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29" r:id="rId2"/>
    <p:sldId id="737" r:id="rId3"/>
    <p:sldId id="766" r:id="rId4"/>
    <p:sldId id="740" r:id="rId5"/>
    <p:sldId id="739" r:id="rId6"/>
    <p:sldId id="738" r:id="rId7"/>
    <p:sldId id="736" r:id="rId8"/>
    <p:sldId id="775" r:id="rId9"/>
    <p:sldId id="761" r:id="rId10"/>
    <p:sldId id="762" r:id="rId11"/>
    <p:sldId id="760" r:id="rId12"/>
    <p:sldId id="763" r:id="rId13"/>
    <p:sldId id="742" r:id="rId14"/>
    <p:sldId id="751" r:id="rId15"/>
    <p:sldId id="750" r:id="rId16"/>
    <p:sldId id="743" r:id="rId17"/>
    <p:sldId id="744" r:id="rId18"/>
    <p:sldId id="752" r:id="rId19"/>
    <p:sldId id="753" r:id="rId20"/>
    <p:sldId id="754" r:id="rId21"/>
    <p:sldId id="745" r:id="rId22"/>
    <p:sldId id="746" r:id="rId23"/>
    <p:sldId id="747" r:id="rId24"/>
    <p:sldId id="757" r:id="rId25"/>
    <p:sldId id="758" r:id="rId26"/>
    <p:sldId id="765" r:id="rId27"/>
    <p:sldId id="748" r:id="rId28"/>
    <p:sldId id="749" r:id="rId29"/>
    <p:sldId id="767" r:id="rId30"/>
    <p:sldId id="768" r:id="rId31"/>
    <p:sldId id="770" r:id="rId32"/>
    <p:sldId id="771" r:id="rId33"/>
    <p:sldId id="774" r:id="rId34"/>
    <p:sldId id="769" r:id="rId3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4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4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30:33.5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358 8466 10127 0,'0'0'896'0,"0"0"-704"0,0 0-192 0,0 0 0 16,0 0 464-16,9-5 64 15,-9 5 16-15,5-8 0 0,-5 8-128 0,7-6-32 0,-7 6 0 0,6-6 0 16,1-2-64-16,-7 8 0 0,0 0-16 0,8-5 0 0,0-2 208 0,-2-1 32 15,-6 8 16-15,0 0 0 0,0 0-64 0,9-4-16 16,-9 4 0-16,0 0 0 16,0 0-96-16,10 1-32 0,-10-1 0 0,0 0 0 0,7 8-80 0,-2 2-16 15,-3 3 0-15,-2-3 0 0,-1 2 192 0,0 4 48 16,-2 1 0-16,-2 3 0 0,1 0 128 0,1 4 16 16,-2 5 16-16,-2 7 0 0,1 2-144 0,1 6-16 15,2 0-16-15,2-1 0 0,-4 0-160 0,2-5-48 16,1-3 0-16,1-5 0 0,-1-3-64 0,2-4-16 15,2-2 0-15,0-3 0 0,1-4 0 0,0 0 0 16,0 0 0-16,-3-14 0 0,6 11 64 0,1-4 0 16,-7-7 0-16,0 0 0 0,10 4 144 0,0-4 48 15,-1-3 0-15,0-1 0 0,1-3 0 0,-1-1 0 16,-2-1 0-16,2 0 0 0,0-2-224 0,-1 1-32 16,0-4-16-16,0 0 0 0,1-4-176 0,1-1 0 15,1-2 144-15,1 2-144 0,0-1 0 0,1-4 0 16,1-2 0-16,1 2 128 0,-3-4-128 0,-3 13 0 15,2-3 0-15,-1 1 128 0,1-4-128 0,-3 2 0 16,2 0 0-16,-1-3 0 0,-2-3 0 0,9-17 0 16,-6 5 0-16,-1 4 0 0,-3 4 0 0,1 4 0 15,-2 2-128-15,0 2 128 0,-2 1-144 0,1 5 144 16,-1 1-160-16,1 1 160 0,-1 4 0 0,1-2-144 0,-4 11 144 0,0 0 0 16,0 0-192-16,0 0 32 0,0 0 16 0,4 12 0 15,-4 2 144-15,-1 7-208 0,-3 2 80 0,0 1 128 16,-1 4-128-16,0 5 128 0,-3 6 0 0,2 1 0 15,0 0 0-15,-2 3 0 0,0-2 0 0,-2 1 0 16,5 0 176-16,-2-4-48 0,-1-4-128 0,3 0 192 16,1-5 64-16,0 0 16 0,0-6 0 0,4 0 0 15,3-2-144-15,-3-4-128 0,0-4 192 0,2-1-192 16,1 1 0-16,1-5 0 0,-4-8 0 0,0 0 0 16,7 6-1856-16,5-2-384 0,-2-8-80 0</inkml:trace>
  <inkml:trace contextRef="#ctx0" brushRef="#br0" timeOffset="376.76">1195 8601 10127 0,'0'0'448'0,"0"0"96"0,0 0-544 0,9 0 0 0,-2-3 0 0,4 2 0 16,0 1 1728-16,2-1 256 0,1-2 32 0,2 1 16 15,3-1-1008-15,-1 0-208 0,5-2-48 0,-1 2 0 16,0-1-400-16,3 1-96 0,0 2-16 0,-3 1 0 16,-5-1-128-16,1 1-128 0,0 2 144 0,-3-2-6432 15,-5 1-1296-15</inkml:trace>
  <inkml:trace contextRef="#ctx0" brushRef="#br0" timeOffset="523.01">1337 8842 20271 0,'0'0'1792'0,"0"0"-1424"15,12 1-368-15,3 2 0 0,-1 2 1296 0,2-2 192 16,1-1 48-16,2-2 0 0,0 0-112 0,1 0-16 16,1-2 0-16,0-3 0 0,4-1-768 0,-1 1-176 15,0-2-16-15,0 0-16 0,-2 4-432 0,0-2 0 16,3-2 0-16,-5 2-14336 0</inkml:trace>
  <inkml:trace contextRef="#ctx0" brushRef="#br0" timeOffset="2133.94">3145 8432 4607 0,'0'0'400'0,"0"0"-400"0,0 0 0 0,0 0 0 16,0 0 1632-16,0 0 240 0,0 0 48 0,0 0 16 16,0 0-640-16,0 0-128 0,0 0-16 0,0 0-16 0,0 0-48 0,0 0-16 15,0 0 0-15,0 0 0 0,11 2-32 0,-11-2 0 16,0 0 0-16,0 0 0 0,0 0-128 0,0 0-16 15,0 0-16-15,0 0 0 0,0 0-224 0,0 0-32 16,0 0-16-16,0 0 0 0,0 0-160 0,0 0-16 16,0 0-16-16,-13 5 0 0,1-1-80 0,-1 0-16 15,-1 1 0-15,1 0 0 0,-2-4 16 0,1 2 0 16,-1-1 0-16,-3 1 0 0,-1 3-128 0,-1 3-16 16,-1-2-16-16,1 3 0 0,-2-4-48 0,1 4-128 15,-2-1 192-15,3 4-64 0,1 2 16 0,-2-1 0 16,-2-1 0-16,4 3 0 0,-1 2-144 0,2 0 128 15,0 1-128-15,0 0 128 0,5-1 0 0,-1 1 0 16,-2 4 0-16,2-2 0 0,0-2-128 0,2 2 160 16,0-2-160-16,2 0 160 0,2 0-160 0,3 1 0 15,1-2 144-15,3-3-144 0,1-1 192 0,3 2-16 16,2-2-16-16,0-3 0 0,0 2-16 0,3-1 0 16,-1-3 0-16,2 3 0 0,1 1-144 0,-1-3 160 0,0 1-160 0,3-4 160 15,-2-1-32-15,1 0-128 0,-1-1 192 0,3 2-64 16,1-4 0-16,-1 0-128 0,-2 0 192 0,2-1-64 15,3 2-128-15,-2 2 128 0,-1-3-128 0,0-1 128 16,1 1-128-16,0-1 0 0,0 0 144 0,1-1-144 16,0 2 0-16,2-1 0 0,-3 1 0 0,0-3 128 15,-2-2-128-15,0 1 0 0,-12 1 128 0,14-2-128 16,-1-2 0-16,-2 2 128 0,-1 0-128 0,-10 2 0 0,10 0 0 0,-10 0 144 16,0 0-144-16,0 0 0 0,11-3 128 0,-11 3-128 15,0 0 0-15,0 0 0 0,0 0 0 0,0 0 0 16,0 0 128-16,0 0-128 0,0 0 0 0,0 0 0 15,0 0 0-15,-9 5 0 0,-3 2 128 0,2-3-128 16,-1-2 0-16,-1 1 0 0,-1-2 128 0,1 2-128 16,-2 0 0-16,0-1 0 0,0-2 0 0,-1 2 0 15,-2 1 128-15,-1-3-128 0,0-3 0 0,2-1 128 16,-2-1-128-16,0 0 0 0,-1 3 128 0,0-3-128 16,0-2 0-16,1 2 0 0,2-1 128 0,-1-4-128 15,-1 2 0-15,3-2 0 0,1 5 128 0,3-4-128 16,-2 0 0-16,4-4 0 0,3 0 0 0,-1-1 0 15,2-2 0-15,2-1 0 0,1 2 0 0,5-1 0 16,-1-3 0-16,2-2 0 0,1-2 0 0,3 2 0 16,1-1 0-16,1 2 0 0,1 2 0 0,2-1 0 0,0-3-128 0,0 3 128 15,-2 4 0-15,2 0 0 16,3-2 0-16,1 1 0 0,-1-1-128 0,1 2 128 0,1 0 0 0,1 3-144 16,0 2 144-16,1 2 0 15,2-2 0-15,-1 5 0 0,1-2 0 0,0 2-128 16,-1-1 128-16,-1 1 0 0,0 2 0 0,-3 1-128 0,0 0 128 0,-3-1 0 15,1 2 0-15,-1 0 0 0,0-2 0 0,0 2 0 16,-3 1 0-16,-11 0 0 0,12 2 0 0,-12-2 0 16,0 0 0-16,10-2 0 0,-10 2 0 0,0 0 128 15,0 0-128-15,0 0 0 0,0 0 128 0,0 0-128 16,0 0 0-16,0 0 128 0,-6-7-128 0,-2 4 0 16,-1-1 0-16,0 3 0 0,-1-1 0 0,1 1 128 15,-3-2-128-15,1 0 0 0,1 0 0 0,0 2 0 16,1-2 0-16,0 2 0 0,-1-3 0 0,-1 3-128 0,2 2 128 0,0 2-160 15,-1-2 160-15,-1 3-160 0,1 0 32 0,-1 2 0 16,-1-1 0-16,0 1 0 0,-1 2 128 0,-2 0-192 16,-2 4 192-16,3-3-192 0,0 0 192 0,-2 4-128 15,-2-2 128-15,1 6-128 0,0 1 128 0,-1-1 0 16,0 1 0-16,1 1 0 0,0 2 0 0,1 2-160 16,-1-1 160-16,-1 0 0 0,-1 3 0 0,1-2 0 15,0-1 0-15,3 1 0 0,2 0 0 0,3-3 0 16,1-1 0-16,5-1 0 0,4-2 0 0,3 0-128 15,1-2 128-15,2 0 0 0,2 0 0 0,2-2 0 16,0-1 0-16,3 1 0 0,-1-4 0 0,4 1 0 16,1-3 0-16,0 2 0 0,-3-3 0 0,1-3 0 15,3 1 0-15,-3-1 0 0,-1 1 0 0,0 2 128 16,3-2-128-16,-3-3 0 16,-2 1-320-16,0-1-96 0,-12 0-32 0,11 2 0 15,-11-2-2896-15,12 4-592 0,-12-4-112 0,19 7-32 0</inkml:trace>
  <inkml:trace contextRef="#ctx0" brushRef="#br0" timeOffset="2634.98">3229 9123 3679 0,'0'0'160'0,"0"0"32"0,0 0-192 0,0 0 0 0,0 0 0 0,0 0 0 0,0 0 4160 0,-5 9 800 15,-1 1 160-15,1 0 16 0,0 4-2816 0,0 0-560 16,-1 0-112-16,1 0-32 0,-3-1-400 0,2 2-64 16,-2 1-32-16,2-1 0 0,-1 0-288 0,2-2-64 15,0-1-16-15,0 1 0 0,1-4-240 0,1 1-64 16,1 2 0-16,0-6 0 0,2-6-96 0,-1 8-32 15,1-8 0-15,0 0 0 0,0 0 64 0,0 0 16 16,0 0 0-16,0 0 0 0,0 0-48 0,0 0-16 16,0 0 0-16,3-8 0 0,0-6 0 0,1 1 0 15,-2 1 0-15,2-5 0 0,1-1-128 0,0-1-16 16,-4-1-16-16,3-3 0 0,1 0-176 0,0 2 160 16,-1-5-160-16,-1 6 160 0,-1 2-160 0,2 3 0 15,0 2 0-15,0-1 0 0,0 3 0 0,-1 3 0 16,-3 8 0-16,0 0 0 0,0 0 0 0,0 0 0 0,0 0 0 15,7 5 0-15,-7-5 0 0,2 18 0 0,2 3 0 16,-4 5 0-16,-1-1 0 0,-2 7 0 0,2 0 0 0,-1-2 0 16,-2 5 0-16,0-2 0 0,0 0 0 0,0-1 0 15,0-6 192-15,1 0-32 0,-2-5-16 0,2-2 0 16,-1 0 16-16,2-1 0 0,-1-1 0 0,1-1 0 16,0-1-160-16,1-4 0 0,0-1 0 0,1 1 0 15,0-11-2368-15,0 0-496 0</inkml:trace>
  <inkml:trace contextRef="#ctx0" brushRef="#br0" timeOffset="5721.76">9259 8537 2751 0,'0'0'256'0,"9"-2"-256"16,-9 2 0-16,11-3 0 0,1 1 2080 0,-2 0 368 15,-10 2 80-15,10-5 16 0,-10 5-1328 0,11-1-256 16,-11 1-48-16,0 0-16 0,0 0 64 0,11-4 0 16,-11 4 0-16,0 0 0 0,0 0 112 0,0 0 16 15,0 0 16-15,0 0 0 0,7-5-160 0,-7 5-48 0,0 0 0 0,0 0 0 16,0 0-176-16,0 0-32 0,0 0-16 0,-5-10 0 16,-1 2-48-16,-1 1-16 0,1 0 0 0,6 7 0 15,-11-5-80-15,3 0-16 0,-1 1 0 0,1 0 0 16,8 4-96-16,-8-3-32 0,-1-5 0 0,0 4 0 15,-3 3-32-15,2 2-16 0,-1 0 0 0,-1 1 0 16,0-4-64-16,-1 2-16 0,0 3 0 0,-1 2 0 0,-2 1-96 16,-2 1-32-16,-1 3 0 0,-2-1 0 15,0 1-128-15,-1 1 192 0,1 0-192 0,-1 3 192 16,0 0-64-16,1 2 0 0,-1-1 0 0,1 2 0 0,-2-3 0 0,1 4 0 16,0 2 0-16,0-1 0 0,3-1-128 0,1 1 0 15,1 1 0-15,2-2 0 0,1-3 0 0,3 2 0 16,0-2 0-16,5 0 0 0,1 1 0 0,2 0 0 15,3-1 0-15,3-2 0 0,1-1 192 0,2 0-64 16,4 0 0-16,2-1 0 0,0 2-128 0,4-3 192 16,1 1-192-16,1-2 192 0,0 0-192 0,0-2 160 15,0-2-160-15,1 0 160 0,0 0-160 0,1 2 160 16,0-1-160-16,0-4 160 0,-3-1-160 0,1-1 160 16,-3 0-160-16,1 2 160 0,-1 0-160 0,1 1 0 15,1 1 0-15,-1-2 0 0,-2 1 0 0,-3-1 0 16,-11-2 128-16,11 3-128 0,-11-3 0 0,9 6 0 15,-9-6 0-15,0 0 0 0,0 0 128 0,0 0-128 16,0 0 0-16,2 6 128 0,-2-6-128 0,0 0 0 16,-5 12 0-16,0-5 128 0,-5 0-128 0,-1 0 0 15,1-1 0-15,-3 0 128 0,-1 2-128 0,-1-3 128 16,-2 1-128-16,1 2 128 0,-1-5-128 0,0 3 0 0,0 0 0 0,-1-4 128 16,0 2-128-16,2-3 0 0,-2-2 144 0,0 1-144 15,3-1 0-15,-2 0 144 0,1-3-144 0,-2-4 0 16,0 1 176-16,0-4-176 0,2 3 160 0,-1-3-160 15,2 2 128-15,1-2-128 0,1 2 0 0,1-4 144 16,-1-3-144-16,3-1 0 0,1 0 0 0,2 3 128 16,2 2-128-16,2-1 160 0,0-2-160 0,2 0 160 15,1-3-32-15,1 0 0 0,2 1 0 0,-1-1 0 16,2 0-128-16,1 0 0 0,1 0 0 0,1 1 0 0,-2-2 0 0,0 1 0 16,3 1 0-16,0-1 0 0,3 1-128 0,-1-1 128 15,1 0 0-15,2 3 0 0,1 2 0 0,2-1 0 16,2 0 0-16,3 4 0 0,-2-3-176 0,3 1 176 15,3 3-128-15,-1-3 128 0,-1 1 0 0,-2 2 0 16,0-3 0-16,-2 3 0 0,-2-2 0 0,1 2 0 16,-1-2 0-16,-2 4-128 0,-5 1 128 0,2 2 0 15,-3 2 0-15,-9 2 0 0,7-5 0 0,-7 5 0 16,0 0 0-16,8-7 0 0,-8 7 0 0,0 0 0 16,0 0 0-16,0 0 0 0,0 0 0 0,0 0 0 15,0 0 0-15,0 0 0 0,0 0 0 0,0 0-128 16,0 0 128-16,0 0 0 0,-9-1 0 0,0 1-160 15,0 2 160-15,0 2 0 0,-1 0-128 0,1-1 128 16,0 2 0-16,-1 1 0 0,-3-2 0 0,1-2-128 16,-1 4 128-16,-1 2 0 0,-1 0 0 0,-3 5 0 15,0-1 0-15,0 0 0 0,-2 1-144 0,1-3 144 16,-3 3 0-16,-1 3-144 0,1 2 144 0,-1 3 0 0,-1 6 0 0,2-3 0 16,0-1 0-16,5 3-128 0,-4-4 128 0,6 5 0 15,3-1 0-15,6-1-160 0,0 0 160 0,3-3 0 16,2-3 0-16,2-1 0 0,3-2 0 0,1 0 0 15,1-1 0-15,2-1 0 0,2-1 0 0,2-2 0 16,0-3-192-16,2 2 64 0,0-6 128 0,3 3-208 16,1 0-464-1,2 0-96-15,2 1 0 0,1-6-16 0,1-3-2272 0,1-1-448 16</inkml:trace>
  <inkml:trace contextRef="#ctx0" brushRef="#br0" timeOffset="6237.54">9305 9015 10127 0,'0'0'896'0,"0"0"-704"0,-7 1-192 0,7-1 0 0,-10-2 1760 0,0 2 320 16,2 1 64-16,8-1 16 0,-10 0-496 0,10 0-112 0,0 0-16 0,0 0 0 16,0 0-224-16,0 0-48 15,0 0-16-15,0 0 0 0,0 0-256 0,12-2-48 0,0 0-16 0,4 0 0 16,1-5-240-16,2 5-48 0,-1-2-16 15,0 3 0-15,-3 1-112 0,1 2-32 0,-1 1 0 0,-1 1 0 16,-2 1-96-16,-1 1 0 0,-2-1-16 0,-4 7 0 16,-3 0-80-16,-3 4-16 0,-2 0 0 0,-4 1 0 15,-3-1-16-15,-3 3-16 0,-6 0 0 0,1 3 0 16,-4-1 0-16,-1 1 0 0,1-2 0 0,0-2 0 0,3 0-16 0,1-3 0 16,3-1 0-16,2-4 0 0,3 2 0 0,4-5 0 15,6-7 0-15,-3 11 0 0,3-11-80 0,0 0-16 16,5 9 0-16,4 1 0 0,3-6 112 0,0-2 16 15,2-1 0-15,4 1 0 0,2-1-112 16,2 0-16-16,0-1 0 0,0-1 0 0,3 0-128 0,-1-1 0 16,4 0 0-16,-3 1 128 0,-3 1-128 0,1 0 0 15,-2 0 0-15,0 1 0 16,-2 0-768-16,-3 3-256 0,-1-3-32 0,-2 4-16944 0</inkml:trace>
  <inkml:trace contextRef="#ctx0" brushRef="#br0" timeOffset="19280.09">5173 5706 8287 0,'0'0'736'0,"0"0"-592"15,0 0-144-15,0 0 0 0,0 0 880 0,8 0 144 16,-8 0 16-16,0 0 16 0,8-1 176 0,-8 1 48 16,6-4 0-16,-6 4 0 0,0 0-384 0,0 0-80 15,0 0-16-15,0 0 0 0,0 0-176 0,0 0-48 16,0 0 0-16,0 0 0 0,0 0-80 0,3-6-32 15,-3 2 0-15,0 4 0 0,-3-7 32 0,-1 0 0 16,0 2 0-16,1-1 0 0,-1 1-32 0,-1 1 0 16,-2 1 0-16,0 0 0 0,-1-3-32 0,-2 3-16 15,-3-1 0-15,-1 0 0 0,-1-1-32 0,-2 1-16 16,-2 0 0-16,-1 2 0 0,-2-1-144 0,1 2-32 16,-5 2 0-16,0-1 0 0,-2 2-192 0,-1-1 144 15,-1 1-144-15,0 3 128 0,-2 3-128 0,-2-2 0 0,1 2 0 0,-2 0 0 16,2-1 0-16,0 3 0 0,0-2 0 0,1 4 0 15,-1 3 0-15,2 0 0 0,0 2 0 0,2 0 0 16,1-1 0-16,2 1 0 0,2 1 192 16,4-1-64-16,2-2-128 0,3 0-144 0,2 2 144 0,1 1-208 15,3 1 208-15,2 0 0 0,2 1 0 0,3 2 0 16,2 2 192-16,0-3-192 0,3 4 192 0,4 0-192 16,0-3 192-16,1-1-64 0,2-1 0 0,2-2-128 15,0-1 288-15,2-1-48 0,0 0-16 0,4 0 0 0,0-2 0 0,2-2 0 16,1-2 0-16,0 2 0 0,3-1 32 15,1 0 0-15,0-3 0 0,-1 3 0 0,0-3-64 0,0 1 0 16,-1-3 0-16,1-1 0 0,1-2-64 0,-1-2 0 16,-1-2-128-16,-1 1 192 0,0 0-192 0,-2-3 0 15,-1-1 128-15,8 0-128 0,-4 3 0 0,-3 0 144 16,-1 0-144-16,-1-2 128 0,0 1-384 0,-1-2-64 16,-1 2-32-16,1 1 0 15,-1-1-736-15,-1 0-160 0,-2 1-32 0,0 0 0 16,-2-3-1328-16,1 0-272 0,-3 0-48 0,-9 4-7200 0</inkml:trace>
  <inkml:trace contextRef="#ctx0" brushRef="#br0" timeOffset="19521.47">5266 6142 14735 0,'0'0'1312'0,"0"0"-1056"15,0 0-256-15,0 0 0 0,0 0 1008 0,0 0 144 0,-4 14 16 0,2-1 16 16,1 0 560-16,-2 2 112 0,-2 3 32 0,0 2 0 16,2 7-416-16,-2-2-96 0,-2 5-16 0,-1-2 0 15,0 1-416-15,1 5-96 0,-1-2-16 0,-1 1 0 16,-1-3-272-16,1 5-64 0,0 2-16 0,3-3 0 16,0-2-352-16,1-6-128 0,-2 0 0 0,5-5 144 15,-1 1-144-15,3-2 0 0,4-4 0 0,1-1 128 31,3 0-1472-31,3-1-320 0,6-6-48 0</inkml:trace>
  <inkml:trace contextRef="#ctx0" brushRef="#br0" timeOffset="20531.14">12114 5590 9503 0,'0'0'416'0,"0"0"96"0,1-8-512 0,-1 8 0 0,-1-10 0 0,1 10 0 0,-7-8 864 0,-1 1 80 16,-1 1 16-16,-3 4 0 0,0-2-64 0,-1 3-16 15,-1 1 0-15,-1 0 0 0,-2-3-64 0,-2 6-16 16,-4 1 0-16,-2-1 0 0,-2 4-112 0,-1 3-32 16,-2-2 0-16,-1 2 0 0,-1 4-160 0,-1-2-48 15,-2 4 0-15,-2 0 0 0,-1 2-64 0,-2 2-32 16,0 2 0-16,-2 2 0 0,0 2 96 0,0 1 0 15,0 0 16-15,1 1 0 0,5 3 64 0,3-2 16 16,5 3 0-16,6 1 0 0,0 1-128 0,5-3-32 16,5-5 0-16,5 2 0 0,1-4-176 0,6-1-32 15,6-2-16-15,2 0 0 0,3-6-16 0,3-1 0 16,2-1 0-16,3 1 0 0,1-4 16 0,5 2 0 16,2-3 0-16,2-1 0 0,2 0-160 0,-1 2 0 15,0-1 144-15,1-1-144 16,2-7-1264-16,-1 2-320 0,-1-1-64 0,-5-1-10512 0</inkml:trace>
  <inkml:trace contextRef="#ctx0" brushRef="#br0" timeOffset="20933.64">11829 6350 11055 0,'0'0'976'0,"0"0"-784"0,0 0-192 0,0 0 0 0,0 0 720 0,0 0 112 16,0 0 0-16,0 0 16 0,0 0-96 0,0 0-32 16,0 0 0-16,0 0 0 0,0 0 176 0,10-4 48 15,2 3 0-15,0-2 0 0,4 0-80 0,1 2-16 16,1-1 0-16,3 3 0 0,-2 4-64 0,0 3-16 15,-3-1 0-15,1 3 0 0,-5-3-512 0,1 6-96 16,-3-3-32-16,-3 4 0 0,-3 1 0 0,-3 3-128 16,-2 1 192-16,-5 1-64 0,-4 3 256 0,-1 0 64 15,-2-2 0-15,-2 2 0 0,0-1-64 0,-3 1 0 16,0-2 0-16,3-1 0 0,3-3 0 0,2-3 0 16,3-2 0-16,1-2 0 0,6-10 32 0,4 11 0 15,-4-11 0-15,14 9 0 0,7 0 16 0,-1-3 0 16,4-2 0-16,4 0 0 0,4 1-208 0,2-5-32 15,-1-1-16-15,0-2 0 0,-1 3-176 0,0-1 192 16,0 0-192-16,-2-2 192 16,1 1-1104-16,-2 0-224 0,-1 2-32 0</inkml:trace>
  <inkml:trace contextRef="#ctx0" brushRef="#br0" timeOffset="29452.95">14709 8067 1839 0,'0'0'160'0,"0"0"-160"16,12 1 0-16,-12-1 0 0,10 3 1920 0,-10-3 368 16,0 0 64-16,0 0 16 0,0 0-1104 0,0 0-224 15,0 0-32-15,0 0-16 0,0 0 208 0,0 0 32 16,6 7 16-16,-6-7 0 0,0 0-240 0,-3 13-48 16,-2 1-16-16,-4-1 0 0,-3-1-368 0,-2 4-80 15,-2 0-16-15,-5 3 0 0,-4 3-176 0,-2 1-48 16,-5-3 0-16,-1 2 0 0,-1 1-256 0,-2 3 160 15,0-2-160-15,-1 3 128 0,0-3 0 0,1 2-128 16,2 0 192-16,2 2-64 0,-3 0-128 0,-1-2 192 16,0-3-192-16,3-3 192 0,5-2-192 0,4 0 0 15,3-1 144-15,4-1-144 0,6-5 128 0,4 0-128 16,7-11 160-16,0 0-160 0,0 0 208 0,14 4-48 16,4-1-16-16,5-2 0 0,2-2 128 0,5 0 32 15,3-2 0-15,1 0 0 0,-3 2-176 0,3 0-128 16,1 0 192-16,1-1-192 0,-3-3 128 0,1 3-128 15,-1 0 0-15,0 1 0 0,-1 0 0 0,-1 1 128 0,-1 0-128 16,-3 0 0 0,-3 0-416-16,-4 0-192 0,0 0-32 0,-5 0-11200 0</inkml:trace>
  <inkml:trace contextRef="#ctx0" brushRef="#br0" timeOffset="29970.6">14169 8677 5519 0,'0'0'496'0,"0"0"-496"15,0 0 0-15,0 0 0 0,0 0 3440 0,0 0 592 16,0 0 112-16,0 0 16 0,13-3-2640 0,1-4-544 16,4-2-96-16,2-6-32 0,4-1-240 0,4-1-48 15,4-185-16-15,4 363 0 0,3-185-112 0,3 1-32 16,1 3 0-16,5-2 0 0,-3-5 32 0,2 2 0 15,-1-2 0-15,-2 2 0 0,-2 2 0 0,0 0 0 16,-3 1 0-16,1 5 0 0,-1 1-256 0,1 4-48 16,-2-4-128-16,1 2 192 0,2 3-192 0,-2 2 0 15,-2 0 0-15,-1 2 0 0,-3 1 0 0,-1 1 0 16,-2 3 0-16,-2 1 0 0,-3 1 0 0,0 3 0 16,-4 4 0-16,1-2 0 0,-2 5 0 0,-1 0 0 15,-1 3 0-15,0 2 0 0,0 0 0 0,-3 1 0 16,-2 4 0-16,-1-1 0 0,0 0 0 0,-2 3 0 15,-4 2 0-15,-2 0 0 0,-1-2 0 0,-6 0 0 0,1 5 128 0,-2-1-128 16,-1 2 192-16,1-4-64 0,-4 1-128 0,4-1 192 16,2-2-192-16,2-4 144 0,2-2-144 0,5-2 128 15,2-2-128-15,2-1 0 0,2-3 0 0,5-1 0 16,3-3 192-16,3-1 16 0,3-3 0 0,2-3 0 16,3 1-32-16,1-4-16 0,3-1 0 0,-1 1 0 15,3-5-160-15,1 2 128 0,1-5-128 0,3 0 128 16,2 4-128-16,1-1 0 0,1 1 0 0,2 1 0 0,2-4 0 15,-3 3 0-15,-3-3 0 0,1 3 0 0,2 2 0 0,0 0 0 16,2 0 0-16,1 3 0 0,5-3-192 0,1 3-80 16,1 1-16-16,1-2 0 15,-6-3-2128-15,2 3-416 0,2-2-96 16,-1 4-16-16</inkml:trace>
  <inkml:trace contextRef="#ctx0" brushRef="#br0" timeOffset="30671.34">18300 8202 12895 0,'-3'-12'1152'0,"3"12"-928"16,-3-11-224-16,-2 1 0 0,-1 1 528 0,-3-3 64 15,-4 3 16-15,2-1 0 0,-3 3 224 0,-3 0 64 16,-1 2 0-16,-1 4 0 0,0 2-352 0,-1 7-64 16,-3 2-16-16,-1 4 0 0,1 2-144 0,-4 5-48 15,-3 7 0-15,-1 2 0 0,1 6-80 0,-3 2-32 16,-2 5 0-16,3-3 0 0,5-2 128 0,2-1 32 16,5-3 0-16,5-2 0 0,5-9 32 0,5-3 16 15,3-5 0-15,7-1 0 0,6-6 64 0,4-2 16 16,5-6 0-16,4-5 0 0,3-4 0 0,0-4 0 15,1-3 0-15,1-2 0 0,1-2-96 0,0-3-16 16,-4 0 0-16,1-1 0 0,-2 0-160 0,-2 2-48 0,-1 3 0 0,-4 1 0 16,-3 2-128-16,-2 2 128 0,-1 4-128 0,0 4 128 15,-2 5-128-15,0 4 0 16,0 2 0-16,2 5 128 0,-1 5-128 0,3 3 128 0,-1 1-128 0,1 0 128 16,1-1-128-16,3 0 0 0,2 0 144 0,1 1-144 15,1-2 0-15,4 0 0 0,-3-4 0 0,2-7 0 16,2-1-512-16,0-4-160 15,-2-3-32-15,0-3-11776 0</inkml:trace>
  <inkml:trace contextRef="#ctx0" brushRef="#br0" timeOffset="31038.1">19204 8133 19343 0,'0'0'1728'0,"1"10"-1392"15,-1 3-336-15,0 2 0 0,0 5 592 0,-1 3 48 16,-1 7 16-16,-2-1 0 0,-1 3 368 0,-3 2 80 16,-1-1 16-16,-2 3 0 0,-2 2-384 0,-2 4-80 15,-3 2-16-15,0-1 0 0,-1 4-224 0,-1-2-48 16,-1 1-16-16,5-4 0 0,-1-4-176 0,2-5-48 16,2-3 0-16,5-4 0 0,0-9-128 0,4-5 0 15,-2-5 144-15,6-7-144 0,0 0 384 0,0 0 0 16,1-16 0-16,4-4 0 0,1-5 32 0,7-1 16 15,1-3 0-15,3-5 0 0,0 0-304 0,3-3-128 0,-3-1 128 16,2-1-128-16,3-2 0 0,1 3 0 0,0-1 0 0,1 2 0 16,1 2 0-16,3 4 0 15,0 1 0-15,0 2 0 0,-1 8 0 0,-2 1 0 0,-2 4 0 0,-2 5 0 16,-4 1-128-16,-3 6 128 0,-3 3 0 0,-11 0 0 16,6 8 0-16,-2 3-176 0,-4 4 176 0,-4 2-128 15,-4 3 128-15,-4 1-192 0,-6 3 192 0,-4 4-192 16,-2-3-64-16,-4 3 0 0,0-4-16 0,0 2 0 15,1-6-1712-15,5-3-352 0,0-6-64 0</inkml:trace>
  <inkml:trace contextRef="#ctx0" brushRef="#br0" timeOffset="31438.7">20086 7977 23375 0,'-2'19'1024'0,"-1"-4"240"0,-1 4-1008 0,-2 5-256 16,-2 4 0-16,-2 3 0 0,-1 4 1120 0,-3 3 176 15,-3 2 48-15,-3-1 0 0,-3-2-304 0,0 4-48 16,0-1-16-16,0 0 0 0,2-3-528 0,1-3-128 16,-1-4 0-16,5-2-16 0,3-5-304 0,5-5 0 15,-1-5 0-15,3-6 0 0,6-7 0 0,0 0 0 16,0 0 0-16,0 0 0 0,-1-8 0 0,3-8 160 15,3-2-160-15,4-2 128 0,0-8-128 0,4 3 0 16,2-3 144-16,0 0-144 0,-1-4 0 0,2-1 0 0,-1 0 0 0,1 1 0 16,4 3 0-16,-1-3 0 0,0 2 0 0,0 2 0 15,-1 0 0-15,-1 7 0 16,1 5 0-16,0 2 0 0,0 4 0 0,-3 2-128 0,-4 6 128 0,1 4-128 16,-2 4 128-16,-4 3-128 0,-3 5 128 0,-2 3-128 15,-1-2 128-15,-2 3 0 0,-5 1 0 0,-2 0 0 16,-2 3 0-16,-2-1-128 0,-1 2 128 0,2-3 0 15,-4 0-336-15,4-3 16 0,0-1 0 0,3-4 0 16,-1 2-1840-16,2-4-352 0,1-6-80 16</inkml:trace>
  <inkml:trace contextRef="#ctx0" brushRef="#br0" timeOffset="31738.47">21115 6933 16575 0,'0'0'1472'0,"0"0"-1168"16,0 0-304-16,-5 17 0 0,-2 7 1072 0,-2 2 144 15,-1 7 48-15,-6 9 0 0,-3 8-96 0,-4 6-16 16,-1 7 0-16,-3 0 0 0,-1 3-208 0,-3 5-48 15,-2 1-16-15,2 2 0 0,0 1-336 0,1 3-64 16,0-1-16-16,4 1 0 0,1-2-656 0,5-9-144 16,1-6-32-16,6-12 0 15,3-6-656-15,5-11-144 0,3-9-32 0,3-6 0 16,4-8-224-16,-5-9-48 0,0 0-16 0,15-3-7920 0</inkml:trace>
  <inkml:trace contextRef="#ctx0" brushRef="#br0" timeOffset="31938.06">21077 7711 22399 0,'-4'14'992'0,"2"-4"208"0,2 5-960 0,0 4-240 16,0 2 0-16,3 4 0 0,0 1 1152 0,0 3 176 15,1-4 32-15,2 2 16 0,1-4-864 0,2 0-192 16,0 2-16-16,0-3-16 0,-1-3-288 0,3 1 0 15,-2-3 0-15,-1-1 0 16,1-1-352-16,1-2-176 0,-1 0-48 0,-1-3 0 16,-8-10-2000-16,11 3-416 0</inkml:trace>
  <inkml:trace contextRef="#ctx0" brushRef="#br0" timeOffset="32105.73">21561 7763 19343 0,'0'0'848'0,"-8"15"192"0,-2 4-832 0,0 4-208 16,2 8 0-16,-3 1 0 0,-4 6 2144 0,-3 2 384 16,-3 2 80-16,-1 8 16 0,-4-2-1584 0,-1 2-304 0,2 1-64 0,0 1-16 15,-1 0-448-15,3 0-80 16,0 0-128-16,4 0-9216 0,4-4-1920 16</inkml:trace>
  <inkml:trace contextRef="#ctx0" brushRef="#br0" timeOffset="32556.67">23820 6420 21183 0,'-25'-4'1888'0,"10"8"-1504"16,-3-1-384-16,-1 6 0 0,2 7 336 0,-4 5 0 15,0 7 0-15,-4 9 0 0,-1 11 272 0,-1 6 48 0,-1 4 16 0,3 7 0 16,-1 6-256-16,-2 5-48 0,5 4-16 0,1 4 0 16,-1 3-144-16,1 0-16 0,0 4-16 0,2-1 0 15,1-2-368-15,4-8-64 0,5-9 0 0,-2-8-16 16,2-8-1168-1,1-13-224-15,1-9-64 0,3-7-4864 0,2-10-960 0</inkml:trace>
  <inkml:trace contextRef="#ctx0" brushRef="#br0" timeOffset="32990.44">23098 7389 16575 0,'11'-16'1472'0,"2"3"-1168"0,3-2-304 0,5-3 0 0,3-4 624 0,4 1 64 16,4-1 16-16,4-6 0 0,5 2-128 0,2-6 0 16,6 0-16-16,-1 0 0 0,4 2-368 0,-1-5-64 15,-2-1 0-15,-3-6-128 0,-4-2 272 0,-1-3-48 16,-1 0-16-16,0-1 0 0,-2 0-16 0,-2 3 0 16,-5-2 0-16,-1 8 0 0,-2 3-64 0,-7 8-128 15,-3 7 176-15,-5 4-176 0,-3 3 416 0,-5 8-32 16,-5 6 0-16,0 0 0 0,-9 11 128 0,-6 6 0 15,-4 4 16-15,-4 10 0 0,-3 6-240 0,-2 3-48 16,-5 6-16-16,0 5 0 0,-1 5-224 0,-2 6 176 16,1 4-176-16,-3 2 160 0,-3 4-160 0,2-3 0 15,2-4 144-15,2-9-144 0,9-4 160 0,3-12-32 0,4-4-128 16,6-6 192-16,4-9 352 0,4-6 64 0,4 0 16 0,5-7 0 16,3 0-208-16,6-6-32 15,4-4-16-15,2-5 0 0,2 0-80 0,2-5-16 0,3 2 0 0,-4 0 0 16,0 2-272-16,-3 2 160 0,0 5-160 0,-2 3 128 15,-2 3-128-15,-1 5 0 0,2 8 0 0,0 8 0 16,-2 3-128-16,0 5 128 0,-3 3 0 0,-2 1 0 16,-4-1 0-16,-2 1 0 0,0-5 0 0,1 1 128 15,-1 0-128-15,1-3 0 0,-2 1 0 0,1-5 0 16,2-3-1840-16,-1-5-240 0,1-5-48 0,-2-4-6320 16,-3-10-1280-16</inkml:trace>
  <inkml:trace contextRef="#ctx0" brushRef="#br0" timeOffset="33186.03">24249 7447 21183 0,'-5'15'1888'0,"4"-2"-1504"16,-2 2-384-16,2 5 0 0,-1 2 672 0,-1 2 64 15,3 4 16-15,-3-3 0 0,1 3 176 0,1-1 32 16,-1 2 16-16,2-3 0 0,0-1-528 0,0-1-96 15,0 4-32-15,0-2 0 0,-1 2-320 0,1-4-160 16,0-4 16-16,1-1 0 16,2-4-1072-16,-1-3-224 0,-2-12-32 0</inkml:trace>
  <inkml:trace contextRef="#ctx0" brushRef="#br0" timeOffset="33362.33">24223 7054 31151 0,'-13'-5'1376'0,"13"5"288"0,-9-4-1328 0,9 4-336 0,-8-3 0 0,8 3 0 15,0 0 0-15,-9 0 128 0,9 0-128 0,0 0 0 16,0 0-128-16,0 0-112 0,0 0-16 0,0 0-8848 16,0 0-1776-16</inkml:trace>
  <inkml:trace contextRef="#ctx0" brushRef="#br0" timeOffset="33675.4">25304 7098 23951 0,'0'0'2128'0,"-9"2"-1696"15,-2 3-432-15,-2 2 0 0,-2 3 400 0,-5 3 0 16,-5-1 0-16,-2 2 0 0,-4 2 16 0,-5-1 0 15,0 1 0-15,1-2 0 0,3 1-272 0,4 0-144 16,4 0 160-16,5 2-160 0,5-3 0 0,5-1 0 16,4 1 0-16,4-2 0 0,4 1 0 0,3-3 0 15,3 2 0-15,4 0 0 0,3 1 208 0,2 4-48 16,0 0-16-16,2 4 0 0,2 3 48 0,-1-1 0 0,0 1 0 0,-4 3 0 16,-1-1 80-16,-6 2 32 0,-8-2 0 0,-2 2 0 15,-5-3 224-15,-6 0 48 0,-12-3 16 0,-5 0 0 16,-4-2 192-16,-2-1 48 0,-3-1 0 0,0 0 0 15,0-1-544-15,3 0-96 0,3-6-32 0,6-6-10512 16,3-2-2096-16</inkml:trace>
  <inkml:trace contextRef="#ctx0" brushRef="#br0" timeOffset="34174.35">27300 7060 13695 0,'10'-9'608'0,"-5"-1"128"0,-1-1-592 0,0-5-144 15,0-1 0-15,-2-2 0 0,-2 1 848 0,-2 1 144 16,-3-1 32-16,-3 1 0 0,-2 0 0 0,-3 6 16 16,-3 3 0-16,-4 4 0 0,-5 4 32 0,-3 4 0 0,-5 4 0 0,-3 4 0 15,-4 4-544-15,0 4-96 0,0 5-32 0,2 2 0 16,2-1-144-16,4 0-16 0,3-4-16 0,6 1 0 15,1 1-32-15,7-3-16 0,4-3 0 0,4 1 0 16,4 0-176-16,3-3 128 0,3-2-128 0,6-3 128 16,3 1-128-16,0 0 0 0,1-4 144 0,1 3-144 15,0-2 0-15,1 4 128 0,1-2-128 0,-2 1 0 16,-2 2 0-16,0 2 0 0,-3 2 0 0,-4-3 0 0,-3-1 160 0,-3 0-32 16,-4 3-128-16,-4 2 192 0,-4 1 128 0,-2 2 0 15,-5-3 16-15,-3-1 0 0,-4-2-64 0,-3-2-16 16,-3-1 0-16,-2-2 0 0,-2-3-480 0,4 0-96 15,3-6-32-15,4-3-8608 16,4-7-1712-16</inkml:trace>
  <inkml:trace contextRef="#ctx0" brushRef="#br0" timeOffset="34383.44">27792 7013 17503 0,'-8'10'1552'0,"-2"4"-1232"15,-5 4-320-15,-2 9 0 0,-3 3 1856 0,-2 5 304 16,-2 0 64-16,-1 2 16 0,-2 0-1360 0,0 0-272 16,1-2-48-16,2 4-16 0,1-8-544 0,2 2 0 15,6 0 0-15,-1-1-8096 16,3-6-1648-16</inkml:trace>
  <inkml:trace contextRef="#ctx0" brushRef="#br0" timeOffset="34907.15">27890 7117 15663 0,'-27'28'688'0,"11"-6"144"0,-1 5-656 0,0 3-176 16,2-2 0-16,-1 5 0 0,-2 3 1616 0,0-2 304 15,0-2 48-15,3-8 16 0,1-4-1392 0,3-2-272 16,0-4-48-16,5-1-16 0,6-13 336 0,0 0 64 16,0 0 16-16,0 0 0 0,0 0-80 0,14-13-16 15,1-1 0-15,3-2 0 0,4-3-256 0,-2-3-64 16,0-1-16-16,1-4 0 0,-1 3-240 0,0 1 0 15,2-2 0-15,-4 3 0 0,-2-1 128 0,2 2-128 16,0 3 0-16,-4 4 0 0,0 3 0 0,-3 4 0 16,-3 0 0-16,-8 7 0 0,0 0 0 0,10 11-160 15,-3 3 160-15,-5 4-192 0,-4 2 192 0,-2 2-128 16,-3 2 128-16,2 3-128 0,-4-3 128 0,-1 1 0 16,-1-2 0-16,1 0-128 0,-1-5 128 0,3-3 0 15,1-2 0-15,2-7 0 0,5-6 0 0,0 0 0 0,0 0 0 0,0 0 128 16,8-13 32-16,3-1 16 15,3-5 0-15,4-4 0 0,2-1-176 0,2-2 128 0,1 0-128 0,2 3 128 16,2 0-128-16,1 2 0 0,0-2 0 0,1 5 0 16,0 2 0-16,-2 4 0 0,-2 3 0 0,-2 5 0 15,-2 3 0-15,-2 6 0 0,-7 4 0 0,0 6 128 16,-3 6-128-16,-3 4 0 0,-5-1 144 0,-2 7-144 16,-3 1 160-16,-1-2-32 0,-2-1-128 0,-1 1 192 15,0-6-192-15,-1 2-128 0,-1 0 128 0,3-2-208 16,0-4-2512-16,2-3-496 0</inkml:trace>
  <inkml:trace contextRef="#ctx0" brushRef="#br0" timeOffset="35492.44">28679 6697 16575 0,'0'0'736'0,"0"0"160"0,-4 11-720 0,2-1-176 0,2 3 0 0,0 6 0 16,-2 1 624-16,1 6 80 0,-1 0 32 0,-2 6 0 15,-1-1-48-15,-2 6-16 0,-1 3 0 0,-4 4 0 16,-2 3-160-16,0 3-48 0,-2 3 0 0,-2 0 0 16,-3 0-160-16,1 1-48 0,1-3 0 15,4-8 0-15,2-4-128 0,0-6-128 0,2-4 144 0,1-7-144 16,2-5 256-16,3-6-32 0,0-1-16 0,5-10 0 0,0 0 128 0,0 0 32 15,0 0 0-15,3-10 0 0,2-3 192 0,2-6 32 16,3-4 16-16,3-3 0 0,0-7-256 0,2-2-48 16,2 1-16-16,-1 0 0 0,1-2-288 0,0-1 0 15,4-2 128-15,2-2-128 0,2-1 0 0,-1 5 0 16,5 3 128-16,-1 7-128 0,4 4 0 0,-1 6-144 16,-2 0 16-16,-4 3 0 0,-2 5 128 0,-2 4 0 15,-6 3-144-15,0 5 144 0,-3 8 0 0,-4 3 0 16,-2 1 0-16,-4 9 0 0,-4 3 0 0,-4 4 0 15,-2 2-144-15,-4 4 144 0,-4 1 0 0,-5 4 0 16,-4 3 128-16,-4-3-128 0,-4 0 128 0,-1-3-128 16,3-2 0-16,1-6 144 0,3-7-144 0,1-5 192 15,2-3-192-15,6-3 192 0,4-5-192 0,3-5 128 16,2-4-128-16,9 1 128 16,-4-7-1120-16,5-9-224 0,4-4-64 0,6-8-10928 0</inkml:trace>
  <inkml:trace contextRef="#ctx0" brushRef="#br0" timeOffset="35791.51">29560 5970 22111 0,'0'0'976'0,"0"0"208"0,-8 7-944 0,-1 3-240 16,1 6 0-16,-4 9 0 0,1 4 720 0,-3 8 112 15,0 8 0-15,-2 0 16 0,-1 6-144 0,-2 3-48 16,-2 3 0-16,0 3 0 0,-3-1-160 0,-1 7-48 16,0 3 0-16,1 1 0 0,0 1-208 0,2-2-48 15,3-2-16-15,4-5 0 16,2-7-1024-16,4-10-208 0,3-9-32 0,2-5-16 15,3-6-1456-15,1-6-304 0</inkml:trace>
  <inkml:trace contextRef="#ctx0" brushRef="#br0" timeOffset="35961.11">29494 6979 17503 0,'-13'15'1552'0,"2"-2"-1232"15,-5 7-320-15,0 3 0 0,1 1 1984 0,-2 5 352 0,1 2 64 0,-2-3 16 16,0 0-1584-16,3-5-320 16,1-2-64-16,4 1-16 0,2 0-304 0,3-3-128 0,0 0 0 0,4-4-8176 15,2-4-1728 1</inkml:trace>
  <inkml:trace contextRef="#ctx0" brushRef="#br0" timeOffset="36228.17">30099 6822 7359 0,'0'0'656'0,"0"0"-528"16,-1-6-128-16,1 6 0 0,0 0 1408 0,0 0 256 15,0 0 64-15,-5-10 0 0,5 10-1360 0,-5-5-368 16,5 5 128-16,0 0-128 0,-6-6 0 0,6 6-128 16,0 0 128-16,0 0-208 15,-7-8-192-15,7 8-48 0,0 0 0 0,0 0 0 16,-9-4-368-16,9 4-80 0,0 0 0 0,0 0-3392 0</inkml:trace>
  <inkml:trace contextRef="#ctx0" brushRef="#br0" timeOffset="36541.6">30098 6750 10703 0,'10'-6'464'0,"0"-2"112"0,1-1-448 0,0-2-128 0,-4 1 0 0,2-4 0 16,1-3 800-16,-1-1 144 0,-1-3 16 0,-2-1 16 15,-1 2-48-15,0-3-16 0,-1 0 0 0,-1-5 0 16,-1 0-112-16,0 0-32 0,-1 6 0 0,-1 3 0 15,-1 2-192-15,-2 3-64 0,-1 6 0 0,4 8 0 16,-9-5 224-16,-1 4 32 0,-3 1 16 0,-2 7 0 0,-3 5-480 0,-1 5-112 16,-2 6 0-16,-2 2-16 0,-1 1 48 0,-4 7 16 15,-3 4 0-15,1 8 0 0,-2 0 16 0,-1 7 16 16,-1 7 0-16,2-1 0 0,0 0-112 0,4 0-32 16,4 1 0-16,5-6 0 0,2-5-128 0,6-1 0 15,3-4 144-15,6-2-144 0,0-4 0 0,6-3-128 16,3-2 0-16,1-4 0 15,4-8-1632-15,-1-2-320 0</inkml:trace>
  <inkml:trace contextRef="#ctx0" brushRef="#br0" timeOffset="36697.15">29566 7260 23951 0,'0'0'2128'0,"12"-5"-1696"15,4 2-432-15,3 1 0 0,7-1 256 0,1-1-48 16,2-3 0-16,4 2 0 0,4 1-80 0,2-3 0 16,0 0-128-16,0-2 192 15,0 0-1376-15,-3-1-288 0,-5 1-48 0</inkml:trace>
  <inkml:trace contextRef="#ctx0" brushRef="#br0" timeOffset="36850.94">30285 6997 23263 0,'0'0'1024'0,"0"0"224"0,0 0-992 0,-12 5-256 0,-1 2 0 0,-1 4 0 16,-2 2 992-16,-2 5 160 0,-1 1 16 0,1 4 16 16,-1 1-368-16,0-1-80 0,-1 3-16 0,2 0 0 0,0-3-432 0,4-1-96 15,3-2 0-15,3 2-16 16,4-3-1664-16,4-1-336 0,0-3-64 0</inkml:trace>
  <inkml:trace contextRef="#ctx0" brushRef="#br0" timeOffset="37111.3">30724 6992 18431 0,'0'0'1632'0,"0"0"-1312"15,-9-4-320-15,-2 2 0 0,1 1 960 0,-4 2 112 16,-4 5 16-16,-1 0 16 0,-1 7-256 0,-3-1-48 15,-1 5-16-15,-2 1 0 0,-3 1-368 0,-3 2-80 0,2 1-16 0,0-2 0 16,5 2 160-16,2-2 32 0,2-1 0 0,5-1 0 16,6 0-320-16,6-2-64 0,2 0-128 0,6-4 192 15,2-4-192-15,4 1-208 0,4-7 32 0,4 1 16 32,2 1-992-32,6-3-208 0,-2-5-48 0,0-1-9648 0</inkml:trace>
  <inkml:trace contextRef="#ctx0" brushRef="#br0" timeOffset="37625.58">30987 7087 17615 0,'-11'6'768'0,"1"1"192"0,-4-2-768 0,-5 4-192 16,-7 2 0-16,1 3 0 0,-2-3 1152 0,1 3 208 16,-2 3 48-16,2-1 0 0,2 0-352 0,4-2-64 15,3-3-16-15,2 3 0 0,1-1-272 0,4-6-64 16,3 1-16-16,7-8 0 0,0 0-256 0,0 0-48 15,0 0-16-15,11 0 0 0,0-5 112 0,3-1 32 16,4-3 0-16,3-3 0 0,1-2-208 0,2-1-48 16,0-1 0-16,-1 2 0 0,0-2-192 0,-3 1 128 15,3 1-128-15,-4 4 0 0,-2-2 0 0,-2 2 0 16,-2 3 0-16,-2 4 0 0,-1 1 0 0,-10 2 0 16,11 3 0-16,-2 0 0 0,-9-3 0 0,10 8 0 0,-1 0 0 0,0-1 0 15,-1-1 0-15,5-1 0 16,-1-2 0-16,2-2 0 0,-3-2-224 0,4-2 16 0,3-3 0 0,2-6 0 15,5-2 48-15,-1-3 16 16,4-5 0-16,2 0 0 0,1-2 144 0,2-1 0 16,5-4 0-16,0 1-128 0,-1-4 128 0,0-2 144 0,1-6-16 0,-3 0-128 15,-2-1 160-15,-2-2-160 0,-3-7 128 0,1-5-128 16,2-3-160-16,-1-7-112 0,-1-4-32 0,-7 22 0 16,0-5-224-16,-1-1-48 0,-2 3-16 15,-2 10 0-15,-3 5 432 0,-1 6 160 0,-5 9 0 0,-1 6-144 16,-3 6 336-16,-4 8 80 0,-8 5 16 0,-3 9 0 15,-5 7-288-15,-3 8 0 0,-2 1 0 0,-2 11 0 0,-3 2 0 0,0 9 128 16,-4 6-128-16,-12 29 0 0,6 1 224 0,-1-4-64 16,-1-7-16-16,3-3 0 0,5-5-16 0,4-10 0 15,9-6 0-15,-1-8 0 0,4-8-352 16,4-5-80-16,2-5-16 0,4-4 0 16,2-6-128-16,0-5-16 0,2-12-16 0,0 0-11808 15</inkml:trace>
  <inkml:trace contextRef="#ctx0" brushRef="#br0" timeOffset="37779.33">31425 6831 17503 0,'0'0'768'0,"14"-3"176"0,0-1-752 0,4 2-192 16,1-1 0-16,2 1 0 0,3 1 2016 0,-7 1 368 16,1-1 80-16,1-2 16 0,2-2-1776 0,2 0-368 15,3 3-64-15,-2-1-16 0,0 2-256 0,-2-3 0 16,0 1 0-16,9 0 0 15,-4 0-2240-15,-3-2-512 0</inkml:trace>
  <inkml:trace contextRef="#ctx0" brushRef="#br0" timeOffset="38411">22184 8768 23951 0,'-8'-7'2128'0,"4"-5"-1696"0,0 4-432 0,-1-1 0 15,0 2 1264-15,5 7 160 0,0 0 48 0,-9-2 0 0,0 7-768 0,1 1-128 16,-3 7-48-16,0 2 0 0,-3 5-272 0,-3 5-48 16,0 6-16-16,-1 6 0 0,0 1-16 0,-2 7-16 15,-3-3 0-15,1 1 0 0,3 0-160 0,1 0 0 16,2 6 0-16,2-5 0 15,2 1-1456-15,2-6-368 0,3-1-80 0</inkml:trace>
  <inkml:trace contextRef="#ctx0" brushRef="#br0" timeOffset="38760.36">21806 9250 14735 0,'0'0'1312'0,"0"0"-1056"16,0 0-256-16,0 0 0 0,10-5 1344 0,3-1 224 15,0 1 32-15,5 0 16 0,3-4-656 0,1 4-128 16,-1-2-16-16,4-2-16 0,0 0-304 0,0 1-64 16,-2 0-16-16,0 0 0 0,-1 3-288 0,-3 4-128 15,-4 0 128-15,0 3-128 0,-1 6 144 0,-4 3-144 16,2 3 160-16,-6 3-160 0,2 1 320 0,-3 2-48 16,-3 0 0-16,0 2 0 0,-1 0 256 0,-1 0 48 0,0 0 16 0,3-4 0 15,-1-2-64-15,3-4-16 0,3-2 0 0,2 0 0 16,1-4-80-16,2-3-32 0,1-3 0 0,1-3 0 15,3 0 96-15,1-8 16 0,2-1 0 0,-1-2 0 16,0-4-64-16,-2 0 0 0,0 0 0 0,-5-1 0 16,-3-2-192-16,-4-1-32 0,-3 1-16 0,-6 1 0 15,-3 3 64-15,-4 0 16 0,-6 2 0 0,-4 5 0 0,-4 1-96 0,-3 6 0 16,-1-1-16-16,-1 3 0 16,-3 2-544-16,3 3-96 0,3 5-32 0,2 0-10384 15,4-3-2064-15</inkml:trace>
  <inkml:trace contextRef="#ctx0" brushRef="#br0" timeOffset="39244.08">24273 8160 22111 0,'-11'-7'976'0,"3"5"208"0,-1 4-944 0,-1 2-240 0,0 0 0 0,-3 7 0 15,-1 2 1168-15,-3 9 192 0,-1 2 48 0,0 8 0 16,-4 4-928-16,2 5-176 0,-2 5-48 0,1 2 0 15,-1 6 32-15,1 2 0 0,-2 1 0 0,1 0 0 16,1-1 160-16,0 1 48 0,0 0 0 0,3-3 0 16,4-5-224-16,0-4-32 0,4-8-16 0,2-8 0 15,2-4-224-15,2-4 128 0,1-7-128 0,3-14 0 16,0 0 336-16,0 0-16 0,0 0-16 0,12-11 0 16,0-3 112-16,2-5 32 0,3-4 0 0,2-5 0 0,0 2-256 0,4-5-64 15,-1-1 0-15,2 3 0 0,0 0-128 0,4 4 0 16,-3-1 0-16,2 6 0 0,-3 2 0 0,-1 5 0 15,-3 4 0-15,-1 6 0 0,-3 3 0 0,-2 5-144 16,-3 9 144-16,-1 3-160 0,-1 5 160 0,0 5-160 16,-3 3 160-16,1 3-160 0,-3 2 160 0,-4 2 0 15,0-1 0-15,-3 1 0 0,-1-1-256 0,2-2 0 16,0 0-16-16,2 0-9776 16,3-7-1936-16</inkml:trace>
  <inkml:trace contextRef="#ctx0" brushRef="#br0" timeOffset="39544.18">24928 8725 13823 0,'-9'8'1216'0,"-1"6"-960"16,0 1-256-16,-3 4 0 0,0 3 2176 0,-2 2 400 0,-3 5 80 0,2 2 16 15,-2-1-1728-15,0 3-352 0,0 0-64 0,1 2-16 16,-1-2 0-16,4-5-16 0,1-2 0 0,4-5 0 15,5-2-112-15,6-3 0 0,4 0-16 0,3-8 0 16,4 0-128-16,1-5-32 0,3-5 0 0,4-7 0 16,0-2 160-16,5-6 16 0,-2-2 16 0,4-2 0 15,0-2-16-15,-3 0-16 0,2 1 0 0,-3-3 0 16,-1 1-32-16,-4 1 0 0,-2 0 0 0,-7 1 0 0,-3 1-80 16,-3 3 0-16,-4 0-16 0,-2 2 0 0,-5 3-112 15,-3 3 0-15,-4 0-128 0,-2 3 192 16,-6 4-1360-16,2-1-288 0,-3 4-48 0,2 0-12256 15</inkml:trace>
  <inkml:trace contextRef="#ctx0" brushRef="#br0" timeOffset="39994.75">25284 8676 23039 0,'0'15'2048'0,"0"5"-1648"15,0 2-400-15,-1 2 0 0,-1 3 544 0,0-3 32 16,-2 4 0-16,0-1 0 0,-2 2 224 0,-2-5 48 16,-2-2 16-16,0-1 0 0,1-2-336 0,0-6-64 15,1-3-16-15,3-4 0 0,5-6-224 0,0 0-48 16,0 0-16-16,0 0 0 0,3-10 16 0,2-2 0 16,3-5 0-16,1-2 0 0,1-4-48 0,2-1 0 0,-3 1 0 0,3 1 0 15,0 2 0-15,2 0-128 16,2 1 192-16,0 0-64 0,3-2-128 0,-1 7 0 0,-1 2 0 0,-1 3 128 15,-1 4-128-15,1 3 0 0,-2 6 0 0,-3 8 0 16,-3 3 0-16,1 5 0 0,-6 7-176 0,0 3 176 16,-3 9 0-16,-3-3 0 0,-4 1 0 0,-2 0 128 15,-3 1-128-15,1-5 176 0,-3-1-176 0,4-3 192 16,4-5-192-16,-2-2 192 0,2-8-192 0,2-2 192 16,4-12-192-16,0 0 128 0,0 0-128 0,0 0 128 0,6-17 96 0,4-2 16 15,3-5 0-15,3-2 0 16,2 0-240-16,1-4 176 0,2 2-176 0,0 0 160 0,1-2-160 15,2 3 0-15,-1-1 0 0,4 5 0 0,-3 1 0 0,1 4 0 16,-2 3 0-16,-1 2 0 0,-3 6 0 0,-3 1 0 16,-2 4 0-16,-2 3 0 0,-2 3-256 0,-1 3 64 15,-2 2 0-15,0 4 16 16,-1 2-1664-16,-1 2-336 0,-1 0-64 0,-1 1-10272 0</inkml:trace>
  <inkml:trace contextRef="#ctx0" brushRef="#br0" timeOffset="40611.96">26681 8566 1839 0,'0'0'160'0,"-9"5"-160"16,-5 1 0-16,0 2 0 0,-2 4 3936 0,0 4 752 16,-4 7 160-16,0 1 16 0,-3 2-3216 0,-1 3-656 15,1 3-128-15,0-3-32 0,2 2-144 0,4 0-48 16,3 1 0-16,4-6 0 0,3-2 128 0,5-3 0 16,4-4 16-16,6-6 0 0,7 1-272 0,4-8-48 15,4-4-16-15,5-3 0 0,8-3-80 0,4-6-32 16,3 0 0-16,2-8 0 0,-2-2-16 0,-2-5-16 0,-4 0 0 15,-4 1 0-15,-7 0 32 0,-1 2 16 16,-5-4 0-16,-5 4 0 0,-5-4 160 0,-3 4 48 0,-5-3 0 0,-4 4 0 16,-5 4-176-16,-3 3-48 0,-4 2 0 0,-4 5 0 15,-3-1-512-15,-5 4-96 0,-5 5-32 0,-2 2 0 16,-2 3-2416 0,2 1-480-16</inkml:trace>
  <inkml:trace contextRef="#ctx0" brushRef="#br0" timeOffset="40996.18">27651 8373 13823 0,'-12'1'608'0,"2"-1"128"0,-3 2-592 0,-3 4-144 15,-2 6 0-15,-3 3 0 0,-4 0 2112 0,-3 4 384 16,-2 4 64-16,-2 5 32 0,-2-1-1952 0,-2 3-384 15,-3-3-64-15,2 2-32 0,1-4 176 0,6 3 48 16,4-1 0-16,7-1 0 0,8-6 0 0,6-2 16 16,5-2 0-16,5-4 0 0,5-5-240 0,5-2-160 15,4-5 192-15,3-3-192 0,2-3 288 0,3-5-48 16,2-7-16-16,0-1 0 0,-3-1 208 0,3 0 32 16,-1-10 16-16,-1 7 0 0,-2 2-32 0,-3 2 0 15,-1 1 0-15,0 3 0 0,-4-1-48 0,-3 6-16 16,-2 4 0-16,-12 6 0 0,0 0-128 0,0 0-16 0,0 0-16 0,1 22 0 15,-2 7 32-15,-8 5 0 0,-2 5 0 0,-5 8 0 16,0 3-64-16,-3 6-16 0,-2 5 0 0,0 3 0 16,-3 2 0-16,-4 2 0 0,-3 2 0 0,-3 3 0 15,-4-2-48-15,-6-3-128 0,0-3 192 0,1-1-64 16,3-8-1424 0,6-5-304-16,2-8-48 0,14-15-12608 0</inkml:trace>
  <inkml:trace contextRef="#ctx0" brushRef="#br0" timeOffset="41697.33">29516 8160 13823 0,'0'0'608'0,"0"0"128"0,0 0-592 0,0 0-144 0,0 0 0 0,0 0 0 16,0 0 2448-16,-6 14 464 0,0 2 96 0,-2 7 0 15,0 4-1712-15,0 10-336 0,0 7-80 0,-1 4-16 0,0 4-288 16,1 6-48-16,-1 4-16 0,-3 4 0 0,-2 5-80 0,0-1-32 16,-2 0 0-16,-2-1 0 0,-1-3-144 0,-1-1-16 15,-1-9-16-15,1-6 0 0,1-5-224 0,0-8-208 16,0-7 32-16,1-7 16 0,0-6 0 0,3-7 0 16,0-5 0-16,1-5 0 0,2-4 160 0,3-4 0 15,3-9 0-15,0-5 128 0,3-3-256 0,2-5-64 16,-1-3 0-16,4 0 0 0,-1-7 192 0,2 2 0 15,3-1 0-15,0-3 0 0,3-6 0 0,3-1 0 16,2-2 0-16,1-3 0 0,1-2 160 0,7-1-32 16,5 0-128-16,5 5 192 0,4 5-192 0,0 5 0 15,-1 3 128-15,-2 3-128 0,-2 5 208 0,-2 10 0 16,-2 3 0-16,0 3 0 0,-1 3 48 0,-3 7 16 16,-2 4 0-16,-5 5 0 0,1 5-144 0,-4 1-128 15,-2 3 144-15,-5 3-144 0,-2 2 0 0,-5 2 0 16,-5 1 0-16,-4-1 0 0,-3-1 128 0,-5 4-128 15,-2 0 0-15,-3 1 144 0,-2 0-144 0,-1-1 0 0,-2-1 144 16,-1-5-144-16,-1-3-144 0,1-2-112 0,1-6 0 0,3-2-16 31,0-4-2400-31,6-4-464 0</inkml:trace>
  <inkml:trace contextRef="#ctx0" brushRef="#br0" timeOffset="42045.91">30432 8067 23903 0,'0'0'1056'0,"0"0"224"0,-10 4-1024 0,-2 5-256 15,-2 2 0-15,-2 4 0 0,-3 4 352 0,-3 3 32 16,-2 2 0-16,-1 0 0 0,-3 3-32 0,0 0 0 16,0-2 0-16,2 3 0 0,1 0 208 0,5-1 32 15,-1-3 16-15,7 1 0 0,2-3-208 0,4-4-32 16,2-2-16-16,4-2 0 0,4-7-352 0,-2-7 128 15,0 0-128-15,10 1 0 0,1-4 128 0,3-2-128 16,1-6 128-16,1-1-128 0,-4 1 256 0,2-3-32 16,3-4 0-16,-1 0 0 0,1 0-48 0,-1 2-16 15,-2 1 0-15,0 2 0 0,0 3-32 0,-1-2-128 16,-4 5 192-16,-1 0-64 0,-8 7-128 0,0 0 0 16,0 0 0-16,0 0 0 0,9 11 0 0,-6 4 0 15,-3 1 0-15,0 5 0 0,0 3 0 0,0 4 0 16,-1-3 0-16,4 4 0 0,0-3-192 0,2 1 192 15,2-5-160-15,0 0 160 16,1-4-2240-16,2-3-368 0</inkml:trace>
  <inkml:trace contextRef="#ctx0" brushRef="#br0" timeOffset="42313.37">30829 8244 21183 0,'-9'7'1888'0,"2"3"-1504"0,-2 2-384 0,1 3 0 16,-3 4 640-16,0 1 48 0,-2 5 16 0,-1-3 0 0,-1 1-64 0,0 1 0 16,-1-2 0-16,4-2 0 0,-1 1-16 0,2-2-16 15,-2-3 0-15,1 0 0 0,2-4-224 0,4-4-32 16,6-8-16-16,0 0 0 0,0 0-112 0,0 0-32 16,0 0 0-16,0 0 0 0,8-6-64 0,2-7-128 15,1 0 176-15,1-2-176 0,0-3 0 0,2 0 0 16,2 3 0-16,-1 0 0 0,3 0 0 0,-1-2 0 15,1-1 0-15,0 2 0 16,4 3-1184-16,-1 2-240 0,3-3-48 0,-6 3-10544 0</inkml:trace>
  <inkml:trace contextRef="#ctx0" brushRef="#br0" timeOffset="42546.35">31689 7622 17503 0,'0'0'768'0,"0"0"176"0,0 0-752 0,-4 18-192 0,1 1 0 0,-4 6 0 16,1 5 2240-16,-2 5 400 0,-3 6 96 0,-1 5 16 16,-3 1-1600-16,0 1-320 0,-3 1-64 0,-1 2-16 15,-4 1-96-15,-2 1-16 0,-1 0 0 0,0-2 0 16,-2 0-368-16,0-2-80 0,1 3 0 0,3-2-16 15,1-3-2016-15,3-1-400 0,-1-10-64 0,8-1-10048 16</inkml:trace>
  <inkml:trace contextRef="#ctx0" brushRef="#br0" timeOffset="42691.63">31254 8251 18431 0,'28'-11'1632'0,"-5"4"-1312"16,5 1-320-16,7-2 0 0,1 5 1712 0,5 0 272 15,2 3 48-15,2 0 16 0,-3 0-1104 0,1 0-224 0,0 0-32 0,0 3-16 16,3 3-544-16,-3 2-128 0,-3-1 0 0,-5 3 0 16</inkml:trace>
  <inkml:trace contextRef="#ctx0" brushRef="#br0" timeOffset="43446.71">25926 10360 22399 0,'-15'-1'992'0,"6"1"208"0,-1 1-960 0,-2 4-240 16,-3 5 0-16,1 0 0 0,-1 4 272 0,-3 4 16 16,-1 2 0-16,-3 5 0 0,-3-4-160 0,2 3-128 15,-5 3 144-15,2 0-144 0,0 3 128 0,3-3-128 16,3 0 0-16,4-2 144 0,5 2-144 0,4-7 0 16,6-3 0-16,5-5 0 0,5-3 240 0,2 0 16 15,6-5 0-15,6-5 0 0,6-6 272 0,2-2 64 16,2-3 16-16,1-4 0 0,-1-1-64 0,1-4-16 15,2 0 0-15,-3 0 0 0,-4-2-256 0,0 1-48 16,-2 1-16-16,-2 2 0 0,-3-1-208 0,-3 1 176 16,-5 1-176-16,-1 3 160 0,-2 2-160 0,-3 4 192 15,-6-2-192-15,0 3 192 0,-2 8-192 0,-2-9 128 0,2 9-128 0,0 0 128 16,0 0-128-16,0 0 0 16,0 0 0-16,0 0 0 0,0 0-176 0,0 0 48 0,12 0 0 0,6-2 0 15,5-3 128-15,5-8 0 0,5-5-144 0,2 0 144 16,3 0 0-16,2-3 0 0,4-6 0 0,-1-2 0 15,2-5 0-15,-2 1 0 0,2-1 0 0,-1 1 0 16,2-1 0-16,-3-1 128 0,-1-2-128 0,-6-1 192 16,-3-3-64-16,-5 1-128 0,-5 1 192 0,-6 0-64 15,0 2 64-15,-3 9 16 0,-3 4 0 0,-4 11 0 16,-4 2 272-16,-3 11 48 0,0 0 16 0,-7 15 0 0,-5 8-64 0,0 14-16 16,-5 11 0-16,-1 12 0 0,1 7-224 0,-5 8-48 15,-2 8-16-15,-3 4 0 0,-1 6-176 0,-5 1 0 16,-4 4 0-16,0-1 128 0,0 3-288 0,4-3-64 15,2 0-16-15,5-6 0 16,6-10-1504-16,3-6-304 0,3-6-64 0,4-22-11264 0</inkml:trace>
  <inkml:trace contextRef="#ctx0" brushRef="#br0" timeOffset="43604.25">26331 10829 31039 0,'0'0'1376'0,"11"-8"288"0,4-2-1344 0,5 4-320 16,6-3 0-16,4 3 0 0,1 0 0 0,5-4 0 15,5 3-160-15,4-5 160 0,5 2-128 0,4-1 128 0,2-3 0 0,-4 3 0 32,-4 0-1840-32,0-3-256 0</inkml:trace>
  <inkml:trace contextRef="#ctx0" brushRef="#br0" timeOffset="43998.28">29005 10135 28559 0,'0'-10'2544'0,"-2"-2"-2032"15,0 5-512-15,-2-1 0 0,-1 2 336 0,-3 3-16 16,-3 2-16-16,-6 3 0 0,-6 5 128 0,-5 2 16 16,-6-2 16-16,-7 6 0 0,-6 1-288 0,-2 5-176 15,-2 4 192-15,0 2-192 0,2 1 240 0,3-1-64 16,4 3-16-16,4-2 0 0,2 0-32 0,7-4-128 16,5-2 192-16,7 2-64 0,7 1-128 0,5-4 0 0,4-3 0 0,7-3 0 15,5 0 0-15,6-1 0 0,3-4 0 0,2 0 0 16,2-3 0-16,4-1 128 0,0 1-128 0,2 1 192 15,0-1-192-15,0 5 0 0,-1 0 144 0,-2 3-144 16,-3 0 0-16,-6-2 0 0,-5 2 0 0,-6 1 0 16,-3-4 144-16,-8 4-144 0,-3 1 192 0,-6 3-192 15,-6-1 336-15,-4-1-32 0,-4 2-16 0,-3 0 0 16,-4 0-464-16,-1-2-80 0,0-2-32 0,-2 0 0 16,-3-1-2192-16,-1-8-432 0</inkml:trace>
  <inkml:trace contextRef="#ctx0" brushRef="#br0" timeOffset="44898.93">29549 10412 25791 0,'0'0'2304'0,"-6"18"-1856"16,0 2-448-16,0 4 0 0,-2 2 832 0,1 0 64 15,-1 5 0-15,-2 1 16 0,2-6-240 0,0 4-48 16,1 1-16-16,-1 0 0 0,-1 2 0 0,3-1 0 16,2 1 0-16,2-8 0 0,0 3-208 0,6-4-32 15,2 2-16-15,3-6 0 0,2-3-112 0,0-6-32 16,2-1 0-16,2-3 0 0,1-1 48 0,4-5 0 0,-1-3 0 0,2-6 0 16,0 0-80-16,-1-4-16 0,-1-2 0 0,3-2 0 15,-5-1-160-15,0-4 0 0,-3 0 0 0,-3-2 0 16,0-5-384-16,-6 2 32 0,-3-2 16 0,-1 2 0 31,-3-2-64-31,-1 2-16 0,0-3 0 0,-5 5 0 16,-1-1-144-16,1 4-16 0,1 1-16 0,0 1 0 15,1 1-256-15,1 2-48 0,1 2-16 0,2 1 0 16,0-2-176-16,2 1-16 0,2 0-16 0,3 1 0 16,1 3-160-16,4-4-16 0,3 0-16 0,2-1 0 0,2 1 736 0,4-4 160 0,5-1 32 0,3-4 0 15,3-1 720-15,2-3 160 0,3-1 16 0,-2-1 16 16,0 0-80-16,2-6-32 0,1-3 0 0,1-3 0 15,4 1-128-15,2-4-32 0,-1-4 0 0,1-5 0 0,-1-1-32 16,-2-5-16-16,-2-4 0 0,-3 1 0 0,-4-8 48 0,-3 0 0 16,-2 0 0-16,-4 6 0 0,-1 5 32 0,-3 12 16 15,-3 9 0-15,-6 13 0 0,-2 7 112 0,-5 6 32 16,-4 12 0-16,0 0 0 0,-11 9-32 0,-5 10 0 16,-3 9 0-16,-5 10 0 0,-5 9-224 0,-5 9-32 15,-4 9-16-15,-2 2 0 0,-3 2-144 0,-2 7 0 16,-2 7 0-16,2 5 0 0,-1 3 0 0,4 3 0 15,4 0 0-15,5-5 0 0,6-9 0 0,8-7 0 16,4-8 0-16,6-11 0 0,5-5 128 0,7-11 32 16,2-6 16-16,5-10 0 0,5-4 368 0,4-9 80 15,7-5 16-15,5-9 0 0,9-5-144 0,3-7-32 16,7-3 0-16,3-6 0 0,4 0-256 0,-2-4-48 0,-4 1-16 16,-3-1 0-16,-1-3-144 0,-1 2 0 0,-2 3 0 0,-1 2 0 15,-1 3 0-15,-1 6 0 0,-3 6 0 0,-3 3 0 16,-6 7 0-16,-4 1 0 0,-3 5 0 0,-3 5 0 15,-4 3 128-15,-3 8-128 0,-4 3 128 0,-1 4-128 16,-5-2 0-16,0 6 128 0,-2 2-128 0,-4-1 0 16,-4-4 0-16,-2 3 128 0,2 2-128 0,-3-2 0 15,-2-5 0-15,1 0 0 0,0-5 0 0,4-4 0 16,5-1 0-16,3-17 128 0,0 0-128 0,6 6 0 16,-6-6 208-16,17-1-32 0,2-4-16 0,2-7 0 15,3-3 64-15,2-2 16 0,-1 2 0 0,2-5 0 16,0-3-240-16,1 1 0 0,3-4 128 0,1 3-128 15,0 0 0-15,1 4 0 0,0 1 0 0,0 2 0 16,0 3 0-16,0 4 0 0,-4-1 0 0,-2 5-160 0,-5 1 160 0,-3 5 0 16,-4 4 0-16,-4 8-128 0,1 2 128 0,-6 3 0 15,1 4-144-15,-4 1 144 0,1 4 0 0,-1 3 0 16,-2 3 0-16,2 1 0 0,0 3 0 0,2 0 0 16,1 1 128-16,2-2-128 0,3-3 0 0,1 0 0 15,4-2 0-15,1-1 0 16,2 1-1712-16,3 0-208 0,1-3-64 0,5-1 0 0</inkml:trace>
  <inkml:trace contextRef="#ctx0" brushRef="#br0" timeOffset="53003.31">2080 2727 14735 0,'-9'-13'1312'0,"1"6"-1056"0,-3-6-256 0,2 5 0 0,0 1 128 0,1 2-128 0,2 1 192 0,-1 0-192 16,0-1 512-16,0 2 0 0,7 3 0 0,-10-1 0 15,-1 0-224-15,2 0-48 0,9 1-16 0,-10 2 0 16,0 1 64-16,-1 3 16 0,4-1 0 0,-3 4 0 15,1 1 80-15,0 5 0 0,-1 2 16 0,1 2 0 16,0 0-32-16,0 3-16 0,0 2 0 0,0 3 0 16,-1 2-176-16,1 1-48 0,0 3 0 0,2 2 0 15,-2 0 16-15,2 2 0 0,-3 0 0 0,3 2 0 16,-5 7 96-16,3-1 16 0,2 0 0 0,-4 5 0 16,-1 1 64-16,0 2 32 0,3 2 0 0,-2-2 0 15,1-2-160-15,1 1-16 0,1-2-16 0,2-1 0 16,-2 0-160-16,2-6 0 0,1 0 144 0,1-2-144 15,0-6 0-15,0 1 128 0,1-2-128 0,0 1 0 16,0-2 144-16,1-3-144 0,-1 1 192 0,1-6-192 0,2 0 192 16,0-2-192-16,0 2 192 0,4-5-192 0,-2-4 192 0,1-2-192 15,1 0 192-15,-1-1-192 0,1-3 208 0,1 3-64 16,2-7-16-16,0 3 0 0,1-1-128 0,2 1 0 16,0-4 0-16,3 0 128 0,0 0-128 0,1-1 0 15,1-2 144-15,3 2-144 0,1 1 128 0,2 2-128 16,1-5 128-16,3 3-128 0,2-1 192 0,2 1-48 15,2-1 0-15,3-2 0 0,2 1 0 0,2-2 0 16,0 2 0-16,1-3 0 0,1-3 32 0,1 2 0 16,2-2 0-16,4 2 0 0,2 1-176 0,5 1 128 15,4 1-128-15,1-2 128 0,-2-2-128 0,-1 1 0 16,-4 0 0-16,4 1 128 0,-2-1-128 0,5 2 0 16,1 0 0-16,2 3 0 0,3 0 0 0,-2 2 0 0,-2-3 0 0,2 1 0 15,-1-1 0-15,3 4 0 0,2-2 0 0,4-3 0 16,4 1 0-16,-2-2 0 0,-5-2 0 0,4 2 0 15,0 2 0-15,4 2 0 0,4-3 0 0,0 0 0 16,-1-2 0-16,0 0 0 0,0-2 0 0,4 2 0 16,3-1 0-16,0-2 0 0,1-2 0 0,-1 3 0 15,-2-2 0-15,4 0 128 0,2-3-128 0,-1 2 0 16,-4 1 0-16,-1-1 0 0,0-2 0 0,3 3 0 16,0 2 0-16,1-2 0 0,-2-2 0 0,0 2 0 15,-3 0 0-15,3 4 0 0,1 1 0 0,2-1 0 16,-2 0 0-16,-3-1 0 0,-4 1 0 0,2 1 0 15,2 3 0-15,3 1 0 0,3 0 0 0,-4-2 0 16,-4-1 0-16,-1 5 0 0,2 2 0 0,4-2 0 0,5 0 0 16,-3-2 0-16,-5-1 0 0,1 1 0 15,1 4 0-15,5-3 0 0,0 2 0 0,-3-5 0 0,-4 1 0 0,1 0 0 16,1 2 0-16,3-2 0 0,2 0 0 0,-4 0 0 16,-2 1 0-16,1-1 0 0,1-2 0 0,2 2 0 15,2 0 0-15,-6 1 0 0,-6-3 0 0,1 1 0 16,2 1 0-16,6 2 0 0,-2-2 160 0,1 0-160 15,-2 0 192-15,-2-2-192 0,-1-1 240 0,5 3-64 16,2-1-16-16,-3-1 0 0,-5 1-32 0,5-1-128 16,-4 0 192-16,3 0-64 0,4 2-128 0,-1-1 0 15,-3-1 0-15,-1-2 0 0,0 0 0 0,2 1 128 16,7 1-128-16,-4-2 0 0,-4 0 128 0,1 0-128 16,0-2 0-16,4 1 128 0,3 1-128 0,-4-2 0 15,-5-1 0-15,0 2 0 0,5 1 0 0,-2-3 128 0,8-1-128 0,-4 1 0 16,-5 0 0-16,5-2 0 0,3-4 128 0,4 3-128 15,3-6 0-15,0 6 128 0,-5-3-128 0,5 3 128 16,2-3-128-16,-2 1 0 0,-1 3 0 0,-1-4 128 16,0-1-128-16,4 1 0 0,1 5 0 0,-1-1 0 15,-4-5 0-15,-1 4 0 0,0-3 0 0,4 2 0 16,1-1 0-16,1 0 0 0,-5 0 0 0,4 2 0 16,2 2 0-16,-2-5 0 0,-2 0 0 0,2 4 0 15,-3 0 0-15,4 3 0 0,3-1 128 0,-5 1-128 16,-2-5 0-16,2 2 0 0,2 3 0 0,-2-1 0 15,-3 0 0-15,2 1 0 0,-1 2 0 0,3 0 0 16,4-1 0-16,-4-3 0 0,-9-3 0 0,1 5 0 16,2 2 0-16,-1 0 0 0,2-4 0 0,-1 2 0 0,-6-2 0 0,2 3 0 15,2 1 0-15,-1-2 0 0,0 0 0 0,-2 0 0 16,0 1 0-16,3 2 0 0,-1 2 0 0,-1-2 0 16,-3-1 0-16,0 0 0 0,0 0 0 0,3 2 0 15,4-1 0-15,-3 3 128 0,-1-2-128 0,-2 2 0 16,1-2 0-16,2 1 0 0,1 0 0 0,-1-2 0 15,-5-1 0-15,-1 2 0 0,-2 2 0 0,5 0 0 16,0 2 0-16,-1-1 0 0,-3-3 0 0,-2-1 0 16,-2 2 0-16,4-1 0 0,4 4 0 0,-4 1 0 15,-3-5 0-15,0 0 0 0,1-1 0 0,3 3 0 16,5 5 0-16,-6-7 0 0,-1-2 0 0,-3 0 128 16,1 1-128-16,3 3 0 0,6 1 0 0,-4 0 0 0,-3-3 0 0,-1-1 0 15,0 0 0-15,3 3 0 0,2 0 0 0,-2 1 0 16,-2-3 0-16,-2 1 0 0,0 2 0 0,3 1 0 15,2 0 0-15,-3-4 0 0,-5 1 0 0,1-1 0 16,0 3 0-16,4 0 0 0,1-1 0 0,-3 1 0 16,-2 0 0-16,-4-2 0 0,0-2 0 0,2 0 0 15,3 2 0-15,0-2 0 0,1 0 128 0,-4 1-128 16,-3-1 0-16,2 0 0 0,2 2 0 0,2-2 128 16,2-1-128-16,-4 0 0 0,-7-1 0 0,-1-3 0 15,8 4 0-15,1 1 0 0,2-1 0 0,-4 0 0 16,-5-1 0-16,0 1 0 0,0-1 0 0,5 1 0 15,0 0 0-15,0 1 0 0,-1 3 0 0,0-3 0 16,-7-2 0-16,3 1 0 0,3 0 0 0,2 0 0 16,5 1 0-16,-7 0 0 0,-7-1 0 0,0 0 0 0,2-1 0 15,2 0 0-15,3-2 0 0,0 2 0 0,-3 0 0 0,-3-1 0 16,-2 0 0-16,0 1 0 16,1 1 0-16,3 0 0 0,2 1 0 0,1-1 0 0,-6 0 0 0,0 0 0 15,0 0 0-15,3 2 0 0,1 2 0 0,-1 1 0 16,-1-2 0-16,-3-2 0 0,-5 0 0 0,-1 1 0 15,-1-1 0-15,2 2 0 0,1-1 128 0,-2 1-128 16,3-1 128-16,-6-1-128 0,-5 1 0 0,0-1 0 16,0-1 0-16,-1 1 0 0,-3 2 0 0,4 1 0 15,0 1 0-15,-2 0 0 0,0-3 0 0,-4 3 0 16,-1 0 0-16,-2-1 0 0,4 0 128 0,-3 1-128 16,0 2 128-16,3-4-128 0,-3-1 192 0,1 0-64 15,-1-1 0-15,-2 2 0 0,-4 1-128 0,-3-2 0 0,-3 1 0 0,-2-1 0 16,0 0 0-16,-1-1 0 0,0 0 0 0,-2-1 0 15,-2 0 0-15,-2 1 128 0,-2 1-128 0,-1-2 0 16,2 0 128-16,1 1-128 0,-5-1 0 0,1 0 128 16,-1-3 0-16,0 2 0 0,-2 0 0 0,0 0 0 15,1-2-128-15,-5 1 0 0,-1-5 0 0,-2 2-176 16,-2 0 176-16,1-4 0 0,-3 2 128 0,0-4-128 16,0 4 0-16,-2-5 128 0,0 1-128 0,-1-3 0 15,0-3 0-15,1 2 128 0,-2-3-128 0,1-2 0 16,-1 0 0-16,-1-2 144 0,1 0-144 0,-1-3 0 15,-2-4 128-15,1 1-128 0,0-4 0 0,-2 2 0 16,-1-1 0-16,0-1 0 0,0-2 128 0,0-3-128 16,-1-2 0-16,-2-3 0 0,0 1 0 0,0 0 0 15,-2-2 0-15,-1 1 0 0,3-4 0 0,-2 2 0 16,-2-1 0-16,3 1 0 0,1-7 0 0,-3 3 0 0,0-2 0 16,0-2-144-16,-1-1 144 0,1 2-128 0,0-2 128 0,1 2-128 15,-2 0 128-15,2-3-128 0,0 0 128 0,1 2 0 16,-1 5 0-16,-1-3 0 0,-1-2 0 0,2 0 0 15,0 0 0-15,-1 3 0 0,0 5 0 0,1-2 0 16,-1 3 0-16,1-1 0 0,-2-1 0 0,3 6 0 16,0 0 0-16,-2 3 0 0,-1 1 0 0,2 1 0 15,1 0 0-15,1 1 0 0,-1-2 0 0,1 5 0 16,1 2 0-16,0 0 0 0,0 4 0 0,1-3 0 16,-1 2 0-16,1-2 0 0,-3 1 0 0,2 5 0 15,-2-3 0-15,3 3 0 0,-4 2 0 0,1 2 0 0,-3-1 0 0,1 2 0 16,1 6 0-16,-3-4 0 15,-2 0-192-15,1 3 64 0,-1-2 128 0,-1 0-192 0,-3 2 192 0,0 0-192 16,-2-1 192-16,0 5-208 0,-2-2 80 0,-1 2 128 16,-4 1-192-16,-1 0 192 0,-3 1-160 0,-2 3 160 15,-3 0-128-15,-1 0 128 0,-5 2 0 0,-1 3-144 16,-7-2 144-16,-5 3-160 0,-5-3 160 0,0 1-160 16,-1-2 160-16,-3 2 0 0,-2 6-144 0,-4-2 144 15,-4 3-128-15,-5-4 128 0,-4-1-160 0,-2 0 160 16,-2 3-128-16,-2 0 128 0,-4 3 0 0,-2-4-144 15,-5-1 16-15,0 4 0 0,2-2 0 0,-7 1 0 16,-7-2 128-16,0-1-128 0,0-2 128 0,-1 3-128 16,-2 0 128-16,-3 2 0 0,-3-6 0 0,4 2 0 15,2 2 0-15,-5 1-160 0,-7-4 160 0,6 2 0 16,2 3 0-16,-5-3 0 0,-8 0 0 0,2-1 0 0,4 2 0 16,-5-3 0-16,-6 0 0 0,5-1 0 0,4 2 0 0,-6 1 0 15,-7-4 0-15,3 0 0 0,3-1 0 0,-4 0 0 16,-6-1 0-16,4 1 0 0,6 3 0 0,-4-2 0 15,-4-2 0-15,4-1 0 0,5 4 0 0,-3-2 0 16,-6-3 0-16,2 3 0 0,3 1 0 0,-2-1 0 16,-3-1 0-16,-1 1 0 0,0 0 0 0,-1-1 0 15,4-3 0-15,-2 3 0 0,0 0 0 0,0-1 0 16,1-1 0-16,-1 0 0 0,-3 3-128 0,1-1 128 16,3-2 0-16,-2 2 0 0,-2 1 0 0,2-3 0 15,2 6 0-15,-1-3 0 0,-5 0 0 0,4 0 0 16,4 0 0-16,-2-3 0 0,-6 7 0 0,0-1 0 0,3-2 128 0,-4-1-128 15,-3 0 0-15,0 3 0 0,7-1 0 0,-5-1 0 16,1-1 0-16,0 2 0 0,0 3 0 0,-1-3 0 16,-1-1-128-16,-3 2 128 0,-3 0 0 0,7-1 0 15,1 2 0-15,1 1 0 0,-8-2 0 0,3-1 0 16,4 2 0-16,-2-2 0 0,-6-2 0 0,3 2 0 16,3 2 0-16,1-4 0 0,-2-2 0 0,4 2 0 15,0 2 0-15,2-2 0 0,4-2 0 0,-1 2 0 16,2 0 0-16,4-2 0 0,-1-1 0 0,2 3 0 15,0 0 0-15,2 0 0 0,2-1 0 0,1 1 0 16,-1-1 0-16,4-1 0 0,-1 0 0 0,3 2 0 16,3 0 0-16,-3-1 0 0,1-3 0 0,4 0 0 15,3 3 0-15,-5-2 0 0,0-2 0 0,2 1 0 0,4-1 0 16,-3 1 0-16,-5-1 0 0,5 3 0 0,2-5 0 0,-1 5 0 16,-3-1 0-16,1-1 0 0,2 1 128 0,2 0-128 15,2 1 0-15,1 0 0 0,-3 0 0 0,5 0 0 16,3 1 0-16,-1 0 0 0,-5 1 0 0,4 0 128 15,6-1-128-15,3 2 0 0,-1 1 0 0,1 1 0 16,-5-3 128-16,5 1-128 0,1-1 0 0,-1 4 0 16,3-1 0-16,-3-2 0 0,-1 0 0 0,4 0 0 15,2 2 0-15,-4 0 0 0,-6-2 0 0,5-1 0 16,4 0 0-16,3 2 0 0,2 3 0 0,-6-1 0 16,-3 0 0-16,2 0 0 0,5 1 0 0,1 0 0 15,1 0 0-15,-3 3 0 0,-1-3 0 0,4 0 0 16,3 3 0-16,3-2 0 0,2 4 0 0,-4-2 0 0,-6-1 0 0,4 2 0 15,0-2 0-15,5 3 0 0,2-3 0 0,-4 4 0 16,-5-4 0-16,4 2 0 0,3-3 0 0,2 3 0 16,1-1 0-16,1 1 0 0,-5-4 0 0,3 0 0 15,1 3 0-15,0-2 0 0,4 0 0 0,2 3 0 16,-1-1 0-16,-2 2 0 0,-5-2 0 0,4 2 0 16,2-5 0-16,4 3 0 0,0 0 0 0,2 4 0 15,-4-2 0-15,0 1 0 0,2-4 0 0,2 2 0 16,2-4 0-16,2 2 0 0,4 2 0 0,-3-2 0 15,-2 0 128-15,-1-2-128 0,2 2 0 0,1-1 0 16,2-2 0-16,4 0 0 0,0 2 0 0,0 3 0 16,-3 0 0-16,-3 0 0 0,-1-7 0 0,3 2 0 15,4 1 0-15,0 0 0 0,1 0 0 0,0 4 0 16,2-2 0-16,-3 3 0 0,-3-4 0 0,1 1 0 16,3-2 0-16,1 0 0 0,3-1 0 0,2 1 0 0,1 1 0 0,1-2 128 15,0 0-128-15,-3-1 0 0,-2 4 0 0,0-3 144 16,2-1-144-16,1 1 128 0,0 1-128 0,4-1 128 15,2 1-128-15,1 2 128 0,0 0-128 0,-1-2 0 16,0 3 0-16,-5-3 128 0,1-1-128 0,1 1 0 16,1-1 0-16,7-1 0 0,0 0 0 0,4 1 128 15,0 0-128-15,4 1 0 0,4-4 0 0,1 0 0 16,3 1 0-16,5-1 0 0,3-1-288 0,2 0-32 16,0 1-16-16,1 0-9040 15,3 1-1808-15</inkml:trace>
  <inkml:trace contextRef="#ctx0" brushRef="#br1" timeOffset="60492.78">5382 3136 10127 0,'0'0'448'0,"0"0"96"0,0 0-544 0,0 0 0 16,0 0 0-16,0 0 0 0,0 0 960 0,0 0 64 15,0 0 32-15,-4-2 0 0,0-5-256 0,4 7-48 16,-5-3-16-16,0 0 0 0,0 1-96 0,5 2 0 0,-4-2-16 0,-6 1 0 16,2 0-128-16,8 1-32 15,-10-1 0-15,0 1 0 0,1 0-96 0,0-2-32 0,-1 0 0 0,1 0 0 16,2 0 112-16,-2-1 32 15,0 1 0-15,0 1 0 0,0-2 64 0,0 2 16 0,3-3 0 0,6 4 0 16,-8-3-64-16,1 1-16 16,7 2 0-16,-9-3 0 0,9 3-32 0,-9-1-16 0,9 1 0 0,-9-4 0 15,-1-2-48-15,2 2 0 0,2 0 0 0,6 4 0 16,0 0-48-16,0 0-16 0,0 0 0 0,0 0 0 16,0 0-144-16,0 0-48 0,0 0 0 0,0 0 0 15,9-5 0-15,1-1-128 0,4 2 192 0,4 1-64 16,2 1 112-16,-4 1 16 0,3-1 0 0,4 1 0 15,3-1 0-15,2 0 16 0,2 1 0 0,2 0 0 16,1-1-144-16,1 1-128 0,1 1 192 0,0 0-192 16,1-1 192-16,-2 0-192 0,-1 1 192 0,-4 0-192 0,-1 0 176 15,-1 0-176-15,-1 1 160 0,4 0-160 0,-7 0 192 0,-4 2-48 16,-4 0-16-16,-6 2 0 0,-9-5 16 0,0 0 0 16,4 6 0-16,-4-6 0 0,1 11 16 0,-1-11 0 15,-6 11 0-15,-2 0 0 0,-4-2 32 0,-5 0 0 16,-3-3 0-16,3 1 0 0,-3-2-48 0,-4-2 0 15,-4 2 0-15,-2 1 0 0,1-3-144 0,-4 0 128 16,1 1-128-16,1 1 128 0,-2-3-128 0,2 1 0 16,3-2 0-16,-10 0 0 0,6-1 0 0,8 0 128 15,4-1-128-15,3 0 0 0,4-2 0 0,2 1 128 16,2-2-128-16,9 4 0 0,0 0 0 0,0 0 128 16,0 0-128-16,0 0 0 0,0 0 0 0,3-8 0 15,-3 8 128-15,7-6-128 0,3-2 0 0,2 5 0 16,2-6 0-16,9 1 0 0,1 4 0 0,3 2 0 15,-4-6 0-15,2 4 0 0,2 3 0 0,1 1 128 16,0 0-128-16,0 0 0 0,-1-1 0 0,-1-1 0 16,-3 1 0-16,-3 1 0 0,-2 0 0 0,-4 0 0 0,-1 0 0 15,-13 0 0-15,0 0 0 0,0 0 0 0,0 0 0 0,0 0 0 16,0 0 128-16,0 0-128 0,0 0 0 0,-11 4 128 16,-4 0-128-16,-5 0 160 0,-4-1-160 0,-3 1 160 15,-3-1-160-15,0-2 160 0,-3 0-160 0,0 2 160 16,0-1-160-16,4 2 128 0,2-1-128 0,1-1 128 15,0 0-128-15,2-1 0 0,2-1 144 0,2 0-144 16,1-1 128-16,2-1-128 0,2 0 160 0,6-1-160 16,0-1 128-16,9 4-128 0,0 0 0 0,0 0 0 15,-3-6 128-15,3 6-128 0,0 0 0 0,10-6 144 16,1-2-144-16,7 3 0 0,0-1 0 0,5-1 0 0,-1 2 0 0,3 4 0 16,-1-2 0-16,0 3 0 0,3-2 0 0,-4-1 0 15,-1 2 0-15,-1 1 0 0,-2 0 0 0,-4 0 0 16,-1-1 0-16,-5 1 0 0,-9 0 0 0,0 0 0 15,0 0 0-15,0 0 0 0,0 0 0 0,0 0 0 16,0 0 0-16,-9 1 128 0,-5 0-128 0,-2 2 128 16,-2-1-128-16,-5 1 128 0,-4-2-128 0,-1 2 0 15,0-2 0-15,2 2 0 0,-2 2 128 0,1-2-128 16,1 0 0-16,4-3 128 0,3 0-128 0,2 0 128 16,3 0-128-16,3 0 128 0,2 0-128 0,9 0 0 15,0 0 0-15,0 0 128 0,0 0-128 0,0 0 0 16,0 0 0-16,0 0 0 0,0 0 0 0,14-3 0 15,1 1 0-15,1 1 0 0,2-2 0 0,1 2 0 16,2 0 0-16,-1-1 0 0,-1 1 0 0,0 0 0 16,1-1 0-16,0 1 0 0,-3 1 0 0,1 0 0 15,0-1 0-15,-2 1 0 0,0-1 0 0,-2 1 0 16,0 0 0-16,-2 2-176 16,1 1-1680-16,-2 1-352 0,0 2-64 0,3-1-16 0</inkml:trace>
  <inkml:trace contextRef="#ctx0" brushRef="#br1" timeOffset="63963.83">11107 3031 4607 0,'0'0'192'0,"-10"4"64"0,-2-2-256 0,0 2 0 0,-5-1 0 0,3-1 0 15,-1-1 2320-15,1 2 432 0,-1-1 64 0,2 1 32 16,3-2-1440-16,10-1-304 0,-9 0-48 0,9 0-16 16,0 0-208-16,0 0-64 0,0 0 0 0,0 0 0 15,8-6-400-15,1 2-96 0,2-3-16 0,2 1 0 16,1 1-80-16,0 0-32 0,1-1 0 0,-1 1 0 16,0-2 32-16,0-1 0 0,-1 1 0 0,1 0 0 15,-2 0 96-15,1 3 32 0,0 1 0 0,1-1 0 16,0 0-16-16,0 0 0 0,-2 2 0 0,1 0 0 15,0 2 0-15,-3 0 0 0,1-1 0 0,1 1 0 0,-1 0-80 0,2 1-16 16,0 1 0-16,-1-1 0 0,4 0-48 0,0 0-16 16,2 1 0-16,2 2 0 0,2 1-128 0,-2 0 160 15,1-1-160-15,-2 1 160 0,0 2-160 0,0-3 192 16,0 1-192-16,-1-1 192 0,-3 1-32 0,-1-2 0 16,1-1 0-16,-2 1 0 0,-2-2 176 0,-1 1 48 15,-10-2 0-15,11 4 0 0,-11-4-128 0,0 0-32 16,10 4 0-16,-10-4 0 0,0 0-48 0,0 0-16 15,0 0 0-15,0 0 0 0,-3 8 0 0,-2 1 0 16,-4-4 0-16,-3 0 0 0,-5 2 48 0,-2-3 16 16,-5-1 0-16,-2 1 0 0,1-2 16 0,-3 2 0 15,-1-2 0-15,-2 0 0 0,-1-2-16 0,3 0 0 16,0-2 0-16,2 2 0 0,2-1-32 0,1 0-16 16,2-3 0-16,3 2 0 0,3 0-48 0,3 0-128 15,3-1 192-15,-1-1-64 0,3-1 16 0,8 5 0 16,0 0 0-16,-4-6 0 0,4 6-144 0,0 0 0 15,1-4 0-15,5-1 0 0,5-1 0 0,0 2 0 16,3 1 0-16,4 0 0 0,2-3 0 0,4 3 0 0,3-2 0 0,5 1 0 16,2-1 0-16,2 1 0 0,-1 1 0 0,15 2 0 15,-4 0 0-15,-6 1 0 0,-4 1 0 0,-4 0 0 16,-4-1 0-16,-9 0 0 0,0 0 0 0,-3 2 0 16,-2 0 0-16,-2 1 0 0,-2-2 0 0,-3 1 0 15,-7-2 0-15,0 0 0 0,0 0 0 0,0 0 128 16,0 0 16-16,-6 6 0 0,-4-1 0 0,-5 0 0 15,-3 0-16-15,-2-3-128 0,-5 2 192 0,6-1-64 0,-5-2-128 16,-3 2 192-16,-2 0-192 0,-3-1 192 0,1-1-192 0,-2 0 0 16,0 0 0-16,0-1 128 0,1 0-128 0,3 0 0 15,1-1 144-15,-8-1-144 0,7-3 0 0,3 2 0 16,9 0 0-16,6 0 128 0,11 3-128 0,0 0 0 16,0 0 0-16,0 0 128 0,7-3-128 0,4-1 0 15,1-1 0-15,4 1 0 0,4 2 0 0,5-1 0 16,3-3 0-16,3 1 0 0,4 1 0 0,0 1 0 15,1 1 0-15,15-1 0 0,-3 0 0 0,-4 1 0 16,-2 2 0-16,-14 0 0 0,-1 0 0 0,0 0 0 16,-1 0 0-16,-1 0 0 0,-4 0 0 0,-2 0 0 15,-3 2 0-15,-5-1 0 0,-2 3 0 0,-9-4 0 16,0 0 0-16,0 0 128 0,0 0-128 0,-4 5 128 16,-5-1-128-16,-4 1 128 0,-1 0 0 0,-11-1 0 15,-3-1 0-15,-1 1 0 0,-3 1 0 0,-1-2 0 16,-3-1 0-16,6-2 0 0,-1 2 0 0,2-1 0 15,4 0 0-15,-1 0 0 0,2 1-128 0,5-2 0 16,3 0 128-16,7 0-128 0,0 0 0 0,2 0 0 0,7 0 0 0,0 0 128 16,0 0-272-16,0 0-48 0,0 0-16 0,0 0 0 31,0 0-2288-31,13-3-448 0</inkml:trace>
  <inkml:trace contextRef="#ctx0" brushRef="#br1" timeOffset="65111.78">30536 1830 14735 0,'0'0'1312'0,"0"0"-1056"16,0 0-256-16,0 0 0 0,0 0 784 0,0 0 112 15,0 0 0-15,-6 7 16 0,1 4-688 0,1-3-224 16,0 3 128-16,2 1-128 0,2-12 256 0,0 16 0 15,1 1 0-15,1 4 0 0,2 3 144 0,1 3 32 16,2 3 0-16,-1 2 0 0,0 2-160 0,3 4-16 16,0 7-16-16,1 7 0 0,1 6-240 0,-1 5 176 0,-1 4-176 0,-1 3 160 15,1-3-160-15,-1 6 0 0,-2-1 0 0,-1 2 0 16,-1-2 0-16,-1 1 160 0,-3-2-160 0,0-2 160 16,-1-3 128-16,-1 0 32 0,0 1 0 0,-1-3 0 15,1-2 192-15,-1 3 32 0,3-3 16 0,-2 2 0 16,-1-5-208-16,0 0-32 0,1 2-16 0,1-3 0 15,-1 0-304-15,1-4 160 0,-1 0-160 0,0-4 128 16,2-1-128-16,2-7 0 0,0-4 144 0,-1-1-144 16,1 0 0-16,0-2 0 0,1 2-192 0,-1-5 64 31,2-3-512-31,-3-6-112 0,2-3-16 0,1-2-10176 0</inkml:trace>
  <inkml:trace contextRef="#ctx0" brushRef="#br1" timeOffset="65649.64">29188 3833 3679 0,'-2'-9'160'0,"0"6"32"0,2 3-192 0,0 0 0 0,0 0 0 0,14-3 0 16,-2 0 2848-16,2 2 528 0,2-2 96 0,1 2 32 15,5 0-2832-15,1-3-672 0,2 1 0 0,2 0 0 16,0-2 0-16,3-4 160 0,0-2-160 0,-1 1 128 16,0 4 320-16,3-4 64 0,3 1 16 0,7-4 0 15,4-2 176-15,9 1 48 0,6 1 0 0,2-1 0 16,2-1-64-16,2-2-16 0,1 0 0 0,4-1 0 0,5 0-64 0,4-2-16 15,7-2 0-15,-3-1 0 0,0 4-208 0,0 3-32 16,2 0-16-16,4-1 0 0,4-4-48 0,-3 1-16 16,-8-2 0-16,2 5 0 0,2 1 0 0,0 5 0 15,-1-1 0-15,-4-2 0 0,-8-1-272 0,1 2 128 16,-2 1-128-16,0 2 0 0,-1 3 128 0,-4 3-128 16,-7-3 0-16,-8 0 0 15,-10 4-1440-15,-8-4-352 0,-8 2-64 0</inkml:trace>
  <inkml:trace contextRef="#ctx0" brushRef="#br1" timeOffset="67630.5">29134 4564 8287 0,'-1'5'368'0,"-2"-3"80"0,3-2-448 0,0 0 0 0,0 0 0 0,0 7 0 0,0-7 1776 0,0 0 272 16,0 0 48-16,5 9 16 0,-5-9-1280 0,6 10-240 15,-6-10-48-15,0 0-16 0,0 0-96 0,11 7-32 16,-11-7 0-16,13 11 0 0,-13-11 0 0,12 5 0 15,-12-5 0-15,13 5 0 0,-13-5 112 0,18 4 0 16,-4-4 16-16,0-2 0 0,-1 1-48 0,1 0-16 16,1-2 0-16,-1 1 0 0,4-2-160 0,-1-2-48 15,1 0 0-15,-1 3 0 0,-1-5 0 0,1 4-16 0,-2-1 0 16,0 0 0-16,-1-5-32 0,-1 2 0 0,-2-4 0 0,0 1 0 16,-4 2 16-16,2-1 0 0,-3 3 0 15,2-5 0-15,0 2 0 0,-2-3 0 0,2-2 0 0,-3 1 0 16,2 1 32-16,-2 1 0 0,2-5 0 0,-1 2 0 15,1-2-96-15,-1 2-16 0,0 1 0 0,1-2 0 16,-1-2-144-16,2 0 0 0,-1-1 144 0,-2-3-144 16,-2 5 128-16,-1-1-128 0,5-1 160 0,-2 0-160 15,1-2 192-15,-1 2-64 0,2-1-128 0,-1 1 192 16,2-3-64-16,-2 1-128 0,0 0 176 0,-1 1-176 16,0-2 128-16,1 3-128 0,-1-4 0 0,-2 3 0 15,1 2 128-15,0 0-128 0,0-1 192 0,0 2-192 16,0-1 160-16,-1 0-160 0,1 3 128 0,0-3-128 15,0-2 128-15,0 4-128 0,-1 1 128 0,3-1-128 0,-5-1 128 0,3 1-128 16,1-2 0-16,0 0 128 16,0 1-128-16,0 1 0 0,-1-2 0 0,2 0 0 0,-1-1 0 0,0 1 128 15,0 1-128-15,0-1 0 0,1 1 0 0,0 1 0 16,0-1 0-16,1 2 0 0,-2 2 0 0,1-1 0 16,0-2 0-16,1 1 0 0,-2-2 0 0,1 1 0 15,2-2 0-15,-1 1 0 0,1 3 0 0,1-1 0 16,-3 0 0-16,-1-3 0 0,4 0 0 0,-2 2 0 15,-1-1 0-15,0 2 0 0,-1 0 0 0,2 1 0 16,-1-3 0-16,2 2 0 0,-1-2 0 0,1 1 0 16,0-1 128-16,-1 2-128 0,1-2 0 0,0 2 0 15,-1-1 0-15,0 2 0 0,-1 1 0 0,2 2 0 16,-5 0 0-16,4-1 0 0,0 3 0 0,0-3 0 0,-1 2 0 0,2 3 0 16,-2-4 0-16,3 4 0 0,-3-5 0 15,6 3 128-15,-3-2-128 0,2 1 0 0,-2-3 0 0,1 0 0 16,2 5 0-16,0-3 0 0,1 2 0 0,-2-1 0 15,3 3 0-15,0-5 0 0,-1 2 0 0,0 1 0 16,2-1 0-16,0 2 0 0,-1-2 0 0,2 0 0 16,-1-3 0-16,-1 4 0 0,0-2 0 0,-2 2 0 15,1 0 0-15,0 3 0 0,-2-3 0 0,-2 4 0 16,3-5 0-16,-2 5 0 0,1-2 0 0,1 0 0 16,-1 2 0-16,2-3 0 0,0 0 0 0,-1 1 0 15,0-2 0-15,-1 4 0 0,1-3 0 0,-1 2 0 16,0 1 0-16,2-2 0 0,0 1 0 0,1 1 0 15,-3 0 0-15,3 1 0 0,2 0 0 0,-1 2 0 16,-1-4-144-16,0 0 144 0,1 2 0 0,2 3 0 16,-2-2 0-16,3 2 0 0,-2-1 0 0,2-1 0 0,0 2 0 0,1 0 0 15,1-1 0-15,-1 1 0 0,2 0 0 0,-1-1 0 16,-1 1 0-16,0 1 0 0,1 0 0 0,1-1 0 16,-2-2 0-16,0 2 0 0,-1 0 0 0,-1 1 0 15,1 0 0-15,-1 0 0 0,-2 0 0 0,-1 1 0 16,0 0 0-16,0 2 0 0,4-2 0 0,-4 3 0 15,0 4 0-15,-2-2 0 0,1-1 0 0,0 3 0 16,0-2 144-16,-1 2-144 0,1-1 128 0,1 1-128 16,-1 3 128-16,-3-2-128 0,3 3 128 0,-1-1-128 15,1-2 0-15,0 4 128 0,-1-2-128 0,4 1 0 16,-2 2 144-16,-2 2-144 0,1-1 0 0,0 1 0 0,1-1 0 16,-2 3 0-16,2 0 0 0,-2 2 0 0,-2-2 0 0,0-1 128 15,0 1-128-15,-1 1 0 0,0 0 0 0,-1 0 128 16,-2-2-128-16,-1 1 0 0,3 0 0 0,-2 1 0 15,-2 1 0-15,4-1 144 0,-3 3-144 0,0-2 0 16,0 3 128-16,1-2-128 0,1 0 0 0,-1-2 0 16,0 0 0-16,2 0 0 0,1 3 128 0,0-1-128 15,-2 0 0-15,4-1 0 0,-5-1 0 0,3 0 0 16,0-1 0-16,2 1 0 0,1 1 0 0,-1 2 0 16,-1-1 0-16,0-1 0 0,1-1 0 0,0 0 0 15,-2-2 0-15,1 1 0 0,-1 0 0 0,1 0 0 16,0-3 128-16,0 2-128 0,-1-3 0 0,0 2 0 15,4-1 0-15,-2 1 0 0,0-1 0 0,0-1 0 16,2-1 0-16,-1-1 0 0,2 5 0 0,-1-2 0 0,0-1 0 0,0-1 0 16,1-2 0-16,-2 4 0 0,1 1 0 0,-2-2 0 15,3 1 128-15,-1-1-128 0,-1-1 0 16,0-3 0-16,2 0 0 0,-2 0 0 0,2 2 0 0,-3-1 0 16,-1-2 0-16,3 1 0 0,-2-2 0 0,1 2 0 15,-2-4 0-15,1 3 0 0,1-4 128 0,1 0-128 16,-1 3 0-16,-4-6 0 0,1 0 0 0,1-1 0 15,1-1 128-15,2 1-128 0,0-1 0 0,1 0 0 16,0 0 0-16,13 0 0 0,-3 0 144 0,-3 0-144 16,-2 0 0-16,-1 0 144 0,0 0-144 0,-2-1 0 15,0 1 0-15,-1-1 0 0,3-1 0 0,-4 1 0 16,0 0 0-16,-2 0 0 0,1-3 0 0,-1 1 0 16,-4 1 0-16,-8 2 0 15,12-2-752-15,-12 2-16 0,0 0-16 0</inkml:trace>
  <inkml:trace contextRef="#ctx0" brushRef="#br1" timeOffset="77604.67">8917 12519 911 0,'0'0'0'0,"0"0"0"0,0 0 0 0,-9 4 0 16,-2 0 1616-16,0 0 240 0,3 0 64 0,-1-2 0 16,0-1-896-16,0 1-192 0,-3 0-16 0,4 1-16 15,-3-1-224-15,1 2-64 0,-1-1 0 0,1-1 0 16,1 0-64-16,0 0-32 0,0 1 0 0,0-1 0 0,1-1-176 0,1 3-48 15,7-4 0-15,0 0 0 16,-8 0 224-16,8 0 32 0,0 0 16 0,0 0 0 0,0 0 176 16,0 0 16-16,0 0 16 0,0 0 0 0,0 0-432 0,0 0-96 15,0 0-16-15,0 0 0 0,0 0 16 0,12 3 0 16,-1-1 0-16,-1 1 0 0,-10-3-16 0,13 1-128 16,-3 2 192-16,1-1-64 0,-11-2-128 0,13 5 0 15,-1-1 144-15,-2 1-144 0,0 2 192 0,0-1-16 16,0-1-16-16,2 3 0 0,2-3 0 0,0 0 0 15,0 2 0-15,1-1 0 0,-2 0 0 0,2 0 0 16,0-2 0-16,2-1 0 0,-1 0 32 0,2 1 16 16,0 1 0-16,2-1 0 0,0-3 0 0,2 2 0 0,1-1 0 0,1 1 0 15,2 0-32-15,-2-1-16 0,0 1 0 16,3-2 0-16,-1-1-160 0,0 0 0 0,3 1 144 0,-1-1-144 16,0 0 0-16,1 0 128 0,2 0-128 0,-5 0 0 15,-2-1 0-15,1 1 0 0,-1 0 0 0,0 0 0 16,3-1 0-16,-2 1 0 0,0 0 0 15,0 0 128-15,-3-2 48 0,3 1 16 0,-3 0 0 0,3 0 0 16,0-2 16-16,0 0 16 0,1 1 0 0,-2-1 0 16,1 1 80-16,-2-1 16 0,-1-2 0 0,-2 1 0 15,-1-1-128-15,-2 3-32 0,-3 1 0 0,-1-6 0 16,-1 0-160-16,0 1 160 0,-3 0-160 0,-1 1 160 16,0 1-160-16,-8 4 0 0,8-9 144 0,-2 3-144 15,-6 6 0-15,0 0 144 0,0 0-144 0,0 0 0 16,4-9 192-16,-4 9-64 0,0 0 0 0,0 0-128 15,0 0 288-15,0 0-48 0,0 0-16 0,0 0 0 0,0 0-224 0,0 0 144 16,0 0-144-16,0 0 128 0,-12 4-128 0,2 0 0 16,0-2 0-16,0 5 128 0,2 0-128 0,-4 0 0 15,0 3 144-15,1-3-144 0,-6 2 0 0,1-2 144 16,-2-1-144-16,0 2 0 0,0-3 256 0,1 1-64 16,-3 0-16-16,-1-2 0 0,-1 0 64 0,-1 4 16 15,-1-3 0-15,0 1 0 0,0 0-48 0,0 0 0 16,-2 0 0-16,0 0 0 0,-4-2-208 0,1-1 176 15,1 2-176-15,2-2 160 0,0 0-160 0,2-3 0 16,-7 0 144-16,3-3-144 0,-1 0 0 0,3-1 144 16,-2-1-144-16,1-4 0 0,-2 3 160 0,3-5-160 15,2 6 128-15,4-1-128 0,-3-4 0 0,1 2 0 16,1-1 128-16,0 2-128 0,1-5 0 0,0-1 0 0,2 1 0 0,0-1 0 16,0 5 0-16,0 1 0 0,4 0 128 0,-1 0-128 15,0 2 0-15,1 1 0 0,0 0 0 0,0-4 0 16,1 3 0-16,2-1 0 0,-1-2 0 0,2 5 0 15,1 0-144-15,2-3 144 0,0-1 0 0,7 7 0 16,0 0-160-16,0 0 160 0,-6-5-128 0,6 5 128 16,0 0 0-16,0 0 0 0,0 0 0 0,0 0-128 15,0 0 128-15,0 0 0 0,0 0-144 0,0 0 144 16,11 0 0-16,0 3-144 0,-11-3 144 0,12 5 0 16,1 2-128-16,0-1 128 0,1-1 0 0,-3 2 0 15,1 1 0-15,0 5 0 0,-2-3 0 0,2 2 0 16,1 1 0-16,1-3 0 0,-2 1 0 0,2 1 0 15,2-2 0-15,-2 2 0 0,2-5 0 0,2 5 0 16,1-6 0-16,0 4 0 0,1-2 0 0,-1 0 0 0,3-6 0 0,0 0 0 16,0 1 0-16,4 0 144 0,1-3-144 0,-1-3 0 15,0 2 144-15,0 0-144 0,1 0 0 0,1-2 144 16,-4-2-144-16,3 1 0 0,-3-1 128 0,2 1-128 16,-2-2 0-16,0 1 0 0,0-2 128 0,1-2-128 15,0 3 0-15,-3-3 0 0,4 0 128 0,-3 3-128 16,-3-3 0-16,-1 3 0 0,-1-6 128 0,-2 3-128 15,0-2 0-15,-1-2 0 0,-2 8 0 0,-3 0 0 16,-3-3 128-16,-7 8-128 0,0 0 0 0,7-6 0 16,-7 6 128-16,0 0-128 0,0-10 0 0,0 10-224 15,0 0 32-15,0 0 16 16,-10-4-1600-16,1 3-320 0,0 1-64 0,9 0-10432 0</inkml:trace>
  <inkml:trace contextRef="#ctx0" brushRef="#br1" timeOffset="80388.87">11299 12457 11807 0,'0'0'512'0,"0"0"128"0,0 0-512 0,-8-2-128 0,8 2 0 0,0 0 0 16,-8-4 608-16,0 3 96 0,8 1 32 0,0 0 0 15,-9-2-208-15,9 2-32 0,0 0-16 0,0 0 0 16,0 0-32-16,0 0-16 0,-9-1 0 0,9 1 0 16,0 0 0-16,0 0 0 0,-6 5 0 0,6-5 0 0,-4 12-112 0,3-4 0 15,2 5-16-15,0 0 0 0,2-2-112 0,-1 3-32 16,5 1 0-16,-1-1 0 0,2-1 16 0,1 1 0 15,-1 0 0-15,3 0 0 0,-1 4-176 0,1-3 192 16,1-3-192-16,-1 0 192 0,3 1 48 0,1-4 16 16,3 2 0-16,1-3 0 0,0 2 80 0,2-2 32 15,-1 1 0-15,2-3 0 0,-1 0-112 0,3 1-32 16,0-3 0-16,-1-2 0 0,-2-1-16 0,-1 2 0 16,-1 2 0-16,3-5 0 0,-1-4 0 0,1 3 0 15,-1 0 0-15,4-2 0 0,-1 1-208 0,0-5 0 16,-1 1 0-16,1 0 0 0,0-3 144 0,2 1-144 15,-1 3 128-15,0-4-128 0,1 1 128 0,-2-2-128 0,-1 3 128 16,1-5-128-16,0 2 0 0,-4-1 0 0,-2-1 128 0,0 1-128 16,0-5 0-16,-2 1 0 0,0 2 0 0,-4 5 128 15,0-4-128-15,-1 1 0 0,-1 0 0 0,-2 1 0 16,-8 10 0-16,8-6 0 0,-2 1 0 0,-6 5 0 16,0 0 0-16,0 0 0 0,0 0 0 0,0 0 0 15,0 0 0-15,0 0 0 0,0 0 0 0,0 0 0 16,0 0 0-16,-6 6 0 0,-2 2 0 0,-1 2 0 15,0 3 0-15,0-3 0 0,-1 1 0 0,0 5 0 16,0-6 0-16,-2 2 0 0,0 4 0 0,-1-2 0 16,-2-4 0-16,-2 1 0 0,-1-2 0 0,-1 1 0 15,-1 1 0-15,-2-4 0 0,1 2 144 0,-3-1-144 16,-1-3 128-16,3 2-128 0,-1-1 128 0,0-4-128 0,1 1 128 0,1-1-128 16,-2 1 160-16,1-1-160 0,1-2 144 0,-1 1-144 15,2 1 128-15,-2-2-128 0,2-3 144 0,1-1-144 16,1-1 160-16,0 2-160 0,0-1 176 15,2-4-176-15,-1 2 192 0,1-4-192 0,-2 1 224 0,1-3-64 16,-1 3-16-16,4-5 0 0,-1-1-16 0,0 0-128 16,2-2 192-16,1 2-64 0,-1 1-128 0,1 0 0 15,1-2 0-15,1 2 128 0,2 1-128 0,-1 3 0 16,2-2 0-16,-1 3 0 0,0-1 0 0,2 5 0 16,6 5 0-16,-8-4 0 0,2-3 0 0,6 7 0 15,0 0 0-15,0 0 0 0,0 0-192 0,0 0 192 16,0 0-160-16,-1 11 160 0,3 4-128 0,3-3 128 0,3-1 0 0,2 3-144 15,3 0 144-15,3-1-128 0,5 1 128 16,3 0-128-16,1-5 128 0,5 1 0 0,1-4-144 0,2 2 144 16,2-4 0-16,2 0 0 0,1-3 0 0,2 1 0 15,2 2 0-15,2-1 0 0,0-1 0 0,7 1 128 16,2-1-128-16,2 2 0 0,-2 0 0 0,-1-3 128 31,-5-2-432-31,-1 4-80 0,3 0-32 0,-5 1-12096 0</inkml:trace>
  <inkml:trace contextRef="#ctx0" brushRef="#br1" timeOffset="83576.05">6903 10929 1839 0,'0'0'0'0,"0"0"160"0,0 0-160 0,0 0 0 0,0 0 0 0,0 0 0 0,-7-3 1312 0,7 3 224 15,0 0 64-15,0 0 0 0,-10-2-704 0,10 2-144 16,0 0-32-16,-9 2 0 0,9-2-160 0,0 0-48 16,-9-4 0-16,9 4 0 0,0 0-176 0,-6 7-32 15,6-7-16-15,0 0 0 0,-4 8 0 0,4-8 0 16,-3 11 0-16,3-11 0 0,0 0 144 0,0 0 16 15,0 0 16-15,7 12 0 0,-1-6 160 0,-6-6 16 16,0 0 16-16,11 4 0 0,1-1-48 0,-2-1-16 16,0 4 0-16,2-3 0 0,-2-2-144 0,1 2-48 15,1-1 0-15,2 1 0 0,1-1-64 0,3 0-16 16,-1 0 0-16,2 1 0 0,2-1-48 0,-1 1-16 0,1-2 0 0,1 4 0 16,6 0-48-16,2-2-16 0,0-3 0 0,1 1 0 15,2 0 0-15,2 2 0 0,3-2 0 0,-1-2 0 16,-2-2-192-16,1 0 176 0,3 0-176 0,0 0 160 15,0 2-160-15,3-1 0 0,2-1 144 0,0 3-144 16,2 1 0-16,2-2 0 0,-1-3 0 0,-1 2 0 16,-3 0 128-16,-1 2-128 0,0 0 160 0,0 0-160 15,0 0 160-15,1 2-160 0,2 0 160 0,2 1-160 16,0-2 0-16,0-1 128 0,0 0-128 0,-4 0 0 16,-2 0 0-16,-2 0 0 0,0-1 0 0,1 1 0 15,-1 1 0-15,-1 0 0 0,-1-1 128 0,1 4-128 16,2-1 0-16,-2-1 0 0,0 0 0 0,-2-2 0 15,-3-2 0-15,-3 0 0 0,-3-1 0 0,-4-1 0 16,0 8 0-16,-3 0 0 0,0-4 0 0,-1 3 0 0,-1 0 0 0,-3 5 0 16,-1-4 0-16,-1 0-7760 15,-3 2-1616-15</inkml:trace>
  <inkml:trace contextRef="#ctx0" brushRef="#br1" timeOffset="84416.84">10009 10778 3679 0,'0'0'320'0,"0"0"-320"16,0 0 0-16,0 0 0 0,-5-6 1200 0,5 6 160 15,-7-4 48-15,7 4 0 0,0 0-704 0,0-9-128 16,3 3-16-16,-3 6-16 0,0 0 32 0,8-5 0 16,-1-2 0-16,-7 7 0 0,13-4-32 0,-2 2 0 15,0 1 0-15,0 1 0 0,3 0-112 0,0 2-32 0,2 1 0 0,4-2 0 16,0-2-64-16,3 2-16 0,0-1 0 0,2 1 0 15,4-1 16-15,2 0 0 0,1 0 0 0,3 1 0 16,3-1 48-16,3 0 16 0,1 0 0 0,-4 3 0 16,0-2-32-16,0 2-16 0,2-1 0 0,-1 0 0 15,1-1 0-15,1 1 0 0,1 1 0 0,5 0 0 16,3 0-160-16,2 0-48 0,-1-2 0 0,-1-1 0 16,-6 1 16-16,4-1 0 0,-2-1 0 0,1 1 0 15,-1 0-32-15,2 1 0 0,2 1 0 0,1-1 0 16,1-1 32-16,-1 1 0 0,-2-1 0 0,-2 2 0 15,-1-1-32-15,1 0 0 0,-3 3 0 0,2-2 0 16,0 1-128-16,2 0 0 0,2-1 144 0,-1 1-144 16,1-3 0-16,-3 0 128 0,-2-2-128 0,-4 1 0 15,0-1 0-15,0-1 0 0,-2 0 0 0,1-2 128 0,-2 3-128 0,1-1 0 16,1-1 0-16,-1 2 128 0,0-2-128 16,-3-1 0-16,0 1 0 0,-5 0 0 0,-3 2 0 0,-2-2 0 15,-6-1 0-15,2 1 0 0,-3 2 0 0,-1-2 0 16,-2 1 0-16,-3 1 0 0,-4-1-368 0,-9 3 16 15,0 0 0-15,0 0-6976 16,0 0-1392-16</inkml:trace>
  <inkml:trace contextRef="#ctx0" brushRef="#br1" timeOffset="86990.22">15967 11106 2751 0,'0'0'256'0,"-9"-5"-256"0,9 5 0 0,-9-3 0 0,0 0 1840 0,3 0 320 16,6 3 64-16,-7-4 16 0,7 4-1040 0,0 0-208 16,0 0-32-16,0 0-16 0,0 0-416 0,0 0-80 15,0 0 0-15,0 0-16 0,0 0-32 0,0 0 0 16,0 0 0-16,8-7 0 0,1 1-16 0,2 4 0 16,1 1 0-16,0-1 0 0,4 0-80 0,0-2-32 15,2 2 0-15,1 0 0 0,1 1 128 0,4 0 32 16,3-1 0-16,4 2 0 0,0 3 80 0,2 0 0 15,1-5 16-15,0 1 0 0,-1-2-128 0,-1 2-16 16,-2-1-16-16,2-1 0 0,0-2-32 0,2 0 0 16,-3 1 0-16,0 2 0 0,1 2-32 0,2-2-16 15,3-2 0-15,0 2 0 0,1-2-96 0,0 2-32 0,-1-4 0 0,-2 0 0 16,-5 0-160-16,-1-3 128 0,1 3-128 0,-2 2 128 16,-2-4-128-16,1 2 0 0,-2-2 144 0,0 0-144 15,-3 5 0-15,0-2 128 0,-2-4-128 0,-1 5 0 16,-1 3 0-16,0 1 0 0,-1 0 0 0,-1-3 128 15,2 1-128-15,-2 0 0 0,-2 5 0 0,0-2 0 16,0-7 0-16,0 3 0 0,-2 2 0 0,-1 2 0 16,2 4 0-16,-2-2 0 0,-1-2 0 0,-10-1 0 15,12 5 0-15,-2 0 0 0,-2 0-144 0,-8-5 144 16,0 0-432-16,0 0-16 0,0 0 0 0,0 0 0 16,0 0-544-1,0 0-112-15,0 0-32 0</inkml:trace>
  <inkml:trace contextRef="#ctx0" brushRef="#br1" timeOffset="88111.77">19202 10960 7359 0,'-9'-15'656'0,"1"7"-528"0,0 4-128 0,2 2 0 16,0-1 1328-16,6 3 224 0,-8-2 48 0,8 2 16 16,0 0-784-16,0 0-144 0,0 0-48 0,0 0 0 15,-9-2-352-15,9 2-80 0,0 0-16 0,0 0 0 16,0 0 0-16,0 0-16 0,0 0 0 0,0 0 0 15,0 0-32-15,0 0 0 0,0 0 0 0,0 0 0 0,12-2 64 0,0 0 16 16,1 0 0-16,1 1 0 0,1-2 80 0,3 2 16 16,0 1 0-16,2 0 0 0,3-4 128 0,3-1 48 15,-1 1 0-15,3 0 0 0,1 2 64 0,3-1 16 16,0-2 0-16,0 3 0 0,-2 0-128 0,3 1-32 16,3-2 0-16,2 2 0 0,1 1-96 0,3 0 0 15,1 0-16-15,4 0 0 0,0-1-80 0,3-2-16 16,2-3 0-16,-2 3 0 0,-3 0-208 0,1 0 0 15,0-1 0-15,2-1 0 0,-2 1 0 0,4 2 0 16,3-1 144-16,0 1-144 0,-2-1 0 0,0-1 0 16,-4 2 0-16,0-1 0 0,0 1 128 0,-2 2-128 15,-2-1 192-15,2-1-64 0,3 2-128 0,0-1 0 16,0 0-160-16,-3 1 160 0,0 1 0 0,-2 0 0 0,-2-1 0 0,-1 2 0 16,0-1 0-16,-3 0 0 0,0 2 0 0,-1 0 0 15,-1 3 0-15,-1-3 0 0,0 1 0 0,-2 0 0 16,-2-1 0-16,-1 0 160 0,-5 1-160 0,-3-1 128 15,-1-1-128-15,-4 1 0 0,-4-1 0 0,0 2 0 16,-4 0-160-16,0-2 160 0,-2 4-208 0,-8-6 80 16,0 0-224-16,7 8-32 0,0-2-16 0,-7-6 0 31,0 0-128-31,0 0-32 0,0 0 0 0,1 14 0 16,-2-2-224-16,-2-2-48 0,0 1-16 0,0-1-8608 0</inkml:trace>
  <inkml:trace contextRef="#ctx0" brushRef="#br1" timeOffset="91130.93">5817 11954 5519 0,'-3'-18'240'0,"2"9"64"0,-2-1-304 0,1 1 0 0,-3-2 0 0,2 2 0 16,2 0 1472-16,0 0 256 0,-2-1 32 0,1 3 16 15,-2-2-976-15,1 4-192 0,-1-3-32 0,-1 1-16 16,3 2-192-16,2 5-48 0,-3-9 0 0,3 9 0 16,0 0-320-16,-4-4 144 0,4 4-144 0,0 0 0 15,0 0 0-15,0 0 0 0,0 0 0 0,0 0 0 0,0 0 0 0,0 0 0 16,0 0 0-16,5 12 0 0,-5-12 0 0,6 10 0 15,0 0 0-15,-6-10 0 0,8 10 0 0,-2 2 0 16,-1-3 0-16,1 1 0 0,1 1 0 0,-1-1 208 16,-1 3-64-16,0 1-16 0,0 0 64 0,-2 3 0 15,1-1 0-15,-1 3 0 0,0 3 48 0,0-1 16 16,-1 0 0-16,-2 3 0 0,0 1-128 0,0-1 0 16,-4 4-128-16,0 0 192 0,1 4-16 0,-2 3-16 15,-3-1 0-15,-1 0 0 0,-1-1-160 0,1-4 192 16,0-1-192-16,0-1 192 0,0 4-192 0,2-6 0 0,0-3 144 0,0-5-144 15,-2 1 160-15,0-3-32 0,0 3-128 0,4-2 192 16,-3-4 96-16,1 0 16 0,-2-3 0 0,1-1 0 16,8-8-48-16,-6 8 0 0,-1 1 0 0,7-9 0 15,0 0-64-15,-5 6-32 0,5-6 0 0,0 0 0 16,0 0-16-16,0 0 0 0,0 0 0 0,0 0 0 16,0 0 32-16,0 0 0 0,0 0 0 0,0 0 0 15,0 0 16-15,12-1 0 0,-1-4 0 0,1-1 0 16,-2 3-192-16,0 2 192 0,1 0-192 0,2-3 192 15,2 1-192-15,3-1 0 0,-1 3 144 0,0 0-144 16,1 0 0-16,0 2 0 0,2 1 0 0,1 3 0 16,0-1 0-16,1-1 0 0,2 1 0 0,2-2 0 15,-1 3 0-15,2 0 0 0,-1 2 0 0,1 0 0 16,0-3 0-16,1 2 0 0,1 5 0 0,0-4 0 0,0 2 0 16,-1-2 0-16,2 1 0 0,-4-2 0 0,-3 0 0 0,-1 3 0 15,-2-3 0-15,0 3 0 0,0-3 0 0,-3-1 0 16,1 3 0-16,-3-3 0 0,-1-2 0 0,0-1 0 15,-1 1 0-15,1 2 0 0,0 0 0 0,-1-2 0 16,-2 0 0-16,1 2 0 0,-1-2 0 0,-1-1 0 16,-10-2 0-16,12 2 0 0,-3-4 0 0,-9 2 128 15,12 2-128-15,-12-2 0 0,10-3 288 0,-10 3-16 16,12-6 0-16,-3 1 0 0,-9 5 144 0,9-7 32 16,-2-4 0-16,1 1 0 0,0-3 0 0,-1-2 16 15,0 0 0-15,1-2 0 0,1 1-80 0,2-4 0 16,-1-2-16-16,0-3 0 0,3-5-96 0,2-1-16 15,-1 0 0-15,2-5 0 0,0-3-32 0,-1-1-16 16,0 2 0-16,2 3 0 0,-1-1-208 0,-1 2 176 0,-2-2-176 0,0 6 160 16,-2 5-160-16,2 4 0 0,-2-2 0 0,1 6 128 15,-3 2-128-15,-2 4 0 0,-7 11 0 0,0 0 0 16,0 0-128-16,0 0 128 0,3 15-160 0,-4 5 160 31,-6 8-1936-31,-3 8-304 0</inkml:trace>
  <inkml:trace contextRef="#ctx0" brushRef="#br1" timeOffset="95399.9">4698 14506 14847 0,'0'0'656'0,"0"0"144"0,0 0-640 0,0 0-160 15,0 0 0-15,0 0 0 0,0 0 976 0,0 0 176 16,0 0 16-16,0 0 16 0,0 0-256 0,0 0-48 15,0 0-16-15,0 0 0 0,0 0-224 0,8-2-32 16,1-5-16-16,6 2 0 0,-1-1 96 0,4-4 16 16,3-1 0-16,0-1 0 0,3 0 0 0,11 0 0 15,2-2 0-15,1 0 0 0,2 2-240 0,3 3-32 16,-1-1-16-16,0 2 0 0,0 2-240 0,-2-2-48 0,-4 5-128 0,-3-2 192 16,-4-2-192-16,-1 3 0 15,-1 2 128-15,6-1-128 16,-10 1-1328-16,-5 1-304 0,-4-2-64 0</inkml:trace>
  <inkml:trace contextRef="#ctx0" brushRef="#br1" timeOffset="95640.04">4810 14917 15663 0,'0'0'1392'0,"0"0"-1120"0,0 0-272 0,0 0 0 0,0 0 2912 0,10 5 528 16,2-1 96-16,3 1 32 0,3-3-2160 0,3-1-448 15,3-1-64-15,3-1-32 0,4 0-352 0,2-4-80 16,3 2-16-16,3-1 0 0,-1 1-208 0,0 0-32 16,0-3-16-16,0 1 0 0,-4 1-160 0,1-1 0 15,-3 0 0-15,1 1-9984 16,0 0-1984-16</inkml:trace>
  <inkml:trace contextRef="#ctx0" brushRef="#br1" timeOffset="98318.57">7000 14549 6447 0,'0'0'576'0,"0"0"-576"16,0 0 0-16,0 0 0 0,0 0 1856 0,0-5 272 15,-2 1 48-15,2-1 16 0,0 5-1264 0,0-6-256 16,-2 1-48-16,1 0-16 0,-2-2-384 0,1 1-80 15,-2 2-16-15,4 4 0 0,-4-5 80 0,0 1 16 16,1 1 0-16,3 3 0 0,-4-2 176 0,4 2 48 16,0 0 0-16,-4-2 0 0,4 2-112 0,0 0-16 15,-5-1 0-15,5 1 0 0,-5-3 32 0,5 3 0 0,0 0 0 0,0 0 0 16,-5-4-16-16,0 2 0 0,-2 2 0 0,1 0 0 16,-2 1-48-16,1 1-16 0,-3 1 0 0,2 0 0 15,-2-1-80-15,-2 1 0 0,0 3-16 0,-4 2 0 16,0-5 112-16,-2 4 32 0,-1 2 0 0,-1-3 0 15,-2 4 80-15,0-2 32 0,2 1 0 0,-3 0 0 16,2 3-80-16,0 0-16 0,1-3 0 0,2 2 0 16,3 1-80-16,1 1 0 0,1 3-16 0,3 0 0 0,1 2-48 0,3-3-16 15,2-2 0-15,3 2 0 0,1 1-176 0,2-2 0 16,3 2 0-16,4-2 0 16,3-3 176-16,2 3-48 0,1 2-128 0,4-2 192 0,4-3-64 0,1 1 0 15,1 0-128-15,2-2 192 0,-3 2-192 0,2-3 144 16,-2 0-144-16,-1-2 128 0,-2 0-128 0,0-4 0 15,-1-1 0-15,8 0 0 16,-4-3-2304-16,-2-2-432 0,4-9-80 0,-9 2-32 0</inkml:trace>
  <inkml:trace contextRef="#ctx0" brushRef="#br1" timeOffset="98553.98">7392 14899 1839 0,'0'0'160'0,"-2"9"-160"0,1 2 0 0,1 3 0 16,1 0 6128-16,1 4 1184 0,0 2 240 0,-1 3 64 16,1 5-5424-16,-2-2-1072 0,-3-2-224 0,1 1-32 15,-1-2-352-15,-2 4-64 0,-1-4 0 0,-1-2-16 16,1 0-224-16,-3-2-32 0,3-2-16 0,-2 0 0 15,2-2-160-15,1 2-192 0,1-3 32 0,0 1 16 16,3-5-2672-16,1-10-512 0</inkml:trace>
  <inkml:trace contextRef="#ctx0" brushRef="#br1" timeOffset="99203.11">8735 14398 15663 0,'0'0'688'0,"0"0"144"0,0 0-656 0,-5-1-176 16,-1-2 0-16,-2 2 0 0,0-2 1232 0,0 2 224 15,-3 1 32-15,0 4 16 0,-2-1-608 0,-1 0-112 16,-1 4-16-16,0 3-16 0,-2-1-416 0,-1 3-80 16,-1 4 0-16,0 2-16 0,-1-1 192 0,1 6 32 15,0 6 16-15,0 2 0 0,2-3 0 0,1 4 0 16,0-2 0-16,4-2 0 0,2 1-128 0,2-3-32 15,3 0 0-15,5-3 0 0,8-1-128 0,-1-2-48 16,6-2 0-16,2 0 0 0,3-5-144 0,2-1 0 16,4-5 0-16,15 2 0 15,-1-7-1376-15,2-3-352 0,0-6-80 0</inkml:trace>
  <inkml:trace contextRef="#ctx0" brushRef="#br1" timeOffset="99569.98">9583 14566 17503 0,'0'0'1552'0,"0"0"-1232"0,-11 0-320 0,-1-3 0 0,1-1 1856 0,1 4 304 16,-2 6 64-16,1 1 16 0,-2-2-1280 0,-4 0-256 15,-2 4-64-15,-2 3 0 0,-3 4-240 0,-1 3-48 16,0-1-16-16,0 2 0 0,-1 5-16 0,5-3-16 15,4 3 0-15,4-3 0 0,3-2 16 0,5 0 0 16,5-1 0-16,4-1 0 0,2-3-320 0,4-5 0 16,4-2 128-16,4-3-128 0,4 0 0 0,3-2 128 15,-1-7-128-15,2-1 0 0,-1-2 256 0,4-4-64 16,-4-1-16-16,-1 0 0 0,-1-4 192 0,0 0 32 16,-1-2 16-16,-1 0 0 0,-3 1-96 0,-1-3-32 15,-4 0 0-15,0 1 0 0,-3 1-96 0,-2 0 0 16,-5-1-16-16,-1 2 0 0,-4 0-176 0,-1 1 192 15,-4-1-192-15,1-1 192 0,-4 0-192 0,1 2 0 16,0 4 0-16,-1 4 0 16,-2-3-1472-16,1 6-384 0,1 0-80 0</inkml:trace>
  <inkml:trace contextRef="#ctx0" brushRef="#br1" timeOffset="99920.18">10423 14464 23039 0,'0'0'2048'0,"0"0"-1648"0,4-10-400 0,-4 10 0 16,-1-10 448-16,-2 1 0 0,-1 4 0 0,-2-3 0 0,-3 2-112 16,-2 2-16-16,-3-2 0 0,-3 2 0 0,-1 1-192 0,1 3-128 15,-2 0 128-15,1 4-128 0,0 4 0 0,0-2 0 16,2 2 0-16,2 2 0 0,2-1 0 0,5 2 0 15,0 3-144-15,7 0 144 0,0-1 0 0,5 2-144 16,2 2 144-16,2 1 0 0,2-1 0 0,2 2 192 16,1-1 0-16,1 3 0 0,3 3 416 0,0-1 80 15,-4-3 16-15,0 1 0 0,-2 0 32 0,-2 0 16 16,-1-2 0-16,-4 2 0 0,-3-2-208 0,-5 1-32 16,-5-1-16-16,-3 2 0 0,-7-2-112 0,-3 0-32 15,-5 0 0-15,-3-1 0 0,-5-2-112 0,-1-1-32 16,1-2 0-16,1-1 0 0,1-6-432 0,3-1-96 15,2-4 0-15,2-5-15040 0</inkml:trace>
  <inkml:trace contextRef="#ctx0" brushRef="#br1" timeOffset="100770.39">11416 14380 12895 0,'-4'-12'576'0,"4"12"112"0,-2-12-560 0,-1-1-128 16,1-1 0-16,-1 3 0 0,0 2 1952 0,3 9 352 15,0 0 80-15,0 0 16 0,-1-11-1392 0,1 11-288 0,0 0-48 0,0 0-16 16,-11 6-400-16,4 4-64 0,-2 5-32 0,2 7 0 16,-1 7-160-16,1 2 0 0,-2-1 0 0,2 7 128 15,1 6-128-15,0-2 0 0,-1 4 0 0,2-4 0 16,1-1 0-16,2-3 0 0,2-5 0 0,2-6 0 16,3 0 0-16,4-7 0 0,2-3 128 0,1-7-128 15,5-1 368-15,4-6 32 0,1-3 16 0,5-4 0 0,3-7 320 0,2-3 64 16,2-3 16-16,1-2 0 0,-2-3-352 0,1-6-64 15,-2-2-16-15,-2 5 0 0,-3 0-256 0,-2 3-128 16,0-2 0-16,-3 0 128 0,-3 0-128 0,2 8 0 16,-6-1 144-16,3 5-144 0,-4 4 0 0,-1 2 0 15,1 3 0-15,-3 4 0 0,-11 0 0 0,11 6 0 16,0 3-144-16,-5 6 144 0,2 3 0 0,-1 2 0 16,0 1 0-16,-2 3 0 0,-2 3 0 0,3-2 0 15,-1 2 0-15,2-6 0 0,0-2 0 0,3-1 0 16,0-2 0-16,3-5 0 0,2-5 0 0,3-3 0 15,1-3 0-15,0-3 0 0,2-2 0 0,1-7 240 16,0-5-16-16,4-3 0 0,4-6 272 0,-1 1 48 16,-1-1 16-16,-2-4 0 0,0-2-288 0,-3 2-48 15,-3 2-16-15,-2-4 0 0,-5-2 160 0,-4-2 16 16,-4-1 16-16,-2 1 0 0,-1 5-208 0,-2 3-64 16,-2-1 0-16,1 7 0 0,-1 4-416 0,-2 3-96 15,-3 6 0-15,1 0-16 16,1 4-2128-16,5 5-416 0</inkml:trace>
  <inkml:trace contextRef="#ctx0" brushRef="#br1" timeOffset="101254.78">12842 14790 5519 0,'0'0'496'0,"0"0"-496"15,0 0 0-15,-5-7 0 0,5 7 3376 0,0 0 576 16,-8-1 112-16,0 5 32 0,-3 0-2544 0,1 1-496 16,0 5-96-16,-1 3-32 0,-5 3-208 0,2 3-32 15,0 0-16-15,0 4 0 0,0-1 96 0,4-1 32 16,3 0 0-16,0-4 0 0,5 0 144 0,0-2 16 16,4 0 16-16,0-2 0 0,5-5-432 0,-1-1-96 15,3 0 0-15,1-5-16 0,1 1-224 0,3-4-32 16,0-1-16-16,3-4 0 0,-3-4 32 0,1-2 0 15,0 0 0-15,1-1 0 0,-1-2 0 0,-2-1 0 0,-2 1 0 0,-2-1 0 16,-4-2-64-16,-1 1 0 0,-4 2 0 0,-1-1 0 16,-4-5 48-16,-2 5 0 0,-2 2 0 0,-1 2 0 15,0 3-176-15,-3-1 0 0,1 5 0 0,1 0 0 32,2 0-2304-32,1 2-432 0</inkml:trace>
  <inkml:trace contextRef="#ctx0" brushRef="#br1" timeOffset="101723.23">13831 13670 4607 0,'0'0'400'0,"0"0"-400"16,4-7 0-16,-4 7 0 0,0 0 3104 0,0 0 544 15,0 0 96-15,0 0 32 0,0 0-2432 0,0 0-464 0,0 0-112 16,0 0 0-16,0 0-384 0,0 0-80 0,0 0-16 0,-8 9 0 16,2 3-160-16,-3 0-128 0,0 2 192 0,-2 4-192 15,-1 3 416-15,-2 3-32 0,0 7 0 0,-1 8 0 16,0 3 16-16,-7 7 0 0,-1 7 0 0,2 1 0 16,-2-1-112-16,1 1-32 0,1-3 0 0,2-1 0 15,2 1 64-15,4-7 0 0,4-4 0 0,4-3 0 16,1 1 128-16,7-4 16 0,1-4 16 0,2-1 0 0,2-8-288 15,1 1-64-15,1 0-128 0,1-6 192 0,3-3-192 0,-1-3 128 16,1 0-128-16,-3-3 0 16,3-5-400-16,2-1-176 0,-1-1-48 0,-5-1-11856 15</inkml:trace>
  <inkml:trace contextRef="#ctx0" brushRef="#br1" timeOffset="101887.37">13321 14305 25791 0,'0'0'1152'0,"11"-7"224"0,4 0-1104 0,4 1-272 15,6-4 0-15,7 5 0 0,4-3 976 0,4 4 144 16,2 0 32-16,5-3 0 0,-1-1-720 0,1 2-144 16,1-4-32-16,2 5 0 0,2-4 704 0,0 2 128 15,2 5 16-15,-14-1-15952 0</inkml:trace>
  <inkml:trace contextRef="#ctx0" brushRef="#br1" timeOffset="102351.8">15546 14027 16575 0,'1'-6'1472'0,"0"-5"-1168"15,1 2-304-15,-2 9 0 0,0 0 1392 0,0 0 208 16,0 0 64-16,0 0 0 0,0 0-672 0,0 0-128 15,0 11-32-15,-2 5 0 0,0 5-384 0,-1 6-96 0,-1 4-16 0,1 5 0 16,-1 4 16-16,0 3 0 0,-1 6 0 0,-3 3 0 16,-1 1-16-16,-1 2 0 0,-2 5 0 0,-1-6 0 15,1-2-336-15,1-3 144 0,0-5-144 0,4-3 0 32,2-6-1680-32,1-7-448 0,2-1-96 0</inkml:trace>
  <inkml:trace contextRef="#ctx0" brushRef="#br1" timeOffset="102546.3">15309 14345 27007 0,'0'0'1200'0,"0"0"240"0,11-9-1152 0,1 2-288 15,5 4 0-15,2 0 0 0,3-2 448 0,-1 1 16 16,2-1 16-16,2 3 0 0,3-2-256 0,2-3-48 15,1 2-16-15,5 1 0 16,3-1-2368-16,1 2-480 0</inkml:trace>
  <inkml:trace contextRef="#ctx0" brushRef="#br1" timeOffset="102938.33">17140 14012 17503 0,'-3'-12'768'0,"1"5"176"16,2 7-752-16,-5-8-192 0,5 8 0 0,-9-8 0 0,0 3 1264 0,-4 3 208 16,2 2 64-16,-5 1 0 0,0 0-560 0,-3 4-96 15,-4 6-32-15,0 4 0 0,-2 3-144 0,-1 2-48 16,-4 2 0-16,-2 8 0 0,-2 4 32 0,-2 2 0 16,-2 2 0-16,1 1 0 0,0 6-224 0,4-2-32 15,4 4-16-15,4-6 0 0,4-4-416 0,6-2 0 16,3-3 128-16,5-5-128 0,2-1-128 0,6-4-64 15,2-3-16-15,4-2 0 16,3-1-352-16,4-4-64 0,4-2-16 0,4-3-8384 16,2-3-1664-16</inkml:trace>
  <inkml:trace contextRef="#ctx0" brushRef="#br1" timeOffset="103288.99">17248 14485 20271 0,'19'-7'1792'0,"-5"5"-1424"16,2-2-368-16,2 3 0 0,0 1 1264 0,1 2 176 0,0 2 32 0,-1 1 16 15,-4-2-336-15,1 2-64 0,-2 6 0 0,-3-1-16 16,-4 4-512-16,-2 3-112 0,-1 0 0 0,-6 6-16 15,-2 3-176-15,-4-2-16 0,-2 3-16 0,-3 2 0 16,-3 0 128-16,-2-2 32 0,-4 2 0 0,-1-4 0 0,0 3 0 0,2-3 0 16,3-4 0-16,4 1 0 0,1-3 304 0,5-5 64 15,2-3 16-15,3 2 0 0,6-5-320 0,3 1-64 16,-5-9-16-16,13 7 0 0,1 2-240 0,3-4-128 16,2-2 128-16,4-2-128 0,2-1-160 0,0-1-96 15,0-2-32-15,0-2 0 16,0-4-2496-16,2 4-496 0,11-10-112 0,-6 2 0 0</inkml:trace>
  <inkml:trace contextRef="#ctx0" brushRef="#br1" timeOffset="103756.35">18804 13886 19743 0,'-22'-15'880'0,"8"7"176"0,-2 3-848 0,-2-3-208 0,-1 3 0 0,-2 4 0 16,-1 1 944-16,-1 4 144 0,-1 1 16 0,-3 4 16 15,-4 1-560-15,-2 4-112 0,-1 1-32 0,0 3 0 0,-2 1-224 0,2 1-64 16,1 4 0-16,5-3 0 0,5-2 96 0,5 0 16 16,5 0 0-16,7-1 0 0,5-2 64 0,6 0 16 15,4-5 0-15,5 3 0 0,2 0-64 0,6 1-16 16,3-1 0-16,2-2 0 0,0 0-112 0,-1 4-128 15,0-2 176-15,-3-2-176 0,2 2 128 0,-3 3-128 16,-3-2 0-16,-3 2 0 0,-2-1 128 0,-4-1-128 16,-3-2 0-16,-5 1 0 0,-2 1 192 0,-4-1 0 15,-2-1-16-15,-5 1 0 0,-6 0 64 0,-2 1 16 16,-4-5 0-16,0 2 0 0,-3-1-256 0,-5-2 0 16,-2 3-144-16,-3-7 144 15,1-2-2128-15,2-1-336 0</inkml:trace>
  <inkml:trace contextRef="#ctx0" brushRef="#br1" timeOffset="104014.65">19500 13957 23951 0,'0'0'1056'0,"-11"6"224"0,1-1-1024 0,-3 2-256 0,-1 6 0 0,-1 4 0 0,-3 6 960 0,-4 5 144 15,-2 0 32-15,0 4 0 0,-1 0-560 0,-1 1-128 16,0 1 0-16,0 4-16 0,2-1-176 0,0 0-16 16,1-2-16-16,1-1 0 0,1-4-224 0,2 1-128 15,2-3 128-15,3-2-13504 16</inkml:trace>
  <inkml:trace contextRef="#ctx0" brushRef="#br1" timeOffset="104374.17">19847 14274 21183 0,'-11'15'1888'0,"-2"3"-1504"16,-1 2-384-16,0 3 0 0,2 3 1840 0,-4-1 288 15,1-3 64-15,0-2 16 0,1-4-1312 0,2-3-256 16,2-2-48-16,3-6-16 0,7-5-368 0,0 0-80 0,0 0 0 0,0 0-128 16,6-6 128-16,5-5-128 0,5-7 0 0,4-1 0 15,2-7 0-15,3 1 0 0,4-1 0 0,0 0 0 16,2 3 0-16,-1 0 0 0,2 0 0 0,-3 3 0 15,-2-2 0-15,-3 4 0 0,-1 3 0 0,-1 6 0 16,-2 0 256-16,-1 7-48 0,-1 3-16 0,-3 9 0 16,-1 4 0-16,-2 12 0 0,-6 3 0 0,0 9 0 15,-6 4-192-15,-2 0 0 0,-2 4 128 0,-4-1-128 0,-3 2 0 0,-3 2 0 16,0-2 128-16,1-2-128 16,3-3-1488-16,1-2-352 0,2-8-64 0,1-2-10992 15</inkml:trace>
  <inkml:trace contextRef="#ctx0" brushRef="#br1" timeOffset="105101.15">21486 13516 7311 0,'0'0'320'0,"0"0"64"0,0 0-384 0,0 0 0 0</inkml:trace>
  <inkml:trace contextRef="#ctx0" brushRef="#br1" timeOffset="105874.37">21371 13830 11055 0,'0'0'480'0,"0"0"112"0,-2-3-464 0,2 3-128 0,0 0 0 0,0 0 0 16,0 0 1008-16,0 0 176 0,-8 7 32 0,1 3 16 15,0 4-512-15,-4-1-96 0,-1 3-32 0,0 4 0 16,-1 5 112-16,-4-1 0 0,0 4 16 0,-1 1 0 16,0 4 0-16,2 4 0 0,-6 1 0 0,4 3 0 0,4-3-368 0,-1 0-80 15,3 1-16-15,4-2 0 0,-3-4-256 0,5-1 0 16,-2-7 0-16,5 1 0 0,0-5 160 0,2-1-160 15,2-4 128-15,0-2-128 0,2-4 128 0,-3-10-128 16,9 9 0-16,-2-5 128 0,-7-4-128 0,14 0 0 16,0-3 0-16,4-3 0 0,-3 0 288 0,3 1-32 15,-1-4 0-15,-1 2 0 0,1 2 128 0,1-2 32 16,-2 0 0-16,1-3 0 0,-2 2-96 0,1-3 0 16,0 2-16-16,0-4 0 0,-1 1-96 0,2-1-16 15,-2 0 0-15,0-1 0 0,2-1-64 0,-2 0-128 16,-1 0 176-16,0-2-176 0,-1 0 224 0,-2 1-64 15,1 1-16-15,-2-2 0 0,-1 1-144 0,0 0 160 16,-2 2-160-16,-2 3 160 0,-1 0-160 0,-4 11 0 16,0 0 144-16,0 0-144 0,0 0 0 0,0 0 0 15,0 0 0-15,0 0 0 0,-9 14 0 0,0 2-128 16,-1 3 128-16,-1 0-128 0,1 3 128 0,1 4 0 16,1 1-144-16,4 2 144 0,2-2 0 0,2 0 0 15,2-7 0-15,5 0 0 0,0-2 0 0,6-2 0 16,4-10-144-16,2 0 144 0,-2-3 0 0,6-3 0 0,0-7 128 15,1 0-128-15,1-3 544 0,1-3 16 0,1-4 0 16,1 0 0-16,-3-4-240 0,-1-2-32 0,-2 0-16 0,-3 2 0 16,-2-1-272-16,-3-1 160 0,-3 1-160 0,-1 0 128 15,-1-1-128-15,-3-2 128 0,-2 2-128 0,-1 0 128 16,-3 0-128-16,0 4 0 0,-1 2 0 0,-2 3 0 16,0 0-1008-16,0 2-224 0,-1 5-48 0</inkml:trace>
  <inkml:trace contextRef="#ctx0" brushRef="#br1" timeOffset="106192.12">22256 14369 27935 0,'-10'7'1232'0,"1"0"256"0,-1 6-1184 0,-2 2-304 15,1 4 0-15,-3 1 0 0,-3 2 384 0,2 2 32 16,-3 3 0-16,3-3 0 0,-1 4-208 0,2-3-32 16,2-3-16-16,5 2 0 0,0-2-160 0,7-2 0 15,0-2 0-15,7-3 128 0,0-1-128 0,2-6 0 16,3-1 0-16,-1-3 0 0,2-1 208 0,-1-5-32 16,5-2-16-16,-2-4 0 0,2-3 480 0,1-4 80 15,-1-3 32-15,1 1 0 0,-3 0-96 0,-1-1-16 0,0-2 0 0,-5 0 0 16,0-1-176-16,-2 3-32 0,-4 1-16 15,-1-1 0-15,-4-1-416 0,0 2 0 0,-3 5 128 0,-3-2-128 32,-1-2-464-32,0 4-128 0,-1 0-32 0,-1-1-10064 0,2 2-2000 0</inkml:trace>
  <inkml:trace contextRef="#ctx0" brushRef="#br1" timeOffset="106524.47">23174 13457 26719 0,'0'0'2368'0,"0"0"-1888"15,0 0-480-15,-9 6 0 0,-1 0 400 0,-2 7-16 16,1 1 0-16,-3 7 0 0,-3 2-160 0,0 8-32 15,-5-2-16-15,0 4 0 0,-2 1-16 0,4 4 0 16,-2 7 0-16,3-1 0 0,3 5 80 0,-1-2 16 16,-1 0 0-16,3 4 0 0,1-1-16 0,1 1 0 15,1-5 0-15,2 1 0 0,1-4-48 0,4 0-16 16,1-3 0-16,4-6 0 0,0-3-176 0,4-5 0 16,1-4 0-16,4-3-176 0,-1-4-128 0,3-2-16 15,-1-8-16-15,1 0 0 16,-1-4-1152-16,1-3-240 0,-4-4-32 0</inkml:trace>
  <inkml:trace contextRef="#ctx0" brushRef="#br1" timeOffset="106663.2">22667 13993 12895 0,'17'-3'1152'0,"-1"2"-928"0,3 0-224 0,8 1 0 0,7 1 3296 0,4 3 608 0,4 2 128 0,5 0 32 16,3-2-3168-16,2 4-640 0,0-4-128 0,-4-2-128 15,-3-3-864-15,-4 0-272 0,4-2-48 0</inkml:trace>
  <inkml:trace contextRef="#ctx0" brushRef="#br1" timeOffset="107008.19">23892 13011 15663 0,'5'9'1392'0,"4"1"-1120"15,2 6-272-15,3 4 0 0,3 5 2096 0,1 5 352 0,1 8 80 0,4 1 16 16,-3 3-1536-16,2 6-304 15,-3 5-64-15,-1 5-16 0,-3 6 32 0,-4 2 16 16,-2 5 0-16,-1 4 0 0,-4 5 48 0,-4 6 16 0,-4 6 0 16,-4-2 0-16,-5-1-336 0,-4-1-64 0,-5-3-16 15,-1-6 0-15,-2-8-128 0,-2-4-16 0,-5-6-16 0,-1-5 0 16,-6-4-160-16,1-5 0 0,-2-6 144 0,-3 0-144 16,-4-4-528-16,-6-4-176 0,-6-4-48 0,-1-8-13632 15</inkml:trace>
  <inkml:trace contextRef="#ctx0" brushRef="#br1" timeOffset="107545.51">21022 13194 15663 0,'0'0'688'0,"0"0"144"0,0 0-656 0,0 0-176 0,0 0 0 0,-9 3 0 15,-4-1 1040-15,1 4 176 0,-2 2 48 0,-3 1 0 16,-2 4-400-16,-3 4-80 0,-1 2-16 0,1 4 0 15,-3 6-128-15,0 4-48 0,-2 4 0 0,-1 6 0 0,-2 8-80 0,-1 8 0 16,-2 8-16-16,2 2 0 0,-3 6-304 0,5 8-48 16,3 1-16-16,0-3 0 0,7-3 400 0,4-3 80 15,3-1 16-15,6-3 0 0,5-3 80 0,6-2 32 16,5-3 0-16,7-6 0 0,3-4-400 0,4-2-80 16,3-6 0-16,8 0-16 0,6-4-112 0,5-5 0 15,2-3-128-15,8-7 192 16,2-1-976-16,3-8-208 0,2-6-32 0</inkml:trace>
  <inkml:trace contextRef="#ctx0" brushRef="#br1" timeOffset="108192.48">13986 13365 16575 0,'-5'-23'1472'0,"3"6"-1168"0,2-3-304 0,2 0 0 16,3-1 144-16,0 5-16 16,2 0-128-16,-1 3 192 0,0-1-192 0,2 3 0 15,-2 0 128-15,2 1-128 0,1 2 0 0,0 3-128 0,-2-4 128 0,1 4-208 16,-8 5 32-16,9-8 16 15,-9 8 0-15,9-7 0 0,-9 7 160 0,7-5 0 0,-7 5 0 0,0 0 0 16,0 0 400-16,12 0 64 0,-2 5 16 0,0 1 0 16,-1 4 224-16,4 2 64 0,0 2 0 0,-1 2 0 15,6 5-144-15,-3 5-32 0,3 7 0 16,2 5 0-16,-2 7-80 0,1 5-32 0,3 4 0 0,-2 8 0 16,2 5-16-16,-2 9 0 0,-1 8 0 0,-1 6 0 15,-3 5-32-15,-2 2-16 0,-4 3 0 0,-1-2 0 16,-6 4 32-16,-3-4 0 0,-4-2 0 0,-3-4 0 15,-2-1 64-15,-2-4 32 0,-4-10 0 0,3-21 0 0,-5 3-160 0,1 1-48 16,-5-3 0-16,-1-3 0 16,-1 0-1216-16,-7-5-240 0,-3 0-48 0</inkml:trace>
  <inkml:trace contextRef="#ctx0" brushRef="#br1" timeOffset="108708.7">11121 13778 21183 0,'-9'16'1888'0,"-9"6"-1504"16,-3 6-384-16,-3 5 0 0,-4 5 1040 0,0 4 144 15,-4 6 32-15,0 6 0 0,0 3 0 0,-1 8 16 16,3 5 0-16,1 3 0 0,2 4-336 0,1 5-80 16,6 2-16-16,0 4 0 0,1 0-256 0,3-1-48 15,5 0-16-15,2-6 0 0,3 0-288 0,3-3-64 16,4-2-128-16,7 19 192 15,2-14-2208-15,6-12-448 0,4 20-96 0,12-24 0 0</inkml:trace>
  <inkml:trace contextRef="#ctx0" brushRef="#br1" timeOffset="119016.25">8468 13661 3679 0,'0'0'160'0,"3"-10"32"0,-1-2-192 0,2 2 0 0,0-4 0 0,1 3 0 16,-1 0 1088-16,1-1 192 0,0-5 16 0,3 1 16 16,-1 0-1024-16,2 2-288 0,1-3 0 0,2-1 128 15,-2-1 32-15,3 1 0 0,-1 2 0 0,2-1 0 16,0 0-32-16,2 2-128 0,-2 3 192 0,0-1-64 16,-2 0-128-16,1 2 192 0,-2 2-192 0,0-3 192 15,-4 6 192-15,0 0 64 0,-7 6 0 0,0 0 0 0,0 0 448 0,0 0 80 16,0 0 32-16,0 0 0 0,0 0-176 0,0 0-48 15,0 0 0-15,-9 5 0 0,-4-2-208 0,-2 4-64 16,-2 2 0-16,-2-3 0 0,-1 3-368 0,-1-1-144 16,1 3 0-16,1-5 144 0,1 1-144 0,2-1 160 15,-1-2-160-15,3 0 160 0,0 0 128 0,5-1 32 16,-1-1 0-16,0-1 0 0,0-1-64 0,0 0 0 16,1-1 0-16,0-1 0 0,0-1 16 0,0 0 0 15,1 0 0-15,8 3 0 0,-8-2-112 0,8 2-32 16,-8-1 0-16,8 1 0 0,-10-2-128 0,1 2 0 0,9 0 0 0,-9 0 0 15,9 0 0-15,-8 3 0 0,8-3 0 0,-9 2 0 16,2 2 0-16,7-4 0 0,0 0 0 0,-7 8 0 16,7-8 0-16,-5 6 0 0,2 3 144 0,3-9-144 15,-6 8 0-15,6-8 0 0,-1 13 0 0,1-13 0 16,-1 11 192-16,0 0-16 0,-1 2-16 0,2-3 0 16,0 2-160-16,0 2 192 0,-1-3-192 0,-1 2 192 15,-1 1-192-15,-1-3 0 0,3 3 0 0,-2-1 128 16,0 1-128-16,-1-3 0 0,-3 3 144 0,2 2-144 15,0 0 0-15,-2 1 0 0,0-2 0 0,0-2 128 16,-1 1-128-16,-1 0 128 0,0 0-128 0,0-4 128 16,0 0-128-16,1 1 176 0,-1-2-176 0,0 4 192 15,0-2-192-15,1 0 192 0,1-4-192 0,0 1 192 0,0-4-192 16,0 2 0-16,1 3 0 0,0-5 0 0,6-4 128 16,-9 4-128-16,9-4 192 0,-9 5-64 0,9-5-128 0,-9 3 0 15,9-3 0-15,-9 0 0 0,-1-1 0 0,10 1 0 16,-8-1 0-16,8 1 128 0,-10-5 32 0,10 5 0 15,0 0 0-15,-8-3 0 0,8 3 0 0,0 0 0 16,0 0 0-16,-6-4 0 0,6 4-160 0,0 0 192 16,-5-5-192-16,5 5 192 0,0 0-192 0,0 0 0 15,0 0 0-15,0 0 128 0,0 0-128 0,0 0 128 16,0 0-128-16,0 0 128 0,0 0-128 0,0 11-144 16,1 1 144-16,0 5-208 0,-1-1 208 0,3 3 0 15,0 3-160-15,0 5 160 0,1 2 0 0,-1 4 0 16,-1 1-144-16,-1 4 144 0,-1 1 0 0,0 2 0 0,-1 0 0 15,1 6 0-15,0 1 0 0,0 3 0 0,-1-1 0 0,0 3 0 16,-1 1 0-16,1 0 0 0,0 0 0 0,0-1 0 16,-1 3 0-16,0 0 0 0,2-1 0 0,-1-1 0 15,-1-3 0-15,2 0 0 0,0-3 0 0,0-2 0 16,-1 0 0-16,1-4 0 0,0-3 0 0,0 2 0 16,0-3 0-16,1-1 0 0,2 1 0 0,1-5 0 15,-3-6 0-15,-1 1 0 0,0-3 0 0,1 0 0 16,2-3 128-16,-2-3-128 0,-1-1 0 0,0 0 0 15,0-1 128-15,0-4-128 0,-1-3 0 0,-1 2 144 16,1-2-144-16,0-1 128 0,1-9-128 0,-1 6 128 16,1-6-128-16,0 0 160 0,-4 9-160 0,4-9 160 15,0 0-16-15,0 0 0 0,0 0 0 0,0 0 0 16,0 0 48-16,0 0 16 0,0 0 0 0,0 0 0 16,0 0-16-16,0 0 0 0,0 0 0 0,0 0 0 0,0 0-192 0,0 0 128 15,0 0-128-15,10-1 0 0,-10 1 128 0,11-5-128 16,-3 0 0-16,1 1 144 0,-9 4-144 0,14-3 0 15,0 0 0-15,1-1 0 0,2 1 0 0,2 3 0 16,1 0 128-16,3 1-128 0,2-1 0 0,5 3 0 16,1 5 0-16,4-5 0 0,3 1 0 0,0 3 0 15,0-2 0-15,0-2 128 0,0 3-128 0,2 0 0 16,-1-2 0-16,3 2 0 0,0 2 0 0,3-3 0 16,3 5 0-16,3-5 0 15,2 0-1344-15,-1-1-192 0,-2 2-32 0,-1-6-16 0</inkml:trace>
  <inkml:trace contextRef="#ctx0" brushRef="#br1" timeOffset="119900.77">14905 12994 11055 0,'-9'-11'976'0,"-1"-1"-784"15,0 0-192-15,-1 3 0 0,3-2 1168 0,-2 3 192 16,2-1 48-16,0 2 0 0,1-3-736 0,-1 2-144 15,2 2-16-15,0-3-16 0,-1 1-304 0,1-1-48 16,1 3-16-16,0-2 0 0,1 2 176 0,-1 2 16 0,0-2 16 0,2-1 0 16,-1 2 192-16,4 5 48 0,0 0 0 0,0-7 0 15,0 7 112-15,3-7 16 0,1 2 16 0,1-2 0 16,2 0-160-16,4 1-48 0,0-2 0 0,3 3 0 16,1-4-192-16,-1 2-64 0,3 3 0 0,2-1 0 15,1 2-256-15,0 2 128 0,1 0-128 0,0 3 0 16,1 1 0-16,-2 3 0 0,-2-1 0 0,0 7 0 15,-2-2 0-15,1 2 0 0,1 2 0 0,0 3 0 16,-2 3 0-16,1 1 0 0,-3 3 0 0,-2 5 0 16,1 5 0-16,-3 4 192 0,-1 1-48 0,-3 1 0 15,-3 5 96-15,0-2 16 0,-2 4 0 0,-2 4 0 16,-2 2-256-16,-2 2 128 0,1 1-128 0,-2 1 0 16,-2 0 0-16,-2 3 0 0,-1-5 0 0,-1 1 0 15,-1-1 128-15,1 4-128 0,-4 2 0 0,2-4 0 0,0 3 0 0,2 1 0 16,0-4 0-16,2 3 0 0,0 0 0 15,1-1 0-15,3 2 0 0,1 3 0 0,-2-4 128 0,3 4-128 16,-1-1 0-16,2 0 144 0,0-4-144 0,0 3 0 16,2-2 0-16,0-2 0 0,1-3 0 0,1-2 0 15,2 1 0-15,-1-2 0 0,2-3 128 0,0 1-128 16,1-3 128-16,0-1-128 0,0 1 0 0,0-5 0 16,0-2 0-16,2 0 0 0,-1-1 0 0,0-1 160 15,1-3-160-15,-1-1 160 0,0-1-160 0,2 1 0 16,0-3 0-16,1 1 0 0,0-6 0 0,-2 3 288 15,1-2-48-15,-2 0-16 0,-1-2-32 0,0 1-16 0,0-5 0 0,0 0 0 16,-2-4 16-16,0 0 0 16,-3-2 0-16,-2-1 0 0,-2 0 16 0,-2-1 16 0,-3-2 0 0,-2-2 0 15,-4 1 256-15,-3-1 48 0,-3 0 16 0,-3-4 0 16,-2 4-160-16,-5-4-16 0,-2-3-16 0,0 1 0 16,-3 1-224-16,1 1-128 0,-3-6 128 0,-4-3-128 31,-2-1-272-31,-3-5-128 0,-1-7-32 0,1-4-9888 0,-1-3-1984 0</inkml:trace>
  <inkml:trace contextRef="#ctx0" brushRef="#br1" timeOffset="120868.48">10611 9412 14735 0,'0'0'1312'0,"0"0"-1056"0,0 0-256 0,7-7 0 15,-7 7 448-15,9-10 48 0,-9 10 0 0,6-6 0 16,-6 6-32-16,0 0 0 0,0 0 0 0,0 0 0 15,0 0 176-15,-4-9 48 0,-2 5 0 0,-3 3 0 0,-3 1-480 0,-2 4-80 16,-1 1-128-16,-4 4 176 0,-5 5-176 0,-4-2 128 16,-4 5-128-16,-2-3 128 0,-2-3-128 0,1-1 0 15,-2 2 0-15,1-3 0 0,1 1 0 0,-1 0 128 16,2-4-128-16,1 2 128 0,2 1-128 0,2-4 0 16,1 0 0-16,-1 0 128 0,-2-4 176 0,2-2 16 15,0-1 16-15,2-2 0 0,4 0 160 0,2 1 16 16,2 1 16-16,1-3 0 0,0-5-112 0,3 2-32 15,1-2 0-15,2 5 0 0,2-2-96 0,-1 2-32 16,2 2 0-16,1-3 0 0,1 0-16 0,0 1-16 16,7 5 0-16,0 0 0 0,-6-4-224 0,6 4 144 15,0 0-144-15,0 0 128 0,0 0-128 0,0 0 0 0,0 0 0 0,0 0 0 16,-3 10 0-16,2 3 0 0,0 2 0 0,1 3 0 16,0 1 0-16,0 2 0 0,0 3 0 0,0 5 0 15,-4 4 0-15,1 3-176 0,1 2 48 0,-2 0 0 16,-1 1 128-16,0 3 0 0,0 0-144 0,0 3 144 15,-2-3 0-15,2 1 0 0,-1 1 0 0,1-2 0 16,0 1 0-16,0-1 0 0,-3 2 0 0,4-1 0 16,-1-4 0-16,0 4 0 0,1 3 0 0,0-4 0 15,1-1 0-15,-1-3 0 0,0 0 0 0,1-2 0 16,0-3 0-16,-1-2 0 0,0 1 0 0,1-1 0 16,2-8 0-16,-1 0 0 0,2-1 0 0,2-1 0 15,-1-6 176-15,2-4-48 0,0 1-128 0,0-1 192 16,-3-11-192-16,5 9 144 0,-5-9-144 0,12 10 128 0,-1-3 64 0,1-1 16 15,-2 0 0-15,1-2 0 0,5 3-16 16,0-1-16-16,3-2 0 0,2 0 0 16,1 3 80-16,5 2 0 0,2 4 16 0,7-3 0 0,5 0-144 15,1-1-128-15,1 0 192 0,3-1-192 0,-5 0 0 0,7-1 0 16,-1 0 0-16,1 1-9136 16,0 2-1808-16</inkml:trace>
  <inkml:trace contextRef="#ctx0" brushRef="#br1" timeOffset="121685.64">13143 9372 18431 0,'0'0'1632'0,"8"-9"-1312"16,3 3-320-16,2 0 0 0,-1-2 464 0,0 4 32 15,2 2 0-15,0-1 0 0,0-3-176 0,0 3-16 16,3 2-16-16,-2 0 0 0,2-1-128 0,-1 0-32 16,-1-2 0-16,2 0 0 0,-2 3 80 0,2 0 16 15,-1 1 0-15,2 1 0 0,-3 0-64 0,0 4-16 0,1 0 0 0,-1 2 0 16,-1 3-144-16,-1 0 128 0,2 3-128 0,-2 1 128 16,-1 0-128-16,0 0 160 0,-2 6-160 0,-1 2 160 15,-1 1 112-15,-2 3 32 0,-2 1 0 0,-2 5 0 16,-4-2-32-16,-1 6 0 0,-1 2 0 0,-1 5 0 15,-1 5-80-15,1 5-32 0,-3 0 0 0,1 3 0 16,0 0-160-16,2 0 0 0,1-2 0 0,2 4 0 16,0 0 0-16,2-1 0 0,0-2 0 0,3-3 0 15,1-2 0-15,1-3 128 0,0 1-128 0,0-5 0 16,4 2 144-16,-1-5-144 0,1 1 160 0,-2 1-160 16,1-3 0-16,1 2 0 0,1-2 0 0,0 2 0 15,-1-4 0-15,0 1 0 0,0-4 0 0,0-1 0 16,-2-2 0-16,0-1 0 0,-2-2 0 0,0-3 0 15,0-6 0-15,-1 0 0 0,-2-3 0 0,2 1 0 16,-4 1 256-16,0-3 16 0,0-1 0 0,-4 0 0 0,-1 1 128 0,-3 0 32 16,-2 1 0-16,-1-1 0 0,-2-2-80 15,-2 1-16-15,-3-1 0 0,-1 3 0 0,-1-4-16 16,-3-1-16-16,-3 0 0 0,0-2 0 0,2 1 256 0,-1-1 48 16,0 1 16-16,0-1 0 0,-2 0-112 0,0 2 0 15,0-3-16-15,2 3 0 0,0-2-304 0,2 3-48 16,0-3-16-16,3 2 0 0,-1-3-128 0,5 2 0 15,3-2 0-15,3-1 0 16,3-3-1344-16,7-4-288 0,0 0-64 0,11 5-12576 0</inkml:trace>
  <inkml:trace contextRef="#ctx0" brushRef="#br1" timeOffset="123036.85">18783 12756 10127 0,'9'-13'896'0,"0"0"-704"16,1-1-192-16,2 0 0 0,-2 3 1056 0,0 1 176 15,-2-3 48-15,1 6 0 0,0-5-240 0,-3 3-32 16,-1-2-16-16,-5 11 0 0,1-14-240 0,1 5-48 16,-2-1-16-16,0 10 0 0,-7-9-176 0,-3-1-16 0,-1 2-16 0,-6 2 0 15,-3 2-480-15,-4 3 128 0,-6 1-128 0,-1 0 0 16,-6 0 0-16,-5 1-192 0,-5 4 48 0,-4 0 0 15,-3-2-96-15,-3-2-16 0,-5-2 0 0,4-2 0 16,4-2 256-16,7 0 0 0,5-2 0 0,5 0 0 16,4 0 304-16,5 2 96 0,4-1 32 0,5 1 0 15,3 2-16-15,2 0 0 0,5-2 0 0,0 3 0 16,1 2-416-16,8 0 0 0,0 0 0 0,0 0 0 16,-10 8 0-16,10-8 0 0,0 0 0 0,0 0 0 15,-5 5 0-15,0 3 0 0,5-8 0 0,-4 10 0 16,4-10 0-16,-4 14 0 0,2-3 0 0,-1 2 0 15,1 1 0-15,0 1 0 0,0 4 0 0,-1 0 0 16,-1 2 0-16,2 1 0 0,-2 4-144 0,0 2 144 0,2 5 0 16,0 4 0-16,2 2 0 0,0 7 0 15,0 4 0-15,0-1 0 0,0 4 0 0,2 0 0 16,-1-1 0-16,0 6 128 0,0 2-128 0,-1 1 0 0,0 2 0 0,0-2 128 16,3 4-128-16,0 1 0 0,-2-5 0 0,1 6 0 15,1-1 128-15,-2 1-128 0,0 0 0 0,-1 1 176 16,0-3-176-16,2-1 160 0,-2-5-16 0,0 1 0 15,0-2 0-15,0-2 0 0,-2-1-144 0,1-2 0 16,0-3 0-16,1-3 128 0,0 3 80 0,0-3 16 16,0-2 0-16,0 1 0 0,2-6-96 0,1 0-128 15,0-1 176-15,-1-4-176 0,1-6 176 0,-1 0-176 16,3-7 160-16,-1-2-160 0,-1-1 240 0,-1-2-48 16,1-3-16-16,-2-3 0 0,-1-11-16 0,0 9 0 0,0 2 0 0,0-4 0 15,0-7 96-15,0 0 0 16,0 0 16-16,0 0 0 0,0 0 224 0,0 0 32 0,0-9 16 0,0 9 0 15,0 0-128-15,5-12-32 0,-2 1 0 0,2 3 0 16,0-2-208-16,2 4-48 0,1-3-128 0,2 1 192 16,0 1-192-16,3-2 0 0,1 2 0 0,1 1 0 15,2-2 0-15,1 5 0 0,1-4 0 0,1 3 0 16,2 2 0-16,2 1 0 0,2 1 0 0,5 0 0 16,1 2 0-16,6 2 0 0,0 2 0 0,1 1 0 15,1-1 0-15,2 2 0 0,0-3 0 0,1 4-160 16,0-3-160-16,0 3-48 0,2 1 0 0,1 1-9024 15,3-2-1808-15</inkml:trace>
  <inkml:trace contextRef="#ctx0" brushRef="#br1" timeOffset="123937.18">24303 12446 12895 0,'-19'-13'1152'0,"7"4"-928"0,-1-1-224 0,-1-3 0 16,0 4 1008-16,-1-1 144 0,0 1 48 0,2-2 0 0,2 3 16 0,1-2 16 16,2 2 0-16,3-2 0 0,2 3-352 0,3-4-80 15,2 1-16-15,3 1 0 0,4-5-160 0,5 2-48 16,1 0 0-16,5-2 0 0,-1 0-240 0,3 3-48 15,2-3-16-15,3-3 0 0,1 1-112 0,0 1-32 16,1 1 0-16,0 1 0 0,-1-2-128 0,0 1 0 16,-3 6 0-16,1 0 0 0,-2 2 160 0,-2-2-160 15,-2 5 192-15,-2 0-192 0,-6 3 0 0,1 3 0 16,-13-3 0-16,12 8 0 0,-3-1 0 0,-3 6 0 16,-2 2 0-16,0 3 0 0,-2 2 0 0,-2 2 0 15,-1 2 0-15,0 6-144 0,-1 6 144 0,0 2 0 16,-1 6 0-16,1 3 0 0,-2 7 0 0,1 2 0 0,1 0 0 0,0 2 0 15,2-2-144-15,2 3 144 0,0 4-160 0,2 1 160 16,0 3-128-16,2 3 128 0,2-4 0 0,1-2-144 16,0-1 144-16,3 1 0 0,4 2 0 0,0 2 0 15,1 1 0-15,2-2 0 0,1-2 0 0,2-1 0 16,-1-4 0-16,2 1 0 0,1 2 0 0,1-3 0 16,1-4 0-16,1 1 0 0,0 0 0 0,-2-2 0 15,-2-2 0-15,0-1 0 0,0-1 160 0,1-1-160 16,-3-2 128-16,1 2-128 0,-2-3 0 0,-3 1 144 15,-2 0-144-15,-1-3 0 0,-1-2 144 0,-2-4-144 16,-1-3 144-16,-1 0-144 0,-2-2 192 0,-2 0-192 16,-3 0 224-16,-2 0-64 0,0-5-16 0,-4 1 0 15,-3 1 64-15,-3-3 16 0,-2 4 0 0,-4-2 0 0,-5-3-32 16,-5 2 0-16,-4-1 0 0,-4 0 0 0,-4-7 64 0,-1 2 0 16,-7-1 0-16,0-2 0 0,-2 1 64 0,-3-2 0 15,-4-2 16-15,-3 0 0 0,-8 0 112 0,1-1 0 16,1-1 16-16,2-1 0 0,0 2-464 0,1-4 0 15,1 0 0-15,-1-5 0 16,-6-2-1104-16,2-2-272 0,4-4-48 0</inkml:trace>
  <inkml:trace contextRef="#ctx0" brushRef="#br1" timeOffset="124837.49">19933 9460 16575 0,'-6'-23'1472'0,"5"14"-1168"15,-1-1-304-15,2 10 0 0,0 0 688 0,0 0 80 16,0 0 0-16,0 0 16 0,0 0-656 0,0 0-128 16,-3-6 0-16,3 6 0 0,-11-2 0 0,-2 2 240 15,-2 2-48-15,-4 0-16 0,-4 1-48 0,-3 1 0 16,-2 3 0-16,-2 0 0 0,-3 3-128 0,-3-1 0 15,-2 2 0-15,0-2 0 0,-3 1 0 0,-1 2 0 0,-3-6 0 0,-1 2 0 16,-1-1 0-16,5-3 0 0,2-1 0 0,4-3 0 16,1-3 320-16,2 3 48 0,1 0 0 0,3 0 0 15,2-4 64-15,2 0 16 0,0-1 0 0,2 3 0 16,2-2-256-16,2 3-64 0,0 1 0 0,1-2 0 16,1 0 64-16,3-1 0 0,1-1 0 0,3 3 0 15,0 0-16-15,10 1 0 0,-11 0 0 0,11 0 0 16,0 0 0-16,0 0 0 0,0 0 0 0,0 0 0 15,0 0-176-15,0 0 160 0,0 0-160 0,6 10 160 16,-6-10-160-16,6 10 0 0,2 0 144 0,-2 6-144 16,-1-1 0-16,-1 3 0 0,-2 1 0 0,-2 1 0 15,-2-1 0-15,-3 4 0 0,-2 5 0 0,0 1 0 16,-5 4 0-16,0 3 0 0,-2 1 0 0,-4 1 0 0,-1 5 0 0,-3-2 0 16,-1 1 0-16,2 2 0 15,-1 5 0-15,2-2 0 0,-1 1 0 0,2 1 0 0,0-3 0 0,3 1 0 16,0 0 0-16,4-4 0 0,-4-1 0 0,4 0 0 15,-1-2 0-15,2 2 0 0,-2 0 0 0,0 0 0 16,2 0 0-16,-1-1 0 0,1-1 0 0,1-3 0 16,0-3 0-16,1 0 0 0,0 2 0 0,1-3 0 15,0-2 0-15,5-2 128 0,-2-8-128 0,2 1 0 16,2-3 0-16,1-1 128 0,2-4-128 0,2 0 0 16,-1-3 128-16,-3-11-128 0,10 10 336 0,0 1 0 15,0-6 0-15,0 1 0 0,2 2 80 0,0-3 16 16,1 0 0-16,2 1 0 0,1-3-208 0,1-2-32 15,3 2-16-15,0-1 0 0,1 1-176 0,1 0 0 16,4-1 0-16,1 0 0 0,7 1-224 0,2-1-80 0,4 1-16 0,3 1 0 31,4-1-336-31,-2 1-80 0,-2 0-16 0,0 1-7328 0,0 0-1472 0</inkml:trace>
  <inkml:trace contextRef="#ctx0" brushRef="#br1" timeOffset="125755.05">22406 9727 17503 0,'-10'-17'1552'0,"5"7"-1232"0,0 3-320 0,5 7 0 15,0 0 656-15,0 0 80 0,0 0 16 0,0 0 0 16,0 0-304-16,11-7-64 0,1 3-16 0,5 2 0 16,1 1-208-16,8 1-32 0,-1-3-128 0,3 1 192 15,0-4-192-15,1 3 0 0,2-1 0 0,-3 1 0 16,-2-4 0-16,0 3 0 0,-2 1 0 0,-1 2 0 16,-2-3 0-16,1 2 0 0,-2-2 0 0,1 1 0 0,-3 1 144 0,-1 0-16 15,1 2 0-15,-4 3 0 16,1 0 96-16,-2 2 16 0,-3-2 0 0,0 1 0 0,-2 1-96 0,1 3-16 15,-3-2 0-15,1 6 0 0,-4-2-128 0,0 4 192 16,-2 2-192-16,-2 1 192 0,-2 2 32 0,-2 3 16 16,-1 3 0-16,-2-1 0 0,0 0-240 0,-1 6 144 15,0 4-144-15,0 3 128 0,0 0-128 0,1 5 0 16,2 0 0-16,2-2 0 0,0 1 0 0,2 5 0 16,1-4 0-16,1 0 0 0,1-1 0 0,1 0 0 15,2 4 0-15,1-6 128 0,0-2-128 0,0 0 0 16,0 2 0-16,3-2 0 0,0-3 0 0,-2 3 0 15,0 0 0-15,1-1 0 0,0-3 0 0,1 0 0 16,0-3 0-16,-1-3 128 0,2 1-128 0,0-3 0 0,0 5 0 0,-1-6 0 16,-1 0 0-16,-2-1 0 0,-1-2 0 0,0-3 0 15,0-3 0-15,0-3 128 0,-4-1-128 0,-3 2 0 16,1-4 224-16,-2 2-32 0,-1-3-16 0,-3 2 0 16,-2-4 160-16,0 3 48 0,-2-2 0 0,-1 3 0 15,-2-2 80-15,-1 2 32 0,-2-3 0 0,-1 5 0 16,-1-1-80-16,-2 3-16 0,-1-2 0 0,-1-2 0 15,0 0-112-15,0 3-32 0,-1-3 0 0,1 3 0 16,-2-3 64-16,-2 1 0 0,-3 1 0 0,-1-3 0 16,-1 1-32-16,0-1 0 0,0 2 0 0,3-3 0 15,0 2-288-15,2-4 0 0,2 4 0 0,0-2 0 16,2 2 0-16,3-1 0 0,-2 1 0 0,4 3 0 31,0-2-1696-31,1 1-240 0,0 0-48 0,1-3-16 0</inkml:trace>
  <inkml:trace contextRef="#ctx0" brushRef="#br2" timeOffset="130975.09">7189 14457 911 0,'0'0'0'0,"0"0"0"0,0 0 0 0,0 0 0 16,8-4 2784-16,-8 4 480 0,5-9 80 0,-5 9 32 16,0 0-1584-16,0 0-304 0,0 0-64 0,8-5-16 0,-8 5-240 0,0 0-48 15,7-4-16-15,-7 4 0 0,0 0-144 0,0 0-16 16,0 0-16-16,4-9 0 0,-4 9-224 0,3-9-64 15,-3 9 0-15,0-6 0 0,0 6-96 0,-4-9-32 16,0 4 0-16,4 5 0 0,-9-8-80 0,0 2-32 16,0 1 0-16,1-2 0 0,-3 2-80 0,0 1-32 15,-2 1 0-15,-1-2 0 0,0 1-48 0,0 1-16 16,0 1 0-16,0-2 0 0,0 1-96 0,-1 0-128 16,-1 0 176-16,0 2-176 0,1 1 160 0,-1 1-160 15,-4 2 128-15,3 0-128 0,-4 0 128 0,2 1-128 16,-1 2 128-16,-3 4-128 0,-1-1 0 0,-3 4 0 15,-3 1 0-15,0 1 0 0,4-1 0 0,0 3 0 16,1-2 0-16,1 1 0 0,1 2 0 0,3 1 0 0,1 3 0 0,1-1 0 16,1 0 0-16,2-1 0 0,0 2 0 0,2-1 0 15,2 2 0-15,0-2 0 0,2-2 0 0,4 0 0 16,3 0 0-16,1-1 0 0,-1 1 0 0,2-3 0 16,3-2 0-16,4-1 0 0,1 1 0 0,6-2 0 15,3 1-144-15,3-4 144 0,2 1 0 0,0-2 0 16,3 1 0-16,0-4 0 0,2 0 0 0,-2 1 0 15,-1-1 0-15,-1-2 0 0,0-1 0 0,-3 1 0 16,-1 1 0-16,-2 1 0 0,-3-4 0 0,0 0 0 16,-3 1 0-16,1 0 0 0,-2 0 128 0,0-1-128 15,2 0 0-15,-2 0 0 0,-10-1 0 0,12 0 0 16,1 2 0-16,-1 0 0 0,-12-2 0 0,12 1 0 16,-2 1 128-16,-10-2-128 0,9 0 0 0,-9 0 0 15,0 0 0-15,0 0 0 0,11 1 0 0,-11-1 0 0,0 0 0 0,0 0 0 16,0 0 0-16,0 0 0 0,0 0 0 0,0 0 0 15,0 0 128-15,0 0-128 0,0 0 0 0,-2 10 0 16,-4-1 0-16,-2-3 0 0,-1 1 0 0,-1-3 0 16,-1-2 0-16,-2 1 0 0,0-2 128 0,-1 1-128 15,-2 0 0-15,-2 2 144 0,-1-3-144 0,-4-1 0 16,-1-4 0-16,0 3 128 0,2-1-128 0,2 0 0 16,-3-2 0-16,3 0 128 0,-2-6-128 0,4 3 0 15,0-4 0-15,2 1 128 0,1-4-128 0,-1-2 128 16,1-1-128-16,2 2 128 0,1-2-128 0,0 1 0 15,0-1 0-15,3 1 0 0,1-3 240 0,4 0-48 0,-2 0 0 16,2 0 0-16,2-1-192 0,0 3 176 16,1-1-176-16,1 0 160 0,0-2-160 0,0 2 0 0,1 3 0 0,2-1 0 15,-1 1 0-15,1 1 0 0,-1-1 0 0,2 0 0 16,1 1 0-16,2 0 0 0,-1 1 0 0,3-1 0 16,-1-2 0-16,4 3 0 15,2 3 0-15,2-4 0 0,0-4-144 0,2 4 144 0,0 1 0 0,1 3 0 16,-1-3-128-16,1 4 128 0,0-1 0 0,2 3 0 15,2-2 0-15,1 4-128 16,0 0 128-16,-2-1 0 0,-3 1 0 0,0 4 0 0,-1 1 0 0,0-1 0 16,2-2-160-16,-2 1 160 0,0 2-128 15,-6 0 128-15,0-3 0 0,-12 3-128 0,11 0 128 0,-11 0 0 16,0 0 0-16,10 5 0 0,-10-5 0 0,0 0 0 16,0 0 0-16,0 0 0 0,0 0 0 0,0 0 0 15,0 0 0-15,0 0 0 0,0 0 0 0,0 0 0 16,0 0 0-16,0 0 0 0,0 0 0 0,-10 4 0 15,1-4 0-15,0 1 0 0,1 1 0 0,-1-2 128 16,-1 0-128-16,-1 0 0 0,4 0 0 0,-3 0 0 16,2 0 0-16,-2 2 0 0,1 2 0 0,0 2 0 0,-1-3 0 15,0 2 0-15,-2 1 0 0,1-1 0 0,-1-1 0 0,0 5 0 16,-1-1 0-16,0 3 0 0,0 1 0 0,-1 2-128 16,2 1 128-16,0 0 0 0,2-2 0 0,1 5 0 15,0 2 0-15,4 2-128 0,1 0 128 0,3 1 0 16,2-1 0-16,3 1 0 0,-2 1 0 0,3 4 0 15,0-5 0-15,2-2 0 0,2-3 0 0,0-1 0 16,0-2 0-16,0 2 0 0,0-4 0 0,0-1 0 16,-3-1 0-16,0-3 0 0,3 1-144 0,0-3 144 15,0 3-160-15,5 0 160 16,0 0-2208-16,1-5-352 0</inkml:trace>
  <inkml:trace contextRef="#ctx0" brushRef="#br2" timeOffset="131544.9">7427 15016 13823 0,'0'0'1216'0,"0"0"-960"15,-7-5-256-15,7 5 0 0,-6-7 480 0,6 7 48 16,0 0 16-16,-5-11 0 0,2 2 624 0,0-1 128 16,3 10 32-16,-1-9 0 0,-1-1-144 0,2 10-32 15,2-10 0-15,-1 1 0 0,0 0-208 0,-1 9-48 16,2-10-16-16,-2 10 0 0,2-9-320 0,-2 9-64 15,0 0-16-15,0 0 0 0,0 0-224 0,0 0-64 16,0 0 0-16,0 0 0 0,-2 12-16 0,-1 4-16 16,0 2 0-16,1 3 0 0,-2 6-32 0,2 1-128 15,-2 4 192-15,-1 2-64 0,-2 4-128 0,-2 0 192 0,1 0-192 16,-3-3 192-16,2-4-64 0,1 0-128 0,2-6 192 0,3 1-64 16,0-6-128-16,2-3 128 0,1-6-128 0,1 0 128 15,-1-11 144-15,0 0 32 0,8 4 0 0,2-5 0 16,3-4 240-16,1-8 48 0,1-5 16 0,0-3 0 15,0-6-96-15,1 2-32 0,-1-3 0 0,-1 1 0 16,0-3-288-16,-1-1-48 0,-3-1-16 0,-3 0 0 16,-2 2 64-16,1 5 0 0,-5-2 0 0,1 7 0 15,-2 3-16-15,0 7 0 0,-1 0 0 0,1 10 0 16,-8-2 48-16,-3 7 16 0,-4 11 0 0,-2 7 0 16,-4 6-240-16,-2 5 0 0,-1 3 128 0,-2 0-128 15,-4 1 0-15,2 1 0 0,2-3 0 0,6 0 0 16,3-5 0-16,6 0 0 0,3-4 0 0,6-2 0 15,4-7-1104-15,5-3-224 0,0-4-32 0,6-3-9648 16,2-7-1936-16</inkml:trace>
  <inkml:trace contextRef="#ctx0" brushRef="#br2" timeOffset="133577.97">5718 10725 15663 0,'0'0'1392'0,"0"0"-1120"0,0 0-272 0,0 0 0 15,-7-5 1136-15,7 5 160 0,0 0 48 0,0 0 0 16,0 0-720-16,0 0-144 0,0 0-32 0,0 0 0 16,0 0-192-16,0 0-64 0,0 0 0 0,13 0 0 15,-13 0 32-15,11 0 0 0,-11 0 0 0,12 0 0 16,3 0 96-16,-1 1 0 0,-1 0 16 0,1 0 0 0,0-1 80 15,1 4 16-15,4 0 0 0,4-1 0 16,1-1 64-16,5 2 16 0,-1 2 0 0,7-1 0 0,3 3-96 0,2 2-16 16,7-2 0-16,3 2 0 0,2-1-128 0,1 1-16 15,0 1-16-15,0-3 0 0,0 0-64 0,2 1-16 16,2-4 0-16,4 5 0 0,3-3-160 0,2 4 192 16,-3-6-192-16,2 4 192 0,-1-2-192 0,1 3 128 15,-1-1-128-15,6 2 128 0,2-6-128 0,1 1 0 16,-2 0 0-16,-4 1 0 0,-1 0 0 0,0 2 128 15,-1 3-128-15,2-3 0 0,4 1 192 0,-3-5-64 16,-5-3 0-16,-1 3 0 0,-1 6 112 0,0-4 16 16,-2 3 0-16,3-2 0 0,4 0-112 0,-1-5-16 15,-1 1 0-15,-5-1 0 0,-3-3-128 0,-1-1 128 16,0-2-128-16,-1 3 128 0,1 1-128 0,-2 2 0 0,-1-2 144 16,-3-1-144-16,-6-2 0 0,-5-1 0 0,-4 2 0 0,-1-1 128 15,-1 1-128-15,-3 2 0 0,-3 2 0 0,-4-3 128 16,-2-1-128-16,-4 1 0 0,-2 1 0 0,-2 2 128 15,-12-3-128-15,9 2 0 0,-9-2 0 0,0 0 0 16,0 0 144-16,0 0-144 0,0 0 192 0,-9 5-192 16,-3-2 176-16,0-2-176 0,-4 0 160 0,-3 2-160 15,-4-3 144-15,-2 1-144 0,0 0 128 0,-5 2-128 16,-1 2 128-16,-5-3-128 0,-5 0 0 0,-3-2 128 16,-4-2-128-16,-2 2 160 0,-1-1-160 0,0 2 160 15,-2 2-160-15,-3 0 160 0,-1 2-160 0,-4 0 160 16,-10-4-160-16,1-1 128 0,1-3-128 0,-1 3 128 15,0 0-128-15,-2 2 0 0,-3-1 0 0,-3-1 128 16,-2-1-128-16,0-1 0 0,0-1 0 0,0 3 0 0,-1 1 0 16,-2-1 128-16,-4 0-128 0,6-4 0 0,4-1 0 0,2 2 128 15,2 2-128-15,1 0 0 0,-5 0 0 0,5-3 0 16,-1-3 128-16,6 4-128 0,4-1 0 0,4 1 0 16,3 3 0-16,1-1 0 0,0-3 0 0,1 0 0 15,5 2 0-15,3-2 0 0,5-2 0 0,4 1 0 16,3 2-128-16,5-1 128 0,5-1 0 0,5 1 0 15,3 1-144-15,4-1 144 0,1 2-192 0,11 2 32 16,0 0 0-16,0 0 0 0,0 0 160 0,0 0-160 16,0 0 160-16,0 0-160 0,14-3 160 0,7 3-128 15,2 0 128-15,3 3-128 0,6 1 128 0,5-1 0 16,5 1 0-16,5-1 0 0,2 3 0 0,5-3 0 0,2 0 0 16,2 1 0-16,5-4 0 0,4 4 0 0,5 3 0 0,6-4 0 15,-2-1 0-15,2 1 0 0,-1-2 0 0,6 3 0 16,0 1 0-16,3 0 0 0,3-2 0 15,-1-1 0-15,-4 2 0 0,2 0 0 0,2-2 0 0,1 1 0 16,0-3 0-16,-3 0 0 0,-5 1 0 0,2-1 0 16,1-1 0-16,1 0 0 0,2-2 0 0,-7-1 0 15,-5-3 0-15,-4 3 0 0,-3 1 0 0,0 3 0 16,-2 1 0-16,-5-1 0 0,-4-1 0 0,-6 0 0 16,-8 0 0-16,-5-1 0 0,-7 2 0 0,-3 0 0 15,-4 0 0-15,-5 2 0 0,-5-1 0 0,-4 1 128 16,-10-2-128-16,0 0 0 0,0 0 0 0,0 0 128 15,-5 11-128-15,-5-5 128 0,-4-1-128 0,-5 1 128 16,-4-2 0-16,-4 0 0 0,-3 2 0 0,-7 1 0 16,-6-2 0-16,-6-1 16 0,-4 0 0 0,-3 1 0 0,-1-2-144 15,-3 0 160-15,-3 1-160 0,-6 2 160 0,-7-1-160 0,-2-5 160 16,-3 3-160-16,2-1 160 0,1 0-160 0,-3-1 192 16,-4-1-192-16,-2 0 192 0,-2-3-192 0,3 1 0 15,1-1 0-15,-2 2 0 0,-3-3 0 0,1-4 0 16,2 1 128-16,0-3-128 0,6 5 0 0,-1-2 0 15,1-2 0-15,0 0 0 0,1-3 0 0,6-2 128 16,5 0-128-16,3 4 0 0,3-1 0 0,2 4 0 16,0-3 0-16,3 2 0 0,2-3 0 0,7 0 0 15,6 0 0-15,4 0 0 0,1 4 0 0,8-2-176 16,4 2 176-16,6 3-192 0,2 1-16 0,4-2-16 16,3 1 0-16,11 4 0 0,-8-1-32 0,8 1-16 0,0 0 0 0,0 0 0 15,0 0 16-15,17 6 0 0,3 1 0 0,4-2 0 16,3 6 112-16,3-2 144 0,5 3-208 0,7-2 80 15,5 3 128-15,4-1 0 0,2-2 0 0,3 1 0 16,1 0 0-16,4-2 0 0,3 4 0 0,7 1 0 16,5-2 0-16,2 2 0 0,-5-2 0 0,2-3 128 15,2 2-128-15,3-2 128 0,2 1-128 0,5 2 128 16,1-3-128-16,-1 1 0 0,-2-5 0 0,3-1 0 16,-3 1 0-16,2 2 0 0,-2-2 0 0,-4-1 128 15,1-3-128-15,-4 2 0 0,1-2 0 0,-1-1 0 16,-2 3 0-16,-2-1 0 0,-11-2 0 0,-3 3 128 15,-2-1-128-15,-4 0 0 0,-3-4 0 0,-6 2 0 16,3 2 0-16,-8 0 0 0,-4 3 128 0,-6-2-128 16,-4-4 0-16,-5 1 0 0,-4 0 0 0,-4 1 128 15,-13-1-128-15,0 0 0 0,0 0 128 0,0 0-128 0,0 0 144 16,0 0-144-16,-13 1 192 0,-4 0-192 0,-3 1 240 0,-5-1-64 16,-5-1-16-16,-3 0 0 0,-4-1-160 0,-1 1 0 15,-2 0 144-15,-4 0-144 0,-1 0 0 0,-4-2 144 16,-3 1-144-16,-5 1 0 0,-5 0 160 0,-4 0-160 15,1-1 128-15,-1 0-128 0,-2 1 0 0,2 0 0 16,0 0 128-16,-4-2-128 0,0 0 0 0,2-2 0 16,4 1-160-16,4 1 160 15,3-1-2464-15,5 1-400 0</inkml:trace>
  <inkml:trace contextRef="#ctx0" brushRef="#br2" timeOffset="134644.81">4104 17883 16575 0,'-16'-3'1472'0,"-1"-3"-1168"0,2 4-304 0,1-1 0 16,3 1 1600-16,-2 2 272 0,-1-1 48 0,-1 1 16 15,-3 0-1296-15,-1 0-256 0,-1 0-48 0,-1 0-16 16,0 1-160-16,-4 0-32 0,1 3-128 0,-1 2 192 16,2 1-64-16,0 0-128 0,0 6 176 0,-2 2-176 15,-4 3 208-15,-2 4-64 0,2 4-16 0,1-2 0 16,0 2 48-16,3 2 0 0,0 1 0 0,6 0 0 15,3 2 0-15,3-6 0 0,3 1 0 0,4-3 0 16,3 1-32-16,4-1 0 0,3-2 0 0,2-2 0 16,5-1 16-16,4-1 0 0,4-3 0 0,4-3 0 15,4 2-160-15,3-1 0 0,2-1 144 0,0 0-144 16,-2-3 0-16,1 1-192 0,-1-4 32 0,2-3 0 16,0 1-1728-16,1-3-352 0,0-2-64 0</inkml:trace>
  <inkml:trace contextRef="#ctx0" brushRef="#br2" timeOffset="134817.21">4560 18310 26719 0,'-9'6'1184'0,"1"1"240"0,2 3-1136 0,2 7-288 15,-6-2 0-15,2 5 0 0,-1 7 704 0,0 2 96 16,-1 4 16-16,0 0 0 0,-3-2-464 0,2 2-96 0,-1 0 0 0,1 1-16 15,-1-1-240-15,2 0 144 0,1-3-144 0,2-4 128 32,2-1-960-32,2-4-192 0,1-1-32 0,0-7-11552 0</inkml:trace>
  <inkml:trace contextRef="#ctx0" brushRef="#br2" timeOffset="135116.37">5297 17938 28559 0,'0'0'2544'0,"0"0"-2032"16,11-3-512-16,4 2 0 0,2 0 400 0,5 0-16 15,2-3 0-15,4 1 0 0,1-1-240 0,7 2-144 16,-1-3 160-16,5-3-160 16,-1 4-1232-16,2 2-352 0,-1-4-64 0,-3 0-10128 0</inkml:trace>
  <inkml:trace contextRef="#ctx0" brushRef="#br2" timeOffset="135312.81">5264 18221 22111 0,'-14'3'1968'0,"5"-2"-1584"0,9-1-384 0,0 0 0 16,0 0 1824-16,0 0 288 0,0 0 48 0,15 2 16 15,-1-4-1472-15,5 1-304 0,4-3-48 0,5-2-16 16,5-1-336-16,0 0 144 0,4-2-144 0,2 1 0 31,5-3-1152-31,1 1-352 0,4 0-64 0</inkml:trace>
  <inkml:trace contextRef="#ctx0" brushRef="#br2" timeOffset="135994.56">7104 17512 21183 0,'-16'14'1888'0,"7"-4"-1504"0,-1 6-384 15,0 6 0-15,1 4 1184 0,1 8 160 0,3 1 48 0,-1 1 0 16,-2 8-848-16,0 1-160 0,-1 4-48 0,-2 0 0 16,-2 3-208-16,-1 2-128 0,-1-1 160 0,0 1-160 15,0-2 128-15,-2-4-128 0,-1-7 0 0,-2-5 144 16,0-4-144-16,-2-5 0 0,-2-3 144 0,2-6-144 16,2-4 240-16,1-5-32 0,0 0 0 0,0-6 0 15,1 0 176-15,1-4 16 0,2-4 16 0,2-4 0 16,2 0-64-16,2-4-16 0,1-3 0 0,3-5 0 15,3-4 48-15,2-2 0 0,2-2 0 0,3-2 0 16,2-7-384-16,2 1 0 0,1-1 0 0,3-2 0 16,1-6 0-16,5 1 0 0,3-2 0 0,5 4-192 15,2-1 192-15,2 0-192 0,-1-1 192 0,1 0-192 16,-1-2 192-16,5 5-192 0,0 3 192 0,1 3-192 0,-2-1 192 16,2 7 0-16,-2 2-144 0,0 5 144 15,1 3 0-15,-1 4 0 0,2 6-144 0,-3 3 144 0,-1 3-128 16,-2 4 128-16,-3 4-192 0,-3 3 192 0,-4 2-368 0,-2 5 48 15,-4 0 0-15,-3 4 0 16,-3 1-128-16,-3 0-32 0,0 0 0 0,-5 1 0 0,-2 0 208 0,-3 0 32 16,-4-1 16-16,-1 1 0 0,-2 6 224 0,-3-6 0 15,-3-1 0-15,-1 0 0 0,-3 0 224 0,-1-1-16 16,2 0 0-16,1-2 0 0,2 0-80 0,2-4-128 16,3 0 176-16,0 0-176 0,1-3 0 0,2 1 0 15,0 2 0-15,4-2 0 0,2 2 0 0,3-2 0 16,-1 2 0-16,2 2 0 0,0 2 0 0,3 0 0 15,-2 2 0-15,4 1 0 0,2 0 0 0,4 0 0 0,0 3 0 0,2 2 0 16,0 3 0-16,-2-3-144 0,1 2 144 0,-1-1 0 16,1 3 0-16,-1-4 0 0,-2 2 0 0,1-1 0 15,2-3 0-15,-2 0 0 0,-3-3 0 0,1-1 0 16,-2-3 0-16,1 0 0 0,-2-1 0 0,1-1 0 31,1-3-1312-31,-2 3-288 0,2-4-48 0</inkml:trace>
  <inkml:trace contextRef="#ctx0" brushRef="#br2" timeOffset="136301.24">8184 18079 23951 0,'-14'-6'2128'0,"3"3"-1696"15,0 1-432-15,-2 2 0 0,0 1 688 0,0 3 48 16,-4 3 16-16,-1 2 0 0,-1 1-160 0,-2 6-16 16,-1 1-16-16,0 4 0 0,1 2-240 0,-2 5-64 15,-1-3 0-15,1 4 0 0,1-2-128 0,3 0-128 16,-1-4 192-16,5-1-192 0,1 0 0 0,3 0 0 15,4-2 0-15,5 0 0 16,8-1-1232-16,4-2-368 0,4-2-64 0,2-7 0 0</inkml:trace>
  <inkml:trace contextRef="#ctx0" brushRef="#br2" timeOffset="136644.59">8651 17984 25791 0,'-24'2'1152'0,"8"3"224"0,-2 3-1104 0,0 3-272 0,0 5 0 0,0 0 0 16,2 3 1152-16,1 2 160 0,-1 3 32 0,2 2 16 16,-1 0-1008-16,2 2-208 0,2-5-144 0,2 1 192 15,4 3-192-15,2-7 0 0,2-1 0 0,4-1 0 0,3-3 0 16,0-4 0-16,3-2 0 0,3-2 0 0,1-3-144 0,-1-4 144 15,3-2-192-15,2-4 192 0,1 0 0 0,0-7 0 16,1-1 0-16,1-3 0 0,0 0 0 0,1-1 0 16,-1-1 128-16,0 0-128 0,-1 0 144 0,0-2-144 15,-1 1 128-15,-1 0-128 0,-2-3 0 0,-2 1 128 16,-6 2-128-16,0 1 0 0,-6-2 0 0,-1 2 0 16,-1-1 128-16,-4 2-128 15,-7 2-336-15,2-1-112 0,-3 4 0 0,-1 4-13024 0</inkml:trace>
  <inkml:trace contextRef="#ctx0" brushRef="#br2" timeOffset="136995.76">9661 17899 20271 0,'0'0'1792'0,"-9"-2"-1424"0,-3 1-368 0,2 2 0 16,0 1 1888-16,-2 1 304 0,4 2 64 0,-5 6 16 15,-4-2-1680-15,0 2-336 0,-3 4-64 0,3-1 0 16,-2-2-192-16,1 2-272 0,0 1 64 0,-1-4 16 16,-1 1-256-16,2 0-32 0,1-1-16 15,3 1 0-15,3 2 240 0,1 0 64 0,2-2 0 0,2 0 0 16,1 1 192-16,2-1 0 0,3 2 0 0,0 1 0 15,1 1 368-15,-1-2-48 0,0-2 0 0,0 2 0 0,0 0-176 0,-1 1-144 16,-3-2 192-16,0 1-192 0,-2-2 304 0,0 2-48 16,-4-3-16-16,-2 0 0 0,-1 0 80 0,2-2 0 15,0 0 16-15,-3-2 0 0,-4 2-208 0,-1-2-128 16,-2-3 128-16,1-2-128 16,0 0-528-16,1-2-176 0,1-2-48 0,1-1-11792 0</inkml:trace>
  <inkml:trace contextRef="#ctx0" brushRef="#br2" timeOffset="137629.49">11166 17230 10127 0,'0'0'896'0,"-11"-6"-704"0,1-6-192 0,1 5 0 15,-1-2 2736-15,-1 2 512 0,-1 4 96 0,-3-1 32 16,-4 0-2112-16,-5 4-432 0,-3 4-64 0,-2 1-32 0,-4-1-352 0,-3 6-64 15,-2-1 0-15,-3 5-16 0,-1 3-80 0,-2 4-16 16,-2 0 0-16,2 2 0 0,-2 1-64 0,0 2-16 16,0 2 0-16,3 1 0 0,8-4-128 0,3 1 192 15,8 2-192-15,6-4 192 0,5 1 16 0,6 1 16 16,4 3 0-16,6 0 0 0,3 2-32 0,5 2 0 16,5 1 0-16,3-1 0 0,4 0 0 0,2-1 0 15,3 1 0-15,0 3 0 0,-1 1 16 0,-1-1 0 16,0 5 0-16,-2-3 0 0,0-1-208 0,0 0 144 15,0-1-144-15,0-1 128 0,1 1-128 0,-2 1 0 16,-3-4 144-16,-1-4-144 0,-1-1 0 0,-4-1 128 16,-2-1-128-16,0-2 0 0,-3-1 0 0,-3-2 128 15,-3-2-128-15,-3-3 0 0,-2-1 448 0,-1-3 32 0,-5-1 0 0,-2-2 0 16,-4 1 240-16,-4-3 48 0,-4 0 16 0,-3-3 0 16,-4-3-496-16,-3 1-96 0,-2-4-32 0,-2 1 0 15,-2-4-160-15,-3-3 160 0,-2 2-160 0,-1-5 160 16,-2-5-160-16,4-1 128 0,5-2-128 0,3-3 128 15,2 0-128-15,3 1 0 0,4 2 0 0,3 1 128 16,0 3-128-16,4 1-176 0,3 2 48 0,2 3 0 16,4-2-64-16,0 3 0 0,9 8 0 0,0 0 0 15,0 0 32-15,0 0 0 0,0 0 0 0,0 0 0 32,11-1-288-32,1 1-48 0,4 2-16 0,1 1 0 15,4 0-2112-15,-1 2-416 0</inkml:trace>
  <inkml:trace contextRef="#ctx0" brushRef="#br2" timeOffset="139697.97">17197 14079 3679 0,'0'0'320'0,"0"0"-320"0,0 0 0 0,-6-4 0 0,6 4 1776 0,0 0 272 15,-7-4 64-15,7 4 16 0,-9-8-976 0,9 8-192 16,0 0-32-16,0 0-16 0,-7-8-352 0,0 0-80 16,7 8-16-16,0 0 0 0,-5-6-48 0,5 6-16 15,-5-6 0-15,1-1 0 0,4 7 304 0,-3-5 64 16,-1-4 16-16,-1 3 0 0,0 1-112 0,-2-2-32 15,7 7 0-15,-9-8 0 0,2-1 0 0,-1 0-16 16,-1 0 0-16,0 1 0 0,2 4-176 0,-2-2-16 16,-1 0-16-16,-2 3 0 0,1 1-160 0,-1-1-16 15,0-1-16-15,0 3 0 0,1 1-32 0,-2 4 0 16,-1 0 0-16,-4-1 0 0,2 2-48 0,-1 4-16 16,-1-1 0-16,1 3 0 0,-1 2-128 0,-5-1 128 0,0 0-128 0,-2 5 128 15,-2 1-128-15,-1-1 0 0,-3-1 144 0,2 0-144 16,3 2 0-16,-1 1 128 0,0 1-128 0,2 1 0 15,1-2 0-15,1 2 0 0,4 4 0 0,1-4 128 16,3 1-128-16,2 1 0 0,3 0 0 0,2-1 128 16,0 1-128-16,5 4 0 0,0-4 0 0,3 2 0 15,3 2 0-15,-2 0 0 0,1 2 0 0,4-4 0 16,0 1 0-16,2-5 0 0,-1 1 0 0,2 0-128 16,1 0 128-16,2-2 0 0,-1-4 0 0,2 1 0 15,0-3 0-15,1 1 0 0,-3-1 0 0,3-2 0 16,-1-3 0-16,1 0 0 0,-2-2 0 0,4-1 0 15,-1 0 0-15,-1-2 0 0,1 0 0 0,0-1 0 16,2-2 0-16,-2 1 144 0,-1-4-144 0,-1 1 160 16,-2-1-160-16,-2 1 0 0,1-3 144 0,-10 4-144 0,10-1 0 0,-10 1 144 15,11-4-144-15,-11 4 0 16,9-6 128-16,-9 6-128 0,0 0 0 0,8-5 0 0,-8 5 0 0,0 0 0 16,7-5 0-16,-7 5 0 0,0 0 0 0,0 0 0 15,0 0 0-15,0 0 0 0,0 0 0 0,0 0 0 16,0 0 0-16,0 0 0 0,0 0 0 0,0 0 0 15,-9 1 128-15,9-1-128 0,-12 0 0 0,2 0 0 16,0-1 0-16,0 1 0 0,0-2 0 0,0 1 0 16,-1 0 0-16,-3-3 0 0,2-1 128 0,-1 1-128 15,2-1 0-15,-1-4 0 0,1 0 128 0,1-2-128 16,-1-5 0-16,1 1 0 0,-1-1 0 0,-1-2 0 16,0-2 128-16,-2-1-128 0,1 2 0 0,-1 0 0 15,3-3 0-15,-2 2 0 0,3 2 0 0,-3 2 0 0,1-1 0 0,2 3 0 16,3-3 0-16,0 0 0 0,4 0 0 0,1 0 0 15,-3-1 0-15,5 0 0 0,0-1 0 0,3 0 0 16,1 0 0-16,1-3 0 0,1-2-160 0,4 4 160 16,3-1 0-16,2 1-144 0,0 1 144 0,4-1 0 15,2-3-144-15,3 3 144 0,0 0 0 0,1 1-144 16,2-1 144-16,0 2 0 0,0 0 0 0,2 2 0 16,0 1 0-16,0-1-128 0,-3 2 128 0,-1 2 0 15,-1 2 0-15,-1 2 0 0,3 2 0 0,-5-2-128 16,-3 4 128-16,-3 0 0 0,-2-1 0 0,-3 3 0 15,-10 2 0-15,0 0 0 0,0 0 0 0,0 0 0 16,0 0 0-16,0 0 0 0,0 0 0 0,0 0 128 16,0 0-128-16,0 0 0 0,-10 2 0 0,1 3 0 15,0-2 0-15,-1-1 128 0,-1 2-128 0,-1-1 0 0,1 4 0 16,-2-3 0-16,1 1 0 0,0 4 0 0,-1-1 0 0,0 3 0 16,1-2 0-16,-2 3 0 0,-3 2 0 0,-1 0 0 15,-1 0 0-15,0 1 0 0,-1-1 0 0,1 2 0 16,-2 3 0-16,2 0 0 0,0 0 0 0,0 3-160 15,1 4 160-15,2-1 0 0,1 4-176 0,2 3 176 16,0 1-160-16,3 3 160 16,2 3-704-16,3-2-32 0,2-2-16 0</inkml:trace>
  <inkml:trace contextRef="#ctx0" brushRef="#br2" timeOffset="140348.26">17065 14673 14735 0,'-15'-5'640'0,"7"3"160"0,-1 1-640 0,1 0-160 0,1-2 0 0,2 3 0 16,5 0 1520-16,0 0 272 0,0 0 48 0,0 0 16 0,-8-2-1296 0,8 2-256 15,0 0-48-15,0 0-16 0,-5-8-240 0,2 3 176 16,1-4-176-16,2 9 160 0,1-8-160 0,3-2 160 15,-1 3-160-15,2-1 160 0,-5 8 32 0,9-8 16 16,1 2 0-16,1-4 0 0,1 3 48 0,-1 0 0 16,2 3 0-16,-1 1 0 0,1 0 0 0,1 0 0 15,-1 3 0-15,-2 1 0 0,-11-1 48 0,13 5 16 16,0 2 0-16,-1 4 0 0,1 1-128 0,-1-1 0 16,-2 2-16-16,0 1 0 0,-2-3-48 0,-1 5 0 15,2-1 0-15,-5 3 0 0,-2-2-128 0,1 2 192 0,1-2-192 0,-4 1 192 16,-3-1-192-16,1 1 128 0,-3-3-128 0,-3 3 128 15,-2-1-128-15,-3 2 0 0,-2 0 144 0,-2-1-144 16,0 0 176-16,-1-1-48 0,-1-2 0 16,1 2 0-16,-1-7 16 0,2 2 0 0,2-2 0 0,2 1 0 15,2-4-16-15,3 2 0 0,8-8 0 0,0 0 0 16,0 0-128-16,0 0 0 0,0 0 0 0,9 6 128 16,3-2-128-16,3-2 0 0,1-4 0 0,7 0 0 15,1-2 0-15,7-1 0 0,3-4 0 0,2 3 0 16,1-3 0-16,-3 1 0 0,0 0 0 0,-1 2 0 15,-2 0 0-15,1-1 160 0,-2 2-32 0,-2 1-128 16,-2 2 208-16,-1-3-64 0,-1 5-16 0,-1 4 0 16,-3-4-128-16,-1 2 192 0,-1-1-192 0,-3 3 192 15,-2 0-192-15,1 1-224 0,-2-4 48 0,-2 1-13520 16</inkml:trace>
  <inkml:trace contextRef="#ctx0" brushRef="#br2" timeOffset="141248.31">16586 15595 25391 0,'0'0'1120'0,"0"0"240"0,0 0-1088 0,6-10-272 0,3 4 0 0,5 0 0 15,4-2 640-15,6 2 80 0,5-3 16 0,5 1 0 16,7-5-544-16,-3 4-192 0,3-3 0 0,0 3 144 16,0-3-144-16,3 0 160 0,1 3-160 0,-4-3 160 15,2 2-32-15,1 1-128 0,-5 0 192 0,-1 2-64 16,-4 0-128-16,-2 0 0 0,-4 2 0 0,-2 0 0 0,-9-2 128 16,-3 3-128-16,0 2 128 0,-3-1-128 0,-11 3 0 0,0 0 0 15,0 0 0-15,0 0 0 0,0 0 0 0,0 0 0 16,0 0 0-16,-7-3 128 0,7 3-128 0,-11-4 0 15,-2 2 0-15,0 2 0 0,-1-1 0 0,0 1 0 16,0 0 0-16,0 0 0 0,-1 0 0 0,0 0 0 16,-3 1 0-16,0 1 0 0,-2-1-272 0,1 3 16 15,0-4 0-15,1 1 0 0,-1-1-16 0,0 0 0 16,-1 0 0-16,-1 3 0 0,0-2 272 0,0 0-160 16,3 3 160-16,-2-1-128 0,2 0 128 0,-1 1 0 15,1-1 0-15,1 0 0 0,-1 1 0 0,0 1 0 16,2-1 0-16,-4 0 0 0,-1 0 0 0,1 1 0 15,-1-1 0-15,0-2 128 0,-2 1-128 0,-1-2 0 16,-1 2 0-16,3-2 0 0,-1 0 0 0,0 2 144 0,0-2-144 0,1 0 0 16,2-1 144-16,0 0-144 0,-1 0 0 0,5-1 144 15,-1 1-144-15,1 1 128 0,-2-2-128 0,1 1 128 16,2-1-128-16,1 1 0 0,1-3 144 0,2 2-144 16,1 0 0-16,1 1 0 0,0 0 0 0,9 0 0 15,-10 0 0-15,10 0 0 0,0 0 0 0,0 0 0 16,0 0 0-16,0 0 0 0,0 0 0 0,0 0 0 15,0 0 144-15,11 9 16 0,3-6 0 0,5 1 0 16,5-3 32-16,4 1 0 0,-1-1 0 0,5 1 0 16,2 0 0-16,6-2 0 0,2 0 0 0,2 0 0 15,2-2-192-15,0 0 0 0,-1-1 0 0,0 1 128 16,-2-2-128-16,0 0 192 0,2-5-192 0,-2 3 192 16,-1-3-64-16,0 1 0 0,-3 2 0 0,1-2 0 0,-3 3-128 0,-4 0 128 15,-3-1-128-15,-3 1 128 0,-6 2-128 0,-3 0 0 16,-4-3 0-16,-4 4 128 0,-10 2-128 0,0 0 192 15,0 0-192-15,0 0 192 0,0 0-64 0,0 0-128 16,0 0 192-16,-17 0-64 0,-2 1-128 0,-4 2 0 16,-4 2 144-16,-4 0-144 0,-2-1 0 0,-1 3 128 15,-2-2-128-15,0 0 0 0,-1 3 0 0,0-2 128 16,0 2-128-16,4 1 0 0,1-5 0 0,4 0-208 16,3-2 16-16,2 1-9280 15,1-3-1856-15</inkml:trace>
  <inkml:trace contextRef="#ctx0" brushRef="#br2" timeOffset="142454.01">15733 11081 3679 0,'-19'-3'320'0,"-2"0"-320"16,1 1 0-16,1-2 0 0,0 0 3072 0,2 2 560 16,1-2 96-16,3 3 32 0,2 1-2640 0,0-2-528 0,1 1-96 0,1-1-32 15,0-1-464-15,1-1 0 0,-1 3 0 0,0-2 0 16,0 1 128-16,1-1-128 0,-1 3 0 0,0-1 0 16,9 1 0-16,-11-2 0 0,-2-4 0 0,4 5 0 15,-1 1 432-15,0 0-16 0,-1-1 0 0,2 1 0 16,0-1 112-16,0 1 32 0,9 0 0 0,0 0 0 15,-10 1-64-15,10-1-16 0,0 0 0 0,0 0 0 16,0 0 32-16,0 0 0 0,0 0 0 0,13-3 0 16,3 2-16-16,7-1 0 0,5 0 0 0,7 0 0 15,7-3-112-15,8 2-32 0,7 1 0 0,3-2 0 16,2-3-176-16,3 0-48 0,1 3 0 0,4 0 0 16,1-1-128-16,4 1 0 0,2 0 0 0,-5 2 0 0,-3-2 0 15,-2 0 0-15,-1 0 0 0,-1 1 0 0,1 0 0 16,0 1 0-16,1 2 0 0,-6-6 0 0,-2-1 0 0,-2 2 0 15,0-3 0-15,-2 4 0 0,-2 2 272 0,1-3-16 16,-2 0-16-16,1 2 0 0,-4 3-32 0,-4 0 0 16,-7-1 0-16,-3 0 0 0,-7-1-80 0,0 2-128 15,-4 2 176-15,-3-1-176 0,-1 0 128 0,-4-1-128 16,-4 0 0-16,-2 1 0 0,-10-1 128 0,0 0-128 16,0 0 0-16,0 0 0 0,0 0 128 0,0 0-128 15,0 0 0-15,-8 8 0 0,-3-4 0 0,-5 0 128 16,-1 1-128-16,-4 2 0 0,-2-3 144 0,-2 1-144 15,-3 2 0-15,-5-2 144 0,-4 2-144 0,-6 0 0 16,-3-7 0-16,0 2 0 0,-1 2 128 0,-1 4-128 0,-4-2 0 16,1 0 128-16,-2 2 32 0,-6-2 0 15,-4 4 0-15,-3-3 0 0,-2-3-16 0,1-1 0 0,-2 3 0 0,0-1 0 16,-2 4-144-16,-5-3 160 0,-8-5-160 0,0-1 160 16,2 3-160-16,0 2 0 0,1 2 144 0,-3-4-144 15,-5-2 0-15,4-1 0 0,6 0 0 0,4-1 128 16,4 1-128-16,1 1 0 0,1 3 0 0,5 0 0 15,4-4 0-15,8 0 0 0,6-1 0 0,6 1 0 16,7 1 0-16,8 0 0 0,5 2 0 0,4-1 0 16,6-1 128-16,10-1-128 0,0 0 128 0,0 0-128 15,0 0 0-15,19 2-160 0,4-1 16 0,8 0 0 16,7 1 144-16,8-4 0 0,7 0 0 0,5-2-128 16,2-2 128-16,6-1 0 0,3 1 0 0,8 1 0 15,5 4 0-15,4-2 0 0,3-1 160 0,3 3-160 16,2-2 0-16,4 2 0 0,6-1 0 0,-2-1-160 0,-3-2 160 15,-1 4 0-15,-2 2 0 0,2 1 0 0,4 0 0 0,-7-1 0 16,-6-4 0-16,3 2 0 0,-6 6 0 0,-1 3 0 16,-2-4 160-16,-7-2-160 0,-6 1 0 0,-4 2 0 15,-5 0 0-15,-4 1-160 0,-3 4 160 0,-3-2 0 16,-6 2 160-16,-5-3-160 0,-6 0 0 0,-5 0 0 16,-5-2 0-16,-6 2 0 0,-6-2 0 0,-12-5 0 15,0 0 0-15,-5 8 144 0,-8 0-144 0,-7-3 0 16,-7 1 0-16,-7 0 128 0,-10-2-128 0,1 0 0 15,-4 0 144-15,-4 1-144 0,-2-1 0 0,-6-2 144 16,-4 1-144-16,-5 1 0 0,-3 1 0 0,0-1 0 16,1-1 0-16,2 2 0 15,-1 2-1440-15,0-2-400 0,-4 1-80 0</inkml:trace>
  <inkml:trace contextRef="#ctx0" brushRef="#br2" timeOffset="143616.7">16865 18028 12895 0,'-16'-10'1152'0,"4"6"-928"16,-3-1-224-16,-1 3 0 0,-2-3 768 0,-3 2 96 15,-1-1 32-15,0 2 0 0,-1-1-128 0,1 1 0 16,0-2-16-16,0 4 0 0,-2-2-240 0,0 6-32 16,-2-1-16-16,-2 2 0 0,0 5 256 0,-1-1 48 15,-4 4 16-15,0 1 0 0,-3 0-48 0,-3 7-16 16,-6 0 0-16,0 0 0 0,-2 3-128 0,1 6-16 15,1-4-16-15,3 5 0 0,3 2 32 0,5 1 16 16,3 0 0-16,5 1 0 0,3-1-144 0,5-3-16 16,6-3-16-16,7-2 0 0,5 1-208 0,7-7-32 15,5-2-16-15,9-3 0 0,5-4-176 0,9-1 0 0,5-3 0 16,10-2 0 0,8-5-592-16,4-1 0 0,-1-3 0 0,-2-2-13104 0</inkml:trace>
  <inkml:trace contextRef="#ctx0" brushRef="#br2" timeOffset="144033.64">16887 18596 11055 0,'0'0'976'0,"0"0"-784"0,0 0-192 0,8-10 0 0,-1 5 3872 0,5 0 736 16,-2 0 128-16,2 2 48 0,1 1-3248 0,2 1-640 16,2 1-128-16,-2 1-16 0,0 0-384 0,-2 3-80 15,1 2-16-15,-1 2 0 0,1 5-128 0,-4 1-16 16,-1-2-128-16,-4 6 192 0,-1 3-192 0,-4 0 176 15,-3-1-176-15,-3 1 160 0,-6 0-160 0,-2 2 0 16,-3 3 0-16,-4-5 0 0,-2 2 144 0,2-2-144 16,3-6 160-16,0-1-160 0,4-2 496 0,4-4 0 15,10-8 0-15,0 0 0 0,0 0-112 0,0 0-32 16,14 9 0-16,5-5 0 0,8-4-352 0,2-3 144 16,7-1-144-16,4-2 0 0,5 1 144 0,4 0-144 15,5 0 0-15,-2 0 144 0,-2 1-336 0,-5 0-80 0,-3-2-16 0,-4 1 0 31,2 2-1376-31,-6-2-256 0,-1-3-64 0</inkml:trace>
  <inkml:trace contextRef="#ctx0" brushRef="#br2" timeOffset="144696.07">18135 18093 24815 0,'0'0'1088'0,"9"-6"256"0,2 1-1088 0,5 0-256 0,2-1 0 0,4 3 0 0,5 0 704 0,5 1 96 15,2-1 16-15,3 0 0 0,1 1-432 0,2 1-96 16,-2-2-16-16,-1 1 0 0,2-1-272 0,-2 2 0 16,-2-1-176-16,-2 1-8288 15,-1 0-1664-15</inkml:trace>
  <inkml:trace contextRef="#ctx0" brushRef="#br2" timeOffset="144860.75">18455 18335 26543 0,'0'0'1168'0,"0"0"256"0,14 5-1136 0,2 1-288 0,1 0 0 0,8-1 0 15,1-1 512-15,7-1 32 0,3-1 16 0,5 0 0 16,3-4-560-16,6 0 0 0,4-5 0 0,4 2-8432 16,-2 0-1680-16</inkml:trace>
  <inkml:trace contextRef="#ctx0" brushRef="#br2" timeOffset="145202.28">20454 17337 22223 0,'-12'6'976'0,"5"-1"224"0,-4 7-960 0,-1 5-240 15,-4 6 0-15,0 5 0 0,-3 8 336 0,0 5 32 16,-2-1 0-16,1 9 0 0,-1 4 160 0,-1 4 48 0,-2 0 0 0,-2 7 0 16,0-2 224-16,-1 6 48 0,0-1 16 15,1-1 0-15,-2 1-416 0,1-1-64 16,1-6-32-16,2-3 0 0,3-5-224 0,2-4-128 0,3-9 160 0,5-5-160 15,1-5 0-15,3-7 0 0,4-7-128 0,3-4 128 32,0-11-1856-32,0 0-272 0,14 3-48 0,6-9-16 0</inkml:trace>
  <inkml:trace contextRef="#ctx0" brushRef="#br2" timeOffset="145651.4">20301 17344 23951 0,'4'-28'1056'16,"1"9"224"-16,4-1-1024 0,5 0-256 0,4 2 0 0,3 0 0 0,3 0 1200 0,3 2 176 15,2 3 32-15,2 4 16 0,-1-4-1040 0,1 3-224 16,-2 1-32-16,0 4-128 0,2 2 144 0,-2 5-144 15,0 1 0-15,-1 3 144 0,-1 8-144 0,-2 4 0 16,-2 1 0-16,-5 1-176 0,-4 3-16 0,-2 5 0 16,-6-1 0-16,-4 4 0 0,-4 1-64 0,-4 3 0 15,-8 1-16-15,-4 1 0 0,-6 3-48 0,-6-2-16 16,-3-3 0-16,-2-2 0 0,-3-1 160 0,-3 0 48 16,-2-7 0-16,-2-2 0 0,-1-4 464 0,3-1 112 15,3-1 0-15,3 0 16 0,1-1-32 0,4-2-16 16,3-2 0-16,2-1 0 0,3 0-416 0,4 0 0 0,2-2 128 0,5 3-128 15,3-3 0-15,4 3 0 0,2 2-192 0,4-1 192 16,3 1-160-16,3 4 160 0,3 2 0 0,5 1-144 16,4 1 368-16,5 1 80 0,3 3 16 0,6 3 0 15,4 4 160-15,4 0 32 0,3-1 16 0,-1-2 0 16,3 2-272-16,-3 0-64 0,-1-4-16 0,-3 0 0 16,1-3-176-16,-1 3 192 0,-1-4-192 0,0 3 192 15,-1-5-192-15,0-1 0 0,0-4 0 0,2-1-9776 16,2-2-1872-16</inkml:trace>
  <inkml:trace contextRef="#ctx0" brushRef="#br2" timeOffset="146104.31">22298 17871 11055 0,'-10'-14'976'0,"0"2"-784"16,1 2-192-16,-3 1 0 0,0-4 3680 0,-4 5 688 15,1 2 144-15,-5 4 32 0,2 1-3456 0,-6 2-672 0,-5-1-144 0,-7 2-16 16,-5 2-256-16,-3 3 0 15,-4-1 0-15,-1 3 0 0,1-2 0 0,2 5 0 0,2-3 0 0,4 2 0 16,6-2 384-16,5 3 16 16,5-3 16-16,6 2 0 0,5 3-160 0,4-4-16 0,5 0-16 0,4-10 0 15,3 16-224-15,2-2 0 0,6-3 0 0,2 2 0 16,1 2 0-16,1-1 128 0,2-3-128 0,1 5 0 16,1-1 176-16,1-1-176 0,-2-1 192 0,0 1-192 15,-2-1 1072-15,0 3 96 0,-4-4 32 0,-2 1 0 31,-2 1-1584-31,-3 0-320 0,-2-4-64 0,-5 0-16 0,-1 1 784 0,-6-4 320 0,-4 6 0 0,-4-4-16 16,-4 1-96-16,-5-2-16 0,-3 1 0 0,-3-3 0 16,-1 0-192-16,-4 2 0 0,-3-4 0 0,-2 1 0 15,2-3-688-15,4-3-16 16,1-3-16-16,6-1-13776 0</inkml:trace>
  <inkml:trace contextRef="#ctx0" brushRef="#br2" timeOffset="146359.28">22861 17830 12895 0,'-14'4'576'0,"7"2"112"0,-5 3-560 0,1 5-128 0,-2 5 0 16,-2 5 0-16,-1 8 3744 0,1 1 720 0,0 3 144 0,0 0 16 16,-1 1-3664-16,-1 0-720 0,-1 1-240 0,-4 0 128 15,-2-2-128-15,0-3 0 0,0-1 0 0,0-7-128 32,-2 1-2192-32,3-6-432 0</inkml:trace>
  <inkml:trace contextRef="#ctx0" brushRef="#br2" timeOffset="146736.31">23104 17805 33695 0,'-22'5'1488'0,"8"1"304"0,0 5-1424 0,-2 2-368 15,-2 4 0-15,0 4 0 0,0 1 496 0,2 1 16 16,1 1 16-16,2 0 0 0,0-4-272 0,4-1-64 16,0-3-16-16,3-2 0 0,1-4-176 0,1-1 0 15,4-9 0-15,0 0 128 0,0 0-128 0,0 0 0 16,0 0 0-16,15-10 0 0,3-4-176 0,4-3-64 16,5-3-16-16,2-2 0 15,3 2-208-15,-2-3-48 0,2 0-16 0,-2 4 0 0,0 0 96 0,-4 1 32 16,0 3 0-16,-2 2 0 0,-1 0 400 0,-2 7-160 15,0 1 160-15,-3 6 0 0,-3 7 144 0,-1 1 144 0,-3 5 32 0,-1 6 0 16,-2 7-112-16,-5 2-16 0,-1 5 0 0,-3 3 0 16,-3 1-192-16,-1 3 144 0,-4-2-144 0,-2 2 128 15,-3 2-128-15,1-3 0 0,-1-2 0 0,2-4 0 32,4-6-1696-32,2-2-320 0,4-7-64 0</inkml:trace>
  <inkml:trace contextRef="#ctx0" brushRef="#br2" timeOffset="147386.31">25585 16883 27647 0,'-4'-23'1216'0,"2"10"256"0,-1 3-1168 0,-1 3-304 15,-1 0 0-15,-1 1 0 0,-4 2 704 0,-4 3 64 16,-5 2 32-16,-5 5 0 0,-7 5-512 0,-3 5-96 16,-3 1-32-16,-6 3 0 0,-7 2-160 0,-6 6 0 15,-7 0 144-15,0 2-144 0,2 2 0 0,3 2 144 16,2 2-144-16,6 1 0 0,7-2 128 0,5 0-128 15,5-5 0-15,8-1 0 0,7-2 0 0,5 0 0 16,8-4 0-16,2 2 0 0,7-2 0 0,6 2 160 0,6 2-160 0,3-3 128 16,4 4 0-16,5-4 0 0,5 3 0 15,4 1 0-15,1 2 0 0,4 1 0 0,2 1 0 0,4 3 0 16,2 2-128-16,0-1 0 0,-3-2 0 0,-5 4 0 16,-4 4 0-16,-4 0 0 0,-2 4 0 0,-3-3 0 15,-4 1 0-15,-4 1 0 0,-6 2 0 0,-6-4 0 16,-3-3 0-16,-6-2 0 0,-2-3 0 0,-6-3 0 15,-6-3 160-15,-4-5 0 0,-2 4 0 0,-7-5 0 16,-4-4 320-16,-6-1 64 0,-7-4 16 0,-1-1 0 16,-5-7-192-16,2-3-48 0,1-4 0 0,0-3 0 15,1-5-128-15,1-1-48 0,2-6 0 0,0-1 0 16,-1-4-144-16,-2 0-144 0,-3-5 144 0,4 1-208 16,3-7 0-16,5-1 0 0,6 2 0 0,7 2 0 15,6-1 208-15,7 6 0 0,6 1-160 0,5 5 160 16,5 3 0-16,6 1 0 0,6 1 0 0,8 5 0 0,7-1 144 0,10 6-144 15,8-1 160-15,2 3-160 0,0 2 144 0,5 1-144 16,4 1 128-16,4 2-128 0,2 1 0 0,2-1 0 16,-4-1 0-16,-7 1 0 0,-2-1 0 0,-9-1 0 15,-2-1 0-15,-7 1 0 0,-6 1 0 0,-6 1 128 16,-4 0-128-16,-4 0 0 0,-6 5 0 0,-4-2-176 16,-5 3 16-16,-3-1 0 15,-4 4-2720-15,-3 0-560 0</inkml:trace>
  <inkml:trace contextRef="#ctx0" brushRef="#br2" timeOffset="149037.51">15131 18604 21183 0,'-6'-4'1888'0,"-2"2"-1504"0,1-1-384 0,-1 2 0 16,8 1 0-16,-9 0 0 0,9 0 0 0,-9 4-192 16,2-2 816-16,7-2 144 0,-5 12 48 0,1-5 0 15,4-7-256-15,-3 16-48 0,1-1-16 0,-1 4 0 16,1 1-48-16,-1 3-16 0,-1 3 0 0,-1-1 0 15,-1 7-48-15,-2-1 0 0,1 0 0 0,-2 10 0 16,0 2 0-16,-1 5 0 0,-4-1 0 0,0 3 0 16,-1-4-128-16,-1-6-16 0,1-4-16 0,0-2 0 15,1-2 112-15,0-5 32 0,1-2 0 0,0-3 0 16,1-2-32-16,1-2 0 0,3-3 0 0,2-4 0 16,3 0-176-16,3-11-32 0,1 12-128 0,4-4 192 15,-5-8-192-15,13 4 128 0,1-2-128 0,6-2 0 16,2-2 0-16,3-2 128 0,4 0-128 0,6-1 0 0,3-3 0 15,6 3 0-15,6-2 0 0,1 0 0 0,1 2 0 16,1-2 0-16,1 0 0 0,0 5 0 0,1-3 0 0,3 1 0 16,5 3 0-16,4-1 0 0,0 2 0 0,3-1 0 15,0 0 0-15,3 1 0 0,3 1 0 0,7 2 0 16,4 2 0-16,1-2 0 0,-7-3 0 0,5 2 0 16,-3-1 0-16,6 2 0 0,7-1 0 0,-3-1 0 15,-3-1 0-15,1 0 0 0,5 2 0 0,1-2 0 16,4-2 0-16,-2 1 0 0,-2 0 0 0,3 0 0 15,-1 1 128-15,2-2-128 0,-2 1 0 0,1 0 0 16,-2 1 0-16,4-2 0 0,3 1 0 0,0-1 0 16,-5-3 0-16,0 3 0 0,2 2 0 0,-2-1 0 0,1-2 0 15,-1 2 0-15,-4 0 0 0,3 1 128 0,-1 2-128 0,0 0 0 16,-3-4 0-16,-1 2 0 0,0 4 0 0,4-1 0 16,4 1 128-16,-3-4-128 0,-5-3 0 15,2 3 144-15,4 4-144 0,1-4 0 0,2-1 0 0,1-2 0 16,1 6 128-16,3-3-128 0,4-3 0 0,-2 2 128 15,-3-3-128-15,1 1 0 0,1 3 0 0,3-1 0 16,-1-1 0-16,-2-1 0 0,2 2 0 0,0-2 0 16,4 2 0-16,-2 0 0 0,-5-2 0 0,3 1 0 15,2 3 0-15,-3-1 0 0,-4-1 0 0,2 2 0 16,1 2 0-16,-1-3 0 0,3-2 224 0,-3 1-64 16,-3 0-160-16,2 1 0 0,3 4-192 0,-4-4 192 15,-4-2 0-15,-2 2 0 0,1 0 0 0,-1 0 0 16,-1 0 0-16,-3 0 0 0,-9 0 0 0,1 2 0 15,1 0 0-15,-1-1 0 0,-4 2 0 0,-2-6 0 0,-7 2 0 0,-2 2 0 16,-2 3 0-16,3-1 0 0,1-2 0 0,-4 0 0 16,-5-1 0-16,-4 1 0 0,-2 1 0 0,-3-2 128 15,-1 0-128-15,-2 0 0 0,-1-2 0 0,-2 1 0 16,-2 2 0-16,-5-2 0 0,-4 0 0 0,-7-3 0 16,-6-3 128-16,-3 1-128 0,-4 3 144 0,-6-5 0 15,-1 2 0-15,-3 1 0 0,-1-2 208 0,-1 1 32 16,-2-1 16-16,1-3 0 0,-2 1 16 0,-3-2 0 15,1 1 0-15,-3-3 0 0,0-5-80 0,0-3-16 16,0-2 0-16,-2-1 0 0,-1-4-16 0,-1-2-16 16,0-4 0-16,1-4 0 0,1 2-80 0,-1-2-16 0,1 0 0 0,-1 0 0 15,-1-3-32-15,1 4-16 0,0 1 0 0,2-1 0 16,0 1-144-16,1 3 0 16,1 5 144-16,0 5-144 0,2 4 0 0,-1 1 0 0,1 3 0 15,2 1 0-15,0 3-208 0,1-1 32 0,2 5 16 0,1 0 0 31,1 2-2496-31,1 4-496 0</inkml:trace>
  <inkml:trace contextRef="#ctx0" brushRef="#br2" timeOffset="150559.4">2622 18267 23039 0,'0'0'1024'0,"-9"10"192"0,-1 4-960 0,0 3-256 0,-1 1 0 0,2 3 0 16,2 2 400-16,-1 5 48 0,-1 3 0 0,-2 4 0 16,-1 1 64-16,-1 4 0 0,-2 1 16 0,1-3 0 15,0 0-224-15,1-2-48 0,-1-3-16 0,0 0 0 16,0-5-112-16,-1 1-128 0,0 1 176 0,1-6-176 16,1 0 144-16,1 1-144 0,0-2 0 0,2-3 144 15,-1-6-144-15,3 3 0 0,1 1 0 0,0-3 128 16,0-1-128-16,3-4 0 0,1 3 0 0,3-13 0 15,-3 9 0-15,3-9 0 0,0 0 0 0,3 11 0 16,-3-11 0-16,7 12 128 0,3-6-128 0,2 0 0 0,1 1 160 16,2-2-160-16,3 2 192 0,2 4-192 0,4 1 272 0,5-3-48 15,6 3-16-15,3-2 0 0,2 3-80 0,2 1-128 16,0-8 176-16,2 4-176 0,3-2 128 0,3 1-128 16,5-4 0-16,5 2 0 0,7 2 128 0,3-5-128 15,3-4 0-15,2 0 0 0,1-1 0 0,4 2 0 16,5 3 0-16,3-4 0 0,2-5 0 0,0 1 0 15,1-4 128-15,4 6-128 0,4 0 0 0,1 1 128 16,-2-3-128-16,7 4 0 0,-5 0 176 0,7 0-176 16,6 0 160-16,-3 0-160 0,1 3 256 0,1 1-64 15,6 2 0-15,-2-1 0 0,-4-4-32 0,5 5-16 16,6 1 0-16,1-3 0 0,-3-1-144 0,5 0 128 16,5 5-128-16,0-4 128 0,0-3-128 0,1 2 0 0,1 0 0 0,1-1 0 15,-2-2 0-15,0 5 128 0,6 0-128 0,-5-1 0 16,-2-4 0-16,0 3 0 0,0 4 0 0,-3-5 0 15,-2 1 0-15,0 2 0 0,1 3 0 0,-1-5 0 16,-2 1 0-16,0 0 128 0,-2 1-128 0,-1-1 0 16,-4-2 0-16,-3 2 128 0,-2 3-128 0,1-2 0 15,1 0 0-15,-6 0 0 0,-6 0 0 0,-3-2 0 16,-2 0 0-16,-1 1 0 0,0 1 0 0,-5-1 0 16,-6-1 0-16,1-1 0 0,-4 1 128 0,1-2-128 15,-1 0 0-15,-3 1 0 0,-4 1 0 0,-4-1 128 16,-2-2-128-16,-2 1 0 0,5 0 144 0,-4 0-144 15,-2-1 0-15,-3 0 0 0,-5 0 0 0,-4 0 0 16,-2 0 0-16,-3 0 0 0,0 0 0 0,-1 0 128 16,1 0-128-16,-2 0 0 0,0 0 0 0,-2 0 0 0,-3 0 0 0,-4 0 0 15,-1 0 0-15,-2-1 0 0,0 0 0 0,-2-2 0 16,-3 0 0-16,0-1 0 0,-4 2 0 0,0 0 0 16,-1-1 0-16,-2 1 0 0,0 1 0 0,-3-1 144 15,-1-2-144-15,-1 3 0 0,-3 0 240 0,-1 0-64 16,2-2-16-16,-8 1 0 0,-8 2 64 0,0 0 16 15,9-4 0-15,-9 4 0 0,0 0 176 0,0 0 32 16,3-12 16-16,-2 2 0 0,-2 0-64 0,0 0-16 16,-1 0 0-16,2-4 0 0,0-2-192 0,0 0-64 15,0-3 0-15,4-3 0 0,1-2-128 0,2-5 0 16,0-4 0-16,2-2 0 0,1 0 0 0,-1-2 0 0,0-2 0 0,1 3 0 16,0 0 0-16,-2 5 0 0,2 0 0 15,-2 3 0-15,-2-2 0 0,2 4 0 0,-4 1 0 0,1 6 0 16,-3 3 176-16,0 5-48 0,-2-3-128 0,-2 8 192 15,2 6-192-15,0 0-160 0,0 0 32 0,0 0 0 32,-10 6-1920-32,2 7-368 0,1-1-80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51:35.04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14981 5709 12319 0,'0'0'544'0,"0"0"112"0,0 0-528 0,7-5-128 0,-1-5 0 0,-6 10 0 15,7-8 1216-15,-2 1 192 0,-5 7 64 0,3-7 0 16,0-3-160-16,-3 10-32 0,0 0 0 0,0 0 0 15,-1-8-96-15,1 8-32 0,-5-9 0 0,5 9 0 0,-8-5-304 16,2 3-64-16,6 2-16 0,-13-3 0 0,1 1-96 0,1-1-32 16,1 3 0-16,-3 0 0 0,-3 3-112 0,-1-1-16 15,2 0-16-15,-3 0 0 0,-2 1-48 0,-2 3-16 16,-2 3 0-16,0 0 0 0,-7 1 16 0,1 3 0 16,-1-3 0-16,-2 4 0 0,-2 4-128 0,-1 1 0 15,0 0-16-15,3 2 0 0,2 4-32 0,0-1 0 16,2-1 0-16,2 3 0 0,3 0-32 0,2 2-16 15,2-3 0-15,6 3 0 0,0-4-64 0,4 3-16 16,2-3 0-16,5 0 0 0,0 0-144 0,4-2 128 16,3-2-128-16,2 1 128 0,0-4-128 0,5 0 192 15,0-1-192-15,2 0 192 0,1-4-64 0,4-3 0 16,2-1 0-16,2 0 0 0,1-1 32 0,2 1 0 16,2-6 0-16,1 3 0 0,0 2-160 0,1-2 192 15,-1-1-192-15,0 1 192 0,-3 0-192 0,0 0 0 0,-3 0 0 0,0-1 128 16,-2 0-128-16,-1-2 0 15,-2-1 0-15,-2 2 0 0,-2 2 0 0,0-2 0 0,-2-5 0 16,-11 2 128-16,11 9-128 0,-2-4 0 0,-9-5 0 16,9 8 0-16,-9-8 0 0,0 0 0 15,5 6 0-15,-5-6 0 0,0 0 0 0,0 0 0 0,4 12 128 16,-4-12-128-16,0 0 0 0,0 0 0 0,-6 6 0 0,-2-1 0 16,-1 3 0-16,-1-3 0 0,-1-5 0 0,-2 2 128 15,-1 1-128-15,-3-2 0 0,-2-1 144 0,-1-1-144 16,0-3 144-16,-3-1-144 0,0-5 192 0,-1 1-192 0,0-4 192 0,1-4-192 15,0-3 192-15,1-1-192 0,3-2 176 0,3 3-176 16,-1-2 160-16,6 2-160 0,1-1 0 16,1-3 128-16,1-1-128 0,4 1 0 0,2-3 0 0,2 2 0 15,2-5 128-15,3 4-128 0,2-4 0 0,2 5 0 16,-1-2 128-16,5 3-128 0,1-1 0 0,3 2 0 16,0 2 0-16,4 1 0 0,2 1 0 0,1 0 0 15,-1-1 0-15,0 2 0 0,1 3 0 0,-1 1 0 16,-2 0 0-16,1 2 0 0,-1 1 0 0,1-1 0 15,0 5 0-15,-2-2 0 0,0 4 0 0,-1 2-128 16,-2 1 128-16,1-2 0 0,-3 1 0 0,0 2 0 16,-2 0 0-16,-2 1 0 0,-2-2 0 0,-9 2 0 15,12-1 0-15,-12 1 0 0,0 0 0 0,0 0 0 16,0 0 0-16,0 0 0 0,0 0-144 0,0 0 144 16,0 0 0-16,-12 1-144 0,-3 3 144 0,-1 3-128 15,-2-2 128-15,-1 4-128 0,-2 0 128 0,-2 2 0 16,1 2 0-16,-3 4-128 0,0 1 128 0,-2 3 0 15,-2 3 0-15,1-1-128 0,-1 1 128 0,0 1 0 0,-2-3 0 16,3 2 0-16,4 1-176 0,2-2 176 16,3-1-208-16,4-3 80 15,2-3-1296-15,3 1-256 0,3-2-48 0,1 0-9760 0,6-15-1952 0</inkml:trace>
  <inkml:trace contextRef="#ctx0" brushRef="#br0" timeOffset="383.84">15158 6285 18431 0,'0'0'1632'0,"0"0"-1312"15,10 4-320-15,3-4 0 0,-3-4 1920 0,2 1 320 16,0 3 64-16,1 2 16 0,-1 0-544 0,3 1-112 15,-1-1-32-15,-3 5 0 0,-1 0-672 0,-1 3-144 16,0-3-32-16,-2 4 0 0,-4 1-208 0,0 2-64 16,-3 3 0-16,-3 1 0 0,0-3 48 0,-5 6 0 15,-2 4 0-15,-6-1 0 0,-1-2-144 0,-2 0-32 16,-4-1 0-16,4 2 0 0,-2-1 112 0,4-1 16 16,0-3 0-16,4-1 0 0,2-1-64 0,4-1-16 15,2 3 0-15,4-5 0 0,4-4-160 0,3 0-16 16,5-3-16-16,3 0 0 0,3 2 0 0,3-4 0 15,2 1 0-15,5 0 0 0,-1 0-80 0,4-4-16 16,0-1 0-16,3 0 0 0,1 0-144 0,-1 0 0 0,-1 0 144 16,3 0-144-16,0 0 0 0,-1 0 0 0,1-2 0 15,-2-1-128 1,-1-2-2208-16,-3 3-432 0,-4-2-96 0</inkml:trace>
  <inkml:trace contextRef="#ctx0" brushRef="#br0" timeOffset="861.89">4408 6140 6447 0,'13'-9'272'0,"-3"3"80"0,3 1-352 0,-3-7 0 0,4 2 0 0,-1-3 0 0,-2 2 0 0</inkml:trace>
  <inkml:trace contextRef="#ctx0" brushRef="#br0" timeOffset="1734.78">4678 5874 7071 0,'0'0'320'0,"6"-7"64"0,0-5-384 0,1 2 0 15,0 1 0-15,-1-1 0 0,-6 10 496 0,8-8 16 16,-8 8 16-16,8-5 0 0,0-2 720 0,-2 0 144 16,-6 7 16-16,0 0 16 0,8-5 16 0,-8 5 0 15,0 0 0-15,5-7 0 0,-5 7 16 0,0 0 0 0,0-9 0 0,0 9 0 16,0 0-240-16,0 0-32 16,-10-9-16-16,-2 4 0 0,1-2-320 0,-2 1-64 0,2 2-16 0,-1 2 0 15,-2-2-176-15,-2-1-32 16,-2 0-16-16,-1 2 0 0,-3 1-128 0,-1-2-32 0,-1-1 0 0,-1 2 0 15,-1 2-96-15,-2 2-32 16,0 3 0-16,-1 4 0 0,0-2-64 0,-2 7 0 16,2-1-16-16,-1 5 0 0,2 7-176 0,-4-1 0 15,0 1 144-15,2 3-144 0,2 2 0 0,1-1 144 0,1 4-144 0,1 1 0 16,3 4 144-16,5-2-144 0,1 0 0 0,5-2 144 16,2-3-144-16,5 1 160 0,3-2-160 0,5-5 160 15,3-2-160-15,4-3 160 0,1-2-160 0,5 3 160 16,3-5-32-16,6-1-128 0,2-2 192 0,2-3-64 15,3 2 16-15,0-6 0 0,-1 0 0 0,1 1 0 16,1-3-144-16,-1-1 192 0,-2 2-192 0,-2 0 192 0,-1 0-192 0,-3 1 160 16,-2-2-160-16,0 4 160 0,-4 4-160 0,0 1 0 15,-3-3 0-15,-2 2 0 0,-3-3 0 0,-5 2 0 16,-1-1 0-16,-2 1 0 0,-3-10 0 0,-1 15 0 16,-6 2 128-16,-1-5-128 0,-4-1 256 0,-2 1-48 15,-4-2 0-15,-1 2 0 0,0-6 32 0,-1 2 0 16,-2-4 0-16,-1-1 0 0,-1-3-48 0,-1 2 0 15,-1-4 0-15,1-1 0 0,-1-6-32 0,0-1-16 16,-2-6 0-16,-3 0 0 0,1-2-144 0,-1-2 160 16,2-8-160-16,1 2 160 0,3-3-16 0,1 4 0 15,4-3 0-15,5 1 0 0,0-4-16 0,4 5-128 0,3-3 192 0,7 4-64 16,1 1-128-16,5 0 0 16,1-4 0-16,4 3 0 0,2-3 0 0,3 1-144 15,3-5 144-15,1 3-208 0,4 1 208 0,1-2 0 0,1 0 0 0,-1 1 0 16,1 2 0-16,-1 1 0 15,-1-2-128-15,1 1 128 0,0 2 0 0,3 2 0 0,1 0 0 0,-2 4 0 16,-3 0 0-16,-1 2 0 0,-2 1 0 16,0 4 0-16,-1 3 0 0,-1-1 0 0,-1 5 0 0,-2-1 0 15,-5-1 0-15,0 5-192 0,-10 2 48 0,0 0 16 16,0 0 128-16,11 4-128 16,-11-4 128-16,0 0-128 0,0 0 0 0,1 12 0 0,-2 1 0 0,-3-4 0 15,-3 1 128-15,-2-2 0 0,-1 2 0 0,-4-1 0 16,0 2 0-16,-2 2 0 0,-2-3 0 0,-2 4 0 15,-2 3 0-15,-3 2 0 0,-5 2 0 0,1 1 0 0,1 1 0 0,-5 0 0 16,-2 2 0-16,-1 3 0 0,0-1 0 16,0 3 0-16,-4 2 0 0,5-1 0 15,3-2 0-15,1 1 0 0,6 0 0 0,1-1 0 0,5 1 0 0,5 0 0 16,3-1 0-16,8 0 0 0,-1-5 0 0,8 2 0 16,-1-6 0-16,8 0-128 0,1 1 128 0,5-2 128 15,2 0-128-15,5-3 176 0,4-2-176 0,4-4 0 16,1 2-192-16,4-2 192 0,2-5 0 0,1-4 0 15,-2-1 0-15,1 0 0 0,0 0-224 0,-3-1 32 16,-4 0 0-16,-2-3 0 16,-2-2-2112-16,-2 2-432 0,-3 1-80 0,-2 2-7600 15,-3-4-1520-15</inkml:trace>
  <inkml:trace contextRef="#ctx0" brushRef="#br0" timeOffset="2302.03">4826 6530 3679 0,'0'0'320'0,"0"0"-320"0,0 0 0 0,0 0 0 15,2 10 5568-15,-4 2 1056 16,0 4 208-16,-2 0 32 0,-2 0-4032 0,-2 2-800 16,0 2-176-16,-2 1-16 0,-2 3-752 0,3-8-128 0,-1 1-48 0,-6 12 0 15,0 0-240-15,-1 0-48 0,3-1-16 0,-1-3 0 16,0-3-160-16,1 0-16 0,2 0-16 0,3-2 0 15,1-2-160-15,2-4-16 0,4-4-16 0,2-10 0 16,0 0 64-16,0 0 16 0,0 0 0 0,0 0 0 16,11-5 128-16,2-8 16 0,-1-2 16 0,0-4 0 15,1-3-192-15,2-1-32 0,-2-5-16 0,2 4 0 16,-1-2-224-16,-1 0 128 0,-2 3-128 0,-1-3 0 0,-1 1 0 0,0 1 128 16,-1 5-128-16,-2 6 0 0,-2 1 0 0,1 2 0 15,-5 10 0-15,0 0 0 0,0 0 0 0,0 0 0 16,0 12 0-16,-2 4-160 0,-1 1 160 0,-3 4 0 15,-3 2 0-15,0 4-128 0,-1-1 128 0,-2 2 0 16,0 1 0-16,-1 0 0 0,-5 2 0 0,8-12 0 16,0-1 0-16,-3 6 0 0,3-5 0 0,3-3 0 15,4-4 0-15,3-12 0 0,0 0 0 0,0 0 128 16,0 0-128-16,3-13 0 0,3-1 192 0,2-4-16 16,4-2-16-16,-3 5 0 0,0 0-160 0,2-7 128 15,2-2-128-15,1-11 128 0,-1 8-128 0,-1-3 0 16,0 2 0-16,-1 3 0 0,-1 3 0 0,-1 2 0 15,-1 6 128-15,-3 3-128 0,-5 11 0 0,0 0 0 16,0 0 0-16,6 11 0 0,-2 4 128 0,-4 6-128 0,-1 3 128 0,-3 7-128 16,-2 3 160-16,-1 4-160 15,-3-1 192-15,-3 4-192 0,-2 4 176 0,-1-3-176 0,-5 4 160 0,3-7-160 16,-1-3 144-16,4-6-144 16,2-4 128-16,3-5-128 0,3-2 0 0,0-6-176 0,0-5 16 0,7-8 0 31,-7 9-2208-31,7-9-432 0,0 0-80 0</inkml:trace>
  <inkml:trace contextRef="#ctx0" brushRef="#br0" timeOffset="22115.34">16498 7138 4607 0,'0'0'192'0,"0"0"64"0,0 0-256 0,0 0 0 16,0 0 0-16,0 0 0 0,0 0 2496 0,0 0 448 15,0 0 80-15,0 0 32 0,0 0-1568 0,0 0-304 0,0 0-64 0,0 0-16 16,0 0-320-16,0 0-64 0,0 0-16 0,0 0 0 16,0 0-160-16,0 0-32 0,0 0-16 0,0 0 0 15,0 0-96-15,-8 1-16 0,8-1 0 0,-9 3 0 16,1-1 32-16,8-2 0 0,-11 5 0 0,1 3 0 16,-1-3-16-16,-1 4 0 0,1-3 0 0,-2 6 0 15,-1-2-112-15,0 2-32 0,0 1 0 0,-1 0 0 16,-3 1 0-16,-1 2-16 0,-1 1 0 0,-2 3 0 15,-1 4 0-15,-1 2 0 0,-1-3 0 0,-1 5 0 0,1 0-48 0,-2 3-16 16,-1 4 0-16,-1 3 0 0,4 4-16 0,0 1 0 16,2-4 0-16,1 7 0 0,-3 0 16 0,5 3 0 15,4 0 0-15,0-5 0 0,2 2 0 0,5-3 0 16,1 2 0-16,2-2 0 0,4-1-16 0,1-1 0 16,2-3 0-16,3-1 0 0,0-3-160 0,4-1 192 15,0-3-192-15,2 1 192 0,0-2-192 0,3-2 0 16,0 2 0-16,0-3 0 0,-2-5 0 0,2-1 0 15,1-4 0-15,0 0 0 0,0 0 0 0,0-4 0 16,-2 1 0-16,4-4 0 16,-4-3-1424-16,1 1-176 0,0-5-16 0,-2-3-7504 15,-1-4-1504-15</inkml:trace>
  <inkml:trace contextRef="#ctx0" brushRef="#br0" timeOffset="22466.86">16897 7405 17103 0,'0'0'752'0,"0"0"160"0,1-8-720 0,-1 8-192 0,0 0 0 0,0 0 0 16,0 0 1440-16,0 0 256 0,0 0 48 0,-3 18 16 0,-3 3-464 0,1 5-80 16,-1-1-32-16,0 6 0 0,-1 1-112 0,1 3-32 15,0 3 0-15,-2 4 0 0,-1 3-336 0,1-1-64 16,1 4 0-16,-1 3-16 0,1 1-336 0,-1-3-64 16,2-3-16-16,0-7 0 0,3-4-208 0,0-3 176 15,2-2-176-15,1-6 160 0,1-5-160 0,3-1 0 16,1-3 0-16,0-6 0 15,-5-9-320-15,10 6-112 0,-1-6-16 0,4-6-9568 16,-2-3-1920-16</inkml:trace>
  <inkml:trace contextRef="#ctx0" brushRef="#br0" timeOffset="22664.98">17403 8174 11967 0,'0'21'1072'0,"0"2"-864"16,-1 3-208-16,-1-1 0 0,-1 4 3440 0,-2 0 640 16,-3 4 128-16,-1 1 16 0,-2 0-2384 0,-3 0-496 15,1-1-80-15,-1-6-32 0,-3-2-752 0,1-2-160 0,-1-2-16 0,6-5-16 16,-2-1-288-16,-5 7 128 0,2-3-128 0,2-4 0 16,4-1 0-16,1-5-272 0,-3-1 16 0,12-8-9344 15,-6 4-1856-15</inkml:trace>
  <inkml:trace contextRef="#ctx0" brushRef="#br0" timeOffset="23053.35">17842 7734 21935 0,'0'0'960'0,"0"0"224"0,0 0-944 0,11 11-240 16,0-4 0-16,3-1 0 0,4 0 1328 0,1-2 208 16,0 0 64-16,3 2 0 0,2-2-496 0,3 0-80 15,1 0-32-15,3 0 0 0,3 1-480 0,-1-3-80 16,0-1-32-16,0 2 0 0,1 0-208 0,-2-1-32 16,-3-3-16-16,-2-2 0 0,-3 5-144 0,-1-2 0 0,-3 0 0 0,-1-2 0 31,0-2-960-31,-2 2-256 0,-2-2-64 0,-1 0-12224 0</inkml:trace>
  <inkml:trace contextRef="#ctx0" brushRef="#br0" timeOffset="23316.07">18883 7447 19343 0,'0'0'1728'0,"0"0"-1392"15,0 0-336-15,0 0 0 0,3 15 688 0,0 1 64 16,-2 2 16-16,-2 2 0 0,-3 1 656 0,0 7 144 16,-1 2 32-16,0 5 0 0,-4 1-576 0,3 6-96 15,-2-1-32-15,1 4 0 0,-2 2-384 0,-1 2-64 16,-2 1-32-16,-1-3 0 0,2 1-272 0,1 2-144 16,0-7 160-16,1-2-160 0,1-6 0 0,0-3 0 15,1-7 0-15,3-3 0 16,1-3-1088-16,1-4-272 0,2-3-48 0,0-12-11776 0</inkml:trace>
  <inkml:trace contextRef="#ctx0" brushRef="#br0" timeOffset="23817.65">19081 6889 11967 0,'0'0'528'0,"-4"-9"112"0,4 9-512 16,0-8-128-16,0 8 0 0,5-10 0 0,1 2 960 0,2 4 176 16,-8 4 16-16,13-1 16 0,0 4-272 0,1 1-64 15,2 2-16-15,4 4 0 0,3 3 176 0,1 1 32 16,3 5 16-16,1 6 0 0,4 3-128 0,0 4-16 16,-2 1-16-16,4 8 0 0,7 6-256 0,-5 5-48 15,-3 4-16-15,-4 1 0 0,-1 3-352 0,-4 1-64 16,-4 5-16-16,-3-4 0 0,-3-1-128 0,-4-2 128 15,-2-3-128-15,-3-2 128 0,-1-2 288 0,-2-1 48 16,-3-4 16-16,-2 1 0 0,0-1 96 0,-4-2 32 16,0-1 0-16,-4-4 0 0,-4-1-32 0,0-1 0 15,-2-5 0-15,0 0 0 0,-1 3-208 0,0-2-48 16,-1-3-16-16,-4-3 0 0,-5 0-112 0,0-1-32 0,-1-1 0 0,0-3 0 16,-2-1-160-16,4-3 0 0,2-1 0 0,2-6 0 15,4 0-192-15,5-7-128 0,3-5-32 0,11 0-10240 16,0 0-2048-16</inkml:trace>
  <inkml:trace contextRef="#ctx0" brushRef="#br0" timeOffset="24439.2">20569 7533 13823 0,'0'0'1216'0,"0"0"-960"16,0 0-256-16,0 0 0 0,0 0 1328 0,0 0 208 15,13 1 64-15,1 1 0 0,0-2-496 0,4 0-80 16,2-2-32-16,2 2 0 0,1-2-448 0,5-2-96 16,0-2 0-16,3 2-16 0,2 1-288 0,3 1-144 15,2 0 160-15,2 1-160 0,-6-1 160 0,1 0-160 16,-3 2 160-16,-4 4-160 15,-5-1-288-15,-4 0-160 0,-4 4-16 0</inkml:trace>
  <inkml:trace contextRef="#ctx0" brushRef="#br0" timeOffset="24633.89">20480 8030 21183 0,'0'0'1888'0,"0"0"-1504"0,0 0-384 0,18 4 0 16,4 0 368-16,3-1 0 0,2 0 0 0,3 0 0 15,5-7 816-15,3 2 160 0,4 0 48 0,7-1 0 16,6 2-512-16,5 0-112 0,3-4 0 0,-4-3-16 16,-5 2-416-16,0-2-80 0,-5 2 0 0,-3 3-16 15,-6 5-1200-15,-7 3-256 16,-4 5-32-16</inkml:trace>
  <inkml:trace contextRef="#ctx0" brushRef="#br0" timeOffset="26935.54">22268 7248 3679 0,'0'0'160'0,"0"0"32"0,0 0-192 0,0 0 0 16,0 0 0-16,0 0 0 0,1-9 2064 0,0 3 368 15,-1 1 80-15,1-4 16 0,2 3-1104 0,-1-3-208 16,0 1-64-16,0 2 0 0,1-3 64 0,-1 4 16 16,-2 5 0-16,0 0 0 0,0 0-272 0,0 0-64 15,0 0-16-15,0 0 0 0,0 0-176 0,-6 6-48 16,0 4 0-16,-5 2 0 0,-1 3-176 0,-2 3-32 15,-1 1-16-15,-2 4 0 0,-1 1-48 0,-1 5 0 16,0 0 0-16,-3 4 0 0,0 3-64 0,-3 3 0 0,-1 7-16 0,-10 18 0 16,1-2-96-16,7-1-16 0,5 0 0 0,4-4 0 15,3-2-48-15,5 0-16 0,2-2 0 0,3-1 0 16,3 0-128-16,4-6 192 0,3-2-192 0,3-5 192 16,1-6-192-16,3-2 0 0,1-4 0 0,4 2 0 15,1-6-176-15,1-2-64 0,0-4-16 0,2-4 0 16,-2-7-2240-16,2-1-448 0</inkml:trace>
  <inkml:trace contextRef="#ctx0" brushRef="#br0" timeOffset="27568.85">22857 7295 12895 0,'0'0'1152'0,"-9"5"-928"16,1-1-224-16,-3 8 0 0,4-1 944 0,-2 7 144 16,1 4 16-16,1 3 16 0,-1 3-160 0,2 2-16 15,1 7-16-15,-3 6 0 0,-1 2-224 0,4 3-64 16,0-1 0-16,-1 0 0 0,-2 5-320 0,0 1-64 0,2 0 0 0,0 0-16 15,-1-1-240-15,2-3 176 16,-1-7-176-16,1-8 160 0,1-3-160 0,0-7 192 0,0-7-192 0,2-3 192 16,2-5 128-16,0-9 48 0,0 0 0 0,0 0 0 15,0 0 192-15,2-9 32 0,2-5 16 0,0-5 0 16,-2-6-224-16,0 0-32 0,3 0-16 0,0-5 0 16,-3-2-208-16,0 0-128 0,-2 2 160 0,-2-6-160 15,1-7 176-15,1 0-176 0,1-3 192 0,2 3-192 16,-1 0 256-16,6-1-48 0,2 2-16 0,4 1 0 15,3 0-192-15,1 5 144 0,-1 3-144 0,4 4 128 16,3 0-128-16,3 5 0 0,-1-1 0 0,2 6 0 0,1 3 128 0,1 6-128 16,1 2 0-16,0 4 128 0,-2 2-128 0,-3 4 192 15,-1 7-192-15,-5 3 192 0,-2 3-192 0,-5 4 0 16,-3 2 0-16,-4 7 128 0,-2-1-128 0,-4 5 0 16,-2 1 0-16,-3 1 0 0,-4 2 0 0,-5-3 0 15,-4-4 0-15,-2 2 0 0,-5 0 160 0,-3-4-160 16,-2-3 192-16,-2-1-192 0,0-1 176 0,1-1-176 15,-1 0 160-15,3-1-160 0,3-1 240 0,5-1-48 16,0 0-16-16,9-2 0 0,3-3-176 0,4 2 0 16,1-1 0-16,2 3 0 0,2 2 0 0,4 0 0 15,5 0 0-15,4 1 0 0,3-1 0 0,3-1 0 16,3-1 0-16,1-1 0 0,4 1 0 0,2 0 0 16,1 3 0-16,1-4 0 0,-3 1 0 0,0-1 0 15,1 1 0-15,-4-2 0 0,-2-4-336 0,-1 1 0 16,-2-2 0-16,-1-4 0 15,-2 2-2288-15,-2 0-464 0</inkml:trace>
  <inkml:trace contextRef="#ctx0" brushRef="#br0" timeOffset="27869.9">23809 7708 6447 0,'0'0'272'0,"-1"-11"80"0,1 11-352 0,-2-8 0 15,2 8 0-15,0 0 0 0,0 0 3840 0,-9 2 704 16,0 3 144-16,-1 6 32 0,-3 1-3040 0,0 3-592 16,1 3-128-16,-1 2-32 0,-1 5-256 0,-1 1-48 15,-3 4-16-15,0 2 0 0,0 1-128 0,0 1-32 16,1 0 0-16,0-1 0 0,4 1-192 0,3-2-64 15,1-3 0-15,4 0 0 0,3-1-192 0,4-4 0 16,1-2 0-16,3-3 0 0,4-3-192 0,3-2-96 16,0-6-16-16,3-3 0 15,5-5-1680-15,0-5-320 0,3-3-80 0</inkml:trace>
  <inkml:trace contextRef="#ctx0" brushRef="#br0" timeOffset="28270.19">24454 7701 11055 0,'0'0'976'0,"0"0"-784"0,0 0-192 0,0 0 0 16,-8-5 1296-16,2 2 224 0,-2-1 32 0,1 1 16 15,7 3-224-15,-11-2-32 0,0 2-16 0,1 2 0 16,10-2-368-16,-12 6-80 0,-2 0-16 0,0 6 0 15,0-2-176-15,2 4-32 0,-2 4-16 0,0 2 0 16,0 4-32-16,1 2 0 0,0 4 0 0,2-2 0 16,1 1-192-16,2 3-32 0,3-4-16 0,3 1 0 0,2-5-336 0,2 1 128 15,2-6-128-15,2-5 0 0,3-2 0 0,3 0 144 16,2-7-144-16,1-1 0 0,1-6 272 0,3-1-48 16,0 0-16-16,4-6 0 0,-1 1 848 0,2-2 160 15,-1 0 48-15,-3-4 0 16,2-2-1744-16,-2-1-352 0,-1-1-64 0,-1 1 0 0,-1-4 896 0,-3 1 0 15,-3 1 192-15,-3-3-16 0,-4-3 144 0,-7 2 48 16,-6-1 0-16,0-4 0 0,-4 0-176 0,-2 1-48 16,0 3 0-16,-3 0 0 0,0 3-144 0,2 6 0 15,-1 4 0-15,1-1 0 16,-1 6-1328-16,3 1-192 0,3 2-32 0,-2 1-12192 0</inkml:trace>
  <inkml:trace contextRef="#ctx0" brushRef="#br0" timeOffset="28753.2">25508 7369 6447 0,'0'0'272'0,"-8"-6"80"0,-2-2-352 0,0 4 0 0,0 2 0 0,1 2 0 0,0 0 2080 0,-3 2 352 16,-2 1 64-16,0 2 0 0,-1 5-1056 0,1 0-224 15,0 2-32-15,0 2-16 0,1-5-272 0,-2 3-48 16,0 4-16-16,1-4 0 0,0 2-352 0,1 3-80 15,-3-1-16-15,3-1 0 0,3-1-112 0,1-3-16 16,1 0-16-16,7 3 0 0,2-2 128 0,7 3 16 16,2-1 16-16,3 2 0 0,3 2-80 0,2 0-32 15,1 0 0-15,2 2 0 0,1 0-144 0,-1-1-16 16,0 0-128-16,0 2 192 0,-4 0-192 0,0 0 0 16,-3-1 0-16,-1 2 0 0,-4 1 0 0,-3 1 0 15,-1-3 0-15,-5 2 144 0,-2 3 352 0,-2-5 64 16,-3 0 16-16,-2-2 0 0,-1-2 128 0,-4 0 48 15,-5-1 0-15,-1-2 0 0,-2-3-176 0,-1 0-48 16,-2 1 0-16,-4-5 0 0,-2-2-240 0,-4 0-48 16,-1-3-16-16,-2-6 0 0,-3-5-224 0,4-1 0 15,4 0 0-15,4-6 0 16,4-2-1664-16,3-2-368 0,6-4-80 0</inkml:trace>
  <inkml:trace contextRef="#ctx0" brushRef="#br0" timeOffset="29434.86">26528 6680 12895 0,'0'0'1152'0,"-5"-9"-928"15,0-1-224-15,0 4 0 0,0-2 320 0,5 8 0 16,-8-6 16-16,-2 3 0 0,-2 2 544 0,0 2 96 15,1 0 32-15,-2 5 0 0,-2-1-304 0,1 4-64 16,0 2-16-16,-2 0 0 0,1 3-112 0,-3 4-32 16,-1 3 0-16,0 5 0 0,-1 5-32 0,1 2-16 15,2 2 0-15,3 5 0 0,0 2-240 0,4-3-32 16,3-1-16-16,3 2 0 0,3 0-144 0,3 1 0 16,2-3 0-16,3 2 128 0,4-1-128 0,4 2 0 0,1-5 0 15,2-1 128-15,1-6 0 0,0 0 0 0,0 3 0 16,-1-5 0-16,0 1-128 0,-1-3 128 0,-3 4-128 15,-2-2 128-15,-4-3-128 0,-2-1 0 0,-1-1 0 0,-1 1 128 16,-1 1-128-16,-3-4 0 0,-2 2 144 0,0-2-144 16,-2-1 384-16,-1 0 16 0,-3 3 0 0,-1-1 0 15,-2-2-16-15,-2 0-16 0,-3-1 0 0,-3 0 0 16,-2-4-112-16,-2-3 0 0,-2 1-16 0,-5-1 0 16,-4-3-48-16,0-2 0 0,0 1 0 0,1-6 0 0,0-2-48 15,2-2-16-15,5-3 0 0,0-2 0 0,7-7-128 16,1-2 192-16,2-2-192 0,4-2 192 0,3-7-192 15,6 0 128-15,4-4-128 0,5 0 128 0,1 3-128 16,3 2 0-16,2 8 0 0,5 1 0 0,1 6 0 0,2 4-176 16,4 2 176-16,4 3-192 0,3 2 192 0,2 3 0 15,2 4-144-15,0 2 144 0,-2 6 0 0,-1 2 0 16,-5 0 0-16,-2 2 0 0,-4 1 0 0,-3 0 0 16,-4 0 0-16,-3 0 0 0,-3-1-384 0,-2 0 0 15,0 1 0-15,-4-6-12464 0</inkml:trace>
  <inkml:trace contextRef="#ctx0" brushRef="#br0" timeOffset="29698.29">27043 7980 24191 0,'1'20'1072'0,"2"-4"208"0,-2 1-1024 0,1 4-256 0,-2 7 0 0,0 1 0 16,-3 4 816-16,-2 2 96 0,-4-1 32 0,-1 0 0 15,-2-2-256-15,-2-1-48 0,-1 0-16 0,-1 1 0 0,-3-4-400 0,2-1-80 16,1-6-16-16,0-3 0 15,2-4-1344-15,0-6-288 0,2-3-48 0</inkml:trace>
  <inkml:trace contextRef="#ctx0" brushRef="#br0" timeOffset="30089.6">28201 6660 19231 0,'0'0'848'0,"-7"-7"176"0,-1-1-816 0,8 8-208 0,0 0 0 16,-9 0 0-16,0 3 1120 0,0 8 176 15,0 3 48-15,-1 5 0 0,-1 5-560 0,-1 7-96 16,1 5-32-16,1 7 0 0,1 7-144 0,-3 2-48 0,-2 4 0 16,2 2 0-16,-2 5-144 0,-2-4-16 0,1 4-16 0,-3 0 0 15,1 6-160-15,1-2-128 0,0-4 192 0,1-1-192 16,-1-8 0-16,4-5 0 0,1-9 0 0,4-4 0 0,0-8-256 0,4-5-96 15,1-8-32-15,2-5 0 16,0-10-1264-16,0 0-256 0,10-7-48 16</inkml:trace>
  <inkml:trace contextRef="#ctx0" brushRef="#br0" timeOffset="30479.76">28102 6923 1839 0,'1'-23'160'0,"-1"8"-160"15,2-8 0-15,0 3 0 0,4-2 3904 0,0 3 768 16,2 2 128-16,4 5 48 0,1 3-2960 0,1 1-592 16,6 3-112-16,2 2-32 0,2-2-512 0,2 2-96 15,1 1-32-15,1 6 0 0,1 1 112 0,-2 0 16 0,-2 5 0 0,-2 2 0 16,-4 4-336-16,-3 5-64 0,-2 0-16 0,-6 2 0 16,-1 3-224-16,-3 2 0 15,-3 0 0-15,-2 1 0 0,-2-1 0 0,-1-3 0 16,-2 2 128-16,-3-3-128 0,-2-4 0 0,-1 1 144 0,-3-2-144 0,-3 0 128 15,-2-1 160-15,-3-1 32 0,-1 1 0 0,0-1 0 16,-2-3-80-16,5 2-16 0,0 1 0 0,5-1 0 16,3 2-80-16,4 2-16 0,5 1 0 0,4 2 0 15,3 1-128-15,2-3 0 0,4 0 0 0,3 2 128 16,4 3-128-16,3-3 0 0,1 0 0 0,3 0 0 16,0-5 0-16,5-2 0 0,-3-2 0 0,1 3 0 15,-1-1-1712-15,-1 0-272 16,-1-4-48-16,-8-7-9760 0</inkml:trace>
  <inkml:trace contextRef="#ctx0" brushRef="#br0" timeOffset="30822.1">29213 7271 15663 0,'0'0'688'0,"3"-5"144"0,-1-4-656 0,-1 3-176 16,-1 6 0-16,0 0 0 0,-1-5 1904 0,1 5 336 16,-6-4 80-16,-4-1 16 0,-3 2-1280 0,-1 3-256 0,-4 3-48 0,-1 3-16 15,-1 1-320-15,1 4-64 16,0-1-16-16,1 3 0 0,0 1-128 0,3-1-16 16,2 2-16-16,3 0 0 0,5-1-176 0,1 4 128 15,1-4-128-15,2-1 128 0,1-1-128 0,3 2 0 16,2 4 0-16,0-3 128 0,1-2-128 0,1 1 192 0,0 0-192 0,1 2 192 15,-2 0-192-15,-1 2 128 0,-1-2-128 16,-1 2 128-16,-2-2-128 0,-2-2 0 0,-3 2 0 0,0-2 128 16,-2 0-128-16,-2-4 160 0,-2 0-160 0,0 1 160 15,-2-3-160-15,3 0 0 0,-1-2 0 0,2-3-8848 16,-2-3-1776-16</inkml:trace>
  <inkml:trace contextRef="#ctx0" brushRef="#br0" timeOffset="30989.24">29596 7319 13823 0,'0'0'608'15,"0"0"128"-15,0 0-592 0,8 2-144 0,-8-2 0 0,8 7 0 0,-4 4 2032 0,-2 3 368 16,-2 1 80-16,-2-1 16 0,-2 1-1488 0,0 3-304 15,-2 0-48-15,-2 2-16 0,-1 3-256 0,1-2-48 16,-3 0-16-16,0-1 0 0,-1-2-128 0,0 2-48 16,-1 1 0-16,-1 0-8016 15,0-2-1600-15</inkml:trace>
  <inkml:trace contextRef="#ctx0" brushRef="#br0" timeOffset="31321.69">29932 7251 21135 0,'0'0'928'0,"-6"6"208"0,0-1-912 0,-2 2-224 0,0 5 0 0,-2-1 0 16,-2 0 256-16,1 3 16 0,-1-3 0 0,-1 2 0 15,4-1 416-15,-1-5 80 0,0 2 0 0,2-4 16 16,2-1-112-16,6-4-32 0,0 0 0 0,0 0 0 0,0 0 96 0,0 0 16 15,9-6 0-15,2-3 0 16,3 1-384-16,3-2-80 0,-1 1-16 0,2-2 0 0,0 2-272 0,1-2 128 16,1 5-128-16,-2 0 0 0,-2 3 192 0,0 3-192 15,-2 2 192-15,-2 6-192 0,-1 5 240 0,-3 5-64 16,-1 5-16-16,-2 1 0 0,-1 4-160 0,-3 0 0 16,-1 2 0-16,-3 3 128 0,0-2-128 0,-2-1 0 15,-1 1 0-15,0 1 0 16,0-6-1472-16,1 1-256 0,0-7-64 0,1-2-10672 0</inkml:trace>
  <inkml:trace contextRef="#ctx0" brushRef="#br0" timeOffset="31966.57">31137 6524 12895 0,'0'0'1152'0,"-5"-8"-928"0,-2 2-224 0,0-1 0 0,7 7 1376 0,-10-2 224 15,1 1 64-15,-3 3 0 0,-1 2-688 0,-2 5-128 16,-3 4-16-16,-1-3-16 0,0 2-256 0,-2 6-48 16,1 6-16-16,5-5 0 0,-3 4-32 0,0 2 0 15,2 4 0-15,-6 15 0 0,4 5-208 0,6-2-32 16,1-3-16-16,6-10 0 0,2 3-208 0,1 1 0 15,4 6 0-15,3-4 0 0,1-2 0 0,4-2 0 16,3-2 0-16,3 2 0 0,2 1 176 0,0-3-16 16,0-1 0-16,-2-2 0 0,-2-2-160 0,-2-2 160 15,-3-1-160-15,-3-3 160 0,-1 0-160 0,-1 1 192 16,-5-5-192-16,-2-2 192 0,-2-7 448 0,-1 1 112 16,-3 0 16-16,-3-5 0 0,-2 0-128 0,-2 1 0 15,-3-4-16-15,-2-1 0 0,0-2-368 0,-11-3-64 16,3-1 0-16,2-3-16 0,3-1-176 0,1-3 192 15,1 3-192-15,5-5 192 0,1-3-192 0,4 1 0 16,0-1 0-16,7 4 128 0,3-1-128 0,0 4 0 0,2 9 0 16,0 0-176-16,0 0 176 0,8-6-208 0,2 3 80 15,2 3 128-15,0 0-192 0,3 4 192 0,2 2-160 16,-3 2 160-16,3-2-192 0,3 6 192 0,1 2-208 16,5-3 80-16,2 0-368 15,1 2-64-15,0-3-16 0,1 3 0 0,-1-4-1968 0,-3 0-400 16</inkml:trace>
  <inkml:trace contextRef="#ctx0" brushRef="#br0" timeOffset="32655.05">31492 5747 9215 0,'0'0'400'0,"0"-4"96"0,0 4-496 0,0 0 0 0,0 0 0 0,0 0 0 15,0-7 1408-15,0 7 192 0,0 0 48 0,0 0 0 16,0 0-656-16,0 0-128 0,0 0-32 0,0 0 0 15,0 0-192-15,0 0-64 0,6-4 0 0,-6 4 0 16,9 8-96-16,2-1-32 0,1 5 0 0,2 2 0 16,1 8-80-16,2 0-32 0,1 3 0 0,1 6 0 0,1 5-80 0,4 4 0 15,3 6-16-15,0 1 0 0,-2 4-240 16,2 5 176-16,1 6-176 0,0 0 160 0,1 2-160 0,3 2 0 16,1-2 0-16,1 2 0 0,-1-3 0 0,2 2 160 15,-2 1-160-15,-2-4 160 0,0-1 336 0,-3-3 64 16,-3-2 16-16,-1-2 0 0,-1-2-80 0,-4-1-16 15,-3-4 0-15,-5 2 0 0,-5-2 64 0,-3-3 16 16,-6 1 0-16,-2-4 0 0,-5 1 80 0,-3 3 0 16,-2-3 16-16,-3 1 0 0,-2-4-192 0,-3 2-32 15,-4 1-16-15,1-1 0 0,-2 1-48 0,-1 1-16 16,-6-1 0-16,2-4 0 0,0 1-64 0,0-2-16 16,0-1 0-16,0-2 0 0,-3 2-32 0,5-2-16 0,-2-2 0 0,0-2 0 15,-3-2-96-15,0 0-128 16,0-4 176-16,-3 1-176 0,0-1 176 0,2-3-176 15,2 0 160-15,-15 7-160 0,8-7 0 0,6-3 128 16,5-3-128-16,1-1 0 0,5-2-192 0,3 0-96 0,3-4-16 0,5-2-10736 16,0-3-2144-1</inkml:trace>
  <inkml:trace contextRef="#ctx0" brushRef="#br0" timeOffset="38593.71">12982 12912 7359 0,'0'0'656'0,"5"-7"-528"0,3 0-128 0,-2 2 0 0,-2-3 1152 0,2 2 208 16,-1 0 48-16,-1-3 0 0,-4 9-272 0,3-8-48 15,-1-2-16-15,1 4 0 0,-3-4 16 0,0 10 0 16,-2-8 0-16,-1-1 0 0,0 4-128 0,3 5 0 16,0 0-16-16,-5-9 0 0,-1 1-224 0,6 8-32 15,-8-1-16-15,8 1 0 0,-8-2-208 0,8 2-32 16,0 0-16-16,0 0 0 0,-7 3-224 0,7-3-32 15,-5 13-16-15,2 0 0 0,1 3-16 0,0 3-128 16,2 4 192-16,3 1-64 0,-1 7 80 0,2 2 16 16,0 4 0-16,0 4 0 0,1 3 16 0,0 2 0 15,-1 1 0-15,-2 1 0 0,1 4-48 0,0-1-16 16,-1 0 0-16,1-4 0 0,-2-3-176 0,-1 2 192 16,-1-6-192-16,-1-4 192 0,0-1-192 0,1-7 128 15,-5-2-128-15,1-5 128 0,-1-1 64 0,0-2 0 0,-1-3 0 0,2 0 0 16,0-6 128-16,0 1 48 15,1-3 0-15,4-7 0 0,0 0 32 0,-7 6 16 16,7-6 0-16,0 0 0 0,-8-6-64 0,2-1-16 0,1-1 0 0,1-1 0 16,1-4-48-16,2-2-16 15,1-3 0-15,1-2 0 0,2-3-144 0,1-5-128 0,-1 1 144 0,1-3-144 16,0-7 128-16,1 0-128 0,0 1 0 0,1-1 144 16,1-2-144-16,-1-4 0 0,1 1 0 0,-1 2 0 15,0 2 0-15,1 1 0 0,-4 1 0 0,1 1 0 16,0 3 0-16,-1 2 0 0,-1 3 0 0,-1-1 0 15,-1 5 0-15,0 2 0 0,-1 4 0 0,0 3 0 0,0 0 0 16,-2 7 0-16,2-1 0 0,1 8 0 0,0 0 0 16,0 0 0-16,0 0 0 0,0 0 0 0,-5 9 0 0,1 5 0 15,0 6 0-15,0 4 0 0,2 8 0 0,-2 1 0 16,-1 4 0-16,1 1 0 0,1 2 0 0,0 2 0 16,-4 1 0-16,5 0 0 0,-1 3 272 0,1-4-16 15,-2-3-16-15,1 1 0 0,-1-2 16 0,3-3 16 16,0-4 0-16,0-3 0 0,-1-2-128 0,2 0-16 15,-1-7-128-15,0 0 192 16,0-2-816-16,-1-1-160 0,1-2-48 0,0-3-16016 0</inkml:trace>
  <inkml:trace contextRef="#ctx0" brushRef="#br0" timeOffset="40205.47">7548 18314 10703 0,'-8'-11'464'0,"8"11"112"15,-4-5-448-15,-2 1-128 0,1 0 0 0,-1-1 0 0,-2 2 592 0,0 2 112 16,0 0 0-16,0 2 16 0,-1-1 240 0,1 0 32 15,0 0 16-15,-1 1 0 0,0 2 80 0,1 0 32 16,-1-1 0-16,4-1 0 0,-3 1 32 0,2-1 16 16,6-1 0-16,0 0 0 0,-6 0-272 0,6 0-64 15,0 0-16-15,0 0 0 0,0 0-240 0,0 0-64 16,0 0 0-16,0 0 0 0,0 0-64 0,0 0-32 16,7 1 0-16,4 2 0 0,1-1 80 0,4 1 16 0,4-1 0 0,3 1 0 15,1-3-160-15,4 0-32 16,2 2 0-16,2 1 0 0,1-2-112 0,3-1-16 15,1 2-16-15,1 0 0 0,0 2 0 0,-5 0 0 0,0-3 0 0,0 1 0 16,-2 1 48-16,-2 0 16 0,3-1 0 0,-3 1 0 16,-1 0-96-16,1 0-16 15,-2 0 0-15,-3-2 0 0,-3 0-128 0,0 0 0 0,-3-1 144 0,-3 0-144 16,-2 0 0-16,-2 0 144 16,-1-1-144-16,-2 0 0 0,-8 1 208 0,0 0-64 0,0 0-16 15,0 0 0-15,0 0 16 0,0 0 0 0,0 0 0 16,-9 0 0-16,-3-1 16 0,-3 1 0 0,1 0 0 0,-5 0 0 15,-2 1-160-15,-4-1 160 0,0 1-160 0,-2 2 160 16,-3-1-160-16,-2 3 0 0,-1-1 0 16,-4 0 128-16,-2-2-128 0,-6 2 0 0,1 0 0 0,-2 0 0 15,0-2 0-15,4 2 0 0,0 0 0 0,3 1 0 16,-2-1 128-16,4-2 0 0,2 2 0 0,0 0 0 16,2 0-128-16,5-2-176 0,0 1 48 0,7-3 0 15,4 1 128-15,6-1 0 0,1 0 0 0,3-1-128 16,7 1 128-16,0 0-128 0,0 0 128 0,5-4-128 0,3-2 128 0,4 2-160 15,1 0 160-15,4 0-160 0,2-2 160 16,3 1-128-16,1 1 128 0,5 0-128 0,-2-1 128 0,6 3 0 16,1 0 0-16,1 2 0 0,1 0 0 0,0 2 0 15,2 0 0-15,1 2 0 0,-1-1 0 0,0 0 0 16,-4-1 0-16,-1 1 0 0,-2 0 0 0,-3 1 0 0,-3-2 0 16,-2 0 0-16,-1-2 0 0,-3 0 0 15,-1 0 0-15,-5 1 128 0,-1-1 128 0,-2 0 16 16,-3-1 16-16,-6 1 0 0,0 0-288 0,0 0 0 0,0 0 128 0,0 0-128 15,-10-3 0-15,-3 2 0 16,-1 1 0-16,-3 0 0 0,-2-3 0 0,-3 3 0 16,-4 0 0-16,-6-1 160 0,-3-2-160 0,-5 0 128 15,0-1-128-15,-1 0 128 0,-1-2-128 0,1 2 0 0,1 1 144 0,0 0-144 16,3-3 0-16,3 4 0 0,2-1 0 0,1 1 0 16,-1 1 0-16,4-1 0 0,4 1 0 0,2 0 0 15,3 1 0-15,5 0-128 0,5-2 128 0,1 2 0 16,8 0-144-16,0 0 144 0,0 0-160 0,8 0 160 15,5 0-192-15,3 0 48 0,5 0 16 0,3-2 0 16,3 1 128-16,2-1-128 0,4 1 128 0,4 0-128 16,2-2 128-16,3 2 0 0,1-2 0 0,2 2 0 15,-1-1 0-15,1-1 0 0,-2 1 0 0,-4-1 0 0,-3 1 0 0,-2 0 0 16,-2 0 0-16,0 0 0 0,-6 1 0 0,0 1 0 16,-3 1 128-16,-3-1-128 0,-2-2 144 0,-3-1-144 15,-2 3 192-15,-3 0-192 0,-2-1 224 16,-8 1-64-16,0 0-16 0,0 0 0 0,0 0-144 0,0 0 0 15,-10 5 0-15,-3 0 128 0,-4-1-128 0,-3 4 0 16,-4-2 0-16,-3 2 0 0,-3 2 0 0,-6-3 0 16,-5 2 0-16,-1-2 0 0,-2 0 0 0,-2 0 192 15,3-1-64-15,2 3 0 0,2-4 320 0,3 3 48 16,4-2 16-16,6-2 0 0,3 0-512 0,5-1-128 16,2 0-16-16,4 0 0 0,4-2 144 0,8-1 0 15,0 0 0-15,0 0-128 0,0 0 128 0,8 4-160 16,4 1 160-16,3 0-160 0,4-4-48 0,4-2-16 15,2 0 0-15,3-3 0 16,4 0-2048-16,4-1-416 0</inkml:trace>
  <inkml:trace contextRef="#ctx0" brushRef="#br0" timeOffset="44219.13">12391 18261 13071 0,'0'0'576'0,"0"0"128"16,0 0-576-16,0 0-128 0,0 0 0 0,0 0 0 0,0 0 448 0,0 0 64 16,0 0 16-16,0 0 0 0,0 0-32 0,0 0-16 15,0 0 0-15,0 0 0 0,0 0 160 0,-6 1 16 16,-1-1 16-16,7 0 0 0,-6-1 64 0,0 1 16 15,-2-1 0-15,2 1 0 0,-1-2 64 0,1 0 16 16,-1-2 0-16,2 1 0 0,-1 1-64 0,1-2-16 16,-1 0 0-16,0-2 0 0,1 1-32 0,0 0 0 15,0-4 0-15,1 1 0 0,2-3-144 0,-1 2-48 16,2-1 0-16,1 1 0 0,0-4-176 0,3 2-32 16,-1 0-16-16,6-1 0 0,-2 0-304 0,3 3 128 15,2-2-128-15,2 3 0 0,1-1 0 0,3 2 0 0,0 2 0 0,1-2 0 16,5 4 0-16,0 0 0 0,1 3 0 0,0 0 0 15,0 4 0-15,-1 1 0 16,0 3 0-16,-2 0 0 0,-5 5 144 0,1 2-144 16,-5 2 0-16,0 2 144 0,-3 3 80 0,-2 1 16 0,0 1 0 15,-4-3 0-15,-3 2 80 0,0 4 0 16,-2-6 16-16,-3 1 0 0,0-2 112 0,-4 1 32 0,-5-1 0 0,1 2 0 16,-3-2 16-16,-3-2 0 0,-2-4 0 0,0-3 0 15,-1-1-240-15,0-1-32 0,1 0-16 0,0-5 0 16,0-1 32-16,3-3 0 0,3-3 0 0,0-2 0 15,1-8-32-15,2-1 0 0,2 0 0 0,2-4 0 16,2-3-208-16,3 0 0 0,3 0 0 0,3 1 0 0,2-2 0 16,3-1 0-16,1 3 0 0,2 1 0 15,0-2 0-15,5 2 0 0,0 1-192 0,3 2 192 0,2 2-144 0,0 3 144 16,2-2 0-16,1 4-144 0,0 1 144 0,-1 6 0 16,-1-1 0-16,-2 4-128 0,-2 3 128 0,-1 3 0 15,-1 3 0-15,-3 1-128 0,-3 1 128 0,-1 2 0 16,-1 1 0-16,-2 0 0 0,-2-2 0 15,-3 2 0-15,-2 3 0 0,-3-2 0 0,-1 0 0 0,0 0 0 16,-3 2 128-16,-1-1-128 0,-1-1 208 0,-4 1-16 16,-2-2-16-16,-2-2 0 0,1-1-32 0,-2 1 0 15,-1-4 0-15,-2-1 0 0,2-5 0 0,2-1 0 0,0-4 0 0,0-1 0 16,4-5 128-16,2 0 32 16,2-6 0-16,2-1 0 0,2-3-304 0,3-3 160 15,3-2-160-15,3-5 128 0,3 2-128 0,3-3 0 0,5 2 0 16,2-2 0-16,2 1-192 0,4 3 192 0,1 3-192 15,1 2 192-15,1 0-160 0,1 4 160 16,-1 1 0-16,1 2-144 0,0 6 144 0,1-1-128 0,-2 6 128 0,-1 2-128 16,2 3 128-16,-5 5 0 0,-1 0-144 0,-4 6 144 15,-2 1-176-15,-1 4 48 0,-6 1 0 0,0 3 0 16,-3 3 128-16,-3-2-128 0,-2 1 128 16,-5 2-128-16,-1-3 128 0,-1 3 0 0,-3-4 0 0,-2 1 0 15,-2 0 128-15,-2-1-128 0,0-3 128 0,-3-1-128 16,0-2 144-16,1-3-144 0,0 0 192 0,1-6-192 15,-2 0 160-15,1-3-160 0,0-5 128 0,0 0-128 16,1-1 160-16,3-7-160 0,1-1 192 0,1-5-192 0,0 0 0 16,3-2 0-16,2-3 0 0,1-2 0 0,2 0 0 15,2 1 0-15,3-3 0 0,4 0 0 0,1 1 0 0,1 1-176 16,3 0 176-16,1 1-160 0,2 5 160 0,2-1-160 16,0 5 160-16,1 3-160 0,0 3 160 0,1 1-160 15,0 4 160-15,-1 4-160 0,1 1 160 0,-2 2 0 16,-3 4-144-16,2 2 144 0,-4 0 0 0,-2 4-144 15,0 2 144-15,-2 0 0 0,-1 3-176 0,-4-2 176 16,-3-1-160-16,-1 1 160 0,-1-1 0 0,-3-2 0 16,-2 1 0-16,0-1 0 0,-3-1 176 0,-2-2-32 15,-4-4 0-15,-2 3 0 0,-4-4 0 0,0 1 0 16,-3-5 0-16,1-1 0 0,-2-4-144 0,2-1 192 16,1-3-192-16,3-2 192 0,0-7 16 0,1-1 16 15,1-3 0-15,4 0 0 0,2-5-224 0,3 0 0 16,4-2 0-16,-1-2-160 0,4 1 160 0,2-1-128 15,2 0 128-15,5 1-128 0,1 2 128 0,4 1-208 0,-1 2 80 0,4 0 128 16,3 2-208-16,2 4 80 0,4 1 128 0,2 6-208 16,3-2 208-16,0 5-192 0,2 3 192 15,-1 2-192-15,0 3 192 0,-3 5-144 16,-3 1 144-16,-2 4-128 0,-3 4-48 0,-4 2 0 0,-3 4 0 0,-2 0 0 16,-2 0-32-16,-4 3-16 0,-2-3 0 0,-4 0 0 15,-2-1 224-15,-4-2 0 0,-1-2 0 0,-2-2 0 16,-3 1 0-16,-4-1 208 0,-2-3-64 0,1-3-16 15,-1-1 32-15,0-5 0 0,-1-2 0 0,3-4 0 0,1-2 32 16,1-2 16-16,0-4 0 0,2 0 0 0,3-6-208 16,2-2 0-16,1 0 128 0,4-2-128 0,0-4 0 15,4-1 0-15,1 1 0 0,5 1 0 0,1-3 0 16,2 1-128-16,3 2 128 0,1-1-160 0,4 0 160 16,1 4 0-16,3 0-144 0,4 4 144 0,2 3 0 0,5 2-176 15,2 4 176-15,0 1-128 0,1 5 128 0,-1 5-128 16,-7 0 128-16,-1 6-128 0,-2 2 128 0,-3 4 0 15,-4 3 0-15,-4 4-128 0,-3-1-64 0,-3 5-16 16,-3-4 0-16,-1 1 0 0,-4 1 208 0,-4-4 0 16,-2 2 0-16,-3-1 0 0,-4-3 0 0,-5-1 0 15,-2 0 208-15,-3-2-64 0,-1-5 16 0,-1-3 0 16,0 0 0-16,2-4 0 0,2-4 64 0,1-3 16 16,1-7 0-16,2 0 0 0,5-4 0 0,2-2 0 15,2-4 0-15,3-3 0 0,3-4-240 0,4-1 0 16,2 0 0-16,3-1 0 0,4-1 0 0,4 1 0 15,3-4-144-15,3 2 144 0,0 3-176 0,8 1 176 16,0 3-192-16,6-2 192 0,2 4-144 0,1 4 144 16,2 6 0-16,-2 1-144 0,-1 5 144 0,-1 3 0 0,-2 6-144 15,-3 5 144-15,-6 1 0 0,-1 6-144 0,-5 4 144 0,-4 5 0 16,-4 1-160-16,-2 3 160 0,-7-1-128 0,-1 2 128 16,-8 1 0-16,0-3 0 0,-3 2 0 0,-1-4-128 15,-6 0 128-15,-1-1 0 0,-4-2 0 0,-2-2 128 16,-2-2-128-16,-2-2 176 0,0-6-176 0,2-2 192 15,3-6-32-15,1-3 0 0,4-4 0 0,1-5 0 16,2 0-32-16,4-5 0 0,1-4 0 0,3-2 0 0,2-4-128 16,4 0 0-16,2 1 0 0,4-5 0 0,3 4-224 15,4-3 80-15,1 0 16 0,3 3 0 0,5-4 128 0,3 6-208 16,4 2 80-16,3 4 128 0,4 0-176 16,0 4 176-16,4 5-128 0,-2 3 128 0,-2 4 0 15,-1 4-160-15,-4 3 160 0,0 7 0 0,-6 3-144 0,-3 4 144 16,-6 3 0-16,-3 3-144 0,-3 2 144 0,-4-1-128 15,-5 4 128-15,-1-4-128 0,-4-2 128 0,-2 1 0 16,-3 0 0-16,-1-3 0 0,-3 0 128 0,-3-4-128 16,-1-3 160-16,-3-2-160 0,0-5 176 0,0 0-176 15,-2-5 192-15,1-2-192 0,4-4 192 0,-3-3-64 16,4-5 0-16,3-1-128 0,3-5 208 0,2-3-64 16,5-3-16-16,2-3 0 0,2-1-128 0,7 1 0 15,-1-5 0-15,5 3 0 0,3-3-160 0,3 1 160 16,2 1-208-16,4 3 80 0,4 0 128 0,2 4 0 15,3 2-144-15,0 3 144 0,0 6 0 0,0 2-144 16,-1 5 144-16,-3 6 0 0,-1 4 0 0,-4 6-128 16,-1 5 128-16,-3 2 0 0,-6 0 0 0,-2 6 0 0,-3-1-128 0,-5 1 128 15,-4-2 0-15,-3 0 0 0,-2 2 0 0,-3-4 0 16,-3 2 144-16,-2-3-144 16,-5-2 128-16,-2-1-128 0,-3-2 160 0,-1-5-160 15,-2-3 192-15,2-4-192 0,0-1 224 0,2-4-64 0,1-4-16 0,4-2 0 16,1-6 16-16,5 0 0 0,0-6 0 15,6-2 0-15,0-5-160 0,3 1 0 0,1-5 0 0,5 2 0 16,1-2 0-16,3 4 0 0,3-3 0 0,4 2-176 16,3-4 176-16,3 6-192 0,2 0 192 0,4 3-192 15,7 5 192-15,3 2-160 0,2 5 160 0,2 4-160 16,1 3 160-16,-2 5-192 0,1 2 192 0,-3 7-192 16,-3 2 192-16,-3 7 0 0,-4 2-144 0,-4 4 144 0,-6 2-224 15,-4 3 32-15,-4 1 0 0,-3-3 0 0,-4 2 192 16,-5-1 0-16,-2-5-160 0,-3 1 160 0,-5-3 0 0,-2-2 0 15,-1-5 160-15,-3 0-160 0,-1-4 288 0,-2-2-48 16,-2-6-16-16,0-2 0 0,-1-4-48 0,3-5-16 16,-1-2 0-16,3-3 0 0,2-5-32 0,0-4 0 15,5-3 0-15,-1-2 0 0,5 0-128 0,3-4 160 16,2 1-160-16,6 1 160 0,2 0-160 0,2 1-256 16,6 2 64-16,3-3 16 0,3 3 176 0,5 0-208 15,4 3 80-15,7 5 128 0,0 4-176 0,3 2 176 16,0 5-128-16,0 4 128 0,3 2-144 0,-3 4 144 15,-3 8-160-15,-2 2 160 0,-1 4 0 0,-5 3 0 16,-5 5 0-16,-3-1 0 0,-5 5 0 0,-4-5 0 16,-2 2 0-16,-6-3 0 0,-3-1 0 0,-4-1 0 15,-3-3 160-15,-3-1-160 0,-6-1 304 0,-2-4-32 16,-3-4 0-16,-2-1 0 0,-3-7 0 0,-2-3 0 0,-3-5 0 0,0-2 0 16,0-3-144-16,2-1-128 0,0-3 192 0,4-2-192 15,1-2 0-15,5 0-176 0,2-1 0 0,4-3 0 16,4 3-1920-1,5-2-384-15</inkml:trace>
  <inkml:trace contextRef="#ctx0" brushRef="#br0" timeOffset="45250.25">12167 19087 8287 0,'0'0'736'0,"0"0"-592"0,0 0-144 0,0 0 0 0,0 0 1232 0,0 0 224 15,0 0 32-15,0 0 16 0,0 0-480 0,0 0-80 16,1-5-32-16,-1 0 0 0,2-3 64 0,0 2 16 15,2-6 0-15,1 4 0 0,0-4-128 0,2 1-32 16,0 1 0-16,2-4 0 0,0 0-128 0,0-2-48 16,0 2 0-16,1 0 0 0,1-1-208 0,2 1-32 15,0 0-16-15,1 1 0 0,0-1-48 0,0 3-16 16,0 3 0-16,0-1 0 0,0 3-64 0,-2 4-16 16,2-1 0-16,0 4 0 0,-1 3-48 0,0 4-16 0,2 1 0 0,-1 5 0 15,-1 2-192-15,1 4 144 16,-3 2-144-16,1 6 128 0,-3 0-128 0,-1 4 160 15,0-2-160-15,0 2 160 0,-2-1-160 0,-1 2 128 0,0-7-128 0,-1 1 128 16,-1-2-128-16,-1 1 0 0,1-7 144 0,-2-1-144 16,0 0-176-16,2-5-96 15,-3-2-32-15,4-1 0 16,-2-4-2352-16,-2-6-480 0</inkml:trace>
  <inkml:trace contextRef="#ctx0" brushRef="#br0" timeOffset="45668.27">12377 19110 11455 0,'0'0'512'0,"0"0"96"0,0 0-480 0,0 0-128 0,0 0 0 0,-5 6 0 0,2-2 1120 0,3-4 208 15,-2 6 32-15,1 2 16 0,-1-2-48 0,2 5-16 16,2-3 0-16,-1 5 0 0,0-4-256 0,0 4-48 15,1 2-16-15,0 2 0 0,-1 0-80 0,2 0-16 16,-2 1 0-16,0 0 0 0,2 2-64 0,-2 3 0 16,1 1-16-16,-1 0 0 0,0 5-224 0,2-2-32 15,-2 5-16-15,1-2 0 0,1-2-144 0,1 3-16 16,0-1-16-16,1-1 0 0,0 2-64 0,1-1-16 16,2-2 0-16,2 2 0 0,1-5-160 0,2 4-128 15,2-5 192-15,1 3-192 0,0-5 128 0,4-1-128 16,0 1 0-16,1-3 0 0,1 3 0 0,-1-7 160 15,2 1-160-15,0-2 128 0,0 0 48 0,0 2 0 0,1-2 0 0,1-3 0 16,5 2-16-16,-1-1 0 16,0-1 0-16,14 6 0 0,-3-1 32 0,-2-1 0 15,-2 0 0-15,-2-3 0 0,0 0-192 0,-2 2 160 16,-3-5-160-16,-2 1 160 0,-2 2-160 0,-1-6 0 16,-1-1 0-16,-1-1 0 15,0 2-1184-15,-2-4-160 0,-2-4-48 0,2 0-14064 0</inkml:trace>
  <inkml:trace contextRef="#ctx0" brushRef="#br0" timeOffset="46436.46">14064 19771 11055 0,'0'0'976'0,"0"0"-784"0,-5-4-192 0,5 4 0 0,-5-5 1184 0,1 2 192 16,4 3 32-16,-5-1 16 0,0-1-720 0,-2-2-160 15,-2 1-32-15,4 2 0 0,-1 0 272 0,-2 2 48 16,1 2 16-16,-1 3 0 0,-1-1 16 0,0 4 0 16,-1 4 0-16,0 1 0 0,0 2-160 0,-2 1-16 15,1 2-16-15,1 1 0 0,-2 3 64 0,1 5 16 16,-2 1 0-16,0 3 0 0,1 2-160 0,1 3-16 15,0 1-16-15,1 4 0 0,0-2-112 0,2-4 0 16,2 0-16-16,1 0 0 0,1-3-208 0,4-4-32 0,1-1-16 16,3-3 0-16,4-1-176 0,0-3 0 15,3-3 0-15,1-3-176 16,4-4-1248-16,0-1-256 0,2-3-48 0</inkml:trace>
  <inkml:trace contextRef="#ctx0" brushRef="#br0" timeOffset="46939.61">14668 20071 14223 0,'0'0'624'0,"0"0"144"0,0 0-624 16,0 0-144-16,0 0 0 0,0 0 0 0,-3-7 992 0,-1 0 160 0,0 2 48 0,-1 1 0 16,0-2-16-16,5 6 0 0,-9-4 0 0,-1 1 0 15,-1 1-96-15,-1 0-32 0,1 2 0 0,-2 0 0 16,-1-1-144-16,0 4-16 0,-1 1-16 0,1 4 0 15,0 1-320-15,-3 4-64 0,-2 2-16 0,3 3 0 16,-2-1-272-16,1 3-48 0,1 2-16 0,1 0 0 16,1 1 16-16,2-1 0 0,3-2 0 0,3 1 0 0,1-4-160 15,5-3 0-15,0-1-160 0,6-4 160 0,2 0 0 16,3-4 0-16,5 0 0 0,1-1 0 0,4 0 0 0,0-1 0 16,2-1 0-16,1 0-144 0,2 1 0 0,2-1 0 15,4 3 0-15,-5-2 0 16,-1 0-496-16,-1-2-112 0,1 1-16 0,-6 0-8176 15,2-1-1632-15</inkml:trace>
  <inkml:trace contextRef="#ctx0" brushRef="#br0" timeOffset="47192.4">14950 20334 2751 0,'0'0'256'0,"2"11"-256"0,0-2 0 0,-2 7 0 15,0-1 5632-15,0 4 1088 0,0 0 224 0,0 6 32 16,-3 1-4864-16,-2-2-960 0,-1 0-208 0,-2 3-48 16,0-3-272-16,-1 3-64 0,0-6-16 0,3 1 0 15,2-2-272-15,-1-2-48 0,0-3-16 0,1-2 0 31,4-13-1408-31,0 0-272 0,0 0-64 0</inkml:trace>
  <inkml:trace contextRef="#ctx0" brushRef="#br0" timeOffset="47742.48">15379 20331 10127 0,'0'0'896'0,"0"0"-704"0,0 0-192 0,0 0 0 0,0 0 2496 0,0 0 480 0,0 0 96 0,0 0 0 0,0 0-2224 0,5 12-448 16,-3 1-80-16,3-1-32 0,0-2 304 0,0 3 64 15,3 1 16-15,-2 4 0 0,2 0 0 16,-2 3 0-16,2 1 0 0,-1 2 0 0,1-1-240 0,-2 0-48 15,-1 2-16-15,0-2 0 0,-2 0-176 0,-3 1-48 16,-3-5 0-16,0-1 0 0,-3-4-272 0,-1 0-64 16,-2-1-16-16,0-2 0 15,-1-3-1408-15,-2-1-288 0,-2 2-48 0</inkml:trace>
  <inkml:trace contextRef="#ctx0" brushRef="#br0" timeOffset="48121.21">16080 20081 19119 0,'0'0'832'0,"0"0"192"0,0 0-816 0,0 0-208 0,0 0 0 0,0 0 0 15,0 0 560-15,0 0 64 0,-8-1 16 0,-2 5 0 16,2 1 32-16,-2 6 16 0,-1-1 0 0,-2 7 0 16,-2 6 64-16,-1 0 16 0,2-1 0 0,-1 6 0 15,-1 0 16-15,0 2 16 0,2 1 0 0,0-3 0 16,2 0 48-16,2-2 16 0,-1 0 0 0,3-1 0 0,1-4-224 0,2-1-32 16,3 1-16-16,3-8 0 0,-1-1-272 0,4 0-48 15,-2-3-16-15,5 1 0 0,-1-5-256 0,2-1 0 16,2-1 128-16,1 0-128 0,1-6 0 0,0 1-272 15,1-2 48-15,0 0 16 16,-2-1-1344-16,3-2-272 0,0-1-48 0</inkml:trace>
  <inkml:trace contextRef="#ctx0" brushRef="#br0" timeOffset="48480.11">16208 20486 14735 0,'0'0'640'0,"0"0"160"15,0 0-640-15,0 0-160 0,0 0 0 0,0 0 0 0,0 0 2480 0,0 0 464 0,0 0 80 0,0 0 32 16,10 7-2224-16,-10-7-448 0,9 4-96 0,-9-4-16 16,10 6-32-16,-1 2-16 0,-9-8 0 15,8 10 0-15,-3 0-48 0,-5-10-16 0,0 11 0 0,0-2 0 16,-1 4 32-16,-3-3 0 0,-1 2 0 0,0 2 0 15,0-4 176-15,-2 2 32 0,0 2 16 0,2-3 0 16,1-1 112-16,2 0 32 0,2-10 0 0,0 9 0 16,0-9 16-16,7 11 16 0,2-3 0 0,2 1 0 15,1-4-288-15,0 0-64 0,4 1-16 0,-2-2 0 16,0-1-224-16,0-2 0 0,-2 0 0 0,1 2 0 16,0-2 0-16,-1-2 0 0,1-2 0 0,-3 1-160 15,0-2-1456-15,1-2-304 0,-3-2-48 0</inkml:trace>
  <inkml:trace contextRef="#ctx0" brushRef="#br0" timeOffset="48911.34">16409 19653 16575 0,'0'0'736'0,"-4"-7"160"0,4 7-720 16,0 0-176-16,-1-6 0 0,1 6 0 0,0 0 1280 0,7-4 240 0,-7 4 32 0,13-1 16 16,0-2-1248-16,1 3-320 0,0 0 0 0,0 2 0 15,0 0 192-15,0 1-64 0,1 3 0 0,3 3-128 16,1-1 512-16,0 4 0 0,1 4 0 0,2 1 0 0,2 2 144 0,4 4 32 16,-1 4 0-16,-1 0 0 15,0 2-160-15,2 3-16 0,-5-3-16 0,-2 5 0 16,-3-1-16-16,-3 3 0 0,-4 2 0 0,1 1 0 0,-4 2-32 0,-2 0-16 15,-2-4 0-15,-3-1 0 0,-3 3 144 0,-2-3 48 16,-4 0 0-16,-2-3 0 0,-1 0-48 0,-5-2 0 16,-1-1 0-16,-5-2 0 0,-1-5-192 0,0 2-64 15,-1-3 0-15,1-2 0 0,3-2-192 0,1-1-128 16,1-7 160-16,3 0-160 16,2-4-304-16,3-2-144 0,1-6-48 0,9 2 0 15,-6-8-2720-15,3-3-560 0</inkml:trace>
  <inkml:trace contextRef="#ctx0" brushRef="#br0" timeOffset="49293.5">17477 20138 20271 0,'0'0'1792'0,"0"0"-1424"0,-8-1-368 0,8 1 0 0,0 0 1920 0,0 0 320 16,0 0 64-16,0 0 16 0,5-5-1296 0,5-1-272 16,3 0-48-16,2 3-16 0,-1-4-512 0,4 2-176 15,0 1 0-15,1-1 144 0,-1-1-144 0,2 1 0 16,-3 1 0-16,0-2 0 0,0 1 0 0,-2 1-256 16,0 0 48-16,-1 1 0 15,-3 1-1616-15,-11 2-320 0,0 0-64 0,0 0-9168 0</inkml:trace>
  <inkml:trace contextRef="#ctx0" brushRef="#br0" timeOffset="49441.12">17535 20307 25167 0,'-7'9'1104'0,"7"-9"240"0,-6 7-1072 0,6-7-272 0,0 0 0 0,0 0 0 15,0 0 1264-15,8 10 192 0,-2-6 32 0,6-2 16 16,1-1-784-16,2 1-144 0,1-4-48 0,3 1 0 16,2 0-272-16,0 0-64 0,6-2-16 0,0 2 0 15,2-2-176-15,2-2 128 16,0 0-128-16,0-1 128 15,-1-3-2032-15,-2 0-400 0</inkml:trace>
  <inkml:trace contextRef="#ctx0" brushRef="#br0" timeOffset="49986.78">18693 19623 7359 0,'0'0'656'0,"0"0"-528"16,0 0-128-16,0 0 0 0,5-7 2240 0,-5 7 432 0,0 0 80 15,0 0 0-15,0 0-1760 0,0 0-352 0,0 0-80 0,-1-10-16 16,1 10 320-16,0 0 64 0,-9-5 16 0,9 5 0 16,-11-2-160-16,0 4-16 0,1 0-16 0,0 7 0 15,0 1-304-15,0 5-64 0,-2 3-16 0,1 4 0 16,-1 5 384-16,2-1 80 0,-2 6 0 0,-1 4 16 15,0-1 64-15,2 8 16 0,1 2 0 0,-1 1 0 16,2 1-304-16,1 2-64 0,3 1-16 0,1-6 0 16,1 0-272-16,4-3-48 0,1-5-16 0,2-2 0 15,-1-6-80-15,5 0-128 0,1-9 176 0,1 0-176 16,0-3 0-16,4-2 0 0,3-7 0 0,-1 2-192 16,1-6-1072-1,1-2-208-15,-1-4-32 0,2-3-8192 0,2 0-1632 0</inkml:trace>
  <inkml:trace contextRef="#ctx0" brushRef="#br0" timeOffset="50302.93">19208 19604 13823 0,'0'0'1216'0,"0"0"-960"15,0 0-256-15,0 0 0 0,0 0 1776 0,0 0 304 0,0 0 64 0,10-2 16 16,-10 2-1248-16,0 0-240 0,10 7-48 0,-5 5-16 15,2 2 240-15,-1 2 48 0,-3 5 16 0,0 2 0 16,0 6-16-16,0-1 0 0,-2 4 0 0,0 3 0 16,3 1-32-16,-4 3-16 0,0 7 0 0,-3-3 0 15,0 4-240-15,-1 1-48 0,-1-2-16 0,2 3 0 16,-5-8-272-16,2-1-48 0,-2-5-16 0,2-1 0 16,-1-5-208-16,-4-5 144 0,4-4-144 0,0-2 128 15,1-5-1168 1,1-4-240-16,1-4-64 0,4-5-13440 0</inkml:trace>
  <inkml:trace contextRef="#ctx0" brushRef="#br0" timeOffset="50587.1">19672 20367 22111 0,'0'0'1968'0,"0"14"-1584"0,0 0-384 0,-3 1 0 16,1 3 1600-16,-1 2 256 0,-2 1 32 0,-1 3 16 16,-2-1-1008-16,-1-2-208 0,-2-3-48 0,-2 0 0 15,0 0 48-15,1 0 0 0,-1-3 0 0,2-1 0 16,-1 0-368-16,2-4-64 0,1 1 0 0,1-4-16 31,8-7-1072-31,0 0-192 0,0 0-64 0</inkml:trace>
  <inkml:trace contextRef="#ctx0" brushRef="#br0" timeOffset="51090.36">20104 20068 21183 0,'0'0'1888'16,"0"0"-1504"-16,0 0-384 0,0 0 0 0,0 0 1264 0,-4 10 176 0,4-10 32 0,0 0 16 16,5 8-704-16,4-2-144 0,3 0-16 0,0-6-16 15,6-3-336-15,0-2-64 0,4 0-16 0,-1 1 0 16,1-5-192-16,2 1-160 0,0-4 32 0,2 4 0 15,0-1-368-15,2 2-64 0,0-4-16 0,-1 5 0 16,-3-3-1792-16,-1 2-384 0,-1 2-64 16</inkml:trace>
  <inkml:trace contextRef="#ctx0" brushRef="#br0" timeOffset="51457.25">20924 19587 13823 0,'0'0'1216'0,"0"0"-960"0,0 0-256 0,0 0 0 16,0 0 2288-16,0 0 400 0,8 8 96 0,-3 1 16 16,-3 4-1616-16,0 2-320 0,-2 4-64 0,-2 2-16 15,0 5-16-15,-2 4 0 0,0 3 0 0,-1 0 0 16,0-4 16-16,-1 3 0 0,-2 2 0 0,0 0 0 16,-1 2-128-16,0 5-16 0,-1 1-16 0,0-2 0 15,1 0-368-15,0-3-64 0,0-3 0 0,1-2-16 16,0-9-176-16,2-1 0 0,0-4 0 0,1-3 0 15,5-3-1584-15,0-6-192 0,0 3-32 0,0-9-7472 16,0 0-1504-16</inkml:trace>
  <inkml:trace contextRef="#ctx0" brushRef="#br0" timeOffset="52104.85">21163 19128 11967 0,'0'0'528'0,"0"0"112"0,-4-5-512 0,4 5-128 0,0 0 0 0,0 0 0 16,0 0 2224-16,0 0 400 0,0 0 96 0,0 0 16 0,0 0-1600 0,12 7-320 16,2 0-64-16,1-1-16 0,0 3 32 0,3 2 0 15,1 3 0-15,3 2 0 0,-1-1-240 0,2 3-32 16,1 4-16-16,4 5 0 0,3 0-80 0,2 3-16 16,1 2 0-16,0 2 0 0,-1 5-80 0,-2 3-32 15,-3 6 0-15,-3 3 0 0,-2 2 64 0,-4 3 16 16,-1 0 0-16,-4-3 0 0,-4-1-160 0,-3-1-48 15,-4 0 0-15,-3-1 0 0,-2-2 112 0,-3-1 32 16,-3-5 0-16,-2 0 0 0,-4-4 144 0,-3-1 16 16,-3-4 16-16,-4-1 0 0,-4-1-64 0,-3-6-16 15,-4 0 0-15,-1-3 0 0,-1-3-176 0,1-1-32 0,0-3-16 16,0-4 0-16,2-2-160 0,2-1 0 0,2-3 0 16,4-4-176-1,5-6-1328-15,3 0-272 0,3 0-48 0,5-5-13024 0</inkml:trace>
  <inkml:trace contextRef="#ctx0" brushRef="#br0" timeOffset="52821.3">22303 19743 18431 0,'0'0'816'0,"0"0"160"0,0 0-784 0,0 0-192 16,0 0 0-16,13-3 0 0,5 1 2112 0,3-2 368 16,6 3 80-16,5-1 0 0,5-1-1792 0,2 0-384 15,3-1-64-15,0-1 0 0,0 0-112 0,-3 1-16 16,-1-1 0-16,-1 1 0 0,1 3-192 0,-5 0 128 16,0 0-128-16,-1 1 0 15,-4 1-336-15,-1 1-176 0,-3 2-16 0,-2 0-7936 0,-5-1-1584 16</inkml:trace>
  <inkml:trace contextRef="#ctx0" brushRef="#br0" timeOffset="52959.17">22609 20066 21183 0,'0'0'1888'0,"0"0"-1504"0,0 0-384 0,14 1 0 16,-1-1 1472-16,2 1 240 0,2-1 32 0,2 0 16 15,3-1-1392-15,3 0-368 0,3-3 0 0,4-2 0 16,2-1 0-16,3 3-272 0,1-2 16 0,2 0-11776 15</inkml:trace>
  <inkml:trace contextRef="#ctx0" brushRef="#br0" timeOffset="53340.34">23930 19445 17503 0,'-14'9'768'0,"7"-4"176"0,-2 2-752 0,0 4-192 16,-1 5 0-16,-1 4 0 0,1 8 1280 0,1 1 240 15,-3 3 32-15,-1 3 16 0,0 4-928 0,1 0-176 0,-1 5-32 0,0-3-16 16,-1 0-112-16,0 3-32 16,1-2 0-16,-2 4 0 0,-1-5-272 0,-1-2 0 0,1-1 128 15,0-5-128-15,1-2 0 0,2-8 0 0,3-2 0 0,3-6 0 31,0-2-704-31,2-6-208 0,5-7-48 0,0 0-9520 0</inkml:trace>
  <inkml:trace contextRef="#ctx0" brushRef="#br0" timeOffset="53688.27">23841 19459 2751 0,'0'-7'256'0,"3"-6"-256"0,1-1 0 0,2 0 0 0,2 1 4944 0,2-1 944 15,1 2 192-15,3 0 48 0,1 2-4400 0,3 1-896 16,1 0-160-16,2 4-32 0,-1-1-176 0,2 3-16 16,-2 2-16-16,0 4 0 0,-1 0-128 0,3 4-32 15,-3-3 0-15,-4 3 0 0,-1 3-272 0,-2 4 0 16,-2-3 0-16,-5 1 0 0,-1 4 0 0,-4 0 0 16,-4 1 0-16,-1-1 0 0,-5 2 0 0,-2 0 0 15,-1-1 0-15,-2 0 0 0,-3-3 0 0,-1 1 0 16,-4-1 0-16,1 1 0 0,-1 1 0 0,0-1 160 15,-1-2-32-15,1 2 0 0,1 0 0 0,3 0-128 16,3-1 192-16,3-3-64 0,1 1 16 0,7 1 0 16,2-3 0-16,4 4 0 0,3 3-16 0,5-2-128 0,2 3 192 0,3 1-64 15,2 1-128-15,4 2 0 0,-1-2 0 0,2 0 0 16,1 2 0-16,-1 1 0 16,0 0 0-16,-1 0 0 0,2 0 0 0,-2-2 0 15,-2-2 0-15,-2 3 0 0,-3-4 0 0,0-1 0 16,1 0 0-16,-5-3 0 15,0 1-1456-15,-4-6-160 0,0-1-48 0</inkml:trace>
  <inkml:trace contextRef="#ctx0" brushRef="#br0" timeOffset="53979.52">24577 19834 21183 0,'0'0'1888'0,"0"0"-1504"0,-1-6-384 0,1 6 0 0,0 0 960 0,0 0 112 15,0 0 16-15,-9 0 16 0,0 3-880 0,0 0-224 16,0 5 0-16,0 4 0 0,-1 0 256 0,-1 2 16 16,-2 1 0-16,0 3 0 0,-1 1 128 0,2 4 32 15,-4-1 0-15,5 2 0 0,0 1 80 0,2 0 32 16,2-1 0-16,5-1 0 0,1-3-240 0,3-1-48 15,3-1-16-15,3-3 0 0,1-1-240 0,2-3-208 16,3 0 32-16,0-6 16 16,0 0-944-16,3-3-192 0,0-3-48 0,4-4-10624 0</inkml:trace>
  <inkml:trace contextRef="#ctx0" brushRef="#br0" timeOffset="54331.89">25034 19817 29311 0,'0'0'1296'0,"-4"-7"272"0,4 7-1248 0,0 0-320 0,-9-5 0 0,0 5 0 16,0 5 208-16,-4 0-16 0,-1 3 0 0,-1 5 0 16,-1 2 48-16,-2 4 0 0,0 1 0 0,1 1 0 15,1-2 16-15,4 0 16 0,2 0 0 0,4-1 0 0,2-3-80 0,4-1 0 16,4-1-16-16,4-4 0 15,2-1-176-15,4-2 0 0,0 0 0 0,4-2 0 0,-1-4 0 0,6-4 128 16,-4 0-128-16,3-1 128 0,1-4 48 0,1 0 0 16,1 0 0-16,-1 0 0 0,2-1-176 15,-5 1 192-15,-1-2-192 0,-5 2 192 0,-2-1-192 0,-6 2 0 16,-7 8 144-16,3-11-144 0,-6 2 176 0,-2-3-48 16,-4 4 0-16,-4-1 0 0,-3 6-128 0,-6-2-144 15,1-4 144-15,-1 5-208 16,0 0-576-16,3 1-112 0,0 0-32 0,4 1-8560 15,2-1-1712-15</inkml:trace>
  <inkml:trace contextRef="#ctx0" brushRef="#br0" timeOffset="54648.6">25786 19679 21183 0,'-6'-6'1888'0,"-2"2"-1504"0,-1-2-384 16,2 3 0-16,-2 2 704 0,-2 0 80 16,-3 2 16-16,2 3 0 0,-1 1-544 0,-1-1-128 0,0 3 0 0,1 2-128 15,3-1 128-15,-1 5-128 0,2-2 0 0,3 0 0 16,0 2 0-16,5 1 0 16,2-2 0-16,5 2 0 0,-1 0 256 0,2 1-16 0,1-1 0 0,1-1 0 15,-2 2 80-15,2 0 32 0,0 2 0 0,0-3 0 16,-1-3 160-16,-2 2 16 0,-1 2 16 0,-2-2 0 15,-3-2 32-15,-2 2 0 0,0 0 0 0,-3-3 0 16,-2 1 128-16,-3-1 16 0,-4 2 16 0,-4 0 0 0,-4-3-160 0,-3 3-48 16,0-3 0-16,0 0 0 0,-2-2-144 0,1 0-48 15,2-4 0-15,1-1 0 0,3-2-336 0,2-2 0 16,7 1 0-16,1-3 0 16,3-2-1952-16,7 6-464 0,-2-9-80 0</inkml:trace>
  <inkml:trace contextRef="#ctx0" brushRef="#br0" timeOffset="55429.91">26868 19344 21359 0,'-12'-21'944'0,"5"11"208"0,-3-4-928 16,-2 0-224-16,-2 2 0 0,-1 0 0 0,-3 1 896 0,-1 4 128 16,-4 2 16-16,-1 4 16 0,-1 5-288 0,-1 0-48 15,1 3-16-15,-1 3 0 0,0 4-96 0,-1 3-32 0,1 2 0 0,2 1 0 16,1 5-256-16,2 1-48 16,4-2-16-16,3 6 0 0,3-2-16 0,3 2-16 15,6 4 0-15,4 1 0 0,2-4-224 0,5 1 0 16,2-1 128-16,3 1-128 0,3-2 0 0,1-2 0 15,1 0 0-15,1-4 0 0,0 4 0 0,1-5 0 16,-2-1 128-16,-1 0-128 0,-1 0 256 0,-3-3 0 16,-1 1 0-16,-3 0 0 0,-2-3-80 0,-3-1-16 0,-2-1 0 15,-5-4 0-15,-2 2 96 0,-2 0 0 0,-2-6 16 0,-2 3 0 16,-4-4 112-16,-2-1 32 0,-5-2 0 0,0 0 0 16,-3-6-208-16,1 0-32 0,-1-2-16 0,1-6 0 15,2 2-160-15,2-3 160 0,3-1-160 0,3-2 160 0,3-6-160 16,2 4 0-16,5-1 0 0,1 4 128 15,5 0-256-15,2 0-64 0,3 3-16 0,2 2 0 0,1 2-128 0,1 0-32 16,0 2 0-16,2 2 0 0,0 2 224 16,0 3 144-16,-1 2-192 0,1 6 192 0,-1 0-176 0,-1 4 176 15,0 3-160-15,-2 5 160 0,-1 0-240 0,-2 4 48 16,1-3 16-16,0 1 0 16,-2-1-528-16,2-4-128 0,-1-3 0 0,2-4-16 15,1-2-1776-15,2-2-368 0,6-3-64 0,1-10-16 16</inkml:trace>
  <inkml:trace contextRef="#ctx0" brushRef="#br0" timeOffset="55706.92">27114 20169 28559 0,'-12'15'1264'0,"3"-4"272"0,-1 7-1232 0,-2 3-304 0,-2 3 0 0,1-1 0 15,-2 2 704-15,0 0 96 0,0-3 16 0,-1-2 0 16,4-1-240-16,0-3-64 0,1-4 0 0,2-1 0 15,4-1-512-15,-1-3 0 0,6-7-192 0,0 0-9632 16,0 0-1920-16</inkml:trace>
  <inkml:trace contextRef="#ctx0" brushRef="#br0" timeOffset="56327.78">28166 19331 24479 0,'-8'-14'1088'0,"8"14"208"0,0 0-1040 0,-9-1-256 15,0 5 0-15,0 6 0 0,0 4 496 0,0 5 32 0,-3 4 16 0,0 5 0 16,2 7-80-16,-1 7-16 0,-1 1 0 0,0 6 0 16,-2 3-128-16,0 1-16 0,-2 1-16 0,0-1 0 15,-1-2 224-15,-1-4 32 0,-1 1 16 0,3-6 0 16,-1-6-304-16,5-4-64 0,0-8-16 0,3-7 0 16,4-4 112-16,3-3 32 0,2-10 0 0,0 0 0 15,0 0-16-15,7-14 0 0,3-6 0 0,1-5 0 16,0-1-496-16,1-3-112 0,-1 0-16 0,0-3 0 15,-2 1 128-15,0 2 0 0,0-4 16 0,0-2 0 0,0-6 176 16,1-1 0-16,0 0 160 0,3-4-160 0,1 0 128 16,2 2-128-16,4 5 0 0,2 2 0 0,3 5 0 0,3 9 0 15,-1 4 0-15,4 4-160 0,0 10 160 0,-1 1-192 16,1 4 192-16,-1 6-192 0,-2 1 192 0,-4 5-192 16,-4 2 192-16,-3 4-192 0,-2 0 192 15,-6 5 0-15,-2 1-144 0,-4 5 144 0,-3-2 0 16,-3 3 0-16,-6 3-144 0,-2-1 144 0,-3-1 0 0,-2-1-192 15,-6-1 192-15,-1-6-160 0,-1-1 160 0,-2-4 0 16,-1-4 128-16,1 1-128 0,4-5 272 0,-1 0-16 16,2 2 0-16,4-5 0 0,0 2-128 0,4-2-128 15,4-2 192-15,3 2-192 0,4 0 0 0,4 2 0 16,4-1 0-16,2 4 0 0,5-2 0 0,2 3 0 16,2 1 0-16,0 0 0 0,4 1 0 0,0 1 0 15,3 2 0-15,2-1 0 0,2-2-192 0,-1-1-64 16,-1-4 0-16,1 0-9200 15,-2-3-1840-15</inkml:trace>
  <inkml:trace contextRef="#ctx0" brushRef="#br0" timeOffset="56679.32">29200 19832 21183 0,'-11'-12'1888'0,"-1"4"-1504"0,0-3-384 0,-1 6 0 0,-1-2 2272 15,-3 3 384-15,-2 1 80 0,-2 5 16 0,-2 0-2288 0,-1 4-464 16,-4 3 0-16,0 3-128 0,-4-2 128 0,-1 4 0 16,0 1-144-16,2 2 144 0,3-3 0 15,4-2 208-15,5 4-16 0,4-1-16 0,5 0 80 0,3 2 0 16,4-2 16-16,4 0 0 0,5-2-272 0,6 1 160 15,2 0-160-15,1-1 128 0,1-1-128 0,2 1 0 16,1 1 0-16,2-3 0 0,-4 1 0 0,1 1 0 16,-2-4 0-16,-2 1 0 0,-3-4 0 0,-1 3 128 15,-2-1-128-15,-8-8 128 0,5 11-128 0,-5-11 0 16,-1 10 0-16,-5-1 0 0,-1-4 0 0,-5 0 0 16,-2-1 0-16,-1-1 0 0,-3-1 0 0,2-2 0 15,-1-1 0-15,3-2 0 16,4 0-544-16,3-3-144 0,0 1-16 0,5-5-13104 0</inkml:trace>
  <inkml:trace contextRef="#ctx0" brushRef="#br0" timeOffset="56871.5">29575 19818 31263 0,'0'0'1392'0,"-5"9"272"0,0 0-1328 0,-1 6-336 0,-2 4 0 0,0 1 0 16,-4 1 176-16,-1 3-48 0,-2-1 0 0,0 1 0 16,-1 0-128-16,1 0 0 0,1 0 0 0,-1 2 0 15,0-6-560-15,1-1-144 0,5-1-16 0</inkml:trace>
  <inkml:trace contextRef="#ctx0" brushRef="#br0" timeOffset="57273.98">29973 19841 27519 0,'0'0'1216'0,"-13"5"256"0,2-1-1168 0,-3 1-304 0,1 4 0 0,-2-3 0 16,-2 2 144-16,0-1-16 15,-2-3-128-15,1 1 192 0,0 2 160 0,2-4 32 0,-1 1 0 0,3 0 0 16,1-1 208-16,4-1 48 16,9-2 16-16,0 0 0 0,0 0 48 0,0 0 0 15,0 0 0-15,7-9 0 0,2 2-384 0,2-4-80 16,3 2-16-16,3-2 0 0,2 0-224 0,1 0 0 0,3-1 0 0,0 0 0 16,1 1 0-16,1-4 0 15,1 2 0-15,-1 3 0 0,-1-2 0 0,-1 6 0 0,-2-3 0 0,-1 6 0 16,-1 6 0-16,0 2 0 0,-2 5 0 15,-3 6 0-15,-4 0-160 0,-1 4 160 0,-3 2-128 0,-2 6 128 16,-3-3 0-16,-2 7 0 0,-2 0 0 0,-4 0-128 16,-2 2 128-16,-3-1 0 0,0-1 0 0,-1-2 0 15,0-6 0-15,3-2 0 0,1-4 0 0,3-5 0 16,2-2-1200-16,4-11-208 0,0 0-32 0</inkml:trace>
  <inkml:trace contextRef="#ctx0" brushRef="#br0" timeOffset="57842.9">31275 19137 21183 0,'-3'-19'1888'0,"2"8"-1504"16,0 2-384-16,-2-2 0 0,1 3 2112 0,-5 2 368 15,2 2 64-15,-5 4 16 0,-4 4-2112 0,-4 1-448 0,-5 2 0 0,-3 6 0 16,-4 1 0-16,-3 4-128 0,-5 3 128 0,3 3 0 16,-2 5 0-16,0-2 0 0,1 1 160 0,6 0-32 15,4 3 192-15,5 4 32 0,2-2 16 0,5-1 0 16,4-2-368-16,4 2 144 0,4 0-144 0,3-1 0 15,3-5 0-15,4 2 0 0,2-3 0 0,3 2 0 16,0-3 0-16,7 5 0 0,1-3 0 0,3 2 0 16,-3-2 0-16,0 1 0 0,0-3 0 0,-1-1 0 0,-4-1 240 15,1 4-64-15,-4-3-16 0,-3 4 0 16,-3-4 32-16,-3 0 16 0,-4 2 0 0,-2-3 0 0,-5-3 32 0,1-1 0 16,-5-2 0-16,-5-1 0 15,-1 1 128-15,-4-5 16 0,-4 0 16 0,-2-4 0 0,-1-1 0 0,-1-2 0 16,0-3 0-16,-1-3 0 0,1-6-144 0,4 2-48 15,2-4 0-15,3-2 0 0,2-3-80 0,5-3 0 16,4-1-128-16,5-1 192 0,3-4-192 0,5 1-192 16,5 4 48-16,2-2 0 15,7 2-400-15,2 3-80 0,5 2-16 0,1 2 0 16,3 3-160-16,3 6-32 0,0 0-16 0,0 0 0 0,0 2 416 0,-1 5 96 16,-1 1 16-16,-4 1 0 0,-2 6 128 0,-3-2 48 15,-3 3 0-15,-6 1 0 0,-2 2-144 0,-1 1-32 16,-1-1 0-16,-2 1 0 15,-2-2-304-15,0 0-64 0,-3-1-16 0,2-1-7584 16,-1-4-1520-16</inkml:trace>
  <inkml:trace contextRef="#ctx0" brushRef="#br0" timeOffset="58262.88">31830 18524 23151 0,'0'0'1024'0,"0"0"208"0,-1 18-976 0,2 3-256 16,3 6 0-16,2 10 0 0,2 7 128 0,2 9 0 15,-2 1-128-15,2 8 192 0,0 7 240 0,-1 9 32 16,-3 8 16-16,1 2 0 0,-6 2-224 0,-2 3-32 15,-3 1-16-15,-4 1 0 0,-6 2-48 0,-2-6-16 16,-2-8 0-16,3-3 0 0,-3-5 496 0,3-5 112 0,-1-8 16 0,1-2 0 16,0-8-96-16,-2-6-16 15,0-2 0-15,-4-6 0 16,0-5-1744-16,-3-6-336 0,-15 6-80 0,-3-9-16 0</inkml:trace>
  <inkml:trace contextRef="#ctx0" brushRef="#br0" timeOffset="58910.84">23836 18882 20671 0,'-15'0'912'0,"5"3"192"0,-3-1-880 0,-1 5-224 0,-3 2 0 0,2 3 0 15,-5 6 704-15,-2 6 80 0,-6 7 32 0,-5 6 0 0,-2 6 176 0,-6 7 32 16,0 3 16-16,1 4 0 0,-1 9-208 0,2 0-32 15,-5 6-16-15,4 5 0 0,0 3-336 0,1 0-64 16,3-2 0-16,5-3-16 0,-1-7-32 0,8 0 0 16,3-5 0-16,7 1 0 0,5-1 208 0,7-3 32 15,6-5 16-15,5-4 0 0,6-2-224 0,3-2-48 16,3 2-16-16,3-8 0 0,3-4-304 0,5-2 160 16,5-5-160-16,5-3 128 15,2-3-1920-15,6-5-400 0</inkml:trace>
  <inkml:trace contextRef="#ctx0" brushRef="#br1" timeOffset="71515">8566 13102 12895 0,'0'0'1152'0,"0"0"-928"0,-8-8-224 0,2 2 0 16,6 6 384-16,-6-9 48 0,1 1 0 0,0-2 0 15,2 5 48-15,1-5 16 0,0 1 0 0,1-4 0 16,0 2-336-16,-1-1-160 0,2-1 160 0,0 1-160 16,0-1 192-16,3-1-64 0,0-1-128 0,-3-2 192 0,0 1 64 0,2-1 16 15,1-1 0-15,0 1 0 0,1-2 112 0,3 0 32 16,0-1 0-16,1 1 0 0,-2 2-48 0,3-1-16 15,0-1 0-15,5 1 0 0,0-1-112 0,2 1-32 16,4 2 0-16,0-2 0 0,3 1-16 0,1 1 0 16,0-2 0-16,0 1 0 0,7 5 0 0,-3-1 0 15,0-4 0-15,-2 2 0 0,0 1-192 0,-2 5 128 16,-2 0-128-16,0 2 0 0,-1-5 0 0,-1 5 128 16,0-1-128-16,1 4 0 0,-3 2 128 0,-1 2-128 15,2 1 176-15,0 3-176 0,2 5 256 0,-1-2-48 16,1 5-16-16,-1-1 0 0,0 2 48 0,2 2 0 0,2 0 0 15,1 3 0-15,2-1-96 0,1-5-16 0,-1 1 0 0,-1 1 0 16,0 1 80-16,-5-1 16 0,0-2 0 0,-1 2 0 16,2 0 16-16,-2 0 0 0,0-2 0 0,1 1 0 15,-1 0 0-15,2-4 0 0,2 0 0 16,0-3 0-16,0 2-16 0,3-2 0 0,0-3 0 0,0-2 0 16,4-2 16-16,-2 1 0 0,-1-3 0 0,0 2 0 15,0-2-64-15,-1-1-16 0,1 2 0 0,-3-2 0 16,-1 2-160-16,1-2 128 0,-4 0-128 0,5-1 128 15,-2 0-128-15,0-4 0 0,1 2 0 0,2 2 128 16,0-5-128-16,-1 1 0 0,1-5 144 0,1 2-144 16,1 1 128-16,2-3-128 0,-3-2 128 0,-2 2-128 15,-1 0 0-15,-3 1 128 0,0-1-128 0,-3-2 0 16,-2-3 0-16,-3 1 128 0,-2 0-128 0,1 0 0 16,0-1 0-16,1 0 128 0,-3 0-128 0,-1 1 0 0,-1-1 0 15,0 1 0-15,-1-1 0 0,2 4 128 16,-4 1-128-16,2-1 0 0,-2 1 0 0,-1 2 128 0,-1 0-128 15,3-1 0-15,-5 5 0 0,2 0 0 0,0 1 896 16,0-2 96-16,-4 9 32 0,6-6 0 0,-6 6-832 0,6-5-192 16,1-3 0-16,-7 8 0 0,8-4 0 0,-8 4 0 15,0 0 0-15,11 0 0 16,-11 0-864-16,11 4-160 0,-2 3-48 0,-9-7 0 0,8 10 832 0,-2 1 240 16,-6-11 0-16,4 18 0 0,1 0 0 0,-1 0 0 15,-1-3 0-15,0 0 0 0,2 3 0 0,0 0 0 16,0 1 0-16,2-1 0 0,-1-2-128 0,0-2 128 15,2 1 0-15,2 1 0 0,0-2 0 0,3 1 0 16,4-3 0-16,0 2 0 0,1-1 0 0,1 0 0 0,2-5 0 0,-1 0 0 16,1-1 144-16,1-1 48 0,-2 3 16 15,2-5 0-15,-2 0-32 0,1-1-16 0,-1 1 0 16,2-1 0-16,1-4-32 0,-1-1-128 0,0 1 192 0,2-3-64 16,2 0-128-16,0 1 128 0,2-1-128 0,3-4 128 15,2 2-128-15,2-3 0 0,4 1 144 0,-1-3-144 16,-1-2 0-16,-2-1 0 0,-1 0 0 0,1 0 0 15,0 1 0-15,-2-1 0 0,2 0 0 0,0 3 128 16,1 2-128-16,0-4 0 0,0 6 0 0,1-2 0 16,1 4 0-16,-2 4 0 0,-4-1 0 0,0 4 0 15,-3-1 0-15,-1 3 0 0,-3 2 0 0,2 0 0 16,-3-1 0-16,0 6 0 0,0-3 0 0,0 4 0 16,-1 2 0-16,1-1 0 0,-1 3 0 0,2 3 0 0,-1 3 0 15,-3 1 0-15,3 1 0 0,-1 4 128 16,-1-3-128-16,1 4 0 0,-4-2 0 0,1 1 0 0,-3-1 144 15,-2 1-144-15,0 1 192 0,-1-2-192 0,-2 1 240 16,-2-4-64-16,-1-3-16 0,-3 1 0 0,-2 0 0 0,0-5 0 16,-2-4 0-16,-2 0 0 0,-1 0-160 0,-2-3 0 15,-2-1 144-15,5-9-144 16,-10 1-1200-16,-3-5-304 0,-1-5-64 0</inkml:trace>
  <inkml:trace contextRef="#ctx0" brushRef="#br1" timeOffset="72157.28">10775 10645 25791 0,'0'0'2304'0,"0"0"-1856"0,0 0-448 0,0 0 0 0,0 0 640 0,7 7 16 16,-2 5 16-16,0 4 0 16,0 5-160-16,-1 5-48 0,-2 1 0 0,0 5 0 0,-2-1-80 0,0 3-32 15,-3 0 0-15,0 1 0 0,1 1-80 0,-2-2-16 16,-1-1 0-16,0-2 0 0,0-7 32 0,0-1 0 16,1-9 0-16,1 0 0 0,1-1-32 0,2-13 0 15,0 0 0-15,0 0 0 0,0 0 128 0,0 0 32 16,5-13 0-16,1-5 0 0,2-4 32 0,1-4 0 15,1-3 0-15,0-3 0 0,0-4-448 0,1 1 0 16,0-1 0-16,-3 0 0 0,2 0 0 0,-4-1 0 16,2-1 0-16,-1 2 0 0,1 4 0 0,-2 2 0 0,-4 6 0 15,1-2 0-15,3 2 0 0,-4 7 128 0,-3 7-128 16,1 10 0-16,0 0 0 0,0 0 0 0,-12 5-224 0,1 11 80 16,2 5-16-16,-1 6 0 0,-2 6 0 0,1 9 0 15,-4 5 160-15,-1 4-128 0,0 2 128 0,2-3-128 16,0-7 128-16,1-1 0 0,2-10 0 0,1-4 0 15,1-5 224-15,0-4 80 0,4-7 16 0,-2 1 0 16,1-4 256-16,2 0 48 0,4-9 16 0,0 0 0 16,0 0-160-16,0 0-32 0,0 0 0 0,0 0 0 15,-2-13-288-15,0 2-160 0,1 0 160 0,2-3-160 16,1 1-704 0,0-3-256-16,0 2-32 0,0 0-16384 0</inkml:trace>
  <inkml:trace contextRef="#ctx0" brushRef="#br1" timeOffset="73537.77">13086 13161 5519 0,'0'0'496'0,"0"0"-496"0,0 0 0 0,0 0 0 16,3-10 1664-16,-1 5 224 0,-2 5 48 0,0 0 16 16,3-9-1184-16,1 2-256 0,-4 7-32 0,5-6-16 15,-5 6-208-15,7-7-32 0,0 0-16 0,-1 0 0 16,3 2 224-16,-3 0 32 0,2-3 16 0,1 2 0 16,0 2 192-16,3-1 32 0,2-3 16 0,0 3 0 15,2-4-16-15,0 3 0 0,2 1 0 0,1 0 0 16,-1 3-224-16,3 2-48 0,0 0-16 0,-1 5 0 15,-1 1-96-15,2 2-32 0,-1 3 0 0,-1 1 0 16,-1 0 16-16,1 3 0 0,2 3 0 0,0 1 0 0,-1 1-112 0,-1 4 0 16,0-2-16-16,-1 6 0 0,-1 0-176 0,-1 5 0 15,-1 3 144-15,-2 0-144 0,-3 3 0 0,0 4 128 16,-5 0-128-16,2 5 0 0,-1-3 0 0,-2 1 144 16,-1-3-144-16,-2 4 0 0,-1-3 0 0,0 5 0 15,-1 1 0-15,-1 0 0 0,2 1 128 0,-1-3-128 16,-2 0 0-16,0-2 0 0,-1 2 144 0,-1 2-16 15,0-5-128-15,-2 3 192 0,0 3 48 0,-1 2 0 16,0 3 0-16,2-1 0 0,-2 1-48 0,2-2 0 16,-2 1 0-16,1 3 0 0,-1 2-32 0,2 0-16 15,0 1 0-15,-2-1 0 0,4 1 0 0,2 0 0 16,0-7 0-16,2 1 0 0,2-2 144 0,1 1 32 0,2-1 0 16,2 0 0-16,-1-2-112 0,3-2-16 0,1-1 0 0,2-4 0 15,-1-3 0-15,3-5 0 0,3-7 0 0,-2-4 0 16,0-1 112-16,0-3 16 15,1-1 0-15,-1-6 0 0,0-1 0 0,0 1 0 0,1-4 0 0,-1 0 0 16,-1-3-16-16,1 0 0 0,-1-2 0 0,-2-1 0 16,-12-4-128-16,11 5-32 0,-11-5 0 0,0 0 0 15,10 3-144-15,-10-3 128 0,0 0-128 0,0 0 128 16,0 0-128-16,0 0 0 0,0 0 0 0,0 0 0 16,0 0 0-16,0 0 0 0,-2 11 0 0,-2 2 0 15,-1 0 0-15,-2-2 0 0,-2 0 0 0,1 5 0 16,-1-2 0-16,0-2 0 0,0 4 0 0,0 0 0 15,0 3 0-15,1 5 0 0,1 0-144 0,-2-1 144 0,4 4 0 16,-2-4 0-16,1 0 0 0,1 5 0 0,1 4 0 16,0-2-128-16,-1 3 128 0,4 1 0 0,-1 5 0 0,-1 0 0 15,0 2 0-15,1-2 0 0,-1 4 0 0,2 2 0 16,1-3 0-16,-1 3 0 0,-2-4 0 0,1 1 128 16,-2 0-128-16,1-3 144 0,0 0 176 0,0 0 16 15,-3 0 16-15,-1 2 0 0,-2-3 96 0,0-1 32 16,-1-1 0-16,-1 0 0 0,-2 3-48 0,-2-1-16 15,-2 0 0-15,-2-3 0 0,-2-1-64 0,-1 0-16 16,-1 0 0-16,-1 0 0 0,0 2-80 0,-2-5 0 16,1-6-16-16,-2 2 0 0,-1-3-112 0,0 0-128 15,0-1 176-15,2-3-176 0,-2 1 0 0,1-5 0 16,-2-3 0-16,1-3-144 16,-3-2-1200-16,2-3-224 0,-1-5-48 0,2-7-10112 0,0-3-2032 15</inkml:trace>
  <inkml:trace contextRef="#ctx0" brushRef="#br1" timeOffset="74157.35">14529 14965 23039 0,'-3'-9'2048'0,"-2"1"-1648"15,3-2-400-15,2 10 0 0,0 0 2000 0,0 0 320 16,0 0 64-16,0 0 16 0,0 0-1824 0,0 0-384 16,0 14-64-16,1 4 0 0,-1 1-128 0,1 4 176 15,-1 2-176-15,0 3 192 0,0 7-48 0,0 2 0 16,0 1 0-16,-1 2 0 0,-3 0 176 0,-1 3 48 16,0 5 0-16,-1 1 0 0,-2-6-32 0,0-4 0 15,0-6 0-15,0 0 0 0,0-3 240 0,3-6 32 16,-1-7 16-16,1-1 0 0,1-5 32 0,1-2 16 0,3-9 0 0,0 0 0 15,0 0-288-15,0 0-64 0,0 0-16 0,6-18 0 16,-1-5-176-16,0-3-128 0,0-2 144 0,1-3-144 16,0-3 0-16,0-2-192 0,-1-1 16 0,0-2 0 15,0 2 176-15,-4-3-208 0,2-1 80 0,-2 1 128 16,-1-1-208-16,1 0 80 0,0 4 128 0,2 5-208 16,0 6 208-16,2 1-192 0,-4 8 192 0,3 4-192 15,-2 1 64-15,-2 12 128 0,0 0-208 0,0 0 80 16,0 0-48-16,0 19 0 0,0 6 0 0,-1 4 0 15,-2 8 32-15,1 7 0 0,-3 1 0 0,-2 9 0 16,0 6 144-16,-2-3 0 0,0 2 0 0,-4 0-128 16,2 0 128-16,1-6 0 0,0-3 0 0,1-3 0 0,0-4 0 0,2-3 128 15,1-4-128-15,2-3 176 0,2-2-176 16,2-3 0-16,1-4 0 0,1-1-11296 16,1-5-2368-16</inkml:trace>
  <inkml:trace contextRef="#ctx0" brushRef="#br1" timeOffset="75600.1">15368 10137 12831 0,'-1'-17'576'0,"-2"5"112"16,2-2-560-16,-2 0-128 0,3 0 0 0,-2-1 0 0,-1 0 1040 0,1 0 176 16,-1-1 48-16,2 4 0 0,-4 3-64 0,2-2-16 15,1 4 0-15,-1 2 0 0,1-4-304 0,-1 4-64 16,3 5-16-16,0 0 0 0,0 0-304 0,0 0-64 15,0 0-16-15,-3 9 0 0,1 3-176 0,1 7-48 16,-2 3 0-16,2 6 0 0,1 5 0 0,0 5 0 16,0 3 0-16,0 6 0 0,0 0-48 0,0 5-16 15,-1 5 0-15,1 0 0 0,-3 3 32 0,1 2 0 16,0-1 0-16,-2 0 0 0,1 1-160 0,-1-8 160 16,0 0-160-16,1-9 160 0,-2 0-160 0,2-7 128 15,0-5-128-15,0-3 128 0,0-4 224 0,0-2 32 0,1-5 16 0,0-4 0 16,0-3-112-16,-1-3-32 0,3-9 0 15,0 0 0-15,0 0 320 0,-1-5 48 16,-3-6 16-16,-1-4 0 0,4-4-160 0,-3-5-32 0,0-1 0 16,-1-6 0-16,1-2-256 0,2-3-48 15,-1-4-16-15,1-2 0 0,-1-6-128 0,2-2 0 0,1-2 0 0,1-2 128 16,2 0-128-16,2-1 0 0,2 2 144 0,2-1-144 16,3 4 0-16,2 1 0 0,0 1 0 0,3 1 0 0,5 2 0 15,-2 1 144-15,5 4-144 0,0 2 0 0,7 3 0 16,0 0 0-16,-1 4 0 0,4 1 0 15,0 2 0-15,1 7 0 0,-2 3 0 0,0 3 0 16,1 5 0-16,-1-1 0 0,-2 6 0 0,0 3 0 0,-2 2 0 0,-3 4-144 16,-2 2 144-16,-3 7 0 0,-2 2-144 0,-2 5 144 15,-3 3-160-15,-3 6 160 0,-5 2-176 0,-2 3 176 16,-5 6-192-16,-2-1 192 0,-3 0-128 0,-3 2 128 16,-2 0 0-16,-4-2 0 0,-4 1 0 0,-2-1-128 15,-2 4 128-15,-1-3 0 0,-3-3 0 0,-5-1 0 16,-2 1 0-16,-2-1 0 0,-2-3 0 0,0-4 0 15,0 2 0-15,3-1 0 0,2-3 128 0,4 1-128 16,2-3 0-16,5 2 0 0,4-4 0 0,3 0 0 16,3 1 0-16,3-3 0 0,3 0 0 0,5 2 0 15,4 0 0-15,5-2 0 0,2-2 0 0,7 2 0 16,4 0 0-16,3 2 0 0,4-3 0 0,6 2 0 16,2-4 0-16,3-2 0 0,1 0 0 0,1-4-128 15,-1 1 128-15,16 6 0 16,-6-4-1104-16,-4-1-176 0,-4-6-16 0,-14-1-8304 15,0-1-1648-15</inkml:trace>
  <inkml:trace contextRef="#ctx0" brushRef="#br1" timeOffset="77050.53">16786 10337 11055 0,'-15'1'480'0,"15"-1"112"0,-10 3-464 0,10-3-128 16,-9 4 0-16,9-4 0 0,0 0 2384 0,0 0 464 16,0 0 96-16,0 0 0 0,0 0-1728 0,12 9-336 15,3-6-80-15,1-1-16 0,5-2 48 0,0-3 0 16,2-3 0-16,1-1 0 0,7 2-320 0,1-2-64 16,-2-1-16-16,2-2 0 0,0 0-240 0,-3 0-32 15,0 2-16-15,-2 2 0 16,-3 0-1680-16,-4 4-320 0</inkml:trace>
  <inkml:trace contextRef="#ctx0" brushRef="#br1" timeOffset="77200.47">16907 10727 29247 0,'0'0'1296'0,"4"7"272"0,-4-7-1248 0,9 6-320 0,0-1 0 0,2-1 0 15,5-2 224-15,-1 0-16 0,1-2 0 0,5-3 0 16,3-7 16-16,4 1 0 0,2-5 0 0,3 1 0 15,2 1-1344-15,0 0-272 0</inkml:trace>
  <inkml:trace contextRef="#ctx0" brushRef="#br1" timeOffset="78107.25">17484 11208 22111 0,'0'0'1968'0,"0"0"-1584"16,0 0-384-16,0 0 0 0,0 0 416 0,0 0 0 16,0 0 0-16,0 0 0 0,0 0 160 0,5-13 16 15,0-6 16-15,4-5 0 0,2 0-224 0,1-4-32 16,-2 0-16-16,3-3 0 0,0 3-96 0,1-2-32 15,-1-3 0-15,-1 1 0 0,0 3-16 0,-2-3-16 16,-1 0 0-16,-2 7 0 0,1 1-176 0,-3 4 0 16,0 5 144-16,0 6-144 0,-5 9 160 0,0 0-32 15,0 0-128-15,0 0 192 0,8 10-48 0,-2 4-16 16,-2 7 0-16,1 2 0 0,-2-2-128 0,1 2 0 0,-2 4 0 0,3-2 0 16,1 6 0-16,1-2 0 0,-1 0 0 15,1 2 0-15,3-5 0 0,0 2-144 0,0-6 144 16,2-4 0-16,1-3-160 0,-1-5 160 0,1-1-128 0,-1-5 128 15,2-4 0-15,3-3 0 0,2 0 0 0,-3-5 0 0,1 2 384 16,0-8 16-16,0-2 0 0,0-1 0 16,-2-4-80-16,0 0 0 0,1-1-16 0,-4-3 0 15,0-1-128-15,-5-2-32 0,2-2 0 0,-4-6 0 0,-2-5 48 0,-2-2 0 16,-2-5 0-16,0-4 0 0,-2-5-192 16,-1-1 0-16,-1-5 0 0,1 3 0 0,2 3 0 0,-3-2 0 15,-3-2 0-15,0 4 0 0,1 3 0 0,-1 0 0 16,1 5 0-16,-1 0 0 0,-1 6 0 0,0 5 0 15,3 2 0-15,-1 2-176 0,0 1 176 0,0 6-160 16,-1-1 160-16,4 5-160 0,0 2 160 0,1-1 0 16,1 3-144-16,1 1 144 0,1 2 0 0,1 3 0 15,1-1-144-15,2-1 144 0,0 2 0 0,2 3-128 16,1-3 128-16,3 4 0 0,1-3-160 0,1 0 160 16,-2 2-128-16,5-1 128 0,3 1 0 0,0 1-160 15,0-3 160-15,2 6 0 0,2-3-144 0,2 3 144 16,1 2 0-16,3-1-144 0,3-2 144 0,3 2 0 15,2-1-144-15,2 1 144 0,1 4 0 0,2-1 0 16,-2 1 0-16,3 0 0 0,0-1-160 0,4 0 160 16,1-1 0-16,4 3-144 0,3 2 144 0,2-1 0 15,0-1 0-15,4-1-128 0,-4-6 128 0,1 3 0 16,0 1 0-16,3 1 0 0,1 2 0 0,3 0 0 16,2 0 0-16,0 2 0 0,-1 0 0 0,-1 1-128 15,0-1 128-15,1 3 0 0,2-1 0 0,3-3 0 0,1 2 0 16,-1-2 0-16,-2-1 0 0,0 0 0 0,2-1 0 0,0 0 0 15,4-1 0-15,1-1 0 0,0-2 0 0,-2 1 0 16,0 0 0-16,-1 1 0 0,1 3 0 0,2-2 0 16,6-1 0-16,-2-1 0 0,-3 2 0 0,1 1-128 15,0-3 128-15,-2 3 0 0,5-2 0 0,-2 2 0 0,-2 1 0 16,-2-4 0-16,-3 1 0 0,-1 1 0 16,-2-1 0-16,4 1 0 0,-1-1 0 0,-3-2 0 0,-1 1 0 15,-5 1 0-15,-4-1 0 0,-2 0 128 0,-2 0-128 16,-4 2 0-16,-1 0 0 0,-5 1 0 0,-2 1 0 0,-5 0 0 15,-6 1-176-15,-7 2 176 16,-4-2-1856-16,-7 2-256 0,-13-3-64 0,0 0-16 0</inkml:trace>
  <inkml:trace contextRef="#ctx0" brushRef="#br1" timeOffset="80157.98">18810 10023 15375 0,'0'0'672'0,"0"0"160"0,1-8-672 0,1 0-160 16,-2 8 0-16,1-8 0 0,-1 8 896 0,1-12 128 16,2 6 48-16,-3 6 0 0,1-9-96 0,-1 9-16 15,0 0 0-15,0 0 0 0,0 0-144 0,0 0-48 16,0 0 0-16,0 0 0 0,3 14-256 0,-2 3-48 16,-1 2-16-16,0 4 0 0,2 2-80 0,1 2-32 15,-2 5 0-15,-1 4 0 0,0 9 80 0,-1-2 16 16,-2 5 0-16,1 1 0 0,-2 4 64 0,0 3 16 15,-1 0 0-15,0-4 0 0,-3-6-160 0,5 1-32 16,-3-5 0-16,3-2 0 0,-2-3-64 0,2-5 0 16,1-3-16-16,0-5 0 0,1 2-80 0,0-6-16 15,-1-2 0-15,1-1 0 0,-1-1-144 0,2-4 192 16,-2-1-192-16,2-11 192 0,0 0-192 0,0 0 0 16,0 0-192-16,0 0 192 15,4-13-2336-15,3-2-352 0,-2-3-64 0</inkml:trace>
  <inkml:trace contextRef="#ctx0" brushRef="#br1" timeOffset="80590.7">19161 9871 14735 0,'-4'-13'640'0,"4"13"160"0,0-10-640 0,0-1-160 0,3-1 0 0,0 3 0 0,1-3 1696 0,1 2 304 16,2 3 64-16,0-4 16 0,2 4-1120 0,0 2-240 16,0-2-32-16,1 2-16 0,0 1-288 0,-1-2-48 15,-9 6-16-15,0 0 0 0,12 0-160 0,-2 6-32 16,-4 1-128-16,-1 6 192 0,-1 1-16 0,-1 2-16 15,-6-1 0-15,1 7 0 0,-3 0-32 0,-2 3 0 16,0 3 0-16,-2-5 0 0,-2-2 80 0,3 2 16 16,-1-2 0-16,0-1 0 0,1-1 320 0,2-4 64 15,1-5 16-15,5 1 0 0,0-11 16 0,1 9 16 16,3-2 0-16,-4-7 0 0,10 0-208 0,3 0-64 16,1-1 0-16,2 0 0 0,2-2-192 0,1-1-32 15,3 0-16-15,-1 1 0 0,0-6-144 0,-4 2 0 16,4 2 144-16,-6 1-144 15,0-1-1024-15,-2 4-288 0,-3 4-48 0</inkml:trace>
  <inkml:trace contextRef="#ctx0" brushRef="#br1" timeOffset="80922.52">20061 10284 17791 0,'0'0'784'0,"0"0"176"0,0 0-768 0,-4 10-192 16,0 5 0-16,2-1 0 0,-2 1 1024 0,0 2 192 16,0 3 16-16,0 2 16 0,2 4-224 0,-2 0-32 15,0 2-16-15,0-1 0 0,1 2-352 0,0 0-80 0,-2 0-16 16,1-2 0-16,-1-3-272 0,1-2-48 16,1-1-16-16,0 0 0 0,0-5-192 0,-2-2 0 15,2 0 0-15,-3-5 0 16,3 1-1664-16,3-10-256 0,0 0-64 0</inkml:trace>
  <inkml:trace contextRef="#ctx0" brushRef="#br1" timeOffset="81092.67">19734 10573 20271 0,'0'0'1792'0,"14"0"-1424"0,0-2-368 0,4 1 0 15,4 1 688-15,3 0 64 0,3-2 16 0,5-1 0 16,-1-6-160-16,2 0-32 0,0 0 0 0,3-1 0 15,-1-2-176-15,1-3-32 0,1 1-16 0,-1-1-11872 16</inkml:trace>
  <inkml:trace contextRef="#ctx0" brushRef="#br1" timeOffset="81388.97">20920 9932 10127 0,'-10'-3'896'0,"1"-1"-704"15,1 2-192-15,0-3 0 0,-1 1 2416 0,-1 1 448 16,-1 4 80-16,1 6 32 0,-1 3-1696 0,-2 0-352 16,-1 4-64-16,-1 3-16 0,-2 3-256 0,-1 5-48 15,-1 2-16-15,-1 5 0 0,-2 3 160 0,1 4 16 16,4 1 16-16,0 5 0 0,0-2 16 0,2 5 0 0,-1 4 0 0,3 2 0 15,2-3-464-15,2-1-80 0,1-1-32 16,2-1 0-16,4-2-160 0,1-5 0 16,2-5 0-16,3-5 0 15,1-7-256-15,1-4-144 0,4-4-32 0,1-2 0 16,1-8-1664-16,2-2-336 0,0-3-64 0</inkml:trace>
  <inkml:trace contextRef="#ctx0" brushRef="#br1" timeOffset="81614.42">20770 10545 17503 0,'0'0'768'0,"0"0"176"0,0 0-752 0,0 0-192 16,0 0 0-16,0 0 0 0,0 0 1488 0,10 2 272 15,3-2 48-15,1-2 16 0,1 1-800 0,4 0-144 16,4 0-48-16,4-1 0 0,-2-4-176 0,3-2-32 15,2 1-16-15,-2-1 0 0,-2-1-256 0,-2 3-48 16,-2-2-16-16,-3 3 0 0,-2-1-288 0,-3-1-224 16,-3 4 32-16,0 0 16 15,-2-5-2288-15,-1 3-464 0</inkml:trace>
  <inkml:trace contextRef="#ctx0" brushRef="#br1" timeOffset="81917.7">21509 10036 20207 0,'0'0'896'0,"0"0"192"0,0 0-880 0,0 0-208 0,0 0 0 0,0 0 0 15,5 10 672-15,-4 4 96 0,-1 2 0 0,0 5 16 16,-4 3-80-16,-1 1-32 0,1 8 0 0,1 3 0 16,-1 1-112-16,1 4-32 0,1 2 0 0,-2 0 0 0,-1 5 96 0,0-1 16 15,0 2 0-15,1 0 0 0,-5-8-368 0,1 2-64 16,3-4-16-16,-1-2 0 16,2-4-656-16,3-7-144 0,-2-5-32 0,2-4 0 15,2-3-1856-15,-1-14-384 16</inkml:trace>
  <inkml:trace contextRef="#ctx0" brushRef="#br1" timeOffset="82242.85">21643 9855 19343 0,'0'0'1728'0,"13"3"-1392"0,1-1-336 0,4 5 0 15,1 2 512-15,3 5 48 0,2 3 0 16,1 5 0-16,2 3-48 0,0 8-16 0,-2 6 0 0,0 3 0 16,0-2-32-16,-4 9 0 0,-2 1 0 0,-5 4 0 15,-6 3 96-15,-7 1 16 0,-3 5 0 0,-7 0 0 16,-7-4-240-16,-3-2-32 0,-2-1-16 0,-2-8 0 15,-3-2-128-15,1-8-32 0,-3-2 0 0,4-6 0 16,-3-4 16-16,3-6 0 0,4-2 0 0,2-6 0 16,1 0-368-16,3-6-80 0,2-2-16 0,2-7-12208 15</inkml:trace>
  <inkml:trace contextRef="#ctx0" brushRef="#br1" timeOffset="82604.33">22187 9840 16575 0,'3'-13'1472'0,"-3"13"-1168"15,4-5-304-15,2-1 0 0,2-4 1248 0,1 3 192 16,2-2 32-16,2 4 16 0,0 0-816 0,1 0-160 15,1 1-48-15,-1 2 0 0,-1 2-208 0,-1 0-64 16,-2 0 0-16,-1 5 0 0,-2 4-192 0,-4 1 0 16,-1 4 0-16,-4 2 0 0,-3 4 0 0,-2 4 224 15,-3 4-64-15,-3 3-16 0,-2-3 112 0,-1 2 32 16,2-4 0-16,2 1 0 0,0-4 864 0,3 1 160 0,3-1 32 16,2-5 16-16,4-2-176 0,4-2-32 0,2-1-16 0,3-2 0 15,4-3-432-15,2 0-96 0,3-6-16 0,4 1 0 16,2-2-272-16,2-2-48 0,2-2-16 0,3-1 0 15,2-1-256-15,0 0 160 0,-1 1-160 0,10-5 128 16,-7 4-2128-16,-5 2-432 16</inkml:trace>
  <inkml:trace contextRef="#ctx0" brushRef="#br1" timeOffset="84208.9">13995 15238 20207 0,'0'0'896'0,"0"0"192"0,-4-2-880 0,0-3-208 0,2 2 0 0,-1-1 0 16,1 0 560-16,2 4 64 0,-3-2 16 0,3 2 0 0,0-8-32 0,0 2 0 15,0 6 0-15,2-5 0 0,-1-3-32 0,-1 8-16 16,4-5 0-16,-4 5 0 0,6-4-256 0,-1 1-48 16,1-1-16-16,2 0 0 0,1 1-112 0,1 2-128 15,3 1 176-15,1 0-176 0,1 0 0 0,0 3 0 16,1-1 0-16,0 1 0 15,-2 1-256-15,6 1-176 0,-2-2-16 0,6 5-11520 16</inkml:trace>
  <inkml:trace contextRef="#ctx0" brushRef="#br1" timeOffset="86340.3">23907 10019 21247 0,'0'0'944'0,"0"0"192"0,-7 0-912 0,7 0-224 16,0 0 0-16,0 0 0 0,0 0 1120 0,0 0 176 0,0 0 48 0,12 4 0 15,2-3-608-15,8-1-112 0,7-3-32 0,6 1 0 16,6 2-144-16,5 0-48 0,1-9 0 0,-1 2 0 15,-1-1-208-15,-2-1-32 0,-1 4-16 0,-3-4 0 32,-1 0-1744-32,-5-2-368 0,-5 3-64 0</inkml:trace>
  <inkml:trace contextRef="#ctx0" brushRef="#br1" timeOffset="86496.83">23995 10354 22111 0,'0'0'1968'0,"-6"5"-1584"15,6-5-384-15,0 0 0 0,0 0 1360 0,10 11 192 16,4-2 48-16,5-4 0 0,2-1-1248 0,9-7-352 16,2-1 144-16,1-1-144 0,1-3 0 0,1-1-160 15,1-4 16-15,0 1 0 0</inkml:trace>
  <inkml:trace contextRef="#ctx0" brushRef="#br1" timeOffset="87229.85">25397 10926 24927 0,'-6'10'1104'0,"6"-10"240"0,-7 9-1088 0,7-9-256 0,-3 7 0 0,3-7 0 15,-3 13 160-15,3-13-32 0,0 0 0 0,0 0 0 16,0 0 480-16,9-4 96 0,-1-6 0 0,3-2 16 16,-2-3 112-16,1-3 0 0,0-2 16 0,2 0 0 0,-2-1-464 0,-1 1-80 15,2 0-32-15,-1-6 0 16,-2 3-128-16,-2 1-16 0,2-5-128 0,-2 1 192 0,-2 4-192 0,0-1 0 15,0 0 0-15,0 2 0 0,-1 4 0 0,0 4 144 16,-1 5-144-16,-2 8 128 0,0 0-128 0,0 0 0 16,4 14 0-16,0 4-176 0,0 1 176 0,2 3-128 15,-1 8 128-15,4 0-128 0,1 1 128 0,3 2-128 16,4 3 128-16,-2 0-128 0,1-5 128 0,2-3 0 16,3-1 0-16,-1-5 0 0,-2-3 0 0,1-4 0 15,0-6 0-15,0-2 0 0,-1-4 0 0,-1-3 256 16,1-6-48-16,1-6 0 0,-1 1 224 0,2-6 32 15,3-2 16-15,-2-4 0 0,-4 0-160 0,1-7-16 16,-1 1-16-16,-1-2 0 0,1-4-288 0,-4-1 128 16,-3 0-128-16,-1-4 0 0,-2-4 192 0,-2-1-192 0,-3-1 192 0,-2-5-192 15,-2-1 128-15,-1-4-128 16,0-2 0-16,-1-7 0 0,-1-1 0 0,-1 0 0 16,-1-2 0-16,1 1 0 0,0 2-192 0,2-1 16 15,1 2 0-15,2 8 0 0,0 7 176 0,2 4-208 0,0 5 80 0,2 7 128 16,-2 5-176-16,2 5 176 0,-2 5-128 0,1 0 128 15,1 3 0-15,-2 4-128 0,3 0 128 16,1 1 0-16,2 1 0 0,0-2-128 0,2 1 128 16,4 0 0-16,3 3 0 0,5-2-128 0,3 2 128 0,2-5 0 15,5 5-144-15,2-5 144 0,4 1-160 0,2 1 160 16,2-6 0-16,3 2-144 0,6 0 144 0,5 2 0 16,3-2-128-16,6-2 128 0,7 0-128 0,-1-1 128 15,-2 2 0-15,1 1-160 0,0-2 160 0,2 2 0 16,4-2 0-16,0 2 0 0,-3 3 0 0,-6-2 0 15,-5-3 0-15,-3 6 0 0,-4 4 0 0,-2 3 0 16,-6-2-656-16,-4 1-240 0,-1 2-32 0,-8 2-8480 16,-4 2-1712-16</inkml:trace>
  <inkml:trace contextRef="#ctx0" brushRef="#br1" timeOffset="89584.75">26642 9989 17903 0,'-12'0'784'0,"12"0"176"0,-8-2-768 0,8 2-192 15,-6-3 0-15,6 3 0 0,0 0 944 0,-1-11 144 16,2 3 16-16,5-4 16 0,3 2-96 0,5-4 0 0,7-1-16 0,-1-1 0 15,5 0-336-15,3 1-64 16,0 1-16-16,3-2 0 0,-1 1-304 0,2-3-64 16,4 3-16-16,2 1 0 0,-1 3 144 0,3-2 32 15,2 3 0-15,3 4 0 0,1 4-32 0,-3 5 0 0,-6 6 0 16,-2 3 0-16,-3 7-352 0,-8 7 0 0,-3 1 0 0,-6 4 128 16,-5 4-128-16,-6 4 0 0,-8 7 0 0,-5-2 0 15,-10 5 0-15,-5 1 0 0,-10 4 128 0,-3-1-128 16,-9-2 0-16,0-1 144 0,0-1-144 0,3 0 0 15,0-10 192-15,2 0-192 0,3-1 192 0,3-1-192 16,0-5 560-16,5-1 0 0,4-6 0 0,6 2 0 16,3-7-128-16,10-1-32 0,4-2 0 0,6-2 0 15,4-5-160-15,6-1-48 0,6-3 0 0,5-2 0 0,3-4 96 16,4-1 16-16,3-2 0 0,5 1 0 0,3-3 0 0,7-3 0 16,3 0 0-16,5 2 0 0,1-3-80 0,0 2-16 15,-5-4 0-15,0 5 0 0,-2-2-64 0,0 5-16 16,-5 0 0-16,-2 2 0 0,1-2-128 0,-2 6 0 15,-1 3 0-15,-4 6 0 16,-5-4-2496-16,-5 6-512 0</inkml:trace>
  <inkml:trace contextRef="#ctx0" brushRef="#br1" timeOffset="91864.65">7834 13719 6447 0,'0'0'576'0,"0"0"-576"0,0 0 0 0,-4-5 0 16,-1-2 864-16,3 2 64 0,-2-4 16 0,4 1 0 16,0 0-560-16,4-2-128 0,-3 0 0 0,0 1-16 15,0-2-112-15,2 2-128 0,1-4 176 0,-2 5-176 16,-1 0 0-16,-1 8 0 0,6-8 0 0,-6 8 0 0,7-10 0 0,0 5 0 16,-4-4 0-16,-3 9 0 0,0 0 144 0,0 0-144 15,8-5 0-15,-8 5 144 0,11-5 352 0,-11 5 64 16,11 1 16-16,-1-1 0 0,-10 0-128 0,11 0 0 15,1 2-16-15,-2 2 0 0,0 3-144 0,0-2-32 16,2 1 0-16,0 5 0 0,0 2-16 0,-1 1-16 16,3 4 0-16,-1 4 0 0,-2-2 80 0,-1 4 16 15,1 7 0-15,-1 0 0 0,0 2 16 0,-1 7 16 16,0 0 0-16,0 2 0 0,0 5-64 0,-1-1-16 0,0 3 0 16,0 3 0-16,-2 2-272 0,-2 3 160 0,1 2-160 15,0-1 128-15,0 0-128 0,0 1 0 0,0 2 0 0,2-5 0 16,-5-1 0-16,2-2 0 0,0-2 0 0,0 0 0 15,1 1 0-15,1-5 0 0,0 0 0 0,3-2 0 16,2 2 208-16,-1-3-32 0,1-1-16 0,2-3 0 16,1-1 0-16,0-1 0 0,-1-1 0 0,2 1 0 15,0-2-32-15,-1-3-128 0,-1-1 192 0,2-2-64 16,2 1 32-16,0-7 0 0,1-1 0 0,-4-2 0 16,0 2 96-16,1-4 32 0,2-3 0 0,1-5 0 15,1 0 0-15,1-4 0 0,0 2 0 0,2-7 0 16,2 0-48-16,0-1-16 0,3 0 0 0,0 2 0 15,-2-1-96-15,2 2-128 0,-2-1 176 0,4-1-176 16,-2 2 128-16,0 1-128 0,0 0 0 0,-2 0 0 16,0 3 208-16,-2 2-64 0,-1 3-16 0,-2-2 0 15,1 1-128-15,-2 0 0 0,0 1 144 0,1 3-144 16,2 2 0-16,-3 1 0 0,1 4 0 0,0-2 128 0,1-2-128 0,-1 1 0 16,3 3 0-16,-1 1 128 0,2-2-128 0,1-1 0 15,1 1 0-15,-1 1 0 0,0-3 0 0,1 2 0 16,-1-1 0-16,-2 1 0 0,-4 1 0 0,-2-4 128 15,-3-1-128-15,-2 1 0 0,-1 1 0 0,-4 0 0 16,0 1 0-16,-4-1 0 0,-1-1 0 0,-2 4 0 16,0-3 0-16,-3 1 128 0,-1-1 0 0,-1 2 0 15,-2-1 0-15,0 2 0 0,0-3 0 0,-1-1 16 16,0-1 0-16,1-4 0 0,0-2-144 0,1-1 160 16,2 1-160-16,0-5 160 0,4-7-160 0,-3 10 0 0,3-10 144 15,0 0-144-15,0 0 0 0,0 0 0 16,5 8 0-16,-5-8 0 0,9 6 0 0,1-2 0 0,1-4 0 0,-1 0 0 15,4 0 0-15,2-1 0 0,1-7 0 0,1 4 0 16,1-1 0-16,2 0 0 0,3 1 0 0,1 1 0 16,1 0 0-16,0 2 0 0,2 1 0 0,0 0 0 15,1 0 0-15,2 2 0 0,1 0 0 0,-1 4 0 16,0 5 0-16,-1 1 0 0,-2-1 0 0,0 6 0 16,-1 2 0-16,-1 1 0 0,-4 3 0 0,1 1 0 15,1 3 0-15,-1 3 0 0,-2 2 0 0,2 4 0 16,-3 1 0-16,0 1-128 0,1-1 128 0,0 0 0 15,1-1 0-15,-2 0 0 0,0 0 0 0,2-1 0 16,1 1 0-16,1 1 0 0,1-2 0 0,0-2-128 16,3 0 128-16,-3 2 0 0,2-2 0 0,-2 0 128 15,1 1-128-15,2-1 0 0,2 1 0 0,2-3 0 16,0-2 0-16,1-3 144 0,2-2-144 0,7 0 0 0,1-5 256 0,6-4-48 16,2-6-16-16,-1-3 0 0,-1-2 176 0,2-4 16 15,2 0 16-15,0-1 0 0,1-4-128 16,3 0-16-16,4 0-16 0,-1 0 0 0,-2-4-96 0,-3 2-16 15,-3-3 0-15,-1 3 0 0,-2-5-128 0,0 6 0 16,-2-2 144-16,-3 2-144 0,1 1-192 0,-3-2-96 16,-7 1-32-16,-2 1-13536 0</inkml:trace>
  <inkml:trace contextRef="#ctx0" brushRef="#br1" timeOffset="92901.53">8117 17635 18431 0,'-8'-10'816'0,"1"3"160"0,2-3-784 0,0-1-192 0,4-3 0 0,-2 2 0 16,3-2 768-16,3-3 128 0,-1-2 0 0,2-3 16 15,1 1-448-15,2-2-80 0,-4 0-32 0,2-2 0 16,4 1-80-16,-2-2-16 0,-1 2 0 0,3 2 0 16,0-3-128-16,0 5-128 0,0 2 192 0,1 3-192 15,0 3 0-15,0 1 0 0,-2 4 0 0,2 5 0 16,-1 4 0-16,1 2 0 0,-2 4-208 0,3 4 80 0,-1 6 128 16,2 3-128-16,2 1 128 0,0 1-128 0,-2 0 128 0,1 6 0 15,1 1 0-15,1 3-128 0,2 1 128 16,-1 0 0-16,0-1 0 0,-2-1-128 0,-2-3 128 0,2-1 0 15,-4-1 0-15,4-5 0 0,-2-8 0 0,-2-2 0 16,1-1 160-16,2-6-160 0,-1-3 672 0,-1-3 32 16,0 0 16-16,1-2 0 0,-1-5 32 0,1 0 0 15,-2-4 0-15,0-1 0 0,-1-1-416 0,-1-1-80 16,-3-3 0-16,-1 1-16 0,-1-1 16 0,0-3 0 16,-2-3 0-16,-1 1 0 0,-1-2 0 0,-4-4 0 15,1-3 0-15,-1 2 0 0,-3-4-128 0,1-2 0 16,-2-5-128-16,1 2 192 0,1-1-192 0,-1-1 0 15,-1-4 0-15,0 1 0 0,0-3 0 0,2 6 0 0,-1-1 0 16,2 2 0-16,2 1 0 0,0 2-160 0,0 8 160 0,2 3-128 16,-2 2 128-16,4 2 0 0,0 3-144 0,0 8 144 15,0 0-144-15,0 11 144 0,2-8-192 0,-2 8 192 16,0 0-160-16,12-6 160 0,-1 3-128 0,-1 2 128 16,2-1-160-16,1 1 160 0,1 1-192 0,3 0 192 15,1-5 0-15,0 0 0 0,0 0 0 0,0 0 0 16,2-4 0-16,1 3 0 0,2-5 0 0,4 4 0 15,1-3 0-15,1 2 0 0,-1-3 0 0,4 0 0 16,-4-1-368-16,0 0 48 0,0 2 0 0,1-1 0 16,-3 4-384-1,-1 0-80-15,0 0-16 0,-3 5-11488 0</inkml:trace>
  <inkml:trace contextRef="#ctx0" brushRef="#br1" timeOffset="93283.21">8951 17182 11055 0,'-5'-16'480'0,"3"9"112"0,2 7-464 0,0-8-128 15,2-3 0-15,3 3 0 0,0-1 2736 0,2 3 528 16,-7 6 96-16,10-4 32 0,1-2-2576 0,-2 2-512 0,1 0-112 0,-10 4 0 16,14 3-64-16,-1 0 0 0,-3 4 0 0,2 0 0 15,-1 7-128-15,1 0 0 0,-2-1 144 0,-1 2-144 16,-2 2 0-16,-2 2 144 0,-1 3-144 0,-4 3 0 16,-2-1 192-16,-2 4-64 0,-5-2 0 0,-1 1-128 15,-3-2 208-15,3-5-64 0,-4-1-16 0,1-1 0 16,-1 0 512-16,1-2 80 0,2-2 32 0,1 0 0 15,1-5-32-15,3 0 0 0,1-5 0 0,5-4 0 16,0 0-304-16,0 0-64 0,0 0-16 0,13 0 0 16,5-2-336-16,3 0 0 0,3-6 0 0,2 2 128 15,1 0-128-15,5-2 0 0,1 3 128 0,5 0-128 16,2 0 0-16,3 0 0 0,4 3 0 0,0 1 0 16,-1 1-1776-16,-3 3-272 0</inkml:trace>
  <inkml:trace contextRef="#ctx0" brushRef="#br1" timeOffset="100722.48">17447 13262 9215 0,'0'0'400'0,"0"0"96"0,6-8-496 0,-3 2 0 0,4-3 0 0,-2 4 0 16,-1-4 2080-16,-2 3 320 0,3-1 64 0,-1 0 16 0,-4 7-1296 0,4-4-256 15,-4 4-48-15,2-10-16 0,1 2-128 0,-1 2-32 16,-2 6 0-16,0-11 0 0,0 5 0 0,-2-2-16 16,-1 2 0-16,0-2 0 0,3 8-160 0,-5-3-16 15,-2-1-16-15,2 3 0 0,-3-2-112 0,0 3-32 16,-3 0 0-16,-1 3 0 0,-2-1 0 0,-3 4 0 15,-2 3 0-15,-3-1 0 0,-2 2-176 0,-1 3-48 16,-3-2 0-16,0 5 0 0,1 0 0 0,2 3 0 16,-1 3 0-16,4 1 0 0,0-1 48 0,3 1 0 15,1 5 0-15,3 2 0 0,1 0-48 0,4 3 0 16,2 3 0-16,0 2 0 0,3 0-128 0,2 0 0 16,1 3 0-16,5 1 0 0,2-3 0 0,5 1 0 15,0-1 128-15,5-1-128 0,3-1 0 0,3 0 0 16,1-4 0-16,5 1 0 0,5-1 0 0,2 0 0 15,-2-1 0-15,1 0 0 0,-1-3 0 0,-2 3 0 16,-2-2 0-16,0 3 0 0,-2 0 0 0,-2-2 0 16,-2-1 0-16,-3 3 128 0,-3-1 0 0,-1-1 0 0,-3 2 0 0,-3 0 0 15,-3 1 96-15,-1 0 16 0,-2 3 0 0,-6 1 0 16,-1-3 208-16,-2 0 32 0,-4 0 16 0,-3 0 0 16,-2 1-288-16,-2-2-48 15,0-1-16-15,-3-2 0 0,-2-1 16 0,-3 2 0 0,-4-4 0 0,-4 0 0 16,-4-3-160-16,-1 2 160 15,-1-5-160-15,-2-2 160 0,-1 0-160 0,-1-4 160 0,0-5-160 16,1-2 160-16,2-3-160 0,2-3 160 0,1-7-160 16,3-7 160-16,2-2 32 0,3-9 16 0,4-9 0 0,3-5 0 0,2-6-208 0,6-4 128 15,3-2-128-15,6-3 0 0,5-1 0 0,5 5 0 16,6 6 0-16,4 4 0 0,3 4 0 0,3 7-128 16,6 0 128-16,0 6-208 0,3 6 208 0,3 6 0 15,5 3 0-15,2 4 0 0,2 5-144 0,1 3 144 16,1 6-128-16,0 2 128 0,-2 1 0 0,-3 3 0 15,-2 2 0-15,-4 1-128 0,-4-1-128 0,-3 2 0 16,-5-2-16-16,1 0 0 16,-4 0-2224-16,-4-1-432 0</inkml:trace>
  <inkml:trace contextRef="#ctx0" brushRef="#br1" timeOffset="101117.24">19050 13843 31903 0,'0'0'1408'0,"0"0"304"0,0 0-1376 0,8-8-336 16,5 0 0-16,2 6 0 0,5 1 240 0,4-2-32 15,3-5 0-15,0 3 0 0,5 1-208 0,3-2 0 16,3 0 0-16,2 1 0 0,0-3 0 0,1 3 0 16,0 2 0-16,-4 1 0 15,-4 1-1040-15,-3 1-256 0,-3 1-48 0,-6 1-11824 0</inkml:trace>
  <inkml:trace contextRef="#ctx0" brushRef="#br1" timeOffset="101287.54">19039 14352 31327 0,'0'0'2784'0,"0"0"-2224"0,0 0-560 0,0 0 0 16,11 10 800-16,7-3 48 0,5 0 16 0,8-3 0 15,2-2-576-15,5-1-112 0,2-1-32 0,10-1 0 16,7-1-16-16,0-2 0 0,1-2 0 0,-1 0 0 16,-3-1-128-16,2-2 0 0,-2 3 0 0,0-3-15776 15</inkml:trace>
  <inkml:trace contextRef="#ctx0" brushRef="#br1" timeOffset="106149.03">11158 13334 2751 0,'0'0'256'0,"0"0"-256"0,0 0 0 0,0 0 0 0,0 0 1344 0,0 0 240 16,0 0 32-16,0 0 16 0,9-5-1200 0,-9 5-240 16,10-4-64-16,-1-1 0 0,-9 5-128 0,10-6 160 15,0 2-160-15,-10 4 160 0,9-4-160 0,-9 4 0 16,9-7 0-16,-1 0 0 0,-2 2 0 0,-6 5 0 16,5-7 0-16,-5 7 128 0,6-8-128 0,-6 8 0 15,0 0 0-15,8-5 0 0,-2-2 192 0,1 1 0 16,-7 6 0-16,7-4 0 0,-7 4 256 0,8-6 64 15,-8 6 16-15,10-6 0 0,-2 2-144 0,-8 4-48 16,10-4 0-16,-10 4 0 0,10-5-64 0,0 1-16 0,-10 4 0 0,12-4 0 16,-2-1 128-16,-1 0 0 0,-9 5 16 0,10-4 0 15,0 2-48-15,-10 2-16 0,9-4 0 0,-9 4 0 16,12-1-192-16,-12 1-144 0,11-4 192 0,-11 4-192 16,0 0 288-16,11 2-48 0,-11-2-16 0,11 5 0 15,-11-5-224-15,0 0 176 0,10 7-176 0,-3 3 160 16,-2-2-32-16,-1 3-128 0,-4-11 192 0,3 17-64 15,-1 0 64-15,-2 4 0 0,-3-1 0 0,0 3 0 16,-1 2 16-16,0-1 16 0,1 4 0 0,-4-1 0 16,3 5-96-16,-1 1-128 0,-2-3 176 0,0 4-176 15,1-3 160-15,-3 1-160 0,0-1 128 0,-2-2-128 16,1 1 160-16,-1 3-160 0,1-1 192 0,-1 0-192 16,-3 2 192-16,0-1-64 0,-1 0 0 0,-2 0-128 15,1-3 256-15,-2 0-48 0,0 2-16 0,-1 0 0 16,0-4 96-16,0 1 16 0,0-4 0 0,0 2 0 0,0-5 48 15,-1-1 16-15,3 0 0 0,-2 0 0 0,-3-2 16 0,0 0 0 16,-1 0 0-16,2 0 0 0,-1 0-240 16,-1-1-144-16,-1 0 192 0,1 0-192 0,2-3 128 0,-3-2-128 15,1 0 0-15,0 1 0 0,0 2 0 0,0-2 0 16,1-1 128-16,0 2-128 0,-1 2 0 0,1-1 0 16,1-1 0-16,0-1 0 0,2-1 0 0,0 1 0 15,0 1 0-15,1-2 0 0,2-5 128 0,0 0-128 16,2-2 0-16,2 0 0 0,-1 3 144 0,2-4-144 15,-1-1 0-15,2 2 144 0,0-2-144 0,1 0 0 16,1 1 0-16,8-5 128 0,-10 4-128 0,2-1 0 16,2 1 0-16,6-4 0 0,0 0 0 0,0 0 0 15,-9 3 0-15,9-3 0 0,0 0 0 0,0 0 0 16,0 0 0-16,0 0 0 0,0 0 0 0,0 0 0 16,0 0 0-16,0 0 0 0,0 0 0 0,0 0 0 0,0 0 0 0,0 0 0 15,0 0 0-15,0 0 0 0,0 0 0 0,0 0 0 16,0 0 0-16,0 0 128 0,12-7-128 0,-3 0 128 15,-9 7-128-15,10-7 192 0,-1 1-192 0,1-2 192 16,0 2-192-16,1-2 160 0,1-2-160 0,-1 0 160 16,2 1-160-16,2-4 192 0,2 5-192 0,-1-6 192 15,0-3-192-15,0-2 0 0,2-1 144 0,0-1-144 16,-1 1 0-16,4 0 0 0,-1-2 0 0,3 2 128 16,0-3-128-16,0-4 0 0,1 4 0 0,0-3 128 15,-1-1-128-15,1-1 0 0,2 3 0 0,0 0 0 16,1-3 0-16,1 0 0 0,-1-1 0 0,-1-3 0 0,1 1 0 15,-3 0 128-15,-1-3-128 0,-1 1 0 0,-3 1 0 0,-2 0 0 16,0-2 0-16,1 0 128 0,0 3-128 16,-3-1 0-16,0-1 0 0,-2 3 128 0,-2 1-128 15,-1-2 0-15,1 3 0 0,-3 1 0 0,1 3 0 0,0-2 0 16,-1 0 0-16,0-2 0 0,-2 5 0 0,0-2 0 16,-1 2 0-16,0 1 0 0,-1 1 0 0,1-2 0 15,0 1 0-15,-1 2 0 0,-3 0 0 0,3 0 0 16,-1 3 0-16,-1-1 0 0,1 1 0 0,-2 1 0 15,0 1 0-15,-1 1 0 0,2 2 0 0,-2-2 0 16,1 0 0-16,0 3 0 0,-1-2 0 0,3 0 0 16,-3 4 0-16,0 9 0 0,0-10-160 0,0 10 160 15,-3-7-192-15,3 7 192 0,0 0-192 0,0 0 192 16,0 0-192-16,0 0 192 0,0 0-192 0,0 0 64 16,-2 6 128-16,-2 4-208 0,4-10 208 0,-4 10-176 0,2 6 176 0,-1 0-160 15,-1-1 160-15,0 1 0 0,2-5-144 16,-1 6 144-16,-1 0 0 0,1 4 0 0,0-1 0 0,-1 4 0 15,0-1 0-15,-1 1 0 0,0 2 0 0,0-2 0 16,0 3 0-16,-1-2 0 0,-2 4 0 0,-1 3 128 16,2-2-128-16,-1 5 0 0,-2-1 0 0,-2 2 0 15,-2 2 0-15,0 0 0 0,-1-1 0 0,0 2 0 16,0 1 0-16,-1-2 0 0,1-3 0 0,1 1 0 16,1-2 128-16,-2-2-128 0,-1-1 128 0,-2 0-128 15,-1 1 192-15,1-4-64 0,0-1 0 16,0-2 0-16,-2 1-128 0,0-4 192 0,1 1-192 0,0 3 192 15,0-2-192-15,1 3 0 0,0-5 144 0,0 3-144 16,-1-1 128-16,0-1-128 0,-3-3 128 0,5 3-128 0,-4 2 176 16,1-1-48-16,-2 3 0 0,2-3 0 0,0-1-128 0,1 1 192 15,0-1-192-15,1-2 192 0,0-1-32 0,1-1 0 16,-2-1 0-16,-1-3 0 0,2-1-160 0,0-3 192 16,1 2-192-16,1-1 192 0,2-9-192 0,3 4 192 15,0-1-192-15,0-2 192 0,4-3-192 0,-2 0 128 16,9-1-128-16,-7-1 128 0,7 1-128 0,0 0 0 15,-8-1 144-15,8 1-144 0,0 0 0 0,0 0 0 16,0 0 0-16,3-10 0 16,1 2-496-16,1-2-16 0,0 2 0 0,2-1 0 15,0 2-1248-15,4-1-256 0,-3-2-48 0,4 2-16 0</inkml:trace>
  <inkml:trace contextRef="#ctx0" brushRef="#br1" timeOffset="106596.9">10530 13935 15375 0,'0'0'672'0,"0"0"160"0,-10 5-672 0,1 3-160 0,0-3 0 0,3 7 0 0,-1 0 624 0,1 5 80 16,1 3 32-16,-1 4 0 0,-1 2-96 0,1 2-32 16,-2-2 0-16,1 5 0 0,-4-1 0 0,2 1 0 15,1 2 0-15,1 3 0 0,0 3-80 0,2 0-16 16,-1-2 0-16,3-1 0 0,-1-2-112 15,1-1-16-15,1 2-16 0,-1-4 0 0,-1-1-80 0,2-5-16 16,1 3 0-16,2-5 0 0,0-2-80 0,2 0 0 16,-1-2-16-16,2-3 0 0,1-2-16 0,1 0 0 15,1-5 0-15,-1 1 0 0,3 1 128 0,1-5 32 16,2 0 0-16,-1 2 0 0,1-4-64 0,2-2-16 16,1 2 0-16,3-4 0 0,-1-2 16 0,2-2 16 15,2-1 0-15,2-3 0 0,1 2-16 0,4-5-16 0,4 3 0 16,2-5 0-16,1 0-240 0,4 4 0 0,0-1 0 0,7 2 0 31,0-2-1280-31,1 4-192 0,-3 2-32 0</inkml:trace>
  <inkml:trace contextRef="#ctx0" brushRef="#br1" timeOffset="119179.99">10205 15299 14735 0,'-9'-1'1312'0,"-1"-3"-1056"16,-1 0-256-16,4 1 0 0,7 3 528 0,-7-4 48 15,7 4 16-15,0 0 0 0,0 0 112 0,0 0 32 16,0 0 0-16,0 0 0 0,0 0-256 0,0 0-48 16,0 0-16-16,0 0 0 0,0 0 64 0,11 6 16 15,-11-6 0-15,11 8 0 0,0 2 48 0,1-1 16 16,-2 2 0-16,3 2 0 0,-1-2 128 0,4 3 16 15,1 3 16-15,5 1 0 0,0 3-16 0,3 2 0 16,3 1 0-16,3 0 0 0,2 6-96 0,-2-1-32 16,0 1 0-16,-1 2 0 0,1-1-192 0,-2 0-32 0,3 4-16 0,1 0 0 15,0 0-176-15,-1-1-32 0,0-1-128 0,-1 3 192 16,1-2-192-16,0-1 0 0,1-2 128 0,0 0-128 16,-4 2 176-16,-1 0-16 0,0 0 0 0,-4-2 0 15,-2-1 80-15,0 2 16 0,-2-1 0 0,0-2 0 16,1 2-112-16,-2 2-16 0,1-4 0 0,0 1 0 15,1 2 64-15,0 0 16 0,1-2 0 0,1 2 0 16,0 0-64-16,0 1-16 0,-1-5 0 0,0 1 0 16,2 3-128-16,-1-5 0 0,-1 1 144 0,1-4-144 15,-4 1 0-15,0-2 128 0,1 0-128 0,-2-1 0 16,0 0 0-16,-1-1 128 0,-1-2-128 0,0 2 0 16,-1 0 0-16,2-1 0 0,-2 2 0 0,3-2 128 15,1-1-128-15,0 1 192 0,0 0-64 0,2 1 0 16,0-1-128-16,1 3 128 0,-1-2-128 0,1-1 128 0,0-2-128 0,-1 1 0 15,1-1 0-15,-2-1 0 0,1 1 0 0,-1 0 0 16,-2 0 0-16,-1-2 128 0,1 0-128 0,0-1 0 16,-1-1 0-16,-1 2 0 0,-1 0 0 0,-1 0 128 15,-1-1-128-15,0 2 0 0,-2-3 0 0,1 0 0 16,0 1 0-16,1 2 0 0,0 0 0 0,2 0 128 16,0-2-128-16,1 2 0 0,-4-1 0 0,3 1 128 15,1-2-128-15,-1-1 0 0,3 0 0 0,-4 0 144 16,1-1-144-16,-1-4 0 0,-1 0 128 0,-2-2-128 15,1 3 0-15,-4-3 0 0,-8-7 144 0,13 6-144 16,-4 0 0-16,-9-6 144 0,10 4-144 0,-10-4 0 16,0 0 0-16,0 0 128 0,12 1-128 0,-12-1 0 0,0 0 0 15,0 0 128-15,0 0-128 0,0 0 0 0,0 0 144 0,0 0-144 16,0-11 128-16,-2 3-128 0,-1-2 160 0,-1 1-160 16,-3-2 160-16,0 3-160 0,-5-2 160 0,2 1-160 15,-1-2 128-15,-2-1-128 0,-1 0 0 0,-1-4 0 16,0 0 128-16,-3-2-128 0,1 0 0 0,1-1 0 15,-1-1 128-15,-1-4-128 0,-1 0 0 0,-1 1 0 16,0-3 0-16,-1 2 0 0,0 0 0 0,-2-3 0 16,-4 3 0-16,0 0 0 0,-1 0 0 0,-1 1 0 15,-1-5 0-15,-1 4 0 0,-1 1 0 0,2-3 0 16,-1 1 0-16,2-2 0 0,1 3 0 0,-1-2 0 16,0-1 0-16,-2 0 0 0,2 0 0 0,2 1 0 15,1-1 0-15,-2 0 0 0,-3 1 0 0,1-2 0 16,-1 1 0-16,-1-2 0 0,1 1 0 0,0-3 0 15,1 1 0-15,2-3 0 0,0 0 0 0,-2 0 0 0,4 1 0 16,0 1 0-16,2 2 0 0,0-3 0 0,0-2 0 0,1 1 0 16,1 1 0-16,2 3 0 0,0-3 0 0,-2 0 0 15,-1 4 0-15,2-1 0 0,0-3 0 0,1 5-128 16,-2-4 128-16,3 1 0 0,3 2 0 0,-1-2 0 16,-2 5 0-16,3-2 0 0,0 4 0 0,1-1 0 15,0 1 0-15,2 2 0 0,2 0 0 0,-1 1 0 16,0-2 0-16,0 5 0 0,1-1 0 0,0 0 0 15,1 0 0-15,1 3 0 0,1 0 0 0,1-1-128 16,0 2 128-16,1 4 0 0,1-1 0 0,3 2 0 16,1 1-128-16,1 8 128 0,-2-7 0 0,2 7 0 15,-2-9-128-15,2 9 128 0,0-9 0 0,0 9 0 16,0 0-128-16,0 0 128 0,6-6 0 0,-6 6-192 0,12 0 192 16,0 2-160-16,0 6 160 0,0-1-128 0,1 6 128 0,2 1-128 15,2 4 128-15,2 2 0 0,3 3 0 0,0 5-128 16,4-3 128-16,2 7 0 0,2 3 0 0,2 0 0 15,-1 1 0-15,-2 2 0 0,1-1 0 0,0 3-128 16,-1 4 128-16,1-2 0 0,1 1 0 0,-1 1 0 16,2-2 0-16,1 5 0 0,0-1 0 0,0 0 0 15,0 0 0-15,2-1 0 0,0 2 0 0,2-2 0 16,-1 1 0-16,-5-3 0 0,3 1 0 0,-5-2 0 16,0 3 0-16,3-2 0 0,1 1 0 0,1 1 0 15,2-3 0-15,1 2 0 0,-1 0 0 0,3 1 0 16,-3-2 0-16,4 1 0 0,-2-4 0 0,-1-1 0 15,-2-1 0-15,-3-1 0 0,-3-1 0 0,2 0 0 16,-4 0 0-16,2-2 0 0,-1 0 0 0,1 1 128 0,0-1-128 0,1 1 0 16,-1-3 0-16,-1-3 0 0,-2 1 0 0,2 0 0 15,0-3 0-15,0 0 128 0,2-3-128 0,-6 0 0 16,0 0 0-16,-1-2 128 0,-2-2-128 0,-2-1 0 16,-3-2 0-16,-2-2 0 0,0-2 0 0,-2-1 128 15,0-2-128-15,-1 1 0 0,-1-3 0 0,1 1 0 16,-1 0 0-16,-1-2 128 0,-2 1-128 0,1-1 0 15,-8-7 0-15,9 11 128 0,-3-3-128 0,-1 2 0 16,-5-10 0-16,7 12 0 0,-1-2 0 0,2 1 0 16,-8-11 0-16,5 10 0 0,0 2 0 0,-5-12 0 15,0 0 0-15,0 0 128 0,0 0-128 0,0 0 0 16,0 0 0-16,0 0 0 0,0 0 0 0,0 0 0 0,-2-10 0 0,-1 1 0 16,-5-4 0-16,0-1 144 0,1-1-144 0,-3-4 0 15,-3-3 0-15,0-1 0 0,0 2 0 0,-2-6 0 16,-1 0 0-16,-1-2 0 0,2 0 0 0,-4-1 0 15,-4-3 128-15,0-1-128 0,-1-3 0 0,-1 0 0 16,-3 2 0-16,0-5 0 0,-2-2 0 0,4 2 0 16,-1-1 0-16,2-2 0 0,-2-2 0 0,1 3 0 15,0-2 0-15,0 3 0 0,2 2 0 0,1-2 0 16,0 1 0-16,2 1 0 0,-1 0 0 0,1-2 0 16,-2 2 0-16,-1 1 0 0,-2 2 0 0,-1-1 0 15,-1 0 0-15,1 1 0 0,-4 0 0 0,3-1 0 16,-1-1 0-16,1 0 0 0,-4-1 0 0,5 0 0 15,-2 3 0-15,1 0 0 0,1 2 0 0,2-1 0 16,0 0 0-16,2 3 0 0,1 0 0 0,1 0 0 16,-2 1 0-16,0 3 0 0,-3-2 0 0,2 5 0 0,1-3 0 0,0 4 0 15,-2-3 0-15,1 2 0 0,1-2 128 0,1 4-128 16,-1 3 0-16,2-3 0 0,-1-1 128 0,3 2-128 16,-1 2 144-16,1 2-144 0,1-1 0 0,1 2 0 15,1 0-128-15,-1 1 128 0,1 0 0 0,1 2 0 16,-1 1 0-16,2 0 0 0,0 1 0 0,2 2-128 15,-1-2 128-15,2 1 0 0,-2-1 0 0,0 0 0 16,-1 3 0-16,1-3 0 0,-4 0 0 0,1 1 0 16,2-1 0-16,3-1 0 0,0 2-128 0,-1-1 128 15,-1 1 0-15,2 2 0 0,1-5 0 0,1 4 0 16,-1 1 0-16,2 0 0 0,2 0 0 0,-2 0-128 16,2 0 128-16,-4-2 0 0,3 3 0 0,1-1 0 0,0 0 0 15,0 2 0-15,1-1 0 0,-1 2 0 0,-2-5 0 16,2 3 0-16,0-3 0 0,-2 4 0 0,-1-3 0 0,0 2 0 15,0-3 0-15,0 3 0 0,1 0 0 0,-1 2 0 16,-2-2 0-16,3 2 0 0,-3 0 0 0,3-3 0 16,-1 1 0-16,1-1 0 0,2 4 0 0,-1 0 0 15,7 5 0-15,-10-8 0 0,0 2 0 0,1 1 0 16,0 0 0-16,9 5 0 0,-11-4 0 0,4 1 0 16,7 3 0-16,0 0 0 0,0 0 0 0,-11-5 0 15,5-2 0-15,6 7-128 0,-11-5 128 0,11 5 0 16,0 0 0-16,-7-7 0 0,7 7 0 0,-7-7 0 15,7 7 0-15,-7-4 0 0,7 4 0 0,-7-5 0 16,7 5-128-16,0 0 128 0,0 0 0 0,0 0 0 16,-7-9 0-16,7 9 0 0,0 0 0 0,0 0 0 0,0 0 0 0,0 0-128 15,-5-6 128-15,5 6 0 16,0 0 0-16,0 0 0 0,0 0 0 0,0 0 0 0,0 0 0 16,0 0 0-16,0 0-128 0,0 0 128 0,0 0 0 0,0 0-128 15,0 0 128-15,0 0 0 0,0 0-128 0,0 0 128 16,2 7 0-16,2 5 0 0,1-3-160 0,3 2 160 15,1 2-128-15,1-3 128 0,0 1 0 0,3 3-128 16,2-1 128-16,2 4 0 0,-4-1 0 0,5 3-128 16,1 3 128-16,2-2 0 0,-1 0 0 0,4 3 0 15,0 5 0-15,2 0 0 0,-1 3 0 0,3 2 0 16,1-1 0-16,1 1 0 0,0 2 0 0,-1-1 0 16,2 1 0-16,-4-2 0 0,-3 1 0 0,0 0 0 15,-1 0 0-15,1-3 0 0,3-1 0 0,-3 0 0 0,-3 2 0 0,2-3 0 16,3 2 0-16,-2 0 0 0,0-3 0 0,0 2 0 15,0 1 0-15,3-3 0 0,2 0 0 0,-3 3 0 16,2-5 0-16,-2 2 0 0,1-5 0 0,-3 4 0 16,0 0 0-16,-2-2 0 0,1-1 0 0,-3-1 0 15,0 1 0-15,1 2 0 0,-2-5 0 0,0 2 0 16,-3 3 0-16,1-5 0 0,-1-3 0 0,1 0 0 16,-3-2 0-16,0 0 0 0,-1-2 0 0,-2-2 128 15,-2-2-128-15,-1-3 0 0,-2 2 128 0,-6-9-128 16,5 6 0-16,-5-6 128 0,0 0-128 0,0 0 0 15,0 0 128-15,0 0-128 0,0 0 160 0,0 0-160 16,-9-6 192-16,-2-3-64 0,-2-3-128 0,-1 2 192 16,-1-4-64-16,0 1-128 0,-1 0 176 0,1-3-176 0,-5 0 128 15,-2-3-128-15,0-4 0 0,1 1 0 0,-1-1 0 16,-2 2 0-16,-5-7 0 0,2 1 0 0,-2-3 0 0,-2 2 0 16,-2 1 0-16,0-4 0 0,2 3 0 0,0-2 0 15,1-1 0-15,-1-2 0 0,-2 3 0 0,4-3 0 16,-2-2 0-16,2 2 0 0,1 0 0 0,1 0 0 15,2 2 0-15,-2-3 0 0,-1 0 0 0,0 0 0 16,-1 3 0-16,1 2 0 0,-1-1 0 0,0-2 0 16,3 3 0-16,2 1 0 0,1-5 0 0,-2 6 0 15,2 0 0-15,1 3 0 0,1 0 0 0,3 1 0 16,3 3 0-16,-3-1 0 0,0 1 0 0,1 1 0 16,2-1 0-16,1 4 0 0,0 1 0 0,2 0 0 15,0 1-128-15,2 4 128 0,0-2 0 0,1 1 0 16,0 3 0-16,3 1-144 0,6 7 144 0,-9-6 0 0,9 6 0 0,0 0 0 15,-10-2 0-15,10 2 0 0,0 0 0 0,0 0-128 16,0 0 128-16,0 0 0 0,0 0 0 0,0 0 0 16,0 0-144-16,0 0 144 0,0 0-160 0,0 0 160 15,12 11 0-15,0 0-144 0,0 1 144 0,1 2 0 16,2-1 0-16,4 3-128 0,2 2 128 0,0 3 0 16,2 3 0-16,1-1 0 0,6 3 0 0,1 0-128 15,2 6 128-15,3-1 0 0,5 2 0 0,-3 2 0 16,1 0 0-16,-1 2 0 0,1 3 0 0,-3 0 0 15,0 1 0-15,0 2 0 0,-1-1 0 0,1 0 0 16,-2 1 0-16,-1-2 0 0,-1-2 0 0,-2 1 0 16,1-6 0-16,-3-1 0 0,-1-1 0 0,-2-4 0 15,-2-2 0-15,-3-1 144 0,-2 0-144 0,-1-5 160 0,-2-3-160 16,-4-3 192-16,1-3-192 0,-6 0 192 0,3-6-192 0,-9-5 160 16,0 0-160-16,0 0 160 0,0 0 32 0,0 0 16 15,0 0 0-15,-14-12 0 0,-3-1 64 0,0-2 16 16,-2-1 0-16,-6-2 0 0,-4-6-128 0,0-4-32 15,-5-1 0-15,-2-2 0 0,-3-6-128 0,-2 0 0 16,0-2 0-16,1-1 128 0,0 1-128 0,3 0 0 16,0-2 0-16,2 4 0 0,1 0 0 0,-1 6 0 15,1-3 0-15,2 3 0 0,4 1 0 0,3 6 0 16,1 0 0-16,2-3 0 0,-1 6 0 0,4 1 0 16,1 0 0-16,2 4 0 0,0-1-368 0,3 1 0 15,2 2 0-15,1-1 0 16,-1 3-1680-16,1-1-320 0,2 0-80 0,-3 4-13296 0</inkml:trace>
  <inkml:trace contextRef="#ctx0" brushRef="#br1" timeOffset="120564.17">10405 15470 4607 0,'-19'-11'192'0,"8"5"64"0,-2-5-256 0,-1 0 0 16,0 0 0-16,2-2 0 0,-2-1 3584 0,2-1 656 0,1 0 144 0,2 0 32 16,1 1-3216-16,3 2-640 0,1 1-128 0,0-1-32 15,1 5-128-15,3-2-16 0,0 9-16 0,0 0 0 16,0 0-240-16,0 0 144 0,0 0-144 0,11-5 128 16,0 2-128-16,-11 3 128 0,16 6-128 0,-2 5 128 15,-2-2 128-15,4 3 0 0,0 3 16 0,-1 2 0 16,1 2 48-16,-5-1 0 0,2-4 0 0,-4-1 0 15,-3-1-64-15,-1 0-16 0,-5-12 0 0,0 0 0 16,0 0-80-16,0 0-16 0,0 0 0 0,0 0 0 16,0 0-144-16,-11-4 0 0,-3-5 0 0</inkml:trace>
  <inkml:trace contextRef="#ctx0" brushRef="#br1" timeOffset="120948.45">9432 14781 7359 0,'0'0'656'0,"0"0"-528"0,0 0-128 0,0 0 0 15,-9-2 160-15,9 2 0 0,-8-2 0 0,8 2 0 16,0 0-672-16,0 0-144 15,-6-5-32-15,6 5 0 0,0 0 96 0,0 0 16 0,-8-8 0 0</inkml:trace>
  <inkml:trace contextRef="#ctx0" brushRef="#br1" timeOffset="129691.9">10286 15029 10815 0,'0'0'480'0,"0"0"96"0,0 0-448 0,0 0-128 0,0 0 0 0,0 0 0 16,0 0 704-16,0 0 128 0,0 0 32 0,0 0 0 0,0 0-144 0,0 0-16 16,0 0-16-16,0 0 0 0,0 0-160 0,0 0-16 15,0 0-16-15,0 0 0 0,0 0 48 0,0 0 16 16,0 0 0-16,0 0 0 0,0 0 64 0,0 0 16 16,0 0 0-16,-1-9 0 0,-1-4-64 0,2 0-16 15,0 3 0-15,2-1 0 0,0 0-288 0,1 1-48 16,-3-4-16-16,2 0 0 0,1 2-80 0,-1-4-128 15,0 2 176-15,-1 0-176 0,-1-2 320 0,0-1-64 16,0 3 0-16,0-1 0 0,-1-1 144 0,-1 0 32 16,1-1 0-16,0 0 0 0,-2 0-80 0,1-2-16 0,-1-1 0 15,2 2 0-15,-2 0-48 0,2-1-16 16,0-2 0-16,0-1 0 0,-1 2-80 0,4 1-32 0,-4 0 0 0,1 1 0 16,-2 0-32-16,1 0 0 0,-1 1 0 0,1-1 0 15,-1-3 16-15,1 4 0 0,-2 0 0 0,1-2 0 16,0-1-16-16,0 2-128 0,-1 4 192 0,0 1-64 15,1 2-128-15,-1-2 0 0,-1 4 144 0,0-1-144 16,0 2 0-16,-1-1 0 0,0 3 0 0,-3-2 128 16,3 3-128-16,-3 2 0 0,0-4 0 0,0 3 128 15,-1 1-128-15,0 0 0 0,-2-1 0 0,2 3 128 16,-1-2-128-16,-1 3 0 0,0-1 0 0,0 1 128 16,2 0-128-16,-1 1 128 0,-2 2-128 0,0-3 128 15,-1 0-128-15,-2 0 128 0,-1 0-128 0,1-3 128 16,-2 2-128-16,0 1 176 0,0 0-176 0,0 1 192 15,-1 2-192-15,0 0 128 0,-1-1-128 0,1-1 128 16,1-2-128-16,2 2 0 0,-1 1 144 0,1 0-144 0,-1-1 128 0,2 2-128 16,-2 2 128-16,1-2-128 0,-2-2 0 0,0 0 0 15,0 2 0-15,1-1 0 0,-3 1 0 16,1-2 0-16,0-1 0 0,2 0 0 0,-4 0 0 0,1 3 0 16,0-1 128-16,-1-1-128 0,2-1 0 0,0 2 0 15,1 0 0-15,-1 1 128 0,-1-1-128 0,1 1 0 16,-2 1 0-16,4-1 0 0,0 1 0 0,3 3 0 15,0 0 0-15,0-2 0 0,-1 4 0 0,1-1 0 16,-1 3 0-16,-1 1 0 0,0-1 0 0,1 2 0 16,1-4 0-16,-2 3 0 0,-1 4 0 0,3-4 0 15,-2 2 0-15,2 2 0 0,0 0 0 0,0 2 0 16,2 1 0-16,-1 0 0 0,0-1 0 0,1 2 0 0,-2 3 0 16,-2 0 0-16,0-4 0 0,1-1 0 15,-3 0 0-15,4-1 128 0,2 1-128 0,1 1 0 0,-2-1 0 0,2 0 0 16,-1 0 0-16,3-2 0 0,1-1 0 15,0 3 0-15,-1 1 0 0,3 0 0 0,1-1 0 0,-1 1 0 16,1-1 0-16,3 1 128 0,2-1-128 0,0 0 0 16,1 0 0-16,2 1 0 0,2-3 0 0,0 3 0 15,-1 3 0-15,2-2 0 0,2 2 0 0,1-3 128 16,-2 0-128-16,3 1 0 0,0-2 0 0,2-1 0 16,-1-3 0-16,2-1 128 0,2 4-128 0,-3 0 0 15,2-3 0-15,1-1 0 0,-1-1 0 0,0-1 128 16,-1 2-128-16,-1-1 0 0,1 2 0 0,0 2 0 15,1-1 0-15,0 1 128 0,-3-6-128 0,4 2 0 16,-1 2 0-16,2-1 128 0,-1-1-128 0,1 0 0 16,0-3 0-16,2 3 128 0,-3-4-128 0,1-1 0 15,1-1 0-15,1 2 128 0,-1-3-128 0,2 1 0 0,1-1 0 16,-1 0 144-16,-2 1-144 0,5 1 0 0,-2-3 128 0,2-1-128 16,0-1 0-16,-1 1 0 0,5-1 0 0,-3-1 0 15,-2 2 0-15,1-1 0 0,-4 1 0 0,1 0 0 16,1-1 0-16,0 1 0 0,1-1 0 15,-1 2 0-15,0-1 0 0,-2-3 0 0,-1-2 128 0,-1 2-128 16,-1-1 0-16,1 1 0 0,-1 0 0 0,0 0 0 16,-2-1 0-16,2-2 0 0,3 2 128 0,0 0-128 15,-1-1 0-15,0 1 0 0,1-1 0 0,0 0 0 16,1 0 0-16,0-1 0 0,1-3 0 0,-1 0 0 16,-1 0 0-16,-2-1 0 0,0-1 144 0,-1-2-144 0,-2 2 0 15,2-4 144-15,-5 3-144 0,2-4 128 0,-1 0-128 16,2-1 128-16,-2 2 64 0,2-4 16 0,1 0 0 0,-1 1 0 15,-5-2-32-15,4 1-16 0,-3-1 0 0,0 1 0 16,-3-2-32-16,2-1-128 0,-3-2 192 0,-1-2-64 16,-3 2 0-16,1-3 0 0,-4-2 0 0,2-2 0 15,-3-1 112-15,1-1 16 0,-2 0 0 0,0 4 0 16,-1-2-96-16,0 1-16 0,-1-1 0 0,-1 5 0 16,2 3-144-16,-1-1 192 0,-4-1-192 0,1 1 192 15,0 2-192-15,0 1 0 0,0 2-160 0,0 3 160 31,-2 0-1424-31,1 1-192 0,-3 3-48 0,3-3-14512 0</inkml:trace>
  <inkml:trace contextRef="#ctx0" brushRef="#br1" timeOffset="131551.73">9194 14364 6447 0,'0'0'576'0,"0"0"-576"0,0 0 0 0,0 0 0 15,0 0 1104-15,0 0 112 0,0 0 32 0,0 0 0 16,0 0-576-16,0 0-112 0,0 0-32 0,0 0 0 16,0 0 192-16,0 0 48 0,0 0 0 0,0 0 0 15,6 7 80-15,-6-7 32 0,0 0 0 0,2 11 0 16,-2-3-32-16,0 0 0 0,0-8 0 0,-2 9 0 15,2-9-32-15,0 0-16 0,-3 9 0 0,3-9 0 16,0 0-112-16,0 0-32 0,0 0 0 0,0 0 0 16,0 0-64-16,0 0-16 0,0 0 0 0,0 0 0 15,0 0-64-15,-9-5 0 0,9 5-16 0,-9-10 0 16,1 2-224-16,2-2-32 0,-1 2-16 0,1-2 0 0,0 2-32 0,-1-1-16 16,2 3 0-16,-1-4 0 0,-3-1-176 0,0-1 128 15,0 2-128-15,0 2 128 0,2-6-128 0,-1 4 192 16,-1-1-192-16,0-2 192 0,0 2-48 0,-1-3 0 15,0-2 0-15,-1 4 0 0,-2 1-144 0,0-3 160 16,-1-2-160-16,-2 3 160 0,-3 4-160 0,1-3 128 16,-1-1-128-16,0 1 128 0,-2-3-128 0,1-1 128 15,-2 2-128-15,3-3 128 0,-1-1 32 0,2 2 0 16,3 1 0-16,-2-1 0 0,1-1-160 0,-1-4 0 16,1 1 0-16,1 1 0 0,-1 0 0 0,1 1 0 15,1 1 0-15,-1 1 0 0,-2-3 0 0,2 1 128 16,0 2-128-16,1-1 0 0,1 3 0 0,0 0 128 15,-1 0-128-15,0 0 0 0,-1-1 0 0,4 1 0 0,-1 0 0 16,1-1 0-16,-6 1 0 0,2 2 0 0,1-2 0 0,1 0 0 16,2 3 0-16,0-2 0 0,-1-3 0 0,1 0 0 15,-2 0 0-15,0 2 0 0,1 0 0 0,0 2 0 16,1-2 128-16,-1 2-128 0,-1-1 128 0,2 2-128 16,-2-1 0-16,2 2 128 0,-2-3-128 0,3 2 0 15,0 1 0-15,0-3 0 0,0 5 128 0,2-1-128 16,-2 4 0-16,2-2 128 15,-1 0-128-15,3 3 128 0,-2-4 0 0,2 1 0 0,0 0 0 0,0-1 0 16,6 8-128-16,0 0 0 0,-5-5 0 0,5 5 0 16,0 0 0-16,0 0 0 0,0 0 128 0,0 0-128 15,0 0 0-15,0 0 0 0,0 0 0 0,0 0 0 16,0 0 0-16,0 0 0 0,0 0 0 0,11 10 0 16,-4 2 0-16,3 0 0 0,-3-2 0 0,2 1 0 0,-1 3 0 15,1 1 0-15,2 4 0 0,-1 0 0 0,0-1 0 0,3 2 0 16,-2 2 0-16,4 1 0 0,-2-1 0 0,1 1 0 15,0 0 0-15,1 5-176 0,2-6 176 0,-1 1 0 16,-1 1 0-16,2-1 0 0,0-2 0 0,0 2 0 16,1 0 0-16,0 0 0 0,-2 2 0 0,0 2 0 15,-1-3 0-15,0 3 0 0,0-2 0 0,-1 2 0 16,0-3 0-16,0-1 0 0,0 2 0 0,3-2 0 16,-3-2 0-16,0 0 0 0,0 3 0 0,1-3 0 15,-3-2 0-15,0-1 0 0,1-1 0 0,1 1 0 16,0-1 0-16,-1-5 0 0,-2 0 0 0,-2 1 0 0,2-3 0 15,0 0 128-15,-2-5-128 0,-1 3 0 0,-8-8 0 16,9 6 0-16,-9-6 0 0,9 8 0 0,-9-8 0 0,8 9 0 16,-8-9 0-16,0 0 128 0,0 0-128 0,0 0 0 15,0 0 0-15,0 0 128 0,0 0-128 0,0 0 0 16,0 0 160-16,0 0-32 0,-7-9-128 0,1 1 192 16,-3 2-192-16,3-5 176 0,-3 4-176 0,0-5 160 15,-1 0-160-15,0 0 192 0,0-2-192 0,-2-2 192 16,-1-1-192-16,1 1 0 0,-1-2 0 0,0 1 0 15,-2-2 0-15,0 0 0 0,-2-1 0 0,1 0 0 16,-2 0 0-16,0 0 0 0,0-1 0 0,2 0 0 16,-2 1 0-16,0 0 0 0,0-2 0 0,2-2 0 15,-7 0 0-15,0 2 0 0,-1-1 0 0,1-1 0 16,1 1 0-16,1-1 0 0,-3-3 0 0,2 3 0 16,1-3 0-16,1 3 0 0,0-4 0 0,2 3 0 0,1-6 0 15,0 7 128-15,0-1-128 0,1 3 0 0,-1-1 0 0,2 4 0 16,0-2 0-16,-3-1 0 0,2 3 0 15,2 2 0-15,0 2 0 0,0 0 0 0,-2 0 0 0,2-1 0 16,2 9 0-16,-1-5 0 0,-1 2 0 0,1 1 0 16,1 4 0-16,0-1 0 0,1 1 0 0,-1 1 0 15,2-4 0-15,0 3 0 0,4 3-144 0,6 2 144 16,-8-4 0-16,2 1 0 0,6 3 0 0,-8-3-128 16,8 3 128-16,0 0 0 0,0 0 0 0,0 0 0 15,0 0 0-15,0 0 0 0,0 0-160 0,0 0 160 16,0 0-128-16,8 8 128 0,-8-8 0 0,15 9 0 15,1 2 0-15,1-3-128 0,-2 3 128 0,2 1 0 0,0 1 0 16,3 1 0-16,-1-1 0 0,5 3 0 0,0 1 0 16,1 2 0-16,1 1 0 0,2 0 0 0,-3 1 0 0,4 4 0 15,1-1 0-15,1 4 0 0,2-2 0 16,3 0 0-16,0 2 0 0,0 2 0 0,0-6 0 0,-2 4 0 16,-2-3 0-16,-3 3 0 0,-2-1 0 0,0 3 0 15,-1-2 0-15,0 2 0 0,-1 0 0 0,-2-3 0 16,-2-1 0-16,-2-3 0 0,-2-1 0 0,0 0 0 15,-1 2 0-15,2-4 0 0,-1-3 0 0,-1 0 0 16,-3 4 0-16,1-4 0 0,-4-1 0 0,0-4 0 16,-1-1 0-16,-1 1 0 0,-1-1 0 0,-1-1 0 15,-6-10 0-15,0 0 0 0,0 0 0 0,0 0 0 16,2 9 0-16,-2-9 0 0,0 0 0 0,0 0 0 16,-8 7 0-16,8-7 0 0,-11 3 128 0,0-5-128 15,0-3 128-15,0 0-128 0,0 1 160 0,-1 1-160 0,-3-7 128 16,-2 1-128-16,1-4 0 0,-1 0 0 15,-1 2 128-15,1-5-128 0,-1-1 0 0,-1-1 0 0,-3 0 0 0,2 0 128 16,0 1-128-16,-2-3 0 0,-1 1 0 0,0-1 0 16,0-4 0-16,0 0 0 0,-1 0 0 0,0-1 128 15,0 3-128-15,0 0 0 0,0-2 0 0,-2 0 0 16,0 1 0-16,0-3 0 0,3 3 0 0,2 1 0 16,-1-5 0-16,2 3 0 0,-4 0 0 0,2-3 0 15,0 4 0-15,1-2 0 0,-1 2 0 0,3 0 0 16,3 0 0-16,-1 0 0 0,2 0 0 0,1 4 0 15,1 1 0-15,0 2 0 0,1-2 0 0,1 2-208 16,4 3 64-16,-1 4 16 0,1 1-128 0,0 4 0 16,7 4-16-16,0 0 0 15,0 0-336-15,-4 12-64 0,2 1-16 0,3 1 0 16,3 3-2224-16,2 1-448 0</inkml:trace>
  <inkml:trace contextRef="#ctx0" brushRef="#br1" timeOffset="133627.79">20845 13020 5519 0,'0'0'240'0,"0"0"64"0,0 0-304 0,0 0 0 0,-1-11 0 0,0 4 0 16,1 7 1728-16,-2-11 272 0,0 2 64 0,1-2 16 15,-5 3-1312-15,3-2-256 0,-2 4-48 0,1-2-16 0,-3 2 112 0,2-1 16 16,5 7 0-16,-6-7 0 0,0 3 368 16,6 4 80-16,-8-4 0 0,2 1 16 0,6 3-368 0,0 0-80 15,0 0-16-15,0 0 0 0,0 0-128 0,0 0-16 16,0 0-16-16,0 0 0 0,0 0-32 0,0 0-16 15,10 0 0-15,2-2 0 0,4-2 224 0,3 0 48 16,5-1 16-16,4-4 0 0,4 0-336 0,3-3-64 16,1 0 0-16,-1 1-16 0,1-3-240 0,0-1-192 15,-2-2 48-15,2-1 0 0,-2 0 144 0,0 2 0 16,-1-1 0-16,0 2 128 0,0 1 32 0,0 0 16 16,0-2 0-16,-2 4 0 0,-3 5-48 0,-3 0 0 15,-3-4 0-15,-3 6 0 0,-5 6-128 0,-1 0 0 16,-13-1 0-16,7 3 0 0,-2 1 0 0,2 3 0 15,-3 1 0-15,-2 3 128 0,1-2-128 0,-3 4 0 16,-2 1 0-16,0 1 0 0,-2 3 128 0,-1 5-128 0,-1 0 192 0,-1 2-64 16,-2 6-128-16,0 2 160 15,1 2-160-15,-3 3 160 0,0 4-160 0,0 2 0 16,-2-4 144-16,0 5-144 0,-1-5 176 0,0 1-48 0,-1 3 0 16,0 0 0-16,-1 1 256 0,1-3 64 0,0 4 0 15,0-4 0-15,-1-1-144 0,0 2-32 0,-1-2 0 0,2-4 0 16,0-2-80-16,0 1-32 0,2-2 0 0,-1-3 0 15,1-5-160-15,2 2 128 0,1-2-128 0,1-2 128 16,0 0-128-16,1-5 0 0,2-2 0 0,-1-2 0 16,4-3-432-16,-2 1-112 0,1-1-32 15,0-7 0-15,4-5-2288 0,0 0-464 0</inkml:trace>
  <inkml:trace contextRef="#ctx0" brushRef="#br1" timeOffset="133929.81">22063 13179 25391 0,'0'0'1120'0,"0"0"240"0,0-6-1088 0,0 6-272 15,0 0 0-15,0 0 0 0,0 0 320 0,-6 9 0 16,-2-2 0-16,-1 5 0 0,0 4 224 0,-1 3 48 16,-3 3 16-16,-1 5 0 0,2 1-176 0,-4 3-48 15,1 5 0-15,0 0 0 0,0 0-64 0,-1 4-32 16,0 0 0-16,-1 4 0 0,2-2-160 0,0 2-128 16,-1-3 144-16,2-1-144 0,2-1 0 0,0-5 0 0,2-4 0 0,3-2-160 31,0-6-432-31,3-4-96 0,4-3-16 0,3-7-12432 0</inkml:trace>
  <inkml:trace contextRef="#ctx0" brushRef="#br1" timeOffset="134156.2">22615 13019 27759 0,'0'0'608'0,"-2"6"128"0,0 7 32 0,-2 2 0 0,0 3-608 0,-1 5-160 15,-1 4 0-15,-2 3 0 0,-1 3 208 0,-2 5 16 16,-3 3 0-16,0 3 0 0,-4 1-16 0,0 2 0 16,0 4 0-16,-2 2 0 0,1 1 64 0,0-2 16 15,1-1 0-15,0-2 0 0,2 2-288 0,-1-3 0 16,6-7 0-16,-1-3 0 16,3-2-1104-16,2-7-336 0,1-5-64 0,0-4-10496 0</inkml:trace>
  <inkml:trace contextRef="#ctx0" brushRef="#br1" timeOffset="134381.63">21823 13213 20271 0,'0'0'896'0,"-2"-6"192"0,2-2-880 0,5 0-208 0,6 1 0 16,4 1 0-16,3-3 2384 0,6 4 432 0,6 0 96 0,6-2 16 15,3 2-2400-15,5 0-528 0,0-4 0 0,3 3 0 16,5-2 0-16,4 3 0 0,5 1 0 0,4-3 0 16,2 2 240-16,-1 1-64 0,-5-2-16 0,18-3 0 15,-10 5-1232 1,-13 0-240-16,-9 0-48 0,-19 4-16 0</inkml:trace>
  <inkml:trace contextRef="#ctx0" brushRef="#br1" timeOffset="134714.23">20544 14788 33055 0,'0'0'1472'0,"0"0"288"0,10-1-1408 0,5-4-352 16,3-1 0-16,8 2 0 0,4-4 0 0,7 1-192 16,6-2 32-16,9 0 0 0,8 0 160 0,5-3 0 15,3-3 0-15,4-1 0 0,1 2-192 0,6 0 64 16,5 1 0-16,1-2 0 0,0 1-112 0,1 0-16 0,-3 0 0 0,1 1 0 31,-1 0-544-31,-3 4-112 0,-5-2-32 0,-8 1-11920 0</inkml:trace>
  <inkml:trace contextRef="#ctx0" brushRef="#br1" timeOffset="135161.51">21374 14976 24879 0,'0'0'1088'0,"0"0"256"0,0 0-1088 0,0 0-256 16,0 0 0-16,0 0 0 0,0 0 992 0,0 0 144 16,-6 7 16-16,1-1 16 0,-1 0-848 0,1 6-192 15,0 3-128-15,-1 2 192 0,0 3 48 0,-1 2 16 16,0-1 0-16,0 6 0 0,1 1 0 0,-2 5 0 16,3-1 0-16,0 1 0 0,1 0 144 0,3-4 48 15,1 0 0-15,3-3 0 0,0 0-112 0,4-4-16 0,0-2 0 0,2-1 0 16,1-2 192-16,2-2 16 15,1-2 16-15,2-3 0 0,1 0-544 0,3-5 0 0,3 0 0 16,2-2 0-16,-4-7-208 0,3 0-112 0,0-1 0 0,-1 0-16 31,1-4-1472-31,-2 2-304 0,-2-6-48 0</inkml:trace>
  <inkml:trace contextRef="#ctx0" brushRef="#br1" timeOffset="135349.94">21877 15021 25791 0,'-5'18'1152'0,"4"-8"224"0,-3 5-1104 0,-1 5-272 0,0 6 0 0,0 4 0 0,1 10 1632 0,-2 0 272 15,-2 6 48-15,0 3 16 0,1 0-880 0,-2 2-192 16,0 0-16-16,0-3-16 0,0 2-384 0,0 0-80 16,2-5-16-16,-2-1 0 0,1-3-224 0,2-4-160 15,0-1 192-15,-1 6-192 16,3-13-1664-16,2-5-432 0,1-13-80 0</inkml:trace>
  <inkml:trace contextRef="#ctx0" brushRef="#br1" timeOffset="135740.25">20909 13505 22975 0,'-18'0'1024'0,"10"-2"192"16,3 0-960-16,5 2-256 0,-4-5 0 0,4 5 0 0,0 0 1072 0,0 0 160 15,8-4 48-15,3 1 0 0,5 1-384 0,3-1-64 16,5-3 0-16,3-1-16 0,4 1-192 0,2-3-48 15,2 3 0-15,2-4 0 0,1 0-352 0,4-3-80 16,-2 0-16-16,4 2 0 0,1-3-128 0,2-2 0 16,2 5 0-16,-2 1 0 15,-4-2-1232-15,-2 5-336 0,-2-5-64 0</inkml:trace>
  <inkml:trace contextRef="#ctx0" brushRef="#br1" timeOffset="136339.34">23342 14151 9215 0,'-17'-1'400'0,"11"1"96"0,-3 1-496 0,0 1 0 0,-1 0 0 0,1 0 0 16,1-2 2624-16,1 1 416 0,3 1 96 0,4-2 0 16,0 0-1248-16,0 0-256 0,0 0-48 0,10-3-16 15,4-1-240-15,5 0-48 0,5-1-16 0,4-1 0 16,4 0-688-16,5 4-128 0,5-6-16 0,2 1-16 15,2-4-416-15,0 1 0 0,-4-2 128 0,-3 0-128 16,-3-1-1760-16,-3-3-384 0,-4 2-80 0</inkml:trace>
  <inkml:trace contextRef="#ctx0" brushRef="#br1" timeOffset="136490.84">23470 14331 34319 0,'0'0'1520'0,"0"0"320"0,0 0-1472 0,0 0-368 0,11 11 0 0,5-5 0 0,4 2 128 0,4-3-128 16,3-2 128-16,7-1-128 0,4-3 0 0,3-2 0 16,1 0-192-16,2-8-10000 15,5 4-2000-15</inkml:trace>
  <inkml:trace contextRef="#ctx0" brushRef="#br1" timeOffset="137446.41">25354 13118 20271 0,'0'0'1792'0,"-9"8"-1424"0,0-2-368 0,3 0 0 16,6-6 1040-16,-5 9 144 0,5-9 32 0,-5 7 0 15,5-7-32-15,0 0 0 0,0 0 0 0,0 0 0 16,0 0 64-16,14 5 16 0,1-5 0 0,5-4 0 16,6 0-320-16,1 0-64 0,5-1-16 0,4-1 0 15,3 0-256-15,7 0-48 0,2 0-16 0,2 0 0 16,-2-1-272-16,-2-3-48 0,-4 3-16 0,-1-4 0 16,-2 5-208-16,-2-3 128 0,-4 4-128 0,-1 0 0 15,-3-1 0-15,-4 1-240 0,-3 2 32 0,-3-1 0 16,-4-2-1696-16,-2 2-336 0,-4 2-64 15,-9 2-12576-15</inkml:trace>
  <inkml:trace contextRef="#ctx0" brushRef="#br1" timeOffset="137814.29">27207 12493 26719 0,'0'0'1184'0,"0"0"240"0,-5-5-1136 0,5 5-288 0,-4-5 0 0,4 5 0 15,0 0 400-15,-5 10 32 0,-1 0 0 0,-1 4 0 16,1 5 16-16,-2 1 16 0,0 2 0 0,-1 6 0 16,-1 0 96-16,-1 5 16 0,1 2 0 0,-1 6 0 15,-3 6-256-15,-2 0-64 0,0-1 0 0,-2 5 0 16,-2 5-112-16,2-2-16 0,0-2-128 0,0-1 192 16,1-2-192-16,3-7 0 0,1-4 0 0,4-3 0 0,-1-4-240 15,6-8-32-15,3-4-16 0,1-5 0 16,0-14-1920-1,0 0-384-15,11 2-80 0</inkml:trace>
  <inkml:trace contextRef="#ctx0" brushRef="#br1" timeOffset="138059.87">27699 12291 28047 0,'0'0'1232'0,"0"0"272"0,-1 20-1200 16,-2 5-304-16,-2 2 0 0,0 7 0 0,-3 6 0 0,0 4 160 0,-3 0-160 0,-3 4 128 16,-2-4 496-16,-1 6 80 0,-2 3 32 0,-1 2 0 15,-2 1-192-15,2 4-32 16,0-1-16-16,1 2 0 0,1-1-320 0,3-4-176 16,1-6 192-16,2-7-192 15,6-4-272-15,1-4-176 0,2-6-16 0,2-8-16 16,-2-2-2896-16,3-6-576 0,3-4-112 0,-3-9-32 0</inkml:trace>
  <inkml:trace contextRef="#ctx0" brushRef="#br1" timeOffset="138281.84">26963 12399 34095 0,'-11'-5'3024'0,"11"5"-2416"0,-3-9-480 0,3 9-128 16,9-8 128-16,6 0 0 0,9 3 0 0,7 2 0 0,5-3-128 0,9-1 0 16,9 0 0-16,7-1 0 0,4 0 0 0,2-1 128 15,2 1-128-15,0 3 176 16,1-4-176-16,2 4 0 0,1 2 0 0,-3 0 0 16,-4-1-1424-16,-9 5-320 0,-4 3-64 0,-6-2-11856 15</inkml:trace>
  <inkml:trace contextRef="#ctx0" brushRef="#br1" timeOffset="138668.81">26241 14204 11967 0,'-27'1'528'0,"15"-1"112"0,0-3-512 0,12 3-128 0,0 0 0 0,0 0 0 15,0 0 3392-15,10-5 640 0,8-2 128 0,3 2 16 16,3 1-2720-16,5-6-560 0,3-3-96 0,7 4-32 15,3-1-192-15,6 1-64 0,6-1 0 0,8-2 0 0,7 0-192 16,2 3-32-16,1 1-16 0,2 2 0 0,2-6 0 16,6 7 0-16,4-1 0 0,3 1 0 0,-1-3-144 0,-3 0-128 15,-4 3 144-15,1 3-144 16,-2-1-1024-16,-3 1-288 0,-2-3-64 0,-9 1-12320 16</inkml:trace>
  <inkml:trace contextRef="#ctx0" brushRef="#br1" timeOffset="139054.34">26952 14524 29487 0,'0'0'2624'0,"-8"0"-2112"0,-1-3-512 0,9 3 0 16,-9 0 1184-16,9 0 128 0,-6 5 32 0,2 6 0 16,-4-1-1104-16,3 8-240 0,0 3 0 0,0 2 0 15,0-1 256-15,0 3 96 0,0 3 16 0,2 0 0 16,-3 3 80-16,1 3 0 0,-1 1 16 0,-1 2 0 15,-2-1-128-15,4-1-16 0,-4-1-16 0,4-3 0 0,3-3 32 0,0-1 16 16,2-5 0-16,4-3 0 0,3-4 96 0,2 0 32 16,1-6 0-16,1 1 0 0,4-3-208 0,2-4-32 15,2-3-16-15,4-1 0 0,1 0-224 0,5-4 128 16,2-5-128-16,2-2 0 0,2-3 0 0,2-3-160 16,1 0 0-16,1-1 0 15,-1-4-1552-15,-5 0-304 0,-2 2-64 0,0-1-9008 16,-4 1-1808-16</inkml:trace>
  <inkml:trace contextRef="#ctx0" brushRef="#br1" timeOffset="139331.71">27674 14415 37775 0,'-9'8'3360'0,"0"6"-2688"0,0 3-544 0,0 7-128 16,0 9 640-16,-1 9 80 0,-1 4 32 0,-2 7 0 15,-1 3-176-15,-1 4-16 0,-1 1-16 0,1 3 0 16,-1-2 32-16,-2 1 0 0,0-2 0 0,1 4 0 16,1-3-192-16,1 2-48 0,-3-6 0 0,0-3 0 15,0-1-208-15,2-2-128 0,-1 0 160 0,3-5-160 16,0-3-192-16,4-1-144 0,1-3-32 0,3-3 0 16,2-5-1728-1,-1 1-336-15,2-2-80 0,2 0-9216 0,1-7-1840 0</inkml:trace>
  <inkml:trace contextRef="#ctx0" brushRef="#br2" timeOffset="151423.34">15390 17438 13695 0,'0'0'608'0,"-2"-11"128"0,1 1-592 0,1-2-144 0,0 4 0 0,0-3 0 16,0 11 512-16,1-9 80 0,1-1 16 0,0 3 0 15,-2 7-128-15,3-12-32 0,-1 0 0 0,1 3 0 16,-3 9-112-16,1-11-16 0,-1 11-16 0,0 0 0 16,2-8 16-16,-2 8 16 0,0 0 0 0,0 0 0 15,0 0 16-15,0 0 0 0,0 0 0 0,-3 16 0 16,-4 3-80-16,0 4-16 0,-3 4 0 0,1 4 0 16,-4 6-64-16,0 3-32 0,0 4 0 0,1 3 0 15,-1 0 96-15,3 2 0 0,1 1 16 0,3-6 0 16,-2-5 48-16,5-2 0 0,2-3 0 0,4-5 0 15,1-4-64-15,2-4-16 0,3-7 0 0,2-1 0 0,3-5 144 0,0-3 16 16,4-5 16-16,4-5 0 0,-5-4 16 0,4-3 0 16,3-2 0-16,1-6 0 0,3-3-240 0,2 0-32 15,-1-4-16-15,3 2 0 0,2-4-144 0,-1 1 0 16,-3-4-192-16,-2 2 192 0,-3 0-352 0,-1 0 48 16,-5 6 16-16,-4-2 0 0,-4 3 112 0,0 2 32 15,-4 3 0-15,-2 1 0 0,-2 2 144 0,1 1 0 16,-3 5 0-16,-1 9 0 0,0 0-144 0,0 0 144 15,0 0-160-15,0 0 160 0,-4 16-128 0,0 4 128 16,1 3 0-16,0 2-144 0,-2 4 144 0,1 1 128 16,0-2-128-16,2 2 176 0,0-3-176 0,1 1 192 15,0-5-192-15,1 2 192 0,1-3-192 0,2-2 192 16,-1 0-192-16,3 2 192 0,0 2-192 0,1-2 0 0,2-3 0 0,4-1 128 16,-1-2-128-16,3-1 0 0,3-3 0 0,2-1 0 31,0-6-1776-31,5-2-272 0</inkml:trace>
  <inkml:trace contextRef="#ctx0" brushRef="#br2" timeOffset="151790.14">16966 16742 22799 0,'-16'5'1008'0,"6"1"208"0,0-1-960 15,-1 8-256-15,-2 4 0 0,-1 2 0 0,-3 1 0 0,0 6 144 16,-5 5-144-16,-1 5 128 0,-2 2 176 0,-2 6 16 15,0 2 16-15,2 4 0 0,0 2 112 0,2-1 0 16,1 1 16-16,3-1 0 0,0 1 112 0,2 1 32 16,3-1 0-16,2 0 0 0,-1 2-160 0,5-5-16 15,-2-2-16-15,5-3 0 0,1-1-288 0,2-1-128 16,0-8 128-16,4-3-128 0,0-3 0 0,3-4-144 16,-1-5 0-16,5-4 0 15,0-2-2480-15,5-9-512 0</inkml:trace>
  <inkml:trace contextRef="#ctx0" brushRef="#br2" timeOffset="152072.43">17380 16870 26031 0,'-6'-10'1152'0,"6"10"240"0,0 0-1120 0,-8-6-272 0,-1 3 0 0,0 6 0 15,-1 3 144-15,0 3-16 0,-3 8-128 0,1 3 192 0,-4 3-192 0,1 5 0 16,-3 4 128-16,0 2-128 0,-1 3 144 0,2 3-16 16,-1 9 0-16,1-2 0 0,2 1-128 0,0 3 192 15,1 2-192-15,2 1 192 0,2-4-192 0,3-1 0 16,1-2 0-16,4-3 0 0,-1-3 0 0,3-4 0 16,5-4 0-16,1-5 0 0,0 0 0 0,2-7 128 15,0 0-128-15,4-6 0 0,-1-2 0 0,5-6-144 16,1 1 0-16,4-4-7920 15,2-6-1600-15</inkml:trace>
  <inkml:trace contextRef="#ctx0" brushRef="#br2" timeOffset="152255.18">17014 17450 28223 0,'0'0'1248'0,"0"0"256"0,0 0-1200 0,0 0-304 0,9-8 0 0,4 4 0 16,2 3 0-16,6 0 0 0,2-3-208 0,8-1 80 15,6 0-208-15,5 1-48 0,3-5 0 0,2 3-7616 16,0-2-1536-16</inkml:trace>
  <inkml:trace contextRef="#ctx0" brushRef="#br2" timeOffset="152623.47">17727 16397 23951 0,'0'0'1056'0,"9"11"224"0,5 6-1024 0,3 8-256 16,2 1 0-16,2 7 0 0,3 4 448 0,0 5 48 15,1 3 0-15,-1 3 0 0,-1-1-304 0,-2 5-48 16,2 0-16-16,-1 4 0 0,-1 3 192 0,1 0 48 16,-2 0 0-16,-1 3 0 0,-1 0-96 0,-3-1-16 0,-2 0 0 0,-3-3 0 15,-2-3-48-15,-4 0-16 0,-3-5 0 0,-4 1 0 16,0-2 0-16,-7-3-16 0,-4 0 0 0,-2-3 0 15,-4 0 32-15,-3-2 16 0,-4-4 0 0,2-1 0 16,-3 0-48-16,1-3-16 0,-3-7 0 0,-1-1 0 16,-1-2-288-16,1-5-64 0,0-4-16 0,2-8-13440 15</inkml:trace>
  <inkml:trace contextRef="#ctx0" brushRef="#br2" timeOffset="152913.84">18711 17277 31839 0,'4'-13'1408'0,"2"8"304"0,6 0-1376 0,3 0-336 15,4 3 0-15,5 0 0 0,4 1 0 0,3 0 0 16,2-1 0-16,0 2 0 0,0-2 0 0,0 1-128 16,0-1 128-16,0 2-128 15,-1 0-1312-15,-2 3-256 0,-3-1-48 0,-4 1-16 0</inkml:trace>
  <inkml:trace contextRef="#ctx0" brushRef="#br2" timeOffset="153088.46">18842 17616 21183 0,'-23'4'944'0,"9"0"192"0,0 0-912 0,1 0-224 0,2-1 0 0,2 4 0 16,4 3 1968-16,2-2 336 0,3-8 80 0,4 10 16 15,4-1-1888-15,5 0-384 0,6-6-128 0,2 2 0 16,7 1 176-16,5-5-48 0,0-2 0 0,4-1 0 15,1-2-128-15,2 1 0 0,2-1 0 0,2 3 0 32,1-1-2000-32,-1 0-384 0</inkml:trace>
  <inkml:trace contextRef="#ctx0" brushRef="#br2" timeOffset="155658.47">19683 18177 19343 0,'0'0'1728'0,"0"0"-1392"0,-5-5-336 0,5 5 0 0,0 0 1088 0,0 0 128 15,0 0 48-15,0 0 0 0,4-13-688 0,2 3-128 16,1-3-16-16,0 1-16 0,4-4-112 0,0 1-32 16,0-1 0-16,2-6 0 0,0 0-48 0,0-1-16 15,-2 1 0-15,4-6 0 0,-2 3-208 0,1 0 176 16,0 1-176-16,-3 1 160 0,1-4-160 0,-3 4 0 16,-2-1 144-16,1-1-144 0,0 2 0 0,-2 1 128 15,-2 1-128-15,2 8 0 0,-2 2 0 0,-4 11 0 16,4-9 0-16,-4 9 0 0,0 0 0 0,0 0 144 15,7 10-144-15,0 5 0 0,-1 4 144 0,0 3-144 0,0 5 0 16,1 0 144-16,-3 1-144 0,1 3 0 0,1 1-160 0,1 1 160 16,-1-3 0-16,1 1 0 0,0-6 0 0,0-1 0 15,0-2 0-15,-1-6 0 0,2-4 0 0,1-1 0 16,0-4 0-16,0-1 0 0,0-2 208 0,1-5-64 16,1-4 448-16,2-2 96 0,0-2 16 0,1-3 0 15,1-5-240-15,0-1-32 0,2-5-16 0,-2-3 0 16,-1 0-288-16,1-2-128 0,2 4 128 0,-3-3-128 15,-2-2 0-15,1-3 128 0,-1-2-128 0,-2-3 0 16,-3-2 0-16,1-4 128 0,1-1-128 0,-4-3 0 16,0-6 0-16,-1 0 128 0,0-3-128 0,-3 0 0 15,2 0 0-15,-3 2 0 0,-2 0 0 0,1 0 0 16,0 1 0-16,-2 5 0 0,1 3 0 0,-1 2 0 16,1 6 0-16,-1 3 0 0,-1 5 0 0,0 1 0 0,1 5 0 15,-1 1 0-15,0 1 0 0,0 3 0 0,-1 6-240 16,1 0 80-16,0 4 16 0,1-2 0 0,-1 2-16 0,1-1 0 15,3 9 0-15,0 0 0 0,-1-12-32 0,1 4-16 16,0 8 0-16,0 0 0 0,0 0 0 0,0 0 0 16,10-4 0-16,0 2 0 0,0 0 16 0,2 0 0 15,2 1 0-15,2-1 0 0,3 0 192 0,3-1-192 16,-2 2 192-16,6-2-192 0,2-6 192 0,2 2 0 16,1-1 0-16,2 1 0 0,1-1 128 0,3-1-128 15,2 1 192-15,3 0-192 0,2 2 208 0,1 1-64 16,6-1-16-16,1 2 0 0,-1 2 0 0,-1-2 0 15,-3 1 0-15,1-2 0 0,-1 1 0 0,3 2-128 16,-3 2 192-16,1 0-64 0,2 1-128 0,-1 2 128 16,0-1-128-16,-2 1 128 0,-3 1-128 0,-1-2 0 15,-3 1 0-15,-2-1 0 0,-3 2 0 0,0 2 0 0,-2-1-176 0,-5 1 176 32,-3 0-2208-32,-3-1-352 0,4-1-80 0,-9 3-16 0</inkml:trace>
  <inkml:trace contextRef="#ctx0" brushRef="#br2" timeOffset="156176.37">20888 17313 23039 0,'-11'-4'2048'0,"1"-3"-1648"15,1 2-400-15,9 5 0 0,-5-7 896 0,2-3 112 16,3 10 16-16,3-13 0 0,-1 0-512 0,6-1-112 16,3-2-16-16,6-2 0 0,2 0-224 0,3-1-160 15,2-1 192-15,2-1-192 0,4 2 0 0,-1 1 0 16,-2 2 0-16,1 1 0 0,0-1 0 0,-2 4 0 15,2 3 0-15,-1 0 0 0,-3 4 0 0,1 5 0 16,-3 0 0-16,-2 5 0 0,-2 4 0 0,-3 0 0 16,-2 3-160-16,-3 6 160 0,-1 3 0 0,-4 3 0 15,-1 2 0-15,-5 6 0 0,-4-3 0 0,-5 6 0 0,-2-1 0 16,-4 0 0-16,-3 1 0 0,-3 2 0 0,-3 1 0 0,-2-1 0 16,-2-2 0-16,-1-1 0 0,1-2 160 0,0-3-160 15,-2 1 544-15,2 0 0 0,-4-3 0 0,3 0 0 16,0-5-96-16,4 1-32 0,0 2 0 0,6-5 0 15,2-1-240-15,4-1-48 0,5-2-128 0,4-1 192 16,3-4-192-16,4 0 0 0,-2-11 0 0,13 15 0 16,5-2 0-16,5-4 0 0,5 1 0 0,2-4 0 15,7 0 160-15,1 0-16 0,1-1 0 0,5-2 0 16,1-1-16-16,4-2 0 0,0-1 0 0,5 0 0 16,3-1-128-16,3 1 192 0,2 0-192 0,-2-1 192 15,-2 1-320-15,-2 1-64 0,-1 1-16 0,-3 2-14544 16</inkml:trace>
  <inkml:trace contextRef="#ctx0" brushRef="#br2" timeOffset="161880.2">19141 2069 3679 0,'0'0'320'0,"0"0"-320"0,0 0 0 0,-7-4 0 16,7 4 1360-16,-6-4 208 0,0-2 32 0,6 6 16 15,-7-4-832-15,7 4-160 0,0 0-48 0,0 0 0 0,-7-3-128 0,7 3-16 16,0 0-16-16,0 0 0 0,0 0-160 0,0 0-48 16,0 0 0-16,0 0 0 0,0 0 208 0,0 0 32 15,7 11 16-15,-7-11 0 0,12 8 48 0,0 3 0 16,1-4 0-16,1 2 0 0,1-5-192 0,3 0-48 16,1 0 0-16,3 2 0 0,3-1 0 0,2 1 0 15,0 1 0-15,3-2 0 0,2-3-16 0,0 1 0 16,1-2 0-16,0-1 0 0,-4-1-32 0,3 1-16 15,0 0 0-15,-2 0 0 0,3-1 32 0,0 1 0 16,0 0 0-16,1 2 0 0,3 1-48 0,0 0 0 16,1-1 0-16,0 0 0 0,-1 0-192 0,-1-2 128 15,-2 1-128-15,-2-1 0 0,-3-1 128 0,0 1-128 0,2 0 0 0,0-2 0 16,-4 1 128-16,1 0-128 0,-1-2 0 0,-1-2 144 16,-4-1-16-16,0 2 0 0,1-2 0 0,-3 1 0 15,3 1-128-15,-4 0 0 0,-5-1 0 0,0 1 0 16,-1 0 304-16,-3 0 16 0,-10 4 16 0,0 0 0 15,0 0 48-15,0 0 0 0,0 0 0 0,0 0 0 16,0 0-64-16,0 0 0 0,0 0 0 0,-9-1 0 16,-1 1-192-16,-1 1-128 0,-3 2 128 0,-2-1-128 15,-1 4-240-15,0 1-112 0,0 0-32 0,0 1 0 16</inkml:trace>
  <inkml:trace contextRef="#ctx0" brushRef="#br2" timeOffset="163017.57">23208 17264 11455 0,'0'0'512'0,"1"-6"96"0,-1-3-480 0,-1 1-128 15,0 0 0-15,1 8 0 0,-3-9 720 0,1-2 128 16,-1 4 32-16,2-3 0 0,-2 1 0 0,1 0 0 15,-2 1 0-15,0 2 0 0,1-3 80 0,-1 4 32 16,0-3 0-16,4 8 0 0,-9-4-256 0,0-1-48 16,0 3-16-16,-2 1 0 0,1 3-32 0,-6 2 0 15,-1 1 0-15,-3 4 0 0,-1-1-224 0,-2 4-48 16,-2 5-16-16,-2 2 0 0,-1 0-96 0,0 3 0 16,0 2-16-16,-1 2 0 0,2 6 48 0,2 0 16 0,2 0 0 15,0-1 0-15,1 4-32 0,2-2 0 0,3 0 0 0,2-4 0 16,2 0-32-16,5 2-16 0,0-3 0 15,4 0 0-15,2-8-48 0,2 0-16 0,2 0 0 0,6-3 0 16,2-1-32-16,5-2-128 0,4-6 192 0,4 1-64 16,2-5-128-16,6 1 0 0,2 0 0 0,5-2 0 31,4-3-384-31,3-1-48 0,0-1-16 0,1-1 0 16,-1-1-1760-16,-6-1-352 0,-3 0-80 0</inkml:trace>
  <inkml:trace contextRef="#ctx0" brushRef="#br2" timeOffset="163405.79">23773 17398 20271 0,'0'0'1792'0,"-9"-3"-1424"0,-1-1-368 0,-1 3 0 0,11 1 576 0,-11 7 32 16,1-1 16-16,1 5 0 0,-3-1-16 0,2 6 0 15,-1 2 0-15,-1 2 0 0,0 3-112 0,0 0-32 16,-1-3 0-16,2 0 0 0,0 1 0 0,3-1 0 16,3-1 0-16,2-2 0 0,2-2 16 0,5-1 0 15,0-5 0-15,5-2 0 0,-1-4 96 0,5-2 0 16,2-1 16-16,3 0 0 0,-1-1-272 0,1-2-48 16,-1-4-16-16,0-1 0 0,1-2 0 0,2 1-16 15,2-2 0-15,-3 0 0 0,-4-3-48 0,0 2 0 16,-1 2 0-16,-1-3 0 0,-2 1 64 0,-4 3 0 0,-2-3 0 0,-1 0 0 15,-7 2 144-15,-1-4 48 0,-2 1 0 16,-4 3 0-16,-2-2-128 0,-2 3 0 0,2 0-16 0,-5 4 0 16,-1-3-304-16,-1 3 0 0,0 1 0 0,0 2-144 31,1-3-1744-31,3 2-352 0,4 0-64 0,-2 0-12160 0</inkml:trace>
  <inkml:trace contextRef="#ctx0" brushRef="#br2" timeOffset="163785.43">24845 17179 23039 0,'-8'-10'2048'0,"2"2"-1648"0,-1-1-400 0,-3 6 0 0,-2 1 688 0,-1 2 48 16,-1 0 16-16,-3 3 0 0,-4 2-496 0,-3 5-112 16,-5-1-16-16,-3 4 0 0,-3-3 16 0,-1 5 0 15,0 2 0-15,3 1 0 0,2-1 144 0,1 1 32 16,6 0 0-16,4 1 0 0,3 0 208 0,7-1 48 16,4-2 16-16,2 1 0 0,1-1-112 0,6 1-32 15,2 1 0-15,7 1 0 0,-1 0-128 0,4 1-48 16,3 3 0-16,2 0 0 0,2-1-112 0,2 2-32 0,0 2 0 0,-1-1 0 15,-3 1 112-15,0-3 16 0,-4-1 0 0,-2-1 0 16,-3 2 224-16,-4-1 48 0,-5-4 16 0,-4-1 0 16,-5 1 176-16,-5 0 48 0,-9 0 0 0,-4 0 0 15,-4-1-144-15,-6 1-32 0,-4 0 0 0,-3-1 0 16,0-5-400-16,1-4-64 0,1-4-128 16,-1-6 176-1,-1-4-1792-15,-1-9-368 0,-3-8-64 0</inkml:trace>
  <inkml:trace contextRef="#ctx0" brushRef="#br2" timeOffset="165168.79">17875 1887 5519 0,'-6'-4'496'0,"0"-2"-496"0,1 1 0 0,5 5 0 16,0 0 1280-16,-4-5 144 0,4 5 48 0,0 0 0 15,0 0-640-15,0 0-112 0,4-9-16 0,-4 9-16 16,0 0-448-16,9-5-96 0,-9 5-16 0,9-4 0 16,-2-1 80-16,-7 5 16 0,9-5 0 0,-9 5 0 15,0 0 208-15,0 0 32 0,9-4 16 0,-9 4 0 16,0 0 80-16,0 0 16 0,0 0 0 0,9-3 0 16,-9 3 32-16,0 0 16 0,0 0 0 0,0 0 0 0,0 0-128 15,0 0-32-15,0 0 0 0,0 0 0 0,8 8-16 0,-8-8 0 16,4 10 0-16,-4-10 0 0,3 14-64 0,0-4 0 15,-2 3-16-15,0 2 0 0,-1 3-208 0,-1 2-32 16,-1 2-128-16,-3 3 192 0,2-1 0 0,1 1-16 16,-1 1 0-16,0-3 0 0,1 3-176 0,1-5 192 15,-1-2-192-15,0 0 192 0,2-1-192 0,-1 0 0 16,2-2 144-16,-1-2-144 0,0-3 128 0,0 1-128 16,0-1 128-16,0-1-128 0,0-10 0 0,-1 12 144 15,-1-1-144-15,2-11 0 0,-1 12 128 0,0 1-128 16,1-13 0-16,0 10 0 0,0 2 0 0,0-12 128 15,0 0-128-15,2 8 0 0,-2-8 128 0,0 0-128 0,3 9 0 16,-3-9 0-16,0 0 192 0,0 0-192 0,14 0 192 0,-2-2-192 16,2-5 272-16,-1 0-48 0,4-3-16 0,0 1 0 15,3 0-16-15,-3 1 0 0,5 3 0 0,0-1 0 16,-1 1 0-16,1 2 0 0,1 3 0 0,1 0 0 16,0-2-64-16,1 0-128 0,2 5 176 0,1-1-176 15,0 1 0-15,3-2 0 0,0-1 0 0,1 0 0 16,-4 3 0-16,0-2 0 0,0-2 0 0,1 0 0 15,-1-1 0-15,4 5 0 0,-3 3 0 0,-1-3 0 16,0-5 0-16,0 2 0 0,-5 3 0 0,2 0 0 16,0 2 128-16,-3 0-128 0,-3-3 0 0,-1 1 0 15,-4 1 0-15,-1-2 0 0,-2-1 0 0,-11-1 0 16,11 4 128-16,-11-4-128 0,7 7 0 0,-7-7 0 16,0 0 0-16,0 0 0 0,0 0 0 0,12 2 0 15,-12-2 160-15,0 0-160 0,0 0 128 0,10 0-128 0,-10 0 0 16,11-4 0-16,1-6 0 0,-5 3 0 0,1-5 224 0,0 3-32 15,0-4-16-15,0 0 0 0,0-7 128 0,-1 0 16 16,0-2 16-16,0-3 0 0,-2-2-80 0,1 1 0 16,-1-1-16-16,0-1 0 0,-4 0-48 0,2-1-16 15,-2 1 0-15,0 0 0 0,-1 6-176 0,-1 3 160 16,0 4-160-16,-1 4 160 0,0 3-160 0,2 8 160 16,0 0-160-16,0 0 160 0,0 0-304 0,0 0-64 15,0 0-16-15,-5 10-9936 16,2 3-1984-16</inkml:trace>
  <inkml:trace contextRef="#ctx0" brushRef="#br2" timeOffset="166787.72">25847 16153 7359 0,'0'0'656'0,"0"0"-528"0,0 0-128 0,3-7 0 15,-3 7 1280-15,0 0 208 0,0 0 48 0,3-10 16 16,2 3-528-16,-5 7-96 0,0 0-32 0,0 0 0 0,0 0-176 0,0 0-32 15,0 0-16-15,0 0 0 16,0 0-96-16,0 0-32 0,0 0 0 0,-8 7 0 0,-1 3-112 0,1 0-32 16,0 3 0-16,1 2 0 0,-2 0 0 0,-1 4 0 15,-3 3 0-15,0-1 0 0,-2 2 32 0,-1 5 0 16,-1 4 0-16,-1 2 0 0,0 3-112 0,-2 3-32 16,-3 0 0-16,-1 7 0 0,1 0-160 0,0 7-128 15,-1 3 192-15,0 0-192 0,0 0 144 0,2 3-144 16,2 0 0-16,5-3 144 0,3-2 112 0,2-1 0 15,1 0 16-15,3-2 0 0,1 1 112 0,2-2 0 16,1-4 16-16,2 0 0 0,0 0-176 0,1-5-32 16,1-1-16-16,1-3 0 0,0 0-176 0,0-5 0 15,0 1 144-15,3-3-144 0,1-3 0 0,1-4 0 16,3 0 0-16,1 0 0 0,1-3-240 0,1-1-112 0,-1-2-32 0,1-2-8192 16,0 1-1664-16</inkml:trace>
  <inkml:trace contextRef="#ctx0" brushRef="#br2" timeOffset="168936.21">25902 17812 11055 0,'0'0'480'0,"-5"5"112"0,5-5-464 0,0 0-128 0,-9 8 0 0,9-8 0 0,-8 6 1520 15,8-6 272-15,0 0 64 0,0 0 16 0,0 0-1024 0,0 0-208 16,0 0-32-16,0 0-16 0,0 0 288 0,0 0 48 16,-1-14 16-16,2 0 0 0,3 0-80 0,1-2-16 15,3-2 0-15,-1-4 0 0,1 3-384 0,1 0-80 16,0-1 0-16,0 0-16 0,-3 0-144 0,2 4-32 15,0-1 0-15,0 3 0 0,0 3-192 0,-1-2 128 16,1 7-128-16,-2 0 0 0,-6 6 176 0,9-4-176 16,-9 4 192-16,0 0-192 0,12 4 192 0,-12-4-64 15,7 10 0-15,0 2-128 0,-2 2 0 0,0 3 0 16,-3 1 0-16,1 1 0 0,-1 5 0 0,0-1 0 0,-1 1 0 16,0 3 0-16,-1-4 0 0,2-2 0 15,-2-2 0-15,0-1 0 0,0-3 0 0,0-1 0 0,0-1 0 16,0-13 0-16,0 0 320 0,0 9-32 0,0-9-16 15,0 0 0-15,0 0 256 0,0 0 48 0,0 0 16 0,0 0 0 16,7-8-48-16,1-3-16 0,-3 1 0 0,-1-3 0 16,-1-2-272-16,1-2-64 0,0-2-16 0,0 0 0 15,-2 0-176-15,1-4 0 0,-2-4 0 0,-2 1 128 16,1-5-128-16,0 1 192 0,1-2-192 0,-1-1 192 16,0-7-192-16,0 1 0 0,0-2 0 0,2 1 0 15,-1-6 0-15,0 4 0 0,-1-4 0 0,3 4 0 16,0-2 0-16,-3 4 0 0,4 2 0 0,0 4 0 15,1 0 0-15,0 2 0 0,-3 1 0 0,0 1 0 16,2 3-160-16,-2 0 160 0,0 3 0 0,0 0-144 16,-1 4 144-16,2 1-160 0,0 0 160 0,0 3-160 0,0 4 160 15,-1 2-192-15,1-3 192 0,1 4-192 0,-4-1 192 16,2 3-128-16,-2 7 128 0,5-10-128 0,-1 3 128 16,-4 7-128-16,7-11 128 0,-4 6-128 0,-3 5 128 15,7-7-128-15,-2-1 128 0,0 4-128 0,-5 4 128 0,8-6 0 16,-8 6 0-16,7-5 0 0,1 0 0 0,-1 1 0 15,-7 4 0-15,9-5 0 0,-1 0 0 0,0 1 0 16,1 1 0-16,-2-2-128 0,-7 5 128 0,12-3 0 16,-2-3 0-16,-1 3-128 0,-9 3 128 0,11-4 0 15,-1-1 0-15,0 1 0 0,1 0 0 0,0 2 0 16,0-1 0-16,2 1 0 0,2-1 0 0,-1 2 0 16,3-1 0-16,1 1 0 0,-2 1 0 0,2 0-128 15,0-1 128-15,0 0 0 0,1 1 0 0,1-2 0 16,-1 0 0-16,3 1-128 0,-1-1 128 0,4-2 0 0,1 1 0 0,1 0 0 15,-2 1 0-15,2-1 0 0,-2 0 0 0,2 0 0 16,-4 0 0-16,-3 1 0 0,3-1 0 0,0 2 0 16,-1 0 0-16,2 1 0 0,0 0 0 0,-1 0 0 15,-2 1 0-15,1 0 0 0,0 2 0 0,-4-1 0 16,-3 1 0-16,-1 0 0 0,-3 0 0 0,1 0 0 16,-3-2 0-16,-9-1 0 0,0 0 0 0,10 5 0 15,-10-5 0-15,0 0 144 0,0 0-144 0,0 0 160 16,4 10-160-16,-4-10 128 0,0 8-128 0,0-8 128 15,-6 11-128-15,0-4 192 0,-2 1-192 0,0-3 192 16,1 2-192-16,-2 0 128 0,0-3-128 0,0 3 128 16,2 2-128-16,-1-2 0 0,1 1 144 0,-1-2-144 15,2 2 0-15,-2 1 0 0,0-3 0 0,2 3 0 16,0-3 0-16,6-6-128 0,-3 12 0 0,1-5 0 16,2-7-576-16,-3 13-96 0,3-4-32 0,0 1 0 15,0 0-672-15,3-2-144 0,-3-8-16 0,5 14-6560 16,0-5-1312-16</inkml:trace>
  <inkml:trace contextRef="#ctx0" brushRef="#br2" timeOffset="169806.41">26636 17175 12095 0,'0'0'528'16,"8"-6"112"-16,2-3-512 0,2 1-128 0,-5 0 0 0,3 0 0 0,1 3 624 0,-1-3 80 16,1 1 32-16,-1 2 0 0,-1-4 96 0,-1 2 0 15,-2-2 16-15,1 3 0 0,-4 0-64 0,-3 6-16 16,3-10 0-16,-2 3 0 0,-1-3 0 0,0 10 0 16,-4-6 0-16,1-2 0 0,-4 2-32 0,0 1-16 15,-4-4 0-15,-3 5 0 0,-1-1-128 0,-3 1-16 16,1 4-16-16,-4 5 0 0,2-1-272 0,0 5-48 0,-1 1-16 15,1 4 0-15,0 0-96 0,1 1 0 0,0 3-128 16,2 2 192-16,0 1-64 0,4 0-128 0,1-3 176 0,4 1-176 16,0 1 128-16,5 1-128 0,3-1 0 0,3-1 0 15,2-1 192-15,3 0-192 0,1 0 192 0,4 2-192 16,-1-1 160-16,4 0-160 0,-1-1 128 0,1 1-128 16,-1-1 160-16,1 1-160 0,-1 0 192 0,1 0-192 15,-4-1 128-15,1 1-128 0,-3 0 0 0,-2 0 0 16,-3 0 0-16,-2 0 0 0,-1 0 128 0,-3 3-128 15,-4-3 240-15,-1 0-16 0,-6-3 0 0,4-2 0 16,-6 0 112-16,2 0 32 0,-3 0 0 0,2-2 0 16,0 2-112-16,-1-3 0 0,-1-5-16 0,1 2 0 15,0-4-96-15,1-4-16 0,0-4 0 0,1 0 0 16,-1-1 0-16,1 0-128 0,0-5 192 0,2 1-64 0,1-4-128 16,3 1 160-16,1-5-160 0,3 1 160 0,2-2-160 0,4 1 0 15,3-1 144-15,2 1-144 0,0-1 0 0,3 0 0 16,1 2 0-16,2 0 0 0,2 1 0 0,1 1 0 15,-1-1 0-15,2-2-128 0,1 1 128 0,0 2 0 16,2-3 0-16,0 2 0 0,-1-3 0 0,-2 2 0 16,-2 0 0-16,-4 1 0 0,-3 2 0 0,-1-2 0 15,-4 0 0-15,-3-2 0 0,0 0 0 0,-3-2 0 16,-1-1 0-16,-2 1 128 0,1 0-128 0,-1 4-256 16,0 1 64-16,0 7 0 15,0-2-288-15,3 9-64 0,0 0-16 0,0 0 0 16,-6-5-1360-16,6 5-256 0,0 0-64 0,0 0-9872 0</inkml:trace>
  <inkml:trace contextRef="#ctx0" brushRef="#br2" timeOffset="170304.72">28004 16602 20207 0,'0'0'896'0,"0"0"192"0,0 0-880 0,0 0-208 16,0 0 0-16,0 0 0 0,0 0 0 0,0 0 128 15,0 0-128-15,7 13 0 0,-5 0 384 0,-2-2 0 16,0 0-16-16,-1 3 0 0,-3 3 320 0,0 2 64 16,0 1 16-16,-1 4 0 0,-4 7 64 0,3 2 0 15,-2 4 16-15,-1 4 0 0,-3 7-368 0,2-1-80 16,-3 2-16-16,-1 4 0 0,-3 0-128 0,1 0-48 15,-1-2 0-15,2-8 0 0,1 1 80 0,3-6 16 0,0-1 0 16,5-2 0-16,2-2 128 0,3-4 16 0,0-1 16 0,3-2 0 16,2 1-176-16,1-5-32 0,2 0-16 0,1 2 0 15,1-3-112-15,0-4 0 0,1-3-128 0,1-1 192 16,-1-2-192-16,0-2 0 0,0-2 0 16,0-3 0-16,-10-4 0 0,12 0 0 0,-2-3-176 0,0-2 176 31,0-4-1664-31,-2 0-224 0,-2-4-32 0,1-3-10976 0</inkml:trace>
  <inkml:trace contextRef="#ctx0" brushRef="#br2" timeOffset="170477.68">27647 17271 25791 0,'0'0'1152'0,"0"0"224"0,-1-10-1104 0,1 10-272 0,9-4 0 0,1 1 0 16,2 3 864-16,5 0 112 0,6 1 32 0,2 2 0 0,3-2-848 0,3 2-160 15,2-3 0-15,1 0 0 0,-1 0 0 0,2 0 0 16,-2 2 144-16,1 1-144 16,0 3-1408-16,-2-2-384 0</inkml:trace>
  <inkml:trace contextRef="#ctx0" brushRef="#br2" timeOffset="174925.4">28896 17240 5519 0,'0'0'240'0,"0"0"64"0,0 0-304 0,0 0 0 16,0 0 0-16,0 0 0 0,0 0 1408 0,0 0 208 16,0 0 48-16,-6-4 16 0,-2-1-720 0,8 5-160 15,-7-2-32-15,7 2 0 0,0 0-128 0,-9 0-16 16,0-2-16-16,9 2 0 0,-9 3 32 0,9-3 0 15,-10 3 0-15,1 0 0 0,9-3 112 0,-9 3 16 16,9-3 16-16,-9 2 0 0,2-2-16 0,7 0-16 16,0 0 0-16,0 0 0 0,0 0-112 0,0 0 0 15,0 0-16-15,0 0 0 0,0 0-64 0,0 0-16 16,11-2 0-16,3-1 0 0,1-2-80 0,6 1-16 16,-1 2 0-16,2-1 0 0,2-2-224 0,1 0-48 0,2 1-16 15,2 2 0-15,3 1-160 0,1-2 160 0,3 1-160 16,4-1 160-16,2 8-160 0,3-2 160 0,0-2-160 0,2-1 160 15,-1 1 32-15,-3-1 0 0,-3-1 0 0,-2 1 0 16,-2-3 112-16,-2 2 16 0,-2 0 16 0,-2 1 0 16,-2 0-144-16,-2 0-16 0,-1-1-16 0,-3 1 0 15,-5 1-160-15,-1 1 0 0,-2 0 0 0,1-2 0 16,-4 0 0-16,-1 1 0 0,-10-1 0 0,12 0 0 16,-2 0 0-16,-10 0 0 0,0 0-144 0,0 0 144 31,0 0-704-31,0 0-16 0,0-9-16 0,0 9-8752 0,0 0-1760 0</inkml:trace>
  <inkml:trace contextRef="#ctx0" brushRef="#br2" timeOffset="175324.67">29499 16832 17503 0,'0'0'1552'0,"-9"-2"-1232"16,-2-3-320-16,0-1 0 0,3 3 1216 0,-1 0 176 16,9 3 32-16,-10 0 16 0,1 0-1152 0,9 0-288 15,-9 6 0-15,2 2 0 0,1-3 224 0,0 4-16 16,-1 0 0-16,0 4 0 0,-2-3 496 0,2 5 80 15,0 2 32-15,-2 2 0 0,0 1 64 0,0 5 16 0,0 0 0 0,0 4 0 16,0 0-160-16,1 4-32 0,0 1 0 0,-1 3 0 16,-1 3-176-16,1-3-32 0,1-3-16 0,1-1 0 15,-1 0-160-15,2 0-48 0,-1-4 0 0,5-5 0 16,-2-2-80-16,1-2 0 0,1-1-16 0,2-2 0 16,0-3-176-16,0-1 0 0,0-13 0 0,0 0 128 15,0 0-272-15,0 0-64 0,0 0-16 0,0 0 0 31,0 0-1760-31,0 0-336 0,8-9-80 0,-1-1-10656 0</inkml:trace>
  <inkml:trace contextRef="#ctx0" brushRef="#br2" timeOffset="175764.64">30681 16409 21183 0,'-7'-8'944'0,"1"4"192"0,3-4-912 0,3 8-224 0,0 0 0 0,0 0 0 15,-8-3 768-15,8 3 128 0,-9 6 0 0,1 3 16 16,2-1-272-16,1 5-64 0,-1 2-16 0,1 4 0 16,-2 1-112-16,1 2 0 0,1 3-16 0,0 2 0 15,1 6 112-15,-1 5 32 0,1-1 0 0,-1 5 0 16,-3 2-80-16,2 3-16 0,-3-2 0 0,1 2 0 15,-1-1-96-15,1-2-32 0,-1-4 0 0,1-3 0 16,0-2-352-16,2-4 128 0,0-6-128 0,1 2 0 16,1-7 128-16,1-1-128 0,1-4 128 0,0-6-128 15,1 0-192-15,1-9-128 0,0 0 0 0,0 0-16 16,0 0-2224 0,8-5-432-16,-2-6-80 0</inkml:trace>
  <inkml:trace contextRef="#ctx0" brushRef="#br2" timeOffset="176100.7">31012 16240 21183 0,'6'-15'944'0,"-1"7"192"16,0-2-912-16,2 3-224 0,0 0 0 0,1 2 0 0,-8 5 1360 0,10-2 240 15,-10 2 32-15,0 0 16 0,0 0-1440 0,6 12-208 0,-2-1-192 16,-3 5 48-16,-2 1 144 0,-3 4 224 0,-1 0-48 0,-2 6-16 16,-4 0 176-16,1 2 48 15,-2 5 0-15,-1 4 0 0,3 2 80 0,-4 4 32 0,-3 2 0 0,1 2 0 16,-2 1-176-16,-1-6-48 0,-2 1 0 0,5-3 0 16,1-5-96-16,2-1-32 0,1-3 0 0,2-4 0 15,3 0-16-15,0-5-128 0,2-2 192 0,1-3-64 16,1-4-128-16,0 0 0 0,2-4 0 0,0-1 0 31,1-9-400-31,0 0-176 0,0 0-16 0,0 0-16 0,0 0-1840 16,0 0-368-16,0 0-80 0</inkml:trace>
  <inkml:trace contextRef="#ctx0" brushRef="#br2" timeOffset="176346.41">30305 16356 23951 0,'5'-9'2128'0,"1"-3"-1696"15,3 3-432-15,5-1 0 0,5 4 416 0,3-3 0 16,3 3 0-16,5 2 0 0,1-3-96 0,4 4 0 16,0-3-16-16,5 3 0 0,2-5 16 0,3 2 0 15,4 1 0-15,4-2 0 0,3 2 0 0,1 3 16 16,-2-1 0-16,-3-2 0 0,-5 0-112 0,-4 1-32 15,-3 0 0-15,-2 3 0 16,-3 2-1344-16,-3 2-288 0,-4-2-48 0,-5 3-10160 0</inkml:trace>
  <inkml:trace contextRef="#ctx0" brushRef="#br2" timeOffset="177033.33">30068 17602 19583 0,'-5'-7'864'0,"5"7"176"0,0 0-832 0,0 0-208 0,-1-8 0 0,1 8 0 16,0 0 512-16,0 0 48 0,10-6 16 0,6 1 0 15,-1-2 192-15,5 2 64 0,6 1 0 0,3-2 0 16,4 1-16-16,6 0 0 0,6-4 0 0,3 1 0 0,4 2-112 0,0-3-32 15,-1 3 0-15,0-2 0 0,-1 2-112 0,-1 1-32 16,1-2 0-16,-1 2 0 0,1 3-96 0,2-1-32 16,-4 3 0-16,-1 0 0 0,-5 0-208 0,-4 0-32 15,-5 3-16-15,-3-2 0 0,-5-1-144 0,-1 0 0 16,-2 1 0-16,-3-1-176 16,-3 0-1232-16,1-1-256 0,-4 1-64 0,-3-1-11488 0</inkml:trace>
  <inkml:trace contextRef="#ctx0" brushRef="#br2" timeOffset="177440.41">30527 17799 27407 0,'0'0'1216'0,"0"0"256"0,0 0-1184 0,0 0-288 0,0 0 0 0,0 0 0 16,0 0 0-16,3 14 0 0,-1-1 128 0,0-1-128 16,-1 0 384-16,-1 2 0 0,-1 0 16 0,1 0 0 15,-2 3 80-15,2-1 16 0,0 2 0 0,2 0 0 16,-1 0 32-16,1-1 16 0,2-3 0 0,1 3 0 0,2-3-32 0,-1-3 0 15,2 1 0-15,-8-12 0 0,10 11-96 0,1-3-32 16,1 0 0-16,-1-1 0 0,1-3 48 0,0-1 0 16,1-1 0-16,2-2 0 0,1-1-256 0,0-2-48 15,1-1-128-15,0 2 192 0,1-4-192 0,0-1-128 16,-1 0 128-16,-2-4-208 16,-1 2-1232-16,0-2-240 0,-2-4-48 0,0 1-16 15,-3-1-1456-15,1 1-304 0</inkml:trace>
  <inkml:trace contextRef="#ctx0" brushRef="#br2" timeOffset="177621.5">30849 17901 27647 0,'-6'14'2448'0,"-1"6"-1952"0,2 3-496 0,-1 10 0 15,1-1 1104-15,0 5 128 0,0 0 32 0,-1 1 0 16,0 0-816-16,0 2-144 0,-1-5-48 0,1-2 0 15,1 0-48-15,0-2-16 0,0-1 0 0,1-2 0 16,1-1-192-16,1-2 0 0,-1-4 128 0,3-2-128 16,0-3 0-16,2 0-160 0,-1-6 32 0,-1-10 0 31,0 0-1952-31,0 0-384 0,0 0-80 0</inkml:trace>
  <inkml:trace contextRef="#ctx0" brushRef="#br2" timeOffset="178222.99">31857 15632 11967 0,'-1'-16'528'0,"1"16"112"0,2-12-512 0,1 3-128 0,-3 9 0 0,4-11 0 16,-1 3 1552-16,-3 8 288 0,0 0 48 0,0 0 16 16,0 0-1024-16,11 2-208 0,-11-2-32 0,10 6-16 15,-1 7 96-15,-1 1 32 0,1 3 0 0,0 4 0 16,0 2-176-16,3 6-16 0,3 3-16 0,0 6 0 16,0 4-128-16,3 9-32 0,3 2 0 0,-2 5 0 15,2 10-160-15,2-1-32 0,0 3-16 0,1 4 0 16,0 2-176-16,-10-33 0 15,2 7 144-15,0 5-144 0,1 6 0 0,0 0 128 0,-3 3-128 0,0 2 0 0,-1 6 304 16,5 60-16-16,-9-27 0 0,-5-17 0 0,-7-14 1184 0,-1-34 224 16,-2 9 48-16,-4 0 16 15,-3 5-1968-15,-5 3-400 0,0 0-80 16,-6-1-16-16,-1 0 704 0,-25 46 128 0,2-24 16 0,1-9 16 0,-3-10 32 0,3-6 16 16,1-5 0-16,3-5 0 0,1 3 16 0,2-5 0 15,-1 1 0-15,3-4 0 0,4 0-224 0,-2-2 144 16,-2-3-144-16,2-4 128 15,2 0-512-15,2-5-128 0,3-5 0 0,5-1-9616 16,1-6-1920-16</inkml:trace>
  <inkml:trace contextRef="#ctx0" brushRef="#br2" timeOffset="184877.02">32165 14876 9215 0,'0'0'816'0,"2"-11"-656"0,-1-1-160 0,1 4 0 0,-2 8 1856 0,0 0 352 16,0 0 64-16,0 0 16 0,0 0-1728 0,0 0-352 0,0 0-64 16,0 0-16-16,0 0-128 0,0 0 0 0,0 0 0 0,0 0 0 15,-5 8 0-15,5-8 0 0,0 0 0 0,0 0 0 16,-11 6 0-16,2-3 160 0,9-3-160 0,-11 1 160 16,-2-2-16-16,1 0 0 0,0-1 0 0,1 2 0 15,-1-1-144-15,0 1 160 0,-2 1-160 0,-2 2 160 16,0-2 144-16,-3 1 16 0,-3 0 16 0,1 2 0 15,-1 1 32-15,0-1 0 0,-1-2 0 0,-1 3 0 16,-1 3-16-16,-2-2 0 0,-1 3 0 0,0-1 0 16,0 0-32-16,-1 0-16 0,-1 0 0 0,-2 2 0 15,-6-2 16-15,-2 3 16 0,0 2 0 0,-1-2 0 0,0 1-112 0,1 2-32 16,-1-3 0-16,-2 3 0 16,2 0-192-16,-1 0 176 0,1 3-176 0,-3-3 160 0,-1-2-160 0,-7 1 0 15,-5-5 0-15,5 2 128 0,-1-2-128 0,-3 2 160 16,0-1-160-16,0 2 160 0,2 4-160 0,-3-1 0 15,-4-1 0-15,-5 0 0 0,1-1 0 0,2-1 0 16,0 0 0-16,2 2-176 0,2-2 176 0,-4 3 0 16,-3 1 0-16,-2-1 0 0,-4-3 0 0,6 0 128 15,1 1-128-15,4-5 176 0,0 3-176 0,-1-1 0 16,-5 1 0-16,-1-2-176 0,0 1 176 0,2-3 0 16,1-1 0-16,3 4 0 0,1-2 0 0,-2 1 128 15,-2-1-128-15,2 0 128 0,-4 2-128 0,0-2 0 16,3 2 0-16,1-2 0 0,2 5 0 0,0-3 0 15,-1 2-128-15,-5-2 128 0,-3-1 0 0,0-3 0 0,4 1 0 16,1 2 128-16,3-5-128 0,-3 3 0 0,-4 2 0 0,-1-1 0 16,-4 0 0-16,3-2 0 0,3-2 0 0,2 6 0 15,-1-1 0-15,-1 3 192 0,-5 0-64 0,0 1 0 16,-2-6 0-16,3 4 16 0,3-2 0 0,2 2 0 16,3-2-144-16,-5 3 0 0,-6-3 0 0,1 2 0 15,1-5 0-15,1 4 0 0,4-3 0 0,-1 5 0 16,0-4 0-16,-3 5 0 0,-6-3 0 0,3 3 0 15,3-3 0-15,3 4 0 0,5 2 0 0,-3-1 0 16,-2-2 0-16,-4-1 0 0,-1 0 0 0,2-3 0 16,3 2 0-16,3-2 0 0,5 2 0 0,-2-4 0 15,-5-2 0-15,-2 0 0 0,-5 1 144 0,5-2-144 16,4-2 0-16,1-1 0 0,3 2 0 0,-3 0 0 16,-2-2 0-16,-2 0 128 0,-2-2-128 0,1 2 0 15,2 0 0-15,3 0 144 0,4-1-144 0,-4 0 0 0,-8 1 160 0,1 0-160 16,-2-3 128-16,4 2-128 0,-1-1 144 0,5-1-144 15,1 2 160-15,-3-1-160 0,-7 0 128 0,1-1-128 16,4 1 0-16,3-2 144 0,1-1-16 0,1 2-128 16,-1 2 192-16,-4-1-64 0,-4-1-128 0,3 2 192 15,1 1-192-15,5 0 192 0,0 0-192 0,0 0 0 16,-1 1 0-16,-4 0 128 0,-5-1-128 0,2 3 0 16,-2-2 0-16,6 2 0 0,2 2 0 0,-3 0 0 15,-4-1 0-15,0-1 0 0,1 0 0 0,-1 2 0 16,3-2 0-16,1-2 0 0,1 1 0 0,-1 0 128 0,-4-1-128 15,3 1 0-15,3-2 0 0,2 0 0 16,-1 0 128-16,4-1-128 0,-2 0 0 0,-4 1 0 0,-3 0 0 0,3 0 0 16,1-1 0-16,3 1 0 0,0 1 0 0,1 0 0 15,0 0 0-15,-2 3 160 0,-6 0-160 0,4-1 160 16,2-2-160-16,1 1 128 0,1 0-128 0,2 2 128 16,0-1-128-16,-3-1 0 0,-5-4 0 0,4 2 0 15,4 0 0-15,-1-1 128 0,2-1-128 0,2 2 0 16,-4-2 0-16,1 1 0 0,-4-2 0 0,1 1 0 15,1-1 0-15,2 1 0 0,1-1 128 0,1-1-128 16,2 3 0-16,-2 0 160 0,-3-2-160 0,-1 2 160 16,-2-1 16-16,2 0 0 0,2 2 0 0,1 2 0 15,1-1-176-15,-2 1 0 0,-4 0 144 0,1 0-144 16,-1-1 0-16,4-1 0 0,2 2 0 0,2 0 128 16,0-2-128-16,1 0 0 0,-1-2 0 0,-3 0 128 15,-3 1-128-15,4-1 0 0,3-2 0 0,1 0 0 0,0-2 0 16,4 1 0-16,1 1 0 0,-1-1 0 0,-4-3 0 0,0 3 128 15,-2-4-128-15,2 3 0 0,4 2 0 0,0 1 0 16,1 0 0-16,3-1 0 0,-1-1 0 0,2 2 0 16,-4-3 0-16,1 3 0 0,-1-1 0 0,1 2 0 15,2 1 0-15,0-1 0 0,3 1 0 0,2-1 0 16,1-4 0-16,1 3 0 0,3 0 0 0,-3 2 0 16,-1-3 0-16,-1-1 0 0,0 0 0 0,0 2 0 15,1 1 0-15,2-1 0 0,2-2 0 0,3 1 0 16,0 0 0-16,2 1 128 0,0-2-128 0,3 1 0 15,-1 1 0-15,0 1 0 0,-1 0 0 0,0-1 0 16,-1-4 0-16,2 5 0 0,0-1 0 0,1 2 128 0,1 0-128 16,2-3 128-16,6-1 16 0,1 2 16 0,0 2 0 0,4 0 0 15,1-1-32-15,2 2-128 0,0 2 192 0,3-2-64 16,0 0-128-16,1 1 0 0,0 1 0 0,9-2 0 16,-9 6 0-16,0-3 0 0,3 1 0 0,-2 3 0 15,-1 0 0-15,2 0 0 0,0 3 0 0,1-3 0 16,1 2-128-16,0-1 128 0,-1 5 0 0,2-2 0 15,0 3 0-15,-1 1 0 0,-1 4-144 0,-2 0 144 16,0 2 0-16,1 0 0 0,-2-2 0 0,0 3 0 16,0 1 0-16,0 5 0 0,0-1 0 0,0 4 0 15,-1-1 0-15,-1 0 0 0,-1 4 0 0,2-1 0 16,-1 0 0-16,0 3 0 0,1 3 128 0,0 3-128 16,0 3 0-16,0-1 128 0,1 1-128 0,0 2 0 15,0 4 0-15,0 0 0 0,-1-2 0 0,0 1 0 16,0-5 0-16,-1 4 0 0,4 2 0 0,-1-2 0 0,2-3 0 15,1 2 0-15,-2 1 0 0,4-2 0 0,-5 1 0 0,3 1 0 16,0-7 0-16,0 5 0 0,1-2 0 0,1 3 0 16,-2-3 0-16,4 2 0 0,-3 4 0 0,2-3 0 15,-2-2 0-15,1 3 0 0,0-3 0 0,1 1 0 16,-3 3 0-16,1-5 0 0,1 2 0 0,-1-1 0 16,0-4 0-16,0 1 0 0,0 3 0 0,-1-1 0 15,-1-1 0-15,1-1 0 0,0 0 128 0,-2-2-128 16,3 0 0-16,-1 2 0 0,2-4 128 0,-2-2-128 15,3 0 0-15,0-1 0 0,-1-1 0 0,2 0 0 16,-2-1 0-16,1-1 0 0,-3 0 0 0,3-2 128 16,1 0-128-16,0 0 0 0,0-6 128 0,1 4-128 0,0-3 0 15,0 1 0-15,0-5 0 0,0 3 128 16,0 0-128-16,1-2 0 0,0 0 0 0,0 0 128 0,1-3-128 16,0-1 0-16,1 0 0 0,1-1 0 0,-1-2 0 0,1 0 0 15,0-4 0-15,1 0 0 0,1-1 0 0,2-4 0 16,0 0 0-16,1 2 0 0,1-4 0 0,0 2 0 15,1-2 0-15,2-1 128 0,-1 1-128 0,3 0 0 16,3-3 0-16,1 1 144 0,2 1-144 0,5-2 128 16,0-2-128-16,2 1 128 0,2 1-128 0,-1-2 128 15,0 0-128-15,2 0 0 0,0 0 144 0,2 0-144 16,2 0 0-16,3 2 0 0,0-1 0 0,3 2 0 16,2 0 0-16,4 0 0 0,1 1 0 0,1-4 0 15,0-2 0-15,-1-1 0 0,-1 3 0 0,2-1 0 16,0 0 0-16,3 1 0 0,3-2 0 0,1 1 0 0,1 0 0 15,-1-2 0-15,1-2 0 0,-1 3 0 0,-1-2 0 16,0 3 0-16,-2-1 0 0,4 2 0 0,2 2 0 0,0-2 0 16,2-2 0-16,-2 2 0 0,-4-2 0 0,2 0 0 15,1 0 0-15,2 2 0 0,1 0 0 0,4 0 0 16,3 2 0-16,0-4 0 0,-6-3 0 16,2 1 0-16,0-1 0 0,-1 1 0 0,0 4 0 0,3 0 0 15,3-1 0-15,-3 1 0 0,-5-3 0 0,0 2 0 16,0 0 0-16,-1 1 0 0,0 0 0 0,2 1 128 15,4 2-128-15,-1-3 0 0,-4-2 0 0,2 1 0 16,-3 1 0-16,1 1-128 0,-1 2 128 0,4 1 0 16,2-2 128-16,0 1-128 0,-1-3 0 0,-2 0 0 0,-2-2-192 15,1 2 64-15,-1-1 128 0,3 1 0 16,2 0 0-16,3 0 0 0,1-1 0 0,-3-3 0 0,-3-1 0 16,-1 2 0-16,-1 2 0 0,6 1 0 0,-1 0 0 0,1-2 0 15,-2-1 0-15,1-2 0 0,-3 1 0 0,-1 0-128 16,-1-1 128-16,3 1 0 0,5 3 0 0,-3-1 0 15,0-3 0-15,-3 1 0 0,1-4 0 0,-1 3 0 16,-1 3 0-16,3-1 0 0,3 0 0 0,1 0 0 16,-1 0 0-16,-1-1 0 0,-2 0-128 0,-2-3 128 15,-1 2 0-15,4 2-128 0,0 3 128 0,0-2 0 16,-1-6-160-16,-1 2 160 0,-1-1-192 0,-2 1 192 16,-1 2 0-16,1 0 0 0,3-1 0 0,1 0 0 15,-1 1 0-15,-3 1 0 0,-3-1 0 0,1-4 0 16,1 2 0-16,1 2 0 0,2-1 0 0,-1 1 0 15,2-1 0-15,-3-1 0 0,-5-2 0 0,-1 2 0 0,0-5 0 16,1 5 0-16,1-3 0 0,3 3 0 16,0 1 0-16,2-4 0 0,-3 4 0 0,-2-2 0 0,0 0 0 15,-2 3 0-15,-1 3 0 0,5-3 0 0,3-4 0 16,-1 2 0-16,-1-2 0 0,-1 2 0 0,-6 0 0 0,1-2 0 16,0 2 0-16,0 1 0 0,6-2 0 0,2 3 0 15,0 2 0-15,0-3 0 0,-4-2 0 0,0 2 0 16,-3 0 0-16,0-1 0 0,0-1 0 0,2 4 0 15,4-1 0-15,1-1 0 0,0 0 0 0,-2 1 0 16,-5-4 0-16,1 2 0 0,2 3 0 0,2 1 0 16,2-1 0-16,3 1 0 0,2-3 0 0,-5 1 0 15,-4 3 0-15,-1-3 0 0,1-3 0 0,3 5 0 16,4 2 0-16,2 0 0 0,0-1 0 0,-2-3 0 0,-1-1 0 16,0-2 0-16,-1 4 0 0,3 0 0 0,3 4 0 15,1-2 0-15,1 1 0 0,-2-3 0 16,-6 1 0-16,2-3 0 0,-1 1 0 0,1 1 0 0,5 2 0 0,0 1 0 15,0 0 0-15,-3-1 0 0,-3-3 0 0,-3 0 0 16,0 3 0-16,3 1 0 0,1 4 0 0,3-3 0 16,2-2 0-16,-2-2 128 0,-6 2-128 0,2 0 0 15,0-1 0-15,4 2 0 0,-1 0 0 0,2 3 0 16,1 2 0-16,-3-4 0 0,-5-3 0 0,1-1 0 16,1 7 0-16,2 1 0 0,2 3 0 0,-1-3 0 15,2-5 0-15,-5 2 0 0,-4 1 0 0,0-2 0 16,3 1 0-16,-1 1 0 0,3 1 0 0,2 1 0 15,-1-2 0-15,-2-3 0 0,-2-3 0 0,-3 3 0 16,0 1 0-16,1 2 0 0,1 1 0 0,3 0 0 0,2-1 0 16,-4 1 0-16,-4-1 0 0,0 1 0 0,-2-3 0 0,0 1 0 15,0 4 0-15,6-3 0 0,0 0 0 16,1-1 0-16,-3 0 0 0,-3-1 0 0,-2-1 0 0,1 1 0 16,1 1 0-16,0 1 0 0,1 0 0 0,0-1 0 15,4-2 0-15,-4 2 0 0,-1-2 0 0,-1 1 0 16,-4 2 0-16,2-1 0 0,-1 2 0 0,2-2 0 15,3 1 0-15,-1-3 0 0,-2 0 0 16,-2 0 0-16,-4 0 0 0,-1 0 0 0,-1 0 0 0,-1 0 0 16,0 1 0-16,3 0 0 0,1 1 0 0,-2-1 0 15,3 0 0-15,-2 1 0 0,-3-1 0 0,-3 3 0 16,1-2 0-16,-2 1 0 0,-1-2 0 0,0-1 0 16,-1 3 0-16,1-2 0 0,-1 0 0 0,0-1 0 0,0 3 128 0,0 0-128 15,-5 1 0-15,1-1 0 0,-5-1 0 0,0 3 0 16,-2 3 0-16,-12-5 128 15,2 0-128-15,3 0 0 0,3-2 0 0,-1 3 0 16,1-1 128-16,-1-1-128 0,0-1 0 0,22 3 0 0,-8 0 0 0,-6 1 0 16,-4-1 0-16,-2-2 0 0,-3 2 0 0,-3 0 0 15,0 1 0-15,-1-1 0 0,-1-3 0 0,-1 2 0 16,-2-1 128-16,1 1-128 0,-2-1 0 0,0 0 0 16,-1-1 128-16,-1 0-128 0,-3-1 0 0,-3 2 0 15,-1-1 128-15,0-1-128 0,1 0 0 0,0-1 144 16,-3-1-144-16,1 1 160 0,0-2-160 0,3-3 160 15,-8 6-160-15,6-6 128 0,-1-3-128 0,-5 9 128 0,4-10-128 16,-1-3 0-16,-2 1 0 0,0 2 128 0,-1-4-128 16,-1 0 0-16,0-2 0 0,-2-1 128 0,2 2-128 0,-4-3 0 15,1 0 0-15,0-3 0 0,-1-2 0 16,1 9 0-16,-1-5 0 0,-1-4 0 0,0-1 0 0,-1-7 0 16,0-2 0-16,-1-2 0 0,2-2 0 0,-7-32 0 15,0 13 0-15,4 9 0 0,0 5 0 0,2 3 0 16,-2-6 0-16,4 1 0 0,-2-6 0 0,1 1 0 15,1 1 0-15,1-2 0 0,0-1 128 0,-1 4-128 16,3 3 128-16,-2 3-128 0,0-2 0 0,2 0 128 16,0-7-128-16,-2-1 0 0,2-4 0 0,-1 0 0 15,2-3 128-15,0 4-128 0,-2 2 0 0,2 3 0 16,1 6 0-16,0-5 0 0,0-4 0 0,0-2 0 0,-1-2 0 16,1 2 0-16,0-2 0 0,0 4 0 0,0 1 0 0,0 6 0 15,0 0 0-15,0-3 0 0,0-4 0 0,0 2 0 16,0-4 0-16,0 1 0 0,0-2 0 0,1 4 0 15,0 2 0-15,2 7 0 0,-1 0 0 0,2 1 0 16,0-1 0-16,0-5 0 0,1-1 0 0,0-3 0 16,-1 0 0-16,1 0 0 0,1 2 0 0,1 6 0 15,-2 1 0-15,0 5 0 0,0 1 0 0,1 2 0 16,-1-2 0-16,0 1 160 0,-1-3-160 0,0-2 160 16,-1 1-160-16,-1-5 0 0,1 3-160 0,-1 2 160 15,2 3 0-15,-4 1 0 0,0 2 0 0,1 4 0 16,-1 2 0-16,0-1 0 0,0 0-128 0,0-2 128 15,-1-1 0-15,1 2 0 0,-4-3 0 0,2 1-144 16,-1 0 144-16,1 2 0 0,-1-2 0 0,0 6 0 0,0-1 0 16,-1 5 0-16,0 2 0 0,0 2-128 0,-2 3 128 15,1 3 0-15,0-2 0 0,0 4-128 0,-1 2 128 16,6 7 0-16,-6-8 0 0,6 8-128 0,-6-8 128 0,6 8 0 16,-9-3 0-16,9 3 0 0,0 0 0 0,-9-2-160 15,9 2 160-15,-9 0 0 0,9 0 0 0,-9 3 0 16,0 1 0-16,9-4 0 0,-7 7-336 0,7-7-16 15,-9 5 0-15,1 3 0 0,2 1-32 0,1-2 0 16,-2 2 0-16,1-2 0 0,0 2 0 0,-1-2 0 16,2 2 0-16,0-1 0 0,0 3 96 0,0-1 16 15,0 3 0-15,0 0 0 0,-2-1-16 0,1 2 0 16,0 0 0-16,-1 2 0 16,1-4-112-16,0 4-32 0,-2-2 0 0,0 1 0 15,1-2-48-15,-3-2-16 0,2 1 0 0,-2-1 0 0,0-2 128 0,1 2 32 0,-3-3 0 0,2 1 0 16,-1-3 336-16,-1 1 0 0,-2-1 0 15,0-2 0-15,-1 1 0 0,-2 1 0 0,1-1 0 0,7-4 0 16,-4 3-144-16,1 0 144 0,-5 2 0 0,-1-2 0 31,-3 0-672-31,-1 0-32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54:54.7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6362 10539 12895 0,'0'0'1152'0,"-5"-2"-928"0,5 2-224 0,0 0 0 16,0 0 624-16,0 0 80 15,-6-3 0-15,6 3 16 0,0 0-160 0,0 0-48 0,0 0 0 0,0 0 0 16,0 0-208-16,0 0-48 15,0 0-16-15,0 0 0 0,-8 1 192 0,8-1 32 16,0 0 16-16,-4-2 0 0,0 0-32 0,4 2 0 16,-4-2 0-16,1 1 0 0,-1-3-64 0,-1 3 0 15,1-1-16-15,-4 1 0 0,8 1-32 0,0 0 0 0,-9 0 0 0,9 0 0 16,0 0-64-16,0 0-16 0,0 0 0 0,0 0 0 16,0 0 64-16,0 0 16 0,-5-1 0 0,5 1 0 15,0 0 0-15,0 0 0 0,0 0 0 0,0 0 0 16,0 0-80-16,0 0 0 0,8 6-16 0,-8-6 0 15,10 0-80-15,-10 0-16 0,12 4 0 0,-2 0 0 16,-10-4-144-16,12 2 0 0,0 1 144 0,-1-2-144 0,1 4 0 0,0 3 128 16,1-2-128-16,1 3 0 0,1-3 0 15,3 3 144-15,0 1-144 0,0 2 0 0,1-6 160 0,1 4-160 16,1-3 128-16,0 0-128 0,3 1 240 0,3-3-48 16,2 1 0-16,2 2 0 0,-1-3 48 0,3-1 0 15,4 0 0-15,0-2 0 0,-3 1-96 0,3-3-16 16,0-1 0-16,2-3 0 0,-3-4-128 0,2 2 128 15,2-4-128-15,2 1 128 0,1-4-128 0,1-2 0 16,2 0 144-16,-1-1-144 0,-4 1 0 0,-2 1 144 16,-4-2-144-16,-3-1 0 0,1 2 128 0,-2 2-128 15,-4 3 0-15,-4-2 0 0,-2 5 0 0,-1 0 0 16,-5 5 128-16,-2 1-128 0,-3-2 0 0,-10 3 128 16,0 0-128-16,0 0 0 0,0 0 160 0,0 0-160 15,0 0 128-15,0 0-128 0,-2 13 256 0,-5-4-16 16,-3 2-16-16,-1-1 0 0,-6 2-80 0,-1 2-16 15,-1-2 0-15,-5 1 0 0,-1 2-128 0,-2-1 0 16,-2 2 0-16,-6-1 0 0,-5-4 128 0,-1 3-128 16,-2 0 128-16,-2-1-128 0,0-2 160 0,1 2-160 0,1 0 192 15,1-3-192-15,-1 3 224 0,15-8-64 0,-5 2-16 0,-3-1 0 16,-4-4-144-16,2 1 192 0,-1-2-192 0,-14-2 192 16,6-2-192-16,5-1 160 0,5-3-160 0,3-2 160 15,2-1-160-15,3-2 160 0,1-3-160 0,1-2 160 16,2-2-32-16,1-1-128 0,2-3 192 0,2 0-64 15,2 0-128-15,1 3 160 0,2 2-160 0,2 2 160 16,3 0-160-16,4 4 0 0,1 3 0 0,5 9 0 16,0 0 0-16,0 0 0 0,0 0 0 0,0 0 0 0,0 0-160 0,9 6 160 15,2 6 0-15,1-2-144 0,-2 3 144 0,3 2-160 16,1-3 160-16,1 4-160 0,1 2-96 0,2 2-32 16,1-1 0-16,0 0-10224 15,-2 0-2048-15</inkml:trace>
  <inkml:trace contextRef="#ctx0" brushRef="#br0" timeOffset="8792.18">26470 9497 2751 0,'-8'-21'256'0,"4"8"-256"16,1-5 0-16,0 0 0 0,2-1 2000 0,-2-1 368 16,2-3 64-16,1 4 0 0,0 1-1040 0,1 1-224 15,2-1-32-15,-2 1-16 0,2-2-288 0,0 1-48 16,3 0-16-16,-1 1 0 0,-3 5-192 0,2-2-32 16,-1-1-16-16,0 2 0 0,2 4 96 0,-2-1 16 15,0 2 0-15,-3 8 0 0,0 0-128 0,0 0 0 16,0 0-16-16,0 0 0 0,5 12-320 0,-2 3-176 0,0 4 192 0,-3 5-192 15,-1 0 240-15,-2 7-64 0,-1 0-16 0,-1 6 0 16,-1 4-160-16,-3 3 192 0,-1 4-192 0,-2 0 192 16,1-4-192-16,2 0 160 0,1-6-160 0,3-4 160 15,2-5-160-15,1-1 0 0,2-5 0 0,3-3 128 16,1-4 32-16,-1-2 0 16,1-5 0-16,4-2 0 0,2-4 464 0,3-2 80 0,-2-4 32 0,4 1 0 15,2-6 80-15,3-2 16 0,2-5 0 0,3-4 0 16,2-7-304-16,4 0-48 0,3-5-16 0,0-2 0 15,-2-5-208-15,2-3-64 0,1-4 0 0,0-5 0 16,-2-7 0-16,4-4 0 0,1-4 0 0,4-6 0 16,3-6 16-16,3 1 0 0,3 0 0 0,0 1 0 15,-1 4-208-15,3 3 128 0,-1 1-128 0,-3 3 0 16,-3 5 0-16,-3 5 0 0,-2 6 0 0,-2 5 0 0,-1-2 0 16,1 9 0-16,-1 1 0 0,-3 7 0 0,1 0 0 15,2 4 0-15,-5 4 0 0,0 2-160 16,-2 1-1760-16,-2 6-368 0,-2 5-64 15</inkml:trace>
  <inkml:trace contextRef="#ctx0" brushRef="#br0" timeOffset="12082.66">18921 7912 9215 0,'-12'-7'816'0,"12"7"-656"0,-6-7-160 0,6 7 0 16,0 0 640-16,0 0 80 0,1-8 32 0,-1 8 0 15,9-7-240-15,3 4-32 0,1 2-16 0,3-1 0 16,-2-1-272-16,1 3-48 0,0-2-16 0,-1 2 0 16,3 2 80-16,1-2 16 0,1 2 0 0,2 2 0 15,1 2 192-15,1-1 32 0,0 1 16 0,2 2 0 16,3 0 160-16,1 2 16 0,4-2 16 0,4 3 0 15,3-1-16-15,3 2-16 0,2-1 0 0,1-3 0 16,-1-3 32-16,2 3 16 0,2-2 0 0,1 0 0 0,1 2 16 16,5 0 0-16,5-1 0 0,2-3 0 0,1-1-240 15,-2 0-64-15,0 0 0 0,1 2 0 0,-1-1-48 0,5 1-16 16,2 1 0-16,3-2 0 0,0-1 0 0,4-3-16 16,-2 1 0-16,2-1 0 0,1-1-48 0,6 1 0 15,1-3 0-15,-1-1 0 0,-5-5-64 0,1 3-32 16,0-3 0-16,2 3 0 0,4-6-16 0,-3 2 0 15,-1-4 0-15,-2 0 0 0,-3 2 48 0,3 0 16 16,1-3 0-16,-1 0 0 0,-5 2-48 0,-3 0-16 16,-1-2 0-16,-2 0 0 0,-3-2 64 0,1 3 16 15,-2 3 0-15,-3-5 0 0,-4 1-32 0,-2 0-16 16,-3 2 0-16,-5 3 0 0,-4-1-176 0,-1 2 192 16,-4-3-192-16,0 3 192 0,1 1-192 0,-4-1 0 0,-2 0 0 15,-4 1 0-15,-4-1 128 0,-3 4-128 0,-3-1 0 16,-1 3 128-16,-1-1-128 0,-4 2 0 0,-5-1 0 0,-8 3 0 15,0 0 0-15,0 0-144 0,0 0 144 0,0 0-208 32,0 0-1504-32,0 0-288 0,0 0-64 0,-14 3-16 0</inkml:trace>
  <inkml:trace contextRef="#ctx0" brushRef="#br0" timeOffset="13119.22">7770 7454 8287 0,'0'0'736'0,"13"0"-592"16,-3-1-144-16,2 0 0 0,-2 3 1040 0,3 1 176 15,-1-2 48-15,4 2 0 0,0-2-448 0,1 4-96 16,-3 3-16-16,0-3 0 0,-3 0-192 0,6 2-64 0,-1 0 0 15,3-1 0-15,-2 3-64 0,2-1 0 0,0 4-16 0,1 0 0 16,0-2-80-16,2 4-16 0,1-1 0 0,2-2 0 16,2 3-16-16,5 1 0 0,2 2 0 0,4-2 0 15,2 0-64-15,-1-1-32 0,2 0 0 0,-1 2 0 16,1-3 16-16,0-1 0 0,2-3 0 0,0 5 0 16,4 0 96-16,3 1 32 0,3-2 0 0,4 3 0 15,3 0-176-15,0-2-128 0,-4-4 192 0,2 1-192 16,1-3 384-16,3 2-48 0,4-2 0 0,2-1 0 15,0-3 32-15,2-3 0 0,-5-1 0 0,0 0 0 16,0 2-112-16,3-1-32 0,6-1 0 0,2-1 0 16,0-2 32-16,1-1 0 0,-5-1 0 0,3 0 0 0,-1 0-256 15,1-4 0-15,1 1 0 0,-3-4 0 16,-3-1 144-16,-2 2-144 0,0-3 128 0,1 3-128 0,1 2 144 16,0 1-144-16,0-1 160 0,-5-3-160 0,-5 2 176 15,0-3-176-15,-1 1 192 0,1 0-192 0,-3-2 160 0,2 0-160 16,-1 0 128-16,-1 3-128 0,-5-3 144 0,-2 2-144 15,-5 2 160-15,-4-4-160 0,-1-1 176 0,-2 2-176 16,-2 2 192-16,-5-1-192 0,-1 5 192 0,-2 0-64 16,-3 2 0-16,-2 3-128 0,-4-3 176 0,-3 0-176 15,-3 2 160-15,-3 1-160 0,-10 2 192 0,0 0-64 16,0 0-128-16,0 0 192 0,0 0-432 0,0 0-80 16,-11 12-32-16,-6 1-8336 15,-3 2-1664-15</inkml:trace>
  <inkml:trace contextRef="#ctx0" brushRef="#br0" timeOffset="14606.07">3163 13749 13183 0,'0'0'576'0,"0"0"128"0,0 0-560 15,0 0-144-15,0 0 0 0,0 0 0 0,0 0 576 0,11-3 64 16,-1 3 32-16,2 0 0 0,-1 0-32 0,2 0 0 16,2-1 0-16,3 1 0 0,1 0-192 0,1 0-64 15,2-3 0-15,2 2 0 0,4-2 0 0,2 2 0 16,1 0 0-16,6 0 0 0,5-2-192 0,2 2-64 16,1 1 0-16,-1-3 0 0,1 1 16 0,-1-1 0 15,-2 1 0-15,4 0 0 0,2 1-144 0,2 0 192 0,-2 0-192 16,5-2 192-16,8 4-192 0,-2-5 160 0,-4-1-160 15,-2 2 160-15,-1-4 0 0,2 1 0 16,0 1 0-16,5 0 0 0,2-4 96 0,0 2 32 0,0-2 0 0,-3 2 0 16,-3-6-48-16,-2 4-16 0,1 0 0 0,-1 4 0 15,-1-2 32-15,1 2 0 0,1 1 0 0,-1 0 0 16,-2-4 0-16,-4 2 0 0,-2 1 0 0,-2-3 0 16,-1 2 0-16,-2 2 16 15,0-4 0-15,-2 6 0 0,0-2-96 0,2 3-32 0,-1-3 0 0,-1 0 0 16,-1 0-144-16,-1-1 0 0,-2 0 0 0,-2-1 0 15,-4 1 128-15,-2 1-128 0,-2-2 0 0,2 1 128 16,-3 1-128-16,-2 0 0 0,-3 1 0 0,0 0 128 16,-2-4-128-16,0 6 0 0,-1-2 0 0,-1 2 0 15,-1 0 144-15,-2 0-144 0,-1-2 160 0,-10 3-160 16,13 0 176-16,-3 0-176 0,-10 0 192 0,10 0-192 16,-10 0 304-16,0 0-48 0,0 0-16 0,10 0 0 0,-10 0-32 15,0 0 0-15,0 0 0 0,0 0 0 0,0 0 0 0,0 0 0 16,0 0 0-16,0 0 0 0,0 0-64 15,0 0-16-15,-10 6 0 0,-1-3 0 0,-2 1-128 0,-2 0 128 16,-2-1-128-16,1 1 128 0,-3-1-128 0,-4 1 128 16,-4-1-128-16,-1 5 128 0,-1-3-128 0,-3 1 0 15,-2 1 0-15,-2-3 0 0,-3 1 0 0,0 2 0 16,-5-3 0-16,0-3 0 0,-2 3 0 0,-1 0 0 16,-3 4 128-16,2-5-128 0,-1 1 0 0,-6 0 0 15,-6 1 0-15,-4-2 0 0,-4-3 0 0,1 2 0 16,-1 1 0-16,1 1 128 0,1 3-128 0,-8-3 0 0,-5 0 0 15,2 0 0-15,0-1 0 0,2 1 0 0,2 0 0 0,-2 0 0 16,-3-2 0-16,0 2 0 0,0 0 0 16,3-1 0-16,2-1 0 0,4 2 0 0,4 2 0 0,0-2 0 15,-2 1 0-15,1-1 0 0,3 0 0 0,4 0 0 16,5-1-176-16,4 4 176 0,3 0-128 0,2 0 128 16,3-1-192-16,1-1 32 0,-1-2 16 0,5 1 0 15,0-2 144-15,6-1-128 0,1 2 128 0,5-2-128 16,5 1 128-16,4-1 0 0,1-2-144 0,5 2 144 15,2-1 0-15,9 0 0 0,0 0 0 0,0 0 0 16,0 0-128-16,0 0 128 0,9 7-160 0,2 1 160 16,7-4-192-16,6 0 48 0,5 1 16 0,6 1 0 15,4-2 128-15,4-3 0 0,4 2 0 0,3-1 0 16,3 0 0-16,5-2 0 0,4-2 0 0,7 1-128 16,4 0 128-16,2-2 0 0,-2 1 0 0,3-3 0 15,0-3 0-15,6 3 0 0,3-4 0 0,0 1 0 0,-1-4 0 0,-3 0 0 16,-3-2 0-16,4 0 128 0,2 4-128 0,1 0 0 15,-3-3 0-15,-2 0 128 0,-9 1-352 0,-1 0-64 16,1 7-16-16,3-2-13040 16</inkml:trace>
  <inkml:trace contextRef="#ctx0" brushRef="#br0" timeOffset="21097.32">27318 12780 11567 0,'0'0'512'0,"2"-8"112"0,1-4-496 0,-2 3-128 0,2-1 0 0,-2 1 0 15,1-3 704-15,1 2 112 0,-2 0 16 0,2-2 16 16,-2 2 208-16,2-1 32 0,-1 2 16 0,1-2 0 15,-2-1 48-15,0 4 16 0,-1 8 0 0,2-11 0 16,-1 5-208-16,-1 6-32 0,0 0-16 0,0 0 0 16,0 0-352-16,0 0-80 0,4 9-16 0,-1 7 0 15,0 7-112-15,0 4-32 0,-1 4 0 0,2 6 0 16,-2 1-128-16,3 4-16 0,1 3-16 0,0-3 0 16,2 1-160-16,0-5 0 0,1-4 144 0,5-4-144 15,0-4 144-15,2-7-144 0,-1-6 192 0,4-6-192 0,2-4 384 0,5-6-16 16,2-10-16-16,6-9 0 0,6-6 368 0,4-10 80 15,3-8 16-15,1-7 0 0,1-7-352 0,-1-2-64 16,0-2-16-16,3 2 0 0,1-1-224 0,3-2-160 16,1-6 192-16,0-4-192 0,0-3 128 0,0 1-128 15,-5-5 0-15,-1 6 0 0,2 2 0 0,3 7-272 16,2 5 48-16,6 2 16 16,3 5-2256-16,1 7-448 0,2 1-96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55:31.97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20473 13171 16415 0,'0'0'720'0,"2"-8"160"0,0-4-704 0,1 3-176 15,2-1 0-15,1 4 0 0,-6 6 512 0,0 0 64 16,3-9 0-16,-3 9 16 0,0 0-16 0,0 0-16 0,0 0 0 0,0 0 0 15,0 0-112-15,0 0 0 0,0 0-16 0,0 0 0 16,0 0-96-16,0 0-16 0,8 9 0 0,-2 0 0 16,-1 2-48-16,0 2-16 0,-2-1 0 0,0 8 0 15,-1 2 128-15,-2 4 0 0,1 7 16 0,1 4 0 16,-1 5-16-16,-2 6 0 0,-1 5 0 0,0 3 0 16,-2 3-112-16,0 2-16 0,-1-1-16 0,-1 6 0 15,-4 1-80-15,3 2-16 0,0 2 0 0,-2 6 0 16,0-2-144-16,0 2 128 0,-1-2-128 0,0 1 128 15,-3-1-128-15,1 0 0 0,1 6 0 0,2-5 128 16,-2-3 0-16,0 1-128 0,3 2 192 0,0 4-64 16,0-1 48-16,2 2 0 0,0-3 0 0,2 3 0 15,0 0 0-15,0 3 0 0,0 3 0 0,1-6 0 16,-1 0 96-16,1-2 32 0,-1 5 0 0,3 0 0 0,-3-4-32 0,2 3 0 16,1-3 0-16,-1 1 0 0,1-2-80 0,0 1 0 15,-1-1-16-15,1-2 0 0,1 1-48 0,1-3-128 16,-1-1 192-16,0-1-64 0,-1-3 32 0,0 1 0 15,-2 1 0-15,1-3 0 0,1-1-16 0,-2-2 0 16,0-1 0-16,0 2 0 0,-1-2-16 0,0 2-128 16,0-1 192-16,-1 1-64 0,0-4-128 0,0 1 128 15,0-3-128-15,1 0 128 0,0-3-128 0,0-2 0 16,2 0 144-16,-1-4-144 0,2-4 0 0,1-4 144 16,0-5-144-16,3-1 0 0,-1-5-160 0,2-2-144 15,0-2-16-15,1-5-16 16,0-4-576-16,1 1-112 0,1-5-32 0,-1-3-8496 15,-1-2-1712-15</inkml:trace>
  <inkml:trace contextRef="#ctx0" brushRef="#br0" timeOffset="1166.74">17653 16612 8287 0,'0'0'736'0,"16"-5"-592"0,-4 1-144 0,4 1 0 15,1 0 1536-15,2-1 288 0,-1 3 48 0,3-3 16 16,1 0-736-16,4 2-128 0,-1-1-48 0,2 1 0 16,-2-5-144-16,2 1-48 0,1 1 0 0,1-1 0 0,3 0-144 0,4 3-16 15,-1-1-16-15,2-3 0 0,4 2-160 0,5 3-16 16,4-2-16-16,4-1 0 15,-2 2-96-15,1 0 0 0,2-1-16 0,1 0 0 0,1-1 16 0,3 0 16 16,2 1 0-16,4-1 0 0,4-3-80 0,1 3 0 16,-3-2-16-16,3 0 0 0,3 2 32 0,6-1 16 15,6-1 0-15,1 4 0 0,-5-2-48 0,3-2-16 16,3 2 0-16,6 1 0 0,3-2-16 0,-1 1 0 16,-2 0 0-16,3-2 0 0,5 4-32 0,2 0-16 15,-2 0 0-15,2 0 0 0,-1-2-160 0,7 2 160 16,4 0-160-16,-3 0 160 0,-3 0-16 0,2 1 0 15,4-2 0-15,1 1 0 0,-4-1-16 0,6 3-128 0,0-1 192 16,0-1-64-16,0 2 0 0,-1 0 0 0,2-2 0 0,2 3 0 16,2 0 16-16,-4 0 0 0,-1 0 0 0,2 3 0 15,6-1-144-15,-3 1 0 0,-4-2 0 0,5 1 128 16,6 0-128-16,-3-1 0 0,-2 2 0 0,5-2 0 16,5-1 0-16,-3 4 0 0,-6-3 144 0,4 0-144 15,7-2 0-15,-2 1 0 0,-3 1 0 0,1 0 128 16,8-1-128-16,-7 2 0 0,-6-2 0 0,6 2 128 15,4 1-128-15,-4-2 144 0,-8-1-144 0,3 0 160 16,7 1-160-16,-5 1 0 0,-6-2 0 0,5 2 128 16,3-1-128-16,-4-1 0 0,-6-1 0 0,4 1 0 15,2 0 0-15,0-2 0 0,-4 0 0 0,2 2 0 16,4-2 0-16,-2 0 0 0,-5 1 192 0,2 0-64 16,1 0 16-16,-2 1 0 0,-2-3 0 0,0 1 0 0,2 0-144 15,0 0 160-15,-3-1-160 0,0 1 160 0,0-1-160 0,1 1 0 16,0 0 0-16,-2 0 128 0,-4-2-128 0,2 0 0 15,3-1 0-15,-2 1 0 0,-5-2 0 0,-1 2 0 16,1 2 0-16,-2-1 0 0,-4 0 0 0,0 1 0 16,-2-2 128-16,-1 4-128 0,1-2 0 0,-6-1 0 15,-5-1 0-15,-1 4 0 0,0 0 0 0,2-1 0 16,-5-3 0-16,-4 0 0 0,-5 2 0 0,-3 1 0 16,-3 1 0-16,-1-2 128 0,-1 1-128 0,-5 0 0 15,-11-1 0-15,-27 2 0 16,2 0 0-16,0 0 0 0,1 0 0 0,1 0 0 0,-5 2 0 0,-1 0 0 15,-2 1 0-15,15 3 0 16,-14-1-352-16,-8-1-96 0,-7 0-32 0</inkml:trace>
  <inkml:trace contextRef="#ctx0" brushRef="#br1" timeOffset="5139.06">14695 7462 8287 0,'0'0'736'0,"0"0"-592"0,0 0-144 0,0 0 0 16,6-4 1088-16,-4-4 192 0,-2 8 48 0,5-6 0 15,-1 2-240-15,-4 4-32 0,0 0-16 0,0 0 0 16,0 0-288-16,0 0-64 0,0 0-16 0,0 0 0 16,0 7-32-16,-1 5 0 0,-2 1 0 0,-2 5 0 15,1 3 80-15,-2 4 16 0,-2 5 0 0,-1 16 0 16,-1 2-176-16,0 4-48 0,0 0 0 0,4-14 0 15,-2 6-240-15,2 1-48 0,-1 4-16 0,2-6 0 0,0-1-208 0,1 0 144 16,3-7-144-16,1-4 128 0,1-3 16 0,3-4 0 16,1-2 0-16,1-10 0 0,2 0 192 0,2-6 48 15,2-3 0-15,2-6 0 0,2-3-64 0,1-3-16 16,-1-1 0-16,2-7 0 0,0-3-112 0,1-4-32 16,-3 0 0-16,1-2 0 0,-1-4-160 0,1-2 160 15,-2 1-160-15,6-13 160 0,-6 5-160 0,-2 2 0 16,-2 2 0-16,-2 2 0 0,-1 2 128 0,-3 5-128 15,0-1 0-15,-1 5 128 0,-1 2-128 0,0 10 0 16,-3 1 0-16,2-1 0 0,-2 10 0 0,0 0 0 16,0 0 0-16,-2 17 0 0,-1 3-176 0,0 7 176 15,-1 1-128-15,1-3 128 0,-1 2 0 0,2 5 0 16,-2 2 0-16,1 3 0 0,1 1 0 0,1 0 0 16,-1-2 0-16,2-2 0 0,0-4 0 0,2 0 0 15,-1-7 0-15,4-4 0 0,-1-3-256 0,1-1 0 16,1-2-16-16,2-3-8688 15,0-2-1728-15</inkml:trace>
  <inkml:trace contextRef="#ctx0" brushRef="#br1" timeOffset="5413.22">15733 7264 17503 0,'-10'2'1552'0,"1"3"-1232"15,-2 4-320-15,-5 8 0 0,2 3 736 0,-1 4 96 16,1 5 0-16,0 3 16 0,-2 0-32 0,1 3-16 16,0 2 0-16,2 5 0 0,2 0-128 0,-1 8-32 15,2-2 0-15,3 3 0 0,0 4-368 0,3 1-80 16,2-3 0-16,2-5-16 0,2-1-176 0,4-5 0 15,0-2 0-15,4-5 0 16,3-4-560-16,2-5-144 0,3-4-16 0,2-5-6656 16,4-9-1328-16</inkml:trace>
  <inkml:trace contextRef="#ctx0" brushRef="#br1" timeOffset="5721.9">16363 7231 19983 0,'0'0'880'0,"0"0"192"0,0 0-864 0,-6 5-208 0,-1 3 0 0,1 3 0 15,-2 3 576-15,2 1 80 0,-1 6 16 0,-7 16 0 16,-2 1 64-16,0 4 16 0,-2 0 0 0,-1 7 0 15,-3 2-64-15,2 4-16 0,0 3 0 0,2 3 0 16,3 3-272-16,2-1-48 0,4 0-16 0,1-4 0 16,3-6-208-16,3-3-128 0,2-7 128 0,4-5-128 0,2-9 0 15,-1-3 144-15,1-7-144 0,6-5 0 0,3-1 0 0,0-2 0 16,1-7 0-16,0-3 0 16,2-4-1584-16,0 1-208 0,-3-6-64 0</inkml:trace>
  <inkml:trace contextRef="#ctx0" brushRef="#br1" timeOffset="5897.01">15950 7935 10127 0,'0'0'896'0,"0"0"-704"0,0 0-192 16,14-2 0-16,3 1 3008 0,-3 1 576 15,3 0 128-15,15-1 0 0,1-3-2848 0,8-1-576 16,2-5-112-16,3 2-32 0,1-2 16 0,0 1 0 15,-3-2 0-15,0-2-7392 16,-2 3-1472-16</inkml:trace>
  <inkml:trace contextRef="#ctx0" brushRef="#br1" timeOffset="6211.44">16802 7069 26719 0,'0'0'2368'0,"0"0"-1888"0,11 12-480 0,1-1 0 16,0 5 176-16,-3 0-176 0,3 4 192 0,5 13-192 0,1 0 336 0,-4-9-32 16,1 8-16-16,11 19 0 0,-4 2 112 0,-2 6 32 15,-1 9 0-15,-1 4 0 0,-2 1 800 0,-2 5 176 16,-2 4 16-16,-3-1 16 15,-6-1-1824-15,1-3-352 0,-5-3-80 0,-3-5-16 0,-5-7 832 0,-1-5 128 16,-3-4 32-16,3-20 16 0,1 0-48 0,-6-2-128 16,-2-2 192-16,-4 12-64 15,-2-8-1088-15,4-5-208 0,1-6-48 0,4-15-16 16</inkml:trace>
  <inkml:trace contextRef="#ctx0" brushRef="#br1" timeOffset="6620.21">17747 7679 8287 0,'0'0'736'0,"0"0"-592"16,0 0-144-16,0 0 0 0,0 0 2256 0,0 0 432 16,11 10 64-16,0-3 32 0,3-1-1296 0,1 2-256 15,3-4-48-15,5-1-16 0,1 0-256 0,3-2-48 16,0-1-16-16,3 0 0 0,4-2-448 0,-10-1-80 16,4-1-32-16,16-3 0 0,-1-1-288 0,-4 3 0 15,1-3 0-15,-3 3 0 16,-6 3-1728-16,-4 2-464 0</inkml:trace>
  <inkml:trace contextRef="#ctx0" brushRef="#br1" timeOffset="6815.22">18050 8015 30687 0,'-10'10'1360'0,"7"0"288"0,5 2-1328 0,1-1-320 0,4 2 0 16,3 2 0-16,1-1 656 0,5-1 64 0,3 1 16 0,5-4 0 15,4-8-224-15,5-2-64 0,6-2 0 0,7-3 0 16,5 0-240-16,0 2-48 0,-2-1-16 0,1-1 0 31,-1-2-2016-31,2 0-416 0</inkml:trace>
  <inkml:trace contextRef="#ctx0" brushRef="#br1" timeOffset="8891.19">12977 18350 11343 0,'0'0'496'0,"0"0"112"0,-3 6-480 0,-2 2-128 15,3-3 0-15,-2 1 0 0,0 2 752 0,0-3 128 16,-1 4 16-16,0-3 16 0,0 1 336 0,-1 1 64 15,-1-1 16-15,1 2 0 0,-2-3-64 0,-1 2-16 16,2 1 0-16,-1-4 0 0,1 1-288 0,-4-2-64 16,4-2-16-16,-3 1 0 0,-1-1-144 0,1-2-32 15,3-1 0-15,-1-3 0 0,2-1 64 0,-1-5 16 16,1 1 0-16,0-3 0 0,-1-4-240 0,3 0-48 16,2-3-16-16,-1-9 0 0,3 1-176 0,3 3-48 15,1-2 0-15,2 4 0 0,2-5-256 0,2 4 0 0,0 4 128 0,1 0-128 16,2 0 0-16,-1 2 0 0,0 5 0 15,-3 5 0-15,1 3 0 0,1 2 0 0,0-1 0 0,-2 7 0 16,4 1 0-16,-2 3 0 0,0 3 0 0,0 6 0 16,-4 1 144-16,-2 1-144 0,-1 4 0 0,-3 5 144 15,-3-3 0-15,-2 2 0 0,-1 1 0 0,-3 0 0 16,-3-4 0-16,0 1 0 0,-2-2 0 0,-1-4 0 16,0-2 240-16,0-2 32 0,0-6 16 0,0 0 0 0,1-6 144 15,2-1 16-15,1-5 16 0,1-2 0 16,-2-6-160-16,3-2-48 0,-3-4 0 0,4 0 0 0,2-4-272 15,1-2-128-15,1 1 128 0,3-4-128 0,4 3 0 16,1 0 0-16,2 0 0 0,0 3 0 0,3 1-128 0,4 3 128 16,0 3-160-16,2 1 160 0,1 1-144 0,4 6 144 15,0 4-128-15,0 3 128 0,0 5-144 0,0 3 144 16,-2 4-160-16,-3 1 160 0,0 3 0 0,-4 3 0 16,-3 2-128-16,-3 4 128 0,-3-3 0 0,-3 1-176 15,-4 3 176-15,-2-5-160 0,-4-1 160 0,-3 0 0 16,-2-3 0-16,-1-3-128 0,0-3 128 0,-2-2 128 15,-1-1-128-15,0-4 176 0,2-5-32 0,1-2 0 16,1-5 0-16,2-4 0 0,2-1 16 0,0-3 0 16,4-3 0-16,0-4 0 0,2-3-160 0,4 1 0 15,1-4 0-15,3 3 0 0,2-4 0 0,2 2 0 0,3 4 0 0,3-3 0 16,1 5 0-16,4 2-176 16,1 0 176-16,3 7-128 0,2 0 128 0,1 6-160 15,4 1 160-15,-2 6-160 0,0 3 160 0,-3 3 0 0,-2 5 0 0,-3 3-128 16,-4 3 128-16,-2 5 0 0,-3 4 0 0,-5-1 0 15,-3 1-160-15,-3 4 160 0,-4-3-192 0,-4 0 192 16,-5-3 0-16,0-2-128 0,-4-4 128 16,-3-1 0-16,-2-2 0 0,1-3 192 0,1-7-16 0,-1 0-16 15,4-2 144-15,4-6 16 0,0-6 16 0,3 0 0 16,1-4-48-16,2 0-16 0,3-4 0 0,2-3 0 16,3 0-272-16,3-1 0 0,3-1 0 0,3-2 0 15,3 2 0-15,3 2 0 0,4 1 0 0,3 3 0 0,2 2 0 16,2 2 0-16,1 2-160 0,0 3 160 15,-2 5-144-15,-1 4 144 0,-2 1 0 0,-3 5 0 0,-4 0 0 16,-2 4-128-16,-5 4 128 0,-1 2 0 16,-2 3 0-16,-3 0 0 0,-4-1 0 0,-1-2 0 0,-4 0 0 15,-2-2 0-15,-2-1 0 0,-2-3 0 0,-2-6 256 0,-2 1-64 16,0-5 0-16,-2-1 0 0,-2-3 0 0,2-3-16 16,1-2 0-16,-1-5 0 0,1 0-176 0,2-4 0 15,1-1 0-15,1-2 0 16,2-2-880-16,2 0-208 0,0 0-32 0,1-3-11360 15,3-2-2256-15</inkml:trace>
  <inkml:trace contextRef="#ctx0" brushRef="#br1" timeOffset="9475.81">12850 13385 13823 0,'0'0'1216'0,"0"0"-960"16,0 0-256-16,0 0 0 0,0 0 1600 0,0 0 288 15,0 0 48-15,0 0 16 0,0 0-496 0,0 0-112 0,-4 11 0 0,1-2-16 16,1 3-688-16,1 3-128 0,1 0-16 0,0 3-16 16,0 1-304-16,0 2-176 0,0 3 192 0,0 5-192 15,0-4 0-15,0 5 0 0,1 1 0 0,-2 2 0 16,-1 3-1872 0,0 5-336-16,-3 20-64 0,-2-8-16 0</inkml:trace>
  <inkml:trace contextRef="#ctx0" brushRef="#br1" timeOffset="9769.54">12810 14824 12895 0,'-3'24'1152'0,"-1"8"-928"15,1 0-224-15,1-2 0 0,-3 4 912 0,1 3 144 16,1 1 32-16,1 1 0 0,-1-6-608 0,2 1-112 16,1 1-32-16,2-1 0 0,0-3-208 0,0 0-128 15,2-2 160-15,0 2-160 0,0 0 0 0,-1-3 0 16,1 0 0-16,3-2 0 15,-1-1-416-15,-1-2-32 0,1 1 0 0,0 2 0 0,-1-5 256 0,1 3 32 16,-3 3 16-16,-1-5 0 0,1-2 144 0,-1 2 144 16,-1 2-16-16,-1-3-128 0,0 2 0 0,0 3 0 15,-2-4 0-15,-2 3-7184 0</inkml:trace>
  <inkml:trace contextRef="#ctx0" brushRef="#br1" timeOffset="9997.85">12785 16316 11967 0,'-1'19'1072'0,"-1"7"-864"15,0-2-208-15,-1 4 0 0,1-2 1392 0,-2 4 224 16,0-5 48-16,0 4 16 0,2-2-1072 0,-1 2-224 0,-1-1-32 0,3 1-16 16,-1 3-336-16,2-4 0 0,-2 1-160 0,1 2 160 15,-1-6 0-15,0 3 0 0,1-2 0 0,0 3 0 16,1-4 320-16,0 3 160 0,1-2 32 0,2 3 16 0,0-2 112 16,1 3 0-16,1 3 16 0,2 3 0 0,-1-1-352 0,3 1-80 15,-3 2-16-15,1-1 0 0,-2 0-208 0,0-2 128 16,2 1-128-16,-3 0 0 0,0-2 304 0,0-1-48 15,0 1 0-15,1-1 0 0,0-1 64 0,0 2 16 16,0-2 0-16,1 0 0 0,-1-1-176 0,2-2-32 16,-5 1-128-16,2 2 192 0,-1-1-192 0,-2-4 0 15,0 1 0-15,0-2 0 16,-1-1-320-16,0-1-128 0,-1-3 0 0,0-2-7168 16,-2 1-1408-16</inkml:trace>
  <inkml:trace contextRef="#ctx0" brushRef="#br1" timeOffset="10600.13">8284 18601 14735 0,'0'0'640'0,"0"0"160"0,0 0-640 0,0 0-160 0,0 0 0 0,0 0 0 16,0 0 2144-16,0 0 400 0,10-1 80 0,-1-1 0 16,2-1-1696-16,1-1-352 0,3 1-64 0,-1-1 0 15,3 1-160-15,0 1-32 0,0-1 0 0,1-1 0 16,-2 0-320-16,2 2 144 0,1-1-144 0,1 3 0 16,1-1-288-16,2 1-160 0,1-4-48 0,3 0-7312 15,2 2-1456-15</inkml:trace>
  <inkml:trace contextRef="#ctx0" brushRef="#br1" timeOffset="10800.42">9702 18570 11055 0,'25'2'976'0,"4"3"-784"16,4-1-192-16,0 0 0 0,4 1 2464 0,1 3 448 15,1-5 96-15,0 4 0 0,-3 0-2096 0,1-3-416 16,3 1-96-16,-2-2-16 0,-1-3-384 0,3-1-256 15,1-1 48-15,2 0 0 16,2-2-672-16,2 1-128 0,2 0-16 0,-2-1-16 16,-5 1-288-16,-1 1-48 0,-2-1-16 0</inkml:trace>
  <inkml:trace contextRef="#ctx0" brushRef="#br1" timeOffset="11082.72">11153 18632 3679 0,'35'4'320'0,"-10"-3"-320"0,1 0 0 0,5 1 0 15,1-1 2352-15,2-1 400 0,3 0 64 0,2 1 32 16,1-1-2256-16,-1 1-448 0,0-2-144 0,-3 1 0 15,-3-1 256-15,-1 2-16 0,-2 4-16 0,1-1 0 16,-2-1 144-16,2-2 16 0,-1 1 16 0,-1 0 0 16,1-2 640-16,0-2 128 0,1 1 32 0,2 0 0 15,-3 0-240-15,1 1-32 0,-3 0-16 0,0-2 0 16,-2 0-560-16,1-5-112 0,-3 1-32 0,0 1 0 16,0-1-208-16,2-1 176 0,-1 2-176 0,1-1 160 0,-1 1 96 15,0 1 0-15,1-1 16 0,-1-1 0 0,-1 0 112 16,1 3 0-16,-1-4 16 0,-1 3 0 0,-2 1-80 0,2 1-32 15,0 0 0-15,-1-1 0 0,-2-1-160 16,-2 4-128-16,-3-1 192 0,-1 0-192 0,-1 1 0 0,-3-1 0 16,3-1-240-16,-3 1 80 15,-10 1-1648-15,10-2-336 0</inkml:trace>
  <inkml:trace contextRef="#ctx0" brushRef="#br1" timeOffset="12395.51">18788 8643 11967 0,'0'0'1072'0,"0"0"-864"0,-8-2-208 0,8 2 0 16,0 0 1024-16,0 0 176 0,0 0 16 0,0 0 16 16,0 0-80-16,0 0 0 0,-7-2-16 0,7 2 0 0,0 0-224 0,0 0-32 15,0 0-16-15,0 0 0 0,0-14-80 0,3 1-16 16,1 4 0-16,2-2 0 0,2 3-272 0,0-2-64 15,3 2-16-15,-2 1 0 0,-1 2-208 0,1 3-32 16,0 1-16-16,-9 1 0 0,9 3-160 0,0 4 0 16,2 2 0-16,1 5 0 0,-4-1 0 0,2 5 0 15,-3 3 0-15,4 2 0 0,-4 0 0 0,3 5 0 16,-3-1 0-16,0 1 128 0,2-4-128 0,-1 3 0 16,-2-5 0-16,2-1 0 0,-2-1 192 0,1-2-32 0,-1-2-16 15,0-2 0-15,1-7 208 0,-7-7 32 16,8 7 16-16,1-4 0 0,-9-3 32 0,12-1 0 15,1-4 0-15,-2-2 0 0,-1-2-96 0,0-3-16 16,2-4 0-16,-1 2 0 0,-1-1-128 0,-1-1-48 16,-1-2 0-16,1-1 0 0,-3-2-144 0,2-3 0 15,-2 0 144-15,0-5-144 0,0-3 160 0,0-4-32 16,0-2-128-16,-1-2 192 0,-1-5-192 0,0 1 144 0,-1-5-144 16,-3-3 128-16,1-2-128 0,0-4 0 15,-1 0 144-15,1-3-144 0,2 2 0 0,-2-4 0 0,-1 1 0 0,1-1 0 16,-1 4 0-16,2 1 0 0,-2 0 0 0,1 1 0 15,-1 1 0-15,0 2 0 0,-3 4 0 0,2 4-128 16,-1 6 128-16,-2 4 0 0,0 1-144 0,-1 3 144 16,-3 1 0-16,1 4-176 0,-1-2 176 0,0 5-128 15,-1-1 128-15,3 3-128 0,-4-1 128 0,2 2-128 16,1 2 128-16,2-1-128 0,1 2 128 0,0 3-128 16,0 0 128-16,2 1-128 0,0 2 128 0,1 6-128 0,1 6 128 0,0 0-128 15,0 0 128-15,0 0-128 0,0 0 128 0,4-10 0 16,0 2 0-16,-4 8-128 0,10-1 128 15,1 0 0-15,1-2 0 0,2-1 0 0,2 3-128 0,3 0 0 16,2 2 0-16,4 4 0 0,3-1 128 0,4 0 0 16,2-1-144-16,3 0 144 0,4-4 0 0,-2-2 0 15,1-2 0-15,1 3 0 0,4-1 0 0,2-2 0 16,3-1 0-16,2 3 0 0,1-1 0 0,3-3 0 16,0-1 0-16,-3 0 0 0,-3 3 0 0,-3 3 0 15,-1 2 0-15,-2 2 0 0,-4 0 0 0,-7 0 0 16,-3 3 0-16,-4 2 0 15,-7 4-752-15,-5 0-224 0,-7 3-48 0,-3-1-12464 0</inkml:trace>
  <inkml:trace contextRef="#ctx0" brushRef="#br1" timeOffset="12894.57">19634 7785 11055 0,'-8'-2'976'0,"8"2"-784"0,0 0-192 0,0 0 0 16,0 0 1904-16,0 0 336 0,0-8 64 0,4 0 0 0,1-1-1408 0,3 0-272 15,3-1-64-15,3 0-16 0,4-5-224 16,4 2-64-16,0 1 0 0,4 0 0 0,3 0 192 0,0 5 16 16,2-4 16-16,-1 6 0 0,1 5 32 0,-1 4 16 15,-2 4 0-15,-1 1 0 0,-3 5-352 0,-4 3-176 16,0 6 160-16,-4 5-160 0,-3 0 320 0,-2 7-48 16,-1 4 0-16,-6 5 0 0,-5 1 16 0,-3 5 0 15,-2 0 0-15,-4 4 0 0,-4-2-64 0,-3-5-16 16,-2-5 0-16,-4 6 0 0,-5-1 128 0,-1 0 32 15,-3-5 0-15,2-5 0 0,2-5 144 0,0-2 16 16,2-4 16-16,3 0 0 0,3-7-112 0,2-1-32 16,3 0 0-16,4-5 0 0,0-2-240 0,6-2-160 15,5-9 192-15,0 0-192 0,0 0 192 0,5 9-192 0,3-3 192 0,5 2-192 16,5-4 240-16,2 1-64 0,5 1-16 16,2-2 0-16,5 2-160 0,3 1 128 0,5-2-128 0,-1-4 128 15,-1-1-128-15,2 0 128 0,-2-1-128 0,3 0 128 16,-2-2-128-16,-1 0 0 0,-4 0 0 0,-2-1-10544 15,-1 0-2016 1</inkml:trace>
  <inkml:trace contextRef="#ctx0" brushRef="#br1" timeOffset="14395.78">21749 7824 13071 0,'0'0'576'0,"0"0"128"0,4-6-576 0,-4 6-128 0,4-10 0 0,-4 10 0 0,3-9 864 0,0 0 144 16,-3 2 16-16,0 7 16 0,0 0-192 0,-6-8-32 16,-1 1-16-16,-2 5 0 0,-1 0 0 0,-1 2 0 15,-2 3 0-15,2-1 0 0,-5 5-272 0,1 4-48 16,-1 6-16-16,-2 4 0 0,-3 4-64 0,0-1-16 15,-2 6 0-15,0-1 0 0,-1 3 80 0,1 1 16 16,1 0 0-16,2 3 0 0,2 2-32 0,3-1 0 16,4-2 0-16,2-1 0 0,5-5-192 0,4-1-64 15,4-3 0-15,5 2 0 0,-1-6 0 0,6 1 0 16,4-2 0-16,-3-7 0 0,2 0-64 0,3-4-128 16,4 0 176-16,1-4-176 0,4 2 0 0,-1-2 0 15,0-3 0-15,14-1 0 16,-3-2-1808-16,-2-4-320 0,-3-3-64 0,-10 3-16 0</inkml:trace>
  <inkml:trace contextRef="#ctx0" brushRef="#br1" timeOffset="14743.6">22390 7824 19407 0,'-13'5'848'16,"7"2"192"-16,-2-1-832 0,-2 5-208 0,-2 1 0 0,0 4 0 0,-4 6 608 0,1 1 80 16,-3 1 16-16,0 3 0 0,1-3 0 0,0 1 16 15,3 3 0-15,0 0 0 0,3-2-208 0,2-2-32 16,2 1-16-16,2-3 0 0,7-2-112 0,1-2-32 16,4-4 0-16,2 0 0 0,2-7-64 0,6-1 0 15,2-3-16-15,4-3 0 0,1-3 0 0,1-3 0 16,2 0 0-16,3-4 0 0,3 0-112 0,-1-3-128 15,0-2 176-15,-3 0-176 0,-2-2 272 0,-2-1-48 16,-2-1-16-16,-4 1 0 0,-3 1 208 0,-5 0 32 16,-2-1 16-16,-3-1 0 0,-2 1-144 0,-4 1-16 0,-4 0-16 15,-3 4 0-15,-4 1-144 0,-1 1-16 16,-3 4-128-16,-3 0 192 0,-3 1-384 0,0 2-64 16,-1 3-32-16,-11 1 0 15,4 3-2304-15,5 2-464 0,-8 4-80 0,12-1-32 0</inkml:trace>
  <inkml:trace contextRef="#ctx0" brushRef="#br1" timeOffset="15086.02">23188 7658 14735 0,'0'0'1312'0,"0"0"-1056"0,0 0-256 0,0 0 0 0,-6 1 816 0,-1 3 96 15,0 1 32-15,-2 2 0 0,-3 0-160 0,1 3-16 16,-2-1-16-16,0 2 0 0,2 2-96 0,-1-3-16 16,2 3 0-16,1 1 0 0,2-3 64 0,2 3 16 15,3 3 0-15,2-1 0 0,2 2-16 0,3-1-16 16,1-2 0-16,3 1 0 0,1 5-128 0,2-1-32 16,0-1 0-16,4 0 0 0,-4-1-208 0,2-1-64 15,-2-1 0-15,-2-1 0 0,-1 2-48 0,-2-1-16 16,-2-2 0-16,-1 2 0 0,-1-2 256 0,-3 1 32 15,-3-2 16-15,-1-2 0 0,-1 2 64 0,-3-1 16 16,-5-1 0-16,-2 1 0 0,-5-3-208 0,-2 0-48 16,-5-1 0-16,-2 1 0 0,-3-6-320 0,0 1 0 15,0-1 0-15,-11-3 128 16,8-4-1552-16,4-1-304 0,4-4-64 0,4 0-12768 0</inkml:trace>
  <inkml:trace contextRef="#ctx0" brushRef="#br1" timeOffset="15627.29">24151 6694 13583 0,'0'0'592'0,"0"0"144"0,0 0-592 0,0 0-144 16,-5 5 0-16,-1 2 0 0,0-2 832 0,-3 0 144 15,2 6 32-15,-4-2 0 0,1 2-176 0,-4 3-16 16,-2-1-16-16,0 8 0 0,-3 0-32 0,-1 3-16 15,-2 7 0-15,0 3 0 0,-1 4-32 0,2 5 0 16,-2 8 0-16,1 8 0 0,-1 6-320 0,6 5-64 0,-1 4-16 0,4 5 0 16,0 1-320-16,2 6 144 0,2-5-144 15,3 0 0-15,0 1 144 0,4-2-144 0,1-8 0 0,2-2 144 16,2-4-144-16,1-6 160 0,2-8-160 0,3-4 160 16,1-2-160-16,2-4-144 0,2-1 144 0,2-8-8080 15,2-4-1504-15</inkml:trace>
  <inkml:trace contextRef="#ctx0" brushRef="#br1" timeOffset="17848.7">24230 8265 1839 0,'0'0'160'0,"0"0"-160"16,0 0 0-16,0 0 0 0,0 0 2624 0,0 0 512 16,0 0 80-16,-4 9 32 0,4-9-1808 0,0 0-352 15,0 0-80-15,0 0-16 0,0 0-32 0,0 0 0 16,0 0 0-16,0 0 0 0,3-9-192 0,2-4-32 15,-2 1-16-15,2-1 0 0,0-1-144 0,0-2-16 16,0-1-16-16,1-1 0 0,2 0-176 0,-2 1-48 16,1-1 0-16,-2 1 0 0,0 2-80 0,0 2-32 15,0 2 0-15,-5 11 0 0,6-12-208 0,-6 12 0 0,0 0 0 0,0 0 0 16,0 0 0-16,9 12 0 0,-2 2 0 0,-2 1 0 16,-2 3 0-16,1 4 0 0,0 0 0 0,-1 3 0 15,-1-1 0-15,-1-3 128 0,1 3-128 0,0-1 0 16,1-4 128-16,-1 0-128 0,-2-1 0 0,4-5 144 15,-1-3-144-15,-3-10 128 0,0 0-128 0,5 10 128 16,-5-10 208-16,0 0 48 0,0 0 0 0,11 0 0 16,-1-5 0-16,-1-1 0 0,-1-3 0 0,-1-1 0 0,1-4-192 15,1 0-16-15,-4-3-16 0,1 0 0 0,1-3-160 0,-2-1 192 16,-1 1-192-16,0-3 192 0,1-5-192 0,-4 0 0 16,0-2 0-16,0-5 0 0,1-3 128 0,-2-5-128 15,-2-2 0-15,4-6 128 0,0-2-128 0,1-3 0 16,2-4 0-16,2-2 0 0,1 0 0 0,2-1 0 15,3 4 0-15,-4 3 0 0,0 2 0 0,1 5 0 16,0 2 0-16,2 5 0 0,-4 4 0 0,0 3 0 16,-4 5 0-16,2 6-176 0,-1-3 176 0,0 8 0 15,1 4 0-15,-1 1-128 0,-2-4 128 0,2 3-128 16,-1 1 128-16,1 3-128 0,2 3-64 0,-1-3-16 16,0 2 0-16,2 4 0 0,0-1 32 0,2 1 16 15,0 1 0-15,1-2 0 0,1 1 32 0,-1 1 0 16,1 3 0-16,2-2 0 0,-1-1 128 0,2 2 0 15,0-2-144-15,4 3 144 0,1 1 0 0,2 0-144 16,0-3 144-16,2 3 0 0,2 0 0 0,2 0 0 16,4-1 0-16,-1-2 0 0,2-2 0 0,0 3 0 15,-3-1 0-15,-2-1 0 0,-1-2 0 0,-4 0 0 0,-4 2 0 16,-3 1 0-16,-2 1 0 0,0-1 128 16,-6-1-128-16,-8 4 0 15,10 0-1088-15,-10 0-320 0,9-1-64 0</inkml:trace>
  <inkml:trace contextRef="#ctx0" brushRef="#br1" timeOffset="18554.4">25253 7407 8287 0,'0'0'736'0,"0"0"-592"0,0 0-144 0,0 0 0 0,0 0 1440 0,-8 1 256 0,-1 2 48 0,0 2 16 16,-3 3-896-16,1-2-176 0,-3 7-48 0,-1-3 0 16,-3-1-80-16,-1 4-32 15,-2-1 0-15,2 4 0 0,0 0 272 0,1 3 48 16,1 1 16-16,3 5 0 0,2-3-176 0,2 0-48 0,0 0 0 0,5 2 0 16,2-3-320-16,2 2-64 0,1-2 0 15,4 3-16-15,2-1 16 0,2 0 0 0,2 2 0 0,-1-2 0 16,1-4-64-16,2 3-16 0,0-1 0 0,2 2 0 15,0-1 16-15,0-2 0 0,0 2 0 0,-4-2 0 16,2-1-32-16,-6 3 0 0,0-6 0 0,-2-1 0 16,0 2-160-16,-1 1 192 0,-3-1-192 0,-2-1 192 0,0-4 0 15,-1 1 0-15,-2-4 0 0,0 3 0 16,-1-5 96-16,-3 2 32 0,-3-4 0 0,1 0 0 0,-2 0-128 16,1-2-32-16,-2-2 0 0,1-1 0 0,-1-1-160 0,1-2 192 15,2-3-192-15,1 1 192 0,-1-2-192 0,2-3 0 16,1 0 0-16,0-1 128 0,2-5-128 0,1 0 0 15,1-3 0-15,2 0 128 0,2-3-128 0,3 1 0 16,2-1 0-16,3-1 0 0,2 1 0 0,3 0 0 16,1 3 0-16,3-2 0 0,4-2-176 0,2 2 176 15,2-3-128-15,-1 1 128 0,0 0 0 0,0 0 0 16,-2-1 0-16,0 1 0 0,-1 0 0 0,0-2 0 16,-4 0 0-16,-1 1 0 0,-4-2 0 0,0 3 0 15,-7-4 0-15,-1 3 176 0,-3 1-176 0,-2-1 192 16,-3 2-192-16,0 4 192 0,-1 3-192 0,-1 4 128 15,-2-1-128-15,-3 3 128 0,-1 1-128 0,1 2-144 16,-3 1 144-16,0 3-208 16,0-1-1200-16,-1 2-256 0,2 1-32 0</inkml:trace>
  <inkml:trace contextRef="#ctx0" brushRef="#br1" timeOffset="19281.12">26438 7033 5519 0,'0'0'240'0,"0"0"64"0,0 0-304 0,0 0 0 0,0 0 0 0,0 12 0 0,0-12 2112 16,-1 9 352-16,0 2 80 0,-1-2 16 15,2-9-1264-15,-4 17-240 0,1 2-48 0,-1 1-16 16,0-1-16-16,0 5 0 0,-2 2 0 0,0 6 0 0,0 3-16 0,0 3 0 15,1 7 0-15,-1-1 0 0,-1 5-272 0,1-4-64 16,-2 4-16-16,2 3 0 0,-2 0-320 0,1-1-64 16,-1-4-16-16,0 0 0 0,1-3-208 0,-2-3 144 15,3-7-144-15,0-2 128 0,3 1-128 0,0-4 160 16,3-7-160-16,3-3 160 0,0-3-160 0,3 0 192 16,-1-5-192-16,1 1 192 0,3-2-192 0,0-4 0 15,0 2 0-15,1-4 0 0,1-4 0 0,1-2-304 16,-1 1 48-16,-1-3 16 15,-1-1-720-15,-1 0-160 0,0-5-32 0,-2 0-10256 0</inkml:trace>
  <inkml:trace contextRef="#ctx0" brushRef="#br1" timeOffset="19451.34">26026 7627 28559 0,'0'0'2544'0,"0"0"-2032"0,7-6-512 15,0-2 0-15,3 4 288 0,3 2-32 0,4 0-16 16,2 0 0-16,4-2-240 0,2-2 144 0,3-1-144 0,3-1 128 16,0 0-128-16,2-2 160 0,2 0-160 15,-1-4 160 1,-1 2-864-16,0 2-160 0,0-1-32 0,-2 2-16 0</inkml:trace>
  <inkml:trace contextRef="#ctx0" brushRef="#br1" timeOffset="23116.73">8074 13588 11055 0,'-10'-5'976'0,"4"2"-784"0,-2-1-192 0,2 0 0 15,-1-1 0-15,0-2 0 0,-1 1-192 0,0-4 192 16,3 2-352-16,0-3 32 0,-1-1 16 0,1-3 0 16,0-1 80-16,1 0 16 0,0 1 0 0,2 2 0 15,-4 3 208-15,4 0 0 0,-2 2 0 0,0 1 0 16,4 7 0-16,-6-7 0 0,0 2 0 0,-1 0-144 16,7 5 144-16,-10-1 0 0,10 1 0 0,-11-3-128 15,-1 1 608-15,5 1 128 0,7 1 32 0,-12-3 0 0,-1 1 256 0,3-2 64 16,1 0 16-16,3 0 0 0,6 4-224 0,-9-4-48 15,3-2-16-15,1 1 0 0,5 5-272 0,0 0-48 16,-4-9-16-16,3-2 0 0,-1 0-224 0,2 2-128 16,0 9 128-16,2-10-128 0,-2 1 0 0,0 9 0 15,0-11-192-15,0 3 64 0,0-2 128 0,0 10 0 16,-2-7 0-16,2 7-128 0,-2-12 128 0,1 4 0 16,1 8 0-16,-4-11 0 0,0 3 320 0,0-2-16 15,2 4 0-15,2 6 0 0,-4-10-48 0,1 3-16 16,1-2 0-16,2 9 0 0,0 0-64 0,-3-7-16 0,1-3 0 15,2 10 0-15,0 0 96 0,-3-7 0 0,-1 1 16 0,4 6 0 16,0 0 112-16,-1-9 0 0,1 9 16 0,0 0 0 16,0-9-80-16,-3 0 0 0,3 9-16 0,0 0 0 15,3-7-304-15,-3 7 128 0,0 0-128 0,0 0 0 16,0 0 128-16,8-7-128 0,-8 7 0 0,10-4 0 16,-10 4 192-16,9-2-192 0,0 2 192 0,-1 0-192 15,-8 0 336-15,12 4-32 0,-2 1-16 0,0 2 0 16,0 0-16-16,1 3 0 0,-1-1 0 0,0 2 0 15,1 2-96-15,1-2-32 0,0 1 0 0,2 3 0 16,2 2-144-16,0 0 192 0,2 3-192 0,0 0 192 16,-2 2-64-16,3 2 0 0,2 1 0 0,-1-2 0 15,0 0 64-15,1 2 16 0,-2-2 0 0,4 4 0 16,-2-2 16-16,3 4 0 0,1-2 0 0,0 4 0 16,-2-7-48-16,0 4-16 0,2-4 0 0,1 1 0 15,-3-2-32-15,-1-1-128 0,-1-2 192 0,2 1-64 0,1 1-128 16,-1-1 192-16,1-1-192 0,0-2 192 0,-1 0 0 15,1 1 0-15,1-1 0 0,1-1 0 0,1 0-64 0,2 1-128 16,1 1 192-16,1 0-64 0,-5-1-128 0,1 1 0 16,0 2 0-16,1 5 128 0,-2-6-128 0,0-1 0 15,-4-1 0-15,-1 2 128 0,1 2-128 0,-2-2 0 16,0 2 0-16,2-2 0 0,-4 2 0 0,0-1 0 16,1 0 0-16,-2-1 0 0,1 0 0 0,0-1 128 15,0-1-128-15,1 1 0 0,-1-1 128 0,0 1-128 16,1-1 0-16,0 1 128 0,0 1-128 0,0 2 128 15,-1-2-128-15,-1 4 128 0,0-3-128 0,-1-1 160 0,2 4-160 16,-1-2 160-16,1-4-32 0,-2 5-128 0,-1-2 192 0,-3-2-64 16,0 0-128-16,1 2 128 0,1 0-128 0,-1 1 128 15,-2-3-128-15,3 1 128 0,2-1-128 0,-2-1 128 16,-2 1-128-16,-2 0 0 0,3-1 144 0,0 0-144 16,0-3 0-16,-1 3 0 0,1-2 0 0,1 2 0 15,0 0 0-15,0 0 144 0,-3-3-144 0,3 2 0 16,2 0 0-16,0 2 0 0,2 0 0 0,-3 1 0 15,0-1 128-15,2 0-128 0,1-2 0 0,-2 1 0 16,1 1 0-16,1-1 0 0,2 1 0 0,-2 0 0 16,-3 0 128-16,2 0-128 0,-4 0 0 0,3-1 0 15,-4 0 144-15,2 1-144 0,0 0 0 0,0 1 144 16,-1 0-144-16,1 0 128 0,0 0-128 0,0-1 128 16,-1 0-128-16,1 2 160 0,0 0-160 0,0 1 160 15,-2-4-160-15,5 1 128 0,-2 1-128 0,0-1 128 16,2 0-128-16,0 0 0 0,-1 0 0 0,1 2 0 0,-1-1 0 0,1 0 0 15,-1 2 128-15,2-2-128 0,-3-1 0 0,2 0 0 16,1 3 0-16,-2 0 0 0,1-1 0 0,-1 0 192 16,-1 0-192-16,1 1 192 0,-2 2-48 0,0 0 0 15,-2-2 0-15,1 1 0 0,1 1-16 0,-1-1 0 16,-1 1 0-16,2 3 0 0,3-3-128 0,-1 1 0 16,1-1 144-16,1 0-144 0,-6 2 0 0,4-3 144 15,0 1-144-15,2 1 0 0,0-2 128 0,1 1-128 16,-1-2 0-16,-2 2 0 0,3 0 0 0,0 3 128 15,0-6-128-15,2 2 0 0,0 2 128 0,0-3-128 16,2 0 0-16,-3-2 0 0,-1 1 160 0,0 0-160 0,-1 0 128 0,1-1-128 16,-1 0 144-16,-1 1-144 0,0-1 160 0,1 0-160 15,1 2 128-15,0-2-128 0,3 2 0 0,-5-2 144 16,1 3-144-16,0-1 160 0,0-2-160 0,1 2 160 16,0-2-160-16,1 2 0 0,-1 0 0 0,0 0 0 15,-1-2 0-15,1-1 0 0,0 2 0 0,3 0 0 16,1 2 0-16,-3-2 0 15,0-1 0-15,2-1 0 0,0-1 0 0,-1 0 128 0,-3-1-128 0,0 1 0 16,0 0 0-16,-1 2 0 0,1-1 128 0,0 0-128 16,-1 1 0-16,0-1 0 0,1 1 144 0,0 2-144 15,0-2 0-15,1 0 0 0,1-1 0 0,-2 2 128 16,4-1-128-16,-1 0 0 0,0 2 0 0,0-3 0 16,2 0 0-16,-1 0 0 0,0-2 0 0,0-1 0 15,-2 1 144-15,1-2-144 0,-1 1 192 0,-1 1-192 16,-1-2 0-16,-2 0 0 0,-2 1 0 0,0-2 0 0,-2-2 0 0,-2 2 0 15,3 0 0-15,-1 2 0 0,-1-2 0 16,-1-3 0-16,-3 2 0 0,5 0 0 0,-1-2 208 0,1 3-64 16,-1 0-16-16,-1-3 0 0,-1 1 0 0,0 0-128 15,-2-1 192-15,0 1-64 0,1 2-128 0,-1-1 128 16,2-3-128-16,-1 4 128 0,0-5 0 0,-1 3-128 16,1 0 192-16,-2-2-64 0,2 2-128 0,-8-12 0 15,7 13 0-15,1-5-176 0,-2 3 176 0,-6-11 0 16,9 9 0-16,-2 2 0 0,-7-11 128 0,9 11-128 15,-1-3 128-15,0 1-128 0,-8-9 128 0,10 10-128 16,0-2 160-16,-1-1-160 0,-1 1 128 0,0 1-128 0,-8-9 0 16,10 9 144-16,-1 2-144 0,1-2 0 0,1 0 0 0,1-3 0 15,-1 3 0-15,-1-2 0 0,2 2 0 16,-3-2 0-16,0 0 0 0,-1-1 0 0,1-4 0 16,-9-2 0-16,9 2 0 0,-9-2-192 0,0 0 0 0,5-7-12032 15,-5-5-2400 1</inkml:trace>
  <inkml:trace contextRef="#ctx0" brushRef="#br1" timeOffset="24003.66">10376 13311 13583 0,'0'0'592'0,"0"0"144"0,0 0-592 0,0 0-144 0,0 0 0 0,10 2 0 16,1-1 256-16,-5 0 32 0,0 0 0 0,1-1 0 15,-1 0 160-15,0 2 48 0,1 0 0 0,2 1 0 16,-2 1 208-16,1-2 32 0,-1 2 16 0,1 2 0 0,0-1 16 16,2 4 16-16,-3 3 0 0,1 2 0 0,1 1 144 0,-1 4 32 15,-1 3 0-15,0 3 0 0,3 4-304 0,-3 6-48 16,1 5-16-16,0 5 0 0,-1-1-96 0,0 7-32 15,-1 5 0-15,-1 2 0 0,-1 5 48 0,-2-4 0 16,0 2 0-16,-4-1 0 0,-1 4 160 0,-2-4 32 16,-2-1 16-16,1 0 0 0,-3-5-64 0,-1 0-16 15,-2-6 0-15,0 0 0 0,-1-4-144 0,-2-2-48 16,-2-4 0-16,-1 0 0 0,-2-4-96 0,-2-3-32 16,1-3 0-16,-2 1 0 0,0-5-16 0,0 0-16 15,-1-4 0-15,0 0 0 0,1-4 80 0,-2-3 16 16,2-1 0-16,-3 2 0 0,2-5 0 0,0 0 16 15,2 0 0-15,2 0 0 0,0-1-400 0,2-1 0 16,1-2 0-16,1 2 0 0,1 0 0 0,-1-3 128 16,5 1-128-16,-1 0 0 0,1-2 0 0,2-1 0 0,1 0 0 0,1 0 0 15,2 0 0-15,5-2 0 0,0 0 0 0,0 0 0 16,0 0 0-16,-5 2-224 0,0-2 80 16,5 0 16-1,0 0-256-15,0 0-32 0,2-6-16 0,3 1 0 16,5-4-1312-16,2 2-272 0,1-5-48 0,-1 0-8704 0,1 1-1744 15</inkml:trace>
  <inkml:trace contextRef="#ctx0" brushRef="#br1" timeOffset="24440.49">9968 14216 11967 0,'0'0'528'0,"-4"-6"112"0,-3 1-512 0,0 1-128 16,2 0 0-16,5 4 0 0,0 0 2784 0,0 0 528 15,0 0 96-15,-1 8 32 0,0 3-2304 0,1 1-464 16,0 0-96-16,2 5 0 0,1 2 0 0,3 4 0 15,-1 4 0-15,2-1 0 0,0 5 128 0,1 2 48 0,-1 1 0 0,1 2 0 16,0 2 16-16,-3-1 0 16,2 2 0-16,-1 1 0 0,-1 0-224 0,-2 0-32 15,1-2-16-15,1-1 0 0,-1-4-176 0,1-2-16 16,-1-4-16-16,1 0 0 0,0-4 48 0,0-2 16 16,-1-3 0-16,1-1 0 0,2-2-48 0,0 0-16 15,1-7 0-15,1-1 0 0,0-1-32 0,1-4-16 0,0 1 0 0,1-3 0 16,2-2-112-16,0-1 0 0,0-3-128 15,-1-2 192-15,5-1-64 0,-1-3 0 0,0 1-128 16,3-1 192-16,1-3-192 0,3-3 0 0,1 0 0 0,1 1 0 16,2 0-448-1,1 2-64-15,1 1-32 0,-1 2 0 0,-2 0-2448 16,-2 2-480-16</inkml:trace>
  <inkml:trace contextRef="#ctx0" brushRef="#br1" timeOffset="26020.59">27937 7166 13823 0,'0'0'1216'0,"-7"-5"-960"0,2-2-256 0,5 7 0 16,-7-7 1664-16,0 2 272 0,7 5 64 0,-7-4 16 15,0-3-992-15,7 7-192 0,-9-3-32 0,9 3-16 16,0 0-320-16,0 0-64 0,-7 6-16 0,-1 0 0 0,3 3-128 16,0 4-16-16,0 3-16 0,0 3 0 15,1 3 16-15,0 6 0 0,0 4 0 0,1 3 0 0,-2 1-80 0,-1 3-16 16,-1 2 0-16,-1 4 0 0,-1-6 32 0,-1-1 0 16,-3-1 0-16,1 0 0 0,-2 0-48 0,4-4 0 15,1-2 0-15,1-5 0 0,2-1-128 0,1-2 0 16,0-5 144-16,1 0-144 15,1-3-672-15,-1-2-208 0,4-2-32 0,-2-4-10928 0</inkml:trace>
  <inkml:trace contextRef="#ctx0" brushRef="#br1" timeOffset="26192.96">27411 7591 20271 0,'0'0'1792'0,"0"0"-1424"0,10 2-368 0,4 0 0 15,3 2 1728-15,5 0 288 0,4-2 48 0,4 1 16 16,4-3-1520-16,4-1-304 0,2-1-64 0,4 0-16 16,6-1-176-16,-2 0 128 0,-1 0-128 0,-5 0 128 31,-6 0-1024-31,-3 1-192 0,-3-1-64 0</inkml:trace>
  <inkml:trace contextRef="#ctx0" brushRef="#br1" timeOffset="26587.22">29374 6530 25103 0,'0'0'1104'0,"0"0"240"0,0 0-1072 0,-3 14-272 15,-2-2 0-15,-2 7 0 0,0 6 416 0,-2 2 32 16,0 5 0-16,-1 3 0 0,-2 1 16 0,1 3 16 0,-3 4 0 0,2 1 0 15,0-3-96-15,-1 3 0 0,-1-5-16 0,1-2 0 16,2 1-224-16,-1-2-144 0,2-5 192 0,0-3-192 16,1-1 0-16,1-3-192 0,1-5 0 0,2-3 0 31,-2-2-768-31,2 0-160 0,0-3-32 0,1-2-6864 0,4-9-1392 0</inkml:trace>
  <inkml:trace contextRef="#ctx0" brushRef="#br1" timeOffset="26852.56">29837 6356 15663 0,'0'0'1392'0,"0"0"-1120"15,0 0-272-15,0 0 0 0,0 0 2240 16,-8 14 384-16,0 0 64 0,-1 4 32 0,-1 1-2048 0,-1 4-416 15,0 2-64-15,-1 4-32 0,2 3-160 0,-2 4 0 16,-1 2 0-16,3 0 0 0,-4 1 208 0,1 6-32 16,-1-2-16-16,-1 5 0 0,1-2-160 0,0-1 0 15,2-8 0-15,2-3 0 0,3-7-288 0,0-2-32 16,0-5-16-16,4-3 0 16,-1-2-496-16,2-6-112 0,2-9-16 0,0 0-9360 0</inkml:trace>
  <inkml:trace contextRef="#ctx0" brushRef="#br1" timeOffset="27054.53">28996 6503 28559 0,'0'0'2544'0,"0"0"-2032"0,0 0-512 0,10-6 0 15,6-3 0-15,6 4 0 0,5 1 0 0,7 0 0 16,5-1 0-16,11 4 192 0,7 2-48 0,5-1-16 15,5-3-128-15,-3-2 0 0,0 1-160 0,-2-3 160 16,3 2 0-16,1 3 0 0,0 2 0 0,-2-2 0 16,-5 1-768-1,-5 0-144-15,-7 0-48 0,-6-1-10848 0</inkml:trace>
  <inkml:trace contextRef="#ctx0" brushRef="#br1" timeOffset="27352.67">28971 7586 22111 0,'0'0'1968'0,"0"0"-1584"15,0 0-384-15,0 0 0 0,0 0 2704 0,11 4 464 16,1 1 96-16,4 2 0 0,1-5-2560 0,6-2-512 0,4-1-192 0,7-3 144 16,3-2 16-16,6 1 0 0,7-4 0 15,1 1 0-15,5 2-160 0,-3-4 128 0,-2 2-128 0,-4-3 128 32,-3-1-1664-32,-5 2-320 0,-1-3-80 0,-4 4-11648 0</inkml:trace>
  <inkml:trace contextRef="#ctx0" brushRef="#br1" timeOffset="27804.91">29387 7811 31263 0,'-10'9'1392'0,"5"-1"272"0,0 3-1328 0,1 5-336 16,3 1 0-16,-2 2 0 0,-2 2 192 0,1 3-16 15,-1 3-16-15,4-3 0 0,-3 1 176 0,3-3 48 16,1-2 0-16,2-2 0 0,2-3-208 0,4-2-48 16,1-4 0-16,2 1 0 0,2-5 192 0,2 0 16 15,3-4 16-15,0-2 0 0,2-3 16 0,2-1 0 16,-2-6 0-16,0 2 0 0,1-3-160 0,-1 1-16 15,-2-2-16-15,3-3 0 0,-2-1-176 0,1 1 0 16,-3-1 0-16,0 5-176 0,-4 4-16 0,1 0-16 16,-4 3 0-16,0 1 0 15,-2-1-304-15,-8 5-64 0,0 0-16 0,0 0 0 16,0 0-496-16,0 0-80 0,7 8-32 0,-3 3 0 16,-4 0 384-16,-1 1 80 0,-2 2 16 0,1-1 0 0,-2 2 464 0,1 3 112 0,1 0 16 0,-3 0 0 15,0 1 128-15,-1 4 0 0,0 1 0 0,0 0 0 16,-2 1 176-16,0-3 64 0,0 2 16 0,-1 3 0 15,-4-2 0-15,3 4 0 0,0-2 0 0,-1 0 0 16,3-6-256-16,0 2 176 0,2-2-176 0,2-1 160 16,0-2-384-16,3-4-80 0,2-2-16 0,2-1-12048 15</inkml:trace>
  <inkml:trace contextRef="#ctx0" brushRef="#br1" timeOffset="28687.75">30539 5485 12895 0,'0'0'1152'0,"0"0"-928"15,-9-3-224-15,9 3 0 0,0 0 656 0,0 0 96 16,-9 2 16-16,9-2 0 0,0 0-192 0,0 0-16 16,0 0-16-16,0 0 0 0,0 0 0 0,8 13 0 15,0-2 0-15,3-2 0 0,-1 1 192 0,0 0 32 16,3 6 16-16,-2 1 0 0,3 6-192 0,3 5-32 15,2 2-16-15,2 5 0 0,2 7-192 0,1 6-32 16,3 6-16-16,0 0 0 0,-1 1-144 0,1 2-32 0,0 0 0 0,1 3 0 16,0 3-128-16,0-2 0 0,-2 1 144 0,-1-4-144 15,-4-2 208-15,0 1-16 0,-2 2-16 0,-2-2 0 16,-1 2 192-16,-2 2 32 0,-2-3 16 0,-1 2 0 16,-1 1-64-16,-1-1-16 0,-3-5 0 0,-2 8 0 15,-3-4-16-15,-1 1-16 0,-1-3 0 0,-3 6 0 16,-2-4 16-16,-2 5 16 0,-1-7 0 0,-1 2 0 15,-3 0-16-15,-2 0-16 0,-2-1 0 0,-2 1 0 16,-1 2 96-16,-2-5 32 0,1 1 0 0,-2-4 0 16,-4 2-112-16,2-3-32 0,-1 1 0 0,1-2 0 15,0 1 16-15,-1-3 0 0,-1-4 0 0,1 5 0 16,-1 0-16-16,-1-3 0 0,0-2 0 0,0-1 0 16,1-2 80-16,-2-3 16 0,-3 0 0 0,1-2 0 15,-4-4 0-15,0 2 0 0,-3-1 0 0,1 0 0 16,1 1-128-16,1 0 0 0,0-4-16 0,2 0 0 15,1 0-80-15,3-3-16 0,2-1 0 0,3-2 0 0,3 0-144 16,3-4 0-16,3-3 0 0,3-6 0 16,3-4-1440-16,2-2-272 0,7-6-48 0,0 0-14976 15</inkml:trace>
  <inkml:trace contextRef="#ctx0" brushRef="#br0" timeOffset="35610.57">20506 18426 4607 0</inkml:trace>
  <inkml:trace contextRef="#ctx0" brushRef="#br0" timeOffset="35841.35">20424 18359 9215 0,'0'0'816'0,"0"0"-656"15,0 0-160-15,0 0 0 0,-7-4 528 0,7 4 80 16,0 0 16-16,0 0 0 0,-10-4-752 0,10 4-160 0,0 0-32 0,0 0 0 31,0 0-240-31,0 0-48 0,0 0-16 0,-3-8 0 0,3 8 944 0,0 0 192 0,0 0 48 0,0 0 0 16,0 0-64-16,0 0-16 0,-5-10 0 0,5 10 0 15,-5-7-288-15,5 7-64 0,0 0-128 0,0 0 192 16,-8-8-192-16,1 4 0 0,7 4 0 0,-7-1 0 16,7 1-368-16,-11 0-16 0,2-3 0 0,9 3 0 15,-8-2 144-15,8 2 32 0,-10-3 0 0,1 2 0 16,9 1-160-16,-9-1-16 0</inkml:trace>
  <inkml:trace contextRef="#ctx0" brushRef="#br0" timeOffset="36342.31">20283 18277 11455 0,'0'0'512'0,"0"0"96"0,0 0-480 0,0 0-128 0,0 0 0 0,0 0 0 0,0 0 912 0,0 0 176 16,0 0 16-16,0 0 16 0,0 0 0 0,0 0 0 15,-6-1 0-15,6 1 0 0,0 0-192 0,0 0-32 16,-6 4-16-16,6-4 0 0,-5 8-128 0,1-1-32 15,0 1 0-15,0 3 0 0,0-2-32 0,-1 4-16 16,3 1 0-16,-1 2 0 0,1 1 16 0,-1 2 0 16,2 1 0-16,2 4 0 0,2 2-112 0,0-2-32 15,1 5 0-15,4-2 0 0,-2 1-272 0,1 0-48 16,-1 2-16-16,-1 1 0 0,-1-4-80 0,0 1 0 16,-1-3-128-16,0 4 192 0,0-3-64 0,-2 2-128 0,-1-6 176 15,-1 4-176-15,-1-3 176 0,1-2-176 0,0 2 160 0,1 3-160 16,0-2 304-16,1 1-48 0,2-2 0 0,-1 3 0 15,1-1-48-15,-1-3-16 0,1-2 0 0,0 1 0 16,1 5-64-16,0-3 0 0,0-2-128 0,-3 1 192 16,0 0-192-16,1-2 0 0,-1-1 0 0,-1 0 0 15,-1-1 192-15,1 1-48 0,-2-4-16 0,1 2 0 16,0-1 64-16,-3 0 16 0,2-1 0 0,-1 3 0 16,0-2-16-16,1-1-16 0,-2 1 0 0,2-1 0 15,-1 1-48-15,1 1 0 0,-1-3 0 0,0 0 0 16,2 1-128-16,-1 0 128 0,0-1-128 0,-1-1 128 15,0 0-128-15,2 1 0 0,-2-5 144 0,1 0-144 16,2-9 0-16,-3 8 128 0,3-8-128 0,0 0 0 16,0 0 0-16,0 0 144 0,0 0-144 0,0 0 0 0,0 0 0 15,0 0 0-15,0 0-160 0,0 0 160 16,4-8-1552-16,0-8-192 0,0-3-48 16,-1-4-13568-16</inkml:trace>
  <inkml:trace contextRef="#ctx0" brushRef="#br2" timeOffset="42918.85">19127 9385 3679 0,'0'0'160'0,"0"0"32"0,0 0-192 0,0 0 0 16,0 0 0-16,0 9 0 0,-2-3 2224 0,2-6 400 16,0 0 64-16,-1 10 32 0,0-3-1184 0,1-7-256 15,-1 9-32-15,1-9-16 0,-3 7-272 0,3-7-48 16,0 8-16-16,0-8 0 0,0 0 0 0,0 0-16 16,0 0 0-16,0 0 0 0,6-6-48 0,1-2-16 15,0-5 0-15,2-1 0 0,0-2-272 0,1-2-48 0,2 0-16 0,-1-2 0 16,2-2-160-16,1 1-16 0,1-5-16 15,2 3 0-15,-1 2-144 0,1-2-16 0,-1 1-128 0,1 4 192 16,-2-1-192-16,0 2 176 0,-1 3-176 0,3-6 160 16,-6 5-160-16,1 2 0 0,-6 6 0 0,-6 7 0 15,0 0 0-15,13 6 0 0,-6 3 0 0,0 6 0 16,-2 4 0-16,1 7 0 0,-3 3 0 0,0 3 0 16,1 0 0-16,0 2 0 0,0-1 0 0,0 1 0 15,0 2 0-15,-2-13 128 0,-1 2-128 0,1 2 128 0,0-2-128 0,1 1 0 16,-3-5 144-16,1-2-144 0,-1 2 0 0,1-5 0 15,3 1 0-15,-3 1 128 16,-2-7-688-16,2-3-128 0,-1-8-16 0,0 0-16 16,0 0-1744-16,0 0-352 0,0 0-64 0</inkml:trace>
  <inkml:trace contextRef="#ctx0" brushRef="#br2" timeOffset="43213.57">19359 9337 18543 0,'0'0'816'0,"0"0"176"0,-1 9-800 0,0 2-192 15,-1 4 0-15,1 1 0 0,-1-3 1024 0,2 0 176 16,0 2 16-16,0 2 16 0,2 2-144 0,-1-1-16 16,1 1-16-16,0 1 0 0,2 2-224 0,1 1-32 15,0-2-16-15,2 0 0 0,0-1-208 0,5 2-64 16,0 1 0-16,2-3 0 0,-2 0-128 0,2-1-48 15,1-1 0-15,0-1 0 0,2-2-112 0,1-2-32 16,1-1 0-16,1 2 0 0,2-1-16 0,0-4-16 0,3 0 0 16,3-4 0-16,2 0-32 0,6-1 0 0,2 0 0 0,4-6 0 15,2-4-128-15,2 1 128 0,1-4-128 0,18-4 128 16,-5-2-1232 0,-4-2-256-16,-3 2-48 0,0 1-12560 0</inkml:trace>
  <inkml:trace contextRef="#ctx0" brushRef="#br2" timeOffset="43763.52">21256 9363 4607 0,'0'0'400'0,"-9"-6"-400"0,-1 2 0 0,1-1 0 16,-1 4 2704-16,-1 2 464 0,-1 3 96 0,0 1 0 15,0 0-1760-15,0 7-352 0,-3-2-80 0,0 4-16 16,1 1-320-16,0 3-64 0,-2 2-16 0,1 2 0 16,-1 1 16-16,0-1 0 15,2 4 0-15,3-3 0 0,1-4-176 0,3 0-48 0,2 0 0 0,2-1 0 16,1-3-96-16,2-2-32 0,3 3 0 0,2-3 0 15,3-3 80-15,2-4 16 0,2 1 0 0,2-1 0 16,0-3-96-16,2-2 0 0,-1-1-16 0,1-1 0 16,1-3-176-16,1-2-128 0,-2 0 192 0,2 0-192 15,1-2 160-15,-2 3-160 0,-5-5 128 0,1 1-128 16,-2-3 0-16,0 0-144 0,-2 2 0 0,-1 0 0 16,0 5-288-16,-8 5-48 0,9-3-16 0,-9 3 0 15,0 0-272-15,0 0-48 0,10 3-16 0,-10-3 0 16,0 0-304-16,10 9-64 0,-2-3-16 0,-3 2 0 0</inkml:trace>
  <inkml:trace contextRef="#ctx0" brushRef="#br2" timeOffset="44304.85">21635 9393 13823 0,'0'0'1216'0,"0"0"-960"0,0 0-256 0,0 0 0 16,0 0 1104-16,0 0 176 0,0 8 48 0,0 5 0 16,0 2-320-16,1 1-64 0,0-2-16 0,-1 0 0 15,0 1-96-15,0 0-32 0,1 2 0 0,1-1 0 16,-2-3-256-16,0-2-48 0,-2 1-16 0,1-1 0 15,-1-2-112-15,2-9-32 0,0 0 0 0,0 0 0 16,0 0 64-16,0 0 16 0,0 0 0 0,0 0 0 0,0 0 64 0,0 0 16 16,0 0 0-16,0 0 0 0,2-15-208 0,1 0-32 15,3 2-16-15,0-2 0 0,2-2-240 16,0 1 144-16,-1-1-144 0,2 6 128 0,3 2-128 0,-4-1 0 16,3 3 0-16,-1 1 0 0,-1-2 0 0,0 4 0 15,-9 4 0-15,11 0 0 0,-11 0 0 0,13 7 0 16,-7 3 0-16,0-1 0 0,-2 1-192 0,1 3 192 15,-3-2-160-15,-2 3 160 0,0 1 0 0,-2 2 0 16,1-2 0-16,0-3 0 0,-2-2 0 0,3-10 0 16,0 0 0-16,0 0 0 0,0 0 0 0,0 0 0 15,0 0 0-15,0 0 0 0,0 0 0 0,13-9 0 16,0-3 0-16,1-3 0 0,2 0 0 0,-1 0 0 16,3 1 0-16,3 2 0 0,-1 0 0 0,0 4 0 15,1 0 0-15,-2 3 0 0,-2 1 0 0,-1 2 0 16,-2 3 0-16,1 4 0 0,-5 8 0 0,2 1-144 0,-1 6 144 0,-2 1-128 15,-3 0 128-15,-2 0 0 0,-1 1-144 0,-2 1 144 16,-2-1 0-16,-2-2 0 16,2 6 0-16,0-3 0 15,-2-6-1744-15,4-4-384 0,3-1-80 0</inkml:trace>
  <inkml:trace contextRef="#ctx0" brushRef="#br2" timeOffset="44832.62">22695 9299 9215 0,'0'0'400'0,"0"0"96"0,0 0-496 0,-8 1 0 15,-2 1 0-15,4 3 0 0,-1 6 1904 0,1-1 272 16,-2 4 64-16,-1 2 16 0,2 6-992 0,-1-1-208 16,-1 5-32-16,0-1-16 0,0 5-16 0,0-2 0 15,-1-1 0-15,1 3 0 0,0-5-192 0,1 2-32 16,-3-3-16-16,4-1 0 0,0-2-320 0,4-3-64 15,-1-4-16-15,1-2 0 0,3-12 32 0,0 0 16 16,0 0 0-16,0 0 0 0,0 0 240 0,10-10 64 0,1-4 0 0,0-2 0 16,0-1-336-16,1-4-64 0,-1 0-16 0,1-1 0 15,-1 2-288-15,2-1 128 0,-2-3-128 0,1 1 0 16,-2 2 0-16,0 3 0 0,0 0 0 0,0 3 0 16,1 2 0-16,-1 5 0 0,0 2 0 0,-1 1 0 15,-9 5 0-15,0 0 0 0,11 6-128 0,-2 2 128 16,-1 6-144-16,-3 0 144 0,-1 0-128 0,-3 1 128 15,-4 0 0-15,0 5-160 0,-2 0 160 0,-2 4 0 16,0-2-128-16,-4-3 128 0,0 0 0 0,0-4 0 16,0-2-224-16,1-4 64 0,-1-3 16 0,2-1 0 15,0-2-320-15,9-3-64 16,-10 0-16-16,3-4-8704 0,4-6-1744 0</inkml:trace>
  <inkml:trace contextRef="#ctx0" brushRef="#br2" timeOffset="45066.18">23270 8941 15663 0,'0'0'1392'0,"0"0"-1120"16,-3 11-272-16,-1 1 0 0,-1 5 2112 0,-2 2 384 15,1 2 64-15,-2 5 0 0,0-2-1264 0,0 4-256 16,-1 2-48-16,1 2-16 0,-1-5-336 0,2 5-80 15,-1 2-16-15,1 0 0 0,-1-1-320 0,0 3-64 16,1 0-16-16,3-2 0 0,3-5-336 0,-1-2-64 0,2-7 0 0,3-2-16 31,1-3-1200-31,1 0-224 0,1-7-48 0,-6-8-9808 0</inkml:trace>
  <inkml:trace contextRef="#ctx0" brushRef="#br2" timeOffset="45260.75">23480 9370 20495 0,'-9'15'896'0,"4"-1"208"0,1 5-880 0,-2 0-224 0,0 0 0 0,-2 3 0 0,0-2 1072 16,1 0 160-16,0-1 48 0,2 1 0 0,2-4-752 0,0 1-144 15,2-6-16-15,1-2-16 16,1 0-704-16,-1-9-144 0,0 0-16 0,0 0-10688 15</inkml:trace>
  <inkml:trace contextRef="#ctx0" brushRef="#br2" timeOffset="45601.34">24093 9020 13823 0,'0'0'1216'0,"0"0"-960"16,0 0-256-16,0 0 0 0,0 0 592 0,-9 9 80 15,-4-3 16-15,3 3 0 0,-1 1 96 0,-3 4 32 0,1 0 0 0,-1-1 0 16,0 2 80-16,-1 4 0 0,-3 4 16 15,0 4 0-15,0-2-32 0,1 3-16 0,0 7 0 0,2-1 0 16,-6 2-336-16,7 1-64 0,1-1-16 0,0 1 0 16,0 0-320-16,5-4-128 0,-2-7 0 0,4 0 144 15,1-3-560-15,1-3-112 0,1 0-32 16,2-9-11072-16</inkml:trace>
  <inkml:trace contextRef="#ctx0" brushRef="#br2" timeOffset="45727.38">23740 9424 3679 0,'0'0'160'15,"0"0"32"-15,0 0-192 0,0 0 0 0,0 0 0 0,8 7 0 0,3-1 4016 0,0-1 752 16,2-2 160-16,5-3 16 0,2-3-3856 0,0-1-768 16,2-1-144-16,1 1-6640 15,0-4-1312-15</inkml:trace>
  <inkml:trace contextRef="#ctx0" brushRef="#br2" timeOffset="46000.36">24286 9293 16575 0,'0'0'736'0,"0"0"160"0,0 0-720 0,3 11-176 16,-3 0 0-16,-3 0 0 0,2 3 1792 0,-3 4 336 0,0 1 64 0,-2 2 16 16,-2-1-976-16,-1 3-192 0,0-3-32 0,1 1-16 15,-3-2 16-15,2 0 0 0,2 0 0 0,2-3 0 16,1 0-208-16,1-4-32 0,3-4-16 0,0-8 0 15,0 0-432-15,4 6-64 0,-4-6-32 0,10 2 0 16,-1-4-80-16,1-3-16 0,1-2 0 0,0-5 0 16,0 1-128-16,1-1 160 0,-2-2-160 0,3-2 160 15,-2 0-160-15,-1 1 0 0,1-1 0 0,-3 3 0 16,1-1 0-16,0 0 0 0,1 3 0 0,-2 0 0 0,-3 1-336 0,0 3 48 16,0 2 16-16,-5 5 0 15,0 0-320-15,0 0-64 0,8-6-16 0,-8 6 0 16,0 0-2080-16,0 0-400 0</inkml:trace>
  <inkml:trace contextRef="#ctx0" brushRef="#br2" timeOffset="46482.47">24943 9381 9215 0,'0'0'816'0,"0"-6"-656"16,0 1-160-16,-1-3 0 0,-2 2 2432 0,1-2 448 16,-3 0 80-16,0 5 32 0,-2-4-1648 0,-1 3-336 15,-1 2-64-15,-3 2-16 0,-3 1-272 0,2 4-48 16,-2 4-16-16,-2 4 0 0,0 0-80 0,-1 3 0 16,-1 3-16-16,-2 2 0 0,0 1-32 0,3 1 0 15,0-1 0-15,2-2 0 0,3-2-96 0,4 0-32 0,3-3 0 16,3-2 0-16,3 1-160 0,4-8-48 0,-4-6 0 0,10 4 0 15,3-5 64-15,2-3 0 0,4-4 0 0,3-3 0 16,-2-4 0-16,4-5 16 0,0-1 0 0,1-7 0 16,-1 0-64-16,0-3-16 0,0 1 0 0,-2 2 0 15,-2-3-128-15,-1 1 0 0,0 2 144 0,0-4-144 16,-1 0 176-16,0-1-48 0,-3-1 0 0,-1-3 0 16,-1-1-128-16,-1-1 128 0,0 1-128 0,-2-1 128 0,0 3-128 15,-1 5 0-15,-1 7 0 0,-2 10 0 0,-2 2 0 16,-4 12 0-16,0 0-160 0,0 0 160 0,-4 17 0 0,0 5-144 15,-3 6 144-15,-3 5 0 0,-2 5 0 0,-1 1 0 16,1 3 192-16,-2 6-64 0,0 5-128 0,0 0 0 16,0 0 0-16,0 1 128 0,2-1-128 0,2-2 0 15,1-8 0-15,3-3 0 16,2-6-416-16,3-5-160 0,1-5-16 0,4-5-16 16,1-5-1648-16,2-2-336 0,3-8-64 0,2-4-16 0</inkml:trace>
  <inkml:trace contextRef="#ctx0" brushRef="#br2" timeOffset="46820.87">25378 9348 8287 0,'0'0'368'0,"0"0"80"0,-5 12-448 0,4 0 0 0,2-2 0 0,0 1 0 16,-1-11 3888-16,4 12 688 0,-3-2 144 0,4 2 16 15,3-6-3072-15,3-1-608 0,3 0-128 0,2-5-32 16,-2-2-448-16,2-4-80 0,2 0-32 0,1-2 0 16,0-1 96-16,1 0 16 0,-2-1 0 0,-3-1 0 15,1 1-96-15,-4-2-16 0,-1 3 0 0,-4 0 0 16,0 2-128-16,-7 7-16 0,-2-7-16 0,2 7 0 16,0 0 144-16,-12 1 48 0,-2 4 0 0,-3 1 0 0,-2 6-144 0,-1 1-32 15,-2 4 0-15,2 4 0 16,1 3-64-16,1 0 0 0,-1 7-128 0,2-5 192 0,2 2-192 0,5-2 176 15,0 2-176-15,3-3 160 0,4 2-160 16,1-6 0-16,4 0 0 0,4-2 0 0,2-1-192 0,6-3-64 16,1-3 0-16,4-4-10240 15,4 0-2048-15</inkml:trace>
  <inkml:trace contextRef="#ctx0" brushRef="#br2" timeOffset="47214.62">26124 9307 19007 0,'0'0'832'0,"0"0"192"0,0 0-832 0,0 0-192 0,12-2 0 0,3 2 0 0,6-1 1008 0,2 1 144 16,0 0 48-16,3 0 0 0,4-2-528 0,1 0-96 15,-2-5-32-15,1 5 0 0,1-1-352 0,-1 1-192 16,0-5 192-16,-2 2-192 16,-3 2-768-16,-3 0-256 0,-3 0-48 0</inkml:trace>
  <inkml:trace contextRef="#ctx0" brushRef="#br2" timeOffset="47364.12">26306 9452 13823 0,'-14'11'608'0,"6"-6"128"0,1 0-592 0,7-5-144 15,0 0 0-15,-2 10 0 0,2-10 3392 0,6 7 656 16,-6-7 128-16,11 8 32 0,3-5-2848 0,2-3-560 16,2-4-112-16,4-3-32 0,-1 2-400 0,5-1-96 15,2-4-16-15,4 1 0 16,-2-4-1296-16,3-1-256 0,0 0-48 0</inkml:trace>
  <inkml:trace contextRef="#ctx0" brushRef="#br2" timeOffset="48356.47">27062 9710 12431 0,'0'0'544'0,"0"0"128"0,0 0-544 0,0 0-128 0,0 0 0 0,0 0 0 0,0 0 1040 0,0 0 176 16,0 11 48-16,0-11 0 0,0 0-304 0,0 0-64 15,0 0-16-15,0 0 0 0,0 0-144 0,12-6-32 16,-2 1 0-16,-1-6 0 0,-2-1 16 0,1 1 0 16,1-3 0-16,0 0 0 0,-2-1-144 0,2-2-16 15,0 0-16-15,0-1 0 0,0 2-96 0,1-1-32 16,0-4 0-16,1 1 0 0,-3 0-144 0,1 1-16 16,-2 0-16-16,-1 3 0 0,2 4-240 0,-5 3 128 15,1 4-128-15,-4 5 0 0,0 0 0 0,0 0 0 16,0 0 0-16,4 14-160 0,-1 2 160 0,0 2-128 15,-3 3 128-15,2 1-128 0,-1 1 128 0,0 0 0 16,1 1 0-16,-1-4-128 0,0-1 128 0,3-3 0 16,0-5 0-16,1-1 0 0,-1 3 0 0,-4-13 0 15,7 6 0-15,-7-6 128 0,13 3 320 0,0-4 80 16,1-3 16-16,0 0 0 0,0-5-32 0,0 0 0 16,-2-4 0-16,0-2 0 0,-1-5-192 0,-1-2-32 0,3-2-16 0,-3 1 0 15,-1 2-272-15,-1 0 160 16,-2 0-160-16,-1-5 128 0,0 0-128 0,-2-4 0 0,1 0 0 15,-2 1 0-15,-2-4 0 0,1-3 0 0,1-3 0 16,-2-1 0-16,-2 3 0 0,1 2-256 0,0 2 48 0,0 0 0 16,-1 0 32-16,1 1 16 0,0 6 0 15,0 2 0-15,-1 4 160 0,2 3 0 0,-2 3-144 0,-1 4 144 16,1-1 0-16,-1 3 0 0,1 2 0 0,2 6 0 16,0 0-176-16,0 0 176 0,0 0-128 0,0 0 128 15,0 0-144-15,0 0 144 0,10-1-160 0,1 1 160 0,1 1-144 16,0-1 144-16,4 0-128 0,3-1 128 0,2-1 0 0,0 1 0 15,3-2 0-15,1 1 0 0,3 1 0 16,4-2 0-16,3 1 0 0,2-4 0 0,-1 1 0 0,0 2 0 16,-2-5 0-16,0 2 0 0,1 0 0 0,-2-2 0 15,2 1 0-15,-2 2 0 0,-1 0 0 0,-2 3 144 16,-2-1-144-16,-2 0 0 0,-3 3 0 0,-4 0 0 16,-3 2 0-16,-2 0 0 15,-2 1-1728-15,-12-3-368 0,0 0-64 0</inkml:trace>
  <inkml:trace contextRef="#ctx0" brushRef="#br2" timeOffset="48885.36">27877 9279 11055 0,'0'0'480'0,"0"0"112"0,0 0-464 0,0 0-128 0,0 0 0 0,0 0 0 15,0 0 2032-15,0 0 384 0,0 0 80 0,8-7 0 16,1 3-1520-16,1-2-304 0,1-2-64 0,4 3-16 15,-1-3 112-15,3 3 0 0,1 1 16 0,2 1 0 16,2-2 192-16,-1 3 48 0,1 2 0 0,-1 5 0 16,0 0-272-16,-1 2-48 0,-1 3-16 0,-4 3 0 15,-2-1-432-15,-5 2-192 0,-3 2 160 0,-3 1-160 0,-3 1 144 16,-3 3-144-16,-2 1 128 0,-5 1-128 0,-2-1 240 0,-4-2-48 16,0 3 0-16,-4-1 0 0,-2-1 16 0,2 0 0 15,2-2 0-15,0-1 0 0,-2-1 96 0,3-3 16 16,2-1 0-16,3-2 0 0,2 1 32 0,2-6 16 15,3 1 0-15,6-7 0 0,-3 10-112 0,3-10-32 16,0 0 0-16,9 6 0 0,1-2 32 0,3 0 16 16,1-2 0-16,2 0 0 0,2 0-48 0,2 2-16 15,3-3 0-15,0-1 0 0,4 0 16 0,2 0 0 16,2-1 0-16,0-2 0 0,5 0-32 0,-2 0 0 16,1 1 0-16,-1-1 0 0,-4 2 16 0,0-1 0 15,-4 1 0-15,-1-1 0 0,-4-2-80 0,-1 1 0 16,0-2-128-16,-3 3 192 15,-3 0-1584-15,-1 1-320 0,-2 1-64 0</inkml:trace>
  <inkml:trace contextRef="#ctx0" brushRef="#br2" timeOffset="49961.59">20274 13121 6447 0,'0'0'576'0,"0"0"-576"0,0 0 0 0,0 0 0 16,-5 0 1248-16,2 0 144 0,-4 0 16 0,2 0 16 15,5 0-576-15,-6 3-112 16,-1-3-32-16,1 2 0 0,-2 0 128 0,3 0 32 0,-2-2 0 0,-1 0 0 15,0 0 80-15,1 0 16 0,2 2 0 0,-2 1 0 16,7-3 112-16,0 0 16 0,0 0 16 0,0 0 0 16,0 0-112-16,0 0-32 0,0 0 0 0,0 0 0 15,7 7-128-15,2-2-48 0,2 0 0 0,3 2 0 16,3-3-192-16,3-2-32 0,5 1-16 0,2-1 0 16,5 1-96-16,3-2 0 0,2-2-16 0,1-1 0 0,1 2 0 0,0 2 0 15,0-4 0-15,2 1 0 0,-2 2-64 0,1-1-16 16,-1 2 0-16,2-1 0 0,0-1-96 15,-3 3 0-15,-1-2-16 0,-4-1 0 0,-3 0-240 0,-3 0 176 16,-6 0-176-16,1 0 160 0,-4 0-160 0,-4-1 0 16,0-3 0-16,-4 0 128 15,-2 0-1248-15,-2 3-256 0,-6 1-48 0,0 0-9136 0,2-8-1808 16</inkml:trace>
  <inkml:trace contextRef="#ctx0" brushRef="#br2" timeOffset="51539.97">18550 13487 9215 0,'0'0'816'0,"0"0"-656"16,-6 0-160-16,6 0 0 0,-3-3 1472 0,0-1 256 15,2-3 48-15,1-1 16 0,0-2-640 0,2 1-128 16,1-4-32-16,2-2 0 0,1-1-240 0,2-2-48 16,0-3-16-16,-1 1 0 0,2-3-144 0,0-1-32 15,1 0 0-15,0 1 0 0,2-2 0 0,0 2 0 16,-3-5 0-16,3 6 0 0,-1 3-208 0,-1 3-48 16,-1 0-16-16,-1 5 0 0,1 1-240 0,0 6 144 15,-2 3-144-15,2 3 128 0,-2 3-128 0,-2 7-144 16,0 3 144-16,1 3-208 0,1 2 208 0,-1 2 0 15,0 4 0-15,1 1 0 0,1 4 0 0,0-2 0 0,0 3 0 0,-2-1 0 16,-1-4 0-16,3 1 0 16,-2-5 0-16,1-3 0 0,-1-2 0 0,-1-4 0 15,-1-1 0-15,3-7 0 0,0 2 464 0,2-6 48 0,-2-3 0 0,2-3 0 16,0-2 192-16,1-2 32 0,0-5 16 0,1 1 0 16,-3-2-384-16,1-3-80 0,2-4-16 0,-4 0 0 15,0-3-128-15,-1 0-16 0,-1 0-128 16,-1 0 192-16,-3-4-16 0,-1 0-16 0,0-5 0 0,-1-3 0 15,-2 1 96-15,-1-4 32 0,2-4 0 0,-6 0 0 16,3 0-288-16,0-4 160 0,0 0-160 0,0 3 128 16,0 1-128-16,2 3 0 0,-2 0 0 0,1 3 0 15,-1 3 0-15,-1-12 0 0,1 9 0 0,1 8 0 16,-1 1 0-16,1 8 0 0,0 2 0 0,1 5 0 16,-1 3 0-16,1 1 0 0,-1 3-144 0,4 6 144 0,-3-5 0 0,3 5 0 15,-4-5 0-15,4 5 0 0,-5-5-144 16,5 5 144-16,0 0 0 0,0 0-144 0,0 0 144 0,0 0 0 15,0 0-144-15,0 0 144 0,0 0 0 0,0 0 0 16,0 0-144-16,0 0 144 0,10-3 0 0,1 1 0 16,1-2-128-16,0 0 128 0,2 0 0 0,2 0 0 15,0 2 0-15,3-5 0 0,2 2-128 0,1 2 128 16,3-3 0-16,0 0 0 0,-1 2 0 0,4 2 0 16,0-3 0-16,0 0 0 0,1-1 0 0,3 3 0 15,-3-2 0-15,1 0 144 0,-2 1 0 0,-3 1 0 16,-1 1 0-16,-2-2 0 0,-1 0-144 0,-3 3 128 15,-4 1-128-15,-1 0 128 0,-3 0-320 0,-10 0-80 16,0 0-16-16,8 9 0 16,-8-9-2336-16,1 11-480 0</inkml:trace>
  <inkml:trace contextRef="#ctx0" brushRef="#br2" timeOffset="52071.83">19122 12934 19343 0,'0'0'1728'0,"0"0"-1392"16,0 0-336-16,0 0 0 0,0 0 416 0,0 0 16 15,0 0 0-15,0 0 0 0,0 0 320 0,11 2 64 16,0-3 16-16,2-1 0 0,1-5 112 0,1 0 16 16,1 1 16-16,1-4 0 0,2 3-176 0,3-5-32 15,1 3-16-15,1-2 0 0,0 2-112 0,0 1-32 16,-2 5 0-16,0 1 0 0,-5 2-304 0,1 4-64 15,-1 6-16-15,-3 2 0 0,-3 2-224 0,-1 2 0 16,-2 2 128-16,-3 2-128 0,-2 2 0 0,-3 5 0 0,-3-1 128 0,1-2-128 16,-5-1 160-16,-2 3-16 15,-2 2 0-15,-3-2 0 0,1 2 0 0,-2-3 0 16,-3-1 0-16,3-3 0 0,1 0 176 0,1-2 48 16,0-3 0-16,3-1 0 0,3-4-32 0,2-1 0 0,2-3 0 0,4 1 0 15,-1-8 48-15,8 4 0 16,1-2 0-16,1 0 0 0,1-2-192 0,3 0-48 0,2-2 0 15,0 1 0-15,1-1-144 0,0 0 0 0,3-1 0 0,0-4 128 16,1 0-128-16,2 0 0 0,0-2 0 0,1 2 128 16,-2-3-128-16,2 2-224 0,-2-2 48 15,6-2 16-15,-3 3-2528 0,-3 4-496 0</inkml:trace>
  <inkml:trace contextRef="#ctx0" brushRef="#br2" timeOffset="53037.55">19870 19658 5519 0,'0'0'496'0,"0"0"-496"0,-4 1 0 0,4-1 0 16,0 0 2608-16,0 0 416 0,-5 0 96 0,5 0 16 16,0 0-1648-16,0 0-320 0,0 0-64 0,0 0-16 0,9 4 352 0,3 0 64 15,0-2 16-15,4-2 0 0,0-1-304 0,3-3-64 16,3 0-16-16,1-1 0 0,0 1-432 0,2-2-96 16,6 0-16-16,-1 1 0 0,3-3-160 0,3 3-48 15,1 2 0-15,2 1 0 0,0-1-224 0,3 2-160 16,-1-2 192-16,0 3-192 0,-6 3 128 0,1-2-128 15,-6 2 0-15,-2-1 0 16,-1 0-1104-16,-3 1-288 0,-4 1-48 0,5 3-12320 0</inkml:trace>
  <inkml:trace contextRef="#ctx0" brushRef="#br2" timeOffset="53773.13">17974 19928 20095 0,'0'0'896'0,"0"0"176"0,0 0-864 0,0 0-208 0,0 0 0 0,0 0 0 16,0 0 592-16,0 0 80 0,0 0 16 0,0 0 0 0,0 0-32 0,7-2 0 15,1-1 0-15,1 2 0 0,2 0 32 0,2-2 0 16,1 0 0-16,3 0 0 0,0 2-16 0,2-1 0 16,3 1 0-16,1 1 0 0,1-1-176 0,1 0-48 15,3 1 0-15,0 0 0 0,-1-2-208 0,1 2-48 16,-1 0-16-16,-2 2 0 0,-1-1-176 0,-5 0 0 16,-1 0-160-16,-1 2 160 15,-6 0-512-15,2 0 0 0,-4 1 0 0,-2-3-8592 16,-7-1-1728-16</inkml:trace>
  <inkml:trace contextRef="#ctx0" brushRef="#br2" timeOffset="54485.46">18759 20278 23615 0,'0'0'1040'0,"-5"4"224"0,5-4-1008 0,-5 4-256 0,5-4 0 0,0 0 0 16,0 0 368-16,0 0 16 0,0 0 16 0,0 0 0 15,-1-8 320-15,2-3 64 0,0-2 16 0,3 0 0 16,0-3-192-16,0-2-32 0,3-1-16 0,1-2 0 15,0-1-176-15,-1 0-48 0,1 0 0 0,0 1 0 16,-1-5 112-16,3 2 32 0,-2 1 0 0,2 0 0 0,-2 2-288 0,2 3-48 16,0 1-16-16,-4 4 0 0,1 1-128 0,-2 2 0 15,0 4 0-15,0 3 0 0,-5 3 0 0,0 0 0 16,8 4 0-16,-3 6-176 0,0 0 176 0,0 4-128 16,0 3 128-16,0 0-128 0,1 3 128 0,0-1 0 15,-1 1 0-15,0 0 0 0,-1 1 0 0,-1-2 0 16,1 1 0-16,1-6 0 0,0-1 0 0,0-1 0 15,1-3 0-15,-1 0 0 0,-5-9 0 0,7 3 0 16,1-3 128-16,-2 0-128 0,3-4 256 0,-1-4-32 16,-1 2 0-16,0-5 0 0,-2 0 16 0,2-3 0 15,1 0 0-15,-2-1 0 0,-1-1-96 0,-1-1-16 16,0-1 0-16,-3-1 0 0,-1-1-128 0,0-2 128 16,0 1-128-16,-1-3 128 0,-1-2-128 0,-2 1 128 15,-3-5-128-15,0 1 128 0,0-1-128 0,0-2 160 16,0-1-160-16,0-1 160 0,-2-1-160 0,3 1 0 0,-1 3 144 15,1 2-144-15,1 0 0 0,0 5 0 0,0-3 0 0,0 5 0 16,2 2 0-16,0 2 0 0,1 3 0 0,2 4 0 16,-3-2 0-16,2 4-160 0,0 1 160 0,1 3 0 15,0-1-128-15,0 1 128 0,0 0 0 0,0 5 0 16,0 0-128-16,0 0 128 0,5-7 0 0,-3 2 0 16,4 2 0-16,-3-3-128 0,4 0 128 0,-1 0 0 15,0 1 0-15,3-4 0 0,0 5 0 0,3-1 0 16,-2-1 0-16,5-1 0 0,-1 2 0 0,1-4 0 15,1 5 128-15,0-1-128 0,1-2 0 0,-1 2 0 16,2-2 128-16,-3 1-128 0,0 2 0 0,-1 2 0 0,-1-1 0 0,-3-2 0 16,0 1 0-16,-1 3 0 0,-9 1-176 15,8 1-128-15,-8-1-16 0,8 4-16 16,-8-4-2352-16,0 0-448 0,5 18-112 0,-8-2-16 0</inkml:trace>
  <inkml:trace contextRef="#ctx0" brushRef="#br2" timeOffset="54849.07">19224 19743 17503 0,'0'0'768'0,"-6"1"176"0,-1-1-752 0,0-1-192 0,2-3 0 0,3-1 0 15,2 5 1632-15,2-5 288 16,2-1 64-16,4-2 16 0,-1 2-1008 0,5-5-208 16,0 3-32-16,4 0-16 0,4-1 160 0,0 3 48 0,4-2 0 0,-1 4 0 15,0 2-320-15,0 2-64 16,0 1-16-16,-3 3 0 0,-2 2-320 0,-1 2-64 0,-3 2-16 0,-3 3 0 16,-2 1-144-16,-3 3 0 0,-1 2 0 0,-5 3 128 15,0 0 0-15,-5 2-128 0,-1-3 192 0,0 2-64 16,-5 3 48-16,1-5 0 0,0 0 0 0,0-1 0 15,1-1 368-15,1-2 80 0,3-3 16 0,1-2 0 16,3-3-64-16,4 1-16 0,3-5 0 0,0 3 0 16,3-3-288-16,1-2-48 0,3-2-16 0,0-1 0 0,1-1-208 0,1-1 176 15,2 1-176-15,-1-1 160 16,2-3-912-16,0 1-176 0,2-1-32 0,4-7-15744 16</inkml:trace>
  <inkml:trace contextRef="#ctx0" brushRef="#br3" timeOffset="61628.21">25908 6398 1839 0,'0'0'160'0,"0"0"-160"0,6-9 0 0,0-1 0 0,-6 10 2080 0,5-8 384 16,0-2 80-16,-2 2 16 16,-1-2-1216-16,-2 3-224 0,-3-5-48 0,1 3-16 0,-1-3-96 0,-1-1-32 15,-2 3 0-15,0-2 0 0,-2 3-128 0,-1-1-32 16,-2 3 0-16,-1-4 0 0,-2 3-192 0,0-1-32 16,0 1-16-16,-1-1 0 0,-2 3-80 0,-2-3-32 15,-1 3 0-15,0-5 0 0,-2 4 64 0,-2 0 16 16,-1-3 0-16,-2 4 0 0,0-2-176 0,-1 3-16 15,0 1-16-15,0 2 0 0,-1-1-96 0,2 2 0 16,2-2-16-16,2 3 0 0,-2 2 32 0,0 0 16 16,3 2 0-16,0 1 0 0,0-1-80 0,2 4-16 15,-5-2 0-15,0 2 0 0,0 2-128 0,-2 1 0 16,1-2 0-16,-2 4 0 0,-3-3 0 0,1 3 0 16,-1 2 0-16,1-1 0 0,-2 2 0 0,3 3 0 15,-1 3 0-15,1 0 0 0,-4-2 0 0,5 2 0 16,0 4 0-16,0-3 0 0,-1 1 0 0,1-1 0 15,-2-2 0-15,0 1 0 0,1 1 0 0,0 0 0 16,0 0 0-16,1 1 0 0,0-1 0 0,1-1 0 0,0 2 0 16,2 1 128-16,1-3-128 0,0 2 0 0,1 3 0 0,1-2 0 15,0 3 0-15,1-2 0 0,0-1 128 0,2 2-128 16,0 3 0-16,0-2 0 0,0-1 0 0,1-2 0 16,1 1 0-16,0-1 0 0,1 7 0 0,2-2 128 15,0-3-128-15,-3 2 0 0,4-1 0 0,-1 3 0 16,0 3 0-16,0-1 128 0,0 0-128 0,2-1 0 15,0 1 0-15,1 0 0 0,-3-1 0 0,2 1 0 16,2-5 0-16,1 1 0 0,2-2 0 0,2 1 0 16,1 1 0-16,3-2 0 0,-1 2 0 0,5-2 0 0,-1 1 128 0,3-2-128 15,2 3 0-15,-2-8 128 0,1 2-128 16,2 2 0-16,-2-2 144 0,3 4-144 0,3-3 0 0,-4 3 0 16,3-1 0-16,0-3 128 0,2-1-128 0,0 4 0 15,-1-4 0-15,2 2 0 0,0 0 0 0,1-1 0 16,-1 0 0-16,2 0 0 0,-1-3 0 0,0 1 0 15,2-1 0-15,-2 0 0 0,-1-1 0 0,1 0 0 16,0-1 0-16,1-1 0 0,-1 1 0 0,3-2 0 16,1 1 0-16,1-2 0 0,-1-1 0 0,0-3 0 15,4 1 0-15,0 0 0 0,1-1 0 0,2 0 144 16,-1-2-144-16,0 1 160 0,5-2-160 0,-4 1 0 16,1-3 0-16,0 0 0 0,-2-2 0 0,-2-1 0 15,3 1 128-15,-5-2-128 0,-1-1 0 0,0 3 0 16,0-4 144-16,0-2-144 0,-1 0 0 0,0 0 128 15,0-2-128-15,2 1 0 0,-2 1 0 0,1-1 144 16,0-2-144-16,2 0 0 0,-2 1 144 0,8-6-144 0,-2 4 0 0,-8-1 144 16,-1-1-144-16,11-4 0 15,-1 1 0-15,-3-3 128 0,-2 1-128 0,-1 0 0 0,-1-2 144 16,0 1-144-16,-2 0 0 0,-7 5 128 0,1-4-128 0,5-3 0 16,-3 1 0-16,0 5 0 0,-1-4 0 0,0 0 0 15,-3 0 0-15,1 3 0 0,2-3 0 0,1 2 128 16,-5 0-128-16,-1 0 128 0,-3-4-128 0,1 0 128 15,0-2-128-15,2-1 0 0,0 0 0 0,-1 0 0 16,2-3 0-16,-1-1 0 0,-1 0 0 0,2 1 128 16,-1-4-128-16,0 3 0 0,2 2 0 0,0-1 0 15,-1-2 0-15,1 4 0 0,-1-2 0 0,1 3 0 0,-1 0 0 0,2 1 0 16,2 0 0-16,-2 0 0 0,0 1 0 16,-2-1 0-16,-1 0 0 0,1 0 0 0,-1-1 0 0,0 0 0 15,-1 0 0-15,0 0 0 0,-2-3 0 0,1 2 0 16,-1 0 0-16,-1-2 0 0,0-2 0 0,0-3 128 15,-2 1-128-15,1-2 0 0,-3 3 0 0,1-1 0 16,1 0 0-16,1 0 128 0,-2 1-128 0,2 1 0 16,-1 0 0-16,1 3 0 0,-1 0 0 0,2 1 0 15,0 0 0-15,-1-5 0 0,-2 3 0 0,0 1 128 16,4 0-128-16,-1-1 0 0,-1 0 0 0,-1-1 144 16,-1-1-144-16,2-1 0 0,-3 2 128 0,4-2-128 15,-2-1 0-15,1 2 0 0,-2-3 0 0,-1 3 0 16,1-2 128-16,2 1-128 0,-1 1 128 0,-2-1-128 15,-1 1 192-15,0-2-192 0,-2 3 288 0,1 0-48 16,-1-2-16-16,1 3 0 0,-2 3 32 0,0 3 16 0,-1-1 0 0,0 5 0 16,0-2-144-16,0-2-128 15,0 4 144-15,1 1-144 0,-1-1 0 0,1 4 0 16,1-1 0-16,1 4 0 0,-2-2 0 0,4 7 128 16,-5-7-128-16,5 7 0 0,0 0 0 0,0 0 0 0,-10-1 0 0,10 1-160 31,-9-3-224-31,9 3-64 0,-10 3 0 0,10-3-9600 0,-9 6-1936 0</inkml:trace>
  <inkml:trace contextRef="#ctx0" brushRef="#br3" timeOffset="62883.73">25004 5849 3679 0,'0'0'320'0,"-6"5"-320"0,-3-3 0 0,9-2 0 16,-6 7 2752-16,-1 0 496 0,7-7 80 0,-5 8 32 15,1 2-2048-15,4-10-416 0,-2 13-64 0,1-2-32 16,1 2-256-16,0-1-48 0,1-4-16 0,1 4 0 16,0-3-64-16,2 1-16 0,-4-10 0 0,6 10 0 15,1-1 0-15,1-4 0 0,-8-5 0 0,10 5 0 16,0 0 160-16,1-2 16 0,-1-3 16 0,0-3 0 15,1-2-32-15,0 1-16 0,3-2 0 0,-2-4 0 16,0 0-224-16,-1-4-64 0,-1-4 0 0,4 0 0 16,-1 0 64-16,0-2 0 0,-1 0 0 0,1-3 0 0,-1 0-64 0,-1 1 0 15,-1-3 0-15,2 2 0 0,-1 0-32 0,2 1-16 16,-1-3 0-16,1 2 0 0,-3 2-208 0,2 2 144 16,-3 1-144-16,1 4 128 0,-2 0-128 0,-2 5 0 15,-2 0 144-15,-4 9-144 16,0 0-272-16,0 0-128 0,0 0-32 0,0 0 0 15,-9 1-2384-15,0 2-496 0</inkml:trace>
  <inkml:trace contextRef="#ctx0" brushRef="#br3" timeOffset="63715.67">25245 5806 11567 0,'0'0'512'0,"-2"15"112"0,0 0-496 0,-1-1-128 0,1-2 0 0,-1 0 0 16,-1 1 960-16,2-4 160 0,2-9 32 0,-4 11 16 16,4-11-160-16,-4 9-48 0,4-9 0 0,-4 9 0 15,4-9-256-15,0 0-48 0,0 0-16 0,0 0 0 16,0 0 160-16,0 0 32 0,-9-11 0 0,4 1 0 16,2-4-208-16,0-3-48 0,2-1 0 0,-1-1 0 15,2 0-288-15,0 0-64 0,0-5-16 0,0 1 0 16,0 0-32-16,2 1-16 0,-1-4 0 0,0 2 0 15,-1-4 32-15,2 2 0 0,1-3 0 0,0 1 0 16,-1-4-64-16,0-1 0 0,-1-2 0 0,1-2 0 0,1 0-128 16,-2 0 192-16,2-4-192 0,1 1 192 15,-1 2-192-15,3-1 128 0,-4 1-128 0,4-1 128 0,1-3-128 0,0 3 0 16,0-2 144-16,0 3-144 0,1-2 0 0,-2-2 0 16,2 2 0-16,-3-5 0 0,-1 2 0 0,1 1 128 15,1-4-128-15,1 2 0 0,-3-4 0 0,1 2 0 16,0 3 0-16,0-2 128 0,-3 3-128 0,3 3 0 15,2-2 0-15,-1 0 0 0,-1 2 0 0,0 1 0 16,-1 0 0-16,2-3 0 0,2-1 0 0,1 1 0 16,0 2 0-16,1-4 0 0,1 0 0 0,1 1 0 15,1-2 0-15,-1 2 0 0,1-2 0 0,-1 1 0 16,1-2 0-16,0 2 0 0,-1-1 0 0,-2-2 0 0,-1 3 0 16,0-2 0-16,0 4 0 0,-1-2 0 0,0 3 0 0,-2 0 0 15,1 2 0-15,0 0 0 0,4-3 0 0,-3 2 0 16,0-1 0-16,1 0 0 0,0-2 0 0,2 1 0 15,2 0 0-15,2-3 0 0,-1-2 0 0,0-1 0 16,-1 5 0-16,0-2 0 0,-1 1-144 0,1-3 144 16,-1-1-176-16,-1 1 48 0,0 5 0 0,0 1 0 15,-1-4 128-15,-3 6-192 0,0 3 192 0,0 2-192 16,2 0 192-16,-2 3 0 0,-4 0-144 0,2 2 144 16,-1 1 0-16,1-2 0 0,0 1 0 0,2-3 0 15,-3 1-144-15,1 1 144 0,-1-3 0 0,1 1 0 16,0 2 0-16,4-3-128 0,1 2 128 0,1 1 0 15,-1 1 0-15,3-3 0 0,-1 1 0 0,2 1 0 16,1 1 0-16,0 2 0 0,-1-4-128 0,-1 2 128 0,2-2 0 16,-2 2 0-16,-2 3 0 0,1 1 0 0,-2 0 0 15,0 2 0-15,1 2 0 0,0 1 0 0,-3-2 0 0,1 2 0 16,-2 0 0-16,-2 3 0 0,1-1 0 0,-1 2 0 16,0-2 0-16,2 2 0 0,-2 4 0 0,1 2 0 15,0-1 0-15,2 2 0 0,-2 2 0 0,2-2 0 16,0 4 0-16,-8 4 0 0,9-1-128 0,1-2 128 15,1 1 0-15,-1-2 0 0,2 2-144 0,-1-1 144 16,-1 0 0-16,2 1-144 0,1-4 144 0,-1 0 0 16,2 3 0-16,1-2 0 0,1-3 0 0,-1 2 0 15,0 1 0-15,-2-4 0 0,1 5 0 0,-1-1 0 16,-2-2-144-16,-1 5 144 16,-10 2-704-16,0 0-64 0,0 0 0 0</inkml:trace>
  <inkml:trace contextRef="#ctx0" brushRef="#br3" timeOffset="64364.38">26841 908 6447 0,'0'0'272'0,"-9"8"80"0,-1-1-352 0,1 6 0 16,0-3 0-16,0 7 0 0,0 4 2560 0,1 2 448 15,0 0 96-15,0 5 16 0,2-2-2352 0,1 4-480 16,0 2-96-16,0-2 0 0,1 2 16 0,0 1 16 16,1 3 0-16,0-4 0 0,-1-4 64 0,1 0 16 15,2-6 0-15,1-1 0 0,0-3-48 0,0-3 0 0,1-3 0 0,-1-12 0 16,0 0 368-16,0 0 64 0,0 0 16 0,0 0 0 15,0 0 16-15,9-11 16 0,-1-2 0 0,-1-1 0 16,0-2-304-16,-2-1-64 0,0 0-16 0,0-1 0 16,1-1-176-16,-2 0-48 0,0-4 0 0,0 0 0 15,-2 1-128-15,1-2 128 0,-1-4-128 0,2 4 128 16,0-1-128-16,1 2 128 0,0 2-128 0,2 2 128 16,-1 0-128-16,3 1 0 0,-1 2 0 0,0 1-176 15,3 1 176-15,-1 5 0 0,-1 1 0 0,1 4 0 16,-1 2 0-16,-9 2-160 0,11-3 160 0,-11 3 0 15,13 4 0-15,-2 1-128 0,1 4 128 0,-2-1 0 16,-2 4-192-16,-2-1 0 0,-1 0 16 0,-1 2 0 16,-2-3 176-16,-3 1 0 0,1 2 0 0,0-2 0 15,3 2 0-15,-3 1 0 0,-4-4 0 0,0 3 0 0,-2 2 0 0,-2-2 0 16,-2-2 0-16,0 2 0 0,-2 0-208 0,2-3-16 16,-3 1 0-16,3 1 0 15,0-5-512-15,2 1-96 0,8-8-32 0,-7 5-10080 16</inkml:trace>
  <inkml:trace contextRef="#ctx0" brushRef="#br3" timeOffset="64718.68">27086 1062 12895 0,'0'0'576'0,"0"0"112"0,0 0-560 0,0 0-128 0,5 10 0 0,3-2 0 16,2-6 1104-16,3 0 192 0,1-2 48 0,2-3 0 16,4-2-704-16,0-4-144 0,2 0-32 0,2-5 0 15,-1-1 80-15,1-2 16 0,0 0 0 0,-3 0 0 16,-1 2-128-16,-3 1-32 0,-3-3 0 0,-1 2 0 16,-3 0-192-16,-2 2-32 0,-3 3-16 0,-3 0 0 15,-2 2 16-15,0 8 0 0,0 0 0 0,-5-7 0 16,-5 3 48-16,-1 4 16 0,-3 1 0 0,1 3 0 15,-5 5-240-15,-1 0 128 0,-1 2-128 0,0 0 0 16,-1-2 0-16,2 7 0 0,0 0 0 0,1 2 0 16,2 1 0-16,2-1 0 0,2 1 0 0,6-3 0 15,3 1 0-15,5-6 0 0,3 1-128 0,5-1 128 0,3-3 0 0,2 1 0 16,3-4-128-16,2-1 128 16,2-2-608-16,1-2-64 0</inkml:trace>
  <inkml:trace contextRef="#ctx0" brushRef="#br3" timeOffset="65002.59">27660 814 19231 0,'-13'13'848'0,"4"-6"176"0,0 6-816 0,0 2-208 15,0 3 0-15,2 1 0 0,-2 2 0 0,2-4 0 16,2 1 0-16,2 0 0 0,0 0 256 0,-1 0 0 15,3-1 0-15,1-1 0 0,1-6-256 0,-1-10 0 0,4 10 128 0,-4-10-128 16,0 0 416-16,0 0 32 0,0 0 16 0,11 0 0 16,1-5 544-16,-1-7 96 0,3-2 32 0,0-3 0 15,2-2-512-15,-1 0-112 0,0 1 0 0,0-1-16 16,-1 0-352-16,2-2-144 0,0 2 128 0,1 3-128 16,-3-1 0-16,1 1 0 0,-4-1 128 0,2 4-128 15,-2 3 0-15,1 0 0 0,-6 1 0 0,2 2 0 31,-8 7-2096-31,0 0-400 0</inkml:trace>
  <inkml:trace contextRef="#ctx0" brushRef="#br3" timeOffset="65232.2">28272 776 21183 0,'-10'1'1888'0,"0"6"-1504"16,-1 3-384-16,-1 0 0 0,-1 4 128 0,1 2-128 16,-4 0 128-16,2 3-128 0,2 1 128 0,-1 0-128 15,-1 0 128-15,3 0-128 0,0-5 160 0,4 2-32 16,0 0-128-16,1 1 192 0,1-1-192 0,1-2-256 16,0 0 48-16,2-1 16 15,2-4-1744-15,0-10-352 0</inkml:trace>
  <inkml:trace contextRef="#ctx0" brushRef="#br3" timeOffset="65714.98">28655 730 13823 0,'0'0'1216'0,"0"0"-960"0,0 0-256 0,0 0 0 0,0 0 704 16,-8 8 112-16,-1-4 16 0,1 3 0 0,-3 2-224 0,0 4-32 15,-1-2-16-15,0 3 0 0,0 2-144 0,-2 3-32 16,0-2 0-16,-1 1 0 0,1 4 208 0,1-1 48 16,1 1 0-16,2-4 0 0,-1-4 64 0,9 0 0 15,-2 0 16-15,3-3 0 0,2-2-352 0,3 1-80 16,-4-10-16-16,9 4 0 0,0-3-96 0,1-1-32 15,0-3 0-15,4-4 0 0,-3 0 96 0,0-2 16 0,-1-1 0 0,-3-2 0 16,4 2-96-16,-1-3-16 0,-4 1 0 0,0-2 0 16,-1 0-144-16,-1 0 128 0,-1-2-128 0,-3 4 128 15,-1 0-128-15,-2-1 128 0,0 3-128 0,-2 3 128 32,-1-2-608-32,0 4-128 0,-3 1-32 0</inkml:trace>
  <inkml:trace contextRef="#ctx0" brushRef="#br3" timeOffset="66203.2">29039 710 14735 0,'0'0'640'0,"-12"4"160"16,2 2-640-16,-1-2-160 0,-1 4 0 0,1 0 0 0,-1 4 1392 0,1-2 240 15,-2 3 48-15,2-2 16 0,-4 2-1200 0,2 1-240 16,0 1-64-16,2-1 0 0,1-2-64 0,1 0 0 16,-3 4-128-16,3-3 192 15,6-1 144-15,0 1 32 0,0-1 0 0,3-3 0 0,0-9-96 0,7 9-16 16,2-4 0-16,1-3 0 0,1-2-16 0,2-2-16 16,0-2 0-16,-1-3 0 0,1-2 48 0,0-3 16 15,0 4 0-15,-1-5 0 0,0 0-16 0,-1-1 0 16,-1 1 0-16,1-2 0 0,-3-3-80 0,1 1-32 15,0-1 0-15,-2 0 0 0,-4-2 32 0,4-1 0 16,-2-3 0-16,-3 0 0 0,1-3-64 0,-2 1 0 0,3-6 0 16,-1-1 0-16,-3-5-128 0,0 15 0 0,0-5 144 0,0 0-144 15,1 0 0-15,-1 5 0 0,0 3 0 0,0 2 0 16,0 3 0-16,0-3 0 0,0 5 0 0,0 13 0 16,0 0 0-16,0 0 0 0,-4 13 0 0,0 5 0 15,0 5 0-15,3-6 0 0,1 9 0 0,0 0 0 16,0 6 0-16,0 3-128 0,1 1 128 0,-1 5 0 15,-1 0 0-15,1 34-160 0,1-14 160 0,2-9 0 32,-2-5-496-32,2-9 16 0,-2-9 0 0,-1-1 0 15,-1-6-176-15,-2-2-48 0,1-3 0 0,-1-5 0 0,-2-3-704 0,5-9-160 16</inkml:trace>
  <inkml:trace contextRef="#ctx0" brushRef="#br3" timeOffset="66359.2">28058 550 30399 0,'-22'-2'1344'0,"8"2"288"0,-4 0-1312 0,7 3-320 0,1 0 0 0,10-3 0 0,0 0 0 0,0 0 0 16,0 0-192-16,3 8 64 15,5-2-1184-15,0-3-224 0</inkml:trace>
  <inkml:trace contextRef="#ctx0" brushRef="#br3" timeOffset="68283.09">29482 562 5519 0,'0'0'496'0,"0"0"-496"15,0 0 0-15,0 0 0 0,0 0 1888 0,-6 6 288 16,6-6 48-16,0 0 16 0,0 0-864 0,0 0-160 16,0 0-48-16,0 0 0 0,14 2 64 0,4-3 16 15,2-2 0-15,2 1 0 0,2-1-720 0,3-1-144 16,1-2-16-16,1 1-16 0,3 1-224 0,1-2-128 15,-2 1 128-15,1 1-128 0,-1 3-176 0,-3-2-96 16,-4 1-32-16</inkml:trace>
  <inkml:trace contextRef="#ctx0" brushRef="#br3" timeOffset="68457.78">29648 812 18431 0,'0'0'1632'0,"0"0"-1312"0,0 0-320 0,0 0 0 0,0 0 656 0,0 0 64 0,1 7 16 0,-1-7 0 16,0 0-176-16,10 7-48 0,2-5 0 0,0-2 0 15,2-1-48-15,2 0-16 0,0-1 0 0,-1-3 0 32,1 0-1856-32,0 1-368 0</inkml:trace>
  <inkml:trace contextRef="#ctx0" brushRef="#br3" timeOffset="69031.78">30502 261 11055 0,'0'0'976'0,"0"0"-784"0,0 0-192 0,0 0 0 16,-8 3 1296-16,8-3 224 0,0 0 32 0,0 0 16 15,0 0-624-15,0 0-128 0,0 0-32 0,0 0 0 16,0 0 48-16,-1-7 0 0,2-4 0 0,3 3 0 16,2-2-256-16,2 4-64 0,0-2 0 0,1-1 0 15,-1-1-336-15,3 1-176 0,-1 4 160 0,1-2-160 16,2-1 160-16,0 0-160 0,-2 3 160 0,1 3-160 16,-2 2 256-16,-10 0-32 0,11 2-16 0,-2 5 0 15,-3 1-208-15,0 1 0 0,-3 3 0 0,0 2 0 16,-4-3 128-16,-2 3 16 0,-2 0 16 0,-4 1 0 0,-2 4 48 0,-2-1 16 15,-2 0 0-15,-1 2 0 0,1 2-224 16,8-9 128-16,-1 2-128 0,-2 0 0 16,2 2 208-16,-3-1-48 0,1 0-16 0,1-1 0 0,1-1 112 15,-3 10 0-15,4-5 16 0,5-6 0 0,0-2-128 0,2-11-16 16,0 0-128-16,7 8 192 0,-7-8-64 0,11 7 0 16,1-4-128-16,-2-1 192 0,-10-2-64 0,12 0-128 15,1 0 176-15,0 0-176 0,-2 0 144 0,1 0-144 16,1 0 0-16,-5 0 144 0,-8 0-144 0,13 0-144 15,-1-1 144-15,-1 0-208 16,0-2-1328-16,0 0-272 0,-11 3-48 0</inkml:trace>
  <inkml:trace contextRef="#ctx0" brushRef="#br3" timeOffset="69326.92">31022 283 12895 0,'0'0'1152'16,"0"0"-928"-16,0 0-224 0,0 0 0 0,0 0 1424 0,0 0 240 0,0 0 64 0,0 0 0 15,0 0-704-15,0 0-128 0,0 0-16 0,0 11-16 16,-1 3-16-16,-2-1 0 0,-1 2 0 0,0 2 0 15,-1 3-208-15,3-6-64 0,-2 4 0 0,-1 2 0 16,0 4-288-16,-2-1-64 0,1-1-16 0,0 1 0 0,-1 1-208 0,-3 13 176 16,1-9-176-16,3-5 160 0,2-6-160 0,2-4-176 15,0-3 48-15,2-10 0 16,0 0-832-16,0 0-144 0,0 0-48 0</inkml:trace>
  <inkml:trace contextRef="#ctx0" brushRef="#br3" timeOffset="69589.58">31268 168 6447 0,'0'0'272'0,"0"0"80"16,0 0-352-16,0 0 0 0,0 0 0 0,0 0 0 0,-1 14 2832 0,-1-2 496 0,-5 1 112 0,3 2 16 15,-2 0-1872-15,-2-3-368 0,3 0-80 16,0 3-16-16,0 3-400 0,0 3-80 0,1-1 0 0,0 4-16 15,-1 0-304-15,4-6-64 0,-3 0-16 0,3 3 0 16,0 1-112-16,-2 0-128 0,1-3 176 0,-1 0-176 16,1 0 144-16,-2 8-144 0,1-6 0 0,2-6 144 15,0-3-144-15,1-3 0 0,0-9 0 0,0 0 0 32,0 0-640-32,0 0 0 0,0 0 0 0</inkml:trace>
  <inkml:trace contextRef="#ctx0" brushRef="#br3" timeOffset="69814.23">30878 280 21183 0,'0'0'1888'0,"0"0"-1504"0,0 0-384 0,0 0 0 0,0 0 144 0,9-2-144 0,2-1 192 0,3 1-192 0,2-3 656 0,-1 2 32 15,2 0 0-15,0 0 0 0,2-1-176 0,2-2-16 16,0-2-16-16,6 3 0 0,2-3-160 0,4 2-16 16,4-3-16-16,3 3 0 0,2 2-160 0,-3 0-128 15,-2-1 192-15</inkml:trace>
  <inkml:trace contextRef="#ctx0" brushRef="#br3" timeOffset="70332.93">30255 963 18831 0,'0'0'832'0,"0"0"176"0,0 0-816 16,0 0-192-16,13 6 0 0,4-2 0 0,4-3 752 0,6 1 96 15,6-4 32-15,1 1 0 0,9-3-416 0,1-2-80 16,-1-2 0-16,5-1-16 0,6 0-192 0,0-5-48 0,6 2 0 0,2 0 0 15,3 1-128-15,-4 2 0 0,-6-1 0 16,-7 2 128-16,-6-2-128 0,-4 4 0 0,-1-3 0 0</inkml:trace>
  <inkml:trace contextRef="#ctx0" brushRef="#br3" timeOffset="71383.28">30537 1813 3679 0,'0'0'320'16,"-6"9"-320"-16,6-9 0 0,-7 10 0 0,0 0 2352 0,1-3 400 15,6-7 64-15,-5 11 32 0,5-11-1600 0,-5 8-320 16,5-8-64-16,0 0-16 0,0 0 112 0,0 0 0 16,0 0 16-16,0 0 0 0,0 0-80 0,0 0-32 15,6-5 0-15,2-5 0 0,-2 1-464 0,0-4-80 16,1-2-32-16,-1-2 0 0,0 2-32 0,-1 2 0 16,1-2 0-16,-3 0 0 0,1-2 64 0,-1 1 0 15,-1 0 0-15,2 2 0 0,-1 3-144 0,-1 0-32 16,1 2 0-16,-3 9 0 0,0 0-144 0,0 0 0 15,0 0 0-15,0 0 0 0,0 0 0 0,2 10 0 0,0 4-128 0,0 2 128 16,1 1-128-16,0 2 128 0,3 0-160 16,-4 3 160-16,3-1 0 0,0 2-144 0,0-1 144 0,2-3 0 15,-1-1 0-15,0-2 0 0,-1-2 0 0,1-4 0 16,0 2 0-16,-6-12 0 0,8 9 0 0,-8-9 0 16,7 7 128-16,-7-7 0 0,0 0 0 0,10 1 0 15,-10-1 128-15,9-3 48 0,-2-5 0 0,-2 0 0 16,-3-3-32-16,2-2 0 0,-1 2 0 0,0-3 0 15,-3-3-144-15,-1 1-128 0,0-2 192 0,-3 0-192 16,1-1 240-16,-2-1-64 0,0-1-16 0,0-4 0 16,-2 0-32-16,-1-5-128 0,0 4 192 0,-1-6-64 15,1-2-128-15,0-1 0 0,4 0 0 0,-2 3 128 16,2 4-128-16,0 3 0 0,0 3 0 0,4 3 0 0,-2 2 0 16,2 3 0-16,0 3 0 0,2-2 0 0,0 6 0 0,0-4-144 15,1 5 144-15,-3 6 0 0,0 0 0 0,5-10-128 16,-1 1 128-16,-4 9 0 0,6-8 0 0,3 5 0 15,1 0 0-15,1-1 0 0,5-1-128 0,0 1 128 16,3 0 0-16,4 2 0 0,3-2-144 0,4-2 144 16,3 1 0-16,3 1-144 0,-1-2 144 0,3-2 0 15,2-2 0-15,-2 1 0 0,-2-1 0 0,-2 2 0 16,-1-3 0-16,-1 4 0 0,-2-2 0 0,-1 4 0 16,-2 1 0-16,-3-1 0 0,-3-2 0 0,-5 3 0 15,-2 1 0-15,-2 2 0 16,-12 1-352-16,10-1-144 0,-10 1-16 0,0 0-16 0</inkml:trace>
  <inkml:trace contextRef="#ctx0" brushRef="#br3" timeOffset="72035.27">31221 1412 13823 0,'0'0'1216'0,"0"0"-960"0,0 0-256 0,0 0 0 15,0 0 736-15,0 0 96 0,0 0 32 0,-2-9 0 16,2 9-288-16,0 0-64 0,0 0-16 0,-12 0 0 0,0 0 32 0,0 2 16 15,1 2 0-15,-1 4 0 0,-2-2 96 16,0 7 0-16,0-2 16 0,-1 3 0 0,0 0-288 0,1 4-64 16,0-2-16-16,1 2 0 0,2-3 32 0,1 1 16 15,2-4 0-15,3 2 0 0,0 2 48 0,5-1 16 16,2-4 0-16,3 2 0 0,3 0 32 0,4 1 0 16,3-3 0-16,0 2 0 0,2 1-96 0,0-3-16 15,1 0 0-15,2 1 0 0,1-2-320 0,-1 2 0 16,-2 2 0-16,0-1 128 0,-3-1-128 0,-1 2 0 15,-3 1 0-15,0-1 128 0,-3-1-128 0,-1 1 0 0,-3 1 0 16,-2-2 0-16,-1-1 176 0,-1 0-48 16,-2 1 0-16,-3-2 0 0,-2 1 256 0,1 1 64 0,-3-3 0 15,-1 2 0-15,-1-3-112 0,-1 0-16 16,1-2 0-16,-2 0 0 0,0-3-176 0,-1-1-144 0,2-1 192 0,-1-1-192 16,0-1 160-16,0 0-160 0,1-2 128 0,2-2-128 15,-1 0 128-15,4-5-128 0,0 0 128 0,2-5-128 16,3-2 192-16,1-2-64 0,2-1 0 0,3 0 0 15,2 0-128-15,3-1 160 0,2-5-160 0,1 5 160 16,0-3-160-16,5 3 0 0,1-2 0 0,1-1 0 16,0 2 0-16,0-1 0 0,0-3 0 0,0 2 0 15,0 1 0-15,-1 3 0 0,-1-2 0 0,-2-5 0 16,-1 3 0-16,0 2 0 0,0-3 0 0,-3 1 0 16,-3 1 0-16,-3 2 0 0,0 1 0 0,-1 1 0 15,-3 3 128-15,-1-1-128 0,-2 5 192 0,-2 2-64 0,-1-1-128 16,-3 5 0-16,-3 2 144 0,-2 1-144 0,-1-1-144 0,-3 4-112 15,-2 3 0-15,-1 0-16 16,-2 2-1648-16,2 3-336 0,0 0-64 0</inkml:trace>
  <inkml:trace contextRef="#ctx0" brushRef="#br4" timeOffset="82458.7">29723 5764 11919 0,'0'0'512'0,"0"0"128"0,0-12-512 0,4 5-128 0,1-2 0 0,0 1 0 16,-5 8 224-16,5-9 16 0,0 0 0 0,-1 0 0 15,-1 2 96-15,-3 7 32 0,4-10 0 0,-2 1 0 0,-2 9 336 0,0-10 80 16,0 10 16-16,-4-9 0 16,0-2-32-16,-1 5-16 0,-1 2 0 0,-3-1 0 0,0 0 0 0,-1 1 0 15,-3 2 0-15,-2-1 0 0,1-1-144 0,-3 2-32 16,-1 2 0-16,0-1 0 0,-1-2-112 0,0 2-16 15,-1 0-16-15,0 1 0 0,-1 1-80 0,1 1-16 16,-3 1 0-16,-1-1 0 0,-1 2 0 0,-3 0 0 16,0-1 0-16,-2-1 0 0,-1 3-192 0,3 3-144 15,-2-3 192-15,2 3-192 0,2-2 192 0,2 3-192 16,1 1 192-16,2 1-192 0,6-2 144 0,-1 4-144 16,-2 0 0-16,1 1 144 0,2 2-144 0,1 2 0 15,1 1 0-15,2 4 0 0,-1 1 0 0,2 0 0 0,-1 3 0 0,1 1 0 16,-2 1 0-16,1 3 0 0,-3-3 0 0,-1 3 0 15,-1 4 0-15,0 0 0 0,1 1 0 0,-1 1 0 16,0 1 0-16,-1 0 0 0,2 0 0 0,1 3 0 16,1 2 0-16,2-4 0 0,-1 1 0 0,2 2 0 15,1-2 0-15,0 1 0 0,2 0 0 0,0-2 0 16,2 2 0-16,0 1 0 0,1-1 0 0,2 3 0 16,1-2 0-16,1 0 0 0,1 3 0 0,5-1 0 15,-1 2 0-15,4-2 0 0,0-4 0 0,1 1 0 16,2 4 0-16,2-6 0 0,1 1 0 0,2-1 0 15,-2-2 0-15,3-3 0 0,-2 0 0 0,1-2 0 16,-1 0 0-16,1 1 0 0,-2-1 0 0,-1 0 0 16,0-1 0-16,-3-4 0 0,-2 1 0 0,0 2 0 15,0-2 0-15,-1 3 0 0,-1-1 0 0,-2 1 128 0,0 0-128 16,-1 0 0-16,1-1 0 0,-1 1 0 0,0-1 0 0,1 0 0 16,0 1 0-16,0 0 0 0,0-5 0 0,0 2 0 15,6-2 0-15,-1 1 0 0,0-4 0 0,0 2 0 16,0-3 0-16,2-1 0 0,0-2 0 0,2 2 0 15,4-2 0-15,0-1 0 0,2-1 0 0,3 0 0 16,1-2 0-16,3-3 0 0,2 1 0 0,2-1 0 16,-2 1 0-16,-1-5 0 0,-3 2 0 0,0-3 0 15,-3 1 0-15,1-4 0 0,-4 0 0 0,0 1 0 16,0-3 0-16,2-2 0 0,0 0 0 0,1 3 128 16,-3-1-128-16,3-2 0 0,-1-2 0 0,1-1 0 15,0 1 0-15,-1 0 0 0,1 0 0 0,-1-1 0 16,1 1 0-16,0-2 0 0,0-2 128 0,-2 2-128 0,-1-4 0 0,0 0 128 15,-2-4-128-15,1-1 192 0,0-2-192 0,0-2 192 16,-2-1-32-16,-2-4 0 0,-1-2 0 0,0 1 0 16,0-4-160-16,-3 1 192 0,0-1-192 0,0-2 192 15,0 4-192-15,0-2 0 0,3 1 0 0,-1-1 128 16,-1 0-128-16,2-2 0 0,-3 2 0 0,3-4 128 16,1 2-128-16,1-2 0 0,0-3 0 0,2 2 0 15,0 2 0-15,0-4 0 0,-2-1 0 0,3-2 0 16,0 3 0-16,0-1 0 0,-3-3 0 0,1 0 0 15,0 0 0-15,-1 0 0 0,-1 0 0 0,-3-4 0 16,-2-5 0-16,-3 0 0 0,1-1 144 0,-2-4-144 16,-1 0 0-16,-3-1 144 0,-1-1-144 0,0-1 0 15,1 1 208-15,1 0-64 0,-2-2-16 0,0 0 0 16,-3-2 0-16,2 2-128 0,-3 2 192 0,1 2-64 16,2 0 0-16,0 4-128 0,-4-1 192 0,1 0-64 0,-1 2-128 0,-3-2 192 15,1 2-192-15,-2 3 192 0,-1 3-192 0,-1 2 0 16,0-1 0-16,1 3 0 0,-2 3 0 0,0 1 0 15,0 2 0-15,1 4 0 0,-7-2 0 0,0 4 0 16,-2-4 0-16,-1 4 0 0,0 3 0 0,-2 3 0 16,1 1 0-16,-1 3 0 0,-1 2-304 0,0 3 16 15,0 0 0-15,-1 4 0 16,-5 0-1856-16,-1-3-368 0</inkml:trace>
  <inkml:trace contextRef="#ctx0" brushRef="#br4" timeOffset="83160.08">29381 5182 17503 0,'0'0'768'0,"-10"3"176"0,-3 0-752 0,3-1-192 16,1 1 0-16,9-3 0 0,0 0 1216 0,-7 6 192 16,7-6 64-16,-5 11 0 0,5-11-896 0,0 0-192 0,-2 10-16 0,2 0-16 15,0-10 16-15,0 14 0 0,0-3 0 0,2 3 0 16,2 1-80-16,0 3-16 0,-1 0 0 0,2 0 0 16,1 0-144-16,0-2-128 0,1 1 192 0,0-2-192 15,0-1 176-15,-2-1-176 0,2-2 160 0,0 1-160 16,-3-4 256-16,4 4-64 0,-1-7 0 0,-7-5 0 15,6 4 192-15,-6-4 48 0,12 0 0 0,-2-3 0 16,-1 1 48-16,-2-5 16 0,2-4 0 0,-1-3 0 16,2-5-80-16,0-1-16 0,-1-5 0 0,0 0 0 15,0-2-144-15,1-3-16 0,1-6-16 0,-3 4 0 16,1 1-96-16,2-1 0 0,0-2-128 0,-2-2 192 16,-2-1-192-16,1 1 176 0,-1 2-176 0,4 1 160 15,-4 3-160-15,3 5 0 0,-2 0 0 0,2 6 0 0,-2 1 0 16,-1 4 0-16,1 1-176 0,0 2 176 15,-2 3-496-15,-1 1-16 0,-5 7 0 0,0 0 0 16,0 0-1376-16,0 0-288 0,0 0-48 0,0 0-5856 16,0 0-1184-16</inkml:trace>
  <inkml:trace contextRef="#ctx0" brushRef="#br4" timeOffset="83575.81">29514 5314 7359 0,'0'0'656'0,"0"0"-528"0,0 0-128 0,0 0 0 16,0 0 1984-16,0 0 352 0,0 0 80 0,0 0 16 15,0 0-1952-15,-6-5-480 0,1-2 0 0,1 1 0 16,4 6 320-16,-3-12-48 0,2 1 0 0,0 0 0 16,-2-6 448-16,2 1 96 0,-1-1 16 0,0-2 0 15,1-3 144-15,1-4 48 0,0-2 0 0,1-4 0 16,1-1-112-16,0-4-16 0,-1-2 0 0,2-6 0 16,-1 2-384-16,2-7-96 0,0 2-16 0,2 1 0 15,2 0-48-15,1 4-16 0,2-2 0 0,2 5 0 16,2-1-96-16,2 3-32 0,-1 0 0 0,3 5 0 0,2 0-208 15,3 0 176-15,1-1-176 0,3 5 160 0,2 1-160 0,0-2 0 16,-1 4 0-16,2 0 0 0,-3 3 0 16,-3 0 0-16,-1 0 0 0,-2 3 0 15,-4 1-512-15,-3 3-144 0,-2 4-32 0,-3-1-8000 16,-6 3-1600-16</inkml:trace>
  <inkml:trace contextRef="#ctx0" brushRef="#br4" timeOffset="123336.33">28462 3243 8287 0,'0'0'368'0,"0"0"80"0,-4-6-448 0,4 6 0 0,-6-9 0 0,2 4 0 16,4 5 1680-16,-8-7 256 0,8 7 48 0,-9-5 16 15,2 2-976-15,-2 1-192 0,-1 0-32 0,1 0-16 0,0 1-224 0,-1 1-48 16,-2 0-16-16,1 4 0 0,-2 0-80 15,0 3-16-15,-1 4 0 0,-2 3 0 0,-3 0-208 0,-2 1-64 16,-2 1 0-16,1 3 0 0,-1 4-128 0,-1 1 128 16,-1 2-128-16,4 1 128 0,2 2 64 0,2-1 0 15,3 2 0-15,4-4 0 0,1 2 32 0,3-4 16 16,3-3 0-16,5-2 0 0,1-2-64 0,5-3-16 16,2-3 0-16,4-5 0 0,3-1 0 0,2-5 0 15,4-4 0-15,3-1 0 0,2-5 96 0,3-2 0 16,1-6 16-16,-1-3 0 0,1-3-80 0,-3-2 0 15,-1-4-16-15,-2-1 0 0,-5-2-176 0,0-3 192 16,-4 0-192-16,1-3 192 0,-2 1-192 0,-1 0 160 16,-1-1-160-16,-3-3 160 0,-4 0-160 0,0-1 0 0,0-6 0 15,-5-1 0-15,-3-6 0 0,0 2 0 0,-1 1 0 0,0 3 0 16,-3 6 0-16,0 4-144 0,1 10 144 0,0 4-208 16,0 7 208-16,0 9-144 0,0 3 144 0,4 7-128 15,0 0 128-15,-6 7 0 0,0 3 0 0,-1 9 0 16,2 7 0-16,2 4 0 0,-1 2 0 0,1 9-128 15,3 1 128-15,4 7 0 0,0 5 0 0,0 3 0 16,-2 0 0-16,2 5 0 0,2-1 0 0,1-2 0 16,-2-4 0-16,2-5 0 0,1-3 0 0,-2-7 0 15,-2-5 0-15,1-4 0 0,3-8 0 0,0-5 0 32,-1-4-384-32,2-8-64 0,0-1 0 0,-9-5-7104 0,13-4-1440 0</inkml:trace>
  <inkml:trace contextRef="#ctx0" brushRef="#br4" timeOffset="123547.18">28870 3161 22687 0,'-8'20'1008'0,"6"-4"208"0,0 7-976 0,1-1-240 16,2-2 0-16,1 3 0 0,-1 4 592 0,3-4 80 15,-2 0 16-15,3-1 0 0,0-2-496 0,2-3-192 16,-2-3 176-16,1-1-176 16,-1 0-480-16,2-3-192 0,-1 0-32 0,-6-10-6400 15,11 5-1280-15</inkml:trace>
  <inkml:trace contextRef="#ctx0" brushRef="#br4" timeOffset="123904.33">29265 3002 14735 0,'-10'9'1312'0,"0"-4"-1056"0,-2 0-256 0,1 2 0 15,-6 2 960-15,2 3 128 0,-1 2 16 0,-1-3 16 16,1 2-560-16,3 2-112 0,0-1-32 0,3-3 0 15,2 1 16-15,3 1 0 0,1-3 0 0,3 0 0 0,1 1-160 0,0-11-16 16,0 0-16-16,7 9 0 0,0 1-32 0,3-4 0 16,2-1 0-16,3 1 0 0,0-1-208 0,0-1 176 15,-1 1-176-15,-1 1 160 0,-3-2-160 0,1 4 192 16,-1-1-192-16,-3 0 192 0,0 2 64 0,-7-9 32 16,0 10 0-16,0 3 0 0,-5-3-48 0,-2 0-16 15,-2 0 0-15,-2-2 0 0,-3 2 64 0,-1-4 16 16,-2 1 0-16,2 0 0 0,-2-3-160 0,7-1-16 15,1-1-128-15,0-2 192 0,-1-2-384 0,10 2-64 16,-9-4-32-16,3-5-11616 0</inkml:trace>
  <inkml:trace contextRef="#ctx0" brushRef="#br4" timeOffset="124261.46">29500 3049 12895 0,'-5'12'1152'0,"1"-4"-928"0,1 3-224 0,-1 0 0 15,0 1 896-15,1 4 128 0,1 0 16 0,1 3 16 16,-1-1 128-16,-2 0 32 0,2 2 0 0,2 2 0 16,-3 1-384-16,1-1-80 0,-1 0-16 0,2 0 0 15,0-2-448-15,-1-1-96 0,0-2 0 0,-1-3-16 16,1 0 208-16,-1-2 32 0,1-3 16 0,2-9 0 0,-4 12 320 0,0-3 64 15,0 2 16-15,4-11 0 16,0 0-224-16,-3 8-32 0,3-8-16 0,-6 8 0 0,6-8-304 0,0 0-48 16,0 0-16-16,0 0 0 0,0 0-192 0,0 0 176 15,0 0-176-15,0 0 160 0,0 0-160 0,0 0 0 16,0 0 144-16,0 0-144 0,-8 0 0 0,8 0 0 16,0 0 0-16,0 0 0 0,0 0-224 0,0 0-112 15,0 0-32-15,0-10 0 16,0 10-448-16,0 0-80 0,2-10-32 0,2 0 0 15,-2 2-1504-15,4-2-288 0</inkml:trace>
  <inkml:trace contextRef="#ctx0" brushRef="#br4" timeOffset="124805.75">29462 3154 8287 0,'0'0'736'0,"0"0"-592"15,3-10-144-15,-1 2 0 0,-2 8 1072 0,5-10 176 16,-2 0 32-16,2-1 16 0,-1 2-176 0,2-3-32 16,-2 1-16-16,2 2 0 0,2-3-560 0,-2 6-96 15,2-3-32-15,-1 3 0 0,2 0-128 0,0-2-16 16,-1 2-16-16,-8 6 0 0,11-2 96 0,1 2 32 16,-12 0 0-16,13 4 0 0,-3 2-96 0,-3 3 0 0,-2 0-16 0,-1 4 0 15,-1 2-64-15,-2 2-16 0,-2-1 0 0,-3 1 0 16,-2-1 224-16,-2 2 64 0,-1-1 0 0,0-2 0 15,-1 0-64-15,1-1 0 0,0 0 0 0,2-4 0 16,-4-1-96-16,2-1-32 0,9-8 0 0,-8 6 0 16,0-2-256-16,8-4-176 0,0 0 32 0,0 0-11120 15</inkml:trace>
  <inkml:trace contextRef="#ctx0" brushRef="#br4" timeOffset="125026.77">29777 2656 12895 0,'-14'4'576'0,"5"5"112"0,-1 2-560 0,1 6-128 0,1 0 0 0,-1 2 0 0,0 3 1984 0,1 1 384 16,-1 0 64-16,2 4 0 0,1-2-1792 0,1 2-352 15,2-3-80-15,-1 0-16 0,3 4-192 0,-1-3 128 16,1 1-128-16,1-5 0 0,1 2 0 0,2-2-288 15,-1-5 32-15,2-2 16 16,1-1-768-16,-5-13-144 0,0 0-48 0</inkml:trace>
  <inkml:trace contextRef="#ctx0" brushRef="#br4" timeOffset="125333.04">29964 2957 13823 0,'0'0'1216'0,"-11"7"-960"0,-1 1-256 0,1 0 0 16,1 2 1024-16,0-1 144 0,-1 3 48 0,1 0 0 16,-1 0-320-16,1 0-64 0,-1 2-16 0,0-2 0 15,2-1-288-15,3 2-48 0,1-3-16 0,2 2 0 16,2-4-192-16,1-8-32 0,0 0-16 0,9 9 0 16,1-4-32-16,0-1-16 0,-10-4 0 0,13-1 0 15,1-2 272-15,-2-2 48 0,0 2 16 0,-2-5 0 16,0 2-192-16,-2-3-48 0,-3 1 0 0,-5 8 0 15,0 0-64-15,8-6-16 0,-8 6 0 0,0 0 0 16,0 0 64-16,0 0 16 0,0 0 0 0,0 0 0 16,0 0-272-16,0 0 128 0,0 0-128 0,0 0 0 15,6 6 0-15,2 0 0 0,-1 2 0 0,-7-8 0 0,0 0-192 0,12 5-128 16,-1-1-48-16,-1-2-7968 16,-10-2-1600-16</inkml:trace>
  <inkml:trace contextRef="#ctx0" brushRef="#br4" timeOffset="125572.52">30244 2877 19231 0,'0'0'848'0,"0"0"176"0,0 0-816 0,0 0-208 15,-8 5 0-15,1-1 0 0,-1 1 640 0,0 4 96 0,-2-1 16 0,3 3 0 16,-4-1-336-16,4 4-64 0,-1 1-16 0,2 2 0 15,2-1-96-15,0 0-32 0,2-5 0 0,-2 1 0 16,4-1-208-16,-1-3 128 0,1-8-128 0,1 11 0 16,-1-11 144-16,0 0-144 0,7 6 128 0,2 0-128 15,-9-6-176-15,13 0-112 0,-2-3-32 0,2-1-6688 16,-1 0-1344-16</inkml:trace>
  <inkml:trace contextRef="#ctx0" brushRef="#br4" timeOffset="125872.38">30356 2927 11967 0,'0'0'1072'0,"-7"9"-864"0,1-4-208 0,6-5 0 0,-3 11 1248 0,3-11 208 16,3 9 32-16,-3-9 16 0,8 10-512 0,2-6-96 16,1-1-32-16,2-5 0 0,2 0-336 0,0-2-64 15,-1-2-16-15,3 0 0 0,0-1 128 0,-2-3 0 16,-4-1 16-16,-1 3 0 0,-2-1-176 0,1 0-32 15,-4 0-16-15,-5 9 0 0,1-9 96 0,-1 9 32 16,-1-11 0-16,1 11 0 0,-8-7 16 0,-1 7 16 16,1 1 0-16,-3 5 0 0,0 0-224 0,1-1-48 15,0 1-16-15,1 5 0 0,-1-1-240 0,2 1 0 16,2 1 128-16,2-4-128 0,0 5 0 0,1 0 0 16,2-2 0-16,1 2 0 0,3 0 0 0,0-4 0 15,-3-9 0-15,8 11-160 16,0-6-544-16,2 0-96 0,-10-5-32 0,15 2-11664 0</inkml:trace>
  <inkml:trace contextRef="#ctx0" brushRef="#br4" timeOffset="126588.59">30694 2876 12895 0,'0'0'1152'0,"-8"13"-928"0,3 2-224 0,-1 0 0 16,-3 0 1360-16,0 3 240 0,1 0 32 0,1 0 16 15,-1-3-400-15,0 1-80 0,1 1-16 0,0-2 0 16,0-1-432-16,1 1-80 0,0-3-32 0,3-2 0 16,3-10-400-16,0 0-80 0,0 0 0 0,0 0-128 15,0 0 480-15,0 0-16 0,0 0 0 0,6-5 0 16,2-6-96-16,0-1-32 0,1-1 0 0,2-3 0 0,-1-3-208 0,0 1-128 16,0 1 160-16,2 1-160 0,-2-2 128 0,1 0-128 15,1 4 0-15,-1 2 144 0,0 2-144 0,0 1 0 16,-4 5 0-16,-7 4 0 0,10-1-192 0,-10 1 192 15,0 0-160-15,12 11 160 0,-6-1-144 0,1 4 144 16,-5 1-128-16,-1 3 128 0,-2 0 0 0,0-2-128 16,0 2 128-16,-3 0 0 0,-3 0 0 0,1-2 0 15,1 0 0-15,0-5 0 0,0 1 0 0,5-12 0 16,-4 6 128-16,4-6-128 0,0 0 160 0,0 0-32 16,0 0-128-16,0 0 192 0,0 0 128 0,0 0 0 15,0-8 16-15,3-2 0 0,0 1-208 0,2-2-128 0,-1-1 128 0,3 3-128 16,-1-3 0-16,0 3 0 0,1-4 0 0,-1 2 0 15,2 0 0-15,-1 0 0 0,1 5 0 0,-8 6-128 16,8-5 128-16,-8 5 0 0,0 0 0 0,0 0-128 16,0 0 128-16,0 0-128 0,10 7 128 0,-4 3-128 15,-1 1 128-15,-1 0-128 0,-4-11 128 0,4 10-128 16,-2 0 128-16,-2-10 0 0,4 16 0 0,0-6 0 16,1 0 0-16,-5-10 0 0,4 8 0 0,-4-8 0 15,5 8 0-15,-5-8 0 0,0 0 0 0,8 6 0 16,-8-6 0-16,8 5 0 0,-8-5 0 0,0 0 0 15,14 0 0-15,-1 0 0 0,-4 0 0 0,-9 0 128 16,0 0-128-16,10-4 0 0,-1 0 0 0,-9 4 0 16,9-6 0-16,-1 1 0 0,-2-2 0 0,-6 7 0 15,6-9 0-15,1 3 0 0,-7 6 0 0,3-6 0 16,0-3 0-16,-3 9 0 0,0 0 0 0,3-10-128 0,-2-3-48 0,-1 1 0 16,-1 3 0-16,-2 1 0 0,3 8 176 0,-5-8 0 15,0 3-144-15,5 5 144 0,0 0 0 0,-9-1 0 16,0-2 0-16,1 7 0 0,1 1 0 0,-1 1 0 15,2 6 0-15,-2-2 0 0,1 1 0 0,0 3 0 16,1-1 128-16,3-2-128 0,-1 2 128 0,2 0-128 16,-1-4 0-16,2 2 128 0,1-11-128 0,1 10 0 15,-1-10 0-15,0 0 0 0,7 9 144 0,-7-9-144 16,9 4 160-16,-9-4-160 16,12-1-960-16,0 0-304 0,-1-2-48 0</inkml:trace>
  <inkml:trace contextRef="#ctx0" brushRef="#br4" timeOffset="128323.74">31655 2519 5519 0,'0'0'496'0,"0"0"-496"15,0 0 0-15,0 0 0 0,4-8 1936 0,-4 8 304 16,2-11 48-16,-1 4 16 0,-1 7-832 0,0 0-144 16,0 0-48-16,0-10 0 0,-1 1-384 0,1 9-96 0,0 0-16 0,0 0 0 15,0 0-336-15,0 0-80 0,-2 13-16 0,-1 0 0 16,-2 1 96-16,1 3 32 0,0 4 0 0,1-1 0 16,-1 2 144-16,0 2 16 0,1 2 16 0,2 6 0 15,-1-1-144-15,-1 2-48 0,0-4 0 0,2 0 0 16,-3 1-224-16,4-5-48 0,-2-1-16 0,1-1 0 15,1-3-176-15,0-3 192 0,0-6-192 0,0 1 192 16,0 0-192-16,0-12 192 0,0 0-192 0,0 0 192 16,0 0-192-16,6 7 0 0,-6-7-192 0,0 0 192 31,11-5-1808-31,1-5-240 0,-2 1-64 0</inkml:trace>
  <inkml:trace contextRef="#ctx0" brushRef="#br4" timeOffset="128582.29">31973 2357 17503 0,'0'0'1552'0,"0"0"-1232"16,0 0-320-16,0 0 0 0,-5 10 512 0,-1-1 32 16,1 1 16-16,-2 6 0 0,-1 2 16 0,2 1 16 15,1 3 0-15,1 4 0 0,-1-2 0 0,2-1 0 16,2 7 0-16,1-3 0 0,0 4-80 0,0 2 0 15,0 2-16-15,-1 1 0 0,-1-1-256 0,1 1-48 16,0 0-16-16,0-5 0 0,-1-4-176 0,2-2 192 16,0-4-192-16,2-2 192 0,0-1-192 0,-1-4 0 15,1-4 0-15,-2-10 0 0,0 0 0 0,0 0 0 0,0 0 0 0,0 0 0 32,0 0-1456-32,0 0-208 0</inkml:trace>
  <inkml:trace contextRef="#ctx0" brushRef="#br4" timeOffset="128812.54">31530 2497 20383 0,'0'0'896'0,"0"0"192"16,-9 0-864-16,9 0-224 0,0 0 0 0,0 0 0 15,0 0 512-15,11 4 64 0,1 0 16 0,3-3 0 16,2-2 112-16,3-2 32 0,3-1 0 0,4-1 0 15,3 0 128-15,5-4 32 0,2 2 0 0,5-4 0 0,5 3-336 0,2-4-64 16,5 2-16-16,-5 2 0 0,-1 3-352 0,-4-2-128 16,-10 3 0-16,-6 1 144 15,-5 2-1840-15,-4 1-368 0,-5 5-80 0</inkml:trace>
  <inkml:trace contextRef="#ctx0" brushRef="#br4" timeOffset="129092.57">31370 3237 23263 0,'0'0'1024'0,"12"4"224"0,-2-4-992 0,4 0-256 0,3 0 0 0,5 1 0 16,4 0 464-16,1-1 48 0,5-4 16 0,0-1 0 15,4-1 336-15,2 2 64 0,1-4 16 0,4 3 0 16,2 2-160-16,-2-1-16 0,-1 1-16 0,-3-1 0 16,0 2-384-16,-6 1-80 0,-7-3-16 0,-3 4 0 15,-2-1-272-15,-4-1 0 0,-1 0 0 0,-4-2-144 32,0 0-544-32,-12 4-96 0,0 0-32 0,0 0 0 15,0 0-2096-15,0 0-416 0</inkml:trace>
  <inkml:trace contextRef="#ctx0" brushRef="#br4" timeOffset="129424.06">31740 3398 11055 0,'0'0'976'0,"0"0"-784"16,0 0-192-16,0 0 0 0,0 0 2112 0,0 0 384 15,0 0 80-15,3 10 16 0,-1 2-1248 0,-1-2-256 16,-1 3-64-16,0 2 0 0,-1-1 80 0,0 2 16 16,0 4 0-16,1-1 0 0,-4 0-400 0,2 0-80 15,2 0 0-15,-1 1-16 0,-1 2-208 0,0 1-32 0,2-3-16 0,2-1 0 16,0-1-96-16,1-3-16 0,-2-2 0 0,3-2 0 16,1 1 96-16,4-6 16 0,0 0 0 0,1 1 0 15,1-3 0-15,2-4 0 0,1-2 0 0,0 1 0 16,0 0-176-16,1-2-48 0,0-2 0 0,2 0 0 15,-1-1-144-15,0-4-272 0,-2 1 64 0,-2-3 16 32,0-1-1344-32,-3 5-256 0,-2-4-48 0,0 3-16 15,-1-2-768-15,0-1-176 0,0 2-16 0</inkml:trace>
  <inkml:trace contextRef="#ctx0" brushRef="#br4" timeOffset="129624.72">32087 3496 16815 0,'0'0'736'0,"0"0"160"0,0 0-704 0,0 0-192 0,0 0 0 0,8 14 0 15,-5 0 1360-15,0 3 240 0,-2-1 64 0,-1 7 0 16,-1-1-256-16,-3 3-32 0,-1 4-16 0,-1 3 0 0,-2 1-208 0,-1-1-64 16,-1 0 0-16,0-1 0 0,0 2-256 0,1-1-48 15,-3-3-16-15,2 2 0 0,0 2-400 0,1-4-96 16,1 2-16-16,2 1 0 0,-1-6-256 0,3 1 0 16,1-7 0-16,2 1 0 15,1-2-384-15,0-4-128 0,1-1-16 0,-1-4-16 16,0 0-2352-16,0-10-480 0</inkml:trace>
  <inkml:trace contextRef="#ctx0" brushRef="#br4" timeOffset="133659.47">24361 11373 11967 0,'0'0'528'0,"0"0"112"0,0 0-512 0,0 0-128 0,0 0 0 0,0 0 0 16,0 0 1168-16,4-9 208 0,-2 1 32 0,2-3 16 15,3-2-688-15,0 2-144 0,1-4-16 0,2-1-16 16,1 1-208-16,2-3-32 0,0-2-16 0,0 1 0 15,1 1-304-15,-3 2 0 0,0 2 0 0,2 3 0 16,-4 0 0-16,0 6 0 0,-9 5 0 0,0 0 0 16,0 0 0-16,0 0 0 0,0 0 0 0,8 6 0 15,-1 7 192-15,0 1-64 0,-4 0 0 0,1 2-128 16,-1 2 192-16,1 1-64 0,-4 2 0 0,1-1-128 16,-1 2 208-16,0-5-64 0,0 0-16 0,0-3 0 15,0-3 32-15,1 1 0 0,-1-12 0 0,0 0 0 0,3 9 352 0,-3-9 64 16,0 0 0-16,0 0 16 0,0 0 112 0,11-3 32 15,-1-2 0-15,0-4 0 0,-1-2-288 0,0-6-64 16,0 1-16-16,-3-2 0 0,2-1-224 0,-2 0-144 16,1-7 192-16,-1 3-192 0,-2 2 128 0,0 2-128 15,-3-2 0-15,3-1 0 0,-4-1 0 0,0-2 128 16,0-4-128-16,-1 3 0 0,-2-6 128 0,3 0-128 16,-2 0 0-16,0-2 0 0,0 2 128 0,0 0-128 15,1-1 0-15,1 3 0 0,1 1 0 0,1-1 0 16,0 7 0-16,1 3 0 0,-2 2 0 0,-1 2 0 15,0 2 0-15,0 0 0 0,0 4 0 0,0-1 0 16,0 11 0-16,0 0 0 0,0-11-128 0,0 3 128 0,0 8 0 0,0 0-144 16,0 0 144-16,0 0-192 0,12-8 192 0,-2 2-192 15,0 3 48-15,1 1 0 0,2 1 0 0,-2-1 0 16,5-4 144-16,0 4 0 0,2 1-144 0,2-2 144 16,3-1 0-16,1-2-144 0,1 2 144 0,3 0 0 15,2 2 0-15,3-1 0 0,1-2 0 0,3 4 0 16,1 0 0-16,-2 1 0 0,-3 0 0 0,-1 1 0 15,-5-4-192-15,-1 2 64 0,-4 0 128 0,-3 0-12176 16</inkml:trace>
  <inkml:trace contextRef="#ctx0" brushRef="#br4" timeOffset="134227.66">25330 10859 21823 0,'0'0'960'0,"0"0"208"0,0 0-928 0,0 0-240 15,-8 3 0-15,8-3 0 0,-10 5 480 0,1 3 48 16,0-3 16-16,-1 1 0 0,0 3-304 0,0-1-64 15,-1 2-16-15,-3-1 0 0,2 1-160 0,-1 3 0 16,-1-1 0-16,3 2 0 0,-1-1 0 0,2 0 0 0,1-4 0 0,4 3 0 16,1 1 0-16,5-2 0 15,2 3 0-15,1 0 128 0,1-3-128 0,1 1 0 0,1 4 0 0,2-2 0 16,-1-6 0-16,3 5 0 0,-3-4 0 0,3 2 0 16,-1 3 0-16,-1 2 128 0,-2 0-128 0,1-2 128 15,0 0 64-15,-1 0 16 0,-3 1 0 0,1 1 0 16,-1-2 112-16,1 1 32 0,-4-1 0 0,3 1 0 15,-4-2-32-15,-1-2 0 0,0 2 0 0,-2 0 0 16,-1-4-48-16,0 1-16 0,4-10 0 0,-6 9 0 16,0 1 32-16,-1-5 0 0,7-5 0 0,-9 4 0 15,9-4-128-15,-11 1-32 0,2-1 0 0,9 0 0 16,-6-6 0-16,1-2-128 0,-2-3 192 0,6 0-64 16,0 1-128-16,1-4 128 0,2-1-128 0,2 0 128 15,0-2-128-15,1-1 0 0,0-2 0 0,1 0 0 0,1-1 0 16,0 4 0-16,-3 0 0 0,1-1 0 0,0-2 0 0,0 2 0 15,1 4 0-15,-1-1 0 0,-2-2 0 16,3 5 0-16,-3-1 0 0,1 0 0 0,-1 6 0 0,-1-3 0 16,1 2 0-16,-1-1 0 0,-2 9-192 0,3-8 192 15,-3 8-192-15,1-11 192 0,-1 11-384 0,1-8 64 16,-1 8 0-16,0 0 0 16,3-12-432-16,-2 5-80 0,-1 7 0 0,0 0-7328 15,0 0-1456-15</inkml:trace>
  <inkml:trace contextRef="#ctx0" brushRef="#br4" timeOffset="134576.69">25946 10416 13823 0,'0'0'1216'0,"0"0"-960"0,0 0-256 0,0 0 0 16,12 9 1168-16,-5 1 192 0,0 1 48 0,-1 3 0 16,-2-1-448-16,-2 5-96 0,3 1-16 0,-2 5 0 15,-1 0-80-15,0 5 0 0,-1 2-16 0,-1 7 0 16,-1-1-144-16,1 1-32 0,-2 0 0 0,2-1 0 16,-1 2-192-16,1 0-64 0,-1-3 0 0,1-3 0 15,1-3-176-15,2-5-144 0,-1 2 192 0,2-7-192 16,2 0 160-16,1 0-160 0,-2-4 128 0,3-1-128 0,-1-4 0 15,1-1 0-15,-1-3 0 0,2 0 0 0,-9-7-160 0,13 2-64 16,-2-2-16-16,1-1 0 0,-2-2-112 0,0 1-32 16,-1-5 0-16,1 2 0 15,0-5-624-15,-1 3-128 0,-1-4-16 0,-2 3-9312 16</inkml:trace>
  <inkml:trace contextRef="#ctx0" brushRef="#br4" timeOffset="134733.18">25964 10848 15663 0,'0'0'1392'0,"-9"-3"-1120"16,0 0-272-16,0 3 0 0,9 0 1744 0,-9 0 304 16,9 0 48-16,0 0 16 0,0 0-816 0,0 0-144 15,0 0-48-15,0 0 0 0,0 0-704 0,9-5-144 16,-9 5-16-16,14-8-16 0,2 2-48 0,1-3-16 16,1 1 0-16,4-1 0 0,-1 2-160 0,1 3-192 0,0-3 32 0,2 2-12432 15</inkml:trace>
  <inkml:trace contextRef="#ctx0" brushRef="#br4" timeOffset="135114.22">26668 10811 19343 0,'-11'8'848'0,"11"-8"192"0,-8 6-832 0,8-6-208 16,0 0 0-16,-5 12 0 0,4-4 752 0,1-8 96 16,6 12 32-16,7-7 0 0,1-1-400 0,4-3-80 15,-1-1-16-15,4-3 0 0,2 0-128 0,0-1-48 0,2-4 0 0,0 1 0 16,-2 0-208-16,-1 0 128 16,-1 0-128-16,-1 0 0 0,-3 0 0 0,1 5-192 0,0-3 16 0,-4 0 0 31,-4 1-1952-31,-2 0-400 0</inkml:trace>
  <inkml:trace contextRef="#ctx0" brushRef="#br4" timeOffset="135346.59">26854 10553 19343 0,'0'0'848'0,"0"0"192"0,0 0-832 0,0 0-208 0,0 0 0 0,0 0 0 15,-9 3 1264-15,3 2 208 0,-1 4 32 0,2 0 16 16,0 3-880-16,-1 1-160 0,-1 0-32 0,1 2-16 16,1 3-48-16,0 1 0 0,0 5 0 0,0-1 0 0,0 2-192 0,1 2-32 15,0-3-16-15,0 4 0 0,0-4-144 0,0 3 0 16,1-7 0-16,-2 1 0 16,2-2-1024-16,2-4-64 0,-1-5-32 0,2 1-6544 15,0 2-1296-15</inkml:trace>
  <inkml:trace contextRef="#ctx0" brushRef="#br4" timeOffset="135654.81">27541 10259 18431 0,'0'0'1632'0,"0"0"-1312"0,0 0-320 0,0 0 0 15,7 12 992-15,-2 3 128 0,-3-1 32 0,-2 3 0 16,-1 2-288-16,-1 2-48 0,-1 3-16 0,-1 2 0 16,0-2-288-16,-3 5-64 0,-1 1-16 0,-1 1 0 15,-2 2-224-15,1 0-32 0,0 2-16 0,-1-5 0 16,1-1-160-16,1-3-192 0,0-3 32 0,2-3 16 31,-1-3-720-31,2-5-144 0,1 0-16 0,-2-3-6384 0,7-9-1264 0</inkml:trace>
  <inkml:trace contextRef="#ctx0" brushRef="#br4" timeOffset="135901.69">27766 10205 11055 0,'0'0'480'0,"0"0"112"0,0 0-464 0,0 0-128 16,0 0 0-16,0 0 0 0,4 11 1696 0,0 3 320 15,-4-2 64-15,0 3 16 0,0 1-1312 0,0 2-256 0,0 0-48 0,0 2-16 16,0 3-208-16,-2 3-64 16,0 5 0-16,0-1 0 0,-3-1-192 0,0 0 0 0,-1-2 128 0,0 2-128 15,-2-6 0-15,3-1-192 0,-1-3 48 0,0-3 0 16,-3-1-208-16,1-1-32 0,2-2-16 0,-1-5 0 15,2 4 16-15,0-5 16 0,0 2 0 0,5-8-5072 16,0 0-1024-16</inkml:trace>
  <inkml:trace contextRef="#ctx0" brushRef="#br4" timeOffset="136161.1">27189 10371 20271 0,'0'0'1792'0,"0"0"-1424"16,0 0-368-16,13 4 0 0,2-4 512 0,6 0 16 15,4 0 16-15,4-1 0 0,3-2-144 0,5-2-16 16,1 0-16-16,4 1 0 0,3-3-176 0,3 0-48 15,4 2 0-15,3-1 0 0,3 1-144 0,-3 1 0 16,-6 1 0-16,-4 0-10624 0</inkml:trace>
  <inkml:trace contextRef="#ctx0" brushRef="#br4" timeOffset="136383.84">27347 10878 25791 0,'0'0'2304'0,"14"0"-1856"0,2-1-448 0,4 1 0 16,2-4 240-16,5 2-48 0,5-2-16 0,2 1 0 15,2 0-48-15,2-1 0 0,1-5 0 0,5 3 0 16,0-3-128-16,-1 1 0 0,-2 2 0 0,-4-3-8016 15,-5 4-1520-15</inkml:trace>
  <inkml:trace contextRef="#ctx0" brushRef="#br4" timeOffset="136997.49">27583 11110 13823 0,'0'0'1216'0,"0"0"-960"0,-6-1-256 0,6 1 0 16,0 0 2096-16,-8 6 368 0,3 4 80 0,2 0 16 15,-1 4-1520-15,0 4-288 0,1 0-64 0,2 1-16 16,0 0-192-16,1 1-32 0,1 1-16 0,3-4 0 16,0 1-256-16,2-4-48 0,0 0-128 0,3-1 192 15,1-7-64-15,3-1-128 0,0-1 176 0,1-4-176 0,1-5 192 0,3-1-192 16,1-2 192-16,1-5-192 16,1-2-224-16,-2-3-160 0,-1 2-16 0,-1-2-16 15,0-1-1184-15,-2 1-224 0,-2 2-48 0,-2 0-16 16,-2 1 352-16,-1 2 80 0,-1-1 16 0,1 2 0 0,-3 5 1264 0,-5 7 176 15,0 0 192-15,0 0-32 0,0 0 784 0,9 4 144 16,-3 5 48-16,-1 2 0 0,-1 2-64 0,-1 5-16 16,-2 2 0-16,-1 4 0 0,-2 3-240 0,-1 2-48 15,0-1-16-15,1 5 0 0,-3 6-384 0,-2-4-80 16,0-1-16-16,-1 1 0 0,-2-9-144 0,0 1-128 16,1-3 144-16,0-1-144 0,1-6 0 0,2-3 0 15,1-3 0-15,5-11-7952 0,-4 8-1616 0</inkml:trace>
  <inkml:trace contextRef="#ctx0" brushRef="#br4" timeOffset="137276.13">28210 10716 28271 0,'0'0'1248'0,"0"0"272"0,0 0-1216 0,14 0-304 15,4 0 0-15,1 0 0 0,1 0 384 0,3 0 32 16,-1 0 0-16,2-1 0 0,1-2-224 0,-1-2-32 15,-2 0-16-15,-2 1 0 16,-2-1-2016-16,-1-1-416 0</inkml:trace>
  <inkml:trace contextRef="#ctx0" brushRef="#br4" timeOffset="137419.44">28401 10906 23039 0,'0'0'1024'0,"0"0"192"0,0 0-960 0,0 0-256 0,11 2 0 15,1-1 0-15,-1 0 928 0,-1-1 144 0,3-2 16 0,1-3 16 16,0-2-976-16,1 1-128 0,2-7-144 0,0 3-11760 16</inkml:trace>
  <inkml:trace contextRef="#ctx0" brushRef="#br4" timeOffset="137847.37">29012 10497 19519 0,'-7'13'864'0,"1"-3"176"0,0 3-832 0,0 3-208 16,-2 6 0-16,0-1 0 0,0 2 992 0,-1 3 160 15,-3 0 16-15,2 4 16 0,0-2-544 0,2 2-96 16,4 1-32-16,3-6 0 0,1-1-320 0,4-5-64 16,2-5 0-16,3 2-128 0,1-2 240 0,3-3-64 15,0-7-16-15,1 0 0 0,1-1 224 0,2-3 64 16,-1-3 0-16,2-1 0 0,0-5 208 0,1 0 48 0,0 0 16 15,0-1 0-15,0-5-144 0,0-2-48 0,-1-2 0 16,0 0 0-16,-2 0 96 0,-3-3 16 0,-3-2 0 0,-2 1 0 16,-3 2 80-16,-5-2 32 0,-4-1 0 0,-4-2 0 15,-3-6-304-15,-3 3-48 0,-1 4-16 0,-2 1 0 16,-1-2-384-16,1 6 0 0,-1 3 0 0,0 5-176 31,1 3-1904-31,1 4-384 0,-1 3-80 0</inkml:trace>
  <inkml:trace contextRef="#ctx0" brushRef="#br4" timeOffset="138817.22">29587 10479 9215 0,'0'0'400'0,"0"0"96"0,-7-5-496 0,7 5 0 0,0 0 0 0,0 0 0 0,-3-5 2240 0,3 5 368 16,0 0 64-16,0 0 16 15,0 0-1888-15,10-2-368 0,2 0-80 0,2 1-16 0,3-1-96 0,2 0-32 16,3 2 0-16,2 2 0 0,4-1-208 0,1 0 144 16,3 0-144-16,1-1 128 0,-1-1-128 0,-1 1 0 15,0 0-160-15,-3 0-9152 0</inkml:trace>
  <inkml:trace contextRef="#ctx0" brushRef="#br4" timeOffset="139006.91">29646 10662 14735 0,'0'0'1312'0,"0"0"-1056"0,0 0-256 0,0 13 0 16,0-13 1280-16,0 0 192 0,0 0 32 0,14 5 16 16,0 0-960-16,3-1-192 0,1 0-48 0,2-3 0 15,3-2-112-15,2-3-16 0,3-1-16 0,0 2 0 16,-1 1-336-16,-3-2-64 0,-2-2-16 0</inkml:trace>
  <inkml:trace contextRef="#ctx0" brushRef="#br4" timeOffset="139331.19">29733 10210 15887 0,'0'0'704'0,"10"2"144"0,0 0-672 0,5 0-176 16,6 2 0-16,2 0 0 0,0 0 144 0,2 0 0 15,2-1 0-15,1 2 0 0,1 3-144 0,0-2 160 16,-3 3-160-16,2 0 160 0,-4 3 16 0,0-2 0 16,-1 1 0-16,-2 6 0 0,0-2-32 0,-2 3 0 15,-3 1 0-15,-1 1 0 0,-3 2-144 0,-3 3 0 16,-4 1 144-16,-1-1-144 0,-4 2 288 0,-3-3-16 15,-3 1 0-15,-3-2 0 0,-1-1 320 0,-3 1 64 16,-1 2 16-16,-1-5 0 0,-3 1 192 0,0-2 32 0,2-4 16 16,-2 2 0-16,0-1-464 0,0 1-80 15,1-6-32-15,0 2 0 16,-1-2-1472-16,2-6-288 0,-2-1-64 0</inkml:trace>
  <inkml:trace contextRef="#ctx0" brushRef="#br4" timeOffset="139637.68">30657 10163 21023 0,'0'0'928'0,"-5"14"192"0,-1-4-896 0,-1 4-224 0,-2 3 0 0,2 2 0 0,-2 2 480 0,1 3 48 16,1-1 16-16,-4 3 0 0,1 0-96 0,1 1 0 15,3 2-16-15,-2 4 0 0,3 2-176 0,0 0-48 16,-3-4 0-16,3-1 0 0,0 2-80 0,2-5-128 16,0-1 176-16,2-3-176 0,2-2 0 0,2-4 0 15,0 0 0-15,2-3 0 16,2-3-272-16,-7-11-176 0,10 7-16 0,-10-7-16 15,10 4-416-15,-10-4-96 0,10-3-16 0</inkml:trace>
  <inkml:trace contextRef="#ctx0" brushRef="#br4" timeOffset="139775.53">30417 10544 20671 0,'0'0'912'0,"0"0"192"0,0 0-880 0,0 0-224 0,10 5 0 0,-1-2 0 16,4-2 256-16,-1 0 16 0,2 1 0 0,0-2 0 15,3-2-272-15,-1 2 0 0,1 0 0 0,-1-2-9568 16</inkml:trace>
  <inkml:trace contextRef="#ctx0" brushRef="#br4" timeOffset="140026.49">30831 10453 9215 0,'0'0'400'0,"0"0"96"0,13 1-496 0,0-1 0 15,1 1 0-15,1 3 0 0,3-3 2176 0,-1-2 320 16,0-2 80-16,-2 3 16 0,0 4-1856 0,1-2-368 15,0-2-80-15,-1 0-16 0,-2 0-416 0,-1 1-96 16,-12-1-16-16</inkml:trace>
  <inkml:trace contextRef="#ctx0" brushRef="#br4" timeOffset="140171.01">30907 10582 12895 0,'-15'7'1152'0,"1"-1"-928"0,0 4-224 0,3-2 0 15,2 1 2368-15,2-3 416 0,1 0 96 0,6-6 0 16,0 0-1472-16,0 12-288 0,0-12-64 15,0 0-16-15,0 0-720 0,9 11-160 0,1-6-32 0,3-3 0 16,2-2-128-16,3-2 0 0,1 0-160 0,0-2-7968 16,-1 0-1584-16</inkml:trace>
  <inkml:trace contextRef="#ctx0" brushRef="#br4" timeOffset="140870.81">31612 9657 18015 0,'0'0'800'0,"0"0"160"0,0 0-768 0,11-8-192 15,-11 8 0-15,13-6 0 0,-6 0 912 0,-7 6 144 16,0 0 32-16,0 0 0 0,0 0-384 0,0 0-64 16,0 0 0-16,11 7-16 0,-9 7-160 0,-1 3-16 15,-2 2-16-15,-1 2 0 0,-2 2-112 0,-1 8-32 16,0-2 0-16,-2 2 0 0,0-1-144 0,-1 4-16 16,-1 2-128-16,0-2 192 0,-1-1-192 0,0-3 0 0,3-1-144 0,1-5 144 31,0-5-832-31,1-4-64 0,1-2 0 0,1-2-6528 0,3-11-1312 0</inkml:trace>
  <inkml:trace contextRef="#ctx0" brushRef="#br4" timeOffset="141121.41">31943 9544 7359 0,'0'0'656'0,"0"0"-528"0,0 0-128 0,-3 11 0 16,0 6 3936-16,2 1 752 0,1 1 160 0,-2 4 16 0,1 1-3744 0,-1 2-752 16,-2 6-160-16,0-1-16 15,0-1-48-15,-1 2 0 0,-1 1 0 0,-1 0 0 0,4 1-144 0,-2-4 0 16,-2-2 0-16,2-7 0 16,1-2-320-16,0-1-80 0,-1-1-32 0,3-3 0 15,1-7-400-15,1-7-96 0,0 0-16 0,0 0 0 16,-4 9 160-16,4-9 16 0,0 0 16 0</inkml:trace>
  <inkml:trace contextRef="#ctx0" brushRef="#br4" timeOffset="141320.66">31426 9628 16575 0,'0'0'736'0,"13"0"160"0,-2-3-720 0,7 1-176 0,4-1 0 0,4 2 0 15,5 1 1840-15,2 1 336 0,0 0 64 0,4-1 0 16,2-1-1440-16,2 0-288 0,1-3-64 0,2 3-16 16,5-1-176-16,-1 2-48 0,-1 0 0 15,-3 0 0 1,-2-1-1120-16,-5 0-240 0,-6 0-32 0</inkml:trace>
  <inkml:trace contextRef="#ctx0" brushRef="#br4" timeOffset="141983.13">31239 10627 6447 0,'0'0'272'0,"0"0"80"0,0 0-352 0,0 0 0 0,7-9 0 0,0 1 0 0,1 1 2416 0,2-2 400 16,0 1 96-16,3-1 16 0,1 4-1776 0,1-2-368 15,2 0-64-15,3 1-16 0,3-6 0 0,3 6-16 16,4 0 0-16,-1 1 0 0,3-3 16 0,0-1 0 15,-2 4 0-15,3-3 0 0,-2 1-432 0,0 2-80 16,1-4 0-16,0 2-16 0,-2 5-176 0,0 1 0 16,-4-2 0-16,0-1 128 0,-2 2-128 0,-4-1-256 15,-2 1 64-15</inkml:trace>
  <inkml:trace contextRef="#ctx0" brushRef="#br4" timeOffset="142451.13">31328 10770 23775 0,'0'0'1056'0,"0"0"224"0,0 0-1024 0,0 0-256 0,0 0 0 0,1 13 0 16,-1-3 384-16,0 3 16 0,-1-4 16 0,-1 2 0 15,-2 1 144-15,0-2 16 0,-2 3 16 0,2 2 0 16,-3 1-208-16,2 1-32 0,-1 1-16 0,1 0 0 0,1 1-80 16,2 0 0-16,-1-4-16 0,3 0 0 0,3 0-240 0,-1-1 176 15,1-1-176-15,0 0 160 0,-3-13-160 0,7 7 0 16,2 0 0-16,0-2 0 0,-9-5 128 0,15-1-128 15,-2-8 0-15,3 4 128 0,2-5-128 0,0 2 192 16,-2-7-192-16,1 2 192 0,-1 1-464 0,0-3-96 16,-6-3-16-16,1 1 0 15,1 0-256-15,-4 1-48 0,0-2-16 0,-2 3 0 16,1-2 64-16,-1 3 16 0,-1 3 0 0,0 0 0 0,-5 11 240 0,0 0 32 16,7-5 16-16,-7 5 0 0,0 0 336 0,0 0 0 15,0 0 0-15,0 0 0 0,-2 16 320 0,0 1 64 16,-2 2 32-16,-1 2 0 0,-3 2 32 0,1 2 16 15,-3-2 0-15,-1 6 0 0,0 0-80 0,-2 2 0 0,-2-4-16 0,2 1 0 16,1-3-176-16,-1 3-48 0,0-3 0 0,0 3 0 16,3-3-144-16,1 0 0 0,2-3 0 0,2-5 0 31,1 0-1536-31,1-7-384 0,3-10-64 0,0 0-32 0</inkml:trace>
  <inkml:trace contextRef="#ctx0" brushRef="#br4" timeOffset="143283.03">31613 11445 8287 0,'0'0'736'0,"0"0"-592"0,0 0-144 0,0 0 0 16,0 0 2752-16,0 0 528 0,0 0 112 0,0 0 0 15,0 0-2000-15,2-10-416 0,3 1-80 0,1-3 0 16,-1-1-208-16,2-2-48 0,2 1 0 0,0-3 0 16,0-2-256-16,-1 1-48 0,1-1-16 0,-1 1 0 15,1-2-160-15,0 2-32 0,-1 4-128 0,-3 2 192 16,0 0-192-16,0 6 0 0,-5 6 128 0,0 0-128 16,0 0 0-16,0 0 0 0,0 0 0 0,0 0 0 0,0 0 0 0,5 14 0 15,-2 1 0-15,1-1 0 0,-4 0 0 0,0 0 0 16,0 1 0-16,-3-3 0 0,3 0 0 0,3 2 0 15,-3-1 0-15,1-3 0 0,-1-10 0 0,2 12 0 16,1-5 0-16,-3-7 0 0,0 0 240 0,0 0 144 16,11 2 48-16,-1-5 0 0,1-2 208 0,-1-4 64 15,0-1 0-15,0-5 0 0,0-1-416 0,-1 0-80 16,0-1-16-16,-3 1 0 0,1-2-192 0,-2 0 0 16,0 0 128-16,-1-2-128 0,-4-2 0 0,2 1 0 15,-2-6 0-15,0 2 0 0,-2-6 0 0,-1-1 0 16,1-4-128-16,-1-3 128 0,1-1-224 0,0 0 64 15,2-3 16-15,2 5 0 0,0 4-96 0,1 6-16 0,-1-1 0 16,1 8 0-16,3 2 256 0,-1 4 0 0,-1 3-160 0,1 5 160 16,2-3 0-16,0 3-144 0,1 5 144 0,2-2 0 15,3-1 0-15,1 4-128 0,0-1 128 0,0 2 0 16,1 0 0-16,1 0 0 0,3 3-128 0,1-4 128 16,0-3 0-16,-2 0 0 0,-1 1 0 0,1-2 0 15,0 0 0-15,0 1 0 16,0-1 0-16,-3-1 0 0,0 1 0 0,0 2 0 0,1 0 0 0,-7 1 0 31,1 0-1072-31,1 0-144 0,-2 1-48 0</inkml:trace>
  <inkml:trace contextRef="#ctx0" brushRef="#br4" timeOffset="143868.37">32248 10973 23951 0,'0'0'2128'0,"0"0"-1696"0,0 0-432 0,0 0 0 0,0 0 736 0,-5 10 64 15,-2-3 16-15,-1 5 0 0,-1-3-464 0,0 0-96 16,-2-2 0-16,-1 3-16 0,0 4 64 0,-1-2 16 15,-1-1 0-15,0 3 0 0,3-4-112 0,-2 4-16 0,0 0 0 16,3 0 0-16,1-2 32 0,3 0 0 0,6-12 0 0,-3 17 0 16,3-17-96-16,3 17-128 0,-3-17 176 0,9 15-176 15,1-5 320-15,3 1-64 0,-1-3 0 0,5 2 0 16,-2 3-64-16,2-2-32 0,-2 2 0 0,-1 1 0 16,0-3-160-16,-2 1 0 0,1-1 0 0,-1 0 0 15,-12-11 0-15,11 17 128 0,-11-17-128 0,9 19 0 16,-9-19 176-16,5 21-48 0,-5-21-128 0,0 0 192 15,-4 23 80-15,-1-8 16 0,-2-5 0 0,0 1 0 16,-2-3-16-16,0 1 0 0,-2-5 0 0,1 0 0 16,0-1-128-16,-3-1-16 0,1-4-128 0,1 0 192 15,0-1-192-15,-1 1 144 0,3-5-144 0,3-3 128 16,-2-1-128-16,3 1 0 0,1-6 0 0,3 1 0 16,2-3 0-16,2-1 0 0,-1-1 0 0,5 0 0 15,2-5 0-15,1 5 0 0,0 1-160 0,4 1 160 16,3 0 0-16,0-1-144 0,2 0 144 0,-6 10 0 0,2-3 0 0,3-2 0 15,2 0 192-15,2 2-64 0,0 0-128 0,-1-2 0 16,0 1 0-16,14-11 128 0,-8 2-128 0,-8 2 128 16,-6 1-128-16,-6 2 128 0,-4 2 128 0,-4-2 48 15,-4 1 0-15,-4-1 0 0,-3 1 16 0,-3 2 16 16,-2 2 0-16,-2 1 0 0,-4 5-208 0,11 3-128 16,-4 2 160-16,-1 1-160 0,-2 1 0 0,0 2-160 15,-2-1 0-15,2 1 0 16,0 6-1536-16,-13 2-304 0,6 2-64 0</inkml:trace>
  <inkml:trace contextRef="#ctx0" brushRef="#br4" timeOffset="149773.44">30813 9736 15599 0,'0'0'688'0,"0"0"144"0,0 0-656 0,0 0-176 0,0 0 0 0,0 0 0 16,0 0 592-16,0 0 96 0,2-7 16 0,-2 7 0 15,0 0-320-15,0 0-64 0,6-10-16 0,0 5 0 16,-6 5-112-16,8-7-32 0,-2 0 0 0,-6 7 0 15,0 0 272-15,12-4 48 0,-3 2 16 0,1-1 0 16,3-1 208-16,-2 2 64 0,0 1 0 0,3-1 0 16,0 1-96-16,2 0-16 0,-1 0 0 0,3 1 0 15,-1-2-256-15,1 1-48 0,0 0-16 0,-3 0 0 16,-2-3-48-16,0 2-16 0,-1 2 0 0,0-1 0 16,-12 1 32-16,10-2 0 0,-10 2 0 0,9-2 0 0,-9 2 0 0,0 0 0 15,0 0 0-15,0 0 0 0,0 0-16 0,0 0 0 16,0 0 0-16,-10-1 0 0,-2 0-96 0,-4 1-32 15,-3 1 0-15,-2 0 0 0,0-1-160 0,-3 2 128 16,-2-1-128-16,1 0 128 0,1-1 64 0,1 0 0 16,0 0 0-16,4 0 0 0,4 0-16 0,3 0 0 15,-1-1 0-15,13 1 0 0,0 0-176 0,0 0 128 16,0 0-128-16,0 0 128 0,0 0-128 0,0 0 0 16,0 0 0-16,16-3 0 0,0 1 0 0,5 2 0 15,1-1 0-15,3 1 0 0,-1-2 0 0,0 1 0 16,-1 0 0-16,-2 1 0 0,0 1 0 0,-4 2 0 0,-1-2 0 15,-5 0 0-15,-11-1 0 0,10 1 0 0,-10-1 0 16,0 0 0-16,0 0 128 0,0 0-128 0,0 0 0 0,-9 7 128 16,-6-1 32-16,-3-2 0 0,-3 0 0 0,-3-2 0 15,-3 1-160-15,-2 2 160 0,-4-3-160 0,1 1 160 16,1-2-160-16,3 2 0 0,3-2 0 0,2 0 128 16,3 1-128-16,3 0 128 0,3 1-128 0,4-1 128 15,0-1-128-15,2 1 0 0,8-2 0 0,0 0 0 16,0 0 0-16,0 0 0 0,0 0 0 0,0 0 0 15,0 0-384-15,13 1-16 0,5-2 0 0,0-2-15136 16</inkml:trace>
  <inkml:trace contextRef="#ctx0" brushRef="#br4" timeOffset="155508.62">17930 16146 2751 0,'0'0'256'0,"0"0"-256"16,0 0 0-16,0 0 0 0,0 0 2432 0,0-8 432 15,0 3 80-15,0-1 32 0,2-2-1632 0,-1 2-336 16,-1-2-64-16,1 2-16 0,1 1-80 0,-1-4-16 15,-1 2 0-15,0 0 0 0,0 0-48 0,0 1-16 16,1-2 0-16,-1 2 0 0,0 1-128 0,0-3-48 0,0 2 0 0,0 1 0 16,0 0-96-16,0 5-32 0,0 0 0 0,0 0 0 15,0 0-80-15,0 0 0 0,0 0-16 0,0 0 0 16,0 0-144-16,0 0-32 0,-1 10 0 0,0 0 0 16,-1 3 128-16,2 2 32 0,-1 3 0 0,1 4 0 15,0 2-32-15,0 0-16 0,0 3 0 0,0 2 0 16,1 4-96-16,-1 2-16 0,0 2 0 0,2 1 0 15,-4 2 0-15,1 1-16 0,0-2 0 0,-2-1 0 16,1 1 48-16,-3 2 16 0,2 0 0 0,-1-3 0 0,-1 0 80 16,3-2 32-16,-2-2 0 0,0-2 0 0,0-2 0 0,0 1 0 15,2 1 0-15,-1-6 0 0,3 2-80 0,-4-2-16 16,2-1 0-16,-1-2 0 0,1 1-48 0,-2 1-16 16,-1-3 0-16,1 1 0 0,0 1-48 0,2-4-16 15,-2-2 0-15,0-1 0 0,-1-5 0 0,1 1 0 16,-1-1 0-16,1-5 0 0,2 2 16 0,2-9 0 15,0 0 0-15,0 0 0 0,0 0 64 0,0 0 16 16,0 0 0-16,0 0 0 0,-4-9-48 0,1 0-16 16,2-3 0-16,1-5 0 0,0-1-160 0,1-1 0 15,1 0 0-15,-1-2 128 0,0-5 0 0,-1 2-128 16,2-4 192-16,0 1-64 0,2-3-128 0,-2-1 0 16,4 1 0-16,-1-3-176 0,0 1 176 0,-3-1 0 15,2-1 0-15,0-2 0 0,0-2 0 0,-1 0 0 16,0 0 0-16,0-3 128 0,-1-1-128 0,1-1 0 15,0 2 0-15,1-1 0 0,-1 4 0 0,1 1 0 16,-2 2 0-16,1 0 0 0,-3 4 0 0,1 3 0 16,0-3 0-16,-1 4 0 0,0 2 0 0,-2 2 0 0,0 4 0 0,1 0 0 15,0 1 0-15,0 2 0 0,-1 0 0 0,1 5 0 16,-1 2 0-16,0 0 0 0,0 3 0 0,0 3 0 16,2 3 0-16,0 0 0 0,0 0-144 0,0 0 144 15,-3 7 0-15,0 4-144 0,1 3 144 0,-1 3 0 16,2 2-144-16,-1 3 144 0,2 5 0 0,-2 4-144 15,2 0 144-15,0 5 0 0,-1 0 0 0,1 4 0 16,0 9 0-16,0-4 0 0,-2 4 0 0,1 0 0 0,0 0 0 0,1-2 0 16,-3 0 0-16,1-4 0 0,-1-2 0 15,1-6 0-15,-3-3 0 0,0 0 0 0,-1-1 160 0,4-5-32 16,-3-2-128-16,2-2 192 0,1-5-64 0,-1 1-128 16,-1-4 176-16,3-5-176 0,-1 1 144 0,2-10-144 15,0 0 0-15,0 0 144 0,0 0 16 0,0 0 0 16,-3-10 0-16,2-3 0 0,-1-1-32 0,2-3-128 15,2-5 192-15,0-1-64 0,2-2-128 0,-4-5 0 16,1-1 0-16,-1-6 0 0,0-3 0 0,2 1 128 16,-1-2-128-16,0-1 0 0,0 3 0 0,1 2 0 15,0 3 0-15,1 3 0 0,-1 5 0 0,2 3 0 16,-1 2 0-16,-1 9 0 0,0-1 0 0,-1 7 0 16,-2-2 0-16,1 8 0 0,0 0 0 0,0 0 0 15,-3 10-144-15,0 0 144 0,1 4-160 0,-3 3 32 16,0 2 0-16,-2 9 0 15,2-5-1344-15,3-2-256 0,-1-2-48 0</inkml:trace>
  <inkml:trace contextRef="#ctx0" brushRef="#br4" timeOffset="157320.38">16630 17998 4607 0,'0'0'400'0,"0"0"-400"16,0 0 0-16,0 0 0 0,0 0 1664 0,0 0 240 0,-6 1 48 0,1 2 16 16,-3-3-1376-16,8 0-272 15,-6 2-48-15,6-2-16 0,0 0 0 0,-7 0-16 16,1 0 0-16,1 0 0 0,5 0 528 0,-6 0 96 0,-1 1 32 0,7-1 0 15,-5 2-320-15,-1 0-48 0,6-2-16 0,-7 1 0 16,7-1 304-16,0 0 48 0,0 0 16 0,0 0 0 16,0 0-320-16,0 0-64 0,0 0-16 0,0 0 0 15,0 0 64-15,0 0 16 0,0 0 0 0,0 0 0 16,0 0 32-16,9 4 16 0,1-1 0 0,2-2 0 16,-1 0-160-16,2-1-16 0,1 0-16 0,1 0 0 0,2-1-176 0,2 1-48 15,0 0 0-15,0 0 0 0,0 0-16 0,1 1-16 16,1-1 0-16,-2 4 0 0,-3-1-16 0,1 1 0 15,-3-2 0-15,-1 2 0 0,-2 1-16 0,-1 0-128 16,-1-1 192-16,0 1-64 0,-1 0-128 0,-2-1 160 16,-6-4-160-16,0 0 160 0,0 0-288 0,0 0-64 15,0 0-16-15,0 0 0 16,0 0-1888-16,0 0-368 0,0 0-80 0</inkml:trace>
  <inkml:trace contextRef="#ctx0" brushRef="#br4" timeOffset="157744.28">17425 17691 15663 0,'0'0'1392'0,"0"0"-1120"0,0 0-272 0,0 0 0 16,0 0 1280-16,0 0 192 0,0 0 32 0,0 0 16 0,0 0-640 16,0 0-128-16,0 0-32 0,0 0 0 0,-2 11 96 0,0-4 16 15,-1 5 0-15,1-2 0 0,-2 3-208 0,0 3-48 16,-1-1 0-16,2 3 0 0,-3-1-32 0,1 0-16 15,-1 2 0-15,-1 2 0 0,1-2-128 0,-2 2-16 16,1 1-16-16,-1 2 0 0,2-2-176 0,1 1-16 16,-2-3-16-16,2 2 0 0,0-2-160 0,1 0 0 15,-1-2 0-15,1-1 128 0,-1-2-128 0,3-1 0 16,0 0 0-16,-1-1 0 16,1-2-640-16,2-11-128 0,0 0 0 0,0 0-16 15,0 0-1824-15,0 0-352 0,8-4-80 0,1-1-7168 0</inkml:trace>
  <inkml:trace contextRef="#ctx0" brushRef="#br4" timeOffset="157990.79">17680 17751 7359 0,'0'0'656'0,"5"-5"-528"0,-5 5-128 0,0 0 0 15,0 0 3600-15,0 0 688 0,0 0 144 0,0 0 32 16,7 8-2880-16,-4-1-576 15,0 5-112-15,-2-1-32 0,-1 4-144 0,-1 3-16 0,0 1-16 0,-2 3 0 16,-2 2-112-16,1-1 0 0,-1 6-16 0,0-1 0 16,-1 1-48-16,-1 3 0 0,1-4 0 0,0 3 0 15,-1-5-240-15,2 1-48 0,0-3-16 0,0 0 0 16,1-7-208-16,2-4 0 0,0-2 0 0,2-2 0 16,0-1-464-16,0-8-192 0,0 0-48 0,0 0 0 15,0 0-1856-15,7-8-384 0,-2-1-80 0,2-9-7792 16</inkml:trace>
  <inkml:trace contextRef="#ctx0" brushRef="#br4" timeOffset="158210.56">17291 17769 22111 0,'-24'0'1968'0,"15"0"-1584"15,0 0-384-15,2-1 0 0,0 1 1088 0,7 0 128 16,0 0 16-16,0 0 16 0,9 0-640 0,4-2-128 15,5 2-32-15,4-2 0 0,5-2-144 0,5 0-48 16,1-5 0-16,5 3 0 0,4 1 16 0,3-1 0 16,2 0 0-16,3 3 0 0,6-2-272 0,2 1 0 0,0 0 0 0,-3 0 0 15,-4-4 0-15,-2 3 0 0,-2 2-160 0,-4 3-8736 32,-3-4-1728-32</inkml:trace>
  <inkml:trace contextRef="#ctx0" brushRef="#br4" timeOffset="158828.16">16664 18708 11807 0,'-14'-4'512'0,"8"2"128"0,-2-2-512 0,1 2-128 16,-2-1 0-16,1-1 0 0,1-2 192 0,-1-1 0 0,-1 2 16 0,2 2 0 15,-1-4-16-15,0 2-16 0,2 1 0 0,0-1 0 16,1-1 160-16,-1 1 48 16,3 1 0-16,3 4 0 0,-4-5 432 0,4 5 80 0,0 0 32 0,0 0 0 15,0 0 32-15,0 0 0 0,0 0 0 0,0 0 0 16,10-4-144-16,1 3-32 0,2 0 0 0,4 1 0 16,4 0-96-16,6 0-32 0,5-2 0 0,5 1 0 15,3-3-64-15,0-2-16 0,2 1 0 0,3 1 0 16,4-1-160-16,2 0-32 0,1 1-16 0,1 1 0 15,3 2-48-15,0-1-16 0,-3-1 0 0,-1-1 0 0,-2 4-112 0,-3-1-32 16,-3 0 0-16,-3-1 0 0,-1 1-160 0,-4 0-144 16,-3 0 144-16,-6-1-208 15,-1 0-2224-15,-4 1-432 0,15-8-80 16,-16 5-7952-16</inkml:trace>
  <inkml:trace contextRef="#ctx0" brushRef="#br4" timeOffset="159649.22">16251 19044 8287 0,'0'0'736'16,"0"0"-592"-16,0 0-144 0,0 0 0 15,0 0 2688-15,0 0 512 0,0 0 112 0,0 0 16 0,0 0-2064 0,0 0-416 16,0 0-80-16,-5 2 0 0,0 3-240 0,0 6-32 16,0-5-16-16,1 5 0 0,-1 1-80 0,0 3-16 15,0 0 0-15,0 3 0 0,0 1 64 0,1 2 16 16,1-2 0-16,2 0 0 0,1-3 0 0,3 1 0 16,0-2 0-16,4-1 0 0,-1-1-144 0,6-4-48 15,-2 2 0-15,4-5 0 0,0 2-112 0,0-4-32 16,4-5 0-16,-3-1 0 0,1 2-128 0,1-5-176 15,-1-1 48-15,1-2 0 16,-1-3-1936-16,2-1-384 0,-1-3-80 0</inkml:trace>
  <inkml:trace contextRef="#ctx0" brushRef="#br4" timeOffset="159841.81">16545 19030 26495 0,'-9'21'1168'0,"5"-7"240"0,-1 3-1120 0,1 3-288 0,-1 4 0 16,0 4 0-16,-1 2 304 0,-1-1 0 16,2 3 0-16,-1-1 0 0,-2-1 160 0,2-1 48 0,-2 1 0 0,1-3 0 15,-1 2-128-15,2-6-32 0,1 0 0 0,1 0 0 32,0-4-1264-32,2-2-256 0,2-5-48 0,1 1-11200 0</inkml:trace>
  <inkml:trace contextRef="#ctx0" brushRef="#br4" timeOffset="160463.5">16804 19560 12895 0,'-9'10'1152'0,"6"-4"-928"15,-4-2-224-15,1-1 0 0,-3 1 3296 0,3-1 608 16,1 4 128-16,5-7 32 0,0 0-3248 0,0 0-656 16,0 0-160-16,0 0 0 0,0 0 0 0,0-9 0 15,2 1 0-15,-1-3 0 0,3 1 0 0,0-2 0 16,0 1 0-16,1 1 0 0,0-4 0 0,1 1 0 0,-1 3 0 16,3-2 0-16,-2 5 0 0,1-2 0 0,0 5 128 0,0 1-128 15,-7 3 352-15,7 4-16 16,0 1 0-16,-2 5 0 0,2-1-64 0,-2 7-16 15,1 1 0-15,-1 5 0 0,-2 1-128 0,3 0-128 16,-3 3 192-16,1 0-192 0,0-6 192 0,0-1-64 16,0-1 0-16,-2-1-128 0,2-3 320 0,-2-3-64 0,2-1 0 0,-4-10 0 15,0 0 192-15,0 0 48 0,8-1 0 0,0-4 0 16,-1-5-48-16,1-3-16 0,1-4 0 0,1-3 0 16,-1-3-224-16,0 0-32 0,-2-3-16 0,1 1 0 15,0-1-160-15,-2 0 0 0,-1 2 0 0,0-2 0 16,-1 1 0-16,-2-4 0 0,2 0 0 0,-4-2 0 15,0-2 0-15,0-2 0 0,0-2 0 0,-2 1 0 0,0 2-144 16,1 1 144-16,0 2-192 0,1 5 192 0,0 2-240 0,0 1 64 16,0 6 16-16,0 4 0 0,-1 1-16 0,1 3 0 15,0 1 0-15,-2 4 0 0,1-2-16 0,1 6 0 16,0 0 0-16,0 0 0 0,0 0 64 0,0 0 0 16,4-5 0-16,2 1 0 0,-2 2 128 0,2-2 0 15,2-1-144-15,-2 0 144 0,3 0 0 0,1-2 0 16,2 2-144-16,1 1 144 0,1-1 0 0,2-1 0 15,2 1 0-15,2 1 0 0,3-1 0 0,1 1 0 16,2 0 0-16,0 3 0 0,1 0 128 0,0-1-128 16,-3 2 0-16,0 0 0 0,-1 0 0 0,-1 2 0 15,-3-1 0-15,0-1 0 16,-1 0-1152-16,-3 1-320 0,0-1-64 0,2 0-11392 0</inkml:trace>
  <inkml:trace contextRef="#ctx0" brushRef="#br4" timeOffset="161169.34">17477 19199 20847 0,'0'0'912'0,"0"0"208"16,0-6-896-16,0 0-224 0,1-1 0 0,-1 7 0 0,1-8 496 0,1 2 48 16,-1-3 16-16,-1 4 0 0,0-1 16 0,0 6 16 15,-1-6 0-15,-2 3 0 0,3 3-80 0,-6 0 0 16,-2 1-16-16,-1 3 0 0,-1 6-224 0,-2-3-32 15,0 5-16-15,-3-2 0 0,-3 4-80 0,0 1-16 16,0 3 0-16,0 0 0 0,1 0 128 0,0 1 32 16,3 0 0-16,3-1 0 0,0-1-112 0,5 0-32 15,2-3 0-15,3 2 0 0,4-4-144 0,3-1 0 16,-1 0 0-16,4-4 0 0,1 2 0 0,3-3 0 16,3 3 0-16,2 0 0 0,-3-2 0 0,2 3 0 15,-2-3 144-15,0 4-144 0,-1-3 144 0,0 3-144 0,-1 0 192 0,-2-1-192 16,-2 4 176-16,-1-1-176 15,-2-2 160-15,-2 3-160 0,0 2 256 0,-3-1-64 16,-2-1 0-16,-3-1 0 0,0-1 64 0,-2 1 0 16,-2-3 0-16,-2 2 0 0,-3-5-128 0,1 3 0 0,-1-5-128 0,-2 3 192 15,-3-5-192-15,1-5 128 0,1 1-128 0,-1-3 0 16,1-1 0-16,-1 0 128 0,2-4-128 16,0 2 0-16,0-5 0 0,2 2-288 15,1-4 64-15,2-1 16 0,1 2-32 0,3 3 0 0,1-3 0 16,1 2 0-16,4 0 32 0,5-1 0 0,0 2 0 0,5-2 0 15,2 2 208-15,3 0 0 0,2-3-160 0,3 0 160 16,2 2 0-16,1-3 0 0,1 0-144 0,1 1 144 16,-1-1 0-16,2-1 0 0,-1-1 0 0,1-2 0 15,-2 0 0-15,0 0 0 0,-1 0 0 0,0 1 0 16,-1-2 0-16,-4-1 0 0,0 3 0 0,-1-2 0 0,-2-4 192 16,0 2-16-16,-2 0 0 0,-3 0 0 0,-1 2 64 15,-3 2 16-15,-3-4 0 0,-3 3 0 0,-4 2 192 0,-1-1 64 16,-4 5 0-16,1 4 0 0,-2 0-208 0,-1 3-48 15,-2 3 0-15,-1 1 0 0,0 1-256 0,-2 1-176 16,0 3 32-16,1-1-9968 16,0 2-2000-16</inkml:trace>
  <inkml:trace contextRef="#ctx0" brushRef="#br4" timeOffset="176706.73">17550 13382 13823 0,'0'0'1216'0,"0"0"-960"0,0 0-256 0,0 0 0 0,0 0 592 0,0 0 80 16,0 0 16-16,0 0 0 0,4-7-368 0,0-2-80 15,1 4-16-15,0-3 0 0,2 1-96 0,-1 2-128 16,-6 5 176-16,9-9-176 0,-2 4 0 0,1-2 0 16,-2-2 0-16,2 3 0 0,-4-2 0 0,1 2 0 15,0 0 0-15,-5 6 0 0,5-9 0 0,-5 9 0 16,5-7 0-16,-5 7 0 0,0 0 224 0,7-7-16 16,-7 7 0-16,0 0 0 0,0 0 0 0,8-4 0 15,-8 4 0-15,0 0 0 0,11-3-16 0,-11 3 0 16,10 0 0-16,-10 0 0 0,0 0 64 0,0 0 16 0,13 7 0 0,-5 0 0 15,-8-7-16-15,7 9-16 0,-7-9 0 0,5 12 0 16,-1-3 144-16,-3 2 48 0,3 3 0 0,-6-4 0 16,-1 0-64-16,-2 2-16 0,1-3 0 0,-1 2 0 15,-2-3 64-15,-2 1 16 0,1-4 0 0,-1 1 0 16,-2 0 16-16,1-2 0 0,-2-2 0 0,1-1 0 16,1 0-128-16,0-1-32 0,1-1 0 0,9 1 0 15,-9-5-160-15,3-5-128 0,1 1 144 0,2-4-144 16,2-1 176-16,4 0-176 0,2 1 192 0,2-3-192 15,3-5 0-15,3 1 0 0,0 2 0 0,2 4 0 16,0-1 0-16,3 1 0 0,0 3 0 0,0 2 0 16,-2-1-160-16,0 3 16 0,-2 3 0 0,-2 2 0 15,0 1 144-15,-2 3 0 0,-10-2-144 0,11 6 144 16,-4 3 0-16,-2-1 0 0,-5-8 0 0,-2 15 0 0,0-1 0 0,-4-1 0 16,-5 0 0-16,-1 1 0 0,-2-4 0 0,-3 0 0 15,1-2 160-15,-2-1-160 0,0-3 512 0,2-1-16 16,0-1 0-16,4-2 0 0,0-1-16 0,2-3 0 15,1-1 0-15,4-6 0 0,1-3-96 0,3 1-32 16,1-2 0-16,2-1 0 0,1-1-352 0,2-1 0 16,3-1 0-16,-1 0 0 0,0 0-144 0,-1 2 0 15,0 3 0-15,2 3 0 0,-2 2 16 0,-2-1 0 16,3 3 0-16,-7 7 0 0,0 0 128 0,0 0 0 16,0 0-144-16,0 0 144 0,0 0-144 0,2 14 144 15,-2-2-192-15,-2 0 192 0,-2 1 0 0,-1-2-128 16,0 1 128-16,-2-1 0 0,-2-4 0 0,0-2 0 0,0 0 0 15,1-3 0-15,8-2 0 0,-12 0 0 0,3-1 0 0,9 1 0 16,-11-5 0-16,11 5 128 0,0 0-128 0,-5-9 144 16,1-5-144-16,4 1 0 0,2 3 0 0,1-2 0 15,1 1 0-15,1 0 0 0,1 1 0 0,1 2 0 16,-7 8 0-16,9-4 0 0,-9 4-160 0,0 0 160 16,10 0 0-16,-10 0-144 0,7 8 144 0,-2 5 0 15,-1-3-144-15,-1 4 144 0,-3 4-160 0,0-3 160 16,-2-1 0-16,1-1 0 0,-3-2 0 0,1 2 0 15,3-13 0-15,-6 9 0 0,0-2 0 0,6-7 0 16,-9 4 0-16,9-4 192 0,-9 4-64 0,9-4-128 16,-9-4 272-16,9 4-48 0,0 0-16 0,-2-13 0 15,1 1-208-15,3-4 176 0,3 1-176 0,-1 0 160 16,4 0-160-16,1-1 0 0,-1 0 0 0,4 2 0 0,-1-1 0 16,3 1 0-16,-2 3 0 0,1 4 0 15,0 2 0-15,1 2 0 0,-2 1-128 0,-1 7 128 0,0 0 0 0,-1 2-176 16,-4 2 176-16,2 4-128 0,-3-1 128 0,-1 3 0 15,-3 0 0-15,-2 3-128 0,-2 1 128 0,0-1 0 16,-4-1 0-16,-1 0 0 0,-1-6 0 0,0-2 0 16,-1 1 0-16,1-3 0 0,-1-2 224 0,-1 0-32 15,2-4 0-15,0-1 0 0,1-1 192 0,8 1 16 16,-7-8 16-16,2 1 0 0,1-5-160 0,3 0-16 16,2-1-16-16,3-2 0 0,-2-2-224 0,6-1 0 15,-1 2 128-15,5 1-128 0,1-3 0 0,1 0 0 16,3-1 0-16,0 1-160 0,1 2 160 0,-1 3-160 0,0 3 160 15,0 5-160-15,-2 1 160 0,-1 5-128 16,-2 4 128-16,0 2-128 0,-3 4 128 0,-3 2-192 0,-2 2 192 0,-3 4-192 16,-1-1 192-16,-5 3 0 0,-4 4 0 0,-3-3 0 15,-1 0 0-15,-2 0 0 0,-2-5 0 0,-1-3 0 16,-1 0 0-16,0-1 192 0,1-3-32 0,1-2-16 16,0-2 208-16,2-2 32 0,2 0 16 0,3-5 0 15,1-4-16-15,4-2 0 0,1 2 0 0,2-4 0 16,2 9-192-16,3-11-32 0,0-3-16 0,2-1 0 15,1 4-144-15,5 1 0 0,-3-3 0 0,3 6 0 16,0-2 0-16,0 5 0 0,-2 0 0 0,2 4-176 16,-11 0 176-16,12 2 0 0,-2 1 0 0,-2 4 0 15,0 3-464-15,-1 4-16 0,-4-3 0 0,-1 3-15936 16</inkml:trace>
  <inkml:trace contextRef="#ctx0" brushRef="#br4" timeOffset="187697.37">11581 9596 4607 0,'0'0'400'0,"0"0"-400"0,0 0 0 0,0 0 0 16,0 0 976-16,0 0 112 0,0 0 32 0,0 0 0 15,3-8-608-15,-3 8-112 0,2-10-16 0,-2 10-16 16,0 0 32-16,0 0 16 0,0 0 0 0,0 0 0 15,0 0-96-15,0 0 0 0,0 0-16 0,0 0 0 16,-9-2-16-16,9 2 0 0,-11 1 0 0,1 3 0 16,0 1-64-16,-1-1-16 0,0 1 0 0,1-3 0 15,1 2-208-15,-2-3 176 0,2-1-176 0,1 0 160 16,8 0 96-16,-8-5 0 0,2 1 16 0,6 4 0 0,0 0 96 0,-3-7 16 16,3-5 0-16,4 3 0 0,3-3-112 0,2-2-16 15,1 1 0-15,1 0 0 0,2-1-256 0,0-2 160 16,-1 1-160-16,1 2 128 0,0 3-128 0,-3-2 0 15,0 5 0-15,-10 7 0 0,0 0 0 0,0 0 0 16,10-2-144-16,-10 2 144 0,7 8 0 0,-4 5 128 16,-1-3-128-16,-2 4 192 0,-3 0 96 0,-1 4 16 15,-3-1 0-15,-1 2 0 0,-3 1-128 0,-3-3-32 16,-2-1 0-16,1-4 0 0,-1 0 32 0,-1-1 0 16,2-4 0-16,0-2 0 0,2-5 176 0,1-3 32 15,0 2 16-15,2-4 0 0,1-3 304 0,1-5 64 16,2 1 16-16,1-4 0 0,2 2-336 0,2-2-80 0,1-2-16 15,2-1 0-15,3-3-352 0,2 2 144 0,-2 1-144 0,0 0 0 16,1 1 0-16,1 2 0 0,-2 2 0 0,1 5 0 16,-6 9 0-16,0 0 0 0,8-8 0 0,-8 8 0 15,0 0 0-15,9 8 0 0,-4 5-160 0,-3-1 160 16,1 2 0-16,-5 4-144 0,-3 1 144 0,2 3 0 16,-4-1 0-16,0 1 0 0,-4-2 0 0,1-1 0 15,-1-3 0-15,1-9 0 0,1 2 0 0,2-4 0 16,-2-1 0-16,9-4 0 0,-8-1 0 0,0-3 0 15,3-1 128-15,1-5-128 0,0 1 176 0,3-4-176 16,0-5 256-16,2 0-64 0,0-1-16 0,4 2 0 16,-1-1-176-16,1 0 0 0,2-2 0 0,0 2 128 15,3 1-128-15,-1 2 0 0,1 2 0 0,2 4 0 16,-2 1 0-16,0 2-144 0,-10 6 144 0,12-1 0 0,-2 4-144 0,-10-3 144 16,7 11 0-16,-1 3-144 0,-3 7 144 0,-3 0 0 15,-3 2-144-15,-4 5 144 0,0-1 0 0,-6 4 0 16,-2 1 0-16,-1-5 0 0,0-3 0 0,-1-5 0 15,1-6 0-15,-1 1 0 0,3 0 192 0,-1-8-64 16,2-2 0-16,2-1 0 0,1-3-128 0,2-4 0 16,2 0 144-16,2-4-144 0,3-7 192 0,3-2-48 15,2 0 0-15,5-2 0 0,2 0-144 0,2-2 0 16,1 1 0-16,3-2 0 0,0 1 0 0,2 2 0 16,-1 1 0-16,1 4 0 0,2 1 0 0,-4 2 0 15,-1 4 0-15,-2 3 0 0,0 6 0 0,-2 4-144 16,-3 0 144-16,-1 6 0 0,-3-1 0 0,-3 2 0 0,-2 2 0 15,-1 3 0-15,-4 0 0 0,-4 0 224 16,-1-1-64-16,-1 0-16 0,-5-2-144 0,1-5 192 0,-1 1-192 0,0-6 192 16,1-1-192-16,1-1 192 0,1-3-192 0,4-1 192 15,9 1-192-15,0 0-256 0,-2-9 64 0</inkml:trace>
  <inkml:trace contextRef="#ctx0" brushRef="#br4" timeOffset="194269.93">17613 13169 2751 0,'0'0'256'0,"0"0"-256"16,0 0 0-16,0 0 0 0,0 0 592 0,0 0 80 15,0 0 16-15,0 0 0 0,-8-6-560 0,8 6-128 16,-6-12 0-16,6 12 0 0,-5-9 0 0,5 9 0 15,-5-9 0-15,5 9 0 0,0 0 208 0,-6-9 16 0,6 9 0 0,0 0 0 16,-3-12 448-16,0 0 96 0,3 12 0 0,0 0 16 16,-1-11-112-16,1-1-32 0,0 12 0 0,0-7 0 15,0 7 0-15,0 0-16 0,1-12 0 0,-1 12 0 16,0 0-160-16,0 0-16 0,0 0-16 0,0 0 0 16,0 0-144-16,6-9-32 0,-6 9 0 0,0 0 0 15,9-3-80-15,-9 3-32 0,9-3 0 0,-9 3 0 16,10-1-16-16,-10 1 0 0,12-1 0 0,-2 1 0 15,-1 0 48-15,0 0 0 0,-9 0 0 0,11 0 0 16,-2-2 144-16,5 4 48 0,-4 0 0 0,0-2 0 16,-10 0-96-16,14-2-16 0,0 2 0 0,0 0 0 15,2 0-80-15,-4 0-32 0,2 0 0 0,2 0 0 16,-1 0 48-16,0 0 0 0,2 1 0 0,-2-1 0 0,1 0-64 16,0 2 0-16,-1 0 0 0,1-2 0 0,0 0-128 0,0 0 160 15,1 0-160-15,1 0 160 0,-1 1-160 0,2 0 128 16,1-1-128-16,-4 4 128 0,3-1-128 0,-1-1 0 15,0-1 0-15,-2 3 0 0,-1 0 192 0,3 2-32 16,-2-2-16-16,1 1 0 0,1-1-144 0,0 2 0 16,1-1 0-16,-1 1 0 0,2 0 0 0,0-2 0 15,3-4 0-15,-1 4 0 0,-3 1 0 0,1 1 0 16,1-3 192-16,-4 0-64 0,3 0 64 0,-3 2 16 16,1 1 0-16,1-3 0 0,0-1-16 0,2 2-16 15,-1 3 0-15,2-4 0 0,-2 2-176 0,1 1 160 16,1-3-160-16,0 1 160 0,-1 3-160 0,3 0 128 15,-1-4-128-15,3 1 128 0,-1 1-128 0,1 2 160 16,-2-2-160-16,2 3 160 0,-1-4-32 0,-1 0-128 16,-3 1 192-16,1 2-64 0,-3-3-128 0,0 2 192 0,0 3-192 0,2-1 192 15,-2 2-192-15,2-2 192 0,0 1-192 0,-1-3 192 16,0 0-192-16,2 2 0 0,-2-3 144 0,2 5-144 16,-3-2 160-16,1 3-32 0,2-3-128 0,-1 2 192 15,1-1-192-15,0 1 0 0,-2-3 0 0,2 3 0 16,-1-1 0-16,3 1 128 0,-2-5-128 0,1 4 144 15,-4-3-144-15,0 0 0 0,-1 5 144 0,0-5-144 16,-1 2 0-16,1-2 128 0,0 7-128 0,0-6 0 16,0 2 0-16,-2-1 0 0,-1 3 0 0,-1-2 128 15,-1 5-128-15,2-1 0 0,-1-3 0 0,-1 3 0 16,1-2 0-16,-3 1 176 0,1 2-176 0,2 1 192 16,-2-2-192-16,1-2 0 0,0 3 0 0,1 1 0 0,1-2 0 0,0-4 0 15,1 4 0-15,-1-3 128 0,0 0-128 16,0 3 192-16,-1-4-192 0,2 3 192 0,-2-2-192 0,0 2 192 15,-2-1-192-15,1-2 192 0,-2 3-192 0,1-2 128 16,-3 1-128-16,1 2 128 0,0-4-128 0,-1 2 192 16,0-3-192-16,0 3 192 0,0-3-192 0,0 2 0 15,1-4 144-15,-1 5-144 0,0-1 128 0,1 0-128 16,0 0 160-16,-1-1-160 0,-2 2 128 0,2 0-128 16,-1 0 0-16,2 2 144 0,-2-4 0 0,1 3 0 15,-2 1 0-15,1-3 0 0,0 2-144 0,-1-3 160 16,1 1-160-16,-1-1 160 0,1 2-160 0,-2 2 192 15,1-4-192-15,0 2 192 0,1-3-192 0,-2 3 192 16,-1-1-192-16,3 2 192 0,-2-1-64 0,1-3-128 0,2 2 192 0,-3-2-64 16,-6-8 0-16,12 12 0 0,-4-3 0 0,1 2 0 15,-1 0-128-15,0-2 0 0,-1 2 0 0,1-2 128 16,-2 3-128-16,1-3 0 0,-1 1 144 0,0-1-144 16,-6-9 0-16,8 12 144 0,-2 1-144 0,1-3 0 15,-1 0 128-15,-1 2-128 0,-5-12 0 0,6 10 0 16,1 1 0-16,-2-2 128 0,2 1-128 0,-1-2 0 15,-1 1 128-15,0-1-128 0,0 1 0 0,0-3 0 16,-5-6 0-16,5 11 128 0,0-3-128 0,0 2 0 16,-1-2 192-16,0 1-192 0,-4-9 192 0,5 10-192 15,-1 2 256-15,-1-3-64 0,-3-9-16 0,6 9 0 16,-1 0-32-16,-5-9 0 0,3 10 0 0,0-2 0 16,-3-8-144-16,0 0 192 0,0 0-192 0,4 9 192 0,-4-9-192 0,0 0 160 15,0 0-160-15,0 0 160 0,0 0-160 0,0 0 128 16,0 0-128-16,0 0 128 0,0 0-128 0,0 0 128 15,0 0-128-15,0 0 128 0,0 0-128 0,0 0 0 16,0 0 0-16,0 0 128 0,0 0-128 0,-3-6 0 16,1-6 144-16,-1 3-144 0,3 9 0 0,-5-9 0 15,0-2 0-15,0 2 128 0,-1-1-128 0,-1 2 0 16,0-3 0-16,0 2 128 0,0-4-128 0,-1 2 0 16,-1 1 0-16,1-3 0 0,0 0 0 0,-1 3 0 15,0-4 0-15,-1 0 0 0,-1-1 0 0,0-2 0 16,0 3 0-16,-1-1 0 0,1-2 0 0,-1 1 128 15,-1 2-128-15,1 0 0 0,-1 1 0 0,2-1 0 16,-1-1 0-16,1 1 0 0,-2-1 0 0,0 1 0 16,-2-7 0-16,0 7 0 0,0 2 0 0,-1-5-160 0,1 2 160 0,-1 0 0 15,-2 3-144-15,0-2 144 0,-1-2 0 0,1 1-144 16,0-2 144-16,0 3 0 0,1 3 0 0,0-5 0 16,2 1 0-16,-3 2 0 0,2 1 0 0,0-1-128 15,1-2-48-15,1 2 0 0,0 2 0 0,1-3 0 31,2 2-336-31,1 2-80 0,3 0-16 0,0 5 0 16,-2 0-2144-16,3 1-416 0</inkml:trace>
  <inkml:trace contextRef="#ctx0" brushRef="#br4" timeOffset="205663.22">26273 15784 6447 0,'0'0'272'0,"0"0"80"0,8-6-352 0,-8 6 0 15,0 0 0-15,10-3 0 0,-10 3 992 0,7-9 128 0,-3 1 32 16,-4 8 0-16,0 0-608 0,0 0-112 0,6-5-32 0,-6 5 0 16,0 0 0-16,6-9 0 0,-6 9 0 0,0 0 0 15,5-9 288-15,-2 0 48 0,-3 9 16 0,0 0 0 16,0 0-48-16,0 0 0 0,6-9 0 0,-6 9 0 16,0 0-208-16,0 0-48 0,0 0-16 0,0 0 0 15,6-8-240-15,-6 8-32 0,0 0-16 0,0 0 0 16,0 0-144-16,8-6 192 0,-8 6-192 0,0 0 192 15,0 0 16-15,0 0 16 0,6-6 0 0,-6 6 0 16,0 0 64-16,0 0 16 0,0 0 0 0,0 0 0 16,6-8-128-16,-6 8-32 0,0 0 0 0,9-3 0 15,-9 3-144-15,0 0 0 0,10-3 144 0,-10 3-144 16,0 0 0-16,0 0 0 0,8-4 0 0,-8 4 128 16,0 0-128-16,0 0 0 0,0 0 0 0,0 0 0 15,0 0 0-15,0 0 192 0,0 0-64 0,0 0 0 16,0 0 32-16,0 0 16 0,8 5 0 0,-8-5 0 0,0 0-16 0,0 0 0 15,0 0 0-15,0 0 0 0,10 3-160 0,-10-3 128 16,0 0-128-16,9 5 128 0,-9-5 0 0,0 0-128 16,0 0 192-16,0 0-64 0,0 0 16 0,0 0 0 15,7 8 0-15,-7-8 0 0,0 0 80 0,0 0 16 16,0 0 0-16,0 0 0 0,0 0 0 0,8 3 0 16,-8-3 0-16,0 0 0 0,0 0-48 0,0 0-16 15,0 0 0-15,0 0 0 0,0 0-176 0,0 0 0 16,0 0 144-16,0 0-144 0,0 0 0 0,0 0 0 15,0 0 0-15,0 0-192 16,0 0-544-16,0 0-112 0,0 0-32 0,0 0 0 16,0 0-1808-16,0 0-352 0,0 0-80 0</inkml:trace>
  <inkml:trace contextRef="#ctx0" brushRef="#br4" timeOffset="206445.09">27118 15682 15087 0,'-1'-14'656'0,"1"8"160"0,0 6-656 0,1-12-160 0,0 2 0 0,1 1 0 16,0-2 1056-16,0 2 176 0,-2-3 48 0,1 5 0 16,0-5-304-16,-1 5-48 0,0 7-16 0,0 0 0 15,1-12-48-15,-1 12-16 0,-3-10 0 0,1 4 0 16,2 6-272-16,0 0-48 0,0 0-16 0,0 0 0 16,0 0-176-16,0 0-32 0,-2 11-16 0,-1-1 0 15,2 3-144-15,0 1-16 0,-1 4-128 0,1 1 192 16,-1 1 64-16,2 4 16 0,0 5 0 0,0 7 0 0,0 0-16 15,0 4 0-15,-2 7 0 0,1 0 0 0,0 3-256 0,-2 2 0 16,-1 3 0-16,1 2 0 0,-3-2 0 0,3 2 0 16,-1-1 0-16,1 0 0 0,1-6 128 0,2-3-128 15,-2 1 0-15,2-3 0 0,2-2 192 16,0 1 0-16,0-4-16 0,-1-1 0 0,-1-5-176 0,2-1 192 16,-2-1-192-16,0-2 192 0,0 1-32 0,-1-6 0 15,0-2 0-15,0 1 0 0,-1-4-32 0,0 0 0 16,-2-4 0-16,3 1 0 0,-3-2-128 0,1-4 128 15,0 1-128-15,-4 2 128 0,3-5-128 0,-1 2 128 16,-1-5-128-16,0 2 128 0,-1-3-128 0,7-5 0 16,-6 8 0-16,-1-1-176 15,0-4-240-15,7-3-48 0,0 0-16 0,0 0 0 16,-9 2-1552-16,9-2-304 0,0 0-64 0</inkml:trace>
  <inkml:trace contextRef="#ctx0" brushRef="#br4" timeOffset="207678.51">26086 18382 7359 0,'-13'0'656'0,"4"0"-528"0,1 0-128 0,-3 1 0 16,2 0 1744-16,-1 0 320 0,4-1 64 0,0 0 16 15,-1 0-1088-15,7 0-224 0,-5-1-32 0,5 1-16 16,0 0 80-16,0 0 16 0,0 0 0 0,-1-13 0 15,2 5-48-15,2-1-16 0,-3 9 0 0,2-13 0 16,3 1-208-16,2-1-32 0,2-1-16 0,1 0 0 16,1 2-112-16,2-1-32 0,-2 1 0 0,10 3 0 0,-4-3-160 0,5 5-48 15,2-2 0-15,-1 4 0 0,-3 2-16 0,-1 3-16 16,-1 0 0-16,0 3 0 0,-3 3-176 0,-1 6 0 16,-5 3 0-16,-1 3 0 0,-3 1 0 0,0 5 0 15,-5 2 0-15,-3 2 0 0,-2 5 0 0,-2 2 0 16,-5 2 0-16,-2-2 0 0,-1 0 128 0,-3-2-128 15,-1-2 0-15,-1-3 128 0,-2 0 0 0,1-4 0 16,0 2 0-16,2-6 0 0,0-1 320 0,1-2 48 16,1-2 16-16,0-2 0 0,2-2-64 0,2 1 0 15,4-5 0-15,2 1 0 0,7-8-192 0,0 0-32 16,0 0-16-16,0 0 0 0,0 0-208 0,0 0 0 16,0 0-144-16,10 5 144 0,0-5 0 0,1 0 0 0,1 1 0 0,1 1 0 15,3 1 0-15,2 2 0 0,1 1-128 0,1-3 128 16,-2 2 0-16,2 1 0 0,1 0 0 0,-1-4-144 15,-1 1 144-15,1 0-208 0,1-2 80 0,-3-1 128 32,-4-1-1536-32,1-1-176 0,-2 1-32 0,-2-2-6960 0,-2 1-1408 0</inkml:trace>
  <inkml:trace contextRef="#ctx0" brushRef="#br4" timeOffset="207980.06">26767 18352 16575 0,'0'0'1472'0,"0"0"-1168"16,-2-7-304-16,2 7 0 0,0 0 1344 0,0 0 224 15,0 0 32-15,0 0 16 0,0 0-1120 0,0 0-240 16,-9 9-32-16,1 3-16 0,1 1 208 0,0 2 32 15,0 6 16-15,-1-1 0 0,-2 3 208 0,2 5 32 16,-2-1 16-16,2 6 0 0,-2-2-128 0,3 4-16 16,-4 2-16-16,4-2 0 0,-5-3-208 0,2-2-32 15,0-2-16-15,1-2 0 0,0-2-128 0,2-1-32 16,-1-4 0-16,-1-3 0 0,4-3-144 0,0 0 0 16,0 0 0-16,5-13 0 15,0 0-1472-15,0 0-256 0,0 0-64 0,0 0-6304 0,0 0-1248 0</inkml:trace>
  <inkml:trace contextRef="#ctx0" brushRef="#br4" timeOffset="208254.18">27008 18275 20271 0,'0'0'1792'0,"0"0"-1424"0,0 0-368 0,0 0 0 15,0 0 640-15,0 13 48 0,2 3 16 0,-1 1 0 16,1-1-256-16,-2 4-64 0,1 3 0 0,0 0 0 16,2 4 256-16,-2 3 64 0,-1 5 0 0,-1-1 0 0,-2 2-80 0,1 2-16 15,-1 4 0-15,-1 0 0 0,-1-4-160 0,-1-1-48 16,0 0 0-16,-1-4 0 0,2-3-240 0,0-5-160 16,2-2 192-16,-2-2-192 0,2-1 0 0,-1-2 0 15,1-5 0-15,1-1 0 16,-2 0-672-16,4-12-96 0,0 0 0 0,0 0-7808 15,0 0-1568-15</inkml:trace>
  <inkml:trace contextRef="#ctx0" brushRef="#br4" timeOffset="208463.26">26469 18312 27071 0,'9'-14'1200'0,"2"6"240"0,3-2-1152 0,8 4-288 0,2-3 0 0,6 4 0 16,6 2 352-16,3 0 16 0,4 0 0 0,2 0 0 15,-1-3-240-15,0-1-128 0,-1 0 128 0,-2 3-128 16,-2-1 0-16,0 0 0 0,-2 2 0 0,-4 1-8448 16,-2-1-1712-16</inkml:trace>
  <inkml:trace contextRef="#ctx0" brushRef="#br4" timeOffset="209012.4">27455 18504 13695 0,'0'0'608'0,"-9"2"128"0,-1 1-592 0,1-2-144 0,9-1 0 0,-9 0 0 16,2 0 1328-16,7 0 224 0,0 0 48 0,0 0 16 15,0 0-272-15,0 0-64 0,0 0-16 0,0 0 0 16,0 0-240-16,0 0-64 0,0 0 0 0,0 0 0 16,7-6-80-16,2 1-32 0,1 1 0 0,3 2 0 15,0 0-128-15,2 1-16 0,3-1-16 0,1 2 0 0,1-1-160 0,0 1-16 16,2 1-16-16,0 1 0 0,1-2-208 0,-2 2-32 16,-1-1-16-16,0 2 0 0,0 0-240 0,-1-1 0 15,-1 2 0-15,-2-2 0 16,-6 0-272-16,-10-2-160 0,12-2-16 0,-12 2-16 15,10-2-2576-15,-10 2-512 0</inkml:trace>
  <inkml:trace contextRef="#ctx0" brushRef="#br4" timeOffset="209796.1">28510 17661 14735 0,'1'-9'1312'0,"-1"0"-1056"0,-1 0-256 0,1 3 0 15,0 6 1664-15,0 0 288 0,0-9 48 0,0 9 16 16,0 0-880-16,0 0-176 0,0 0-48 0,0 0 0 16,0 0-400-16,-5 13-64 0,0-3-32 0,0 5 0 15,-3 3-16-15,3 2 0 0,0 1 0 0,1 4 0 16,-1 0-48-16,1 5-16 0,0-1 0 0,1 0 0 16,-2 4-192-16,2 1-144 0,-1 2 192 0,0-2-192 15,1-6 128-15,0-1-128 0,-1-3 0 0,4-1 0 16,-1-4 0-16,0 0-192 0,-1-6 16 0,2 0 16 15,2-1-1488-15,-2-12-288 0,0 0-64 0</inkml:trace>
  <inkml:trace contextRef="#ctx0" brushRef="#br4" timeOffset="210032.75">28820 17515 17503 0,'0'0'768'0,"0"0"176"0,0 0-752 0,0 0-192 16,0 0 0-16,-4 12 0 0,-3 4 1728 0,2 1 304 15,-3 4 64-15,0 3 16 0,1 5-1472 0,-2 4-304 16,-1 0-48-16,0 4-16 0,-2 1 144 0,1 3 32 16,-2 5 0-16,0-2 0 0,-3 5-128 0,2-6-32 15,-1 2 0-15,1-6 0 0,2-3-288 0,2 0 128 16,0-4-128-16,2-5 0 0,4-1 0 0,0-5 0 0,2-4 0 0,1 0-144 31,1-6-688-31,3 1-144 0,-3-12-32 0,0 0-6864 16,0 0-1392-16</inkml:trace>
  <inkml:trace contextRef="#ctx0" brushRef="#br4" timeOffset="210264.76">28246 17691 14735 0,'-23'-14'640'0,"11"8"160"0,2 0-640 0,5-2-160 0,0 2 0 0,5 6 0 15,0 0 2880-15,0 0 528 0,10-5 112 0,8 0 32 16,4 2-2608-16,6 0-528 0,6 2-96 0,3-1-32 0,2-2 128 16,4-1 32-16,2 1 0 0,4 1 0 15,5 2-160-15,3 0-32 0,3 0 0 0,2-2 0 0,0 1-128 0,-2 2-128 16,-3-2 192-16,-3 2-192 0,-5 2 0 0,-3 1 0 15,0 0-240-15,-7 2-9008 16,-2 5-1808-16</inkml:trace>
  <inkml:trace contextRef="#ctx0" brushRef="#br4" timeOffset="210567.26">28275 18553 26719 0,'0'0'1184'0,"0"0"240"15,0 0-1136-15,14-2-288 0,2-1 0 0,3 1 0 16,3-1 592-16,1-2 64 0,2-1 16 0,3-1 0 15,2-3-32-15,4 2 0 0,3 0 0 0,5 0 0 0,1-4-176 0,5 4-32 16,2-4-16-16,3 3 0 0,4-2-256 0,-3 2-160 16,-5 0 192-16,-4 5-192 0,-3-1-208 0,-4 4-160 15,-5 0-16-15,-1-1-9248 16,-6 1-1840-16</inkml:trace>
  <inkml:trace contextRef="#ctx0" brushRef="#br4" timeOffset="211217.24">28237 18860 21183 0,'0'0'1888'0,"0"0"-1504"0,-9-6-384 0,9 6 0 0,-9 0 960 0,1 4 112 15,-2 3 16-15,3 0 16 0,-4 6-688 0,1 1-144 16,-3 2-16-16,2 4-16 0,-5 2 0 0,2 1 0 16,1 3 0-16,3-3 0 0,-2-2 96 0,6 2 32 15,-2-4 0-15,6-1 0 0,0 0 96 0,5-4 32 16,1-2 0-16,5-3 0 0,0 0-112 0,2-2-32 15,2-1 0-15,3-4 0 0,-2-2-176 0,3-3-48 16,-1-6 0-16,3 1 0 0,3-3-128 0,0-2 0 16,-1-4 0-16,1 1-176 0,1 2-16 0,-2-3-16 0,0-2 0 15,-2-1 0-15,-2 0 0 0,0 2 0 16,-2 0 0-16,-2 3 0 0,0 1 208 0,-2 0 0 0,-2 4 0 0,-3 3 0 16,-6 7 0-16,0 0 208 0,11-1-32 0,-11 1-16 15,0 0 32-15,5 14 16 16,-3 4 0-16,-2 2 0 0,-2 3-80 0,-1 5 0 15,-1 0-128-15,-1 5 192 0,-2-1 0 0,-1 3 0 16,-1 2 0-16,0 0 0 0,0 0-48 0,-1-5-16 16,-3-2 0-16,1-3 0 0,-1 1 0 0,2-5 0 0,-2-2 0 15,3 0 0-15,1-2 32 0,2-4 0 0,2-2 0 0,1 1 0 32,6-5-1056-32,-2-9-192 0,5 9-64 0,-5-9-8192 0,0 0-1664 0</inkml:trace>
  <inkml:trace contextRef="#ctx0" brushRef="#br4" timeOffset="211834.49">28651 19768 28047 0,'0'0'1232'0,"0"0"272"0,0 0-1200 0,0 0-304 16,0 0 0-16,0 0 0 0,7-9 0 0,0-5 0 16,1-2-128-16,1-3 128 0,1-1 0 0,1-6 0 15,1 2 0-15,0 0 0 0,-1-5 0 0,0 3 160 16,0-4-160-16,0 2 192 0,-2 1 64 0,-1 0 32 16,0 2 0-16,0 5 0 0,-3 2-96 0,4 2-32 15,-3 6 0-15,2 3 0 0,-1 2 32 0,-7 5 16 16,0 0 0-16,8 7 0 0,-3 6-208 0,0 2 176 15,-2 2-176-15,-1 2 160 0,-2 2-160 0,0 2 0 0,0 4 0 0,0-3 0 16,0 5 0-16,0-3 0 16,-1 0 0-16,1-3 0 0,0 2 0 0,4-5 0 0,-3-4 0 15,3-2 0-15,2 0 176 0,2-6 96 0,3 0 32 16,1-6 0-16,-1-4 224 0,1-4 48 0,-1-1 16 0,2-1 0 16,-1-4-144-16,1-4-16 0,0-3-16 0,-2 0 0 15,-1 1-224-15,-1-5-64 0,0-3 0 0,-1 2 0 16,-3-6-128-16,0 5 160 0,-1-3-160 0,0 0 160 15,-4-2-160-15,0-6 128 0,-3-5-128 0,1-4 128 16,-2-5-128-16,0-3 0 0,0-6 0 0,0 3 0 0,0-2 0 16,2 4 0-16,-1 3 128 0,0 4-128 0,1 7 0 15,0 4 0-15,1 3 144 0,-1 6-144 0,-2 1 192 16,3 5-16-16,1 0-16 0,0 4 0 0,1 5-160 0,1 3 0 16,-1 0 0-16,2 5 0 0,-3 4 0 0,7-5 0 15,1 1 0-15,4 2 0 0,5-2-128 0,3 2 128 16,3 0-160-16,4-1 160 0,5-3 0 0,2 0-144 15,4 2 144-15,2-4 0 0,1 1 0 0,1-2 0 16,-1 0 0-16,-3 0 0 0,-3 0 0 0,-1 0 0 16,-5 1 0-16,0 3-128 0,-1 0-64 0,0 0 0 15,-2 1 0-15,-2-1 0 16,-1-1-1312-16,-3 2-272 0,-2 2-48 0,-3 0-7760 16,-2-1-1552-16</inkml:trace>
  <inkml:trace contextRef="#ctx0" brushRef="#br4" timeOffset="212431.74">29790 18979 25103 0,'0'0'1104'0,"-6"-4"240"0,-2 2-1072 0,-1-1-272 0,0 2 0 0,-5 1 0 0,0 0 240 0,-1 2-16 15,-3 1 0-15,2 1 0 16,-2-2 32-16,1 5 16 0,0-2 0 0,1 1 0 0,2 4 240 0,3 0 32 16,0 3 16-16,0 1 0 0,2 1-256 0,3-2-48 15,1 2-16-15,2 2 0 0,3-1-80 0,4 2-16 16,4-1 0-16,5 2 0 0,1 2 32 0,5 2 0 15,1 1 0-15,4 2 0 0,2 1-32 0,-1-2 0 16,2 4 0-16,-4-3 0 0,-3 0 48 0,-1 0 0 16,-4 2 0-16,-2-2 0 0,-2 1 80 0,-4-4 32 15,-3 1 0-15,-4 3 0 0,-3-4 48 0,-3 1 16 16,-3-4 0-16,-3 0 0 0,1-2-48 0,-4 0 0 16,-1-4 0-16,1-1 0 0,-1-1 32 0,-1 0 0 15,2-6 0-15,-2 2 0 0,3-3-32 0,0-4 0 16,2 1 0-16,0-4 0 0,2-2-128 0,2-3-16 15,2-3-16-15,2-4 0 0,2-2-160 0,3-1 192 16,3-5-192-16,2-3 192 0,3-2-192 0,1-6 0 16,7-3 0-16,1-1 0 0,1-1-128 0,6-1 128 0,2-2-160 0,1 2 160 15,1-1 0-15,3 2-144 16,1-1 144-16,-4 1 0 0,-1 1 0 0,-1 5 0 16,-2 2 0-16,-2 2-128 0,-5 2 352 0,0 3 80 0,-6 5 16 15,-2-1 0-15,-5-1-16 0,-1 5 0 0,-2 1 0 0,-5 0 0 16,-2 1-96-16,-3 2-16 0,-7-1 0 0,-4 5 0 15,-8-5-192-15,-4 6 0 0,-8-3 0 0,0 5-160 16,-3 0-400 0,1 1-80-16,1 1 0 0,2 2-16 0,1 2-2304 15,5-2-464-15</inkml:trace>
  <inkml:trace contextRef="#ctx0" brushRef="#br4" timeOffset="-213655.64">20355 14413 8287 0,'0'0'368'0,"0"0"80"0,0 0-448 0,0 0 0 0,-8-5 0 0,8 5 0 15,0 0 720-15,0 0 64 0,-8-4 16 0,8 4 0 16,0 0-288-16,0 0-48 0,0 0-16 0,0 0 0 16,-6-5 64-16,6 5 0 0,0 0 0 0,0 0 0 0,0 0-48 0,0 0 0 15,0 0 0-15,0 0 0 0,0 0-16 0,0 0 0 16,0 0 0-16,0 0 0 0,10 5 64 0,2 2 16 16,-5-2 0-16,3 1 0 0,0 2-16 0,2-2 0 15,-2 4 0-15,2-1 0 0,-4 1 0 0,6-2-16 16,-1 1 0-16,2 1 0 0,3 4-96 0,-1 4-16 15,-2-2 0-15,-1 1 0 0,-1-1-128 0,-1 1-16 16,2 1-16-16,-1 1 0 0,-2-1-80 0,1 3-16 16,-2 2 0-16,0 3 0 0,0-2-128 0,1 1 192 15,-1 3-192-15,0-2 192 0,-2 1-192 0,-1-1 160 16,1 3-160-16,-1-2 160 0,1-2-160 0,1 3 160 16,0 1-160-16,0 2 160 0,0-4-32 0,1 3-128 15,0 3 192-15,0-2-64 0,0-3-128 0,2 2 160 16,-1-3-160-16,1 2 160 0,0 4-160 0,2 0 128 15,0-2-128-15,2 0 128 0,-2 3-128 0,1-1 0 16,0 0 0-16,0-2 128 0,-1 5-128 0,-2-2 128 16,-1-2-128-16,1 0 128 0,3 2 0 0,-1-3 0 15,-1-2 0-15,-2 1 0 0,-1 1-128 0,0-2 192 0,-1 3-192 16,0 0 192-16,-2-3-192 0,0 1 192 0,1 2-192 0,-1 0 192 16,1-3-64-16,-2 2-128 0,2-1 192 0,0-3-64 15,-1 2-128-15,2-2 192 0,-1 1-192 0,1 2 192 16,0-3-192-16,-1 4 128 0,3-3-128 0,-2 1 128 15,-2 0-128-15,2-2 0 0,0 2 144 0,1-2-144 16,-2 2 0-16,1 0 144 0,0 2-144 0,-1-1 0 16,1 2 128-16,0-2-128 0,0 2 0 0,0 0 0 0,0 0 128 0,1-4-128 15,-1 1 0-15,0 3 0 0,0-2 0 0,1 3 0 16,-1-1 0-16,0 1 0 0,-2-1 0 0,2-2 0 16,1 3 128-16,-1-1-128 0,-1-1 0 0,-2-2 0 15,2 3 0-15,-2-1 0 0,1-1 0 0,-1-4 0 16,0 4 0-16,1-2 0 0,-3 1 144 0,1 3-144 15,0-2 0-15,0 1 144 0,0-1-144 0,3-2 128 16,-1 3-128-16,1 2 128 0,-3-3-128 0,1-1 128 16,2 2-128-16,-1 2 128 0,0-6 0 0,0 2-128 15,2-2 192-15,0-1-64 0,-2 1-128 0,-1 0 160 0,0 2-160 16,2-1 160-16,-3 2-160 0,4-3 0 16,-3 1 0-16,1-3 0 0,0 2 0 0,0-3 128 15,-2 3-128-15,0-2 0 0,0 3 0 0,1-2 0 16,-2 0 128-16,0-1-128 0,0-1 0 0,1 0 0 15,-3 0 144-15,3-4-144 0,-1 1 0 0,-1 3 128 16,1 0-128-16,-1-2 0 0,2-1 160 0,1 2-32 16,-3 0-128-16,2-3 192 0,-1 1-192 0,0 0 0 15,1 1 0-15,-2-1 0 0,-1 0 0 0,1 2 0 0,-1-2 0 16,2 2 0-16,0-2 0 0,0-2 0 0,-2 3 128 0,2-1-128 16,0-1 0-16,0 2 0 0,0-3 128 15,-1 0-128-15,1 0 0 0,-1 0 0 0,-1-1 0 0,3 0 0 16,-1-1 0-16,0 2 0 0,0-1 0 0,0 3 0 15,-2-1 0-15,1-1 0 0,0 0 0 0,1-1 0 16,-1 0 0-16,2-1 0 0,-1 1 0 0,1 4 0 16,-1-4 0-16,2-1 0 0,-2-1 0 0,1 1 0 15,0 1 0-15,0 0 0 0,0 4 0 0,0-6 0 0,0-3 0 16,0 2 128-16,0 3-128 0,1-2 0 0,-1 0 0 0,0 0 0 16,0 0 0-16,1 0 0 0,1 2 0 0,0 0 0 15,0-3 0-15,-1 1 0 0,2 2 0 0,-1-1 0 16,1-2 0-16,-1 0 0 0,4 2 128 0,-4-3-128 15,3-2 0-15,1 1 0 0,-3 0 0 0,3-2 0 16,-3 1 0-16,3 2 0 0,-1-7 0 0,0 4 128 16,0-4-128-16,-1 3 0 0,1-3 0 0,-2 3 0 15,1-4 0-15,0 4 0 0,-2-2 0 0,2 3 0 16,1-4 0-16,-1 2 0 0,1-4 0 0,1 2 0 16,-3 2 0-16,1-2 0 0,2 0 0 0,0 0 0 15,0-1 0-15,1 3 0 0,-1-3 0 0,1 3 0 0,-1-4 0 16,2 2 0-16,2 1 0 0,-2-2 0 15,1-3 0-15,1 4 0 0,0-3 0 0,1-1 0 16,-1 1 0-16,1 1 0 0,1-1 0 0,1-3 0 16,0 3 0-16,1-1 0 0,0-1 0 0,1 0 0 15,-2-2 0-15,1 0 0 0,0 0 0 0,0 0 0 0,0 0 0 0,-1-2 0 16,0 0 128-16,-1-1-128 0,1 1 0 0,0 0 144 16,-1-1-144-16,0 0 0 0,2-2 0 0,-1 2 0 15,0 2 0-15,1-1 0 0,1-1 0 16,-1-1 0-16,2 0 0 0,-1 2 0 0,0-1 0 0,2 1 0 15,0-1 0-15,-1-1 0 0,1 1 0 0,-2-1 0 16,4 0 0-16,-1-2 0 0,-1-2 0 0,1 4 0 16,-4-2 0-16,0-1 0 0,-1 2 0 0,0-1 0 15,-5-4 0-15,5 3 0 0,-1-1 0 0,1 0 0 16,-1-2 0-16,0 2 128 0,-1-3-128 0,2 2 0 0,1-3 0 16,0 2 0-16,-1 0 0 0,0-1 0 0,1 3 0 15,-1-3 128-15,0-3-128 0,1 2 0 0,-2-2 0 16,4 1 128-16,2-1-128 0,-2 2 0 0,0-2 0 0,0-3 0 15,0 1 0-15,-1 0 0 0,-2 1 0 0,1 1 0 16,-1-2 128-16,-2-2-128 0,1 1 0 0,-2 0 0 16,3-1 0-16,-1 0 0 0,0-1 0 0,1-3 0 15,-2 2 0-15,2 0 128 0,0 1-128 0,0 0 0 16,0-2 0-16,-1 0 0 0,0-5 128 0,-1 2-128 16,2-4 0-16,0 3 128 0,0-3 32 0,1-2 0 15,-1-3 0-15,2 3 0 0,0 1-32 0,2-1 0 16,-3 0 0-16,0 1 0 0,0-3-128 0,1-2 160 15,0-3-160-15,-3-1 160 0,0-3-160 0,-1 3 0 16,2 0 0-16,0-1 128 0,-3-1-128 0,3-2 0 16,1 1 0-16,0 2 0 0,-1-3 0 0,1-1 0 0,-2 1 0 0,-1-4 0 15,1 1 0-15,-2 0 0 0,-1 1 128 16,-1-1-128-16,-2-1 0 0,0-1 0 0,1 0 0 16,-2 2 0-16,0 0 0 0,0 1 0 0,-3-3 0 0,-2 2 0 15,1-4 128-15,0 2-128 0,0 3 128 16,0-4-128-16,0-2 240 0,-1 3-48 0,0 2 0 0,3 1 0 15,-2-6-32-15,0 2-16 0,-1-1 0 0,1 0 0 16,2 2-144-16,-1 3 160 0,-2-5-160 0,4 2 160 16,-1 0-160-16,-1-1 0 0,0 4 144 0,2-3-144 15,0 1 128-15,-1 0-128 0,1-4 128 0,0 2-128 16,0 2 0-16,-1-2 0 0,-1-2 0 0,1 3 128 16,1-1-128-16,0-1 0 0,0 0 0 0,0-2 0 0,0 1 0 0,2 0 0 15,-2 0 0-15,1 5 0 0,0-5 0 0,2 2 0 16,-1 2 0-16,1-2 0 0,-2-1 0 0,0 5 0 15,-1-2 128-15,1 3-128 0,-1-4 208 0,0 5-16 16,0-1-16-16,0 0 0 0,-1 2-48 0,3 2 0 16,-4-1 0-16,2 2 0 0,0 1-128 0,1 2 0 15,2-1 0-15,-1-1 128 0,1-1-128 0,0 1 0 16,1 0 0-16,2 0 0 0,-1-5 0 0,3 3 0 16,-2-2 0-16,0 3 0 0,2 3 0 0,-1-2 0 15,0-5 0-15,-2 4 0 0,1 3 0 0,-1 0 0 16,-2-1 0-16,2 1 0 0,-2 2 0 0,-1 1 0 15,2-1 0-15,0 1 0 0,-2-1 0 0,1 2 0 0,-2-2 0 16,2 0 0-16,1 3-128 0,2-2 128 16,-1-1 0-16,2 2 0 0,-1 4 0 0,1 0 0 15,2-2 0-15,1 1 0 0,0-3 0 0,0 4 0 16,1 3-144-16,0 0 144 0,4-3 0 0,-2 5 0 16,-1-5 0-16,2 4 0 0,0 0 0 0,-1 0-128 15,-2-1 128-15,0 5 0 0,1 0 0 0,0 0 0 0,-2-1 0 16,2-1 0-16,-4-3 0 0,4 2 0 0,-1 2 0 0,2 0 0 15,1-3 0-15,1-1-128 0,-1 2 128 0,0 3 0 16,-2 0 0-16,2 1 0 0,-3 2 0 0,2-1 0 16,0 1 0-16,0 0 0 0,0 2 0 0,0-1 0 15,-2 0 0-15,0-2 0 0,1 5 0 0,-2 0 0 16,4-1 0-16,-3 0 0 0,-1 0-128 0,0 0 128 16,1-1 0-16,-2 1 0 0,0 3 0 0,0-2 0 0,1-1 0 0,0 3 0 15,0-3 0-15,3 3 0 0,-5 1 0 16,4-1 0-16,-3 1 0 0,-1-3 0 0,0 3 0 0,-2-1 0 15,3 3 0-15,-2-2 0 0,4 4 0 16,-3-4 0-16,1 1 0 0,0-2 0 0,-2 2 0 0,1-2 0 16,-2 3 0-16,2-4 0 0,1 3 0 0,-2-1 0 15,1 0 0-15,-2-1 0 0,0 1 0 0,-1-2 0 16,0 4 0-16,0-2 0 0,0 1 0 0,-1 3 0 16,-1-2 0-16,0 2 0 0,-1 1 0 0,-1-3 0 15,2 2 0-15,-2 3 0 0,-1-3 0 0,0-2 0 16,-1 2 0-16,-1 3 0 0,-1-3 0 0,2-2 0 15,0 2 0-15,-1 0 0 0,-7 5 0 0,9-8 0 16,-2 3 0-16,-1 2 0 0,0-4 0 0,-6 7 0 0,4-6 0 16,-4 6 0-16,7-4-176 0,-7 4 176 15,0 0-160-15,0 0 160 0,0 0-368 0,0 0 32 16,0 0 0-16,0 0 0 16,0 0-1120-16,0 0-208 0,0 0-64 0,-3-8-13376 0</inkml:trace>
  <inkml:trace contextRef="#ctx0" brushRef="#br4" timeOffset="-212859.23">26444 13138 13583 0,'7'-11'592'0,"-1"2"144"0,2 1-592 0,2-3-144 16,-1 0 0-16,2-2 0 0,2-1 896 0,0 1 160 15,2 3 32-15,2-4 0 0,-1-1-384 0,2 1-64 16,0 2 0-16,1-2-16 0,1 2-320 0,2 0-64 15,-1 0-16-15,1-1 0 0,-1 1 32 0,1 1 16 16,-2 1 0-16,1 2 0 0,-1-2 0 0,-1 2 0 16,-2-1 0-16,0 3 0 0,0 1-48 0,1-4-16 15,-2 3 0-15,2 3 0 0,-1 1-80 0,0 2-128 16,1-2 176-16,0 2-176 0,0 0 144 0,2 3-144 16,1 1 0-16,0 2 144 0,1 2-336 0,3-3-64 15,13 6 0-15,-6-6-16 0</inkml:trace>
  <inkml:trace contextRef="#ctx0" brushRef="#br4" timeOffset="-196333.43">26893 12868 6447 0,'0'0'576'0,"0"0"-576"0,0 0 0 0,0 0 0 16,0 0 544-16,0 0 0 0,0 0 0 0,0 0 0 16,0 0-160-16,0 0-48 0,0 0 0 0,0 0 0 15,0 0-80-15,0 0 0 0,0 0-16 0,0 0 0 16,0 0-96-16,0 0-16 0,0 0 0 0,0 0 0 15,0 0 208-15,0 0 48 0,0 0 0 0,0 0 0 16,0 0 112-16,0 0 16 0,0 0 16 0,0 0 0 16,0-7 48-16,0 7 0 0,3-10 0 0,2 3 0 15,0 0-32-15,1-2 0 0,3 3 0 0,0-2 0 16,0 2-240-16,1 0-48 0,0-5-16 0,0 4 0 16,1-5-240-16,0 3 0 0,0 1 128 0,2-3-128 15,0 3 128-15,1-3-128 0,0 4 176 0,-1-1-176 0,-2-1 192 16,2 4-64-16,-1-1 0 0,0 1-128 0,-2 2 160 0,0 1-160 15,-10 2 128-15,13-2-128 0,-2 1 0 0,1 0 0 16,-3 1 0-16,3 0-5952 16,-12 0-1216-16</inkml:trace>
  <inkml:trace contextRef="#ctx0" brushRef="#br4" timeOffset="-195808.28">26803 12906 11807 0,'0'0'512'0,"0"0"128"0,-6-4-512 0,6 4-128 16,-8-5 0-16,8 5 0 0,-1-9 832 0,2 0 160 16,1-1 32-16,6-1 0 0,4-5-352 0,0 0-64 15,2-2-16-15,2 0 0 0,0-1-48 0,2 1-16 16,0-1 0-16,1 3 0 0,0-2-112 0,0 3-32 15,1 2 0-15,0 2 0 0,1-1-256 0,-1 6-128 16,-1-1 128-16,0 4-128 0,-1-4 0 0,-1 3 128 16,-2 2-128-16,-1 4 0 0,0-2-176 0,-1 2-112 0,-3-1-32 0,-10-1-5776 31,12 4-1168-31</inkml:trace>
  <inkml:trace contextRef="#ctx0" brushRef="#br4" timeOffset="-193573.03">26864 12894 3679 0,'0'0'160'0,"0"0"32"0,0 0-192 0,0 0 0 16,0 0 0-16,0 0 0 0,0 0 1792 0,0 0 320 0,0 0 64 0,0 0 16 15,0 0-1344-15,0 0-272 0,0 0-48 0,0 0-16 16,-6-7-80-16,6 7-32 0,0 0 0 0,0 0 0 16,-3-9 64-16,3-1 16 15,3 3 0-15,2 1 0 0,-2-3-96 0,3 3 0 0,0-3-16 0,3 1 0 16,0-1-96-16,1 3-16 0,1 1 0 0,3-4 0 15,0 0-96-15,0-1-32 0,-2 2 0 0,0-1 0 16,2 4 0-16,0 0-128 0,-1-4 192 0,1 4-64 16,0-1 16-16,-1 1 0 0,-1 0 0 0,1 2 0 15,1-2 16-15,0 3 0 0,-1-1 0 0,1 0 0 16,1 1 16-16,2 2 0 0,-2 0 0 0,1-1 0 16,1-3 32-16,-2 0 16 0,0 3 0 0,-1 1 0 15,2-2 0-15,-1 4 0 0,1 2 0 0,0-3 0 16,-5-1-16-16,4 1 0 0,-1 2 0 0,0-2 0 15,-1 0 32-15,1 2 0 0,0 1 0 0,1 1 0 16,1-4-32-16,-1 1 0 0,0 0 0 0,-1 0 0 0,3 3-208 0,-2 2 128 16,1-3-128-16,2-3 0 0,0 3 0 0,0 3 128 15,0 0-128-15,1 0 0 0,1 3 0 0,2-2 0 16,-1 1 128-16,1-1-128 0,-2 2 0 0,0-3 0 16,0 5 0-16,0 0 0 0,-2-1 0 0,1 1 0 15,1 0 0-15,-2-2 0 0,-4 3 0 0,2-3 128 16,1 0-128-16,-1 4 0 0,1-3 0 0,-1 3 0 15,1 0 0-15,0 3 0 0,-1-1 128 0,2 0-128 16,0-4 0-16,-1 2 0 0,1 2 128 0,0 0-128 16,0 1 0-16,1 0 144 0,0 3 0 0,0-3 0 15,0 2 0-15,0-1 0 0,1-1 0 0,0 1 0 0,-1-1 0 0,3 2 0 16,-4 0 0-16,1 1 0 0,2-1 0 0,-2 0 0 16,-1 0-16-16,-1 1 0 0,1-2 0 15,1-2 0-15,-1 2-128 0,2 0 192 0,2 0-192 0,-2 0 192 16,-2 1-192-16,1 1 128 0,1 0-128 0,1 1 128 15,-2-5-128-15,1 2 160 0,1 0-160 0,-2 1 160 16,1-1-160-16,0-1 128 0,-1 0-128 0,3-1 128 16,-3-2-128-16,-1 3 0 0,-2 1 0 0,1-2 128 15,1 0-128-15,-4 0 0 0,1 3 144 0,-1 0-144 16,0 0 128-16,0 0-128 0,-1 0 128 0,-2 0-128 16,0-1 0-16,2 3 144 0,0-2-144 0,0 1 0 15,-1 0 144-15,2-1-144 0,3 2 0 0,-3-1 144 16,-1-1-144-16,-1 0 0 0,2 3 0 0,0-1 128 15,0 0-128-15,3-1 0 0,-3 2 0 0,0 1 0 16,-2-2 0-16,2 2 0 0,3 4 128 0,-3-3-128 0,0-1 0 0,1 2 0 16,2-2 0-16,-1 0 128 0,1-1-128 15,-2-1 0-15,0 0 0 0,0-1 0 0,-1 0 0 0,3 2 0 16,-2 2 0-16,-1-2 0 0,0-2 0 0,0 3 0 16,-1 0 0-16,0 1 0 0,-3-4 0 0,0 3 0 15,1 2 0-15,0 0 0 0,-1 3 0 0,-1-2 0 16,1 3 0-16,0-2 0 0,1 2 0 0,1-2 128 15,-2 1-128-15,0-1 0 0,-1 1 128 0,0-3-128 16,1 2 0-16,0-2 128 0,0 4-128 0,2-2 128 16,-3 0-128-16,3 0 128 0,0-1 16 0,-1 2 0 15,0 0 0-15,0 3 0 0,0-3-144 0,1 1 160 16,-1 1-160-16,-1-4 160 0,2 0-32 0,-1-1-128 16,0 1 192-16,0 2-64 0,0-1-128 0,1 0 192 0,-2-3-192 15,3 3 192-15,-3-3-192 0,0 2 128 0,0-3-128 0,0 3 128 16,1-6-128-16,-1 4 0 0,1-1 0 0,1 1 0 15,-2 2 128-15,2-4-128 0,-3 4 0 0,2-2 128 16,-3-4-128-16,1 2 0 0,-1 1 0 0,1-2 0 16,0 4 0-16,0-1 0 0,0 1 144 0,-1-2-144 15,1-1 0-15,0 1 0 0,3-1 0 0,-2 3 128 16,0 0-128-16,0-2 0 0,-1 0 0 0,-1 3 0 16,1-3 0-16,0 0 0 0,1 0 0 0,-1 0 128 15,2-3-128-15,-1 2 0 0,-1 0 0 0,0 0 0 16,0 0 0-16,0-2 0 0,1 2 0 0,-1 1 0 15,-2 0 0-15,2-3 128 0,2 0-128 0,-3 2 0 16,1 2 0-16,0-1 0 0,0 0 0 0,0-1 128 0,1 0-128 16,0 0 0-16,1 0 0 0,-1-1 0 0,0 2 0 0,-1 0 0 15,0 0 0-15,1 2 0 0,0-1 0 0,-1 2 0 16,-4-1 0-16,4-1 0 0,-1 3 0 0,-1-1 128 16,0 0-128-16,0-2 0 0,1 2 0 0,-1-1 0 15,1-2 0-15,0 0 0 0,-1 0 0 0,1 1 0 16,-3-4 0-16,3 2 0 0,-2 1 0 0,0 0 128 15,-3 0-128-15,1 0 0 0,1-2 0 0,1 1 144 16,-2 1-144-16,1-2 0 0,0 0 128 0,0 1-128 16,0 0 0-16,0-2 0 0,-1 2 0 0,0 2 128 15,1-1-128-15,0-1 0 0,-1-1 0 0,0 3 0 0,-2 1 0 0,1 0 0 16,-1 0 128-16,2-2-128 0,1 0 0 16,-5 3 0-16,3-5 0 0,1 2 0 15,-1 1 0-15,1-2 0 0,0-1 0 0,-1 0 128 0,0 0-128 0,1 1 0 16,1-3 0-16,-2 0 0 0,-1 0 0 0,0 0 0 15,0 2 0-15,2-1 0 0,-1-1 0 0,0 1 0 16,1 2 0-16,0-2 0 0,0 1 0 0,0-4 0 16,-2 1 0-16,3 1 0 0,-1 0 0 0,1-1 0 15,-1-1 0-15,1 0 0 0,-2 1 0 0,2 0 0 16,0-1 128-16,0-1-128 0,-1-1 0 0,1 3 0 16,-1 0 0-16,1 0 0 0,0-4 0 0,0 1 0 15,1 0 0-15,1 2 0 0,-1 0 0 0,0 0 0 16,-1 0 0-16,2-2 0 0,0 1 0 0,1-2 0 15,0 0 0-15,-1 0 0 0,2 2 0 0,-3 0 0 16,3-2 128-16,-1-1-128 0,0-1 0 0,-1 4 0 16,1-1 0-16,0-1 0 0,-1-1 0 0,1-1 0 0,1 2 0 15,-2-3 0-15,0 1 0 0,0 0 0 0,1-3 0 0,0 3 0 16,-1 0 0-16,1 2 0 0,-2 0 0 0,2 1 0 16,-1 0 0-16,1 0 0 0,-2-1 0 0,2 2 0 15,2-4 0-15,-1 1 0 0,0-4 0 0,-1 4 0 16,-1-3 0-16,1 0 0 0,-2-1 0 0,3 1 0 15,-3 3 0-15,2-4 0 0,1 1 128 0,0-4-128 16,-1 3 0-16,2-3 0 0,-3 5 0 0,2-5 0 16,1 0 0-16,1 2 0 0,-3-2 128 0,0 3-128 15,-8-9 0-15,11 7 0 0,0-1 0 0,0 2 0 16,-3-3 0-16,1 1 0 0,2 2 0 0,-1-3 0 16,-10-5 0-16,13 6 0 0,0 3 0 0,-3-4 0 0,0-1 0 0,0 2 0 15,-1-1 0-15,1 2 0 0,0-1 0 0,1-2 0 16,-11-4 128-16,12 5-128 0,1 1 0 0,-3-2 0 15,0 0 0-15,-1 0 0 0,-9-4 0 0,12 6 0 16,-2-1 0-16,0-1 0 0,0-1 0 0,-1 0 0 16,-9-3 0-16,12 5 0 0,-4-2 0 0,1 1 0 15,-9-4 0-15,12 2 0 0,-1 1 0 0,1 1 0 16,-1-2 128-16,2-1-128 0,-3-1 0 0,-10 0 0 16,11 2 0-16,0-2 0 0,-1-2 0 0,-10 2 0 15,11-1 0-15,-1-1 0 0,-10 2 0 0,13-3 0 16,-2 1 128-16,1-1-128 0,-12 3 0 0,13-3 0 15,-3 1 0-15,0 1 0 0,-10 1 0 0,13-3 0 16,-2-1 128-16,-1 3-128 0,-10 1 0 0,13-1 0 0,0-2 0 16,-3 1 0-16,0-1 0 0,0 3 0 0,0-1 0 15,1 0 0-15,-1-2 0 0,1-1 0 0,1 3 0 16,-12 1 0-16,11-3 0 0,-1 0 0 0,3 0 0 0,-2 1 0 16,-2-4 0-16,0 3 0 0,0-1 0 0,1 1 0 15,0-1 0-15,1-1 0 16,-1 2 0-16,-1-1 0 0,-9 4 0 0,11-4 0 0,-2-4 0 0,-9 8 0 15,10-5 0-15,0 3 0 0,-10 2 0 0,12-4-320 16,-12 4 32-16,11-5 16 16,-1 1-2032-16,-10 4-384 0</inkml:trace>
  <inkml:trace contextRef="#ctx0" brushRef="#br4" timeOffset="-191012.31">26849 12880 4607 0,'14'-7'400'0,"1"-3"-400"0,0 2 0 0,3-2 0 16,0-2 1024-16,-2 5 112 0,0 2 16 0,-4-3 16 16,2 3-592-16,0 1-128 0,-1 2-32 0,-2-2 0 15,-11 4-192-15,12-1-32 0,-12 1-16 0,0 0 0 16,0 0-176-16,11 10 128 0,-11-10-128 0,8 10 128 16,-8-10-128-16,5 14 0 0,-2-1 0 0,0 1 0 15,1-6-336-15,-4-8 0 0</inkml:trace>
  <inkml:trace contextRef="#ctx0" brushRef="#br4" timeOffset="-186960.77">24753 16537 4607 0,'0'0'400'0,"-3"13"-400"0,-1 0 0 0,0-1 0 16,1-4 704-16,3-8 64 0,-3 13 16 0,2-4 0 16,-3 1-384-16,1-1-80 0,3-9 0 0,-2 10-16 15,2-10 96-15,-3 9 32 0,3-9 0 0,-2 9 0 16,2-9-112-16,0 0 0 0,-4 7-16 0,4-7 0 15,0 0-128-15,-4 8-32 0,4-8 0 0,0 0 0 16,-6 6 112-16,6-6 0 0,-8 4 16 0,8-4 0 16,-9 8-48-16,3-4-16 0,6-4 0 0,0 0 0 15,-9 3 112-15,9-3 0 0,-10 0 16 0,10 0 0 0,-8-5 176 0,8 5 16 16,-6-6 16-16,6 6 0 0,-5-12 160 0,1 1 16 16,0-2 16-16,2 1 0 0,2 1-272 0,1 1-48 15,0-5-16-15,2 2 0 0,-1 2-128 0,1-2-16 16,1-2-16-16,1 1 0 0,0 0-96 0,0-1-16 15,1-3 0-15,2 0 0 0,1-2 16 0,2-1 0 16,-2 0 0-16,1 0 0 0,-1 2-144 0,0-1 0 16,0-3 144-16,1-1-144 0,0 1 0 0,0-2 0 15,-1-1 0-15,2 1 0 0,0-3 0 0,-3 3 0 16,-1-3 0-16,2 2 0 0,1-1 0 0,-1 5 0 16,-2-4 0-16,-1 1 0 0,0-1 0 0,2-2 128 0,0 3-128 15,-2-3 0-15,3 3 128 0,0-2-128 0,0 1 160 0,-1-2-160 16,1 3 256-16,0-2-32 0,0 3-16 0,1-3 0 15,1 2-80-15,-1-2-128 0,-1 1 176 0,2-2-176 16,-1 2 176-16,0 2-176 0,1-4 160 0,0 3-160 16,0-6 0-16,1 2 128 0,1 1-128 0,-2-1 0 15,-1 2 0-15,0-1 176 0,1 4-176 0,0-3 160 16,-1-1 16-16,2-2 0 0,-2 1 0 0,0-1 0 16,1-1-48-16,0 0 0 0,1 3 0 0,1-1 0 15,0 0-128-15,-2 1 160 0,-1-3-160 0,0 1 160 16,-1-2-160-16,0 1 0 0,0 3 0 0,0 3 0 15,-3-5 0-15,1 3 128 0,-1-4-128 0,0 5 0 16,0-1 224-16,0 3-32 0,-1-4-16 0,-3 4 0 16,4-2 64-16,-4 2 16 0,1 3 0 0,0-4 0 15,3 0 96-15,-1 2 32 0,-3-2 0 0,3 0 0 0,0-4-128 16,0 5 0-16,1-3-16 0,1 2 0 0,-3 0-112 0,1-3 0 16,1 2-128-16,1 1 192 0,-1 2-192 0,4 1 176 15,-2-4-176-15,3 3 160 0,0-4-160 0,-1 3 128 16,2 2-128-16,1-1 128 0,1-2-128 0,1 1 0 15,1-2 0-15,0 2 0 0,2 0 0 0,2-1 128 16,1 0-128-16,0 5 0 0,-2-1 0 0,0-2 0 16,0 1 0-16,2 2 0 0,-1-2 0 0,-3-2 0 15,-5 2 0-15,1 1 0 0,0-2 0 0,-2-3 0 16,1 5 0-16,-1 1 0 0,1 0 0 0,-2 1 0 16,0-2 128-16,0-1-128 0,0 1 0 0,2-1 0 15,-2 3 0-15,0-1 128 0,-2-1 16 0,2 0 0 16,1 0 0-16,1 1 0 0,0 0-144 0,1 1 0 0,0 1 144 15,1 0-144-15,0 0 0 0,0-1 128 0,2 0-128 0,2 1 0 16,0 2 0-16,1-1 0 0,-1-1 0 0,2 1 128 16,-2-1-128-16,1 0 0 0,1 1 0 0,-1 2 128 15,0-1-128-15,0-1 0 0,-1 3 0 0,-1-1 0 16,-2-2 0-16,-2 2 0 0,2-3 0 0,-1 4 0 16,0-1 0-16,1 2 0 0,0-1 0 0,1-1 0 15,0 0 0-15,-1 2 0 0,-2 2 0 0,1-3 0 16,1 0 0-16,-2 1 0 0,1 3 128 0,0-3-128 15,0 3 144-15,0-3-144 0,0-1 192 0,0 5-192 16,0 1 176-16,3 0-176 0,-3-2 160 0,1 2-160 16,0-2 0-16,0 6 128 0,-2 0-128 0,0-3 0 15,-1-2 0-15,2-1 0 0,-2 5 0 0,-1-2 0 0,-1-2 0 16,1 3 0-16,-1-3 0 0,0 3 0 0,-1 3 0 16,0-3 0-16,-2-1 0 0,1 2 0 0,1-4 0 0,-3 4 0 15,-6 5 0-15,8-6 0 0,-2-2 128 0,-6 8-128 16,9-5 0-16,-1 0 0 0,-8 5 0 0,9-9 0 15,-2 3 0-15,1 0 0 0,-8 6 0 0,8-5 0 16,-2 1 0-16,-6 4 0 0,10-5 0 0,-4 0 0 16,-6 5 0-16,9-4 0 0,-1 0 0 0,-8 4 0 15,10-3 0-15,-2 1 0 0,-1-3 0 0,-7 5 0 16,8-3 0-16,-8 3 0 0,0 0 0 0,8-2 0 16,-8 2 0-16,0 0 0 0,0 0 0 0,10-3 0 15,-10 3 0-15,9 0 0 0,-9 0 0 0,10 0-192 16,-10 0 192-16,11 1-208 15,-2-1-752-15,-9 0-160 0,12 2-32 0,-2-1 0 16,0 0-2000-16,-10-1-416 0,0 0-80 0,0 0 0 0</inkml:trace>
  <inkml:trace contextRef="#ctx0" brushRef="#br4" timeOffset="-186476.95">26335 13088 9951 0,'5'-17'448'0,"-3"3"80"0,1-4-528 0,-1-1 0 0,0 1 0 0,1 2 0 16,-3-2 512-16,1 4 0 0,1-1 0 0,2 2 0 15,-1 0-320-15,1-1-64 0,-1 0 0 0</inkml:trace>
  <inkml:trace contextRef="#ctx0" brushRef="#br4" timeOffset="-182405.03">24806 15478 4607 0,'0'0'400'0,"0"0"-400"0,0 0 0 0,0 0 0 16,0 0 832-16,0 0 64 0,0 0 32 0,0 0 0 15,0 0-544-15,0 0-96 0,0 0-32 0,0 0 0 16,0 0 128-16,0 0 0 0,0 0 16 0,0 0 0 16,0 0 160-16,0 0 16 0,0 0 16 0,0 0 0 15,0 0 240-15,0 0 32 0,-3-7 16 0,2-2 0 0,1 1-80 0,0 8-16 16,0-7 0-16,1-3 0 0,2 2-144 0,-3-2-48 15,1 2 0-15,1-3 0 0,-1-1 64 0,1 2 16 16,1-4 0-16,2 0 0 0,-1-1-160 0,-2 0-16 16,1 1-16-16,2 0 0 0,1-3-160 0,2 1-16 15,-4-2-16-15,2 1 0 0,0 2-80 0,1 0-16 16,-2 0 0-16,1-2 0 0,1-2-64 0,2 1-128 16,-1-2 176-16,1-1-176 0,0 0 208 0,0 1-64 15,0-1-16-15,1 0 0 0,0-2 16 0,2 0 0 16,-1 0 0-16,-3-4 0 0,2 3-144 0,0-3 192 15,-1 2-192-15,1 1 192 0,3 0 32 0,-2 1 16 16,1 2 0-16,1-4 0 0,-2-2-240 0,0 1 0 0,5-1 128 0,-2 2-128 16,0-5 0-16,-2 4 144 0,-1 0-144 0,1 3 128 15,1-1-128-15,0 0 0 0,-1-1 0 0,1-3 128 16,-1 2-128-16,0-2 0 0,2 3 0 0,0-2 0 16,-1 0 0-16,1-1 0 0,0 4 0 0,2-2 0 15,2 0 0-15,0-3 0 0,-1 1 0 0,0-1 0 16,5 5 0-16,1-4 128 0,0 2-128 0,-2 1 0 15,6 2 0-15,-2 1 0 0,0-3 0 0,0 1 0 16,2 2 0-16,-1-2 0 0,-1 1 0 0,2 1 0 16,-1 1 0-16,-2-2 0 0,-2 1 0 0,-2 1 0 15,-1 0 0-15,1 0 0 0,-2-1 0 0,1 1 0 16,2-1 0-16,-4 2 0 0,1-2 0 0,-1-1 0 16,1 0 0-16,2 2 0 0,-1 0 128 0,0 2-128 15,0 0 0-15,1-2 0 0,1-2 0 0,-2 1 0 0,2 3 0 16,4 0 0-16,0-1 0 0,0 1 0 15,2-2 0-15,-1 5 0 0,-1-2 0 0,0 1 0 0,2-2 0 0,-2-1 0 16,0 1 0-16,-4 1 0 0,3 0 0 0,2 1 0 16,-5-1 0-16,2 4 0 0,-1-1 0 0,0-1 0 15,-2-1 0-15,-1 3 0 0,-3 1 0 0,0 1 0 16,0-2 0-16,-2 2 0 0,0 0 0 0,-1 0 0 16,0 0 144-16,-1 2-144 0,0-2 0 0,0 4 144 15,-4-4-144-15,1 1 0 0,0 1 128 0,1-2-128 16,-2 3 0-16,-1-2 0 0,2-1 128 0,0 5-128 15,-1-5 0-15,1 3 0 0,0-3 0 0,-2 1 0 16,0 3 0-16,-1-1 0 0,2-1 0 0,-2 2 0 16,0 2 0-16,1 0 0 0,-1-4 0 0,0 4 0 0,1-3 0 15,-1 3 0-15,0 1 0 0,1-4 0 0,-2 2 0 16,-5 7 0-16,5-9 0 0,1 3 0 0,2 1 0 0,-8 5 0 16,5-10 0-16,0 2 0 0,0-2 0 0,-5 10 0 15,6-8 0-15,2 0 0 0,0 1 128 0,-2 1-128 16,0-2 0-16,-6 8 0 0,7-5 0 0,-1-3 0 15,1 2 0-15,-1 2 0 0,-6 4 0 0,10-7 0 16,-5-2 0-16,1 2 0 0,1 0 0 0,-7 7 0 16,5-8 0-16,0-1 0 0,-1 4 0 0,-4 5 0 15,0 0 0-15,5-6 0 0,-5 6 0 0,5-8 0 16,-1 2 0-16,-4 6 0 0,5-8 0 0,-5 8 0 16,5-7 0-16,1 2 0 0,-3-4 0 0,-3 9 0 15,0 0 0-15,5-5 0 0,-1-4 0 0,-4 9 0 16,0 0 0-16,6-5 0 0,-6 5 0 0,5-7 0 0,-5 7 0 15,0 0 0-15,0 0 0 0,7-7 0 0,-2-1 128 16,-5 8-128-16,5-4 0 0,-5 4 0 0,0 0 0 0,6-8 0 16,0 2 128-16,-6 6-128 15,0 0 0-15,9-4 0 0,-1-1 0 0,-8 5 0 0,8-4 0 0,-8 4 0 16,7-3 0-16,-7 3 0 0,8-2 144 0,-8 2-144 16,0 0 0-16,10-2 144 0,-10 2-144 0,10-1 0 15,-10 1 144-15,10 0-144 0,-1 1 0 0,-9-1 0 16,10 0 0-16,2 2 0 0,-5 0 0 0,-7-2 0 15,13 2 0-15,-3 1 0 0,-10-3 0 0,12 2 0 16,-12-2 0-16,13 5 0 0,-2-2 0 0,-1-2 0 16,-10-1 0-16,13 4 0 0,-4 0 0 0,1 1 0 15,-10-5 0-15,10 4 0 0,0-2 0 0,-10-2 0 16,10 4 0-16,-1 0 0 0,-9-4 0 0,9 5 0 0,-1-1 0 0,-8-4 0 16,9 5 0-16,-2 0 0 0,-7-5 0 0,9 8 0 15,0 0 0-15,-1 0 0 0,-8-8 0 0,9 5 0 16,-2 1 0-16,1 2 0 0,0-3 0 0,0 0 0 15,1 0 0-15,0 0 0 0,-1 6 0 0,1-5 0 16,1-2 0-16,0 1 0 0,-1 0 0 0,2-1 0 16,-2 1 0-16,3 1 0 0,-2-2 0 0,0 0 0 15,-1 2 0-15,1 2 0 0,0-3 0 0,1 1 128 16,-11-6-128-16,12 9 0 0,1-1 0 0,-2 2 0 16,0-2 0-16,0 0 0 0,2-1 0 0,-1 2 128 15,1-3-128-15,0 3 0 0,-2-3 0 0,3 2 0 16,-1 0 0-16,0-2 0 0,1 3 0 0,0-4 0 0,0-1 0 15,0 2 0-15,0 2 0 0,0-3 0 16,1 2 0-16,-2-1 0 0,-2 0 0 0,-1 3 0 0,3-4 0 0,-2 5 0 16,1-2 0-16,0 3 0 0,0-2 0 0,-1 1 0 15,1-2 0-15,1 2 0 0,0-1 0 0,1 2 0 16,-1-2 0-16,0 1 0 0,1 2 0 0,-1-3 128 16,1 2-128-16,0-3 0 0,0 1 0 0,0 0 0 15,-2 2 0-15,2-2 0 0,0 2 0 0,0 1 0 16,0-2 0-16,0 3 0 0,1-2 0 0,1 3 0 15,-4 1 0-15,6 1 0 0,-1-4 0 0,-2 0 0 16,0-1 0-16,0 3 0 0,1-4 0 0,-1 2 0 16,-1 0 0-16,0-1 0 0,-1 1 0 0,1 1 0 15,-2-2 0-15,1 1 0 0,0 1 0 0,-2-3 0 0,2 3 0 16,0-2 0-16,-1-1 0 0,1 3 0 0,0-4 0 0,-1 2 0 16,1 3 0-16,-1-2 0 0,-1 0 0 15,0 1 0-15,1-2 0 0,-1 2 0 0,0 1 0 16,-1 0 0-16,0-1 0 0,0 0 0 0,-2-1 0 0,1 1 0 15,-1-2 0-15,0 2 0 0,0 0 0 0,-1-2 0 16,1 2 0-16,0 1 0 0,-2-4 0 0,2 3 0 16,-1 2 0-16,1 2 0 0,-2-3 0 0,3-3 0 15,-3 2 0-15,2 1 0 0,-2-3 0 0,1 3 128 16,-2 0-128-16,1-1 0 0,1-2 0 0,-1 2 128 16,0-2-128-16,-1 0 0 0,3 1 0 0,-2 0 0 15,2-3 0-15,0 2 128 0,-2-3-128 0,3 3 0 16,2-2 0-16,-2 2 0 0,0 2 0 0,-3-3 0 15,2 2 0-15,0-2 0 0,-2 1 0 0,2 2 0 16,-3-4 0-16,1 4 0 0,0-4 0 0,1 2 0 0,-2 2 0 16,1-4 0-16,1 2 0 0,-2-2 128 0,0 2-128 0,0 2 0 15,0 1 0-15,1-4 0 0,2 2 0 0,0-3 0 16,-2 2 0-16,2 2 0 0,-1-2 0 0,1 1 128 16,1-1-128-16,0-1 0 0,1 3 0 0,0-3 0 15,0 2 0-15,0 0 0 0,-1-3 0 0,1 4 0 16,-1-2 0-16,1-2 128 0,1 3-128 0,1-2 0 15,-3 1 0-15,3 2 0 0,-1-3 0 0,1 3 0 16,-1-5 0-16,2 3 0 0,-1 2 0 0,2-3 0 16,-2 1 0-16,2 3 0 0,-2-2 0 0,1-1 0 15,-1 2 0-15,-1-3 0 0,1 3 0 0,-2 1 0 16,0-4 0-16,-1 3 0 0,-3 1 0 0,3-3 0 0,1 0 0 16,-1 2 0-16,-1-1 0 0,-1-1 0 0,0 2 128 15,-1-3-128-15,0 3 192 0,1 2-16 0,-1-1-16 16,2-1 0-16,-2 1-160 0,0 1 160 0,0 0-160 0,0 2 160 15,-2-2-160-15,1-4 0 0,0 2 0 0,0 2 128 16,0 1-128-16,0 0 0 0,1-5 0 0,-2 5 0 16,1 0 0-16,0 0 0 0,2 1 0 0,-1-3 0 15,1-2 0-15,-1 2 0 0,-1 2 0 0,1-1 0 16,2 1 0-16,0-2 128 0,-2-2-128 0,0 2 0 16,-1 2 0-16,2-2 128 0,-2-2-128 0,1 1 0 15,-2 1 0-15,4 3 0 0,-2-1 0 0,0-1 0 16,-1-2 0-16,0 4 0 0,1 2 0 0,0 1 0 15,-1 2 0-15,1-3 0 0,-2-2 0 0,1 5 0 16,0 1 0-16,2 0 0 0,-3-2 0 0,1 0 0 16,-2-1 0-16,4-2 0 0,0 0 0 0,2-1 0 0,-4 4 0 15,4-1 0-15,1-1 0 0,2 2 0 0,-4-1 0 0,-1-1 0 16,2-3 0-16,0 1 0 0,0 3 0 16,-2-1 0-16,1-2 0 0,0 1 0 0,-3 1 0 0,2 1 0 15,-1 0 0-15,-1 0 0 0,-2-3 0 0,2 1 128 16,1-1-128-16,-3 0 128 0,4-1-128 0,-3-1 192 15,-2-2-192-15,2 1 192 0,-3 0-192 0,4 1 192 16,-1-2-192-16,0 2 192 0,-2-1-192 0,1 1 0 16,1 3 144-16,0-3-144 0,-2-1 0 0,2 0 0 15,0 1 0-15,1 1 0 0,-3-1 0 0,1 0 144 16,1-3-144-16,0 0 0 0,1 2 0 0,-2 0 0 0,0-1 0 16,1 0 0-16,1 1 128 0,-3 0-128 0,2 2 0 15,0-1 0-15,0-2 0 0,1 1 0 0,1 0 0 0,-1 1 0 16,1-3 0-16,-3 0 0 0,2 2 0 0,0-1 0 15,-1 1 0-15,1 1 0 0,0 1 0 0,1 0 0 16,-1 1 0-16,0-1 0 0,0-3 0 0,0 2 0 16,0 0 0-16,0 2 0 0,3 1 0 0,-3 0 0 15,0-2 0-15,1 1 0 0,1-1 0 0,-1 2 0 16,2-2 0-16,0 0 0 0,-1-2 0 0,-1 2 0 16,-1 1 0-16,0 1 0 0,0-2 0 0,0 2 0 15,1 0 0-15,-3 2 0 0,4-1 128 0,-2-1-128 16,0-2 128-16,0 2-128 0,-1 1 144 0,1 0-144 15,0 0 144-15,-1 2-144 0,0-2 128 0,-1 0-128 16,1-1 128-16,-1 1-128 0,2 0 0 0,0 0 128 16,-1-1-128-16,2 1 0 0,-2-2 0 0,1 1 0 0,0 0 0 15,0-1 0-15,2-1 0 0,-2 1 0 0,0-1 0 16,0 1 0-16,0-2 128 0,3 3-128 0,-5 2 0 0,4-1 128 16,0 0-128-16,1-1 128 0,-2 0-128 0,2 0 0 15,-2 1 0-15,3-2-176 0,-1-1 176 0,1-1 0 16,-3 1 160-16,0 0-160 0,1-1 0 0,-1 0 0 15,0 2 0-15,0-1 0 0,0 1 0 0,0-1 0 16,1 0 0-16,0 0 0 0,0 2 0 0,2 0 0 16,-3-2 0-16,0 1 0 0,1-3 0 0,0 1 0 15,1 0 0-15,-1 0 0 0,0-1 0 0,-1 2 0 16,-1-4 0-16,0 2 0 0,0 3 0 0,0-1 0 16,1-2 0-16,0 2 0 0,0-1 0 0,2 0 128 15,-3-1-128-15,0 0 0 0,0 1 0 0,0 1 128 16,0-1-128-16,0 1 0 0,1-2 0 0,-1-1 0 0,0 1 0 0,0-1 0 15,0 3 0-15,0 0 0 0,0-4 0 0,1 2 0 16,-1 2 0-16,2-1 0 0,-1 0 0 0,1 0 0 16,-1-1 0-16,0 2 0 0,1-1 0 0,-1 0 0 15,2-2 0-15,-1-1 0 0,1 1 0 0,-1 2 0 16,0-1 0-16,3 2 0 0,-2-4 0 0,2 4 0 16,-3-1 0-16,4 1 0 0,-4 0 0 0,2-2 0 15,0-2 0-15,1 2 0 0,-3 2 0 0,0 0 0 16,2-2 0-16,0 1 0 0,-1 3 0 0,2-3 0 15,0-2 0-15,0 4 0 0,2-3 0 0,-4 1 0 16,3-1 0-16,-1 0 0 0,0 1 0 0,0 2 0 16,0-2 0-16,0 0 0 0,1-1 0 0,-1 1 0 15,-3-2 0-15,1 1 0 0,3-3 0 0,-2 2 0 0,0 1 0 16,0-1 0-16,-1-2 0 0,-1 3 0 0,1 2 128 0,0-2-128 16,-1-2 0-16,1 2 0 0,0 0 0 0,-2 0 128 15,0 1-128-15,1-3 0 0,-2 1 0 0,1-1 0 16,2-2 0-16,-2 3 0 0,-1 1 128 0,1-2-128 15,1 0 0-15,-1 2 0 0,1-4 0 0,-1 2 0 16,2 2 0-16,-1-5 0 0,1 1 128 0,-2 0-128 16,2 2 0-16,-1 0 0 0,0-2 0 0,-1 2 128 15,0 2-128-15,1-4 0 0,-1 0 0 0,2 2 0 16,-2-2 128-16,2 1-128 0,-2 1 0 0,0 0 0 16,3 2 0-16,-1 2 0 0,0-7 0 0,-1 3 0 15,0 3 0-15,0-4 0 0,1 0 0 0,-1 2 0 0,0-4 0 16,-1 3 0-16,1 1 0 0,-1-3 128 0,2 0-128 0,-2 1 0 15,2 4 0-15,-1-2 0 0,0-2 0 0,0-2 0 16,-2 2 0-16,2-2 0 0,0 4 128 0,1-4-128 16,1 1 0-16,-2 1 0 0,4-2 0 0,-1 3 0 15,-3-2 0-15,1 0 128 0,2-2-128 0,-2 1 0 16,1-3 0-16,1 4 0 16,-3-3 0-16,5 1 0 0,-1-2 128 0,-1 0-128 0,-1 3 0 0,2-3 144 15,-3 3-144-15,3-3 0 0,-1 1 0 0,0 2 0 16,-1-2 0-16,1 3 0 0,0-1 0 0,2-1 0 15,-2-4 0-15,0 2 0 0,0 2 128 0,2-3-128 16,-1 1 0-16,2 2 0 0,-4-4 0 0,1 1 0 16,0 1 0-16,1-1 0 0,0-2 0 0,-1 2 0 15,-1 1 0-15,2-2 0 0,1-1 0 0,-1 0 128 0,-1 2-128 16,2-1 128-16,-1-1-128 0,0-1 128 0,2 1-128 16,0-2 0-16,0 0 0 0,1 1 128 0,1 0-128 0,-1-2 0 15,-3 0 144-15,2 0-144 0,2-2 0 0,-1 2 0 16,-1-2 0-16,0 1 128 0,-1 0-128 0,1-2 0 15,1 1 0-15,-1 0 0 0,-2 0 0 0,1-3 0 16,0 1 0-16,1 0 0 16,-2 2 0-16,1-3 0 0,-1-2 0 0,1 2 0 0,-1 1 0 0,2-2 0 15,0 0 0-15,1 2 0 0,1-3 0 0,-6 5 0 16,0-3 0-16,1 1-128 0,1-4 128 0,2 2 0 16,0 0 0-16,-1-3-128 0,2 2 128 0,9-7 0 0,-4 3 0 15,-2 2 0-15,-2-2 0 0,-1 3 0 0,-1-2 0 16,0 4 0-16,-2-5 0 0,0 4 0 0,1-3 0 15,-1 2 0-15,1 0 0 0,-1-1 0 0,2-1 0 0,-2 1 0 16,0 4 0-16,-3-4 0 0,1 2 0 0,3-3 0 16,-2 2 0-16,0-2 128 0,-1 1-128 0,1-4 0 15,0-1 0-15,0-1 0 0,-1-2 0 0,2 3 0 16,-3 0 0-16,3-1 0 0,-4-3 0 0,2 1 0 16,-1 3 0-16,-1 0 0 0,1 0 0 0,-2-2 0 15,1 1 0-15,-2 0-160 0,1 1 160 0,-2 2-160 16,0 0 16-16,0-2 0 0,-1 1 0 0,1 3 0 15,-1-3 144-15,1 4-208 0,-1-3 80 0,0 1 128 16,1 3-144-16,-4-4 144 0,1 3 0 0,0-2 0 16,1 2 0-16,-2-1 0 0,0 0 0 0,0 1 0 15,0 9 0-15,0-11 0 0,-2 3 0 0,2 8 0 0,-1-9 0 16,1 9 0-16,-1-9 0 0,1-1 0 0,0 10 0 16,-4-9 0-16,3-1 0 0,1 10 0 0,-2-9 0 0,2-3 0 15,0 5 0-15,0 7 0 0,0-12 0 0,3 3 0 16,1-2 0-16,-3-1 0 0,0 5 0 0,2-5 0 15,-1 3 0-15,1 2 0 0,-1 0 0 0,1-1 0 16,0 0 0-16,-1 0 0 0,1-3 0 0,-1 1 0 16,1 1 0-16,2-10 0 0,-1 1 0 0,-1 1 0 15,0 3 0-15,1 0 0 0,0 2-224 0,1-2-32 16,0-2-16-16,0 4 0 16,1 0-2224-16,32 0-448 0</inkml:trace>
  <inkml:trace contextRef="#ctx0" brushRef="#br4" timeOffset="-180051.62">17908 12944 8287 0,'0'0'368'0,"0"0"80"0,0 0-448 0,0 0 0 15,0 0 0-15,0 0 0 0,0 0 272 0,0 0-16 16,-9 0-16-16,9 0 0 0,0 0 32 0,0 0 16 15,0 0 0-15,-7 0 0 0,7 0-32 0,0 0-16 16,0 0 0-16,0 0 0 0,0 0-80 0,-5 3-16 0,0-2 0 16,5-1 0-16,0 0 0 0,0 0 0 0,-4 2 0 0,4-2 0 15,0 0-144-15,0 0 0 0,-3 12 0 0</inkml:trace>
  <inkml:trace contextRef="#ctx0" brushRef="#br4" timeOffset="-179498.11">17914 13262 4607 0,'-10'-2'400'0,"-2"1"-400"0,0 1 0 0,-1 1 0 0,0 1 1408 0,2 0 208 15,-1 1 48-15,3-3 0 0,3-3-960 0,6 3-176 16,-8 0-32-16,8 0-16 0,-6-1-48 0,6 1-16 16,0 0 0-16,0 0 0 0,-8-4-160 0,8 4-48 15,0 0 0-15,0 0 0 0,-6-5-208 0,1 0 128 16,0-1-128-16,0 1 0 0,-1 2 128 0,-1-1-128 15,1 0 0-15,1 1 0 0,-2-2 128 0,0-1-128 16,0-1 0-16,2 2 144 0,0-2 176 0,0-2 16 16,-1 3 16-16,3-5 0 0,-1 2 96 0,2-3 32 0,-1 1 0 0,1 2 0 15,1-1-112-15,-2 2-32 16,3-3 0-16,0 2 0 0,0 9-208 0,4-12-128 0,0 5 160 0,-4 7-160 16,0 0 0-16,6-9 0 0,0 3 0 0,-6 6 0 15,8-9 0-15,-8 9 0 0,8-5 0 0,-8 5 0 16,0 0 0-16,0 0 0 0,0 0 0 0,0 0 0 15,8 11 0-15,-2-2 0 0,-6-9 0 0,1 13 0 16,-2-4 0-16,-5 2 0 0,1-5 0 0,0 3 0 16,5-9 0-16,-7 7 0 0,-2 0 0 0,-1 0 0 15,-1-5 192-15,1 1-64 0,0-2-128 0,0 1 192 16,-2 4 48-16,1-3 0 0,0-1 0 0,0-1 0 16,1-1-96-16,1 1-16 0,9-1 0 0,-9 4 0 15,9-4-128-15,0 0 0 0,0 0 0 0,0 0 0 16,0 0-496-16,0 0-128 15</inkml:trace>
  <inkml:trace contextRef="#ctx0" brushRef="#br4" timeOffset="-178595.45">17869 12899 2751 0,'0'0'256'0,"0"0"-256"0,0 0 0 0,0 0 0 16,0 0 1648-16,0 0 272 0,0 0 64 0,0 0 16 0,0 0-1296 15,0 0-256-15,0 0-48 0,0 0-16 0,0 0-112 0,0 0-16 16,0 0-16-16,0 0 0 0,0 0-240 0,0 0 176 16,0 0-176-16,0 0 160 0,0 0-160 0,0 0 0 15,0 0 0-15,0 0 0 0,-2 12 0 0,2-12 0 16,0 0 0-16,0 0 0 0,0 0 0 0,0 0 0 15,0 0 0-15,0 0 0 0,0 0-304 0,0 0-32 16</inkml:trace>
  <inkml:trace contextRef="#ctx0" brushRef="#br4" timeOffset="-178229.37">17918 13008 3679 0,'0'0'320'0,"0"0"-320"0,-12 6 0 0,1 2 0 16,1-1 1472-16,1 1 208 0,9-8 48 0,-10 5 16 15,1 0-1248-15,1 1-256 0,1-1-48 0,7-5-16 16,0 0-176-16,-8 3 128 0,8-3-128 0,0 0 128 16,-9 5-128-16,9-5 0 0,0 0 0 0,0 0 128 15,0 0 0-15,0 0 0 0,-9 1 0 0,9-1 0 16,0 0-128-16,0 0 0 0,0 0-192 0,0 0 192 15,0 0 0-15,0 0 0 0,0 0 0 0,0 0 0 16,-5-10 0-16,1 0 0 0,0 2 0 0,4 8 0 16,-3-10 0-16,-1 4 128 0,1-1-128 0,1 1 128 0,2 6-128 0,0 0 0 15,0 0 0-15,-7-6-176 0,3 2 352 16,4 4 64-16,0 0 16 0,-8-6 0 0,1 2 16 0,7 4 16 16,-5-4 0-16,5 4 0 0,0 0-144 0,0 0-16 15,-7 0-128-15,7 0 192 0,0 0-192 0,0 0 0 16,0 0 0-16,0 0 0 0,0 0 0 0,-8 1 0 15,8-1 0-15,0 0-4032 16,-8 0-784-16</inkml:trace>
  <inkml:trace contextRef="#ctx0" brushRef="#br4" timeOffset="-175517.79">17671 13067 2751 0,'0'0'128'0,"0"0"16"0,0 0-144 0,0 0 0 0,0 0 0 0,0 0 0 16,0 0 2368-16,0 0 448 0,0 0 96 0,0 0 16 15,0 0-2160-15,0 0-448 0,0 0-64 0,0 0-32 16,0 0-96-16,0 0-128 0,0 0 176 0,0 9-176 15,0-9 128-15,0 0-128 0,0 0 0 0,0 0 0 16,0 0 0-16,0 0 0 0,0 0 0 0,0 0 0 16,-2 12 0-16,0-6 0 0,2-6 0 0,0 0 0 0,0 0 0 0,-1 9 0 15,1-9 0-15,0 0 0 0,0 0 224 0,0 0-64 16,-2 9-16-16,2-9 0 0,0 0 272 16,0 0 48-16,0 0 16 0,0 0 0 0,0 0 16 0,0 0 0 15,0 0 0-15,0 0 0 0,0 0-48 0,0 0-16 16,0 0 0-16,0 0 0 0,0 0-256 0,0 0-48 15,0 0-128-15,0 0 192 0,0 0-32 0,0 0-16 16,7-4 0-16,-7 4 0 0,0 0-144 0,0 0 0 16,0 0 144-16,13-5-144 0,-13 5 0 0,0 0 144 15,0 0-144-15,10-4 0 0,-10 4 160 0,0 0-160 16,0 0 128-16,0 0-128 0,0 0 128 0,8-8-128 16,-3 0 0-16,-5 8 128 0,0 0-128 0,0 0 0 15,6-8 144-15,-6 8-144 0,0 0 192 0,0 0-48 16,0 0 0-16,0 0 0 0,5-14-16 0,-5 14 0 0,0 0 0 0,0 0 0 15,7-9-128-15,-1 0 0 0,-6 9 0 0,0 0 0 16,0 0 0-16,11-4 0 0,-2-1 0 0,-9 5 0 16,0 0 0-16,13-5 0 0,-3 1 0 0,0 2 0 15,-10 2 0-15,14-3 0 0,-5 1 0 0,-9 2 0 16,12-5 128-16,-1 1-128 0,-1 0 128 0,2 1-128 16,-12 3 192-16,11-1-32 0,1-4-16 0,0 3 0 15,-12 2-16-15,10-2-128 0,1 4 192 0,-1-2-64 16,-10 0-128-16,12 0 0 0,-3-2 144 0,3 2-144 15,-12 0 0-15,13 0 0 0,-13 0 0 0,14 3 0 16,-2 1 0-16,0-2 0 0,-12-2 0 0,14 3 0 16,-2 1 0-16,2-1 0 0,-2 2 0 0,0 1 0 0,-3-4 0 15,2 3 0-15,-1 3 0 0,1-4 0 16,-1-2 0-16,2 2 0 0,-1 2 0 0,1-1 0 16,-1-1 0-16,1 0 128 0,-1 0-128 0,0 1 0 0,2 0 128 0,0 3-128 15,1-2 128-15,1-1-128 0,2 1 192 0,-2-1-16 16,-2-2-16-16,3 1 0 0,-1 0-16 0,2 1 0 15,-1-1 0-15,2 1 0 0,0-2-16 0,-1 3 0 16,-4-4 0-16,3-1 0 0,-2 3-128 0,1 0 192 16,-1 1-192-16,2-2 192 0,0-3-192 0,2 1 160 15,2 1-160-15,-1 0 160 0,-1-4-16 0,1 1 0 16,1 0 0-16,0 0 0 0,2-1 16 0,0 2 0 16,-3 0 0-16,2 2 0 0,4 0-160 0,-3-1 128 15,1 2-128-15,0-2 128 0,-4 0-128 0,4 2 192 16,-4 1-192-16,0-2 192 0,-2 1-192 0,-1-2 128 0,-3 2-128 15,0-1 128-15,-1 3-128 0,1-1 160 0,-1-1-160 0,-1 1 160 16,-1-1-160-16,0 2 128 0,1-1-128 0,-1-1 128 16,-10-3-128-16,14 5 0 0,-2 1 0 0,1-2 128 15,-3-1-128-15,2 0 0 0,-2 4 0 0,1-3 0 16,-1-2 128-16,1 2-128 0,-11-4 0 0,15 5 128 16,-4 1-128-16,1-1 0 0,-2 6 0 0,0-5 128 15,0-2-128-15,2 1 0 0,-1 0 0 0,2-1 0 16,-4 1 0-16,2 1 128 0,2-1-128 0,1-1 0 15,-1 1 0-15,1 3 0 0,-2-4 0 0,2 1 0 16,-1 4 0-16,1-4 0 0,0 0 0 0,0 2 0 16,-1-2 0-16,2 4 0 0,-1-2 0 0,-4-2 0 15,2 2 0-15,-2-1 0 0,0 1 0 0,1 3 0 16,-2-3 0-16,1 0 0 0,1-2 128 0,-3 3-128 0,1 1 128 16,0-1-128-16,0 0 192 0,0-1-64 0,0 3-128 0,1-1 192 15,0 2-192-15,0-2 192 0,-1 0-192 0,0-1 0 16,-1 3 144-16,1-2-144 0,-2-1 0 15,2-1 144-15,-1 2-144 0,0 0 0 0,-1 3 144 0,1-5-144 16,-1 3 0-16,1-3 144 0,0 0-144 0,-1 0 0 16,1-1 0-16,-3 3 0 0,-5-9 128 0,9 13-128 15,-1-3 192-15,-1 1-64 0,-7-11-128 0,9 10 0 16,-1 1 0-16,-8-11-176 0,11 12 176 0,-1-2 0 16,-1 2 0-16,0-3 0 0,0 0 0 0,0-3 0 15,0 4 0-15,0-1 0 0,-2 1 0 0,1-1 0 16,1 0 0-16,0-3 128 0,-2 3-128 0,2-2 0 15,-9-7 0-15,12 10 0 0,0-1 0 0,0 1 0 0,-2-4 0 16,0 3 128-16,0-1-128 0,1-1 0 0,-3 1 0 16,1-3 0-16,0 0 0 0,0 3 0 0,0-2 0 15,0 2 0-15,-1-3 0 0,2-1 0 0,0 1 0 0,1 2 128 16,-4 0-128-16,2 2 0 0,-9-9 0 0,12 5 0 16,1 5 0-16,-2-4 0 0,1 1 0 15,-1 0 0-15,-1-2 0 0,1 3 0 0,-2 1 0 0,1-1 0 16,-1-2 0-16,0-2 0 0,-1 1 0 15,1 1 0-15,-1 0 0 0,1-2 0 0,-9-4 0 0,10 5 0 16,0 4 0-16,0-2 128 0,-2 0-128 0,2-2 0 16,-4 3 0-16,2 1 0 0,0-1 0 0,-1 3 128 15,1-6-128-15,0 1 0 0,1 1 128 0,-1 0-128 16,1 1 0-16,0-3 144 0,-9-5-144 0,12 10 0 16,-3-2 0-16,1 1 0 0,-1-3 0 0,0-1 0 0,-9-5 128 15,11 9-128-15,-1-3 0 0,-1 1 0 0,-9-7 0 0,11 7 0 16,-2-1 128-16,2 1-128 0,-11-7 0 0,12 7 0 15,-2-2 0-15,-10-5 0 0,12 8 0 0,-3-1 0 16,-2 2 0-16,-7-9 0 0,11 9 0 0,-4 1 0 16,1-4 0-16,-2 2 0 0,-6-8 0 0,8 10 0 15,-1 1 0-15,0-2 0 0,-1 1 0 0,0-2 0 16,-6-8 0-16,8 13 0 0,-3-3 0 0,2 0 0 16,-2-1 0-16,-5-9 0 0,6 10 0 0,0 2 0 15,1-3 0-15,-2 1 0 0,-5-10 0 0,6 9 0 16,-1 1 0-16,0-3 0 0,-5-7 0 0,8 12 0 0,-8-12 0 15,8 9 0-15,-3 1 0 0,2 1 0 0,-2-3 0 16,0 2 0-16,1-1 0 0,-1 1 0 0,0-3 0 16,2 0 0-16,-7-7 160 0,8 10-160 0,0 2 128 0,-2-5-128 15,0 4 0-15,1-5 0 0,-7-6 0 16,7 11 0-16,0-3 0 0,0 2 0 0,-7-10 0 0,8 9 0 16,-1 3 0-16,0-4 0 0,-2 5 0 0,0-4 0 15,-5-9 0-15,8 13 0 0,-2-1 0 0,0-3 0 16,-6-9 0-16,8 13 0 0,-8-13 0 0,9 14 0 15,1-5 128-15,-2 1-128 0,-8-10 128 0,10 13-128 16,-1-3 0-16,-2 3 0 0,1-4-144 0,-2-1 144 16,-6-8 0-16,11 13-128 0,-5-4 128 0,0 3 0 15,-6-12 0-15,8 10 0 0,-1 1 0 0,0 1 0 16,-1-6 0-16,1 3 0 0,-2-2 0 0,2 1 0 0,-7-8 0 16,8 10 0-16,-2-2 0 0,2 2 0 15,-8-10 0-15,6 9 0 0,1 1 0 0,-1-2 0 0,2 1 0 0,-2-2 176 16,-6-7-176-16,8 12 160 0,-2-3-160 0,0 0 0 15,-6-9-160-15,7 8 160 0,-1 4 0 0,-1 1 0 16,0-3 0-16,-1-1 0 0,-4-9 0 0,5 7 0 16,0 3 0-16,0-2 0 0,-5-8 0 0,7 9 0 15,-7-9 0-15,6 9 0 0,-2 2 0 0,0-3 0 16,-4-8 0-16,0 0 0 0,5 11 0 0,-2 2 0 16,0-2 0-16,0 1 0 0,-3-12 0 0,3 14 0 15,-1-3 0-15,0 2 0 0,-2-13 0 0,4 15 0 16,-1 1 0-16,-1-5 0 0,-1 0 0 0,-1-11 0 15,4 14 0-15,-3-1 0 0,2-1 0 0,-1 0 0 16,0 2 0-16,-1-2 0 0,-1-12 0 0,0 14 0 0,1 1 0 0,1 0 0 16,-1-1 0-16,0-2 0 0,0-1 0 0,2 2 0 15,-3-3 0-15,1 1 0 0,-1-11 0 0,3 14 0 16,-2 0 0-16,2 0 0 0,-1 0 0 0,1-1 0 16,-2-4 0-16,0 4 0 0,2-3 0 0,1 1 0 15,-3 1 0-15,1-3 0 0,0 3 0 0,0-3 0 16,1 1 0-16,1 2 0 0,-4-12 0 0,1 11 0 15,0 1 0-15,2 0 0 0,-3-12 0 0,2 12 0 16,1 1 0-16,-1 1 0 0,1-4 0 0,-2 0 0 16,-1-10 0-16,4 14 0 0,-2-3 0 0,1 1 0 15,-3-12 0-15,4 14 0 0,-2-3 0 0,1 1 0 16,1-1 0-16,-1-2 0 0,0 2 0 0,0-2 0 16,-3-9 0-16,3 13 0 0,-1 0 0 0,1-2 0 15,-3-11 0-15,4 13 0 0,-1 2 0 0,-1-2 0 0,1-3 0 16,-1 3 0-16,-2-13 0 0,3 12 0 0,0-1 0 0,-1 1 0 15,-2-12 0-15,3 13 0 0,-1-3 0 0,1 2 0 16,-1-4 0-16,2 3 0 0,-1-4 0 0,-1 3 0 16,-1 3 0-16,2-4 0 0,-2 2 0 0,2-2 0 15,-3-9 0-15,1 13 0 0,3-1 0 0,-2-4 0 16,0 4 0-16,0-3 0 0,-1 3 0 0,1-3 0 16,-1 2 0-16,2 0 0 0,-3-11 0 0,1 10 0 15,1 2 0-15,1-4 0 0,-1 3 0 0,0 0 0 16,-2-11 0-16,2 9 0 0,1 4 0 0,-1-4 0 15,-2-9 0-15,0 0 0 0,2 12 0 0,-2-12 0 0,5 13 0 16,-5-13 0-16,4 11 0 0,-4-11 0 0,3 12 0 16,-3-12 0-16,5 13 0 0,-5-13 0 0,4 10 0 0,-4-10 0 15,5 11 128-15,-5-11-128 0,0 0 0 0,7 10 0 16,-7-10 0-16,7 11 0 0,-7-11 0 16,7 11 0-16,-7-11 0 0,6 9 0 0,-6-9 0 0,6 10 0 15,-6-10 160-15,7 8-32 0,-7-8 0 0,0 0 0 16,7 10-128-16,-7-10 0 0,0 0-192 0,5 6 192 15,-5-6 0-15,0 0 0 0,8 9 0 0,-8-9 0 16,0 0 0-16,0 0 0 0,0 0 0 0,8 6 0 16,-8-6 0-16,0 0 0 0,0 0 0 0,0 0 0 15,0 0 0-15,7 6 0 0,-7-6 0 0,0 0 0 16,0 0 0-16,0 0 0 0,9 6 0 0,-9-6 0 16,0 0 0-16,0 0 0 0,0 0 0 0,0 0 0 15,0 0 0-15,0 0 0 0,0 0 0 0,0 0 0 0,10 2 0 16,-10-2 0-16,0 0 0 0,0 0 0 0,0 0 0 0,0 0 0 15,0 0 128-15,0 0-128 0,0 0 0 0,0 0 0 16,0 0 0-16,0 0 0 0,0 0 0 0,0 0 0 16,0 0 0-16,0 0 0 0,0 0 0 0,0 0 0 15,0 0 0-15,0 0 0 0,4-8 0 0,-4 8 0 16,0 0 0-16,0 0 0 0,4-8-288 0,-4 8-32 16,5-9-16-16,-5 9 0 15,6-8-2016-15,1 1-400 0,-1 0-64 0</inkml:trace>
  <inkml:trace contextRef="#ctx0" brushRef="#br4" timeOffset="-167762.25">21356 16235 16175 0,'0'0'704'0,"0"0"176"0,-9-2-704 0,9 2-176 16,0 0 0-16,-9 2 0 0,9-2 0 0,0 0 128 15,0 0-128-15,0 0 128 0,0 0-128 0,0 0 0 16,0 0 0-16,0 0 0 0,0 0 0 0,0 0 0 15,0 0 0-15,0 0 0 0,-7 5 128 0,7-5-128 16,0 0 192-16,0 0-64 0,0 0 16 0,-7 6 0 0,7-6 0 0,0 0 0 16,0 0-144-16,-3 12 0 0,3-12 144 0,-3 7-144 15,3-7 128-15,0 0-128 0,0 0 160 0,0 0-160 16,0 0 240-16,0 0-48 0,-1 10-16 0,1-10 0 16,0 0 112-16,0 0 32 0,0 0 0 0,0 0 0 15,0 0 64-15,0 0 32 0,0 0 0 0,0 0 0 16,0 0-80-16,0 0-16 0,1 12 0 0,-1-12 0 15,0 0-128-15,0 0-16 0,0 0-16 0,0 0 0 16,0 0-160-16,0 0 192 0,0 0-192 0,0 0 192 16,0 0-16-16,0 0 0 0,0 0 0 0,0 0 0 15,0 0 48-15,0 0 16 0,0 0 0 0,0 0 0 16,0 0-48-16,10-4-16 0,-10 4 0 0,0 0 0 16,0 0-48-16,0 0 0 0,0 0 0 0,7-6 0 15,-7 6 0-15,0 0 0 0,1-5 0 0,-1 5 0 16,0 0 0-16,0 0-128 0,0 0 192 0,0 0-64 0,0-9 16 0,0 9 0 15,0 0 0-15,0 0 0 0,0 0-144 0,0 0 0 16,0 0 0-16,0 0 0 0,0 0 128 0,0 0-128 16,0 0 0-16,0 0 128 0,0 0-128 0,0 0 0 15,0 0 0-15,0 0 0 0,0 0 0 0,0 0 0 16,0 0 0-16,0 0 0 0,0 0 0 0,0 0 0 16,0 0 0-16,0 0 0 0,0 0 0 0,0 0 0 15,0 0 0-15,0 0 0 0,0 0 0 0,0 0 0 16,0 0 0-16,0 0 0 0,0 0 0 0,0 0 0 15,0 0 0-15,0 0 0 0,0 0 0 0,0 0 0 16,0 0 0-16,0 0 0 0,0 0 0 0,0 0 0 16,0 0 0-16,0 0 0 0,4 12 0 0,-4-12 0 0,0 0 0 0,2 12 0 15,-2-12 0-15,0 0 0 0,3 9 144 0,-3-9-144 16,0 0 0-16,0 0 0 0,1 15 0 0,-1-15 128 16,0 10-128-16,0-10 0 0,0 0 0 0,0 15 0 15,0-3 0-15,0-12 0 0,0 14 0 0,0-4 0 16,0-10 0-16,0 11 0 0,0 1 0 0,0-12 0 15,0 10 0-15,0-10 0 0,-1 14 0 0,1 0 0 16,0-4 0-16,0 2 0 0,0-12 0 0,-2 14 0 16,2-4 0-16,0 1 0 0,0-11 0 0,-1 12 0 15,0-3 0-15,1-9 0 0,0 14 0 0,0-4 0 16,0 0 0-16,0 3 0 0,0-3 0 0,0 1 0 16,-1-3 0-16,-1 2 0 0,2-10 0 0,0 17 0 0,0-2 0 15,2-1 0-15,-1-2 0 0,0 2 0 16,0-1 0-16,1 0 0 0,0 0 0 0,1 2 0 0,-1-4 0 15,0 1 0-15,1 0 0 0,1 0 0 16,0-2 0-16,0 1 0 0,-4-11 0 0,6 12 0 0,-1-3 0 0,2 2 0 16,-7-11 0-16,7 10 0 0,0 2 0 0,-2-3 0 15,0 1 0-15,-1-1 0 0,-4-9 0 0,3 13 0 16,1 1 0-16,1-4 0 0,-5-10 0 0,4 15 0 16,0-2 0-16,0 1 0 0,0-4 0 0,-1 1 0 15,1 2 0-15,0-3 0 0,-3 2 0 0,3-4 0 16,0 3 0-16,0 0 0 0,-4-11 0 0,5 13 0 15,-1 1 0-15,1 0 0 0,0-4 0 0,0 1 0 16,-5-11 0-16,5 16 128 0,-1-1-128 0,0-2 0 16,1-2 128-16,0 2-128 0,0-3 144 0,0 1-144 15,-1 1 192-15,1-2-192 0,-5-10 192 0,6 13-192 0,-1-2 192 16,-1-1-192-16,-1 2 192 0,-1-3-192 0,-2-9 192 0,5 12-192 16,-1 2 128-16,0-2-128 0,1-2 0 0,-5-10 0 15,3 14 0-15,-2-3 0 0,1 1 128 0,1 0-128 16,-3-12 0-16,2 14 0 0,1-1 0 0,-2 1 0 15,2-1 0-15,-2-2 0 0,-1-11 0 0,1 16 0 16,-1-1 0-16,0 0 0 0,0-2 0 0,-1-2 0 16,0 1 128-16,-2 0-128 0,3-1 0 0,0 1 0 15,-1 0 160-15,0-2-160 0,-1 1 128 0,1-1-128 16,0 2 160-16,1 1-160 0,-1-3 192 0,1 1-192 16,-2 1 176-16,2-1-176 0,2 2 160 0,-2 0-160 15,-2-3 128-15,2 2-128 0,0-1 0 0,2-1 144 16,-2-10-144-16,-2 14 0 0,4 0 0 0,-4-4 128 0,1 1-128 15,0-2 0-15,0 3 0 0,1-12 128 16,0 12-128-16,1-3 0 0,-1-9 0 0,1 14 0 0,-1-14 128 0,3 12-128 16,-3-12 0-16,1 11 128 0,-1-11-128 0,2 13 0 15,0-2 0-15,-2-11 128 0,2 12-128 0,-2-12 0 16,3 12 0-16,-3-12 0 0,4 13 0 0,-2-3 0 16,-2-10 0-16,0 0 0 0,4 13 0 0,-4-13 0 15,4 14 0-15,0-4 0 0,-4-10 0 0,2 12 0 16,-2-12 0-16,3 14 0 0,-3-14 0 0,2 11 0 15,-2-11 0-15,3 13 0 0,-1-1 0 0,-2-12 128 16,3 11-128-16,-3-11 0 0,0 11 0 0,2 0 0 16,-2-11 0-16,0 12 0 0,0-1 0 0,2-2 0 0,-2 1 0 15,0-10 0-15,1 13 0 0,-1-3 0 0,0 3 128 16,1-2-128-16,0 0 0 0,-1 0 0 0,0-1 0 16,0 0 0-16,0 2 0 0,3-5 0 0,0 4 0 0,-2-4 0 15,-1-7 0-15,1 13 0 0,0-3 0 0,1 2 0 16,1-4 0-16,0 3 0 0,-3-11 0 0,4 14 0 15,-2-4 0-15,2 1 0 0,0 1 0 0,0-3 0 16,-4-9 0-16,5 14 0 0,0-4 0 0,0 1 0 16,-5-11 0-16,8 14 0 0,-2-1 0 0,0 0 0 15,1-1 128-15,0 2-128 0,-2-2 128 0,1-2-128 16,1 3 0-16,0-2 0 0,-1 2 0 0,-1 1 0 16,0 0 0-16,1-3 0 0,2 1 0 0,-3 2 0 15,-1-2 0-15,1 2 128 0,-1 0-128 0,1 0 0 16,-1-4 0-16,0 4 0 0,-2 2 0 0,4-2 0 15,-1-3 0-15,1 2 0 0,-3 1 0 0,2 0 0 16,1 0 0-16,-1 1 0 0,0-1 0 0,1 1 0 16,0 2 0-16,1-1 0 0,-2 1 0 0,0 2 0 0,0-3 0 0,1 2 0 15,1-4 0-15,-1 1 0 0,-1 1 0 0,2-1 0 16,-1 1 0-16,2 1 0 0,-1-1 0 0,-2 1 0 16,2-2 0-16,0-1 0 0,1 1 0 0,1 2 0 15,-4-2 0-15,1 2 0 0,1-1 0 0,-1 2 0 16,0 0 0-16,1 1 0 0,-1-4 0 0,0 0 0 15,-1-2 0-15,1 1 0 0,0 0 0 0,-1 0 0 16,-3-4 0-16,2 3 0 0,0-4 0 0,0 2 0 16,0 3 0-16,0-4 0 0,-1 2 0 0,1-1 0 15,0-2 0-15,0 3 0 0,0-3 0 0,-1 2 0 16,-3-11 0-16,6 11 0 0,-1 0 0 0,0-1 0 0,-5-10 0 16,4 9 0-16,-1 2 0 0,0-2 0 0,-3-9 0 15,5 13 0-15,-1-1 0 0,-4-12 0 0,5 12 0 0,-1-1 0 16,-4-11 0-16,3 14 0 0,0-4 0 0,1 2 0 15,0-1 0-15,-1-2 0 0,-3-9 0 0,6 13 0 16,-3-4 0-16,-3-9 0 0,5 10 0 0,-1 0 0 16,-4-10 0-16,8 8 0 0,-3 3 0 0,0-4 0 15,-5-7 0-15,6 10 0 0,-6-10 0 0,8 9 0 16,-2 1 0-16,1-4 0 0,-7-6 0 0,9 9 0 16,-3 0 0-16,2-1 128 0,-2-1-128 0,0-2 0 15,-6-5 0-15,9 9 0 0,-1-2 0 0,-1-1 0 16,1 2 0-16,-8-8 0 0,9 3 128 0,-1 4-128 15,-1 0 0-15,2-2 0 0,-9-5 144 0,8 7-144 16,-1-1 128-16,1-2-128 0,1 1 128 0,-9-5-128 0,9 6 144 0,-2 0-144 16,1-1 192-16,0 0-192 0,-8-5 160 0,9 7-160 15,-9-7 128-15,10 5-128 0,-3 3 128 0,-7-8-128 16,0 0 128-16,12 6-128 0,-2-1 128 0,-1 3-128 16,-9-8 0-16,9 6 128 0,-2 2-128 0,2 0 0 15,0-3 0-15,-1 0 0 0,-8-5 0 0,9 6 0 16,-9-6 0-16,10 5 0 0,-10-5 0 0,10 7 128 15,-10-7-128-15,12 7 0 0,-4-2 0 0,-8-5 0 16,11 8 0-16,-1-2 0 0,-10-6 0 0,0 0 0 16,9 5 0-16,0 1 0 0,-9-6 0 0,10 6 0 15,-10-6 0-15,10 4 0 0,-10-4 0 0,10 5 0 0,-10-5 128 16,0 0-128-16,12 7 0 0,-1-3 0 0,-11-4 0 16,9 5 0-16,-9-5 0 0,0 0 0 0,10 7 0 0,-10-7 0 15,0 0 128-15,0 0-128 0,11 5 0 0,-11-5 128 16,11 4-128-16,-11-4 0 0,0 0 144 0,11 5-144 15,-11-5 0-15,10 6 0 0,-10-6 0 0,0 0 128 16,10 4-128-16,-10-4 0 0,11 2 0 0,-11-2 128 16,0 0-128-16,12 5 0 0,-12-5 0 0,10 7 0 15,-10-7 0-15,0 0 0 0,14 4 0 0,-14-4 128 16,12 0-128-16,-12 0 0 0,10 2 0 0,-10-2 0 16,11 1 0-16,-11-1 0 0,12 0 0 0,-2 2 0 15,-10-2 0-15,0 0 0 0,12 0 0 0,-12 0 0 16,0 0 0-16,12 0 0 0,-12 0 0 0,10 0 0 15,-10 0 0-15,11 0 0 0,-11 0 0 0,0 0 0 16,11 0 128-16,-11 0-128 0,10 0 128 0,-10 0-128 16,0 0 0-16,12 0 0 0,-2-2 0 0,-10 2 0 0,11-1 0 0,-1 0 0 15,-10 1 0-15,12-1 0 0,-2-2 0 16,-10 3 128-16,11-6-128 0,0 3 0 0,-11 3 0 0,11-2 0 16,3-2 0-16,-4 3-128 0,-10 1 128 0,12-4 0 15,-12 4 0-15,11-7 0 0,1 4 0 0,-4-1 0 16,-8 4 0-16,8-3 128 0,-8 3-128 0,10-6 0 15,-10 6 0-15,9-4 0 0,-9 4 0 0,9-4 0 16,-9 4 0-16,9-2 128 0,-9 2-128 0,10-3 0 16,-10 3 0-16,10-4 0 0,-10 4 0 0,0 0 0 15,10-2 0-15,-10 2 0 0,0 0 0 0,11-3 0 16,-11 3 0-16,10-4 0 0,-10 4 0 0,0 0 0 16,6-3 0-16,-6 3 0 0,12-7 0 0,-12 7 0 15,7-4 0-15,-7 4 0 0,0 0 0 0,10-2 0 0,-10 2 0 16,0 0 0-16,0 0 0 0,11-3 0 0,-11 3 0 0,0 0 0 15,0 0 0-15,10-2 0 0,-10 2 0 0,0 0 0 16,0 0 0-16,0 0 0 0,0 0 0 0,0 0 0 16,9-3 0-16,-9 3 144 0,0 0-144 0,0 0 160 15,0 0-160-15,0 0 0 0,0 0 0 0,0 0 0 16,0 0 0-16,0 0 0 0,0 0 0 0,0 0 0 16,0 0 0-16,0 0 0 0,10 3 0 0,-10-3 0 15,0 0 0-15,0 0 0 0,0 0 0 0,10 2 0 16,-10-2 0-16,0 0 0 0,0 0 0 0,0 0 0 15,10 3 0-15,-10-3 0 0,0 0 0 0,10 2 0 16,-10-2 0-16,0 0 0 0,12 2 0 0,-12-2 0 16,0 0 0-16,10 1 0 0,-10-1 0 0,10 1 0 0,-10-1 0 15,10 0 0-15,-10 0 0 0,9 0 0 0,-9 0 0 16,10 0 0-16,-10 0 0 0,10 0 0 0,-10 0 0 0,13-1 0 16,-13 1 0-16,12-3 0 0,-12 3 0 0,11-2 0 15,-1-1 128-15,-10 3-128 0,10-1 0 0,1-1 0 16,-11 2 0-16,11-3 0 0,-1 0 0 0,-10 3 0 15,10-3 0-15,2 0 0 0,-12 3 0 0,10-2 0 16,0-2 0-16,-1-1 128 0,-9 5-128 0,11-4 0 16,-2 0 0-16,-9 4 0 0,12-3 0 0,-3 0 0 15,1-4 128-15,-3 4-128 0,-7 3 0 0,14-3 128 16,-3 2-128-16,-2-3 128 0,-1-1-128 0,-8 5 0 16,11-3 0-16,-11 3-176 0,10-4 176 0,-1 2 0 0,0-2 0 0,-9 4 0 15,8-5 0-15,3 1 0 0,-1 0 128 0,-10 4-128 16,9-3 0-16,-9 3 0 0,9-7 0 0,-9 7 0 15,7-5 0-15,-7 5 0 0,10-5 0 0,-2-1 0 16,-8 6 0-16,6-5 0 0,-6 5 0 0,8-4-128 16,0-1 128-16,-1-2 0 0,0 1 128 0,-7 6-128 15,7-4 0-15,-7 4 0 0,9-9 0 0,-1 4 0 16,-1-1 0-16,0-2 0 0,-7 8 0 0,9-6-128 16,-3-3 128-16,2 3 0 0,-2 1 0 0,0-3 0 15,-1 3 0-15,2-2 0 0,-1 0 0 0,0 2 0 16,1-3 0-16,-1 2 0 0,-1 1 0 0,3-4 0 15,-3 2 0-15,0 2 0 0,3-2 0 0,-2 0 0 16,0 2 128-16,0-4-128 0,0 4 128 0,0-2-128 16,-1 0 160-16,0 2-32 0,0-2-128 0,2-1 192 0,-2 3-192 15,1-3 128-15,-1 3-128 0,0-4 0 0,1 3 0 0,-1 2 128 16,-5 4-128-16,6-8 0 0,-6 8 0 0,8-6 0 16,-2 1 128-16,0-4-128 0,-1 2 0 0,0-2 0 15,1 1 0-15,-1 2 0 0,1-2 0 0,-2 4 0 16,-4 4 0-16,6-6 0 0,2-2 0 15,-3 3 0-15,0-2 0 0,-5 7 0 0,8-7 0 0,-8 7 0 16,5-6 0-16,1-2 0 0,0 2 0 0,-6 6 0 16,5-7 0-16,1 0 0 0,-6 7 128 0,8-5-128 15,-1-3 0-15,-7 8 144 0,5-9-144 0,-5 9 0 16,6-10 0-16,-1 1 128 0,-1 0-128 0,-4 9 0 16,5-7 0-16,-5 7 0 0,5-11 0 0,-1 3 128 15,0-1-128-15,0 1 0 0,-4 8 0 0,5-8 128 16,-1-2-128-16,-1 4 0 0,-3 6 0 0,7-12 128 0,-3 5-128 15,1-3 0-15,-1-1 0 0,-1 3 0 0,-3 8 0 0,5-11 0 16,2 4 0-16,-1-3 0 0,-3 1 0 0,3-1 0 16,-1 2 0-16,0-4 0 0,-1 2 0 0,1-2 0 15,-1 3 0-15,0 0 0 0,-2-1 0 0,1 1 0 16,-2 0 0-16,2 0 0 0,-1 0 0 0,1 0 0 16,-1-5 0-16,1 5 0 0,1-3 0 0,-2 0 0 15,1 1 0-15,-1-2 0 0,2 3 0 0,0 0 0 16,1-4 0-16,-1 3 0 0,0 3 0 0,-1-3 0 15,1 3 0-15,1-4 0 0,-1 6 0 0,1-4 0 16,-1 3 0-16,0-3 0 0,-2 0 0 0,2-2 0 16,0 4 0-16,1-4 0 0,0-1 0 0,1 3 0 0,0-4 0 15,0 3 0-15,2 1 0 0,-2-4 0 0,-1 1 0 16,0 0 0-16,3-1 0 0,-3 0 0 0,0 0-160 16,-1 0 160-16,1 2 0 0,-1-2-144 0,-1 0 144 15,1 1 0-15,0 1 0 0,1-3 0 0,0 3 0 0,0 0 0 16,0-1 0-16,2-1 0 0,-1 0 0 0,0 3 0 15,-2-3 0-15,1 3 0 0,0 2 0 0,1-5 0 16,-3 1 0-16,2 3 0 0,0-3 0 0,1 2 0 16,-1 0 0-16,1-3 0 0,-2 4 0 0,1 1 0 15,0-3 0-15,0 3 0 0,0-3 0 0,2 3 0 16,-2-2 0-16,2 1 0 0,-2-2 0 0,0-2 0 16,0 4 0-16,1 0 0 0,-3-4 0 0,2 0 0 0,2 1 0 15,-1-2 0-15,-1 0 0 0,0-2 0 16,0 1 0-16,2 1 0 0,-2-2 0 0,1 1 0 0,1-1 0 15,-1 3 0-15,0-2 0 0,-2-1 128 0,2 0-128 0,0 0 128 16,-1-2-128-16,0 1 0 0,0 0-128 0,0 2 128 16,-1-1 0-16,-2-1 0 0,1 2 0 0,-1 0 0 15,1 1 0-15,-1 2 0 0,0 2 0 0,0-4 0 16,-1 0 0-16,-1-1 0 0,3 2 0 0,0 0 0 16,-2-1 0-16,0-1 0 0,-1-1 0 0,1 2 0 15,1 1 0-15,-2-1 0 0,0-3 0 0,0 1 0 16,0 3 0-16,0-2 0 0,0 0 0 0,1 1 0 15,-1 0 0-15,0 2 0 0,-1-2 0 0,2 0 0 16,-1 1 0-16,-1 0 0 0,-1 0 0 0,1 0 0 16,1-1 0-16,0 2 0 0,-1 0 0 0,1 0 0 0,0-2 0 15,0 4 0-15,0 1 0 0,0-1 0 16,1 1 0-16,0-3 0 0,1 6 0 0,0-3 0 16,-1 0 0-16,-1 1 0 0,0-4 0 0,2 4 0 0,-2 9 0 15,2-14 0-15,1 0 0 0,-2 1 0 0,-1 3 0 0,1 0 0 16,-1 10 0-16,2-11 0 0,-2-2 0 15,1 0 0-15,-2 3 0 0,1-3 0 0,0 2 0 0,1 1 0 16,0-3 0-16,0 2 0 0,1 2 0 0,-1-3 0 16,-1 5 0-16,3-4 0 0,-1 4 0 0,-2 7 0 15,0-12 0-15,4 3 0 0,-3-2 0 0,2 3 0 16,-3 8 0-16,2-11 0 0,1 1 0 0,-1 1 0 16,1-3 0-16,-3 5 0 0,0-3 0 0,4 2 0 15,-2-5 0-15,1 6 0 0,-1-4 0 0,2 5 0 16,-4 6 0-16,5-11 128 0,-1 2-128 0,0-3 0 0,0 2 0 15,2 1 0-15,-3 4 0 0,-3 5 0 0,2-11 0 0,1 2 0 16,-3 9 0-16,3-12 0 0,1 4 0 0,-4 8 0 16,3-9 0-16,-3 9 0 0,4-7 0 0,-4 7 0 15,3-11 0-15,1 4 0 0,-4 7 0 0,0 0 128 16,3-11-128-16,-3 11 0 0,1-10 0 0,-1 10 0 16,0 0 0-16,0 0 0 0,4-10 0 0,-4 10 0 15,-1-12 0-15,1 12 0 0,0 0 0 0,0-10 0 16,0-1 0-16,0 11 0 0,0 0 0 0,0 0 0 15,-4-13 0-15,3 7 0 0,1 6 0 0,0 0 0 16,-3-13 0-16,2 5 0 0,1 8 0 0,-2-10 0 16,2 10 0-16,-1-9 0 0,1 9 0 0,0 0 0 15,-2-13 0-15,0 2 0 0,1 2 0 0,1 9 128 0,-1-11-128 16,1 2 0-16,0-3 0 0,0 5 0 16,0 7 0-16,0-10 0 0,1-1 0 0,0 2 0 0,-1 9 0 15,2-10 0-15,-1 1 0 0,1 1 0 0,1-1 0 0,0 0 0 16,-1 0 0-16,-2 9 0 0,4-10 0 0,-2 1 0 15,1-3 0-15,0 3 0 0,0-3 0 0,2 0 0 16,-2 2 0-16,1-3 0 0,0 5 0 0,-1-4 0 16,1-2 0-16,-3 4 0 0,3-2 0 0,0 0 0 15,1 2 0-15,-1-4 0 0,-1 1 0 0,0 0 0 16,2 2 0-16,2-4 0 0,-3 1 0 0,1 0 0 16,-1 0 0-16,-1 0 0 0,5-2 0 0,-2 2 0 15,-2-1 0-15,4 2 0 0,-2-2 0 0,0 0 0 16,2 0 0-16,0-1 0 0,-1 0 0 0,1-1 0 15,-2 0 0-15,1 0 0 0,0 4 0 0,1-2 0 0,-2-1 0 16,2-2 0-16,0 0 0 0,-2 1 0 0,3 1 0 0,-2-1 0 16,2 0 0-16,-1-1 0 0,0 1 0 0,-1 1 0 15,1-2 0-15,1 1 0 0,0 3 0 0,-3-2 0 16,2-1 0-16,-1 0 0 0,2-2 0 0,0-1 0 16,1 5 0-16,0-1 0 0,-1-2 0 0,1 0 0 15,-1 0 0-15,3-1 0 0,-3 0 0 0,0 0 0 16,-1 0 0-16,1 0 0 0,-2-1 0 0,0 2 0 15,0-1 0-15,0 0 0 0,0 0 0 0,0 0 0 16,0 1 0-16,-1-1 0 0,-1-3 0 0,0 4 0 16,0 0 0-16,0 2 0 0,2 1 0 0,-1-2 0 15,-1-2 0-15,0 1 0 0,0 3 0 0,0-3 0 16,-1-1 0-16,1 0 0 0,0 0 0 0,0 0 0 16,-1 1 0-16,0-1 0 0,1 0 0 0,0-1 0 0,2 1 0 0,-4 1 0 15,3 0 0-15,-1 0 0 0,1 1 0 0,-1-3 0 16,0-1 0-16,1 2 0 0,1 0 0 0,-1-2 0 15,1 2 0-15,-1 0 0 0,2 0 0 16,0 0 0-16,1 0 0 0,1-1 0 0,-2-1 0 0,2 0 0 16,-2 2 0-16,1-2 0 0,0-2 0 0,0 4 0 15,0 2 0-15,-1-4 0 0,1-2 0 0,0 2 0 16,0 0 0-16,1 1 0 0,0 2 0 0,-2 1 0 16,0-1 0-16,1-1 0 0,-1-3 0 0,1 0 0 15,0 2 0-15,1 0 0 0,1-1 0 0,0 2 0 16,2 2 0-16,-1-1 0 0,1 0 0 0,-1 0 0 15,-3-1 0-15,3 1 0 0,0-1 0 0,-1 0 0 16,-1 1 0-16,0 2 0 0,1-2 0 0,-1 2 0 16,0-1 0-16,1-1 0 0,-2 0 0 0,4 2 0 0,-2-1 0 15,0 1 0-15,-1-3 0 0,1 2 0 16,1 1 0-16,-1-1 0 0,-1-1 0 0,2 3 0 0,-1 0 0 0,1-2 0 16,-2-2 0-16,2 2 0 0,2 0 0 0,0 0 0 15,-1 1 0-15,0 1-128 0,1-1 128 0,0 1 0 16,1 3 0-16,0-4 0 0,2 0 0 0,-1-1 0 15,1 4 0-15,1 2 0 0,1-3 0 0,1 0 0 16,0 1 0-16,1 3 0 0,-2-6 0 0,1 0 0 16,-1-1 0-16,0 1 0 0,-1 2 0 0,0 2 0 15,-2-4 0-15,1 0 0 0,-1 2 0 0,0 1 0 16,-2 2 0-16,0-4 0 0,0-1 0 0,0 0 0 16,0 1 0-16,1 3 0 0,0-1 0 0,0 1 0 15,1-4 0-15,-1 2 0 0,-1 0 0 0,1-1 0 16,0 2 0-16,1 2 0 0,-2-3 0 0,0 0 0 0,0 3 0 0,0-1 0 15,1-3 0-15,0 2 0 0,3 2 0 0,-2-1 0 16,1-3 0-16,-2 1 0 0,-1 1 0 0,-1-1 0 16,0 0 0-16,-1 0-128 0,0-2 128 0,0-1 0 15,1 1 0-15,0 2 0 0,-2-1 0 0,1-2 0 16,-1 1 0-16,1 2 0 0,-2 0 0 0,-1 0 0 16,2-2 0-16,-1 1 0 0,1-1 0 0,-1 0 0 15,-3 1 0-15,2 0 0 0,0 1 0 0,1-1 0 16,-1-1 0-16,1 4 0 0,0 0 0 0,1 0 0 15,-1-1 0-15,-3-1 0 0,4 2 0 0,-2-2 0 16,-2 0 0-16,5 3 0 0,-4 0 0 0,3-1 0 0,-1 2 0 0,1-2 0 16,-1 1 0-16,-1 2-160 15,3-1 160-15,-2 2 0 0,0-2 0 0,2 0-128 0,-2-4 128 16,2 3 0-16,-1 3 0 0,0-2-128 0,0 0 128 0,1-2 0 16,-2 5 0-16,0-4 0 0,-1 4 0 0,1-3 0 15,1 2 0-15,-1-1-128 0,0 3 128 0,0 1 0 16,0-4 0-16,0 4 0 0,2-3 0 0,-2 3 0 15,1 1 0-15,-2 0 0 0,0-1 0 0,0 1 0 16,-9 4 0-16,12-5 0 0,-2 2 0 0,-1-3 0 16,-9 6 0-16,11-3 0 0,0-1 0 0,-2 3 0 15,-9 1-128-15,11-4 128 0,-1-1 0 0,-1 1 0 16,-9 4 0-16,10-3-128 0,0 1 128 0,-10 2 0 16,10-2 0-16,-1 0 0 0,-9 2 0 0,11-1 0 15,-11 1 0-15,11-2 0 0,-1 0 0 0,-10 2 0 0,11 0 0 16,-11 0 0-16,12 2 0 0,-2 0 0 0,-10-2 0 15,10 2 0-15,-10-2 0 0,13 3 0 0,-3-1 0 0,-10-2 0 16,10 2 0-16,-10-2 0 0,9 1 0 0,1 1 0 16,-10-2 0-16,10 4 0 0,-10-4 0 0,12 3 0 15,-2-1-160-15,-10-2 160 0,9 2 0 0,-9-2 0 16,11 3 0-16,-2 0 0 0,-9-3 0 0,13 5 0 16,-13-5 0-16,10 4 0 0,-10-4 0 0,10 2 0 15,-10-2 0-15,10 4 0 0,-10-4 0 0,11 4 0 16,-11-4 0-16,10 4-128 0,0-2 128 0,-10-2 0 15,0 0 0-15,11 4 0 0,-2-1 0 0,-1 2 0 16,-8-5 0-16,10 5 0 0,-10-5 0 0,11 4 0 0,0-2 0 16,-2 2 0-16,-9-4 0 0,10 4 0 0,0 0 0 15,-3-1 0-15,2 0 0 0,-9-3 0 0,12 4 0 16,-3 1 0-16,-9-5 0 0,9 8 0 0,-3-2 0 0,3 2 0 16,-9-8 0-16,9 6 0 0,0 1 0 15,-3 1 0-15,-6-8 0 0,9 5 0 0,0 3 0 0,-2-2 0 16,-7-6 0-16,9 9 0 0,-9-9 0 0,11 9 0 15,-3 2 0-15,0-2 0 0,0 0 0 0,-1-2 0 16,1 0 0-16,0 2-128 0,-2-1 128 0,0 1 0 16,-6-9 0-16,8 9 0 0,-1 2 0 0,4-2 0 15,-5 0 0-15,2 0 0 0,-8-9 0 0,10 11 0 16,1 2 0-16,-3-3 0 0,0 0 0 0,0-2 0 16,0 2 0-16,0-1 0 0,-1 1 0 0,1-1-128 15,-8-9 128-15,11 11 0 0,-3 1 0 0,2-2 0 16,0 1 0-16,0 2 0 0,-2-1 0 0,1 0 0 0,1 1 0 15,0-3 0-15,-2 3 128 0,1 1-128 0,1-3 0 0,1 2 0 16,-3 1 0-16,2-1 0 0,-2-2 0 0,2 2 0 16,-2 1 0-16,-1 1 0 0,1-2 0 0,1 2 0 15,1-1 0-15,-1 3-192 0,-1-2 192 0,-1 1 0 16,1-2 0-16,-1 2 0 0,1-4 0 0,0 3 0 16,-1 1 128-16,1 0-128 0,0-3 0 0,-1 2 0 15,0 0 0-15,-1 1-128 0,0-4 128 0,1 1 0 16,-1 1 128-16,0 1-128 0,-1 2 0 0,0 1 0 15,1-3 0-15,-1 0-128 0,0 0 128 0,-1 3 0 16,2 0 0-16,-1 0 0 0,0-2 0 0,0 1 0 16,0-2 0-16,2 3 0 0,-1-2 0 0,0 2 0 15,2-1 0-15,-2 1 0 0,-1-1 0 0,0 1 0 0,1-1 0 0,0-2 0 16,0 0 0-16,1-1 0 0,-2 1 0 16,1 2 0-16,0-2 0 0,1 2 0 0,-2-3 0 0,1-3 0 15,1 3 0-15,-1 0 0 0,-1 0 0 0,1-2 0 16,3-1 0-16,-2 4 0 0,-1-1 0 0,0-1 0 15,1-2 0-15,0 2 0 0,1-1 0 16,0 0 0-16,-2 3 0 0,2-2 0 0,-1-1 0 0,2 0 0 16,0 1 0-16,2-3 0 0,-2 3 0 0,0-2 0 15,0 1 0-15,0 2 0 0,1-3 0 0,0 1 0 16,1 2 0-16,-1 1 0 0,-1 1 0 0,1 1 0 16,0-6 0-16,0 1 0 0,0 1 0 0,0-3 0 15,1 0 0-15,-1 0 0 0,-1 0 0 0,0 3 0 16,-2-3 0-16,2 3 0 0,0 1 0 0,0-3 0 0,-1 1 0 15,0 0 0-15,1-1 0 0,0 0 0 0,0 2 0 16,0-3 0-16,-1 1 0 0,1 2 0 0,-1 0 0 0,3 1 0 16,-1-2 0-16,-1-1 0 0,-2 0 0 0,2 3 0 15,0-3 0-15,0 3 0 0,1 0 0 0,0 0 0 16,-1-3 0-16,1 0 0 0,1 2 0 0,-1-2 0 16,0 6 0-16,1-5 0 0,1 0 0 0,-2-1 0 15,-1 5 0-15,2-1 0 0,3 1 0 0,-1-2 0 16,-3-2 128-16,2 3-128 0,0 3 0 0,1-2 0 15,-2-2 0-15,2 3 0 0,0-2 0 0,0-1 0 16,-1 0 0-16,1 0-128 0,0 0 128 0,-2-3 0 0,2 3 128 16,0-1-128-16,-1 1 0 0,0-1 0 0,-1 2 0 15,-1 2 128-15,0-3-128 0,1 2 0 0,-1 2 0 16,-1-2 0-16,-2 1 0 0,2-2-128 0,0 0 128 16,1 1-128-16,-1-2 128 0,0 1 0 0,1-1 0 15,-1 2 0-15,-1 3 0 0,-1-3 0 0,1-4 0 0,0 2 0 16,-1 5 0-16,2-2 0 0,-2-2 0 0,1 1 0 15,0 0 0-15,0 2 0 0,1 2 0 0,-2-2 0 16,0-4 0-16,2-1 0 0,-3 3 0 0,1-1 0 16,1 1 0-16,0-1 0 0,-2 1 0 0,2 0 0 15,-1-2 0-15,1 4 0 0,0-1 0 0,0 0 0 16,1-1 0-16,2 1 0 0,-3-2 0 0,1 2 0 16,-1-2 0-16,0 0 0 0,1-1 0 0,1 3 0 15,0-1 0-15,-1 1 0 0,-2-1 0 0,4 2 0 16,-1 0 0-16,-3 0 0 0,0-3 0 0,-2 0 0 0,4 2 0 0,0 0 0 15,1 1 0-15,0-4 0 16,-4 0 0-16,3 0 0 0,0 0 0 0,0 0 0 0,-1-2 0 0,-1 2 0 16,1 1 0-16,-1-1 0 0,1 0 0 0,0 2 0 15,-2 0 0-15,0 0 0 0,1 2 0 0,-1-2 0 16,1 1 0-16,-1-1 0 0,0 0 0 0,2-1 0 16,-1 0 0-16,1 3 0 0,0-1 0 0,-1-1 0 15,0 1 0-15,0-1 0 0,0 2 0 0,-1-2 0 16,0 1 0-16,2-1 0 0,-2 2 0 0,1 0 0 15,-1 0 0-15,0 0 0 0,0-3 0 0,0 0 0 16,0-1 0-16,1 4 0 0,-1-2 0 0,0 2 0 16,1 0 0-16,-2 0 0 0,0-3 0 0,0 2 0 0,0 0 0 15,0 1 0-15,-1 1 0 0,1-1 0 16,-1-1 0-16,1 0 0 0,-1 1 0 0,0 0 0 0,-2 1 0 16,2 0 0-16,1 1 0 0,1 0 0 0,-4-3 0 0,1 1 0 15,2 0 0-15,1 1 0 0,-3-1 0 0,0 2 0 16,-1-1 0-16,2 0 144 0,1-2-16 0,0-1-128 15,-1 0 0-15,0 0 0 0,-1 2 0 0,-1 1-192 16,1 0 192-16,-1 1 0 0,1 1 0 0,-1-1 0 16,1-1 0-16,1 1 0 0,-2-1 0 0,2 2 160 15,-3 2-160-15,2-2 0 0,-1 0 0 0,2-2-176 16,0 2 176-16,0 1 0 0,0 2 0 0,-1-2 0 16,3-5 0-16,-3 3 0 0,1-1 0 0,0 0 0 15,0-2 0-15,0 1 0 0,2 0 0 0,-2 0 0 16,0 0 0-16,-1 1 0 0,2 0 0 0,2 1 0 15,-2 2 0-15,1-2 0 0,-1-1 0 0,2 0 0 0,-1-1 0 16,0 1 0-16,0-1 0 0,0 1 0 0,0-1 0 0,1 1 0 16,-2 1 0-16,0 0 0 0,0-1 0 0,0-1 0 15,1 1 0-15,1-1 128 0,-2 0-128 0,1 0 0 16,-1 2 0-16,2-2 0 0,-2 0 0 0,1-3 0 16,0 0 0-16,-1 3 0 0,3 0 0 0,0 0 0 15,1 1 0-15,-1-2 0 0,1 2 0 0,2 1 0 16,-1 0 0-16,0-2 0 0,0-3 0 0,0 1 0 15,2 2 0-15,-1 0 0 0,1-1 0 0,-1 0 0 16,0 1 0-16,1 0 0 0,-2 0 0 0,4 0 0 16,-1-2 0-16,-1 1 0 0,0 0 0 0,1 1 0 15,-1 0 0-15,4 0 0 0,1-3 0 0,-1 3 0 16,-1-2 0-16,0 1 0 0,2-3 0 0,-2 1 0 0,0 2 0 0,2-1 0 16,0-1 0-16,0 2 0 0,-2-1 0 15,-1 1 0-15,0 1 0 0,0 0 0 0,0-4 0 0,0-3 0 16,-1 3 0-16,1 1 0 0,0 0 0 15,0-1 0-15,1-2 0 0,-1 2 0 0,0 1 0 0,0-1 0 16,0-2 0-16,1 0 0 0,0 2 0 0,1-2 0 16,0 2 0-16,1 0 0 0,-2 0 0 0,3 0 0 15,0-2 0-15,-1 4 0 0,1-1 0 0,1 0 0 16,0-5 0-16,0 2 0 0,-1 0 0 0,1-1 0 16,0 0 0-16,0-2 0 0,0 0 0 0,-1 4 0 15,-2-3 0-15,-1 1 0 0,-1-3 0 0,0 3 0 16,0-2 0-16,0 1 0 0,0 2 0 0,1-2 128 15,-1 1-128-15,0-1 0 0,0 1 0 0,0 1 0 16,0-5 0-16,0 2 0 0,0-3 0 0,0-1 0 0,0 3 0 16,1-3 0-16,0 0 0 0,1 0 0 0,-2 1 0 0,-1-3 0 15,0 1 0-15,2-2 128 0,2-1-128 0,-2 3 0 16,-1-1 0-16,0-2 0 0,0-1 0 0,0 0 0 16,0 0 0-16,0 1 0 0,-1-1 0 0,2 0 0 15,-1-2 0-15,0-1 0 0,-1-1 0 0,-1 2 0 16,1 1 0-16,0-3 128 0,0 1-128 0,2-3 0 15,-1 1 0-15,0 0 0 0,0 0 0 0,2-2 0 16,-2 2 0-16,-5 1 0 16,4 1 0-16,-3-4 0 0,3 2-144 0,1-1 144 0,0-4-192 0,0 3 48 15,1-3 0-15,10-5 0 0,-3 1-160 0,-4 2-16 0,-4 0-16 16,1 3 0 0,-2-3-368-16,0 3-64 0,-1 1 0 0,0 3-16 15,-1-3-1584-15,2 3-304 0</inkml:trace>
  <inkml:trace contextRef="#ctx0" brushRef="#br4" timeOffset="-153953.89">31544 15829 5519 0,'0'0'240'0,"0"0"64"0,0 0-304 0,0 0 0 0,-5-4 0 0,5 4 0 15,-7-6 1616-15,7 6 272 0,0 0 48 0,0 0 16 16,-9-1-1120-16,9 1-208 0,0 0-48 0,0 0-16 15,0 0 112-15,0 0 32 0,0 0 0 0,0 0 0 16,0 0 32-16,0 0 16 0,0 0 0 0,0 0 0 16,14 1 0-16,0 3 0 0,1 1 0 0,-1-1 0 15,2 0-240-15,2 3-32 0,1 0-16 0,3-1 0 0,2 2-16 0,1-3-16 16,0 0 0-16,1 2 0 0,2-2-64 0,1 4-16 16,-2-1 0-16,0 2 0 0,2-1-160 0,-2 3-48 15,-3-4 0-15,-2 4 0 0,-5-5-144 0,0 4 128 16,-3-2-128-16,-1 2 128 0,-2 2 96 0,-1-3 16 15,-1 1 0-15,-1 5 0 0,-3-1 80 0,-3 3 0 16,0-1 16-16,-4 1 0 0,0 1-96 0,-2 2-32 16,-1-1 0-16,-4 2 0 0,-4 2 48 0,1 0 0 15,-6-1 0-15,0 2 0 0,-5-1 32 0,0 2 16 16,-1 2 0-16,1-3 0 0,2 3-48 0,-1-5-16 16,2 1 0-16,-1-2 0 0,2-3-96 0,1 0-16 15,2-1 0-15,1-1 0 0,-2 1-128 0,2-1 128 16,2-6-128-16,2 2 128 0,1 0-128 0,3-4 0 0,1-3 0 0,6-6 0 15,0 0-160-15,0 0-112 0,0 0-32 0,0 0 0 32,0 0-2128-32,10-9-448 0,4-1-64 0</inkml:trace>
  <inkml:trace contextRef="#ctx0" brushRef="#br4" timeOffset="-153554.22">32588 15728 17727 0,'0'0'784'0,"5"-8"176"0,-1-2-768 0,-4 10-192 16,4-8 0-16,-4 8 0 0,0 0 976 0,0 0 176 15,0 0 16-15,0 0 16 0,0 0-256 0,-3 10-48 16,-2 2-16-16,-3 2 0 0,-3-3-224 0,-3 3-64 16,-1 3 0-16,-1 2 0 0,-1 1-112 0,-1 6-16 15,0 2-16-15,-2 7 0 0,-1 10-80 0,2 3-16 16,1 3 0-16,3 0 0 0,-1-3-80 0,4-5-32 16,2-4 0-16,1-5 0 0,3-4-16 0,3 2 0 15,2-5 0-15,4 0 0 0,-1 0 16 0,7 0 0 0,0-3 0 0,5 3 0 16,2-6 80-16,2 0 16 0,2-4 0 15,1-1 0-15,3-4-320 0,0-4 160 0,2-2-160 0,-2-1 128 32,0-5-464-32,-1-2-112 0,-3-4 0 0,0-1-16 15,-2-4-1520-15,0 1-288 0,-1-6-64 0</inkml:trace>
  <inkml:trace contextRef="#ctx0" brushRef="#br4" timeOffset="-153323">32233 15904 22111 0,'0'0'1968'0,"0"0"-1584"0,0 0-384 0,13-2 0 0,2 0 1456 0,-5 2 208 15,4 2 32-15,3 0 16 0,3 1-528 0,3 2-96 16,1-1-32-16,3-2 0 0,2 2-400 0,26 5-80 15,-8-4 0-15,-5-1-16 0,-4 0-368 0,-1 0-192 16,-2-4 192-16,1 0-192 0,-2 0 0 0,-12 1 0 16,5-1 0-16,205 0 0 15</inkml:trace>
  <inkml:trace contextRef="#ctx0" brushRef="#br4" timeOffset="-150485.15">20535 13618 6447 0,'0'0'272'0,"0"0"80"0,0 0-352 0,0 0 0 0,0 0 0 0,0 0 0 16,0 0 896-16,0 0 128 0,0 0 0 0,0 0 16 15,0 0-592-15,0 0-128 0,0 0-32 0,0 0 0 16,0 0 128-16,0 0 32 0,-1-5 0 0,1-2 0 16,-4-2 0-16,1 3 0 0,1-4 0 0,-1 1 0 15,-1-3 64-15,2 1 32 0,-1 1 0 0,2-3 0 16,-3 0 96-16,2 2 0 0,-1-4 16 0,1-3 0 16,-3 0 32-16,3-1 0 0,0-6 0 0,1 0 0 0,-1 1 272 0,1-4 64 15,1 0 16-15,0-2 0 0,0-3-464 0,0 0-112 16,0-2-16-16,1 0 0 0,1-3-192 0,-1 0-32 15,-4 0-16-15,3-17 0 0,0 3 0 0,0 16 0 16,0 1 0-16,0-4 0 0,0-3 32 0,2 2 0 16,-1 0 0-16,0 1 0 0,0 0-80 0,3-1-16 15,-1 3 0-15,-1 3 0 0,1 4-144 0,-1-2 192 16,1 2-192-16,-1 6 192 0,1 1-192 0,-1 2 0 16,1 3 144-16,-3 5-144 0,0-1 0 0,0 5 0 15,0 1 0-15,-1 2 0 0,1 6-240 0,0 0-64 16,0 0-16-16,0 0 0 15,-7 2-1744-15,4 2-368 0,-2 1-64 0</inkml:trace>
  <inkml:trace contextRef="#ctx0" brushRef="#br4" timeOffset="-150101.25">20116 12429 18015 0,'0'0'800'16,"-8"3"160"-16,-1 1-768 0,1-3-192 0,8-1 0 0,0 0 0 16,0 0 176-16,-5-4-16 0,5 4 0 0,-5-9 0 0,5-1 96 0,3-4 32 15,2-1 0-15,0-3 0 0,1-2-32 0,2-1 0 16,1-2 0-16,4-3 0 0,1 0-64 0,1-3-32 15,0 2 0-15,3-1 0 0,2 4-32 0,0-1-128 16,3 2 192-16,-1 3-64 0,2-1-384 0,-2 6-64 16,1 5-32-16,-1 3 0 0,0 5 592 0,0 2 112 15,-1 4 32-15,1 8 0 0,-2 5-384 0,1 5 0 16,-4 4 0-16,4 7 0 0,-2 4 0 0,0 8 144 16,0-2-16-16,-1 4-128 0,-3-4 0 0,2 2 0 15,-6-5 0-15,2 2 0 0,-1 0 176 0,-3-8-32 16,-2-7 0-16,0-1 0 0,-2-5-336 0,0-2-80 15,-1-5-16-15</inkml:trace>
  <inkml:trace contextRef="#ctx0" brushRef="#br4" timeOffset="-149467.28">20023 10793 16815 0,'0'0'736'0,"0"0"160"0,0 0-704 0,0 0-192 0,0 0 0 0,0 0 0 15,-4 9 448-15,0-4 64 16,0 7 16-16,2-1 0 0,-1 4-144 0,2 4-16 0,0 3-16 0,-1 2 0 16,2-3 32-16,0 5 16 15,2 7 0-15,0 2 0 0,1 0-160 0,1 1-48 16,-1-4 0-16,2-7 0 0,-1 0-192 0,4-4 176 0,-2-3-176 0,3-6 160 16,0-4-32-16,3-2 0 15,-4-2 0-15,5-5 0 0,2-4 352 0,-1-3 64 0,-1-7 16 0,2-4 0 16,2-2-336-16,-1 0-64 15,1-2-16-15,-1-1 0 0,1-4-144 0,-2 2 0 0,2 4 0 0,-2-6 0 16,-2-3 0-16,-2 7 0 0,-1 7-176 0,0 3 176 16,-2 3 0-16,0-2 0 0,-2 6 0 0,0 0 0 15,-6 7 0-15,0 0-160 0,7 8 160 0,-1 2 0 16,-1 7-176-16,0 4 176 0,0 5-160 0,-1-1 160 0,0 0 0 0,1 1 0 16,-2 3 0-16,2-3 0 15,0 0 0-15,-1-3 0 0,2-4 0 0,0-1 0 0,5 0 0 0,-1-3 0 16,0-6 0-16,0 0 0 0,4-4 0 0,-1-1 0 15,1-3 0-15,-2-1 0 16,1-3-1632-16,-1-2-224 0</inkml:trace>
  <inkml:trace contextRef="#ctx0" brushRef="#br4" timeOffset="-149167.28">20909 10492 18431 0,'0'0'1632'0,"0"0"-1312"16,-7-2-320-16,0 0 0 0,-1 5 384 0,0-1 0 15,0 5 0-15,-1-1 0 0,0 7-80 0,-1 1-16 0,-3 2 0 0,0 2 0 16,-1 5-32-16,2 0-16 0,-2 5 0 0,1-2 0 15,-1 5-240-15,1 3 176 0,2 2-176 16,1 2 160-16,1-1 64 0,1 2 16 0,2 1 0 0,-1 0 0 16,2 0-240-16,1-5 0 0,2 1 0 0,2-2 0 31,-1-6-720-31,-1 0-192 0,2-4-48 0,0-1-8240 0</inkml:trace>
  <inkml:trace contextRef="#ctx0" brushRef="#br4" timeOffset="-148942.34">21090 10697 10127 0,'0'0'896'16,"0"0"-704"-16,0 6-192 0,-1 3 0 0,0 0 2000 0,-3 4 368 15,0 3 80-15,1 3 16 0,0 2-1600 0,-1 4-320 16,-1 3-64-16,-1 1-16 0,-1-5 48 0,1 7 0 15,-2 2 0-15,1 0 0 0,0-1-240 0,4-2-32 16,-1 1-16-16,1-5 0 0,3 2-224 0,5-4 0 16,2-1 128-16,-1-2-128 15,3-5-544-15,0-2-160 0,1-1-16 0</inkml:trace>
  <inkml:trace contextRef="#ctx0" brushRef="#br4" timeOffset="-148751.78">20911 11137 18543 0,'0'0'816'0,"10"2"176"0,1-4-800 0,1 4-192 0,2 1 0 0,3-1 0 16,2-1 0-16,1-1 0 0,2 0 0 0,1-3 0 15,0-5 0-15,2 2-240 0,0-3 48 0,2 1-7872 16</inkml:trace>
  <inkml:trace contextRef="#ctx0" brushRef="#br4" timeOffset="-148495.78">21282 10479 17503 0,'0'0'1552'0,"11"4"-1232"16,-4 1-320-16,5 5 0 0,-1 1 256 0,4 4-16 16,1 1 0-16,4 6 0 0,0 3 112 0,1 1 32 15,0 4 0-15,0 3 0 0,-1 4 64 0,-1 4 0 16,0 8 16-16,-4-1 0 0,-2 4-16 0,-3 2 0 16,-3 5 0-16,-2 4 0 0,-3 3-224 0,-3-3-48 15,-4 0-16-15,-5 0 0 0,-4 0-160 0,-4-3 160 16,-2 0-160-16,-14 18-6976 15,-4-9-1472-15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00:35.23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FFFF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12546 3547 16751 0,'0'0'368'0,"0"0"80"0,0 0 0 0,0 0 32 0,0 0-480 0,0 0 0 16,0 0 0-16,10-1 0 0,-10 1 384 0,0 0 0 15,0 0-16-15,8-3 0 0,-8 3 192 0,0 0 32 16,7-1 16-16,1 0 0 0,0-2-160 0,1 2-48 16,-9 1 0-16,7-1 0 0,3 1 32 0,-2 0 0 15,1-2 0-15,0 2 0 0,0 0-64 0,1 0-16 16,0 0 0-16,0 2 0 0,2-2 128 0,-1 1 32 16,3-1 0-16,0 1 0 0,3-1 112 0,0 3 16 0,2-3 16 0,3 0 0 15,2 0-368-15,-1 0-80 16,2 0-16-16,3 1 0 0,2-1 64 0,3 0 0 0,-1 0 0 0,2 0 0 15,1 0 0-15,2 0 16 0,-1 0 0 0,1 0 0 16,0-1-16-16,-1 1 0 0,1 0 0 0,1-3 0 16,2 2-64-16,1 0 0 0,0-1-16 0,3 2 0 15,1 0-176-15,0 0 192 0,-2 0-192 0,18-1 192 16,-5 0-192-16,-4-1 0 0,-6 1 0 0,1 1 128 16,0-2-128-16,3 0 0 0,2 1 0 0,2 0 128 15,1-3-128-15,0 4 0 0,-4 0 144 0,-1 0-144 16,0 0 0-16,1-1 144 0,0-1-144 0,1 1 0 0,1 0 0 0,2 1 0 15,0 1 0-15,0 0 0 0,-6 1 0 0,0-2 128 16,0 0-128-16,-1 0 0 0,3-2 0 0,1 2 0 16,3 0 0-16,-1 0 0 0,1 0 176 0,-2 2-176 15,-3 0 160-15,2 1-160 0,-1-2 208 0,0 0-48 16,-1 1-16-16,4-2 0 0,1 0-144 0,-1 0 0 16,2 1 0-16,-1 0 128 0,-3-2-128 0,0 0 0 15,1-1 144-15,1 0-144 0,0-3 0 0,4 2 0 16,1 1 0-16,0 0 128 0,-3 0-128 0,0 1 0 0,-2 1 0 0,0-2 128 15,-3-3-128-15,-2 3 0 16,5 0 0-16,3 2 0 0,-1 0 0 0,0 0 0 16,-2 0 0-16,1 2 0 0,0-1 0 0,-3 0 0 0,0-1 0 0,2-1 0 15,2-3 0-15,2 2 0 16,0-1 0-16,-1 0 0 0,-2 5 0 0,-2-4 0 0,1 1 0 0,-2-1 0 16,-1-1 0-16,3 1 0 0,4-1 0 0,0 2 0 15,2 1 0-15,-3-2 0 0,-4 1 0 0,1 1 0 16,-1-1 0-16,0 1 0 0,1-1 0 0,-1 1 0 15,2-2 0-15,2 4 0 0,3-1 0 0,-3 0 0 16,-4-1 0-16,1 1 0 0,-1-1 0 0,2 0 0 0,0 0 0 16,0 0 0-16,1 0 0 0,2 2 128 0,1-2-128 0,-3 0 0 15,-2 0 0-15,-1 0 128 0,0-2-128 0,2 1 0 16,2 0 0-16,-1 0 128 0,3-4-128 0,-2 2 0 16,-1 2 0-16,-2 0 0 0,0-2 0 0,-2 3 128 15,0-3-128-15,0 2 0 0,2 0 0 0,0 0 0 16,1-3 0-16,-2 3 0 0,-1-1 0 0,1 1 0 15,-4 1 0-15,-1 0 128 0,3-1-128 0,0-1 0 16,1 1 0-16,2 1 0 0,-1-1 128 0,0 0-128 16,0-1 128-16,-3 0-128 0,1-2 128 0,-1 1-128 15,-1 1 128-15,2 1-128 0,1-1 128 0,2 2-128 16,-2-1 128-16,0-1-128 0,0-5 0 0,-2 2 144 0,-2 1-144 0,0-1 0 16,1 0 128-16,-4 3-128 0,2 0 0 0,2 2 0 15,0-1 160-15,2 0-160 0,0 1 128 0,-2-1-128 16,-3-2 0-16,1 2 0 0,2 1 128 0,0 2-128 15,-2 0 0-15,3-1 0 0,3 0 144 0,1 0-144 16,-2-1 0-16,-3-1 0 0,-3 0 0 0,1 1 0 16,0-3 0-16,0 3 0 0,1 2 0 0,-1-1 0 15,3 0 0-15,0 2 0 0,0-2 0 0,-1 0 0 16,0 0 0-16,-3-1 0 0,-4 0 0 0,1 0 128 16,0-1-128-16,1 1 0 0,-1 3 0 0,3 1 0 15,3-2 0-15,-2 1 0 0,-2-3 0 0,-1 1 0 16,1-1 0-16,-3 0 0 0,-6-1 0 0,5 1 0 15,-1 0 0-15,0 0 0 0,2 1 0 0,0 3 0 16,3-2 0-16,-2 2 0 0,-1-1 0 0,1-2 0 16,3 0 0-16,-3 0 0 0,-6-1 0 0,1 0 0 0,-1-1 0 0,0 2 0 15,-3 2 0-15,2-1 0 0,-2 0 0 0,3-1 128 16,0 0-128-16,-2 2 0 0,0-2 0 0,-2 0 0 16,-3 2 0-16,-3-2 0 0,-2 0 0 0,-3 2 0 15,-2 0 0-15,-5-1 0 0,-1 1 0 0,-2-2 128 16,-2 0-128-16,-10-1 0 0,0 0 0 0,0 0 144 15,0 0-144-15,8 4 0 0,-8-4 160 0,0 0-160 16,0 0 128-16,0 0-128 0,0 0 128 0,0 0-128 16,-13 4 0-16,3-2 128 0,-5 1-128 0,-2-1 128 15,-3-2-128-15,1-2 128 0,-3 1-128 0,-1-1 0 16,-1 1 0-16,-3 0 128 0,-5 0-128 0,3-1 0 16,-1 1 0-16,-2-2 128 0,0 0-128 0,-2-2 0 0,-2 1 0 15,1 1 0-15,0 3 0 0,-1-1 0 0,-3 0 0 0,-5-1 0 16,-1 1 0-16,-7-3 0 0,1 2 0 0,-1-1 0 15,0 1 0-15,-1 0 0 0,-3 2 0 0,-1 0 0 16,-4 2 0-16,-5-2 0 0,-4-2 0 0,-2 1 0 16,3-1-160-16,-3 3 160 0,1 1 0 0,-8 0-144 15,-7-1 144-15,-2 1 0 0,1-2 0 0,-1 2-128 16,-1 0 128-16,-5 2 0 0,-7-1 0 0,5-1 0 16,-3-2 0-16,1 4 0 0,-4 0 0 0,0 1 0 15,-2-1 0-15,2-2 0 0,1 3 0 0,-7 2 0 16,-8-2 0-16,5-3 0 0,3 1 0 0,-2 3 0 15,-2 1 0-15,-1-2 0 0,2 2 0 0,-1-2 0 16,1 0 0-16,0 2 0 0,-2-2 0 0,3-1 0 0,2 0 0 16,-2 1 0-16,-6-2 0 0,4 0 0 0,3 1 0 15,1 0 0-15,0 1 0 0,0-3 0 16,-3 1 0-16,4-2 0 0,1 2 0 0,-2-2 0 0,-3 0 0 0,4 0 0 16,4-1 0-16,-1 2 0 0,-3-1 0 0,2 1 0 15,2-2 0-15,2 0 0 0,1 0 0 0,-4 0 0 16,-4-2 0-16,4 1 0 0,3-1 0 0,2 1 0 15,-1 0 0-15,0 0 0 0,3-3 0 0,1 2 0 16,3 0 0-16,2 1-128 0,-3-3 128 0,-2 3 0 16,2-2 0-16,4 0 0 0,4 1 0 0,-1 1 0 15,1-2 0-15,-2 1 0 0,2-1 0 0,3 2 0 16,4 0 0-16,-2-2 0 0,-2-1 0 0,1 3 0 16,-1 0 0-16,2-1 0 0,2 0 0 0,4-2 0 15,0 0 0-15,-1 0 0 0,-3 2 0 0,1-1 0 16,3 2 0-16,2 1 0 0,1-3 0 0,1 2 0 15,-3-1 0-15,22 0 0 0,-6 1 0 0,-1 1 0 16,1 1 0-16,1-1 0 0,-2-1 0 0,0 0 0 16,-4 1 0-16,1-1 0 0,0 1 0 0,1 0-128 15,1 0 128-15,1 0 0 0,2-2 0 0,3 1 0 16,1 1 0-16,-22-1-128 0,3 1 128 0,7 0 0 16,2-2 0-16,21 2 0 0,-2 2 0 0,0-1 0 15,-1 2 0-15,2-3 0 0,-1-2 0 0,-2 0 0 16,-1 2 0-16,-20-2 0 0,7 1 0 0,6-1 0 15,6 2 0-15,4 0-128 0,0 0 128 0,6 2 0 16,1 1 0-16,2-3 0 0,-1-2 0 0,3 2 0 16,0 2 0-16,0 0-128 0,-2 0 128 0,2 0 0 0,1 1 0 0,1-1 0 15,2 3 0-15,1-1-160 0,3 0 160 0,0 1 0 16,6 1-144-16,2-2 144 0,0-3 0 0,4 3-144 16,1-1 144-16,1 2-160 0,11-5 160 0,-5 5-160 15,5-5 160-15,0 0-128 0,0 0 128 0,0 0-128 16,0 0 128-16,11 9-208 0,0 0 80 0,4-4 128 15,3 2-144-15,2-1 144 0,-1-3 0 0,9 1 0 16,4-1 0-16,3 1 0 0,1-1 0 0,4-1 0 0,2-1 0 0,2 0 0 16,2 0 0-16,0 1 0 15,2-2 0-15,4 1 0 0,5 0 0 0,6 0 0 0,3-1 0 0,1 0 0 16,0-1 0-16,3 1 0 0,3-4 0 16,3 3 0-16,7 0 0 0,1 0 0 0,-2-2 0 0,2 1 0 15,1-5 0-15,6 3 0 0,4 1 0 0,-1 1 0 16,-4-4 0-16,0 1 0 0,1 1 0 0,3 3 0 15,7-2 0-15,-3 2 0 0,-2-3 0 0,-1 3 0 16,2 0 0-16,0 1 0 0,3 0 0 0,-4 0 0 16,-2 0 0-16,3 0 0 0,2 0 0 0,0 0 0 15,-5-2 0-15,2 1 0 0,-1 0 0 0,3-1 0 16,5 1 0-16,-3 0 0 0,-3 0 0 0,1-2 0 16,0 1 0-16,2-2 0 0,2 1 0 0,-4 1 0 15,-4-1 0-15,1-1 0 0,2-1 0 0,0 3 0 0,1-1 0 0,-2 2 0 16,-2-2 0-16,1 2 0 15,3-3 0-15,-1 3 0 0,-3-2 0 0,-2 2 0 16,-1-1 0-16,1-1 0 0,5 1 0 0,-3 2 0 16,-4-2 0-16,-1 0 0 0,0-5 0 0,2 4 0 0,3 0 0 0,-3 2 0 15,-3-3 0-15,-2-1 0 0,1 1 0 0,2 2 0 0,2-1 0 16,-2 2 0-16,-5-1 0 0,-3 1 0 0,0 0 0 16,4 0 0-16,4-2 0 0,-4 1 0 0,-5 2 0 0,-1 0 0 15,-2-2 0-15,3 2 0 0,-2 2 0 0,1-2 0 16,-2-2 0-16,-2 1 0 0,-4 0 0 0,3 1 0 15,-1 0 0-15,0 0 0 0,2-2 0 0,-2 1 0 16,-6-1 0-16,0-1 0 0,1-1 0 0,-1 2 0 16,1-1 0-16,2 2 0 0,-1-2 0 0,-1 2 0 15,-6-3 0-15,0-1 0 0,1 0 0 0,1 3 0 16,0 2 0-16,0-2 0 0,-1 1 0 0,-1-1 0 16,-3-5 0-16,-1 3 0 0,0 2 0 0,-1-2 0 15,0 1 0-15,1 1 0 0,6 1 0 0,-4-1 0 0,-1 0 0 16,-3-1 0-16,-2-2 0 0,-1-1 0 0,-1 1 0 0,2 2 0 15,-2 3 0-15,1 0 128 0,1 0-128 0,-4 0 0 16,0-2 0-16,-4-1 144 0,-4-3-144 0,-3 4 128 16,-1 1-128-16,0 1 160 0,-1 1-160 15,-2 1 160-15,-2 0-160 0,0 2 128 0,0-1-128 0,0-1 128 16,-3 1-128-16,-2 1 160 0,-2 1-160 0,-2-2 160 16,-3 0-160-16,-2-2 0 0,1 3 0 0,-6-1 0 15,-3 0 0-15,-11-3 0 0,9 3-224 0,-9-3 80 31,0 0-2208-31,0 0-432 0,0 0-96 0,10-10 0 0</inkml:trace>
  <inkml:trace contextRef="#ctx0" brushRef="#br0" timeOffset="1169.71">29890 1229 11807 0,'0'0'512'0,"0"0"128"0,-8-6-512 0,3 3-128 0,-3-4 0 0,0 2 0 15,-2 1 1040-15,2-3 192 0,3-2 48 0,0 4 0 16,1-3-336-16,4 8-64 0,0-7-16 0,0 7 0 16,6-9-176-16,2 2-48 0,3 3 0 0,3-2 0 0,0 0-288 0,3 2-64 15,1-4-16-15,5 3 0 0,0 0-32 0,0 1-16 16,0 0 0-16,-2 6 0 0,0 2-96 0,-1 1 0 15,0-2-128-15,-1 6 192 0,-1 2-192 0,-1 3 0 16,-2 2 0-16,-1 1 0 0,-3-2 0 0,0 4 0 16,-4 1 0-16,-2 2 0 0,-2 3 0 0,-2-1 0 15,-2 1 0-15,-2 1 0 0,-2-2 160 0,1 1-160 16,-3-1 160-16,-1-4-160 0,-1 0 192 0,-1-1-48 16,-5-1-16-16,1 0 0 0,0-4 32 0,0-3 0 15,1-2 0-15,2 2 0 0,-1-5-160 0,5 0 192 16,7-6-192-16,0 0 192 0,0 0-192 0,0 0 0 15,0 0 0-15,0 0 0 0,7 10 0 0,5-5 0 0,2 3 0 16,0-3 0-16,5 3 0 0,0 2 0 0,4 3 0 0,-3-1 0 16,-1 2-160-16,-1 2 160 0,-2-1 0 0,-2-1-144 15,-2 0 144-15,-3 1 0 0,-3-1 0 0,-1 1 0 16,-2-1 0-16,-3-2 0 0,-3 0 0 0,-2 1 0 16,-3-4 480-16,-4 3 80 0,-5-5 16 0,-2 3 0 15,-4-2 112-15,-2 2 16 0,-2-4 16 0,-1 2 0 16,0-4-224-16,2-2-48 0,-1 1-16 0,1-2 0 15,0 1-240-15,0-2-64 0,2 0 0 0,3 0 0 16,0 0-128-16,3-2 0 0,3 0 0 0,4-1 128 31,2 2-608-31,9 1-128 0,0 0-32 0,1-10-8528 0,5 2-1712 0</inkml:trace>
  <inkml:trace contextRef="#ctx0" brushRef="#br0" timeOffset="1394.11">30539 1836 20271 0,'0'0'1792'0,"0"0"-1424"16,0 0-368-16,0 0 0 0,0 0 1280 0,0 0 192 15,0 0 48-15,0 0 0 0,0 0-1072 0,0 0-192 16,11-1-64-16,-11 1 0 0,10-3-192 0,-10 3 176 15,9-2-176-15,-9 2 160 0,8-8-448 0,-8 8-96 16,8-8 0-16,-2 1-11104 0</inkml:trace>
  <inkml:trace contextRef="#ctx0" brushRef="#br0" timeOffset="1919.04">31374 873 18431 0,'-12'-5'1632'0,"0"1"-1312"0,-4 0-320 0,0-1 0 16,-2 1 288-16,-1 3-16 0,-1 2 0 0,-1 2 0 15,1-1 304-15,1 4 48 0,1 0 16 0,2 4 0 0,-1 0-224 0,4 4-32 16,2 0-16-16,2-1 0 0,0-1-176 0,4 4-16 15,4 0-16-15,2 1 0 0,3 0 112 0,4 1 32 16,2 0 0-16,2 1 0 0,4 0 48 0,2 3 16 16,-1 4 0-16,2-1 0 0,2 0-176 0,-2 2-48 15,-1-1 0-15,-3 4 0 0,-1 3-144 0,-3 0 128 16,-2 1-128-16,-1 3 128 0,-2 1 32 0,-2 0 0 16,-3-2 0-16,-1-2 0 0,-4-5 64 0,2-1 16 15,-4 0 0-15,-3-4 0 0,0 0 176 0,-3-1 32 16,-3-5 16-16,-3-1 0 0,0-5 80 0,1 1 16 15,-2-1 0-15,-1-4 0 0,3 3-128 0,3-6-32 16,-3-2 0-16,3 0 0 0,3-4-96 0,1-4-32 0,1-2 0 0,4-5 0 16,1-2 112-16,4-5 32 0,2-4 0 0,3-8 0 15,4-1-80-15,4-3-16 0,2-2 0 0,4-5 0 16,3-5-320-16,2-1 0 0,2-4 0 0,2-1 0 16,2 3 0-16,2 1-128 0,-2 6 128 0,0 4-192 15,1 6 192-15,-3 3-160 0,-5 8 160 0,-5-3-160 16,-4 6 160-16,-4 4 0 0,-2 1 0 0,-4 0 0 15,-4 6 0-15,-4-2 0 0,-4 4 0 0,-2-2 0 16,-4 3 0-16,-5 3 0 0,-5-5 0 0,-2 6 0 31,0 1-592-31,-1 4-48 0,2-2 0 0</inkml:trace>
  <inkml:trace contextRef="#ctx0" brushRef="#br0" timeOffset="2535.33">29672 3023 8287 0,'0'-12'736'0,"0"12"-592"0,0-13-144 0,0 3 0 0,1-3 1696 0,-1 0 304 0,0 4 64 0,0 9 16 15,0 0-608-15,0 0-128 0,0 0-32 0,0 0 0 0,0 0-400 0,0 0-80 16,-4 11 0-16,1 4-16 0,-1 4-224 0,0 4-32 16,0 5-16-16,-1 3 0 0,2 3-32 0,0 2 0 15,-1 3 0-15,-1 2 0 0,-3 5-32 0,-1 0-16 16,-1 4 0-16,-1-1 0 0,2-3-240 0,0-2-48 16,0-4-16-16,0-5 0 0,-1-2-160 0,3-3 192 15,1-6-192-15,4-4 192 0,-2-1-192 0,1-4 192 16,2 1-192-16,0-7 192 0,1-9-192 0,0 0 192 15,0 7-192-15,0-7 192 0,0 0-192 0,0 0-224 16,6-12 48-16,0-1 16 16,1-4-1840-16,-1-2-368 0,-1-1-80 0</inkml:trace>
  <inkml:trace contextRef="#ctx0" brushRef="#br0" timeOffset="2729.4">29592 3100 19695 0,'0'0'864'0,"6"-12"192"0,4 2-848 0,0-3-208 0,2-2 0 0,2 1 0 16,2 3 880-16,3-5 128 0,3-2 16 0,4 2 16 15,3-2-208-15,3 2-64 0,3 3 0 0,2 3 0 16,-1-3-240-16,-2 3-48 0,-2 1-16 0,-6 3 0 16,-1-1-288-16,-5 2-176 0,-2 1 192 0,-4 4-192 15,-4 3-400 1,-10-3-192-16,7 8-48 0,-7-8-11264 0</inkml:trace>
  <inkml:trace contextRef="#ctx0" brushRef="#br0" timeOffset="2876.2">29707 3331 14735 0,'0'0'640'0,"0"0"160"0,0 0-640 0,13-1-160 15,0-2 0-15,1 1 0 0,1 0 1472 0,3 2 272 16,0 0 48-16,3 0 16 0,0 0-1360 0,-2 0-256 15,-3 0-64-15</inkml:trace>
  <inkml:trace contextRef="#ctx0" brushRef="#br0" timeOffset="3318.98">29690 3998 16575 0,'0'0'1472'0,"0"0"-1168"0,3 12-304 0,-3-12 0 16,12 6 560-16,-3 2 48 0,2-2 16 0,5-6 0 16,-3 0 288-16,4-3 64 0,0 1 16 0,2-6 0 15,0 1-96-15,0-5 0 0,-1 3-16 0,-2-3 0 16,-1-1-368-16,-1 1-80 0,-1 0-16 0,0-5 0 15,-3 1-112-15,-1 0-32 0,-3 1 0 0,0 2 0 0,0-2 16 0,-3 0 0 16,-1-3 0-16,-4 4 0 0,1 4-64 0,-4-1-16 16,0 2 0-16,-1 1 0 0,-1 3 112 0,-2 2 0 15,-2 5 16-15,-2 1 0 0,0 3-144 0,-1 5-16 16,1 0-16-16,-3 3 0 0,1 0-160 0,1 3 0 16,-1 1 0-16,1 1 0 0,1 1 0 0,3-1 0 15,1-1 128-15,3-1-128 0,2-2 0 0,1-3 0 16,3-3 0-16,2 3 128 0,1-3-128 0,4 0 160 15,2-4-160-15,2 0 160 0,2-1 32 0,2-3 16 16,2-1 0-16,0-4 0 0,0 0-208 0,1 0 0 16,1 1 0-16,1-5 0 15,0 0-304-15,-1 3-144 0,-1 0-48 0,-2-1 0 16,-2-1-1184-16,-3-1-240 0,-1 0-64 0</inkml:trace>
  <inkml:trace contextRef="#ctx0" brushRef="#br0" timeOffset="3675.16">30160 3748 11967 0,'0'0'1072'0,"0"0"-864"0,0 10-208 0,0-2 0 16,0-8 1248-16,0 14 208 0,0-2 32 0,0 0 16 15,-1 0-128-15,1 5-32 0,2-2 0 0,0 0 0 16,-1-1-384-16,1 4-96 0,0 0-16 0,1-1 0 16,0-3-400-16,1 1-64 0,0-1-32 0,-1-2 0 15,4 2-208-15,-2-1-144 0,1-4 192 0,1 0-192 16,-7-9 0-16,7 6-192 0,-7-6 0 0,0 0 0 15,0 0-304-15,12-4-48 0,-2-2-16 0,-3-5 0 16,0-1-272-16,-1 1-48 0,0-4-16 0,0-3 0 16,0 1 192-16,-4 1 16 0,1-3 16 15,0 0 0-15,-1 0 416 0,1 1 96 0,-3 1 16 0,0 4 0 0,0 3 144 0,0 0 0 16,0 10 0-16,0 0 128 0,0 0 464 0,0 0 112 16,0 0 0-16,-9 3 16 0,0 4 192 0,-1 1 48 15,-2 5 0-15,1 1 0 0,-1 1-368 16,0 1-64-16,-1 0-16 0,1 0 0 0,1 1-192 0,0 1-32 15,-3-1-16-15,0 2 0 0,3 0-80 0,1-1 0 16,0-3-16-16,4 1 0 0,1-5-176 0,1-2 0 16,4-9 144-16,0 0-144 15,0 0-384-15,0 0-160 0,0 0-32 0,0 0-7328 16,0 0-1472-16</inkml:trace>
  <inkml:trace contextRef="#ctx0" brushRef="#br0" timeOffset="3919.41">30621 3458 19695 0,'0'0'864'0,"0"0"192"0,-5 9-848 0,-1 5-208 0,0 5 0 0,-2 4 0 16,-1-2 512-16,-1 5 64 0,-2 2 16 0,1 1 0 16,0 3 96-16,-3 2 16 0,-3 2 0 0,2 1 0 15,0 2-32-15,2-2 0 0,1 0 0 0,1-2 0 16,0-2-368-16,3-1-80 0,5 1-16 0,2-2 0 15,2-3-208-15,2-3 0 0,1-6 0 0,1-1 0 16,2-4 0-16,1-3 0 0,0-1 0 0,2-4 0 16,1-6-704-16,1-2-16 15,-2-3-16-15,0-4-6928 0,-1 2-1376 0</inkml:trace>
  <inkml:trace contextRef="#ctx0" brushRef="#br0" timeOffset="4052.48">30417 3835 17503 0,'0'0'768'0,"0"0"176"0,0 0-752 0,7-2-192 16,1-3 0-16,2-2 0 0,0 1 176 0,3 4 0 16,4-1 0-16,-2-3 0 0,0-1-176 0,0-3 160 15,1 1-160-15,0-1-5344 16,-1 0-1168-16</inkml:trace>
  <inkml:trace contextRef="#ctx0" brushRef="#br0" timeOffset="4365.88">30836 2964 21183 0,'0'0'944'0,"0"0"192"0,0 0-912 0,13-2-224 0,1-2 0 0,4 2 0 0,3-2-192 15,0-1-96-15,2 0-16 0,2 2 0 0,2 0 816 0,-1-4 176 16,1 2 16-16,-2 0 16 0,-2-3-336 0,-2 3-64 16,0 3 0-16,0-1-16 0,-2-1-304 0,-4 2 0 15,-4 2 128-15,-11 0-128 16,0 0-1376-16,8 8-336 0,-8-8-64 0,0 0-16 0</inkml:trace>
  <inkml:trace contextRef="#ctx0" brushRef="#br0" timeOffset="4509.49">30938 3145 6447 0,'0'0'576'0,"0"0"-576"16,1 9 0-16,4-1 0 0,4-1 2656 0,3-3 416 16,2 0 96-16,1-1 16 0,3-2-1648 0,1-1-336 15,0-1-64-15,1-3-16 0,0 0-528 0,2-2-96 0,1-3-32 0,2 2 0 16,3-2-208-16,-2 2-32 0,0-3-16 0,0 3 0 15,-2-2-208-15,-2 2-240 0,-2 2 48 0</inkml:trace>
  <inkml:trace contextRef="#ctx0" brushRef="#br0" timeOffset="4769.58">31230 2636 23951 0,'0'0'1056'0,"0"0"224"0,0 0-1024 0,0 0-256 0,0 0 0 0,-4 7 0 0,-2 7 240 0,0 1-16 16,-1 5 0-16,-2 0 0 0,-1 0 240 0,-1 6 48 16,1-1 16-16,1 7 0 0,-1 1-240 0,-1 2-48 15,1 4-16-15,0-3 0 0,-3 3-16 0,3 0 0 16,0 2 0-16,0 1 0 0,0 0-208 0,1 2 128 15,2-6-128-15,2-1 0 16,0-4-352-16,3-6-160 0,2-1-48 0,2-8-7504 16,3-6-1520-16</inkml:trace>
  <inkml:trace contextRef="#ctx0" brushRef="#br0" timeOffset="5138.01">31940 2545 10127 0,'-26'19'896'0,"10"-2"-704"0,-3 2-192 0,-2 4 0 15,0 5 1632-15,0 4 288 0,0-2 64 0,2 7 16 16,1 5-464-16,3-1-112 0,-2-2-16 0,6 2 0 15,3 1-624-15,4-6-128 0,3-2-16 0,6-8-16 16,3 0-288-16,3-6-48 0,3-5-16 0,4-5 0 16,1-1 560-16,2-4 96 0,2-5 32 0,4-1 0 15,2-4 128-15,3-4 16 0,0 0 16 0,0-3 0 16,-3-5-464-16,0 0-80 0,-1-2-32 0,-4-1 0 0,-3-7 96 0,-9 2 32 16,0-4 0-16,-7-1 0 0,-5-1-64 15,-5-4-16-15,-7 0 0 0,-3-2 0 0,-5-2-304 0,-2 4-64 16,-1 5-16-16,-2 6 0 0,-5-1-448 0,0 5-80 15,-3 2-32-15,1 4 0 16,-1 5-2688-16,0 1-544 0</inkml:trace>
  <inkml:trace contextRef="#ctx0" brushRef="#br0" timeOffset="6621.3">13278 3530 10079 0,'-16'-2'448'0,"4"-1"80"0,-1 1-528 0,1-2 0 16,-1 3 0-16,-1-2 0 0,-2-1 464 0,-1 3-16 16,-2 0 0-16,0 1 0 0,-1 1-304 0,-1 0-144 15,-2 2 128-15,0-1-128 0,1 1 0 0,0 2 128 16,2-1-128-16,1-2 0 0,1 2 432 0,1 0 0 15,1 1 0-15,2-1 0 0,4 1 192 0,-2 0 32 0,3 1 16 0,9-6 0 16,-5 7-96-16,5-7 0 0,0 0-16 0,3 13 0 16,-3-13-48-16,10 8-16 0,3 1 0 0,2-4 0 15,4 3 80-15,4-3 0 0,3-2 16 0,5-1 0 16,2-1-16-16,5 1 0 0,5-2 0 0,2 0 0 16,-1 0-64-16,7-2-32 0,3 0 0 0,4-1 0 15,6 3-48-15,6-2-16 0,2-2 0 0,3-1 0 16,0-1-144-16,1 3-16 0,2 1-16 0,4-2 0 15,6 0-240-15,1 0 176 0,3 0-176 0,-2 0 160 16,3 1-160-16,2-2 0 0,4-1 144 0,-1 0-144 16,-1 1 0-16,-1 0 0 0,6 1 0 0,1-2 128 15,0 1-128-15,0 0 0 0,0-4 0 0,5 2 128 16,4 2-128-16,-2-1 128 0,-2 3-128 0,4 0 128 16,5-3-128-16,0-1 0 0,-6 2 128 0,2 0-128 0,1-3 0 0,2 3 144 15,2 1-144-15,-4-1 0 0,1 3 176 0,3-1-176 16,0 0 160-16,-2 2-160 0,-4-4 208 0,3 1-48 15,4 4-16-15,-5-1 0 0,-2-2-144 0,0 2 0 16,1 1 144-16,1 0-144 0,3 0 0 0,-4 0 0 16,-1 3 0-16,0-2 128 0,3-2-128 0,-5 1 0 15,-4-2 128-15,3 2-128 0,4 0 0 0,-4 0 0 16,-3-2 0-16,-1 1 0 0,1 1 0 0,-1 0 0 16,-2-2 0-16,0 2 128 0,-6 0-128 0,3 0 0 15,3 0 0-15,-4 0 128 0,-3 0-128 0,-1-1 0 16,-3 0 0-16,4 0 0 0,5-1 0 0,-5-2 128 0,-5-1-128 15,-1 3 0-15,-1 1 160 0,1-2-32 0,3-1-128 0,-3-1 192 16,-4-1-48-16,2 3-16 0,-1 2 0 0,0 0 0 16,5-4 32-16,-6 1 0 0,-4 0 0 0,-2 1 0 15,0 1-160-15,2 1 192 0,4-2-192 0,-5 1 192 16,-9-2-192-16,1 1 128 0,-2 2-128 0,5 1 128 16,1 0-128-16,-1 0 0 0,-2-1 0 0,-2-2 0 15,-5-2 0-15,1 4 0 0,-1 3 128 0,3 2-128 16,1-3 128-16,0-1-128 0,-2-2 0 0,-5-1 128 15,-3 3-128-15,-2 0 0 0,1 0 0 0,0 5 0 16,1-1 144-16,-1 1-144 0,-2-1 160 0,-2 0-160 16,-6-2 0-16,-2 1 0 0,-1-3 0 0,-3 0 0 15,-3 0 0-15,0 0 0 0,-3 4 0 0,1 1 0 16,2 0 0-16,-3-1 0 0,-5-3 128 0,0 2-128 16,-1-2 128-16,-3 0 0 0,-6 0-128 0,-1 3 192 0,-3-1-192 0,-5 1-208 15,-2-2 32-15,-1 3 16 16,-4 3-2368-16,-7-8-480 0</inkml:trace>
  <inkml:trace contextRef="#ctx0" brushRef="#br1" timeOffset="17847.18">2669 471 5519 0,'-11'-14'496'0,"7"10"-496"15,2-3 0-15,-4-2 0 0,3 0 1824 0,0 0 272 0,2-3 48 0,-2 4 16 16,3-4-832-16,-1-6-176 0,0 2-16 0,-1 2-16 16,0 4-288-16,-1-2-48 0,1 5-16 0,2 7 0 15,-5-11-32-15,1 5-16 0,4 6 0 0,0 0 0 16,-6-8-80-16,6 8 0 16,-8-5-16-16,8 5 0 0,0 0-96 0,-11 4-16 15,2 4 0-15,1 1 0 0,2 3-224 0,-2 7-48 16,-1 8-16-16,3-7 0 0,-3 8 0 0,-1 8 0 0,0 7 0 0,-3 3 0 15,-2 7-32-15,-2 7 0 0,-1 4 0 0,-17 64 0 16,2-10-64-16,3-11 0 16,4-5-128-16,2-7 192 0,2 0-64 0,4-7 0 0,0-12-128 0,6-8 192 15,1-5 80-15,4-7 16 0,2-2 0 0,2-9 0 16,4-1 64-16,2-6 16 0,0-3 0 0,3-3 0 16,4-8-208-16,3-1-32 0,-4-5-128 0,2-4 192 15,-1-3-64-15,2-4 0 0,0-2-128 0,2 0 192 16,0-4-192-16,0-2 144 0,-1-2-144 0,1-2 128 0,0 0 0 15,0 0 0-15,0-3 0 0,0 2 0 0,0-3 0 0,1 3 0 16,3 1 0-16,1-2 0 0,0 2-128 0,0 1 128 16,2-1-128-16,0-1 128 0,5 2-128 0,0 2 0 15,0-2 0-15,2 3 128 0,2-1-128 0,2 5 0 16,1-1 0-16,3 1 0 0,2 1 0 0,5 2 0 16,1-2 0-16,5-2 0 0,-1 2 0 0,5 0 0 15,0 0 0-15,0-2 0 0,0 1 0 0,3-1 0 16,3 0 0-16,1 0 0 0,1 1 0 0,2 2 0 15,1 0 0-15,-2-1 0 0,-4 0 0 0,2 2 0 16,0-2 0-16,3 2 0 0,1 3 0 0,2-4 0 16,1 2 0-16,0-1 0 0,-3-4 0 0,2 2 0 15,1-1 0-15,4 2 0 0,1-3 0 0,2 0 0 16,0-1 0-16,-1 0 0 0,-1-1 0 0,1 0 0 16,2 0 0-16,4 0 0 0,1-1 0 0,-1 0 0 15,-5-2 0-15,1-1 0 0,-2 2 0 0,4-1 0 16,2 1 144-16,-1 0-144 0,0-1 0 0,-2-2 0 15,2 2 0-15,-1-1 0 0,1 2 0 0,3 2 128 16,0 0-128-16,-2 0 0 0,-4 0 0 0,2 1 128 0,-1 1-128 0,4 0 0 16,5-1 0-16,-2-1 0 0,-6-3 0 0,1 2 128 15,-1-3-128-15,1 1 0 0,2-3 0 0,-1 3 0 16,-2-2 0-16,-2-3 0 0,-4 2 0 0,1 0 0 0,-2-1 0 0,-1 2 128 16,3 1-128-16,-5 0 0 0,-3-2 0 15,-2 2 0-15,-2 1 0 0,1 3 128 0,-3-1-128 16,2 1 0-16,1 1 0 0,-1 3 0 0,-3 0 0 0,-4 2 0 15,-2-2 0-15,-3 1 0 0,-3 2 0 0,-2-4 0 16,-2 0 0-16,-2-2 0 0,0 2 0 0,-2-1 0 16,-2 1 0-16,-4-1 0 0,-1 0 0 0,-4-1 0 15,-1 0 128-15,-4 2-128 0,-1-3 0 0,-2 1 0 16,-2-1 0-16,-2 1 128 0,-3-1-128 0,-1 0 0 16,-10 0 0-16,10 0 0 0,-10 0 128 0,0 0-128 15,0 0 128-15,0 0-128 0,9-2 128 0,-9 2-128 16,0 0 160-16,0 0-160 0,3-12 192 0,-2 3-48 0,-2-3-16 15,-1-1 0-15,0-1-128 0,1-2 160 0,-2-2-160 16,1 0 160-16,-2-1-160 0,2-5 0 0,0-2 144 0,1-4-144 16,-1-2 0-16,1 0 128 0,0-7-128 0,0 1 0 15,-1-2 176-15,2-3-48 0,0-5 0 0,0-4 0 16,0 0-128-16,-2-2 192 0,0 0-192 0,2-2 192 16,0 0-192-16,0-4 160 0,2-1-160 0,0 2 160 15,1 0-160-15,-2-1 128 0,0 3-128 0,2-2 128 16,1 0-128-16,2 0 0 0,-2 1 0 0,-2 25 0 15,1-7 0-15,0-4 0 0,2 3 0 0,-2 0 0 16,4 2 0-16,0 2 0 0,1 0 0 0,6-28 0 16,-1 7 0-16,-2 11 0 0,-1 4-144 0,1 3 144 15,-3 3 0-15,1 4 0 0,-4 2-128 0,0 17 128 16,-2-4 0-16,0 1 0 16,-1 2 0-16,-1 1 0 0,-1 4-160 0,0-2 160 0,-1 1-128 0,-3-2 128 0,-1 2-144 15,0 5 144-15,-1-2-160 0,-2 4 160 0,-1 2-128 0,-2-1 128 16,2 2 0-16,-3 1-144 0,0 1 144 0,-1 2 0 15,-1-1 0-15,-1-1 0 0,-2 3 0 0,-1 3 0 16,-1-2 0-16,2-2 0 0,-2 2 0 0,-3 2 0 16,-2-3 0-16,-3 1 0 0,-1-1 0 0,-2 1 0 15,-2-2 0-15,-2 0 0 0,-3 1 0 0,-1 1 0 16,-3-1 0-16,18-2 0 0,-4 2 0 0,-2 1 0 16,-4 1 0-16,-3-2 0 0,-2 0 0 0,-2 4 0 15,-5-3 0-15,-40 8 0 0,6-6 0 0,7 5 0 16,4-5 128-16,6 3-128 0,4-5 0 0,0 1 0 15,-3 0 0-15,-3-2 0 0,-5-2 0 0,2 2 0 16,-2 0 0-16,3 0 0 0,0-2 0 0,1 0 0 0,-3-1 0 0,-1 0 0 16,-4-1 0-16,1 1 0 0,-1 3 0 0,3 0 0 15,0 1 0-15,0-1 0 0,-5-3 0 0,-1 3 0 16,-3 2 0-16,3-1 0 0,4-3 0 0,-2 0 0 16,-2 2 0-16,-2 1 0 0,-3-2 0 0,1 0 0 15,2-1 0-15,2 2 0 0,1-1 0 0,-3 2 0 16,-3-2 0-16,0 0 0 0,1 2 0 0,2 2 0 15,4 0 0-15,-1 1 0 0,-3-2 0 0,-1-3 0 16,-3 2 0-16,6 6 0 0,4-2 0 0,2-1 0 16,-1-4 0-16,-1 4 0 0,-1-3 0 0,-1 0 0 15,3 3 0-15,3-3 0 0,6-4 0 0,0 3 128 16,-2 0-128-16,2-2 0 0,-2-2 0 0,2 4 0 16,0-1 0-16,3-1 0 0,5 3 0 0,0 2 128 0,1-2-128 0,1-3 0 15,0-1 0-15,-2-1 0 0,-2 0 0 0,0 3 0 16,3 0 0-16,3 3 0 0,3-2 0 0,4-1 0 15,4-3 0-15,-1 0 0 0,1 0 128 0,1 0-128 16,1 0 128-16,0-1-128 0,-1-1 0 0,1 2 128 16,2 2-128-16,0 1 0 0,1-1 0 0,2 3 0 15,-1-1 0-15,5-1 0 0,1 2 0 0,2 1 0 16,-2-2 0-16,4-3 0 0,-1 2 0 0,3-1 0 16,2 0 0-16,2 0 0 0,4 1 0 0,4-1-192 15,9-2 32-15</inkml:trace>
  <inkml:trace contextRef="#ctx0" brushRef="#br1" timeOffset="20665.49">1063 10221 7359 0,'-5'3'656'0,"-1"1"-528"0,1-2-128 0,0 1 0 0,-1 1 1472 0,0-2 256 16,-1 2 48-16,1 1 16 0,-2-2-528 0,4 0-112 15,-2 0 0-15,1 1-16 0,0 1-176 0,0-1-16 16,5-4-16-16,-4 3 0 0,4-3-112 0,0 0-32 15,0 0 0-15,0 0 0 0,0 0-112 0,0 0-32 16,0 0 0-16,0 0 0 0,0 0 128 0,9-3 32 16,1-2 0-16,0-6 0 0,3-1-192 0,0-1-32 15,-1-2-16-15,2-3 0 0,0-1-224 0,0-3-32 16,2-1-16-16,-2 2 0 0,-2-1-160 0,1 1-128 16,0-2 144-16,-1 4-144 0,1 0 0 0,0 2 128 15,-3 4-128-15,-1 1 0 0,-3 3 0 0,2 2 0 16,-2 5 0-16,-6 2 0 0,9 5 0 0,-2 6-192 0,-1 3 192 0,0 5-208 15,-1 4 64-15,-1 8 16 0,0 1 0 0,-2 7 0 16,-2 2 128-16,0 3 0 16,0 3 0-16,-2 3 0 0,-3-1 0 0,0 0 0 0,-2 0 0 0,0-1 128 15,-1-7-128-15,-2-1 192 16,2-4-64-16,-2-4 0 0,0-4 320 0,1-5 64 0,3-4 0 0,1-2 16 16,0-5-144-16,2-3-16 0,3-9-16 0,0 0 0 15,0 0-96-15,0 0-32 0,4-10 0 0,1-4 0 16,3-5-64-16,-1-4-16 0,0 0 0 0,0-1 0 15,3-6-144-15,-1 0 0 0,3 0 0 0,0-2 0 16,2 3 0-16,2 1 0 0,0-1 0 0,1 4 0 16,2 1 0-16,1 4 0 0,2 2-128 0,1 5 128 15,-3 2 0-15,0 5-144 0,1 2 144 0,-2 8 0 16,0 1-192-16,-1 2 192 0,-2 5-192 0,-2 4 192 0,-4 3-160 0,-1 6 160 16,-3 1-128-16,-2 1 128 0,1 3 0 15,-1 2 0-15,-4-3 0 0,-1-1-128 0,-2-5 128 0,-2-2 0 16,1-5 0-16,-1-2 0 0,2 0 0 0,-3-6 0 15,4-1 160-15,2-7-160 0,0 0 192 0,0 0-48 16,0 0-16-16,0-11 0 0,1-2 0 0,4-3-128 16,2-2 192-16,-1-4-64 0,0-1-128 0,2 1 0 15,1-4 0-15,1 1 0 0,0-6 0 0,2 4 0 16,3 1 0-16,0 3 0 0,2 0 0 0,0 1 0 16,3 3 0-16,-1 7-176 0,1 0 176 0,2 10-160 15,-3 3 160-15,2 4-160 0,1 8 160 0,-2 2 0 16,1 7-144-16,-2 3 144 0,-2 3 0 0,-1 5 0 15,-4 4 0-15,0 1 0 0,-5 4-128 0,0 1 128 16,-1-3-160-16,0 13 160 16,-3-9-576-16,-2-3-32 0,-1-12 0 0,3-10-9680 15,2-2-1936-15</inkml:trace>
  <inkml:trace contextRef="#ctx0" brushRef="#br1" timeOffset="21054.91">2652 10207 13823 0,'0'0'1216'0,"0"0"-960"15,-7 4-256-15,7-4 0 0,0 0 1472 0,0 0 240 16,0 0 48-16,0 0 16 0,0 0-752 0,9 3-128 15,5-3-48-15,0-2 0 0,1 0-128 0,4-2-16 16,4 2-16-16,1-2 0 0,2 1-368 0,2-2-80 16,1 0-16-16,2 1 0 0,-2 2-224 0,1 0 0 0,2 0 0 0,7 1 0 31,-7-1-1904-31,-9 2-320 0</inkml:trace>
  <inkml:trace contextRef="#ctx0" brushRef="#br1" timeOffset="21235.27">2735 10561 21183 0,'0'0'944'0,"0"0"192"0,0 0-912 0,0 0-224 0,0 0 0 0,11 2 0 15,1 2 1456-15,2-1 240 0,2-2 48 0,1 1 16 16,2 0-1152-16,3-1-224 0,2-1-64 0,3-1 0 16,3-1-320-16,5 0 128 0,3-4-128 0,15-2 0 15,-3 2-320 1,-7-3-144-16,-6 2-32 0,-3-4-11808 0</inkml:trace>
  <inkml:trace contextRef="#ctx0" brushRef="#br1" timeOffset="21782.75">3820 10003 22223 0,'-13'-8'976'0,"8"3"224"0,0 0-960 0,0 2-240 15,5 3 0-15,-5-10 0 0,5 10 864 0,-2-9 128 16,2-1 32-16,0 10 0 0,8-9-528 0,3-1-112 0,1 2 0 0,3 1-16 15,3 2-80-15,1 1-16 16,3 0 0-16,2 0 0 0,1 3-16 0,2 2-16 16,0 4 0-16,3 0 0 0,3 3-240 0,-2 2 128 15,-3 3-128-15,-5 0 0 0,-6 4 0 0,-3 5 128 16,-4-2-128-16,-4 3 0 0,-6 3 128 0,-4 0-128 0,-5-3 176 0,-4 3-176 16,-2-3 208-16,-3-2-64 0,-4 0-16 0,0-1 0 15,-3 1 0-15,3-1 0 0,1-3 0 0,3-3 0 16,2-2 64-16,4 0 0 0,5-3 0 0,3 3 0 0,3-3-64 0,3 0 0 15,5 0 0-15,4-1 0 0,4 4-128 0,6-2 0 16,3 4 0-16,3 3 128 0,0-2-128 0,5 3 0 16,1-1 0-16,3 2 0 0,-4-2 0 0,1 2 0 15,0 3 0-15,-3 2 0 0,0 1 0 0,-6 1 0 16,-4 4 0-16,-3-2 0 0,-7 1 0 0,-6 3 0 16,-4-3 192-16,-4 1-64 0,-8-2 592 0,-6-1 112 15,-6 4 32-15,-4 0 0 0,-1-4 96 0,-9 3 32 16,-8-6 0-16,-3 4 0 0,-9-3-368 0,0 2-80 15,-2-5-16-15,0-2 0 0,1 1-400 0,2 0-128 16,2-3 0-16,-1-2 0 16,-3-4-2176-16,2 2-560 0</inkml:trace>
  <inkml:trace contextRef="#ctx0" brushRef="#br2" timeOffset="30771.74">10685 2028 9375 0,'0'0'416'0,"0"0"96"0,0 0-512 0,0 0 0 0,-5-1 0 0,5 1 0 16,-5-5 320-16,5 5-48 0,0 0 0 0,-4-7 0 16,2 2 176-16,2 5 16 0,0 0 16 0,-3-6 0 15,2-3 64-15,-3 4 16 0,4 5 0 0,0 0 0 0,-1-8 16 0,1 8 0 16,-4-6 0-16,4 6 0 15,0 0 64-15,-5-3 0 0,5 3 16 0,0 0 0 0,-4-2-144 0,4 2-48 16,0 0 0-16,-8-3 0 0,8 3-112 0,-7-2-32 16,0 2 0-16,1 0 0 0,1 0 48 0,5 0 0 15,-6 2 0-15,6-2 0 0,-7 2 32 0,7-2 16 16,0 0 0-16,0 0 0 0,0 0-64 0,0 0-16 16,0 0 0-16,0 0 0 0,0 0 16 0,0 0 0 15,8-2 0-15,2 2 0 0,1 0-80 0,3 2-16 16,2-2 0-16,0 0 0 0,2 0-96 0,1 0-32 15,0 1 0-15,1 0 0 0,5 0 32 0,-1 1 0 16,1 0 0-16,1 1 0 0,2-1 32 0,-2 2 0 16,6-1 0-16,0-1 0 0,0-1 16 0,1 1 16 15,1 0 0-15,2 1 0 0,-1-2-80 0,3 0-16 16,3 2 0-16,0-1 0 0,4 1 0 0,2-2 0 16,0 3 0-16,2-1 0 0,-1-1-128 0,2 2 128 15,2-3-128-15,-1 2 128 0,2-2-128 0,0 3 192 16,5 0-192-16,0 1 192 0,1-1-64 0,-1-3-128 15,-1 0 192-15,2 0-64 0,0 1 32 0,2 1 0 16,0-1 0-16,3 0 0 0,0 0-16 0,0-2 0 16,2 0 0-16,-1-2 0 0,-1 0-16 0,-1 0 0 0,1 2 0 0,1 0 0 15,1-1 0-15,0 0 0 0,-1-2 0 0,-2 1 0 16,-3 1 0-16,2-2 0 0,-2 2 0 0,1-1 0 16,0 2-128-16,-1 0 0 0,2-2 0 0,-2 1 0 15,0-2 128-15,-3 2-128 0,-2 0 0 0,0-1 128 16,1 1-128-16,0 1 0 0,0-1 0 0,23-1 0 15,-8 1 0-15,-6 0 0 0,-4 0 128 0,-1-2-128 0,-3 2 0 16,0 0 0-16,0-1 0 0,1 2 0 0,-1-1 0 0,-1 0 0 16,-2 1 0-16,0 0 0 0,-2 0 0 0,0 0 0 15,-1 1 0-15,1 0 0 0,1 1 0 0,1-2 0 16,0 0 0-16,0 0 128 0,-2-2-128 0,0 2 0 16,-1 0 0-16,-2-1 0 0,1-2 0 0,2 2 0 15,2 1 0-15,-1-1 0 0,0 0 0 0,2-1 0 16,-2 1 128-16,1-3-128 0,-2 2 0 0,1-1 0 15,1 1 0-15,0 0 128 0,4 1-128 0,1-1 0 16,-3-5 0-16,0 3 0 0,-4 2 0 0,2 1 0 16,-1-3 128-16,2-1-128 0,-4 1 0 0,2 0 0 15,2 3 0-15,-1-2 128 0,1 2-128 0,-2 1 0 16,-1-1 0-16,0 1 0 0,2 0 0 0,-1 1 0 0,-2 0 0 0,2 2 0 16,2-3 0-16,2 2 0 0,-2 1 0 0,0 1 0 15,-3 0 0-15,0-2 0 0,1 1 0 0,1-2 0 16,-3 0 0-16,1 0 0 0,2 2 0 0,1-3 0 15,3-1 0-15,-2-1 0 0,-2 1 0 0,-1-1 0 16,-1-1 0-16,-1 1 0 0,-1-2 0 0,3 1 0 16,-1 1 0-16,3-2 0 0,3 1 128 0,-3 1-128 15,-2 0 0-15,1-1 0 0,-3-1 0 0,2 1 0 16,0 2 0-16,2 0 0 0,1-2 0 0,0 2 0 16,1-3 0-16,-2 2 0 0,-3-1 0 0,0-1 0 15,0 2 0-15,0-2 0 0,0-2 0 0,2-1 0 16,-2 5 0-16,1-5 0 0,3 1 0 0,-2 1 0 0,-5-3 0 0,1 3 0 15,-1 3 0-15,2-1 0 0,0 1 0 0,-3-2 128 16,3 1-128-16,1-1 0 0,2-1 0 0,-2-2 0 16,-3-1 0-16,2 3 0 0,0 0 128 0,0 1-128 15,-2 1 0-15,3 2 128 0,3-1-128 0,1-1 0 16,-1-2 0-16,-2 1 0 0,-2 0 0 0,-1 2 0 16,-2 1 0-16,1 2 0 0,-3-1 0 0,1 0 0 15,2 0 0-15,-1 0 0 0,1-1 0 0,-2-1 0 16,-3-1 0-16,-2 0 0 0,-2 0 0 0,1 2 0 15,-4 0 0-15,1 2 0 0,-4 0 0 0,1 2 0 16,-2 0 0-16,2 2 0 0,-3-3 0 0,0-1 0 0,-2 1 0 16,1 0 0-16,-2-1 0 0,-1-1 0 0,-3-1 0 0,-2 1 0 15,-2 3 0-15,-1-1 0 0,-1 1 0 0,1-1 0 16,-1 1 0-16,-2-2 0 0,-3 3 0 0,-1 0 0 16,-3 1 0-16,0-3 128 0,-10-2-128 0,10 3 0 15,-10-3 0-15,0 0 128 0,0 0-128 0,8 5 0 16,-8-5 0-16,0 0 0 0,0 0 128 0,0 0-128 15,0 0 0-15,0 0 0 0,0 0 0 0,-3 10 128 16,3-10-128-16,-9 5 0 0,-1-1 0 0,0 1 0 16,-3-2 0-16,2-1 0 0,-2 0 128 0,-5-2-128 15,1 1 0-15,-1 0 0 0,0 0 0 0,-4 2 0 16,-2-2 0-16,-4 0 0 0,0 1 128 0,-2 0-128 16,-2-2 0-16,-1 0 0 0,-3 0 0 0,3 0 128 15,-1-2-128-15,0 0 0 0,-2 1 0 0,-2 0 0 16,-1 0 0-16,-5 1 0 0,1 0 0 0,-1 0 0 0,-6-2 0 0,-3 1 0 15,1 0 128-15,-2 0-128 0,1-2 0 0,-4 1 0 16,-1-2 0-16,-3 2 0 16,-3 2 0-16,-3-1 0 0,0-3 0 0,0 2 128 0,1-3-128 0,-2 0 128 15,2 2-128-15,-4 2 128 0,-4-2-128 0,1 2 0 16,-2-5 0-16,-2-1-176 0,0 3 176 0,-2 3 0 16,-1 0 128-16,-1-2-128 0,-3-2 0 0,0 1 0 15,0-1 0-15,0 3-128 0,-1 4 128 0,-1-2 0 16,-3-3 0-16,-2-2 0 0,2 1 0 0,0 2 0 15,-2 5 0-15,-1-3 0 0,-1-3 0 0,2 1 0 16,3-1 0-16,-1 3 0 0,-6 2 0 0,2-2 0 16,0-2 0-16,3 0 0 0,0 2 0 0,0 4 0 15,-1-2 0-15,1-1 0 0,0-2 0 0,-2 1 128 0,6 1-128 16,-3 2 176-16,-1-2-176 0,1-1 0 0,0-2-192 0,2 0 192 16,2 4 0-16,1 0 0 0,-3 2 0 0,0-4 0 15,1-4 0-15,0 3 0 0,4 0 0 0,-1 3 0 16,-1 3 0-16,2-2 0 0,-1-4 0 0,2 1 0 15,1-2 0-15,2 4 0 0,2 1 0 0,-3-1 0 16,-2-1 0-16,2-1 0 0,3-3 0 0,1 3 0 16,0 3 0-16,0 1 0 0,-2 1 0 0,0-4 0 15,-1-5 0-15,2 3 0 0,1 1 0 0,1 4 0 16,2 0 0-16,-2-2 0 0,0-2 0 0,2-1 0 16,3 0 0-16,3-1 0 0,0 1 0 0,3 2 0 15,-2 3 0-15,-1-1 0 0,-2-1 0 0,1-2 0 16,3-1 0-16,2 1 0 0,0 0 0 0,2 3 128 15,-2 2-128-15,1-2 0 0,-2-3 0 0,2 0-176 0,0-1 176 16,2 0 0-16,0 0 0 0,3 2 0 16,2 3 0-16,-2-2 0 0,1 1 0 0,-1-2 0 15,0-1 0-15,3 0 0 0,1-1 0 0,1 0 0 0,-1-1 0 0,5 4 0 16,0 0 0-16,0 1 0 0,-3 0 0 0,-1-1 0 16,0-2 0-16,0 1 0 0,1 0 0 0,0-1 0 15,2-1 0-15,2 4 0 0,3-2 0 0,1 3-128 16,0-1 128-16,0 3 0 0,-4-4 0 0,3 1 0 15,1-1 0-15,0 1 0 0,-1-1 0 0,2 1 0 16,-1-1 0-16,4 1 0 0,0-1 0 0,1 2 0 16,-1 1 0-16,2 2 0 0,2-6 0 0,-2 1 0 15,-2 2 0-15,1 0-128 0,1 1 128 0,0-2 0 16,2-2 0-16,2 2 0 0,0 0 0 0,4 1 0 0,-2 1 0 0,2-2 0 16,0-3 0-16,2 1 0 0,1 0 0 15,1 2 0-15,1 1 0 0,0 1 0 0,3-3 0 0,-1 1 0 16,1-2 0-16,0 2-128 0,2-1 128 0,0 1 0 15,5 1 0-15,2-2 0 0,2-1 0 0,0 1-128 16,1-2 128-16,8 0 0 0,0 0 0 0,0 0-128 16,0 0 128-16,0 0 0 0,0 0-144 0,0 0 144 15,0 0 0-15,0 0-176 0,14 5 176 0,4-3-128 16,0 0 128-16,4-2 0 0,-1-2-144 0,3 1 144 16,2 0 0-16,2-1 0 0,4 0-144 0,1 1 144 15,0-2 0-15,2 1 0 0,3-4 0 0,6 3 0 16,1 0 0-16,5 2 0 0,0 0-128 0,-1-2 128 15,-1-2 0-15,3 2 0 0,1 1 0 0,2-1 0 0,0 2 0 16,4 0 0-16,1-1 0 0,2 1 0 0,0-1 0 16,2-1 0-16,-4 2 0 0,4 0 0 0,-1-2 0 0,4 2 0 15,1 0 0-15,1 1 0 0,-1 0 0 0,-1 0 0 16,-1 0 0-16,0 0 0 0,-2 0 0 0,5 0 0 16,2 0 0-16,1 0 0 0,-1 0 0 0,0 0 0 15,-2 1 0-15,4-1 0 0,-4-1 0 0,5 1 0 16,4 1 0-16,-2 0 0 0,-4-1 0 0,2 0 0 15,1 0 0-15,2 0 0 0,3 0 0 0,-2 0 0 16,2 0 0-16,-1 0 0 0,-3 0 0 0,0 0 0 16,1-1 0-16,3 0 0 0,3 1 0 0,1 0 0 15,-6 0 0-15,0 0 0 0,-2 0 0 0,2-2 0 16,2 1 0-16,1 1 0 0,-1 0 0 0,-2 0 0 0,-2 0 0 16,2-1 0-16,2-2 0 0,-1 2 0 0,1-2 0 0,-3 2 0 15,-1 0 0-15,-1 0 0 0,-1-2 0 0,3 0 0 16,0 2 0-16,0 1 0 0,-1-2 0 0,2-1 0 15,-5-2 0-15,3 2 0 0,1 2 0 0,1 0 0 16,-2-2 0-16,-2 2 0 0,-1-3 0 0,-1 0 0 16,-1 3 0-16,-3 0 0 0,4 0 0 0,2-2 0 15,-1 1 0-15,1-2 0 0,-4-1 0 0,1 2 0 16,-1 3 0-16,1 0 0 0,1-1 0 0,-1-2 0 16,-3 1 0-16,-1-2 0 0,-2-1 0 0,-2 4 0 15,1 1 0-15,0 0 0 0,2 1 0 0,-1-2 0 16,-1-3 0-16,-1 0 0 0,-2 1 0 0,-1 1 0 15,-5 1 0-15,3 1 0 0,2 1 0 0,1-1 0 16,1-1 0-16,-3-3 0 0,-3 0 0 0,-1 1 0 0,2 2 0 16,-2 1 0-16,-1 0 0 0,-1 1 0 0,2 2 0 15,-1-2 0-15,0-1 0 0,-2-1 0 0,-4-2 0 0,0 2 0 16,-3-1 0-16,1 2 0 0,1 1 0 0,-3 0 0 16,1 3 0-16,0 0 0 0,2 1 0 0,2-4 0 15,-1-1 0-15,-2-2 0 0,-5-2 0 0,2 1 0 16,0 2 0-16,0 1 0 0,-2 0 0 0,-1 1 0 15,0 2 0-15,1 1 0 0,0-2 0 0,1-1 0 16,1-1 0-16,-4-1 0 0,2 0 0 0,-4 0 0 16,0 1 0-16,1 0 0 0,1-3 0 0,0 3 0 15,-1 0 0-15,1 3 0 0,0-2 0 0,2 1 0 16,-1 0 0-16,3-2 0 0,0-2 0 0,-1 1 0 16,-4-1 0-16,1-1 0 0,-1 2 0 0,1 1 0 15,0 0 0-15,-1 1 0 0,0 3 0 0,-1-2 0 0,5 1 0 16,-2 1 0-16,1-4 0 0,2-1 0 0,1 1 0 0,-4-2 0 15,-2 1 0-15,0-2 0 0,1 0 0 0,-1-1 0 16,-1 3 0-16,-2-1 0 0,0 2 0 0,1 0 0 16,-1 0 0-16,0 0 0 0,1 0 0 0,-1-1 0 15,0 0 0-15,1-2 0 0,-1-1 0 0,-1-2 0 16,-1 3 0-16,0 1 0 0,-2-1 0 0,1 1 0 16,-1 1 0-16,-2 1 128 0,0 1-128 0,-1-1 0 15,-2 0 0-15,1 0 0 0,-1 1 0 0,-1 0 0 16,-2 1 0-16,-3 0 0 0,-3 2 128 0,-3 2-128 15,0-2-864-15,-6 3-224 0,-7-7-32 16,0 11-13728-16</inkml:trace>
  <inkml:trace contextRef="#ctx0" brushRef="#br2" timeOffset="35892.21">7922 10216 3679 0,'0'0'160'0,"0"0"32"0,0 0-192 0,0 0 0 15,0 0 0-15,0 0 0 0,0 0 1936 0,0 0 352 16,0 0 64-16,0 0 16 0,0 0-1168 0,1 8-240 15,-1-8-32-15,0 0-16 0,0 0 32 0,0 0 0 16,0 0 0-16,0 0 0 0,8-3 64 0,0 0 16 16,1 0 0-16,0-5 0 0,0 1-384 0,1-2-80 15,2-3-16-15,-1 0 0 0,1 0-272 0,0-2-48 16,0-1-16-16,3 0 0 0,-2-1-208 0,1 1 176 0,0 1-176 0,0-1 160 16,-2-2-160-16,1 2 0 0,1 3 0 0,-4 1 0 15,0 0 0-15,1 5 0 0,-1-2 0 16,-1 4 0-16,-2 2 0 0,-7 2 0 0,0 0 0 0,7 6 0 15,-2 3 0-15,-4 0 0 0,2 3 0 0,-3 6 0 16,-3 3 0-16,0 5 128 0,0 1-128 0,-1 6 0 16,-1 4 160-16,-2 4-160 0,0 3 192 0,-2 1-192 0,0 4 0 15,-1-1 0-15,-2-6 0 0,1 3 0 0,-1-3 144 16,1-4-144-16,1-1 0 0,0-4 144 0,-4-3 368 0,2-7 64 16,2-2 0-16,2-5 16 0,3 1 144 0,2-9 32 15,-1 0 0-15,4-8 0 0,0 0-304 0,0 0-48 16,2-11-16-16,3-3 0 0,2-4-400 0,-1-2 0 15,0-1 128-15,3 0-128 0,-1-6 0 0,1 1-144 16,0 5 144-16,0-6-208 0,-2-1 208 0,2-1-144 16,-1 4 144-16,1-2-128 0,0 4 128 0,1 0 0 15,0 0 0-15,3 4 0 0,-3 3 0 0,1-1 0 16,-1 6-144-16,3-1 144 0,1 5 0 0,0-2-144 16,0 4 144-16,0 0 0 0,-1-1-192 0,-3 3 64 15,1 0 128-15,-2 2-208 0,0 1 16 0,0 1 0 16,-9-1 0-16,8 5 0 0,-2 3-64 0,-1-2 0 15,-1 6 0-15,0-2 0 0,-3 2 256 0,0 4-192 16,1-1 192-16,-2 3-192 0,0 0 192 0,0 1 0 16,-2 1 0-16,1-2 0 0,-1-2 0 0,-2-2 0 15,0-4 144-15,-2 2-144 0,0-3 352 0,3 1-32 0,-2-2 0 0,-1-1 0 16,0-3 0-16,6-4 0 16,-6 3 0-16,6-3 0 0,0 0 64 0,0 0 0 15,2-9 0-15,3-4 0 0,2-4-208 0,0 0-48 0,4-2 0 16,1 0 0-16,2 1-128 0,2-1 0 0,-3 0 0 0,3-2 0 15,-2 0 0-15,1 2 0 0,0 1 0 0,-1 0 0 16,3 0 0-16,-1 3 0 0,3 4 0 0,-1-1 0 16,-3 7 0-16,1 1 0 0,-1 4-128 0,0 4 128 15,0 2 0-15,-1 6-144 0,-2 4 144 0,-1 3 0 16,1 2 0-16,-2 4 0 0,-1 3 0 0,-2 4 0 0,-2 0 0 0,-1-2 0 16,0 3 0-16,1-1 0 0,-1 0 0 0,0-6 0 15,-2 2 0-15,1-5 0 0,-1 0 0 0,2-3 0 16,0 1 0-16,1-3 0 0,0-3 0 0,4-1-256 15,3-3 48-15,8-2-14512 16</inkml:trace>
  <inkml:trace contextRef="#ctx0" brushRef="#br2" timeOffset="36842.87">9619 10234 12783 0,'0'0'560'0,"5"-4"128"0,0-3-560 0,1 0-128 16,-2 2 0-16,0-2 0 0,-4 7 960 0,4-7 144 15,1-2 48-15,-3 2 0 0,-1 0-160 0,-1-3-32 16,3 3 0-16,-4-2 0 0,-3 1-48 0,-2-1-16 16,-3 3 0-16,0-3 0 0,-1 1-128 0,-2 4-48 0,1-1 0 0,-2 4 0 15,-2 0-144-15,0 3-48 16,-2 5 0-16,-2-2 0 0,-4 5-112 0,-1 0-32 16,-3 4 0-16,-2 3 0 0,0 0-112 0,1 2-16 0,2 3-16 0,2 3 0 15,0 1-80-15,2 3-16 0,3-1 0 16,3 3 0-16,2-1-144 0,4-2 0 0,2 1 0 0,4-3 0 15,3-1 0-15,4-3 128 0,0-2-128 0,4-2 0 16,2-3 0-16,3-5 0 0,2-1 128 0,4-2-128 16,2-5 0-16,5-2 0 0,0-1 144 0,2-4-144 15,1-2 160-15,-2-4-32 0,0-2-128 0,-1 1 192 16,-3-4-64-16,-1 0-128 0,0-2 176 0,-2 0-176 16,-1 0 128-16,-3 2-128 0,3-1 0 0,-3 3 0 0,-2 3 0 15,-2-1 160-15,0 5-160 0,0-1 128 0,-2 4-128 0,-1 4 0 16,0 0 144-16,-2 5-144 0,1 4 144 0,-2-1-144 15,0 6 192-15,-1 3-192 0,0 2 128 0,-2 1-128 16,-1 4 0-16,-1 5 0 0,-1 6 192 0,0 4-192 16,-2 6 192-16,-1 0-192 0,-1 4 160 0,-1 3-160 15,-2 0 128-15,0 1-128 0,-3-1 256 0,0 0-48 16,-2-1 0-16,-1 0 0 0,-4-3 320 0,3-1 64 16,-3-5 16-16,1 0 0 0,0-4 0 0,-1-2 0 15,-1-2 0-15,0-2 0 0,-4-1-272 0,0-7-48 16,-1-3-16-16,1-2 0 0,2-3-128 0,-1-5-16 15,2-3-128-15,2-2 192 0,0-6-64 0,2-6 0 16,0-2-128-16,2-5 192 0,3-2-192 0,1-3 144 16,1-3-144-16,1-2 128 0,4 0-128 0,3-1 0 0,1 1 0 15,4 3 0-15,2-1-224 0,3 2 80 16,3 1 16-16,6-6 0 16,-1 7-320-16,5 5-48 0,1-1-16 0,2 7 0 15,1-2-2576-15,-1 3-528 0</inkml:trace>
  <inkml:trace contextRef="#ctx0" brushRef="#br2" timeOffset="38610.32">14432 2341 13183 0,'0'0'576'0,"0"0"128"0,0 0-560 0,0 0-144 16,7-8 0-16,-2 2 0 0,0-3 960 0,1 1 144 15,1-2 48-15,-1 1 0 0,2-4-288 0,0 2-48 16,1 1-16-16,2-4 0 0,-1-1-128 0,2-1-32 16,-1 0 0-16,1-2 0 0,1 0-96 0,1 0-32 0,0 2 0 0,1 1 0 15,-1-2-80-15,-1 2-32 0,2-2 0 0,-1 2 0 16,1 1-144-16,-1 4-48 0,-1 0 0 0,0 2 0 15,-2-1-80-15,-1 5-128 0,-10 4 176 0,11-1-176 16,-11 1 192-16,0 0-192 0,8 7 192 0,-1 5-192 16,-3 2 128-16,-1 4-128 0,1 1 0 0,0 1 0 0,0-1 128 15,-2 4-128-15,-2 3 0 0,-1-2 0 16,0 4 0-16,0-3 0 0,-1 5 128 0,0-6-128 16,-1-3 0-16,2 0 160 0,-2-2-160 0,1-2 128 0,-1 0-128 0,1-2 0 15,-2-2 0-15,0 0-176 16,0-4-1664-16,1 1-336 0,3-10-64 0</inkml:trace>
  <inkml:trace contextRef="#ctx0" brushRef="#br2" timeOffset="39883.68">14643 2107 3679 0,'0'0'320'0,"0"0"-320"0,0 0 0 0,0 0 0 16,0 0 1744-16,0 0 288 0,0 0 48 0,0 0 16 16,0 0-944-16,0 0-176 0,0 0-32 0,0 0-16 15,0 0-176-15,0 0-48 0,0 0 0 0,0 0 0 0,0 0-176 0,0 0-32 16,5 11-16-16,-3 1 0 0,-2-2-64 0,0 3-16 16,0-3 0-16,0 6 0 0,-2 6 0 0,0-1 0 15,-1 1 0-15,1 2 0 0,-1 2 0 0,1-1 0 16,-2 4 0-16,3-1 0 0,-3 0-80 0,1 3-32 15,1-1 0-15,-1 2 0 0,2 0-48 0,0 1-16 16,-2-5 0-16,3 4 0 0,0 2-224 0,0 2 176 16,0-3-176-16,0 1 160 0,0 0-160 0,0 2 0 15,0-1 0-15,3 0 128 0,-1-4-128 0,3 4 0 0,3-1 0 0,2 0 0 16,2 1 0-16,2-2 0 16,3 1 0-16,1-1 0 0,4 3 0 0,-2-3 0 0,0-3 0 0,1 2 0 15,0 2 0-15,3-1 128 16,2 1-128-16,-1 0 0 0,1 1 0 0,2 1 0 0,1-5 0 0,3 2 0 15,1 0 192-15,4 1-64 0,3 0 0 16,4 1 0-16,-1 0 16 0,-1 2 0 0,-3-3 0 0,2 2 0 16,1 0-144-16,0 0 128 0,-2 4-128 15,4-2 128-15,1 0-128 0,4 0 128 0,1 3-128 0,3-2 128 16,0-1-128-16,-2 1 0 0,-3-3 0 0,2 4 0 16,2 2 0-16,1-3 128 0,3 3-128 0,3 0 0 15,2-1 0-15,0-2 0 0,-2 0 128 0,0 2-128 16,-2-4 0-16,2 2 0 0,-1 2 144 0,6 1-144 15,4 0 128-15,0-1-128 0,-4-2 160 0,1 3-160 0,-1 0 144 0,-1-3-144 16,0 1 128-16,4 2-128 0,4-3 160 16,-1 3-160-16,-1 1 192 0,-2-2-192 0,0 2 128 0,2 3-128 15,0-2 0-15,3 3 0 0,4 3 0 0,-1 0 0 16,-3-3 0-16,-1 1 0 0,-3-1 0 0,5 1 0 16,2 2 0-16,0 2 0 0,0-2 0 0,-1-2 0 15,-3 0 0-15,-1 2 0 0,-2-2 128 0,6-1-128 16,1 1 0-16,0 4 0 0,-4-2 0 0,-2-3 0 15,-3 1 0-15,4 2 0 0,-1-4 0 0,3 2 0 16,3 2 0-16,-4-6 0 0,-1 3 0 0,-1-4 0 0,-1 2 0 0,4-1 0 16,1 3 0-16,2-1 0 0,-1-1 128 0,0-4-128 15,-3 3 128-15,0-5-128 0,-1-1 192 0,8 0-192 16,0-1 192-16,-1-1-192 0,-1-2 192 0,-2 0-192 16,-3-1 160-16,1 1-160 0,2-3 128 0,2 0-128 15,1-1 144-15,-8 2-144 0,1-4 160 0,-1 1-160 16,-2-3 0-16,3 2 128 0,0-2-128 0,0 1 0 15,0-2 0-15,-4 2 0 0,-2-5 128 0,-2 1-128 16,0-3 0-16,3 3 128 0,0-2-128 0,-2 2 0 16,0 2 0-16,-6-4 128 0,-6-1-128 0,-3 0 0 15,0 0 0-15,-1 3 0 0,-1-2 128 0,0 0-128 16,0-1 0-16,-1-2 0 0,4 0 0 0,-5-3 0 16,-1-2 0-16,-3 1 0 0,-5-2 0 0,-1 5 0 15,-3-2 176-15,2 0-176 0,0-5 192 0,0 4-192 16,0-1 176-16,1 0-176 0,-1 1 160 0,1 0-160 0,1 0 0 15,1-4 128-15,-3 1-128 0,1-2 0 0,-2 1 0 16,-3 2 0-16,-2-4 0 0,-1 2 0 0,-1-3 0 0,2 4 0 16,-1-5 0-16,1 2 0 0,0 2 0 0,1 2 128 15,1-1-128-15,-1 1 0 0,1 0 0 0,2-2 0 16,3 3 0-16,2-3 0 0,-2 1 0 0,0 2 0 16,-1-3 0-16,-2 0 0 0,-3-1 0 0,0 0 0 15,0-3 0-15,0 5 0 0,2-3 0 0,1 3 0 16,0 1 0-16,1-4 0 0,1-2 0 0,3 3 0 15,2-2 0-15,0 0 144 0,-1-2-144 0,-1 0 0 16,-2 2 0-16,-2-2 0 0,-4-1 0 0,0 1 0 16,0 0 0-16,-4 0 0 0,0-1 0 0,-3 3 0 15,4 0 0-15,-4-1 0 0,0 2 944 0,-1-3 96 0,0 1 32 0,1 2 0 32,-2-3-1680-32,0 1-336 0,-1 2-64 0,1-3-16 0,1 0 816 0,-1 3 208 0,-2-3 0 0,-2 0 0 15,-3 1 0-15,2-1 0 0,-2 0 0 0,-3 2 0 16,-9-7 0-16,9 3 0 0,-9-3 0 0,7 6 0 31,-7-6-1152-31,0 0-208 0,0 0-48 0</inkml:trace>
  <inkml:trace contextRef="#ctx0" brushRef="#br2" timeOffset="40481.58">25622 8659 8287 0,'-8'-5'736'0,"1"0"-592"0,7 5-144 0,-10-5 0 16,-1 2 1776-16,1 0 320 0,1-4 64 16,1 2 16-16,-1 1-1216 0,0 1-224 15,0-4-48-15,-1 2-16 0,-1 1 96 0,1-1 0 0,0 3 16 0,1 2 0 16,-1 0-144-16,1 2-16 15,0 3-16-15,-2 3 0 0,-3 6-176 0,1 4-48 16,0-1 0-16,-1 3 0 0,-1 2-128 0,1 5-16 0,-2-4-16 16,3 6 0-16,0-2 16 0,3 5 0 0,1-1 0 0,2-5 0 15,1-1 16-15,4-4 0 16,2-4 0-16,2-4 0 0,1 0 112 0,-3-13 16 0,0 0 16 0,11 2 0 16,1-4 208-16,1-3 32 0,-1-8 16 0,4-2 0 15,-1-4-160-15,3-4-48 0,-1-1 0 0,2-3 0 16,1-2-256-16,-3 2-64 0,-1 2-128 0,-2-2 192 15,-2 4-192-15,-2 1 0 0,-2 1 128 0,1 3-128 16,-1 0 0-16,-2 7 0 0,-3-1 0 0,-3 12 0 0,0 0 0 16,0 0 0-16,0 0 128 0,3 16-128 15,0 1 0-15,-1 1-192 0,0 3 48 0,0 0 0 0,-2 5 144 16,2-4 0-16,3 0-144 0,1 1 144 0,0 2-176 0,2-4 48 16,1-1 0-16,1-3 0 15,1-2-1600-15,5-2-304 0,1-7-64 0,3-1-6240 16,-3-6-1264-16</inkml:trace>
  <inkml:trace contextRef="#ctx0" brushRef="#br2" timeOffset="40714.06">26188 7954 24239 0,'-10'16'1072'0,"4"-2"224"0,0 4-1040 0,-3 5-256 15,-1 6 0-15,-1 5 0 0,-3 5 400 0,-2 3 32 16,0 2 0-16,-3 6 0 0,-2 3 400 0,1-1 64 16,0-2 32-16,2 1 0 0,1-1-192 0,1 1-32 15,-2-2-16-15,4-6 0 0,4-3-688 0,1-5 0 0,3-5-256 0,2-6 80 32,3-3-1040-32,-3-6-224 0,0-4-32 0,4-11-6848 0,0 0-1344 15</inkml:trace>
  <inkml:trace contextRef="#ctx0" brushRef="#br2" timeOffset="40847.74">25813 8538 13823 0,'0'0'608'0,"0"0"128"0,6-7-592 0,2 0-144 0,1 5 0 0,1 1 0 15,1 1 2768-15,2 2 528 0,0 3 96 0,2-1 32 16,4-3-2320-16,0 1-464 0,0-2-80 0,3 0-32 0,1 2-176 0,1 1-32 16,2-5-16-16,2 2 0 15,3-1-1136-15,1 1-208 0,2 0-48 0</inkml:trace>
  <inkml:trace contextRef="#ctx0" brushRef="#br2" timeOffset="41312.05">26934 8762 18431 0,'0'0'1632'0,"0"0"-1312"0,0 0-320 0,0 0 0 16,0 0 800-16,0 0 96 0,14 0 0 0,2-1 16 15,2-3 112-15,1-1 0 0,0 0 16 0,3-4 0 16,3 0-208-16,1-4-32 0,3 1-16 0,0-1 0 16,2-4-256-16,-2 2-48 0,-2 0-16 0,-6 2 0 15,-3 2-272-15,-1-2-48 0,-2-2-16 0,-5 1 0 16,-2-1 64-16,-5 1 0 0,-1-3 0 0,-4 2 0 16,-1 1 16-16,-6 0 16 0,-3 2 0 0,-2 0 0 0,-3 4-16 0,-3 3 0 15,-5 5 0-15,0 5 0 0,-2 1-208 0,-1 6 144 16,-1 2-144-16,1 5 128 0,1 5-128 0,3 2 0 15,0 4 0-15,3 2 0 0,2-2 0 0,5-2 0 16,4 1 0-16,5-4 0 0,3-5 0 0,2-1 0 16,5-2 0-16,1-2 0 0,5-5 0 0,5-2 0 15,1-3 0-15,4-3 0 16,3-2-1440-16,4-2-160 0,2-3-48 0</inkml:trace>
  <inkml:trace contextRef="#ctx0" brushRef="#br2" timeOffset="41852.18">27949 8387 15887 0,'0'0'704'0,"4"-7"144"0,-4 7-672 0,0 0-176 0,3-8 0 0,-3 8 0 16,0 0 992-16,0 0 160 0,0 0 48 0,0 0 0 0,-9 0-48 0,-1 2 0 15,-2 5 0-15,-2 4 0 0,-2 2-112 0,-3 0-16 16,-2-1-16-16,-1 4 0 0,-4-1-240 0,-1 3-32 15,-2-1-16-15,4 4 0 0,2-1-224 0,3 2-48 16,4-2-16-16,4 2 0 0,1-2-48 0,5-2-16 16,2-5 0-16,4-2 0 0,0-11-64 0,7 11-16 15,2-5 0-15,3-4 0 0,5-3-80 0,3-2-16 16,4-2 0-16,2-5 0 0,-1-1-16 0,-1 0-16 16,2-1 0-16,-2-1 0 0,-3-1-160 0,-2 0 0 15,-2 1 144-15,-3 1-144 0,-3-1 0 0,0 0 0 16,-4 4 0-16,-7 9 128 0,0 0-128 0,0 0 0 15,0 0 0-15,0 0 0 0,3 9 0 0,1 5-192 16,-6 1 192-16,0 4-192 0,-1 3 192 0,-1 3 0 16,-1 3 0-16,-1-1-128 0,-3 1 128 0,3 1 0 15,-1-2 0-15,0 1 0 0,-2 0 0 0,1 1 0 16,2-3 0-16,-2-1 0 0,3-3 0 0,1-2 0 16,3-1 128-16,1-1-128 15,0 0-1024-15,3-4-288 0,3 0-48 0,3-4-16 16,0 2-1040-16,3-5-208 0</inkml:trace>
  <inkml:trace contextRef="#ctx0" brushRef="#br2" timeOffset="42209.45">28448 8378 20495 0,'0'0'896'0,"0"0"208"0,0 0-880 0,0 0-224 16,0 0 0-16,0 0 0 0,-7 14 736 0,1 2 96 15,0-3 32-15,-2 3 0 0,-1 4-32 0,2 0 0 16,-1 1 0-16,0-1 0 0,2 4-288 0,0 3-64 16,1-7-16-16,2-1 0 0,3-2-64 0,1-2-16 15,2-3 0-15,2-1 0 0,2-1-32 0,2-5-16 16,-9-5 0-16,14-4 0 0,-2-2 256 0,1 0 48 15,0-2 16-15,0-5 0 0,0-3 0 0,0-3 0 16,-2 0 0-16,-2-3 0 0,1-2-272 0,-2 2-64 16,-3 2-16-16,0 0 0 0,-1 1-96 0,0 0-16 15,-2-1 0-15,-1 4 0 0,1 2-192 0,-1 1 0 16,-1 1 128-16,1 3-128 0,-1 4-192 0,0 5-64 16,0 0-32-16,0 0 0 15,0 0-2768-15,0 0-544 0</inkml:trace>
  <inkml:trace contextRef="#ctx0" brushRef="#br2" timeOffset="42438.35">28956 8326 5519 0,'0'0'496'0,"-10"7"-496"0,0-1 0 0,0 3 0 15,0 3 4048-15,-1 6 720 0,-1 0 144 0,-4 2 16 0,0 3-2832 16,-3 1-576-16,-2-2-112 0,1 1-32 0,0 1-336 0,2-2-64 15,3-1-16-15,2 0 0 0,3-2-560 0,2-2-112 16,2-3-32-16,2 0 0 0,2 0-256 0,2-5 0 16,0-9 0-16,0 0-144 15,0 0-432-15,14 7-96 0,-2-6-16 0,3-5 0 16,3-2-1808-16,1-2-384 0,2-3-64 0</inkml:trace>
  <inkml:trace contextRef="#ctx0" brushRef="#br2" timeOffset="42830.92">29606 7548 8287 0,'0'0'736'0,"5"-9"-592"0,-3 3-144 0,-2 6 0 15,0 0 2176-15,0 0 384 0,0 0 96 0,0 0 16 16,0 0-1552-16,0 0-304 0,7 14-64 0,-6 5-16 16,-4 1 32-16,-2 2 16 0,3 2 0 0,-3 5 0 15,-3 6 80-15,-1 3 16 0,-2 6 0 0,-1 3 0 0,1 5-32 0,-3 4 0 16,0 2 0-16,-1 0 0 0,-1-1-256 0,1-2-48 15,0-2-16-15,1-2 0 16,3-4-240-16,0-2-48 0,4-7-16 0,3 0 0 0,0-6-48 0,3-2-16 16,1-6 0-16,2-1 0 0,1-5-160 0,1-3 0 15,1-2 0-15,1-5 0 0,-6-8-432 0,10 2 48 16,0-3 0-16,1-2-9088 16,-1-3-1792-16</inkml:trace>
  <inkml:trace contextRef="#ctx0" brushRef="#br2" timeOffset="43018.67">28926 7949 35007 0,'-14'-11'1552'0,"14"11"320"0,0 0-1488 0,0 0-384 15,0 0 0-15,0 0 0 0,0 0 416 0,11 4 16 16,-1-1 0-16,1 1 0 0,-1-2-144 0,2 1-32 15,4-1 0-15,-1 0 0 0,-1-8-256 0,1 5-192 16,-1 1 16-16,0 0-16336 0</inkml:trace>
  <inkml:trace contextRef="#ctx0" brushRef="#br2" timeOffset="44631.78">10993 10163 12207 0,'0'0'528'0,"0"0"128"0,-8-1-528 0,8 1-128 15,-4 0 0-15,-2-2 0 0,-2 1 848 0,1 1 144 16,0 0 32-16,1 0 0 0,-2 0 32 0,2 0 16 15,0 0 0-15,-1 0 0 0,7 0-48 0,0 0 0 0,0 0 0 0,0 0 0 16,0 0-80-16,0 0-32 0,0 0 0 0,9-1 0 16,4 0-304-16,2-1-64 0,4 2-16 0,3 0 0 15,1 0-80-15,3 0-32 0,4 0 0 0,1 0 0 16,4-2-240-16,-1 2-48 0,0 0-128 0,2 0 192 16,1 0-192-16,0 0 0 0,2-2 0 0,-1 2 0 15,-2-1 128-15,-6 0-128 0,1 0 0 0,6-1 0 16,-9 2-496-16,-7 0-192 0,-3-1-32 0,-8 2-7936 15,-2 1-1584-15</inkml:trace>
  <inkml:trace contextRef="#ctx0" brushRef="#br2" timeOffset="44821.56">10989 10478 25791 0,'0'0'2304'0,"0"0"-1856"15,0 0-448-15,11 3 0 0,5-1 496 0,0-1 0 16,4-1 0-16,1 0 0 0,2 2-128 0,2-2-32 16,2-3 0-16,2 2 0 0,2-3 96 0,2-2 16 15,1 1 0-15,4 1 0 0,4-3-288 0,1 2-160 16,-3 2 192-16,-1-1-9248 16,-2-3-1840-16</inkml:trace>
  <inkml:trace contextRef="#ctx0" brushRef="#br2" timeOffset="46416.18">12627 9713 12831 0,'0'0'576'0,"-5"10"112"0,-1 0-560 0,1-2-128 0,0 3 0 0,1 3 0 0,0-2 656 0,2 0 112 15,-2 1 0-15,2-3 16 0,2 3-64 16,2 0-16-16,-2-3 0 0,4 0 0 0,-2 2-96 0,3-6-32 15,-5-6 0-15,10 7 0 0,-10-7 160 0,11 6 32 16,-1-4 0-16,1-2 0 0,1-2 0 0,0-5 0 16,1 1 0-16,2 0 0 0,2-3-240 0,2 1-32 15,1-3-16-15,2-1 0 0,-2 1-256 0,0-5-48 16,2 0-16-16,0-2 0 0,1-1-160 0,-2-3 192 16,0-4-192-16,-1 2 192 0,0-3-192 0,1 1 160 15,-4 4-160-15,0-4 160 0,-2 2-160 0,-1 0 0 16,-1 1 144-16,-4-1-144 0,-3 0 0 0,-1-3 0 15,-2 5 0-15,-1 2 0 0,-2-3 0 0,0 8 0 16,-1 2 0-16,0 3 128 0,1 10-128 0,0 0 0 16,0 0 0-16,-8 4 0 0,-1 2 0 0,0 8-160 15,0 5 160-15,-1 4-160 0,-1 6 160 0,-1 3 0 16,1 8 0-16,1 1 0 0,0 5 0 0,-2 4 0 0,-1 6 0 0,-1 2 0 16,-1-1 0-16,0 2 0 0,-2-2 0 0,-3 0 0 15,1-2 192-15,1-2-48 16,0-4 0-16,-1-4 0 0,-2-8 432 0,2-1 96 15,1-3 16-15,4-6 0 0,-1-2-144 0,2-3-32 0,0-3 0 0,2 1 0 16,1-3-320-16,1-2-64 0,0-6 0 0,1 0-128 16,8-9 144-16,0 0-144 0,0 0 0 0,0 0 144 15,0 0-144-15,3-16 0 0,1 4 0 0,3-2-176 16,3-4 48-16,3 1 0 0,2 2 0 0,4 0 0 16,2-3 128-16,5 4-128 0,1 1 128 0,2 3-128 15,2-1 128-15,2 4-160 0,0 2 160 0,2 1-160 0,1 4 160 16,0 4 0-16,-3 3 0 0,-3 0 0 15,-2 3 0-15,-2 3-160 0,-6 0 160 0,-5 0 0 0,-2 1 0 0,-5 1 0 16,-3 1 0-16,-4 2 0 0,-1 0 0 0,-3 0 0 16,-3-1 0-16,-4 1 0 0,-3 0 0 0,-3 0 0 15,-3-3 0-15,-4 3 0 0,-3-3 0 0,1 0 128 16,-3 1-128-16,4 0 0 0,1-2 192 0,2 1-48 16,4-1-16-16,3 3 0 0,1-1 64 0,4 0 0 15,4-1 0-15,2-1 0 0,3-1-192 0,4-1 128 16,3 1-128-16,3-4 128 0,1 1-128 0,4 3 192 15,7-3-192-15,0 3 192 0,2-7-192 0,3 2 0 16,1-3 0-16,2-3 0 16,1 0-960-16,-2-4-208 0,-1-1-48 0,-3-5-13024 0</inkml:trace>
  <inkml:trace contextRef="#ctx0" brushRef="#br2" timeOffset="47117.11">14074 9501 9215 0,'0'0'816'0,"0"0"-656"15,10 2-160-15,-10-2 0 0,0 0 1520 0,12 0 272 16,-2 1 48-16,-10-1 16 0,0 0-800 0,10 0-160 16,-10 0-16-16,0 0-16 0,10 3-192 0,-10-3-32 15,5 9-16-15,0-1 0 0,-5-8 112 0,3 16 32 0,-2 3 0 0,-1 3 0 16,-1 2 48-16,-1 3 16 15,0 4 0-15,-2 7 0 0,-4 6-240 0,-2-1-32 16,0 5-16-16,-3 0 0 0,-2 6 0 0,-3-2 0 0,-2 0 0 0,0 0 0 16,-1-1-32-16,1-3 0 0,0-4 0 0,1-4 0 15,1-3-48-15,1-1-16 0,2-1 0 0,0-4 0 16,-2-6-128-16,2-1-16 0,2-3-16 0,4-2 0 16,0-3-288-16,4 1 128 0,0-6-128 0,3-2 0 15,-1-2 192-15,3-7-64 0,0 0 0 0,0 0-128 16,0 0 256-16,0 0-48 0,12-3-16 0,0-2 0 15,2-3-64-15,3 2-128 0,2 3 176 0,1 2-176 0,3-3 0 16,3 2 0-16,2 2 0 0,3 4 0 0,4 1 0 0,-2 2 0 16,-1 0 0-16,-1-1 0 0,1 4 0 0,-4-5 0 15,-4 0 0-15,-2 3 0 0,-2-3 144 0,-1 3-16 16,-1-2-128-16,-1-2 192 0,-2-2-192 0,0 1 144 16,0-3-144-16,-3 0 128 0,0 0-128 0,0 2 0 15,-2-4 0-15,0 1 0 16,-10 1-1744-16,12 0-384 0,-2 1-80 0</inkml:trace>
  <inkml:trace contextRef="#ctx0" brushRef="#br2" timeOffset="48884.87">16043 10076 7359 0,'-14'2'656'0,"14"-2"-528"0,-9 1-128 0,9-1 0 16,0 0 2016-16,0 0 368 0,0 0 80 0,0 0 16 15,0 0-928-15,0 0-176 0,14-4-32 0,5 2-16 16,4-1-304-16,6 1-64 0,7-2-16 0,3-1 0 16,3-2-512-16,1-2-112 0,-1 3 0 0,-1-3-16 15,2 0-176-15,-1-2-128 0,0 3 192 0,0 1-192 16,1 4 144-16,0 2-144 0,-1 1 0 0,-1 1 144 0,-4 0-416 15,-4 1-96-15,-3 0-16 0,-5-1-10816 16</inkml:trace>
  <inkml:trace contextRef="#ctx0" brushRef="#br2" timeOffset="49085.99">16108 10384 18431 0,'0'0'816'0,"0"0"160"0,12 9-784 0,6-3-192 16,4 2 0-16,3-3 0 0,1-1 1328 0,2 0 208 16,2 1 64-16,1-3 0 0,-1 1-688 0,2-3-128 15,2-3-16-15,4 1-16 0,3 0-352 0,-3-1-64 16,2-2-16-16,3 1 0 0,0 0-320 0,-2-2 0 16,-3 0 0-16,-4 0 128 15,-2-3-2080-15,-4 3-416 0,-6-2-64 0</inkml:trace>
  <inkml:trace contextRef="#ctx0" brushRef="#br2" timeOffset="49433.92">16541 9585 18143 0,'13'-11'800'0,"0"9"160"0,3-2-768 0,4 3-192 0,5 1 0 0,4 1 0 0,4 0 640 0,2 2 64 16,2 2 32-16,0 5 0 0,-2-2-448 0,-2 4-96 15,1 6 0-15,-1 3-16 0,-3 4 160 0,1 3 48 16,-2 4 0-16,-1 2 0 0,-2 2 112 0,-5 4 16 16,0 9 16-16,-6-2 0 0,-5 0-288 0,-4-3-64 15,-4 1-16-15,-2-1 0 0,-4 1 160 0,-3-3 48 16,-3 2 0-16,-2-6 0 0,-5-4 96 0,-5 1 32 15,1-1 0-15,-2-3 0 0,-3-3-160 0,2-3-16 16,1 3-16-16,2-4 0 0,-2-5-176 0,5 0-128 16,-1 0 192-16,0-2-192 15,-3-4-2032-15,2-3-512 0,-7-5-96 0,8-4-32 0</inkml:trace>
  <inkml:trace contextRef="#ctx0" brushRef="#br2" timeOffset="50269.48">18510 9962 10127 0,'-6'-5'896'0,"1"-1"-704"0,0 2-192 0,1-1 0 16,0-4 1312-16,1 1 224 0,0-2 64 15,3 2 0-15,1-1-576 0,1 3-96 0,4-4-32 0,1 2 0 16,3-2-64-16,4 3 0 0,5-4-16 0,3 4 0 15,2-5-240-15,2 6-64 0,1-4 0 0,4 6 0 0,-2 1 112 16,3 3 16-16,0 3 0 0,1 2 0 0,-4 4-384 0,-5 0-80 16,-1 2-16-16,-8 5 0 0,-3 0-160 0,-6 4 0 15,-6 2 0-15,-4 5-176 0,-3-4 176 16,-3 1 0-16,-2 1 0 0,-8-2 0 0,1 0 0 0,-3-1 0 16,-2-2 0-16,2-1 0 0,2 0 0 0,3 0 176 15,0 0-176-15,4-2 192 0,3-6-192 0,3 2 0 16,2 1 0-16,4 0 0 0,1-3 0 0,4 3 0 15,4 3 0-15,0 0 0 0,3 0 0 0,0 1 0 16,2-2 0-16,1 3 0 0,0 3 0 0,1 1 0 16,1 1-192-16,-2-1 192 0,-1 1 0 0,-3 1 0 15,-3 0 224-15,-3 0-64 0,-4-1 48 0,-3-2 16 16,-2-1 0-16,-5 1 0 0,-4-3 352 0,-3 1 64 16,-2 1 0-16,-2-2 16 0,-2-1-32 0,-3 1-16 15,0-4 0-15,-2 3 0 0,-3-2-240 0,1-2-48 16,-2-4-16-16,0 2 0 0,-1-5-304 0,1 1 0 15,-1-4 0-15,4-3 0 16,2-2-976-16,7-4-208 0,3-7-32 0,7 0-12464 0</inkml:trace>
  <inkml:trace contextRef="#ctx0" brushRef="#br2" timeOffset="50602.81">19405 9752 13823 0,'0'0'1216'0,"0"0"-960"15,-8-1-256-15,-2 1 0 0,3 3 1376 0,-4 2 224 16,-1 5 64-16,-4 3 0 0,-1-1-768 0,-2 6-128 15,0 4-48-15,-1 2 0 0,3 10 48 0,0 0 0 16,-2 2 0-16,0 3 0 0,0 10 16 0,1 3 16 16,0 1 0-16,1 2 0 0,-1-2-400 0,2 3-80 15,4 1 0-15,2-2-16 0,-1-5-304 0,4-7 128 16,2 1-128-16,3-6 0 0,2-6 0 0,3-5 0 16,0 0-240-16,2-7 80 15,2-4-544-15,6-5-96 0,2-1-32 0,4-6-7200 16,2-3-1440-16</inkml:trace>
  <inkml:trace contextRef="#ctx0" brushRef="#br2" timeOffset="51119.11">20062 10054 12095 0,'0'0'528'0,"0"0"112"0,4-13-512 0,-1 4-128 15,-3 9 0-15,1-13 0 0,0 3 928 0,-1 1 160 16,0-1 16-16,0 10 16 0,-2-8-192 0,2 8-32 16,-7-11-16-16,1 3 0 0,-2-2-48 0,-1 4 0 15,-1 2 0-15,-3-2 0 0,-2 1-240 0,0 2-48 16,0 0-16-16,-2 6 0 0,-2 0-80 0,-1 4 0 15,-2 1-16-15,-1 1 0 0,0 1-272 0,0 3-160 16,3-2 192-16,1 3-192 0,3 1 208 0,0 3-64 16,4 0-16-16,1 0 0 0,5-3 32 0,1-1 0 15,2-3 0-15,3 2 0 0,3 0 112 0,2-4 32 16,1 1 0-16,2-4 0 0,-8-6-96 0,13 5-16 16,1-4 0-16,-2-1 0 0,4-1-192 0,1-3 144 15,3 1-144-15,1-6 128 0,2 1 64 0,-1 0 16 16,-1-3 0-16,0 1 0 0,-1 1-208 0,-1-3 0 15,-2 4 0-15,-3-3-160 0,-3 4 160 0,0-1 0 16,0 2 0-16,-11 6 128 0,0 0 0 0,10 4 16 16,-10-4 0-16,6 12 0 0,-3 4 144 0,-3 4 32 15,-2 4 0-15,-1 7 0 0,-1 2-64 0,-5 5 0 16,0 2 0-16,-5 6 0 0,-1 0-128 0,-1 2-128 0,1 1 144 16,-1-5-144-16,0 1 0 0,5-6 0 0,1-6 0 15,1-5 0 1,1-3-1376-16,3-4-320 0,4-5-64 0,1-7-10976 0</inkml:trace>
  <inkml:trace contextRef="#ctx0" brushRef="#br2" timeOffset="51307.55">20241 10660 11055 0,'0'0'976'0,"0"0"-784"15,-2 11-192-15,-2-2 0 0,4-9 3872 0,-5 12 736 16,-3-5 128-16,8-7 48 0,-7 8-2528 0,7-8-496 15,0 0-96-15,0 0-32 0,0 0-976 0,0 0-192 16,-5-6-32-16,5 6-16 0,-2-12-416 0,2 2 0 16,2-4 0-16,1 1 0 15,1 1-1520-15,0 0-224 0,0 4-48 0,1-2-12176 0</inkml:trace>
  <inkml:trace contextRef="#ctx0" brushRef="#br2" timeOffset="51919.74">21136 9778 8287 0,'0'0'368'0,"0"0"80"0,-9-4-448 0,9 4 0 0,-10 0 0 0,1 4 0 15,0 2 3120-15,0 0 528 0,-2 3 128 0,2-4 0 0,-2 4-2976 16,-1 0-608-16,1 0-192 0,2 1 128 0,3 2 96 0,-1-2 32 16,6 3 0-16,1-1 0 0,1-2 128 0,6 3 16 15,0 4 16-15,3-1 0 0,1 1 128 0,0 2 32 16,2-1 0-16,-1 3 0 0,1 2-144 0,1 5-32 15,0-1 0-15,-1 2 0 0,-2 3-80 0,-1-2-32 16,-2 3 0-16,-2 2 0 0,-2-4 32 0,-1 4 16 16,-3-2 0-16,-2-4 0 0,0 2-48 0,-3-4-16 15,0-4 0-15,-2-1 0 0,0 0 144 0,-2-2 32 16,-1-4 0-16,0 0 0 0,-2-2-32 0,1-2 0 16,-2-1 0-16,0-3 0 0,2-2-208 0,-1-1-32 15,3 0-16-15,-2-1 0 0,2-4-160 0,0-3 0 16,2-3 0-16,0 1 0 0,1 2 0 0,6 3 0 15,-3-6 0-15,2-2 0 0,2 2-192 0,3-3 192 16,3 2-160-16,1 1 160 0,4-2-224 0,2 3 48 16,0-4 16-16,4 2 0 0,-1-3 160 0,1 1-208 15,3-3 80-15,-2 2 128 0,2-4-208 0,1 1 80 16,-1-1 128-16,1-1-208 0,-2-3 208 0,2 1 0 16,0-1 0-16,-1-4 0 0,0-2 0 0,-2-4 0 0,-2 0 192 15,0-4-192-15,-3 2 240 0,-3 1-64 0,-2-4-16 0,-2 3 0 16,-5 6-160-16,-3 1 0 0,-2 0 0 0,-4 6 0 15,-1 3 0-15,-1 2 160 0,-2 2-160 0,-2 2 160 16,-1 3-320-16,-1 0-64 0,0 4-16 0,-6 0 0 16,2-1-2288-16,3 2-464 15</inkml:trace>
  <inkml:trace contextRef="#ctx0" brushRef="#br2" timeOffset="52303.37">21921 9447 10127 0,'0'0'896'0,"0"0"-704"15,0 0-192-15,0 0 0 0,7 3 992 0,-2 2 160 16,2 4 48-16,-1-4 0 0,2 2-16 0,-1 0 0 16,1-1 0-16,2 6 0 0,0 0-96 0,2 1-32 15,0 4 0-15,4 0 0 0,0 2-304 0,2 3-64 16,1 2-16-16,0 7 0 0,0 2-160 0,0 6-48 16,-1 3 0-16,-2 6 0 0,0 5 0 0,-2-179 0 15,-3 366 0-15,-3-179 0 0,-4 1-80 0,-3 0 0 0,-2 1-16 0,-4-5 0 16,-2 3-128-16,-3-5-32 0,0-4 0 15,-3-3 0-15,-2-2 176 0,-3-5 48 0,-2 2 0 0,-3-6 0 16,1-1-176-16,-3-3-16 0,-4-2-16 0,1-5 0 16,0-4-224-16,2-2-208 0,2-2 32 0,-6 2 16 15,4-9-1888 1,6-4-368-16,3-7-80 0</inkml:trace>
  <inkml:trace contextRef="#ctx0" brushRef="#br2" timeOffset="52674.25">22784 10360 11055 0,'0'0'976'0,"0"0"-784"15,0 0-192-15,0 0 0 0,0 0 2288 0,0 0 400 16,10-3 96-16,0 1 16 0,-1 1-1264 0,2-1-240 0,1-2-48 15,2 3-16-15,1 0-656 0,2 0-128 0,2-1-16 0,0 2-16 16,2-2-224-16,1 2-64 0,2 0 0 0,-1 0 0 16,-4-1-320-16,-1 1-64 0,-4 1 0 0,1-1-11712 15</inkml:trace>
  <inkml:trace contextRef="#ctx0" brushRef="#br2" timeOffset="52810.36">22822 10539 13823 0,'0'0'608'0,"0"0"128"0,0 0-592 0,0 0-144 15,0 10 0-15,0-2 0 16,2 0 3008-16,2 0 560 0,1-1 112 0,5 2 32 0,2-7-2432 0,2 1-496 16,2-3-80-16,5 0-32 0,0-2-400 0,7 1-80 15,4-4 0-15,0-4-16 16,-2 0-2016-16,1-2-400 0</inkml:trace>
  <inkml:trace contextRef="#ctx0" brushRef="#br2" timeOffset="53858.17">23984 10014 10127 0,'0'0'448'0,"0"0"96"0,-6 9-544 0,3 1 0 15,-1-3 0-15,4-7 0 0,0 0 1216 0,-4 11 128 16,0-3 16-16,4-8 16 0,0 0-992 0,0 0-192 16,0 0-32-16,0 0-16 0,0 0 96 0,0 0 16 15,0 0 0-15,0 0 0 0,0 0 304 0,0 0 64 16,0 0 16-16,0 0 0 0,0 0-416 0,0 0-80 15,0 0-16-15,0 0 0 0,0 0 64 0,0 0 0 16,0 0 0-16,0 0 0 0,0 0 128 0,0 0 16 16,0 0 16-16,4 11 0 0,-4-11 0 0,3 9 0 15,-3-9 0-15,0 0 0 0,0 0-80 0,0 0-16 16,5 11 0-16,-5-11 0 0,0 0-128 0,0 0-128 16,0 0 192-16,0 0-192 0,11 3 304 0,-1-1-48 15,-10-2-16-15,12 0 0 0,-2 0 64 0,1-1 16 16,2-1 0-16,1 0 0 0,0 0 128 0,1-1 48 0,2-2 0 0,2 0 0 15,0 0 16-15,1-3 16 0,1 0 0 16,-1-4 0-16,-1 2-144 0,0-3-48 0,-1-1 0 16,0 0 0-16,-1 2-144 0,0-4-16 0,-4 0-16 0,2-2 0 15,-1 1-32-15,-1 1-128 0,-3 1 192 0,0-1-64 16,-1 2 768-16,-1-3 160 0,-1-4 32 0,-1 4 0 16,0-3-1664-16,-3 4-320 0,0-2-64 0,-2 3 0 0,-1-2 816 15,0 3 144-15,-1 3 0 0,0 2 128 16,-2 0-128-16,3 9 0 0,0 0 0 0,0 0 128 0,-6 7-128 0,-1 1 0 15,2 6 0-15,0 5-128 0,-2 2 128 0,-2 7 0 16,0 2 0-16,-1 10 128 0,-1 2-128 0,3 6 192 16,-1 3-64-16,0 5 0 0,-1 2-128 0,-3 1 192 15,-1 3-64-15,-1-4 0 0,-2-4 64 0,2-3 0 16,0-3 16-16,-1-4 0 0,0-4 240 0,3-6 64 16,3-3 0-16,1-7 0 0,1-3-112 0,3-5-16 15,2-4 0-15,0-5 0 0,3-7-208 0,0 0-48 16,0 0-128-16,0 0 192 0,0 0-48 0,8-7-16 15,2-2 0-15,-1-2 0 0,2-4-128 0,2-4 0 16,0 0 0-16,-1 0 0 0,4 1 0 0,-1 2 0 16,-1 0 0-16,2 3 0 0,1 3 0 0,2 0 0 15,2 6 0-15,2-1 0 0,2-1 0 0,-1 3 0 16,1 6-128-16,-1 3 128 0,-2 0 0 0,-2 1 0 16,-2 3 0-16,-5 0 0 0,-1 3 0 0,-1 1 0 0,-5-2 0 15,-2 1 0-15,-3 4-128 0,-2-2 128 16,-2 1 0-16,-1 2 0 0,1-1 0 0,-5 1 0 15,2 1 0-15,2 0 0 0,-5-1 0 0,3-2 0 0,0 1 0 0,3-2 0 16,0 0 0-16,2-1 0 0,0 0 0 0,3 0 0 16,2 1 192-16,2-3 0 0,4 0 0 0,3 1 0 15,2-3 96-15,4 0 32 0,3 3 0 0,2-4 0 16,2 3-176-16,0-6-16 0,4 0-128 0,-1-2 192 16,-4-1-192-16,3-1 0 0,-2-2 128 0,0-1-128 15,4-2-128-15,-2 0-80 0,-2-3-16 0,0 0-11552 16,-2 0-2320-16</inkml:trace>
  <inkml:trace contextRef="#ctx0" brushRef="#br2" timeOffset="55772.36">19494 1930 6447 0,'-15'0'576'0,"-6"-1"-576"0,0 0 0 0,-3-1 0 15,-2 1 416-15,1-1-32 0,-3 0 0 0,2 1 0 16,1 1-16-16,1 0-16 16,0 0 0-16,1 0 0 0,0 0 0 0,1 0 0 15,2 0 0-15,0 0 0 0,-1 0 272 0,3-1 48 0,2-1 16 0,1 1 0 16,1-3 64-16,1 2 16 0,0-1 0 0,1 1 0 16,0-1-80-16,2 2-16 0,1-3 0 0,1-1 0 15,2 0 16-15,6 5 0 0,0 0 0 0,-5-5 0 16,5 5-32-16,0 0 0 0,-1-9 0 0,1 9 0 15,0 0-224-15,0 0-48 0,7-5-16 0,-7 5 0 16,13-1-160-16,0 1-16 0,0 0-16 0,-1 2 0 16,5 1-48-16,-1 0 0 0,2 4 0 0,2-3 0 15,3 1 16-15,1 1 0 0,3-1 0 0,-1-2 0 16,2 1 32-16,3-1 0 0,4 2 0 0,0-1 0 0,1 1-48 0,2 3 0 16,4-3 0-16,-1 0 0 0,-3 3-128 0,1-3 192 15,3 1-192-15,0 3 192 0,1-3-192 0,3 2 192 16,1-3-192-16,5-1 192 0,-1 1-64 0,4-1 0 15,1-2 0-15,-1 0 0 0,0-2 32 0,1 0 0 16,0-2 0-16,2 1 0 0,2 1-32 0,1 0 0 16,3-1 0-16,-3 1 0 0,-4 0-128 0,3-3 128 15,-3 1-128-15,3-1 128 0,-1 1-128 0,2 0 0 16,0 0 0-16,0-2 128 0,-1-4-128 0,-1 3 0 16,-1 0 0-16,-3-1 0 0,-1 1 0 0,1 0 128 15,2-2-128-15,-1 2 0 0,-1 0 144 0,-3-4-144 16,-4 3 160-16,-2 2-160 0,-3-3 0 0,-1 0 0 15,-2 0 0-15,-2 0 0 0,-1 2 0 0,1-1 0 16,-1-1 0-16,-2 2 0 0,-3-4 0 0,-3 3 0 16,-2 1 0-16,-3-4 0 0,-2 0 0 0,-4-1 0 0,-5 2 0 0,-2 1 0 15,-1 2 0-15,-10 5-128 16,0 0 128-16,0 0-208 0,0 0 208 0,0 0 0 0,0 0-160 0,0 0 160 16,0 0 0-16,-10 6 0 0,-4 3-144 0,-3-1 144 15,1 0 0-15,-3 0 0 0,-3 1 0 16,-3-1 0-16,-3 2 0 0,-4-1 0 0,-1 2 0 0,0-2 0 15,-3 1 0-15,-1 3 0 0,-2-3 0 0,-2 4 0 16,0-1 0-16,-3-2 0 0,-4 3 0 0,-2 0 0 16,-3-4 0-16,-1 0 0 0,1 1 0 0,-2-4 0 15,-2 3 0-15,1-3 0 0,0 0 0 0,-1 1 0 0,-3-5 160 0,-2 0-16 16,-2 1 0-16,2 0 0 0,0-1 16 0,1-1 0 16,0 1 0-16,0 0 0 0,-4-1-32 0,-1-1 0 15,-3-1 0-15,4-1 0 0,2-1-128 0,1 1 0 16,-1 0 144-16,-2-2-144 0,-2 0 0 0,0-5 0 15,-2 0 0-15,3-1 128 0,1-1-128 0,2-1 0 16,0 1 0-16,-1-2 0 0,-4-2 0 0,1 2 0 16,-1 0 0-16,5-1 128 0,3 4-128 0,4-1 0 15,3 0 0-15,2 3 0 0,3-1 0 0,2-1 0 16,0 3 0-16,4-2 0 0,0 2 0 0,5 2 0 16,3-4 0-16,5 3 0 0,3 0 0 0,3-4 0 15,2 3 0-15,3 2 128 0,3-2-128 0,2 2 0 16,3 0-128-16,2 3 128 0,8 1 0 0,0 0-160 15,0 0 160-15,0 0 0 0,0 0-192 0,0 0 64 16,0 0 128-16,10 1-208 0,1 2 64 0,3 2 16 0,1 1 0 0,3 0 0 16,2 5 128-16,4-3 0 0,4 4 0 0,1-2-128 15,6 5 128-15,4 4 0 0,4 5 0 16,3-3-128-16,0-2 128 0,6-1 0 0,4-2 0 16,6-1 0-16,4-2 0 0,5 0 0 0,3-2 0 0,4-4 128 15,-2-2-128-15,3 1 128 0,0-1-128 0,5 0 128 16,1-1-128-16,0 0 176 0,-3-4-176 0,1 1 192 15,0 0-448-15,3 2-64 0,6-2-32 0,-3 2-8480 16,-5-2-1712-16</inkml:trace>
  <inkml:trace contextRef="#ctx0" brushRef="#br2" timeOffset="56840.18">25883 9666 9615 0,'0'0'416'0,"2"-10"96"0,2-2-512 0,-3 2 0 16,1 1 0-16,-2-2 0 0,0 1 1440 0,-2-2 176 16,-2 5 48-16,4 7 0 0,-5-11-400 0,5 11-80 15,0 0-16-15,-9-1 0 0,9 1-352 0,-10 3-80 16,1 2-16-16,-1 4 0 0,0 5-240 0,-1 3-48 16,-2 4-16-16,0 4 0 0,-2 6 0 0,0 4 0 15,1 1 0-15,2 6 0 0,2 4 80 0,1-1 16 16,0 4 0-16,0 0 0 0,1-1-112 0,1-1-16 15,2 2 0-15,1 2 0 0,2-7-160 0,0 1-32 16,2-6-16-16,0-2 0 0,0 0-176 0,3-2 128 16,0-2-128-16,3 0 128 0,-4-7-128 0,1-1 160 15,0-3-160-15,0-3 160 0,1-1-160 0,0-4-272 0,-2-4 64 16,2-1 16 0,-4-9-704-16,0 0-128 0,0 0-16 0,10-1-10832 0</inkml:trace>
  <inkml:trace contextRef="#ctx0" brushRef="#br2" timeOffset="57140.02">26120 9784 19295 0,'0'0'848'0,"0"0"176"0,0 0-816 0,-9 0-208 15,9 0 0-15,-6 8 0 0,0 3 640 0,1-1 96 16,-2 3 16-16,2 4 0 0,1 2-112 0,2 1 0 16,-1 3-16-16,2 0 0 0,1-2-64 0,1 3-16 15,2 3 0-15,1-4 0 0,1-1-128 0,0 1-32 16,1-6 0-16,3-3 0 0,3-1-384 0,0-2 128 16,1-4-128-16,2-2 0 0,4-1 320 0,0-3-32 15,2-4 0-15,0-3 0 0,1 1-160 0,1-4-128 16,-2 0 192-16,0-4-192 15,-1 2-480-15,-1-3-208 0,-2-1-32 0,-5-2-16 16,1 3-2080-16,-1 0-400 0</inkml:trace>
  <inkml:trace contextRef="#ctx0" brushRef="#br2" timeOffset="57307.45">26561 9764 18367 0,'0'0'816'0,"0"0"160"0,0 0-784 0,0 0-192 0,2 12 0 0,-2 5 0 15,-3 1 1248-15,-1 2 208 0,-1 6 32 0,0-1 16 16,-2 4-512-16,0 4-96 0,0 2-32 0,0-1 0 15,-3 3-112-15,-1 1-32 0,-2 1 0 0,0 2 0 16,-1-2-32-16,1 2-16 0,2-3 0 0,-2-1 0 16,2-1-464-16,2 0-80 0,1-1-128 0,3-2 176 15,1-6-2656-15,3-6-528 0</inkml:trace>
  <inkml:trace contextRef="#ctx0" brushRef="#br2" timeOffset="57479.99">26696 10613 28447 0,'0'0'1264'0,"-5"13"256"0,5-13-1216 0,-8 8-304 15,0 4 0-15,1-1 0 0,7-11 896 0,-6 7 128 16,6-7 32-16,0 0 0 0,0 0-656 0,0 0-128 16,0 0-16-16,0 0-16 0,0 0-480 0,-4-7-80 15,3-3-32-15,3 4-14016 0</inkml:trace>
  <inkml:trace contextRef="#ctx0" brushRef="#br2" timeOffset="57947.35">27388 9840 13823 0,'-5'-15'608'0,"1"7"128"0,-1-2-592 0,0 1-144 0,-3-4 0 0,3 1 0 15,-1 3 1536-15,-2-1 288 0,-2 6 48 0,0 1 16 0,-1 2-880 0,-1 2-176 16,-2 3-48-16,-3 1 0 16,1 5-128-16,-3 0-16 0,-3 4-16 0,2 0 0 0,1 3-128 0,1-1-32 15,0 2 0-15,3 1 0 0,1-3 48 0,2-1 0 16,5-2 0-16,2-1 0 0,1 0-320 0,2-5-48 15,2-7-16-15,0 0 0 0,7 8 208 0,2-3 48 16,2-5 0-16,1-1 0 0,0-6 32 0,2 2 16 16,2 0 0-16,0-5 0 0,2 0-176 0,0-3-48 15,-3-1 0-15,-1 4 0 0,-1-1-208 0,-2 2 144 16,-1 0-144-16,-3 4 128 0,-7 5-128 0,0 0 0 16,0 0 0-16,0 0 0 0,0 0 0 0,0 0-144 15,7 9 144-15,-2 6 0 0,-2 5 0 0,-2 7 0 16,-1 2 0-16,-1 5 144 0,-2 1-144 0,0 2-176 15,-3-1 48-15,1 4 0 0,0 2 128 0,-2-4 0 16,0-2 0-16,3-2 0 0,-2-5 0 0,1 0 0 16,0 1 128-16,1-9-128 0,3-3 0 0,0 0 0 15,-1 0 0-15,5-3 0 16,2-5-1600-16,-5-10-400 0,9 8-80 0</inkml:trace>
  <inkml:trace contextRef="#ctx0" brushRef="#br2" timeOffset="58340.75">27816 9307 24015 0,'0'0'1056'0,"0"0"224"0,0 0-1024 0,0 0-256 16,0 0 0-16,0 0 0 0,0 0 560 0,9 8 48 16,-1 1 16-16,2 6 0 0,0 3 16 0,3 5 16 15,-1 6 0-15,1 4 0 0,-2 1-128 0,1 5-16 16,-2 3-16-16,-1 8 0 0,-1 4 48 0,-5 4 16 15,0 5 0-15,-3 0 0 0,-1 3-48 0,-2 5-16 16,-3-2 0-16,-2-3 0 0,-2 0-208 0,0-2-32 0,-2-6-16 16,1-6 0-16,-3-6-112 0,-1-1 0 0,-3-2-128 0,-1-5 192 15,-3-5-48-15,-2 0-16 16,-1-1 0-16,-1-3 0 16,1-4-720-16,-1 0-160 0,1-3-16 0</inkml:trace>
  <inkml:trace contextRef="#ctx0" brushRef="#br2" timeOffset="59010.66">24014 11281 6447 0,'-19'2'576'0,"8"0"-576"0,-1-1 0 0,3 1 0 0,9-2 2032 0,0 0 288 0,0 0 64 0,0 0 16 16,0 0-1296-16,0 0-256 0,12-2-48 0,3 2-16 16,4-1-384-16,5 0-80 0,5-2 0 0,3 0-16 15,1 0 176-15,3 1 32 0,-1-1 16 0,5-1 0 16,3-2-128-16,4-2-16 0,0-1-16 0,13 0 0 15,7-1 144-15,3 3 48 0,5-4 0 0,3 3 0 0,0-5-48 0,11 3-16 16,11-2 0-16,-3-1 0 0,-2 0-144 0,-1-1-32 16,-2-2 0-16,8 1 0 0,6 1 64 0,-4-2 0 15,-8-5 0-15,3 3 0 0,4 3-16 0,5 2 0 16,-2-2 0-16,0 0 0 0,-2 0-176 0,4 2-48 16,4 3 0-16,-6-2 0 0,-8 3 32 0,-5-1 0 15,-2 4 0-15,-1 1 0 0,-3 2-176 0,-9-1 160 16,-8 2-160-16,-9-1 160 0,-6 1-160 0,-8-1 0 15,-7 2 0-15,-5 1 0 16,-7 0-2048-16,-7-1-400 0</inkml:trace>
  <inkml:trace contextRef="#ctx0" brushRef="#br2" timeOffset="59458.23">25386 11420 16575 0,'0'0'1472'0,"0"0"-1168"15,0 0-304-15,0 0 0 0,0 0 1152 0,0 0 192 16,0 0 16-16,0 0 16 0,-4 11-448 0,0 3-96 16,4 2 0-16,-4-1-16 0,3 3-160 0,0 3-16 15,1-3-16-15,1 1 0 0,0 1-272 0,3 0-48 16,-1 1-16-16,2 1 0 0,1-6-96 0,2 0 0 15,2-1-16-15,1-1 0 0,1-5 16 0,-1 0 16 16,3-6 0-16,3 1 0 0,0-3 160 0,4-2 16 16,-1-3 16-16,6-2 0 0,1-2-160 0,4 3-48 15,-2-6 0-15,-1 1 0 0,-1-3-432 0,-2-2-80 16,-3 2-32-16,-3-1 0 16,-3-2-2032-16,-2-1-416 0</inkml:trace>
  <inkml:trace contextRef="#ctx0" brushRef="#br2" timeOffset="59615.21">25819 11349 18431 0,'-4'14'1632'0,"0"1"-1312"15,1 3-320-15,-1 6 0 0,-1 5 1088 0,1 3 128 16,-1 2 48-16,-3 4 0 0,-1-1-336 0,-1-1-64 0,-1-2-16 0,-3-1 0 16,-2-1 16-16,1 1 0 0,1 0 0 0,0-1 0 15,0-7-480-15,4 2-80 0,2-5-32 0,5-2 0 31,0-1-1312-31,4-4-272 0,3-1-48 0</inkml:trace>
  <inkml:trace contextRef="#ctx0" brushRef="#br2" timeOffset="59788.71">26069 11983 19343 0,'0'0'1728'0,"0"0"-1392"16,-8 1-336-16,-1-1 0 0,0 0 2160 0,0 2 352 15,0-2 80-15,9 0 16 0,-10-4-1888 0,2-3-368 16,2 1-80-16,2 0-16 0,1-4-384 0,3 2-96 16,0-4-16-16,2 2-12704 0</inkml:trace>
  <inkml:trace contextRef="#ctx0" brushRef="#br2" timeOffset="60227.67">26705 11281 14735 0,'-9'-8'1312'0,"0"0"-1056"0,-1-4-256 0,0 5 0 15,-2-1 1472-15,1 4 256 0,-2 3 32 0,-1 1 16 16,-1 3-976-16,0 2-192 0,0 2-32 0,-1-2-16 15,1 3 16-15,0 2 0 0,1 4 0 0,0 0 0 0,2 0-64 16,1 1-16-16,2 1 0 0,4-1 0 0,1 1-192 0,3-2-48 16,3-3 0-16,4 1 0 0,1-3 128 0,2 0 32 15,1-4 0-15,2 3 0 0,0-6-80 0,2 0-16 16,3-4 0-16,1 0 0 0,-1-5-48 0,3 2-16 16,-1-4 0-16,0 2 0 0,0 1-48 15,0-3-16-15,1 1 0 0,-2-1 0 0,-4 3-192 0,-1 1 0 16,-3 1 0-16,-10 4 0 0,10 4 0 0,-10-4 0 15,8 9 0-15,-2 6 0 0,0 3 288 0,-1 2 16 16,-2 7 0-16,2 2 0 0,-2 1-16 0,-2 5 0 16,-2 0 0-16,-1 2 0 0,0-3 80 0,-2 1 16 15,3-1 0-15,-1 0 0 0,0-1-144 0,1-2-32 16,-2-2 0-16,2-5 0 0,0-2-208 0,2-3 144 16,1-1-144-16,2-3 128 0,2-2-368 0,1-1-80 15,-7-12 0-15,9 6-10352 16,3-5-2064-16</inkml:trace>
  <inkml:trace contextRef="#ctx0" brushRef="#br2" timeOffset="61096.75">18031 11276 8287 0,'13'2'736'0,"2"-1"-592"15,4-1-144-15,5 0 0 0,4 0 1408 0,6 0 240 16,8-1 48-16,5-2 16 0,4-2-896 0,3 2-176 0,2 0-48 0,2-5 0 16,4-1 32-16,7-2 0 15,7 3 0-15,4-2 0 0,3 0 96 0,2 1 32 16,-1-4 0-16,5 5 0 0,5 2 16 0,1 0 16 15,1-1 0-15,-1-3 0 0,-1 3-320 0,3-1-64 16,1 3-16-16,-3 0 0 0,-1-5 128 0,0 2 32 0,1 0 0 0,3 2 0 16,5 0 144-16,-4-3 16 0,-5 4 16 15,2-3 0-15,-5 4-352 0,2 0-80 0,-4 2-16 0,-6-2 0 16,-8-1-272-16,-7 1 160 0,-4 2-160 0,-6 0 128 16,-3 5-336-16,-7-1-80 0,-5 1-16 0,-6 0 0 15,-6-1-2592 1,-8-1-528-16</inkml:trace>
  <inkml:trace contextRef="#ctx0" brushRef="#br2" timeOffset="61560.34">19029 11438 11055 0,'0'0'976'0,"0"-7"-784"16,0 7-192-16,0-11 0 0,0 11 2160 0,0 0 384 0,0 0 80 0,0 0 0 15,0 0-896-15,0 0-192 0,0 0-48 0,-3 14 0 16,-1 4-736-16,1 1-160 0,-1 1-16 0,1 4-16 16,1 0-160-16,0 4-16 0,1-2-16 0,0 1 0 15,2-3-16-15,0-4 0 0,2-1 0 0,1-1 0 16,2-2-64-16,2-3-16 0,1-3 0 0,3 0 0 15,4-3 80-15,-1 0 16 0,1-3 0 0,2-5 0 16,1 0-112-16,2-4 0 0,-1-2-16 0,3 0 0 0,1-5-240 16,0 1-288-16,0 1 64 0,2-4 16 15,-1 1-1840-15,1-1-384 0,-4 1-64 0</inkml:trace>
  <inkml:trace contextRef="#ctx0" brushRef="#br2" timeOffset="61743.34">19612 11300 20271 0,'0'0'896'0,"-10"7"192"16,4 2-880-16,-3 2-208 0,0 3 0 0,-3 5 0 0,4 4 1616 0,-3 5 288 15,1 1 48-15,0 6 16 0,-1 0-864 0,-1 5-160 16,-1-2-48-16,1 1 0 0,-4-2-64 0,2 4-32 16,2 3 0-16,0-3 0 0,2 0-288 0,0-3-64 15,5-1-16-15,0 1 0 0,1-5-432 0,3-3 0 16,1-1 0-16,2-6 0 15,3 0-3024-15,0-4-496 0</inkml:trace>
  <inkml:trace contextRef="#ctx0" brushRef="#br2" timeOffset="61951.28">19882 12100 22111 0,'0'0'1968'0,"0"0"-1584"0,0 0-384 0,0 0 0 15,0 0 2288-15,-8 4 368 0,8-4 80 0,-9-3 16 16,9 3-1280-16,0 0-240 0,-7-5-48 0,7 5-16 16,-6-13-640-16,5 3-128 0,0-2-16 0,3 1-16 15,2-3-368-15,1-1 0 0,0-3 0 0,-1 6-128 16,3 1-1456-16,-1 0-272 0,-1 1-64 0,3 1-12736 16</inkml:trace>
  <inkml:trace contextRef="#ctx0" brushRef="#br2" timeOffset="62410.91">20649 11435 19343 0,'3'-10'1728'0,"1"-3"-1392"15,0-1-336-15,-1 3 0 0,-1 1 1024 0,-2-4 128 16,-2 1 16-16,-1 3 16 0,-2-3-256 0,-2 6-48 16,0 0-16-16,-4 3 0 0,-1 3-432 0,-1 2-96 0,-1 4-16 0,-3 4 0 15,-3 2-176-15,0 3-144 0,-2 1 192 16,1 3-192-16,-2 1 192 0,1 2-192 16,0 5 192-16,3-3-192 0,2-1 144 0,3 1-144 0,3-2 0 0,4-1 144 15,2-4-144-15,3-2 192 0,5-3-192 0,5 0 192 16,4-5 256-16,2 2 48 0,4-7 16 15,2-2 0-15,3-3-32 0,4-1 0 0,-2-2 0 0,1-6 0 16,-2-1-224-16,0 0-64 0,-1 0 0 0,-1 0 0 16,-2-4-64-16,0 2-128 0,-1-1 176 0,-3 4-176 15,-1 4 192-15,-2 1-192 0,-2 2 192 0,-2 5-192 16,-9 1 128-16,8 5-128 0,-2 8 0 0,-2 2 0 0,-3 4 256 16,-1 5-64-16,-1 7-16 0,-2 6 0 0,-2 1-32 15,-3 6 0-15,-2 3 0 0,-1 6 0 0,-1 0-16 0,1-1 0 16,-2 0 0-16,1-2 0 0,0-6-128 0,2-1 128 15,0-3-128-15,1-5 128 0,1-3-128 0,2-4 0 16,1 1 0-16,0-3-10656 16,1 1-2128-16</inkml:trace>
  <inkml:trace contextRef="#ctx0" brushRef="#br2" timeOffset="64462.78">18776 12452 11055 0,'-14'1'480'0,"6"3"112"0,1 4-464 0,-1-4-128 16,2-2 0-16,6-2 0 0,-8 6 768 0,8-6 144 16,0 0 32-16,0 0 0 0,0 0-496 0,0 0-112 15,0 0-16-15,0 0 0 0,5-8 64 0,4-1 0 16,2-1 0-16,6-2 0 0,3 3-48 0,4-5 0 16,3-1 0-16,4-2 0 0,-1 0-16 0,3-2-16 15,0-2 0-15,4 0 0 0,2-7-160 0,3 1-16 16,7-4-128-16,4 1 192 0,8-3-32 0,1-1-16 15,3-5 0-15,0 0 0 0,0-3-144 0,1-2 0 16,3 0 0-16,6 0 0 0,3-2 160 0,1-2-160 16,-1 3 192-16,1-2-192 0,1 0 0 0,4 3 0 15,2 3 0-15,-1-1 0 0,-2 0-336 0,-6 3 16 16,-3 1 16-16,-7 1 0 0</inkml:trace>
  <inkml:trace contextRef="#ctx0" brushRef="#br2" timeOffset="64980.31">19648 10955 8287 0,'0'0'368'0,"-10"2"80"0,10-2-448 0,0 0 0 16,0 0 0-16,0 0 0 0,0 0 1632 0,0 0 240 0,9-9 48 0,3-1 16 15,6 0-1264-15,4-4-256 0,3-1-48 0,6-3-16 16,3-1-176-16,5-3-48 0,3-7 0 0,5-3 0 15,0-1 48-15,4-4 0 0,-1-3 0 0,6-1 0 16,7 0 144-16,7-4 16 0,8-4 16 0,0 1 0 16,0-3-160-16,5 0-48 0,4 1 0 0,4 4 0 15,4 1-144-15,-2 3 0 0,-4-2 0 0,-4 4 128 16,-4 6-128-16,1 2-272 0,-4 3 64 0,-5 0-8288 16</inkml:trace>
  <inkml:trace contextRef="#ctx0" brushRef="#br2" timeOffset="65562.56">20281 9358 14223 0,'0'0'624'0,"0"0"144"0,0 0-624 0,-9-4-144 0,3-3 0 0,6 7 0 16,-7-8 880-16,7 8 144 0,-4-10 16 0,3 1 16 15,1-1-416-15,3 1-96 0,0-4-16 0,5 2 0 16,2 1-96-16,3-3-32 0,1 3 0 0,5-2 0 0,3 0-176 0,2 4-32 15,1-1-16-15,1 2 0 0,0-5-48 0,0 6-128 16,-3 2 192-16,-1 3-64 0,-2 3-128 0,-4 2 0 16,-1 2 144-16,-3 5-144 0,-2-1 0 0,-2 1 0 15,-2 3 0-15,-4 1 0 0,-3 3 0 0,0 3 0 16,-8-1 0-16,0 4 0 0,-4 4 0 0,1-3 0 16,-2 1 0-16,0-5 0 0,-2-3 128 0,1 0 16 15,0-4 0-15,2-1 0 0,2-2 528 0,2 1 96 16,5-6 32-16,4-6 0 0,0 0 0 0,0 0 0 15,0 0 0-15,9 0 0 0,5-3-160 0,0 2-48 16,4-4 0-16,0-1 0 0,1-1-384 0,2-2-80 16,2 2 0-16,1 2-128 15,3-3-240-15,1 3-144 0,1 3-48 0,2 0-13072 0</inkml:trace>
  <inkml:trace contextRef="#ctx0" brushRef="#br2" timeOffset="66350.19">28652 10657 15663 0,'0'0'1392'0,"0"0"-1120"16,0 0-272-16,0 0 0 0,0 0 1360 0,0 0 224 15,0 0 32-15,13 2 16 0,2-2-944 0,4 0-192 16,4-2-48-16,3-2 0 0,2 2-320 0,2-2-128 16,2 2 0-16,0-3 144 0,-2-2-144 0,-2 2 0 15,-2 1 0-15,-3-2-6832 16,-3 2-1472-16</inkml:trace>
  <inkml:trace contextRef="#ctx0" brushRef="#br2" timeOffset="66519.8">28699 10837 12895 0,'-12'2'1152'0,"12"-2"-928"0,0 0-224 0,0 0 0 16,0 0 2496-16,0 0 448 0,4 10 80 0,2 0 32 15,3-2-2304-15,4-2-464 0,0-3-96 0,7-2 0 16,1 2 0-16,6-3 16 0,0-3 0 0,-1 1 0 15,3-5-64-15,-3 2-16 0,-1 1 0 0,1-1 0 16,-3-1-1664-16,-2 0-320 0</inkml:trace>
  <inkml:trace contextRef="#ctx0" brushRef="#br2" timeOffset="66833.85">28740 10371 20559 0,'0'0'896'0,"13"3"208"0,1-3-880 0,5 1-224 16,2 0 0-16,6 2 0 0,4-1 128 0,2 1 0 15,1 1-128-15,5 1 192 0,3 0 192 0,3 6 48 16,-1-2 0-16,5 4 0 0,-1 2 0 0,2 3 0 15,-5 1 0-15,-3 0 0 0,-5 0-240 0,-6 4-64 16,-8 3 0-16,-6-2 0 0,-3 4-128 0,-6 1 0 0,-6 5 0 0,-3 2 0 16,-4 1 0-16,-5-2 0 0,-4 0 144 15,-3-4-144-15,-2-1 128 0,-3-5-128 0,-5 3 128 0,-1-5-128 16,-5-4 0-16,1-1 144 0,2 0-144 0,2-1 0 31,2-4-1008-31,3-4-304 0</inkml:trace>
  <inkml:trace contextRef="#ctx0" brushRef="#br2" timeOffset="67517.17">29791 10103 11967 0,'-7'3'1072'16,"7"-3"-864"-16,-8 5-208 0,8-5 0 0,-9 9 976 0,9-9 160 15,-5 7 16-15,5-7 16 0,0 0-240 0,5 12-48 16,4-6-16-16,4-3 0 0,3-5-96 0,3 0-32 15,3-3 0-15,2-4 0 0,0 0-256 0,2-3-48 16,0 1-16-16,1-3 0 0,-1-4-96 0,-2-2 0 16,0 1-16-16,0 0 0 0,0 1-112 0,0 0-32 15,-2 2 0-15,-2-3 0 0,-1-3-160 0,-1 0 0 16,-1 1 144-16,-5 0-144 0,-1 0 128 0,-3-1-128 0,1-1 160 0,-2 0-160 16,-4-1 240-16,0 4-48 0,-2 5-16 0,-1 3 0 15,0 0 32-15,0 12 16 0,0 0 0 0,0 0 0 16,-10 7-64-16,0 7-16 0,-3 5 0 0,1 7 0 15,-4-1-144-15,2 9 0 0,2 2 0 0,-2 7 0 16,2 4-144-16,-2 7 144 0,-1 2-192 0,0 2 192 16,1 4 0-16,-3-3 0 0,3-1 0 0,-1-3 0 0,0-2 0 15,2-4 0-15,2-5 0 0,2-6 144 0,-3-7 208 0,3-2 32 16,2-6 16-16,2-2 0 0,-1-3-16 0,4-5 0 16,1-2 0-16,1-11 0 0,0 0 0 0,0 0-16 15,11 4 0-15,-1-3 0 0,2-6 64 0,2-4 16 16,1 1 0-16,5-5 0 0,-2-4-288 0,2 1-160 15,5-1 192-15,-1 3-192 0,-3-1 0 0,1 2 0 16,0 6 0-16,0 0 0 0,-1 4 0 0,0 4 0 16,-2 3 0-16,-1 5 0 0,-1 1 0 0,-3 5-176 15,-2 3 176-15,-3 0-208 0,-4-1 208 0,-2 2 0 16,-4 3 0-16,-3 0 0 0,-4-2 0 0,-1-2 0 16,-2 0 0-16,0-1 0 0,-3 1 0 0,0-1 0 15,-2-3 0-15,1-2 0 0,0 1 128 0,3 0-128 16,1-4 0-16,3 1 0 0,8-10 128 0,-5 7-128 15,5-7 0-15,0 0 0 16,0 0-544-16,8 9-224 0,2-6-32 0,1-4-8592 0,3 2-1712 0</inkml:trace>
  <inkml:trace contextRef="#ctx0" brushRef="#br2" timeOffset="67823.35">30581 10253 3679 0,'0'0'320'0,"0"0"-320"16,0 0 0-16,0 0 0 0,0 0 4416 0,0 0 832 15,0 0 144-15,0 0 48 0,6 8-3584 0,6-2-720 16,-2-3-144-16,6-3-32 0,5 0-384 0,0-2-96 16,1 2-16-16,2-1 0 0,0 1-272 0,0-1-64 15,2 0-128-15,-2-1 192 0,-3 0-352 0,1 2-80 16,0 0-16-16,-5 2 0 16,-3 1-1472-16,-1 1-320 0,-13-4-48 0</inkml:trace>
  <inkml:trace contextRef="#ctx0" brushRef="#br2" timeOffset="67971.16">30637 10517 5519 0,'-14'12'240'0,"7"-3"64"0,0-3-304 0,2 3 0 0,2-3 0 0,3-6 0 16,0 0 3776-16,4 13 704 15,1-6 144-15,4 0 32 0,2-4-2960 0,3-5-592 16,2-3-112-16,3 3-32 0,1 1-512 0,3-3-96 16,4-4-32-16,-1-2 0 0,6 5-320 0,0-3 144 0,2 2-144 0,3-1-7936 15,-3-3-1664-15</inkml:trace>
  <inkml:trace contextRef="#ctx0" brushRef="#br2" timeOffset="68699.35">31777 9478 8287 0,'0'0'736'0,"0"0"-592"16,0 0-144-16,-5-7 0 0,5 7 1344 0,0 0 256 15,-9-3 32-15,1 3 16 0,-1 2-816 0,0 6-144 16,1-2-48-16,-3 7 0 0,0-2-48 0,-2 5-16 16,-1 1 0-16,0 7 0 0,-1 2 112 0,0 7 16 15,-3 3 0-15,-2 2 0 0,-1 4 16 0,0 5 16 16,-1 3 0-16,0 5 0 0,0 2-288 0,-3 7-48 16,-1 1-16-16,0 1 0 0,2-5-208 0,4 1-48 0,2-6-128 0,4-4 192 15,4-7-192-15,5-5 128 0,4-4-128 0,4-7 0 16,5-3 608-16,3-5 32 0,5-6 0 0,5-2 0 15,6 0 64-15,5-2 32 0,0-6 0 0,4-1 0 16,4-3-272-16,-1-3-48 0,-1-3-16 0,2-2 0 16,0-1-208-16,1 1-64 0,-2-2 0 0,1 0 0 15,-2-5-128-15,-1 2 160 0,-3 2-160 0,-3-2 160 16,-5 4-160-16,-1-3 0 0,-4 5 144 0,-2-3-144 16,-5 1 128-16,-2-1-128 0,-1 4 160 0,-11 5-160 0,0 0 192 0,0 0-64 15,0 0-128-15,6-10 192 0,-2 2-192 0,-4 8 128 16,0-11-128-16,-1 5 0 0,-3-3 128 0,-1 2-128 15,0 1 0-15,-1-2 144 0,1 2-144 0,-2 1 0 16,1-4 0-16,-1 1 0 0,0-3 0 0,-1 5 0 16,2-2 0-16,0 2 0 0,-2-3 0 0,2 1 0 15,-2 3 0-15,2-3 0 0,-1 2 0 0,1 1 0 16,-1-4 0-16,1 5 0 0,-4 2 0 0,0-1 0 16,0-1 0-16,-2 3 0 0,1 1 128 0,-2 1-128 15,-1 2 192-15,0-1-64 0,-1 2-128 0,1-1 0 16,-4 1 0-16,0 2 0 0,-1-1 0 0,-1 4 0 15,3 1 0-15,-4 4 128 0,0 0-128 0,1 4 128 0,1 3-128 0,1 0 128 16,2-1-128-16,2 2 0 16,1 2 0-16,3-3 128 0,0 0-128 0,3-2 0 0,2 0 0 0,3-1 0 15,2-2 0-15,2 1 0 16,1-4 0-16,1-3 0 16,-1 2-1600-16,-3-12-368 0,7 9-64 0</inkml:trace>
  <inkml:trace contextRef="#ctx0" brushRef="#br2" timeOffset="69781.87">30005 10571 11679 0,'0'0'512'0,"0"0"128"0,0 0-512 15,0 0-128-15,0 0 0 0,0 0 0 0,-8 0 1088 0,8 0 208 0,0 0 48 0,-6 4 0 16,-4 1-288-16,10-5-48 0,-7 9-16 0,2-3 0 16,5-6-112-16,-6 11-32 0,0-2 0 0,1 3 0 15,-1-1-96-15,3-1-32 0,0 3 0 0,1 5 0 0,-1 4-48 0,2 4-16 16,1-2 0-16,1 2 0 0,3 3-32 16,-2 4-16-16,1 1 0 0,-2 2 0 0,0-2-160 0,-1 1-48 15,-1-2 0-15,0-2 0 0,-2 0-96 0,0-3-32 16,-4-1 0-16,3-6 0 0,2 0 0 0,-2-1 0 15,0 0 0-15,-1-1 0 0,-1-5 80 0,-1-1 16 16,0 2 0-16,0-1 0 0,1-4-64 0,2 1-16 16,4-11 0-16,0 0 0 0,-5 6-80 0,5-6-16 15,0 0 0-15,0 0 0 0,0 0 64 0,0 0 16 16,4-10 0-16,0-4 0 0,0 1-48 0,1-3-16 16,1-4 0-16,0 1 0 0,-1-1-208 0,3-2 128 15,1-4-128-15,0 2 0 0,0-4 128 0,0 1-128 16,0-4 0-16,-1 0 0 0,1-2 0 0,3-3 128 0,-1 0-128 0,2-2 0 15,0 0 0-15,1 1 0 16,0 3 0-16,0 3 0 0,-3-2 0 0,3 2 0 0,0 5 0 0,0 1 0 16,0 2-144-16,3 3 144 15,-3 1 0-15,1 2-144 0,0 2 144 0,2 1 0 16,-1 2 0-16,2 2 0 0,-2 1 0 0,2 3-128 16,0 1 128-16,0 1 0 0,0 0 0 0,-1 4-160 0,1 4 160 0,-1 0 0 15,-1-2-160-15,-2 3 160 0,-2 3-128 0,-2-2 128 16,3 3 0-16,-3 2-160 0,-3 0 160 0,-2-1 0 15,2 2-144-15,-5-2 144 0,-2 2 0 0,-1 2-144 16,-3 3 144-16,0-2 0 0,-1 2 0 0,0-1 0 16,-2-2 0-16,-2 3 0 0,-1 1 0 0,-1 1 0 15,0-2 0-15,-2 1 0 0,1 0 0 0,-2-1 0 0,0-2 0 0,-2 0 0 16,0-4 0-16,1 1 0 0,-3-2 0 16,1-4 0-16,-1 2 128 0,-1-2-128 0,-1-2 0 0,2 1 128 15,0 0-128-15,3-3 0 0,-1 0 0 0,0-1 128 16,2-1-128-16,3 0 0 0,2 0 0 0,9 0 0 15,0 0 0-15,0 0 128 0,0 0-128 0,0 0 0 16,0 0 0-16,0 0 0 0,0 13 0 0,5-3-160 16,3 2 160-16,2 2-160 0,1 1 160 0,3-1-128 15,2 3 128-15,4 0-128 0,0 2 128 0,-1 0 0 16,-1 1 0-16,1 0-128 0,0 0 128 0,-1-1 0 16,-1-1 0-16,0-1 0 0,2-1 0 0,-1 1 0 15,-2-3 0-15,-4 2 0 0,5-1 0 0,-1-1 0 16,1 0 0-16,-2-2 128 0,3 1-128 0,-2 0 0 15,0 0 128-15,-1-1-128 16,1-1-512-16,1-2-192 0,-2 1-16 0,2-2-15312 0</inkml:trace>
  <inkml:trace contextRef="#ctx0" brushRef="#br3" timeOffset="83908.84">14360 5056 12895 0,'-15'-7'576'0,"15"7"112"0,-11 0-560 0,11 0-128 0,-10 0 0 0,10 0 0 16,0 0 832-16,0 0 144 0,0 0 32 0,0 0 0 15,0 0-608-15,0 0-112 0,0 0-32 0,0 0 0 0,12 3 112 0,0-2 16 16,4-2 0-16,-1 0 0 0,0-1-32 0,2 2 0 16,1-2 0-16,-1-2 0 0,2-2-96 0,0 2 0 15,1 1-16-15,0-1 0 0,3-1-112 0,1 2 0 16,0-1-128-16,0 2 192 0,-1-1 64 0,1-1 0 15,2 1 0-15,-2 2 0 0,-1 0 192 0,-2 1 32 16,1 0 16-16,0 0 0 0,-1 0 32 0,1 1 16 16,3 0 0-16,2 2 0 0,0 1-128 0,1-2-32 15,2-1 0-15,2 1 0 0,1 0-128 0,4 2-16 16,2-1-16-16,4 2 0 0,2-1-64 0,-2-2-16 0,-2 2 0 16,1 1 0-16,1-1 16 0,0-2 0 0,0 3 0 0,3-2 0 15,1-3 48-15,3 1 16 16,1 2 0-16,1-2 0 0,0 0-32 0,-1 1-16 0,-3-1 0 0,1-1 0 15,0 0 48-15,0 1 16 0,1-1 0 0,6 0 0 16,1 0-96-16,2 0-16 0,-2 0 0 0,-1 0 0 16,-3 0-128-16,0 0 0 0,0-1 144 0,-3 1-144 15,4 0 0-15,2 0 0 0,1 0 0 0,-1 1 128 16,-4-1-128-16,1 4 0 0,-1-3 0 0,1-1 128 16,-4 0-128-16,5 1 0 0,-1-1 128 0,2 2-128 15,-1-2 128-15,0 0-128 0,-2 0 128 0,0 4-128 16,-3-4 128-16,2 0-128 0,-4 0 128 0,3 0-128 15,2-3 0-15,1 0 144 0,3 1-144 0,0-1 0 16,0 2 128-16,-1-1-128 0,-1-1 0 0,0-2 0 16,-2 0 192-16,3 2-192 0,1 0 192 0,3-3-192 0,5 3 224 15,-4-1-64-15,-3 3-16 0,1-2 0 0,1-1 0 0,-1-1 0 16,-1 1 0-16,3 2 0 0,2-2-144 0,-1 1 0 16,1-2 0-16,-4 2 128 0,-1-1-128 0,0 0 128 15,-2 0-128-15,4 2 128 0,-2-2-128 0,4 1 0 16,0 2 144-16,-3-2-144 0,-3-2 0 0,0 1 0 15,-1 1 0-15,0 0 128 0,-4 3-128 0,5-1 0 16,2 1 128-16,0 0-128 0,-1-1 0 0,0-2 128 16,-5 0-128-16,5 2 0 0,-4 0 0 0,0 0 128 15,0-1-128-15,2 1 0 0,4 0 0 0,-2-2 0 16,1-1 0-16,-2-2 0 0,-3 1 0 0,0 3 128 16,0-2-128-16,1 1 0 0,0-1 0 0,3 2 144 0,0 1-144 15,0-2 0-15,0-1 160 0,0 0-160 0,-2-1 128 0,0 3-128 16,-1-1 128-16,2 2-128 0,1 1 0 0,3-1 128 15,0 1-128-15,1-3 0 0,-6-2 0 0,3 1 0 16,-2 2 0-16,0 3 0 0,-2 1 0 0,4 1 0 16,2-3 0-16,1 0 0 0,-5 0 0 0,0-1 0 15,-1-2 0-15,-1 2 0 0,0 0 0 0,1 2 0 16,-2 1 0-16,2 1 0 0,4 1 0 0,-2-4 0 16,-4-4 0-16,-3 1 128 0,-2 0-128 0,-1 0 0 15,0-1 128-15,-2 3-128 0,1 1 128 0,-1 0-128 16,2 0 144-16,0 0-144 0,0 0 160 0,-3 0-160 15,0 1 160-15,0-1-160 0,-3 0 160 0,-1 0-160 16,0 0 128-16,1 2-128 0,-1 0 0 0,1 1 144 16,-1-2-144-16,0 1 0 0,3 1 0 0,0 0 0 15,2-6 0-15,-5 3 0 0,-1 0 144 0,-2 0-144 16,-3 0 0-16,1 0 0 0,-2-1 0 0,3 1 0 0,0 0 0 0,-2 1 0 16,0 3 0-16,2-3 0 0,1-1 0 0,-2 0 0 15,-1 0 0-15,0 0 0 0,2-1 0 0,-5 0 0 16,0-3 0-16,-1 2 0 0,-4 1 0 0,1 1 0 15,0 0 0-15,0 0 128 0,-1 1-128 0,1 1 0 16,-1 2 0-16,0-1 0 0,0-1 0 0,1-1 0 16,1 3 0-16,1 0 128 0,-1 1-128 0,1-3 0 15,-3 1 0-15,0-3 0 0,2 1 0 0,0 2 0 16,-2-2 0-16,-1 0 0 0,-1 0 0 0,0 4 0 16,0-2 0-16,1 0 0 0,0-2 0 0,1 3 0 15,2-1 0-15,-1 2 0 0,-1-1 0 0,1-1 0 0,-1-2 0 16,3 3 0-16,1 1 0 0,-1-1 0 15,0-3 0-15,-2 2 0 0,2 0 0 0,-3-1 0 0,6-2 0 16,-6 0 0-16,-3 0 0 0,-1 1 0 0,0 0 0 0,0-1 0 16,0 0 0-16,3 3 0 0,-1-6 0 0,-1 7 0 15,1-1 0-15,1-2 0 0,-1 0 0 0,3 2 0 16,2-1 0-16,0 0 0 0,2-1 0 0,-3 0 0 16,-2-1 128-16,3 3-128 0,-2-3 128 0,0 1-128 15,-1-2 0-15,-3 1 0 0,-2-4 0 0,-1 4 0 16,0-1 0-16,-2 1 0 0,3-2 0 0,-4 1 0 15,-1 0 0-15,1-1 0 0,-2 2 0 0,-1-1 0 16,1 0 0-16,-2 0-128 0,1 1 128 0,-3 0 0 16,0-2 0-16,0 1 0 0,-10 1 0 0,10 0 0 15,-10 0 0-15,9 1 0 0,-9-1 0 0,0 0 0 0,9 0 0 16,-9 0 0-16,0 0 0 0,0 0 0 0,0 0 0 0,0 0 0 16,0 0 0-16,0 0-128 0,0 0 128 0,0 0 0 15,-9 0 0-15,-2 0-128 0,-1-1 128 0,-2 0 0 16,-2-3-144-16,-1 3 144 0,-2-1 0 0,0 2 0 15,-2 0 0-15,0-1 0 0,-2 0 0 0,-1 1 0 16,0 1 0-16,-6-1 0 0,-6-1 0 0,-1 1-144 16,-2 0 144-16,-2-1-160 0,0-2 160 0,-1 2 0 15,-2-3 0-15,-1 0 0 0,1 3 0 0,-1 0 0 16,-3 1 0-16,-5-2 0 0,-6 0 0 0,-3-1 0 16,-3 2 0-16,-2-2 0 0,-2-4 0 0,0 6 0 15,-2 3 0-15,-6-2-128 0,-7-1 128 0,-1 0 0 0,1-4 0 16,-1 3 0-16,-2 5 0 0,-4-1 0 0,-7-2-144 15,1 0 144-15,3-1 0 0,-1 1 0 0,-4 3-144 16,-2-2 144-16,-6-5 0 0,8 2-160 0,1 2 160 0,-5-2-128 16,-6 1 128-16,0-2 0 0,5-3 0 0,-2 4-128 15,-1 3 128-15,-2-2 0 0,-3-3 0 0,2 1 0 16,2 4 0-16,-2-1 0 0,-2 0 0 0,2-1 0 16,3-1 0-16,0 2 0 0,-3 1 0 0,5-1 0 15,2-1 0-15,3 2 0 0,2 3 0 0,-2-3 0 16,-3 0 0-16,4 1 0 0,5-1 0 0,-1 3 0 15,1 2 0-15,0-2 0 0,-1-2 0 0,1 0 0 16,1-2 0-16,2 2 0 0,-2 1 0 0,1 0 0 16,-3-3 0-16,3 0 0 0,3 2 0 0,-1 0 0 15,-4 1 0-15,3-1-128 0,0-2 128 0,4 0 0 16,2 2 0-16,-1 0-128 0,0 3 128 0,0-5 0 0,-2-1 0 16,4 1 0-16,1 1 0 0,1 1 0 0,-4-1 0 0,1-2 0 15,3-1 0-15,0 2 0 0,5 0 0 0,-1 2 0 16,1 0 0-16,-2-2 0 0,-2 0 0 0,3 0 0 15,4-1 0-15,3 1 0 0,0 0 0 0,-2 1 0 16,-4-1 0-16,1 0 0 0,1-1 0 0,1-3 0 16,-1 0 0-16,5 4 0 0,-1 4 0 0,-3-1 0 15,-3-3 0-15,3-2 0 0,4-2 0 0,3 3 0 16,1 0 0-16,1 0 128 0,-1-1-128 0,-3 1 0 16,2 0 0-16,0-2 128 0,4-1-128 0,2-1 0 15,1 0-128-15,3 3 128 0,2 2 0 0,1 0 0 16,-4-1 0-16,3-1 0 0,-1-2 0 0,3-1 0 15,4 2 0-15,2-1 0 0,-3 1 0 0,3 1 0 0,1-2 0 0,1 1 0 16,-4 1 0-16,1-1 0 0,0-1 128 0,2 2-128 16,3-2 0-16,1 1 0 0,1 0 0 0,2 0 0 15,-1 1 0-15,2 0 0 0,4 1 0 0,1 1-128 16,0-1 128-16,0 1 0 0,-2 0 0 0,2 0 0 16,0 0 0-16,0-4 0 0,0 0 0 0,3 2 0 15,-1 0 0-15,5 2 0 0,-1-2 0 0,1-1 0 16,2 2 0-16,1 1 0 0,-2 1 0 0,2-1 0 15,3-1 0-15,1 1 0 0,0 1 0 0,-2-1 0 16,4 0 0-16,0 0-128 0,0 0 128 0,1 2 0 16,-2-1 0-16,2-1 0 0,0-3 144 0,2 2-144 15,2 1 0-15,0 1 0 0,1-1 0 0,1-1-192 0,1-3 192 16,0 3 0-16,1 1 0 0,8 0 0 16,-7-1 0-16,7 1 0 0,0 0 0 0,0 0 0 0,0 0 0 15,0 0 0-15,0 0 0 0,0 0 0 0,0 0 0 0,0 0 0 16,0 0-128-16,0 0 128 0,12-2 0 0,5 1 0 15,-2 1 0-15,5 0 0 0,2 0 0 0,-2-1 0 16,1 0 0-16,0-1 0 0,1 1 0 0,0 0 0 16,3-2-192-16,0 1 192 0,3 2 0 0,0 2-144 15,0-1 144-15,4 1 0 0,1-2 0 0,4 1 0 16,1 2 0-16,3-2 0 0,1-1 0 0,0 0 0 16,0-1 0-16,1 1 0 0,-1-2 0 0,1 2 0 15,0-1 0-15,2 2-128 0,-1 1 128 0,4 1 0 16,2 1 0-16,3 1 0 0,1-3 0 0,-1 0 0 15,-3-1 0-15,2 1 0 0,0-2 0 0,1 2 0 0,0 1 0 16,2 2 0-16,5-3 0 0,0 0 0 0,1-2 0 0,-3 0 0 16,-2 0 0-16,0 2 0 0,-1 1 0 0,3 2 0 15,1 0 0-15,1 0 0 0,1-1 0 0,-3 0 0 16,-1-4 0-16,-2 0 0 0,0 3 0 0,-2 1 0 16,-2-1 0-16,1 2 128 0,0-1-128 0,5 1 128 15,3-3-128-15,-5 0 0 0,-4 0 0 0,2-1 0 16,-2 1 0-16,-2 0 0 0,0 3 0 0,-1 0 0 15,5-2 0-15,1 1 0 0,2-1 0 0,-5 1 0 16,-2-1 0-16,1-2 0 0,1-1 0 0,-2 1 0 16,-1 3 0-16,2 0 0 0,1 1 0 0,2-1 0 15,2-3 0-15,0 0 0 0,-2 1 0 0,2-2 0 16,-2 0 0-16,-1 1 0 0,0 0 0 0,2 1 0 16,3-1 0-16,3 3 0 0,3-2 0 0,-2-1 0 15,-2-1 0-15,-1 2 0 0,2-1 0 0,2 0 0 0,2 1 0 0,0 0 0 16,3 1 0-16,-3 0 0 0,-3 0 0 0,2-2 0 15,-4 2 0-15,5-1 0 0,0 0 0 0,0 0 0 16,6 1 0-16,-2 2 0 0,-2-1 0 0,-3-2 0 16,2 2 0-16,1 1 0 0,0 0 0 0,3-1 0 15,2 0 0-15,-2 2 0 0,-2-1 0 0,-2 1 0 16,1 0 0-16,0-3 0 0,2 0 0 0,1 1 0 16,3 0 0-16,-4 1 0 0,-3-3 0 0,0 1 0 15,0-2 0-15,1 3 0 0,1-2 0 0,2 2 0 16,1 0 0-16,-3-3 0 0,-5 1 0 0,3-2 0 15,0 1 0-15,1 1 128 0,0 1-128 0,2-1 0 16,0 2 0-16,-2-1 0 0,-3-2 0 0,-1 0 0 16,2 2 0-16,-1-1 0 0,4 0 0 0,0-1 0 0,-1 3 0 0,-3-3 0 15,-2 0 0-15,-1-1 0 0,1 0 0 16,0 2 0-16,1-2 0 0,2 0 0 0,-1 0 0 0,0 0 0 16,-4 0 0-16,-1-2 0 0,-4 0 0 0,3-1 0 15,-1 2 0-15,3 0 0 0,2-2 0 0,0 2 0 16,0-2 0-16,-3 0 0 0,-6-3 0 0,2 4 0 15,2-3 0-15,-2 4 0 0,0-2 0 0,2 0 0 16,2-2 0-16,2 3 0 0,-3-2 0 0,-1 1 0 16,-4 0 0-16,-1-1 0 0,2 0 0 0,1 1 0 15,2 1 0-15,-2 1 0 0,4-3 0 0,-1 0 0 16,-2 1 0-16,-1 1 0 0,0-1 0 0,-1 1 0 16,-1-3 0-16,1 0 0 0,3 0 0 0,2 0 0 15,-3-2 0-15,1 2 0 0,-2 3 0 0,-3-4 0 16,-2-1 0-16,1 3 0 0,-2 1 0 0,2 0 128 0,-2-6-128 0,2 4 0 15,-1 1 0-15,1-2 0 0,-2 0 0 16,-4 3 0-16,-2-4 0 0,-2 3 0 0,-1 1 0 0,1 0 0 16,-1-1 0-16,0 0 0 0,0 3 0 0,1 0 0 15,2 0 0-15,-2 1 0 0,-4-3 0 0,0 1 0 16,-2 0 128-16,-1 0-128 0,-5-3 0 0,-1 1 128 16,0 0-128-16,-3 2 0 0,-1 2 0 0,-2-2 128 15,1 0-128-15,-3 0 0 0,1 2 0 0,-2 3 0 16,-4 0 0-16,0-3 128 0,-2 0-128 0,-12 0 0 15,10 0 0-15,-10 0 0 0,0 0-176 0,0 0 0 16,0 0 0-16,0 0 0 16,0 0-1408-16,-9 0-272 0,-5 1-64 0</inkml:trace>
  <inkml:trace contextRef="#ctx0" brushRef="#br3" timeOffset="87544.9">18269 4137 12895 0,'0'0'576'0,"0"0"112"0,0 0-560 0,0 0-128 16,9-8 0-16,-1 3 0 0,0 0 992 0,0-3 160 0,-1 2 48 0,1 1 0 15,-2-4-448-15,1 1-96 0,-1 2-16 0,-2-3 0 16,-3 4-160-16,-1-4-32 0,0 9-16 0,-1-8 0 15,-2-2 80-15,1 4 0 0,-5-3 16 0,1 1 0 16,1 1-48-16,-5-3-16 0,0-1 0 0,-1 3 0 16,0-1-16-16,-3 0-16 0,0-5 0 0,-1 1 0 15,-1 2-128-15,0-5-32 0,-1-1 0 0,-2 0 0 16,-1 1-96-16,-4 0-32 0,-3 1 0 0,0 4 0 16,0-2-144-16,-3 4 192 0,0-4-192 0,-5 1 192 15,-3 3-192-15,-1-4 128 0,0 0-128 0,-2 3 128 16,-1-3-128-16,0 1 160 0,1 1-160 0,-2 0 160 15,-1 1-160-15,-1 1 128 0,-2 0-128 0,-4 1 128 16,-5 2 0-16,-3-2 0 0,-2 3 0 0,0 0 0 0,1-1 64 16,0 5 0-16,-1 1 0 0,-3 1 0 0,-3 0-64 0,-3 3-128 15,2-1 192-15,1-1-64 0,3 1-128 0,0 2 0 16,0 1 0-16,-3-1 0 0,-4-1 0 0,0 1 0 16,1-1 128-16,-1-2-128 0,2 1 0 0,3 2 0 15,1 1 0-15,-1 1 128 0,-5 0-128 0,0 2 0 16,1-5 0-16,0 5 0 0,1-1 0 0,3 4 0 15,1 1 0-15,0 1 0 0,-3-1 0 0,2-1 0 16,0-3 0-16,3 5 0 0,2 2 0 0,3 0 0 16,2 3 0-16,-1 2 0 0,-2-1 0 0,-1 1 0 15,1 0 0-15,2 3 0 0,2-1 0 0,3 2 0 16,1 1-144-16,3-1 144 0,-1 4 0 0,1-3 0 16,-2-1 0-16,5-2 0 0,-1 6 0 0,4-2 0 15,1 1 0-15,6-4 0 0,3 3 0 0,3-2 0 0,1 6 0 0,5-3 0 16,0 0 928-16,3 0 96 0,1 3 0 0,2 1 16 31,3 1-1616-31,3 0-320 0,-1 2-64 0,3-2 0 0,3 1 784 0,1 3 176 0,0 0 0 0,1 1 0 16,4-5 0-16,4 1 0 0,0 2 0 0,1-2 0 15,0-1 0-15,5 1 0 0,0 1 0 0,3-2 0 16,2-5 128-16,3 1-128 0,1 2 0 0,5-5 0 16,0 2 0-16,5-4 128 0,1 3-128 0,7-2 0 15,2 5 128-15,7-6-128 0,2-4 176 0,-1-1-176 16,-1-1 176-16,0-1-176 0,3-1 160 0,3 1-160 15,0-1 160-15,6-1-160 0,3-1 160 0,1-3-160 16,1 0 192-16,1-3-64 0,-1 2-128 0,2-4 192 0,1-1-192 16,6 2 176-16,3-5-176 0,-2-1 160 15,5 1-32-15,-2-4-128 0,0 0 192 0,3-2-64 0,3-1-128 0,0 0 128 16,0 0-128-16,1-3 128 0,-2 0-128 0,0 5 128 16,1-6-128-16,4 2 128 0,-4-1-128 0,1 0 0 15,-3-5 144-15,-1 3-144 0,-2-3 128 0,6 1-128 16,1-2 160-16,-3-4-160 0,-3-3 0 0,-1 1 128 15,-4-1-128-15,2-1 0 0,0-1 0 0,-2 0 0 16,-3 0 128-16,-4-3-128 0,-2-1 0 0,-4-1 0 16,-3 3 128-16,0-3-128 0,2-2 0 0,-1 0 144 15,-1 2-144-15,-3 0 128 0,-5-3-128 0,0 3 160 16,-4-2-160-16,-1-1 160 0,-5 3-160 0,-3-2 0 16,-3-3 144-16,-3 2-144 0,-3 3 0 0,-1-3 144 15,0-2-144-15,-3-2 0 0,-4 0 160 0,-1 0-160 0,-2 1 128 0,-2 1-128 16,-4-3 176-16,-2 1-48 0,-3-1-128 0,-2-1 192 15,-3-2 64-15,-2 2 0 0,-2 2 0 0,-3 0 0 16,-3 1-48-16,-6-2 0 0,-1 2 0 0,-4 0 0 16,-2 1-80-16,-1 0 0 0,-2 0-128 0,-2-1 192 15,-2 1-32-15,-3 4-16 0,-4 0 0 0,-3 2 0 16,-2-2 16-16,-5 4 0 0,-5-2 0 0,-4 5 0 16,-4 3-32-16,-1 1-128 0,-1-1 192 0,-3 3-64 15,0 1-128-15,-9 2 0 0,1 3 144 0,-6 0-144 16,-3 3 0-16,4 2 0 0,0 3 0 0,-1 2 128 15,-2 2-128-15,-2 6 0 0,1-1 0 0,2 6 0 16,2 4 0-16,6 0-192 0,-3 4 192 0,0 3-192 16,-3 3-448-1,6 3-112-15,3-1-16 0,7 3-10384 0,3 1-2096 0</inkml:trace>
  <inkml:trace contextRef="#ctx0" brushRef="#br3" timeOffset="89128.95">17646 4925 21711 0,'0'0'960'0,"0"0"192"0,0 0-912 0,0 0-240 16,0 0 0-16,0 0 0 0,0 0 224 0,0 0 0 15,7 9 0-15,5-2 0 0,1-2 32 0,3 0 0 16,3 1 0-16,1-4 0 0,1 1-80 0,0-1-16 16,4 1 0-16,1-2 0 0,0 0-160 0,-2 3 192 15,0-3-192-15,0 2 192 0,0-1-192 0,2 4 192 16,0 1-192-16,2 0 192 0,-1 1 64 0,2 0 0 16,1 3 16-16,1 0 0 0,4 3-64 0,3 0-16 15,4-4 0-15,2 1 0 0,2 2 48 0,0-3 0 16,-1 2 0-16,1-5 0 0,3 2 80 0,0-3 32 0,4 1 0 0,1-2 0 15,3-3-160-15,0 2-16 0,0-1-16 16,2-2 0-16,-6-1-160 0,2 3 128 0,-2-2-128 0,5 1 128 16,-1 0-128-16,3-1 0 0,2 1 0 0,-1 0 128 15,-3-2-128-15,1 0 0 0,-1 0 0 0,1 1 0 16,-1 0 0-16,7 2 0 0,0-1 0 0,1 0 0 16,-1-1 0-16,1-1 0 0,-1-1 0 0,1 1 0 15,1 0 0-15,4 0 0 0,3-2 0 0,-1 2 0 16,-2-2 0-16,0 2 0 0,-1-1 0 0,1 1 0 15,3 0 0-15,1 0 0 0,1 0 0 0,-4 0 0 16,-3-2 0-16,0 2 0 0,-1 0 0 0,2 0 0 16,1-1 128-16,2 0-128 0,-1-1 0 0,1 0 128 15,-3 1-128-15,0-2 0 0,0 1 0 0,3-2 128 16,4 2-128-16,-2 0 0 0,-4-2 144 0,-1 2-144 16,0-2 0-16,2 0 144 0,2 3-144 0,-1-1 0 0,5 0 128 0,-7 1-128 15,-5-1 0-15,-1 1 0 0,0 0 0 0,1 1 0 16,3 1 0-16,1 0 0 0,-2 2 0 0,-2-1 0 15,-3 0 0-15,0 0 0 0,1 2 144 0,4 0-16 16,1 0-128-16,1 1 192 0,0 0-48 0,-2-1-16 16,-3-1 0-16,1 0 0 0,0 0-128 0,4 0 0 15,2 0 0-15,-3-1 0 0,1 0 0 0,-2-1 0 16,-3 0 128-16,-2 1-128 0,1-1 0 0,2 1 0 16,5 2 0-16,-4-1 0 0,-1-3 0 0,1 1 0 15,-3-1 0-15,0 1 128 0,-2 1-128 0,4-2 0 16,4 1 0-16,-1-1 0 0,-2-1 0 0,-2 1 0 15,-3-2 0-15,1 1 0 0,-2 1 128 0,2 0-128 16,6 0 0-16,-4 1 128 0,-3 1 0 0,-2-2-128 0,-3 0 192 0,1 0-64 16,2 0 0-16,2 1-128 0,3 0 192 0,1-1-64 15,-2 0-128-15,-4-1 0 0,-3 0 0 0,0-1 128 16,0 1-128-16,0 1 0 0,1 1 0 0,1 1 0 16,2-2 0-16,-2 1 128 0,-2-1-128 0,-2-1 0 15,-3 1 0-15,-1-2 0 0,0 0 0 0,1 2 0 16,0 1 0-16,1-1 0 0,-1-1 128 0,2-1-128 15,-3 2 0-15,-3 0 0 0,-4-1 0 0,0-1 0 16,-3 2 0-16,1 0 0 0,-1 2 0 0,0-1 0 16,-2-1 0-16,2 0 0 0,1 2 0 0,-2-1 0 15,0-1 160-15,-2 0-160 0,-2-1 192 0,-5-1-192 16,2 1 192-16,-1-1-64 0,1-1 0 0,-1 2-128 16,1 0 160-16,-4 1-160 0,2-2 128 0,1 2-128 0,-1 0 160 15,4 0-160-15,-5-1 192 0,1 1-192 0,0-1 0 0,-3 1 0 16,0-2 0-16,0 2 0 0,-2 0 0 15,-1 2 0-15,-1-2 0 0,1 0-144 0,-3 0 144 0,1 0 0 16,1 0 0-16,-1 1 0 0,-1-1 0 0,2 1 0 16,-2 1 0-16,-1-1 128 0,0-1-128 0,0 2 0 15,2 2 0-15,-1-1 0 0,-1-1 0 0,0 0 0 16,-1 0 128-16,-1 1-128 0,0-2 128 0,-1 1-128 16,0 3 128-16,-2-2-128 0,0-2 128 0,-2-1-128 15,-1 2 128-15,1 0-128 0,0 1 128 0,0-2-128 16,0-2 128-16,0 2-128 0,-1 0 128 0,0 0-128 15,1-1 128-15,1 0-128 0,-2 3 176 0,2-2-48 0,-1-1 0 16,1 2 0-16,-1-1-128 0,1 0 160 0,-2-1-160 0,0 0 160 16,0 0-160-16,-1 1 0 0,2 1 144 0,2-2-144 15,-1 0 144-15,3 0-144 0,1 0 192 0,-2 0-192 16,-1 1 0-16,-1-1 0 0,-1 0 0 0,3 0 0 16,-1 0 0-16,-1 0 0 0,1-1 0 0,-1 1 0 15,-1 0 0-15,0 0 0 0,0 0 0 0,0 0 0 16,-2 1 0-16,1 0 0 0,1-1 0 0,-1 1 0 15,0-1 0-15,1 2 0 0,0-1 0 0,-1-1 0 16,0 0 0-16,0 1 0 0,0-1 0 0,-2 0 0 16,1 0 128-16,-1 0-128 0,0 0 0 0,1 0 0 15,-2 0 128-15,0 0-128 0,0 0 0 0,1 0 0 16,-11 0 0-16,7 0 0 0,-7 0 0 0,0 0 0 16,0 0 0-16,10 4 0 0,-10-4 0 0,0 0 0 15,0 0 0-15,0 0 0 0,0 0 0 0,0 0 0 16,0 0-1184-16,-12 4-240 0,-1-4-48 0,-4-1-13232 15</inkml:trace>
  <inkml:trace contextRef="#ctx0" brushRef="#br3" timeOffset="89863.27">30380 5371 6447 0,'0'0'272'0,"0"0"80"0,0 0-352 0,-6-5 0 0,0-2 0 0,6 7 0 16,0 0 2736-16,-6-6 464 0,1-4 112 0,1 4 16 0,0 1-1936 0,3-3-384 15,-3 0-80-15,0-2-16 0,-2-3-208 0,0 2-64 16,-2-2 0-16,1 3 0 0,-5-3-144 0,2 3-48 16,0 1 0-16,-2 2 0 0,-2 2-48 0,-2 2-16 15,1 3 0-15,-3 4 0 0,-3 3-176 0,2 2-32 16,-2 5-16-16,-1 4 0 0,1 2-160 0,1 7 192 16,3-3-192-16,0 3 192 0,1 4-192 0,0 0 160 15,4-1-160-15,0-6 160 0,2 1-160 0,2 1 0 16,3-5 0-16,4-3 0 0,2-2 128 0,3-5-128 15,1-2 0-15,4-6 128 0,3 0 80 0,2-4 16 16,2-3 0-16,3-4 0 0,1-6 96 0,5-4 32 16,1-3 0-16,4-3 0 0,-1-1-160 0,1-2-48 0,1-1 0 0,1-3 0 15,1 2-144-15,0-2 0 0,0-3 0 0,-3-3 0 16,3-1 0-16,-2-3 0 0,-2-1 128 0,-1-5-128 16,-3-2 0-16,1-3 0 0,-2-3 144 0,0 0-144 15,-1-1 0-15,-1 8 144 0,-3 0-144 0,-3 11 0 16,-3 1 0-16,-2 8 0 0,-2 6 0 0,-2 5 0 15,-2 8 0-15,-5 9 0 0,0 0 0 0,0 0 0 16,-7 10 0-16,-2 7 0 0,-3 4-160 0,-4 7 160 16,-1 7 0-16,-1 2 0 0,-1 2 0 0,-2 9 0 15,-1 4 0-15,-4 4 0 0,-1 0 0 0,1 3 0 16,-1-1 0-16,0-2 0 0,1-3 0 0,2-3 0 16,2-3-128-16,2-5 128 0,-1-3 0 0,5-7 0 15,4-4-336-15,1-4 0 0,5-3 0 0,-1-5 0 16,3-2-2032-16,4-2-384 0</inkml:trace>
  <inkml:trace contextRef="#ctx0" brushRef="#br3" timeOffset="90296.43">30710 5359 22287 0,'0'0'976'0,"0"0"224"0,-9 3-960 0,1 2-240 15,-1-1 0-15,0 1 0 0,-1 4 128 0,-2 0 0 0,-2 2-128 16,1 3 192-16,-1-1 0 0,2 2-16 0,-2-1 0 0,-1 1 0 16,-1-3 128-16,0 2 16 0,-1 1 16 0,2 2 0 15,1-1 64-15,4-1 16 0,1-1 0 0,4-2 0 16,2-1-208-16,3-11-32 0,-1 10-16 0,1-10 0 15,0 0 0-15,11 8 0 0,1-7 0 0,1-1 0 16,1-2 32-16,0-6 0 0,0 1 0 0,1-4 0 16,0-3-48-16,-1 0 0 0,0 0 0 0,-1 0 0 15,-1-1-144-15,1 1 0 0,0-1 144 0,-3 0-144 16,0 2 192-16,-1 4-48 0,-4 0 0 0,-5 9 0 16,0 0 128-16,0 0 32 0,0 0 0 0,0 0 0 15,0 0-112-15,4 13-32 0,-4 0 0 0,-4 1 0 16,2 2-160-16,-2 2 0 0,-1 1 144 0,1 0-144 15,1 1 0-15,1-1 128 0,-2 1-128 0,2-3 0 0,0 1 0 0,2-3 0 16,2-3 0-16,0 1 0 16,2-5-1472-16,-4-8-192 0,8 8-64 0,-8-8-10256 15</inkml:trace>
  <inkml:trace contextRef="#ctx0" brushRef="#br3" timeOffset="90781.98">31017 5532 2751 0,'-17'7'128'0,"6"0"16"0,-2 1-144 0,-2 5 0 0,-2 2 0 0,-1 1 0 16,-1 1 4528-16,0 2 864 0,-1-1 176 0,1-2 48 16,2-3-3920-16,1 1-784 0,-1 0-144 0,3-4-48 15,3 0-144-15,2-2-48 0,1 0 0 0,8-8 0 16,0 0-320-16,0 0-64 0,0 0-16 0,0 0 0 15,8-5 192-15,2-6 48 0,5 0 0 0,1 1 0 16,2-4-208-16,1 0-32 0,1-3-128 0,2 1 192 16,-1-1-192-16,-1 2 0 0,0-5 128 0,0 4-128 15,-1 1 0-15,0 2 0 0,0 6 0 0,-4-1 0 16,-2 4 0-16,-3 3 0 0,-10 1 0 0,0 0 0 16,0 0 0-16,7 13 0 0,-5 0 0 0,-3 0 0 15,-7 3 0-15,1 0 0 0,-5 2 0 0,-1-1 0 16,-3-2 128-16,-1-2 0 0,1-2-128 0,-1 0 192 15,0-2-64-15,3 0-128 0,3-5 176 0,4-3-176 0,7-1 160 0,0 0-160 16,0 0 128-16,0 0-128 0,0 0 160 0,11-9-160 16,3-1 192-16,1-2-192 0,3-1 144 0,3 1-144 15,0-2 0-15,1 4 144 0,-2 0-144 0,0 0 0 16,1 4 0-16,-3 0 0 0,-2 3 0 0,1 5 0 16,-2 3-144-16,-1 3 144 0,-1 5 0 0,-2 3 0 15,-2 3-128-15,-5 3 128 0,-4 2 0 0,-3 0 0 16,-2 3 0-16,-4-1 0 0,0-1 0 0,-1 1 0 15,0-2 0-15,0-1 0 0,1-1 0 0,0-3-256 16,1-2 16-16,2-5 16 16,1 0-2208-16,1-5-432 0</inkml:trace>
  <inkml:trace contextRef="#ctx0" brushRef="#br3" timeOffset="91249.43">31603 5740 12895 0,'-9'6'1152'0,"0"2"-928"0,-1 3-224 0,-3 5 0 16,-2 2 2816-16,-2 4 528 0,-2 1 112 0,0 1 0 15,-2-2-2496-15,-2 0-512 0,-3 4-112 0,1-3-16 16,-1-3-64-16,1 3 0 0,-2-4-16 0,2 4 0 16,1-2-80-16,1-1-16 0,1-3 0 0,3-4 0 0,4-3-144 0,3-1 160 15,4-5-160-15,8-4 160 0,0 0-160 0,0 0 192 16,0 0-192-16,0 0 192 0,2-12 192 0,4 1 64 16,6-4 0-16,3-2 0 0,0-1-224 0,3 1-32 15,1-1-16-15,3 0 0 0,-1-2-176 0,4 1 0 16,0-2 0-16,3 1 128 0,1 1-128 0,-1 2 0 15,-1 3 0-15,0 0 0 0,-2 0 0 0,-2 6 0 16,-3-1 0-16,-1 5-176 0,-1 1 176 0,-4 6 0 16,-3 1 0-16,-2 5-128 0,-9-9 128 0,7 10 0 15,-6 4 0-15,-2-2 0 0,-4 1 0 0,-3 1 0 16,-2 1 0-16,-5 2 0 0,-3-3 0 0,-3-1 0 16,0-2 0-16,-1-1 0 0,1-5 0 0,0 0 0 0,-2 2 0 0,3-3 0 15,1-2 128-15,4-2-128 0,3 0 128 0,1-1-128 31,5-2-1024-31,6 3-256 0,-6-9-64 0</inkml:trace>
  <inkml:trace contextRef="#ctx0" brushRef="#br3" timeOffset="91501.06">32159 6027 21183 0,'-11'5'944'0,"11"-5"192"0,-11 6-912 0,-1 4-224 15,1 1 0-15,-2 3 0 0,-1 3 1232 0,0 2 208 16,0 0 32-16,1 1 16 0,-3-1-1056 0,-1 1-224 16,2-2-32-16,-2 0-16 0,0-4-160 0,-1 0 0 15,1-1 0-15,1 1 0 0,1-5 0 0,1 4 128 16,3-4-128-16,0 0 192 15,0-5-1376-15,0 1-272 0,1-4-48 0</inkml:trace>
  <inkml:trace contextRef="#ctx0" brushRef="#br3" timeOffset="91931.14">32088 6217 12895 0,'0'0'1152'0,"0"0"-928"0,0 0-224 0,-7 9 0 15,0-2 1648-15,0 3 272 0,0-1 64 0,0 3 16 16,0 4-1040-16,-3-2-224 0,3-3-32 0,-4 3-16 16,1 1-128-16,-3 1-32 0,-1 0 0 0,-2-3 0 15,-2-2-16-15,0 2-16 0,2-2 0 0,-1 2 0 16,2 1-112-16,0-4-32 0,2 1 0 0,0-4 0 15,2 1-192-15,1-4-32 0,0-1-128 0,2 1 192 16,8-4-192-16,0 0 176 0,0 0-176 0,0 0 160 0,0 0-160 0,0 0 192 16,5-9-192-16,5-2 192 0,3 2-192 0,0-2 192 15,1 2-192-15,1-3 192 0,0 2-192 0,3 1 0 16,1 0 0-16,0 4 0 0,-1 1 0 0,0 2 0 16,-3 1 0-16,-1-1 0 0,-1 4 144 0,-1 1 0 15,2 1 0-15,-4 4 0 0,-3-2-144 0,2 6 192 16,-3-1-192-16,-1 3 192 0,-1 1-192 0,-3 3 192 15,-2 0-192-15,0-2 192 0,-2 0-192 0,-1-2 128 16,-2 1-128-16,-2 3 128 0,1-1-128 0,-2 1 0 16,-1-1 0-16,1-2 0 15,0 0-432-15,0-2-112 0,1-2-32 0</inkml:trace>
  <inkml:trace contextRef="#ctx0" brushRef="#br3" timeOffset="92315.62">32472 6628 8287 0,'0'0'736'15,"0"0"-592"-15,0 0-144 0,0 0 0 0,-4-8 3632 0,4 8 688 0,-6-9 144 0,-2 3 16 16,-2 2-3120-16,0-1-624 0,-4 3-128 0,1 0-32 16,-4 1-320-16,-1 2-80 0,0 2-16 0,8 1 0 15,-3 0-32-15,0-1-128 0,-1 4 192 0,2 2-64 16,-1-3-128-16,3 4 0 0,0-2 0 0,-4 8 0 15,3-2 0-15,6 0 0 16,3-5 0-16,2-9 0 0,4 13 192 0,2-4-64 0,4 0 0 0,-2-8 0 16,1 4 112-16,2 1 16 0,2-2 0 0,1 0 0 0,0-1-128 15,0 3-128-15,-2-2 176 0,10 5-176 0,-4 2 240 16,-5 1-64-16,-6-5-16 0,-7-7 0 0,8 14 176 0,-8-14 48 16,2 19 0-16,-2-2 0 0,0-17 64 0,-3 20 32 15,-1-3 0-15,-1-1 0 0,-3 1-64 0,-1 0-16 16,-1-4 0-16,-1 1 0 0,-2 1-144 0,4-8-16 15,-1 3-16-15,-3 1 0 0,-1 1-96 0,-2 3-128 16,0 0 176-16,0 2-176 0,-3-1 160 0,-16 11-160 16,4-2 128-16,5-4-128 0,-2-2 0 0,4-4 0 15,4 0 0-15,1-4 0 16,3-1-1408-16,5-6-352 0,1-3-80 0</inkml:trace>
  <inkml:trace contextRef="#ctx0" brushRef="#br3" timeOffset="92558.2">32285 5672 33119 0,'0'0'1472'0,"-2"-9"288"0,2 9-1408 0,0 0-352 0,0 0 0 0,-4-6 0 16,4 6 0-16,-9-3 144 0,9 3-144 0,-9-1 0 15,9 1-160-15,-9-1-144 0,9 1-16 0</inkml:trace>
  <inkml:trace contextRef="#ctx0" brushRef="#br3" timeOffset="94132.56">32526 6303 17215 0,'0'0'768'0,"0"0"144"0,0 0-720 16,7 9-192-16,-7-9 0 0,10 6 0 0,1 0 336 0,-4 1 48 0,-7-7 0 0,9 3 0 15,-9-3-128-15,10 0-32 0,-10 0 0 0,9-2 0 16,-9 2-32-16,6-9 0 0,0 1 0 0,-3-3 0 16,-3 1-64-16,0-3 0 0,0-4-128 0,-1 0 192 15,-1-1 208-15,-4 0 48 0,1-2 0 0,-2-1 0 16,-3 0 64-16,-2 0 32 0,-1 1 0 0,-1 0 0 0,-1-2-192 0,-1-3-32 16,-3-2-16-16,-2-3 0 0,0-5-48 0,-1 0-16 15,-1-3 0-15,0-2 0 0,-2-2-64 0,11 18-16 16,-3-1 0-16,1-6 0 0,-2 1-32 0,-1-1-128 15,-3-4 192-15,-1-2-64 0,-2-3-128 0,-25-33 128 16,3 6-128-16,4 5 128 0,-1 5-128 0,1 2 192 16,1 4-192-16,0 4 192 0,3 3 16 0,1 3 16 15,-1 1 0-15,1 5 0 0,0 7-16 0,1 0 0 16,0 3 0-16,-1-2 0 0,2-2-208 0,-4-2 128 16,0 2-128-16,2 4 0 0,1 2 0 0,3-2 0 15,1-1 0-15,1-2 0 0,0 3 0 0,0 1 0 16,2-3 0-16,1 4 0 0,1-1 0 0,-1 4 0 15,-2 2 0-15,-1 1 0 0,0 1 0 0,-2 2 0 0,-3-2 0 0,2 1 0 16,2 1 0-16,1 5 0 0,1-3 0 16,-3 4 0-16,4 2 0 0,0 1 0 0,1 1 0 0,2-1 0 15,2-2 0-15,1 5 0 0,1-2 0 0,-1-2 0 16,-2 2 0-16,1 0 0 0,-2 0 0 0,4-2 0 16,0 1 160-16,-2 1-160 0,1-5 160 0,-2 5-160 15,2 3 128-15,0 0-128 0,1-1 0 0,0 4 144 16,-1 0-144-16,1 2 0 0,-1 2 0 0,0-1 0 15,0-1 0-15,1 5 0 0,0 0 0 0,0 2 0 16,-1 0 0-16,0 0 0 0,-3 3 0 0,1 1 0 16,-1 2 0-16,0-3 128 0,-1 1-128 0,0-1 0 15,-1 3 176-15,5-1-48 0,0 3-128 0,2-1 192 16,-3 1 0-16,3 1 0 0,0-1 0 0,3 2 0 0,2 0 48 0,-1 0 0 16,-1-2 0-16,1 1 0 0,0 0-112 0,2 3 0 15,-1 3-128-15,1-3 192 0,-1 1-192 0,1 2 176 16,-1 0-176-16,0 2 160 0,2-3-160 0,0 3 0 15,0-2 0-15,3 3 0 0,3-1 0 0,0 4 0 16,3 1 128-16,1 1-128 0,1 0 0 0,2 2 0 16,-1-2 0-16,2 3 128 0,2 0-128 0,2 1 0 15,-1 0 0-15,1-1 0 0,1-3 0 0,1 1 0 16,1-4 128-16,0 4-128 0,2-1 0 0,1 0 0 16,1-2 0-16,1 1 128 0,-2 0-128 0,2 0 0 15,-1 0 144-15,0 0-144 0,0-2 128 0,0 2-128 16,2-1 160-16,-2 2-160 0,0-1 176 0,1 3-176 15,1 1 192-15,-3-1-192 0,1 4 128 0,1-1-128 0,2-2 0 16,1 0 0-16,-1 2 144 0,1-3-144 0,0-7 0 16,4 2 144-16,2 3-144 0,-2-2 0 0,2-3 0 0,3 2 128 15,1-1 32-15,1-2 0 0,1 1 0 0,-1 2 0 16,-1-6-160-16,2 3 192 0,-1-2-192 0,1-1 192 16,-2-1-192-16,-2-2 128 0,-2-1-128 0,0 1 128 15,-1 2-128-15,2-2 160 0,-1 1-160 0,-1-3 160 16,4 2-160-16,-2-1 128 0,1 3-128 0,1-1 128 15,0-1-128-15,0-3 0 0,1 0 0 0,-1 0 128 16,2 0-128-16,2-1 0 0,-2 1 144 0,1-1-144 16,-2-2 0-16,0 2 0 0,0 0 0 0,-1-2 128 15,-1 1-128-15,-1-2 0 0,1-1 0 0,0-1 128 16,-1 1-128-16,2 0 0 0,1-1 0 0,2 0 0 16,-1 3 0-16,0-1 0 0,2-1 0 0,1 0 128 0,1 2-128 15,3 1 0-15,2 1 0 0,2-2 0 0,0 0 0 16,-2-1 0-16,-1 3 0 0,0-2 0 0,-1-1 0 0,0 2 0 15,1-2 0-15,0 2 0 0,-2-1 0 0,1-1 0 16,0-1 0-16,0 0 0 0,-2-2 0 0,3-1 0 16,-2 1 0-16,1-3 0 0,-2 2 0 0,1-2 0 15,2 1 0-15,-3-2 0 0,-2 1 0 0,0-3 144 16,-1 0-144-16,2 1 0 0,2-3 160 0,-1 1-160 16,1 0 128-16,0-3-128 0,1 0 160 0,0-2-160 15,-2-2 192-15,3 1-192 0,-2 0 176 0,-3-2-176 16,-3 1 160-16,1-2-160 0,-1-1 144 0,-1-3-144 15,-1-1 128-15,-1 4-128 0,-2-1 144 0,-1 1-144 16,-1 1 160-16,1-4-160 0,-1 2 128 0,-7 3-128 0,0-2 0 0,1-2 144 16,2 2-144-16,0-4 0 0,0 1 0 0,0-2 128 15,0 2-128-15,10-10 0 0,-3 3 0 0,-2 0 128 16,-2 0-128-16,0 1 128 0,0-2-128 0,0 1 128 16,2-1-128-16,0-2 160 0,1 0-160 0,-3-1 160 15,0-3-16-15,-1-2 0 0,-2 0 0 0,0 1 0 16,-1-3-144-16,-2 0 0 0,1-6 0 0,-2-2 0 15,0-4 0-15,-1-1 0 0,-1-5 160 0,-2 4-160 16,-2 0 256-16,0-4-48 0,0-3-16 0,-2-9 0 16,-2-8-192-16,0 3 144 0,-1-2-144 0,0 9 128 15,-3 10-128-15,-1 4 0 0,-3 10 0 0,0 3 0 16,1 6 0-16,-3 2 0 0,-1 1 0 0,-1-1 0 0,-2 0 0 16,-1 0 0-16,-3-4-128 0,0 4 128 0,-6 0-128 0,1-1 128 15,-1 1-160-15,0 2 160 0,-2 0-400 16,-1 2 16-16,-3 1 0 0,13 6 0 15,-4 3-1440-15,1-1-288 0,-3-2-48 0</inkml:trace>
  <inkml:trace contextRef="#ctx0" brushRef="#br3" timeOffset="95967.17">14242 5162 12895 0,'0'0'1152'0,"-7"-7"-928"0,4-5-224 0,0 5 0 16,2-3 976-16,1 2 160 0,2-2 16 0,2 2 16 0,0-1-336 0,1 2-64 15,0-2 0-15,3 1-16 0,-1-1-192 0,3 2-48 16,1 0 0-16,-2 0 0 0,3 2-64 0,0 2-32 15,-1-1 0-15,3 0 0 0,4 3-32 0,0 2-16 16,1 3 0-16,1-3 0 0,3-2-144 0,2 1-32 16,3 1 0-16,5-1 0 0,7 0-48 0,3 0-16 15,2-1 0-15,0-1 0 0,1-1 112 0,1 1 16 16,3-2 0-16,-1 1 0 0,2-4 16 0,5 2 16 16,5 2 0-16,3-2 0 0,2-3 32 0,1 2 0 15,-1 2 0-15,0-2 0 0,0 1-80 0,4 1-16 16,5 1 0-16,2-2 0 0,-1 0-224 0,0 0 176 15,-1-4-176-15,3 4 160 0,0 3-160 0,2-2 0 16,2-5 0-16,-3-1 128 0,-4-3-128 0,-3 1 0 16,-3 6 0-16,2 2 0 0,1-3 0 0,0 0 128 0,-3 1-128 0,-2 0 0 15,-4 2 0-15,-4 3 0 16,-3-2 0-16,-2 2 0 0,0 5 0 0,-5-3 0 0,-4 0 0 0,-1-1 0 16,-2-2 0-16,-8 2 0 0,-4-2 128 0,-6 1-128 15,-6 0 0-15,-2-1 0 0,-3 1 0 0,-13 1 128 16,0 0-128-16,0 0 0 0,0 0 0 0,0 0 0 15,0 0 192-15,-12 8-32 0,-3 2-16 0,-5-2 0 16,-7-2-16-16,-5 2 0 0,-5-3 0 0,-5 1 0 16,-6-3-128-16,-4-1 160 0,-1 1-160 0,-5 0 160 15,-3 6-32-15,-8-2-128 0,-6 0 192 0,-4 0-64 16,-4-5 96-16,-2 1 16 0,0 2 0 0,-4 2 0 16,-7-1 32-16,0-3 16 0,-3 0 0 0,-2-1 0 15,0 2-32-15,-2-4-16 0,-7-1 0 0,7-2 0 0,3 2-48 0,-2 1-16 16,-2 1 0-16,2-2 0 0,2-4-176 15,6 3 0-15,4 0 144 0,3 2-144 0,2-2 0 16,6-1 128-16,5-2-128 0,8 1 0 0,8-1 0 16,6-2 0-16,3 0 0 0,8 5 0 0,4-2 0 0,6-2 0 15,6-1 0-15,4 2 0 0,5-3 0 0,6 2 0 16,5 1 0-16,5 5 128 0,7-8-320 0,7 3-64 16,4 0-16-16,6-2 0 0,4 2 64 0,9-1 16 15,6 1 0-15,8 4 0 0,5 4 192 0,9 0 0 16,7 0-160-16,3-2 160 0,3 1 0 0,1 0-176 15,1 7 176-15,11-3-128 0,5 2 128 0,-1 0 0 16,0-5 0-16,-2 5 0 0,1 2 0 0,3 0 0 16,2-3 128-16,-1-1-128 0,-4 2 0 0,0-2 0 0,1 0 0 15,-1-1-128-15,-6-3 128 0,-2-2 0 0,-6-2 128 0,-1 2-128 16,-5 0 0-16,-2 0 128 0,-2-3-128 0,-6-1 0 16,-7-2 0-16,-6 0 0 0,-7-1 0 0,-4 2 0 15,-10 2 0-15,-3-1 0 0,-7-1 0 0,-6 4 0 16,-5 0 0-16,-9 1 128 0,0 0-128 0,-10-2 0 15,-8 1 0-15,-7 2 0 0,-9 1 0 0,-12 2 0 16,-8 1 0-16,-9-3 0 0,-8-1 0 0,-4 1 0 16,-3-5 0-16,-3 3-128 0,-3 3 128 0,-6-2-128 15,-7 2 128-15,3-2 0 0,0 0 128 0,2 4-128 16,0 0 0-16,3-1 0 0,3-1-160 0,9-2 160 16,7-1-128-16,8 1 128 0,5 4 0 0,8-2-15024 15</inkml:trace>
  <inkml:trace contextRef="#ctx0" brushRef="#br3" timeOffset="97085.23">15025 5011 9951 0,'0'0'448'0,"0"0"80"0,0 0-528 0,0 0 0 15,0 0 0-15,0 0 0 0,0 0 688 0,9-2 16 16,-9 2 16-16,0 0 0 0,11-5 0 0,-11 5 0 16,10-2 0-16,2 1 0 0,-2 1 48 0,3 0 0 15,2-1 0-15,3 1 0 0,3 1-96 0,3 0-16 16,6 1 0-16,1 1 0 0,4-1-208 0,2-1-64 16,1 0 0-16,2-1 0 0,4-4-48 0,3-1-16 0,0 2 0 0,6 0 0 15,5 2 64-15,5-3 0 0,0-2 0 0,0-1 0 16,-4 2 0-16,4-1 0 0,-4 1 0 0,5 2 0 15,6-1-80-15,-2-1-16 0,1 0 0 0,-3 0 0 16,-2-4-96-16,-3 3-32 0,-4 2 0 0,3 0 0 16,1-1-32-16,0 1-128 0,-1-1 192 0,-6-2-64 15,-4 1-128-15,-5 4 0 0,-1-2 0 0,-5 2 0 16,-1-2 0-16,-6 2 0 0,-3 2 0 0,-5 6 128 16,-3-4-128-16,-5 1 0 0,-3-3 144 0,-3 1-144 15,-10-1 128-15,0 0-128 0,0 0 128 0,0 0-128 16,-4 11 288-16,-5-3-16 0,-3 0 0 0,-6-1 0 0,-7-3-16 15,-6 2 0-15,-6 3 0 0,-4 1 0 16,-3 1-128-16,-9 0-128 0,-8-2 192 0,-8 4-192 0,-4 2 144 16,-2 1-144-16,-3 2 0 0,-6 0 144 0,-6-5-144 15,-3 1 0-15,1 0 0 0,2-3 0 0,4-2 144 0,0 3-144 16,2-5 160-16,6 2-160 0,3-4 240 0,7-2-48 16,7 0-16-16,5 3 0 0,4-4-176 0,6 1 192 15,7-2-192-15,6 0 192 0,6-1-192 0,7 0 0 16,7-1 0-16,13 1 0 0,0 0 128 0,10-4-128 15,8-4 0-15,9 1 128 0,9-5-128 0,8 2 0 16,11-4 0-16,10-2 0 0,13-1 0 0,10 1 128 16,7-2-128-16,8-2 0 0,5-1 0 0,6 0 0 15,1-4 128-15,1 3-128 0,0 0 0 0,3-3 0 16,6 3 0-16,-3 2 128 0,-7 1-128 0,3 2 0 0,2 0-160 0,-7 4 160 16,-7 1 0-16,-9 1 0 0,-10 4 0 15,-4 2 0-15,-8 4 0 0,-11 0 0 0,-10-1 0 0,-12 2 0 16,-13 0 0-16,-10 3 0 0,-10-1 0 0,-9-2 0 15,-12 9 0-15,-14-2 0 0,-17 2 0 0,-13-3 160 16,-10 3-160-16,-13-2 160 0,-10 2-160 0,-17-1 160 16,-15 5-160-16,-4-3 0 0,-5 1 0 0,-9 2 128 15,-12-5-128-15,2 6 160 0,-1 1-160 0,2-2 160 16,-2-2-160-16,4 4 0 0,3 1 0 0,7-1 0 16,7-2-2016-1,8 2-384-15</inkml:trace>
  <inkml:trace contextRef="#ctx0" brushRef="#br3" timeOffset="123187.93">1155 12627 8287 0,'0'0'736'0,"0"0"-592"15,0 0-144-15,0 0 0 0,0 0 1488 0,3-7 272 16,-3-1 48-16,1 3 16 0,-1 5-544 0,4-9-96 15,-1 3-32-15,-1 1 0 0,2-3-384 0,-4 8-96 16,3-4-16-16,-3 4 0 0,0 0-144 0,3-3-48 16,-3 3 0-16,0 0 0 0,0 0-80 0,0 0 0 15,0 0-16-15,5 5 0 0,-1 5 80 0,0 4 0 16,0 5 16-16,0 5 0 0,-1 3 80 0,0 6 16 16,0 5 0-16,-3 8 0 0,1 1-32 0,-1 6 0 15,0 6 0-15,-1 3 0 0,1 8-208 0,-3 1-32 16,2 0-16-16,-2-1 0 0,1-1-128 0,-1-6-16 15,1-2-128-15,0-6 192 0,-3-4-32 0,3-6-16 16,2-3 0-16,-2-5 0 0,0-5 16 0,2-4 0 16,1-4 0-16,0-5 0 0,-1-4-160 0,2-2 160 15,0-4-160-15,-2-9 160 16,0 0-1632-16,0 0-336 0,0 0-64 0</inkml:trace>
  <inkml:trace contextRef="#ctx0" brushRef="#br3" timeOffset="123460.43">1145 12566 23439 0,'0'0'1024'0,"0"0"240"0,0 0-1008 16,0 0-256-16,9-8 0 0,-5 2 0 0,2-1 672 0,3 2 96 15,4-4 0-15,2 1 16 0,2 1 16 0,2-5 0 16,4 1 0-16,2 1 0 0,3-3-208 0,5 0-32 16,3 0-16-16,1-2 0 0,2 2-304 0,-2 1-64 15,-2-1-16-15,1 0 0 0,0 3-160 0,-5 3 0 16,-1 0 144-16,6 1-144 16,-4 5-928-16,-6 6-256 0,-3 4-48 0,-8 2-11680 0</inkml:trace>
  <inkml:trace contextRef="#ctx0" brushRef="#br3" timeOffset="123632.53">1239 13208 24191 0,'0'0'1072'0,"-2"12"208"0,2-12-1024 0,6 11-256 16,3-6 0-16,2 2 0 0,3 0 512 0,4-3 32 0,3-1 16 0,4-2 0 15,4-1 272-15,6-1 64 0,1-2 16 0,5 2 0 16,-1-3-416-16,-1-1-96 0,2 4-16 0,-2-3 0 31,-1 0-1440-31,0 0-288 0</inkml:trace>
  <inkml:trace contextRef="#ctx0" brushRef="#br3" timeOffset="124237.96">1974 13982 8287 0,'0'0'736'0,"8"-8"-592"16,-2 1-144-16,0 0 0 0,-6 7 272 0,7-8 32 0,0-2 0 0,-3 1 0 15,-4-3 352-15,0 4 80 16,-2-5 16-16,-3 3 0 0,-3 1 880 0,0 2 176 16,2 1 48-16,0 2 0 0,-6 0-592 0,2 2-112 15,-3 1-32-15,1 2 0 0,-1 1 96 0,-1 1 0 16,0 2 16-16,-1 3 0 0,-1-2-368 0,1 8-80 0,-1 0-16 0,0 4 0 16,0 1-528-16,1 2-112 0,2 2-128 0,3 5 176 15,2 0-176-15,4-7 128 0,3 1-128 0,-2 0 128 16,3-3-128-16,3-1 128 0,3 0-128 0,2-3 128 15,2-5 80-15,3-1 16 0,1-5 0 0,2 0 0 16,2-6 96-16,1-3 0 0,0-6 16 0,11-7 0 16,-3-1-32-16,0-5-16 0,-1-5 0 0,-2-4 0 15,-3-3-112-15,0 0-32 0,-1 0 0 0,-2-1 0 16,-2 0-144-16,-2 0 0 0,-3 0 144 0,-1 0-144 0,0-1 0 0,-4 0 144 16,-1-7-144-16,-5 2 0 0,0-5 128 0,-1 1-128 15,-2 0 0-15,1 5 0 0,-2 1 0 0,0 8 0 16,3 5 0-16,-2 5 0 0,2 6 0 0,0 4 0 15,1 13 0-15,0 0 0 0,0 0 0 0,0 0-144 16,-1 19 144-16,-1 10-192 0,1 3 192 0,0 5-160 16,0 2 160-16,1 2-160 0,0 6 160 0,-2 3 0 15,2 2 0-15,-2 2-128 0,-1 1 128 0,1 0 0 16,-2-1 0-16,3-4 0 0,2-6-224 0,1-6 32 16,0-5 16-16,0-3 0 15,1-2-528-15,1-5-96 0,1-6-32 0,1-3-8528 16,0-2-1712-16</inkml:trace>
  <inkml:trace contextRef="#ctx0" brushRef="#br3" timeOffset="124655.12">2674 13929 23039 0,'0'0'2048'0,"2"-10"-1648"0,-4 1-400 0,0-1 0 0,2 0 688 0,-1 1 48 16,-4 0 16-16,-2 1 0 0,-2 3-16 0,-1-1 0 16,0 1 0-16,0 2 0 0,-5 3-224 0,1 3-64 15,0 3 0-15,-3 5 0 0,-3 6-288 0,1 2-160 16,-2 1 160-16,2 6-160 0,1-2 128 0,2 1-128 15,1 1 0-15,3-5 0 0,5 2 288 0,3-2-32 16,1-6-16-16,1-1 0 0,4-1 208 0,-2-13 32 16,8 5 16-16,3-1 0 0,2-4 80 0,4-4 32 15,0-3 0-15,2-7 0 0,-1-3-256 0,0-3-48 16,-3 1-16-16,1-3 0 0,-3 0-144 0,0 3-16 16,-6 1-128-16,-1 5 192 0,-1 2-192 0,-5 11 0 15,0 0 128-15,0 0-128 0,0 0 0 0,0 0 0 16,0 0 0-16,5 9 0 0,-2 6 0 0,-1 3 0 15,1 2 0-15,-2 4-160 0,-1 1 160 0,1-3 0 16,2 0 0-16,2 1-128 16,0-4-864-16,0-1-160 0,0-3-48 0,1-1-8880 0,2-5-1776 0</inkml:trace>
  <inkml:trace contextRef="#ctx0" brushRef="#br3" timeOffset="125104.17">3020 13924 18431 0,'-9'24'1632'0,"4"-5"-1312"0,0 4-320 0,1 6 0 0,-2-2 1248 0,-2 3 176 15,1-3 48-15,-2 2 0 0,0 2-256 0,1-7-32 16,-2-4-16-16,5-1 0 0,-1-3-112 0,-1-5-32 16,7-11 0-16,0 0 0 0,0 0-400 0,0 0-96 15,0 0-16-15,3-14 0 0,1-4 0 0,2-1 0 16,2-4 0-16,1-2 0 0,1 1-368 0,1 1-144 15,2-8 0-15,0 2 144 0,-1 4-144 0,2-1 0 16,2 4 0-16,0 1 0 0,-1 3 0 0,2 6 0 16,-2 3 0-16,2 5 0 0,-5 5 0 0,1 3 0 15,-2 1 0-15,-2 7 0 0,-1-2 0 0,-4 2 0 16,0 4 0-16,-2 2 0 0,-1 1 0 0,-1 2 0 16,-1 1 0-16,0 1 0 0,-2-2 0 0,1-3 0 15,1-4 128-15,-1-4-128 0,2-10 0 0,0 0 0 16,0 0 0-16,0 0 128 0,0 0 64 0,9-6 16 15,0-6 0-15,1 1 0 0,0-2 16 0,2-2 0 16,1-3 0-16,-1 2 0 0,2-1-224 0,0 2 0 16,0 3 128-16,0 1-128 0,0 3 0 0,-1 2 0 15,-2 2 0-15,2 6 0 0,1 1 0 0,-1 8 0 16,-1 1-160-16,1 6 160 0,0 4 0 0,-2 1 0 16,-2 1 0-16,-2 1 0 0,-2 3 0 0,-3-1-128 0,-1-1 128 0,2 1 0 31,-3-4-1984-31,3 1-304 0,-1-1-64 0</inkml:trace>
  <inkml:trace contextRef="#ctx0" brushRef="#br3" timeOffset="125755.22">3759 13928 12895 0,'0'0'576'0,"0"0"112"0,0 0-560 0,2 9-128 16,0 3 0-16,0 2 0 0,1 4 1856 0,0 4 320 16,0 2 80-16,-2-1 16 0,-1-2-992 0,0 1-192 0,0-2-32 0,0 2-16 15,-2-4-224-15,2 0-48 0,0-2-16 0,-2-1 0 16,1 2-432-16,1-3-96 0,0-14-16 0,-1 9 0 15,0 0 128-15,1-9 32 16,0 0 0-16,0 0 0 0,0 0 592 0,0 0 128 0,0 0 32 0,0 0 0 16,0 0-480-16,0 0-112 0,-7-12-16 0,3 1 0 15,2 2-224-15,-1-6-48 0,1-1-16 0,1 0 0 16,1-2-32-16,1-1 0 0,3-4 0 0,-1 0 0 16,3-5-192-16,0 2 176 0,4-4-176 0,1 1 160 0,1 1-160 0,2 0 0 15,4 3 0-15,0-3 0 0,-1 5 0 0,4 3 0 16,-4 3-128-16,1 2 128 0,0 3 0 0,0 5 0 15,0 4-144-15,-1 3 144 0,-1 1 0 0,1 5-128 16,1 4 128-16,-2 2 0 0,-6 5-176 0,0 2 176 16,-4 3-160-16,-1 0 160 0,-2 1 0 0,-4-1 0 15,-3 0-128-15,-4-2 128 0,-2 0 0 0,-3-1 0 16,-1-1 0-16,-2-3 0 0,-3-3 0 0,-2-1 0 16,0 1 160-16,-1-5-160 0,-1-3 0 0,2-3 0 15,0-1 0-15,2-2-176 16,0-2-1552-16,3-2-320 0,2-7-64 0,3 2-11952 0</inkml:trace>
  <inkml:trace contextRef="#ctx0" brushRef="#br3" timeOffset="125950.19">4355 13779 27183 0,'0'0'1200'0,"0"0"256"0,0 0-1168 0,-3 14-288 15,2 4 0-15,-3 1 0 0,-2 0 896 0,-2 4 112 0,-1 4 16 0,-1-2 16 16,-3 3-208-16,1 2-64 0,-2 0 0 0,0-1 0 16,0 0-320-16,-1-3-80 0,-1-1-16 0,2 0 0 15,2-4-352-15,0-1 128 0,3-2-128 0,3-2 0 16,1-2-1600-16,2-5-400 0,3-9-80 16,0 0-7056-16,0 0-1408 0</inkml:trace>
  <inkml:trace contextRef="#ctx0" brushRef="#br3" timeOffset="126272.43">4649 13770 27647 0,'0'0'1216'0,"0"0"256"0,-11 8-1168 0,6 4-304 16,1 6 0-16,-1 0 0 0,-2 2 240 0,-2 2-16 15,-1 2 0-15,-3 0 0 0,2-2 416 0,-2 0 96 16,0-1 16-16,0-1 0 0,-1 2-288 0,3-4-48 15,0-2-16-15,2-2 0 0,1-6-112 0,8-8-32 16,-5 6 0-16,5-6 0 0,0 0 240 0,0 0 32 16,4-10 16-16,2-4 0 0,4 0-96 0,-1-1-32 15,3-3 0-15,3 3 0 0,0-2-272 0,2 3-144 16,0 0 160-16,1 6-160 0,0-1 0 0,-1 5 128 16,-3 3-128-16,-1 2 0 0,-1 1 0 0,2 9 0 15,-1 0 0-15,-2 6 0 0,0 3 0 0,-3 3 0 0,-3 1 0 16,0 0 0-16,-1 1 0 0,-1-2 0 0,-1 0-208 0,1 1 64 31,1-2-1840-31,-2-2-384 0,2-2-64 0,1-3-11520 0</inkml:trace>
  <inkml:trace contextRef="#ctx0" brushRef="#br3" timeOffset="126673.05">5182 13904 11967 0,'0'0'528'0,"0"0"112"0,-7-8-512 0,-1 0-128 16,-2 3 0-16,1 3 0 0,-1 0 4000 0,-2 2 768 16,-3 2 160-16,-3-1 16 0,-1 3-3456 0,-1 2-688 15,0 1-144-15,-4-1-16 0,-1 5-352 0,2 1-64 16,2-1-16-16,-2 3 0 0,-1 3-80 0,5-3 0 16,2-2-128-16,5 1 192 0,0 1-32 0,6-5-16 15,6-9 0-15,0 0 0 0,2 9-16 0,-2-9 0 16,12 1 0-16,3-2 0 0,3-4 208 0,3-5 48 15,2-3 0-15,3 0 0 0,0-2-64 0,2 0 0 16,-1 1 0-16,0 1 0 0,-2 2-64 0,-1-1-32 16,-1 5 0-16,-2 0 0 0,-5 3 96 0,-1 4 0 15,-2 5 16-15,-3 4 0 0,-1 4 32 0,-3 5 0 16,0 3 0-16,-3 4 0 0,0 5-112 0,-2 4 0 0,-1 2-16 0,-4 2 0 16,-2 4-16-16,-2 3 0 0,-2-2 0 0,0 5 0 15,-5 2-48-15,1-6-16 16,-4 1 0-16,0-5 0 0,-1-3-32 0,0 0 0 15,1-5 0-15,0-4 0 0,2-2-128 0,1-4 128 16,1-2-128-16,1-3 128 0,0-3-128 0,6-6 0 16,-1-1 0-16,-5-3-176 15,2-3-2448-15,1-5-480 0</inkml:trace>
  <inkml:trace contextRef="#ctx0" brushRef="#br3" timeOffset="127155.07">5653 12791 11055 0,'-14'6'976'0,"5"-1"-784"0,-1-2-192 0,1 0 0 0,0 0 1232 0,9-3 208 16,-9 5 32-16,4 2 16 0,5-7-272 0,0 0-48 0,0 0-16 0,0 0 0 15,0 0 192-15,9 9 48 16,3-1 0-16,6-4 0 0,4-4-16 0,3 0 0 0,3 0 0 0,4-2 0 16,1 0-592-16,4-3-112 0,0 1-32 0,1-1 0 15,1 1-416-15,2-1-96 0,-3 1 0 0,3-1-128 16,-4 0 0-16,-2 0 0 0,-2 2 0 0,-5 3 0 15,-4 0-2208 1,-6 3-400-16</inkml:trace>
  <inkml:trace contextRef="#ctx0" brushRef="#br3" timeOffset="127277.78">5840 13252 14735 0,'0'0'640'0,"0"0"160"0,0 0-640 0,0 0-160 15,6 7 0-15,5 1 0 0,3-3 4688 0,3-3 912 16,2 2 176-16,1-1 48 0,1-3-4176 0,1-1-832 15,5-3-176-15,2 0-16 0,3-1-368 0,2-3-64 16,3 2 0-16,1 1-16 16,1-2-2240-16,-4 2-448 0</inkml:trace>
  <inkml:trace contextRef="#ctx0" brushRef="#br3" timeOffset="128206.59">7029 12920 4607 0,'0'0'400'0,"-7"6"-400"15,-2-2 0-15,0-1 0 0,9-3 1872 0,-12 5 304 16,2-2 48-16,-2 3 16 0,-1-3-576 0,4 1-96 16,0 1-32-16,9-5 0 0,0 0 112 0,-9 7 16 15,9-7 0-15,-6 5 0 0,6-5-352 0,0 0-64 16,0 0-16-16,0 0 0 0,-1 10-288 0,1-10-64 16,0 0-16-16,11 5 0 0,4 1-32 0,3-2 0 15,1 1 0-15,7-4 0 0,3-2-224 0,6 1-48 16,3 0-16-16,4 1 0 0,3-2-224 0,2 0-64 15,0 0 0-15,-1 1 0 0,-4 1-256 0,-2-1 128 16,0 0-128-16,-2 0 0 0,-3 0 128 0,-3 1-128 16,0 0 0-16,-3-1 0 0,-2 0 128 0,-2 0-128 15,0-1 0-15,-6 1 0 0,-5 0 144 0,-2 0-144 0,-12 0 0 0,10 0 144 16,-10 0-368-16,0 0-80 0,9 1-16 0,-9-1-10800 16,0 0-2160-16</inkml:trace>
  <inkml:trace contextRef="#ctx0" brushRef="#br3" timeOffset="129274.13">8236 12071 12431 0,'-2'-14'544'0,"2"14"128"0,-2-12-544 0,7 3-128 0,0-2 0 0,0 2 0 16,0-2 848-16,0 3 144 0,0-2 32 0,0 5 0 0,4-2-384 0,-1 4-64 15,-8 3 0-15,10-3-16 0,-10 3-112 0,13 1 0 16,-2 2-16-16,2 4 0 0,2 2 80 0,0 5 32 16,2 0 0-16,1 2 0 0,1-1-224 0,0 3-64 15,1 3 0-15,3 2 0 0,0 3 16 0,0 3 0 16,0 4 0-16,0 1 0 0,1 2 144 0,0 1 32 15,-1 1 0-15,1 1 0 0,0 6 16 0,-1-3 16 16,0 1 0-16,2 3 0 0,-1-4-32 0,-3 1-16 16,-1-4 0-16,-5 4 0 0,2 2 80 0,-2-2 32 15,-3 3 0-15,-2-2 0 0,-1 3-160 0,-3-2-16 16,0 2-16-16,-3 0 0 0,-2-5-160 0,-1-2-16 16,-2 1-16-16,-3-1 0 0,-3-2-32 0,0 0-128 15,-1-3 192-15,2 0-64 0,-1-3 128 0,-1-3 0 16,-1 0 16-16,-3 0 0 0,1-2-64 0,-2 1-16 15,-2-7 0-15,2-1 0 0,2 0-192 0,-1-1 176 16,0-3-176-16,2-2 160 0,-1-5-32 0,1 0-128 16,0-4 192-16,-1-2-64 0,1-3 0 0,1-1 0 0,1-3 0 15,-2-1 0-15,1-4 32 0,0-1 0 0,1-3 0 0,2-2 0 16,0-3-32-16,2-1-128 0,1 0 192 0,4-3-64 16,-2-6-128-16,2 1 0 0,1-4 0 0,3 0 128 15,0-1-128-15,1 2 0 0,0-4 0 0,2-2 0 16,2-1 0-16,2-1 0 0,0-6-176 0,2 3 176 15,1-4-144-15,1 1 144 0,1-6-160 0,2-1 160 16,3-2 0-16,0 1 0 0,1-1-128 0,1 3 128 16,0 2 0-16,-2-1 0 0,2 6 0 0,-1 0-144 15,-1 2 144-15,-2 3 0 0,-1 0 0 0,-1 2 0 0,-1 2 0 0,1-1 0 16,-2 3 0-16,0 0 0 0,-2 3 0 0,-2-3 0 16,0 0 0-16,-1 2 0 0,-1 0 0 0,0 0 0 15,-2 3 0-15,1 1 128 0,-1 1-128 0,1 1 128 16,0 1-128-16,-2 4 128 0,0 3-128 0,-1 2 0 15,1 0 0-15,-3 1 0 0,1 2 0 0,0 3 128 16,-4 8-128-16,6-9 0 0,-3 3 0 0,-3 6 0 16,0 0 0-16,0 0 128 0,0 0-128 0,9 11 0 15,-3 2 0-15,-1 1-128 0,2 5 128 0,0 4 0 16,2 4 0-16,0 2-128 0,0 3 128 0,0 2 0 16,-2 1 128-16,2 2-128 0,-5 0 192 0,1 0-48 15,0 1 0-15,2-5 0 0,-2-1 48 0,0-1 0 16,-1-5 0-16,-4 1 0 0,0-4-64 0,0 0-128 15,0-2 192-15,0 5-64 16,0-7-912-16,-2-1-192 0,1-3-48 0,0-2-14848 0</inkml:trace>
  <inkml:trace contextRef="#ctx0" brushRef="#br3" timeOffset="152073.87">10027 12724 6447 0,'0'0'272'0,"0"0"80"0,0-8-352 0,0-2 0 16,0 3 0-16,0-4 0 0,0 11 2816 0,0-10 480 15,1-2 96-15,0 4 32 0,-1 8-2080 0,1-10-432 16,-1 10-80-16,0-10 0 0,0 1-80 0,0 9-16 16,0 0 0-16,0 0 0 0,0 0 32 0,0 0 16 15,0 0 0-15,-3 9 0 0,-2 5-128 0,-2 6-16 16,0 8-16-16,-2 4 0 0,-2 5-176 0,0 3-16 16,0 10-16-16,-3 2 0 0,-3 4-64 0,2 0-16 15,1 1 0-15,-1-1 0 0,1-3-144 0,2-1-16 16,3-2-16-16,4-8 0 0,1-8-160 0,3-3 128 15,2-8-128-15,3-4 128 0,3-5 48 0,1-4 0 16,3-5 0-16,4-6 0 0,1-7 144 0,3-2 16 16,2-7 16-16,2-6 0 0,-3-6-80 0,0-1-16 15,-1-3 0-15,-1 0 0 0,-1-3-112 0,-2 0-16 16,0 0-128-16,1 1 192 0,-4 2-192 0,-2 0 0 16,-5-2 128-16,1 3-128 0,0 1 0 0,-2 6 144 15,1 5-144-15,-1 2 128 0,2 2-128 0,-2 9 0 0,-4 7 0 0,0 0 0 16,0 0 0-16,2 10 0 0,0 5 0 0,-4 7 0 15,-1 6 0-15,-3 4 0 0,0-1-144 0,-2 6 144 16,1 4 0-16,-2 0 0 0,-1 2 0 0,0 1 0 16,1-2 0-16,1-2 0 0,3-6 0 0,1-2 0 15,0-4-272-15,2-7 48 0,1-3 16 0,2-4 0 16,3-4-1968-16,-4-10-384 16,0 0-64-16</inkml:trace>
  <inkml:trace contextRef="#ctx0" brushRef="#br3" timeOffset="152332.04">10803 12091 23039 0,'0'0'2048'0,"0"0"-1648"15,-4 5-400-15,2 5 0 0,-1 0 832 0,0 6 64 16,-3 4 32-16,-1 4 0 0,-2 2 256 0,-4 5 48 16,-1 1 16-16,0 0 0 0,0 1-544 0,-1 3-96 15,-1-1-32-15,-1-2 0 0,2-1-368 0,1-5-80 16,2-2 0-16,0 4-128 16,3-2-688-16,5-9-240 0,3-5-48 0,1-13-12848 0</inkml:trace>
  <inkml:trace contextRef="#ctx0" brushRef="#br3" timeOffset="152825.5">11294 12152 5519 0,'0'0'240'0,"0"0"64"0,0 0-304 0,0 0 0 16,0 0 0-16,0 0 0 0,0 0 2304 0,0 0 416 15,0 0 80-15,-5 6 16 0,1 0-1216 0,-1 0-224 16,0 3-48-16,-1-2-16 0,-2 6-208 0,0 1-32 16,-1 0-16-16,2 4 0 0,-5 3-96 0,1 2-32 15,-4 7 0-15,-1 1 0 0,-1 6-160 0,-1 6-16 16,-4 2-16-16,1 7 0 0,-4 3-208 0,0 8-32 15,0 6-16-15,-2 3 0 0,3 3-256 0,1 0-48 0,0-1-16 0,5-4 0 16,2-3-160-16,4-6 0 0,5-1 0 0,3-8 128 16,2-6-128-16,5-3 0 0,2-6 0 0,3-1 0 15,3-6 0-15,1-2-224 0,-1-5 48 0,7 4 16 16,1-10-2224-16,-1-5-448 16</inkml:trace>
  <inkml:trace contextRef="#ctx0" brushRef="#br3" timeOffset="153690.41">11525 12540 4607 0,'0'-22'192'0,"2"9"64"0,-1-2-256 0,0 0 0 0,0 2 0 0,2 1 0 16,-3-1 3216-16,1 5 608 0,0 2 112 0,-1 6 32 16,0 0-2272-16,-2 7-448 0,-1 2-96 0,0 7 0 15,-3 6-448-15,1 5-64 0,-2 2-32 0,-2 1 0 16,-1 1-128-16,-2 4-32 0,1 0 0 0,-3 5 0 16,-1 4 128-16,-1-1 0 0,1 3 16 0,0 0 0 15,0 4-80-15,1-5 0 0,1 2-16 0,0-1 0 16,0-4-256-16,5-1-48 0,-1-3-16 0,5-4 0 15,0-2-176-15,4-3 0 0,1-5 144 0,3-1-144 0,2-4 0 16,2-2 0-16,1-5 0 0,1 0 0 0,2-3 0 0,-1-2 0 16,4-3-160-16,8-2 160 15,-4-5-1488-15,-1-5-192 0,-1-1-48 0,-3-6-10384 16</inkml:trace>
  <inkml:trace contextRef="#ctx0" brushRef="#br3" timeOffset="153836.91">11215 13053 24767 0,'0'0'1088'0,"0"0"240"0,0 0-1072 0,0 0-256 15,0 0 0-15,4 5 0 0,-4-5 352 0,8 5 16 16,2-1 0-16,2-4 0 0,2-2-368 0,2-2 0 0,3 0 0 0,7-7 0 31,4 3-1808-31,-2-6-432 0</inkml:trace>
  <inkml:trace contextRef="#ctx0" brushRef="#br3" timeOffset="154108.65">11720 13197 20271 0,'-4'22'1792'0,"1"-11"-1424"0,-2-1-368 16,0 7 0-16,0 4 656 0,0 3 64 0,0 1 16 0,-1-1 0 15,-1 2 240-15,1-3 48 0,3 0 16 0,-2-1 0 16,4-3-80-16,1-3-32 0,1-3 0 0,4-1 0 15,2-4-288-15,2 0-64 0,0-5-16 0,2-3 0 0,0-2-112 0,3-4-32 16,2-4 0-16,0-3 0 0,2 0-112 0,1-4-32 16,0-5 0-16,-1-1 0 0,-3 0 80 0,-2-3 16 15,-3 0 0-15,-4-1 0 0,-4 3 32 0,-2 3 16 16,-3-2 0-16,-3-1 0 0,-3 1-112 0,-3 1-32 16,0 2 0-16,-2 3 0 0,-3 3-272 0,2 2-272 15,-5 3 48-15,-7-4 16 16,4 4-2496-16,4 3-496 0</inkml:trace>
  <inkml:trace contextRef="#ctx0" brushRef="#br3" timeOffset="154493.43">11805 12066 17503 0,'0'0'1552'0,"-1"-7"-1232"0,2 2-320 0,-1 5 0 16,6-6 656-16,1 2 80 0,0 2 16 0,3 3 0 15,2 3 208-15,2 3 64 0,2 2 0 0,3 4 0 16,3 3-384-16,1 2-64 0,0 4 0 0,2 4-16 15,4 1 80-15,-2 6 0 0,0 3 16 0,1 1 0 16,0 5-16-16,0 3 0 0,-2 6 0 0,4 4 0 16,-4 2-80-16,-4 10-32 0,-2 3 0 0,-3 4 0 15,-4 1-80-15,-5 1-32 0,-5-2 0 0,-4 1 0 0,-4-4-96 16,-3-5-32-16,-5-1 0 0,-3-5 0 0,-5-3-80 0,0-1-16 16,-3-5 0-16,-2-4 0 0,0 0-192 15,-5-6 176-15,2-6-176 0,-12 10 160 16,3-12-1584-16,6-7-320 0,4-7-64 0</inkml:trace>
  <inkml:trace contextRef="#ctx0" brushRef="#br3" timeOffset="154914.94">12801 12776 20671 0,'0'0'912'15,"0"0"192"-15,0 0-880 0,0 0-224 0,0 0 0 0,0 0 0 0,0 0 864 0,0 0 128 16,9 4 32-16,3-4 0 0,2-3-320 0,4 2-48 15,1 0-16-15,5 0 0 0,3-1-384 0,3 0-96 16,2-1-16-16,0-1 0 0,-1 2-144 0,0 1 0 16,-4-2 0-16,-2 2-8064 15,-3 0-1584-15</inkml:trace>
  <inkml:trace contextRef="#ctx0" brushRef="#br3" timeOffset="155077.54">12964 13179 23951 0,'0'0'2128'0,"0"0"-1696"0,0 0-432 0,4 12 0 15,4-1 1264-15,2 0 160 0,3-4 48 0,2-2 0 16,3-3-592-16,2 1-112 16,2-3-32-16,0-3 0 0,5 0-480 0,0-2-80 15,-3-1-32-15,3-1 0 16,1 0-1152-16,-2-1-224 0,0 0-48 0</inkml:trace>
  <inkml:trace contextRef="#ctx0" brushRef="#br3" timeOffset="164226.4">3374 6520 6447 0,'0'0'576'0,"-8"-4"-576"0,8 4 0 0,-8-1 0 15,1-2 1216-15,7 3 144 0,0 0 32 0,0 0 0 16,0 0-560-16,0 0-128 0,0 0 0 0,0 0-16 16,0 0-240-16,0 0-32 0,-7 5-16 0,7-5 0 15,0 0 128-15,0 0 32 0,0 0 0 0,0 0 0 16,0 0 80-16,0 0 0 0,0 0 16 0,13 6 0 15,1-1-144-15,-1-2-48 0,1 0 0 0,2 0 0 16,2-1 176-16,2 1 48 0,2 2 0 0,3-3 0 16,3-1-176-16,4-1-16 0,2 0-16 0,2 0 0 15,0 0-160-15,1 0-48 0,1 0 0 0,2 0 0 16,2-1 32-16,3 0 0 0,2 0 0 0,4-1 0 16,2 1 16-16,3 1 16 0,4 0 0 0,-1 3 0 15,-3-1-64-15,3-1-16 0,-1-1 0 0,3 0 0 0,2 3-32 16,3 0-16-16,1-2 0 0,0 0 0 0,2 0-16 0,-2-2 0 15,0-3 0-15,2 3 0 0,5 1 80 0,1 0 16 16,-1 0 0-16,-2-1 0 0,0-1-48 0,-1 2-16 16,1 0 0-16,3 0 0 0,3 0-32 0,-1 0-16 15,0-2 0-15,-2-2 0 0,-2-1 16 0,2 1 16 16,2 0 0-16,0-1 0 0,1-2-208 0,-2 2 0 16,-2-4 0-16,-1 2 0 0,1 2 0 0,0-1 0 15,5 2 0-15,-3 0 0 0,-4-5 160 0,1 3-160 16,-2 4 160-16,0 0-160 0,2 1 176 0,2-2-176 15,3 0 192-15,-1 1-192 0,-5 2 160 0,1 0-160 16,-2 2 128-16,4 1-128 0,2-1 0 0,0-1 0 16,-2-1 128-16,0-1-128 0,-3-1 0 0,3 2 0 15,0 3 0-15,3-3 128 0,0-3-128 0,1-2 0 0,-4-1 0 0,0 3 128 16,0 1-128-16,0-1 0 0,1 1 0 0,1-2 128 16,-1-1-128-16,-4 1 0 0,2 3 0 0,1 0 128 15,0 1-128-15,1 0 0 0,-1-3 0 0,0 3 0 16,-2-4 128-16,-2 2-128 0,-1 3 0 0,1 3 128 15,0 1-128-15,2-3 0 0,-1-2 0 0,1 0 0 16,-2 0 0-16,0 3 0 0,1 3 128 0,1 1-128 16,1-4 0-16,-3-1 0 0,-3-4 0 0,2 1 128 15,2 4-128-15,-1-3 0 0,2 0 0 0,0 2 0 16,1 0 0-16,-3 0 0 0,-4-2 0 0,1 0 0 16,-2 6 0-16,1-2 0 0,3-1 0 0,-1-1 0 15,-1-2 0-15,0 0 0 0,-2 0 0 0,0 2 0 16,-1-1 0-16,2 0 0 0,4-1 128 0,2-1-128 15,-2-3 0-15,-1 2 0 0,-3-2 0 0,2 1 0 16,-1 1 128-16,2 0-128 0,1 2 0 0,3-2 128 0,-5-3-128 0,-1 1 0 16,-1 1 0-16,0 0 0 0,-1 0 0 0,3 0 0 15,2 1 0-15,-3 1 0 0,-3-3 0 0,0-1 0 16,0 2 0-16,1 2 0 0,0 1 0 0,4 0 0 16,0 0 0-16,-3-4 0 0,-1-2 0 0,-1-2 128 15,0 4-128-15,1 2 0 0,-1-1 0 0,2-2 0 16,3-2 128-16,-1 1-128 0,-5-1 0 0,-2 2 0 15,0 1 0-15,2-1 0 0,0 1 0 0,-1 0 128 16,-1 2-128-16,0-3 128 0,-1-3-128 0,-1 4 0 16,0 3 0-16,-3 1-176 0,-1-3 176 0,2 0 0 15,2-4 0-15,1 3 0 0,-1 3 0 0,0-1 0 0,-3-5 0 16,-1 3 0-16,0 1 0 0,-3 1 0 0,3 2 0 0,0-2 0 16,0-2 0-16,2-2 0 0,0 0 0 0,-2 4 0 15,-1-2 0-15,-1 0 0 0,-2 3 0 0,5 0 0 16,0 1 0-16,1-1 0 0,1-2 0 0,-2 0 0 15,-3 3 0-15,-1-1 0 0,1-1 0 0,-1 0 0 16,-2 0 0-16,2 1 0 0,2-1 0 0,1 0 0 16,-3-1 0-16,-1 1 128 0,0-2-128 0,-2-1 0 15,-3 1 0-15,-1 1 0 0,0 2 0 0,-2-1 128 16,-1 0-128-16,2 1 128 0,-1-3-128 0,0 2 128 16,-1-1 48-16,-1 1 16 0,-3 0 0 0,-1 0 0 15,-1-1-192-15,-1-1 0 0,-2 2 0 0,-1 1 0 16,-2-1 0-16,-1 0 0 0,-1 1 0 0,1-2 0 15,-1 0 0-15,0 0 0 0,-1 0 0 0,-1 1 0 16,-2-1 0-16,2 2 0 0,1-2 0 0,-4 2 128 0,-2-2-128 16,-2 1 0-16,-2 1 0 0,-2-1 0 0,-1 2 0 0,-1 0 0 15,-1 0 0-15,0 2 0 0,-3-1 0 0,0-1 0 16,-1 0 0-16,-9 0 0 0,0 0 0 0,0 0 0 16,0 0 0-16,9 4 0 0,-9-4 0 0,0 0 0 15,0 0 0-15,0 0 0 0,0 0 0 0,0 0 0 16,0 0 0-16,0 0 0 0,0 0 0 0,0 0 0 15,-8 7 0-15,1 0 0 0,-3-2 0 0,-2-1 0 16,1-3 0-16,-2 1 0 0,-1 1 0 0,-1-1 0 16,-4 2 0-16,-4-1 0 0,-3-2 0 0,0 0 0 15,-2-1 0-15,-4 2 0 0,0-1 0 0,-1 0 0 0,0 0 0 16,-1 1 0-16,-3-1 0 0,-3 3 0 0,-2-3 0 0,3 2 0 16,-4-1-128-16,-3 2 128 0,-5 0 0 0,-1 0 0 15,-3-3 0-15,0 0 0 0,-3 0 0 0,2 2 0 16,-1-2 0-16,-4 3 0 0,-4 2 0 0,-1-1 0 15,-4-2-144-15,2 1 144 0,2 0 0 0,-2-1 0 16,0 0 0-16,0-1-128 0,-2 2 128 0,-1 0 0 16,-4 0 0-16,7-2 0 0,-2-2 0 0,1 3 0 15,0 0 0-15,1 0 0 0,-3 1 0 0,-1 0 0 16,2-3 0-16,0 2-128 0,-1-2 128 0,3 4 0 16,0-2 0-16,-2 1 0 0,-3-3 0 0,-1 1 0 15,1 0 0-15,4-1 0 0,-3 1 0 0,1 2 0 16,-1 4 0-16,-2-6 0 0,-5-3 0 0,4 0 0 15,1 0 0-15,1 1 0 0,-3 2 0 0,1-2 0 16,-4-1 0-16,2 0 0 0,1 1 0 0,2-3 0 16,1 2 0-16,0 1 0 0,1 0 0 0,-2 0 0 15,-1 0 0-15,0-1 0 0,4-2 0 0,1 3 0 0,-1 4 0 0,-3 0 0 16,0-4 0-16,1 0 0 0,-1-3 0 0,0 2 0 16,2 6 0-16,2-4 0 0,1 0 0 0,-1 1 0 15,-3-2 0-15,1 0 0 0,2 3 0 0,3 0 0 16,0-2 0-16,1 4 0 0,0 0 0 0,-3 1 0 15,-2-1 0-15,2-2 0 0,3-3 0 0,1 4 0 16,0 0 0-16,3 1 0 0,0-1 0 0,-3 0-128 16,-1-2 128-16,1 1 0 0,-1-2-160 0,4 2 160 15,-1 2-128-15,2 1 128 0,2 2 0 0,-4 1-128 16,-3-7 128-16,0 2 0 0,5-1 0 0,-1-2-128 16,-2 3 128-16,3-1 0 0,3 0 0 0,-3 2 0 0,-3 3 0 0,-1-4 0 15,-1-2 0-15,4 2 0 0,-3 2 0 0,3-1 0 16,2 4 0-16,-2 0 0 0,-2-5 0 0,-1 0-128 15,-1 0 128-15,4-2 0 0,4 1 0 0,-1-1 0 16,1 2 0-16,-1 0 0 0,-1 0 0 0,-1-2 0 16,-2 1 0-16,1-2 0 0,-1 0 0 0,4 1 0 15,-2 1 0-15,1 2 0 0,0-1 0 0,-2-1 0 16,-7-1 0-16,0 3 0 0,1 2 0 0,3-3 0 16,-2 1 0-16,1 1 0 0,-4-1 0 0,1-1 0 15,-3 0 0-15,0 2 0 0,2-1 0 0,2 0 0 16,-1-1 0-16,-1 0 0 0,-1-2 0 0,-1 0 0 15,-2 0 0-15,1 1 0 0,3-1 0 0,1 1 0 16,-3 1 0-16,-1-2 0 0,-5-1 0 0,2 1 0 0,2 0 0 0,2 2 0 16,1 1 0-16,-1-1 0 0,-1-1 0 15,-2 2 0-15,0-2 0 0,3 3 0 0,3-4 0 0,0 1 0 16,1 0 0-16,1 0 0 0,0 1 0 0,-2-3 0 16,0-1 0-16,3-1 0 0,0-2-176 0,4 2 176 15,0 1-208-15,-2 0 80 0,-1 0 128 0,-1 0-160 16,-1-1 160-16,1-1-160 0,2 1 160 0,2 1 0 15,0 1 0-15,-1 2 0 0,0 1 0 0,-2-3 0 16,-1 0 0-16,1 1 0 0,3 0 0 0,1-1 0 16,0 2 0-16,2 1-128 0,1 0 128 0,-1-2 0 15,-2 2 0-15,0-3 0 0,2-1 0 0,0-1 0 16,3 2 0-16,0 0 0 0,2 1 0 0,-2-2 0 0,0 0 0 16,1 0 0-16,-2 1 0 0,2-1 0 15,1-1 0-15,1-2 0 0,4 2 0 0,-2 0-128 0,1-1 128 0,2 1-128 16,1 1 128-16,-1-1-192 0,-1 0 192 0,0-2-192 15,-1 0 48-15,3 0 0 0,2 0 0 0,0 3 0 16,-1 0 144-16,3 0-192 0,2 0 192 0,-1 1-192 16,-1 1 192-16,1-2 0 0,3 0-144 0,1 0 144 15,2-2 0-15,3 1 0 0,1 1-144 0,3-1 144 16,1-2 0-16,5 1 0 0,-1-2 0 0,5 1 0 16,2 1 0-16,1-1 0 0,-2 1 0 0,2-1 0 15,3 2 0-15,0-2 0 0,1 2 0 0,1-1 0 16,4-1 0-16,7 3 0 0,-8-2 0 0,8 2 0 15,-8-6 0-15,8 6 0 0,0 0 0 0,0 0 0 16,-2-8-144-16,2 8 144 0,0 0 0 0,8-8-144 0,-3 0 144 16,5 2-128-16,3 2 128 0,0-2-128 0,4 1 128 15,1 1 0-15,1-4 0 0,2 2-128 0,5 1 128 0,2-3 0 16,1 1 0-16,7-1 0 0,3-1 0 0,2 4 0 16,3-4-176-16,3 3 176 0,-1-4 0 0,1 2-144 15,1-1 144-15,2 1 0 0,2 2 0 0,3-2 0 16,3 3 0-16,5 0-128 0,-1-4 128 0,3 3 0 15,-3-3 0-15,1 3-128 0,1 3 128 0,3 1 0 16,5-2 128-16,1 0-128 0,1-1 0 0,1 0 0 16,-1-2-160-16,2 4 160 0,3-1 0 0,2 0 0 15,2-1 0-15,1 0 0 0,-3 0 0 0,3-2 0 16,1 4 0-16,3 0 0 0,1 2 0 0,-3-2 0 16,-2-2 0-16,3 1 0 0,2 3-128 0,2 0 128 0,2 0 0 15,-3-2 0-15,0 0 0 0,3 2 0 0,1 2 0 16,2 1 0-16,-1-4 0 0,-1 2 0 0,0-1 0 0,3 1 0 15,2 1 0-15,1-1 0 0,1 0 0 0,-2-2 0 16,0 1 0-16,1-1 0 0,6 2 0 0,-2 0 0 16,-2 0 0-16,1 3 0 0,1-1 0 0,0 1 0 15,-1-3 0-15,-1 3 0 0,-1 2 0 0,5 1 0 16,5-3 0-16,-2-1 0 0,-1-2 0 0,0 1 0 16,3 2 0-16,-2-2 0 0,0-2 128 0,1 2-128 15,-1 4 0-15,1-2 0 0,1-3 0 0,1 0 0 16,-5 0 0-16,2 2 0 0,4 1 0 0,-2-2 0 15,-3-2 0-15,0 1 0 0,0 4 0 0,2-3 0 16,-3-4 0-16,0 1 0 0,-3 1 0 0,4-1 0 16,4 2 0-16,-4 0 0 0,-4-2 0 0,1 1 0 15,0 1 0-15,-2 0 0 0,0-3 0 0,-3 3 0 0,0-3 0 16,1 6 0-16,2-2 0 0,-1-1 0 0,-7-4 0 0,2 4 0 16,-3 3 0-16,4 0 0 0,2-2 0 15,-2-1 0-15,-4-1 0 0,2-1 0 0,-1 2 0 0,-1-1 0 16,0-4 128-16,-3 1-128 0,-2 0 0 0,2 4 0 15,-2 0 0-15,1 0 0 0,0-5 0 0,-3 0 0 16,-3 1 0-16,-1 3 0 0,1 1 0 0,1 0 0 16,2-3 0-16,-2 2 0 0,-4-1 0 0,2 0 0 15,-3 2 0-15,3-2 0 0,1 1 0 0,-3-2 0 16,-2-1 0-16,-4 2 0 0,1-2 0 0,0-2 0 16,3-2 0-16,-3 3 0 0,-1-3 0 0,-1 3 0 15,-1-4 0-15,-1 3 0 0,1 1 0 0,0-4 0 0,2 2 0 0,-4-3 0 16,-1 3 0-16,0-2 0 0,-4 2 0 15,2 2 0-15,-1-2 0 0,0 0 0 0,1 2 0 16,-6-2 0-16,-3 0 192 0,-2 2-48 0,-3-4-16 0,0 6 0 16,-3 0 0-16,0 0 0 0,-1 2 0 0,1-1 0 15,0-1-128-15,-3 2 0 0,-4 0 0 0,-4 2 0 16,-2 0 0-16,-2 2 0 0,-4 2 0 0,-2-1 0 31,-4 1-1600-31,-3 2-288 0,-4-2-64 0,-4 3-16 0</inkml:trace>
  <inkml:trace contextRef="#ctx0" brushRef="#br3" timeOffset="172988.02">1799 15592 5519 0,'0'0'496'0,"0"0"-496"0,0-13 0 0,0 1 0 15,1 5 1104-15,1-3 128 0,0 1 32 0,-1-1 0 0,0 3-96 0,1-2-16 16,-2 0 0-16,0 9 0 0,0-10-96 0,0 3-32 16,0-2 0-16,0 9 0 0,0-9 112 0,0 9 16 15,0-5 0-15,0 5 0 0,0 0 0 0,0 0 0 16,0 0 0-16,0 0 0 0,0 0-320 0,0 0-48 16,-2 10-16-16,2 4 0 0,-2 2-96 0,-1 4-32 15,-1 5 0-15,-1 3 0 0,-1 5-144 0,0 1-48 16,-1 6 0-16,-2 2 0 0,0 6 112 0,1 5 16 15,0 1 0-15,-2 4 0 0,-3 4-96 0,2-2-16 16,-3 1 0-16,1 1 0 0,0-2-464 0,-1 0 0 16,-2-5 0-16,4-7 0 0,0-2 128 0,-1-2-128 15,-1-2 176-15,4-5-176 0,-2-4 128 0,2-4-128 16,1 0 0-16,0-8 0 0,2-3 0 0,3-3 0 16,3-4-192-16,1-11 48 15,0 0-1584-15,0 0-304 0,0 0-64 0,2-9-16 16,2-2-944-16,1-3-192 0</inkml:trace>
  <inkml:trace contextRef="#ctx0" brushRef="#br3" timeOffset="173404.68">2401 15744 13935 0,'15'-10'608'0,"-4"2"144"0,-1 3-608 0,0-1-144 0,0-2 0 0,-1 4 0 15,0 3 624-15,-1-1 80 0,-8 2 32 0,0 0 0 16,0 0-240-16,0 0-48 0,0 0-16 0,0 0 0 16,-8 5 336-16,2 6 80 0,-3 1 16 0,-3 3 0 0,-2 3 208 15,-2 3 32-15,-3 7 16 0,-2 4 0 0,0 2-48 0,-2 4-16 16,-1 4 0-16,1 4 0 0,-1 0-192 0,2 3-32 16,3 4-16-16,0-1 0 0,2-3-176 0,5 0-48 15,3 1 0-15,2-1 0 0,2-9-336 0,5 0-64 16,4-5 0-16,1-3-16 0,3-4 16 0,2-5 0 15,1-3 0-15,5-4 0 0,1-6 64 0,4-1 0 16,-1-6 16-16,3-1 0 0,1-2-32 0,3-5-16 16,2-7 0-16,2 0 0 0,0-5 48 0,2-5 16 15,0 1 0-15,2-5 0 0,0-7-80 0,-4-1-16 16,-1-3 0-16,0-1 0 0,-4-6 0 0,-2-1-16 16,-2 1 0-16,-5-1 0 0,-5-2 128 0,-4 5 16 15,-7 3 16-15,-3 2 0 0,-6 2-144 0,-2 4-16 16,-4 3-16-16,-1 5 0 0,-4 4-160 0,-4 5 0 15,-4 5 0-15,-2 1 0 16,-4 4-1024-16,-2 6-192 0,-1 2-48 0,1 2-15856 0</inkml:trace>
  <inkml:trace contextRef="#ctx0" brushRef="#br3" timeOffset="173955.18">4410 16042 11967 0,'0'0'1072'0,"-7"1"-864"0,7-1-208 0,-6 2 0 15,-1-2 2496-15,7 0 448 0,0 0 80 0,0 0 32 16,0 0-1120-16,0 0-208 0,0 0-64 0,6-2 0 16,2-2-560-16,5-2-112 0,2 1-32 0,6-1 0 15,3 0-560-15,4 1-112 0,6 0-32 0,3-3 0 16,1 1 48-16,2 2 0 0,-2-3 0 0,2 2 0 15,1 1-304-15,-3-2 128 0,-2 2-128 0,-4 4 0 16,-4 0 0-16,-2 1-224 0,-4 1 16 0,-4 0 0 16,-3 4-2608-16,-4 3-528 0,-3 7-112 15,-13-1 0-15</inkml:trace>
  <inkml:trace contextRef="#ctx0" brushRef="#br3" timeOffset="174072.43">4465 16418 30575 0,'-11'7'672'0,"11"-7"144"0,0 0 16 0,0 0 32 0,0 0-688 0,8 7-176 16,2-2 0-16,5-4 0 0,4 0 448 0,5-1 48 16,4-2 16-16,5-2 0 0,5-4-176 0,4 2-16 15,0-7-16-15,4 4 0 0,1-2-160 0,1 2-16 16,2-2-128-16,2-1-9920 16,0 3-2080-16</inkml:trace>
  <inkml:trace contextRef="#ctx0" brushRef="#br3" timeOffset="175873.71">6367 15212 11967 0,'0'0'1072'0,"0"0"-864"0,0 0-208 0,0 0 0 0,0 0 864 0,-5-3 128 16,5 3 32-16,-8-4 0 0,5-1-384 0,3 5-80 15,0 0-16-15,-4-8 0 0,1 1-80 0,2 1-16 16,1-6 0-16,2 2 0 0,1 2 0 0,0 4 0 16,0-3 0-16,0 0 0 0,1 2-96 0,0-2-32 15,-1 2 0-15,1 0 0 0,-4 5-128 0,0 0-48 16,7-7 0-16,-7 7 0 0,0 0-16 0,6-4 0 15,-2 2 0-15,-4 2 0 0,0 0 112 0,0 0 16 16,0 0 0-16,0 0 0 0,0 0-48 0,0 0 0 16,0 0 0-16,0 0 0 0,0 0 112 0,0 0 32 15,0 0 0-15,0 0 0 0,0 0-32 0,0 0 0 16,0 0 0-16,0 0 0 0,0 0-64 0,0 0-32 16,0 0 0-16,7 4 0 0,1 1-16 0,1 0 0 15,0-1 0-15,1-2 0 0,0 2-16 0,1 2-16 0,1-1 0 0,1-1 0 16,1 1-32-16,2 2 0 0,3-3 0 0,2 6 0 15,-1-1-144-15,2 5 192 0,0 0-192 16,3 1 192-16,0 5-192 0,2 2 0 0,1 2 0 0,0 6 0 16,1 6 0-16,-1 2 0 0,0 4 0 15,-4 4 0-15,-1 5 0 0,-2 1 128 16,1 1-128-16,-3 3 0 0,-1 3 0 0,-4 0 0 0,-3 2 128 0,-1-3-128 16,-2 0 0-16,-2-1 0 0,-2 0 144 0,0-2-144 15,-4-4 144-15,-1-3-144 0,-2 1 192 0,1-1-192 16,-1-5 448-16,1-2 0 0,-5-2-16 0,1-3 0 0,-2-1-256 0,1-3-48 15,0-4-128-15,0-3 192 0,-1 1-48 0,2-5-16 16,-2-3 0-16,2 0 0 0,-1-6 64 0,1-5 16 16,1-2 0-16,5-5 0 0,-9 0 16 0,1-4 0 15,1-1 0-15,-1-5 0 0,1 0-96 0,-1-3 0 16,0-5-128-16,-1 1 192 0,-1-5-192 0,-1-1 0 16,1 0 0-16,2 0 0 0,-2 1 0 0,1-5 0 15,1 1 0-15,2-3 0 0,2 0 0 0,2 1 0 16,0-3 0-16,2 4 0 0,2-4 0 0,1-1 0 0,2-1 0 15,3-2 0-15,2-2 0 0,2-1 0 16,-1-1 0-16,-1-2 0 0,3-6 0 0,0-1 0 16,-1 1 0-16,1-2 0 0,0-3 0 0,0 0 0 15,-1 1 0-15,2 0 0 0,-1 4 0 0,3-3 0 0,-3 3 0 0,0 3 0 16,0-4 0-16,2 7 0 16,-1 1 0-16,2 2 0 0,0-1 0 0,0 5 0 15,1 3 0-15,-1 1 0 0,-1 3 0 0,-2 0 0 16,1 3-144-16,-2 4 144 0,0 2 0 0,0 3 0 15,-2-1 0-15,-1 4 0 0,-3 3 0 0,1-1 0 0,-1 3 0 0,-1 1 0 16,0 2 0-16,-5 4-144 0,0 0 144 0,8 1 0 16,-2 3 0-16,0 5-128 0,3 3 128 0,-1 0 0 15,2 6 0-15,-2 2-160 0,2 3 160 0,-2 1 0 16,-1 4 0-16,1 0 0 0,-1 3 0 0,0-1 0 16,-1-2 0-16,0 3 0 0,0-3 0 0,-1-2 0 15,-2 0 0-15,1-2 0 0,-1-2 0 0,1 3 0 16,-2-3-1152-16,1-8-288 15,-2-2-48-15</inkml:trace>
  <inkml:trace contextRef="#ctx0" brushRef="#br3" timeOffset="176790.58">8544 15064 7359 0,'0'0'656'0,"6"-6"-528"0,-3-4-128 0,1 2 0 15,-1-1 2064-15,-3 9 384 0,0 0 80 0,0 0 16 16,0 0-1136-16,0 0-240 0,-7 5-32 0,0 2-16 16,-3 5-352-16,1 2-80 0,-4 7-16 0,-1 3 0 0,-1 2 352 0,-2 6 80 15,-2 5 16-15,-2 6 0 0,-4 3-64 0,1 5-16 16,-1 3 0-16,-1 4 0 0,0 0-256 0,2 2-48 16,1 0-16-16,0 4 0 0,4 0-336 0,2 0-64 15,2-3 0-15,2-2-16 0,4-3-304 0,2-2 128 16,2-2-128-16,2-6 0 0,-1-1 144 0,6-4-144 15,3-3 0-15,0-4 144 0,1-4-144 0,3-5-144 16,1 0 144-16,3-5-208 16,2-4-1472-16,4-5-304 0,4 0-48 0,11-8-11200 0</inkml:trace>
  <inkml:trace contextRef="#ctx0" brushRef="#br3" timeOffset="177103.53">9047 15320 24927 0,'0'0'1104'0,"0"0"240"0,0 0-1088 0,0 0-256 0,0 0 0 0,0 0 0 0,0 0 464 0,10 3 48 16,2-3 0-16,2 0 0 0,3-1-176 0,2-3-16 15,5 2-16-15,3-2 0 0,2-1-96 0,3-3-16 16,3 3 0-16,2 1 0 0,0-6-192 0,3 3 144 16,-4-4-144-16,-1 4 128 0,-5-5-288 0,0 3-64 15,-5-2-16-15,-2 1-8144 16,-3 3-1648-16</inkml:trace>
  <inkml:trace contextRef="#ctx0" brushRef="#br3" timeOffset="177499.24">8895 15472 18431 0,'-15'5'1632'0,"0"3"-1312"16,-3-2-320-16,-1 4 0 0,0 1 1056 0,0 1 144 15,0 3 16-15,1 2 16 0,0 1-672 0,0 1-144 16,1 0-32-16,0 1 0 0,2-2 32 0,2 1 0 0,3-1 0 0,2 0 0 16,3-2 176-16,4 0 48 0,2-1 0 0,4-1 0 15,3-2-48-15,5 2 0 16,3-1 0-16,6-4 0 0,4 1-176 0,8-2-32 0,5 1-16 0,3-3 0 16,2 3-48-16,2 1 0 0,1 0 0 0,-2-1 0 15,0 4-192-15,-1-2-128 0,0 3 128 0,-2 2-128 16,-1 0 208-16,-4 2-16 0,-1 2-16 0,-4 3 0 15,-5 1 80-15,-3-2 32 0,-4 3 0 0,-2 2 0 16,-3-4-32-16,-4 5 0 0,-5-4 0 0,-3 0 0 0,-6 3 32 16,-5-4 0-16,-6 1 0 0,-3 0 0 0,-2 0 32 0,-6 4 16 15,-3-4 0-15,-2 3 0 0,-4-4-96 0,-2 0-32 16,0-3 0-16,-2 2 0 0,-1-2-80 0,1-2-128 16,0-5 176-16,1-2-176 0,1 0-160 0,3-7-144 15,3-4-16-15,2-4-16 16,3-4-2976-16,8-4-592 0</inkml:trace>
  <inkml:trace contextRef="#ctx0" brushRef="#br3" timeOffset="177943.77">9975 14450 12895 0,'0'0'576'0,"0"0"112"0,0 0-560 0,0 0-128 0,0 0 0 0,0 0 0 16,0 0 1392-16,5 9 240 0,1 1 48 0,2 3 16 15,2 0-944-15,-1 6-192 0,3 5-48 0,4 0 0 0,1 3 144 0,4 3 32 16,3 7 0-16,1 8 0 0,1 2 16 0,0 6 16 16,5 7 0-16,1 3 0 0,2 7-16 0,0 5 0 15,-1 1 0-15,-1 3 0 0,-3 8-256 0,-3 2-48 16,2 0-16-16,-7 2 0 0,-4 1 208 0,-3 0 48 15,-5 6 0-15,-3-5 0 0,-6-3 32 0,-6-1 16 16,-4-2 0-16,-3-7 0 0,-5 1-208 0,-3-8-32 16,-6-2-16-16,-1-4 0 0,-4-5-224 0,-1-3-32 15,-3-2-16-15,1-7 0 16,-2-6-1184-16,0-4-224 0,0-9-48 0,-15 1-13728 0</inkml:trace>
  <inkml:trace contextRef="#ctx0" brushRef="#br3" timeOffset="178975.56">7226 12866 10127 0,'-15'-2'448'0,"9"2"96"0,-4 0-544 0,1 0 0 16,-2 0 0-16,1 1 0 0,-1 2 1600 0,-2-1 192 0,3 2 64 0,0 0 0 15,0 0-592-15,1-1-112 0,0-1-32 0,3 3 0 16,6-5-224-16,0 0-32 0,0 0-16 0,0 0 0 16,0 0-272-16,0 0-48 0,0 0-16 0,10 4 0 15,4-3 48-15,5-1 0 0,5-3 0 0,5 1 0 16,4-3-32-16,4 1 0 0,2 0 0 0,5-2 0 16,0-3-272-16,2 3-64 0,-2-3-16 0,1 4 0 15,-3-2-176-15,0 0 0 0,-2 4 0 0,-1 2 128 0,-4-2 0 0,-2 2 0 16,-4 0 0-16,-3-1 0 0,-4 4 48 15,-7-1 0-15,-1 1 0 0,-4 0 0 0,-10-2 64 0,0 0 16 16,0 6 0-16,-4 3 0 0,-5-1 0 0,-5 2 0 16,-5-1 0-16,-5 2 0 0,-5 1-32 0,-4-2 0 15,-3 2 0-15,1 2 0 0,-2-2 16 0,-1 1 0 16,-2 1 0-16,-1-3 0 0,0 2-16 0,-3-1 0 16,0-3 0-16,1 2 0 0,1-5 16 0,1 0 0 15,4-2 0-15,3-3 0 0,1-2 32 0,3 0 16 16,6-1 0-16,5 2 0 0,1-1-144 0,6-1-16 15,4-1-128-15,3 1 192 0,5 2-192 0,0 0 0 16,8-5 0-16,2 2 0 0,8-3 0 0,6 2-128 16,6 0 128-16,6 0-160 0,5-3 160 0,3 0-128 15,3 2 128-15,-2-3-128 0,-2 2 128 0,0 1-128 16,-4-1 128-16,-2 2-128 0,-4 1 128 0,-2 2 0 16,-4 0 0-16,-3 0 0 0,-4 2 0 0,-3 0 0 15,-5 2 0-15,-3-1 0 0,-9-2 0 0,0 0 0 0,0 0 0 0,-9 9 0 16,-6-3 0-16,-2 3 128 15,-7 0-128-15,-5 3 128 0,-9-1-128 0,-3 2 0 16,-4 2 0-16,-4-1 128 0,-3-3-128 0,-1 2 176 0,-1 0-176 16,3-3 192-16,2 3 128 0,3-2 48 0,2 1 0 0,6-1 0 15,2-3-16-15,4 1 0 0,4-4 0 0,7 1 0 16,3 0-352-16,5-2 0 0,4-1 0 0,9-3 128 31,0 0-1120-31,0 0-224 0,18-3-32 0,9-1-15584 0</inkml:trace>
  <inkml:trace contextRef="#ctx0" brushRef="#br3" timeOffset="181210.69">9457 13217 7359 0,'0'0'656'0,"0"0"-528"16,0 0-128-16,0 0 0 16,0 0 1552-16,7-4 288 0,-2-1 48 0,-5 5 16 0,6-2-1008 0,-6 2-192 15,0 0-32-15,8-3-16 0,-1 2 80 0,-7 1 16 16,8-1 0-16,-8 1 0 0,0 0 48 0,0 0 16 16,7 0 0-16,-7 0 0 0,0 0-48 0,0 0 0 15,0 0 0-15,0 0 0 0,8 5-304 0,0 5-64 16,-6-1-16-16,2 4 0 0,-1 3-64 0,-2 2-32 0,-1 0 0 0,-1 2 0 15,-2 4 0-15,-1 2 0 16,-1-4 0-16,0 6 0 0,-1 0 64 0,-1 3 16 16,-2-1 0-16,1 0 0 0,-1 1-96 0,-1 0-16 15,-1-6 0-15,2 3 0 0,1-5-96 0,-1 0-32 16,1-3 0-16,0 2 0 0,1-3 0 0,2-1 0 16,-2-2 0-16,4-2 0 0,-1-2 0 0,1-1 0 0,1-3 0 15,2-8 0-15,-2 10 64 0,2-10 16 16,0 0 0-16,0 0 0 0,0 0 16 0,7 5 0 0,-7-5 0 0,11 3 0 15,3-3-16-15,1-3 0 0,4 2 0 0,1-2 0 16,1 1-64-16,-1-1-16 0,3 2 0 0,3 0 0 16,-1-1-128-16,1 1 0 0,-1 1 0 0,2 0 128 15,-1 0-128-15,2 0 0 0,2 0 0 0,1 1 0 16,4 1 0-16,-3 0 0 0,1 2 0 0,1 0 0 16,0-2 0-16,1 4 0 0,-1 1 0 0,1-1 0 15,2 3 0-15,0-2 0 0,1 0 0 0,0 4 0 16,2-4 0-16,0 3 0 0,1-3 0 0,16 4 0 0,-5-5 0 0,-4 1 0 15,-7-3 0-15,-10-3 0 0,2 0 0 0,1-1 0 16,2-1 0-16,1 1 0 0,2-1 176 0,3-1 0 16,1 1 0-16,3-1 0 0,-1-2-48 0,-2 2 0 15,-2 1 0-15,-3-1 0 0,1-1-128 0,-1 2 0 16,0-2 144-16,2 1-144 0,-1-1 0 0,-1 6 0 16,2-1 0-16,-1 1 0 0,2-2 0 0,-2 2 0 15,1-1 0-15,-5 1 0 0,-1 1 0 0,2-1 0 16,-3-1 0-16,0-2 0 0,1-2 0 0,1 1 144 15,-2-1-144-15,-1-4 0 0,-2 3 128 0,1 0-128 16,-2-1 0-16,0-1 0 0,-1 1 144 0,-1 1-144 16,-2 0 0-16,-1 1 144 0,-1-4-144 0,0 3 0 15,0-1 0-15,-4 1 0 0,-1-1 0 0,-2-1 0 16,0 2 0-16,-2 1 0 0,-2 0 0 0,0-1 0 16,-3-1 128-16,1-1-128 0,-3 1 0 0,2 1 0 15,-2-1 144-15,-2-2-144 0,-1 0 128 0,-1 3-128 16,0-5 128-16,0 0-128 0,-1-2 128 0,2 0-128 0,0-4 160 15,-2 0-160-15,-1-2 144 0,1-2-144 16,-1-3 128-16,0-1-128 0,1-1 144 0,-1-3-144 16,1 0 160-16,-2-4-160 0,0 1 0 0,2 1 128 0,0 5-128 0,1 0 0 15,-3 4 0-15,1 3 0 0,-1 3 0 0,0 2 0 16,-1-2-208-16,-1 5-48 0,0 1 0 0,-1 3-10848 16,-3 1-2176-16</inkml:trace>
  <inkml:trace contextRef="#ctx0" brushRef="#br3" timeOffset="181728.53">11252 14242 8287 0,'0'0'736'0,"0"0"-592"16,-4 5-144-16,4-5 0 0,0 0 1664 0,-5 5 320 15,5-5 48-15,0 0 16 0,0 0-832 0,0 0-176 16,0 0-16-16,0 0-16 0,0 0-176 0,-2-8-48 0,2 2 0 0,1-3 0 16,0 1-32-16,3 1-16 0,0-5 0 0,1-2 0 15,1 0-16-15,2 2 0 0,1-4 0 0,0 0 0 16,1-1-224-16,-1 1-48 0,0-2-16 0,-2 2 0 16,3 2-128-16,-1 2-32 0,0-2 0 0,-1 5 0 15,-2 2-272-15,0 4 0 0,-6 3 0 0,9 0 0 0,-9 0 128 16,8 6 0-16,0 6 16 0,-1 1 0 15,1-1-144-15,0 5 0 0,-1 1 0 0,1 1 0 0,-1-2 0 16,1 1 0-16,-2 0 0 0,1 0 0 0,0-2 0 0,0 1 0 16,0-2 0-16,2-1 0 0,0-4 0 0,0 2 0 15,1-3 0-15,0 0 0 0,-1-3 0 0,4 1 0 16,-2-3 0-16,1 0 128 0,-2-1-272 0,0-1-64 16,0 1-16-16,3-2 0 15,-3 0-480-15,0 1-112 0,-10-2-16 0,8 0-7456 16,-8 0-1504-16</inkml:trace>
  <inkml:trace contextRef="#ctx0" brushRef="#br3" timeOffset="182002.03">11426 14178 16575 0,'0'0'736'0,"0"0"160"0,0 0-720 0,0 0-176 15,0 10 0-15,0 3 0 0,0-3 1824 0,0 3 336 0,-1 1 64 16,1 1 16-16,0 2-1328 0,0 0-256 0,1 1-48 0,2 1-16 16,-1 2 240-16,2-2 32 0,1 2 16 0,3 0 0 15,1-1-112-15,3 2-32 0,0-1 0 0,3-2 0 16,2-1-336-16,2 0-64 0,2 0-16 0,1-2 0 16,1 1-176-16,1-2-144 0,3-2 192 0,2 1-192 15,-1 0 0-15,1 2 0 0,2-2 0 16,17 5 0-16,-4-6-1536 0,2-2-320 0,0-3-64 0</inkml:trace>
  <inkml:trace contextRef="#ctx0" brushRef="#br3" timeOffset="182444.64">12489 14287 19343 0,'0'0'848'0,"0"0"192"0,0 0-832 0,0 0-208 16,-7 6 0-16,2 5 0 0,-1 2 752 0,2 3 96 16,0 2 32-16,2 1 0 0,-1 4-320 0,2-1-64 0,1-2-16 0,3 0 0 15,-1 2 96-15,2-3 0 0,1-3 16 0,0 2 0 16,0 0-16-16,0-3-16 0,2-1 0 0,-1-7 0 16,-6-7-16-16,9 5 0 0,-2-3 0 0,4-3 0 15,-1-5 144-15,1-3 16 0,2-7 16 0,0 0 0 16,1-3-208-16,0-4-32 0,0-1-16 0,-2 0 0 15,1-4-288-15,0 1-176 0,-2 0 192 0,1 2-192 0,-1 2 128 16,1-1-128-16,-2 4 0 0,0 2 0 0,-1 1 0 16,0 6 0-16,3 2 0 0,-3 3 0 15,-1-3-1136-15,1 4-128 0,-9 5-16 0,9-2-8272 16,-9 2-1648-16</inkml:trace>
  <inkml:trace contextRef="#ctx0" brushRef="#br3" timeOffset="182746">12896 14388 11055 0,'0'0'976'0,"0"0"-784"16,0 0-192-16,12 0 0 0,4 0 1904 0,-2-1 336 16,-1-1 64-16,4-1 0 0,1-3-1232 0,1-2-256 15,-1 0-48-15,2-4-16 0,-1 4-64 0,-1-5-16 16,-2 0 0-16,-2 4 0 0,0-2-160 0,-3 3-16 15,-4-2-16-15,-7 10 0 0,0 0-96 0,0 0-32 16,0 0 0-16,0 0 0 0,-7-4 224 0,-4 3 64 16,1 4 0-16,-5 3 0 0,0 5-288 0,-3 2-48 15,-2 4-16-15,-3 0 0 0,1 1 48 0,2-1 16 0,-1 0 0 16,4 1 0-16,1 0-112 0,5-1-32 0,1-2 0 0,5 0 0 16,3-1-208-16,2-1 0 0,2-3 0 0,5 0 0 15,1-6-208-15,6-2-96 0,1-3-16 0,4 0-9216 16,4 1-1856-16</inkml:trace>
  <inkml:trace contextRef="#ctx0" brushRef="#br3" timeOffset="183064.72">13550 13773 17503 0,'0'0'1552'0,"0"0"-1232"0,0 0-320 15,0 0 0-15,0 0 1168 0,-2 14 176 16,-5 1 48-16,2 5 0 0,-4 2-400 0,-1 5-80 15,-1 3-16-15,-1 3 0 0,1 3-144 0,-2 2-48 16,-1 3 0-16,0 0 0 0,-2-1 64 0,-1-1 0 0,1 1 0 0,-1 0 0 16,2 1-320-16,1-3-64 15,0 0-16-15,2-3 0 16,0-4-1248-16,5-5-240 0,2-5-48 0,4 0-7712 0,1-6-1536 16</inkml:trace>
  <inkml:trace contextRef="#ctx0" brushRef="#br3" timeOffset="183362.22">13813 14261 6447 0,'0'0'576'0,"-10"4"-576"0,-1-1 0 0,1 3 0 0,-3-1 3264 0,0 5 560 16,-1 0 96-16,-2 3 32 0,-2 2-2416 0,-1 3-496 16,-2-1-80-16,1 3-32 0,0-1-160 0,1 0-48 15,0 0 0-15,2-1 0 0,3-3 128 0,5 1 32 16,0-2 0-16,8-2 0 0,1-1-400 0,5-1-80 15,3-3-16-15,2-3 0 0,0-4-224 0,3-2-160 16,-1 0 192-16,2-2-192 0,0-5 272 0,0 0-48 16,0-4-16-16,0 1 0 0,-3 0 64 0,-1 0 16 15,-1-1 0-15,-3 3 0 0,-1-3 16 0,-1 1 0 16,-2 2 0-16,-2-1 0 0,0 2-64 0,-1-1-16 16,-1 5 0-16,2 5 0 0,-4-8-224 0,4 8-288 15,-7-5 64-15,2 2-10080 16,5 3-2032-16</inkml:trace>
  <inkml:trace contextRef="#ctx0" brushRef="#br3" timeOffset="183628.49">14237 14303 19343 0,'0'0'1728'0,"0"0"-1392"0,-9 4-336 0,-1-2 0 15,-2 3 1056-15,1 3 144 0,-3-2 16 16,-2 4 16-16,-1-2-720 0,-1 5-160 0,0-2-32 0,-1 4 0 16,-1-1-32-16,2 2-16 0,4-2 0 0,6-4 0 15,2 2 240-15,1-1 32 0,1 0 16 0,1 3 0 0,3-5-160 0,3 1-16 16,1-1-16-16,3 0 0 0,1-7-224 0,2 1-144 16,2 0 192-16,4 0-192 0,-1-1 144 0,1-2-144 15,-1-5 0-15,0 1 144 16,2 4-448-16,-1-3-80 0,-1-1-32 0,1-3-12400 15</inkml:trace>
  <inkml:trace contextRef="#ctx0" brushRef="#br3" timeOffset="183935.87">14551 14238 12895 0,'0'0'1152'0,"0"0"-928"0,0 0-224 0,0 0 0 16,6-5 1648-16,-6 5 272 0,0 0 64 0,0 0 16 15,0 0-512-15,0 0-96 0,0 0-32 0,2 13 0 16,-3-1-400-16,-1 5-64 0,-2 2-32 0,-1 2 0 15,-2 0-144-15,0 3-16 0,-3 1-16 0,-1 1 0 16,0-3-48-16,1-2 0 0,-3 2 0 0,3 3 0 0,-2-4-384 0,4 0-64 16,-1-3-32-16,2-2 0 15,2-3-1104-15,1 0-208 0,2-7-64 0,2-7-7968 16,0 0-1600-16</inkml:trace>
  <inkml:trace contextRef="#ctx0" brushRef="#br3" timeOffset="184264.31">15107 13572 15663 0,'0'0'1392'0,"-5"11"-1120"0,1 8-272 0,-4 4 0 16,0 1 2032-16,-1 8 336 0,1 0 80 0,1 5 16 16,-1 3-1600-16,-1 2-320 0,-1 3-64 0,0 1-16 15,0 2-80-15,-2 2-32 0,0-7 0 0,-1 3 0 16,-2-2-192-16,-1 2-32 15,1-4-128-15,-1-4 192 16,-2-3-1616-16,3-4-336 0,3-4-64 0,1-4-8736 0</inkml:trace>
  <inkml:trace contextRef="#ctx0" brushRef="#br3" timeOffset="184462.81">14648 14219 23327 0,'0'0'1024'0,"11"-1"224"0,0-2-992 0,3-2-256 16,3 1 0-16,0 3 0 0,1 1 544 0,0 0 64 16,0 0 16-16,1-1 0 0,0-1-448 0,1 2-176 15,3-1 128-15,-1 1-128 0,-1-1 0 0,1 1 128 16,-2 0-128-16,1 1 0 0,-2 0-240 0,-2 1-128 16,-1 0-16-16,-2 2-7056 15,0 0-1408-15</inkml:trace>
  <inkml:trace contextRef="#ctx0" brushRef="#br3" timeOffset="184646.79">15354 14229 18431 0,'0'0'816'0,"-4"14"160"0,3 0-784 0,-2 3-192 15,3 0 0-15,0 4 0 0,0 0 1632 0,3 0 288 16,-3-4 48-16,2 1 16 0,1-1-1152 0,1-2-240 15,1-1-32-15,0-1-16 0,-5-13-384 0,6 10-160 0,2 1 128 0,0-6-128 32,0 0-1072-32,3-1-288 0,-1-8-64 0</inkml:trace>
  <inkml:trace contextRef="#ctx0" brushRef="#br3" timeOffset="184846.72">15673 14154 3679 0,'0'0'320'0,"-5"13"-320"0,1 3 0 0,0 3 0 16,-1 2 5088-16,-1 5 944 0,-2-1 192 0,-1 8 48 0,-2 1-4336 0,-1 1-848 16,0 1-192-16,-1 0-16 15,-1 2 0-15,3-12 0 0,-2 5 0 0,-1 2 0 0,-3 0-64 16,1-1-16-16,-1 0 0 0,1-1 0 0,-1 1-608 0,2-3-192 16,0-1 128-16,5-2-128 15,-1-5-2112-15,3-4-496 0,2-6-80 0,-2 1-10416 0</inkml:trace>
  <inkml:trace contextRef="#ctx0" brushRef="#br3" timeOffset="185027.08">14753 13890 34095 0,'-9'0'3024'0,"-3"2"-2416"0,3-1-480 0,-1 5-128 15,0-1 336-15,5 2 48 16,5-7 16-16,-6 7 0 16,-1 0-1552-16,1 2-304 0,0-4-64 0</inkml:trace>
  <inkml:trace contextRef="#ctx0" brushRef="#br3" timeOffset="194121.37">22837 4538 4431 0,'0'0'192'0,"-9"-3"48"0,-1-1-240 0,0 1 0 0,0 1 0 0,1-2 0 15,1 0 0-15,8 4 0 0,-9-5 128 0,9 5-128 16,-10-4 0-16,10 4 0 0,-9-2 0 0,9 2 0 16,-10-5 0-16,2 1 0 0,8 4 0 0,0 0 0 0,-7-3 0 0,7 3 0 15,0 0 0-15,0 0 0 0,0 0 640 0,0 0 64 16,0 0 32-16,0 0 0 0,0 0-32 0,0 0 0 15,0 0 0-15,0 0 0 0,0 0-144 0,7 7-48 16,-7-7 0-16,8 11 0 0,0 0-160 0,-1 0-32 16,1 1-16-16,-1-2 0 0,0 2-64 0,0 2-16 15,2 0 0-15,2 2 0 0,-1-2-48 0,1 2-16 16,2-1 0-16,1 3 0 0,2 1-32 0,2 1-128 16,0 2 192-16,2 2-64 0,2-1-128 0,3 1 0 15,6-1 144-15,1-2-144 0,-1 2 144 0,5-2-144 16,3-4 192-16,0 1-192 0,0-3 256 0,2 1-48 0,-1-1-16 0,6 0 0 15,0-3 128-15,3 2 0 0,6 0 16 0,2 1 0 16,3-1-208-16,-4-3-128 0,-3 2 128 0,2-2-128 16,0 1 160-16,2-1-32 0,1-2-128 0,3 1 192 15,3-3-64-15,1 0 0 0,-2-3-128 0,-2-3 192 16,-2 2 64-16,0-2 0 0,1 0 0 0,4-2 0 16,3 0 0-16,0-2 0 0,1 0 0 0,-3-5 0 15,-4 2-256-15,0 1 144 0,0-3-144 0,2 2 128 16,5-3-128-16,-2 0 0 0,-3-4 0 0,0 2 0 15,-4-5 0-15,-1 0 0 0,0-5 176 0,2 0-176 16,2 1 0-16,0-2 128 0,-1-1-128 0,-5-2 0 16,-5-1 0-16,-5 3 0 0,-4-1 128 0,-2 1-128 15,-1 3 0-15,-3-2 0 0,-2 2 0 0,-3 2 0 16,0 3 0-16,-2 1 0 0,-2 1 0 0,-4 3 0 0,-4-3 0 16,-3 4 0-16,-4 3 0 0,-3 2 0 15,-9 4 0-15,0 0 0 0,0 0 0 0,0 0 0 0,0 0 0 0,0 0 0 16,0 0 0-16,-11 8 0 0,-1 2 0 0,-4 0 0 15,-1 3 0-15,-5 1 0 0,-1 4 0 0,-1 0 0 16,-1 1 0-16,-2 1 0 0,-2 0-160 0,-2 3 160 16,1-1-128-16,-2-1 128 0,-2 2 0 0,-3 1 0 15,-4-3 0-15,-2-2 0 0,-4-3 0 0,-2 2 0 16,-1 0 0-16,-1-2 0 0,0-3 0 0,0 1 0 16,0-1 0-16,-1-4 128 0,-4 1-128 0,0-4 0 15,-5 2 0-15,3-4 0 0,2-3 0 0,2 2 0 16,2-2 0-16,3 0 0 0,0-1 0 0,-3-1 144 15,0 0-144-15,-1-1 160 0,-4 0-160 0,1-1 192 0,2-1-192 16,2-3 192-16,3 0-192 0,-1-3 128 0,3 0-128 0,-3-3 128 16,0-3-128-16,-4 1 0 0,1-1 144 0,1 1-144 15,1-3 0-15,3 0 128 0,2-1-128 0,0-1 0 16,4 0 0-16,1 1 144 0,3 1-144 0,0 1 0 16,0 2 0-16,1 0 0 0,3 0 0 0,2-3 0 15,3 0-128-15,-2 0 128 0,6 0-208 0,5 3 80 31,2 1-272-31,2 4-48 0,4 1-16 0,2 0-5472 0,2 2-1088 0</inkml:trace>
  <inkml:trace contextRef="#ctx0" brushRef="#br3" timeOffset="202798.73">1419 18781 4607 0,'0'0'400'0,"0"0"-400"0,-6-3 0 0,6 3 0 16,-5-5 2416-16,5 5 400 0,0 0 64 0,-3-6 32 15,3 6-1856-15,0 0-368 0,0 0-80 0,0 0-16 16,0 0-160-16,0 0-48 0,0 0 0 0,0 0 0 16,-3-7 96-16,3 7 16 0,0 0 0 0,0 0 0 0,0 0 16 0,0 0 0 15,0 0 0-15,10-1 0 0,3-1 0 0,5-1 0 16,3-1 0-16,6 2 0 16,5-3-80-16,2 0-16 0,3-6 0 0,6 2 0 0,6-2-96 0,3 0-32 15,4 3 0-15,6-2 0 0,3 1-288 0,-1-3 128 16,-5 0-128-16,-3 2 0 0,-3-2 128 0,-2 4-128 15,-3 0 0-15,-2 1 0 0,-1-3 0 0,-2 4 0 16,1 2 0-16,-4-2 0 0,-3-1 0 0,-4 2-176 16,-3-1 0-16,-3 2 0 15,-4 0-608-15,-7 2-128 0,0-1-32 0</inkml:trace>
  <inkml:trace contextRef="#ctx0" brushRef="#br3" timeOffset="203091.65">1674 18931 13823 0,'-30'14'608'0,"9"-3"128"0,-3-1-592 0,1 4-144 0,-1-1 0 0,2 1 0 16,5-3 848-16,0 1 144 0,1-5 32 0,4 1 0 15,6-3-464-15,6-5-96 0,0 0-16 0,0 0 0 16,15 8 336-16,7-8 64 0,6-4 16 0,3 0 0 15,2-1 96-15,8-4 32 0,4 2 0 0,4-4 0 16,6 1-448-16,6-1-96 0,4 2 0 0,0-3-16 0,-2 0-240 0,-1 3-32 16,-3 0-16-16,-5 3 0 15,-1-1-16-15,-4 0-128 0,-2 3 192 0,-2 0-64 0,0 3-128 0,-3-1 0 16,-5 2 0-16,-1-3 128 0,-3 0-368 0,-5-1-80 16,-4-2 0-16,-4-3-7888 15,-1 3-1584-15</inkml:trace>
  <inkml:trace contextRef="#ctx0" brushRef="#br3" timeOffset="203426.02">2132 18135 11967 0,'-9'-1'1072'0,"-1"-2"-864"0,2 1-208 15,8 2 0-15,0 0 1328 0,0 0 208 0,0 0 64 0,0 0 0 16,11-4-720-16,5 3-144 0,3 1-32 0,1 2 0 16,7 4-112-16,2-2-16 0,3 1-16 0,7 4 0 15,2 0-16-15,5 3 0 0,2 3 0 0,5-1 0 16,2-1-96-16,-4 2-32 0,-7 0 0 0,1 4 0 16,-2 3-160-16,-1 2-16 0,0 0-16 0,-1 5 0 15,-2 0 32-15,-1 6 16 0,0 3 0 0,-2 3 0 16,-3-2 16-16,-5 0 0 0,-4 1 0 0,-6 1 0 15,-7 0-96-15,-3-2-32 0,-3-4 0 0,-9-1 0 16,-7-6 16-16,-2 0 0 0,-1-1 0 0,-6 0 0 16,-2-2-176-16,-2 2 192 0,-2-3-192 0,1 1-8784 15,0-2-1872-15</inkml:trace>
  <inkml:trace contextRef="#ctx0" brushRef="#br3" timeOffset="204492.68">3925 17975 1839 0,'0'0'160'0,"-10"-1"-160"16,0-1 0-16,0 0 0 0,0-3 2384 0,-1 1 448 15,1-1 96-15,1 1 16 0,9 4-1440 0,-10-10-288 16,-1 2-48-16,3-3-16 0,3 2-112 0,0-3-16 16,2 2-16-16,1 1 0 0,2-2-96 0,2 3-16 15,1-2 0-15,5 2 0 0,0-2-304 0,6 4-64 16,4-3-16-16,3 1 0 0,1 3-272 0,3 0-64 0,-1 5-16 0,2 4 0 15,6 0-160-15,0 1 0 16,4 5 0-16,-1 0 0 0,1 3 0 0,-1 6 0 0,1 5 0 0,0 5 0 16,-2 3 0-16,1 4 128 0,-3 3-128 0,0 8 0 15,-1 7 0-15,-2 3 0 0,-3 0 0 0,0 2 0 16,-2-2 0-16,-1 1 0 0,-1-1 0 0,-1-1 0 16,2 2 0-16,-3-6 0 0,-3-3 0 0,-2 1 0 15,-2-4 0-15,-4-2 0 0,0-5 128 0,-3-2-128 16,0-2 0-16,-1-1 0 0,-2-6 144 0,-2 0-144 15,-2-5 0-15,0 0 144 0,-2-7-144 0,-2 2 0 16,0-2 144-16,0-3-144 0,1-3 0 0,-4 0 144 16,-2 3-144-16,0-4 160 0,-1-3-160 0,-1-2 160 15,-2-1-160-15,-1-3 160 0,-3-1-160 0,-1-2 160 16,-1-6-160-16,1 0 128 0,0-1-128 0,1 0 128 16,0-3-128-16,3 0 0 0,1-1 0 0,1 0 128 0,3-2 0 0,2-2-128 15,3-1 192-15,1-1-64 0,2-4-128 0,2-1 0 16,1 1 144-16,3-5-144 0,1-1 144 0,1-3-144 15,2-4 192-15,1-3-192 0,1 0 0 0,2-6 0 16,0 0 0-16,2-5-192 0,4-2 192 0,2 2 0 16,3-1 0-16,1 0 0 0,2-3 0 0,-1-1 0 15,-2-1 0-15,4 2 0 0,-2-1 0 0,-1 0 0 16,-5 1 0-16,-1 5 0 0,-2 2 0 0,-4 4 0 16,-2 0 0-16,2 3 0 0,-5-1 224 0,1 4-64 15,-2 0-16-15,0 5 0 0,-3 6 80 0,2 4 16 16,-3 3 0-16,-1 7 0 0,-1 1-80 0,0 5-16 0,0 7 0 0,0 0 0 15,0 0-144-15,0 0 0 0,-1 12 144 0,1 6-144 16,-2 6 0-16,2 2 0 0,0 6 0 0,3 4-128 16,0-1 128-16,2 2 0 0,0-1 0 0,2-2-128 15,2-1 128-15,-1-2 0 0,-3-1 0 0,0 1 0 16,0-5 0-16,1 1 0 0,0-8 0 0,0 2 0 16,0-2 0-16,1-2-128 0,0-1 0 0,-2-1 0 31,0-4-1776-31,0 1-336 0,3 2-80 0,-8-14-16 0</inkml:trace>
  <inkml:trace contextRef="#ctx0" brushRef="#br3" timeOffset="204978.11">5779 18312 15663 0,'0'0'1392'0,"0"0"-1120"0,0 0-272 0,15-2 0 16,3-3 1824-16,2 2 304 0,4-1 64 0,3 1 16 15,2-2-1152-15,4-1-224 0,-2 1-64 0,3 2 0 16,1-3-448-16,2 1-80 0,-1 0-32 0,2 1 0 16,1-3-208-16,-2 0 0 0,-4-2 0 0,-2 1-160 15,-4 1-96-15,-3-2 0 0,-4 2-16 0,-2-2-7536 16,-4 3-1520-16</inkml:trace>
  <inkml:trace contextRef="#ctx0" brushRef="#br3" timeOffset="205143.67">6005 18476 17503 0,'0'0'1552'0,"0"0"-1232"16,0 0-320-16,7 12 0 0,2-4 1216 0,3 1 176 15,6-4 32-15,2 0 16 0,1-1-480 0,6 0-80 16,5-4-32-16,4 0 0 0,2-4-416 0,1 0-96 0,1-1-16 15,0-4 0-15,2 0-192 0,0 0-128 0,-4 0 160 0,2-1-8160 32,-5-1-1648-32</inkml:trace>
  <inkml:trace contextRef="#ctx0" brushRef="#br3" timeOffset="205900.8">7683 17445 19343 0,'0'0'1728'0,"0"0"-1392"16,0 0-336-16,0 0 0 0,0 0 976 0,0 11 128 15,-2 5 32-15,-1 0 0 0,0 2-496 0,-1 3-112 16,-3 2-16-16,-2 7 0 0,-4 3-48 0,3 0-16 16,-2 2 0-16,1 2 0 0,-3 3-160 0,1-2-32 15,-1 2-16-15,2-2 0 0,-1-1-240 0,1-2 176 16,2-5-176-16,3-2 160 0,-1-5-160 0,3-4 0 15,1-4 0-15,3-3 0 16,0-2-448-16,1-10 0 0,3 10-16 0,-3-10 0 16,0 0-1616-16,11-2-320 0,-1-2-64 0</inkml:trace>
  <inkml:trace contextRef="#ctx0" brushRef="#br3" timeOffset="206245.15">8133 17389 18719 0,'0'0'832'0,"0"0"160"0,0 14-800 0,-2 1-192 0,0 0 0 0,-1 6 0 15,-3 3 608-15,-2 4 80 0,-1 1 16 0,1 3 0 16,-3 1-192-16,2 2-16 0,-1 4-16 0,1-1 0 16,0-1 192-16,2-1 32 0,2 4 16 0,5-7 0 15,4-1-336-15,4-6-80 0,5-7-16 0,6-5 0 16,3-6 208-16,6-4 32 0,5-4 16 0,4-5 0 0,7-4 96 0,5-4 0 15,1-6 16-15,-1 0 0 0,-7-5-224 0,-2 0-48 16,-2-5-16-16,-2 2 0 0,-3-2-48 0,-2 2-16 16,-5-2 0-16,-3-1 0 0,-2 1 160 0,-10-3 48 15,-2 1 0-15,-7-1 0 0,-3-2 0 0,-3 4 16 16,-7 2 0-16,-3 5 0 0,-4 6-256 0,-6 4-48 16,-5 5-16-16,-3 5 0 0,-2 1-208 0,-5 7-288 15,-4 4 64-15,-3 3 16 16,-3-1-1408-16,2 2-288 0,2 3-48 0,5 0-12576 0</inkml:trace>
  <inkml:trace contextRef="#ctx0" brushRef="#br3" timeOffset="206698.25">7282 18556 21183 0,'0'0'1888'0,"0"0"-1504"15,0 0-384-15,0 0 0 0,0 0 256 0,17-4 0 16,7-1-16-16,3-2 0 0,2-3 176 0,4 3 32 16,5-5 16-16,5 2 0 0,4 1 96 0,7-2 16 15,5 2 0-15,8-1 0 0,2 1-128 0,1-3 0 16,-1 1-16-16,-2 1 0 0,1-3 48 0,-1 4 16 15,2-2 0-15,-1 4 0 0,2-4-48 0,-6 3-16 16,-8-2 0-16,-5 2 0 0,-6 0-432 0,-4 2 0 16,-7 0 128-16,-3 2-128 15,-6 3-1616-15,-4 0-368 0</inkml:trace>
  <inkml:trace contextRef="#ctx0" brushRef="#br3" timeOffset="206974.17">7946 18884 24879 0,'0'0'2208'0,"11"-7"-1760"16,3 4-448-16,4-3 0 0,4 3 640 0,2-4 32 16,5 2 16-16,2 1 0 0,0 1-352 0,5-3-64 15,-2 0-16-15,4 1 0 0,2-3-256 0,-2 2 0 16,-1 1 128-16,-2-5-128 0,-3 1 0 0,-4 0 0 16,-4 3 0-16,-2-3 0 15,-4 2-448-15,-2 1-64 0,-2-3 0 0,-1 4-7552 16,0-3-1536-16</inkml:trace>
  <inkml:trace contextRef="#ctx0" brushRef="#br3" timeOffset="207312.01">7817 18947 6447 0,'-20'7'576'0,"0"-1"-576"0,2 4 0 0,5 0 0 15,6 4 4416-15,3 3 768 0,3-2 144 0,4 0 48 16,5-2-4176-16,1 5-832 0,0-4-176 0,3 1-16 16,6 2-176-16,4-1 128 0,5-4-128 0,1 3 128 15,2-3 80-15,4 2 16 0,3-2 0 0,5-1 0 16,3 3 48-16,2 2 16 0,-3 3 0 0,-1 1 0 16,-3 0-80-16,-2 2-16 0,-5 2 0 0,0-1 0 15,-4-1 128-15,-5 2 32 0,-5 0 0 0,-3-4 0 16,-6-2 224-16,-4 0 64 0,-2 0 0 0,-5-1 0 0,-4 1 80 15,-8-1 32-15,-9-2 0 0,-7 1 0 16,-8-2-128-16,-3 2-32 0,-4-1 0 0,-3-1 0 0,0 0-368 0,-2-1-80 16,-2-2-16-16,-1 1 0 15,-4-2-496-15,-1-1-96 0,-2-7-32 0,7-3-10464 16,6-6-2096-16</inkml:trace>
  <inkml:trace contextRef="#ctx0" brushRef="#br3" timeOffset="208079.03">9297 18215 21999 0,'0'0'960'0,"0"0"224"0,0 0-944 0,11-4-240 0,3 0 0 0,4 3 0 15,6-1 640-15,4-5 64 0,5 1 32 0,2 0 0 16,-2-3-336-16,2 2-64 0,2-2-16 0,1 3 0 0,0 2-192 0,1 0-128 16,-1-1 160-16,0 3-160 15,1-1 128-15,-2 2-128 0,-3 1 0 0,-3-1 0 0,-6 1-192 16,-3 0-128-16,-4 0-16 0,-7 2-10960 16</inkml:trace>
  <inkml:trace contextRef="#ctx0" brushRef="#br3" timeOffset="208219.07">9551 18507 21183 0,'0'0'1888'0,"12"6"-1504"15,0 2-384-15,6-1 0 0,4-2 480 0,1 2 32 16,1-1 0-16,1-3 0 0,2 1-32 0,1-1 0 16,1-3 0-16,0 0 0 0,4-2-480 0,2 0 0 0,0-2 0 0,0 0-10912 15</inkml:trace>
  <inkml:trace contextRef="#ctx0" brushRef="#br3" timeOffset="208731.05">10576 17832 18431 0,'0'0'1632'0,"0"0"-1312"16,0 0-320-16,9-7 0 0,2-3 800 0,4 5 96 15,3-2 0-15,2 2 16 0,5 3-576 0,-1-2-112 16,0 1-32-16,1 3 0 0,2 3 0 0,0 1-16 15,-1 1 0-15,5 2 0 0,2 0 176 0,0 4 32 16,-1-1 16-16,-3 4 0 0,2 4-80 0,-9 5 0 16,-1 5-16-16,-6 4 0 0,-2 1-176 0,-6 6-128 15,-3 1 192-15,-5 3-192 0,-4 5 208 0,-5 2-64 16,-4-5-16-16,-4 1 0 0,-4-5 48 0,-4 2 0 16,-5-1 0-16,-2 2 0 0,-1 0 160 0,-2-4 48 15,-1 2 0-15,-1-2 0 0,0-3 112 0,-1-1 16 0,-1 3 16 0,2-5 0 16,2-5-144-16,5-3-48 0,0-6 0 0,6-1 0 15,3-3 0-15,6 0 0 0,4-7 0 0,6 2 0 16,3 2-176-16,6-4-32 0,2 0-128 0,4-3 192 16,2 0-192-16,7 2 0 0,5-4 0 0,4 0 0 15,2-2 0-15,5 3 144 0,6-2-144 0,3-2 128 16,1-1 0-16,5 4 0 0,1 1 0 0,1 3 0 16,-1-5-128-16,-2 2 0 0,0 0 0 0,-3-2 0 15,-3-2-272-15,-1-2 64 0,-5 0 16 0,1-6-9664 16,-2 0-1936-16</inkml:trace>
  <inkml:trace contextRef="#ctx0" brushRef="#br3" timeOffset="209519.74">11692 17863 16287 0,'0'0'720'16,"0"0"160"-16,-7-3-704 0,7 3-176 0,0 0 0 0,0 0 0 0,-7-2 896 0,7 2 160 15,0 0 32-15,0 0 0 0,0 0-544 0,0 0-96 16,0 0-32-16,0 0 0 0,0 0 128 0,0 0 32 15,0 0 0-15,11 0 0 0,2-1 144 0,0 1 48 16,2 0 0-16,4 1 0 0,0 1-192 0,4 2-48 16,2 1 0-16,2 2 0 0,5 0-80 0,2 1-32 15,4 3 0-15,3 2 0 0,0-3-32 0,1 3 0 16,-3 2 0-16,-2-1 0 0,2-2-128 0,-3 0-48 16,-1 2 0-16,0-2 0 0,-7-1-80 0,0-3 0 15,-3-1-128-15,-1-1 192 0,0 0-16 0,-2 2-16 16,-2-6 0-16,-1 2 0 0,-1 2 0 0,-3-2 0 0,-2-1 0 0,-1-2 0 15,-2 1-160-15,-10-2 128 0,7 4-128 0,-7-4 128 16,0 0-128-16,0 0 128 0,0 10-128 0,-3-1 128 16,-6 3-128-16,-5 0 160 0,-4 0-160 0,-4 2 160 15,-2 2 96-15,-3 2 32 0,-2 0 0 0,-3 2 0 16,2-1 160-16,-2 6 48 0,-2-1 0 0,1 0 0 16,0-1-128-16,-2 0-32 0,5-3 0 0,-3 0 0 15,0-1-176-15,1 0-32 0,2-1-128 0,0-1 192 16,4-2-192-16,3-1 0 0,2-5 0 0,4 0 0 15,1-4-256-15,4-1-80 0,4-3-32 0,8-1 0 32,-6-4-2448-32,6 4-480 0,-2-11-96 0</inkml:trace>
  <inkml:trace contextRef="#ctx0" brushRef="#br3" timeOffset="209998.2">12587 18500 14735 0,'0'0'1312'0,"0"0"-1056"0,0 0-256 0,9-4 0 16,-9 4 1728-16,0 0 304 0,0 0 48 0,0 0 16 16,0 0-912-16,0 0-176 0,0 0-48 0,-11 5 0 15,-1 3-208-15,-4-1-48 0,-3 5-16 0,-1 0 0 16,-4 0 16-16,-2 3 0 0,2 4 0 0,-1 0 0 15,-2 2 208-15,1 3 48 0,-1-3 16 0,0 4 0 16,0-1-240-16,2-1-48 0,1 2-16 0,1-1 0 16,1-4-352-16,3 0-64 0,1-3 0 0,1-1-16 15,-2-5-240-15,2 2 144 0,3-1-144 0,0-4 128 16,0 1-128-16,4-5 0 0,2 0 0 0,8-4 0 16,0 0-1184-16,0 0-224 0,0 0-32 0,5-9-13872 15</inkml:trace>
  <inkml:trace contextRef="#ctx0" brushRef="#br3" timeOffset="210531.11">13590 17869 16415 0,'0'0'720'0,"3"-7"160"0,-3 7-704 0,0 0-176 0,4-10 0 0,-4 10 0 16,0 0 848-16,0 0 144 0,0 0 32 0,-10-4 0 15,-3 0-400-15,-2 3-80 0,-3 2-16 0,0 3 0 16,-3 1 0-16,-2 5 0 0,-1 0 0 0,0 5 0 16,-2 4-112-16,-2 2-32 0,-1 0 0 0,0 4 0 15,1 3 208-15,1 6 48 0,0 7 0 0,1 0 0 16,-1 8-176-16,0 2-16 0,2 1-16 0,3 5 0 16,3 0-240-16,4-1-64 0,5 0 0 0,5-1 0 15,5-3-128-15,4-6 0 0,7-10 144 0,6-3-144 0,5-3 384 0,3-4 0 16,-1-7 0-16,2-2 0 0,2-4 128 0,4-3 16 15,1-4 16-15,0-1 0 0,2-5-208 0,-1-2-32 16,-1-2-16-16,3-2 0 0,2 0-48 0,1-6-16 16,1-5 0-16,-1-2 0 0,2 0 16 0,-6-8 0 15,1-1 0-15,-4-3 0 0,-2-2 144 0,-1-2 16 16,-1-3 16-16,-2-2 0 0,-3-8 112 0,-4-2 32 16,-3-5 0-16,-2-2 0 0,-2-3-48 0,-5-2 0 15,-2 2 0-15,-2 7 0 0,-4 8-160 0,-2 6-32 16,-3 2-16-16,-4 8 0 0,-6 1-304 0,-5 6 0 15,-5 4 0-15,-4 3 0 0,-3 5 0 0,-4 5-176 0,-5 3 32 16,-5 5 0 0,-7 1-1984-16,-1 3-400 0,-1 1-80 0,0 2-16 0</inkml:trace>
  <inkml:trace contextRef="#ctx0" brushRef="#br3" timeOffset="-201320.07">2599 6018 6447 0,'0'0'272'0,"0"0"80"0,0 0-352 0,-8-3 0 0,8 3 0 0,0 0 0 16,-9 0 1120-16,0 0 160 0,9 0 16 0,0 0 16 16,0 0-576-16,0 0-112 0,0 0-32 0,0 0 0 0,0 0-240 0,0 0-48 15,0 0-16-15,0 0 0 16,0 0 96-16,0 0 0 0,0 0 16 0,0 0 0 0,0 0-144 0,0 0-48 16,0 0 0-16,0 0 0 0,0 0-208 0,0 0 176 15,1 13-176-15,3-4 160 0,2 0-160 0,-1-2 0 16,3 5 0-16,0-3 128 0,0 0-128 0,4 0 0 15,-2 1 0-15,1-1 0 0,1 2 0 0,1 1 0 16,-1-2 0-16,2 4 0 0,0-5 128 0,-1 1-128 16,0 2 128-16,2-1-128 0,3 0 0 0,1 1 0 15,0 0 0-15,1 1 0 0,1 1 240 0,0-3-48 16,0 2 0-16,0 1 0 0,2-1 32 0,2-3 0 16,2-1 0-16,-3-2 0 0,3 4 96 0,0-4 32 15,2 0 0-15,0 0 0 0,0-4-96 0,1 2 0 0,-1 4-16 0,1-5 0 16,1-1-80-16,1 1-16 0,-1 3 0 15,2-2 0-15,1 5-144 0,2-3 0 0,3 5 0 0,2-3 0 16,1 1 0-16,-1-2 128 0,0 2-128 0,-2-4 0 16,-1 2 0-16,0-2 0 0,-1 2 128 0,0 2-128 15,0-2 0-15,0 2 0 0,1-1 0 0,0-1 0 16,3 0 0-16,1 2 0 0,1-1 0 0,0 1 0 16,0 2 0-16,-3-5 0 0,1 0 128 0,-2 2-128 15,0-2 0-15,1 2 0 0,-1-2 0 0,3 3 128 16,0-3-128-16,1 1 0 0,0-4 0 0,2-3 0 15,-2-2 0-15,2-2 0 0,-5-2 0 0,0 1 0 16,0 1 0-16,-1-1 0 0,-1-4 0 0,0 3 128 16,-1 1-128-16,1-2 0 0,1 1 0 0,2 0 0 15,1-4 0-15,-3 1 0 0,-1 2 0 0,-1-3 0 0,-2 5 0 0,-2-5 0 16,-2 0 0-16,1 0 0 0,0 0 0 0,0 1 0 16,-3-1 0-16,-1 0 0 0,1 1 0 0,2 2 128 15,0-3-128-15,0 1 0 0,-2-4 0 0,-1-1 0 16,3 1 0-16,-3-2 0 0,-2-2 128 0,0 1-128 15,-2-1 0-15,-2 2 128 0,-3 3-128 0,0-3 128 16,2 1-128-16,-3 2 128 0,0-3-128 0,-2 2 192 16,2 2-192-16,-3-2 192 0,-1-1-32 0,-1 3 0 15,-1-3 0-15,2 2 0 0,-3 2-32 0,-1-3 0 16,0 3 0-16,0-2 0 0,1 3-128 0,-2-1 0 16,-2 2 0-16,2-2 0 0,-4 2 0 0,0 0 0 0,0 0 0 0,-5 7 0 15,5-6 0-15,-5 6 0 16,0 0 0-16,0 0 0 0,-1-9 0 0,1 9 0 0,0 0 0 0,0 0 0 15,0 0 0-15,0 0 0 0,-10-1 0 0,10 1 0 16,-11 4 0-16,2 3 0 0,0 0 0 0,1 2 0 16,-2-2 0-16,0 5 0 0,0-3 0 0,-2 2 0 15,-2-3 0-15,0 2 0 0,0-1 0 0,-1 1 0 16,-3 3 0-16,-1-3 0 0,-4 2 0 0,-2 2 0 16,-1 4 0-16,0-1 0 0,-4-2 192 0,0 0-64 15,-6-2-128-15,3 0 160 0,-2-4-160 0,-1 1 160 16,-1-3-160-16,2 4 128 0,0-5-128 0,1 4 128 15,0-2-128-15,-1 3 128 0,0-2-128 0,-1 3 128 16,2-4-128-16,-3 3 0 0,-5-1 0 0,0-4 0 16,0-2 0-16,-1 0 0 0,1 3 0 0,0-3 0 0,3 1 0 0,-5 3 128 15,2-3-128-15,1 1 0 16,1 2 0-16,-3-4 0 0,-4-2 0 0,0 1 0 0,-5 2 0 16,3 0 0-16,0 0 0 0,2 0-176 0,-1 2 176 0,0-5 0 15,1-1-144-15,0-1 144 0,0-1 0 0,-2-1 0 16,-3-2-144-16,1-1 144 0,0 1 0 0,3 3 0 15,1 1 0-15,1-2 0 0,1 0 0 0,1-2 0 16,2-2 0-16,0 0 0 0,-2 1 0 0,-1-1 0 16,1 0 0-16,-1 1 0 0,-1-3 0 0,3 2 0 15,6-5 0-15,0 3 0 0,2-4 0 0,0 3 0 16,0-2 0-16,2-1 0 0,0 1 0 0,0-2 0 16,0 2 0-16,0 1 0 0,0-6-176 0,1 1 32 15,-1-1 0-15,2-1 0 0,1-1-16 0,2 0 0 0,1-1 0 16,2 3 0-16,2-1 32 0,0 5 0 15,3-1 0-15,1 0 0 0,-1 2-32 0,3-1 0 0,-2-2 0 0,2 4 0 16,3-3 160-16,0 1-160 0,1 2 160 0,2-2-160 16,-1 2 160-16,4 1 0 0,-3-2 0 0,3 2-128 15,-1-1 128-15,1 3 0 0,2 0 0 0,-1 0 0 16,1 3 0-16,6 4-128 0,0 0 128 0,0 0 0 16,-4-6 0-16,4 6 0 0,0 0 0 0,0 0 0 15,0 0 0-15,0 0-128 0,0 0 128 0,0 0 0 16,13 5 0-16,0-2-160 0,-1-1 160 0,0 3 0 15,0 3 0-15,1-3 0 0,0 0 0 0,2 3 0 16,3-2-128-16,0 3 128 0,-1-3 0 0,1 3 0 16,3 0 0-16,-2 4-128 0,1-3 128 0,2 3 0 15,-1 1 0-15,2-3 0 0,3 2-128 0,0 2 128 0,1 0 0 16,1 1 0-16,1-2-128 0,2 2 128 0,0 2 0 0,0 0 0 16,-2-2 0-16,-1-1 0 0,1-1 0 0,1 3 0 15,0-3 0-15,4 0 0 0,-1 1 0 0,2-1 0 16,-1-1 0-16,4-4 0 0,3 1 0 0,2-4 0 15,-1-1 0-15,0 2 0 0,-1-5 0 0,-3 0 0 16,-3-1 128-16,2 1-128 0,1 1 0 0,1 1 144 16,-3-3-144-16,4 3 128 0,-1 0-128 0,3-1 0 15,0 3 0-15,1-4 0 0,1-1 0 0,-2 2 0 16,-3-2 0-16,0 2 0 0,1-2 0 0,-1 0 0 16,-1 4 0-16,2-3 0 0,-2-4 0 0,2 0 0 15,4 2 0-15,0 0 0 0,1-1 0 0,-1-2 0 16,1-1 0-16,-7 2 0 0,0-2 0 0,0 0 0 15,0-1 128-15,0 1-128 0,0-1 0 0,2 0 0 0,-2 1 0 0,1 0 128 16,1 0-128-16,2-4 0 0,0-1 0 0,-3-3 0 16,-2 5 0-16,-1-4 0 0,-2 4 0 0,0-3 0 15,-1 2 0-15,0 0 0 0,-1 3 0 0,0 0 128 16,-2-4-128-16,2 4 0 0,2-2 0 0,0 0 0 16,-1 0 0-16,0-2 0 0,0-1 0 0,-2-3 0 15,-3 3 0-15,-1 1 0 0,-3-4 0 0,2 4 0 16,-1-1 0-16,-1 2 0 0,-2-2 0 0,-2 3 0 15,-1-4 0-15,-1 4 0 0,0-3 0 0,-2 3 0 16,1-3 192-16,-2 4-32 0,0-2-16 0,1 1 0 16,-2-2-144-16,0 1-144 0,1 2 144 0,-4-2-208 15,1 3 208-15,-2-1 0 0,-2-2 0 0,-8 8 0 16,10-5 0-16,-3 0 0 0,-7 5 0 0,0 0 0 16,0 0 0-16,7-8 0 0,-7 8 0 0,0 0 0 0,0 0 0 0,0 0 0 15,0 0 0-15,0 0 0 0,0 0 0 0,0 0 0 16,0 0 0-16,-9 5-144 0,1 3 144 15,1-2 0-15,-4 3 0 0,0 0 0 0,-2 2 0 0,1-2 0 16,0 2 0-16,-3 0 0 0,1-2 0 0,0 2 0 16,0-1 0-16,-3 3 0 0,0 1 0 0,1 0 0 15,-4-1 0-15,1 3 0 0,-4 2 0 0,0-1 0 16,2-1 0-16,-2-1 0 0,-2-2 0 0,1 0 0 16,-2 1 0-16,-5 1 0 0,1-2 0 0,-5-2 0 15,-2 2 0-15,2 0 0 0,-1-3 0 0,2 1 0 0,1-3 0 16,1 2 0-16,0 2 0 0,3-2 0 15,-4 4 0-15,1-3 0 0,3-2 0 0,-5 1 0 0,-2-2 0 0,1 3 0 16,-2-2 160-16,-1 1-32 0,-2-5-128 0,2 3 192 16,1 0-192-16,2-3 0 0,0 0 0 0,0 1 0 15,-2-3 0-15,1 1 0 0,3-1 0 0,-2 2 0 16,-2-1-192-16,-1-2 192 0,-2 0-192 0,-3-1 192 16,2-1 0-16,2 0 0 0,1-1 0 0,1 0 0 15,0 0 0-15,0-2 0 0,0 0 0 0,-1 0 0 16,3-1 0-16,-2 0 0 0,-4 1 0 0,2 0 0 15,-1-2 0-15,0-1 0 0,1 3 0 0,1 0 0 16,1-2 0-16,3 1 0 0,1 2 0 0,1-2 0 16,-2 1 0-16,2-3 0 0,2 0 0 0,-1 1 0 15,2-3 0-15,-2 3 0 0,0 1 0 0,-1-4 0 16,0-1 0-16,0 3 0 0,-1-3 0 0,3 3-160 0,3-4 160 0,0 0 0 16,4-2 0-16,-1-1 0 0,1 3 0 15,3-2 0-15,0 0 0 0,1 2 0 0,0-3 0 0,1 2 0 16,1 2 0-16,3-3 0 0,2 5 0 0,0-3 0 15,1 2 0-15,2-1 0 0,0 1 0 0,1-2 0 16,-2 3 0-16,5-3 0 0,0 2 0 0,1-2 0 16,-1 2 0-16,1-2 0 0,2 2 0 0,-1 2 0 15,3 6 0-15,-1-12 0 0,0 0 0 0,1 3 0 16,1-1 0-16,-1 10 0 0,1-9 0 0,-1 9 0 16,4-12 0-16,1 6-128 0,-5 6 128 0,6-9 0 15,-6 9-144-15,8-5 144 0,-8 5 0 0,0 0-176 16,10-5 176-16,-10 5-128 0,10-5 128 0,-10 5 0 15,11-1-144-15,-11 1 144 0,10 2 0 0,-10-2 0 0,10 6-144 0,-2 0 144 16,2 1 0-16,-3 2-128 0,1-1 128 0,1 3 0 16,1 3-144-16,-1 1 144 15,0 3 0-15,2 0-144 0,-2 0 144 0,3 1 0 0,0-1 0 0,2 1 0 16,2-1 0-16,0 1 0 0,1 1 0 0,2-2 0 16,2 0 0-16,2-1 0 0,4 0 0 0,2-2 0 15,2 0 0-15,2-1 0 0,1 2 0 0,0-2 0 16,1 0 0-16,0-3 0 0,-1 0 0 0,3 1 0 15,0-5 0-15,1 4 0 0,0-5 0 0,4 2 0 16,3 1 0-16,2-2 0 0,1 1 0 0,-1-3 0 16,-1 0 0-16,-4 1 0 0,1-2 0 0,0 1 0 15,1 2 0-15,-1-2 0 0,-1-3 0 0,2 2 0 16,3 2 0-16,2-3 0 0,-1-1 0 0,-1 0 0 16,-5-2 0-16,-1 0 144 0,-1 0-144 0,0 0 160 0,-1-2-160 15,0 1 128-15,0-1-128 0,0-2 128 0,2 0-128 0,1 0 192 16,-4 0-192-16,1-2 192 0,-1 2-48 0,-1-1 0 15,-3-5 0-15,1 2 0 0,-2-2-144 0,-1 3 192 16,-2-2-192-16,-1-2 192 0,-1-1-192 0,0-1 128 16,0 0-128-16,0-1 128 0,3 2-128 0,-3 0 0 15,-3-2 144-15,-1 0-144 0,-1 2 0 0,0 0 144 16,-1-2-144-16,-2 0 0 0,-2-1 208 0,-2 0-64 16,-2 2-16-16,0-2 0 0,-5-1-128 0,0 5 160 15,-4 3-160-15,2-2 160 0,-4 3-160 0,-3 7 0 16,4-9 144-16,-4 9-144 0,0-9 0 0,0 9 144 15,0 0-144-15,0 0 0 0,-1-7 0 0,1 7 0 0,0 0 0 0,-6-6 0 16,6 6 0-16,0 0 0 0,-9-3 0 0,9 3 0 16,-9-1 0-16,9 1 0 0,0 0 0 15,-10 1 0-15,10-1 0 0,-11 3 0 0,0-2 0 0,11-1 0 16,0 0 0-16,-8 7 0 0,8-7 0 0,0 0 0 16,-10 2 0-16,10-2 0 0,-10 3 0 0,10-3 0 15,0 0 0-15,-8 4 0 0,8-4 0 0,0 0 0 16,-7 5 0-16,7-5 0 0,-10 6 0 0,10-6 0 15,0 0 0-15,-7 5 0 0,7-5 0 0,0 0 0 16,0 0 0-16,-11 5 0 0,3 0 0 0,8-5 0 16,0 0 0-16,-7 7 128 0,1-1-128 0,0 0 0 15,6-6 0-15,-9 7 0 0,4 2 0 0,-1-3 0 16,-2 0 0-16,2 3 0 0,1 0 0 0,-2 3 0 16,-2-5 0-16,-1 3 0 0,-2 2 0 0,-1-2 0 15,-1 4 0-15,0-1 0 0,0-3 0 0,-1 2 0 0,-1 1 0 0,1-1 0 16,-1-1 0-16,-2 2 0 0,-1-4 0 0,0 2 208 15,-3-2-64-15,2 1-16 0,1-2-128 0,-3 3 0 16,-1-3 0-16,-1 2 0 0,0-5 0 0,-4 4 0 16,-3-4 0-16,0 0 0 0,0-1 0 0,-1 1 0 15,-3-2 0-15,-1-2 0 0,1-1 0 0,0 1 0 16,0-1 0-16,-2 1 0 0,-1 2 0 0,1 0 0 16,0-2 0-16,-4 1 0 0,-2 0 0 0,-3-2 0 15,0 0 0-15,3 0 0 0,1-2 0 0,0 2 0 16,0 0 0-16,2 0-176 0,-2-2 176 0,0 2 0 15,0-1-144-15,-3-1 144 0,-3 1-160 0,0 1 160 16,0-3-208-16,2 0 80 0,0-6-32 0,4 1 0 0,1-2 0 16,3 2 0-16,-4-2 160 0,4 3 0 15,3-4 0-15,-1 4 0 0,-2-2 0 0,1-1-128 0,0 1 128 0,0 0 0 16,-1 1 0-16,-1 2 0 0,6 2 0 0,1-2 0 16,1-1 0-16,3 2 0 0,2 1 0 0,-1-2 0 15,0 0 0-15,3 2 0 0,1 0 0 0,6-1 0 16,-1 0 0-16,0 1 0 0,3-2 0 0,-1 1 0 15,1 0 0-15,1 0 0 0,-1-4 0 0,2 5 0 16,2-1 0-16,1-2-128 0,1 2 128 0,1 1 0 16,0-2-192-16,2 1 64 0,6 5 0 0,0 0 0 15,-6-9 128-15,3 2 0 0,3 7-144 0,0 0 144 16,0 0 0-16,0 0 0 0,0 0-144 0,0 0 144 16,0 0 0-16,9-4 0 0,-9 4 0 0,13 1 0 15,0 3-160-15,0 3 160 0,1-1-128 0,3 1 128 16,-3 2 0-16,3 0-160 0,-2 1 160 0,4 4 0 0,1 3 0 0,3-1 0 15,2-2 0-15,3 1 0 0,-1-1 0 0,4 3 0 16,2-1 0-16,6 1 0 0,4-1 0 0,6-3 0 16,3-1 0-16,0-2 0 0,-3-3 0 0,4-2 0 15,4 1 0-15,1-5 0 0,3-1 0 0,7-1 0 16,3-3 0-16,0 1 0 0,-1-1 0 0,1 2 0 16,0-6 0-16,0 2 0 0,2 1 0 0,-2-3 0 15,2 1 128-15,-1-2-128 0,-5 0 0 0,-1 0 0 16,-5 0 0-16,2-1 0 0,0 0 0 0,1-2 0 15,-1 5 0-15,-4-5 0 0,-6 4 0 0,-2-2 0 16,-4 4 0-16,-2 0 0 0,-2 1 0 0,-1 2 0 0,0 2 0 16,1-1 0-1,1 0-304-15,1 2-96 0,1 2-32 0,-4 1-8976 0</inkml:trace>
  <inkml:trace contextRef="#ctx0" brushRef="#br3" timeOffset="-197301.28">22631 4490 1839 0,'0'0'0'0,"0"0"160"0,0 0-160 0,0 0 0 0,0 0 0 0,0 0 0 15,-4-9 1024-15,0 4 160 0,1-3 32 0,3 8 16 16,-5-6-832-16,5 6-160 0,-7-4-48 0,7 4 0 0,-9-4-192 0,9 4 144 16,-10-3-144-16,1 1 128 0,0 0-128 0,0 1 0 15,1 2 0-15,-1-2 0 0,0-2 0 0,0 2 0 16,0 1 0-16,-1-1 0 0,2-3 0 0,-1-1-176 15,2 0 176-15,0 1-128 0,7 4 128 0,0 0 0 16,-6-5 0-16,6 5 0 0,0 0 768 0,0 0 64 16,0 0 32-16,0 0 0 0,0 0-144 0,0 0-16 15,0 0-16-15,0 0 0 0,0 0-304 0,0 0-48 16,0 0-16-16,11 0 0 0,0 0-16 0,-1 1-16 16,1 0 0-16,1 2 0 0,-2-2 0 0,1 2 0 15,2 0 0-15,1 0 0 0,1 1-48 0,3-2-16 16,1 3 0-16,-1 2 0 0,0 0-32 0,1 0-16 0,0 2 0 0,0-1 0 15,0 4-48-15,0-2-128 0,1 3 192 16,2 1-64-16,1 1-128 0,-2 2 0 0,4-1 144 0,0 2-144 16,-1 1 0-16,4 0 128 0,3-1-128 0,0 2 0 15,2-1 208-15,3 3-16 0,1 1-16 0,0 0 0 16,0-4-16-16,-1 0 0 0,3-2 0 0,-1 1 0 16,2 3 16-16,0 0 0 0,3 1 0 0,4-2 0 15,3-3-176-15,-1-1 192 0,3-1-192 0,-3-1 192 16,-4 2 32-16,2-4 16 0,0 0 0 0,0 1 0 15,3-5 0-15,2 3 0 0,4-1 0 0,1-3 0 16,2 0 0-16,-5 0 0 0,0-3 0 0,0 0 0 16,1-1-48-16,2-3 0 0,2 0 0 0,1-2 0 15,2 0-64-15,-1-2 0 0,-3 0-128 0,-2-4 192 0,-2 2-192 0,-1-3 0 16,0 0 0-16,1-3 0 0,-2 0 0 0,0 1 0 16,-4-3 0-16,1 1 144 0,-5-2-144 0,-2 0 0 15,-4-1 144-15,0-1-144 0,-1-5 0 0,-1 2 128 16,-3-2-128-16,0 4 0 0,0 4 0 0,1-2 0 15,1-6 0-15,0 3 128 0,-2-1-128 0,0 1 0 16,-2 1 0-16,-1 1 128 0,0 2-128 0,-4 2 0 16,-2-1 0-16,-1 3 0 0,-1 2 0 0,-3-1 0 15,-3 3 0-15,0 2 0 0,0 0 0 0,-6 3 0 16,1-1 0-16,-11 3 0 0,0 0 0 0,10 3 0 16,-10-3 0-16,0 0-128 0,6 9 128 0,-6-9 0 15,1 9 0-15,-1 2-128 0,-1-2 128 0,-3 2 0 0,-2-4 0 0,-4 4 0 16,-3-1 0-16,-1 2 0 0,-1 0 0 15,-3 2 0-15,-2 0 0 0,-3 3 0 0,-1-1 0 0,-4 1 0 16,-3-3 0-16,-2 1 0 0,-2-1 0 16,-4-2 0-16,-1 0 0 0,-1 0 0 0,0-1 0 0,1 3 128 15,-1 3-128-15,0-1 128 0,2-1-128 0,-3-1 128 16,-3 2-128-16,0-2 0 0,-4 0 0 0,1-2 0 16,-1-1 0-16,-1 1 144 0,0-2-144 0,1 1 0 15,-3-4 160-15,1 1-160 0,-3-4 128 0,0-1-128 16,-5 0 0-16,1 1 0 0,-1-4 128 0,2 0-128 15,-1-4 0-15,3 1 0 0,2 0 144 0,-2-1-144 16,-2-5 0-16,-3 1 128 0,-1 2-128 0,1-2 0 16,2-1 0-16,3-1 128 0,-1 1-128 0,2-2 0 15,-1 1 0-15,0 1 0 0,-1-3 0 0,0 2 128 0,-2-4-128 16,5 2 0-16,0-2 0 0,5 1 128 0,2-2-128 16,1-1 0-16,3 5 0 0,0 0 0 0,-1-5 0 0,1 0 0 15,0-1 0-15,1-1 0 0,3-1 0 0,2 0 0 16,2-2 0-16,3 3 0 0,2 0 0 0,2 3 0 15,2-3 0-15,2 2 0 0,2-2 0 0,1 0-128 16,1 0 0-16,2 0 0 0,0-1-208 0,3 3-48 16,1-1 0-16,2 5 0 15,2 0-96-15,0 1-32 0,0 4 0 0,3 1 0 0,6 6 112 0,0 0 16 16,0 0 0-16,0 0 0 0,0 0 48 0,6 10 16 16,3 0 0-16,0 6 0 0,4 3 128 0,-1 2 48 15,1 1 0-15,2-1 0 0,1 2 144 0,3 3 0 16,4-3 0-16,1 2 0 0,1 3 0 0,4-3 0 15,3 2 0-15,8-3 0 0,3 4 0 0,8-5 256 0,1 0-48 16,4-4 0-16,0-2 80 0,3 0 16 0,4 1 0 0,7-1 0 16,5-3-96-16,5 1-16 0,4-2 0 0,-1-4 0 15,1 1-48-15,4-5-16 0,5-3 0 0,1 2 0 16,0-1 64-16,-4 0 0 0,-1-1 0 0,3-2 0 16,2-3-192-16,-3 1 0 0,-3 2 0 0,-4-3 0 15,-4-3 0-15,1 2 0 0,2-2 0 0,-4-1 0 16,-4 2 0-16,-7-4 0 0,-5 2 144 0,-5-5-144 15,-6-1 0-15,-1 2 128 0,-6-3-128 0,-3 1 0 16,-4 1 208-16,-6-4-16 0,-6 1-16 0,-4-3 0 16,-4 2-176-16,-6-1 0 0,-2 1 0 0,-3-1 0 15,-3 1 0-15,-4 4 0 0,-3 0 0 0,1 1 0 16,-5 5-688-16,1 2-160 16,-3 2-48-16,-4 0 0 0</inkml:trace>
  <inkml:trace contextRef="#ctx0" brushRef="#br3" timeOffset="-196265.2">22743 4634 6447 0,'0'0'576'0,"0"0"-576"0,-1-12 0 0,-2 3 0 16,1-2 736-16,0 2 32 0,2 9 16 0,-1-9 0 16,0 3-336-16,1 6-64 0,2-9 0 0,-2 9-16 15,3-8-224-15,-3 8-144 0,5-11 192 0,-5 11-192 16,5-7 176-16,-5 7-176 0,0 0 160 0,11-5-160 15,-11 5 176-15,11-2-176 0,-11 2 192 0,11 0-192 16,-11 0 160-16,12 6-160 0,-12-6 128 0,11 9-128 16,-2 3 176-16,0-4-48 0,0 4-128 0,1-3 192 15,0 5 96-15,0 1 16 0,2 2 0 0,0-2 0 16,1 1 16-16,1 3 0 0,1 2 0 0,6 2 0 16,0 2-32-16,3-2 0 0,3-3 0 0,1 2 0 15,1-1-32-15,3 1 0 0,2-2 0 0,1 1 0 0,-1-2-64 0,2 2-32 16,0 2 0-16,3 1 0 0,-1-3-32 0,1-2-128 15,2 0 192-15,-1 0-64 0,6 1-128 0,1-2 192 16,2-3-192-16,-2 1 192 0,-2-4-192 0,-1-3 0 16,0 0 144-16,2-4-144 0,1 0 192 0,2 2-48 15,5-4 0-15,-1-1 0 0,-1-2-16 0,-1-2 0 16,0-1 0-16,-1-4 0 0,-2 1-128 0,3-3 192 16,-2 1-192-16,5 3 192 0,0-5-192 0,1 0 0 15,0-4 144-15,-2-1-144 0,-1-2 0 0,0 1 144 16,-1-5-144-16,1 1 0 0,0-2 144 0,2 1-144 15,-1 2 0-15,1-3 144 0,0-2-144 0,-3-3 0 16,-5 2 144-16,-3-2-144 0,-2 3 128 0,-2 1-128 0,-2-2 160 0,0 2-160 16,-2 4 0-16,-2 1 0 0,-2 1 0 0,-3 5 0 15,0 3 0-15,-3-1 128 0,-2 2-128 0,-5 0 0 16,-7 2 0-16,1 2 176 0,-4 0-176 0,-8 4 160 16,0 0-160-16,0 0 0 0,0 0 0 0,0 0 0 15,0 0-224-15,-12 6-80 0,-3 0-16 0,-6 5 0 16</inkml:trace>
  <inkml:trace contextRef="#ctx0" brushRef="#br3" timeOffset="-191697.6">1086 16989 9215 0,'0'0'816'0,"0"0"-656"0,0 0-160 0,0 0 0 16,0 0 448-16,0 0 48 0,0 0 16 0,0 0 0 15,0 0-64-15,0 0 0 0,0 0 0 0,0 0 0 16,0 0-128-16,5 7-16 0,-5-7-16 0,7 9 0 16,-7-9-144-16,10 6-16 0,-2-1-128 0,2 1 192 15,2-3-192-15,-1 0 144 0,1-1-144 0,2 1 128 16,2-3 0-16,1-1-128 0,-2-1 192 0,3 1-64 16,1 0 48-16,4 0 0 0,1-1 0 0,4 1 0 15,2 0-176-15,3 0 160 0,0-5-160 0,2 4 160 16,-1 1-160-16,2-1 128 0,-2 1-128 0,-1 0 128 15,-3 0-128-15,2-2 160 0,1 0-160 0,0 1 160 16,0 1 128-16,2-1 32 0,0 0 0 0,3 1 0 16,1-1-64-16,0 1-16 0,3 0 0 0,0-2 0 15,-2 1 96-15,-1-2 32 0,-3 0 0 0,1 0 0 16,1-1-128-16,2-1-32 0,-1 1 0 0,1 2 0 0,-1-1-208 16,3-1 176-16,3 1-176 0,2 1 160 0,0-1-160 0,-4-1 0 15,-4 1 0-15,1 1 128 0,0 1-128 0,-4 1 0 16,-1-3 0-16,-1 0 0 0,-1 1 0 0,-2 1 0 15,1-1 144-15,0 1-144 0,-2-2 256 0,1-1-32 16,-3 2 0-16,-1 1 0 0,-2-2 112 0,-1 3 32 16,-2-2 0-16,-3 2 0 0,-1-2-64 0,-3 3-16 15,0-1 0-15,-2 1 0 0,0 1-112 0,-2-1-32 16,-1 0 0-16,0 0 0 0,-1-1 32 0,0 2 0 16,-9-1 0-16,10-1 0 0,-10 1-16 0,9 0 0 15,-9 0 0-15,0 0 0 0,0 0-160 0,0 0 160 16,9-1-160-16,-9 1 160 0,0 0-160 0,0 0 0 0,0 0 0 0,0 0 0 15,0 0 0-15,0 0 128 16,0 0-128-16,0 0 0 0,0 0 0 0,0 0 0 0,10-1 0 0,-10 1 0 31,0 0-496-31,10 0-176 0,-10 0-32 0,7-3-10240 0</inkml:trace>
  <inkml:trace contextRef="#ctx0" brushRef="#br3" timeOffset="-190195.95">8341 16727 8639 0,'0'0'384'0,"0"0"64"0,0 0-448 0,-9 5 0 0,0-1 0 0,9-4 0 15,0 0 208-15,0 0-48 16,0 0-16-16,-7 3 0 0,7-3 176 0,0 0 48 0,0 0 0 0,0 0 0 16,0 0 160-16,0 0 48 0,-7 4 0 0,7-4 0 15,0 0-48-15,0 0 0 0,0 0 0 0,0 0 0 16,0 0-16-16,0 0 0 0,0 0 0 0,0 0 0 15,0 0 16-15,9 9 0 0,0-4 0 0,0-2 0 16,-9-3-144-16,14 2-48 0,0-2 0 0,3 0 0 16,2 2-16-16,0-2-16 0,-2-2 0 0,1 1 0 15,-1 0-144-15,1-1-32 0,-1 0 0 0,4 1 0 16,0 1-128-16,2 0 0 0,0-3 144 0,1-1-144 16,3 2 128-16,-3-1-128 0,3 4 128 0,-1-1-128 15,2-1 0-15,2 0 0 0,0 0 0 0,2-1 128 0,0 1-128 16,-1 0 128-16,1-2-128 0,-1-2 128 0,-3 1-128 0,-2 2 176 15,1 1-176-15,1-2 192 0,0 2-32 0,0 0 0 16,0-2 0-16,-1 2 0 0,-2-2 64 16,2 2 16-16,-1-2 0 0,4 2 0 0,2 2 32 0,-2-1 16 15,-2-1 0-15,0-1 0 0,0-1-48 0,-3 2-16 16,-1-3 0-16,-1 0 0 0,-1 0-64 0,-2 2-16 16,-3-2 0-16,1-1 0 0,-1 0-16 0,1 2-128 15,-1 1 192-15,-3 2-64 0,-2-3-128 0,-1-1 160 16,0 0-160-16,-11 4 160 0,11 0-160 0,0 0 0 15,-11 0 0-15,0 0 128 0,9-1-128 0,-9 1 0 16,0 0 0-16,0 0 0 0,0 0 0 0,0 0 0 16,0 0 0-16,0 0 0 15,0 0-720-15,-7 7-32 0,-2-1 0 0</inkml:trace>
  <inkml:trace contextRef="#ctx0" brushRef="#br4" timeOffset="-173000.53">17001 14059 6447 0,'0'0'576'0,"0"0"-576"0,0 0 0 0,0 0 0 15,0 0 1952-15,0 0 288 0,0 0 48 0,0 0 16 16,0 0-816-16,0 0-144 0,0 0-48 0,0 0 0 16,0 0-160-16,0-5-48 0,2-6 0 0,1 3 0 15,2-5-240-15,3-2-48 0,2-2-16 0,2 2 0 0,2-3-400 0,1-1-64 16,-1-1-32-16,1 1 0 0,3-3-160 16,0 3-128-16,2 0 192 0,-1 2-192 0,0 3 128 0,-1 3-128 15,-1 3 0-15,-1 3 0 0,-2 1 0 16,-1 6 0-16,-2 3 0 0,-2 5 0 0,-1 6 0 0,-3 7 0 15,-3 5-128-15,0 7 128 0,-4 5 0 0,-1 6 0 16,-3 1 0-16,-2 4 0 0,-1 1 0 0,-5 1 0 16,0 2 0-16,-2-3 0 0,0-4 0 0,1-6 0 15,-2-2 128-15,4-6-128 0,-1-3 240 0,3-7-16 16,2-5 0-16,3-6 0 0,1-5 512 0,5-8 96 16,0 0 32-16,2-10 0 0,3-6-96 0,4-5-32 15,1-1 0-15,3-8 0 0,2 0-576 0,3-2-160 16,1-2 0-16,2-1 0 0,-1 1 0 0,1 0 0 15,4 1 0-15,-4 0 0 0,0 0 0 0,-1 3-128 16,0 2 128-16,1 5 0 0,-1 4 0 0,-1 3-128 16,0 1 128-16,-2 7 0 0,-3 3-160 0,-2 5 160 15,0 4-192-15,-2 3 192 0,-2 9-192 0,-2 1 192 16,-1 4-192-16,0 4 192 0,-5 3-256 0,-1 4 48 0,-3 1 16 0,-1-1 0 31,-1-3-256-31,-1-1-64 0,2-5 0 0,0-5 0 0,2-3 384 0,1-5 128 0,1-1 0 0,1-9-144 16,0 0 272-16,0 0 48 0,5-8 16 0,2 1 0 15,4-7-64-15,-1-2-128 0,4-1 192 0,-2-1-64 16,5-1-128-16,-1 0 0 0,2 0 0 0,0 2 0 16,0 2 0-16,1 3 0 0,-1 0-128 0,-1 5 128 15,1 5 0-15,0 2 0 0,-3 4-144 0,2 1 144 16,1 6 0-16,-3 2 192 0,-1 6-16 0,-3 4-16 0,-2 1-160 0,0 6 160 16,-3 4-160-16,1-3 160 0,-1 1-160 0,-1 0 0 15,-2-2-192-15,1-3 192 16,1-4-1600-16,2-4-208 0,0-2-48 0,0-3-10368 15</inkml:trace>
  <inkml:trace contextRef="#ctx0" brushRef="#br4" timeOffset="-172545.96">18497 13910 20159 0,'0'0'896'0,"-6"0"176"0,0 1-864 0,6-1-208 0,-7 4 0 0,1 1 0 16,0 4 576-16,-2 1 64 0,3 7 0 0,-1 2 16 15,0 2-112-15,-2 5-32 0,0-1 0 0,2 4 0 16,-1-1-64-16,2 2 0 0,1-1-16 0,1 9 0 16,1-6-176-16,4-13-16 0,0 0-16 0,3-3 0 15,0-3-96-15,2-1-128 0,-1-1 176 0,2-7-176 16,0-3 576-16,0-2 0 0,1-4 0 0,1-4 0 16,0-1 128-16,2-3 48 0,-2-1 0 0,1-1 0 0,1-2-416 0,-1-1-80 15,-1-2 0-15,1 0-16 0,-2 5-240 0,-2-1 128 16,1 5-128-16,-2-1 0 0,-1 5 0 0,0-1 0 15,-5 8 0-15,0 0 0 0,0 0 0 0,8 9 0 16,-4 1 0-16,1 4 0 0,0 4 0 0,0 1 0 16,-1 0 0-16,1 0 0 0,2 0 0 0,0 0 0 15,4 3 0-15,5 2 0 0,0-7 0 0,-3-11 0 16,1 0 0-16,4-4 0 16,1-7-1648-16,1-2-208 0,4-3-64 0</inkml:trace>
  <inkml:trace contextRef="#ctx0" brushRef="#br4" timeOffset="-172279.49">19199 13225 20383 0,'0'0'896'0,"0"0"192"0,0 0-864 0,6 7-224 0,-6-7 0 0,6 9 0 16,-5 4 1008-16,1 5 144 0,-2 0 48 0,-1 3 0 15,-1 3-688-15,-2 3-144 0,-1 0-32 0,-3 1 0 16,-2 2-208-16,1-2-128 0,-4-182 160 0,3 362-160 16,-1-179 0-16,0-5-192 0,5-4 16 0,-2-1-7488 15,2-3-1488-15</inkml:trace>
  <inkml:trace contextRef="#ctx0" brushRef="#br4" timeOffset="-172082.01">19536 13198 25631 0,'0'0'1136'0,"-3"9"224"0,-2 3-1088 0,0 3-272 15,0 3 0-15,-1 2 0 0,-2 5 672 0,1 5 80 16,-6-1 16-16,0 0 0 0,-2 2-464 0,2 0-96 16,-2 0-16-16,3-1 0 15,1 0-1408-15,1-4-272 0,1 1-64 0</inkml:trace>
  <inkml:trace contextRef="#ctx0" brushRef="#br4" timeOffset="-171666.96">20295 13582 16575 0,'0'0'736'0,"0"0"160"0,0 0-720 0,0 0-176 15,-1 8 0-15,-1-2 0 0,1 5 1632 0,0 1 288 16,-1 3 64-16,1 3 16 0,-1 2-1072 0,0 4-224 16,-1 1-32-16,-1 9-16 0,-1-1-320 0,0 1-64 15,-3 1-16-15,0-2 0 0,1 0-96 0,-1 1-32 16,-1-1 0-16,0 0 0 16,2-2-704-16,0-6-128 0,1 0-48 0,0-3-10736 0</inkml:trace>
  <inkml:trace contextRef="#ctx0" brushRef="#br4" timeOffset="-171511.93">20044 13924 16575 0,'0'0'1472'0,"0"0"-1168"0,11 5-304 0,-1-2 0 16,2-1 1440-16,4 2 224 0,1 0 64 0,4 0 0 15,3-2-944-15,3 1-176 0,1-2-32 0,6-1-16 0,3 0-560 0,1-3 0 16,1 0-192-16</inkml:trace>
  <inkml:trace contextRef="#ctx0" brushRef="#br4" timeOffset="-170863.92">21188 13041 11967 0,'0'0'528'0,"-6"-3"112"0,1-5-512 0,0 5-128 16,1-1 0-16,4 4 0 0,0 0 1280 0,0 0 240 0,0 0 32 0,0 0 16 15,0 0-1008-15,0 0-208 0,0 0-32 0,3 9-16 16,0 1 160-16,4 3 48 0,0-1 0 0,1 6 0 16,1 2-208-16,1 5-48 0,2-1 0 0,1 6 0 15,1 5-80-15,2 1-32 0,0 4 0 0,1 3 0 16,-2 1-16-16,3 6-128 0,-3 0 192 0,-1-2-64 16,-2 3-128-16,-2-2 0 0,0-2 0 0,-3-1 128 15,-1 1 48-15,-3-4 0 0,0-2 0 0,-3 0 0 16,-3-4 128-16,0-3 16 0,-1-1 16 0,-3-5 0 0,1 0 112 0,-2-5 32 15,0-4 0-15,-1-1 0 0,0-1-160 0,-1 0-16 16,-1-8-16-16,1 0 0 0,-1-3-128 0,-1-1-32 16,1-4 0-16,-1-4 0 0,0-2 0 0,0-2 0 15,1-6 0-15,-1 0 0 0,2-4 112 0,0-5 16 16,0-2 0-16,2-5 0 0,3 2-256 0,4-4 0 16,5-3 128-16,1 0-128 0,2-1 0 0,5-2 0 15,3 0 0-15,4-1 0 0,3 1 0 0,2-3 0 16,3-2 0-16,3 2 0 0,2-2 0 0,1-3 0 15,1 3 0-15,1-3 0 0,-2 3 0 0,-3 0 144 16,3 0 16-16,-2 2 0 0,-2-2 32 0,0 4 0 16,-1 5 0-16,0 2 0 0,-5-1 0 0,0 6 0 15,-4 1 0-15,-1 3 0 0,-3 5 64 0,-4 3 32 16,-2 3 0-16,-1 1 0 0,-3 5 96 0,-5 5 0 16,0 8 16-16,-2 4 0 0,-5 6-272 0,-2 5-128 15,-2 5 128-15,-3 3-128 0,0 0 0 0,-1 4 0 16,-2 0 0-16,2 1 0 0,-2-2 0 0,3 1 0 15,3-2 0-15,2-3-176 16,1-3-1808-16,5-1-352 0,-1-4-80 0</inkml:trace>
  <inkml:trace contextRef="#ctx0" brushRef="#br4" timeOffset="-170348.65">22204 13632 11967 0,'0'0'528'0,"0"0"112"0,0 0-512 0,0 0-128 16,-5 3 0-16,0 9 0 0,1 1 2160 0,0-3 400 15,-1 4 64-15,0 4 32 0,-1 3-1680 0,-1 2-336 16,0 2-64-16,-1 2 0 0,0 2 64 0,1 3 0 16,-1-4 16-16,3 3 0 0,0-1-240 0,1-3-48 15,3 1-16-15,1-5 0 0,1-2-224 0,3-7-128 16,0-7 128-16,2-2-128 0,2-4 304 0,2-7-16 15,3-3 0-15,2-7 0 0,1 0 192 0,4-3 32 16,0-1 16-16,0-3 0 0,1-4-336 0,-1 3-64 0,0-4 0 16,-2 2-128-16,-3 0 176 0,-1 2-176 0,-1 1 160 0,-2-1-160 15,0 7 0-15,-3 4 0 0,-1-1 0 0,-1 5 0 16,-1 4 144-16,-5 5-144 0,0 0 128 0,0 0-128 16,3 13 160-16,-3 0-160 0,-3 2 192 0,1 7-192 15,-1 0 128-15,-1 3-128 0,1 4 0 0,0-2 0 0,0 1 0 16,2 1 0-16,1-4 0 0,3 12 0 15,3-4-384-15,0-14-192 0,2-2-48 0,4-1-8400 16,0-4-1696-16</inkml:trace>
  <inkml:trace contextRef="#ctx0" brushRef="#br4" timeOffset="-170059.04">23100 12771 8287 0,'0'0'368'0,"-6"3"80"0,-1 2-448 0,1 5 0 15,1 3 0-15,-1 2 0 0,-2 6 3584 0,0 2 624 0,-4 4 128 0,0 5 16 16,-2 2-2944-16,2 3-576 0,-4-1-128 0,1 0-32 16,-1 3-320-16,-1 0-64 15,0-2-16-15,2-2 0 0,0 1-272 0,2-4 0 0,2-2 0 0,2-2-8064 16,3-5-1680-16</inkml:trace>
  <inkml:trace contextRef="#ctx0" brushRef="#br4" timeOffset="-169759.03">23689 13315 6447 0,'0'0'272'0,"0"0"80"0,0 0-352 0,0 0 0 16,0 0 0-16,-2 9 0 0,2 1 3360 0,-1 3 608 16,-3 2 112-16,-3 11 16 0,0 2-2208 0,2-11-448 15,-2 5-96-15,-2 7 0 0,-3 0-512 0,0 3-80 16,-2 4-32-16,-3-3 0 0,-2 1-320 0,-1 2-64 16,2-1-16-16,0 2 0 0,0 0-320 0,6-4 0 0,0-1-160 0,3-7 160 31,3-1-1648-31,1-2-208 0,1-8-64 0,1-3-9232 0</inkml:trace>
  <inkml:trace contextRef="#ctx0" brushRef="#br4" timeOffset="-169607.04">23356 13732 15663 0,'0'0'688'0,"0"0"144"0,0 0-656 0,5 6-176 0,0 1 0 0,5 2 0 0,1-3 2352 0,6 3 432 16,3-3 96-16,4 3 0 15,6-3-2080-15,17-2-416 0,-2 1-96 0,-9-5-8176 16,0-1-1648-16</inkml:trace>
  <inkml:trace contextRef="#ctx0" brushRef="#br4" timeOffset="-168979.81">24459 13219 11967 0,'-10'2'1072'0,"3"1"-864"16,0 0-208-16,-1 5 0 0,1 0 2368 0,0 2 416 15,2-5 96-15,0 4 0 0,3-2-2272 0,0 4-464 16,2-5-144-16,3-1 0 0,-3-5 224 0,6 3-32 16,3-5-16-16,5-1 0 0,4-4 192 0,1-3 32 0,5 1 16 0,4-4 0 15,-1-1-96-15,2-1 0 0,-1 1-16 0,0-2 0 16,-1-2-96-16,-3 0-16 0,-1 2 0 0,-4-2 0 16,-4 0-48-16,-1-2-16 0,-1-3 0 0,-5 1 0 15,1 1 144-15,-1 1 32 0,-3 1 0 0,-1 0 0 16,1 4 224-16,-4 2 48 0,1 7 16 0,-2 6 0 15,0 0-208-15,0 0-64 0,-3 5 0 0,-6 12 0 16,0 5-320-16,3-1 0 0,-3 6-192 0,-1 3 64 0,-3 6 128 0,-2 0 0 16,-2 3 0-16,-1 1 0 0,-1 6 0 0,-2-3-128 15,-1-1 128-15,-1-2 0 0,0-7 0 0,1-2-128 16,0 0 128-16,0-4 0 0,2-5 0 0,2-2 0 16,2-4 0-16,-3 2 0 0,5-7 960 0,7-3 192 15,3-4 16-15,4-4 16 16,0 0-1664-16,0 0-336 0,8 1-64 0,2-2-16 0,2-3 720 0,3-2 176 15,1-1 0-15,4 3 0 0,1 1 0 0,2-1-128 16,1 4 128-16,0 1-128 0,0 4 128 0,1-1-128 16,-2 2 128-16,8 7-128 0,-7 2 128 0,-10-2 0 15,-1-3 0-15,-1 4 0 0,-4 4 0 0,0 0 0 16,-3 0 0-16,-4 2 0 0,-2 0 0 0,-1 1-192 16,-3-2 192-16,-3 1-192 0,-2-5-16 0,-3 0-16 15,2-2 0-15,-1 0 0 0,2-4 224 0,1 1 0 16,3-4 0-16,1 3 160 15,5-9-528-15,0 0-96 0,0 0-32 0,9-2-8208 16,3-3-1632-16</inkml:trace>
  <inkml:trace contextRef="#ctx0" brushRef="#br4" timeOffset="-168513.9">25470 13254 10127 0,'0'0'896'0,"-7"4"-704"15,1 0-192-15,1 5 0 0,0 1 2752 0,-2 4 528 16,0 1 112-16,-4 4 0 0,1 4-2384 0,-2 4-496 15,1-1-80-15,1 5-32 0,0 2-80 0,1 3 0 16,-2-3-16-16,2 0 0 0,1-2 32 0,1 13 16 16,-1-11 0-16,7-16 0 0,2-3-160 0,2-1-16 15,2-1-16-15,-2-6 0 0,5-2 240 0,2-3 48 16,2-4 16-16,2-2 0 0,1-2 112 0,3-5 0 16,2-5 16-16,0-1 0 0,1-3-320 0,-1 0-64 15,0-2-16-15,-1 1 0 0,-1-2-192 0,0-3 128 16,-1 3-128-16,-2 1 0 0,0-5 128 0,-2 4-128 15,-2-2 0-15,-2 3 144 0,-3 5 704 0,1 1 144 16,-2 6 32-16,0 5 0 16,-5 6-1536-16,0 0-320 0,0 0-48 0,0 12-16 0,0 4 768 0,-4 3 128 15,0 2 0-15,1 2 0 0,-1 5 0 0,1 0 0 0,-2 4 0 0,1 1 0 16,0-3 0-16,3-3 0 0,2 1 0 0,2-5 0 16,1-1 0-16,2-2 0 0,3-2 0 0,3-3 0 31,-1-1-1248-31,3-1-336 0,1-4-64 0,2-2-11024 0</inkml:trace>
  <inkml:trace contextRef="#ctx0" brushRef="#br4" timeOffset="-168185.14">26153 13310 17503 0,'0'0'1552'0,"0"0"-1232"15,0 0-320-15,0 0 0 0,12 5 1472 0,-2 1 256 16,1 0 32-16,3-3 16 0,2 2-736 0,1 3-144 0,3-3-16 0,0 3-16 16,0-3-576-16,2-1-112 15,-1 1-32-15,1 0 0 0,0-1-416 0,-1-2-96 0,0 1-16 0,-4-1-11456 16</inkml:trace>
  <inkml:trace contextRef="#ctx0" brushRef="#br4" timeOffset="-168059.34">26288 13619 16575 0,'0'0'1472'0,"0"0"-1168"0,-5 8-304 0,5-8 0 16,3 6 1984-16,2 3 320 0,1-3 80 0,3 0 16 16,4 1-928-16,2-3-192 0,1-3-48 0,5-1 0 15,3 0-880-15,4-3-176 0,2 1-48 0,3-3-8992 16,2 1-1808-16</inkml:trace>
  <inkml:trace contextRef="#ctx0" brushRef="#br4" timeOffset="-167595.25">27740 12877 16575 0,'0'0'736'0,"-4"5"160"0,-1 5-720 0,0 1-176 0,0 5 0 0,1 4 0 16,-1 7 624-16,0-1 80 0,-2 5 32 0,0 3 0 0,-1 2-304 0,0 1-64 16,0 3-16-16,-3 5 0 0,0 0 16 0,2 2 0 15,-2 2 0-15,-6 17 0 0,4-6-176 0,6-25-16 16,-1-4-16-16,3 1 0 0,-3-1-160 0,3-7 0 15,2-3 0-15,1-2 0 16,2-5-864-16,0-1-208 0,0-6-32 0</inkml:trace>
  <inkml:trace contextRef="#ctx0" brushRef="#br4" timeOffset="-167416.18">27596 13098 16575 0,'4'-14'1472'0,"-4"14"-1168"16,5-8-304-16,1-1 0 0,6 0 2496 0,7-3 432 16,4 4 80-16,0 0 32 0,3 1-2080 0,6 0-400 15,1-3-96-15,3-1-16 0,1 2-320 0,19-9-128 16,-7 3 0-16,-16 7 144 0,1-1-400 0,0 3-64 16,-1-2-32-16,-3 2-8128 0,-1 0-1632 0</inkml:trace>
  <inkml:trace contextRef="#ctx0" brushRef="#br4" timeOffset="-167264.68">27615 13230 21183 0,'-16'2'1888'0,"16"-2"-1504"0,0 0-384 0,0 0 0 16,0 0 1280-16,7 6 192 0,5 0 48 0,4-1 0 16,6-2-1072-16,3-2-192 0,5 0-64 0,4-1 0 15,1-2-400-15,4-1-96 0,-3-2-16 0,1 0-11520 16</inkml:trace>
  <inkml:trace contextRef="#ctx0" brushRef="#br4" timeOffset="-166760.09">28515 13719 10127 0,'0'0'896'0,"0"0"-704"15,0 0-192-15,0 0 0 0,0 0 1552 0,0 0 288 0,0 0 48 0,0 0 16 16,0 0-576-16,4-2-112 0,0-5-32 0,3 1 0 16,1-2-400-16,2-3-80 0,0 0 0 0,1-1-16 15,-1-2-288-15,-3-1-48 0,1 1-16 0,-2 1 0 0,-2-1-16 0,0-5-16 16,-4 1 0-16,-1 6 0 0,-3 7 96 0,-3-1 32 15,-3 5 0-15,-2 2 0 0,-4 5-48 0,1-1-16 16,-3 6 0-16,-2-1 0 0,1 4-368 0,0 3 144 16,-2-1-144-16,4 1 0 0,0-2 192 0,4-1-64 15,1 1 0-15,7-1-128 0,0-1 256 0,3 2-48 16,6-3-16-16,1-3 0 0,4-4-16 0,3-2-16 16,2 4 0-16,2-6 0 0,1-1-304 0,5-1-64 15,3-3-16-15,1 0-8752 16,2-1-1760-16</inkml:trace>
  <inkml:trace contextRef="#ctx0" brushRef="#br4" timeOffset="-166537.29">29066 13386 20271 0,'0'0'896'0,"0"0"192"0,0 0-880 0,0 0-208 15,1 8 0-15,1 0 0 0,1 3 1552 0,-1 3 272 16,4 5 48-16,-3 1 16 0,1 1-880 0,0 3-176 0,0 0-48 0,2 0 0 31,-1-5-416-31,0 2-96 0,2 0-16 0,-1 1 0 0,0-2-256 0,1-1 0 16,0 0 0-16,1-2-144 16,1 2-2128-16,0-3-416 0,0-2-96 0,0-5-4592 0,-2-4-928 15</inkml:trace>
  <inkml:trace contextRef="#ctx0" brushRef="#br4" timeOffset="-166350.66">29212 13380 21423 0,'0'0'944'0,"0"0"208"0,-5 4-928 0,0 5-224 0,-3 1 0 0,0 4 0 0,-3 2 1152 0,-2 5 176 16,-1 5 32-16,-1 0 16 0,-3 3-656 0,0-1-128 15,1 4-16-15,-1 0-16 0,0-5-64 0,0 4-16 16,0-2 0-16,2-3 0 0,-1 2-288 0,2-3-64 15,1 3-128-15,1-5 192 16,3-5-2432-16,1-2-512 0,-5 6-80 0,14-22-32 0</inkml:trace>
  <inkml:trace contextRef="#ctx0" brushRef="#br4" timeOffset="-166061.28">30174 12681 25167 0,'0'0'1104'0,"-6"6"240"0,-3 4-1072 0,0 2-272 0,-1 9 0 0,-2 4 0 0,-2 0 336 16,3 6 16-16,-3 3 0 0,0 5 0 0,-1 7-96 0,-1 1-32 15,-4 5 0-15,0 0 0 16,-1 2 160-16,0 3 48 0,-1 5 0 0,3 2 0 15,2 0-272-15,2 4-160 0,1-6 192 0,3 2-192 0,-1-10 0 0,5 0 0 16,4-5 0-16,4-5 0 0,5-5-192 0,1-5-112 16,3-5-16-16,2-6 0 15,-1-4-192-15,3-6-32 0,0-5-16 0,1-4-7376 16,-1-7-1488-16</inkml:trace>
  <inkml:trace contextRef="#ctx0" brushRef="#br4" timeOffset="-165907.62">29484 13493 30175 0,'0'0'1344'0,"0"0"256"0,0 0-1280 0,9 5-320 15,2-1 0-15,4-1 0 0,4 2 320 0,7 1-16 16,6-1 0-16,3-2 0 0,10-1-496 0,6 1-112 0,4-1-16 0,5-1-8752 16,2 2-1744-16</inkml:trace>
  <inkml:trace contextRef="#ctx0" brushRef="#br4" timeOffset="-164541.98">15894 13381 28559 0,'0'0'2544'0,"0"0"-2032"0,0 0-512 0,0 0 0 32,-2 15-336-32,-2 1-176 0,1 2-16 0,1 3-16 0,0 5 544 0,2 4 0 15,-1 6 0-15,0 2 0 0,0-1 0 0,1 6-192 0,2 3 192 0,-1 6-160 16,1 4 160-16,0 7 0 15,1 6 0-15,-2 7 0 0,-2 5 0 0,0 8 0 0,-1 7 0 16,2 3 128-16,-4 6-128 0,1 9 0 0,-2 1 0 0,-1 6 0 16,-1 1 0-16,0 3 128 0,1 3-128 0,0 3 0 15,1 4 0-15,1-1 144 0,-2 2-144 16,2 2 0-16,2 4 288 0,0-2-48 0,1-2-16 0,-1 3 0 16,1-1 320-16,1-1 64 0,-2-5 16 0,2 2 0 15,-3-5-16-15,2 0 0 0,-2-5 0 0,1-1 0 16,-3-3 96-16,-1-4 32 0,1-5 0 0,-1 0 0 15,-2 2 64-15,-1-4 16 0,-1-1 0 0,1-2 0 0,2 0-320 16,-1-3-64-16,1 0-16 0,0-6 0 0,1-3-224 16,1-4-32-16,2 1-16 0,2-8 0 0,0-10-144 0,2-8 0 15,0-10 0-15,2-6 0 0,3-4-128 0,2-14-128 16,1-6 0-16,3-13-16 16,4-9-2256-16,1-9-448 0,4-12-96 0</inkml:trace>
  <inkml:trace contextRef="#ctx0" brushRef="#br4" timeOffset="-163540.34">15721 13052 26719 0,'-14'-10'2368'0,"0"2"-1888"0,3-2-480 0,2 4 0 16,4-1 320-16,5 7-48 0,-4-6 0 0,7 1 0 16,-3 5 176-16,12-9 48 0,4 1 0 0,3-2 0 0,4 1-496 0,2-2 0 15,2-2 0-15,1 3 0 0,0-4 0 0,5 0 0 16,3-1 0-16,4 2 0 0,-1-1-224 0,5 0 64 15,1 1 16-15,4 3 0 0,3-2 144 0,1 3 0 16,0-3-144-16,3 2 144 0,-1-1 0 0,2-1 0 16,2 3-144-16,6-2 144 0,8-1 0 0,-2 2 0 15,2-3 0-15,1 1 0 0,-1 4-144 0,6-3 144 16,3 1 0-16,0-3-144 0,3 6 144 0,-1-4 0 16,0 0 0-16,3 3 0 0,2-2 0 0,1 0 0 15,4-6 0-15,0 1 0 0,-3-1 0 0,3-1 0 16,4 1 0-16,2-2 0 0,-1-3 0 0,0 4 0 15,-1-1 0-15,3 1 0 0,4 2 0 0,-1 1 0 16,-8-2 0-16,2-1 0 0,1 2 0 0,1-2 0 16,-1 2 0-16,-1 2 0 0,-6 3 0 0,8-4 0 15,0 0 0-15,-2 3 0 0,-4-2 0 0,0 3-160 16,-4 0 160-16,6-2-160 0,4 3 160 0,-2-3-208 16,-5 0 80-16,-2 2 128 0,-1-1-144 0,7 2 144 0,2-3 0 0,-2 5 0 15,-6-5 0-15,2 3 0 0,1 2 0 0,0 2 0 16,2-4 0-16,-2 2-128 0,-3-3 128 0,4 4 0 15,3 2 0-15,-1-2 0 0,-8-1 0 0,4 2 0 16,0-2 0-16,3 1 0 0,3 4 0 0,-3-3 0 16,-6-3 0-16,0 4 0 0,-1 2 0 0,5 1 0 15,3-1 0-15,-3 1 0 0,-5-3 0 0,1 5 144 0,0 5-144 16,4-4 0-16,6-1 0 0,-3 1 0 0,-5-2 0 0,5 2 0 16,4 2 0-16,0 1 0 0,-2-5 0 0,1 1 0 15,-3 2 0-15,6-2 0 0,5 3 0 0,-3-1 0 16,-3-3 144-16,2 5-144 0,6 1 0 0,-2-1 144 15,-2-1-144-15,1 2 0 0,0-2 128 0,4 2-128 16,5 2 0-16,-2-3 0 0,-5-4 144 0,3 3-144 16,3 4 0-16,2-6 144 0,-2-2-144 0,3 3 0 0,1-3 0 15,0 1 0-15,-5-1 0 0,2 1 0 16,-3-1 0-16,4 0 0 0,2 0 0 0,0 0 0 0,-5-1 0 0,7 1 0 16,3 0 0-16,-4 0 0 15,-3-1 0-15,3 2 0 0,6 2 0 0,0-2 0 0,-4-2 0 0,3 1 0 16,4 5 0-16,0-3 0 0,-2-3 0 0,3 1 0 15,6 3 0-15,-3-3 0 0,-5-3 0 0,5 2 0 16,5 2 128-16,-3-2-128 0,-5-6 0 0,0 6 128 16,3 1-128-16,-5-1 160 0,-3-3-160 0,-1 3 160 15,1 1-160-15,-3 0 192 0,-7-3-192 0,-1-1 192 16,-6 7-192-16,1-2 0 0,-2 2 144 0,-8-3-144 16,-8-3 0-16,-5 5-320 0,-6 1 64 0</inkml:trace>
  <inkml:trace contextRef="#ctx0" brushRef="#br4" timeOffset="-162308.12">16729 15764 9215 0,'0'0'400'0,"-4"-1"96"0,4 1-496 0,-7 0 0 0,-2 0 0 0,0 0 0 15,0 0 1376-15,0 0 176 0,0 0 48 0,0-1 0 16,2 0-608-16,0-1-112 0,1 0-32 0,6 2 0 16,-6-3 368-16,1-3 64 0,1 0 0 0,3 1 16 0,1-4-128 0,1 2-16 15,1-3-16-15,1 2 0 0,3-2-480 0,2 3-80 16,2-5-32-16,4 3 0 0,0-3-288 0,3 3-48 15,-1-1-16-15,3 2 0 0,2-2 64 0,1 3 0 16,1 1 0-16,10 2 0 0,-3 4 0 0,-4 4 0 16,-4 6 0-16,-2-1 0 0,1 4-112 0,-10 0-16 15,-2 2 0-15,-3 5 0 0,-1 2 0 0,-2 15-128 16,-6-1 192-16,-2-8-64 0,-4 2-128 0,-2 3 192 16,-2 2-192-16,-3 1 192 0,-3-2-192 0,-3 1 0 15,-3-1 144-15,-2-4-144 0,-1-3 176 0,1 0-48 16,3-4 0-16,0-4 0 0,1-2 256 0,4-1 64 15,2-7 0-15,5 0 0 0,3-6-128 0,4 1-32 16,5-4 0-16,0 0 0 0,0 0-288 0,7 4 160 16,6 0-160-16,2 0 128 0,6-2-128 0,2 4 0 0,2 5 0 15,2 3 0-15,-2-2 0 0,2 5 0 0,-1 3 0 0,0 2 0 16,-2-1 192-16,-1 0-64 16,-3 2 0-16,-3 0 0 0,-2-2 64 0,-5-1 16 15,-2 3 0-15,-4-1 0 0,-3 2 64 0,-4-4 16 16,-2 1 0-16,-2-1 0 0,-7 0-96 0,-3 0 0 0,-2-1-16 15,-5-2 0-15,-3 4-176 0,-7-7 192 0,-5-2-192 0,-2 1 192 16,-4-5-192-16,2-1 0 16,1-2 0-16,4-1 0 0,5-2-192 0,3-1-32 0,3-4 0 0,5-1 0 15,3-4-1776-15,5-1-368 0,5-4-64 16,3-1-12192-16</inkml:trace>
  <inkml:trace contextRef="#ctx0" brushRef="#br4" timeOffset="-161808.08">17689 16022 17503 0,'0'0'1552'0,"0"0"-1232"16,0 0-320-16,0 0 0 0,0 0 1552 0,0 0 256 0,0 0 48 0,0 0 16 15,-3 7-976-15,0 6-192 0,-4 3-32 0,1 4-16 16,0 5 48-16,-1 4 0 16,-2 1 0-16,2 2 0 0,-1 5-144 0,0 1-32 15,2 0 0-15,0 0 0 0,-1 0-112 0,4-3-32 0,1-2 0 0,2-4 0 16,3-1-256-16,1-6-128 0,2-2 128 0,2-5-128 15,3-1 128-15,0-7-128 0,2-5 128 0,1-4-128 16,4-5 320-16,4-3-32 0,-1-3 0 0,2-3 0 16,2-3 0-16,0-5 0 0,-2-1 0 0,-2 3 0 15,-1-4-288-15,-2 2 0 0,-1-4 128 0,-1 4-128 16,-2-3 0-16,-1 1 128 0,-3 1-128 0,2 4 0 16,-3 5 0-16,-2 4 0 0,1 2 0 0,-2 5 0 15,-6 5 0-15,5 5 0 0,0 6 0 0,-1 7 0 0,-1 0 0 16,-2 2 0-16,0 4 0 0,0 4 0 0,1 3 0 0,-1-3 0 15,0 2 0-15,3-3 0 0,1-2 0 0,2-3 0 16,0-2 0-16,5-1 0 0,-2-4 0 0,2-1 0 16,4-7 0-16,2-2 0 0,1-8 0 0,3-2 0 15,1-2 0-15,4-6 0 16,1-4-1664-16,0 0-256 0,2-4-32 0</inkml:trace>
  <inkml:trace contextRef="#ctx0" brushRef="#br4" timeOffset="-161497.78">18978 15382 24191 0,'0'0'1072'0,"0"0"208"0,-3 8-1024 0,2 3-256 0,0 5 0 0,0 2 0 15,-2 0 1008-15,0 5 144 0,0 4 16 0,-2-1 16 16,-3 6-368-16,0 1-80 0,-3-1-16 0,-1 0 0 16,0 2-336-16,-2-1-64 0,1 0 0 0,-1 0-16 15,1-1-144-15,1-3-32 0,0 0 0 0,2-4 0 16,1-5-1616-16,1-2-336 0,2-6-64 0,2-1-10704 15</inkml:trace>
  <inkml:trace contextRef="#ctx0" brushRef="#br4" timeOffset="-161316.52">19325 15349 23039 0,'0'0'2048'0,"0"0"-1648"16,-4 11-400-16,-1 1 0 0,-1 3 2208 0,-2 4 352 15,0 4 80-15,0 1 16 0,-4 4-1424 0,-2 4-272 16,0 1-64-16,-4 0-16 0,-2 2-544 0,1 0-96 16,0-2-32-16,1-3 0 15,0 1-736-15,3-1-160 0,1-3-16 0,3-2-14816 0</inkml:trace>
  <inkml:trace contextRef="#ctx0" brushRef="#br4" timeOffset="-159624.75">20470 15645 7359 0,'0'-6'656'0,"-1"-1"-528"15,0 2-128-15,-1-2 0 0,1 0 2224 0,0 2 400 16,0 0 96-16,1 5 16 0,0 0-1232 0,0 0-240 0,0 0-48 0,0 0-16 15,0 0-256-15,-6 9-48 16,3-1-16-16,-1 3 0 0,0 3-112 0,-1 4-32 0,0 3 0 0,0 2 0 16,-2 4-160-16,4 0-48 0,-5 6 0 0,2 2 0 15,2 3-80-15,-1 2-32 0,-2 2 0 0,2-2 0 16,3 4-176-16,-1 0-48 0,1-2 0 0,0-2 0 16,1-4-192-16,1-3 128 0,0-3-128 0,1-4 0 15,2 1-528-15,1-9-208 0,-3 0-32 16,4-6-16-16,-1-4-2224 0,0-3-432 0</inkml:trace>
  <inkml:trace contextRef="#ctx0" brushRef="#br4" timeOffset="-159452.86">20199 16132 14735 0,'0'0'1312'0,"0"0"-1056"15,0 0-256-15,0 0 0 0,0 0 3104 0,9 5 560 16,0-1 112-16,1 1 32 0,6 0-2592 0,1-1-512 15,3 0-96-15,2-1-32 0,5-1-272 0,5-4-64 16,3-3-16-16,19-1 0 0,-5-4-96 0,-14 2 0 16,3-5-128-16,1 2 192 15,2-3-2016-15,0-1-416 0</inkml:trace>
  <inkml:trace contextRef="#ctx0" brushRef="#br4" timeOffset="-158523.72">21511 15575 4607 0,'-7'1'400'0,"-4"1"-400"0,0-1 0 0,-4-1 0 16,-1 0 1744-16,1 1 272 0,0 0 48 0,1 1 16 0,1-1-704 0,1 0-144 15,-1 1-16-15,1-1-16 0,0-2-48 0,-2-3 0 16,1 1 0-16,7 2 0 0,-1-3 64 0,7 4 0 16,-5-9 0-16,3 4 0 0,0-5-368 0,4 2-64 15,-1-3-16-15,4 2 0 0,3-4-320 0,3 1-80 16,2-1-16-16,5-2 0 0,3-1-352 0,14-3 144 15,-4 1-144-15,5 2 0 0,1 3 128 0,-2 7-128 16,0 3 0-16,-12 5 0 0,1 0 144 0,1 5-144 16,2 3 0-16,-2 4 144 0,-1 2-144 0,-2 3 0 15,-2 3 0-15,-4 2 0 0,-5 5 0 0,-3 4 0 16,-5 0 0-16,-4 4 0 0,-4 3 0 0,-4 2 0 16,-5 3 0-16,-2-1 0 0,-6 0 0 0,-2-3 128 15,-1-3-128-15,-3 0 0 0,-3 0 0 0,-2-1 0 16,-3 0 128-16,-2-3-128 0,0-3 0 0,1-2 160 15,3-5-160-15,5-1 160 0,1-4 96 0,5-1 0 16,4-3 16-16,5-2 0 0,4 1-272 0,5-7 160 16,2 3-160-16,3-3 128 0,4-1-128 0,6 4 0 0,4 2 0 15,0-7 0-15,5 1 0 0,7 4 0 0,3-1-144 0,4 1 144 16,4 2 0-16,0-4 0 0,-1-1 0 0,4 1 0 16,0-4 0-16,2-1 0 0,2 0 0 0,-2 0 0 15,0-3-1424 1,-2 1-176-16,-2-1-48 0</inkml:trace>
  <inkml:trace contextRef="#ctx0" brushRef="#br4" timeOffset="-158071.68">22443 15819 15663 0,'0'0'1392'0,"0"0"-1120"16,0 0-272-16,0 0 0 0,-6 5 2256 0,-1 0 400 15,1 0 80-15,0 8 16 0,-3 2-1856 0,2 4-352 16,-2 2-80-16,1 3-16 0,-1 3-32 0,-2-1-16 16,1 4 0-16,1 1 0 0,2 0-96 0,-1-1-32 15,2 1 0-15,2-6 0 0,1-1-96 0,2 4-32 16,5-7 0-16,0-11 0 0,2-1 112 0,2-3 32 15,2-5 0-15,3-2 0 0,2-7 48 0,1 1 16 16,3-7 0-16,3-1 0 0,1-2-128 0,2-3-32 16,-2-3 0-16,0-4 0 0,-1 2-192 0,-1 1 128 15,-3-3-128-15,0 3 0 0,-5-4 0 0,6-8 128 0,-4 7-128 16,-6 10 0-16,-1 5 0 0,-2 1 128 16,-1 4-128-16,0 2 0 0,0 4 192 0,-5 3-48 0,6 10-16 0,0 2 0 15,-1 4-128-15,-2 6 192 0,3 3-192 0,-4 2 192 16,-1 4-64-16,2 3 0 0,-1 1 0 0,1 0 0 15,1-1-128-15,1 12 0 0,0-9 144 0,0-16-144 16,1 0 0-16,3-4 0 0,-1 0 0 0,1-6 0 16,2-2-1344-16,3-5-320 15,0-1-80-15,1-6-12032 0</inkml:trace>
  <inkml:trace contextRef="#ctx0" brushRef="#br4" timeOffset="-157754.71">23384 14859 18431 0,'0'0'1632'0,"0"0"-1312"15,-5 6-320-15,-1 5 0 0,1 2 2288 0,-4 12 384 0,1 2 80 0,1-3 0 16,0 3-1584-16,-2 6-320 0,-3-2-64 0,-2 5-16 16,4 2-352-16,-3-1-80 15,1-1-16-15,0-1 0 0,1 0-128 0,1-6-16 16,1-3-16-16,2-1 0 15,2-5-1040-15,1-2-208 0,3-4-32 0</inkml:trace>
  <inkml:trace contextRef="#ctx0" brushRef="#br4" timeOffset="-156487.37">24122 15594 2751 0,'0'0'256'0,"0"-6"-256"0,-1-1 0 0,0 2 0 16,1 5 3008-16,-2-6 576 0,1 0 96 0,0 3 32 15,1 3-1856-15,0 0-384 0,0 0-64 0,0 0 0 16,0 0-176-16,-5 8-16 0,1 4-16 0,0 5 0 16,2 2-176-16,-4 4-48 0,0 4 0 0,1 1 0 0,0 2-272 0,-3 4-48 15,1 2-16-15,-4 2 0 16,3 2-256-16,-1 1-48 0,-1 0-16 0,-1 5 0 0,0-4-144 16,1 0-48-16,1 1 0 0,-1-5 0 0,1-4-128 15,-1-3-256-15,3-4 64 0,1-4 16 16,1-4-1504-16,1-2-304 0,1-5-64 0,2-6-10240 15</inkml:trace>
  <inkml:trace contextRef="#ctx0" brushRef="#br4" timeOffset="-156346.84">23902 16034 27759 0,'0'0'1216'0,"0"0"272"0,4 10-1184 0,4 5-304 16,2-3 0-16,-1-2 0 0,3 3 352 0,5-4 16 15,5 2 0-15,2-2 0 0,6-1-208 0,2-5-32 16,1 1-128-16,1-3 192 16,1-4-1008-16,0-2-208 0,1-4-32 0</inkml:trace>
  <inkml:trace contextRef="#ctx0" brushRef="#br4" timeOffset="-155720.65">25510 15204 10127 0,'-2'-15'896'0,"0"11"-704"16,0-2-192-16,-1-3 0 0,-1 4 1152 0,-1-3 192 15,0 2 32-15,-1 2 16 0,1-3-208 0,-1 1-32 16,-1 2-16-16,1-1 0 0,-1 0-176 0,0 2-16 15,-3 3-16-15,-4 2 0 0,0 2-352 0,-2 3-64 16,-1 2 0-16,-2 5-16 0,-2 3-128 0,-3 3-32 16,-4 5 0-16,-2 2 0 0,-5 6 224 0,2 3 32 15,-5 3 16-15,0 8 0 0,2 4-96 0,2 5-32 16,2 4 0-16,-13 30 0 0,8-7-208 0,18-31-32 16,3 1-16-16,5 3 0 0,1 0-80 0,5-3-16 15,2-2 0-15,8-5 0 0,3-2 0 0,5-4-128 0,2-6 192 0,4-2-64 16,5-7 16-16,3-3 0 0,2 1 0 0,5-9 0 15,3-2-144-15,1-1 128 0,-1-6-128 0,-1-5 128 16,-1 0-128-16,-2-5 192 0,-2-7-192 0,-1 1 192 16,3-2-192-16,-5-4 192 0,-1-4-192 0,-3-1 192 15,-2 1-48-15,-3-1 0 0,-4 2 0 0,-3-4 0 16,-5-1 48-16,-3 3 0 0,-4-4 0 0,-4 5 0 16,-5-1 240-16,-2 4 48 0,-3 3 16 0,-5 5 0 15,-2 1-160-15,0 6-16 0,-2 2-16 0,-4 4 0 0,1 3-304 0,-4 4 0 16,-1 0 0-16,-2 4 0 0,0 0 0 0,1 3-224 15,1 2 32-15,6-3 16 16,2 1-1952-16,5-3-400 0,5-1-80 0,2 0-16 0</inkml:trace>
  <inkml:trace contextRef="#ctx0" brushRef="#br4" timeOffset="-154887.12">25838 15716 2751 0,'0'0'256'0,"0"0"-256"16,1-7 0-16,1 1 0 0,-2 6 2528 0,0 0 464 15,4-5 80-15,-2-2 32 0,1 2-1824 0,-3 5-352 16,0 0-80-16,0 0-16 0,0 0 16 0,0 0 0 16,0 0 0-16,0 0 0 0,-2 12 176 0,0 5 16 0,-1 3 16 15,-2 2 0-15,-1 3-80 0,-1 6-16 16,0 3 0-16,-2 3 0 0,0 2-320 0,-1 5-64 15,-2-1 0-15,2 3-16 0,1-5-240 0,2 0-64 0,3-4 0 16,1-4 0-16,2-2 128 0,4 4 32 0,2-8 0 0,2-13 0 16,4-3-48-16,1-6-16 0,2-1 0 0,3-4 0 15,1-4-160-15,2-3-16 0,4-6-16 0,0-5 0 16,-1-1-160-16,1-4 160 0,0-2-160 0,-1 1 160 16,-1-6-160-16,-2 3 0 0,-1-4 0 0,-1-2 0 15,-1 2 0-15,-3 2 0 0,0-4 128 0,-2-1-128 16,1 1 0-16,-3 2 0 0,-2 6 144 0,1 2-144 0,-3 4 0 0,-1 4 0 15,-2 3 0-15,-3 8 0 0,0 4 192 0,0 0-48 16,0 11 0-16,-4 5 0 0,1 6-144 0,-1 4 128 16,-2 7-128-16,0 3 128 0,-1 2-128 0,1 4 0 15,-5 4 0-15,4 3 128 0,-4-4-128 0,2 2 0 16,0-5 0-16,3 0 0 0,-2-5 128 0,4-5-128 16,2-3 0-16,2-1 128 0,2-5-128 0,3-4 128 15,4-3-128-15,3-3 128 16,2-5-1168-16,2-5-240 0,3-1-64 0</inkml:trace>
  <inkml:trace contextRef="#ctx0" brushRef="#br4" timeOffset="-154236.06">26869 15782 2751 0,'0'0'256'0,"0"0"-256"16,0 0 0-16,-10 5 0 0,1-5 1808 0,9 0 320 0,0 0 64 0,-8 4 16 15,1-3-416-15,7-1-64 16,0 0-32-16,0 0 0 0,0 0-96 0,0 0 0 15,-3 11-16-15,3-11 0 0,8 7-80 0,2-4-16 0,3 1 0 0,2-2 0 16,5 2-384-16,6-4-80 0,3-3 0 0,-6 2-16 16,2 0-400-16,20-2-80 0,2 1-16 0,-13 0 0 15,3 0-240-15,6 1-48 0,0-6-16 0,1 2 0 16,-2 1-208-16,-2-1 0 0,-2-1 0 0,2 1 0 16,-5 1-320-16,0-1-176 0,-6 2-16 15,10 0-16-15,-6 0-1984 0,-16 3-400 0,-3 3-80 0</inkml:trace>
  <inkml:trace contextRef="#ctx0" brushRef="#br4" timeOffset="-154085.08">27023 16198 34207 0,'0'0'1520'0,"11"0"304"0,3-4-1456 0,5 2-368 16,4-1 0-16,9 0 0 0,7 3 640 0,6-3 48 15,4-4 16-15,1 1 0 0,2 0-352 0,2-5-64 16,1 4-16-16,3-5 0 0,-1 2-272 0,23 0-272 16,-13 1 48-16,-27 4-10832 15,-3 1-2160-15</inkml:trace>
  <inkml:trace contextRef="#ctx0" brushRef="#br5" timeOffset="-140758.45">12540 3744 10127 0,'0'0'896'0,"0"0"-704"16,0 0-192-16,0 0 0 0,0 0 1200 0,0 0 208 15,-2-9 32-15,2 9 16 0,0 0-368 0,0 0-64 16,0 0 0-16,0 0-16 0,0-9-272 0,0 9-48 0,0-9-16 16,0 9 0-16,0 0-176 0,0 0-48 0,0-9 0 0,0 9 0 15,0 0-128-15,-2-9-48 0,2 9 0 0,-5-8 0 16,-2 1-96-16,1 1-32 0,0 1 0 0,-3 2 0 16,-1-3-144-16,-2 2 0 0,-1 0 0 0,1 2 128 15,-1-2-128-15,-1-1 0 0,-2 1 0 0,0 0 0 16,2 0 0-16,0-2 0 0,-1 0 0 0,1 1 0 15,1-3 0-15,-2 2 128 0,1-5-128 0,1 3 0 16,-1-3 128-16,2 2-128 0,-1-2 0 0,2 0 128 16,0-5 128-16,3 2 32 0,-1-2 0 0,0 1 0 15,1-2 0-15,0-1 0 0,1-1 0 0,2-2 0 16,0-2-32-16,0-4-16 0,-1 2 0 0,3-3 0 16,-1 0 16-16,3-4 16 0,-1-2 0 0,1 1 0 15,0 2-96-15,1 2-32 0,-1-4 0 0,-1-3 0 16,2 1-144-16,-1 2 192 0,0 7-192 0,-1-3 192 0,1-3-192 0,0 4 128 15,0 0-128-15,1 3 128 0,-3-3-128 0,2 2 0 16,1-3 144-16,0 4-144 0,0-2 128 0,0 4-128 16,1 0 128-16,-1-1-128 0,3 1 208 0,-1 0-16 15,1-3-16-15,-1 3 0 0,1 0-176 0,-1 1 160 16,0 3-160-16,-1 1 160 0,1 1-32 0,0-1-128 16,-2 6 192-16,1-2-64 0,-1 0-128 0,1 0 0 15,0 3 0-15,1-2 0 0,-2 2 0 0,0 1 0 16,0 1 0-16,1 0 0 0,-1-4 0 0,3 4 0 15,-3 9 0-15,2-11 0 0,1-7 0 0,-1 4 0 16,1 4 0-16,-1-3 0 0,1 2 0 0,1 3 0 0,-1-2 0 0,1 4 0 16,-4 6 0-16,5-9 0 0,2 2 0 15,-7 7 0-15,6-6 0 0,-6 6 0 16,8-8-144-16,1 3 144 0,-1 3 0 0,3-1-128 0,-2 2 128 0,-9 1 0 16,11 0 0-16,-1 1 0 0,0-2 0 0,2 2 0 15,-1 0 0-15,2 1-128 0,1-1 128 0,1-1 0 16,2 0 0-16,0 3 0 0,1-1 0 0,5-1 0 15,1-1 0-15,3 0 128 0,2-1-128 0,2 1 144 16,2 0-144-16,1-1 0 0,0-2 0 0,-1 2 0 16,3-2 0-16,0 2 0 0,2 0 0 0,0 0 0 15,1-2 0-15,5 3 0 0,1 3 0 0,1-2 0 16,2-1 0-16,1 0 0 0,0 0 0 0,2 0 0 16,-1-1 0-16,-1 1 0 0,0 0 0 0,1 0 0 15,4 1 0-15,0 0 0 0,2-1 0 0,2 0 0 16,-1-1 0-16,-1 0 0 0,-3-3 0 0,0 3 0 15,1-1 0-15,6 2 0 0,-3 0 0 0,3 0 0 0,2-1 0 0,-1 0 0 16,-3-2 0-16,2 3 0 0,-1-2 0 0,0 0 0 16,1 1 0-16,2 0 0 0,2-2 128 0,-1 2-128 15,1-2 0-15,0 1 128 0,-2-1-128 0,1 1 0 16,1 1 144-16,5-1-144 0,3-1 0 0,-1 1 0 16,-5 1 0-16,3 0 128 0,0-1-128 0,1 4 0 15,1-1 0-15,2 0 0 0,1-1 0 0,-1 0 0 16,-2 0 0-16,-1 2 0 0,-2 0 0 0,4 1 0 15,0-1 0-15,2-1 0 0,-1-1 0 0,0 0 0 16,-2 0 0-16,-1 2 0 0,-3 0 0 0,5-1 0 16,1 1 0-16,1-2 0 0,0 0 0 0,-2 1 0 15,-1 0 0-15,3 3 0 0,-1-1 0 0,2-1 128 0,-1-1-128 0,-1 1 0 16,-2-2 0-16,-2 0 128 0,-1 1-128 0,4 0 0 16,3 1 0-16,0-2 0 0,1-2 0 0,-2 1 0 15,-3 0 0-15,2-1 0 0,-5 1 0 0,4 1 0 16,3-1 0-16,-1-2 0 0,-4-2 0 0,1 3 128 15,-2 0-128-15,4 1 0 0,-1 0 0 0,-2 0 0 16,0-1 0-16,-1 0 0 0,-1-1 0 0,-3 2 0 16,-3-1 0-16,3 0 0 0,2 1 0 0,-1 1 0 15,2-3 0-15,-2 1 0 0,-4 1 0 0,0-3 0 16,1-3 0-16,-1 4 128 0,1-1-128 0,2-1 0 16,0-2 0-16,1 4 0 0,-5-4 0 0,0 0 0 15,0 0 0-15,1 3 0 0,-1-1 0 0,3 0 0 16,2 0 0-16,-4-2 0 0,-1-1 0 0,2 3 0 15,-5-3 0-15,1 2 0 0,-2 2 0 0,1-2 0 0,2 1 0 16,2-2 0-16,1-2 0 0,-2 3 0 0,-4 1 0 0,0-1 0 16,-1-1 0-16,0 3 128 0,0-2-128 0,1 1 0 15,1 0 0-15,2-3 0 0,-3 1 0 0,-1 2 0 16,-1-4 0-16,-2 5 0 0,-2 0 0 0,3 1 0 16,3 0 0-16,-1-1 0 0,-2 0 0 0,0-2 0 15,-7-2 0-15,2 3 0 0,-2-4 0 0,2 4 128 16,-3 2-128-16,3 0 0 0,2-2 0 0,0 1 0 15,0 0 0-15,-2 0 128 0,-2-2-128 0,-2 1 0 16,-2-2 0-16,0 0 0 0,0 2 0 0,-1 1 0 16,0 0 128-16,3-1-128 0,-2 1 0 0,0 2 0 15,-1 0 0-15,0-3 0 0,1-4 0 0,-3 2 0 16,-5-4 0-16,1 5 128 0,-2-3-128 0,1 3 0 0,-1-1 0 16,0 1 0-16,2 2 0 0,-1 2 0 0,4-1 0 0,-1 2 128 15,0-4-128-15,-1 2 0 0,1 1 0 0,-4-1 0 16,-1 1 0-16,-1-2 0 0,-2-2 0 0,2 2 128 15,0 1-128-15,2 1 0 0,-1-3 0 0,0 2 128 16,0 0-128-16,3 2 0 0,1 0 0 0,-2-2 0 16,1 2 0-16,0-1 128 0,-1 0-128 0,1-2 0 15,-3 2 0-15,-3-1 0 0,0 2 0 0,0 0 0 16,1 0 0-16,-1 1 0 0,1-2 0 0,-1 2 128 16,1 0-128-16,0 0 0 0,1 0 0 0,0 0 0 15,-1 0 0-15,-4 2 0 0,3-2 0 0,-1 0 0 16,1 0 0-16,-2 0 0 0,-2 0 0 0,-1 0 0 15,-2 0 0-15,1 0 0 0,-1 0 0 0,0 0 0 0,-1 1 0 0,-2 1 0 16,-1 0 0-16,1-1 128 0,-2 1-128 16,-3 2 128-16,1-2-128 0,-2 0 128 0,-2-1-128 0,2 2 0 15,-2-1 0-15,-1 2 0 0,2 1 0 0,-4-1 0 16,0 3 0-16,-2 0 128 0,2-2-128 0,0 3 0 16,0 1 0-16,-3 0 0 0,1 1 0 0,-2 3 0 15,3-2 0-15,-2 3 0 0,-2 1 128 0,0 0-128 16,-1 2 160-16,0 2-160 0,-2 1 0 0,-1 3 0 15,-1 1 0-15,0 3 0 0,-2 5 0 0,1 2 0 16,-2 4 0-16,1-1 0 0,-2 1 0 0,0 2-128 16,-3 4 128-16,2-2-160 0,-3 0 160 0,1 3 144 15,-2 3-16-15,-1 4-128 0,-1 1 0 0,1 2 0 16,-3-2-160-16,1 3 160 0,1 2 0 0,-1-5 0 16,3-5 0-16,1-2 0 0,-1 0 0 0,2-2 0 0,-2 2 0 0,2-5 0 15,-1-3 0-15,2-1 0 0,-1-4 0 0,2-1 0 16,-2-6 0-16,2 2 0 0,-1-1 0 0,2 0 0 15,1-6 0-15,-1-2 0 0,0-2 0 0,-1-2 0 16,0 2 0-16,1-3 0 0,-1-3 128 0,1 0-128 16,0-3 0-16,-1 2 128 0,3-2-128 0,3-8 128 15,0 0-128-15,-6 10 0 0,0-2 0 0,6-8 128 16,-8 7-128-16,8-7 0 0,-9 5 0 0,0 0 128 16,2 2-128-16,-2-3 0 0,0-1 144 0,-1 1-144 15,-1 0 0-15,-1 0 144 0,-3-2-144 0,-2 2 0 16,-1 0 128-16,-2 0-128 0,-2-2 0 0,-2 0 0 15,-4-1 128-15,-1 0-128 0,-3-1 0 0,3 0 0 16,-2 1 128-16,-2 2-128 0,-2 0 0 0,-1-1 0 16,2 2 0-16,-4-2 0 0,-4 0 0 0,-3-1 0 0,-2 2 128 0,-5-1-128 15,-4 2 0-15,2 0 0 0,-1-2 0 0,0 1 0 16,-1-2 128-16,-1 2-128 0,-4-2 0 0,-4 0 0 16,-2 0 0-16,-2 3 0 0,3 0 0 0,0-1 0 15,1-3 0-15,-3 0 0 0,-4 2 128 0,-1 1-128 16,-5-1 0-16,2 2 0 0,1 0 0 0,1-3 0 15,0-1 128-15,-4 0-128 0,-8 0 0 0,3 1 0 16,1-1 0-16,1 0 0 0,1-2 0 0,-7 1 0 16,-5-1 0-16,3 2 0 0,2 2 0 0,1-2 0 15,2-2 0-15,-5 2 0 0,-7 3 0 0,9-1 0 16,2 2 0-16,-1 1 0 0,0 2 0 0,-4-5 0 16,-4 3 0-16,3 2 0 0,5-4 0 0,0 1 0 0,-2 0 0 15,-2 0 0-15,-4 0 0 0,2-2 0 0,4-1 0 0,2 1 0 16,-3-2 0-16,-1 0 0 0,-3 0 0 0,3 0 0 15,2 0 128-15,0 0-128 0,-1 0 0 0,-1 1 0 16,-2-1 0-16,3 1 0 0,2-1 0 0,2 3 0 16,-1-1 0-16,0 1 0 0,-4-1 0 0,2-2 0 15,4 0 0-15,1 0 0 0,1 0 0 0,-2 0 0 16,-4-2 0-16,7 1 0 0,1-1 128 0,2 0-128 16,1-1 0-16,-2 1 0 0,-4 0 0 0,3 0 0 15,3-2 0-15,2 2 0 0,0-1 0 0,1 2 0 16,-1-1 0-16,-1 1 0 0,-2 0 0 0,4 1 0 15,5 0 0-15,-1-1 0 0,2-1 0 0,-3 0 0 16,-4 1 0-16,4 1 0 0,2 0 0 0,1 0 0 16,2-4 0-16,2 3 0 0,3-2 0 0,-4 2 0 15,-4-2 0-15,0 2 0 0,-1 1 0 0,4-1 0 0,1-1 0 0,5 1 0 16,0 0 0-16,-1-2 0 0,-4 2 0 0,2 1 0 16,-3 1 0-16,6 3 0 0,2-1 0 0,0-1 0 15,1-2 0-15,-1 0 0 0,-5 0 0 0,2 0 0 16,0 0 0-16,3 0 0 0,3 0 0 0,2-1 0 15,-1 0 0-15,5-1 0 0,-1 0 0 0,-1-1 0 16,-1 1 0-16,0 0 0 0,-1 0 0 0,1-1 0 16,-2 2 0-16,7-1 0 0,0 0 0 0,1 1 0 15,2-3 0-15,0 0 0 0,-1-1 0 0,-1 1 0 16,-3 1 0-16,-1 0 0 0,-2 1 0 0,4 0 0 16,6 1 0-16,0 0 0 0,0-2 0 0,0 1 0 15,0 0 0-15,-1 0 0 0,0-1 0 0,-3 2 0 0,-3 0 0 0,2 0 0 16,-2-2 0-16,3 0 0 0,3 1 0 0,1-3 0 15,1 1 0-15,1 1 0 0,-1 2-128 0,3 1 128 16,0-1 0-16,-4 0 0 0,0-1 0 0,-3 1-144 16,-2-3 144-16,4 3 0 0,1-2 0 0,0 2 0 15,-1 1 0-15,3 0 0 0,0 1 0 0,-1 2 0 16,0 1 0-16,0-2 0 0,-3 1 0 0,0-2 0 16,2 2 0-16,1-1 0 0,3 2 0 0,2 0-128 15,3-2 128-15,3 1 0 0,2-2 0 0,1 2 0 16,2-2 0-16,1 2 0 0,3 2 0 0,2-3 0 15,0-1 0-15,3 1 0 0,0-2 0 0,2 0 0 16,0 0 0-16,3 0 0 0,0-2 0 0,0 1 0 16,0-3 0-16,0-1 0 0,-1 3 0 0,3-2 0 15,0-1 0-15,3-3 0 0,1 2 0 0,1-4 0 16,0 1 128-16,2-5-128 0,0-3 128 0,2 0-128 0,2-1 144 0,0 0-144 16,2-1 192-16,1-1-192 0,-1-6 128 0,1-2-128 15,1-1 0-15,1 1 0 0,-1-1 128 0,0-2-128 16,2-3 0-16,-2 1 0 0,1-5 0 0,-2 3 0 15,0 2 128-15,1-1-128 0,-1-3 0 0,0 0 0 16,1 0 0-16,-1-2 0 0,1 0 0 0,0 2 0 16,-1 1 0-16,2 2 0 0,-2-2 0 0,0 1 0 15,0-3 0-15,-1 3 0 0,1 2 0 0,-1 3 0 16,-2 0 0-16,1 6 0 0,-1-2 0 0,1 4 0 16,-2 4 0-16,0 2 0 0,-1 0 0 0,2 2 0 15,-1 4 0-15,-1-2 0 0,0 0-144 0,0 2 144 0,0-3-128 0,-1 4 128 16,1-1-144-16,0 10 144 0,0-11-160 0,0 2 160 15,0 9-144-15,0 0 144 0,0 0-128 0,4-10 128 16,-2 2 0-16,-2 8-160 0,0 0 160 0,0 0 0 16,9-4-144-16,-9 4 144 0,14-1 0 0,-4 1-144 15,0 1 144-15,2 1-128 0,0-1 128 0,4-1-128 16,0 2 128-16,3 1 0 0,2-1-144 0,3 0 144 16,5-2 0-16,3 0 0 0,1-2 0 0,4 1 0 15,6 0 0-15,1-2 0 0,2 1 0 0,2-1 0 16,2 1 0-16,2-2 0 0,2 1 0 0,0 1 0 15,6-1 0-15,2 2 0 0,2 1 0 0,-2-3 0 16,2 1-144-16,-1 1 144 0,2 1 0 0,4 0 0 16,3 1 0-16,3-1 0 0,1-1 0 0,-1-2 0 15,0 3 0-15,3 0 0 0,2 0 0 0,4 0 0 0,2-1 0 16,1 0 0-16,-5-1 0 0,2 2 0 0,4 0 0 0,0 0 0 16,2 0 0-16,-2 2 0 0,-3-2 0 0,1 2 0 15,3 2 0-15,3-2 0 0,1 0 0 0,-2-1-128 16,-1 2 128-16,2-1 0 0,2 2 0 0,0 1 0 15,0-2 0-15,0-1 0 0,-1 2 0 0,5 0 0 16,3 1 0-16,0-3 0 0,-5 0 0 0,2-1 0 16,-2 1 0-16,5 0 0 0,5-2 0 0,-3 0 0 15,-3-2 0-15,2 2 0 0,1-1 0 0,0-1 0 16,-1-1 0-16,-3 0 0 0,-3 0 0 0,5 1 0 16,3 0 0-16,-2-2 0 0,-4-1 0 0,-2 0 0 15,-1 4 0-15,5-2 0 0,-1 1 0 0,-3-1 0 16,-3 3 0-16,4-1 0 0,-1 1 0 0,0-2 0 0,-1-1 0 0,-2-1 0 15,-3 1 0-15,2 1 0 0,3 0 0 0,-2 1 0 16,-4-3 0-16,-2 2 0 0,-3-2 0 0,3 3 0 16,2-2 0-16,-3 1 0 0,-2 0 0 0,-1 0 0 15,-2-1 0-15,0 2 0 0,3-1 0 0,-2-1 0 16,-2 0 0-16,-1 1 0 0,-3 1 0 0,-1-2 0 16,-1 2 0-16,2-4 0 0,3 1 0 0,-3-1 0 15,-4-2 0-15,0 0 0 0,-4 3 0 0,2-1 0 16,1-3 0-16,2 3 0 0,2-1 0 0,-3-3 0 15,-2 3 0-15,-1-5 0 0,-2 3 0 0,3-4 0 16,2 4 0-16,0-3 0 0,-4 0 0 0,-2 2 0 16,-2-3 0-16,-2 3 0 0,-1-3 0 0,2 3 0 15,3-1 0-15,-2-2 128 0,-1-1-128 0,-5 1 0 16,-2-4 0-16,0 2 0 0,1 6 0 0,0-3 0 0,-1 5 0 0,2-3 0 16,0 3 0-16,-1-4 0 0,-2 1 0 0,-2-1 0 15,-3 2 0-15,2-1 0 0,0 4 0 0,3 2 0 16,-2 0 0-16,1-4 0 0,-1 0 0 0,0-4 0 15,-3 4 0-15,-2-2 0 0,0 1 0 0,1 5 0 16,0-4 0-16,0 2 0 0,0 1 0 0,2 0 176 16,-1-3-176-16,-1 2 160 0,1 2-160 0,-6-1 0 15,-2-1-160-15,-2 1 160 0,-1 1 0 0,-1 1 0 16,-1 0 0-16,0 1 0 0,-1 1 0 0,0 0 0 16,2 0 0-16,-1 0 0 0,-2 0 144 0,-1 0-144 15,2 0 0-15,-2 0 144 0,-4 0-144 0,-2 1 160 16,-1 0-160-16,0 0 160 0,-2-1-160 0,1 2 0 0,-3 0 0 15,-2 3 0-15,-2-3 0 0,0 3 0 0,0-3 0 0,-3 2 0 16,-1 1 0-16,-4 1 0 0,1-3 0 0,0 2 0 16,-3 0 0-16,0 3 0 0,-1-2 0 0,-1 2-176 15,1-3 176-15,0 2 0 0,-3 4 0 0,0-4 0 16,-5-7 0-16,2 12 0 0,0-1 0 0,-1-2 0 16,-1 2 0-16,0 0-128 0,-1 1 128 0,-1 2 0 15,0-1 0-15,1 0 0 0,-3 2 0 0,-3 2 0 16,2-1 0-16,0 3 0 0,0 1 0 0,0 7-128 15,-1 1 128-15,-2 4 0 0,0 2 0 0,1-2 0 16,-2-3 0-16,3 6 0 0,-6 3 0 0,1 2 0 16,-1 0 0-16,0 2 0 0,-2 3 0 0,0-1 0 15,0 3 0-15,1-3 0 0,1 2 0 0,1-5 0 16,-2-1 0-16,2 1 0 0,2-2 0 0,-1 1 0 0,-3-2 0 0,3 0 0 16,1 3 0-16,0-2 0 0,-1-1 0 15,0 0 0-15,1-1 0 0,1 0 0 0,1-1 0 0,-1-3 0 16,0 0 0-16,1-4 0 0,2-4 0 0,0 5 0 15,-3-4 0-15,3 4 0 0,0-6 0 0,0-1 0 16,0-2 0-16,-2 0 0 0,1-2 0 0,1-2 0 16,-2-1 0-16,1-2 0 0,1 0 0 0,0-2 0 15,0 1 0-15,1-5 128 0,4-8-128 0,0 0 0 16,-6 10 0-16,1-4 0 0,5-6 0 0,-5 10 0 16,5-10 0-16,-6 8 128 0,6-8-128 0,0 0 0 15,-5 10 0-15,5-10 0 0,-6 7 0 0,6-7 0 16,-6 6 0-16,6-6 0 0,0 0 0 0,-11 6 128 15,3-3-128-15,-1-1 0 0,0-3 0 0,-1 2 128 0,-1-1-128 16,0 2 0-16,0-1 0 0,-1 0 128 0,-1 0-128 0,-1 1 0 16,-1-1 0-16,-3 0 0 0,-2-1 0 15,0 3 128-15,-3-3-128 0,-1 0 0 0,-3 0 0 0,-4-3 0 16,1 1 0-16,-6-1 0 0,-3 2 0 0,-8 0 0 16,-5 1 0-16,-2 0 0 0,1 0 0 0,-3 1 0 15,-2-1 0-15,-2 1 0 0,-1-1 0 0,-6 1 0 16,-7 1 0-16,-2 0 0 0,-1 3 0 0,4-1 0 15,-2-1 0-15,-6-1 0 0,-5 2 0 0,-3 0 0 16,-2-3 0-16,0 0 0 0,2 1 0 0,-6-1 0 16,-11 1 0-16,4 1 0 0,0 0 0 0,-1-1 0 15,-1 3 0-15,-3-2 0 0,-2-1 0 0,0 2 0 16,1 4 0-16,-2-4 0 0,-5-1 0 0,6 4 0 0,0 0 0 16,-2-2 0-16,-2 0 0 0,3 2 0 0,1-5 0 15,1 2 0-15,-2 4 0 0,2-3 0 0,-3-1 0 0,3 1 0 16,3 0 0-16,-3 0 0 0,-4-2 0 0,1 0 0 15,4 0 0-15,-1 1 0 0,-1-3 0 0,1 0 0 16,0-1 0-16,1 3 0 0,3-2 0 0,-3 0 0 16,-5-2 0-16,2 2 0 0,5-1 0 0,-1 0 128 15,-5 2-128-15,4-2 128 0,3-2-128 0,0 1 0 16,1 0-128-16,-3 1 128 0,-2 0 0 0,4-1 0 16,4-2 0-16,-3 2 0 0,-4 1 0 0,1 0 0 15,2-2 0-15,1 0 0 0,2 2 0 0,-4 0 0 16,-3 0 0-16,4-1 0 0,4-2 0 0,1 2 0 15,1 1 0-15,-3 0 0 0,0-3 0 0,3 2 0 0,1-2 0 16,0 1 0-16,-3-2 0 0,3 2 0 0,2-2 0 0,4 1 0 16,-1 2 0-16,-2-3 0 0,-4 0 0 0,5 0 0 15,4 1 0-15,5 0-128 0,1-1 128 0,-4-1-128 16,-3 0 128-16,3 3 0 0,4-2 0 0,2-1 0 16,3 2 0-16,-4 1-160 0,-2 0 160 0,3 1 0 15,1 0 0-15,4 0 0 0,2 1 0 0,0 0 0 16,2 1 0-16,-2-1 0 0,-3 1 0 0,5-1 0 15,4 0 0-15,4 1 0 0,1 1 0 0,0-1 0 16,2 1 0-16,-1 0 0 0,1-2 0 0,0 0 0 16,3-2 0-16,3 2 0 0,4 0 0 0,1 2 0 15,3 2 0-15,-1-2 0 0,1 1 0 0,0-2-160 16,0 0 160-16,0-1 0 0,4 0 0 0,3 0 0 16,3 0 0-16,4 0 0 0,2 0 0 0,1 0 0 15,4-1 0-15,2 0 0 0,-3 1 0 0,7-2 0 0,0 1 0 16,4 0 0-16,-1-2 0 0,5-1 0 0,0 1 0 0,2-2 0 15,-1 1 0-15,3-4 0 0,-2 2 0 0,1-3 0 16,0 0 0-16,4-2 0 0,-1-1 0 0,-1-1 0 16,5-2 0-16,-2 1 128 0,1 1-128 0,0-3 0 15,1-1 0-15,1 0 0 0,-2-4 0 0,3-2 0 16,0 0 0-16,0 1 0 0,0-5 0 0,0 1 0 16,0-4 0-16,0 2 128 0,0-2-128 0,0-2 0 15,0 0 0-15,0-2 0 0,3-3 0 0,0 0 0 16,-1 0 0-16,2 0 0 0,-2-2 0 0,2 1 0 15,1-4-144-15,2 1 144 0,-1 0-144 0,3 4 144 16,0 2-192-16,0 1 192 0,0 1-144 0,0 2 144 0,-2 2 0 16,3 0-144-16,-1 2 144 0,1 1 0 0,1 5 0 0,-4 2 0 15,3 0 0-15,1-2 0 0,0 2 0 16,-2 3 0-16,1 1 0 0,-1-1 0 0,0 0 0 0,0 2-128 16,-2 4 128-16,1-3 0 0,-2 3 0 0,2 0 0 15,-2-3 0-15,2 4 0 0,-2-1 0 0,1-2-128 16,-1 1 128-16,-1-3 0 0,1 4 0 0,1 0-128 15,0-1 128-15,1 4 0 0,1-3 0 0,0 3-128 16,1 3 128-16,1-2 0 0,0 1-144 0,3 1 144 16,0 2 0-16,0-1 0 0,1-1 0 0,1 3 0 15,-2 1 0-15,4 0 0 0,1 1 0 0,4 2 0 16,1-2 0-16,0 0-176 0,3-1 176 0,1 2-192 16,0-1 192-16,4-1 0 0,3-1 0 0,4-1 0 0,0 1 0 15,5 0 0-15,5-2 0 0,2 2 0 0,2 0 0 16,2-2 0-16,-2 1 0 0,0 0 0 0,2 0 0 0,0 1-128 15,-1 1 128-15,5 0 0 0,3 0 0 16,3 1 0-16,1 0 0 0,0 0 0 0,0 1 0 0,-1 0 0 16,1 1 0-16,4-2 0 0,5 0 0 0,0-1 0 15,4 0 0-15,-2 0 0 0,0 0 0 0,4 0 0 16,0 0 0-16,3 0 0 0,1-1 0 0,1-2 144 16,-2 2-144-16,3 0 0 0,3 2 128 0,1-2-128 15,2 0 0-15,-2-1 0 0,1 2 0 0,2 0 0 16,2 0 128-16,1 0-128 0,-2-2 0 0,1 1 0 15,-2-1 0-15,3 1 0 0,5-3 0 0,-3 2 0 16,-5-2 0-16,2 0 0 0,-2-4 0 0,4 1 0 16,0-2 0-16,-3 0 0 0,-2 0 128 0,-1 0-128 0,2-2 0 0,1 1 0 15,-1-4 0-15,-3 2 0 0,-3 2 0 16,1 0 0-16,1 2 0 0,2-1 0 0,-2 2 0 0,-2-3 0 16,-5 3 0-16,4 3 0 0,1-1 128 0,1 0-128 15,-2 0 0-15,0-3 0 0,-3 3 0 0,2 2 0 16,2 1 0-16,-2-5 0 0,3-2 0 0,-5-1 0 15,-1 1 0-15,1 0-144 0,2 1 144 0,2-1-128 16,-1-1 128-16,1-1 0 0,-1 3-144 0,0 2 144 16,0 1 0-16,-1-2 0 0,1-4 128 0,-2 3-128 15,-3-1 0-15,1 4 0 0,1 1-144 0,0-3 144 16,0-1 0-16,-2-1 0 0,1 2 0 0,-4-2 0 16,1 2 0-16,4 2 0 0,0-5 0 0,-3 3 0 15,-2-5 0-15,-3 4 0 0,-2 0 0 0,1 1 0 0,2 2 0 16,1-3 0-16,-2 2 0 0,-2-3 0 0,1 3 0 15,-3 1 0-15,-1-3 0 0,1 2 0 0,-1 1 0 0,-4-3 0 16,-3 3 0-16,-2-1 0 0,3-2 0 0,-2 4 0 16,0-1 0-16,0-1 0 0,5 1 0 0,-5 1 0 15,-2-4 0-15,-2 3 0 0,-3 1 0 0,0-1 0 16,-2-2 0-16,3 3 0 0,2-3 0 0,-1 1 0 16,1 1 0-16,-3-1 0 0,-7 1 0 0,0 1 0 15,-1 0 128-15,-1-1-128 0,0-1 0 0,-1 2 0 16,2 1 0-16,2 1-160 0,-2-3 160 0,1 2 0 15,-1 2 160-15,-4-1-160 0,-5 0 0 0,-2 1 0 16,3-3 0-16,-3 1 0 0,-3 1 0 0,0 0-128 16,-5 0 128-16,3 1 0 0,3-2 0 0,-2 2 0 0,-4 0 0 15,-1-1 0-15,1 1 128 0,-2 0-128 0,-1-1 0 16,0 2 0-16,-2 0 0 0,0 0 0 0,-1 0 0 16,0 0 0-16,1 2 0 0,-2 0 0 0,-1 1 0 0,0-1-160 15,-2 2 160-15,0 1 0 0,0-1 0 0,-1-1 0 16,-1 0 0-16,-1 1 0 0,-1 0 0 0,0-1-128 15,0-1 128-15,-2-1 0 0,1 2 0 0,-1 0-128 16,-2-1 128-16,-1 3-128 0,-1-2 128 0,-1-1-128 16,-8-2 128-16,6 4-160 0,-6-4 160 0,10 5-160 15,-10-5 160-15,8 8-208 0,-8-8 80 0,9 5 128 16,-4 2-288-16,-5-7 64 0,4 7 16 0,-4-7 0 16,8 7 64-16,-2 1 16 0,0-3 0 0,-2 2 0 15,-4-7 128-15,11 8 0 0,0-1 0 0,-1 2-128 16,-1-4 128-16,0 1 0 0,-2 0 0 0,3-2 0 0,-2 1-160 15,2 2 160-15,-3-3-192 0,1-1 192 16,-8-3-272-16,8 5 48 0,-8-5 16 0,9 6 0 0,-9-6 208 0,0 0 0 16,8 5-160-16,-8-5 160 0,0 0 0 0,3 11-176 15,-3-11 176-15,-1 14-128 0,-4 1-192 0,-3 4-16 16,-2 2-16-16,-2 4 0 16,-5-2-320-16,-2 4-64 0,-3-1-16 0,-1 6 0 15,1-1-400-15,-1 2-96 0,-3 2-16 0,6 8 0 16,0 2-336-16,2 1-64 0,-6 10 0 0,7-5-16 0</inkml:trace>
  <inkml:trace contextRef="#ctx0" brushRef="#br5" timeOffset="-135240.78">12099 3449 6447 0,'0'0'576'0,"0"0"-576"16,-8 9 0-16,2-4 0 0,6-5 1136 0,-7 9 112 0,7-9 32 0,-5 8 0 16,0 0-720-16,5-8-144 15,-5 7-32-15,5-7 0 0,0 0-48 0,-4 11-16 0,2-3 0 0,2-8 0 16,-2 11 96-16,2-3 16 0,2 2 0 0,0-2 0 15,-2 1 48-15,1-2 16 0,2 3 0 0,0-2 0 16,-3-8 16-16,3 10 16 0,1-2 0 0,-4-8 0 16,6 7-224-16,-6-7-48 0,7 9-16 0,-7-9 0 15,7 7 112-15,-7-7 32 0,0 0 0 0,0 0 0 16,0 0 48-16,0 0 16 0,0 0 0 0,12 2 0 16,-12-2 144-16,11-1 48 0,-11 1 0 0,12-6 0 15,-2-2-192-15,-1-5-48 0,2-3 0 0,-1-2 0 16,1-1-144-16,0-1-16 0,-1-6-16 0,0 1 0 15,1-4-96-15,-3-1-128 0,4-3 176 0,-1 0-176 16,1 1 144-16,-2-2-144 0,-1-3 0 0,0-1 144 16,0 0-144-16,0 1 192 0,-1-1-192 0,1 0 192 0,-4-3-192 0,2 3 0 15,-1 0 144-15,-2 0-144 0,0 1 0 0,-3-1 144 16,2 1-144-16,-2 3 0 0,-1 1 0 0,0 2 0 16,-1 4 0-16,-1 1 0 0,1 3 0 0,0 1 0 15,0-3 0-15,-1-1 0 0,0 0 0 0,0 1 0 16,1 4 0-16,1-3 0 0,-2 0 0 0,0 3 0 15,0 3 0-15,1 1 0 0,-2-2 0 0,2 0 0 16,-2-1 0-16,1 5 0 0,0 0 0 0,-1 4 0 16,-1 0 0-16,1 0 0 0,-1 1 0 0,1 0 0 15,-1 2 0-15,0-3 0 0,0-2 0 0,0 4 0 16,2-1 0-16,-3 3 0 0,-2-3 0 0,7 10 0 16,-6-9 0-16,-3 2 0 0,0 2 0 0,9 5 0 15,-9-5 0-15,9 5 0 0,-7-11 0 0,0 6 0 0,7 5 0 0,0 0 0 16,-6-5 0-16,6 5 0 15,-6-7 0-15,6 7 0 0,0 0 128 0,-5-7-128 0,5 7 0 0,-6-5 0 16,6 5 128-16,0 0-128 0,0 0 0 0,0 0 0 16,0 0 0-16,0 0 0 0,0 0 128 0,0 0-128 15,0 0 0-15,0 0 0 0,0 0 0 0,0 0 0 16,0 0 0-16,0 0 0 0,0 0 0 0,0 0 0 16,0 0 0-16,0 0 0 0,11 1 0 0,0 2 0 15,0-2 0-15,2 2 0 0,0 1 144 0,0 1-144 16,1-2 128-16,1 0-128 0,1 1 0 0,2 1 144 15,3 3-144-15,0-3 0 0,2 2 144 0,2 0-144 16,2-1 0-16,2 0 144 0,2-2-144 0,1 0 0 16,2 2 144-16,-1 2-144 0,0-4 0 0,0 2 144 15,-1-1-144-15,3-2 0 0,4-2 144 0,-1 3-144 0,0 0 0 0,4 1 144 16,2 0-144-16,3-4 0 0,2 2 144 16,0-1-144-16,1-1 0 0,-1-2 144 0,1-3-144 0,1 3 160 15,0 0-160-15,2-1 160 0,4 1 0 0,3 0 0 16,1-3 0-16,-3 0 0 0,-2-2-160 0,2-2 0 15,0 2 0-15,-1 2 128 0,0 0-128 0,4-1 0 16,4 1 144-16,1 1-144 0,-1-2 0 0,-1-1 0 16,-2 4 0-16,0-1 128 0,1 0-128 0,3 1 0 15,4-2 0-15,0-1 128 0,-1 0-128 0,1 2 0 16,-2-5 0-16,3 4 0 0,-1 2 0 0,5-1 128 16,4 0-128-16,-3 0 0 0,-4-5 0 0,1 4 0 15,-2 0 0-15,3 2 0 0,5-2 0 0,-1 1 0 16,1 0 0-16,-1 1 0 0,-2 1 0 0,-1-1 0 0,5-1 0 0,3-1 0 15,-2 2 0-15,0-1 0 0,-2 1 0 0,1-2 0 16,-3-3 0-16,5 2 0 0,7-1 0 0,-2-3 0 16,-4 3 0-16,0-3 0 0,0 1 0 0,3 2 128 15,3-4-128-15,-1 3 0 0,-3-2 0 0,-2 4 0 16,-5-2 0-16,4 2 0 0,3 1 0 0,-1-1 0 16,-3-3 0-16,-1 4 0 0,-1 2 0 0,1-2 0 15,0 0 0-15,3-1 0 0,1 1 0 0,-3 2 0 16,-3-2 0-16,0 0 0 0,0 2 0 0,1 0 0 15,1 1 0-15,-3 0 0 0,-4-2 0 0,-1 3 0 16,-3 0 0-16,2 0 0 0,2 0 0 0,0 0 0 16,0 0 0-16,-2 0 0 0,-4 0 0 0,-1 0 0 15,-2 0 0-15,2 1 0 0,3-1 0 0,-2 2 0 0,-1-2 0 16,0 1 0-16,-1 0 0 0,-3-1 0 0,-2 0 0 0,4 2 0 16,2 0 0-16,-1-2 0 0,1-2 0 0,-3 0 0 15,-3 1 0-15,-1 0 0 0,-4-1 0 0,4 2 0 16,2 0 0-16,0 0 0 0,-3-1 0 0,0 1 0 15,-5-1 0-15,0 0 0 0,1 1 0 0,-2 1 0 16,-3 0 0-16,1 2 0 0,3-2 0 0,3 0 0 16,-2 1 0-16,-3-1 0 0,-3 0 0 0,0 0 128 15,2 2-128-15,-3-2 0 0,1-1 128 0,2 3-128 16,-1-2 160-16,5 2-160 0,-2-2 128 0,-1 0-128 16,-2-1 0-16,-2 0 144 0,-2 0-144 0,0 0 0 15,1 0 0-15,0 0 128 0,-2-1-128 0,5 0 0 16,0-1 0-16,0 1 0 0,-2 0 0 0,-3-2 0 15,-1-2 0-15,-1 1 0 0,-4 0 0 0,4 3 128 0,-1-1-128 0,1-1 0 16,-3 1 0-16,3 0 0 0,3 1 0 0,-1 0 0 16,0-2 0-16,-2 1 0 0,-1-1 0 0,0-1 0 15,-4-1 0-15,-1 0 0 0,-1 0 0 0,1-1 0 16,-1 1 0-16,2 1 0 0,-1 1 0 0,1-1 0 16,-2-1 0-16,3 2 0 0,1 0 128 0,-3 0-128 15,0-3 0-15,-3 1 0 0,-1 1 0 0,-2-1 0 16,-2-3 0-16,3 3 0 0,-1 2 0 0,1-2 0 15,1 2 0-15,-2 0 0 0,1 0 0 0,-1 1 0 16,1-1 0-16,0-3 0 0,0 3 0 0,-1-1 0 16,0-1 0-16,-2-2 0 0,0 1 0 0,-2 0 0 15,1-2 0-15,-3 2 128 0,0-4-128 0,0 3 0 16,1 2 0-16,-1-1 0 0,0 1 0 0,0-2 0 0,-1-2 0 16,0 6 0-16,0-3 0 0,1 0 0 0,1 1 0 15,1 0 0-15,-2-1 0 0,-1-1 0 0,0 2 0 0,-2-2 0 16,1 0 0-16,-1 3 0 0,1-2 0 0,-2 2 0 15,-2 0 128-15,0 2-128 0,0-2 0 0,-2-1 0 16,1 2 0-16,-2 1 0 0,2-1 0 0,0 0 0 16,0-1 0-16,1 1 0 0,-1 1 0 0,0 0 0 15,-2 1 0-15,2 1 0 0,-2 0 0 0,-1-1 0 16,-1 1 0-16,-2 0 0 0,1 0 0 0,-3 0 0 16,1 0 0-16,-1 0 0 0,-9 0 0 0,11 1 0 15,-11-1 0-15,10 3 0 0,-10-3-128 0,10 3 128 16,-10-3 0-16,0 0 0 0,0 0 0 0,12 8 0 15,-12-8 0-15,6 5 0 0,-6-5 0 0,7 9 0 0,-7-9 0 0,3 10 0 16,4 2 0-16,-4-3 0 0,-1 2 0 0,-1 4 0 16,0 2 0-16,1 1 0 0,-1-1 0 0,-1 2 0 15,-1 0 0-15,1 2 0 0,1 3 0 0,-1 3 0 16,-3-3 0-16,-1 8 0 0,1-1 0 0,-1 7 0 16,0 3 0-16,-1 1 0 0,-3 3 0 0,-2-2 0 15,0 5 0-15,-3 4 0 0,1 2 0 0,-1 0 0 16,-1 2 0-16,1 3 0 0,-1 2 0 0,1-3 0 15,1 1 0-15,-1-5 0 0,0 0 0 0,4-2 0 16,-1 0 0-16,1 0 0 0,2 0 0 0,0-1 0 16,1-5 0-16,1-2 0 0,0-2 0 0,1 0 0 15,2 0 0-15,2-4 0 0,0-4 0 0,2 1 0 16,2-1 0-16,2-2 0 0,1-4 0 0,-1 1 0 0,-1-3 0 16,1 0 0-16,2-3 0 0,-3-1 0 0,3-3 0 0,-2-1 0 15,-2-2 0-15,4-1 0 0,-3 1 0 0,0-4 0 16,-2-3 0-16,0 3 0 0,-3-12 0 0,3 9 0 15,-2 1 128-15,-1-10-128 0,0 0 0 0,-1 9 0 16,-1 1 0-16,2-10 128 0,-5 9-128 0,5-9 0 16,-7 9 0-16,-1-4 0 0,-1 2 0 0,0-2 0 15,-1-2 128-15,-3 2-128 0,-1 3 0 0,-1-5 0 16,-1 3 0-16,-1 0 128 0,-2-2-128 0,-1-3 192 16,-2-1-192-16,-6 3 192 0,-4 0-192 0,-2 0 0 15,-4-4 0-15,-3-1 0 0,-2 0 0 0,-3-1 0 16,-2 1 0-16,-3-1 0 0,-1 3 0 0,-3 3 0 0,-3-1 0 15,-6 1 0-15,-7-3 0 0,1 0 0 0,0-1 0 16,0 1 0-16,0 1 0 0,-3 0 0 0,-6-1 0 16,-1-1 0-16,-3-2 0 0,2 2 0 0,-1-3-144 0,0 2 144 15,-3-1 0-15,-2 1 0 0,-2-4 0 0,3 4 0 16,1-1 0-16,-2 1 0 0,-2-1-192 0,-1 2 192 16,-5-4 0-16,2 2 0 0,3-2 0 0,-4 1 0 15,-6 4 0-15,1-1 0 0,1-1 0 0,-1 0 0 16,-1 2 0-16,-2 0 0 0,-2-1 0 0,1 0 0 15,2 0 0-15,0 2-128 0,-3 1 128 0,-1 0 0 16,2-4 0-16,2 4 0 0,0 1 0 0,-3 3 0 16,-4-4 0-16,4-1 0 0,3 2 0 0,0 1 0 15,-2 1 0-15,1-1 0 0,-1-3 0 0,4 1 0 16,-2 4 0-16,-3 0 0 0,-1-4 0 0,2 1 0 16,4-3 0-16,1 0 0 0,0 0 0 0,0 0 0 15,-1 0 0-15,1 0 0 0,4 0-128 0,-3 0 128 0,-2 1 0 0,3-1 0 16,3-1 0-16,2-2 0 0,1 1 0 0,-1 1-128 15,-5-2 128-15,6-1 0 0,5-1 0 16,1 0 0-16,1 1 0 0,1 0 0 0,-5-1 0 0,3-4 0 16,2 1 0-16,2 2 0 0,1 1 0 0,0 2 0 15,-1-1 0-15,0 0 0 0,0-1 0 0,4 1 0 16,1-1 0-16,1 2 0 0,4 1 0 0,-5-2 0 16,-4 3 0-16,2 0 0 0,0-1 0 0,4 1 0 15,3 1 0-15,0 0 0 0,-1-1 0 0,-2-1 0 16,-2 1 0-16,4 0 0 0,4-2 0 0,-1 1 0 0,1-1 0 15,-2 2 0-15,-2 0 0 0,-1-3 0 0,-2 1 0 16,4 2 0-16,4-1 0 0,-1-1 0 0,0-1 0 16,-1 2 0-16,-2 0 0 0,-1 0 0 0,0 1 0 0,2-2 0 15,3 2 0-15,1 0 0 0,1 1 0 0,-2 0 0 16,-1-2 0-16,0 2 0 0,-1 0 0 0,6-2 0 16,2 0 0-16,3 1 0 0,1 0 0 0,0 1 0 15,-5 0 0-15,4-1 0 0,-3-1 0 0,2 0 0 16,0 1 0-16,5-1 0 0,1 1 0 0,2 0 0 15,2-3 0-15,0 4 0 0,-4 0 0 0,5 0 0 16,-2 0 0-16,1 0 0 0,0 0 0 0,2 0 0 16,4 0 0-16,1 0 0 0,2-1 0 0,1-1 0 15,5 2 0-15,1 0 0 0,1-1 0 0,0 0 0 16,-5-2 0-16,3 1 0 0,3 0 0 0,-1 0 0 16,2-2 0-16,0 2 0 0,-1-2 0 0,4 1 0 15,0 2 0-15,2-2 0 0,0 2 0 0,0 0 0 0,0-3 0 0,-1 3 0 16,3-2 0-16,-1 1 0 0,-1-1 0 0,-1 2 0 15,3-2 0-15,-5 1 0 0,-5-3 0 0,3 0 0 16,-3 1 0-16,2-3 0 0,-1 2 0 0,2 2 0 16,1-4 0-16,4 1 0 0,3 1 0 0,4-2 0 15,-1-1 0-15,4 1 0 0,1-3 0 0,3 4 0 16,1-3 0-16,1 2 0 0,2-3 0 0,1 1 0 16,0-2 128-16,0 1-128 0,1-4 0 0,4-3 0 15,-3 1-192-15,6-1 192 0,-2 2-240 0,3-3 64 16,0-2 16-16,2-3 0 0,1-6 160 0,0 3-208 15,3-2 80-15,2 0 128 0,-2-3-192 0,3-4 192 16,-1-3-160-16,4 1 160 0,-1 0-176 0,1-3 176 16,2-1-192-16,-1 0 192 0,1-3-192 0,-1 2 192 0,0 1-192 15,-2-2 192-15,0 2-160 0,-2 2 160 0,1-6-128 0,0 6 128 16,-3 1 0-16,2 4 0 0,-3 2 0 0,-1 3 0 16,-1-3 0-16,0 4-128 0,-2 2 128 0,0 4 0 15,-1-1 0-15,0 2 0 0,-1 1 0 0,0 2 0 16,-1 2 0-16,-2 0 0 0,0 5 0 0,2-3-128 15,0 3 128-15,0 0 0 0,1-1 0 0,0 2 0 16,-2 1 0-16,2-3 0 0,1 3 0 0,1-1 0 16,-6 10 0-16,8-8-128 0,0 1 128 0,-8 7 0 15,12-5 0-15,-1 2-160 0,1-1 160 0,1 3 0 16,-2-3-144-16,2 4 144 0,0 0 0 0,1 3-144 16,1-3 144-16,2 1 0 0,0 2 0 0,4-1 0 15,-1 1 0-15,5 1-160 0,3 1 160 0,7-2 0 16,0 0-128-16,5-2 128 0,0 1 0 0,2-1 0 0,-1-1 0 15,4 0 0-15,4 0 0 0,3 1 0 0,3 0 0 16,3 1 0-16,5-1 0 0,0 1 0 0,1-2 0 0,1 2 0 16,1-1 0-16,1 2 0 0,3-2 0 0,5 1-128 15,4 1 128-15,0-3 0 0,-3-1 0 0,1-1 0 16,2 1 0-16,4 0 0 0,7 0 0 0,0-3 0 16,2-1 0-16,-2 1 0 0,-1 0 0 0,5 1 0 15,4-3 0-15,-4 2 0 0,0 0 0 0,-1 3 0 16,1-1 0-16,3 0 0 0,2 0 0 0,-1-1-128 15,-6 2 128-15,6 0 0 0,3 0 0 0,0-1 0 16,-3 1 0-16,1 0 0 0,-1-1 0 0,4-1 0 16,6-4 0-16,-6 2 0 0,-3 0 0 0,0 1 0 0,-2 0 0 0,3 1 0 15,2-2 0-15,-3-1 0 0,-2 0 0 0,4 4 0 16,5-1 0-16,-3 2 0 0,-4-2 0 0,-1 1 0 16,-3-2 0-16,4 1 0 0,4 0 0 15,-2 0 0-15,-6 2 0 0,3-2 0 0,0-1 0 0,2 2 0 16,4-3 0-16,-5 1 0 0,-1-2 0 0,4 0 0 15,5 1 0-15,-3-4 0 0,-6 1 0 0,-2 3 0 16,2 1 0-16,3-3 0 0,0-2 0 0,-1-1 0 16,-4 3 0-16,2-1 0 0,0 4 0 0,0 0 0 15,-3-6 0-15,1 5 0 0,-4 1 0 0,5 1 0 16,3 0 0-16,-2-2 0 0,-4-1 0 0,-2-1 0 16,-3 6 0-16,4 0 0 0,3-3 0 0,-3-1 0 15,-4-3 0-15,0 6 0 0,-3 0 0 0,3 1 0 0,2 0 0 16,-2-3 0-16,-4-2 0 0,2 3 0 15,-1 1 0-15,1 0 0 0,4-2 0 0,-6-3 0 0,-5 0 0 0,1-1 0 16,-3 0 0-16,3 3 0 0,4-2 0 0,-5 1 0 16,-5-2 0-16,0-2 0 0,-1 3 0 0,1-2 0 15,0 5 0-15,0-4 0 0,0 1 0 0,-4 0 0 16,-5 0 0-16,-1 0 0 0,-1 2 0 0,-1-1 0 16,2 1 0-16,-1 0 0 0,-2-3 0 0,-4 2 0 15,-6-1 0-15,1-1 0 0,-4 0 0 0,2-2 0 16,-1 3 0-16,3-1 0 0,0 2 128 0,-2 0-128 15,0 0 176-15,-1 1-176 0,-3 2 0 0,-4 1 0 16,-4-2 0-16,-1 1-144 0,-1 2 144 0,-1 1 0 16,-3 2 0-16,-3 2 0 0,0-1 0 0,-2 1 0 15,0-1 0-15,-3 5 0 0,-2-2 0 0,0 1-128 0,-3 3 128 16,2-4 0-16,-4 2 0 0,-1-3 0 0,0 1 0 0,-2 2 0 16,-2-4 0-16,-2 0 0 0,-1-1 0 0,-1 3 0 15,-9-6 0-15,10 5 0 0,-2 0 0 0,-2 2-128 31,-6-7-1664-31,8 7-320 0,-8-7-64 0,0 0 0 0</inkml:trace>
  <inkml:trace contextRef="#ctx0" brushRef="#br5" timeOffset="-133768.12">28548 15203 18431 0,'1'-14'1632'0,"1"5"-1312"0,-2-6-320 0,1 1 0 16,2 3 592-16,-1 2 48 0,-1-1 16 0,-1 1 0 16,0-5 48-16,3 2 0 0,-2 0 0 0,-1 0 0 15,0-1-128-15,0 3-32 0,1-2 0 0,-1 5 0 16,0 7 112-16,0-11 32 0,2 6 0 0,-2 5 0 0,0 0 16 0,0 0 0 15,0 0 0-15,0 0 0 16,0 0-256-16,0 0-32 0,0 0-16 0,0 0 0 0,-4 11-160 16,0 5-48-16,-1 4 0 0,0 6 0 0,-1-1-32 0,0 6-16 15,0 3 0-15,0 2 0 0,2-1 48 0,-1 5 0 16,-1-1 0-16,-1 2 0 0,2-3 0 0,0-1 16 16,0-4 0-16,0-4 0 0,1 0 48 0,0-3 0 15,3 2 0-15,-2-7 0 0,1-2 48 0,1-2 16 16,-1-2 0-16,2-1 0 0,0-3-16 0,2 0 0 15,0-2 0-15,3-1 0 0,0-2-48 0,2 0-16 16,0-1 0-16,2-4 0 0,1 1 16 0,2-1 16 16,6-1 0-16,-2 0 0 0,1 0-144 0,2 1-128 15,2-2 192-15,-2 1-192 0,3-1 128 0,0 1-128 16,-1 0 0-16,1 1 0 0,-2-1 0 0,-1-1 0 0,-1-1-208 16,0 1 80-1,0-4-496-15,-2-1-80 0,-2 0-32 0,0 3 0 16,0-5-2272-16,-1 2-448 0</inkml:trace>
  <inkml:trace contextRef="#ctx0" brushRef="#br5" timeOffset="-133455.53">29250 15194 28559 0,'0'0'2544'0,"0"0"-2032"0,0 0-512 0,0 0 0 15,0 0 544-15,-5 7 16 0,0 1 0 0,-3 5 0 16,-1 3-224-16,0 3-32 0,0 3-16 0,-2 7 0 16,-4 3 16-16,-1 4 0 0,0 0 0 0,-1 5 0 0,0 2 128 0,-1 4 16 15,-4 2 16-15,1 3 0 0,-1 4-64 0,0 1-16 16,-1 5 0-16,-1 2 0 0,-1-3-192 0,1 2-64 16,-2 0 0-16,1-2 0 0,-2-6-128 0,4-2 0 15,0-9 0-15,3 2 0 0,2-6 128 0,3-1-128 16,0-4 0-16,5-4 128 0,3-2-128 0,1-6 0 15,1-5 0-15,2-2 0 16,3-6-384-16,0-10-64 0,0 0-16 0,0 0 0 16,0 0-1792-16,16-9-368 0,-1-7-64 0,3-3-10048 0</inkml:trace>
  <inkml:trace contextRef="#ctx0" brushRef="#br5" timeOffset="-133088.02">29626 15405 18431 0,'0'0'1632'0,"0"0"-1312"0,0 0-320 0,-8 2 0 15,0 6 1216-15,0 3 192 0,-1 5 16 0,-1 6 16 16,-3 1-752-16,0 4-160 0,-1 6-16 0,-1 5-16 16,-1 7 112-16,-3-1 32 0,0 5 0 0,-1 3 0 15,0 2-16-15,1 1 0 0,1 0 0 0,4-1 0 16,4 3-160-16,4-4-16 0,1-5-16 0,5-5 0 15,5-6-208-15,2-7-32 0,4 0-16 0,1-9 0 16,4-2 256-16,1-3 48 0,2-2 16 0,0-8 0 0,3-2 64 16,-2-3 16-16,3-4 0 0,3-3 0 0,0-7-112 0,2-1-16 15,4-3 0-15,-1-5 0 0,0 2-128 16,3-2-48-16,-1-5 0 0,-2 2 0 0,0-6-112 0,-3-3-32 16,-4-4 0-16,-4-1 0 0,-4-1 48 0,-8-7 0 15,-2-1 0-15,-6 1 0 0,-7-1-48 0,-3 2 0 16,-3 3 0-16,-2 6 0 0,-3 5-128 0,-2 5 128 15,0 3-128-15,-3 5 128 0,-4 4-320 0,-2 6-80 16,-2 4-16-16,1 5 0 16,1 4-1712-16,1 1-352 0,1 5-64 0</inkml:trace>
  <inkml:trace contextRef="#ctx0" brushRef="#br5" timeOffset="-132521.71">30302 16086 15599 0,'-10'9'688'0,"10"-9"144"0,-9 4-656 0,0 3-176 0,0 4 0 0,3 0 0 0,-2-2 576 0,3 2 64 16,0-3 32-16,2 5 0 0,0 1 352 0,3-5 64 15,0-9 0-15,4 11 16 0,5-3 352 0,2-1 64 16,2-3 16-16,3-4 0 0,5-2-496 0,4-2-80 15,2-1-32-15,3-3 0 0,1-5-352 0,1-2-64 16,-1-3 0-16,0-3-16 0,-2-1-16 0,-1-3 0 16,0 0 0-16,-1 4 0 0,-2-1-128 0,-2-1-32 15,-3 0 0-15,-2 2 0 0,-4 2-160 0,-2 0-32 16,-3-2-128-16,-3 4 192 0,-4-2 48 0,-3 5 0 16,-4 1 0-16,-4 5 0 0,-2 2 208 0,-3 6 64 15,-3 5 0-15,-3 5 0 0,-3 7-336 0,0 6-176 16,-2 4 192-16,1 8-192 0,2 2 0 0,-2 6 0 0,0 4 0 15,2 4 0-15,0-4 0 0,5-1 0 0,3-3 0 0,5-3 0 16,4-4 0-16,3-4 0 0,4-3 0 0,4-1 0 16,4-5 0-16,4-2 0 0,1-3 0 0,6-2 0 15,-1-5 0-15,3-6 0 0,1-1 0 0,3-3 0 16,1-3 0-16,2-1-192 0,1-7 192 0,-2 0-192 31,3-6-1408-31,-3 0-256 0,-4-3-64 0,0-1-8320 0,-3-5-1664 0</inkml:trace>
  <inkml:trace contextRef="#ctx0" brushRef="#br5" timeOffset="-132121.28">31043 15171 14735 0,'0'0'640'0,"0"0"160"0,-10 0-640 0,1 1-160 0,9-1 0 0,-10 7 0 15,1-1 1904-15,3-1 336 0,6-5 80 0,0 0 16 16,0 0-992-16,-5 10-192 0,5-10-32 0,0 0-16 16,0 0-80-16,10 8-32 0,3-1 0 0,1-4 0 15,1-4-48-15,0-1-16 0,6 2 0 0,0-5 0 16,-1-2-464-16,2-1-80 0,4 0-32 0,-1 2 0 16,0-3-192-16,1 3-32 0,-2-4-128 0,-1 3 192 15,-2-2-192-15,0 2-192 0,-3 2 48 0,-3-6 0 31,-1 3-1648-31,-1-4-336 0,-2-1-64 0,-1 3-11248 0</inkml:trace>
  <inkml:trace contextRef="#ctx0" brushRef="#br5" timeOffset="-131785.39">31884 14356 19231 0,'0'0'848'0,"5"-11"176"0,-1-2-816 0,-1 5-208 16,-3 8 0-16,0 0 0 0,0 0 784 0,0 0 112 16,0 0 32-16,0 0 0 0,5 12-240 0,-5 4-48 15,-2 5-16-15,-4 4 0 0,-3-1-64 0,0 5-16 16,-1 5 0-16,-2 1 0 0,-3 2 96 0,1 4 0 15,0 4 16-15,-1 4 0 0,2-1 0 0,1 2 0 0,2-7 0 0,3 1 0 16,0-4-256-16,4-2-48 0,-1-3-16 0,4-2 0 16,1-2-96-16,3-6-32 0,0-3 0 0,2-2 0 15,3-4-208-15,0-2 144 0,0 0-144 0,0-6 128 16,-2 0-272-16,-7-8-64 0,0 0-16 0,10 0 0 31,-10 0-2304-31,8-9-464 0</inkml:trace>
  <inkml:trace contextRef="#ctx0" brushRef="#br5" timeOffset="-131627.83">31544 14788 18431 0,'0'0'816'0,"0"0"160"0,0 0-784 0,0 0-192 0,15 0 0 0,2 3 0 0,1 1 2688 0,3-2 512 16,5-3 80-16,2 0 32 0,4-2-2576 0,3 1-512 15,3-5-96-15,0 0-128 0,3-1 0 0,0-3-160 16,2-1 0-16</inkml:trace>
  <inkml:trace contextRef="#ctx0" brushRef="#br5" timeOffset="-131373.83">32480 14401 25791 0,'0'0'2304'0,"0"0"-1856"0,-9 7-448 0,1 7 0 0,1 5 688 0,-2 8 32 0,-3 5 16 0,-3 3 0 16,0 2 32-16,-6 4 16 0,1 0 0 0,5-15 0 15,0 2-144-15,-4 8-16 0,-3 3-16 0,-2 6 0 16,-2 4-144-16,-7-4-16 0,2 8-16 0,-32 49 0 16,7-18-288-16,8-12-144 0,4-11 160 0,5-2-160 31,5-6-256-31,5-7-160 0,5-9-32 0,5-2 0 15,2-9-896-15,6-3-176 0,4-8-32 0</inkml:trace>
  <inkml:trace contextRef="#ctx0" brushRef="#br5" timeOffset="-130866.06">32293 15334 29087 0,'0'0'1280'0,"0"0"272"15,0-8-1232-15,0 8-320 0,5-10 0 0,1 5 0 0,-6 5 0 0,12-7 160 16,-1 1-160-16,1 1 128 0,-2 2 0 0,4 0 0 16,-1-1 0-16,-2 1 0 0,0-1 32 0,1 3 0 15,-2 0 0-15,-10 1 0 0,11 1-160 0,-11-1 0 16,0 0 144-16,12 3-144 0,-3 2 0 0,-9-5 0 15,0 0 0-15,4 11 0 0,-2 1 0 0,-2-2 0 0,-2 2 0 16,2-3 0-16,-3 2 0 0,1 1 0 0,-2-2 0 0,1 2 0 16,-1 1 224-16,2-3-32 0,-2 1 0 0,4-11 0 15,-3 9 0-15,3-9 0 0,-1 10 0 16,1-10 0-16,1 12-192 0,-1-12 128 0,4 9-128 0,1 1 0 16,-5-10 128-16,8 7-128 0,0 1 0 0,1 0 0 15,2-1 0-15,-2 2 0 0,0-4 0 0,1 4-160 16,1-2 160-16,1 0 0 0,-3 2-144 0,0-3 144 15,-2 3-192-15,0-2 16 0,-7-7 16 0,6 11 0 16,-6-11-48-16,1 10-16 0,-1-10 0 0,-4 12 0 16,-2-1 224-16,-3-2 0 0,-2 1 0 0,-3-1 0 15,-3 1 0-15,-1-1 0 0,-1 3 0 0,-1-4 160 16,-3 3 192-16,0 0 32 0,0-3 16 0,3 2 0 16,0-4 64-16,10-1 16 0,-2 2 0 0,1-2 0 0,-1-1-288 15,1 1-48-15,-1 1-16 0,2-2 0 0,0 1-128 16,-5 4-192-16,5-5 32 0,10-4 16 15,-8 6-1536-15,8-6-304 0,0 0-64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05:46.12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2448 17882 9951 0,'0'0'448'0,"0"0"80"0,0 0-528 0,0 0 0 0,0 0 0 0,0 0 0 16,0 0 992-16,-9-2 96 0,2-5 0 0,-4 5 16 15,11 2 0-15,-7-3 0 0,-3 2 0 0,10 1 0 0,-10-3-144 0,-1 1-16 16,11 2-16-16,-11-4 0 0,1 1 16 0,10 3 0 15,0 0 0-15,0 0 0 0,-8-5-256 0,8 5-48 16,0 0-16-16,6-10 0 0,5 1-112 0,4 0-32 16,3 0 0-16,10-2 0 0,6 2-160 0,3-1-16 15,1 0-16-15,1-2 0 0,1 2-160 0,-3 0-128 16,2 1 144-16,-1 4-144 0,0 1 0 0,-2 2 0 16,-2 0 0-16,-3 5 0 0,-5 2 0 0,-3 5 0 15,-5 0 0-15,-3 3 0 0,-6 2 0 0,-4 1 0 16,-5-2 0-16,-2 2-160 0,-7 1 160 0,-1 2 0 15,-6 2 160-15,-1 2-160 0,-5-1 224 0,-1 2-48 16,-2 1-16-16,-3-2 0 0,-1 0-32 0,-1 1-128 16,4-3 192-16,1-2-64 0,3 0-128 0,0-3 192 0,0-1-192 15,7-3 192-15,2-2-192 0,5 2 0 0,1-6 144 0,7-6-144 16,0 0 0-16,8 11 0 0,1-6 0 0,3 3 0 16,4 1 0-16,4-3-128 0,2 3 128 0,3-1 0 15,2 5 0-15,2 2 0 0,1 3 0 0,1 1 0 16,-1 0 0-16,-2 1-128 0,-2 0 128 0,-5 2 0 15,-4-2 0-15,-6 6 0 0,-2-2 0 0,-5 3 0 16,-4-3 128-16,-5 2 128 0,-5-1 0 0,-5 1 16 16,-6 1 416-16,-3 0 80 0,-6 1 0 0,-3-4 16 15,-6 1-144-15,1-1-16 0,-2 0-16 0,-4-1 0 16,-3-2-224-16,-2-5-64 0,-3-4 0 0,1-1 0 16,3-6-176-16,2 0-144 0,4-5 192 0,5-4-192 15,3-1 0-15,4 2 0 0,5-5 0 0,3 2 0 0,2-2 0 0,2-2-352 16,8 2 48-16,-1 1 16 15,1 0-1888-15,10 7-384 0,0 0-80 0</inkml:trace>
  <inkml:trace contextRef="#ctx0" brushRef="#br0" timeOffset="733.89">3543 18115 9215 0,'0'0'816'0,"0"0"-656"16,0 0-160-16,0 0 0 0,0 0 2992 0,0 0 560 15,-9 6 112-15,1 4 32 0,0 0-2544 0,2 6-512 16,0 3-112-16,-2 2-16 0,-1 6-240 0,0 1-48 15,0 4-16-15,1 2 0 0,0 2-208 0,0 2 128 16,1 2-128-16,2 0 0 0,-1-2 176 0,5-2-176 16,1-1 192-16,4-7-192 0,1-2 0 0,3-7 0 15,2-4 0-15,5-6 0 0,3-3 368 0,2-6-48 0,2-4 0 0,2-5 0 16,3-7 224-16,1-3 32 0,0-5 16 0,-3-6 0 16,-2 0-224-16,-1-1-48 0,-3 0-16 0,-3 0 0 15,-2 2-304-15,-1 2 128 0,-2 1-128 0,-1 0 0 16,-3 2 160-16,-2 1-160 0,-1 5 128 0,0 6-128 15,-2 0 192-15,-2 12-32 0,0 0-16 0,0 0 0 16,0 0 112-16,-2 17 0 0,-2 4 16 0,1 7 0 16,-2 1-272-16,1 4 0 0,-5 4 128 0,2 1-128 15,-1 4 0-15,1-3 0 0,1-1 0 0,3-1 0 16,0-1 0-16,3-4 0 0,1-6 0 0,3-3 0 16,1-3 128-16,3-6-128 0,2-5 0 0,1-3 0 15,1-1 0-15,2-6 128 0,1-5-128 0,4-2 0 16,-1-4-1968-16,-1-4-496 0</inkml:trace>
  <inkml:trace contextRef="#ctx0" brushRef="#br0" timeOffset="1042.32">4534 17428 9215 0,'0'0'400'0,"0"0"96"0,0 0-496 0,0 0 0 0,0 0 0 15,0 0 0-15,0 0 2704 0,-8 16 448 0,0 1 96 0,-1 4 16 16,-1 4-2048-16,-2 2-384 0,-1 5-96 0,-2 3-16 15,0 6-80-15,-2 1-32 0,2-2 0 0,1 0 0 16,0-2-208-16,4-2-32 0,-2-5-16 0,5 2 0 16,2-7-352-16,2-2 144 0,1-6-144 0,2-4 0 31,2-3-1104-31,-2-11-336 0,0 0-64 0</inkml:trace>
  <inkml:trace contextRef="#ctx0" brushRef="#br0" timeOffset="1214.83">4842 17602 21183 0,'-13'28'1888'0,"4"-6"-1504"16,0 5-384-16,-1 4 0 0,-1 6 800 0,-3 0 96 16,-2 0 0-16,0 2 16 0,-2 1-544 0,2-1-112 15,-2 1-32-15,0-3-11328 0</inkml:trace>
  <inkml:trace contextRef="#ctx0" brushRef="#br0" timeOffset="2201.46">5679 18051 4607 0,'0'0'400'0,"0"0"-400"15,0 0 0-15,0 0 0 0,0 0 2944 0,0 0 512 16,0 0 112-16,0 0 16 0,0 0-1792 0,0 0-336 16,0 0-80-16,0 0-16 0,0 0-304 0,-5 9-64 15,1-3-16-15,1 8 0 0,-1 3-96 0,3 3-32 16,-2 2 0-16,-1 5 0 0,2-1-144 0,0 6-48 0,1 4 0 0,0-1 0 15,-2 2-208-15,1 0-64 0,-1 4 0 0,-2-1 0 16,0 0-128-16,-1-5-48 0,-1-4 0 0,1-1 0 16,0 1-208-16,-1-7 144 0,2-4-144 0,1-1 128 15,2-2-320-15,-2-4-64 0,2-3 0 0,2-10-16 32,0 0-2704-32,0 0-544 0,0 0-96 0,-6-17-32 0</inkml:trace>
  <inkml:trace contextRef="#ctx0" brushRef="#br0" timeOffset="2379.17">5321 18523 28271 0,'0'0'1248'0,"0"0"272"0,13-2-1216 0,4-1-304 16,8-1 0-16,4 0 0 0,4 0 560 0,5-2 48 15,5-2 16-15,6-1 0 0,4 0-320 0,3-3-64 16,-4 0-16-16,4 1 0 0,-5 2-224 0,-3 0 176 15,-1 0-176-15,-4 0 160 16,-2 0-1376-16,-5 4-256 0,-2 1-64 0</inkml:trace>
  <inkml:trace contextRef="#ctx0" brushRef="#br0" timeOffset="3235.88">7012 17832 5519 0,'0'0'240'0,"-11"2"64"0,1-4-304 0,1 1 0 0,2 1 0 0,7 0 0 16,-9-1 2592-16,9 1 464 0,-7-4 80 0,7 4 32 15,-6-6-1728-15,6 6-352 0,0 0-64 0,0-8 0 16,1-3-48-16,3 3 0 0,2-2 0 0,5 2 0 15,3-3-400-15,1 1-96 0,-1-2-16 0,4 2 0 16,2 1-160-16,4 2-48 0,0 0 0 0,6 3 0 16,1 3-80-16,4 2-32 0,2 2 0 0,1 3 0 15,0 3-144-15,-4 5 0 0,-5 0 0 0,-3 6 0 16,-5 2 0-16,-3 4 128 0,-6 4-128 0,-3 3 0 0,-4 5 0 0,-3 3 0 16,-4 3 0-16,-5 0 0 0,-3 1 0 0,-4-1 0 15,-2 0 0-15,-6-2 0 0,-6-3 0 0,-3-2 0 16,-2-2 0-16,-1-2 128 0,-3-4 208 0,0 0 48 15,1 2 0-15,-3-1 0 0,4-3 80 0,0-3 32 16,0-2 0-16,2-5 0 0,5 2-176 0,4-2-16 16,2-6-16-16,6 1 0 0,3-3-288 0,4 0 160 15,3-4-160-15,6-5 128 0,0 0-128 0,0 0 128 16,6 11-128-16,8-5 128 0,1 2-128 0,7-3 0 16,6-1 0-16,4 4 0 0,3-2 144 0,3-1-144 15,4 1 160-15,3 0-160 0,2-3 0 0,0 2 0 0,-1 2 0 16,-3-3 0-1,-5-4-1024-15,-3 0-320 0,-1 1-48 0</inkml:trace>
  <inkml:trace contextRef="#ctx0" brushRef="#br0" timeOffset="3735.93">7913 18028 4607 0,'0'0'400'0,"-3"-9"-400"0,3 9 0 0,0 0 0 0,0 0 3968 0,0 0 720 0,0 0 144 0,0 0 32 0,0 12-3360 0,-4 3-672 15,-2 3-128-15,-3 6-16 0,-1 5-352 0,-1 6-64 16,-1-2-16-16,2 2 0 0,0 2 80 0,1-1 16 16,3-3 0-16,-2 0 0 0,3 0-48 0,2-3-16 15,2-2 0-15,2-6 0 0,3-3-96 0,1-4 0 16,3-5-16-16,3-2 0 0,3-8 256 0,3-3 48 16,1-4 16-16,1-2 0 0,0-4-160 0,0-2-16 15,0-4-16-15,0-1 0 0,-3-1-144 0,3-2-32 16,1 2 0-16,-3-1 0 0,-3 2-128 0,-1-6 192 15,0 1-192-15,-4 3 192 0,1 1-48 0,-1 2 0 0,-2-2 0 0,0 9 0 16,-2-1-144-16,-5 13 160 0,0 0-160 0,0 0 160 16,0 0-32-16,4 10 0 0,-2 3 0 0,-2 6 0 15,-2 2-128-15,0 4 0 0,-2 1 0 0,2 5 0 16,-2 2 0-16,2 1 0 0,0 0 0 0,-2-2 0 16,3-4 0-16,1 0 128 0,1-5-128 0,3-4 128 15,3-4-128-15,0-2-272 0,2-7 64 0,1-2 16 31,2-2-1680-31,2-4-336 0</inkml:trace>
  <inkml:trace contextRef="#ctx0" brushRef="#br0" timeOffset="4032.11">8768 17166 20271 0,'0'0'1792'0,"0"0"-1424"15,0 11-368-15,0 1 0 0,3 5 912 0,-3 1 112 16,-3 6 32-16,-2 4 0 0,-4 0 16 0,-3 5 0 15,-5 1 0-15,-2 2 0 0,-3-2-112 0,1 2-32 16,-1-1 0-16,-1 1 0 0,-1-2-480 0,1 0-112 0,5-2-16 0,6-6 0 31,0-5-912-31,3-2-192 0,4-1-48 0</inkml:trace>
  <inkml:trace contextRef="#ctx0" brushRef="#br0" timeOffset="5088.68">9771 17902 9215 0,'0'0'816'0,"0"0"-656"0,0 0-160 0,0 0 0 16,0 0 1552-16,0 0 288 0,0 0 48 0,0 0 16 15,0 0-816-15,0 0-144 0,-6-1-48 0,6 1 0 16,0 0-400-16,0 0-96 0,0 0-16 0,0 0 0 16,-8 5-64-16,8-5-32 0,-6 13 0 0,1-3 0 15,1 2 256-15,1-1 48 0,1-1 16 0,1 3 0 0,-3 2 0 16,1 0 0-16,-1-1 0 0,2 3 0 0,-1-1-192 0,2 1-32 15,0 1-16-15,1 1 0 0,-3 1 16 0,3 4 0 16,-1-1 0-16,0 1 0 0,-2 3-16 0,-1 0 0 16,-1 2 0-16,0 1 0 0,-1-2-160 0,-2 3-16 15,-2 1-16-15,0-6 0 0,0 1-176 0,-1-4 192 16,1-1-192-16,0-2 192 0,1-2-192 0,3-4 0 16,1-2 144-16,0-3-144 15,5-9-528-15,0 0-176 0,0 0-48 0,0 0-8064 16,0 0-1616-16</inkml:trace>
  <inkml:trace contextRef="#ctx0" brushRef="#br0" timeOffset="5330.02">9288 18349 26783 0,'0'0'1184'0,"0"0"240"0,0 0-1136 0,0 0-288 0,12 1 0 0,4-1 0 16,4 0 448-16,6 0 48 0,3-1 0 0,3-1 0 15,2 0-48-15,0-2 0 0,2 1 0 0,2 1 0 16,2-3-144-16,-1 0-48 0,3-2 0 0,-3 4 0 16,0-1-256-16,-1 0 0 0,-1-1 0 0,-4 2-9232 15,-3 1-1792-15</inkml:trace>
  <inkml:trace contextRef="#ctx0" brushRef="#br0" timeOffset="7122.13">11229 17496 12207 0,'0'0'528'0,"0"0"128"0,0 0-528 0,0 0-128 16,0 0 0-16,0 0 0 0,0 0 576 0,8-5 64 15,-8 5 32-15,7-6 0 0,-7 6-96 0,0 0-32 16,7-7 0-16,-7 7 0 0,6-4 128 0,-6 4 32 15,0 0 0-15,0 0 0 0,0 0-128 0,0 0 0 16,0 0-16-16,0 0 0 0,0 0-112 0,0 0 0 16,0 0-16-16,0 0 0 0,0 0-144 0,0 0-32 15,0 0 0-15,0 0 0 0,0 0 32 0,0 0 0 16,0 0 0-16,0 0 0 0,0 0-16 0,0 0 0 0,0 0 0 0,-4 13 0 16,2-3 48-16,-2 0 0 0,-1-4 0 0,0 5 0 15,-4-5 64-15,0 5 0 0,-4-2 16 0,2 4 0 16,-1-2-80-16,-2 2 0 0,0 4-16 15,0 2 0-15,-1 1 16 0,1 4 16 0,-6-1 0 0,2 3 0 16,-5 2-48-16,-1 3-16 0,-1 2 0 0,-1-1 0 16,1 1-64-16,-1 4-16 0,2 2 0 0,3 1 0 15,-2-2 0-15,4 1 0 0,1 6 0 0,3-3 0 16,1-3-64-16,2 4-128 0,2-1 176 0,2-1-176 16,2 0 128-16,3-1-128 0,2-1 0 0,2-5 0 15,3 0 128-15,3-6-128 0,-1-1 0 0,4-4 0 16,2-2 160-16,2 0-160 0,1-2 128 0,3-1-128 15,1-1 0-15,4-1 0 0,-1-4 0 0,4 0 0 16,-1-3 128-16,2 0-128 0,1-4 0 0,0-3 128 16,-1-1-128-16,-2 1 0 0,-1-5 0 0,-1-1 128 0,0-6-128 15,2 3 0-15,-2-6 0 0,1 0 128 0,-1-1-128 0,0-2 0 16,-1-2 144-16,-2-1-144 0,0-3 0 0,-1 1 0 16,1-1 0-16,-3 0 0 0,-3-1 0 0,-1-1 0 15,0 1 128-15,-4 2-128 0,0-3 0 0,-6 3 0 16,-1 2 0-16,-4 0 128 0,-1 0-128 0,-4 3 0 15,-3 2 0-15,-1 1 0 0,-5-1 0 0,0 0 0 16,-1 4 0-16,-2 2 0 0,-2 4 0 0,-2 3 0 16,0 4 0-16,-4 5 0 0,-2 5 0 0,1 5 0 15,1 6 0-15,1 2 0 0,-1-2 0 0,-2 6 176 16,-1 2-176-16,2 1 192 0,7-1 64 0,-2-2 0 16,-1 0 16-16,2-4 0 0,3 2 48 0,3-5 0 0,3-1 0 0,3-1 0 15,3-3-176-15,4-3-16 0,-1-1-128 0,4-1 192 16,4-5-352-16,-4-8-80 0,11 1-16 0,4-1-16064 15</inkml:trace>
  <inkml:trace contextRef="#ctx0" brushRef="#br0" timeOffset="10173.79">12124 18066 11055 0,'0'0'480'0,"0"0"112"0,-3-6-464 0,3 6-128 0,-2-11 0 0,1 2 0 16,-1-1 1072-16,1 3 192 0,0-6 32 0,-2 5 16 16,3-1-336-16,0 9-64 0,-1-12-16 0,2 5 0 15,-1 7-128-15,-1-11-16 0,1 11-16 0,0 0 0 16,0 0-112-16,0 0-32 0,0 0 0 0,0 0 0 15,0 0-176-15,0 0-32 0,0 0-16 0,-6 13 0 16,-1 5-48-16,2 2-16 0,-1 6 0 0,-2 0 0 16,-1 7 16-16,0 4 16 0,-1 4 0 0,1 2 0 15,-3-2-32-15,-1 0-16 0,0-2 0 0,4 0 0 16,-1-2-96-16,3-2 0 0,1-5-16 0,5-2 0 16,1-8 144-16,1-2 16 0,3-3 16 0,4-6 0 0,2 0-32 0,3-5 0 15,-1-1 0-15,2-5 0 0,0-2 16 0,3-1 0 16,1-5 0-16,0-3 0 0,-2-4-16 0,2-2 0 15,-2-4 0-15,2 0 0 0,0-5-80 0,0 1-32 16,1-2 0-16,-1 4 0 0,-4-2-64 0,0 1-16 16,-2-3 0-16,0 2 0 0,-2 0 64 0,0 1 0 15,-1-2 0-15,-3 5 0 0,-2-2-48 0,0 5 0 16,-1 6 0-16,-2 5 0 0,-1 9-144 0,0 0 0 16,0 0 144-16,-7 7-144 0,2 10 128 0,-4 8-128 15,1 4 128-15,-1 7-128 0,0 5 0 0,0-1 0 16,3 6 0-16,0 0 0 0,4 2 0 0,1-5 0 15,-1 1 0-15,4-6 128 0,0-4-128 0,3-5 0 16,4-1 0-16,3-6 0 0,2-2-144 0,0-3-48 0,3-6-16 16,2-4 0-1,0-4-1904-15,3-4-368 0,1-8-80 0,4-5 0 0</inkml:trace>
  <inkml:trace contextRef="#ctx0" brushRef="#br0" timeOffset="10630.17">13169 18064 9215 0,'0'0'816'0,"0"0"-656"0,0 0-160 16,0 0 0-16,0 0 2016 0,0 0 368 15,0 0 80-15,0 0 16 0,0 0-1008 0,0 0-192 0,13 1-32 0,1-1-16 16,1-1 48-16,4 1 16 0,4-3 0 0,2 1 0 16,3-3-304-16,3 2-64 0,2-1-16 0,0 3 0 15,1-2-432-15,-1 1-96 0,3 1 0 0,-3-2-16 16,-1 2-368-16,-5 0 144 0,-2-1-144 0,-4 2 0 31,-3 2-416-31,-5 0-192 0,-13-2-32 0,0 0-8448 0,7 8-1696 0</inkml:trace>
  <inkml:trace contextRef="#ctx0" brushRef="#br0" timeOffset="10808.22">13259 18429 28799 0,'0'0'1280'0,"0"0"256"0,0 0-1232 0,13 5-304 0,6-1 0 0,1-2 0 0,1 1 864 15,4-2 112-15,3-2 32 0,5 1 0 0,3 1-416 0,6-1-80 16,3 0 0-16,2-1-16 0,-1-1-256 0,-3 1-48 16,-1 0-16-16,0-2 0 15,0-1-1024-15,-1-1-208 0,-2-1-32 0,-1 0-13312 16</inkml:trace>
  <inkml:trace contextRef="#ctx0" brushRef="#br0" timeOffset="13280.43">14852 17557 8287 0,'0'0'368'0,"0"0"80"0,0 0-448 0,6-10 0 0,-1 3 0 0,-5 7 0 16,7-7 1856-16,-7 7 304 0,6-6 48 0,-6 6 16 0,0 0-864 0,5-10-160 16,-5 10-48-16,4-7 0 0,-4 7-48 0,0 0-16 15,0 0 0-15,4-9 0 0,-4 9-368 0,0 0-80 16,0 0 0-16,0 0-16 0,0 0-128 0,0 0-32 16,0 0 0-16,0 0 0 0,0 0-176 0,0 10-32 15,0 3-16-15,-3-1 0 0,-3 6 80 0,-2 6 32 16,-1 3 0-16,-1 3 0 0,-1 4-96 0,-1 2 0 15,-2 5-16-15,-1 2 0 0,-3-1-112 0,-1 0 0 16,-1 5-128-16,-1-5 192 0,-4 0-48 0,2-4-16 16,0-2 0-16,2-3 0 0,2-3 304 0,1-2 48 15,3-6 16-15,2-3 0 0,3-2 0 0,3-2 0 16,3-3 0-16,4-1 0 0,3 1-176 0,2-5-48 16,-5-7 0-16,13 7 0 0,0-2-272 0,3 2 160 0,2-1-160 15,3-1 128-15,1-2-128 0,2 1 0 0,-1 2 0 16,1-2 0-16,-2-3 0 0,-1 2 0 0,4-2 0 0,-5 3 0 15,0-1-224-15,1 0 80 0,-2-2 16 0,0 2 0 32,0-2-480-32,0 3-96 0,-1-2 0 0,-1 4-16 15,1-4-1840-15,-1 1-384 0,-2-3-64 0</inkml:trace>
  <inkml:trace contextRef="#ctx0" brushRef="#br0" timeOffset="13661.05">15372 17738 21183 0,'0'0'1888'0,"0"0"-1504"15,0 0-384-15,0 0 0 0,-9 4 608 0,2 5 48 16,2 4 16-16,-1 2 0 0,0 3-96 0,-1 4 0 16,0 3-16-16,-2 2 0 0,-1 4 16 0,-1 4 0 15,0 2 0-15,0 2 0 0,-5 7 80 0,2 2 32 16,-3 5 0-16,-3 6 0 0,0-1-144 0,-4 3-32 16,-3 5 0-16,2 1 0 0,1-3-256 0,1 1-48 15,0-6-16-15,3-2 0 0,1-4-64 0,2-3-128 0,2-4 176 0,2-6-176 16,3-2 304-16,2-1-48 0,3-2-16 0,3-4 0 15,2 0-240-15,3-7 144 0,-1-5-144 0,4-2 128 32,0-3-512-32,2-7-128 0,1-3 0 0,2-7-16 15,1-4-1840-15,1-8-384 0</inkml:trace>
  <inkml:trace contextRef="#ctx0" brushRef="#br0" timeOffset="14126.32">15875 17836 6447 0,'0'0'272'0,"0"0"80"0,0 0-352 0,0 0 0 15,-8-2 0-15,1 3 0 0,-1 7 2816 0,-1-2 512 16,0 3 80-16,-1 4 32 0,-2 2-2560 0,-1 4-512 16,-2 4-112-16,-2 5 0 0,-2 4 512 0,0 2 128 15,-1 1 0-15,0 6 16 0,4 2-48 0,1 4-16 16,2 3 0-16,5-2 0 0,6 2-336 0,2-1-80 16,2 1-16-16,6-7 0 0,3 0-48 0,3-4-16 15,3-4 0-15,1-3 0 0,0 0 144 0,-1-3 16 16,5-5 16-16,-3-4 0 0,-4-2-128 0,1-3-16 0,-1-4-16 0,0-5 0 15,-1 3 0-15,3-5 0 0,-2-3 0 0,3-2 0 16,-1-4 64-16,1-6 16 0,0 0 0 0,0-3 0 16,1-9 0-16,0-1 16 0,0-8 0 0,0 2 0 15,0-1-272-15,-1-4-64 0,-3-6-128 0,-2-1 192 16,-2 0 128-16,-2-5 32 0,-4 1 0 0,-1-2 0 16,-4-4 32-16,-1 9 0 0,-2 3 0 0,-1 10 0 15,1 2-384-15,-5 7 128 0,0 5-128 0,0 3 0 16,-4 4 0-16,-3 2-256 0,-2 0 32 0,-1 3 16 31,-1 3-1968-31,0 1-400 0,0 0-80 0</inkml:trace>
  <inkml:trace contextRef="#ctx0" brushRef="#br0" timeOffset="15127.32">16536 18349 11055 0,'0'0'976'0,"-9"5"-784"0,0 0-192 0,2 2 0 16,-2-2 1328-16,0 4 208 0,1 0 64 0,1 3 0 16,-2-3-240-16,2 3-32 0,2 5-16 0,0-2 0 15,1-4-192-15,3 3-32 0,4-1-16 0,0 2 0 16,4-1-112-16,0-1 0 0,4 0-16 0,1 1 0 15,2-5-192-15,3 1-48 0,4 0 0 0,4-1 0 16,0-7-304-16,2 1-64 0,1 0-16 0,1-3 0 16,0-3-112-16,0-1-16 0,1-5-16 0,-2 0 0 15,-3-2 96-15,-1 0 32 0,-2-6 0 0,-2 1 0 16,-1-1-48-16,1-1-16 0,-2-1 0 0,-4 0 0 16,-1 0-240-16,-2 1 128 0,-3 2-128 0,0-1 0 0,-6 1 128 0,-2 0-128 15,-2 0 0-15,-3 2 144 0,-3 2-144 0,-2 1 0 16,-2 2 144-16,0 3-144 0,-5 4 0 0,-1 6 128 15,-2 4-128-15,-5 1 0 0,-5 6 0 0,-4 3 0 16,-3 1 0-16,0 8-192 0,-1 1 192 0,1 3 0 16,2 2-144-16,2 3 144 0,3 1 0 0,5 0 0 15,5 0 0-15,2-1 0 0,3 1 0 0,6-1 0 16,5-6 0-16,4 0 0 0,4-5 0 0,3-1 0 16,3 0 0-16,6-2 0 0,-1-3 0 0,4-2 0 15,1-3 0-15,5-3 128 0,1 0-128 0,6 1 0 16,5-6-160-16,5-2 160 15,2-3-1168-15,0-2-144 0,-4-3-32 0,1-6-12944 0</inkml:trace>
  <inkml:trace contextRef="#ctx0" brushRef="#br0" timeOffset="15961.57">17070 17834 17903 0,'0'0'784'0,"0"0"176"0,-8 2-768 0,8-2-192 16,0 0 0-16,-7 7 0 0,7-7 896 0,0 0 128 16,0 0 16-16,0 0 16 0,0 0 32 0,0 0 16 15,0 0 0-15,0 0 0 0,0 0 0 0,12 1 0 16,2-1 0-16,7 0 0 0,-2 0-112 0,6 0-32 15,3 0 0-15,3 1 0 0,0 0-400 0,1-1-96 16,0-1-16-16,-4 1 0 0,-3 0-240 0,-3 0-48 16,-4 0-16-16,-3 0 0 0,-2 0-144 0,-2 0 0 0,-11 0 0 0,10-1 0 31,-10 1-320-31,0 0-128 0,0 0-48 0,0 0 0 16,0 0-2320-16,7-8-480 0</inkml:trace>
  <inkml:trace contextRef="#ctx0" brushRef="#br0" timeOffset="16279.05">17943 17355 9215 0,'0'0'816'0,"0"-9"-656"16,0 9-160-16,0 0 0 15,0-12 3232-15,0 12 608 0,0 0 128 0,0 0 32 0,0 0-2432 0,0 0-480 16,0 0-112-16,0 0-16 0,-7 8-272 0,-2 1-64 16,-1 5-16-16,-3 4 0 0,-4 2 128 0,1 5 32 15,-1 2 0-15,2 5 0 0,2-4-112 0,3 4-16 16,-1 3 0-16,2-1 0 0,1 2-240 0,3-3-48 16,2-4-16-16,3 1 0 0,0-3-176 0,4-1-32 15,1-4-128-15,2-2 192 0,0-4-192 0,1 0 144 16,0-1-144-16,1-1 128 0,1-4-128 0,0 0 0 15,0-3 0-15,1-1 0 16,1-2-400-16,-2-2-112 0,-10-2-32 0,10-2 0 16,0-1-736-16,-2-3-128 0,0-1-48 0,-2 0-7808 0,-2-2-1552 0</inkml:trace>
  <inkml:trace contextRef="#ctx0" brushRef="#br0" timeOffset="16454.05">17467 17652 14735 0,'0'0'1312'0,"0"0"-1056"0,0 0-256 0,12-5 0 16,3 1 1968-16,3 2 336 0,1 0 64 0,4 1 0 15,1-2-1600-15,3 2-320 0,2 0-64 0,3-2 0 16,1-2-240-16,4 2-144 0,0-1 192 0,0 0-192 16,-2-5 0-16,-2 3 0 0,-5-3 0 0,-4 2-11104 15</inkml:trace>
  <inkml:trace contextRef="#ctx0" brushRef="#br0" timeOffset="16780.52">18441 17257 24815 0,'7'-16'1088'0,"-1"11"256"0,2-2-1088 0,-1 2-256 16,-7 5 0-16,11-2 0 0,-11 2 944 0,0 0 128 15,5 9 16-15,-5 5 16 0,-4 0-208 0,-2 4-32 0,-5 4-16 16,-5 6 0-16,-6 0-144 0,-2 5-48 0,-4 5 0 0,-1 4 0 16,-2 0-16-16,1 6 0 0,-2 4 0 0,-1 1 0 15,0 2-240-15,2 1-48 0,0 0-16 0,0 1 0 16,-1 0-336-16,3-5 144 0,4-3-144 0,3-7 0 15,6 0-160-15,3-5-144 0,1-11-16 0,5-3-16 32,3-5-672-32,4-4-128 0,3-4-16 0,-3-10-9024 0,11 0-1792 0</inkml:trace>
  <inkml:trace contextRef="#ctx0" brushRef="#br0" timeOffset="17409.3">18472 17821 15663 0,'0'0'1392'0,"-8"-2"-1120"15,1-2-272-15,-1 2 0 0,0 1 1200 0,8 1 176 16,-7-2 32-16,-1 0 16 0,1 1-272 0,7 1-64 16,0 0-16-16,-8-2 0 0,3-1-144 0,5 3-32 15,0 0 0-15,0 0 0 0,0 0-112 0,0 0-16 0,0 0-16 0,0 0 0 16,0 0-144-16,8-5-32 0,2 1 0 0,0 0 0 16,0 0-368-16,1 2-80 0,1 1 0 0,1-1-128 15,-2 1 128-15,-1 0-128 0,0 1 0 0,-10 0 0 16,11-3 0-16,-11 3 0 0,0 0 128 0,0 0-128 15,0 0 160-15,0 0-32 0,0 0 0 0,0 0 0 16,0 0 96-16,0 0 16 0,0 0 0 0,0 0 0 16,0 0-240-16,0 0 128 0,-7 10-128 0,2-1 0 15,5-9 128-15,0 0-128 0,-6 5 0 0,6-5 0 16,0 0 0-16,-5 9 0 0,5-9 0 0,0 0 0 16,0 0 0-16,0 0 0 0,0 9 0 0,0-9 0 15,0 0 0-15,0 0 0 0,3 12 0 0,1-5 0 16,-4-7 0-16,5 13 0 0,-5-13 0 0,9 9 0 15,-2 1 0-15,-7-10 0 0,0 0 0 0,6 15 0 0,-1-4 0 0,-5-11 0 16,0 0 0-16,3 12 0 16,-3-12 0-16,0 13 0 0,-2-4 0 0,2-9 0 0,-3 10 0 0,3-10 0 15,0 0 0-15,-7 11 0 0,7-11 0 0,0 0 128 16,-9 7-128-16,9-7 0 0,-10 1 0 0,1 0 128 16,9-1-128-16,-11 0 0 0,-1-2 0 0,1 1 128 15,1-2-128-15,-2 2 0 0,1-1 0 0,-2 0 0 16,2 2 0-16,1 0 0 0,-1-1 0 0,2 1 0 15,2 0 0-15,7 0 0 0,-9 1-208 0,9-1 16 16,0 0 0-16,0 0 0 16,-8 0-608-16,8 0-112 0,0 0-32 0,0 0 0 15,0 0-560-15,5-6-112 0,2-1-32 0</inkml:trace>
  <inkml:trace contextRef="#ctx0" brushRef="#br0" timeOffset="18146.72">18297 17792 13183 0,'0'0'576'0,"0"0"128"0,0 0-560 16,0 0-144-16,0 0 0 0,-6 5 0 0,6-5 848 0,0 0 144 16,0 0 32-16,0 0 0 0,0 0 80 0,0 0 32 15,0 0 0-15,0 0 0 0,0 0 80 0,0 0 32 16,0 0 0-16,0 0 0 0,0 0-352 0,13 4-64 15,0-2 0-15,1 0-16 0,1-2-304 0,2-2-48 16,0 1-16-16,1 0 0 0,-1-3-64 0,-1 3 0 16,1 1-16-16,-1 1 0 0,0-2-48 0,-2 2 0 15,0 1 0-15,1 2 0 0,-1 3 32 0,0-2 0 16,0 2 0-16,-2 2 0 0,0-1-64 0,-2 3-16 0,-1 2 0 0,-3-3 0 16,-6-10-80-16,4 14-32 0,-1 1 0 15,-3-1 0-15,0-1-32 0,-4 0 0 0,0-2 0 0,-1-3 0 16,0 2-128-16,-5-4 128 0,-2 3-128 0,0-2 128 15,-1 0 0-15,0 1-128 0,-1-3 192 0,1-1-64 16,1 2-128-16,-1-2 0 0,2-3 144 0,-1 1-144 16,1-2 0-16,2 0 144 0,9 0-144 0,-9-2 0 15,1 2 144-15,8 0-144 0,0 0 0 0,0 0 144 16,0 0-144-16,0 0 0 0,4-9 0 0,2 4 0 16,5 0-144-16,1 5 144 0,2-1-192 0,2 1 192 15,4 1 0-15,2 0-128 0,2 2 128 0,1 1 0 16,1 3 0-16,-2-1 0 0,-1 0-128 0,-2 3 128 15,0-2 0-15,-4 5 0 0,-1-3 0 0,-2 1 0 16,-2 1 0-16,0 0 0 0,-3 1 0 0,-3 3 0 0,-2-3 128 0,-2 3 0 16,0-2-128-16,-4 2 192 0,-2 0-32 15,-2-2-16-15,-3 1 0 0,-2 0 0 0,1 3 48 0,-3 0 0 16,-1-1 0-16,-1-4 0 0,-2 2 128 0,-1-1 48 16,-1 2 0-16,-1-5 0 0,-2 2 16 0,-1-1 16 15,-1-3 0-15,0 2 0 0,1-4-192 0,-1 0-32 16,0-1-16-16,-1-4 0 0,-2-1-160 0,1 1 0 15,2-3 144-15,0-2-144 0,3 0-256 0,3 0-112 16,5 2-16-16,0-1-16 16,1-3-2800-16,0 1-544 0</inkml:trace>
  <inkml:trace contextRef="#ctx0" brushRef="#br0" timeOffset="22150.82">249 17259 13823 0,'0'0'1216'0,"-10"-1"-960"15,1-2-256-15,9 3 0 0,0 0 1408 0,0 0 256 16,0 0 32-16,0 0 16 0,0 0-832 0,0 0-176 0,0 0-16 0,0 0-16 16,0 0-368-16,0 0-80 0,-5 7-16 0,5-7 0 15,-3 14 176-15,3-2 16 0,3 0 16 0,0 1 0 16,2 1-112-16,1 1-32 0,3 3 0 0,1 3 0 16,1 2-16-16,2 8 0 0,1 2 0 0,-4 4 0 15,2 2 32-15,-2 0 0 0,-1 1 0 0,0 0 0 16,-3 0-160-16,0-5-128 0,0-4 192 0,-3-3-192 15,1-3 144-15,0-1-144 0,-1-3 0 0,-2-3 144 16,-1-1-144-16,1 0-272 0,2-7 64 0</inkml:trace>
  <inkml:trace contextRef="#ctx0" brushRef="#br0" timeOffset="22532.4">467 17213 20271 0,'0'0'1792'0,"0"0"-1424"0,0 0-368 0,0 0 0 0,0 0 320 0,0 0-16 15,0 0 0-15,3 11 0 0,0 3 80 0,2-2 0 16,-1 4 16-16,0 3 0 0,1 4 0 0,0-1 0 15,1 8 0-15,0 0 0 0,0 6-160 0,0 1-48 16,0-1 0-16,3-1 0 0,0-5-192 0,0-2 128 16,0-4-128-16,-2-5 0 0,1-2 240 0,0-2-48 0,1-5-16 0,0-2 0 15,-2-4 720-15,2-2 160 0,-9-2 32 0,11 0 0 16,0-2 0-16,-2-3 0 0,-2-5 0 0,1 1 0 16,-2-4-400-16,-2 3-80 0,0 0-16 0,0-4 0 15,-2-2-256-15,2 1-48 0,-4-3-16 0,0-1 0 16,-3-2-144-16,1-1-128 0,-2-5 192 0,-1 3-192 15,1 1 144-15,-6-20-144 0,4 13 0 0,2 4 144 16,1 7-144-16,3 4-272 0,0 5 64 0,3 0 16 31,-3 10-1728-31,5-7-352 0,0 0-64 0</inkml:trace>
  <inkml:trace contextRef="#ctx0" brushRef="#br0" timeOffset="22799.58">895 16943 22111 0,'0'0'1968'0,"0"0"-1584"16,0 0-384-16,0 0 0 0,0 0 176 0,10 12-48 16,-2 5-128-16,-2 2 192 0,-1 0-192 0,-1 3 176 15,0 2-176-15,1 4 160 0,0 6-16 0,-1 3 0 16,-3 2 0-16,-1 3 0 0,-1 0-144 0,-2-1 160 15,1 0-160-15,0-4 160 0,2-4-160 0,3-4 0 16,1-3 0-16,0-5 0 0,1-5-160 0,1-4 160 16,-1-1 0-16,0-3-144 0,-5-8 144 0,6 9 0 0,-6-9 0 0,0 0 0 31,0 0-640-31,0 0-112 0,11-8-16 0</inkml:trace>
  <inkml:trace contextRef="#ctx0" brushRef="#br0" timeOffset="23167.22">845 16961 18431 0,'-9'-16'816'0,"6"7"160"0,0-3-784 0,3-1-192 0,0-1 0 0,4 0 0 15,0-1 1472-15,-1 2 240 0,1 2 48 0,1-2 16 16,2 3-1104-16,-1 1-224 0,3 2-32 0,1-3-16 0,2 4-176 15,0-3-32-15,1 3-16 0,1-2 0 0,1 3-176 0,2 1 192 16,2-1-192-16,1 0 192 0,2 2-192 0,-1 5 0 16,-2 0 0-16,1 5 0 0,-3-2 0 0,1 5 0 15,-3-1 0-15,1 5 0 0,0 0 0 0,-2 4 0 16,0 2 0-16,-1 0 0 0,-3-1 0 0,-1 3 192 16,-3-1 0-16,-2 4 0 0,-1-4 176 0,-5 2 32 15,0-1 16-15,-5 2 0 0,-1-1 928 0,-6 1 192 16,-3 1 48-16,-2-3 0 15,1 0-1584-15,-5 2-448 0,-1-3-32 0,-3-2 0 0,-2-2 608 0,0-2 112 16,-2-3 16-16,4-1 16 0,-3-2-272 0,5-1 160 16,3-7-160-16,3 0 128 15,3-1-1424-15,3-1-304 0,2-2-48 0</inkml:trace>
  <inkml:trace contextRef="#ctx0" brushRef="#br0" timeOffset="24684.95">19363 18886 6447 0,'0'0'576'0,"0"0"-576"0,0 0 0 0,0 0 0 16,0 0 736-16,0 0 32 0,-5 5 16 0,5-5 0 16,0 0-464-16,0 0-112 0,0 0-16 0,0 0 0 15,0 0 512-15,0 0 112 0,0 0 16 0,0 0 0 16,0 0 128-16,0 0 16 0,0 0 16 0,0 0 0 15,0 0-32-15,0 0 0 0,0 0 0 0,0 0 0 16,0 0-128-16,0 0-48 0,10 0 0 0,0 2 0 16,-1 0-176-16,-9-2-32 0,12 6-16 0,-1 0 0 15,1 2-32-15,-1 1 0 0,-1 3 0 0,0-1 0 0,0 3 32 16,-1 4 0-16,0 2 0 0,0 4 0 0,-1-1-48 0,-2 3-16 16,-1 0 0-16,2 0 0 0,-5 3 112 0,-1-1 32 15,-1 0 0-15,0 0 0 0,-3-1 80 0,-5 1 32 16,-1-4 0-16,-4 1 0 0,-1 2-112 0,-6-2 0 15,-5 1-16-15,-3-2 0 0,-2 0-208 0,-1 3-32 16,-2-4-16-16,0 1 0 0,-2-4-224 0,1-3-144 16,-2-6 192-16,3-1-192 15,3-7-352-15,4-4-176 0,5-3-48 0,4-8 0 16,6-3-2288-16,6-4-464 0</inkml:trace>
  <inkml:trace contextRef="#ctx0" brushRef="#br0" timeOffset="25718.57">20638 18061 4607 0,'0'0'400'0,"0"0"-400"16,-1-7 0-16,1 7 0 0,-2-8 2480 0,2 8 400 15,-2-6 96-15,2 6 16 0,-3-12-1248 0,0 6-240 16,-1-2-48-16,4 8-16 0,-7-5-304 0,7 5-64 16,0 0-16-16,0 0 0 0,0 0-320 0,-9 5-64 15,2 4-16-15,2 1 0 0,-3 3-208 0,2 5-64 16,-1 1 0-16,2 6 0 0,-4 3 160 0,3 7 32 16,-2-1 0-16,2 3 0 0,0 5-32 0,-3 3 0 15,-3 0 0-15,4 2 0 0,-1 1-224 0,0-4-32 16,0-3-16-16,0 1 0 0,0-3-80 0,4-5-32 15,-1-7 0-15,2-2 0 0,1-5 128 0,6-3 32 0,-3-6 0 16,2-2 0-16,-2-9 0 0,0 0 0 0,10 5 0 0,3-3 0 16,1-5-64-16,0-1 0 0,1-9 0 0,2-1 0 15,1-1-128-15,0-6-128 0,-1-4 192 0,2 1-192 16,2-4 128-16,-1 2-128 0,-1-4 0 0,-1 2 0 16,0 1 0-16,-2-4 0 0,1 0 0 0,-2 4 0 15,3-1 128-15,-3 3-128 0,-1 5 0 0,0 1 0 16,-1 5 0-16,-2 0 0 0,-1 5 0 0,-2 0 0 15,-8 9 0-15,0 0 0 0,0 0 0 0,0 0-144 16,0 0 144-16,4 16-160 0,-4 1 160 0,-3 4-160 16,-2 2 160-16,-2 3 0 0,-4 3-144 0,4 2 144 15,-3 1 0-15,-1 0 0 0,5-6 0 0,0 1 0 16,1-6 0-16,1 1 0 0,1 2 0 0,5-6 0 16,-1-7 0-16,3 1-144 0,-1-6 144 0,4 2 0 15,-7-8-672-15,11 5-32 0,-11-5 0 16,14 0-9712-16,0 1-1936 0</inkml:trace>
  <inkml:trace contextRef="#ctx0" brushRef="#br0" timeOffset="26185.39">21718 17527 10127 0,'0'0'896'0,"0"0"-704"0,0-12-192 0,0 12 0 16,0 0 2128-16,0 0 400 0,0 0 80 0,0 0 16 15,0 0-1248-15,0 0-240 0,-10 4-48 0,0 3-16 16,-1 2-448-16,-2 5-96 0,-1 3-16 0,-4 4 0 16,-2 7 128-16,-2 4 32 0,-7 4 0 0,-3 2 0 15,-1 2 32-15,-1 7 16 0,0 2 0 0,0 3 0 0,4 2-192 0,1 5-32 16,2 1-16-16,4-3 0 0,3 0-160 0,3 3-16 15,3-3-16-15,2-2 0 0,0-3-128 0,5-4-32 16,-1-5 0-16,5-1 0 0,5-1-128 0,1-4 192 16,5-5-192-16,4-1 192 0,3 0-192 0,4-1 0 15,1-6-192-15,3 1 192 16,1-3-1920-16,2-4-272 0,4-4-48 0</inkml:trace>
  <inkml:trace contextRef="#ctx0" brushRef="#br0" timeOffset="27019.4">22635 17605 7359 0,'0'0'320'0,"0"0"80"0,0 0-400 0,0 0 0 0,6-6 0 0,3 3 0 16,-9 3 1376-16,8-4 192 0,-8 4 32 0,7-5 16 16,-7 5-512-16,9-2-96 0,-9 2-32 0,0 0 0 0,12 0 128 0,-12 0 32 15,12 2 0-15,-1 5 0 0,-4-1-112 0,3 7-32 16,2 2 0-16,1 4 0 0,1 3-272 0,0 3-48 15,0 7-16-15,1 3 0 0,0 2-256 0,2 5-48 16,-6 4-16-16,2 3 0 0,-1 4-112 0,0 1-32 16,-3 3 0-16,1 2 0 0,-2 1-192 0,-1-3 128 15,-2-1-128-15,-1-2 0 0,-1 1 128 0,-3-3-128 16,-2-4 0-16,0-3 144 0,-2 1 112 0,-2-6 0 16,-2-4 16-16,-5 0 0 0,-2-1 112 0,-3-3 32 15,-3-4 0-15,-2 1 0 0,-3-3-176 0,2 0-48 16,-1-3 0-16,-1-3 0 0,0 1-192 0,2-5 128 15,-1-3-128-15,2-3 0 16,-1-3-384-16,4-7-192 0,2-2-16 0,2-5-8624 16,2-3-1712-16</inkml:trace>
  <inkml:trace contextRef="#ctx0" brushRef="#br0" timeOffset="27444.07">23429 18258 13823 0,'0'0'1216'0,"0"0"-960"15,0 0-256-15,0 0 0 0,0 0 1536 0,12-4 256 16,1-1 48-16,2 2 16 0,4 0-768 0,2 2-128 16,4-2-48-16,-1-1 0 0,1-2-464 0,3 1-80 0,-1 1-32 0,-2-1 0 15,1 1-336-15,-5 0 144 0,-2 1-144 0,-1-4 0 16,0 5-144-16,-3 2-144 0,-2-4-32 0,-3 4-6944 16,-10 0-1392-16</inkml:trace>
  <inkml:trace contextRef="#ctx0" brushRef="#br0" timeOffset="27597.37">23473 18440 27519 0,'0'0'1216'0,"0"0"256"0,11-1-1168 0,4 0-304 0,6-1 0 0,3 1 0 16,2 0 448-16,6-1 16 0,0 0 16 0,1-1 0 16,0-2-336-16,1 1-144 0,-1 1 128 0,3-4-128 15,-2 1 0-15,1-2 0 0,-4 2 0 0,1 2-8688 16,-5-3-1776-16</inkml:trace>
  <inkml:trace contextRef="#ctx0" brushRef="#br0" timeOffset="29788.03">26300 18778 5519 0,'0'0'496'0,"0"0"-496"0,0 0 0 0,8-4 0 16,0-3 2672-16,0 3 432 0,2 1 96 0,-2 3 0 15,3 0-2176-15,-11 0-432 0,10 4-80 0,0 5-32 0,0 0-32 0,-1 4-16 16,-1-3 0-16,1 4 0 0,-3 2 464 0,-1 5 112 16,2 0 16-16,-1 5 0 0,-1-2-48 0,0 6 0 15,0 1 0-15,-2 3 0 0,-3 3-400 0,0 0-64 16,-5 1-32-16,0 0 0 0,-3-2-32 0,0-1-16 16,-2 0 0-16,-4-4 0 0,-1-3-32 0,0 0 0 15,-2-5 0-15,-1 1 0 0,-1-1-96 0,0-2-32 16,-1-4 0-16,-2 0 0 0,1-4-272 0,0-2 0 15,2-1-208-15,2-7-9616 16,0-6-1920-16</inkml:trace>
  <inkml:trace contextRef="#ctx0" brushRef="#br0" timeOffset="30521.19">27095 18242 10127 0,'-4'-13'896'0,"2"5"-704"16,-2-3-192-16,0 2 0 0,0-1 896 0,2 2 160 15,-1-2 32-15,3 10 0 0,-3-7-224 0,3 7-32 0,0 0-16 0,0 0 0 16,0 0 80-16,0 0 0 0,0 0 16 0,0 0 0 16,-9 6-64-16,1 7-16 15,2-1 0-15,1 4 0 0,-3 1-288 0,2 5-64 0,-1 3-16 0,2 1 0 16,0 2-144-16,0 0-48 0,1 2 0 0,0 3 0 15,2 2-16-15,1 0-16 0,-1-2 0 0,2 0 0 16,0-1-240-16,4-3 176 0,-1-3-176 0,0-3 160 16,3-4 32-16,0-3 0 0,3-6 0 0,1-1 0 15,0-5 176-15,3-1 32 0,0-3 16 0,1-4 0 16,1-5-176-16,3-3-48 0,1-5 0 0,4-5 0 0,-1-3-192 16,1 0 0-16,-1-4 0 0,-2 1 0 0,1-3-192 15,-4-1 32-15,-1 0 0 0,-4 3 0 0,0-2 160 0,-3 2 0 16,-3-2 0-16,-1 0 0 0,0-2 0 0,-2 1 0 15,-2-1 0-15,0 7 0 0,1 7 0 0,-1 3 0 16,-1 3 128-16,1 8-128 0,-1 5 0 0,0 0 0 16,0 0 0-16,-1 14 0 0,0 4 0 0,-2 2 0 15,-1 2 0-15,2 4-128 0,-1 0 128 0,2 6 0 16,-2-2 0-16,1 3-128 0,-1 0 128 0,1 2 0 16,-1-1 0-16,1 0 0 0,2-2 0 0,-4-3 0 15,1-1 0-15,2-5 0 0,1 0 320 0,3-5 0 16,2-3 0-16,0-2 0 0,0-1-128 0,1-4-48 15,1 0 0-15,0-2 0 0,1-2-144 0,-1-3 0 0,2-2-192 0,3-2 192 32,-3 1-2368-32,0-6-336 0</inkml:trace>
  <inkml:trace contextRef="#ctx0" brushRef="#br0" timeOffset="31155.15">28008 17327 9215 0,'0'0'400'0,"3"-13"96"15,-1 1-496-15,1 2 0 0,-1-2 0 0,-2 12 0 0,3-8 2032 0,-3 8 304 16,0 0 64-16,0 0 16 0,0 0-1072 0,0 0-192 16,0 0-64-16,3 9 0 0,0 5-224 0,-3 4-48 0,-3 1-16 0,1 4 0 15,-2 3-160-15,0 0-16 16,-1 2-16-16,0 1 0 0,-1 0-32 0,1 2-16 0,-2-5 0 0,2 4 0 15,-2-5 48-15,-1 2 16 0,2-4 0 0,-1-3 0 16,2-4 16-16,-1 0 16 0,1 0 0 0,1-3 0 16,4-13-144-16,-4 9-48 0,2 0 0 0,2-9 0 15,0 0-144-15,0 0-48 0,0 0 0 0,0 0 0 16,0-13-80-16,1 2 0 0,0-6-16 0,3-1 0 16,0-1-176-16,0-1 160 0,1-2-160 0,-2 1 160 15,1-2-160-15,-1 1 0 0,1-1 0 0,-2 3 0 0,-1-2 0 16,1 4 0-16,2 3-160 0,-2 1 160 0,1 5-256 0,-3 9 32 15,1-6 16-15,-1 6 0 16,0 0-368-16,0 0-64 0,0 0 0 0,-6 10-16 16,0 2-1888-16,0 2-368 0</inkml:trace>
  <inkml:trace contextRef="#ctx0" brushRef="#br0" timeOffset="31622.62">28500 17319 6447 0,'0'0'576'0,"0"0"-576"15,0 0 0-15,0 0 0 16,0 0 2752-16,0 0 432 0,-6 6 80 0,-2 1 32 0,-1 3-2320 0,1 1-464 15,1 7-80-15,-3 4-32 0,1 3 144 0,-4 3 32 16,0 6 0-16,-5 5 0 0,1 4 336 0,-5 1 80 16,0 5 16-16,0 4 0 0,-6 4-144 0,2 7-32 15,1-1 0-15,2 5 0 0,3 2-496 0,0-1-96 16,4 3-32-16,2-2 0 0,3-3-208 0,3-1 144 16,3-1-144-16,2-9 128 0,3-4-128 0,4-3 0 15,1-3 144-15,4-3-144 0,5-4 0 0,1-8 0 16,2-3 0-16,2-1 0 15,0-5-1632-15,6-6-400 0,1-4-80 0</inkml:trace>
  <inkml:trace contextRef="#ctx0" brushRef="#br0" timeOffset="32189.81">29195 17229 9951 0,'0'0'448'0,"0"0"80"0,0 0-528 0,0 0 0 15,0 0 0-15,0 0 0 0,0 0 640 0,0 0 0 16,0 0 16-16,9 11 0 0,-5-2 96 0,0 1 16 15,0 2 0-15,-1-1 0 0,1 2 0 0,1 2 16 16,3-1 0-16,2 1 0 0,1 6 176 0,5-1 16 16,3 2 16-16,1 0 0 0,2 6-336 0,1 0-64 0,0 2-16 0,1 0 0 15,1 2-272-15,-2 7-64 16,-3 2-16-16,-1 1 0 0,-1 2-224 0,0 1 176 16,-2 3-176-16,-2 2 160 0,-2 2-32 0,-1-1 0 15,2 2 0-15,-4 3 0 0,-1-3 144 0,-5 2 32 16,2 0 0-16,-5-2 0 0,-2 1 64 0,-3-2 16 0,-2-4 0 0,-1 0 0 15,-1-1 32-15,-3-4 16 0,-3 1 0 0,0 0 0 16,-3-4-48-16,-1-4 0 0,-4-1 0 0,1-5 0 16,0-6-160-16,0 2-32 0,-2-6-16 0,3-2 0 15,2 0-176-15,4-7 0 0,2-1 0 0,6-6-176 32,7-4-2224-32,0 0-448 0</inkml:trace>
  <inkml:trace contextRef="#ctx0" brushRef="#br0" timeOffset="32588.78">29964 17980 20783 0,'0'0'912'0,"0"0"208"0,0 0-896 0,0 0-224 0,0 0 0 0,10-4 0 15,3 2 640-15,0-1 64 0,0 1 32 0,2-2 0 16,3 0-256-16,2 1-48 0,0 2-16 0,2-1 0 16,2-2-256-16,0-1-160 0,-1 1 192 0,-1 0-192 15,-2 1-1088 1,-2 1-320-16,-2-2-64 0</inkml:trace>
  <inkml:trace contextRef="#ctx0" brushRef="#br0" timeOffset="32750.51">29982 18305 24879 0,'0'0'2208'0,"5"-5"-1760"0,3 0-448 0,2 3 0 0,3-5 672 0,2 3 48 15,4 1 16-15,3 0 0 0,2-3-496 0,0 1-112 16,4 0 0-16,2-1-128 0,3-1 0 0,2 2 0 15,0 2 0-15,1 1-8192 16,-1-5-1728-16</inkml:trace>
  <inkml:trace contextRef="#ctx0" brushRef="#br1" timeOffset="43646.77">21826 6200 3679 0,'0'0'160'0,"0"0"32"0,0 0-192 0,0 0 0 15,0 0 0-15,0 0 0 0,0 0 832 0,0 0 112 16,11 0 16-16,-1 0 16 0,1-2-640 0,-11 2-128 0,10 0-16 0,1 2-16 16,0-1 224-16,-1 3 48 0,-10-4 16 0,12 4 0 15,-2-1 144-15,-1 2 32 0,-2 3 0 0,1-4 0 16,-8-4 128-16,11 5 48 0,0 3 0 0,-1-3 0 16,-1-1 80-16,1-1 0 0,-1 2 16 0,2 0 0 15,-1 1-32-15,3 0-16 0,2-2 0 0,3-2 0 16,-1 1-96-16,3 2-32 0,0 0 0 0,3-2 0 15,3-5-256-15,2 2-48 0,2 2-16 0,4-2 0 16,3-2-32-16,6 1 0 0,4 0 0 0,3-2 0 16,2 3-32-16,2-1-16 0,-7 0 0 0,2-1 0 15,2-3 48-15,2 4 16 0,3 0 0 0,4 1 0 16,4-2-80-16,-1 2-32 0,-1-1 0 0,-1 1 0 16,-3 0-80-16,1 0-16 0,2-1 0 0,3 1 0 0,3 1-64 15,-1-1 0-15,2-1-128 0,-3-3 192 0,-6-2-192 0,4 2 176 16,2 0-176-16,3-1 160 0,3 1-32 0,1 2 0 15,-3-3 0-15,-1-2 0 0,-6 1 48 0,2 1 0 16,0-3 0-16,4 4 0 0,3 1 32 0,1-4 16 16,-2 1 0-16,-2 2 0 0,-3-1 32 0,1-3 16 15,0 2 0-15,4 0 0 0,1 2-32 0,0 1-16 16,-4 1 0-16,-3-2 0 0,-4-1-48 0,1 1-16 16,0 1 0-16,2 1 0 0,3 2-16 0,-1-1 0 15,0-2 0-15,-5 1 0 0,-4-2-144 0,1 1 160 16,3-1-160-16,1 3 160 0,0-3-160 0,4 2 0 15,-2-2 0-15,-1 1 128 0,-3 0-128 0,-1 1 0 0,1 1 0 0,-1 1 0 16,1-1 0-16,2 1 0 0,1 0 0 0,0 2 0 16,1 0 0-16,-4 1 0 0,-1 0 128 0,-4 1-128 15,1-3 0-15,1 0 0 0,2 1 0 0,-1-1 0 16,-1-1 144-16,-1 0-144 0,0-1 160 0,-3-1-160 16,-1 1 192-16,-3 0-64 0,0 1-128 0,2-3 192 15,1 1-192-15,-2-2 144 0,2 1-144 0,-1 1 128 16,-2-2-128-16,-1-1 0 0,-4 1 0 0,2 0 0 15,-1-3 0-15,-1 2 0 0,1-1 0 0,-2 3 0 16,1-2 0-16,-1 1 0 0,-3 1 128 0,-2 1-128 16,0 0 0-16,-4 0 0 0,-3-2 0 0,-2 3 0 15,-1 0 0-15,-3 1 128 0,-1 1-128 0,-1 0 0 16,2 2 0-16,-2-2 0 0,-1-1 0 0,-2 1 0 16,-1-1 0-16,0 0 128 0,-2 0-128 0,0 0 0 0,0 1 128 0,-2 1-128 15,-1-4 128-15,-1 2-128 0,1 0 128 0,-3-1-128 16,3 1 0-16,-4 0 128 0,-9 0-128 0,0 0 0 15,0 0 0-15,0 0 128 0,8 3-128 0,-8-3 0 16,0 0 0-16,0 0 128 0,0 0-128 0,0 0 0 16,0 0 0-16,-12 5 0 0,2 2 0 0,-4-2 0 15,0 1 0-15,-2-1 0 0,0 2 0 0,-5-4 0 16,-3 1 0-16,-2-1 0 0,-2 3 0 0,-4-3 0 16,-1-1 0-16,-4 0 0 0,-3 1 0 0,-3-1 0 15,-6 1 0-15,-3-2 0 0,-6 2 0 0,-1-1 0 16,2-1 0-16,-2 1 0 0,1-1 0 0,-6 0 0 15,-4 0 0-15,-3 1 0 0,-2-2 0 0,-1 4 0 0,-2-2 0 0,-1 1 0 16,-2-2 0-16,-5 0 0 0,-2-1 0 16,-1 0 0-16,-2 0 0 0,-1 1 0 0,-3 1 0 0,-5-1 0 15,-1-4 0-15,-1 3 0 0,4 2 0 0,-3-1 0 16,-3 2 0-16,1-2 0 0,-1 3 0 0,0-2 0 16,2 1 0-16,-3 1 0 0,-3-1 0 0,2 2 0 15,4-1 0-15,-1-1 0 0,0 1 0 0,-1-1 0 16,0 2 0-16,4-1 0 0,6-1 0 0,-2 1 0 15,-3 1 0-15,0-1 0 0,8-2-176 0,4 1 176 32,5 3-1152-32,0 0-128 0,-3-3-48 0</inkml:trace>
  <inkml:trace contextRef="#ctx0" brushRef="#br1" timeOffset="45514.39">1345 7856 16575 0,'-19'-3'1472'0,"9"2"-1168"0,-1 0-304 0,1 0 0 0,10 1 192 0,0 0 0 16,0 0-16-16,0 0 0 0,0 0 416 0,0 0 96 16,0 0 16-16,0 0 0 0,17 1-464 0,1 0-96 15,3-1-16-15,6 1 0 0,3 1 176 0,6-2 16 16,2-2 16-16,4 2 0 0,0 0 256 0,4 0 48 16,1 2 16-16,5-1 0 0,5-1-112 0,5 1-32 15,6 4 0-15,3-2 0 0,3-5-16 0,1 1-16 16,1-1 0-16,7-1 0 0,6 2-32 0,1-3-16 15,3-2 0-15,-3 1 0 0,0 0-80 0,4 1-16 16,3 0 0-16,1-1 0 0,0-2-80 0,-1 1-32 16,1 2 0-16,4 0 0 0,2 2 96 0,0-4 0 0,-7 1 16 0,1 1 0 15,5 1 32-15,-1 1 0 0,-1-6 0 0,-2 3 0 16,-3 1-144-16,3-2-32 0,1-1 0 0,-2 2 0 16,-5-6-192-16,1 2 144 0,-6-4-144 0,5 1 128 15,-2 3-128-15,-5-3 128 0,-8 3-128 0,-3-2 128 16,-1-1-128-16,-2 2 192 0,-1-2-192 0,-2 1 192 15,-4 4-192-15,-5 0 0 0,-6-2 0 0,-4 6 128 16,-3-2-128-16,-4 0 0 0,-2 1 144 0,-2 0-144 16,-5 3 128-16,-2-1-128 0,-3 1 128 0,-2 1-128 15,-3 0 0-15,-2 0 128 0,-4 0-128 0,-3 0 0 16,-2 1 0-16,-3 2 144 0,-10-3-144 0,0 0 0 16,0 0 160-16,0 0-160 0,0 0 128 0,0 0-128 15,0 0 176-15,0 0-48 0,-8 4-128 0,-6 0 192 16,-1-1-192-16,-3 0 176 0,-5-1-176 0,-1 0 160 15,1 1-160-15,-5 0 0 0,0 0 0 0,-3 0 0 16,-5-1 0-16,0 0 0 0,2-1 128 0,-7 1-128 0,-3 0 0 0,-4 2 0 16,-4 1 0-16,-2-1 128 0,-2-1-128 0,0 2 0 15,-2 1 0-15,-1-2 128 0,-2-2-128 0,-7 2 0 16,-10 0 0-16,2 0 0 0,0 0 0 0,-2-2 0 16,-1 2 0-16,-3 0 0 0,-5 1 0 0,-3-1 0 15,-2-1 0-15,1 3 0 0,1 2 0 0,-8-2 128 16,-8-3-128-16,1 4 0 0,2-5 0 0,-3 5 0 15,3-1 128-15,-3-1-128 0,-4-2 0 0,2 2 0 16,-1 1 0-16,-3-1 0 0,-5 0 0 0,3 3 0 16,1-2 0-16,-3 2 0 0,-1 1 0 0,0-3 0 15,3 2 0-15,3-2 0 0,0 5 0 0,2-2 0 16,4 2 0-16,2-3 0 0,9 4 0 0,-3-1 0 0,0-3-128 0,6 2 128 16,4-4 0-16,7 3 0 0,5 0-144 0,5 3 144 15,6-3 0-15,-1 1-160 0,2-4 160 0,8-1-128 16,5 0 128-16,4-1 0 0,7-1-144 0,20-2 144 15,0 1 0-15,1 1 0 0,1 0-144 0,3 0 144 16,3-1-144-16,2-1 144 0,4 0-208 0,5-1 80 16,0 0-64-16,6 1 0 0,4-1 0 0,8 0 0 15,4 0 192-15,5 2-160 0,6-1 160 0,7 0-160 16,7-1 160-16,46-1 0 0,-12-2-144 0,-2 3 144 16,1 0 0-16,4-1 0 0,8 1 0 0,2-4 0 15,1-5 0-15,2 3 0 0,-1-2 0 0,6 1-176 16,9-3 176-16,-1 1 0 0,0-5 0 0,4 2 0 0,5 3 0 0,0-5 0 15,-7-2 0-15,3 1 0 0,5 3 0 16,-2-2 0-16,-2-1 0 0,2 1 0 0,1 1 160 0,-1 1-32 16,-1-2-128-16,-1 1 192 0,-1 1-64 0,0-3-128 15,2 0 176-15,-4 2-176 0,-3 3 144 0,-1-3-144 16,1 1 0-16,-4 2 144 0,-4-3-144 0,-6 4 0 16,-2-1 0-16,0 3 0 0,2-2 0 0,-9 3 128 15,-8-4-128-15,-2 4 0 0,-6-2 0 0,-3 3 0 16,1 1 0-16,-3 2 0 0,-4-2 0 0,-6-3 0 15,-6 2 128-15,-6 1-128 0,-2-2 0 0,-5 2 0 16,-4 0 0-16,-5 4 0 0,-2-2 0 0,-6 1 0 16,-5-2 0-16,-3 1 0 0,-3 0 128 0,-9 2-128 15,0 0 0-15,0 0 128 0,0 0-128 0,0 0 160 0,0 0-160 0,-14-1 160 16,-2-3-160-16,-1 2 128 16,-4 2-128-16,-2 0 128 0,-3-2-128 0,-4 0 0 0,-1 1 0 0,-5 1 0 15,-2 2 0-15,-5-1-144 0,-4-1 144 0,1 0-160 16,-6 0-64-16,0 2-16 0,-2 0 0 0,0 2 0 31,-2 1-1008-31,-4 1-208 0,-5 0-32 0,-4 0-12800 0</inkml:trace>
  <inkml:trace contextRef="#ctx0" brushRef="#br1" timeOffset="53987.86">22179 17902 11919 0,'0'0'512'0,"0"0"128"0,0 0-512 0,3-8-128 0,-3 8 0 0,0 0 0 16,5-8 736-16,-5 8 112 0,4-8 32 0,-1 1 0 16,-3 7-192-16,0 0-48 0,4-8 0 0,-4 8 0 15,0 0 0-15,0-11 0 0,0 11 0 0,0 0 0 16,-4-8 64-16,4 8 0 0,-3-10 0 0,3 10 0 15,0 0-32-15,-6-5 0 0,6 5 0 0,-10-4 0 16,1 1-144-16,0 6-16 0,-1-1-16 0,0 2 0 16,-1 0-144-16,-1 4-32 0,-1-1 0 0,-3 5 0 15,-4-3-16-15,1 5-16 0,0 0 0 0,-1 2 0 16,-3 1 0-16,0-2 0 0,0 7 0 0,3-1 0 0,0 1 0 0,1 2 0 16,1 1 0-16,1 1 0 0,1 4-96 0,0 1 0 15,1 1-16-15,1 1 0 0,4-2-48 0,0 2-128 16,1 3 192-16,4-3-64 0,0-4-128 0,4 0 160 15,1 1-160-15,2-5 160 0,2-1 0 0,1-1 0 16,4-2 0-16,1-2 0 0,0-2-32 0,4-1 0 16,-1-4 0-16,1 2 0 0,-1-1 0 0,3 1 0 15,-1-4 0-15,3-1 0 0,1-5 32 0,0 0 0 16,3 0 0-16,-3-4 0 0,1-2 32 0,2-2 16 16,0-1 0-16,2-4 0 0,-3 2 48 0,1-3 0 15,-2-2 0-15,2-2 0 0,-4-1-112 0,2-2-16 16,-2 0 0-16,2-2 0 0,-2-3 0 0,0 2 0 0,-3-5 0 15,2 3 0-15,-3-1 96 0,0-3 16 16,-2 2 0-16,0 1 0 0,-2-5 80 0,-3 4 32 0,-3-4 0 0,1 2 0 16,-5-5-16-16,-5 3 0 0,0-1 0 15,-4 1 0-15,-1 2 16 0,-3 4 0 0,-2-3 0 0,-3 5 0 16,1 1-96-16,-5 2 0 0,-1 2-16 0,0 5 0 16,2-1-240-16,-2 4 144 0,-1 1-144 0,-1 2 128 15,0 2-128-15,1 2-144 0,1 2 144 0,1 1-208 31,2 0-1712-31,3 0-352 0,6 1-64 0</inkml:trace>
  <inkml:trace contextRef="#ctx0" brushRef="#br1" timeOffset="55040.64">28968 17793 21359 0,'0'0'944'0,"-8"-4"208"0,-1-2-928 0,-1 1-224 0,1 1 0 0,0-1 0 16,-1 1 512-16,1 2 48 0,0-1 16 0,-1-1 0 15,-1 2-96-15,-1-1-16 0,1 2 0 0,1 2 0 16,-1-1 64-16,0 5 16 0,-2 0 0 0,2 5 0 16,-1-3-96-16,1 6 0 0,-2-2-16 0,0 6 0 15,1 0-48-15,0 4-16 0,1 5 0 0,1 2 0 16,0 4-112-16,1 4-32 0,0 2 0 0,1 4 0 16,1 1-32-16,1 3-16 0,4-4 0 0,-1 0 0 15,3-2 16-15,3-2 16 0,2-2 0 0,1-3 0 0,2-2 128 16,1-3 32-16,1-7 0 0,1-2 0 0,2 2-96 0,1-4-16 15,0-3 0-15,1 0 0 0,2-7 0 0,-1 2-16 16,-2-4 0-16,2-3 0 0,0-3 80 0,-1-2 32 16,1 1 0-16,1-6 0 0,1-2 48 0,1-5 16 15,-1-4 0-15,0-3 0 0,-2-2-112 0,2 0-32 16,-2-4 0-16,-1 0 0 0,-3-5-32 0,1-3-16 16,-1 1 0-16,-1-2 0 0,-2-4 64 0,0-2 16 15,-5 2 0-15,0 1 0 0,-1-1-64 0,-1 4-16 16,-6 1 0-16,0 8 0 0,-5 0-32 0,-1 7-16 15,-3 3 0-15,-2 3 0 0,-2 5-48 0,-2-1 0 16,-4 6 0-16,-1 3 0 0,-4-2-128 0,-3 3 0 0,-6 1-192 16,-1 2 192-1,-3 2-992-15,3 1-80 0,0 0-16 0,2 4-10832 0,4-2-2176 16</inkml:trace>
  <inkml:trace contextRef="#ctx0" brushRef="#br1" timeOffset="56339.18">24807 17886 21535 0,'0'0'960'0,"0"0"192"0,0 0-928 0,0 0-224 0,-1 11 0 0,1 1 0 16,0 2 144-16,0 1-16 0,0 3 0 0,0 0 0 15,0 2 64-15,0 3 0 0,0 1 0 0,0 1 0 16,0 6 112-16,1 3 16 0,-1 2 16 0,0 1 0 15,-1-2 160-15,1 2 16 0,-4-3 16 0,2 1 0 16,-2 0 48-16,0 1 0 0,0-2 0 0,-1-2 0 16,0 2-320-16,-1-2-64 0,-1-1-16 0,1-3 0 15,0 1-176-15,-3-5 0 0,2 0 0 0,0-5 0 16,0-2 0-16,2-5 0 0,4-1-144 0,-3-4 144 31,4-7-896-31,0 0-80 0,0 0-16 0,0 0-10560 0</inkml:trace>
  <inkml:trace contextRef="#ctx0" brushRef="#br1" timeOffset="56556.25">24413 18407 23951 0,'0'0'2128'16,"0"0"-1696"-16,0 0-432 0,0 0 0 0,0 0 1232 0,0 0 176 15,0 0 16-15,10 0 16 0,4-1-960 0,5-1-192 16,3 1-32-16,6-1-16 0,5-2 160 0,4-1 48 15,2 2 0-15,1-1 0 0,-1-2-208 0,-1-2-48 16,0 2 0-16,-2-3 0 0,2 3-192 0,-1 2 128 16,-1-2-128-16,-2 2 0 0,0 0 0 0,-3 3-240 15,-2-1 32-15,0 0 0 16,-6-2-2640-16,-1 2-528 0,3-3-96 0,-5 2-32 0</inkml:trace>
  <inkml:trace contextRef="#ctx0" brushRef="#br1" timeOffset="56873.14">25543 17688 19343 0,'0'0'848'0,"0"0"192"0,0 0-832 0,0 0-208 0,0 0 0 0,0 0 0 0,7 16 1408 0,-5 3 224 16,-2 3 48-16,-1 6 16 0,-2 2-592 0,-2 7-112 15,1 6-32-15,-3 6 0 0,-2 1 112 0,-1 10 16 16,-3 1 0-16,-3 7 0 0,-5 3-128 0,1 4 0 16,-1 2-16-16,0 2 0 0,1-4-400 0,-1 0-80 15,3 0-16-15,2-8 0 0,3-6-288 0,2-3-160 16,2-2 160-16,0-7-160 0,3-4 0 0,0 0 0 15,1-4 0-15,3-3-11328 16,-1-3-2176-16</inkml:trace>
  <inkml:trace contextRef="#ctx0" brushRef="#br1" timeOffset="60976.49">21191 7748 15375 0,'-12'-4'672'0,"12"4"160"0,-7-4-672 0,7 4-160 0,0 0 0 0,0 0 0 16,0 0 800-16,0 0 128 0,0 0 32 0,0 0 0 15,0 0-432-15,14 8-80 0,2-4 0 0,3-1-16 16,2 0-176-16,2 1-48 0,1-2 0 0,2 1 0 0,2-2 144 0,7 2 32 15,7-1 0-15,2 1 0 0,3 1 32 0,2-3 16 16,-2 0 0-16,2 2 0 0,3-1-112 0,3 3 0 16,1 3-16-16,5-4 0 0,5 1-16 0,-1 1 0 15,1-1 0-15,1 0 0 0,3 2-288 0,1-2 160 16,3-3-160-16,5 5 128 0,4 2 32 0,-2-6 0 16,-2 0 0-16,1 3 0 0,2 1-160 0,6-1 192 15,4 2-192-15,-2-6 192 0,-2-2-192 0,1 1 0 16,2 5 144-16,4-3-144 0,5-3 0 0,-3 0 144 15,-5 0-144-15,3 4 0 0,4 0 144 0,1-3-144 16,-4-2 0-16,1-2 144 0,-4 3-16 0,3 3-128 16,6-2 192-16,-4 1-64 0,-3-5 0 0,0 2 0 0,1 1 0 15,3 0 0-15,4-2 0 0,-4 0-128 0,-5-2 192 0,3 3-64 16,3 1-128-16,1 0 160 0,-5-5-160 0,2 3 160 16,-4 0-160-16,0 2 0 0,5 0 0 0,-2-3 0 15,-2-4 0-15,-1 3 128 0,0 3-128 0,5-1 0 16,4-3 0-16,-3-1 0 0,-8 1 0 0,2 1 0 15,3 3 128-15,1-3-128 0,2-1 128 0,-3 1-128 16,-2 2 144-16,1-1-144 0,-1 2 160 0,0-4-160 16,-1-2 144-16,-3 3-144 0,-4-1 128 0,1 3-128 15,0-1 160-15,-2-1-160 0,2 1 192 0,-6-2-192 16,-1 1 240-16,0 1-64 0,-1 2-16 0,0 0 0 16,-4-1-32-16,2-1 0 0,-7-2 0 0,-2 2 0 15,-3 2-128-15,0 1 160 0,0 0-160 0,-2 0 160 16,-5-3-160-16,-4 2 160 0,-3-2-160 0,-7 2 160 0,-2 1-16 0,-4 0 0 15,-2 0 0-15,-4 1 0 0,-4 1-16 16,-2-1-128-16,-3 1 192 0,-1 1-64 0,-1 0-128 0,-5 2 0 16,-3-3 0-16,-2 1 128 0,1-2-128 0,-13-1 160 15,0 0-160-15,9 5 160 0,-9-5-160 0,0 0 0 16,0 0 0-16,0 0 0 0,-3 14 0 0,-3-3 0 16,-6-4 0-16,-2 2 0 0,-2-3 0 0,-2 2 0 15,-1-1 0-15,-3-2 0 0,-3 2 0 0,-6 0 0 16,-2 0 0-16,-2 2 128 0,-2-4-128 0,-5 1 0 15,-6 3 0-15,-6-3 0 0,-3 5-128 0,-3-5 128 16,4-1 0-16,-3 3 0 0,-3-2 0 0,-5 4 0 0,-3 4 0 16,-5-5 0-16,-4-4 0 0,-2 3 0 0,-3-3-176 0,-2 2 176 15,-3 1-128-15,-8-4 128 0,-6-2-128 16,-4 2 128-16,-1 1 0 0,-10-2 0 0,-5-1 0 0,-7 0 0 16,2 0 0-16,-7-1 0 0,-6-1 0 0,0 0-128 15,2 2 128-15,-4-2 0 0,-6 0 0 0,2 0 0 16,-1 0 0-16,-1-2 0 0,1 1 0 0,-6 1 0 15,-1 0 0-15,2 0 0 0,4 0 128 0,-3-1-128 16,-9 0 0-16,0 1 144 0,2 2-144 0,1-2 0 16,-3-2 128-16,-1-1-128 0,-5 2 0 0,6 0 0 15,4-1 128-15,-3-3-128 0,-4-1 144 0,2 2-144 16,4 1 144-16,4-3-144 0,3-3 128 0,2 4-128 16,-1 3 0-16,10 0 0 0,9-1 0 0,9 1 0 15,7 2 0-15,5 0 0 0,5 0 0 0,8 0-15136 16</inkml:trace>
  <inkml:trace contextRef="#ctx0" brushRef="#br1" timeOffset="62427.15">2213 9450 13407 0,'0'0'592'0,"-9"-3"128"0,9 3-576 0,-7-4-144 0,-1-1 0 0,8 5 0 16,0 0 608-16,0 0 96 0,0 0 0 0,0 0 16 16,0 0-176-16,0 0-32 0,0 0-16 0,0 0 0 15,0 0-224-15,0 0-32 0,13-3-16 0,-2 1 0 16,3 4-224-16,0-1 144 0,4 0-144 0,3 0 128 0,4 4 0 0,1-1-128 15,2 0 192-15,8 0-64 16,4 1 128-16,5-1 0 0,2-2 16 0,3 0 0 0,2-4 48 0,2 1 16 16,1-3 0-16,2 2 0 0,3-1 80 0,6 3 16 15,5 0 0-15,4-1 0 0,-1-3-112 0,2 0-32 16,-1 3 0-16,4 0 0 0,4 1-16 0,1-3 0 16,1-2 0-16,-1 3 0 0,-2-4-32 0,3 5-16 15,3 1 0-15,1 0 0 0,1-2 0 0,1-1 0 16,-1-1 0-16,1 3 0 0,2 4 32 0,0-3 16 15,0-2 0-15,2 1 0 0,-3 1-272 0,2 1 0 16,2 3 128-16,-3-1-128 0,-1-3 128 0,-2 1-128 16,-2 1 144-16,0 0-144 0,3 0 0 0,-5-2 0 15,-3-1 0-15,-3 2 0 0,-1 3 0 0,0 2 0 16,-2-3 0-16,-1-3 144 0,-2-1-144 0,-5 1 0 0,-4 1 0 0,-6 0 0 16,-3 1 0-16,-1 1 0 0,-3 4 0 15,-2-2 0-15,-2-3 0 0,-1 2 0 0,-4-3 0 0,-6 1 0 16,-8 1 0-16,-1 0 0 0,-6 0 0 0,-3-2 0 15,-4 1 0-15,-3 1 128 0,-4 1-128 0,-8-4 0 16,0 0 128-16,0 0-128 0,0 0 128 0,0 0-128 16,0 0 224-16,-8 10-32 0,-4-2-16 0,-3-1 0 15,-6 1 80-15,-9 1 32 0,-6-6 0 0,-4 4 0 16,-6-1-160-16,-1-2-128 0,-1 0 144 0,-3 1-144 16,-4 0 128-16,-1 0-128 0,0 5 0 0,-6-3 0 15,-9-1 0-15,-2 3 128 0,-2-3-128 0,2 3 0 16,-1-3 0-16,-4 1 0 0,-4-1 0 0,-3-1 0 15,1 3 0-15,0 1 144 0,-1-4-144 0,-2 3 128 16,-1-3-128-16,-3-2 0 0,-2 1 0 0,0 1 0 0,1-1 0 0,-5-1 0 16,-2 0 0-16,-2 0 0 0,5 0 0 0,2-1 0 15,0-2 128-15,-3 0-128 0,-3-2 0 0,3 0 0 16,4 1 128-16,0-3-128 0,1 0 0 0,-1-1 0 16,-1 0 0-16,4 0 0 0,2 0 128 0,4-3-128 15,3 1 0-15,-2-1 128 0,-1 1-128 0,5-1 0 16,7-4 0-16,3 5 0 0,6-3 0 0,-1 3 0 15,4-3 0-15,1 1 0 0,0-5 0 0,4-1 0 16,3 1 0-16,5 1 0 0,4 4 0 0,4-2 0 16,2 2 0-16,5-1 0 0,4 5 0 0,5 1 0 15,3-4 0-15,2 5 0 0,4 1 0 0,4 4 0 16,10-2 0-16,0 0 0 0,-8-2 0 0,8 2 128 0,0 0-128 0,0 0 0 16,0 0 0-16,12 3 0 0,0-1 0 0,4 0 0 15,4 1 0-15,3 1 0 0,5-1 0 0,4 1 0 16,1 3 0-16,7 1 0 15,5 3 0-15,7-2 0 0,5 3 0 0,0-3 0 0,-2 1 0 0,3-1 0 16,5 1 0-16,3 3-144 0,5-3 144 0,7 2 0 16,4 4-432-16,1-1 32 0,-2-1 0 0,2 2 0 31,-1 1-352-31,6 2-64 0,4 1-16 0,-2 3-7456 0,-5-1-1504 0</inkml:trace>
  <inkml:trace contextRef="#ctx0" brushRef="#br1" timeOffset="66447.31">32306 17478 10127 0,'0'0'448'0,"0"0"96"0,0 0-544 0,9-5 0 16,-9 5 0-16,7-8 0 0,1 2 1840 0,-8 6 256 0,7-5 48 0,-7 5 16 16,7-9-1152-16,-7 9-240 0,5-8-32 0,-5 8-16 15,0-11 48-15,0 3 0 0,0-2 0 0,0 10 0 16,-5-9-208-16,-2 0-48 0,0 3 0 0,-2 2 0 16,0-4-32-16,3 6-16 0,-2-1 0 0,-1 2 0 15,-1-2-144-15,-3 2-48 0,1 0 0 0,-2 1 0 16,0 0-144-16,-16 0-128 0,4 2 192 0,4 1-192 15,2 2 224-15,-1 3-64 0,1-3-16 0,1 0 0 16,1 3 0-16,2-3 0 0,2 1 0 0,2 2 0 16,2 0 32-16,1 3 0 0,1-5 0 0,8-6 0 15,-6 14-176-15,1 0 0 0,5-14 144 0,-2 8-144 16,-1 4 0-16,2-2 144 0,-1 2-144 0,2 2 0 16,0 0 240-16,3-3-64 0,1 2-16 0,7 14 0 15,2-2 48-15,-3-5 16 0,3 0 0 0,2 1 0 0,0 5-224 0,2-4 144 16,-1 0-144-16,2 1 128 15,-3 1-128-15,2-4 0 0,-2 5 144 0,2 0-144 0,-3-3 0 0,1 3 128 16,-4 3-128-16,2-4 0 0,1-2 0 0,1 2 144 16,-3-1-144-16,-5-8 0 0,2 3 192 0,0 0-64 15,0 2 0-15,0 2-128 0,0 0 192 0,-1 0-192 16,-2-2 192-16,3 19-192 0,-4-10 192 0,-1-6-64 16,-4-23 0-16,0 26-128 0,-2-3 160 0,0-2-160 15,-2-2 128-15,-1-2-128 0,0 1 160 0,0 0-160 16,-2 0 192-16,4-5-192 0,-2-2 336 0,-2 3-32 15,1 1-16-15,-2 2 0 0,-1-2-64 0,0-1-16 16,1 0 0-16,-8 8 0 0,4-6-32 0,-1-2-16 16,0-1 0-16,3-4 0 0,-3 0-32 0,1-4 0 0,-2-3 0 15,1 1 0-15,-2-1-128 0,1 0 160 0,-2-1-160 0,1-2 160 16,2-5-160-16,1 3 128 0,-4-1-128 0,4-1 128 16,-1-5-128-16,0 2 128 0,1-5-128 0,0 1 128 15,1-2-128-15,-2 0 0 0,3-4 0 0,2-3 128 16,1-1-128-16,4 1 0 0,2 0 0 0,2 0 0 15,2 1 0-15,0 1 0 0,5-3 0 0,1 1 0 16,2-1 0-16,0 3-144 0,-1-3 144 0,2 1 0 16,1-1 0-16,0-1-128 0,1 0 128 0,0-2 0 15,1 1 0-15,2 5 0 0,-2 0 0 0,1 0 0 16,1-2-128-16,1-2 128 0,-1 1 0 0,3 0 0 16,1 0 0-16,-7 8 0 0,3-2 0 0,2-3 0 15,2-2 0-15,2 1 0 0,1-2 0 0,2 2 0 16,-1 0 0-16,18-21 0 0,-8 2 0 0,-6-2 144 15,-4 2-16-15,-6 3-128 0,-5 2 192 0,-3 1-64 0,-5 2-128 0,-3 1 192 16,-5 3-192-16,-2 3 192 0,-1 3 80 0,-4 4 32 16,-3 1 0-16,-5 4 0 0,-1 3-304 0,-4 2 160 15,-6 1-160-15,-4 5 128 0,-4 1-320 0,15 2-64 16,-6 6 0-16,-2-2-16 16,-2 5-2224-16,-3-4-432 0</inkml:trace>
  <inkml:trace contextRef="#ctx0" brushRef="#br1" timeOffset="72318.73">31055 17871 14559 0,'0'0'640'0,"0"0"144"0,0 0-624 0,0 0-160 16,-9-2 0-16,9 2 0 0,-8-1 832 0,8 1 128 15,-9-1 16-15,2 1 16 0,7 0-64 0,-9-3-16 16,9 3 0-16,0 0 0 0,0 0-112 0,0 0-32 16,-9-1 0-16,9 1 0 0,0 0-64 0,0 0-32 15,0 0 0-15,0 0 0 0,0 0-48 0,15-1-16 16,1-4 0-16,0 3 0 0,2 1 16 0,1 1 0 15,1-4 0-15,2 3 0 0,1-2-192 0,2 2-48 16,3 2 0-16,-1-1 0 0,2 0-144 0,0 3-48 16,1-2 0-16,0 2 0 0,1-1-48 0,-4 1-16 15,0 1 0-15,-1-2 0 0,-5 1-128 0,-4-2 0 0,-6 2 0 0,-11-3-176 16,0 0 176-16,0 0 0 0,0 0 0 0,0 0 0 16,0 0 128-16,-9 12-128 0,-6-5 128 0,-4 0-128 15,-5-2 176-15,-3 0-48 0,-3 2 0 0,-2-1 0 16,0-2 32-16,-1 1 0 0,0 1 0 0,-1-3 0 15,-1 0-160-15,2 0 160 0,1 2-160 0,1-2 160 16,-4-2-16-16,4 1 0 0,6-1 0 0,4 0 0 16,-1 0 80-16,6 1 16 0,4-2 0 0,12 0 0 15,0 0-64-15,0 0-16 0,0 0 0 0,0 0 0 16,18-3-160-16,4 2 0 0,2 1 0 0,1-3 0 16,2-1 0-16,1 1 0 0,1 0 0 0,0 2 0 15,-1-3 0-15,0 3 0 0,0-2 0 0,0-2 0 16,-1 0 0-16,-4 1 0 0,-2 0 0 0,-3 2 0 0,-4-2 0 0,-1 3 160 15,-13 1-160-15,0 0 160 0,0 0-160 0,0 0 0 16,0 0 0-16,0 0 0 0,-13 2 0 0,-2 2 0 16,-3-1 0-16,-2-1 128 0,-2 2-128 0,-3-1 0 15,-4-2 144-15,-1-1-144 0,1-1 0 0,2 2 0 16,1 3 0-16,2-3 128 0,-2-1-128 0,5 0 0 16,1 1 0-16,5-1 128 0,4 0-128 0,11 0 144 15,-9 1-144-15,9-1 160 0,0 0-160 0,0 0 0 16,0 0 0-16,0 0 128 0,13-2-128 0,2 1 0 15,3-2 0-15,-1 2 0 0,-1 0 0 0,0 1 0 16,1 2 0-16,1 3 0 0,-1-1 0 0,0 0 0 0,-2 1 0 16,0 0 0-16,2-1 0 0,-2-2 0 15,-5 2 0-15,0 3 0 0,-10-7 0 0,9 5 0 0,-9-5 0 0,8 7 0 16,-8-7-128-16,0 0-128 0,4 9 0 0,-4-9-10896 16,0 0-2176-16</inkml:trace>
  <inkml:trace contextRef="#ctx0" brushRef="#br1" timeOffset="73368.8">24548 16938 9215 0,'0'0'816'0,"0"0"-656"0,0 0-160 0,1-7 0 16,-1 7 1472-16,0 0 256 0,0 0 48 0,0 0 16 16,0 0-848-16,0 0-176 0,0 0-16 0,9-5-16 15,-9 5 96-15,10-2 32 0,-10 2 0 0,12 1 0 16,-2 1-144-16,-10-2-16 0,11 7-16 0,0-2 0 16,-1 3-272-16,-1 2-48 0,-1 2-16 0,3-1 0 15,0 1-112-15,-1 1-32 0,-2-3 0 0,3 2 0 16,-1-1-64-16,1-3-16 0,-4-2 0 0,1 3 0 15,-8-9 128-15,11 1 0 0,0 2 16 0,-3-3 0 16,-8 0 336-16,14-4 64 0,-2-5 16 0,1 1 0 16,-2-2-192-16,0 0-48 0,2-5 0 0,0-2 0 0,0 1-128 0,-2-2-16 15,-2-2-16-15,2 1 0 0,1-4-64 0,1-1-16 16,-1-1 0-16,2 3 0 0,1-4-64 0,2 3-16 16,-1 2 0-16,1 3 0 0,-2 3-128 0,1 1 0 15,-2 5 0-15,-1-1 0 0,1 3-240 0,-1 1-80 16,-1 2 0-16,-12 4-9472 15,0 0-1872-15</inkml:trace>
  <inkml:trace contextRef="#ctx0" brushRef="#br1" timeOffset="73701.81">24973 17011 16575 0,'0'0'1472'0,"-11"2"-1168"0,11-2-304 0,-9 0 0 15,9 0 1856-15,0 0 320 0,0 0 64 0,-7-8 16 16,2-3-1600-16,1 2-320 0,0-3-64 0,0-2-16 16,4-1-96-16,0-3-32 0,-1-1 0 0,0-2 0 15,1-1 288-15,-2-5 48 0,1 2 16 0,0-2 0 16,1-1 16-16,-1-4 0 0,-2 1 0 0,2 0 0 15,1-3 16-15,1 1 16 0,0 0 0 0,3 1 0 16,0 0-320-16,2 4-64 0,2-2-16 0,2 4 0 16,0-3-128-16,2 5 0 0,0-3 0 0,1 3 0 0,1 0 0 0,1 0 0 15,2 2 0-15,-1 3 0 0,1 0-192 0,-3-1 48 16,-1 1 0-16,-2 2 0 16,-1 3-1904-16,-2 0-384 0,-3 0-80 0,-2 6-16 0</inkml:trace>
  <inkml:trace contextRef="#ctx0" brushRef="#br1" timeOffset="74403.07">24214 15611 4607 0,'0'0'400'0,"-2"-10"-400"0,0 1 0 0,-1-4 0 0,1 0 2656 0,-1 4 448 16,-1-2 96-16,-2 3 0 0,1-3-1952 0,-1 1-400 16,-6-1-80-16,2 1 0 0,0 3 0 0,0 2 16 15,-2-2 0-15,0 2 0 0,-1 4-144 0,0 1-16 16,-2 1-16-16,-2 4 0 0,-2 3-160 0,1 1-16 15,-1 5-16-15,2 6 0 0,-1 4-416 0,0 3 0 16,0 0 0-16,0 2 0 0,1 4 0 0,0 1 0 16,3-1 128-16,5-4-128 0,3-1 0 0,2-6 0 15,1-3 144-15,5-4-144 0,2 1 288 0,3-7-16 16,-7-9 0-16,18 3 0 0,1-6 160 0,4-5 16 16,2-6 16-16,5-4 0 0,1-2-192 0,2-4-32 15,2-7-16-15,-2 1 0 0,-1-3-224 0,-3 1 144 0,-4-1-144 0,-2 0 128 16,-5 0-128-16,-2 2 0 15,0 2 0-15,-2-3 0 0,-4 0 0 0,0 1 0 0,-1 0 0 0,-3-2 128 16,-1-4-128-16,-2-1 0 0,-3-3 0 0,0 1 0 16,0 0 128-16,0 3-128 0,-1 3 0 0,2 4 128 15,1 7-128-15,0 4 0 0,0 2 0 0,1 3 0 16,-1 5 0-16,-2 9 0 0,-2-6 0 0,2 6 0 16,0 0-176-16,-5 13 176 0,2 3-128 0,-1 4 128 15,3 7 0-15,-1 0-160 0,0 3 160 0,1 5 0 16,0 2 0-16,1 1 0 0,0-1 0 0,0 1 0 15,-2 0 0-15,0-1 0 0,2-3 0 0,2-2 0 16,1-2-336-16,0-3 32 0,0 0 16 0,1-6 0 16,1-2-1840-16,0-1-368 0</inkml:trace>
  <inkml:trace contextRef="#ctx0" brushRef="#br1" timeOffset="74720.95">24643 15269 26895 0,'-25'10'1184'0,"10"1"256"0,-2 1-1152 0,2 4-288 16,1 2 0-16,1 0 0 0,2 0 0 0,2 1 0 16,0-1 0-16,4-1 0 0,2-1 0 0,3-4 0 15,0-12 0-15,5 12 0 0,-5-12 0 0,12 5 208 0,2-5-32 0,0-3-16 16,4-3-160-16,1-3 128 0,0-4-128 0,4-2 128 15,-1-4-128-15,0 0 0 0,-2-4 144 0,-2 4-144 16,-4-1 0-16,-2 2 0 0,-2 3 0 0,-3-2 0 16,-1 2 128-16,-3 1-128 0,0 4 160 0,-3-4-160 15,-1 1 448-15,-3 4 0 0,-1-1 0 0,5 10 0 16,0 0-144-16,-12-4-48 0,2 3 0 0,-1 5 0 16,-2 5-416-16,0 1-96 0,1 2 0 0,-1 2-16 31,0-2-640-31,2 2-128 0,0 1-32 0,4-2-11024 0</inkml:trace>
  <inkml:trace contextRef="#ctx0" brushRef="#br1" timeOffset="75122.87">24829 15190 14111 0,'0'0'624'16,"0"0"128"-16,0 0-608 0,0 0-144 0,6 9 0 0,-1-3 0 0,-5-6 880 0,4 13 144 15,0-3 16-15,-2 3 16 0,-2 1-544 0,2-3-96 16,0 1-32-16,0 3 0 0,-4-2-32 0,4 1-16 15,0 2 0-15,2-2 0 0,0-1 48 0,1-4 16 16,-5-9 0-16,7 7 0 0,-7-7 432 0,0 0 64 16,13 3 32-16,0-4 0 0,-2-4-144 0,1-4-16 15,-1-3-16-15,1 1 0 0,-2-5-304 0,0 3-48 16,-1-3-16-16,-2 1 0 0,1 2-160 0,1-1-32 16,-5-2-16-16,2 1 0 0,-1-2 64 0,-1 3 16 15,-3 4 0-15,1 0 0 0,-2 1 32 0,0-1 16 16,0 10 0-16,0 0 0 0,0 0-304 0,0 0 0 15,0 0 128-15,0 0-128 0,0 0 0 0,-3 15 0 0,2 3-208 16,-2-2 80-16,3-1-32 0,3 1 0 0,-2-4 0 0,3 1 0 16,1 0-16-16,-5-13 0 0,9 6 0 0,1 1 0 15,0-4 176-15,0-3-192 0,2-3 192 0,1-5-192 16,-1 0 192-16,1-3 0 0,-2-2 160 0,1 0-160 16,-1-2 224-16,-1 0-48 0,-1 3-16 0,-2 0 0 15,0-2-160-15,0-3 0 0,-3 1 0 0,2 2 128 16,-2 2-320-16,-2 0-80 0,1-2-16 0,-2 2 0 31,-1 3-1552-31,0 9-304 0,0 0-64 0</inkml:trace>
  <inkml:trace contextRef="#ctx0" brushRef="#br1" timeOffset="75520.35">25403 14973 21711 0,'0'0'960'0,"-8"10"192"0,0-3-912 0,2 6-240 15,-2-1 0-15,2 4 0 0,2 7 432 0,-1-3 32 16,-2-1 16-16,1 2 0 0,0-2 96 0,1 1 32 16,-1 0 0-16,3-3 0 0,-4-4 64 0,3-3 16 15,1 0 0-15,3-10 0 0,0 0-48 0,0 0-16 16,0 0 0-16,0 0 0 0,0 0-112 0,0 0 0 15,0-13-16-15,2 1 0 0,1-4-224 0,1-1-32 0,2-3-16 0,-1 1 0 16,1-2-224-16,1 0 0 0,-1 2 128 0,2 0-128 16,-1-1 0-16,2 2 0 0,-1 0 0 15,-1 6 0-15,4 3 0 0,-4 0 0 0,-2 3 0 0,-5 6 0 16,0 0 0-16,10 5-160 0,-3 5 160 0,-1 1-128 16,-1 3 128-16,0 5-160 0,-2 7 160 0,2-1-160 15,-4 2 160-15,1-2 0 0,-2 3 0 0,0-4 0 16,0 0 0-16,0-3 0 0,0-1 0 0,0-6 0 15,0-1 0-15,1 0 0 0,0-7 0 0,-1-6 0 32,0 0-336-32,0 0-96 0,6 8-16 0,-6-8-8896 0,9-3-1792 0</inkml:trace>
  <inkml:trace contextRef="#ctx0" brushRef="#br1" timeOffset="75951.33">26048 14851 15663 0,'0'0'1392'0,"0"0"-1120"0,0 0-272 0,-1 10 0 16,1-10 2272-16,-4 14 400 0,1 0 80 0,1 5 0 16,-1 2-1968-16,1 0-400 0,-1-2-64 0,2 1-32 15,1 4-288-15,-1-1 0 0,-2-1 0 0,2-2 0 16,-1-2 144-16,2 1-144 0,0-1 0 0,2-4 144 16,-2-14-1712-1,0 0-352-15,5 7-64 0</inkml:trace>
  <inkml:trace contextRef="#ctx0" brushRef="#br1" timeOffset="76129.27">25965 14599 30287 0,'0'0'1344'0,"0"0"272"0,-10-4-1296 0,1 2-320 15,2-2 0-15,7 4 0 0,0 0 176 0,-9 2-48 16,9-2 0-16,-8 2 0 0,8-2-256 0,0 0-64 15,0 0-16-15,0 0 0 16,0 0-2352-16,0 0-448 0</inkml:trace>
  <inkml:trace contextRef="#ctx0" brushRef="#br1" timeOffset="76438">26521 14596 27231 0,'0'0'1216'0,"-5"5"240"0,-2 4-1168 0,0-2-288 0,-2 3 0 0,-3 0 0 16,0 1 128-16,-2 2-128 0,0-1 192 0,0 0-192 16,0 5 192-16,1-4-192 0,2-2 192 0,2 2-192 15,-3-2 176-15,6 1-176 0,-2-1 160 0,4-2-160 16,3 1 0-16,1-10 128 0,3 12-128 0,3-6 0 16,3 2 128-16,4 2-128 0,-2-3 176 0,3 3-176 15,0 2 224-15,3-2-64 0,2 3-16 0,-2-3 0 16,-3 1-144-16,-1 2 0 0,-3-3 0 0,-2 2 0 0,-2-1 224 0,-1-2 16 15,-3 4 0-15,-5-4 0 0,-3 2 448 0,-2 1 80 16,-3-1 32-16,-5 2 0 0,-1 2-224 0,-5 0-32 16,0-1-16-16,1 1 0 0,0-2-368 0,2 0-160 15,0-4 128-15,3 1-128 16,1-2-1792-16,3-5-432 0,3 0-80 0</inkml:trace>
  <inkml:trace contextRef="#ctx0" brushRef="#br1" timeOffset="77379.07">26000 15616 26719 0,'0'0'2368'0,"-6"-4"-1888"16,1-4-480-16,5 8 0 0,0 0 480 0,0 0 0 15,0 0 0-15,-7 10 0 0,0 3-224 0,2 0-64 0,2 3 0 0,0 3 0 16,-1 3-64-16,2 1-128 0,2 1 176 0,-2 5-176 16,0-1 128-16,1 4-128 0,1 1 0 0,0 1 0 15,0 0 128-15,0-3-128 0,-2-1 0 0,2-1 0 16,0-4 0-16,0 1-256 0,3-5 64 0,-2-2 0 31,0-3-1472-31,-1-2-304 0,0-14-48 0,0 8-8832 0</inkml:trace>
  <inkml:trace contextRef="#ctx0" brushRef="#br1" timeOffset="77547.5">25781 16033 11967 0,'0'0'1072'0,"0"0"-864"0,0 0-208 0,0 0 0 15,0 0 2624-15,6-5 464 0,2 1 112 0,2 0 0 16,3-1-2240-16,2 0-448 0,3-2-80 0,2-1-32 16,3 0-224-16,3-5-48 0,0 0-128 0,1 2 192 0,2-3-192 0,4-4-208 15,0 3 32-15,-1 0-7248 16,-3 0-1472-16</inkml:trace>
  <inkml:trace contextRef="#ctx0" brushRef="#br1" timeOffset="78024.89">26270 15499 20783 0,'-2'-14'912'0,"-1"2"208"0,-2 0-896 0,0 0-224 0,-1 0 0 0,-1 0 0 15,0 2 656-15,-1 0 96 0,-1 2 16 0,-3-1 0 16,-2 2 48-16,-3-1 16 0,-1 2 0 0,-2 3 0 15,0-1-256-15,-3 3-32 0,-2 4-16 0,0-1 0 16,-2 6-112-16,1 2-32 0,-2 4 0 0,0 2 0 16,-1 3-64-16,2 3 0 0,-2 3-16 0,-2 5 0 15,-2 4-160-15,-3 2-16 0,-2 0-128 0,3 5 192 16,-1 4-64-16,6-1 0 0,-2 4-128 0,6 1 192 16,6 0-48-16,5 1-16 0,3-1 0 0,7 2 0 15,3-5-128-15,4 1 0 0,6 0 0 0,5-4 0 16,2-3 0-16,5-3 128 0,6-4-128 0,3-3 128 15,5-4-128-15,1-2 0 0,5-6 0 0,-2-7 0 16,-1-1 0-16,3-7 0 0,3-3 0 0,3-5 0 16,1-7 0-16,5-3 0 0,2-5 144 0,4-5-16 0,1-5-128 0,-3-2 144 15,-4-6-144-15,-1-1 160 0,-2-6 32 16,-1 2 0-16,-4-3 0 0,-2 2 0 0,-5 2 192 0,-4-4 32 16,-7 3 16-16,-7-2 0 0,-5 3-112 0,-8-2 0 15,-5 2-16-15,-5 0 0 0,-3 1 32 0,-2 8 16 16,-2 5 0-16,-3 5 0 0,-4 3-352 0,-1 5-192 15,-3 3 32-15,-1 3 0 16,-2 6-1376-16,1 1-288 0,-3 5-48 0,3-1-16 0</inkml:trace>
  <inkml:trace contextRef="#ctx0" brushRef="#br1" timeOffset="79059.72">31159 16920 9215 0,'0'0'400'0,"-4"-10"96"0,2 1-496 0,-1-1 0 16,-1-1 0-16,2-1 0 0,1 0 1648 0,-1 2 224 16,4-4 48-16,-4 1 16 0,1 2-912 0,1-3-192 0,0-1-48 0,0 1 0 15,-1 1 256-15,1 0 48 0,0-1 16 0,1 3 0 16,0 2-160-16,-1 9-48 0,2-13 0 0,-2 13 0 15,0 0-304-15,0 0-64 0,0 0-16 0,0 0 0 16,0 0-192-16,0 0-64 0,0 0 0 0,7 13 0 16,0 1-80-16,-2 3-32 0,0 2 0 0,0 1 0 15,0 0-144-15,0 4 0 0,1 1 0 0,-2-4 128 16,1-3-128-16,0 1 0 0,-1-1 0 0,0-4 0 16,0-4 224-16,-4-10-32 0,7 10-16 0,-7-10 0 15,0 0 528-15,13 1 128 0,-1-3 0 0,-2-8 16 16,0 0-32-16,0-6-16 0,0-3 0 0,0-1 0 15,-1-3-416-15,0 1-64 0,0 1-32 0,0-2 0 16,-3-2-288-16,1 2 0 0,-1 1 0 0,0-1 0 16,-1 3-128-16,1 1 128 0,-4 0 0 0,2 5-144 15,-2 2-368-15,0 2-64 0,-4 4 0 0,2 6-16 16,0-8-1056-16,0 8-208 0,0 0-32 0,0 0-7264 16,0 0-1472-16</inkml:trace>
  <inkml:trace contextRef="#ctx0" brushRef="#br1" timeOffset="79406">31364 16887 16575 0,'0'0'1472'0,"0"0"-1168"16,-10-1-304-16,1-2 0 0,1-1 1664 0,8 4 256 0,-9-6 64 0,2 1 16 15,-2 1-1440-15,4-5-304 0,-2 1-48 0,1-6-16 16,3 4 368-16,1-8 64 0,-3-4 16 0,2-3 0 15,-2 1 224-15,4-6 48 0,-2-6 16 0,1-1 0 16,-1-1-384-16,1-4-80 0,-2-1-16 0,0-3 0 16,0-2-96-16,2-3-32 0,-2-2 0 0,0-3 0 15,-1 1-32-15,-1 2-16 0,-1-2 0 0,1 2 0 16,-1-2-48-16,1 3-16 0,-3 4 0 0,0-1 0 16,0 5-16-16,-2-1 0 0,1 7 0 0,1 3 0 15,0-1-192-15,0 6 144 0,-1 2-144 0,0 0 128 16,-2 4-128-16,2 2 0 0,3 2 0 0,-5 0 0 15,2 3 0-15,1-1 0 0,0 4-192 0,-1-1 192 16,0 1-688 0,0 1-16-16,-1 2 0 0,3-1 0 0,-1 4-2416 0,0-2-480 0</inkml:trace>
  <inkml:trace contextRef="#ctx0" brushRef="#br1" timeOffset="80040.07">29252 14110 19343 0,'0'0'1728'0,"0"0"-1392"15,-6-8-336-15,6 8 0 0,0 0 960 0,0 0 112 16,0 0 16-16,0 0 16 0,0 0-896 0,-1 15-208 15,1 3 0-15,0 0 0 0,0 0 0 0,2 2 160 16,2 3-160-16,2 0 192 0,-2 0-192 0,5 3 0 16,0-3 144-16,3 3-144 0,2-2 0 0,1-4 128 15,1-2-128-15,2-4 0 0,0-5 384 0,0 0 0 16,-2-6 0-16,2-3 0 0,-1-2 224 0,-1-6 48 16,-1-1 16-16,3-6 0 0,-5-1 0 0,1-4 0 15,1-1 0-15,-2-5 0 0,-4 2-288 0,0 1-48 0,-2-2-16 16,0 1 0-16,-2-3-128 0,0 3-16 0,0 1-16 0,-1-2 0 15,-2-2-160-15,-1-2 160 0,-2 2-160 0,1 2 160 16,3 3-160-16,-2 4 0 0,-1 3 0 0,0 5 0 31,1 0-512-31,-1 10-96 0,3-7-16 0,-3 7-8512 0,5-7-1696 0</inkml:trace>
  <inkml:trace contextRef="#ctx0" brushRef="#br1" timeOffset="80480.08">29995 13904 27231 0,'-8'28'1216'15,"4"-8"240"-15,2 7-1168 0,0 4-288 0,2 5 0 0,-1 5 0 0,-3 2 0 0,3-2 0 16,-4-1 0-16,2 3 0 0,0-6 0 0,0 0 0 15,2-4 0-15,2-5 0 0,2-4 0 0,-1-3 0 16,1-6 128-16,3-5-128 0,-2-1 336 0,-4-9 16 16,0 0 0-16,0 0 0 0,10-6 160 0,0-3 16 15,-2-8 16-15,-2-1 0 0,-2-2-240 0,0-3-48 16,0-4-16-16,0 2 0 0,-3-4-240 0,0-2 176 16,-1 0-176-16,0-5 160 0,0-3 128 0,0-3 32 15,1-2 0-15,2 1 0 0,-1 4-160 0,3 2-32 0,2 3 0 16,2 2 0-16,0 5-128 0,1 3 0 0,1 5 0 0,2 5 0 15,0 0 0-15,1 3 0 0,1 4 0 0,-1 3-176 16,-3 6 176-16,-1 1-128 0,-10-3 128 0,9 9-128 16,0 4-224-16,-4 2-32 0,-2 2-16 0,-3 1 0 15,-3-1 0-15,0 1 0 0,-4 0 0 0,1-3 0 16,-2-3 144-16,-1-1 48 0,-1 1 0 0,0-5 0 16,-1 1 208-16,0-1 0 0,1-4 0 0,1 1 0 15,2-2-192-15,7-2-32 0,-12 0-16 0,12 0 0 31,-6-2-2080-31,6 2-432 0</inkml:trace>
  <inkml:trace contextRef="#ctx0" brushRef="#br1" timeOffset="80774.36">31064 13396 27759 0,'-4'9'1216'0,"1"3"272"0,0 6-1184 0,-1 7-304 16,0 3 0-16,-1 5 0 0,0 0 0 0,0-1 0 15,0 1 0-15,1-3 0 0,0 0 0 0,0-4 0 0,0 1 0 16,2-4 0 0,-1-3-416-16,2-1-96 0,0-3 0 0,1-4-7376 0,0-12-1472 0</inkml:trace>
  <inkml:trace contextRef="#ctx0" brushRef="#br1" timeOffset="80968.4">30760 13114 32255 0,'-18'-2'1424'0,"7"-1"304"0,-1 1-1392 0,2 0-336 0,10 2 0 0,0 0 0 16,0 0 704-16,-5 7 64 0,5-7 0 0,0 0 16 31,3 12-1152-31,-3-12-224 0,7 7-48 0,-7-7-16 0,12 6-2496 0,-1-2-496 0,7-4-112 0,-4-3-16 0</inkml:trace>
  <inkml:trace contextRef="#ctx0" brushRef="#br1" timeOffset="81342.86">31676 13113 28095 0,'0'0'1248'0,"0"0"256"0,0 0-1200 0,0 0-304 15,0 0 0-15,0 0 0 0,-8 6 0 0,-1 3 0 0,0-2 0 0,-1 2 0 16,-1-2 0-16,0 5 0 0,0-4 0 16,-3 4 0-16,-2-3 0 0,1 1 0 0,1 1 0 0,1-2 0 15,2 1 0-15,2-2 0 0,1 1 0 0,8-9 0 16,-3 9 0-16,3-9 0 0,0 0 128 0,1 15-128 16,1 0 256-16,3-4 0 0,2 0 0 0,0 2 0 15,0-3 32-15,2 3 0 0,1 1 0 0,0 0 0 16,0-3 64-16,0 2 16 0,-1 1 0 0,0-3 0 15,-1 2-80-15,-2 1-16 0,-1-4 0 0,-1 1 0 16,-1 3 0-16,-2 0 0 0,-2-1 0 0,-3 2 0 16,-3-2 144-16,-1 2 32 0,-3-4 0 0,-1 0 0 15,-5 3 0-15,-2-4 16 0,-3 2 0 0,1-5 0 16,-3 2-240-16,0-4-48 0,-4 3-16 0,3-2 0 16,4-3-160-16,2 0-192 0,2-1 32 0,4-1 16 15,3-4-2672-15,10 3-544 0,0 0-96 0,0 0-32 0</inkml:trace>
  <inkml:trace contextRef="#ctx0" brushRef="#br1" timeOffset="82041.05">31126 14729 5519 0,'0'0'496'0,"-9"6"-496"16,0-2 0-16,2-2 0 0,7-2 3328 0,-9 5 576 0,4 4 128 16,5-9 0-16,0 0-2576 0,0 0-528 15,0 0-96-15,0 0-32 0,0 0-16 0,0 0 0 0,0 0 0 0,10-5 0 16,3 1-80-16,0-1-32 0,3-2 0 0,3-2 0 16,4 1-288-16,2-2-64 0,2 0-16 0,1-3 0 15,1 2-176-15,3 0-128 0,2-1 144 0,2 0-144 16,-1 3 0-16,-2-3-192 0,-1 2 16 0,-4-2 0 31,-4 1-1296-31,-3 2-256 0,-6 0-48 0,-2 2-9296 0</inkml:trace>
  <inkml:trace contextRef="#ctx0" brushRef="#br1" timeOffset="82543">31795 14274 20271 0,'9'-13'896'0,"-3"5"192"0,3-3-880 0,0 1-208 16,0-2 0-16,-1 1 0 0,0 4 368 0,-3-2 16 16,-5 9 16-16,3-8 0 0,-3-4 48 0,-3 4 0 15,-1 0 0-15,-3 2 0 0,-5 4 64 0,0-1 32 16,-4 0 0-16,-1-1 0 0,-4 8-128 0,-3-1-32 15,-3-1 0-15,-2 3 0 0,-1 6-192 0,-6-1-32 16,-7 4-16-16,-3 2 0 0,-7 0 112 0,-3 4 32 16,-1 2 0-16,-4 5 0 0,-2-2 80 0,1 7 16 0,-2 4 0 0,-3-1 0 15,-5 3-192-15,0 4-16 0,2 7-16 0,6 1 0 16,5 2-160-16,7 1 0 0,8-4 0 0,7-3 0 16,2 1 0-16,11-8 128 0,8-4-128 0,11-2 0 15,8-7 0-15,9 1 0 0,7-7 0 0,5 0 0 16,5-3 0-16,8-4 0 0,5-4 0 0,5 0 0 15,7-3-192-15,4-5-32 0,6-3 0 0,-1-3 0 32,-2-7-160-32,0 0-48 0,0-6 0 0,1 0 0 0,2-2 272 0,2-3 160 0,2-4-192 0,-2 0 192 15,-4-2 128-15,-1 0 144 0,-3-2 32 0,-2 0 0 16,2-1 512-16,-3 3 96 0,3-6 32 0,-4-1 0 16,-3-3-112-16,-5-1 0 0,-5 0-16 0,-6 1 0 15,-6-2-304-15,-6-1-64 16,-5 3-16-16,-5-1 0 0,-3 4 80 0,-6 1 0 0,-4 2 16 0,-4 10 0 0,-6 4-32 15,-7 3-16-15,-4 1 0 0,-11 4 0 0,-10 5-480 16,-10 3 128-16,-12 2-128 0,-4 4 0 16,-6 2-960-16,-1 5-224 0,-1 1-48 0,-7 2-9936 15,-7 0-1984-15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07:19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964 17596 1839 0,'-11'-16'0'0,"5"4"160"0,-2 3-160 0,-3-2 0 0,1 2 0 0,0-1 0 15,-2 2 3936-15,2-1 752 0,1 4 160 0,0-1 16 16,0 1-2816-16,0 2-560 0,-1 2-112 0,3 2-32 15,-2 3-384-15,1 5-64 0,-1 0-32 0,0 3 0 16,-1 6-448-16,-1 4-96 0,2 8 0 0,-3 5-16 16,-3 3-128-16,2 6-32 0,-2 8 0 0,6-19 0 0,-2 8 160 0,-2 9 16 15,-1 9 16-15,1 1 0 0,-3 4-64 0,1 3-16 16,-1 4 0-16,-10 68 0 0,5-20-64 0,5-17-32 16,2-12 0-16,2-7 0 0,1-7-32 0,1-1 0 15,0 1 0-15,1-4 0 0,1-6-128 0,2-5 160 16,-2-12-160-16,6-7 160 0,-1-6-160 0,3-6 128 15,1-6-128-15,2-1 128 0,1-4-128 0,1-1 0 16,1-3 144-16,2-1-144 0,-1 0 0 0,3-2 0 16,1-1 0-16,0 2 128 0,3-4-128 0,0 2 0 15,6-4 0-15,-1 3 0 0,3-4 0 0,-8-1 0 16,5 2 0-16,4-2 0 0,2 1 0 0,5 2 144 16,3-3-144-16,4 2 0 0,5-2 128 0,36 4-128 15,-10 2 0-15,-5-5 0 0,-2 0 176 0,2-1-176 0,-1-1 160 16,5-1-160-16,3-3 144 0,3 0-144 0,-1-2 128 15,2 1-128-15,-1-1 144 0,5 0-144 0,1-3 160 0,3 0-160 16,5 1 0-16,-2 1 128 0,-1-1-128 16,1-3 0-16,3 2 0 0,2 1 0 0,4-3 0 0,-2 1 0 15,-3-1 0-15,2 0 128 0,3 0-128 0,2 1 0 16,1-2 0-16,1 3 0 0,0-3 0 0,5 3 0 16,5 2 0-16,-2 1 0 0,-6 0 0 0,4 0 0 15,6 2 0-15,-4 2 0 0,2 0 0 0,-1 1 0 16,-1 1 0-16,3 3 0 0,4 1 0 0,-2 3 0 15,-4-2 0-15,2 3 0 0,3-3 0 0,1 2 0 16,-5 3 0-16,0-3-128 0,1 3 128 0,4-1 0 16,6 0 0-16,-2-2-128 0,-2 1 128 0,5-6 0 15,4 0 0-15,-4 0-160 0,-5-3 160 0,7 2-128 16,6 4 128-16,-3-6 0 0,-6-1 0 0,3 2-128 0,4 0 128 0,-3 0 0 16,-2-4 0-16,2 2 0 0,4 1 0 0,-2-1 0 15,-5-2 0-15,2 3 0 0,3 3 0 0,-1-3 0 16,2-4 0-16,-2 3 0 0,-2 2 0 0,1 0 0 15,2 0 0-15,0-2 0 0,0 1 0 0,2-1 0 16,4 0 0-16,-1-1 128 0,-3-1-128 0,2 0 0 16,5 0 0-16,-2 0 128 0,-2 0-128 0,3-1 0 15,3 1 0-15,-1 0 0 0,-2 0 0 0,2 0 0 16,0-2 0-16,0 2 0 0,-1 0 0 0,0 0 0 16,-1 0 0-16,1-1 0 0,-1 1 0 0,1 0 0 15,0-3 0-15,-1 2 0 0,-2 0 0 0,-1 0 0 0,1-3 0 0,0 4 0 16,2 5 0-16,-3-5 0 0,1-4 0 0,-1 4 0 15,-2 4 0-15,1-2 0 0,-1-2 0 0,-2 0 0 16,-1 0 0-16,2 0 0 0,2 0 0 0,2 0 0 16,-6 2 0-16,3-1 144 0,1-1-144 0,-1 0 0 15,-3 3 0-15,4-1 0 0,5-1 0 0,-2 4 0 16,-6-1 0-16,3 1 0 0,5 4 0 0,-1-2 0 16,-4-2 128-16,2 2-128 0,2-2 0 0,-1 2 0 15,-6 2 128-15,1-4-128 0,4 4 0 0,-4-3 0 16,-2 2 0-16,1-1 0 0,2-3 0 0,-3 2 0 15,-5 2 0-15,2-3 0 0,2 1 0 0,-4 2 0 16,-4-5 0-16,-1 3 0 0,2 4 0 0,-3-5 0 16,0 0 0-16,-1 2 0 0,-1-2 0 0,1 0 0 15,2 0 0-15,-2-1 0 0,-5-2 128 0,6 5-128 16,3 2 160-16,-1-4-32 0,-7 0 0 0,3 2 0 0,1-2-128 16,-1 3 160-16,-1-4-160 0,-1-2 160 0,0 2-160 0,2 1 0 15,-1 0 144-15,0-2-144 0,-4-2 0 0,2 0 0 16,0 2 0-16,-1 0 128 0,-1-2-128 0,-1-1 0 15,-1 0 0-15,5-1 128 0,-1-2-128 0,0 0 0 16,-1 2 0-16,0-1 0 0,7-2 0 0,-6-3 0 16,-6 2 0-16,2 3 128 0,2-1-128 0,0-1 128 15,0 2-128-15,-4-1 128 0,-2 2 16 0,4 1 16 16,3 1 0-16,-3-1 0 0,-2-1-160 0,0 0 0 16,1 1 0-16,2-1 128 0,-1-2-128 0,2 1 0 15,-3-2 0-15,4 1 0 0,4 1 0 0,-4 0 0 16,-6-1 128-16,2 0-128 0,6 3 0 0,-2-1 0 0,-3-1 0 15,1 2 128-15,-2 0-128 0,4 0 0 0,2 0 0 0,-5-2 0 16,-5 1 0-16,2-1 0 0,3 2 0 0,1-1 0 16,-7-1 0-16,3-1 0 0,1 2 0 0,0-2 0 15,5 2 0-15,-2 1 0 0,-3-4 128 0,2 3-128 16,1 0 0-16,0-1 0 0,-1 1 0 0,-2 0 128 16,-4-1-128-16,4 2 0 0,3 0 0 0,-3-1 0 15,-5 0 0-15,0 1 0 0,0-1 0 0,1-1 0 16,1-3 0-16,-1 1 0 0,-6 1 128 0,1 0-128 15,0 2 0-15,-1-2 0 0,4-2 0 0,-5 1 0 16,-4 1 128-16,0 1-128 0,-2 1 128 0,-1 0-128 16,1-2 128-16,-5-1-128 0,-4 2 128 0,-2 2-128 15,-1 1 128-15,0 3-128 0,0-1 128 0,-2-2-128 16,-2 1 144-16,0 1-144 0,-7 1 160 0,2 2-160 0,0-1 0 0,0 0 0 16,2 4 0-16,-3-4 0 0,-3 0 0 0,-4 2 128 15,-2-2-128-15,-3 0 0 0,-4 2 0 0,-1 0 0 16,-4-1 0-16,-1 2 0 0,0-4 0 0,-2-1 0 15,-6 5 0-15,-1-4 0 0,-2-2 0 0,-6-2 0 16,-3 2 0-16,-3-4 0 0,-4 1 144 0,-2-3-144 16,-2-3 128-16,-2-1-128 0,-1-3 192 0,-3-2-32 15,-2-1-16-15,1-5 0 0,-4-5-144 0,0 0 0 16,-4-7 144-16,1-2-144 0,-2-4 176 0,0-5-48 16,-4 2 0-16,0-9 0 0,-1 1 0 0,-1 0-128 15,1-5 192-15,1 3-64 0,-2-2-128 0,-2-8 0 16,0-8 0-16,1 0 0 0,0-3 0 0,0-2 0 15,-2 1 0-15,3-7 0 0,1-2 0 0,4-6-224 0,-3-1 48 16,3 2 16-16,-2 2-32 0,0-1 0 0,2-3 0 0,0 4 0 16,-2 6 192-16,0-3-128 0,1 6 128 0,-1 4-128 15,3 3 128-15,-3 3 0 0,2 1 0 0,0 7 0 16,-2 2 0-16,1 3 0 0,-1 0 0 0,0 4-128 16,3 2 128-16,-2 3 0 0,-1 2 0 0,0 3 0 15,2 3 0-15,0 1-128 0,-2 0 128 0,0 5 0 16,3 0 0-16,-1 5 0 0,-3-1 0 0,3 5-128 15,-3 1 128-15,-1 1 0 0,-1 0 0 0,0 3-128 16,-2 1 128-16,1 4 0 0,-5-3-144 0,-1 6 144 16,-1-2-128-16,-5 4 128 0,-3 2-160 0,-7 1 160 15,-3-2-160-15,-5 4 160 0,-4 2-160 0,-2 2 160 16,-4-1-144-16,-1 2 144 0,-5 2-128 0,0 0 128 16,-4 3 0-16,-7-1-128 0,-7 2 128 0,-2-1 0 0,1 2 0 0,-2-3 0 15,-2 1 0-15,-7 1 0 0,-4 0 0 0,-3 1-160 16,-4 0 160-16,-2-2 0 0,-3 3 0 0,-5-6-128 15,-7 3 128-15,3-3 0 0,-3 2 0 0,-4-3 0 16,-8 0-128-16,-2 2 128 0,0-4 0 0,-5 0 0 16,-3-2 0-16,-3 3 0 0,-1-1 0 0,-2-3 0 15,-5-2 0-15,-5 1 0 0,-4 3 0 0,1-1 0 16,3-1 0-16,-7-1 0 0,-10-5 0 0,1 3 0 16,0-1 0-16,-1-1 0 0,0-1 0 0,-6 0 0 15,-6-5 128-15,-1 4-128 0,-1 3 0 0,3-2 144 16,3-4-144-16,-5 3 128 0,-5-3-128 0,-3 4 0 15,-3-2 0-15,3 0 0 0,0-2 0 0,0-1 128 16,-2 2-128-16,-6-2 0 0,-6 2 0 0,-1-4 0 0,-1-1 0 0,-2 1 0 16,-1 1 0-16,0 0 0 0,1 2 0 0,2-1 0 15,-1 1 0-15,-3-2 0 0,-5 5 0 0,-1-3 0 16,1 3 0-16,2-3 0 0,1 0 0 0,2 3 0 16,4-2 0-16,4 2 0 0,6-3 0 0,1 1 0 15,-3 2 0-15,1-2 0 0,-2 1 0 0,2-4 0 16,0 4 0-16,5-3 0 0,3 1 0 0,-2-3 0 15,-7 1 0-15,-1 2 0 0,4 0 0 0,0 3 0 16,0 1 0-16,3-3 0 0,3 2 128 0,-1-1-128 16,-2 1 0-16,-1 1 0 0,1 2 0 0,3 0 0 15,7-1 0-15,0 0 0 0,-3 0 0 0,0 0 0 16,0-2 0-16,1 5 0 0,2 2 128 0,2-1-128 16,4-3 0-16,-2 2 0 0,-6 0 0 0,6 3 0 15,-1 2 0-15,6 1 192 0,3-1-192 0,-2-1 192 0,-5 2-192 0,5 4 160 16,2-1-160-16,3 3 160 0,3-4-160 0,-2 3 0 15,-3-3 0-15,5 4 0 0,3-2 128 0,3 0-128 16,0-1 128-16,1 1-128 0,1-4 0 0,7 4 128 16,0-3-128-16,1 2 0 0,-3-1 0 0,6-2 0 15,5 5 128-15,-3-2-128 0,-3 1 0 0,5-3 0 16,3 6 0-16,1-2 0 0,-1 1 128 0,2-2-128 16,2-1 0-16,1-1 128 0,2 4-128 0,-1-2 0 15,2 2 0-15,0-3 128 0,-2 3-128 0,6-3 0 16,2 2 0-16,-1-3 128 0,-4 2-128 0,5-2 0 15,4 5 0-15,-1-4 0 0,-7 1 0 0,8-1 0 16,5 3 128-16,-1-3-128 0,-5 2 0 0,2-3 0 16,9 4 144-16,-4-2-144 0,1 2 0 0,2-1 0 0,3-2 0 0,2 2 128 15,4-1-128-15,-2 1 0 0,0-4 0 0,3 5 0 16,4-4 0-16,-3 5 0 0,-1-2 0 0,3 0 0 16,2-4 0-16,4 3 0 0,5-1 0 0,-5 3 128 15,-7-1-128-15,7-1 0 0,4-2 0 0,2 2 0 16,0-3 0-16,1 0 0 0,-2 2 0 0,4-4 0 15,1 0 128-15,2 2-128 0,7-1 128 0,-2-1-128 16,-5 0 176-16,4-2-48 0,-1 3 0 0,3-1 0 16,3 1 64-16,3 1 0 0,3-4 0 0,-3 2 0 15,-1-3-64-15,1 3 0 0,-1 1 0 0,34-3 0 16,-5 0 0-16,-3-1 0 0,-2 0 0 0,1 0 0 16,-1 1 0-16,0-2 0 0,0 0 0 0,-38 0 0 0,15 0 16 15,13 0 0-15,9 0 0 0,24 0 0 0,-4 0-144 0,1 1 0 16,3 0 0-16,2 0 0 0,3-1 0 0,3 2 0 15,3-1 0-15,-7 2 0 16,9 0-1568-16,11-3-192 0,0 0-32 0</inkml:trace>
  <inkml:trace contextRef="#ctx0" brushRef="#br0" timeOffset="3337.2">4589 19494 10127 0,'0'0'896'0,"-10"-3"-704"16,-1-3-192-16,0 2 0 0,1 0 960 0,0 2 176 16,1-2 16-16,0 0 16 0,0 2-368 0,0 0-80 0,0 2-16 0,9 0 0 15,-10-2-112-15,2 0-16 0,1 1-16 0,7 1 0 16,0 0 16-16,0 0 0 0,0 0 0 0,0 0 0 15,0 0-16-15,0 0 0 0,0 0 0 0,0 0 0 16,0 0-208-16,7 8-32 0,4-1-16 0,1-1 0 16,2-3 16-16,4 4 16 0,4-2 0 0,1 1 0 15,3 3-80-15,3-3-32 0,4 3 0 0,-1-2 0 16,0 0-80-16,0 2-16 0,1-1 0 0,1 1 0 16,4-4 16-16,0 2 0 0,2 0 0 0,3-2 0 15,3 1 48-15,2-1 0 0,2-2 0 0,-1 2 0 16,0 0 64-16,1-1 0 0,0-2 16 0,1-2 0 15,0 2-16-15,0-1 0 0,4 1 0 0,3-2 0 16,1 0-48-16,1 0-16 0,-3 0 0 0,-1 0 0 0,-1 2-64 16,1-2 0-16,1 0-128 0,2 0 192 0,4 1-16 15,1 3-16-15,-3-2 0 0,1 2 0 0,0-4-32 0,-2 1-128 16,-2 3 192-16,3 0-64 0,2 0-128 0,4 0 0 16,1-2 144-16,-1 2-144 0,-4 0 0 0,1 1 128 15,-2-3-128-15,3 2 0 0,1 1 0 0,2 2 0 16,3-3 0-16,-1 1 0 0,-4-2 0 0,-1 5 0 15,-1-4 0-15,5 2 0 0,4 1 0 0,0-4 0 16,0 1 0-16,-2 0 0 0,-2-4 0 0,-1 0 0 16,2 0 0-16,4 1 0 0,5 3 0 0,-2-4 0 15,-4-1 0-15,0 1 128 0,0-3-128 0,2 3 0 16,2 3 0-16,-2-3 0 0,4-4 144 0,0 0-144 16,-4 0 192-16,1 3-192 0,3 1 208 0,2 0-64 0,3-1-16 15,-2 0 0-15,-2-1-128 0,-4 2 0 0,0 0 144 0,4 0-144 16,4 0 0-16,-1 0 128 0,-4 0-128 0,2 0 0 15,-2-1 0-15,0 1 128 0,2 0-128 0,0 0 0 16,-1 0 0-16,-1 0 0 0,-4-3 0 0,0 7 0 16,0 1 0-16,3-1 0 0,2 0 0 0,-4 0 0 15,-2-2 0-15,-2 1 0 0,1 1 0 0,-1 0 0 16,2 1 0-16,0-2 0 0,1 0 0 0,-4-2 0 16,-5 1 0-16,0 0 128 0,0 1-128 0,1 3 0 15,3-1 128-15,0-1-128 0,-1-2 160 0,-3 2-160 16,-1-1 176-16,-2 1-176 0,0-1 192 0,0 2-192 15,5 3 128-15,-1-4-128 0,0 0 0 0,-3-2 0 16,-4-2 0-16,-1 4 0 0,2-1 0 0,-1 0 0 16,2 1 128-16,2-1-128 0,1-4 0 0,-4-1 0 15,-4 0 128-15,0 0-128 0,-2 1 0 0,2 1 0 0,-1 1 224 0,2-1-64 16,0 2-16-16,-2-4 0 0,-2 0 32 16,0-2 0-16,-2-1 0 0,0 2 0 0,-1 1-16 0,1 1 0 15,0-1 0-15,1 2 0 0,2-1-160 0,0 0 192 16,-1-2-192-16,-2-2 192 0,-2 1-192 0,1 1 0 15,-3 0 0-15,-1 0 0 0,0 0 0 0,0 0 0 16,2 1 0-16,-1-1 0 0,1 1 0 0,-4-2 128 16,-4-4-128-16,-2 3 0 0,-2 0 0 0,0-1 0 15,-2 2 128-15,1 1-128 0,-2-1 0 0,-1-1 0 16,-1 1 0-16,-1 1 0 0,-2 1 192 0,-1 0-32 16,-2-2-16-16,-1 1 0 0,-4 3 64 0,0 0 16 15,-4-1 0-15,-1-1 0 0,-4 0 16 0,-2 2 0 0,1 2 0 0,-11-2 0 16,0 0-32-16,0 0 0 0,9 1 0 0,-9-1 0 15,0 0-80-15,0 0 0 0,0 0-128 0,0 0 192 16,0 0-192-16,0 0 144 0,0 0-144 0,0 0 128 16,0 0-128-16,0 0 0 0,0 0 0 0,0 0 128 15,0 0-128-15,-11 9 0 0,2-5 0 0,9-4 0 16,-10 3 0-16,10-3 0 0,-11 4 0 0,1 1 0 16,1-1 0-16,9-4-144 0,0 0 144 0,-12 3-160 31,12-3-288-31,-11 5-48 0,11-5-16 0,-9 6 0 15,9-6-1472-15,0 0-288 0,-6 7-64 0,6-7-12336 0</inkml:trace>
  <inkml:trace contextRef="#ctx0" brushRef="#br0" timeOffset="4157.59">17939 19491 21711 0,'0'0'960'0,"0"0"192"0,12 2-912 0,2-1-240 16,1-1 0-16,5 4 0 0,6-1 160 0,2 5-16 15,2-3 0-15,6 1 0 0,1 3 96 0,9-1 16 16,6 2 0-16,5-2 0 0,3 2 16 0,1-1 16 0,0 0 0 15,1-2 0-15,3 2-32 0,2-4 0 0,6-1 0 0,-1 1 0 16,4-2 128-16,-2-1 0 0,0 0 16 0,2-1 0 16,3-1 48-16,3 1 16 0,4 0 0 0,-3 1 0 15,-1-1 16-15,-2 4 0 0,0-2 0 0,4-1 0 16,4 5-80-16,-3-1-16 0,-3-2 0 0,0-1 0 16,-1 3-16-16,3 1-16 0,2-2 0 0,-3 0 0 15,-4-2-80-15,-2 3-16 0,0 1 0 0,0-2 0 16,1 1-96-16,-3-3-32 0,-3-1 0 0,-3 3 0 15,-4 2-128-15,-4-2 0 0,-4 0 144 0,-1 4-144 16,-2 0 0-16,-1 1 0 0,-4-3 0 0,-2 1-128 16,-4-4-640-16,-6 2-128 15,-2 0-32-15,-7 0-8560 0,-3-1-1712 0</inkml:trace>
  <inkml:trace contextRef="#ctx0" brushRef="#br0" timeOffset="4989.53">24534 19674 14687 0,'0'0'640'0,"-3"-4"144"0,3 4-624 0,3-8-160 0,-3 8 0 0,8-7 0 16,2 3 896-16,5-1 128 0,4 0 48 0,5 1 0 15,5-1-304-15,5-1-48 0,0 1-16 0,3 2 0 16,2-2-160-16,6 1-32 0,3 1-16 0,9-1 0 15,5 0 0-15,8 1 0 0,7 2 0 0,1-1 0 16,-1 0-224-16,7 2-32 0,7 0-16 0,6 0 0 16,4-1-32-16,2-1-16 0,0-1 0 0,8 2 0 15,7-2-176-15,-1 1 0 0,-1-2 0 0,4 1 0 16,6 1 256-16,0-2 32 0,-3 1 0 0,5 1 0 16,2 1 128-16,0-2 32 0,-3 2 0 0,3 1 0 0,2 1-64 15,-4 3 0-15,-5-3 0 0,-3 3 0 0,1-1-208 16,-4 2-48-16,-4 2-128 0,-6 0 192 0,-3 1-192 0,-5 1 0 15,-1 4 0-15,-8 1 0 0,-8 1-144 0,-9 7-128 16,-8 0-32-16,-9 5-12992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07:30.77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2270 3621 16527 0,'1'-12'720'16,"2"6"176"-16,1-2-720 0,1-4-176 0,-1 0 0 0,1-3 0 0,-1 3 576 0,-2-2 64 15,-1 3 32-15,-1 1 0 0,-1-3-96 0,-1 2 0 16,-2-1-16-16,-3 0 0 0,0 0 64 0,-3 3 16 16,-4-1 0-16,-3 2 0 0,-3 5-304 0,-3-3-48 15,-1 4-16-15,-7 1 0 0,-8 1-112 0,-2 3-32 16,-5 4 0-16,-2-1 0 0,-1 4-128 0,-1 3 128 16,2 5-128-16,-1 3 128 0,1 1 48 0,1 0 0 15,1 3 0-15,3 2 0 0,4-2 48 0,2 3 16 16,4 3 0-16,2-3 0 0,6 1-240 0,3-2 0 15,3 1 128-15,6-2-128 0,7 2 0 0,5 1 0 16,5-2 0-16,6 2 0 0,6-4 192 0,7 4-16 16,5 0 0-16,4 1 0 0,1 2-16 0,4-1 0 15,2-3 0-15,2 4 0 0,-4-1-160 0,-2 1 0 16,-2 2 0-16,-2-1 128 0,-3-1-128 0,-5 0 0 16,-5-3 0-16,-4 4 0 0,-6 2 0 0,-2-4 128 0,-5 0-128 0,-5-4 128 15,-6 1 416-15,-4-2 80 16,-5 3 16-16,-4-4 0 0,-5 0 80 0,-4-2 32 0,-6 1 0 0,-3 1 0 15,-2-2-368-15,-4-2-80 0,-4-4-16 0,3-1 0 16,0-7-288-16,2 0 160 0,3-6-160 0,5-1 128 31,1-5-1792-31,9-3-384 0,5-7-64 0</inkml:trace>
  <inkml:trace contextRef="#ctx0" brushRef="#br0" timeOffset="216.96">2624 3669 24879 0,'0'0'2208'0,"-4"13"-1760"16,-3 2-448-16,1 8 0 0,1 5 176 0,-4 6-48 16,1 4-128-16,-3 7 192 0,-4 2 128 0,-3 6 32 15,0 8 0-15,-1 0 0 0,-1 5 16 0,-1-1 0 16,-3 2 0-16,3 2 0 0,-2 1-368 0,2-4 0 15,2-7 0-15,4-6-8160 16,1-3-1744-16</inkml:trace>
  <inkml:trace contextRef="#ctx0" brushRef="#br0" timeOffset="391.5">2038 4306 20847 0,'0'0'912'0,"0"0"208"0,0 0-896 0,12 4-224 0,4-2 0 0,3 1 0 16,1-1 0-16,4 3 0 0,0 2 0 0,6-4 0 16,0-3 0-16,3 2 0 0,3-1 0 0,2 2 0 31,2-1-336-31,4 3-64 0,1-1-16 0,-1-1-8416 0</inkml:trace>
  <inkml:trace contextRef="#ctx0" brushRef="#br0" timeOffset="682.88">2926 4355 17439 0,'0'0'768'0,"4"14"176"0,2-4-752 0,2 3-192 16,3 1 0-16,2 0 0 0,0-4 544 0,3 2 80 15,2-1 16-15,1-4 0 0,-1-2-448 0,1-2-64 16,1-3-128-16,-3-1 176 0,-1-3-48 0,2-1-128 16,0-4 192-16,-1 1-64 0,-1-6 192 0,-1 0 48 15,-1 1 0-15,0-2 0 0,0-2 160 0,-2 1 48 16,0-2 0-16,-3 1 0 0,-4 5-96 0,-2 1-16 15,-6-1 0-15,0 4 0 0,-4 0 0 0,-2 6 0 16,-2 2 0-16,-3 4 0 0,-1 3-208 0,-2 2-64 16,-1 5 0-16,-8 10 0 0,-2 2 0 0,4-2 0 15,2 5 0-15,3-1 0 0,0 3 128 0,2 2 32 16,5 0 0-16,3-3 0 0,5 2-352 0,4 0 0 16,4-3 0-16,5-5 0 0,2-2-128 0,2-2-112 0,-1-1-16 0,1-6-8448 31,4 1-1680-31</inkml:trace>
  <inkml:trace contextRef="#ctx0" brushRef="#br0" timeOffset="1033.52">3796 4448 15663 0,'-3'13'1392'0,"-2"3"-1120"0,-3 6-272 0,5 3 0 16,-1 2 1856-16,-1 6 304 0,-2 3 64 0,1 4 16 15,0 6-832-15,-3 5-144 0,1 2-48 0,-3 2 0 16,-3 4-656-16,1-2-144 0,-2 2-32 0,1-1 0 16,-2-10-192-16,4-2-32 0,-1-7-16 0,4-7 0 0,1-12 48 0,5-3 16 15,-1-11 0-15,4-6 0 0,0 0 304 0,1-16 64 16,4-7 16-16,3-7 0 0,2-6-144 0,3-6-48 16,1-2 0-16,1-4 0 0,1-5-128 0,0-2-16 15,-1-1-16-15,1 2 0 0,1-1 80 0,0 3 0 16,0 5 16-16,4 5 0 0,-2 2-80 0,0 6 0 15,-3 5-16-15,1 8 0 0,-2 6 0 0,-1 8 0 16,-4 4 0-16,-1 8 0 0,-1 3-240 0,-4 6 144 16,-3 4-144-16,-4 6 128 0,-2 4-128 0,-4 0 0 15,-3 2 0-15,-5 2-176 16,-2 2-1040-16,0-2-192 0,0-5-64 0,1-1 0 16,0-1-768-16,2-5-176 0,1-4-16 0</inkml:trace>
  <inkml:trace contextRef="#ctx0" brushRef="#br0" timeOffset="1408.56">5041 3875 25791 0,'-21'-14'1152'0,"8"5"224"0,-1 0-1104 0,3 1-272 16,0 3 0-16,2-1 0 0,3 2 1184 0,6 4 176 15,0 0 48-15,-8-2 0 0,8 2-1008 0,0 0-192 16,0 0-32-16,0 0-16 16,0 0-2528-16,0 0-496 0</inkml:trace>
  <inkml:trace contextRef="#ctx0" brushRef="#br0" timeOffset="1533.98">4917 4385 26719 0,'0'0'2368'0,"0"0"-1888"0,0 0-480 0,0 0 0 15,0 0 624-15,-2 8 16 0,2-8 16 0,0 0 0 16,0 0-512-16,7 12-144 0,-1-7 0 0,3 0-12896 16</inkml:trace>
  <inkml:trace contextRef="#ctx0" brushRef="#br0" timeOffset="1968">7300 3378 5519 0,'0'-18'496'0,"-1"-1"-496"16,-2 0 0-16,1 2 0 0,-3 6 4384 0,-3-2 784 16,-2 3 144-16,-7 2 48 0,-4 5-4096 0,-9 1-816 15,-3 5-176-15,-3 2-16 0,-6 5-400 0,-4 3-80 16,-2 9-16-16,-6 0 0 0,-4 9 96 0,-1-2 16 16,-1 0 0-16,7 3 0 0,2 4 128 0,8 2-160 15,7 1 160-15,8 3-160 0,6 3 160 0,10-5 0 0,7 0 128 0,8 3-128 16,7-2 0-16,5 1 0 15,3-3 0-15,5-1 0 0,2-1 0 0,4-1 128 16,9-2-128-16,-2-1 128 0,0-4 32 0,-3 3 16 16,-2-2 0-16,-3-3 0 0,-5 2 16 0,-2-3 0 0,-4-5 0 0,-4 4 0 15,-6-3 192-15,-4 1 32 0,-4 2 16 0,-4-5 0 16,-3-2 320-16,-8 1 64 0,-7 0 16 0,-5-1 0 16,-6-1-176-16,-7 1-16 0,-5 0-16 0,0-2 0 15,-4-3-384-15,1-3-80 0,1 1-16 0,4-6 0 31,3-3-1584-31,8-2-320 0,4-2-64 0,2-3-16 0</inkml:trace>
  <inkml:trace contextRef="#ctx0" brushRef="#br0" timeOffset="2972.14">7678 4099 28559 0,'-12'12'2544'0,"-2"5"-2032"16,-1 1-512-16,-2 4 0 16,1 4-832-16,-1 6-272 0,2-4-48 0,-1 6-16 0,0 7 1168 0,4-2 0 15,3 0 256-15,-1 2-32 0,2 1-224 0,4-5 128 16,4-4-128-16,4-5 0 0,2 0 0 0,3-8 0 16,3-6 0-16,2-5 0 0,3-3-288 0,5-2-48 15,5-8-16-15,-2-2 0 0,2-1 352 0,2-7 128 16,-1-4 0-16,-3-4 0 0,-2-2-128 0,-5 0 0 15,-4 1 144-15,-4-1-144 0,-3 1 448 0,-4 1 0 16,-3-1 16-16,-2-2 0 0,-2 1 128 0,-2-3 32 16,-3 2 0-16,0 1 0 0,-5 6-208 0,1 1-32 15,1 3-16-15,1 2 0 0,5 4-208 0,6 8-32 16,0 0-128-16,0 0 192 0,5-9-192 0,4 4-256 16,4 1 48-16,6-5 16 15,5-1-240-15,6-5-32 0,3-6-16 0,-7 5 0 0,3-7 128 0,4-2 32 16,3-6 0-16,4-3 0 15,2-3-224-15,4-2-32 0,4-2-16 0,2-5 0 0,1 2 384 0,-1-5 80 0,-3 4 128 0,-4-4-208 16,-3-2 208-16,-4-1 240 0,-4-2-48 0,-5 2-16 16,-4-1 80-16,-3 1 32 0,-2-1 0 0,-6 1 0 15,-2 1-128-15,-2 4-32 0,-4 1 0 0,-2 11 0 16,-3 7-128-16,-2 7 192 0,-3 7-192 0,-2 7 192 16,-2 7-192-16,-2 9 192 0,-5 8-192 0,-3 6 192 15,-5 8-192-15,1 8 0 0,-1 7-192 0,-1 5 192 0,-1 6-144 0,-3 5 144 16,-3 8 0-16,2 4 0 0,0 3-144 15,2-2 144-15,4-2 0 0,4-3-144 0,4-9 144 0,5-4 0 16,5-5 0-16,4-6 0 0,2-8 128 0,4-5 64 16,3-10 16-16,3-3 0 0,2-4 304 0,2-2 64 15,4-9 16-15,1-4 0 0,2-5-32 0,2-4-16 16,2-6 0-16,2-2 0 0,1-1-352 0,0 0-64 16,-1-2 0-16,0-1-128 0,1-1 0 0,0 2 0 15,2 2 0-15,-1 5 0 0,2 1 0 0,-1 6 0 16,-3 4 0-16,0 4 0 0,0 4 0 0,-3 2-144 15,-2 6 144-15,-4 3 0 0,-5 4 0 0,-3 6 0 16,-3-3 0-16,-3 6-128 0,-4-2 128 0,-2 4-192 16,-1 0 192-16,-2 0-192 0,-5 1-128 0,1-2-48 15,-1-3 0-15,2-1 0 0,0-7 240 0,5-2 128 16,-1-3-160-16,3 1 160 0,1-3 0 0,3-4 0 16,3 1 0-16,2-4 0 0,1 0 0 0,4-3 0 15,-2 0 0-15,4-1 0 0,0-2 0 0,2-2 128 16,0-3-128-16,1-1 0 0,1-6 176 0,1 3-176 15,-2-6 160-15,-2 0-160 0,1-2 144 0,-4 1-144 0,-1 1 128 0,-2-1-128 16,-4-2 144-16,-1 0-144 0,-1-3 160 0,-5 3-160 16,-4-1 224-16,1 0-48 0,-4-1-16 0,0-1 0 15,-2-2-32-15,1 2 0 0,0-1 0 0,2 4 0 16,0-1-128-16,2 3 0 0,3 3 0 0,2 1 128 16,1 2-128-16,5 0-144 0,2 4 144 0,2-2-208 15,4 2 16-15,1 2 16 0,5-3 0 0,6 0 0 16,2 2 176-16,4-1 0 0,3-1 0 0,1-1 0 0,1 0 0 15,1-6 0-15,-1 0 0 0,0-1 0 0,1-1 0 0,-3-1 0 16,-1-3 160-16,-5 1-160 0,-3 1 128 0,-4 1-128 16,-4 1 0-16,-4 1 144 0,-3 2 112 0,-5 2 32 15,-3 5 0-15,-4-3 0 0,-4 3 288 0,-3 3 48 16,-5 3 16-16,-2 4 0 0,-4 8-464 0,-1 2-176 16,-1 4 128-16,0 4-128 0,-2 7 0 0,2 1 0 15,1 3 0-15,3 3 0 0,4 2 0 0,4 0 0 16,4-1 0-16,4 0 0 0,5-1 0 0,5 0 0 15,6-2 0-15,12 12 0 16,3-9-1664-16,8-6-384 0,6-10-64 0</inkml:trace>
  <inkml:trace contextRef="#ctx0" brushRef="#br0" timeOffset="3620.15">12296 3005 22687 0,'-11'-36'1008'0,"9"19"208"0,-2-5-976 0,2 2-240 16,-1 0 0-16,0 3 0 0,0 6 512 0,0 1 64 15,1 3 16-15,2 7 0 0,0 0-64 0,-7 4-16 0,1 6 0 0,-1 12 0 16,0 5-512-16,-1 8 0 16,1 6 0-16,-4 6 0 0,1 6 0 0,0 6 0 0,0 4 0 0,-5 5 0 15,-3 0 0-15,-2 3 0 16,-5 4 0-16,1-2 0 0,-1-2 192 0,-1-5-192 15,1-5 192-15,2-9-192 0,4-10 128 0,1-6-128 0,4-7 0 16,3-7 0-16,3-4 208 0,3-6-64 0,4-4-16 0,1-8 0 16,7-3 768-16,6-7 160 0,5-1 32 0,2-6 0 15,4-3-640-15,4-4-112 0,2 0-16 0,0-2-16 16,1 1-304-16,-1 3 0 0,1 0 0 0,11 0 0 16,-7 11-224-16,-2 8 48 0,-2 6 16 0,-1 5 0 15,-2 6 160-15,-2 8 0 0,-3 7 0 0,-4 6-128 16,-4 4 128-16,-4 3 176 0,-4 5-48 0,-4 2 0 0,-4-1-128 0,-3 3 0 15,-3-2 0-15,-2-1 0 16,0-5-1472-16,1-3-256 0,2-4-64 16,3-8-10688-16</inkml:trace>
  <inkml:trace contextRef="#ctx0" brushRef="#br0" timeOffset="3936.7">13269 3710 28559 0,'-14'1'1264'0,"4"5"272"0,-4 4-1232 0,-1 6-304 16,-2 0 0-16,-3 5 0 0,-4 1 0 0,-4 6 0 15,-3 0 0-15,-3 2 0 0,1-4 128 0,1 2 80 16,3 3 16-16,5-3 0 0,5 1-32 0,5 0-16 16,4-5 0-16,8-1 0 0,4-4-176 0,7-2 0 15,5-4 0-15,6-6 0 0,5-2 0 0,8-4 128 0,3-4-128 0,2-5 128 16,4-3-128-16,-1-2 0 0,-1-5 0 0,-2-1 0 15,-2-3 0-15,-3 1 0 0,-4-2 0 0,-2 3 0 16,-4-5 320-16,-5 5 48 0,-6 1 0 0,-4 0 0 16,-4-3 288-16,-7 2 64 0,-3-2 16 0,-8 2 0 15,-4 1-320-15,-6 1-64 0,-4 3-16 0,-1 0 0 16,0 1-336-16,2 1 0 0,2 5 0 0,0 5 0 16,1 3-208-16,5 3-64 0,4 3-16 0,3-1 0 15,2 1-1952-15,10-6-400 16</inkml:trace>
  <inkml:trace contextRef="#ctx0" brushRef="#br0" timeOffset="5347.51">13986 3680 15775 0,'10'23'704'0,"-3"-10"128"0,-1 2-656 0,0 2-176 16,0 2 0-16,-3 2 0 0,-3 4 1184 0,-1-1 208 15,-4 4 32-15,-3-4 16 0,-1 0-272 0,-2 3-48 16,-4-2-16-16,-2 3 0 0,1-4-192 0,-2 0-32 16,0-5-16-16,2-2 0 0,2-6-16 0,0 1 0 0,0-6 0 0,1-2 0 15,1 0 16-15,12-4 0 16,-8-5 0-16,8 5 0 0,-6-10-64 0,6-6-16 15,6-1 0-15,4-3 0 0,1-5-320 0,3 0-64 16,-1-1-16-16,5-2 0 0,2 3-384 0,2-2 128 0,1 3-128 0,3-3 0 16,1 2 0-16,3-2 0 15,3 3 0-15,3 2 0 0,1 6 0 0,0 1 0 16,-2 2-160-16,-2 7 160 0,-2 4-160 0,-4 5 160 0,-6 4-160 0,0 6 160 16,-5 5-176-16,-4 2 176 0,-6 3-192 15,-2 1 192-15,-4 0-224 0,-4 6 64 0,-6 4 16 16,-3-1 0-16,-2-2-64 0,-1-2-16 0,0 0 0 0,1-6 0 15,-1-7 80-15,5-5 16 0,1-2 0 0,10-9 0 16,0 0 128-16,0 0 0 0,0 0 0 0,-5-7 128 16,5-4 64-16,4-3 32 0,1-1 0 0,2-3 0 0,6-1-224 0,-2-2 176 15,2 1-176-15,2 0 160 0,3-1-160 0,0 2 0 16,1 1 0-16,1 2-176 0,2 1 32 0,0-1 0 16,-1 6 0-16,2 3 0 0,-1 4 144 15,1 3-160-15,-1 3 160 0,-1 4-160 0,-2 3 160 0,-1 3-160 16,-3 0 160-16,-1 3-160 0,0 3 160 0,0 3-128 15,0-2 128-15,0 1-128 0,1-3 128 0,2 2-128 16,2 4 128-16,-2-1-128 0,1-7-160 0,3-4-32 16,-2-1 0-16,5-6 0 0,3-1 320 0,3 0 0 15,3-7 0-15,1 0 0 0,1-2-128 0,2-2 128 16,1-4 0-16,-1-2 0 0,-4 2 0 0,-2-1 0 16,0-1 0-16,-4-1 0 0,-6-3 0 0,-2-1 0 15,-3 0 0-15,-5-1 0 0,-2-3 0 0,-3 2 0 0,-4 1 128 16,-2 2-128-16,-2 3 0 0,0 3 128 15,-3 0-128-15,5 11 0 0,-11-2 0 0,3 4 128 16,-4 1-128-16,-1 5 0 0,-1 0 0 0,-1 7 0 0,-1 4-144 0,0 3 144 16,0-1-144-16,2 3 144 0,1 2-128 0,3 3 128 15,5-2 0-15,4 2 0 0,4-4 0 0,6 0-128 16,5-6 128-16,4-3 0 0,5-4-144 16,1-2 144-16,0-3-160 0,4-2 160 0,2-3-208 15,0-7 80-15,2-4 128 0,0-3 0 0,-2-4 0 0,1-2 128 16,-1-1-128-16,-2 0 192 0,-3-3-64 0,0 3 0 15,-4 1 0-15,-2 2 0 0,-2 1 0 0,-4-1 0 16,-3 4 0-16,-4-2 0 0,-2 1 0 0,-4 1 0 16,-1 1-128-16,-3 1 0 0,-5 4 128 0,0 2-128 15,-1 4 0-15,-2 4 0 0,-3-1 0 0,0 6 0 0,-2 0 0 16,2 4 0-16,0-3 0 0,0 3-128 0,-1 2 128 16,4 0 0-16,-1 2 0 0,3-6 0 0,2-1-144 0,8-10 0 15,0 0 0-15,0 0 0 0,0 0 144 0,0 0-160 16,0 0 160-16,0 0-160 0,8-5 160 0,1-4 0 15,0 2 0-15,-3-1 0 0,2 1 0 0,-1-4 0 16,0 4 0-16,0-5 128 0,-2 3-128 0,-1-2 0 16,0 2 0-16,-3-2 0 0,-1 0 0 0,0 3 0 15,-1-5 0-15,-2 5 0 0,1-2 0 0,-1 4-160 16,1-3 160-16,0 1-208 0,1-1 208 0,2 0-192 16,2 0 192-16,1 1-192 0,2-4 192 0,3 2 0 15,2-4 0-15,5 1 0 0,4 2-128 0,3-1 128 16,1 0 0-16,3 3-144 0,1 0 144 0,4 3-128 15,-2-3 128-15,1 2-128 0,-1 2 128 0,2-2-128 16,2 0 128-16,0 3-128 0,1-2 128 0,-2 2 0 16,0 0 0-16,0 2 0 0,-1-2 0 0,-3 0 0 15,-4 0 0-15,-2 2 128 0,-2 1-128 0,-4 1 0 16,-1-3 0-16,-6 2 128 0,0 0-128 0,-2-1 0 0,-8 2 0 16,0 0 128-16,0 0-128 0,0 0 0 0,0 0 0 15,0 8 0-15,-3-1 0 0,1 2 0 0,-1-2 0 0,-1 3 0 16,3-2 0-16,-2 3 0 0,1-2 0 0,1 0 0 15,1-3 0-15,0-6 0 0,5 8 0 0,1-3 0 16,0 1 0-16,2 1 0 0,1-4 0 0,2 1-128 16,1-4 128-16,0 0 0 0,2-1 0 0,-1 0 0 15,2 1 0-15,1 0 0 0,0-2 0 0,1 1 0 16,-1-1 0-16,2-4 0 0,0 3 0 0,0-1 0 0,-1 3 0 16,1-1 0-16,-1 2 0 0,2 2 0 0,0-2 0 15,1 2 0-15,2 2 0 0,1 5 0 0,2 0 0 0,1 3-128 16,-1 4 128-16,0-1 0 0,-2 0 0 0,-1-1-128 15,-3 3 128-15,-4 2 0 0,-2 4 0 0,-3 0 0 16,-4 3 0-16,-4 5 0 0,-6 2 0 0,-4 2 176 16,-3 2-48-16,-4 3 0 0,-6 3 80 0,-3-1 16 15,-4 0 0-15,-1 0 0 0,0-3-32 0,-1-5-16 16,2-4 0-16,0-4 0 0,2 0 288 0,-1-3 64 16,3-3 16-16,-1-2 0 0,-3-3-96 0,0-1-32 15,0-1 0-15,-2-1 0 0,0-4-416 0,-1 2 0 16,1-6 128-16,1-1-11392 15,-1-5-2256-15</inkml:trace>
  <inkml:trace contextRef="#ctx0" brushRef="#br0" timeOffset="6388.09">5538 5851 9215 0,'0'0'816'0,"0"0"-656"15,-6-1-160-15,6 1 0 0,-6 0 1232 0,-1-1 224 16,7 1 32-16,-5-1 16 0,-1-5-112 0,-1 3-32 16,2 0 0-16,2-1 0 0,3 4-144 0,-4-6-16 0,1 0-16 0,2 1 0 15,2-4-320-15,4 1-64 16,0-3-16-16,7 2 0 0,2-4-384 0,4 2-80 0,4-1 0 0,5-1-16 15,2 1-304-15,6 1 0 16,3-1 0-16,3 0 0 0,0 2 0 0,3 0 0 0,-2 5 0 0,0 1 0 16,-3 4 0-16,-1 4 0 15,-2 2 0-15,-5 6 0 0,-4 3 0 0,-4 3 0 16,-5 2 0-16,-5 4 0 0,-6 4 0 0,-3-1 0 0,-5 2 176 0,-6 0-48 16,-5 1 64-16,-5 0 32 0,-4 3 0 0,-2-1 0 15,-3-2-48-15,-2 0-16 0,0-5 0 0,-1 1 0 16,0-4-160-16,2-1 160 0,2-3-160 0,2-2 160 15,0-1-160-15,5-2 128 0,5-3-128 0,3 0 128 16,3-3-128-16,2 0 0 0,5-7 0 0,5 7 128 16,2 2-128-16,3 1 0 0,3 4 0 0,5-4 0 0,2 3 0 15,2 1 0-15,3-3 0 0,3 4 0 0,0 1 0 16,0 0 0-16,-2 2 0 0,-2 0 0 0,-3-1 0 0,-3 1 0 16,-5 0 0-16,-3 1 0 0,-2 0 0 0,-3 3 160 15,-5 2 16-15,-4-4 0 0,-2 1 272 0,-5-1 48 16,-3 2 16-16,-2 0 0 0,-4-1-96 0,-6-1-16 15,-1-1 0-15,-3 4 0 0,-3 0-144 0,-4-1-48 16,-4-2 0-16,-2-1 0 0,-1-1-208 0,2-2-192 16,-1-3 48-16,-13 2 0 15,7-2-2160-15,11-4-448 0</inkml:trace>
  <inkml:trace contextRef="#ctx0" brushRef="#br0" timeOffset="7172.63">6756 6047 11967 0,'0'0'1072'16,"0"0"-864"-16,0 0-208 0,0 0 0 0,0 0 688 0,-4 5 80 16,-2 7 32-16,0 0 0 0,-1 6-208 0,1 6-32 0,-1 3-16 0,1 4 0 15,1-1-96-15,-1 4-32 16,-1 3 0-16,-2 4 0 0,2-2-64 0,-1 2-16 0,3 2 0 0,-1-3 0 15,-1-2-80-15,2-4 0 0,1-1-16 0,3-6 0 16,2-4 96-16,2-6 32 0,1-5 0 0,2-4 0 16,3-7 576-16,2-5 112 0,2-5 32 0,1-2 0 15,1-3-512-15,3-2-112 0,1-1-16 0,0-2 0 16,0-2-320-16,-1-2-128 0,-1 3 0 0,-1-3 144 0,-2 1-144 16,-1-2 0-16,2 1 0 0,-1 2 128 15,-1 1-128-15,1-1 0 0,0 1 0 0,0 2 0 0,-1 3 0 0,-1 1 0 16,0 1 0-16,-1 8 0 0,-1 1 0 0,1 4 0 15,-1 4 0-15,-1 4 0 0,-1 4 0 0,3 5 0 16,-2-1 0-16,-2 5 0 0,0 5 192 0,-1 5-64 16,-1 2 0-16,0 4 0 0,-2 1-128 0,0-1 128 15,0-3-128-15,1-1 128 0,1-2-128 16,1-7 192-16,1-3-192 0,0-3 192 0,5-2-192 0,2-4 0 16,1-5 144-16,3 0-8640 15,2-3-1728-15</inkml:trace>
  <inkml:trace contextRef="#ctx0" brushRef="#br0" timeOffset="7541.94">7817 5320 19695 0,'0'0'864'0,"0"0"192"0,-2 12-848 0,-1-1-208 16,0 4 0-16,-1 4 0 0,0 5 640 0,0-1 96 16,-1 1 16-16,0 6 0 0,-5 1-144 0,0 1-32 15,-2 1 0-15,1 2 0 0,-2-2-336 0,3-2-80 16,-2 0-16-16,3-4 0 0,1-3-144 0,1-3 0 16,2-7 0-16,3-1-7408 15,2-3-1472-15</inkml:trace>
  <inkml:trace contextRef="#ctx0" brushRef="#br0" timeOffset="7709.88">8214 5324 20271 0,'-3'15'896'0,"1"-2"192"0,-3 6-880 0,-3 3-208 0,3 7 0 0,-2 4 0 16,-2 4 896-16,-3 2 128 0,-1 2 16 0,-2 5 16 15,-3-1-512-15,1 4-96 0,-2 0-32 0,-1-3 0 16,1 1-192-16,2-4-32 15,0-2-16-15,-2 5-11728 0</inkml:trace>
  <inkml:trace contextRef="#ctx0" brushRef="#br0" timeOffset="8014.1">9167 5790 13823 0,'0'0'1216'0,"0"0"-960"16,0 0-256-16,0 0 0 0,0 0 1536 0,0 0 272 15,7 9 48-15,-3 0 16 0,-3 3-512 0,-1 4-96 16,-3 1-32-16,-1 2 0 0,-2 4-336 0,-2 5-80 0,0 0-16 0,-3 3 0 15,-3 4-256-15,2 1-48 16,-2 3-16-16,-2 0 0 0,1-1-208 0,1-1-32 16,2 1-16-16,-4 12 0 15,5-8-960-15,1-7-192 0,2-3-32 0,2-9-11584 0</inkml:trace>
  <inkml:trace contextRef="#ctx0" brushRef="#br0" timeOffset="8164.84">8663 6184 22863 0,'0'0'1008'0,"0"0"208"0,9 7-960 0,1-5-256 0,2 2 0 0,5 0 0 15,2 2 448-15,5-2 32 0,3-4 16 0,5 0 0 16,3 0-240-16,3-1-32 0,2-4-16 0,3-3 0 0,0-1-208 0,3-3 0 16,1-2-144-16</inkml:trace>
  <inkml:trace contextRef="#ctx0" brushRef="#br0" timeOffset="8572.93">9997 5460 22799 0,'17'-4'1008'0,"-7"-1"208"0,3 0-960 0,3 1-256 16,3-1 0-16,4 1 0 0,4 4 0 0,1 3 0 15,0-1-144-15,0 2 144 0,0-3 0 0,1 6 0 16,0 3 0-16,-2-1 0 0,-2 2 0 0,-2 4-144 16,-4 3 144-16,-3 4 0 0,-5 5 0 0,-3 1 176 15,-6 3-16-15,-6 5 0 0,-6 0-160 0,-6 4 160 16,-8 0-160-16,-4 3 160 0,-4-1 16 0,-4 4 0 0,-3-2 0 15,-3 3 0-15,-1-2-16 0,-3-1 0 16,0-3 0-16,-3-2 0 0,2-2 384 0,5 0 80 0,2-4 16 16,6-3 0-16,5-3 144 0,6-2 48 0,5-3 0 15,7 0 0-15,4 1-464 0,6-2-96 0,3-2-16 0,7-1 0 16,4-3-256-16,6-2 128 0,4 0-128 0,4-1 0 16,1-3 128-16,5 0-128 0,1-5 0 0,0 0 0 15,2-2-224-15,1-3-96 0,0-3-32 0,0 0-8608 16,-2-4-1712-16</inkml:trace>
  <inkml:trace contextRef="#ctx0" brushRef="#br0" timeOffset="8955.61">10862 5869 22111 0,'0'0'1968'0,"-5"8"-1584"16,-2 5-384-16,1 1 0 0,-2 2 720 0,1 4 64 16,-1 2 16-16,-1 3 0 0,0 5-432 0,0 1-96 15,-1-3-16-15,1 2 0 0,2 1-16 0,0-3-16 16,2 0 0-16,1-4 0 0,4 3-224 0,4-7 176 16,3-2-176-16,-1-4 160 0,3-5-160 0,1-2 128 15,4-7-128-15,3-7 128 0,2 0 208 0,5-6 48 16,-1-1 0-16,2-3 0 0,2-2 64 0,-1-2 0 15,1-2 16-15,-1-3 0 0,-4 1 16 0,-1 1 0 16,-3 0 0-16,-3 2 0 0,-2 2-112 0,-2 2-32 0,-1 3 0 0,-1 2 0 16,-3 5-96-16,1 2-32 0,-2 1 0 0,-5 5 0 15,0 0-208-15,2 13 144 0,-2 3-144 0,-1 4 128 16,0 5-128-16,-2 1 0 0,1 2 0 0,-1 4 0 16,1-1 0-16,0 2 0 0,1 0 128 0,1 11-128 15,1-2-656-15,3-4-224 16,1-6-32-16,3-3-16 0,0-3-1824 0,0-9-352 0,5-5-80 15</inkml:trace>
  <inkml:trace contextRef="#ctx0" brushRef="#br0" timeOffset="9261.45">11891 4899 25791 0,'-12'19'2304'0,"3"0"-1856"0,-3 6-448 0,2 8 0 15,0 6 288-15,-3 6-32 0,1 0-16 0,-4 6 0 16,0 3-48-16,-5 1 0 0,-1 4 0 0,-3 1 0 15,1-2-192-15,1 1 144 0,-1-3-144 0,0-7 128 16,-3-4-128-16,5-6-272 0,1-6 64 16,5-6 16-1,2-4-1536-15,3-7-320 0</inkml:trace>
  <inkml:trace contextRef="#ctx0" brushRef="#br0" timeOffset="9518.29">12672 5483 17503 0,'0'0'768'0,"0"0"176"0,4 10-752 0,-2 3-192 16,-1 3 0-16,1 6 0 0,-2 2 864 0,0 1 144 15,-2 5 16-15,0 1 16 0,-1 1-304 0,0 0-64 16,-4 4-16-16,0 0 0 0,-4 5-208 0,-1-3-64 16,-4 0 0-16,0-1 0 0,-2 1-384 0,-1 0 0 15,-1-1 0-15,-8 12 0 16,5-11-2304-16,4-6-560 0</inkml:trace>
  <inkml:trace contextRef="#ctx0" brushRef="#br0" timeOffset="9679.01">12329 5984 18431 0,'0'0'1632'0,"7"6"-1312"0,3-1-320 0,3 0 0 16,2 3 656-16,4-2 64 0,3 3 16 16,7-3 0-16,3-2-464 0,4 0-80 0,2-3-32 0,0-2-6496 15,0-2-1312-15</inkml:trace>
  <inkml:trace contextRef="#ctx0" brushRef="#br0" timeOffset="10102.42">14071 4987 23039 0,'0'0'1024'0,"0"0"192"0,-6 5-960 0,0 2-256 15,1 6 0-15,-3 5 0 0,-2 5 0 0,-2 6 0 16,-2 1 128-16,-2 5-128 0,-3 6 0 0,-2 3 128 16,-4 6-128-16,-2 3 0 0,-2 7 192 0,-1 5-64 15,-4 2-128-15,4 4 192 0,-2 4-192 0,2-2 0 16,2-3 0-16,4-5 0 0,3-3 144 0,7-6-144 15,4-4 128-15,6-5-128 0,6-6 192 0,4-8-64 16,5-8 0-16,5-3 0 0,3-8 192 0,2-5 16 16,2-7 16-16,1-2 0 0,2-6 224 0,0-3 64 15,2-3 0-15,-1 0 0 0,1-6-256 0,-3-2-32 16,-2-2-16-16,-1 0 0 0,-3 1-112 0,-2-1-32 16,-6-1 0-16,-2 2 0 0,-4-2 192 0,-5 0 48 0,-4-1 0 0,-2 5 0 15,-4 3 0-15,-2 5 0 0,-6 2 0 0,1 4 0 16,-5 1-304-16,-1 3-128 0,-1 5 0 0,0 1 128 15,2 5-400-15,2 0-96 0,0 3-16 0,2 1-9216 16,2-4-1856-16</inkml:trace>
  <inkml:trace contextRef="#ctx0" brushRef="#br0" timeOffset="10496.28">14571 5567 24927 0,'0'0'1104'0,"5"7"240"0,-2 3-1088 0,0 3-256 15,0 2 0-15,-3 6 0 0,-1 0 320 0,-2 4 0 16,-2 1 0-16,0 2 0 0,-3 3 0 0,1 2 0 16,-2 0 0-16,0-4 0 0,0 2-128 0,1 0 0 15,2 0-16-15,1-3 0 0,1-4-176 0,3-1 128 16,1-4-128-16,4-5 128 0,-2-3 16 0,5-4 0 15,1-7 0-15,5-4 0 0,4-3 448 0,3-5 96 16,3 2 16-16,1-7 0 0,0-3-352 0,2-3-64 16,-2 1-16-16,-1 1 0 0,-2-2-144 0,-3-3-128 15,0 1 144-15,-4-2-144 0,0 2 192 0,-2-1-48 16,1 4-16-16,-5 5 0 0,-1 3 32 0,0 5 0 16,-2 3 0-16,-5 6 0 0,0 0-32 0,2 7 0 0,-2 10 0 0,-1 3 0 15,-1 4-128-15,-1 3 0 0,-1 4 0 0,2-1 0 16,-1 3 0-16,2 3 0 0,0 1 0 15,1-1 0-15,1 0 0 0,3-2 0 0,2-2 0 16,3-3 0 0,4-4-1344-16,3-5-240 0,3-2-48 0,3-3-7408 0,3-10-1488 15</inkml:trace>
  <inkml:trace contextRef="#ctx0" brushRef="#br0" timeOffset="10933.34">16225 5754 28559 0,'0'0'1264'0,"0"0"272"0,14-2-1232 0,6 1-304 0,4-2 0 0,4 1 0 0,3 1 256 0,-7-1-16 15,6 0 0-15,3-3 0 0,2 0-240 0,1 0 0 16,1-3 0-16,3 2 0 0,-1 0 128 0,2-1-128 16,-3 2 0-16,-2 1 0 15,-5-2-1360-15,-3 1-368 16,-6 1-80-16</inkml:trace>
  <inkml:trace contextRef="#ctx0" brushRef="#br0" timeOffset="11067.92">16434 5898 13823 0,'-24'16'608'0,"10"-5"128"0,2 1-592 0,1-1-144 15,4 2 0-15,2-4 0 0,2 0 1840 0,3-9 336 16,5 11 64-16,2-5 0 0,0-2-1408 0,3 1-304 16,3 0-48-16,5-2-16 0,3-3-272 0,4-1-48 15,4-3-16-15,0-3 0 0,5 2-304 0,7 0-64 16,5-5-16-16</inkml:trace>
  <inkml:trace contextRef="#ctx0" brushRef="#br0" timeOffset="11541.9">19077 5081 21183 0,'-15'-6'944'0,"7"6"192"0,-2 5-912 0,-4 0-224 16,1 6 0-16,-3 3 0 0,-3 5 256 0,-3 8 0 15,-2 0 0-15,-3 7 0 0,-1 4 144 0,-2 7 48 16,2-1 0-16,1 6 0 0,2 3-96 0,2 2-16 15,2 1 0-15,4 4 0 0,-1 1-208 0,5 0-128 16,3-3 128-16,2-1-128 0,5-2 128 0,4-4-128 16,5-3 128-16,6-7-128 0,4-3 288 0,7-6-16 15,5-8 0-15,8-4 0 0,3-5 480 0,3-2 80 16,4-9 32-16,-2-4 0 0,5-3 16 0,-1-7 0 16,-1-3 0-16,2-4 0 0,2-6-384 0,3 0-80 15,0 0-16-15,0-8 0 0,-3-2-48 0,-3-3-16 16,-2-4 0-16,-3 0 0 0,-4-8 112 0,1-1 0 15,-6-4 16-15,-2-3 0 0,-4-3 160 0,-4 2 16 16,-4 4 16-16,-5 3 0 0,-3 8-224 0,-7 1-48 16,-6 6-16-16,-7 6 0 0,-7 1-112 0,-7 5 0 15,-7 4-16-15,-5 2 0 0,-7 6-240 0,-6 4 0 0,-6 5-192 16,-6 0 192 0,-4 2-2176-16,-4 3-320 0,1 0-64 0</inkml:trace>
  <inkml:trace contextRef="#ctx0" brushRef="#br0" timeOffset="14292.98">5687 8344 8287 0,'-15'-5'736'0,"8"4"-592"0,1-2-144 0,-3 1 0 0,0-2 1152 0,2 1 192 15,0 1 32-15,3-1 16 0,4 3-240 0,0 0-64 16,0 0 0-16,6-9 0 0,2 2-64 0,6-1-32 16,3-2 0-16,5 0 0 0,3-3-608 0,4-2-112 15,0-1-16-15,4 2-16 0,2 2 176 0,0 0 32 16,1 1 16-16,2 3 0 0,3-1-32 0,-1 5-16 16,1 4 0-16,-3 3 0 0,-3 3-208 0,-5 3-32 15,-3 5-16-15,-6 4 0 0,-3 0 16 0,-6 1 0 16,-6 4 0-16,-6 6 0 0,-5-1 16 0,-4 2 0 15,-5 2 0-15,-8 3 0 0,-3-2-64 0,-2-3 0 16,-2 2 0-16,-1-2 0 0,-2 2-128 0,-1-4 128 16,4 3-128-16,1-6 128 0,1 2-128 0,5-6 192 15,4 0-192-15,4-3 192 0,6-3-64 0,2 0 0 16,6-2 0-16,3-1 0 0,2 5-128 0,4-2 0 16,4 0 0-16,3 3 0 0,0-1 0 0,4 1 0 15,0 1 0-15,3-2 0 0,1 4 0 0,3 0 0 16,1 4 0-16,-1-3 0 0,-2 1 0 0,-2 3 0 15,-3-3 0-15,-2 1 0 0,-3 1 128 0,-5-2-128 0,-2 2 192 0,-7 1-64 16,-2-3 336-16,-4 1 64 0,-5 0 16 16,-5-2 0-16,-5 2 16 0,-1 0 0 0,-7-2 0 0,-3-1 0 15,-2 0-304-15,-2-2-64 0,-1 0-16 0,3-4 0 16,0-2-176-16,3-8 0 0,3-1 0 0,-9-7 0 16,6-3-2080-16,7-8-288 0</inkml:trace>
  <inkml:trace contextRef="#ctx0" brushRef="#br0" timeOffset="14759.91">6658 8855 11967 0,'0'0'528'0,"0"0"112"0,0 0-512 0,-2 5-128 16,2-5 0-16,0 0 0 0,0 0 2608 0,0 0 480 16,7 5 112-16,2-6 0 0,3-4-1808 0,0-3-368 15,4-5-80-15,0-1-16 0,2-2-480 0,1-3-80 16,1-3-32-16,-3 2 0 0,-1-2-128 0,0-1-16 16,-2 2-16-16,-2 2 0 0,0 1-176 0,-2 3 128 15,-3 2-128-15,2 4 128 0,-2 0-128 0,-3 4 0 16,-4 5 144-16,0 0-144 0,5 10 144 0,-4 3-144 0,-2 7 192 0,-1 3-192 15,-1 1 192-15,1 6-192 16,-2 1 192-16,1 4-192 0,-2 2 144 0,1 1-144 16,-3 1 0-16,1 0 144 0,0 0-144 0,1-4 160 0,-3-3-160 0,0 0 160 15,1-9 176-15,0-2 48 0,2-2 0 0,1-3 0 16,1-5 176-16,0-5 32 0,3-6 16 0,0 0 0 16,0 0-96-16,5-5-32 0,3-5 0 0,-1-1 0 15,2-6-256-15,0-1-48 0,0-3-16 0,1-5 0 16,0 2-160-16,2-4 0 0,1 1 0 0,2 0 0 15,3-1 0-15,-1 1 0 0,1 3 0 0,3-2 0 0,0 3 0 0,3 2 0 16,2 2-144-16,-1 1 144 0,-1 1-256 0,3 2 0 16,-3 4 0-16,-3 2-10240 15,1 4-2048-15</inkml:trace>
  <inkml:trace contextRef="#ctx0" brushRef="#br0" timeOffset="15126.68">7648 7805 19983 0,'0'0'880'0,"0"0"192"0,9-3-864 0,1 0-208 16,3-2 0-16,2 1 0 0,3 0 432 0,0 3 32 0,5-2 16 0,-2 2 0 16,2 1-144-16,2 4-16 15,-4-2-16-15,-1 5 0 0,-2 1-304 0,-3 5 0 0,-3 0 0 0,-2 3 0 16,-4 5 272-16,0 5 0 0,-3 0 0 0,-4 2 0 16,-4 2 320-16,-3 0 64 0,-2 1 16 0,-3 4 0 15,-2-5-416-15,0-2-96 0,1 1-16 0,1-6 0 16,2-1 448-16,5-4 96 0,-2-3 16 0,5-2 0 0,3 1-32 15,4-5 0-15,3-1 0 0,4-3 0 0,3-1-352 16,2-1-80-16,2-3-16 0,3-1 0 16,1-3-224-16,3 0 0 0,0-4-192 0,2 2-9392 15,-1 0-1872-15</inkml:trace>
  <inkml:trace contextRef="#ctx0" brushRef="#br0" timeOffset="15443.98">9231 8180 23039 0,'0'0'2048'0,"0"0"-1648"16,0 0-400-16,5 9 0 0,-4 1 608 0,-1 4 32 16,-1 4 16-16,0 2 0 0,-4 3 192 0,0 4 48 15,-3-2 0-15,-2 7 0 0,-2 2-496 0,0 4-80 0,-2 3-32 0,0 2 0 16,-2-2-80-16,1 1-16 0,1 1 0 0,0-2 0 16,1-3-192-16,2 0 0 0,0 1 0 0,-2 12-160 31,1-7-1072-31,6-9-224 0,0-11-32 0,1-8-6528 0,5 0-1312 0</inkml:trace>
  <inkml:trace contextRef="#ctx0" brushRef="#br0" timeOffset="15614.41">8806 8681 16575 0,'0'0'1472'0,"0"0"-1168"15,0 0-304-15,8-3 0 0,0 3 1856 0,4-1 320 16,2 0 64-16,3-1 16 0,4 1-1616 0,2 0-320 15,1-2-64-15,3 1 0 0,1-2-256 0,3 1 128 16,3 0-128-16,14-5 0 16,-2-1-816-16,1-1-256 0</inkml:trace>
  <inkml:trace contextRef="#ctx0" brushRef="#br0" timeOffset="16048.39">10215 7949 20271 0,'0'0'896'0,"0"0"192"0,1-7-880 0,3 0-208 0,2 0 0 0,4 4 0 16,2-5 352-16,3 3 32 0,3 2 0 0,3 1 0 16,4 2-176-16,0 0-16 0,2 1-16 0,2 0 0 0,1 2 112 0,-2 3 32 15,2 3 0-15,-2 0 0 0,-4 4-192 0,-1 4-128 16,-3 4 192-16,-2 4-192 0,-3 2 240 0,-2 7-64 16,-3 3-16-16,-8 4 0 0,-4 3 240 0,-4 3 48 15,-5-1 16-15,0 4 0 0,-7-1-272 0,-3-2-64 16,-4 0-128-16,-3 2 192 0,-5-6-192 0,-1-1 128 15,0 0-128-15,-2-5 0 0,3-4 320 0,3-5-48 16,3-2 0-16,4-4 0 0,4-2 352 0,4-2 64 16,5-3 16-16,3 0 0 0,5-4-480 0,4 0-96 15,3-2 0-15,4 0-128 0,3-2 128 0,4 1-128 16,1-3 0-16,6 4 0 0,1-4 0 0,5-2 0 16,4 1 0-16,13-3 0 15,-3-1-608-15,-2-4-32 0,-2 0 0 0</inkml:trace>
  <inkml:trace contextRef="#ctx0" brushRef="#br0" timeOffset="17045.55">11213 8457 11967 0,'-12'14'528'0,"3"-4"112"0,0 2-512 0,2-3-128 15,0 2 0-15,1-2 0 0,0 1 1600 0,6-10 272 16,-7 5 64-16,7-5 16 0,0 0-288 0,0 0-64 16,0 0-16-16,0 0 0 0,7-7-368 0,4-6-64 15,4-1 0-15,3-3-16 0,-3-2-512 0,6-2-112 16,-1-2 0-16,4-4-16 0,2 0-320 0,3 1-176 16,-1 3 192-16,0 0-192 0,-1-2 0 0,-3 3 0 15,-1 2 0-15,-2 1 0 0,-3 3 128 0,-2 4-128 16,1 3 0-16,-6 1 0 0,-3 3 0 0,-8 5 0 15,0 0 0-15,8 16 0 0,-4 7 0 0,-2 7 0 16,-2-1 0-16,-1 11-144 0,-3 5 144 0,1 3 128 16,-3 4-128-16,-2 0 176 0,-2 1 0 0,1 1 0 0,-3 1 0 15,-1-3 0-15,-1-7-48 0,1-4-128 16,-1-4 192-16,2-7-64 0,-5-4 384 0,6-8 80 0,3-7 16 16,2-2 0-16,6-9 176 0,0 0 48 0,0 0 0 0,2-16 0 15,3-3-160-15,3-4-32 0,3-5 0 0,2-1 0 16,1-4-512-16,1-3-128 0,3-2 0 0,2 1 0 15,2 0 0-15,0-2 0 0,-2-2-192 0,2 2 192 16,-1 2-176-16,2 1 176 0,1 1-128 0,2 2 128 16,-1 3-144-16,2 9 144 0,1 3-160 0,0 3 160 15,0 5-304-15,1 3 48 0,-1 5 0 0,2 2 0 16,1 2-1984-16,-2 2-384 0,-2 1-64 0,-3-2-32 0</inkml:trace>
  <inkml:trace contextRef="#ctx0" brushRef="#br0" timeOffset="17378.93">12912 8035 11967 0,'0'0'1072'0,"0"0"-864"16,0 0-208-16,0 0 0 0,0 0 1808 0,0 0 320 16,1 17 64-16,-1-1 16 0,-1 3-496 0,-1 3-112 15,-4 10 0-15,1 1-16 0,-2 2-496 0,-1 5-112 0,-2 2-16 0,0 2 0 16,-2-2-176-16,2 4-32 0,-3-3-16 0,-1 4 0 15,0-1-240-15,1-2-48 16,0-3-16-16,-2-2 0 0,3-1-432 0,1-4 0 0,4-7 0 0,3-4 0 16,1-4-1024-1,-1-1-144-15,4-3-32 0,0-2-7888 0,0-13-1600 0</inkml:trace>
  <inkml:trace contextRef="#ctx0" brushRef="#br0" timeOffset="17546.28">12527 8578 17503 0,'0'0'768'0,"0"0"176"0,0 0-752 0,11-5-192 16,2 2 0-16,1 1 0 0,0 0 1696 0,3 2 304 16,0 2 64-16,2-1 16 0,2 0-1488 0,0-1-288 15,2-1-64-15,4 0-16 0,3-2-224 0,4-1 144 16,0 2-144-16,1-1 128 0,2 1-128 0,5 0 0 16,5 0 0-16,-1-1-7680 15,-1-4-1584-15</inkml:trace>
  <inkml:trace contextRef="#ctx0" brushRef="#br0" timeOffset="18046.43">14323 7570 4607 0,'0'0'400'0,"3"-10"-400"0,-3 10 0 0,2-8 0 0,1-2 2752 15,-3 10 448-15,0 0 112 0,0 0 16 16,0 0-2304-16,0 0-464 0,-4-6-96 0,4 6-16 16,-10 0 176-16,-2 5 16 0,0 2 16 0,-4 3 0 0,-2 4 96 15,-4 5 16-15,-4 7 0 0,-3 3 0 0,-2 7 64 0,-2 7 0 16,0 3 16-16,2 8 0 0,1 9-144 0,1 1-48 15,0 8 0-15,1 4 0 0,0 0-416 0,1-2-96 16,2 1-16-16,4-3 0 0,4-3-128 0,6-3 0 16,5-5 0-16,5-6 0 0,3-7 0 0,7-9 0 15,5-7 176-15,8-3-176 0,2-4 272 0,5-6-32 16,6-3-16-16,4-6 0 0,7-1-64 0,2-5-16 16,3-6 0-16,0-4 0 0,-4-9-16 0,-3-1-128 15,0-2 192-15,-6-1-64 0,-4-3 832 0,-4-2 144 16,-2 1 48-16,-6 0 0 15,-3-5-1568-15,-4 3-304 0,-4-3-64 0,-5 4-16 0,-5-3 1120 0,-3 4 240 16,-9 2 32-16,-1 3 16 0,-5-1-16 0,-3 5 0 16,-3 6 0-16,-4 7 0 0,-4 1-352 0,-3 6-80 15,-2 3-16-15,-3 5 0 0,-2 3-144 0,-3-1 0 16,-1-1 0-16,4 3-176 0,4-1-128 0,5-2-16 16,6-1-16-16,5-1-10432 0,3-2-2096 15</inkml:trace>
  <inkml:trace contextRef="#ctx0" brushRef="#br0" timeOffset="18419.1">15374 7979 7359 0,'-28'3'656'0,"13"1"-528"15,-1 1-128-15,3 0 0 0,1-3 3136 0,12-2 608 16,0 0 112-16,0 0 32 0,0 0-1920 0,0 0-384 16,8 9-80-16,7-1-16 0,3-7-784 0,2 2-144 0,6-5-48 0,4 1 0 15,3 0-320-15,4-2-192 16,4-1 192-16,5 1-192 0,2-1 0 0,2 1 0 16,-1-2-192-16,-4 0 48 15,-7 1-2288-15,-6 2-464 0</inkml:trace>
  <inkml:trace contextRef="#ctx0" brushRef="#br0" timeOffset="18550.12">15335 8467 22575 0,'-19'16'992'0,"9"-4"224"0,-1-2-976 0,5 2-240 0,6-12 0 0,0 13 0 16,4-5 576-16,5-1 80 0,4-3 16 0,4-4 0 16,4-7-672-16,7 0-304 0,3-9 32 0,6 1-10576 15</inkml:trace>
  <inkml:trace contextRef="#ctx0" brushRef="#br0" timeOffset="18997.4">16624 7533 24879 0,'-31'10'2208'0,"11"5"-1760"16,-2 11-448-16,-2 1 0 0,-1 3 448 0,-1 6 0 0,0 3 0 0,-1 8 0 16,0 6-320-16,-1 5-128 0,-2 1 128 0,-2 5-128 15,-2 0 160-15,2 0-160 16,3 4 192-16,5 0-192 0,6 0 208 0,6-2-64 0,6-3-16 0,8-7 0 15,9-7-128-15,8-5 0 16,6-5 0-16,8-7 0 0,8-6 256 0,3-7-16 0,6-7-16 16,5-3 0-16,3-7 176 0,4-7 48 0,6-3 0 0,-1-4 0 15,-1 1 0-15,-5-8 16 0,-5-6 0 0,-5-1 0 16,-3-2-64-16,-5 1-16 0,-3-2 0 0,-5 3 0 16,-4-8 144-16,-6-1 32 0,-4-5 0 0,-7-1 0 0,-5-1-16 15,-7-8 0-15,-2-5 0 0,-5 1 0 0,-5-1-192 16,-3 2-32-16,-2 2-16 0,-4 10 0 0,-4 4-304 0,-1 4-176 15,-3 5 32-15,-2 4 0 16,0 3-1120-16,-3 3-208 0,-1 1-64 0,1 3-8688 16,-2 3-1744-16</inkml:trace>
  <inkml:trace contextRef="#ctx0" brushRef="#br0" timeOffset="19589.62">18314 8106 11967 0,'-20'0'1072'0,"10"0"-864"16,0 0-208-16,10 0 0 0,0 0 1568 0,0 0 272 15,0 0 48-15,0 0 16 0,0 0-608 0,10 0-112 16,5 0-32-16,4 0 0 0,5 0-368 0,7-1-80 16,4-2 0-16,5-2-16 0,1-1-432 0,3 0-64 15,3-3-32-15,1 4 0 0,2-2-160 0,3 1 0 16,3 1 0-16,-4 1 0 0,-2-2-384 0,-9 2 0 0,-7 1 0 0,-5 3 0 31,-6 0-1744-31,-6 3-368 0</inkml:trace>
  <inkml:trace contextRef="#ctx0" brushRef="#br0" timeOffset="19755.41">18458 8477 18303 0,'-24'11'816'0,"11"-1"160"0,2-3-784 0,7 4-192 0,4-11 0 0,0 0 0 16,9 10 512-16,5-1 48 0,2-3 16 0,6-3 0 15,1-3-16-15,5-2 0 0,5-2 0 0,5 1 0 0,5-6 16 0,7 0 0 16,6-4 0-16,2 2 0 0,3-2-352 0,-2-2-64 16,-7-1-16-16,-3 2 0 15,-4 3-1328-15,-6-2-272 0,-1 6-48 0</inkml:trace>
  <inkml:trace contextRef="#ctx0" brushRef="#br0" timeOffset="20079.49">18550 7708 18431 0,'10'-3'1632'0,"5"0"-1312"15,5 1-320-15,7 0 0 0,7 2 480 0,6 3 32 0,8 3 0 0,5-1 0 16,5 0 16-16,3 5 16 15,-2-1 0-15,2 4 0 0,0 5 0 0,3 1 0 0,1 5 0 0,0 4 0 16,-4 5-160-16,-2-1-16 16,-5 1-16-16,-7 6 0 0,-5 2-128 0,-8 4-32 0,-6 0 0 0,-6 5 0 15,-10-2-192-15,-4 2 0 0,-6-1 0 0,-7 3 0 16,-2-3 0-16,-6-5 224 0,-2 2-64 0,-7-4-16 16,-3-1-144-16,-6-2 0 0,-3-1 0 0,-4-2 128 15,-4-6-128-15,0-1 0 0,0 1 0 0,1-5-7936 16,3-2-1552-16</inkml:trace>
  <inkml:trace contextRef="#ctx0" brushRef="#br0" timeOffset="20747.22">20445 8102 16575 0,'-15'4'1472'0,"8"0"-1168"0,1 0-304 0,1 1 0 15,0-1 592-15,5-4 64 0,0 0 16 0,0 0 0 16,0 0 304-16,0 0 64 0,0 0 16 0,7-4 0 15,3-4 144-15,6 2 16 0,1-7 16 0,3-1 0 16,-1-2-752-16,2-5-160 0,1 2-16 0,-1-3-16 0,0-1-288 0,-1-3 128 16,2 3-128-16,-4 2 0 0,-1-3 0 0,-3 3 0 15,-1 2 0-15,-2 3 0 0,0 4 0 0,-4 2 0 16,0 5 0-16,-7 5 0 0,0 0 0 0,2 15 0 16,-2 8-160-16,-1 2 160 0,-2 6-224 0,0 7 80 15,-3 8 16-15,0 2 0 0,-3 9 128 0,-1-1 0 16,-1 2 0-16,-1 0 0 0,-1 3 0 0,-1-3 0 15,-1 0 0-15,0-5 0 0,-2-2 0 0,1-8 0 16,-1-6 0-16,2-5 0 0,1-3 464 0,4-7 32 16,1-5 0-16,3-1 0 0,1-7 144 0,5-9 16 15,0 0 16-15,0 0 0 0,7-9 96 0,2-7 0 16,3-1 16-16,-1-4 0 0,2-2-464 0,1-6-80 16,1-1-32-16,0-1 0 0,0-4-208 0,3-2 0 15,3-5 128-15,0 0-128 0,2-5 0 0,3 1 144 16,1-1-144-16,5 5 128 0,4 0-128 0,2 6 0 15,4 7 0-15,-3 1 0 0,5 7 0 0,-4 2 0 0,0 1 0 0,12 3 0 32,-10 9-1296-32,-8 6-192 0,-3 3-48 0,-9 2-12800 0</inkml:trace>
  <inkml:trace contextRef="#ctx0" brushRef="#br0" timeOffset="21118.42">21851 8020 9215 0,'-7'0'816'0,"0"-1"-656"16,-1-1-160-16,2 1 0 0,6 1 2832 0,0 0 544 15,0 0 96-15,0 0 32 0,6-5-1488 0,2-1-288 16,6 2-64-16,3 1-16 0,5-1-848 0,6-1-160 15,1 0-48-15,3 1 0 0,2-1-400 0,1-2-64 16,-2 0-128-16,0 0 176 0,-1-1-176 0,-2 4 0 0,2 0 0 0,-5 4-8976 31,-5 0-1760-31</inkml:trace>
  <inkml:trace contextRef="#ctx0" brushRef="#br0" timeOffset="21256.52">21656 8566 26031 0,'0'0'1152'0,"8"3"240"0,2-2-1120 0,5 2-272 0,4-1 0 0,4 0 0 0,3-1 192 16,3-1 0-16,3 0-16 0,17-1 0 15,2-3-1184-15,-1-1-224 0</inkml:trace>
  <inkml:trace contextRef="#ctx0" brushRef="#br0" timeOffset="22171.32">23595 7617 16287 0,'0'0'720'0,"-7"5"160"0,1 0-704 0,0 0-176 16,-1 2 0-16,7-7 0 0,-2 5 1088 0,2-5 192 15,0 0 48-15,2 9 0 0,-2-9-272 0,8 6-48 16,2-2-16-16,8-1 0 0,3 1-256 0,0-4-48 16,3-2-16-16,3 0 0 0,-2 0-192 0,6-2-32 15,0 2-16-15,5-2 0 0,-3-1-176 0,0 2-16 16,0-1-16-16,0 3 0 0,1 0-224 0,-3 0 0 16,-2-1 0-16,-5 2 0 15,-2-1-2128-15,-4-3-368 0</inkml:trace>
  <inkml:trace contextRef="#ctx0" brushRef="#br0" timeOffset="22616.45">24217 7119 17903 0,'0'0'784'0,"0"0"176"0,3-11-768 16,1 5-192-16,1-1 0 0,3 3 0 0,2 1 768 0,2 2 96 16,2-4 32-16,3 0 0 0,2 2 48 0,1 2 16 15,2 2 0-15,1 2 0 0,1 1-416 0,0 2-80 16,0 3-16-16,2 5 0 0,0 2-448 0,1 5 0 15,0 4 0-15,-4 2 0 0,-4 3 0 0,-5 6 0 16,-8 2 0-16,-3 4 0 0,-5 2 128 0,-3-3-128 16,-6 4 0-16,-4-2 144 0,-2 3-144 0,-2-3 128 15,-3-1-128-15,-1-3 128 0,-1-6 16 0,0 0 0 16,0-2 0-16,1-2 0 0,4-5 240 0,3-1 64 16,-1-4 0-16,4-2 0 0,4-3 144 0,4-2 48 15,3-3 0-15,3 1 0 0,3-1-384 0,3 0-64 16,4-5 0-16,0 1-16 0,1 0-176 0,3-2 192 15,3-2-192-15,2 0 192 0,3-2-192 0,1-2-192 0,1-2 32 0,3 0 16 32,5 0-2160-32,0-5-448 0</inkml:trace>
  <inkml:trace contextRef="#ctx0" brushRef="#br0" timeOffset="23049.12">25611 6913 8287 0,'0'0'736'0,"0"0"-592"16,0 0-144-16,0 0 0 0,0 0 2096 0,0 0 384 15,0 0 80-15,0 0 0 0,9 11-1376 0,-4-1-288 16,-4 2-48-16,-2 4-16 0,-3 5-64 0,0 5 0 15,-1 0-16-15,0 7 0 0,-3 1-160 0,-1 3-16 16,0 1-16-16,0 4 0 0,-1 4-144 0,0-4-32 0,-1 2 0 0,-2-3 0 16,0 1-256-16,2-1-128 15,-1-3 128-15,2-4-128 0,1-3 0 0,2-5-272 0,-1-7 32 0,3-1 16 32,0-3-1328-32,1-7-272 0,4-8-48 0,0 0-16 0</inkml:trace>
  <inkml:trace contextRef="#ctx0" brushRef="#br0" timeOffset="23191.91">25290 7403 19007 0,'0'0'832'0,"0"0"192"0,12-9-832 0,2 4-192 0,2-2 0 0,3 2 0 0,2 1 512 0,2-1 64 16,4-3 16-16,4 3 0 0,0 3-160 0,4-2-48 15,3-3 0-15,-2 4 0 16,-4 1-1456-16,-3 0-288 0</inkml:trace>
  <inkml:trace contextRef="#ctx0" brushRef="#br0" timeOffset="23359.74">25255 7682 24639 0,'0'0'1088'0,"-5"11"240"0,1-2-1072 0,4-9-256 15,0 12 0-15,5-1 0 0,3-3 368 0,4-2 16 16,1 0 0-16,2-3 0 0,3-1 64 0,4-2 0 15,3-1 16-15,3 0 0 0,2 0 16 0,2-1 0 16,1 0 0-16,2-2 0 16,-2 1-1568-16,0 1-320 0</inkml:trace>
  <inkml:trace contextRef="#ctx0" brushRef="#br0" timeOffset="24570.32">26178 8059 10127 0,'0'0'896'0,"0"0"-704"0,-7 9-192 0,7-9 0 15,0 0 1472-15,0 0 256 0,-4 6 48 0,4-6 16 16,0 0-448-16,0 0-64 0,0 0-32 0,0 0 0 16,0 0-32-16,13 0-16 0,-1-2 0 0,-1-1 0 15,0-2-400-15,2-4-80 0,0-2-16 0,0 0 0 16,3-6-208-16,-2-1-48 0,0 0-16 0,0 1 0 0,-1-4 0 0,2 1 0 15,-1-4 0-15,0 2 0 0,-1 2-176 0,-1 0-16 16,0-1-16-16,-1 2 0 0,-1-2-224 0,1 4 144 16,-3 6-144-16,0 0 128 0,-2 5-128 0,-6 6 0 15,0 0 0-15,0 0 0 0,6 14 0 0,-4 0-176 16,1 6 48-16,-3 4 0 0,-3 2 128 0,3 3-192 16,0 2 192-16,0-1-192 0,-1 4 192 0,1 1 0 15,0-3 0-15,4 2 0 0,-3-2 0 0,3-7-128 16,1-3 128-16,2-3-128 0,0-5 912 0,2-2 192 15,0-5 48-15,1-1 0 16,2-6-1440-16,2-4-288 0,2 1-48 0,0-3-16 0,2-4 768 0,1 0 368 16,1-5-48-16,2-3 0 0,0 2-192 0,-3-1-128 15,-3-1 128-15,-2-2-128 0,-1-3 0 0,0-4 144 16,-3 2-144-16,-1-6 0 0,-3 0 128 0,0-6-128 16,1-4 0-16,-1-1 0 0,-1-6 128 0,3-4-128 15,1-3 0-15,0-5 0 0,-2-5 0 0,2-4-144 16,0-3 16-16,1 2 0 0,0 3-64 0,1 2-16 0,-3 2 0 0,1 4 0 15,-1 5 208-15,-2 2 0 0,-2 4-160 0,0 9 160 16,-1 3 0-16,-2 6-144 0,-1 5 144 0,0 4 0 16,-1 1 0-16,1 3 0 0,0 2 0 0,-2 0 0 15,1 2 0-15,1 3 0 0,0-3 0 0,0 4 0 16,0-2 0-16,3 5 0 0,0-3 0 0,2 2 0 16,-1-4 0-16,4 3 0 0,3 1 0 0,3 2 0 15,2 1-128-15,3-4 128 0,1 2 0 0,4 2 0 0,1 0 0 16,5-1-128-16,3 1 128 0,2 2 0 0,2-3 0 0,3 0 0 15,3 1 0-15,0 0 0 0,-2-2 0 0,3-2-192 16,5 2 192-16,0-2-160 0,3 2 160 0,4 2 0 16,6 1 0-16,1-6 0 0,0-1 0 0,2-1 0 15,-1-1 0-15,3 6 0 0,3 0 0 0,4-1-128 16,2 2 128-16,3-1 0 0,-6-3 0 0,4 1 0 16,2-1 0-16,3 4 0 0,2 1 0 0,0-2 0 15,1 1 0-15,-1-1 0 0,0-5 0 0,2 5 0 16,6-1 0-16,-4-1 0 0,-1-1 0 0,-4 0 0 15,-3 0 0-15,0 2 0 0,3 3 0 0,-6 0 0 16,1-2 0-16,-7 0 0 0,-5 1 0 0,-1 0 0 16,-4 2 0-16,1 1 0 0,2 2 0 0,-3 0 0 15,-1 0 0-15,-5 0 0 0,0 0 0 0,0 0 0 0,-1 2 0 0,1-1 0 16,-2 1 0-16,2 3 0 16,0 0 0-16,-4 1 0 0,-4-3 0 0,-5 4 0 15,-6-3 0-15,-4 1-128 16,-6 1-624-16,-7-1-112 0,-8 3-32 0,-4 1-7872 0,-7-9-1600 15</inkml:trace>
  <inkml:trace contextRef="#ctx0" brushRef="#br0" timeOffset="26319.05">27374 6999 12783 0,'0'0'560'0,"0"0"128"0,0 0-560 0,5-4-128 15,4-3 0-15,-9 7 0 0,0 0 960 0,0 0 176 0,7-7 16 0,-7 7 16 16,0 0-336-16,0 0-64 0,0 0 0 0,0 0-16 16,0 0-128-16,2 12-32 0,-2-12 0 0,-2 18 0 15,-2 2 224-15,-1 3 32 0,0 4 16 0,-2-1 0 16,-3 6-224-16,-1 0-64 0,1 0 0 0,0 2 0 15,1-1-112-15,0 1-16 0,0 2-16 0,3-4 0 16,1-7-112-16,2-2 0 0,2-4-16 0,2-4 0 16,2 0 112-16,3-2 32 0,4-3 0 0,6-3 0 15,-1-3 32-15,4-2 16 0,3-2 0 0,2-2 0 0,1-4-192 16,3-2-48-16,4-1 0 0,0-2 0 0,1 1-128 0,-2-2-128 16,0 0 144-16,-3 5-144 0,1 0 0 0,-2-2-256 15,-3 3 16-15,-2-3 16 16,-5 4-1744-16,-1 1-336 0,-4-4-80 0</inkml:trace>
  <inkml:trace contextRef="#ctx0" brushRef="#br0" timeOffset="26569.77">27829 6925 24351 0,'0'0'1088'0,"0"0"208"0,2 9-1040 0,0 7-256 0,-2 4 0 0,-2 7 0 16,-2-1 464-16,-1 7 48 0,-1 6 0 0,0 5 0 16,-3 3 48-16,0 6 16 0,-3 7 0 0,-2-4 0 15,-3 0 176-15,-4 2 32 0,-2 5 16 0,-1-5 0 16,0 2-320-16,1-2-64 0,0 0-16 0,4-4 0 16,4 0-400-16,1-3 0 0,3-11 0 0,0-4 0 31,1-4-432-31,3-7-160 0,2-5-48 0,2-6-8640 0,3-14-1728 0</inkml:trace>
  <inkml:trace contextRef="#ctx0" brushRef="#br0" timeOffset="27093.53">28019 7550 8287 0,'0'0'368'0,"0"0"80"0,0 0-448 0,0 0 0 0,0 0 0 0,0 0 0 16,0 0 3280-16,0 0 576 0,12-4 112 0,-1-1 32 0,1 0-2192 0,2 2-432 15,1-1-96-15,3 0 0 0,2 2-448 0,0 1-96 16,1-1-16-16,4 1 0 0,3 0-64 0,3-1-16 16,-2 0 0-16,1 1 0 0,-2-1-240 0,-1 2-48 15,-3 0-16-15,-2-1 0 0,-4-3-336 0,-2 3 0 16,-2 0 0-16,-1 1-192 15,-3-1-752-15,0 1-144 0,-10 0-48 0,0 0-12432 16</inkml:trace>
  <inkml:trace contextRef="#ctx0" brushRef="#br0" timeOffset="28556.5">28973 6915 911 0,'0'0'0'0,"0"0"0"0,0-6 0 0,0 6 0 16,0 0 0-16,2-9 0 0,0-1 3264 0,-2 5 576 16,0 5 128-16,0 0 0 0,1-9-2240 0,-1 9-464 15,1-8-96-15,-1 8-16 0,0 0-256 0,0 0-48 0,0 0-16 0,0 0 0 16,0 0-256-16,-5 13-64 16,2 3-16-16,-2 5 0 0,0 4-176 0,1 1-48 15,1 3 0-15,-2 0 0 0,0-2-16 0,-1 6 0 16,1 1 0-16,0 2 0 0,-1-1 16 0,0-2 0 0,-1-2 0 0,2-3 0 15,1-1-80-15,0-3 0 0,2-5-16 0,2-1 0 16,1-4 64-16,4-4 16 0,2 0 0 16,4-6 0-16,1-3-16 0,3-2 0 0,0-2 0 0,4-2 0 15,1-4 32-15,5 0 16 0,1-3 0 0,1-2 0 16,-2 1-288-16,2 3 160 0,1-3-160 0,-1 2 128 16,-2 0-272-16,-2 0-64 0,-1 2-16 0,-3 0 0 31,-1 4-1472-31,-4-1-288 0,-1-3-64 0</inkml:trace>
  <inkml:trace contextRef="#ctx0" brushRef="#br0" timeOffset="28819.52">29383 6925 20495 0,'0'0'896'0,"0"0"208"0,-2 16-880 0,-3 1-224 0,-2 1 0 0,1 3 0 15,-2 0 432-15,-2 7 32 16,4 1 16-16,-3 4 0 0,0 2 160 0,0 0 48 0,-1 4 0 0,-3 1 0 16,-1 5 16-16,-2-5 0 15,-2 2 0-15,-1 0 0 0,-4 7-256 0,3-4-64 0,-2 2 0 0,4-7 0 16,3-5-224-16,1-2-160 0,1-7 192 16,3 0-192-16,0-6 0 0,5-5 0 0,1-6 0 0,4-9-192 31,0 0-624-31,0 0-112 0,0 0-32 0,9-4-10800 0</inkml:trace>
  <inkml:trace contextRef="#ctx0" brushRef="#br0" timeOffset="29120.73">29763 6774 17903 0,'-9'10'784'0,"4"2"176"0,-2-2-768 0,-2 5-192 15,-1 3 0-15,-4 4 0 0,-2 4 656 0,2 0 96 16,-1 2 16-16,0 1 0 0,1 5 192 0,0 3 64 16,0 4 0-16,1-1 0 0,1 2-224 0,1 3-32 15,3-1-16-15,-1 5 0 0,1-2-416 0,3-4-80 0,2-1 0 16,3-1-16-16,0-8-240 0,5-2 176 15,-1-3-176-15,4-4 160 0,0 2-400 0,0-8-80 16,1-8 0-16,3 0-16 16,0-5-1008-16,2-1-208 0,-1-4-48 0,1-3-8800 0</inkml:trace>
  <inkml:trace contextRef="#ctx0" brushRef="#br0" timeOffset="29538.27">29889 7073 18191 0,'0'0'800'0,"0"0"176"0,-5-3-784 0,5 3-192 0,0 0 0 0,0 0 0 0,0 0 576 0,0 0 64 16,10-3 0-16,3-1 16 0,1-3-144 0,4 5-16 15,2 1-16-15,-1 1 0 0,-1 0 48 0,0 2 16 16,0 1 0-16,-1 3 0 0,-1 0-224 0,-1 6-64 15,-1-3 0-15,-1 3 0 0,-2-1-256 0,-3 1 0 16,-6 2 0-16,-2 2 0 0,-4-4 128 0,-2 3 0 16,-3 2 16-16,0-2 0 0,-2 1 16 0,-1-5 0 15,1-2 0-15,-1 4 0 0,2-2 96 0,-1 0 32 16,2 2 0-16,3-7 0 0,6-6 0 0,0 0 0 16,0 0 0-16,2 13 0 0,2-4-288 0,2 3 128 15,2-1-128-15,1-3 0 0,1 1 0 0,1-2 0 16,1 5 0-16,-1-2 0 0,1 2 128 0,-1 2-128 15,-1 3 0-15,1-3 0 0,-4 1 0 0,-2-1 0 16,-5 0 0-16,-2-2 0 0,-3 0 0 0,-3 2 208 16,-2-1-64-16,-2-2-16 0,0 2-128 0,-5 1 160 15,1-5-160-15,-1 2 160 0,1-2-384 0,-1 0-80 16,1-5-16-16,0-1 0 16,2-5-1808-16,2-1-368 0</inkml:trace>
  <inkml:trace contextRef="#ctx0" brushRef="#br0" timeOffset="29988.94">30215 6717 14223 0,'0'0'624'0,"0"0"144"0,0 0-624 0,10 10-144 16,-3-3 0-16,4-2 0 0,0 2 848 0,3 2 144 15,1 4 32-15,3 3 0 0,0 3 0 0,3 2 0 16,1 3 0-16,0 0 0 0,-1 0-192 0,0 3-16 16,-1 0-16-16,0 3 0 0,-1 3-256 0,-2 1-48 15,-4 3-16-15,-3 3 0 0,-4-1-112 0,-2 4-32 16,-2-1 0-16,-2-2 0 0,-2 0 112 0,-3-1 0 16,-4-6 16-16,-1 2 0 0,-2-2 112 0,-2-2 32 0,-2-6 0 15,-2 1 0-15,-2-5-176 0,-3 1-48 16,-1-2 0-16,0-1 0 0,-1 2-192 0,3-4-64 0,-1-3 0 15,4-1 0-15,1 0-128 0,1-7-176 16,2-1 48-16,4-4 0 16,0-1-1856-16,4-5-352 0,0-5-80 0,6-3-9664 0</inkml:trace>
  <inkml:trace contextRef="#ctx0" brushRef="#br0" timeOffset="30773.17">31233 6540 10943 0,'0'0'480'0,"0"0"96"0,0 0-448 0,0 0-128 16,0 0 0-16,0 0 0 0,0 0 768 0,0 0 144 16,0 0 32-16,0 0 0 0,0 0-176 0,0 0-16 15,0 0-16-15,0 0 0 0,0 0-16 0,0 0 0 16,0 0 0-16,0 0 0 0,0 0 32 0,-3 10 0 15,-1-1 0-15,4-9 0 0,-3 12-112 0,-4-1-32 16,-2-4 0-16,-1 4 0 0,-1 0-64 0,-1 3-16 16,1 3 0-16,-2 2 0 0,-1 4-32 0,-1 2-16 15,-2 1 0-15,0 6 0 0,-4 3-32 0,1 5-16 16,-2-1 0-16,1 2 0 0,-1-3-192 0,2-3-48 16,-1 0 0-16,2-1 0 0,2 2-192 0,0-1 128 0,1-3-128 0,2-2 0 15,1 1 160-15,5-3-160 0,1 1 160 16,2 2-160-16,1-5 192 0,2 2-48 0,4-5-16 0,0 4 0 15,2-4-128-15,2-3 128 0,5 0-128 0,0 1 128 16,2-3-128-16,-2-1 0 0,3-1 144 16,0-2-144-16,0-5 0 0,-4 1 0 0,-1 2 0 0,0-5 128 15,-9-7-336-15,10 6-64 0,-10-6-16 0,10 6 0 16,-10-6-2240-16,11 0-448 0</inkml:trace>
  <inkml:trace contextRef="#ctx0" brushRef="#br0" timeOffset="31221.56">31566 6720 13823 0,'0'0'1216'0,"0"0"-960"0,0 0-256 0,0 0 0 16,0 0 1408-16,-9 11 256 0,0 0 32 0,-2 2 16 16,-2 5-672-16,-2 5-128 0,-2 0-16 0,-1 2-16 15,1 3-96-15,-6 0-16 0,0 3 0 0,0 2 0 16,3 1-48-16,-2 3-16 0,2 2 0 0,2-2 0 16,1-1-288-16,5-2-64 0,1-1-16 0,4-3 0 15,3-5-192-15,3-2-144 0,2-1 192 0,3-3-192 16,2-2 192-16,2-6-192 0,2 0 192 0,-1-5-192 15,2 0 288-15,1-3-48 0,0-4-16 0,1-1 0 16,0-2 144-16,0 3 16 0,-1-1 16 0,1-2 0 16,0-1-208-16,-3-3-64 0,-10 8 0 0,7-5 0 15,0-1-128-15,-7 6 160 0,0-12-160 0,-1 6 160 16,1 6-160-16,-7-9 0 0,-3 4 0 0,-1-1 128 0,-3 2-128 0,0 1 128 16,-2 1-128-16,0 2 128 0,-1-2-128 0,1 2 0 15,1 2 0-15,1-2 0 0,0 0-272 0,2 1 64 16,2-2 16-16,2 1 0 15,8 0-1568-15,0 0-304 0,0 0-64 0,-5-5-16 0</inkml:trace>
  <inkml:trace contextRef="#ctx0" brushRef="#br0" timeOffset="31561.75">31773 6464 13823 0,'0'0'1216'0,"0"0"-960"0,0 0-256 0,0 0 0 16,0 0 960-16,11 4 128 0,0 3 48 0,0 2 0 15,-2 4-48-15,0 1 0 0,1 1 0 0,0 7 0 16,-1 2-176-16,1 7-32 0,0 0-16 0,1 1 0 15,-1 1 48-15,0 5 16 0,-4 8 0 0,-1 2 0 16,2-1 0-16,-7 4 0 0,-5 3 0 0,-2 0 0 16,-3 4-304-16,-3-3-64 0,-1 1-16 0,-3-2 0 15,-4-6-288-15,-2-1-64 0,-1 0-16 0,-1-4 0 16,-2-1-48-16,0 0-128 0,3-2 192 0,0-4-64 0,-1-2-128 0,1-3-176 16,-1-1 48-16,0-1-10048 15,-2-4-2016-15</inkml:trace>
  <inkml:trace contextRef="#ctx0" brushRef="#br0" timeOffset="32689.52">23170 8660 11055 0,'0'0'976'0,"13"-2"-784"0,-1-1-192 0,6-2 0 16,0 0 1088-16,6 0 192 0,2-4 16 0,5 3 16 15,5-4-384-15,5 2-80 0,1-2-16 0,6 2 0 16,4 2-272-16,0-4-64 0,0 0-16 0,0-1 0 16,2-1 64-16,0 2 16 0,2-4 0 0,5 5 0 15,5 5-112-15,2 0 0 0,-1 0-16 0,1-5 0 16,-6 0-112-16,4 2-32 0,0 3 0 0,9 1 0 0,3 3-128 16,-2-1-32-16,-2-3 0 0,1-1 0 15,-2 1-128-15,6 2 128 0,5 1-128 0,1-2 128 0,-6-1 0 0,0-1-128 16,-2-1 192-16,5 1-64 0,3 1 96 0,3 1 16 15,-1 0 0-15,-2-2 0 0,-2-6 32 0,4 5 16 16,4 1 0-16,2-3 0 0,1 1-80 0,0-4-16 16,-3 3 0-16,6 0 0 0,5 3-192 0,-2 0 176 15,-1-5-176-15,-1 3 160 0,0-2-160 0,4 3 0 16,6-2 0-16,-3 1 0 0,-4 0 0 0,4-1 128 16,3 0-128-16,-1-2 0 0,-3 0 0 0,1-3 0 15,-2 0 0-15,3 3 0 0,5-3 128 0,-3 2-128 16,-8 1 0-16,5-3 128 0,1-1 64 0,0 3 0 15,-3-2 0-15,0 0 0 0,-3 0 96 0,6 3 32 16,2 0 0-16,-7 0 0 0,-5-8 32 0,0 4 16 0,4 3 0 0,-4 2 0 16,-2 0-48-16,-4 1 0 0,-2-1 0 0,0 2 0 15,2 3-112-15,-3-4-16 0,-2 1-16 0,-8 2 0 16,-3-4-176-16,-4 5 0 0,-4 4 0 0,-5 0 0 16,-4 0-160-16,-6-1 160 0,-6-1 0 0,-7 2-144 15,-8 3-2544-15,-6-2-496 16</inkml:trace>
  <inkml:trace contextRef="#ctx0" brushRef="#br0" timeOffset="33590.01">25804 9076 8287 0,'0'0'368'0,"0"0"80"0,0 0-448 0,0 0 0 15,4-6 0-15,-2-3 0 0,3 1 2400 0,3 2 400 16,2 0 80-16,5-2 0 0,2-6-1712 0,2 0-336 16,1 0-80-16,6 1-16 0,2 1-64 0,2 1-16 15,2 2 0-15,4 3 0 0,2 0-16 0,-1 3 0 0,-3 1 0 0,-1 2 0 16,-1 1-288-16,-6 3-64 0,-3 6-16 0,-5 0 0 15,-4 4-272-15,-5 4 0 0,-5 2 0 16,-6 4 0-16,-1-1 128 0,-10 0-128 0,-5 3 0 0,-6-2 0 16,-1 5 160-16,-5-2-160 0,-1 4 128 15,-3-5-128-15,1-1 240 0,-1-3-48 0,2-1 0 0,4 0 0 16,5-2 304-16,4-1 48 0,2-3 16 0,5-1 0 16,5 0-112-16,4-4-32 0,3 1 0 0,0-11 0 15,10 7-288-15,4-1-128 0,5-1 128 0,4-3-128 0,5-2 128 0,3-2-128 16,2-2 0-16,2 2 128 0,3-1-128 0,2 0-192 15,-1-3 32-15,-1-2-9248 16,-2-3-1840-16</inkml:trace>
  <inkml:trace contextRef="#ctx0" brushRef="#br0" timeOffset="33891.51">26954 8660 12895 0,'0'0'1152'0,"0"0"-928"16,0 0-224-16,0 0 0 0,-6 7 2304 0,-1 4 400 0,0 2 96 0,-3 6 16 16,-2 3-2096-16,0 3-400 0,-1 3-96 0,-1 6-16 15,-3 1 208-15,0 2 32 0,-1 2 16 0,1 0 0 16,-1-1 208-16,1 4 32 0,-1-2 16 0,4 2 0 15,0 4-272-15,4-5-48 0,0-2-16 0,4-3 0 16,4-1-256-16,3-5-128 0,4 0 0 0,0-8 128 16,5-3-128-16,4 1 0 0,2-6-160 0,4-7 160 31,0-3-832-31,5-2-64 0,0-5 0 0</inkml:trace>
  <inkml:trace contextRef="#ctx0" brushRef="#br0" timeOffset="34376.11">27346 8822 17215 0,'-12'-3'768'0,"12"3"144"0,-11-1-720 0,2 0-192 16,4-3 0-16,5 4 0 0,0 0 1152 0,0 0 208 16,0 0 48-16,0 0 0 0,0 0-640 0,11-1-128 15,2 1-32-15,2-2 0 0,1 0-160 0,-1-1-48 16,3 1 0-16,-1 1 0 0,4 1 16 0,-2 1 0 16,0-1 0-16,0 4 0 0,-1 1-144 0,-1 2-16 0,-1 0-16 0,-4 4 0 15,0 1-240-15,-4 0 0 0,-5 2 128 0,-1 0-128 16,-5-1 0-16,-2 1 128 0,-1 1-128 0,-3 0 0 15,-3-2 176-15,0-1-176 16,-2-1 192-16,1 3-192 0,0-3 272 0,3 2-48 16,1 0-16-16,5-5 0 0,4-8-16 0,0 0-16 0,-2 11 0 0,4-3 0 15,-2-8-176-15,9 11 0 0,3 0 0 0,0-3 0 16,2-2 128-16,2 5-128 0,-1-2 128 0,0 2-128 16,-1 0 0-16,0 0 0 0,-1 1 0 0,-2 5 0 15,-1-5 0-15,-3 0 160 0,-5 1-160 0,1-1 160 0,-4 1-160 0,-3 1 0 16,-5 0 0-16,-3 0 0 0,-2-3 128 0,-3 1 0 15,-2-1 0-15,-4-2 0 0,-3 4-128 0,2-4 128 16,0 0-128-16,1-5 128 16,1-2-448-16,3-1-80 0,0-2-32 0,3-3-8640 15,2-1-1728-15</inkml:trace>
  <inkml:trace contextRef="#ctx0" brushRef="#br0" timeOffset="34774.06">27956 8443 11055 0,'0'0'480'0,"0"0"112"0,0 0-464 0,0 0-128 0,13 0 0 0,-2 1 0 16,2-1 2416-16,-3 3 464 0,3 3 80 0,1 4 32 15,1 2-1456-15,3 1-304 0,1 3-48 0,0 4-16 16,1 7-256-16,2 1-48 0,1 3-16 0,1 3 0 0,1 3 64 0,-5 5 16 16,-3 1 0-16,-3 0 0 15,-4 4-208-15,-5 2-32 0,-5-2-16 0,-5 3 0 0,-4 1-176 0,-5 1-48 16,-5-2 0-16,-14 11 0 0,4-9-64 0,-3-9-32 15,-2-1 0-15,0-6 0 0,-1-4-48 0,2-1-16 16,1 0 0-16,2-1 0 0,-2-6-288 0,3-1 0 16,-3-2 0-16,2 2 0 15,-3-4-1600-15,3-2-384 0,0 0-80 0,3-6-13088 0</inkml:trace>
  <inkml:trace contextRef="#ctx0" brushRef="#br0" timeOffset="36542.11">1050 12343 1839 0,'0'0'160'16,"0"0"-160"-16,0 0 0 0,0 0 0 0,0 0 2432 0,0 0 464 15,-8 5 96-15,8-5 16 16,0 0-1648-16,0 0-320 0,0 0-64 0,0 0-16 0,-10 2 80 0,10-2 16 15,0 0 0-15,0 0 0 0,0 0-32 0,-5-6 0 16,5 6 0-16,-1-10 0 0,1 0-304 0,5-2-64 16,3 3-16-16,2-5 0 0,0-3-320 0,1-1-80 15,2 0-16-15,1 0 0 0,3-1-224 0,-1-1 128 16,-1-1-128-16,3 2 0 0,1-1 0 0,-1 5 0 16,-4 0 0-16,0 2 0 0,1 3 0 0,-2 2 0 15,0 4 0-15,-2 2 0 0,-1 2 0 0,0 2 0 16,-10-2 0-16,13 9 0 0,-3 5 0 0,-2 6 0 15,1 8-144-15,-4 7 144 0,-1 3-128 0,-2 8 128 16,-1 7 0-16,1 8-144 0,-2 1 144 0,-2 4 0 16,-1-3 0-16,-4-1 0 0,2-1 0 0,-1-5 0 15,1-5 0-15,-2-6 128 0,1-8 0 0,1-4 16 16,1-3 0-16,-1-4 0 0,0-5 544 0,1-5 96 16,2-2 32-16,2-4 0 0,0-10-112 0,0 0-32 15,0 0 0-15,0 0 0 0,10-10-160 0,0-6-48 16,0-5 0-16,3-4 0 0,1-2-176 0,1-6-32 15,0-1-16-15,1-3 0 0,-1 0-240 0,1-2 0 0,-2-3 128 16,2 0-128-16,-1 1 0 0,0-7 0 0,-1-3 0 0,1 5 0 16,2 3 0-16,3 4 0 0,1 3 0 15,0 3 0-15,2 2 0 0,-1 6 0 0,-2 5 0 0,2 2 0 16,2 4 0-16,-3 5-160 0,-4 1 160 0,-2 5-128 16,3 1-2304-1,0 2-464-15</inkml:trace>
  <inkml:trace contextRef="#ctx0" brushRef="#br0" timeOffset="36847.57">2555 12480 17503 0,'0'0'1552'16,"0"0"-1232"-16,0 0-320 0,0 0 0 0,0 0 1648 0,0 0 272 16,0 0 48-16,0 0 16 0,0 0-864 0,14 0-160 15,1-3-48-15,-1 1 0 0,3-2-384 0,0 0-80 16,1 2 0-16,1-6-16 0,-1 1-240 0,1-4-32 0,0 4-16 0,4-3 0 15,-1 1-144-15,-3 0-224 16,-4 1 48-16,-1 2-8624 0,-5-1-1728 0</inkml:trace>
  <inkml:trace contextRef="#ctx0" brushRef="#br0" timeOffset="37003.41">2527 12786 21183 0,'-5'16'1888'0,"2"1"-1504"0,3 2-384 0,4-2 0 16,4-2 1648-16,1 0 256 0,2 1 48 0,4-2 16 15,-1-2-816-15,4-4-176 0,1-3-16 0,0 0-16 16,3-3-480-16,0-4-80 0,0-3-32 0,4 0 0 0,-1 1-352 0,1-5 128 16,-2 2-128-16,-1-2-9744 15,-2-1-2000-15</inkml:trace>
  <inkml:trace contextRef="#ctx0" brushRef="#br0" timeOffset="40563.67">3643 11655 3679 0,'0'0'320'0,"0"0"-320"0,0 0 0 0,0 0 0 0,0 0 1904 16,0 0 304-16,0 0 64 0,0 0 16 0,0 0-928 15,0 0-176-15,-4 6-32 0,4-6-16 0,0 0-112 0,0 0-32 16,0 0 0-16,0 0 0 0,0 0 32 0,0 0 16 15,0 0 0-15,0 0 0 0,8 4 112 0,2-1 32 16,3-4 0-16,2-2 0 0,2 0-416 0,3-3-96 16,4 0-16-16,1-1 0 0,1-3-336 0,1 4-80 15,1-4-16-15,2 3 0 0,-1-3-224 0,3 3 128 16,-4 1-128-16,1 0 0 0,-1 1 0 0,-1 1 0 16,-3-2 0-16,-2 2 0 0,-3 0 0 0,-1 2 0 15,-2-2 0-15,6 0 0 16,-7 0-1744-16,-2 0-240 0,-3 3-64 0</inkml:trace>
  <inkml:trace contextRef="#ctx0" brushRef="#br0" timeOffset="41027.81">4576 11039 2751 0,'0'0'256'0,"0"0"-256"0,0 0 0 0,0 0 0 16,9-2 3680-16,1 0 688 0,3-1 144 0,0-2 32 0,3 1-3072 0,2 1-592 15,1 1-128-15,3-2-32 0,2-1-272 0,0 3-64 16,-1 1-16-16,1-1 0 0,1 2-80 0,-1 3-16 15,-1-1 0-15,0 5 0 0,0-1 32 0,-1 6 0 16,-3-2 0-16,-1 4 0 0,-4 1 16 0,-3 4 0 16,-2-1 0-16,-3 3 0 0,-3 0 16 0,-6 5 16 15,-2 1 0-15,-5 4 0 0,-5 2-192 0,1-3-32 16,-4-1-128-16,-4 3 192 0,-2 1-192 0,1-1 0 16,0-5 128-16,1 1-128 0,1-5 0 0,3 1 128 15,3 0-128-15,2-4 0 0,3-2 320 0,3-3-16 16,3-1-16-16,3-1 0 0,2 0-112 0,4-3-32 15,1 0 0-15,4-1 0 0,4 0 144 0,5-2 32 16,4 2 0-16,2-4 0 0,0 3-48 0,5-4 0 16,2 0 0-16,4-2 0 0,3-3-128 0,2 1-16 15,-2 0-128-15,1 1 192 0,-3-2-192 0,-4 1 0 16,-3 2 0-16,-4 1-9600 16,-4-2-1856-16</inkml:trace>
  <inkml:trace contextRef="#ctx0" brushRef="#br0" timeOffset="41678.5">3639 12397 9215 0,'0'0'816'0,"0"0"-656"0,-6 2-160 0,1 0 0 16,-2 2 1232-16,7-4 224 0,-6 5 32 0,6-5 16 16,0 0-592-16,0 0-112 0,0 0-32 0,6 4 0 0,5-4 288 0,1 0 48 15,5-1 16-15,4-2 0 0,7-3-352 0,2-1-64 16,4 2 0-16,5-2-16 0,6 0-176 0,6 1-16 15,3-3-16-15,5 3 0 0,2-3-176 0,2 4-48 16,4-2 0-16,2 0 0 0,5 2 176 0,5-3 16 16,2 3 16-16,-1 1 0 0,-3-1-240 0,0 0-48 15,-3 2-16-15,0 2 0 0,-1 0-160 0,-1 1 0 16,-4 1 0-16,22 3 128 0,-13 1-272 0,-9-1-64 16,-4-3-16-16,-6-1-12400 15</inkml:trace>
  <inkml:trace contextRef="#ctx0" brushRef="#br0" timeOffset="42246.67">3780 13096 8287 0,'0'0'736'0,"0"0"-592"15,0 0-144-15,0 0 0 0,0 0 1904 0,0 0 336 16,0 0 80-16,0 0 16 0,0 0-1264 0,0 0-256 16,0 0-48-16,0 0-16 0,5-5-64 0,2-3-16 15,-1 0 0-15,4-1 0 0,-2 1-160 0,5-1-16 16,1 2-16-16,2 0 0 0,2-1 0 0,2 3 0 16,2-1 0-16,2 0 0 0,-1 0-128 0,4 2-32 15,-1 0 0-15,2 4 0 0,0 3-80 0,-2 0-32 16,-2 1 0-16,-4 4 0 0,-2 2-208 0,-5 4 128 15,-6 0-128-15,-3 1 0 0,-5 6 176 0,-3 1-176 16,-6 1 192-16,-4 3-192 0,-4-2 144 0,-4 0-144 16,-3 5 0-16,-2-2 144 0,1 0-144 0,-2-1 0 15,-2 2 144-15,2-1-144 0,1 0 224 0,0-1-32 16,1 1 0-16,4-1 0 0,1-2 128 0,5-3 32 16,2-3 0-16,5 1 0 0,1-2-80 0,3-2-16 15,4-4 0-15,3 2 0 0,6 0-256 0,0-3 160 0,0 0-160 16,4-4 128-16,1 3-128 0,2-5 192 15,3 0-192-15,2-1 192 0,2-3-192 0,2 0 0 0,0-2 0 16,3 0 128-16,1-2-256 0,2 1-64 16,-2 0-16-16,9-6 0 15,-7 2-2624-15,-4-4-528 0</inkml:trace>
  <inkml:trace contextRef="#ctx0" brushRef="#br0" timeOffset="42846.99">4696 12737 9215 0,'0'0'816'0,"0"0"-656"0,0 0-160 0,0 0 0 16,0 0 1632-16,0 0 288 0,0 0 64 0,-6-1 16 0,0-1-848 0,1 1-160 15,5 1-32-15,0 0-16 0,-8-1-272 0,1 1-48 16,-1 1-16-16,3 2 0 0,-1 0-96 16,-2 7-32-16,-1 1 0 0,2 3 0 0,-1 2 96 0,-2 5 32 15,1 1 0-15,-3 5 0 0,1 0 32 0,0 5 0 16,-1 3 0-16,2 5 0 0,0 3-240 0,0-1-32 16,1 5-16-16,1 0 0 0,0 4-208 0,3-2-144 15,2-1 192-15,1-3-192 0,4-1 128 0,0-3-128 16,1-5 0-16,2-2 0 0,1-6-192 0,2 0-160 15,1-5-32-15,6 6 0 16,-1-11-1920-16,0-5-384 0</inkml:trace>
  <inkml:trace contextRef="#ctx0" brushRef="#br0" timeOffset="43262.65">4882 13022 20783 0,'0'0'912'0,"0"0"208"0,4-6-896 0,3-1-224 0,1 2 0 0,3 0 0 16,0 0 272-16,2 2 16 0,1 2 0 0,0 1 0 15,0 2 160-15,0 2 48 0,0 1 0 0,0 0 0 16,0 3-208-16,-2 2-32 0,1 3-16 0,-3-3 0 15,-1 1-48-15,-4 2-16 0,-1-3 0 0,-3 4 0 16,-2 3 144-16,-2-2 16 0,0 0 16 0,-1-2 0 16,-1 0-64-16,-2 2-16 0,1-2 0 0,1-2 0 0,0 1 32 0,2-1 0 15,1-2 0-15,2 2 0 0,1-6-128 0,3 4-32 16,1 0 0-16,3 0 0 0,2 1-144 0,2 0 160 16,2-3-160-16,2 2 160 0,0 1-32 0,2 3-128 15,-3-3 192-15,1 2-64 0,-2 4-128 0,0-2 0 16,-3 0 0-16,-1 2 128 0,-5 2-128 0,-4 4 0 15,-3-2 0-15,-4 0 0 0,-3 1 192 0,-7-1-32 16,-4 0-16-16,-4-1 0 0,-1-1-144 0,-2 0 0 16,-1 0 144-16,-12 2-144 15,6-5-320-15,5-3-144 0,3-5-32 0,9-2-12576 0</inkml:trace>
  <inkml:trace contextRef="#ctx0" brushRef="#br0" timeOffset="43613.48">5349 12677 16575 0,'0'0'736'0,"9"1"160"0,0-1-720 0,1 2-176 0,1-1 0 0,5 3 0 0,0 5 1488 0,2-1 272 16,2 6 48-16,1 2 16 15,1 3-736-15,1 2-160 0,0 9-32 0,0-1 0 0,0 3-96 0,-1 3-32 16,-3 5 0-16,-3 3 0 0,-1-2 96 0,-3 3 16 16,-8 2 0-16,-2 1 0 0,-3 0-256 0,-2 4-48 15,-6-2-16-15,-2-2 0 0,-4 0-352 0,-3-2-64 16,-1-3-16-16,0-7 0 0,-1 1-128 0,-1-6 0 15,1-2 144-15,-7 5-144 16,6-8-480-16,3-8-160 0,5-3-48 0,3-3-14160 0</inkml:trace>
  <inkml:trace contextRef="#ctx0" brushRef="#br0" timeOffset="44099.25">6961 11511 13823 0,'0'0'1216'0,"0"0"-960"16,0 0-256-16,0 0 0 0,0 0 1616 0,0 0 288 16,0 0 48-16,3 9 16 0,-3 3-640 0,0 2-128 15,-2 7-32-15,-1 4 0 0,0 0-304 0,-2 5-64 16,1 5-16-16,-3 3 0 0,1 1-288 0,-2 5-64 16,1-3-16-16,0 5 0 0,0-1-32 0,0 0-16 15,2-3 0-15,-1 2 0 0,1-2-208 0,1-4-32 16,-1-3-128-16,2 0 192 0,0-6-192 0,0-1 0 15,2-4 0-15,0 5 0 16,1-8-512-16,0-5-112 0,0-16-16 0,0 0-12544 0</inkml:trace>
  <inkml:trace contextRef="#ctx0" brushRef="#br0" timeOffset="44297.27">6503 12011 24527 0,'0'0'1088'0,"10"-3"224"0,4 1-1056 0,5-1-256 0,4 2 0 0,9 0 0 16,5 0 448-16,3-1 16 0,4 1 16 0,1 1 0 15,0-4-144-15,-2 2-16 0,4-2-16 0,-1 3 0 16,0-3-304-16,-4 1 128 0,0-2-128 0,12 3 0 16,-7 0-448-16,-10 1-208 0,-9 0-48 15,-8 0-10816-15</inkml:trace>
  <inkml:trace contextRef="#ctx0" brushRef="#br0" timeOffset="44496.82">6359 12630 22111 0,'0'0'1968'0,"0"0"-1584"16,11 3-384-16,3-2 0 0,3 0 1344 0,6 2 176 15,4 0 32-15,5 0 16 0,5 0-752 0,5 0-160 16,1 1-16-16,6-4-16 0,2-2-304 0,0-2-48 16,-1 1-16-16,17-9 0 15,-3-2-1136-15,-10 1-224 0,-4 0-48 0</inkml:trace>
  <inkml:trace contextRef="#ctx0" brushRef="#br0" timeOffset="48283.91">26907 7970 6447 0,'0'0'272'0,"0"0"80"0,0 0-352 0,0 0 0 16,0 0 0-16,0 0 0 0,0 0 1664 0,0 0 256 15,0 0 48-15,0 0 16 0,-2-7-1136 0,2 7-208 16,0 0-64-16,0 0 0 0,0 0 16 0,0 0 0 16,0 0 0-16,0 0 0 0,0 0 16 0,0 0 0 15,0 0 0-15,0 0 0 0,0 0 32 0,0 0 0 16,0 0 0-16,2 7 0 0,1 3 16 0,1 1 16 16,-1-1 0-16,2 1 0 0,2-1-32 0,0 2 0 15,1-3 0-15,10 10 0 0,1-5-128 0,-1-2-16 16,-1 0-16-16,1-2 0 0,1 0-64 0,3-3-16 0,0-2 0 0,3 0 0 15,3-4-80-15,4-1 0 0,1-1-16 0,4-3 0 16,2 0-48-16,-3-1-16 0,-2 1 0 0,2-2 0 16,-5-2-112-16,1-1-128 0,-1 0 176 0,-1 3-176 15,-2 0 0-15,-2 2 0 0,-2 1 0 0,-3 1 0 32,-2-1-320-32,-2 1-192 0,-4 4-16 0,-2-2-8768 0,-1-2-1760 0</inkml:trace>
  <inkml:trace contextRef="#ctx0" brushRef="#br0" timeOffset="49016.6">28500 7911 3679 0,'0'0'320'0,"0"0"-320"0,0 0 0 0,0 0 0 0,0 0 2240 0,-1 11 368 16,1-11 80-16,0 10 0 0,0-10-1392 0,2 13-272 15,-2-13-64-15,4 11-16 0,-4-11-64 0,10 10-16 16,-2-1 0-16,3-4 0 0,1 1-112 0,0-4-32 16,5-3 0-16,1 0 0 0,1-2 48 0,1 0 0 15,3-5 0-15,1 1 0 0,2 2-144 0,1-3-32 16,7 1 0-16,-3-2 0 0,1-1-208 0,-1-4-64 16,-1 0 0-16,-1 2 0 0,-2-2 48 0,-2 0 0 15,-2 3 0-15,-1 2 0 0,-2-2-240 0,-1 3-128 16,-1-1 160-16,-1 3-160 0,-3 3 144 0,-3 2-144 15,-1 0 128-15,-10 1-128 0,0 0 0 0,0 0 0 16,0 0 0-16,0 0 0 16,0 0-320-16,0 0-128 0,0 0-48 0,-9 6-8208 0,-2 3-1664 0</inkml:trace>
  <inkml:trace contextRef="#ctx0" brushRef="#br0" timeOffset="51352.78">8345 11379 14975 0,'0'0'656'0,"0"0"144"0,0 0-640 0,5-4-160 0,1 1 0 0,3-2 0 16,3-1 656-16,-1 1 112 0,3-3 0 0,1 0 16 15,2-4-48-15,1 4-16 0,2-4 0 0,3 4 0 16,0-2-144-16,2 4-48 0,1-3 0 0,-1 3 0 16,2-3 144-16,1 1 32 0,0 3 0 0,1 1 0 15,0-1-256-15,-1 4-64 0,-2 2 0 0,-2 3 0 16,-3 4-224-16,-2 1-160 0,-3 2 192 0,-4 5-192 16,-3 2 192-16,-1 4-192 0,-6 2 192 0,-3 4-192 15,-3 3 224-15,-2-1-64 0,-3 6-16 0,-5-1 0 0,-2 2-144 0,-5 1 192 16,0-1-192-16,-2 1 192 0,-1 2-192 0,-3-1 192 15,0-1-192-15,1 0 192 0,-5 2 32 0,2-3 16 16,2 1 0-16,0-4 0 0,2-4 0 0,1 2 0 16,2-3 0-16,2-4 0 0,1-1-32 0,5-3 0 15,1-4 0-15,4-4 0 0,3-2-32 0,3 1-16 16,1-6 0-16,2-6 0 0,7 6 0 0,4 1 0 16,1-4 0-16,2 0 0 0,2-2-160 0,1-1 192 15,5 0-192-15,2-1 192 0,1 0-192 0,3-1 0 16,3 2 0-16,1-1 0 0,0 0 144 0,1 1-144 15,1-4 160-15,12 0-160 16,-8 3-688-16,-4 0-224 0,-1-1-48 0,-6 0-12480 0</inkml:trace>
  <inkml:trace contextRef="#ctx0" brushRef="#br0" timeOffset="52435.9">9250 12348 11967 0,'0'0'528'0,"0"0"112"0,0 0-512 0,0 0-128 16,0 0 0-16,0 0 0 0,-5-4 2496 0,1-1 448 15,4-3 112-15,0 2 16 0,0-3-1744 0,3 0-352 16,0-6-64-16,3 0-16 0,1-2-256 0,3-1-64 15,-1 1-16-15,4-3 0 0,2-1-144 0,0 1-32 16,1-2 0-16,-2-2 0 0,0 0-64 0,0 2-32 16,-2 0 0-16,0 2 0 0,-1 5-288 0,-2 1 128 15,-1 2-128-15,1 7 0 0,-3 1 0 0,-6 4 0 16,8 6 0-16,-1 2 0 0,0 8 0 0,-1 2 0 16,-1 4 0-16,0 1 0 0,0 0 0 0,0 4 0 15,-1-3 0-15,0 1 0 0,0 2 0 0,1-4 0 0,0 2 0 0,0-3 0 16,0-3 0-16,0-2 0 15,2-3 0-15,-4-4 0 0,2 1 0 0,2-4 128 0,0-2-128 0,1-2 160 16,1-4 112-16,1-3 32 0,2 1 0 0,-1-1 0 16,-1-5-48-16,2-1 0 0,-1-6 0 0,0 1 0 15,1-1-128-15,-2-3-128 0,0-3 144 0,0-2-144 16,-1-3 192-16,3 0-48 0,-6-2-16 0,0-4 0 0,0-4-128 16,-4-1 0-16,1-8 0 0,-3 1 0 0,-2-7 0 15,1-2 0-15,0-1 128 0,1-3-128 0,-1-4 0 16,1-1 0-16,0 0 0 0,0 1 128 0,0-2-128 0,0 7 0 15,0 2-192-15,0 4 192 0,1 3 0 0,0 6 0 16,-1 1 0-16,1 3 0 0,-1 5 0 0,2 1 0 16,-2 2 0-16,0 6 0 0,2-2-144 0,1 6 144 15,-2 1 0-15,2 1 0 0,0 0 0 0,1 3 0 16,0 4 0-16,0-2 0 0,2 2-224 0,0 3 64 16,1-1 16-16,0 3 0 0,1 1 16 0,1-2 0 15,1 3 0-15,2 2 0 0,0-1 0 0,0 3 0 16,2-2 0-16,0 1 0 0,1-1 128 0,0 2-128 15,6 2 128-15,-2-1-128 0,1 1 128 0,2 0 0 16,-1 0 0-16,3 1 0 0,-2-1 0 0,2 3 0 16,2-1 0-16,0-1 0 0,2-1 0 0,3 0-128 15,2-2 128-15,4 1 0 0,1 0 0 0,2 0 0 16,2-1 0-16,2-1 0 0,0 0 0 0,1 0 0 16,0-2 0-16,2 0 0 0,-2 2 736 0,2-1 224 15,2-1 64-15,21-2 0 16,-4 1-1648-16,-3 3-320 0,-4 0-64 0,-1-1-16 0,-4 2 816 0,-2-1 208 0,-2 1 0 15,3-1 0-15,5 0 0 0,0-2 0 0,1-1 0 16,-4 3 0-16,3-4 0 0,-2 4 0 0,0-1 0 0,-1-2 0 16,1-1 0-16,4 0 0 0,4-1 0 0,-1-3 0 15,1 5 0-15,-2 3 0 0,-3-4 0 0,-1-1 0 16,1 2 0-16,3 1 0 0,3 1 0 0,2-2 0 16,0-3 0-16,-2 2 0 0,-3 3 0 0,1-5 0 15,-1 1 0-15,4 4 0 0,3-2 0 0,2 1 0 0,-1-4 0 16,-3 2 0-16,-1-4 0 0,-1 4 0 0,0 2 0 0,0-2 0 15,2-3 0-15,-1 3 0 0,0 1 0 0,-5-2 0 16,-3 1 0-16,-2 1 0 0,-2-3 0 0,1 3 0 16,0 1 0-16,-1 1 0 0,2 0 0 0,-2-1 0 15,1-5 0-15,-5 3 0 0,-6 1 0 0,1-1 0 16,-4 1 0-16,-3-1 0 0,-4 1-192 0,-3-1-96 16,-5 4-32-16,0-2 0 15,-3-2-1344-15,-6 4-288 0,-4 0-48 0,-13 1-16 0</inkml:trace>
  <inkml:trace contextRef="#ctx0" brushRef="#br0" timeOffset="54020.05">10649 11192 8287 0,'0'0'368'0,"0"0"80"0,0 0-448 0,0 0 0 15,0 0 0-15,0 0 0 0,0 0 1280 0,0 0 192 16,0 0 16-16,0 0 16 0,0 0-928 0,0 0-176 16,0 0-32-16,0 0-16 0,0 0 16 0,0 0 0 0,0 0 0 0,0 0 0 15,0 0 160-15,0 0 48 0,0 0 0 0,0 0 0 16,0 0 144-16,0 0 48 0,0 0 0 0,0 0 0 16,0 0-32-16,8-2 0 0,-8 2 0 0,0 0 0 15,0 0-112-15,8 0-32 0,-8 0 0 0,6 4 0 16,-6-4-64-16,0 0-16 0,0 0 0 0,5 5 0 15,-1 2-64-15,0 4 0 0,0-3-16 0,-2 5 0 16,-2 1 32-16,0 1 16 0,0 3 0 0,0 3 0 0,-1 4-32 0,0 3-16 16,-2 5 0-16,1 3 0 0,-2 0-32 0,-1 3 0 15,0 4 0-15,-2 3 0 0,0-1-160 0,-1 4-48 16,-2-1 0-16,2-4 0 0,-3 1 32 0,1-3 0 16,-1-1 0-16,2-2 0 0,-1-1 176 0,0-4 48 15,0-1 0-15,0-2 0 0,0-2-176 0,-1-3-16 16,3-2-16-16,-1-4 0 0,1-2-96 0,0-2-16 15,2 1 0-15,1-4 0 0,0-2-128 0,1 0 128 16,0-3-128-16,0-2 128 0,4-6-128 0,0 0 0 16,0 0 0-16,0 0 0 15,0 0-640-15,0 0 0 0,7-11 0 0,-1 1-10384 16,2 0-2096-16</inkml:trace>
  <inkml:trace contextRef="#ctx0" brushRef="#br0" timeOffset="54450.37">11238 11758 1839 0,'0'0'160'0,"0"0"-160"15,0 0 0-15,0 0 0 0,0 0 4416 0,0 0 832 16,0 0 192-16,0 0 16 0,0 0-3504 0,9-1-704 16,0 1-144-16,0-1-16 0,1-2-208 0,1 3-48 15,1-1 0-15,0-2 0 0,2-2-192 0,2 1-32 16,0 2-16-16,3-1 0 0,4 1-128 0,-2-2-16 16,1-1-16-16,0 2 0 0,-2-1-208 0,2 3-32 15,-6 0-16-15,5 0 0 0,-3-2-176 0,-3 0 0 16,-1 2 0-16,2 0 0 15,-3 0-2128-15,-3-2-464 0</inkml:trace>
  <inkml:trace contextRef="#ctx0" brushRef="#br0" timeOffset="54888.24">12096 11204 16527 0,'0'0'720'0,"0"0"176"0,0 0-720 0,0 0-176 16,0 0 0-16,0 0 0 0,0 0 1120 0,0 0 192 16,0 0 32-16,0 0 16 0,-3 10-352 0,1 0-80 15,-1 4-16-15,0 4 0 0,-1 4-80 0,-1 2-32 16,1-1 0-16,-1 6 0 0,0 1-32 0,-2 5-16 16,1 3 0-16,0 1 0 0,-3 1-112 0,-1-1-32 15,-3 2 0-15,0 1 0 0,0-3-304 0,1-1-64 16,-1-2-16-16,2-3 0 0,0-5-224 0,3 0 176 15,-1-4-176-15,2-2 160 0,1-1-32 0,1-3 0 0,1-4 0 0,1-1 0 16,2-2-304-16,1-5-64 0,0 3-16 0,0-9 0 31,0 0-688-31,0 0-144 0,12-9-16 0,-5 3-8048 16,5-4-1600-16</inkml:trace>
  <inkml:trace contextRef="#ctx0" brushRef="#br0" timeOffset="55520.8">12669 11233 17327 0,'2'-14'768'0,"-2"14"160"0,2-6-736 0,1-1-192 16,-3 7 0-16,0 0 0 0,0 0 768 0,0 0 128 15,0 0 32-15,0 0 0 0,0 0-64 0,0 0-16 16,-7-1 0-16,-2 2 0 0,-3 4-256 0,0 1-48 15,-2 0-16-15,-1 4 0 0,-3-1-64 0,0 4-16 16,1 2 0-16,-1-1 0 0,-1 1 0 0,1-1-16 16,3 0 0-16,-1 0 0 0,5 1 0 0,1-2 0 15,2 1 0-15,2 0 0 0,3 3-224 0,2-1-32 16,1-1-16-16,3 2 0 0,2 1-16 0,1-2 0 16,2-1 0-16,1 6 0 0,2-3-144 0,0 1 160 15,1 0-160-15,1 1 160 0,-3-1-160 0,1 0 0 16,-1-1 0-16,1 0 128 0,-3 3-128 0,0 1 0 0,-2 1 0 0,1-2 0 15,-5 0 0-15,1 0 0 16,-1 1 144-16,-2 0-144 0,-1-3 128 0,-1 1-128 16,-2-1 128-16,-1 0-128 0,0-1 176 0,-3 0-48 15,-3 0 0-15,-1-3 0 0,-1-1 80 0,-1-3 16 0,0 2 0 0,0-2 0 16,0-4-48-16,2-1-16 0,-1 3 0 0,0-5 0 16,2-2-160-16,1-2 160 0,-2-1-160 0,5 0 160 15,-1 0-160-15,2-2 128 0,1-5-128 0,2 1 128 16,2 2-128-16,1-5 0 0,2-2 0 0,2 1 0 15,1-5 0-15,3 1-176 0,1 0 176 0,2-2-192 16,2 0 192-16,1-1-128 0,4-1 128 0,2-2-128 16,0 0 128-16,4 0 0 0,3-4 0 0,-1 2 0 15,2 0 0-15,-2-2 0 0,0-1 0 0,0-2 0 0,-1 0 0 16,-1-2 128-16,0 3-128 0,-3-3 0 0,-1-2 336 0,-4 0 0 16,-3 2 0-16,-2-1 0 0,-4 1 240 0,-2 2 64 15,-3 1 0-15,-2 4 0 0,-1 3-208 0,-2 1-48 16,-2 1 0-16,-2 1 0 0,-4 3-96 0,-1 4-32 15,-3 1 0-15,-3 3 0 0,-3 0-256 0,-2 2 0 16,-2 3-176-16,0 2 176 0,-5 0-416 0,0 4 32 16,-2 3 0-16,-10 1 0 15,3 2-2240-15,4-3-432 0,-10 1-80 0,10-3-32 0</inkml:trace>
  <inkml:trace contextRef="#ctx0" brushRef="#br0" timeOffset="56454.99">8037 12770 6447 0,'0'0'576'0,"0"0"-576"16,0 0 0-16,9-1 0 0,0-2 1984 0,-1 0 272 15,2 3 64-15,0 0 16 0,4-1-992 0,3 0-192 16,2 0-32-16,4-2-16 0,6 1-176 0,6 0-32 16,7 0-16-16,3-3 0 0,2 2-208 0,2 2-32 15,4-3-16-15,2 2 0 0,4-2 32 0,6-1 16 16,2 1 0-16,2 3 0 0,-2-3-224 0,2 2-64 16,-1 0 0-16,5-2 0 0,2 3 64 0,4 1 0 15,3-3 0-15,1 1 0 0,0-1-240 0,0 2-32 16,5 0-16-16,38-1 0 0,-10-4-160 0,-7 1 0 15,-6 1 144-15,2-1-144 0,5-3 0 0,-3 2 144 16,-6-4-144-16,1 4 0 0,0 0 144 0,4-2-144 0,1-1 0 0,-6-3 144 16,-7 5 112-16,0-2 0 15,1 5 16-15,-2-4 0 0,-4 2 0 0,-5 1 0 16,-3-2 0-16,-3 1 0 0,-3 0-80 0,-2 1 0 0,1 1-16 0,-7 0 0 16,-8-1-176-16,-7-1 0 15,-5 1 0-15,-6 2 0 0,-7 2-224 0,-3-2-80 0,-6 1-16 0,-6-1-14176 16</inkml:trace>
  <inkml:trace contextRef="#ctx0" brushRef="#br0" timeOffset="57906.55">9235 13217 2751 0,'0'0'256'0,"0"0"-256"0,0 0 0 0,0 0 0 15,-3-7 2368-15,2 0 416 0,0 2 96 0,-1-2 0 16,2 1-1456-16,0 3-288 0,0-5-64 0,2 3-16 16,-2 5-128-16,5-5-32 0,1-4 0 0,2 1 0 15,1 2-192-15,3-3-64 0,0 3 0 0,3-3 0 16,2 1-160-16,3-1-32 0,3 3-16 0,0-3 0 0,-2 5-48 0,1 0 0 15,-2 2 0-15,-1 1 0 0,-2 2-96 0,-2 1-32 16,-1 5 0-16,-1 3 0 0,-3 4-256 0,-2 1 0 16,-2 3 0-16,-4 2 0 0,-2 2 176 0,-3 3-176 15,-2 3 160-15,-4 4-160 0,0-3 176 0,-5 2-176 16,-3-1 192-16,1-4-192 0,-1 2 192 0,-1-4-192 16,-1 0 192-16,2-1-192 0,-3-4 496 0,3 0-16 15,0 0 0-15,3-1 0 0,1-5 144 0,6-3 16 16,0 0 16-16,6-4 0 0,1-6-224 0,4 7-48 15,2 0-16-15,5-3 0 0,0-1-160 0,3-2-16 16,1-1-16-16,3-1 0 0,1-2-176 0,3 1 0 16,2-4 0-16,-1-2 0 0,0 0-128 0,1-5-64 15,0 1-16-15,10-10 0 16,-2 3-2256-16,-3 0-448 0,8-10-96 0,-5 2 0 0</inkml:trace>
  <inkml:trace contextRef="#ctx0" brushRef="#br0" timeOffset="58173.81">10305 12828 11055 0,'0'0'976'0,"0"0"-784"0,0 0-192 0,0 0 0 16,0 0 2880-16,-5 4 512 0,-1 4 128 0,-2 2 0 0,-1 4-2400 0,-1 4-480 15,-2 1-112-15,1 4-16 0,-2 3-16 0,1 2-16 16,-2 2 0-16,2 3 0 0,-2 1 224 0,3 0 64 16,1 2 0-16,1 2 0 0,1-2-272 0,2-1-48 15,2 1-16-15,1-2 0 0,3-1-304 0,2-2-128 16,-1-1 0-16,3 11 128 16,2-6-1728-16,2-5-368 0,1-5-64 0,1-3-10064 15</inkml:trace>
  <inkml:trace contextRef="#ctx0" brushRef="#br0" timeOffset="58609.18">10688 13126 10127 0,'0'0'896'0,"0"0"-704"15,-2-7-192-15,4 2 0 0,-2 5 2736 0,3-5 512 0,-3 5 96 0,8-4 32 16,0-2-2448-16,-2 2-480 16,0 3-112-16,2 1-16 0,0-3 160 0,-1 1 32 0,1 1 0 0,1 2 0 15,0 1-64-15,1 2 0 0,-1 1 0 0,1 4 0 16,-1-1-16-16,0 3-16 0,0-2 0 0,-2 3 0 16,1 3-96-16,-2-1 0 0,-1 2-16 0,-2 0 0 15,-3 0-112-15,-1 2 0 0,-1 0-16 0,0 0 0 16,-2-2-176-16,0 1 128 0,0-3-128 0,1-2 128 0,0-2-128 0,0 2 0 15,2-4 144-15,-1 0-144 0,2-8 0 0,0 7 144 16,0-7-144-16,2 9 0 0,-2-9 160 0,3 6-160 16,1 0 128-16,-1 2-128 0,2-3 144 0,1 1-144 15,-3 3 160-15,1-1-160 0,0 3 0 0,0 2 0 16,-4-1 0-16,0 0 0 0,-3 2 0 0,-1 1 0 16,-1-1 0-16,-1 0 0 0,0-1 256 0,-2 0-64 15,-2-2 0-15,0 1 0 0,-2-5 176 0,1 4 16 16,-1-6 16-16,2 4 0 0,0-6-208 0,0 1-64 15,0-1 0-15,-3-3 0 16,3-3-976-16,2-2-208 0,3-5-32 0,3 4-8272 16,0-6-1648-16</inkml:trace>
  <inkml:trace contextRef="#ctx0" brushRef="#br0" timeOffset="58925.32">11462 12874 16527 0,'0'0'720'0,"0"0"176"0,7 0-720 0,2 1-176 0,0 1 0 0,0 0 0 15,0 1 576-15,1 3 96 0,2 2 16 0,-1-1 0 16,2 5 288-16,-1 3 64 0,2 0 16 0,-1 4 0 15,0 3 96-15,-2 3 0 0,2 5 16 0,-3 3 0 0,-2 0-112 0,-2 4-32 16,-2 3 0-16,-4 3 0 0,-3 3-256 0,-3 1-48 16,0-4-16-16,-6 4 0 0,-3-5-208 0,-5 0-48 15,-2 0-16-15,-5-2 0 0,-4-3-128 0,-2-2-32 16,-1 1 0-16,0-4 0 0,0-3-272 0,-2-1 128 16,1-2-128-16,-15 10 0 15,6-3-2176-15,-1-5-560 0</inkml:trace>
  <inkml:trace contextRef="#ctx0" brushRef="#br0" timeOffset="59480.68">9578 12821 11967 0,'0'0'1072'0,"0"0"-864"15,0 0-208-15,0 0 0 0,2 7 1424 0,0 7 240 16,-2 3 64-16,0 3 0 0,-2 4-560 0,1 8-96 16,-1 5-32-16,-2 9 0 0,-1-1-288 0,-4 8-64 15,-3 2-16-15,-3 6 0 0,-4 2-16 0,-4 5 0 16,-5 2 0-16,-5 3 0 0,-2-2-272 0,-4 0-48 0,1-1-16 0,1-4 0 15,2-6-320-15,1-5 0 16,2-2 0-16,3-11-8240 0,2-4-1632 16</inkml:trace>
  <inkml:trace contextRef="#ctx0" brushRef="#br0" timeOffset="59908.71">8974 11081 20383 0,'0'0'896'0,"1"8"192"0,1 3-864 0,-2 4-224 15,0 4 0-15,-2 6 0 0,-1 0 640 0,-2 8 64 16,-3 3 32-16,-2 11 0 0,-2 2-96 0,-2 5 0 16,-4 6-16-16,-2 2 0 0,-4 5-400 0,-3 2-80 15,-3 4-16-15,-10 25 0 16,2-9-960-16,4-8-208 0,0-8-48 0,1-9-9264 0</inkml:trace>
  <inkml:trace contextRef="#ctx0" brushRef="#br0" timeOffset="60508.91">4031 12938 14735 0,'12'-4'1312'0,"2"1"-1056"0,3-1-256 0,-1-1 0 16,0 3 320-16,-2 1 0 0,-2 1 0 0,1 2 0 15,-3 4 144-15,0 1 48 0,1 4 0 0,-8 3 0 16,-3 8 192-16,0 1 64 0,-3 5 0 0,-4 5 0 16,-3 7 0-16,-3 2 16 0,-2 7 0 0,-4 3 0 0,-5 2-368 15,-1 4-80-15,-2 0-16 0,-2 2 0 0,1 2-176 0,-4-5-144 16,1-2 192-16,2-2-192 0,1-3 0 0,3-8 0 15,1-5-192-15,2-4-7104 16,3-7-1424-16</inkml:trace>
  <inkml:trace contextRef="#ctx0" brushRef="#br0" timeOffset="60862.86">5707 10641 20383 0,'-16'10'896'0,"8"0"192"0,-1 4-864 0,-1 4-224 16,-3 5 0-16,-1 3 0 0,0 6 720 0,-2 5 112 15,-2 6 0-15,-1 2 16 0,-3 3-96 0,0 4-32 16,-3 4 0-16,0 1 0 0,-3 8-352 0,-2-1-80 15,-2 2-16-15,-1 1 0 0,-3-2-272 0,-2 0 160 16,-3-5-160-16,-15 21 128 16,8-12-1008-16,6-11-208 0,5-6-32 0</inkml:trace>
  <inkml:trace contextRef="#ctx0" brushRef="#br0" timeOffset="61845.63">14582 12364 2751 0,'0'0'256'0,"0"0"-256"15,0 0 0-15,0 0 0 0,0 0 3936 0,0 0 736 16,0 0 160-16,12 3 32 0,0-3-2992 0,4 0-592 16,2-1-112-16,2-2-16 0,4 1-256 0,1-2-32 0,2-3-16 0,2 1 0 15,2 1-336-15,3-5-64 0,-2 3 0 0,2 0-16 16,1 0-272-16,-2 1-160 0,-2-5 192 0,1 3-192 31,-5-1-1200-31,0 4-336 0,-7-1-80 0,-4 1-16 0</inkml:trace>
  <inkml:trace contextRef="#ctx0" brushRef="#br0" timeOffset="61989.15">14445 12708 26431 0,'-13'11'1168'16,"13"-11"240"-16,-3 11-1120 0,3-11-288 0,0 13 0 0,0-13 0 0,8 12 464 0,5-1 48 15,4-3 0-15,4-3 0 0,6-7-192 0,7 0-48 16,8-1 0-16,5-3 0 0,0-5-272 0,3 0-144 16,-4 0 16-16</inkml:trace>
  <inkml:trace contextRef="#ctx0" brushRef="#br0" timeOffset="63144.06">16312 11789 1839 0,'0'0'160'0,"0"0"-160"0,0 0 0 0,0 0 0 15,0 0 2816-15,0 0 512 0,0 0 128 0,0 0 0 16,0 0-1664-16,0 0-352 0,0 0-64 0,11 0-16 16,-11 0 80-16,15 0 16 0,1 0 0 0,3 0 0 15,3-2-240-15,5 1-64 0,2 0 0 0,3-1 0 0,-1-1-448 0,4-1-80 16,-1 0-32-16,3 1 0 0,1-2-272 0,-1 0-48 15,-3 2-16-15,-2 0 0 0,-1-2-256 0,-5 0 128 16,-2 2-128-16,-3 1 0 16,-3-1-384-16,-3 1-192 0,-3-1-48 0,0-2-12912 15</inkml:trace>
  <inkml:trace contextRef="#ctx0" brushRef="#br0" timeOffset="63477.11">17730 10915 17503 0,'10'-12'1552'0,"0"-1"-1232"15,0-1-320-15,-1 1 0 0,0 6 800 0,-1-1 96 0,-8 8 32 16,7-4 0-16,-7 4 16 0,0 0 0 0,0 0 0 0,7 13 0 16,-5 2-224-16,-1 4-32 0,-2 3-16 0,-1 2 0 15,0 5-352-15,-5 7-64 0,-2-2 0 0,-1 3-16 16,-2-4 0-16,-2 3 0 0,-1 0 0 0,0 5 0 16,-2 7-112-16,1-3 0 0,-1-1-128 0,2-2 192 15,0 3-192-15,3-4 128 0,1-6-128 0,1-1 0 16,-1-6 128-16,2 0-128 0,2-2 0 0,-1-3 0 15,3-3 0-15,0-2 0 0,0-2 0 0,1 2-8640 16,-1 0-1648-16</inkml:trace>
  <inkml:trace contextRef="#ctx0" brushRef="#br0" timeOffset="63717.53">16991 12235 23327 0,'0'0'1024'0,"0"0"224"0,13-3-992 0,0 1-256 16,1-2 0-16,3 1 0 0,4 1 640 0,2-1 96 16,1-1 16-16,4-1 0 0,3 1-256 0,5-1-48 15,2 0-16-15,3-4 0 0,0 2-80 0,-2-2-16 0,-1 3 0 0,-2-5 0 16,-1 2-336-16,-2 1 0 15,-2 1 0-15,-3 3 0 16,-3 1-2304-16,-2-4-384 0</inkml:trace>
  <inkml:trace contextRef="#ctx0" brushRef="#br0" timeOffset="64211.75">17065 12608 13823 0,'0'0'1216'0,"0"0"-960"0,0 0-256 0,0 0 0 0,0 0 2592 0,7-7 480 16,2 0 80-16,3 4 32 0,1 1-2272 0,2 1-448 15,1-3-80-15,3 2-32 0,4-2 64 0,1 1 16 16,2 3 0-16,-1 0 0 0,1-2-192 0,-2 2-48 15,-1 0 0-15,-3 2 0 0,-2 2-192 0,-2 1 0 16,-2 2 128-16,-1-2-128 0,-4 1 0 0,-1 4 0 16,-2 3 0-16,-1-2 0 0,-5-11 0 0,3 16 0 0,-3-1 0 0,0 0 0 15,-3 2 0-15,0-3 0 16,0-2 0-16,-1 1 0 0,-1-2 0 0,5-11 0 16,0 0 0-16,0 17 0 0,0-4 0 0,4-1 0 15,1 2 0-15,2-2 0 0,2 1 0 0,1 1 0 16,4 1 0-16,2 0 0 0,1-4 128 0,2 3-128 15,2 2 0-15,2-2 144 0,-3-2-16 0,-1 2 0 0,-2-1 0 0,-3 1 0 16,-2 0 16-16,-3 1 0 0,-4 1 0 16,-1-1 0-16,-3 1 240 0,-2 0 64 0,-4-2 0 15,-4-2 0-15,-4 0 160 0,-3 2 32 0,-3 1 16 16,-7 0 0-16,-3 0-112 0,-3 1-32 0,-2-1 0 0,-4 2 0 16,-4-4-272-16,-4 0-64 0,-2-1-16 0,1 0 0 15,1-3-160-15,5 3 0 0,3-3 0 0,5-2 0 31,4-6-1088-31,5-1-320 0,4 0-48 0,3-7-13328 0</inkml:trace>
  <inkml:trace contextRef="#ctx0" brushRef="#br0" timeOffset="64862.02">18930 11242 4607 0,'0'0'400'0,"0"0"-400"16,3-8 0-16,0 2 0 0,-3 6 3008 0,0 0 528 15,6-9 112-15,-6 9 0 0,0 0-1792 0,0 0-384 16,0 0-64-16,0 0 0 0,0 0-272 0,0 0-48 16,-2 13-16-16,-1-2 0 0,1 3-352 0,-1 5-64 15,-1 5-16-15,1 1 0 0,-3 4-32 0,1 0-16 16,-1 3 0-16,-2 3 0 0,-2 5-144 0,0-1-16 16,1 2-16-16,-6-4 0 0,0 0-272 0,-1-3-144 15,1-4 160-15,2 1-160 0,2-3 0 0,1-5 0 0,1 0 0 16,3-5-160-1,-1-5-2096-15,2-1-432 0,5-12-64 0</inkml:trace>
  <inkml:trace contextRef="#ctx0" brushRef="#br0" timeOffset="65019.71">18576 11667 20847 0,'0'0'912'0,"10"5"208"0,1-2-896 0,0-1-224 0,3 0 0 0,2 1 0 15,4-1 512-15,1 1 64 0,1-1 16 0,4-2 0 16,1-1-240-16,5 0-48 0,1 0-16 0,3-1 0 0,0 0-48 16,-2-1-16-16,-4-1 0 0,-3-1 0 0,-4 2-224 0,-3 0 0 15,-5-1-192-15,-2-1-7120 16,-13 5-1440-16</inkml:trace>
  <inkml:trace contextRef="#ctx0" brushRef="#br0" timeOffset="65174.94">18352 12021 16575 0,'-21'13'1472'0,"11"-7"-1168"16,1 2-304-16,6 2 0 0,6 1 1584 0,6-3 256 15,5-3 48-15,6 4 16 0,7-1-1216 0,2-1-240 16,3-3-64-16,1-3 0 0,6-1-128 0,4 0-48 16,3 2 0-16,4-1 0 0,2-4-32 0,4 2-16 15,5-1 0-15</inkml:trace>
  <inkml:trace contextRef="#ctx0" brushRef="#br0" timeOffset="71483.17">20161 11351 9215 0,'0'0'816'0,"0"0"-656"16,0 0-160-16,0 0 0 0,4-6 768 0,0 1 128 15,0-4 32-15,0 1 0 0,-1 1-288 0,2-2-48 16,1-1-16-16,0 1 0 0,0-4 192 0,1-1 16 16,-1 0 16-16,2-1 0 0,0 0 272 0,1 1 48 15,0 5 16-15,-1-4 0 0,0 2-128 0,-3 2-32 16,0 0 0-16,0 2 0 0,-5 7-144 0,0 0-16 15,0 0-16-15,0 0 0 0,0 0-320 0,0 0-64 16,0 0-16-16,-1 13 0 0,-2-1 48 0,-2 4 0 16,-1 4 0-16,-5 6 0 0,1 1-48 0,-1 3 0 15,-2 4 0-15,-1 2 0 0,-1 1-48 0,3 2-16 0,0 1 0 0,0 2 0 16,1-3-160-16,1-1-48 0,2-2 0 0,2-2 0 16,2-3-128-16,1-5 0 0,3 2 0 0,3-4 0 15,-1-2 128-15,5-3-128 0,3-1 0 0,-1-4 128 16,0-3-128-16,1-4 0 0,0-2-192 0,8 1 192 15,-2-3-640-15,2-6-16 0,-1-3 0 0,-1-3 0 16,-1-7-2208-16,1-3-432 0</inkml:trace>
  <inkml:trace contextRef="#ctx0" brushRef="#br0" timeOffset="71652">20253 10755 29663 0,'0'0'1312'0,"-5"-2"272"0,5 2-1264 0,0 0-320 16,0 0 0-16,0 0 0 0,0 0 768 0,0 0 80 16,0 0 32-16,0 0 0 0,-7 1-592 0,7-1-112 15,0 0-32-15,0 0 0 16,0 0-768-16,0 0-144 0,0 0-48 0,0 0-13200 0</inkml:trace>
  <inkml:trace contextRef="#ctx0" brushRef="#br0" timeOffset="72552.13">21396 11806 11967 0,'0'0'1072'0,"0"0"-864"15,-4 5-208-15,4-5 0 0,-5 4 1424 0,5-4 240 16,0 0 64-16,0 0 0 0,-5-2-192 0,1-2-16 16,0-1-16-16,4-4 0 0,0 3-448 0,1-7-96 15,3-2 0-15,2-2-16 0,2-1-304 0,1-1-48 16,2-1-16-16,0-2 0 0,-1-3-160 0,1-3-32 16,1 1-16-16,-1-2 0 0,2-2-160 0,-3 2-16 15,3 0-16-15,-2 2 0 0,2 4-176 0,-3 4 0 16,0 3 0-16,-1 3 128 0,-3 4-128 0,-1 5 0 15,-5 4 0-15,8 3 0 0,-2 5 0 0,-2 6-144 16,4 1 144-16,-3 5 0 0,-1 4 0 0,0 3 0 16,-2-2 0-16,1 3 0 0,-2 5-128 0,0-1 128 0,-1-1 0 15,0 0 0-15,0 3 0 0,3-8 0 16,1-2 0-16,-1-5 0 0,1-3 0 0,3-6 0 0,1 0 0 0,1-6 0 16,0-4 0-16,1-1 128 0,4-6-128 15,0-4 144-15,0-4 224 0,-2-2 32 0,1-2 16 16,-1-1 0-16,1-3-176 0,-2-3-48 0,-2 1 0 0,3-4 0 15,-3 1-192-15,-2-4 176 0,0-2-176 0,-2-3 160 16,-3-4-160-16,1-3 128 0,-2-1-128 0,0-3 128 16,-2-4-128-16,1 1 0 0,0-3 0 0,1 0 0 15,2-1 0-15,-1 3 0 0,0 1 0 0,1 3 0 16,1 0 0-16,-2 3 0 0,0 6 0 0,1 2 0 16,-1 0-128-16,2 3 128 0,-1 6 0 0,0 1 0 0,1 5 0 0,-1 2 0 15,-1 2-144-15,1 3 144 0,-1 1 0 0,1 4-128 16,-1-2 128-16,1 2 0 0,1 3-176 0,1 3 176 15,0-3-160-15,1 2 160 0,3 0-192 0,0 1 192 16,1 1-208-16,3 0 80 0,0 2 128 0,1 0 0 16,1-1-144-16,1 1 144 0,4 1 0 0,0 0-176 15,1 0 176-15,1 0-128 0,3 0 128 0,1-1 0 16,2 1 0-16,4-2 0 0,2 0 0 0,4-2 0 16,4 0 0-16,6 0-128 0,3 1 128 0,0-5 0 15,5 0 0-15,-3 0 0 0,-1 0 0 0,4 2 0 16,3-5 0-16,3 5 0 0,3-3 0 0,1 3 0 15,-1-3 0-15,1 1 0 0,-2-3 0 0,-1 2 0 16,1-3 0-16,2 5 0 0,1-2 0 0,-1 3 0 16,-2-3 0-16,20 0 0 0,-16 1 0 0,-7 2 0 15,-6 2 0-15,-4 3 0 0,-7-1 0 0,-2 4 0 16,-4 0 0-16,-5 2 0 16,-5-1-416-16,-5 2 0 0,-5 0 0 0,-5 0-8848 15,-4 2-1760-15</inkml:trace>
  <inkml:trace contextRef="#ctx0" brushRef="#br0" timeOffset="73034.08">22546 10973 12895 0,'0'0'1152'0,"4"-7"-928"15,0-2-224-15,-2 0 0 0,3 0 1120 0,0 2 176 16,0 2 48-16,0-2 0 0,-5 7-48 0,0 0 0 16,0 0 0-16,0 0 0 0,0 0-400 0,4 12-64 0,-1 2-32 0,-3 2 0 15,-1 5-96-15,-2 3-32 0,-2 6 0 0,0 1 0 16,0-2-112-16,-2 5-32 0,1 6 0 0,-3 0 0 15,-1 1-48-15,-1 0-16 0,-2 2 0 0,1-1 0 16,-2 0-272-16,-1 0-48 0,2-5-16 0,2-3 0 16,1-5-128-16,1-1 0 0,1-5 0 0,-1 6 0 15,3-8-384-15,2-7-64 16,2-4-16-16,2-10 0 0,0 0-1984 0,0 0-400 0,0 0-80 0,5-5-16 0</inkml:trace>
  <inkml:trace contextRef="#ctx0" brushRef="#br0" timeOffset="73417.67">22782 10965 13183 0,'9'-19'576'0,"-2"10"128"0,2 3-560 0,3-1-144 16,3-3 0-16,2 0 0 0,2 1 1056 0,4-5 176 15,1 4 48-15,4-2 0 0,1 1-176 0,2 1-16 16,1-3-16-16,-3 0 0 0,1 3-240 0,0-4-32 16,-4 3-16-16,0 1 0 0,0 1-208 0,-1 2-64 15,-5 1 0-15,1 0 0 0,-1 3-176 0,-4 2-32 16,-2 2-16-16,-1 3 0 0,-3 5-80 0,-2 1-16 16,-3 4 0-16,-2 4 0 0,-1 3 208 0,-4 7 48 15,-1 0 0-15,-4 8 0 0,-2 5-80 0,-3 2-16 16,-1 4 0-16,0 0 0 0,-1 4-112 0,0 0-32 0,0-1 0 0,0-3 0 15,2-1 48-15,-1-1 16 0,-1-5 0 0,1-3 0 16,3 0-80-16,0-3 0 0,0-2-16 0,1-4 0 16,1-1-176-16,2-6 160 0,-1 1-160 0,2-2 160 15,2-2-160-15,-3-1 0 0,3-2-160 0,-1 1 160 16,-1-5-1472-16,5-11-208 0,0 0-48 16,-9 1-11328-16</inkml:trace>
  <inkml:trace contextRef="#ctx0" brushRef="#br0" timeOffset="73603.98">22723 11302 17503 0,'0'0'1552'0,"12"-5"-1232"16,6 0-320-16,4 1 0 0,2 1 1888 0,5-1 320 16,5-1 64-16,8 0 16 0,7 3-1008 0,0-2-192 15,3-2-32-15,-1 0-16 0,1 3-352 0,2-1-80 16,0-1-16-16,4 0 0 0,-2 0-384 0,2-1-80 15,2 4 0-15,-2 2-128 16,-2 2-624-16,-8 2-224 0,-6 0-48 0,-3-3-16 0</inkml:trace>
  <inkml:trace contextRef="#ctx0" brushRef="#br0" timeOffset="74204.42">19683 12273 11967 0,'0'0'528'0,"0"0"112"0,-5-12-512 0,5 12-128 15,0 0 0-15,0 0 0 0,0-8 1456 0,0 8 256 16,7-12 48-16,3 7 16 0,3 0-976 0,3-1-192 16,4 0-32-16,7 3-16 0,5-1 128 0,7 1 16 15,6-1 16-15,4 1 0 0,1 0 0 0,7 1 0 0,7-5 0 16,9 2 0-16,9 1-240 0,5-5-48 15,4 1-16-15,3 0 0 0,4-2 0 0,8 0 0 16,9-1 0-16,3-3 0 0,-4 2-224 0,8 0-32 0,4 1-16 0,0-2 0 16,-6-2-144-16,0 5 0 0,2 0 0 0,-3-1 0 15,-10-4 0-15,-2 2 0 0,-3 7 0 0,-2-3 0 16,-4 3 0-16,-7-1 0 0,-10-1 0 0,-6 4 0 16,-6 1-1264-16,-4 2-272 15,-3 0-64-15,-7-2-9728 0</inkml:trace>
  <inkml:trace contextRef="#ctx0" brushRef="#br0" timeOffset="74869.4">20979 12760 19295 0,'-18'-3'848'0,"9"3"176"0,-1 0-816 0,10 0-208 0,-8-1 0 0,8 1 0 16,0 0 704-16,0 0 112 0,0 0 16 0,13-8 0 15,1-2-272-15,9 2-48 0,3-2-16 0,4 0 0 16,0 0-176-16,3-4-16 0,3 0-16 0,3 1 0 0,4 1-32 0,1 0 0 15,1 4 0-15,-1 1 0 0,0 2-48 0,-2 2-16 16,-1 3 0-16,-7 0 0 0,-3 0-192 0,-6 3 128 16,-5 2-128-16,-4 1 0 15,-5-2 0-15,-3 2 0 0,-8-6 0 0,2 13 0 16,-4 2 0-16,-3-1 0 0,-3-1 0 0,-2 1 0 0,-7 0 0 0,2 3 0 16,-5-2 176-16,2-3-176 0,0 0 192 0,5 1-192 15,2-3 192-15,3 0-192 0,8-10 208 0,-2 13-64 16,2-13-16-16,2 11 0 0,5 1-128 0,3-5 0 15,4 2 144-15,2-3-144 0,2 3 192 0,2-1-48 16,2 2 0-16,0 0 0 0,-1 2-144 0,2 4 0 16,1 1 0-16,-1 1 0 0,-4-1 144 0,0 4-144 15,-2-3 160-15,-3 1-160 0,-3 0 448 0,-1 1 0 16,-4 0 0-16,-5 3 0 0,-4 0 320 0,-3 0 64 16,-6 2 16-16,-5 0 0 0,-5-3-80 0,-5 4-32 15,-4-1 0-15,-5 3 0 0,-1-2-128 0,-6-1-32 16,-4 0 0-16,-4-3 0 0,-2 0-192 0,-2 1-64 0,-1-4 0 0,-1 0 0 15,2-2-192-15,1 0-128 16,0-2 160-16,2 1-160 16,2-6-848-16,2 0-272 0,1-1-48 0,3-3-15312 0</inkml:trace>
  <inkml:trace contextRef="#ctx0" brushRef="#br1" timeOffset="85192.53">5613 10748 7359 0,'17'-18'656'0,"-10"5"-528"0,0 0-128 0,0 1 0 16,1-1 944-16,-2-2 144 0,-2 2 48 0,0 2 0 0,0-3-48 0,-2 1 0 15,-2 3 0-15,0-2 0 0,-1 3-240 0,1 9-48 16,0 0-16-16,-4-9 0 0,4 9-112 0,0 0-32 15,-5-5 0-15,5 5 0 0,-10 2-320 0,2 1-64 16,-2 1 0-16,-1 9-16 0,-4 5-96 0,-1 6-16 16,0 6 0-16,-2 6 0 0,0 3 224 0,-3 8 32 15,-4 4 16-15,0 5 0 0,0 4-32 0,-3 9-16 16,-3 3 0-16,-1 4 0 0,1 3-144 0,-1-3-16 16,-1-3-16-16,-3-2 0 0,3-6 208 0,-5-3 64 15,-3 2 0-15,1-6 0 0,-2-3 144 0,2-6 48 16,3-4 0-16,2-4 0 0,0-6-112 0,6-3-16 15,5-3 0-15,1-3 0 0,2-4-256 0,4-3-48 16,6-5-16-16,0-1 0 0,4-3-192 0,7-10 176 16,0 0-176-16,0 0 160 0,0 0-160 0,6-11 128 15,2-6-128-15,5-2 128 0,3-4-128 0,4-8 0 0,5-6 0 0,1-3 128 16,2-3-128-16,1-1 0 16,6-7 0-16,2 1 0 0,1 3 0 0,1-1 0 0,2 0 0 0,-3-2 0 15,0-1 0-15,0 0 0 0,0 1 0 0,2-4 0 16,0 1 0-16,-1-1 0 0,-1 1 128 0,-1 3-128 15,1 2 176-15,-3 1-48 0,-3-4-128 0,0 4 192 16,-3 3-192-16,-1-3 144 0,-1 3-144 0,-3 0 128 16,-2 5-128-16,-2 6 0 0,-2 6 144 0,-3 3-144 15,-4 6 0-15,-2 6 0 0,-4 1 0 0,-5 11 128 16,0 0-128-16,0 0 0 0,0 0 0 0,-6 14 0 0,-4 6 0 16,-5 8 0-16,-5 4-144 0,0 11 144 0,-5 3 0 0,-3 9 0 15,-3 7-144-15,-4 4 144 0,-5 4 0 0,1 6 0 16,-3 6 0-16,-3 2 0 0,0-1 0 0,0-5-128 15,3-4 128-15,-2-3 0 0,1-3 0 0,1 0 128 16,0-10-128-16,3-6 192 0,5-3 144 0,5-10 32 16,2-3 0-16,4-10 0 0,4-3-160 0,4-6-16 15,5-8-16-15,1-3 0 0,9-6-176 0,0 0 192 16,0 0-192-16,-4-11 192 0,3-8-192 0,5-7 160 16,2-3-160-16,7-7 160 0,3-6-160 0,6-1 0 15,1-6 0-15,5-2 0 0,2-1 0 0,1-2 0 16,1 1 0-16,-1-2 0 0,2 1 0 0,-1-2 0 15,2 0-144-15,0 0 144 0,-1-3 0 0,-2 5 0 16,0 0 0-16,-3 6 0 0,1 6 0 0,-1 0 0 16,-1 4 0-16,-3 2 0 0,-3 5 0 0,-1 4 0 15,-5 1 0-15,-3 7 0 0,-1 4 0 0,-8 5 0 16,-3 10 0-16,0 0 0 0,0 0 0 0,-7 15-128 16,-5 2 128-16,-3 7 0 0,-5 8 0 0,-6 5-192 15,-4 4 192-15,-4 10-160 0,-6 5 160 0,1 12 0 16,-4 4 0-16,-3 6-128 0,-3 3 128 0,-1-5 0 0,-2-1 0 15,-2 1-128-15,1-1 128 0,2-3 0 0,1-8 0 0,5-1 0 16,3-10 0-16,6-3 0 0,4-10 0 0,3-5 0 16,6-5 0-16,4-6 0 0,4-7 0 0,6-4 0 15,1-6 128-15,8-7-128 0,0 0 128 0,0 0-128 16,0 0 128-16,4-14-128 0,4-4 128 0,6-4-128 16,1-8 0-16,4-3 0 0,6-5 0 0,3-4 0 15,5-4 0-15,3-3 0 0,6-6 0 0,2-2 0 0,4 0 0 0,1-2 0 16,1 2 0-16,-2-4 0 0,-1 0 0 0,0-4 0 15,1 0 0-15,-3-1 0 0,-6 7 0 0,2 0 0 16,0 6 0-16,-3 3 0 0,-4 1 0 0,-2 3 0 16,-2 5 0-16,-3 6 0 0,-4 2 0 0,-4 2 0 15,-3 4 0-15,-3 8 0 0,-3 4 0 0,-3 7 0 16,-7 8 0-16,0 0 0 0,0 0 0 0,-7 11 0 16,-2 8 0-16,-6 10 0 0,-6 8 0 0,-6 7 0 15,-4 10 0-15,-5 8-128 0,-8 4 128 0,-3 10 0 16,-2 7 0-16,-2 2-128 0,-1 0 128 0,-2-5 0 15,0-2 0-15,-1-4 0 0,-1-5 0 0,3-4 0 16,2-2 0-16,5-10 0 0,9-5 144 0,5-7 64 16,6-8 16-16,4-9 0 0,7-5-16 0,6-5 0 15,1-7 0-15,8-7 0 0,0 0-208 0,8-7 176 16,0-11-176-16,8-5 160 0,6-10-160 0,4-6 160 16,5-8-160-16,6-4 160 0,4-3-160 0,3 0 0 15,2 3 0-15,1 4 0 16,-1 0-1264-16,-3 7-176 0,-5 3-32 0</inkml:trace>
  <inkml:trace contextRef="#ctx0" brushRef="#br1" timeOffset="86428.77">4172 12933 11055 0,'7'-21'480'0,"-1"5"112"0,-3-6-464 0,2-3-128 0,1 0 0 0,-1-1 0 16,-2 0 1024-16,3 3 192 0,0-2 48 0,0 1 0 15,-2-3-192-15,1 3-48 0,1 1 0 0,1 4 0 0,-2 3-256 0,0 2-48 16,-1 2-16-16,-4 12 0 0,4-6-240 15,-4 6-48-15,0 0-16 0,0 0 0 0,0 0-96 0,0 20-32 16,-5 9 0-16,-3 4 0 0,-1 3 80 0,-4 5 16 16,-3 10 0-16,-3 6 0 0,0 4 112 0,-4 6 32 15,-3 4 0-15,-2 7 0 0,-5 3-144 0,0 7-32 16,-1 2 0-16,0-1 0 0,-1-4-128 0,1-3-16 16,0-2-16-16,-1-7 0 0,0-10 496 0,13-21 96 15,1-2 32-15,-10 16 0 0,6-9-96 0,2-12 0 16,5-13-16-16,5-4 0 0,7-2-368 0,1-10-80 15,5-6-16-15,0 0 0 0,-1-9-16 0,3-8 0 16,3-8 0-16,5-4 0 0,4-13-208 0,3-3 144 16,1-5-144-16,3-6 128 0,3-3-128 0,1-3 0 15,-1 0 0-15,1-3 0 0,1-5 0 0,1 2 0 16,4-1 0-16,0 2 0 0,-1 0 0 0,3 9 0 16,0 3 0-16,0 2 0 0,0 0 0 0,-2 5 0 15,-1 6 0-15,-4 2 0 0,-5 5 0 0,-3 9 0 16,-1 5 0-16,-2 5 0 0,-5 2 0 0,-2 6 0 15,-8 8 0-15,0 0 0 0,0 0-128 0,0 0 128 0,0 12 0 0,-4 7 0 16,1 5 0-16,-4 4 0 0,-6 6-144 0,-1 9 144 16,-3 4 0-16,-3 8 0 0,-4 5 0 0,-1 3 0 15,-3 7-144-15,1 3 144 0,-2-1 0 0,8-24-144 16,-2 6 144-16,-13 25 0 0,2-7 0 0,4-7 0 16,2-7 0-16,11-22 0 0,2-2 0 0,-6 12 0 0,2-10 0 0,5-12 0 15,3-7 0-15,5-3 128 0,6-14-128 16,0 0 144-16,0 0-144 0,4-11 160 0,2-6-32 0,7-16 0 15,1-5 0-15,2-4 0 0,2-5-128 0,4-2 0 16,2-5 144-16,0-3-144 0,-1-3 0 0,2-4 0 16,1-5 0-16,1-2 0 0,1-3 0 0,2 2 0 15,1-1 0-15,-1 3 128 0,-1 4-128 0,1 4 0 16,0 6 0-16,-6 8 0 0,0 4 0 0,-1 13 0 16,-6 8-128-16,-1 8 128 0,-6 7 0 0,-10 8-160 15,0 0 160-15,4 22 0 0,-2 9-144 0,-5 9 144 16,-3 5 0-16,-7 11-144 0,-7 4 144 0,-5 9 0 15,-3 6 0-15,-2 9 0 0,-4 6 0 0,-5 3 0 16,-2-3 0-16,-3 1 0 0,-1-2 0 0,-1-6 0 16,1-9 0-16,5-8 0 0,-1-4 0 0,4-7 192 15,4-9-32-15,4-10-16 0,5-9 224 0,11-12 32 16,3 1 16-16,0-6 0 0,-1-9-144 0,11-1-16 16,-3-13-16-16,3-7 0 0,3-9-96 0,4-7-16 15,2-6 0-15,3-6 0 0,2-4-128 0,4-4 0 16,3-1 0-16,1-3 0 0,0-1 0 0,0-1 0 0,-1-3 0 15,3 0 0-15,2 4 0 0,1 0 0 0,-1 5 0 0,1 10 0 16,-2 8-192-16,-1 9 192 0,-4 6-160 0,-3 10 160 16,0 12-192-16,-4 6 48 0,-2 9 16 0,-5 8 0 15,-3 10-48-15,-4 6 0 0,-7 12 0 0,0-11 0 16,-2 8 0-16,-13 29 0 0,-1 0 0 0,-4 4 0 16,-6-3-384-16,1-4-80 15,-3-3 0-15,3-4-16 0,1-7-1904 0,4-10-384 0,6-12-80 16</inkml:trace>
  <inkml:trace contextRef="#ctx0" brushRef="#br1" timeOffset="87510.64">9319 11163 10127 0,'-9'-1'896'0,"-1"-7"-704"16,-1-1-192-16,1 1 0 0,1-1 464 0,3 0 64 15,1 0 16-15,0-1 0 0,0-2 160 0,1-2 16 16,1 2 16-16,2 1 0 0,1 0 0 0,0 11 0 16,0-9 0-16,0 9 0 0,4-10-208 0,-4 10-32 15,4-10-16-15,-4 10 0 0,0 0-128 0,0 0-32 16,0 0 0-16,0 0 0 0,0 0 0 0,0 0 0 15,0 0 0-15,0 0 0 0,0 14 32 0,-5 5 0 16,-7 6 0-16,-2 6 0 0,-2 11 160 0,-5 2 48 16,-3 6 0-16,-1 6 0 0,-1 6-48 0,-3 3 0 15,-4 5 0-15,-1 2 0 0,-4 3-192 0,-2 4-32 16,1-2-16-16,-1-2 0 0,2-5-96 0,1-4-32 16,1-6 0-16,2-4 0 0,3-4 368 0,3-5 64 15,4-7 0-15,3-6 16 0,5-4 0 0,4-9 0 16,5-6 0-16,2-6 0 0,5-9-208 0,0 0-64 15,0 0 0-15,2-8 0 0,3-8-32 0,3-5-16 0,2-12 0 16,3-2 0-16,3-7-128 0,6-6-16 16,1-2-128-16,2-3 192 0,-1-3-192 0,2-3 128 0,0-6-128 15,1-2 0-15,0-5 0 0,2-2 128 0,-1-1-128 0,-1-1 0 16,-4-6 0-16,2 3 0 0,0-2 128 0,2 10-128 16,0 9 0-16,-4 3 0 0,-6 7 128 0,3 5-128 15,-1 2 0-15,-2 9 0 0,-4 5 128 0,-4 4-128 16,-3 8 0-16,-3 5 0 0,-3 14 128 0,0 0-128 15,0 0 0-15,-8 9 0 0,-2 7 0 0,-3 6 0 16,-4 11 0-16,-2 6 0 0,-6 5 0 0,-3 9 0 0,-3 11 0 0,-5 7 0 16,-2 7 0-16,-4 4 0 0,0 5 0 0,-1 0 0 15,-3 4-128-15,0-4 128 0,2-3 0 0,4-5 0 16,6-11 0-16,2-6 0 0,3-10 0 0,5-10 0 16,6-7 0-16,5-5 0 0,5-9 0 0,2-4 0 15,5-4 0-15,1-13 0 0,0 0 208 0,8-7-48 16,2-4-16-16,3-10 0 0,2-7 48 0,1-3 0 15,1-7 0-15,1-3 0 0,0-6-192 0,2-3 128 16,1-1-128-16,2-7 128 0,0-2-128 0,1-3 0 16,1 0 0-16,0 0 0 0,2-1 0 0,-1-1 0 15,2 6 128-15,-1 3-128 0,-2 4 0 0,-2 7 0 16,-4 10 0-16,-2 10 0 0,-7 8 0 0,-1 3-144 16,-3 5 144-16,-6 9 0 0,0 0-160 0,-1 19 160 15,-3 6-128-15,-5 12 128 0,-5 10 0 0,-3 8-128 16,-6 5 128-16,-8 6 0 0,-2 5 0 0,-5 8 0 15,-4 4 0-15,-2 6 0 0,-3 3 0 0,0-2 0 16,-1-3 0-16,1-3 0 0,0-6 0 0,4-5 0 16,4-6 0-16,7-7 0 0,3-8 0 0,8-4-208 0,5-8 80 0,6-6 128 31,3-5-2688-31,7-7-432 0</inkml:trace>
  <inkml:trace contextRef="#ctx0" brushRef="#br1" timeOffset="88396.27">9596 12701 12607 0,'5'-34'560'0,"-1"14"112"0,-1-3-544 0,5 4-128 16,0 1 0-16,-2 1 0 0,2 2 1168 0,-2 0 208 0,2 3 32 0,-2 6 16 15,-6 6-480-15,0 0-112 0,4-4 0 0,-4 4-16 16,7 5-304-16,-3 9-48 0,-5 3-16 0,-3 6 0 16,-2 7 64-16,-1 7 16 0,-4 4 0 0,-2 8 0 15,-1 5 208-15,-3 4 32 0,-4 8 16 0,-2 5 0 16,-3 3-304-16,-1 6-64 0,-7 5-16 0,-1 4 0 15,0 2-176-15,-1-1-32 0,-5-4-16 0,5 1 0 16,-3-3-16-16,4-6 0 0,4-1 0 0,2-11 0 0,5-10 208 16,6-8 32-16,4-9 16 0,4-6 0 0,1-10 0 15,4-6 0-15,5-6 0 0,0-11 0 16,0 0-176-16,0 0-48 0,11-12 0 0,1-6 0 0,1-9 128 0,3-9 0 16,3-9 16-16,4-7 0 0,3-6-144 0,1-5-48 15,4-5 0-15,-1 2 0 0,1-6-144 0,-2-6 0 16,0-2 0-16,1-2 128 0,-2-1-128 0,0 3 0 15,-3 2 0-15,-1 7 128 0,0 4-128 0,-1 10 0 16,-2 3 0-16,-4 12 0 0,-1 4 0 0,-4 10 0 16,-3 3 0-16,1 7 0 0,-3 7 0 0,-7 11 0 15,0 0 0-15,0 0 128 0,0 0-128 0,1 20 0 16,-4 7 0-16,-3 4 0 0,-4 6 0 0,-7 5 0 16,-2 1 0-16,-1 7 0 0,-2 3 0 0,-2 5 0 15,-1 3 0-15,-3 2 0 0,-3 3 0 0,-2-5 0 16,2-1 0-16,0-7 0 0,3-7 0 0,5-9 0 15,4-5 0-15,4-11 0 0,3-4 0 0,6-9 0 16,6-8 0-16,0 0 128 0,5-9 48 0,7-8 0 16,4-4 0-16,4-11 0 0,3-6-32 0,4-8 0 15,4 0 0-15,0-3 0 0,1-5-144 0,-1-2 0 0,-1-2 0 0,-2 1 0 16,1 1 0-16,-2 5 0 16,-3 6 0-16,-2 6 0 0,-3 6 0 0,-5 7 0 0,0 11 0 0,-3 4 0 15,-3 4 0-15,-8 7 0 0,0 0 0 0,5 14 0 16,-5 12 0-16,-3 3 0 0,-3 7 0 0,-5 8-176 15,-5 4 176-15,-1 8 0 0,-4 4 0 0,-2 5 0 16,-5-2 0-16,-1 4 0 0,1 0 0 0,-2-6 0 16,-2 1 0-16,-1-6 0 0,-1-2 128 0,2-9-128 15,3 0 0-15,6-7 128 0,6-6-128 0,3-7 0 16,5-3-1280-16,5-5-336 0,6-4-64 0</inkml:trace>
  <inkml:trace contextRef="#ctx0" brushRef="#br2" timeOffset="94399.75">1968 16480 11455 0,'0'0'512'0,"0"0"96"0,0 0-480 0,2-8-128 0,-2 8 0 0,3-10 0 15,-3 10 496-15,0 0 80 0,0-7 0 0,0 7 16 16,0 0-144-16,0 0-16 0,0 0-16 0,1-9 0 16,-1 9 32-16,0 0 0 0,0 0 0 0,0 0 0 15,0 0 480-15,0 0 96 0,0 0 32 0,0 0 0 16,0 0-112-16,0 0-32 0,0 0 0 0,0 0 0 16,0 0-320-16,0 9-64 0,-2 3-16 0,-1 7 0 15,2 1-96-15,-1 2-32 0,-1 6 0 0,0 2 0 16,2 3 16-16,-4 2 0 0,0 3 0 0,0 2 0 15,2 3-64-15,-2-1-16 0,-1 2 0 0,-1 0 0 0,1 3-112 0,2-4-16 16,0 1-16-16,2-3 0 0,0-8-176 16,2-6 0-16,2-3 0 0,2-6 128 0,1-8-128 0,0-1 128 15,5-4-128-15,1-4 128 0,1-2 16 0,3-8 0 16,3-4 0-16,2-5 0 0,4-4 176 0,2-5 48 16,-1-4 0-16,2-2 0 0,-2 2-192 0,1-2-48 15,-1 1 0-15,-1 1 0 0,-1 2-128 0,-1-2 0 16,-3 2 0-16,0 4 0 0,-1-2 128 0,-2 2-128 15,-2 1 0-15,-1-2 128 0,1 3-128 0,-1 2 0 16,-2-5 0-16,0 5 128 0,-3-1-128 0,0 3 0 16,-5-1 0-16,4 2 0 0,-3 4 128 0,-2 0-128 15,1 1 0-15,-2 4 128 0,-1-1-128 0,0 10 0 16,0 0 0-16,0 0 0 0,0 0 0 0,0 0 0 16,-8 6 0-16,3 3 0 0,0 5 0 0,0 7 0 15,0 5 0-15,-1 1 0 0,-1 5 128 0,0 1 0 16,0 4 0-16,1 1 0 0,-3 0 96 0,4 3 16 0,0 1 0 0,0-3 0 15,-2-2-80-15,2-3-16 16,2-1 0-16,1-4 0 0,1-1-16 0,2-2-128 0,2-3 192 0,2-4-64 16,3-6-128-16,2-1 0 0,1 1 0 0,2-8-176 31,3-2-1536-31,2-6-304 0,-1-2-64 0</inkml:trace>
  <inkml:trace contextRef="#ctx0" brushRef="#br2" timeOffset="94933.75">3202 15906 11055 0,'0'0'976'0,"0"0"-784"16,0 0-192-16,0 0 0 0,0 0 1232 0,0 0 208 0,0 0 32 0,0 0 16 15,0 0-336-15,0 0-64 0,-6 7 0 0,-1 5-16 16,-2 4-256-16,-1 4-48 0,-3 6-16 0,-1 3 0 16,-1 7 80-16,4-7 32 0,-3 8 0 0,-3 4 0 15,-2 3-128-15,-9 26-32 0,0 1 0 0,5 0 0 16,3 2-128-16,7-24-16 0,1 7-16 0,-5 27 0 15,3-6-176-15,3-5-48 0,3-9 0 0,4-2 0 16,4-6-128-16,3-7-16 0,1-5-16 0,2-7 0 16,4-8-160-16,3-3 0 0,1-3 0 0,4-7-176 15,1-6-1344-15,6-1-272 0,3-7-48 0,0-4-10560 16</inkml:trace>
  <inkml:trace contextRef="#ctx0" brushRef="#br2" timeOffset="95250.31">3832 16003 18431 0,'0'0'1632'0,"0"0"-1312"15,-8-2-320-15,-1-1 0 0,9 3 1344 0,-11 7 208 16,3-5 48-16,-1 5 0 0,0 1-1088 0,2-1-192 16,1 4-64-16,-4 8 0 0,-2 0 64 0,1 2 0 15,1 3 0-15,-2 4 0 0,0 6 16 0,-1 2 16 0,-1 1 0 0,1 1 0 16,1 8 160-16,-1 2 16 0,1 5 16 0,5 6 0 16,4-1-256-16,2 1-48 0,0-1-16 0,1-16 0 15,2 0-224-15,1 0 0 0,-2 0 0 0,3-4 0 16,2-1 128-16,1-5-128 0,0-6 0 0,1 1 144 15,-1-4-144-15,2-4 0 0,3-4 0 0,-1 3 0 16,1-4-384-16,0-8 32 0,-1-1 16 0,1-5 0 16,1-3-1712-16,-3-2-352 15</inkml:trace>
  <inkml:trace contextRef="#ctx0" brushRef="#br2" timeOffset="95457.85">3346 16719 26031 0,'0'0'1152'0,"0"0"240"0,10 3-1120 15,5-2-272-15,3 0 0 0,6 0 0 0,5 1 0 0,-6-1 0 16,6 1 0-16,20 5 0 0,-4-6 0 0,-3-1 0 16,-4-1 0-16,-11-2 0 0,4-2 0 0,16-1 128 15,-4 0-128-15,-4-3 0 0,-1 1 0 0,-1-2-224 16,0 1 16-16,-1-3-11248 0</inkml:trace>
  <inkml:trace contextRef="#ctx0" brushRef="#br2" timeOffset="95869.05">4412 15622 15775 0,'0'0'704'0,"0"0"128"16,0 0-656-16,0 0-176 0,0 0 0 0,0 0 0 15,0 0 384-15,9 13 64 0,1 1 0 0,3 2 0 0,1 5 64 0,2 2 0 16,3 5 16-16,3 1 0 0,0 3 144 0,3 6 32 16,4 6 0-16,1 3 0 0,-1 5 96 0,0 7 32 15,-2 3 0-15,-2 5 0 0,-6 3-144 0,-1 5-32 16,-3 3 0-16,-3 2 0 0,-2 0-176 0,-6-23-32 16,-2 5-16-16,-3 5 0 0,-2-4 16 0,-3 3 0 15,-4 0 0-15,-8 19 0 0,-4-6 128 0,5-30 48 16,-9 0 0-16,0 2 0 0,-6 0-400 0,-1-3-80 15,-2-2-16-15,0 1-9856 16,-1-4-1984-16</inkml:trace>
  <inkml:trace contextRef="#ctx0" brushRef="#br2" timeOffset="97218.22">1115 14674 12783 0,'0'0'560'0,"-7"-10"128"0,2-6-560 0,0 2-128 16,0 1 0-16,1 0 0 0,-2-1 992 0,1-1 160 15,1-2 48-15,2 3 0 0,-2 5-192 0,1-2-48 16,3 2 0-16,0 9 0 0,-2-10-256 0,2 10-48 15,0 0-16-15,0 0 0 0,0 0-304 0,0 0-64 16,5 17-16-16,0 6 0 0,1 5-48 0,1 7-16 16,0 1 0-16,2 6 0 0,0 4-64 0,-1 1-128 15,-3 4 176-15,1 1-176 0,0 2 208 0,-4-16-64 0,-1 5-16 0,1 1 0 16,0 0-128-16,-2-5 192 0,-2-3-192 16,2-5 192-16,0-4 128 0,0-3 16 0,0-3 16 15,2-7 0-15,-2-3 96 0,4-1 32 0,1-5 0 16,-5-5 0-16,0 0-48 0,7-10-16 15,2 0 0-15,0-4 0 0,-1-5-192 0,3-13-32 16,1 3-16-16,-5 10 0 0,1-3-176 0,3-7 0 0,1 0 0 0,-2 5 128 16,-1 2-128-16,1 5 0 0,0 5 0 15,0 2 0-15,0 3 0 0,-2 7 0 0,1 3-160 0,5 9 160 0,-1 0-144 16,-1 7 144-16,0 6-128 0,-2 1 128 16,-1 6 0-16,-4-10 0 0,-1 4 0 0,0-1 0 15,1 4 0-15,-3-2 0 0,1 2 0 0,-1-3-128 16,1-2-384-16,1-5-80 0,-1-4-16 0,4-5-8000 15,-1 1-1600-15</inkml:trace>
  <inkml:trace contextRef="#ctx0" brushRef="#br2" timeOffset="97500.93">1819 15022 21135 0,'-6'15'928'0,"2"-8"208"0,-1 4-912 0,0 1-224 15,-2 2 0-15,0 1 0 0,-1 3 528 0,-1-1 64 16,0 1 16-16,0 3 0 0,0-4-112 0,3 0-32 16,-2-1 0-16,3-2 0 0,2-1 96 0,0-3 16 15,2-1 0-15,1 0 0 0,5-4-176 0,1-1-16 0,-6-4-16 0,7 3 0 16,4-7-176-16,0 0-16 16,3-2-16-16,3-6 0 0,-1-1-160 0,1 1 0 0,1-5 144 0,5-8-144 15,-6 2 0-15,-6 9 144 16,-2 0-144-16,2-9 0 0,-5 4 176 0,-2 4-176 0,-4 3 160 0,-1 3-160 15,-4 2 256-15,-2-3-64 0,0-1 0 0,-3 1 0 16,-1 5-192-16,-3-5 144 0,0 4-144 0,6 2 128 31,-1-1-528-31,1 1-112 0,0 1-32 0,0 2-12480 0</inkml:trace>
  <inkml:trace contextRef="#ctx0" brushRef="#br2" timeOffset="97951.24">2152 14854 15663 0,'-3'16'688'0,"2"-2"144"0,1 5-656 0,-1-5-176 15,0 3 0-15,-1 1 0 0,1 3 1152 0,-1 10 192 16,-4-3 32-16,5-9 16 0,-1-1-432 0,-3-1-64 16,-4-1-32-16,2-2 0 0,0 0-96 0,0-5-32 15,1 1 0-15,1-2 0 0,0-3-96 0,5-5 0 16,0 0-16-16,0 0 0 0,-5-13-208 0,3 2-32 15,4-2-16-15,2-11 0 0,-2 1-176 0,4 1-48 16,2 0 0-16,1 0 0 0,0 0-144 0,-3 7 0 16,2-3 0-16,3-6 0 0,-2 1 0 0,3 2 0 0,-1 2 0 15,3 3 0-15,1 7 0 0,-1 3 0 16,0 1 0-16,0 5 0 0,-1 8-176 0,0 2 176 0,-4 4-128 0,-1 4 128 16,0 2 0-16,-3 3-128 15,-1 2 128-15,-3-7 0 0,1 1 0 0,-2 3 0 0,-3-1 0 0,-1 9 0 16,-3-6 0-16,3-12 0 15,0 1 0-15,1-4 0 0,-2 0 0 0,3-3 0 0,2-6 0 0,0 0 128 16,0 0 48-16,0 0 16 0,-2-7 0 0,4-10 0 16,0-2-32-16,3-1 0 0,0-2 0 15,1 9 0-15,1-1-160 0,1-8 0 0,2 1 0 0,-2 10 128 16,-1-3-128-16,2 2 0 0,3 3 0 0,-1-3 0 16,0 7 0-16,-3 5 0 0,0 0-144 0,4 6 144 15,1 4-160-15,-7-2 32 0,2 3 0 0,-2 3 0 16,1-1-1168-16,-3 3-240 0,-1 2-32 15</inkml:trace>
  <inkml:trace contextRef="#ctx0" brushRef="#br2" timeOffset="98285.88">2852 14706 23951 0,'0'0'1056'0,"0"0"224"0,-8 3-1024 0,1 5-256 16,1 0 0-16,-1 6 0 0,1 4 864 0,0 2 112 16,-3 1 32-16,1 6 0 0,1 0-560 0,-2 2-128 15,-4-2 0-15,5-6-16 0,2 1 32 0,1 0 16 16,0-1 0-16,0 10 0 0,1-6-192 0,5-10-32 16,0-2-128-16,5-1 192 0,1-6-192 0,3-4 0 0,3-3 128 0,-3 0-128 15,2-8 0-15,0 0 0 16,1-4 128-16,7-8-128 0,-2 2 192 0,-1-2 0 15,-5 1 0-15,2-2 0 0,-2 2 32 0,-4 7 0 16,-2-2 0-16,1-5 0 0,-3 1 0 0,-5 7 0 16,0-2 0-16,-4-3 0 0,-3 0 0 0,-1 3 0 0,-2 1 0 15,-2 1 0-15,-2 4-224 0,1 2-128 0,0 2 128 0,1 3-208 32,2 2-1840-32,0 1-384 0,3 2-64 0</inkml:trace>
  <inkml:trace contextRef="#ctx0" brushRef="#br2" timeOffset="98638.45">3353 14632 21535 0,'0'0'960'0,"0"0"192"0,0 0-928 0,0 0-224 16,0 0 0-16,-7 6 0 0,-1 1 704 0,2-1 80 15,1 7 32-15,-4-2 0 0,-4 2-448 0,0 2-96 16,1 0-16-16,-1 2 0 0,0-1-256 0,0-2 128 15,2 0-128-15,1-1 0 0,1-5 256 0,9-8-48 16,0 0-16-16,0 0 0 0,0 0 144 0,0 0 32 16,0 0 0-16,0 0 0 0,6-5-160 0,3-4-16 15,1-4-16-15,2-2 0 0,0 2-16 0,1-2 0 16,1-3 0-16,0 3 0 0,-1 1-160 0,0 1 192 16,1 5-192-16,-2 2 192 0,1 4-64 0,-2 5 0 15,1 6 0-15,-2 5 0 0,0 0 128 0,-1 8 0 16,-3 1 16-16,-2 3 0 0,-1 4 48 0,-3 1 0 15,-4 2 0-15,-1 2 0 0,-1 0 144 0,-3 2 48 16,-3 0 0-16,3-15 0 0,-2 2-320 0,-2 1-48 16,0-2-16-16,1 0 0 0,0 0-128 0,0-5 0 15,-4-3 0-15,-1 7 128 16,1-7-2032-16,2-5-400 0</inkml:trace>
  <inkml:trace contextRef="#ctx0" brushRef="#br2" timeOffset="99202.99">4880 14380 10127 0,'-9'-2'896'0,"-1"-6"-704"0,0 2-192 0,-1 2 0 15,1 0 2224-15,-1 0 400 16,-1 3 96-16,1 4 16 0,0 2-1328 0,-2 0-256 0,-1 4-48 0,0 1-16 16,-3 3-384-16,0-2-96 0,-1 2-16 0,2 2 0 15,4-1-208-15,0-3-32 0,2 1-16 0,3 1 0 16,0-5-16-16,5 3 0 0,2-11 0 0,0 0 0 16,7 3-96-16,5 1-32 0,-1-4 0 0,3-1 0 15,0-4 64-15,4-3 0 0,2 1 0 0,-1 0 0 16,0-2-80-16,0 4-16 0,0-2 0 0,2 3 0 15,-3 1-160-15,-1 3 160 0,-1 3-160 0,-2 6 160 0,-2-2-160 16,-1 7 128-16,0 8-128 0,-2 1 128 16,-3 1 32-16,-2 0 0 0,-1 5 0 0,-3 1 0 15,-3 0 96-15,-1 3 32 0,-2-2 0 0,-2-2 0 16,-1 1-16-16,-2 1 0 0,-2-8 0 0,-2 1 0 0,0-1-128 0,-2-3-16 16,1-2-128-16,0-3 192 0,0-5-192 0,1-1 0 15,1-5-192-15,0-3 192 16,0-3-2656-16,2-7-416 0</inkml:trace>
  <inkml:trace contextRef="#ctx0" brushRef="#br2" timeOffset="99521.15">5273 14471 13823 0,'0'0'1216'0,"0"0"-960"16,0 0-256-16,7 5 0 0,-7-5 2816 0,13 2 512 0,-2-2 96 0,2-1 32 16,1-2-2560-16,0 0-512 0,-1-6-112 0,2 0-16 15,-2-4-112-15,1 2-16 0,0-5-128 0,-3 1 192 16,-3-1-48-16,-1 0-16 16,0 0 0-16,-3 2 0 0,-2 1-128 0,-2 0 128 15,-1 6-128-15,1 7 128 0,-7-8 160 0,7 8 32 0,-8 3 0 0,-4 4 0 16,-2 1-112-16,0 6-16 0,-1 0 0 0,1 5 0 15,1 3-192-15,1 3 144 0,-1 2-144 0,3-3 128 16,-2 1 80-16,6-1 16 0,-2 2 0 0,4 0 0 16,2-5-80-16,2-1-16 0,2-2 0 0,2-2 0 15,1-2-304-15,3 0-64 0,0-6-16 0,2-3-8960 16,0-4-1792-16</inkml:trace>
  <inkml:trace contextRef="#ctx0" brushRef="#br2" timeOffset="99836.52">5704 14379 19343 0,'-11'14'848'0,"5"-3"192"0,0 5-832 0,2 1-208 16,-3 3 0-16,1-1 0 0,-3 0 400 0,0 1 48 16,-2 2 0-16,1-2 0 0,0-2 512 0,1-3 128 15,0-4 0-15,2 1 16 0,2-3-176 0,5-9-32 16,0 0-16-16,0 0 0 0,0 0-448 0,0 0-96 15,0 0-16-15,5-14 0 0,3-9-80 0,1 1-32 0,1 1 0 0,2-2 0 16,2-3-208-16,0 4 0 0,-1 0 128 0,-4 7-128 16,2-3 0-16,5-2 128 15,-1 2-128-15,-1 4 0 0,-2 4 368 0,-1 4-32 16,-1 5 0-16,1 6 0 0,-1 5-96 0,0 7-32 0,0 2 0 0,-5 3 0 16,-1 2-208-16,-2 3 0 0,-2 4 0 0,-2-1 0 15,-1 1 0-15,0 1 0 16,-1 0-176-16,-1-3 176 15,-3-1-2096-15,4-5-288 0,0-3-64 0,3-2-9264 0</inkml:trace>
  <inkml:trace contextRef="#ctx0" brushRef="#br2" timeOffset="100305.07">6101 14342 17903 0,'0'0'784'0,"-6"8"176"0,1 1-768 0,5-9-192 16,0 0 0-16,0 0 0 0,6 7 1072 0,2-2 160 15,2-3 48-15,3-5 0 0,2-2-272 0,3-1-48 16,0-5-16-16,-1 1 0 0,1-5-352 0,0 1-64 16,-1-1-16-16,0 0 0 0,-1-1-96 0,-2 4-32 0,-2-2 0 0,-2 0 0 15,-1 1 80-15,-4 4 16 0,-5 9 0 0,3-10 0 16,-3 10-64-16,0 0-16 0,0 0 0 0,0 0 0 15,-15 0-112-15,0 8-32 0,-6 3 0 0,3 4 0 16,-6 3-256-16,1 6 0 0,0 2 0 0,1 4 0 16,1 1 0-16,2 0 0 0,1 2 0 0,3 0 0 15,4-2-128-15,2-2 128 0,4 2 0 0,3-6-144 16,2-6-432-16,6-1-96 0,1-1-16 0,5-2 0 16,-1-4-1888-16,6-6-384 0</inkml:trace>
  <inkml:trace contextRef="#ctx0" brushRef="#br2" timeOffset="100570.95">6692 14107 22111 0,'-12'5'1968'0,"12"-5"-1584"16,-9 9-384-16,1 6 0 0,2 4 448 0,-2 4 16 15,-1 0 0-15,2 0 0 0,-3 2 80 0,2 0 16 16,-2 4 0-16,0-4 0 0,1-1 48 0,1 2 16 15,-1-6 0-15,4-1 0 0,-1-2-48 0,-1-5 0 16,7-12 0-16,0 0 0 0,0 0-304 0,0 0-64 16,0 0-16-16,0 0 0 0,0 0 128 0,12-10 32 15,-3-3 0-15,1-2 0 0,0-3-96 0,-1 1-32 16,2-2 0-16,0 0 0 0,0-1-224 0,-1 4 128 16,0 2-128-16,1 1 0 0,-1 2 0 0,-1 2 0 15,-2-1 0-15,3 3 0 16,3 4-1136-16,0-1-208 0,0 1-64 0,0 1-11824 0</inkml:trace>
  <inkml:trace contextRef="#ctx0" brushRef="#br2" timeOffset="101105.3">7234 14164 21183 0,'-18'-4'944'0,"8"1"192"0,-1-3-912 0,2 4-224 0,-3 2 0 0,0 0 0 0,-2 0 1056 0,-2 1 160 15,0 4 48-15,-2 4 0 0,0-1-896 0,2 5-176 16,-2-2-48-16,3 0 0 0,-1 2-144 16,2 4 0-16,0-2 0 0,3-2 0 0,2-1 0 0,3 2 0 15,2-1 0-15,3-4 128 0,1-9 64 0,0 0 0 16,8 9 0-16,1-5 0 0,4-4 112 0,-1-3 16 16,-1-5 16-16,0 2 0 0,0 1 32 0,-1-5 0 15,0 2 0-15,-1-2 0 0,0 1-144 0,0-1-32 16,-2 5 0-16,-7 5 0 0,8-9-48 0,-8 9-16 15,0 0 0-15,0 0 0 0,0 0 0 0,10 9-128 16,-10-9 192-16,6 16-64 0,-1 2-128 0,1 1 0 0,-3 0 0 0,1-1 128 16,0-4-128-16,4-1 0 0,2-2 0 0,0-1 0 15,0-2 0-15,4-5 0 16,4-2 0-16,1-2 0 0,0-3 0 0,1-5 128 16,1-1-128-16,-1-6 0 0,2-1 144 0,-2-1-144 0,0-4 160 0,-1-2-160 15,-1 1 160-15,-1 2-160 0,-1 0 160 0,0-4-160 16,-2-1 128-16,-2 1-128 0,0 2 0 0,-5 5 0 15,2-2 128-15,1-12-128 0,-2 3 0 16,-3-1 0-16,-4 2 0 0,1 0 0 0,0-3 0 0,-2 4 0 16,-4-1 0-16,1 8 0 0,-1 2 0 0,-4 7 0 15,0 4 0-15,2 4-128 0,-2 5 128 0,0 6 0 16,0 7-128-16,-2 4 128 0,1 4-192 0,-3 5 192 16,-3 5-144-16,4 3 144 0,-2 1 0 0,0 4-144 15,-1 5 144-15,3-1 0 0,1 2 0 0,2-5-128 0,0-4 128 16,3-3 0-16,4-2 0 0,4-1 0 0,2-4-128 0,4-5 0 15,1-3 0-15,1-2-9088 16,1-1-1792-16</inkml:trace>
  <inkml:trace contextRef="#ctx0" brushRef="#br2" timeOffset="101620.93">8166 14185 14735 0,'0'0'640'0,"-7"-6"160"0,0 0-640 0,0 4-160 0,7 2 0 0,-10-2 0 15,-1 0 1968-15,-2 2 352 0,0-2 80 0,-2 5 16 16,1 3-1504-16,-2 5-288 0,-3-3-64 0,-1 5-16 16,4 1-160-16,-1 4-48 0,3-2 0 0,2 4 0 15,2 0 32-15,1 4 0 0,1 1 0 0,7 1 0 0,1 1-112 16,1-5-32-16,5-3 0 0,2 1 0 0,0-1-96 0,2-2-128 15,1-1 176-15,-1-1-176 0,1 0 272 0,-1-3-48 16,2-2-16-16,0 2 0 0,-1-1 112 0,-2 0 0 16,-2 1 16-16,-2-4 0 0,-5-8 16 0,3 12 0 15,0-3 0-15,-3-9 0 0,-3 10-64 0,3-10-16 16,-8 6 0-16,-4 3 0 0,2-2-80 0,-4-1 0 16,1 0-16-16,-3-1 0 0,-2 2-176 0,-2-2-272 15,-2-4 64-15,-1 0 16 16,2-1-768-16,0 0-160 0,1-1-32 0,1-4-8000 15,1-1-1600-15</inkml:trace>
  <inkml:trace contextRef="#ctx0" brushRef="#br2" timeOffset="102522.07">8560 14398 12831 0,'0'0'576'0,"0"0"112"0,0 0-560 0,0 0-128 0,0 0 0 0,0 0 0 15,-9 3 528-15,1 0 80 0,1 1 16 0,-2 3 0 16,-3-2 32-16,1 1 16 0,-1 2 0 0,1-2 0 16,-2 4 336-16,1 0 64 0,-2 1 16 0,0 0 0 15,-2-2-64-15,1 4 0 0,0-2 0 0,2 2 0 16,4 1-272-16,2 0-64 0,0-4-16 0,2 3 0 15,-1 2-144-15,3-2-16 0,2-3-16 0,3 1 0 0,2-2-160 0,3 1-16 16,0-3-16-16,3 0 0 0,2-4-176 0,2-2-128 16,1-1 192-16,0-3-192 0,-1-3 256 0,0-2-48 15,2-4-16-15,-1 2 0 0,-2-3 32 0,-2-1 0 16,3-1 0-16,-3-1 0 0,0 4-32 0,-3-2 0 16,0 0 0-16,-2 1 0 0,-2 0-16 0,-2 1-16 15,-4 4 0-15,-2-1 0 0,-2 3 16 0,-2-2 0 16,0 2 0-16,-4 1 0 0,-1 1-176 0,-1 3 128 15,-1-1-128-15,4 2 128 0,-2 2-128 0,0-1 0 16,3 3 0-16,1-2-176 0,2-1 0 0,7-1 0 16,0 0 0-16,0 0 0 0,0 0-64 0,0 0-16 15,0 0 0-15,12 3 0 0,1 0 16 0,1-3 0 16,1-3 0-16,1 2 0 0,-1-3 240 0,1-1-144 16,2 0 144-16,0 0-128 0,-3-4 128 0,3 2 0 15,-1 1 0-15,-1-2 0 0,-1 2 0 0,2-2 0 16,-1 0 0-16,0 1 0 0,-2-3 0 0,0 4 0 15,-2-2 0-15,0 2 0 0,-1 1 0 0,-1-3 0 0,-1 3 0 16,-2-1 0-16,-4-3 0 0,1 4 0 16,-4 5 0-16,4-8-192 15,-4 8-192-15,8-8-32 0,-3 2-16 0,-5 6 0 0,5-9 48 0,-5 9 0 0,4-11 0 0,-1 2 0 16,3-1 384-16,-1 1-160 0,-2-5 160 0,4 1 0 16,-1-1 0-16,-1-1 0 0,0-1 0 0,0-1 0 15,-1-4 0-15,1-2 176 0,-1-1-32 0,0 0 0 16,0-3 32-16,-3 3 0 0,-1 3 0 0,0 0 0 15,0 1 16-15,0 6 0 0,0 1 0 0,-1 3 0 0,-1 4 0 0,2 6 16 16,0 0 0-16,0 0 0 0,-8 6-32 0,-1 6-16 16,0 3 0-16,-1 1 0 0,-2 5-160 0,1 2 0 15,-3 6 0-15,0-1 0 0,0 2-144 0,0 3 144 16,0 3 0-16,1 0 0 0,0 0 0 0,2 3 0 16,1 0 0-16,1 0 0 0,3-1 0 0,0-6 0 15,5-4 0-15,4-4 0 0,1-1 0 0,1-5 0 16,1-7 0-16,3 2 0 0,1 0 0 0,1-3 0 15,2-2 0-15,1-6 144 0,0-3 64 0,3 0 16 16,3 1 0-16,0-3 0 0,-1-3 16 0,-1-1 0 16,3-3 0-16,-4 4 0 0,1-3-240 0,-3 0 144 15,-1-1-144-15,-2 2 128 0,1-1-128 0,-3 3 0 16,0 1 144-16,-1 1-144 0,-9 4 0 0,11-5 144 16,-1 1-144-16,-10 4 0 0,12-1 256 0,-2 4-64 0,-1 2-16 15,2 1 0-15,1-2-48 0,0 3 0 16,1 5 0-16,-1 3 0 0,-3 4-128 0,-1 3 0 0,1-1 144 15,0 5-144-15,1-2 0 0,1 1 128 16,-4-2-128-16,3-2 0 0,-2-4 0 0,2 0 128 0,-2-2-128 16,2-3 0-16,-1-2 0 0,0-3 0 0,-9-7 0 15,12 5 0 1,0-5-2208-16,-1-6-512 0</inkml:trace>
  <inkml:trace contextRef="#ctx0" brushRef="#br2" timeOffset="103723.79">3883 3816 23039 0,'0'0'2048'0,"0"0"-1648"16,0-10-400-16,3 1 0 0,3-2 320 0,4 2-32 0,4-4 0 15,3 2 0-15,1-1 0 0,2-3 0 16,2 0 0-16,0-2 0 0,3 1-288 0,-1-2 128 0,0-2-128 0,1-2 0 16,0-7 144-16,2 2-144 0,-1-3 0 0,-2-1 144 15,-4 2-144-15,-1-3 0 0,-1 2 0 0,-1 2 128 16,-1-2-128-16,0 6 0 0,-2-1 144 0,-2 5-144 16,1 3 368-16,0 2 0 0,-2 2 0 0,-1 2 0 15,-1 3-48-15,-1 2 0 0,-8 6 0 0,10-2 0 16,-10 2-144-16,10 5-48 0,-2 4 0 0,-2 0 0 15,0 3-128-15,0 3 0 0,-1 1 0 0,-4 6 0 16,0 7 0-16,-1 6 0 0,-2 3 0 0,-2 4 0 16,-1 6 0-16,-3 3 0 0,-1 2 0 0,0 2 0 15,-2 0 0-15,-2 0 0 0,0 3 176 0,-1 0-176 16,0 3 384-16,1-4 0 0,-3 1-16 0,2-3 0 16,-1 1-32-16,1-3 0 0,1-5 0 0,1 1 0 0,0-2-208 15,2 0-128-15,0-3 160 0,0 0-160 0,0-6 128 0,1 0-128 16,0-3 0-16,1-3 144 0,2-5-144 0,2 3 0 15,3-2 0-15,-2-4-176 16,6-1-1520-16,-3-3-304 0,2-2-64 0</inkml:trace>
  <inkml:trace contextRef="#ctx0" brushRef="#br2" timeOffset="103956.45">3822 5014 20271 0,'0'0'1792'0,"0"0"-1424"0,0 0-368 0,0 0 0 15,12 4 1840-15,3-1 288 0,3 2 64 0,5-1 16 16,2-2-1568-16,8-1-320 0,5-1-64 0,7 0-16 16,7 0-240-16,0 1 0 0,-1 0 0 0,-2-1 0 15,0 0 0-15,-1 0 0 0,-1-1 0 0,-2 0 0 31,-4 0-256-31,1-1-160 0,2 2-32 0,-6 0-7920 0,-1 0-1584 0</inkml:trace>
  <inkml:trace contextRef="#ctx0" brushRef="#br2" timeOffset="104489.45">1105 5382 11967 0,'0'0'1072'0,"-9"3"-864"0,9-3-208 0,0 0 0 16,0 0 592-16,0 0 80 0,0 0 16 0,0 0 0 15,0 0-144-15,2 11-32 0,6 1 0 0,2-2 0 16,1-5 16-16,5 0 0 0,3 0 0 0,5 2 0 15,3-4 224-15,4 4 32 0,6-1 16 0,8 0 0 16,8 3 128-16,8-2 32 0,4-1 0 0,5 0 0 16,1-1-96-16,7 1-16 0,6 2 0 0,6-1 0 15,6 0-272-15,2 4-48 0,-2 0-16 0,7-1 0 16,5 2-64-16,1-3-32 0,-1 1 0 0,0-4 0 16,-1 2-32-16,2-3-16 0,3 0 0 0,-3-3 0 15,-3 2-112-15,2-2 0 0,1-1-16 0,-5 0 0 0,-4-2-48 16,-5 0 0-16,-4-2 0 0,1 0 0 0,-1 2-192 0,-5 2 0 15,-9 3 128-15,-4 0-128 0,-6 0 0 0,-3 6 0 16,-5-1-192-16,-3 5-9808 16,-2 0-1968-16</inkml:trace>
  <inkml:trace contextRef="#ctx0" brushRef="#br2" timeOffset="106408.32">6061 16490 11055 0,'0'0'976'0,"0"0"-784"16,0 0-192-16,0 0 0 0,-8 0 1456 0,8 0 240 16,0 0 48-16,0 0 16 0,0 0-448 0,0 0-96 15,0 0 0-15,0 0-16 0,0 0-272 0,10-5-48 0,3-2-16 0,1 1 0 16,2 0-192-16,2-2-32 15,3 5-16-15,3-1 0 0,2-4-80 0,4 3-16 0,3 1 0 0,0 1 0 16,0-3-272-16,1 4-48 0,3-2-16 0,0 4 0 16,-2-2-192-16,0 0 0 0,-3 0 128 0,1-1-128 15,-5 2-192-15,0 0-64 0,-2 1-32 0,-3 0-8352 16,-4 1-1680-16</inkml:trace>
  <inkml:trace contextRef="#ctx0" brushRef="#br2" timeOffset="106578.45">6380 16827 23039 0,'0'0'2048'0,"0"0"-1648"15,5 6-400-15,2 5 0 0,4-4 1312 0,1 3 176 16,5-2 48-16,3 3 0 0,2 0-624 0,3-1-112 16,1 0-32-16,4-1 0 0,5-3-368 0,3-1-80 15,2-1 0-15,2-1-16 0,1-3-304 0,-1 0 128 16,-2 0-128-16,-2 0-9584 15,3-4-1984-15</inkml:trace>
  <inkml:trace contextRef="#ctx0" brushRef="#br2" timeOffset="107607.33">8698 16263 8287 0,'0'0'368'0,"0"0"80"0,0 0-448 0,8-5 0 16,-3-4 0-16,1 4 0 0,-6 5 1472 0,9-5 224 16,-9 5 32-16,8-9 16 0,-4 1-624 0,-4 8-128 15,0 0-32-15,2-10 0 0,0 1 112 0,-2 0 16 16,0 9 0-16,-6-8 0 0,0-2-192 0,-2 4-48 16,0 0 0-16,-3 1 0 0,1 1-256 0,-1 2-48 15,-3 4-16-15,-3 2 0 0,-1 3-192 0,1 1-32 16,-2 4-16-16,-2 4 0 0,-2 2-32 0,1 2-16 15,1 1 0-15,0 6 0 0,-1 1 16 0,0 3 16 0,-2 4 0 0,0 1 0 16,5-1 0-16,0 2 0 0,1-1 0 0,4 1 0 16,4 1 0-16,5-10 0 0,1-2 0 0,2 2 0 15,2-2-128-15,3 1-16 0,1-5-128 0,3 1 192 16,1-1 0-16,5-2 0 0,0-2 0 0,2-3 0 16,2-1-48-16,-1-1-16 0,2-3 0 0,1-1 0 15,3-4-128-15,-1 2 0 0,3-6 0 0,-1-2 0 16,0-5 0-16,0 0-304 0,0 0 48 0,9-7 16 15,-4 2-2528-15,-3-1-512 0,6-9-112 16,-6 7 0-16</inkml:trace>
  <inkml:trace contextRef="#ctx0" brushRef="#br2" timeOffset="107842.17">9244 16755 13823 0,'0'0'1216'0,"1"7"-960"16,1 7-256-16,1 3 0 0,0-1 3296 0,-2 5 608 15,0 4 128-15,-1 4 32 0,-1 4-2272 0,0 0-448 16,-5-1-80-16,1 6-32 0,-1 2-240 0,0-2-48 16,-3 1-16-16,0-1 0 0,-1 2-224 0,1-1-64 15,-1-2 0-15,1-3 0 0,0-3-384 0,0-2-96 16,1-1-16-16,2-4 0 15,1-1-752-15,1-4-160 0,1-2-16 0,2 2-15776 0</inkml:trace>
  <inkml:trace contextRef="#ctx0" brushRef="#br2" timeOffset="109376.14">10431 16367 10127 0,'-4'4'896'0,"-2"2"-704"0,-2 0-192 0,3 0 0 15,-1 1 1632-15,1-2 288 0,-1 3 64 0,1 2 16 16,3-2-592-16,1 2-128 0,-1-4-32 0,2 4 0 16,3-3-208-16,1 3-32 0,2-2-16 0,3 2 0 15,1-3-160-15,4 4-16 0,4-4-16 0,2 3 0 16,2-3-144-16,1 2-16 0,1-6-16 0,3-1 0 0,3-1-64 0,3-2-16 15,1-1 0-15,3-1 0 16,3-5-64-16,2 2-16 0,2-6 0 0,2 2 0 0,-2-4-112 0,-2-1-32 16,-2-1 0-16,-3 0 0 0,-3-3-128 0,-2 1-48 15,-3 2 0-15,-2 0 0 0,-5 0-144 0,-1 2 128 16,-2-3-128-16,-3 2 128 0,-2-1-128 0,-5 0 0 16,0 1 0-16,-4 2 0 0,-3 1 0 0,-5-6 0 15,-2 1-176-15,-5 2 176 0,-3 2-144 0,2 7 144 16,-6-2-160-16,-10 1 160 0,1 5-160 0,-1 6 160 15,-4 8-160-15,6-1 160 0,-7-2-128 0,-5 8 128 16,-2 3 0-16,-2 5-144 0,1 2 144 0,-1 6 0 16,3 3 0-16,1 0 0 0,0 0 0 0,4 3 0 15,3 5 0-15,2-2 128 0,2 1-128 0,5 1 192 16,3 0-64-16,0-2 0 0,5-4 64 0,3 0 32 16,4-3 0-16,6 0 0 0,2-2 32 0,5-3 0 15,0-1 0-15,3 1 0 0,3-5-96 0,4 1-16 16,2-2 0-16,6-3 0 0,-2 1-144 0,5 2 128 15,4-5-128-15,5-1 128 0,5-5-128 0,5-1 0 16,6 1 0-16,0-9 0 16,1-4-1280-16,-1 0-256 0,2-6-32 0,-1-6-16 0</inkml:trace>
  <inkml:trace contextRef="#ctx0" brushRef="#br2" timeOffset="110777.65">11544 15307 3679 0,'0'0'160'0,"0"0"32"0,-11-186-192 0,2 364 0 0,0-182 0 0,0 2 0 16,2-1 2704-16,7 3 496 0,-9-1 112 0,9 1 16 16,-8-2-1712-16,8 2-336 0,0 0-64 0,0 0 0 0,0 0-32 0,0 0 0 15,0 0 0-15,0 0 0 0,0 0-128 0,0 0-32 16,0 0 0-16,0 0 0 0,13 1-96 0,-1 1-32 16,2 1 0-16,2 1 0 0,2-2-288 0,-1 3-64 15,1-1-16-15,1 0 0 0,0 0-288 0,-1-2-64 16,4-2-16-16,-1 4 0 0,1 0-160 0,-1 0 0 15,0 0 0-15,-1-1 128 0,-1-3-128 0,-1 0 0 16,-3-1 0-16,2 0 0 16,-1 0-320-16,1-1-160 0,-1 0-32 0,2 0 0 15,0-1-2432-15,1-4-512 0,0 0-80 0</inkml:trace>
  <inkml:trace contextRef="#ctx0" brushRef="#br2" timeOffset="111112.93">12400 14684 17391 0,'1'-13'768'0,"2"8"160"0,0-4-736 0,1 3-192 0,-1 0 0 0,-3 6 0 16,4-11 1040-16,-4 11 176 0,0 0 48 0,0 0 0 15,0 0-304-15,0 0-48 0,0 0-16 0,0 0 0 16,-3 13-320-16,-1 2-80 0,-1 5-16 0,-1 1 0 16,-2 2 112-16,1 5 32 0,-2-3 0 0,0 7 0 15,0 2 16-15,-1 5 16 0,1 0 0 0,1 4 0 16,1-1-272-16,0 0-48 0,1-1-16 0,1-1 0 16,1 0-96-16,1-3-32 0,2-4 0 0,1-1 0 0,4-6 80 0,1 1 16 15,0-5 0-15,3-2 0 0,-1-2-160 0,4-3-128 16,-1-1 192-16,1-4-192 0,-1 0 0 0,0-6 0 15,3 1 0-15,-1-1-192 16,-2-4-336-16,-10 0-64 0,11-4-16 0,-3 0 0 16,-2-1-1600-16,-1-4-320 0,-1 0-64 0</inkml:trace>
  <inkml:trace contextRef="#ctx0" brushRef="#br2" timeOffset="111320.26">12151 15078 24527 0,'0'0'1088'0,"0"0"224"0,0 0-1056 0,10-4-256 16,1 4 0-16,2-1 0 0,2-3 560 0,3 3 48 15,0 0 16-15,2 1 0 0,2 0-32 0,3 0 0 16,2-2 0-16,3 1 0 0,2 0 64 0,5 0 16 16,2-1 0-16,2 0 0 0,0-1-384 0,-4-1-80 15,-4 2-16-15,-5-1 0 16,-2 2-512-16,-3 0-96 0,-4 0-32 0,-2 1-8768 0,-3 0-1744 0</inkml:trace>
  <inkml:trace contextRef="#ctx0" brushRef="#br2" timeOffset="111744.88">11963 15770 2751 0,'0'0'128'0,"0"0"16"0,0 0-144 0,0 0 0 15,0 0 0-15,0 0 0 0,11-3 4464 0,3 0 848 16,-3 1 192-16,5-1 16 0,3 2-3664 0,1 0-752 16,2 0-144-16,3-3-16 0,-1-3-112 0,2 1-32 15,0 0 0-15,5-3 0 0,2 1-32 0,4-1 0 0,0 4 0 0,2 0 0 16,3-1-384-16,1 1-96 15,2-2-16-15,-2-2 0 0,-2 3-272 0,-5-3 0 0,-4 3 0 0,-4-3 0 32,-2 1-448-32,-3 2-160 0,-3-2-32 0,-2 3-8640 0,-3-4-1744 0</inkml:trace>
  <inkml:trace contextRef="#ctx0" brushRef="#br2" timeOffset="112301.26">12348 16042 6447 0,'0'0'576'0,"0"0"-576"15,0 0 0-15,0 0 0 0,0 0 2272 0,0 0 352 16,0 0 64-16,0 0 0 0,0 0-1472 0,0 0-288 16,0 0-64-16,0 0-16 0,0 0 224 0,0 0 32 15,0 0 16-15,0 0 0 0,0 0 144 0,0 0 16 16,0 0 16-16,0 0 0 0,0 0-400 0,9-4-64 16,-9 4-32-16,11-5 0 0,-1 1-288 0,2 3-48 15,-1-1-16-15,3 4 0 0,0-2-16 0,1 1-16 16,3 0 0-16,1 3 0 0,2 2-144 0,-2-2-16 15,-2 1-16-15,1 3 0 0,-3-1-240 0,-1 5 128 0,-1-3-128 0,-1 3 0 16,-5-4 0-16,0 2 128 0,-1 2-128 0,-2-2 0 16,-3 1 0-16,-1-2 0 0,-1 0 0 0,-3-1 0 15,0 3 128-15,2-6-128 0,-2 0 0 0,-1 4 144 16,1-2-144-16,0-1 0 0,4-6 0 0,0 0 0 0,0 0 0 16,-1 9 0-16,1 1 0 0,1-6 0 15,-1-4 0-15,4 7 0 0,2 4 0 0,1-4 0 0,-1 3 240 0,0-1-48 16,2 3 0-16,-2 3 0 0,1 0 16 0,-2 1 0 15,-3-1 0-15,-2 1 0 0,-1 1 80 0,-3 1 16 16,-2-1 0-16,-6 4 0 0,-4 0 256 0,-6 0 48 16,-3-1 16-16,-7-1 0 0,-1 3-96 0,-3-2-16 15,-1-1 0-15,1 3 0 0,-2-7-336 0,1 0-176 16,1-3 160-16,2-1-160 16,2-6-576-16,3-4-192 0,1-2-64 0,2-4 0 15,2-5-2352-15,3-1-464 0</inkml:trace>
  <inkml:trace contextRef="#ctx0" brushRef="#br2" timeOffset="113179.06">14117 16288 12783 0,'0'0'272'0,"5"-6"64"0,-1-1 16 0,1 4 16 0,-2-8-368 0,-1 5 0 16,1-5 0-16,-1 3 0 0,1-1 816 0,-1 3 80 16,0-4 32-16,-2 3 0 0,-2-3-32 0,0 4 0 15,-1 1 0-15,-1-2 0 0,-2 2 112 0,1 3 16 16,-3 2 0-16,-2 0 0 0,-2 2-624 0,-1 5-112 16,-2 1-32-16,-2 5 0 0,-2 4 416 0,-1 3 80 15,-2 2 16-15,-5 8 0 0,2 3 0 0,-1 7 0 16,-2-1 0-16,2 3 0 0,2 5 32 0,-1 1 16 0,1 1 0 15,3 0 0-15,2 2-272 0,0-7-48 16,1 0-16-16,3-5 0 0,2-1-160 0,4-2-16 16,1-3-16-16,5-4 0 0,0-5-288 0,4-3 160 15,4-1-160-15,3-2 128 0,1-4-128 0,2 0 0 0,2-5 0 0,2-2 0 16,2-3-240-16,3-4-80 16,2 0 0-16,2-4-16 15,0-2-2224-15,1-2-432 0,28-10-80 0,-11-1-32 0</inkml:trace>
  <inkml:trace contextRef="#ctx0" brushRef="#br2" timeOffset="113545.75">14898 16451 19343 0,'0'0'848'0,"-3"-7"192"0,0 2-832 0,-2 2-208 0,-1-1 0 0,0 0 0 0,-2 4 1504 0,0 3 256 15,0 0 48-15,-4 2 16 0,-1 6-1056 0,-1-1-224 16,-3 4-32-16,-5 2-16 0,-1 3-112 0,-1 4-32 16,-1 4 0-16,-2-2 0 0,0 5 32 0,2-1 0 15,-1 0 0-15,6 2 0 0,1-5-96 0,4 2-16 16,3-2 0-16,3-2 0 0,4-4-272 0,3-2 0 16,2-3 0-16,4-3 0 0,2-1 352 0,3-5 16 15,3 1 0-15,5-5 0 0,2-2-144 0,3-2-32 16,1-5 0-16,1 1 0 0,1-4 80 0,1 0 16 15,-4-4 0-15,3-2 0 0,-3-1-128 0,0-2-32 16,-2-2 0-16,-1 3 0 0,-3 1-128 0,0-2 128 16,-4-2-128-16,-5 2 128 0,0 1-128 0,-7 1 128 15,-4-5-128-15,-4 3 128 0,-2 1-128 0,-1 4 0 16,-3 0 0-16,0 0 128 16,0 5-560-16,0 0-112 0,1 6-32 0,0-1 0 15,1 0-2048-15,0 3-432 0</inkml:trace>
  <inkml:trace contextRef="#ctx0" brushRef="#br2" timeOffset="113913.59">15601 16160 29023 0,'0'0'1280'0,"-6"-3"272"0,0 2-1232 0,-2 1-320 0,1 0 0 0,-3 3 0 15,-3 0 352-15,-2 2 16 0,-3 0 0 0,-2 4 0 0,-6-1-224 0,2 6-144 16,-1-1 192-16,-2 2-192 0,-1 5 0 0,0-1 0 16,-1 0 0-16,2 2 0 0,3-2 128 0,4 1 32 15,4-1 0-15,5 0 0 0,2-1 32 0,8 0 0 16,4-2 0-16,6 1 0 0,4-1 0 0,4 0 16 16,2-1 0-16,2-2 0 0,2 4-64 0,3 1-16 15,2 0 0-15,2 0 0 0,-1-2 176 0,-1 2 16 16,0 0 16-16,-1-2 0 0,-3 1-96 0,-2 0-32 15,-3-1 0-15,-4 1 0 0,-2-1 256 0,-6-1 48 16,-3-2 16-16,-6 2 0 0,-5 1-96 0,-5-1-32 16,-4 0 0-16,-4-1 0 0,-5-2-240 0,-5 1-160 15,-4 1 192-15,0-2-192 0,-1-2 0 0,1-2-272 16,-2-2 16-16,3-2-11072 16,0-4-2208-16</inkml:trace>
  <inkml:trace contextRef="#ctx0" brushRef="#br2" timeOffset="115413.83">16694 14865 14335 0,'1'-12'640'0,"-1"12"128"0,2-8-624 0,1 0-144 0,-2-1 0 0,1 2 0 15,-2 7 720-15,0 0 112 0,0 0 32 0,0 0 0 16,0 0-256-16,0 0-48 0,0 0-16 0,-11-2 0 0,1 2-240 0,0 5-48 16,0 0-16-16,-2 6 0 0,-2 0 16 0,0 5 16 15,-2 6 0-15,-1 4 0 0,0 2 336 0,-2 9 64 16,-3 9 16-16,-1 6 0 0,-2 3-64 0,-1 7-16 16,-3 7 0-16,2 9 0 0,2 6-336 0,3-19-64 15,-3 10-16-15,-6 9 0 0,-2 5-192 0,-2 3 0 16,-1 4 128-16,-1 3-128 0,0 4 0 0,2-5 0 15,2 4 0-15,1-4 0 0,1 3 192 0,6 0-48 16,3-5-16-16,6-4 0 0,3-3 256 0,6-5 32 16,1-5 16-16,9-4 0 0,1-4-96 0,6-6-16 15,5-3 0-15,6-7 0 0,3-8-560 0,5-2-112 16,4-5-32-16,19 11-12544 0</inkml:trace>
  <inkml:trace contextRef="#ctx0" brushRef="#br2" timeOffset="116580.96">16634 15859 13823 0,'-10'6'608'0,"5"-2"128"0,0 3-592 0,-2 0-144 0,-2-2 0 0,3 2 0 15,0-2 704-15,-1 1 96 0,1-3 32 0,1 4 0 16,5-7 304-16,0 0 64 0,0 0 16 0,0 0 0 16,0 0-256-16,0 0-64 0,0 0 0 0,0 0 0 0,-5-7-400 0,5 7-96 15,0-5-16-15,0-1 0 0,2-3-96 16,0 3-32-16,0-3 0 0,1 1 0 0,-1 2 112 0,1-3 16 16,-1 1 0-16,3-2 0 0,-2 2 144 0,1-4 48 15,-2 0 0-15,2 1 0 0,1-3-128 0,0 1 0 16,0-2-16-16,-1 1 0 0,2-3-288 0,1 1-144 15,-2-2 160-15,3-1-160 0,-2-1 336 0,0-2-16 16,-1 3-16-16,2 1 0 0,-1 0-304 0,0 6 0 16,0-1 0-16,0 2 0 0,-1 3 0 0,0 4-224 15,-5 4 32-15,0 0 16 0,0 0 176 0,8 9 0 16,-2 6 0-16,-1 2 128 0,-1 2-128 0,0 1 0 16,-2 4 0-16,1 2 0 0,1-2 0 0,-3 3 0 15,-2-3 0-15,-1 0 0 0,1 0 0 0,0-4 0 16,0-1 0-16,1-1 0 0,0 0 0 0,0-4 0 15,0-4 128-15,1 2-128 0,-1-12 368 0,0 0 0 16,5 6 0-16,-5-6 0 0,9 0-16 0,0-4 0 16,0-2 0-16,1-6 0 0,0 1-160 0,0-2-16 15,2-2-16-15,-2-2 0 0,-1-2-160 0,1 0 0 16,-3 2 144-16,0-4-144 0,0-3 0 0,-2 0 0 16,-1-1 0-16,0-5 128 0,0-3-128 0,0 0 0 0,0-2 128 0,-2-5-128 15,3 1 0-15,0-4 0 0,0-1 0 0,2 2 128 16,-1-2-128-16,3-15 0 0,-1 5 0 0,-1 3 0 15,-2 5 0-15,2 3 0 0,-1 2 0 0,0-1 0 16,-1 3 0-16,2 3 0 0,-2 5-144 0,-1 4 144 16,-2 0 0-16,2 3 0 0,1 2 0 0,-1 3 0 15,-4 2-160-15,1 1 160 0,-1 4 0 0,3 1-144 16,-1 0 144-16,0 5 0 0,-2 6-144 0,0 0 144 0,2-14 0 0,1 4 0 16,0 2-144-16,-3 8 144 0,6-9 0 0,-1 1-128 15,-2 3 128-15,4-1 0 0,-7 6-160 0,13-3 160 16,-1 1-128-16,1 1 128 0,1-1 0 0,1 0 0 15,7-2 0-15,1 0-128 0,1 3 128 0,3 0 0 16,2-2 0-16,3 2 0 0,1-1 0 0,0 2 0 16,-2 0-176-16,0 0 176 0,-1 0 0 0,1 0 0 15,-2 0 0-15,3 0 0 0,0 0 0 0,-2-1 0 16,1 0 0-16,-3 0 0 0,-2-1 0 0,2-1 0 16,2 0 0-16,-4-1 0 0,0 2 0 0,-5-1 0 15,-2-3 0-15,-1 3 0 16,0 1-448-16,-4 0-64 0,-4 1 0 0,-10 1-9568 15,0 0-1920-15</inkml:trace>
  <inkml:trace contextRef="#ctx0" brushRef="#br2" timeOffset="117047.89">17353 14993 21935 0,'0'0'960'0,"0"0"224"0,0 0-944 0,0 0-240 16,0 0 0-16,0 0 0 0,0 0 688 0,-7 5 80 16,-1 4 32-16,1 6 0 0,-1 6-224 0,2-2-32 15,-2 3-16-15,-1 6 0 0,-1 0 176 0,0 5 48 16,-2 3 0-16,1 2 0 0,-1 4-176 0,1 0-48 15,-1 4 0-15,1-3 0 0,0 3-208 0,-1-3-64 16,1 3 0-16,-1-4 0 0,0-4-128 0,4-1-128 16,-2-6 192-16,1 1-192 0,0-9 0 0,4-1 0 15,-1-3 0-15,-1-4 0 16,5-2-256-16,-1-4-176 0,2-3-16 0,1-6-16 16,0 0-1792-16,0 0-368 0,6-10-64 0,-1-2 0 0</inkml:trace>
  <inkml:trace contextRef="#ctx0" brushRef="#br2" timeOffset="117415.8">17521 15112 15663 0,'0'0'1392'0,"0"0"-1120"15,0 0-272-15,4-10 0 0,1 3 1232 0,-1-4 192 16,1 5 48-16,1-3 0 0,2 0-800 0,0 0-160 15,0 2-16-15,3 2-16 0,0-3-32 0,2 2-16 16,2 1 0-16,-1-2 0 0,1 3 48 0,2 2 16 16,-1-1 0-16,3 0 0 0,0-1-48 0,1 2-16 15,-3 4 0-15,2 2 0 0,-1-3-208 0,0 1-32 16,-4 1-16-16,1-1 0 0,2 4 80 0,-2 1 0 16,-2-2 16-16,-2 8 0 0,-3 2 176 0,-1 2 16 15,-1-2 16-15,-3-1 0 0,1 4 32 0,-1 3 16 16,-3 6 0-16,-2-2 0 0,-1 3-80 0,0 3 0 15,-2 1-16-15,-3 5 0 0,-3 2-112 0,-3 2-32 16,-1-2 0-16,-3 3 0 0,-2 4-288 0,-3 0 0 16,-2-5 0-16,0 3 0 0,0-4 176 0,0-1-176 15,1-1 160-15,0-4-160 16,1-1-288-16,3-5-160 0,1-1-16 0,2-6-16 16,5-3-1664-16,0-3-336 0,2-7-64 0</inkml:trace>
  <inkml:trace contextRef="#ctx0" brushRef="#br2" timeOffset="117603.09">17548 15630 15663 0,'0'0'688'0,"0"0"144"0,6-4-656 0,3-2-176 0,3-1 0 0,2 2 0 15,2-1 3008-15,3 1 576 0,1 1 128 0,5-2 0 0,3 0-2816 0,0 3-560 16,2-2-112-16,1-2-32 0,0 2-192 0,0 1 128 15,-1-2-128-15,-2 2 0 16,-2 3-2240-16,-2 1-528 0</inkml:trace>
  <inkml:trace contextRef="#ctx0" brushRef="#br2" timeOffset="118482.64">16413 16589 10127 0,'0'0'896'0,"0"0"-704"0,-7-3-192 0,2 0 0 0,5 3 1344 15,-5-4 224-15,5 4 48 0,0 0 16 0,0-4-240 0,0 4-48 16,8-7-16-16,-1 0 0 0,6 2-144 0,4-2-32 16,3 2 0-16,5-2 0 0,5 0-320 0,8 2-80 15,6-4-16-15,7 2 0 0,8 1-176 0,-1-4-48 16,3 2 0-16,1-2 0 0,3 2-192 0,4-2-32 16,3 5-16-16,0-3 0 0,-4 2-96 0,-3 4-32 15,-4-1 0-15,-4 2 0 0,-5 0-144 0,-3 1 0 16,-6 0-192-16,-2 1 192 15,-6 0-2064-15,-3 0-304 0,-4 2-48 0</inkml:trace>
  <inkml:trace contextRef="#ctx0" brushRef="#br2" timeOffset="118936.09">16867 16878 28047 0,'0'0'1232'0,"0"0"272"0,0 0-1200 0,0 0-304 0,0 0 0 0,0 0 0 15,5-6 0-15,1 2-304 0,3 1 64 0,1-1 16 16,1-1 224-16,5 2 0 0,-2-3 0 0,6 4 0 15,0-2 0-15,6-1 0 0,1 2 0 0,2 3 0 0,1 2 0 0,2 0-144 16,1 3 144-16,0 0 0 0,-2 3 0 0,-3 2 0 16,-3 0 0-16,-3 3 0 0,-3 1 0 0,-4 3 0 15,-4-1 0-15,-3 2 0 0,1 0 0 0,-4-2 0 16,-2 1 128-16,-5 1-128 0,-4-1 240 0,-2 2-32 16,-1-1 0-16,-2 0 0 0,-2 0 176 0,-1-2 16 15,-1-3 16-15,0 2 0 0,1 1 0 0,1-1 0 16,3-6 0-16,2 1 0 0,3 3-112 0,3-5-32 15,2 4 0-15,2-2 0 0,3 2-144 0,3 0-128 16,2 0 192-16,0-1-192 0,3 2 144 0,0-3-144 16,-2 4 0-16,1 0 144 0,2 0-144 0,-6-1 128 0,-2 1-128 0,-4 1 128 15,-4 1-128-15,-4 1 160 16,-4 1-160-16,-4 1 160 0,-6-1-160 0,-3 1 192 16,-4-2-192-16,-2 3 192 0,-3 0-192 0,1-2 0 15,-1-3 0-15,0-2 0 16,-1-6-1536-16,2-3-192 0,3-4-48 0</inkml:trace>
  <inkml:trace contextRef="#ctx0" brushRef="#br2" timeOffset="119350.3">18830 15820 20271 0,'0'0'1792'0,"0"0"-1424"15,0 0-368-15,-3 8 0 0,-2-3 1472 0,-2 5 208 16,3 0 48-16,-2 6 16 0,-2 1-1040 0,1 4-224 16,-3 4-32-16,2 1-16 0,-2 2 144 0,1 1 48 15,-1 4 0-15,-2 4 0 0,1 0-80 0,1 3-16 16,-4 2 0-16,1 1 0 0,0 3 48 0,1 3 0 16,0-6 0-16,1 0 0 0,-1-1-320 0,2-4-48 15,0 0-16-15,1-2 0 0,1-2-192 0,2-2 128 0,1-7-128 0,2-2 0 31,1 0-256-31,3-6-128 0,-1-7-48 0,1-1 0 16,-1-9-1936-16,0 0-400 0</inkml:trace>
  <inkml:trace contextRef="#ctx0" brushRef="#br2" timeOffset="119502.42">18335 16464 6447 0,'0'0'576'0,"0"0"-576"0,0 0 0 0,11 5 0 16,2-2 5216-16,1 0 928 0,2 1 192 0,2 1 48 15,0-3-4912-15,1 0-960 0,0-2-208 0,3-2-48 0,2-3-96 0,3 0-32 16,2 0 0-16,1-4 0 0,3 0-304 0,3-3-64 16,2-2-16-16,1 0 0 0</inkml:trace>
  <inkml:trace contextRef="#ctx0" brushRef="#br2" timeOffset="120285.08">19324 14369 15663 0,'0'0'688'0,"0"0"144"0,0 0-656 0,7-4-176 16,-7 4 0-16,9-3 0 0,0 3 560 0,0 0 80 15,1 2 0-15,2 0 16 0,-1 2-16 0,3 2-16 16,1 0 0-16,2 5 0 0,1-1 144 0,2 4 16 16,2 1 16-16,0 4 0 0,3 2-288 0,0 8-64 15,2 2-16-15,-1 4 0 0,2 7-256 0,0 3-48 0,-1 3-128 0,0 4 192 16,1 3 192-16,-2 1 48 15,1 3 0-15,-2 4 0 0,2-1-128 0,-1 1-32 16,-2-2 0-16,-1 3 0 0,-2-2 256 0,0 4 48 16,-2 0 16-16,-2-2 0 0,0 2-160 0,1 3-48 15,-7-6 0-15,-1 2 0 0,-1 2-80 0,-2-2-32 0,-4 0 0 0,-1 2 0 16,-6-4 96-16,-1 3 16 0,-3-4 0 0,-2 2 0 16,-1 2-112-16,-5-5-16 0,0-1 0 0,-2 1 0 15,-2-3-16-15,-3-1-16 0,-3-1 0 0,-4-2 0 16,1 1-80-16,-4-1-16 0,-1 1 0 0,-1 0 0 15,-3 0 64-15,-2 1 16 0,-2-3 0 0,2 1 0 16,-5 0-16-16,-2-3-16 0,-2-1 0 0,-2-3 0 0,0 1 16 0,1 0 0 16,1-2 0-16,2 1 0 0,2-3-192 15,-14 13 0-15,9-6 0 0,7-10 128 0,3-10-128 0,6-3 0 16,4-8 0-16,12-7 128 16,0-7-1616-16,0-1-336 0,3-3-64 0</inkml:trace>
  <inkml:trace contextRef="#ctx0" brushRef="#br2" timeOffset="120968.07">18652 15843 12895 0,'0'0'576'0,"0"0"112"0,0-10-560 15,2 2-128-15,-2 8 0 0,2-8 0 0,0 0 640 0,0-1 112 16,1 1 16-16,-3 8 0 0,0 0-416 0,2-5-80 16,1-4-16-16,-1 4 0 0,-2 5 624 0,0 0 112 15,0 0 32-15,4-9 0 0,-4 9-208 0,0 0-48 16,0 0 0-16,0 0 0 0,0 0 208 0,0 0 48 15,0 0 0-15,0 0 0 0,0 0-624 0,4 7-112 16,0-1-32-16,-2 4 0 0,0 1 128 0,-2 2 32 16,-2 4 0-16,0 1 0 0,-1 1 0 0,-1 1 0 15,-1 4 0-15,-1 3 0 0,-2 4 96 0,1-1 32 16,-2 6 0-16,0 4 0 0,-1 2-144 0,0 2-16 16,-2 1-16-16,1 5 0 0,-2-3-144 0,2 2-32 15,-2 0 0-15,0-2 0 0,2-1-64 0,-1-1 0 16,2-3-128-16,1 1 192 0,2-2 112 0,-1-4 16 0,2-1 0 0,3-2 0 15,0-1-16-15,3-1 0 16,2-2 0-16,0-2 0 0,5-1-64 0,0-6-16 16,2 0 0-16,3-5 0 0,2-2-16 0,2-1 0 0,2-5 0 15,2-1 0-15,2-2 0 0,1-3 0 0,0-2 0 0,1-4 0 16,1-4-208-16,2 2 0 0,2-6 0 0,0 2 0 16,-1-4 0-16,-1-1 0 0,2 0 0 0,-2-1 0 31,-4 3-448-31,-2-3-144 0,-3 2-32 0,-1 2 0 15,-3-1-1312-15,0 0-272 0,-7 0-48 0,1 1-7440 0,0 2-1488 0</inkml:trace>
  <inkml:trace contextRef="#ctx0" brushRef="#br2" timeOffset="121183.51">18403 16427 34431 0,'0'0'768'0,"0"0"144"0,0 0 48 0,8-3 0 0,5 2-768 0,1 1-192 16,2 0 0-16,3-1 0 0,2-2 128 0,4 1-128 15,3-6 192-15,2 0-64 0,5-2 256 0,3 0 64 16,4-3 0-16,1 1 0 0,4 0-448 0,3-2 0 16,-1-1 0-16,-2-2 0 15,0 3-1920-15,-1 2-320 0,-1-2-64 0,-2 0-16 0</inkml:trace>
  <inkml:trace contextRef="#ctx0" brushRef="#br2" timeOffset="122284.86">20878 15688 11967 0,'0'0'1072'0,"0"0"-864"0,0 0-208 0,0 0 0 16,0-4 1120-16,0-1 176 0,1-1 48 0,-1 6 0 15,0 0-592-15,0 0-112 0,0 0-32 0,0 0 0 16,6 8 48-16,-3-1 16 0,1 6 0 0,-1 1 0 0,-3 4 192 0,0 2 32 16,0 2 16-16,0 4 0 0,-2 5-96 0,0 2-32 15,-2 4 0-15,0 3 0 0,-1 6-272 0,0 0-64 16,-4 5-16-16,2 2 0 0,-2 2-304 0,-1-1-128 15,-1 0 0-15,4-1 128 0,-3-3-128 0,-1-4 0 16,4-6-192-16,-1-4 192 16,2-9-1168-16,1-5-112 0,1-8-32 0,1-5 0 0</inkml:trace>
  <inkml:trace contextRef="#ctx0" brushRef="#br2" timeOffset="122414.49">20700 16218 26719 0,'0'0'1184'0,"0"0"240"0,0 0-1136 0,10 3-288 16,3-1 0-16,1 3 0 0,3 0 576 0,3-2 64 15,2 1 16-15,6-2 0 0,5 1-528 0,6-3-128 16,0-4 0-16,3 0 0 0,2-3 0 0,-2 0 0 16,1 1-192-16,-4-2-8384 0,-1 3-1680 0</inkml:trace>
  <inkml:trace contextRef="#ctx0" brushRef="#br2" timeOffset="122803.82">22139 15843 8287 0,'10'-7'736'0,"-10"7"-592"16,0 0-144-16,8-3 0 0,-8 3 3312 0,0 0 624 16,0 0 128-16,0 0 32 0,0 0-2784 0,0 0-544 15,0 0-128-15,-3 10 0 0,-2-2 16 0,-4 3 16 16,-2 0 0-16,-3 1 0 0,-4 3-144 0,-2 3-16 16,-4 0-16-16,-4 2 0 0,-4 1 208 0,-2 3 32 15,-1 0 16-15,0 1 0 0,-1 6-176 0,1 3-16 16,0 1-16-16,3 0 0 0,3 2-32 0,4-1-16 15,2-1 0-15,5 0 0 0,2-4-80 0,7-1-16 16,4 0 0-16,3-6 0 0,4 0-240 0,3-3-160 16,4-3 192-16,2-3-192 0,2-4 0 0,3-1 0 15,5-5 0-15,3 1 0 0,1-4-176 0,2-4-32 16,1-1-16-16,1-2 0 16,2-3-2672-16,-1-3-544 0,1-3-96 0,-2-1-32 0</inkml:trace>
  <inkml:trace contextRef="#ctx0" brushRef="#br2" timeOffset="123088.07">22123 16404 15663 0,'0'0'1392'0,"0"0"-1120"0,7-3-272 0,2-1 0 16,1-2 2592-16,3 4 464 0,1-1 80 0,1 2 32 15,3 1-2080-15,2 1-432 0,1 0-80 0,-1 3 0 0,-1 2 16 0,-1 0 16 16,-3 0 0-16,-1 3 0 0,-4-3-400 0,-2 6-80 15,-3-2 0-15,-2 4-128 0,-5 0 384 0,-3 2-48 16,0 0 0-16,-4 1 0 0,-2 4 64 0,-2-1 16 16,-1 2 0-16,-1 2 0 0,0-1 192 0,2-2 32 15,3-2 16-15,-2 0 0 0,6-1-80 0,0-1-32 16,2-1 0-16,3-1 0 0,2-1-288 0,3-2-48 16,2 2-16-16,3-1 0 0,2-3-64 0,5 0-128 15,-4 0 176-15,5-4-176 0,2 2 0 0,1-2 0 16,2-3 0-16,2-2-144 15,3 0-1248-15,1-2-240 0,1 1-48 0,1-4-16 0</inkml:trace>
  <inkml:trace contextRef="#ctx0" brushRef="#br2" timeOffset="123854.15">23126 15866 12207 0,'0'0'528'0,"-7"1"128"0,-2-2-528 0,0 0-128 16,1 1 0-16,-1 0 0 0,0-1-272 0,1 1-96 0,0-2-16 0,1 2 0 16,-1 0 208-16,1 0 48 0,-1 0 0 0,0 0 0 15,2 2 512-15,0-1 128 0,1 1 0 0,-1 2 16 16,1-1 544-16,5-3 96 0,-5 7 32 15,3-2 0-15,2-5 464 0,-2 9 80 0,6-2 32 0,4 0 0 16,2 2-496-16,4-2-112 0,3 0-16 0,3-3 0 16,2 0-256-16,2-2-48 0,1 0-16 0,2-2 0 15,1-3-144-15,2-2-48 0,5-1 0 0,0-6 0 16,5-2-256-16,-4 0-48 0,1 3-16 0,3-4 0 16,-1-2-160-16,-1 2-32 0,-3 0-128 0,-4-1 192 0,-1 2-192 15,-6-1 144-15,-4-3-144 0,-2 1 128 0,-5 0-128 0,-3 0 0 16,-4 3 0-16,-2 0 128 0,-4 3-128 0,-4-3 0 15,-5 1-192-15,-2 6 192 0,-7 4-256 16,-5 2 64-16,-2 3 0 0,-6 4 16 0,-1 8 176 0,-2 1 0 16,1 4 0-16,0 2-128 0,0 9 128 0,1 0 224 15,2 7-48-15,3 1-16 0,3 3-16 0,2-2 0 16,2 1 0-16,3 0 0 0,2 4 80 0,2-4 16 16,3 0 0-16,3-2 0 0,1-3-64 0,6-2-16 15,0-2 0-15,7-2 0 0,-1-3-160 0,4-4 128 16,2 1-128-16,3-4 128 0,4-2-128 0,1-4 0 15,6-2 0-15,-1-2 0 16,3-1-1008-16,3-6-224 0,1-2-48 0,15-2-13440 0</inkml:trace>
  <inkml:trace contextRef="#ctx0" brushRef="#br2" timeOffset="124369.69">23890 15051 6447 0,'0'0'576'0,"0"0"-576"15,-11 4 0-15,2-1 0 0,9-3 2496 0,0 0 400 0,-8 1 80 0,8-1 16 16,0 0-1280-16,0 0-256 16,0 0-48-16,0 0-16 0,-7-3-272 0,7 3-48 15,0 0-16-15,0 0 0 0,7-7-352 0,1 2-80 16,4 1-16-16,2-2 0 0,2 1-112 0,2-1-32 16,1-4 0-16,4 5 0 0,3 1-272 0,2-2-48 15,-1 0-16-15,3 2 0 0,-1-4-128 0,-1 2 0 16,-1 1 0-16,-3-2 0 15,-3 0-432-15,-2 2-112 0,-1-3-32 0,-3 0-12336 0</inkml:trace>
  <inkml:trace contextRef="#ctx0" brushRef="#br2" timeOffset="124704.03">24932 13991 15663 0,'0'0'688'0,"0"0"144"0,0 0-656 0,0 0-176 15,0 0 0-15,0 0 0 0,0 0 1488 0,0 0 272 16,0 0 48-16,-4 13 16 0,0 0-848 0,-1 1-160 15,-2 1-48-15,1 3 0 0,0 2 0 0,0 3-16 16,1-3 0-16,0 6 0 0,-1 6 16 0,3 1 16 16,-2 2 0-16,-1 2 0 0,0 0-208 0,4 0-32 15,-4 1-16-15,1 0 0 0,0-2-240 0,3-2-48 16,-2-2-16-16,1-3 0 0,1-4-224 0,1 0 176 16,1-3-176-16,1-3 160 0,0-2-160 0,2-2 0 15,2-1 144-15,-3-1-144 0,-2-13 0 0,7 9-256 16,-4 0 32-16,-3-9 16 15,0 0-1776-15,0 0-368 0,0 0-64 0</inkml:trace>
  <inkml:trace contextRef="#ctx0" brushRef="#br2" timeOffset="124859.69">24517 14610 22287 0,'0'0'976'0,"0"-10"224"0,0 10-960 0,9-5-240 0,3-1 0 0,-1-2 0 15,6 4 736-15,2 0 96 0,1-1 32 0,4 2 0 16,3-8-352-16,1 1-80 0,0 4-16 0,2-2 0 15,1-2-192-15,2-1-32 0,-1-1-16 0,1 3 0 16,0 0-176-16,0 4 0 0,-1 2 0 0,-2-1-12272 16</inkml:trace>
  <inkml:trace contextRef="#ctx0" brushRef="#br2" timeOffset="125130.09">24450 15287 27647 0,'0'0'1216'0,"0"0"256"0,0 0-1168 0,8-6-304 15,1 0 0-15,-2 2 0 0,3-2 496 0,3 2 32 16,2-2 16-16,4-3 0 0,3 1-224 0,2-3-32 15,3-1-16-15,2 0 0 0,2-2 48 0,11-3 0 0,-6 3 0 0,-3 4 0 16,-2-1-320-16,-3 4 0 0,-4 0 128 0,0 3-128 31,-5 2-1712-31,-3 2-400 0,-4 2-64 0,2 0-9776 0</inkml:trace>
  <inkml:trace contextRef="#ctx0" brushRef="#br2" timeOffset="125556.14">24601 15556 20271 0,'0'0'1792'0,"0"0"-1424"16,-5 4-368-16,1 0 0 0,4-4 432 0,0 0 16 15,-2 6 0-15,4 0 0 0,-2-6 96 0,7 4 32 16,0-1 0-16,2-1 0 0,1 1 144 0,3 1 48 15,1-4 0-15,4 0 0 0,-1 1-416 0,0-2-80 16,1-1-16-16,0 2 0 0,-2 0 320 0,0 2 64 16,0 3 16-16,-3-1 0 0,0 1-416 0,-2 2-96 0,-2 0-16 0,-3 4 0 15,2-2-128-15,-4 4 0 16,-2-2 0-16,-2-1 128 0,-1 7 64 0,0-3 16 0,-2 0 0 0,-1-3 0 16,-1-1 272-16,3 2 48 15,-2-3 16-15,0 3 0 0,0-1-144 0,2 1-16 16,-3 1-16-16,2-4 0 0,1 2-144 0,-1 1-32 15,2-2 0-15,0 4 0 0,1-1-32 0,0-2-16 0,-2 2 0 0,1 2 0 16,-2-1-144-16,0-3 128 0,-2 3-128 16,-2 2 128-16,-4-1 48 0,-3-1 0 0,-4-1 0 15,-4 1 0-15,-2 2-176 0,-5-1 0 0,-3-4 144 0,0-3-144 16,1 3 0-16,0-4 0 0,1-4 0 0,3-1 0 16,2-2-912-16,2-2-256 15,1-2-48-15,-5-9-13952 0</inkml:trace>
  <inkml:trace contextRef="#ctx0" brushRef="#br2" timeOffset="126426.26">26488 15831 15663 0,'0'0'1392'0,"0"0"-1120"16,0 0-272-16,0 0 0 0,0 0 512 0,0 0 32 16,0 0 16-16,0 0 0 0,0 0-400 0,-7 0-160 0,0 0 128 0,2 0-128 15,-3 1 512-15,0-1 0 16,-1-1 16-16,1-1 0 0,-3 2 224 0,1 0 32 15,-4 0 16-15,0 0 0 0,-1 0 224 0,-3 3 32 16,-3 1 16-16,-1 2 0 0,-1-1-624 0,-1 4-112 16,-3 2-16-16,1 5-16 0,-1-1 176 0,1 1 32 0,4 2 16 15,1 0 0-15,3 0-80 0,4 0-32 0,3-1 0 0,3 1 0 16,6 0-272-16,3 0-144 0,4 1 160 16,5-1-160-16,3-2 0 0,5 2 0 0,4-1 0 0,0 0 0 15,3 1 0-15,0 1 0 0,3-1 0 0,-3 0 0 16,0 1 400-16,-4 0-16 0,-1 0 0 0,0 0 0 15,-4-1 0-15,-2 1 0 0,-3 0 0 0,-2 1 0 16,-1-2 64-16,-3-1 0 0,-4-1 0 0,-3 1 0 0,-5 0 32 0,-1-1 16 16,-5-5 0-16,-5 2 0 0,-5 1-64 0,-6 1-16 15,-4-6 0-15,-5 2 0 0,0-3-416 0,-1-2 0 16,1-3 0-16,3-3-176 0,3-4-112 0,3-3-32 16,1-2 0-16,5-4 0 15,5-1-2752-15,5-1-576 0,4-2-96 0</inkml:trace>
  <inkml:trace contextRef="#ctx0" brushRef="#br2" timeOffset="126705.23">27037 15883 21359 0,'0'0'944'0,"0"0"208"0,-1 7-928 0,-2 3-224 0,0 6 0 0,0 2 0 16,-1 2 624-16,-3 3 80 15,2 2 0-15,-1 2 16 0,-2 5 576 0,0 1 112 0,-1 1 32 0,0 0 0 16,-1 3-576-16,-2-1-112 0,-1 2-32 0,2 0 0 16,-2-1-720-16,2 0 0 0,-2-2 0 0,3-2-208 15,0-5 208-15,2-1 208 0,1-3-32 0,3-5-16 16,1-5-2096-16,3-2-432 0,1-6-64 15,-1-6-9280-15</inkml:trace>
  <inkml:trace contextRef="#ctx0" brushRef="#br2" timeOffset="127138.52">27353 16002 26255 0,'0'0'576'0,"-3"5"112"0,3-5 16 0,-4 9 64 0,-1 4-624 0,0 3-144 15,-1 3 0-15,0 2 0 0,0 3 128 0,-1-1 0 16,0 0 0-16,-1 3 0 0,1-3 512 0,-1 1 112 16,2 2 16-16,-3-5 0 0,-2 1-208 0,3 0-48 0,-1-2 0 0,0 0 0 15,1-4 112-15,2-2 16 16,-1-2 0-16,4-4 0 0,0 0-208 0,3-8-48 0,0 0 0 0,0 0 0 15,8-4 160-15,2-4 32 16,3-5 0-16,1 1 0 0,2-5-256 0,3-2-64 16,1-4 0-16,2-1 0 0,-3 1-256 0,4-4 128 0,-1 1-128 0,1-3 0 15,-2 1 0-15,6-2 0 0,0 5 0 16,0 1 0-16,1 3 0 0,2 6 0 0,-4 5 0 0,1 1 0 16,-1 5 0-16,0 8 0 0,-2 8-192 0,2 7 192 15,-3 5 0-15,-4 8 0 0,-3 4 0 0,-1 3 0 16,-4 0 0-16,-5 5 320 0,-3 1-64 0,-3 1 0 15,-4-2-256-15,-1 1 0 0,-7-2 0 0,1-1 0 16,-2-5-144-16,0-3-96 0,-2-6-16 0,1-1 0 16,3-6-1344-16,1-2-256 0,-1-5-64 0,4-6-16 0</inkml:trace>
  <inkml:trace contextRef="#ctx0" brushRef="#br2" timeOffset="127989.4">28999 14467 14735 0,'-2'-9'1312'0,"-1"2"-1056"0,3 7-256 0,-3-8 0 15,-1 0 1632-15,0-1 272 0,4 9 48 0,0 0 16 16,-9-5-992-16,0 2-192 0,-1 5-32 0,0 1-16 16,-2 4-432-16,0-1-96 0,-4 7-16 0,1 0 0 15,-1 4-16-15,-3 8-16 0,-4 3 0 0,-2 2 0 16,0 3 160-16,1 3 48 0,0 2 0 0,0 11 0 15,-3 3-48-15,0 6 0 0,-1 0 0 0,2 11 0 16,-2 8-192-16,2 5-128 0,1-1 128 0,-1 8-128 0,-2 4 144 0,3 1-144 16,-2 4 192-16,-1 0-192 0,3-7 288 0,2 3-48 15,1 3-16-15,1-2 0 0,2 0-32 0,2-1 0 16,3-1 0-16,3-5 0 0,-1-4 0 0,3-3-16 16,2-2 0-16,2-1 0 0,2-9 96 0,3-2 32 15,3-4 0-15,3-2 0 0,3-1-112 0,6-3-32 16,3-5 0-16,5-4 0 0,5 0-160 0,2-8 0 15,5-3 0-15,-1-5 0 0,-1 0-160 0,-1-10-64 16,3-4-16-16,0-2 0 16,-2-5-2576-16,-3-6-512 0</inkml:trace>
  <inkml:trace contextRef="#ctx0" brushRef="#br2" timeOffset="128826.55">29001 15611 9215 0,'0'0'816'0,"0"0"-656"15,-8 1-160-15,8-1 0 0,-9-9 2896 0,4 4 560 16,1 1 96-16,2-2 32 0,0-3-1744 0,2 0-352 15,2 0-64-15,0-6-16 0,2 1-528 0,1-4-112 16,3-2-32-16,1-3 0 0,0-9-224 0,1 2-32 16,0-1-16-16,0-2 0 0,2-1-240 0,-1 1-48 15,0-3-16-15,1 6 0 0,1 3-160 0,-3 4 128 16,-3 4-128-16,-2 5 128 0,-1 2-128 0,-4 12 0 16,0 0 0-16,0 0 0 0,0 0 0 0,5 14 0 15,0 7 0-15,-1 6 0 0,-1 2-144 0,-2 4 144 0,0 5 0 0,1 3 0 16,-2 1-128-16,0-2 128 0,0 2 0 0,1 1 0 15,0-2 0-15,3-3 0 0,-1-3 0 0,0-5 0 16,1-7 0-16,2-3 0 0,0-1 0 0,1-5 0 16,2-2 0-16,1-7 192 0,2-1 0 0,0-2 0 15,4-2 256-15,1-2 32 0,1-3 16 0,-1-2 0 16,1-4-208-16,-1 1-32 0,1-2-16 0,0-3 0 16,-1-2-112-16,-4 0-128 0,1-3 176 0,-1-1-176 15,-1-5 0-15,-2 2 0 0,-1-6 0 0,-2 1 0 16,-2-6 176-16,-1-3-176 0,1-6 160 0,0 2-160 15,-2-4 176-15,-1 0-176 0,2-6 192 0,0 0-192 16,-1-1 0-16,0-2 0 0,1 2 0 0,1 0 0 0,0 0 0 16,1 1 0-16,-3-1 0 0,4-1 0 0,-2 3 0 0,1 2 0 15,0 3-128-15,-2 1 128 0,3 6 0 0,-2 5 0 16,-1 2 0-16,-1 4-144 0,0-3 144 0,-1 5 0 16,1-1 0-16,0 6-128 0,-2-1 128 0,4-2 0 15,-1 2 0-15,0 2-128 0,-1-1 128 0,4 4 0 16,0 0-144-16,1 2 144 0,1 1 0 0,2 2-176 15,2-2 176-15,5 3-128 0,0 0 128 0,3-2 0 16,2 4 0-16,4 0-128 0,3-2 128 0,3 3-128 16,3-1 128-16,2 2-128 0,1-2 128 0,0 0 0 15,-1 0 0-15,1 0-128 0,2 3 128 0,-1-2 0 16,1 3 0-16,1 0 0 0,0-2 0 0,0 2 0 0,-1 0 0 16,-2 0 0-16,-3 3 0 0,-3-1 0 15,-4 1 0-15,-2 0 0 16,-4-2-416-16,-4 1-160 0,-5 0-16 0,-4-1-16 15,-10 4-2432-15,0 0-480 0</inkml:trace>
  <inkml:trace contextRef="#ctx0" brushRef="#br2" timeOffset="129210.95">29991 14648 7359 0,'0'0'320'0,"0"0"80"0,-4-12-400 0,3 4 0 15,1 8 0-15,0 0 0 0,0 0 3760 0,0 0 656 16,0 0 144-16,0 0 32 0,-1 17-3120 0,1 2-640 15,0 0-112-15,-2 2-16 0,0 4-192 0,-1 3-16 16,2-2-16-16,-2 9 0 0,2 5-16 0,-3 1 0 16,2 1 0-16,-1 6 0 0,1 3 16 0,-3 1 0 15,-2-4 0-15,1-1 0 0,-3-1-256 0,5-3-48 16,0 3-16-16,-1-5 0 0,0-4-160 0,0-3 128 16,1-7-128-16,0 1 128 0,2-8-128 0,-1-1 160 15,0-2-160-15,0-1 160 0,2-2-160 0,-1-6 0 16,2-8 0-16,0 0 128 15,0 0-1536-15,0 0-320 0,0 0-64 0,14-4-6816 0,-1-8-1360 0</inkml:trace>
  <inkml:trace contextRef="#ctx0" brushRef="#br2" timeOffset="129623.43">30129 14692 16575 0,'0'0'1472'15,"0"0"-1168"-15,3-12-304 0,1 2 0 0,-4 10 2096 0,10-6 352 16,0-2 80-16,2 3 16 16,0 0-1648-16,2-1-320 0,2 0-64 0,1 3 0 0,4-4-192 0,-1 0-48 15,2 0 0-15,1-2 0 0,2 2-16 0,3-2 0 16,-3 0 0-16,2 1 0 0,-2-178 64 0,0 363 0 15,-4-180 0-15,-3-2 0 0,2 1-160 0,-6 4-32 16,-2 2 0-16,-2 3 0 0,-10-5-128 0,9 8 128 16,-3 5-128-16,-2 2 128 0,-1 5 64 0,-2 2 0 15,-1 2 0-15,-1 5 0 0,-2 6-192 0,-1 2 192 16,-2 1-192-16,-2 4 192 0,-1 2-192 0,-1 6 192 16,-3-2-192-16,-1 2 192 0,-1-1-192 0,-1 1 0 15,-2-7 144-15,0-2-144 0,0-6 128 0,-1-1-128 0,-2 0 128 16,3-3-128-16,3-1 128 0,1-4-128 0,1 1 160 0,1-4-160 15,1-4 0-15,2-1-320 0,3-3 64 0,-1-5 0 32,1 0-2176-32,1-3-448 0,5-7-64 0,0 0-32 0</inkml:trace>
  <inkml:trace contextRef="#ctx0" brushRef="#br2" timeOffset="129810.13">30110 15192 30527 0,'0'0'1344'0,"4"-7"288"0,-4 7-1312 0,15-5-320 0,3-4 0 0,3 5 0 15,0 2 272-15,5 0-16 0,3 2 0 0,6 0 0 0,6-1-256 0,2-3 160 16,2 0-160-16,1 1 128 0,-1-5-128 0,-1-2 0 16,-2 0 144-16,-4 1-144 15,-3 4-1600-15,-3-4-384 0,-7 1-64 0,-3 0-32 16</inkml:trace>
  <inkml:trace contextRef="#ctx0" brushRef="#br2" timeOffset="130292.01">28894 16375 18431 0,'0'0'1632'0,"0"0"-1312"0,10-4-320 0,2-1 0 0,3 0 1760 0,3-2 288 16,2 2 48-16,4 1 16 0,2-3-1088 0,5-1-192 15,5-1-64-15,6 0 0 0,5-1-160 0,9 1-32 16,9-2-16-16,-1 2 0 0,0-5-96 0,0 0-16 15,-2 0 0-15,1 4 0 0,3 0-224 0,4 3-48 16,4-2-16-16,-4 2 0 0,-6-1-160 0,-5 0 128 16,-4 5-128-16,-3 1 128 0,-4 0-352 0,-3 3-80 15,-6 3-16-15,-3 0 0 16,-4 0-2736-16,-6 2-544 0</inkml:trace>
  <inkml:trace contextRef="#ctx0" brushRef="#br2" timeOffset="130775.48">29485 16563 26367 0,'0'0'1168'0,"0"0"240"0,0 0-1120 0,13-2-288 0,-2-1 0 0,2 1 0 16,1 1 0-16,0-1 0 0,1 2-176 0,2-2 176 15,0 2 0-15,2-1 0 0,1 0 0 0,-1 1 0 16,0 0 0-16,0 1 0 0,-1 0 0 0,-1 3 0 0,1 1 0 0,0-1 0 16,-3 1 0-16,2 4 0 0,-1 0 128 0,-1 2-128 15,-4 3 176-15,-2-2-176 0,-3-2 128 0,-2 4-128 16,-3-3 0-16,-2 2 0 0,-3 1 384 0,0-4-16 15,-2 2-16-15,-3 0 0 0,-3-2-16 0,2 1 0 16,0-4 0-16,0 3 0 0,0-4 16 0,2 1 0 16,-2-2 0-16,2 2 0 0,8-7-144 0,-7 8-16 15,0-4-16-15,7-4 0 0,0 0-176 0,-1 12 0 16,1-3 0-16,4 2 128 0,1-2-128 0,3 2 0 16,-2 1 0-16,2-2 0 0,0 3 0 0,0-2-192 15,0 2 64-15,-1 1 128 0,1 0-384 0,-4-1 32 16,-6 2 16-16,0 1 0 0,-3 1 112 0,-3-1 32 15,-2 1 0-15,-3-1 0 0,-3 0 192 0,-1-2-144 0,0-3 144 16,-3 3-128-16,0 1 128 0,0-2 0 0,-2-4 0 0,2 2 0 16,-2-2 0-16,2 1 0 0,0-3 0 0,0-3 128 31,-1-4-1616-31,3-2-320 0,-2 0-64 0,1-2-16 0</inkml:trace>
  <inkml:trace contextRef="#ctx0" brushRef="#br2" timeOffset="131275.99">31341 15212 24239 0,'0'0'1072'0,"0"0"224"0,0 0-1040 0,0 0-256 0,0 0 0 0,0 0 0 15,4 12 352-15,-2 2 16 0,-2 1 0 0,-1 5 0 16,-2 0 304-16,0 5 64 0,-4 6 16 0,0 2 0 16,-1 5 0-16,-1 4 0 0,0 4 0 0,0 2 0 15,-1-1-192-15,1 4-48 0,-1 2 0 0,1 1 0 16,0 0-208-16,0 0-48 0,2-1-16 0,0-3 0 15,2-1-112-15,3-7 0 0,0-2-128 0,4-6 192 16,2-2-192-16,1-7 0 0,1-2 128 0,2-5-128 16,-1-6-192-16,1-1-96 0,-2-5-16 0,2 0-9648 15,-8-6-1936-15</inkml:trace>
  <inkml:trace contextRef="#ctx0" brushRef="#br2" timeOffset="131424.44">30960 15912 30399 0,'0'0'2704'16,"8"-3"-2160"-16,4 1-544 0,3-1 0 0,4 1 816 0,3 0 48 15,3 4 16-15,2-2 0 0,0-2-880 0,4 1 0 16,6-4 0-16,5-4 0 0,1-2 0 0,3 1 0 16,1-2 0-16,1 2 0 15,0-3-2368-15,-5 1-400 0</inkml:trace>
  <inkml:trace contextRef="#ctx0" brushRef="#br2" timeOffset="132025.79">31804 13257 13823 0,'0'0'1216'0,"0"0"-960"16,0 0-256-16,0 0 0 0,0 0 1408 0,0 0 224 15,0 0 48-15,0 0 16 0,0 0-1136 0,8 11-240 16,3-2-32-16,-1 5-16 0,0 4 256 0,3 6 48 15,1 4 16-15,2 4 0 0,6 3 48 0,2 8 16 16,3 7 0-16,-1 5 0 0,2-1-128 0,2 5-16 0,-1 4-16 0,-3 9 0 16,-1 1-272-16,-3 6-48 0,-1 5-16 15,-3 6 0-15,-4 3-16 0,-2 4 0 0,-2 0 0 0,-2 6 0 16,-2 3 64-16,-2 1 16 0,-1-1 0 0,-1 3 0 16,-4 1 96-16,-1 2 0 0,-3-1 16 0,0 2 0 15,-6-3 96-15,1 1 16 0,-2-1 0 0,-5 1 0 16,0 2 80-16,-3-4 32 0,-5-6 0 0,0-1 0 15,-5 4-48-15,-4-2 0 0,-5-1 0 0,-1-5 0 16,0 1-192-16,-5-4-32 0,-6 3-16 0,1-4 0 16,-4-2 48-16,-6-1 0 0,-8-2 0 0,-4 0 0 15,-5-3-64-15,-1 0 0 0,2-3 0 0,-7 0 0 16,-5 0-256-16,-4-4-176 0,-2-2 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09:55.21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1802 5671 11343 0,'-11'-10'496'0,"11"10"112"0,-8-9-480 0,2-1-128 16,0 5 0-16,6 5 0 0,-4-11 736 0,4 11 128 16,-5-5 32-16,1-1 0 0,4 6-368 0,0 0-64 15,0 0-16-15,0 0 0 0,-5-8-208 0,5 8-48 16,0 0-16-16,0 0 0 0,0 0 64 0,0 0 16 15,0 0 0-15,10-3 0 0,-10 3 48 0,17 0 16 16,-2 0 0-16,4 0 0 0,1 0 32 0,4 0 16 16,3 0 0-16,9-2 0 0,4 0-48 0,5-1 0 0,3-2 0 15,2 1 0-15,-1-1-64 0,7-4 0 0,1 2-16 0,7-5 0 16,5 3-32-16,3-1 0 0,6 3 0 0,-3-6 0 16,1 0-208-16,3 3 0 0,1-3 0 0,7 2 0 15,8 1 128-15,-3-4-128 0,-3 0 0 0,2 2 0 16,0 2 160-16,3 1-160 0,3-2 160 0,-3-1-160 15,-3 3 0-15,1-1 0 0,1 4 0 0,-2-3 0 16,-1 1 128-16,-3-2-128 0,-5 3 0 0,1 1 0 16,-2 1 128-16,-2 0-128 0,-4-2 0 0,-5-4 144 15,-5 4-144-15,-7-2 0 0,0 3 144 0,-9-2-144 16,-4 3 128-16,-2 1-128 0,-1 3 160 0,-7 0-160 16,-7-1 240-16,-3 1-48 0,-6-2-16 0,-5 3 0 15,-14 0-16-15,0 0 0 0,0 0 0 0,0 0 0 0,0 0 256 0,0 0 48 16,-17 4 16-16,-6 0 0 0,-7-3-64 0,-3 3-16 15,-5 0 0-15,-6 2 0 0,-4 1-272 0,-4 3-128 16,-3-1 128-16,-6 2-128 0,-12-1 0 0,-2 1 128 16,0-6-128-16,-2 5 0 0,0-1 0 0,-8 2 0 15,-7 3 128-15,-1-5-128 0,0 0 0 0,1 0 0 16,0 4 0-16,-4 1 0 0,-9-6 0 0,4 4 0 16,4-5 0-16,3 4 0 0,1-2 0 0,0 1 0 15,-1-3 0-15,5 2 0 0,7-2 0 0,4 1 0 16,4-2 0-16,1-1 128 0,-2-2-128 0,4 5 0 15,2-2 0-15,8 3 0 0,2-5 0 0,9 1 0 16,4 2 0-16,5-2 0 0,4-2 0 0,4 3 0 16,1 0 0-16,7-2 0 0,6 0 0 0,5-1 0 15,4 2 0-15,10-5 0 0,0 0-192 0,0 0 16 0,10 11 16 0,8-1 0 16,6-4-32-16,5 2 0 0,4-3 0 0,5-1 0 16,7-1 192-16,2 3 0 0,6-3 0 0,8 0-128 15,8-2 128-15,5 2 0 0,2-3 0 0,3 0 0 16,3-2 0-16,7 1 0 0,7 0 0 0,1-2 0 15,3-6 0-15,-1 3 0 0,0 0 0 0,5-3 128 16,4 1-128-16,-2-3 0 0,-5 1 128 0,4-1-128 16,-4-3 144-16,-2 3-144 0,-3 2 192 0,-3 0-192 15,-4-1 256-15,-2 1-48 0,0 2-16 0,-6 3 0 16,-6-3-48-16,-4 2-16 0,-8 0 0 0,-6-1 0 16,-6 2 0-16,-4-1 0 0,-4 4 0 0,-4-2 0 15,-6 1-128-15,-6 0 0 0,-7 0 0 0,-4 1 128 16,-8-1-128-16,-8 2 192 0,0 0-192 0,0 0 192 15,-16-4 48-15,-7 2 16 0,-9-1 0 0,-7 0 0 0,-8-1-256 0,-9 1 144 16,-8 3-144-16,-13 1 128 0,-12 1-128 0,-9-1 0 16,-1-1 0-16,-10 4 0 0,-3 1 0 0,-5 0 0 15,-3-2 128-15,-1 2-128 0,-2 0 192 0,-1 2-64 16,-5 2 0-16,1-2 0 0,1 5-128 0,6 4 0 16,5 1 0-16,12 2 128 15,10 2-976-15,6 0-208 0,4 6-32 0,4-3-16 0</inkml:trace>
  <inkml:trace contextRef="#ctx0" brushRef="#br0" timeOffset="1417.76">1635 17297 7359 0,'0'0'320'0,"-2"-9"80"0,2 9-400 0,-1-11 0 16,1 11 0-16,3-13 0 0,3-1 1072 0,-1 5 128 16,0-1 16-16,0 3 16 0,2-5-656 0,-1 5-128 15,-1-4-16-15,1 4-16 0,-6 7 16 0,4-9 0 16,-4 9 0-16,4-9 0 0,-1 0 176 0,-3 9 32 0,0 0 16 0,0-9 0 16,0 9 176-16,-3-10 48 0,3 10 0 0,0 0 0 15,-5-9-192-15,1 0-48 16,4 9 0-16,-4-7 0 0,4 7-112 0,0 0-16 0,-5-7-16 0,5 7 0 15,0 0-112-15,0 0 0 0,0 0-16 0,0 0 0 16,0 0-48-16,0 0-16 0,0 0 0 0,0 0 0 16,0 0-304-16,14 0 128 0,1 2-128 0,5 0 0 15,1 1 0-15,6-2 0 0,5 1 0 0,3 2 0 16,5 3 144-16,7-4-144 0,9 1 0 0,0 0 144 16,1-3-144-16,1 3 0 0,1 1 144 0,5 2-144 15,4 0 0-15,4 1 144 0,7 2-144 0,-3-2 0 16,-6 1 0-16,5-2 0 0,-2 3 0 0,6 2 0 15,3 2 128-15,1 1-128 0,-2-1 0 0,-1-3 0 16,-2 2 0-16,2 1 0 0,2-4 0 0,1 2 0 0,1-1 144 16,-4-3-144-16,-5 2 0 0,-1-5 144 0,-3-2 80 0,1-1 16 15,3-2 0-15,-3 1 0 0,-6-1 80 0,-5 0 32 16,-5 0 0-16,-3-1 0 0,-3-1-64 0,-5-1-16 16,-1 2 0-16,-4-1 0 0,-2 0-272 0,-3-2 128 15,-5 4-128-15,-7 0 0 0,-5 0 176 0,-4 0-176 16,-14 0 160-16,0 0-160 0,0 0 128 0,0 0-128 15,0 0 0-15,-12 5 144 0,-8-4-144 0,-4 1 0 16,-8-2 0-16,-3 0 128 0,-5 0-128 0,-3 1 0 16,-4-1 0-16,0 0 0 0,-4 0 0 0,-6-1 0 15,-7-1 0-15,-4 1 0 0,-4-1 0 0,1-2 192 16,-1 1-192-16,-3 1 192 0,-4-1 16 0,-4 1 16 16,-6-2 0-16,0 0 0 0,0 0-32 0,1 3-16 15,-4 1 0-15,-1 1 0 0,-3 1-176 0,3 0 0 0,4 3 144 0,2 0-144 16,1-1 0-16,2 0 0 0,1 3 0 0,11-3 128 15,7 1-128-15,9 0 0 0,7-2 0 0,8-2 0 16,9-1 0-16,7 0 0 0,4 0 0 0,7-1 128 16,7-2-128-16,7 3 0 0,0 0-128 0,7-6 128 15,9 1-160-15,8-5 160 0,8 0-192 0,8-3 192 16,9 0 0-16,9 3 0 0,11-3 0 0,3 1 0 16,2 0 0-16,5-2 0 0,3 2 0 0,6 4 0 15,5-1 144-15,2 0-16 0,3-5 0 0,2 7 0 16,5 1-128-16,1 3 128 0,4-1-128 0,-2 3 128 15,-3-2-128-15,5 6 0 0,3 0 0 0,0 2 0 16,-2-3-1424-16,2 4-272 0,2 2-48 0</inkml:trace>
  <inkml:trace contextRef="#ctx0" brushRef="#br0" timeOffset="3185.96">9891 17328 5519 0,'0'0'240'0,"-11"-1"64"0,0-4-304 0,1 2 0 16,0 0 0-16,1 2 0 0,0-1 1648 0,0 2 272 15,0-2 48-15,9 2 16 0,-9 0-1152 0,2 0-208 16,7 0-48-16,0 0-16 0,-8 0 112 0,8 0 32 0,0 0 0 0,0 0 0 15,0 0 96-15,0 0 32 0,0 0 0 0,0 0 0 16,0 0-96-16,0 0-16 0,0 0 0 0,0 0 0 16,13 0-224-16,2 0-48 0,3 2-16 0,3-1 0 15,5 0-48-15,4 2 0 0,5-1 0 0,1 3 0 16,5-5 32-16,2 3 0 0,2-1 0 0,3 2 0 16,4 0-96-16,8 1-32 0,5-1 0 0,3-2 0 15,2 2-112-15,-4 0-32 0,-3 0 0 0,-2-3 0 16,-3-1-144-16,3 0 160 0,2 0-160 0,-1 0 160 15,1-1-16-15,-4 0 0 0,-7-3 0 0,-2 1 0 16,-2-2 16-16,-1 3 0 0,-4-2 0 0,-2-1 0 16,-2 1 64-16,-2 1 16 0,-1 0 0 0,-3-2 0 15,-5 1-240-15,-3 0 144 0,-5 1-144 0,-4 0 128 0,-5-3-128 0,-11 6 0 16,0 0 144-16,0 0-144 0,0 0 192 0,0 0-48 16,-14-5 0-16,-5 3 0 15,-5 1-144-15,-5-1 0 0,-6 1 0 0,0 1 128 0,-1-1-128 0,-5 1 0 16,-4 1 0-16,-1 2 128 0,-1-2-128 0,-5 1 0 15,-8 3 0-15,-4-1 0 0,-3-4 128 0,0 2-128 16,-1-1 128-16,1 1-128 0,-2 1 128 0,-2 1-128 16,-8 0 128-16,2-2-128 0,3 2 128 0,3-2-128 15,2 0 0-15,3 0 128 0,1 1-128 0,1-3 0 16,-1 2 0-16,5-2 0 0,4-1 0 0,8 0 128 16,3-3-128-16,6 1 0 0,3 1 0 0,7-2 0 0,5-1 128 0,5 1-128 15,2 2 0-15,6-2 0 16,11 4 144-16,0 0-144 0,0 0 0 0,0 0 0 0,0 0 0 0,7-8 128 15,7 3-128-15,4 4 0 0,9-2-176 0,3 2 176 16,7 1-128-16,7 0 128 0,5 0 0 0,7 0-144 16,5 0 144-16,1 0 0 0,1 0 0 0,1 0 0 15,4 1 0-15,3 2 0 0,4-1 0 0,1 2 0 16,-1-5 0-16,3 2 0 0,-6 2 0 0,2 1 0 16,0-2 0-16,2 1 0 0,3-3 0 0,-7 0 0 15,-7 0 0-15,0 0 0 0,-3 0 0 0,-5 0 0 16,-3 0 0-16,-3 0 0 0,-2 0 128 0,-6 0-128 15,-6 0 0-15,-8 0 144 0,-6 0-144 0,-6 0 0 16,-6 0 160-16,-11 0-160 0,0 0 128 0,0 0-128 16,-9 1 160-16,-8 0-160 0,-9-2 192 0,-7 1-192 15,-11 2 0-15,-5 1 0 0,-3 0 0 0,-2 2 0 16,-7-2 0-16,-8 1 0 0,-7 1 0 0,-3 3 0 0,-2-4 0 0,-1 2 0 16,1 0 0-16,-1-3 0 0,-1 1 0 0,0 0 0 15,0 1 0-15,6-3 0 0,3-2 0 0,5-1 0 16,5-2 0-16,3 0 0 0,0 0 0 0,5-1 0 15,6 2 0-15,8-2 0 0,7-2 0 0,7 2 0 16,6 1 0-16,7-1 0 0,5-2 0 0,10 6 0 16,0 0 0-16,0 0 0 0,8-8 0 0,10 2-144 15,9-2 16-15,10 3 0 0,10-4 0 0,4 2 0 16,2-3 0-16,3 1 0 0,2-3 128 0,3 3 0 16,3-2-144-16,6 3 144 0,5-1 0 0,0 2 0 15,-3-5 0-15,1 5 0 0,-3-2 0 0,-3 4 0 0,-1 0 0 16,-1-2 0-16,-1 1 176 0,-7-2-48 0,-6 5-128 0,-9-1 192 15,-6 1-64-15,-5 1-128 0,-6 0 176 0,-6 1-176 16,-6 1 176-16,-13 0-176 0,0 0 160 0,0 0-160 16,0 0 128-16,-18 5-128 0,-7 4 0 0,-9 0 0 15,-10-5 0-15,-12 2 0 0,-7 2 0 0,-4-2-160 16,-2 1 160-16,-1-1 0 0,-1 1-144 0,-5 4 144 16,-8 0 0-16,4-2 0 0,1-3-144 0,4 3 144 15,2 5 0-15,3-2 0 0,3 0 0 0,2 1 0 16,0-5 0-16,8 2-128 0,6-1 128 0,8 1 0 15,7-4-144-15,7 3 144 0,6-1 0 0,8 1-144 16,6-4 144-16,9-5-160 0,0 0 160 0,8 13-160 16,6-3 0-16,7 0 0 0,7-6 0 0,12-1 0 15,7-1 160-15,9-1 0 0,6-1 0 0,3-3 0 16,1 0 0-16,5-2 0 0,4-4 0 0,7 2 0 16,4-3 0-16,-1 1 144 0,-2-5-144 0,-1 4 160 15,1 0-160-15,2-3 160 0,2 4-160 0,-5-3 160 0,-7-6-160 0,-5 3 192 16,-5 1-192-16,-5 3 192 0,-6 0-192 0,-4 2 0 15,-7-2 0-15,-6 2 128 0,-6 1-128 0,-10 2 0 16,-7-3 144-16,-5 4-144 0,-9 5 0 0,0 0 144 16,-11-5-144-16,-9-2 0 0,-9 5 0 0,-8 2 0 15,-6 5 0-15,-10 1 0 0,-6 1 0 0,-6 4-176 16,-4 2 176-16,-10 2-160 0,-9 2 160 0,2 0-208 16,-2 2 80-16,-2 4 128 0,-2 1-256 0,-3 3 80 15,1 2 16-15,5 2 0 0,4-3-32 0,6 2-16 16,6 1 0-16,5-2 0 0,3-1-112 0,9 1 0 15,6-3-16-15,11-2 0 16,7 0-448-16,9-4-96 0,8-2-16 0,9-3 0 16,6-2-336-16,9-1-80 0,6-2-16 0,12-4-5904 0,8-1-1168 0</inkml:trace>
  <inkml:trace contextRef="#ctx0" brushRef="#br1" timeOffset="16978.07">15020 1171 6447 0,'0'0'576'0,"0"0"-576"0,0 0 0 0,0 0 0 15,-3-2 1664-15,1-2 208 0,2 4 48 0,-4-5 16 16,0 1-1296-16,0 0-256 0,-1-1-48 0,1-1-16 16,2 1-192-16,-1 0-128 0,1-3 160 0,-1 2-160 15,2-3 144-15,-1 1-144 0,0 2 128 0,1-4-128 16,-2 3 208-16,2-2-32 0,-2 3-16 0,2-3 0 16,-2 0 160-16,1 0 48 0,-1 0 0 0,0-2 0 15,-2 2 0-15,1-2 0 0,-3 2 0 0,-2-3 0 16,-1 0 80-16,-1 0 0 0,-2-1 16 0,-2-1 0 15,-2 0-16-15,0 3-16 0,-4-3 0 0,-3 1 0 16,-4-1-32-16,-4 2 0 0,-2-4 0 0,-4 0 0 16,-4-1-176-16,1 0-32 0,-3-1-16 0,-2 1 0 0,0 3-16 0,-5 2 0 15,-1-4 0-15,-4 1 0 0,-3-1-160 0,-1 2 160 16,-1 0-160-16,0 3 160 0,0 1-160 0,1 4 0 16,2 0 0-16,-2 0 0 0,-2 6 0 0,-2 0 0 15,-1 0 0-15,-28 3 0 0,15 3 0 0,6 2 0 16,6 5 0-16,1 2 0 0,-2-1 0 0,4-1 0 15,-2-2-144-15,4 4 144 0,0-1 0 0,6 4 0 16,-1 2 0-16,1 2 0 0,0 3 0 0,-1 3 0 16,1-3 0-16,3 4 0 0,1 3 0 0,3-1 0 15,3 4 0-15,5-1 144 0,1-2-144 0,1 2 0 16,5 2 0-16,0-1 0 0,3-2 176 0,-1 0-48 0,-2-1-128 0,4 0 192 16,1-2-48-16,1 5-16 15,3 0 0-15,1 3 0 0,3 2 64 0,3-2 0 16,3-1 0-16,4 2 0 0,3 1-192 0,3 0 0 15,1 1 0-15,3 1 128 0,3-1 0 0,2 1-128 16,2 0 192-16,5-2-64 0,2 2-128 0,1 0 0 16,0-4 0-16,3-1-176 0,2-3 176 0,3-1 0 0,1 0 0 15,1-1 0-15,-2-3 0 0,-1-1 0 0,0 2 0 0,0 1 0 16,1-3 0-16,1 3 0 0,1 2 0 0,-6-9 128 16,4 5-128-16,2 3 0 0,2-1 0 0,4 4 128 15,3 1-128-15,3-1 0 0,1-2-128 0,3-2 128 16,-1-4 0-16,4-2 0 0,0-5 0 0,3 1 0 15,1-2 256-15,3-1-32 0,3-2 0 0,2-1 0 16,2-1-64-16,-1-5-16 0,0 0 0 0,-3-4 0 16,0-1-16-16,2 0 0 0,2 0 0 0,3-2 0 0,2-2 16 15,1-1 0-15,2-5 0 0,-3-1 0 0,-2 0-144 0,-1-5 192 16,0 1-192-16,0-1 192 0,2 0-192 0,-1-4 128 16,0 1-128-16,-3-3 128 0,-2-2-128 0,-2-2 160 15,-1 1-160-15,25-14 160 0,-11 2-160 0,-20 14 0 16,1-6 144-16,6-2-144 0,2-3 240 0,-2-2-32 15,4 1 0-15,-4-2 0 0,0 2 48 0,-2 0 0 16,1 2 0-16,0-2 0 0,-2 2-96 0,-1 0-16 16,-2-3 0-16,-2 3 0 0,-4 0-144 0,-1-4 192 15,-2 1-192-15,-2 0 192 0,-2-4-192 0,-2 1 128 16,-1-1-128-16,-1 2 128 0,-1 1-128 0,-1 0 0 16,-1 0 144-16,-5 0-144 0,-1 2 144 0,-3 1-144 15,-2-2 192-15,-3 0-192 0,-3 2 272 0,2 0-48 16,-4-1-16-16,-4-1 0 0,-3-1 32 0,-2 2 0 15,-1 0 0-15,-2-4 0 0,0 5-112 0,-4-3-128 16,-2-2 176-16,-1 1-176 0,-1-2 0 0,-2-2 0 16,-1 0 0-16,-1 0 0 0,-2 1 0 0,3 0 0 15,-4 0 0-15,-3 2 0 0,-1-1 0 0,-1 3 0 0,-2 3 0 0,0 2 0 16,-3-3 0-16,-3 3 0 16,-2 0 0-16,-3 5 0 0,-2 2 0 0,-1-2-144 0,-3 0 144 0,0 3 0 15,-1-3 0-15,2 3-128 0,-2 2 128 0,0 4 0 16,-1 0 0-16,0 1-128 0,-3 4 128 0,-4-1 0 15,-2 4 0-15,-3-2-160 0,-3 0 160 0,1 5 0 16,1-2 0-16,-3 2-128 0,-1 2 128 0,-1 1 0 16,-2 0 0-16,2 1-128 0,-1 0 128 0,1-1 0 0,1 0 0 15,-20 3 0-15,8 2 0 0,7-1 0 0,0 1 0 0,4 2-128 16,1-2 128-16,-3 3 0 0,1 2 0 0,3 2 0 16,-1-2 0-16,0 5 0 0,-1 2 0 0,-1 0 0 15,2 1 0-15,-1-3 0 0,-1-1 0 0,1 2-128 16,4 5 128-16,1 2 0 0,0-1 0 0,1 2 0 15,-2 3-128-15,6 3 128 0,0 1 0 0,4 2-128 16,2 1 128-16,4 0 0 0,3 1 0 0,3 2-128 16,2 1 128-16,2 2 0 0,4 0 0 0,4 0-160 15,1 1 160-15,2 4-128 0,0-2 128 0,1 5 0 16,2 3-144-16,3-3 144 0,0-2 0 0,2 1 0 16,1-2 0-16,4 4 0 0,-1-3 0 0,1 0 0 15,3-2 0-15,2 3 0 0,3 4-160 0,4-3 160 16,3-2 0-16,3-1-144 0,4-4 144 0,3 0 0 15,5-1-144-15,2-1 144 0,2-2 0 0,3 1 0 16,4 1 0-16,1 3 0 0,1 2 0 0,4-4 0 16,4 0 0-16,6-4 0 0,3-1 0 0,4-2 0 15,2-1 0-15,2-6 0 0,-2-3 0 0,6-3 0 16,-1 0 0-16,6-4 0 0,2-2 0 0,3-5 0 0,1 0 0 0,0-3 0 16,-1-2 0-16,2 4 0 0,3-3 128 0,2-4-128 15,2-5 0-15,-27-2 0 0,3-2 0 0,5-1 128 16,7 0-128-16,3-5 0 0,3-2 0 0,1-4 128 15,-1-3-128-15,-3-3 0 0,-3 2 144 0,1-1-144 16,-1-6 0-16,-1 1 144 0,-3-5-144 0,-3 2 0 16,-5 3 144-16,-2-3-144 0,-1 1 0 0,-3-1 144 15,-4 0-144-15,-2 0 192 0,-2 0-192 0,-6-2 192 16,-3 0-32-16,-5-2 0 0,-3-2 0 0,-1-6 0 0,-3-2 48 16,-2-1 16-16,-4-3 0 0,-3-1 0 0,-4-2-80 0,-2 1-16 15,-2-2 0-15,-5 1 0 0,-3-6 64 0,-4 0 0 16,-7 3 0-16,-3 1 0 0,-5 0 16 0,-6-1 16 15,-5-3 0-15,-6 2 0 0,-5 1-80 0,-5 1-16 16,-5-1 0-16,-7 9 0 0,-4 4-128 0,-5 5 0 16,-2 3 0-16,-1 4 0 0,0 8 0 0,0 5 0 15,1 5 0-15,0 8-176 16,-1 3-368-16,1 4-80 0,0 1-16 0</inkml:trace>
  <inkml:trace contextRef="#ctx0" brushRef="#br1" timeOffset="18980.5">7219 13974 2751 0,'5'-18'128'0,"-1"9"16"0,1-4-144 0,-1 2 0 0,1 1 0 0,0-3 0 15,0 3 2624-15,0 1 512 0,0 0 80 0,-5 9 32 16,4-9-1968-16,1 4-384 0,-5 5-64 0,0 0-32 16,0 0-208-16,10-4-32 0,-10 4-16 0,13 4 0 15,-3 0-96-15,-2 3 0 0,-2 5-16 0,0 0 0 16,-1 2 32-16,-1 8 16 0,-1 1 0 0,0 4 0 16,-3 1-48-16,-2 2-16 0,-1 1 0 0,0 0 0 15,-5 0-144-15,-1 1-16 0,-1-4-16 0,-2 1 0 16,1-5 0-16,0 3 0 0,-2-3 0 0,1 0 0 15,0-1 192-15,0-2 32 0,2-1 16 0,1-1 0 16,2-4 48-16,3 0 16 0,0-2 0 0,4 0 0 16,0-13-288-16,5 14-64 0,3-6-16 0,3 1 0 0,2 5-48 0,5-6-128 15,2-3 192-15,7 1-64 0,6-2-128 0,-2 0 0 16,1-1 144-16,4-2-144 0,2-1 0 0,4 2 0 16,1-2 0-16,4 0 128 0,3 0-128 0,4 0 0 15,6-2 0-15,0 2 0 0,-2 2 0 0,-3-2 0 16,2-2 0-16,0 2 0 0,1 0 0 0,1 4 0 15,5-2 0-15,2-1 0 0,0-2 0 0,0 0 0 16,0 0 0-16,-1-1 0 0,0 2 0 0,5 2 0 16,5-1 0-16,-1 0 0 0,-3-2 0 0,-1 0 0 15,-2-1 0-15,2 4 0 0,1 1 0 0,3-1 0 16,2-2 0-16,-3 1 0 0,-1 2 0 0,-2-2 144 16,-1 1-144-16,3 2 160 0,2-3-160 0,2 1 160 0,-3-2-160 15,-1 1 160-15,-2 1-160 0,1 1 0 0,-2 1 0 16,6 2 128-16,4-1-128 0,-3-1 0 0,-5-1 0 0,2-1 0 15,-1 1 0-15,2 1 128 0,2-2-128 0,2 2 0 16,2-4 0-16,-7 0 0 0,-1-1 128 0,-1 1-128 16,-1 1 0-16,0 0 0 0,5 0 0 0,-3 1 0 15,-1-1 0-15,-3 2 0 0,-1-3 0 0,-1 2 0 16,0 2 0-16,3-2 128 0,5 5-128 0,-3-3 0 16,-5-8 176-16,0 1-48 0,-4-1-128 0,3 3 192 15,-1 1-64-15,2 0-128 0,1 0 176 0,0-1-176 16,-3 0 160-16,0-2-160 0,-3 2 128 0,-2-3-128 15,0 3 0-15,1-1 0 0,3 2 128 0,1-1-128 16,-3-1 0-16,-3-1 0 0,-4-2 0 0,-1 1 0 16,-1 2 0-16,0 0 128 0,-2 2-128 0,1 2 0 15,1 0 0-15,0 1 0 0,0-6 128 0,-4 2-128 16,-5 0 0-16,1 2 0 0,-2 5 0 0,-2-2 0 0,0-3 0 0,-2 3 0 16,0 3 0-16,1-2 0 0,0-2 0 0,-1-1 0 15,-1-5 0-15,1 2 128 0,-3 5-128 0,-3-3 0 16,-3-2 0-16,0-1 0 0,-2 2 128 0,0 0-128 15,0 0 0-15,-1 0 128 0,0-1-128 0,-1 0 192 16,-1 0-192-16,-1-1 192 0,-1 2-192 0,1-1 0 16,-3-4 0-16,2 2 0 0,-2 2 0 0,-1 0 0 15,0-3 0-15,-1 2 0 0,0-6 0 0,-1 2 192 16,1-1-64-16,-1-4 0 0,-1-2 176 0,0 3 16 16,-1 0 16-16,0 1 0 0,-1-4-16 0,0 0 0 15,-1-1 0-15,-1 3 0 0,-3-4-80 0,1-2-32 0,1-1 0 0,-1 1 0 16,-1-1 0-16,0-3 0 0,0 0 0 0,-1-5 0 15,-1 2 48-15,-2 1 0 0,0-1 0 0,0 1 0 16,-2 3-32-16,-1 0 0 0,1 1 0 0,-2 2 0 16,-1 3-96-16,0 3-128 0,-1 2 176 0,1 9-176 15,-5-12 0-15,-3 7-272 0,-2 4 16 0,-2 0 16 32,1 1-2480-32,-1 2-496 0</inkml:trace>
  <inkml:trace contextRef="#ctx0" brushRef="#br1" timeOffset="20514.12">16171 13756 6447 0,'0'0'272'0,"-7"-6"80"0,0-3-352 0,3 3 0 16,-2-5 0-16,6 11 0 0,-4-8 1728 0,0-3 288 16,1 4 48-16,3 7 16 0,-5-10-1552 0,5 10-304 15,0 0-64-15,-3-9-16 0,0-3-144 0,3 12 0 16,0 0 0-16,-2-11 0 0,2 11 352 0,0 0 32 15,-1-9 16-15,1 9 0 0,0 0 336 0,0 0 64 16,0 0 16-16,0 0 0 0,0 0-208 0,0 0-32 0,-9 1-16 0,9-1 0 16,-9 3-208-16,3 2-32 0,-1 2-16 0,2 1 0 15,-1 3 0-15,-1 2 0 0,2 1 0 0,-1 3 0 16,1 0 144-16,0 6 48 0,-3 4 0 0,3 4 0 16,-1-3-16-16,-1 1 0 0,2 0 0 0,0-1 0 15,-2 4-128-15,3 1-32 0,-3 0 0 0,2-1 0 16,-1-1-128-16,1 1-16 0,0 1-16 0,1-5 0 15,1 0-160-15,2-4 160 0,0 2-160 0,1-5 160 16,0 2-160-16,1-1 192 0,2-1-192 0,-2-2 192 16,3-2-32-16,1-4 0 0,0-2 0 0,1 1 0 15,2-6 64-15,0 2 16 0,3 0 0 0,-1-4 0 16,2 0 16-16,0-3 0 0,2-2 0 0,2 2 0 0,0 3-112 16,3-1-16-16,3-3 0 0,2 0 0 0,1 2 64 0,2 0 0 15,1-1 0-15,1 0 0 0,2-1-192 0,-1-1 160 16,1 2-160-16,2-2 160 0,4 0-160 0,2-1 128 15,-1 2-128-15,3 0 128 0,3 2-128 0,7-2 0 16,1 0 144-16,2 2-144 0,-1 1 0 0,2-1 0 16,-1-1 0-16,1 3 0 0,-2-2 0 0,3 0 0 15,5-1 0-15,2 3 0 0,0-3 0 0,0 1 0 16,-5-2 0-16,0 1 0 0,2 3 0 0,1-2 0 16,0 1 0-16,5-2 0 0,3-1 0 0,-2-1 128 15,-2-2-128-15,0 1 0 0,0-2 128 0,1 4-128 16,-1 0 128-16,3-1-128 0,6-4 128 0,-3 2-128 15,-2-1 160-15,1-1-160 0,-2 1 240 0,2 1-48 16,0-3-16-16,3 1 0 0,0 2-176 0,1-1 0 0,-4 0 0 0,-1-2 0 16,-2 2 0-16,4 0 0 0,3 1 0 0,1 1 0 15,0-3 0-15,-1 2 0 0,-3 1 0 0,1-1 0 16,2 2 0-16,1 1 0 0,4-1 0 0,-4-1 128 16,-4 1-128-16,0 0 0 0,-1-2 0 0,4 3 0 15,2-1 0-15,0 1 0 0,-1-1 0 0,-1 1 0 16,-1-2 0-16,-1 2 0 0,2 0 128 0,1 0-128 15,2 2 0-15,-2-2 0 0,-2 0 0 0,-1 2 0 16,-1 2 0-16,2-3 0 0,1 1 0 0,-1-2 128 16,1 0-128-16,-3 1 0 0,-1-1 0 0,-1 0 0 15,-1 1 128-15,4 0 0 0,-1-1 0 0,-1 3 0 16,-4-1 64-16,-1 1 16 0,-3 0 0 0,0-2 0 16,-1 3-48-16,4-3-16 0,1 1 0 0,-2 1 0 0,-2 0-144 15,-4 0 0-15,-2-1 0 0,-1-1 128 0,0 0-128 0,2-1 0 16,-2 0 0-16,1 1 128 0,1-1-128 15,-3 2 0-15,-2-2 0 0,-3 0 0 0,-6 2 0 0,0 1 0 16,0-1 128-16,2 2-128 0,-4-1 0 0,-1-1 0 16,0 2 0-16,0-1 0 0,0-1 0 0,-2-1 0 15,-1 2 0-15,-3-2 128 0,-3 1-128 0,-3-2 0 16,-3-2 0-16,-1 2 0 0,-4 0 0 0,0 0 0 16,-3-1 128-16,1-2-128 0,-4 1 0 0,-1-1 0 15,-3 2 144-15,-1-1-144 0,-1-2 192 0,-1-3-48 16,-7 7 0-16,6-7 0 0,0-2 64 0,-1 0 16 15,-3-3 0-15,-1 1 0 0,-1-3-32 0,-1-1 0 16,0 1 0-16,-2-4 0 0,0-2-16 0,-1-2-16 0,0-5 0 16,-1 1 0-16,-1-4-16 0,0 3 0 0,0-4 0 15,1 6 0-15,-1-3-144 0,-1 2 128 0,0-2-128 0,0 4 128 16,0 0-128-16,0 4 0 0,1 1 144 0,1 1-144 16,0 0 0-16,0 0 0 0,-3-1 0 0,4 0-128 31,-1 0-1568-31,0 0-304 0,1-4-64 0,2-1-16 0</inkml:trace>
  <inkml:trace contextRef="#ctx0" brushRef="#br1" timeOffset="21564.84">13454 3161 11055 0,'-21'7'976'0,"12"-3"-784"15,-1-1-192-15,-1 2 0 0,-1 2 400 0,1-3 48 16,-1 0 0-16,2 0 0 0,0 1 288 0,1-1 64 16,2-4 16-16,-1 0 0 0,3-4 208 0,0-3 64 15,2 1 0-15,1 0 0 0,-1-4-96 0,2 1-16 0,2-4 0 0,4-7 0 16,2-1-384-16,0-4-80 0,2 2 0 0,-1 5-16 15,2-5-128-15,3-3-32 0,-2-1 0 0,3-4 0 16,1-2 0-16,2 3 0 0,-1-1 0 0,11-14 0 16,-2 6-112-16,-2 8-32 0,-2 4 0 0,-2 3 0 15,0 6-192-15,-1 7 128 0,-2-1-128 0,1 7 0 16,-2 1 160-16,0 7-160 0,-2 2 160 0,0 6-160 16,-2 1 128-16,-1 6-128 0,0 6 0 0,2-1 144 15,-5 2-16-15,2 5-128 0,3 5 192 0,-2 0-64 0,0 4-128 16,-1-9 0-16,1 4 144 0,-1 2-144 0,-1-2 0 0,-1-2 144 15,1 0-144-15,-2-2 0 0,2-3 0 0,-2 0 0 16,-2-4-240-16,1-2 80 16,-4-3-1776-16,1-4-368 0,-5 13-64 15,-2-13-8048-15</inkml:trace>
  <inkml:trace contextRef="#ctx0" brushRef="#br1" timeOffset="21782.06">13470 3014 27407 0,'-10'31'1216'0,"7"-15"256"0,2 6-1184 0,1 3-288 15,1 7 0-15,2 5 0 0,1 5 384 0,0 1 32 16,1 6 0-16,0-4 0 0,1 4 192 0,3 0 32 0,1-2 16 0,3 1 0 16,3 0-272-16,3-7-48 0,3 3-16 0,16 13 0 15,-2-13-320-15,3-3 144 0,2-8-144 0,6-4 0 16,6-7-304-16,6-3-160 15,6-4-48-15,6-2-13456 0</inkml:trace>
  <inkml:trace contextRef="#ctx0" brushRef="#br1" timeOffset="22432.1">14671 3443 12895 0,'0'0'1152'0,"0"0"-928"0,0 0-224 0,0 0 0 0,0 0 592 0,0 0 80 16,0 0 16-16,-6 12 0 0,1 0 192 0,-1 9 32 16,-2 4 16-16,0 4 0 0,1-1-368 0,-2 5-80 15,-1 0-16-15,-2 3 0 0,1 0 80 0,-2 3 16 16,-1-4 0-16,1-2 0 0,1-2-96 0,1-7-16 15,3-4 0-15,1-3 0 0,2-2-32 0,3-6-16 16,2-9 0-16,0 0 0 0,0 0 64 0,0 0 16 16,11-3 0-16,2-2 0 0,1-6 112 0,3-1 32 15,3-5 0-15,2-3 0 0,0-2-368 0,1 0-80 16,1 2-16-16,0-1 0 0,-1 0-160 0,-1 2 0 16,-2 2 0-16,-2 4 0 0,-3 3 0 0,0 5 0 15,1 3 0-15,-1 4 0 0,0 7-176 0,-1 2 176 16,-1 7-128-16,-2 6 128 0,-2-1 0 0,0 3-160 15,-3 4 160-15,-1 2 0 16,-1-3-448-16,0 0 32 0,0-1 0 0,-2-9-12256 0</inkml:trace>
  <inkml:trace contextRef="#ctx0" brushRef="#br1" timeOffset="22702.9">15426 3677 21599 0,'-20'10'960'0,"10"-1"192"0,1 5-928 0,-4 2-224 0,-1 2 0 0,-1 4 0 16,1 3 560-16,-2 0 64 0,-1 2 16 0,0 0 0 15,0-1-32-15,0 1 0 0,-1-5 0 0,4-1 0 16,3-2-80-16,5-3-16 0,3-4 0 0,3-12 0 16,0 0-176-16,14 4-32 0,4-5-16 0,1-3 0 15,0-6 32-15,1-1 16 0,2-6 0 0,-2-2 0 16,-1-5-176-16,2 0-32 0,-2 0-128 0,-4-3 192 15,-1 3-64-15,-3-2-128 0,-2 3 176 0,-2 2-176 0,-2-2 192 0,-3-1-192 16,-2 2 192-16,-1 3-192 0,-3 0 880 0,0 2 64 16,-1 2 16-16,-1 0 0 15,-6 0-2032-15,2 3-400 0,1 0-64 0,3 3-7808 16,1-2-1568-16</inkml:trace>
  <inkml:trace contextRef="#ctx0" brushRef="#br1" timeOffset="22917.86">15987 3086 18831 0,'0'0'832'0,"-1"11"176"0,-2-1-816 0,-1 5-192 16,-2 6 0-16,-3 13 0 0,-2 2 768 0,-2 2 96 15,-1 2 32-15,0 2 0 0,-1 3-32 0,-1 2 0 0,2 4 0 0,-2 1 0 16,1-1-288-16,-1 3-48 15,0 4-16-15,2-5 0 0,0-1-512 0,5-5-320 0,0-4 32 0,3-7-7552 16,1-8-1504-16</inkml:trace>
  <inkml:trace contextRef="#ctx0" brushRef="#br1" timeOffset="23075.73">15653 3621 21823 0,'0'0'960'0,"14"2"208"0,-2-1-928 0,5 2-240 0,2 2 0 0,1 0 0 0,3 0 736 0,1 2 96 16,-1-4 32-16,4 0 0 0,0 1-448 0,-5-3-96 16,8 0 0-16,4 1-16 15,4-1-960-15,5-1-192 0</inkml:trace>
  <inkml:trace contextRef="#ctx0" brushRef="#br1" timeOffset="23651.36">17777 2862 20271 0,'0'0'1792'0,"-4"-5"-1424"0,4 5-368 0,-9 2 0 16,1 7 288-16,1 3-16 0,-3 0 0 0,-2 11 0 0,-1 5 48 0,1 5 0 15,-1 4 0-15,2 5 0 16,-3 4 96-16,-2 6 32 0,1 1 0 0,-1 3 0 15,-2 5 0-15,-10 33 0 0,1-11 0 0,3-3 0 0,0-6-272 16,2-6-48-16,3-8-128 0,3-8 192 0,3-9-64 0,3-8-128 16,3-7 176-16,1-9-176 0,5-7 416 0,1-12-32 15,0 0 0-15,0 0 0 0,0 0 448 0,0 0 96 16,0 0 16-16,6-13 0 0,-1-5-240 0,0-3-64 16,0-4 0-16,0 1 0 0,2 1-416 0,-1-1-96 15,0 0 0-15,3-1-128 0,0-4 0 0,3 5 0 16,0 0 0-16,-1 11 0 0,1-1 0 0,2 0 0 15,2 4 0-15,-1 1 0 0,0 3 0 0,2 1 0 16,0 2 0-16,0 6-144 0,-2 4 144 0,0 2 0 16,-1 7 0-16,0 3 0 0,-2 3-128 0,-2 5 0 15,-1 0 0-15,-2 3 0 0,-1 5 128 0,-3 0 0 16,0 0 0-16,-1-2 0 0,1-2 0 0,1-4 0 16,1-3 0-16,1-2 0 0,1-6 0 0,2-3 0 15,-1-1 0-15,4-5 128 0,1-2-128 0,1-2 0 16,1-4 0-16,1-2 0 15,2-3-320-15,0-2-128 0,0-5-16 0,-2 1-13872 0</inkml:trace>
  <inkml:trace contextRef="#ctx0" brushRef="#br1" timeOffset="25267.87">18355 3547 23439 0,'-14'2'1024'0,"8"2"240"0,-2 4-1008 0,-1 1-256 0,-2 5 0 0,-2 4 0 0,-2-1 352 0,-9 16 32 16,2-3 0-16,7-7 0 0,0 1 304 0,-1 2 64 15,2-1 16-15,0 1 0 0,2 1-384 0,3-2-64 16,0 2 0-16,4-7-16 0,3 1-176 0,4-3-128 16,0-3 144-16,3-6-144 0,3 0 192 0,2-6-48 15,2 0-16-15,7-3 0 0,-2-4 240 0,-3 0 32 16,3-5 16-16,1 1 0 0,0-6-160 0,-3 0-16 15,1-2-16-15,-2 2 0 0,-4-1-96 0,-2-1-128 16,-3-2 176-16,-2 0-176 0,-3 0 192 0,0-1-64 16,-7-3 0-16,1 0-128 0,-2-3 0 0,1 3 0 15,-3-4 0-15,4 3-192 0,3 2 192 0,1 0 0 0,4 0 0 16,0 3 0-16,5 0-176 0,5 4 176 0,2 0-192 16,5 1 192-16,4 5-176 0,1-1 176 0,1 4-160 0,0 2 160 15,0-1-128-15,2 0 128 0,0 2 0 0,-1 2-144 16,1 2 144-16,-1 3 0 0,-2 1 0 15,-3 2-128-15,1 4 128 0,-3 3 0 16,-4 3 0-16,-2 0-128 0,-3 2 128 0,-2 0 0 0,-3 2 0 0,-4 2 0 16,-2-3 0-16,-2-2 0 15,-1-3 0-15,-2-1 0 0,-2-2 176 0,1-3-48 16,-2-2 0-16,1-1 0 0,-1-4 288 0,3-2 48 0,6-1 16 16,0 0 0-16,-4-6-16 0,3-5 0 0,2-1 0 15,3-1 0-15,1-2-256 0,3-1-48 0,2-2-16 0,3-1 0 16,-2 0-144-16,3-2 0 0,3 0 0 0,0 0 0 15,2 1 0-15,2 2 0 0,-1 3 0 0,2 2 0 16,2 2 0-16,-2 4 0 0,-3 2-176 0,-3 5 176 16,-2 5-128-16,0 2 128 0,-6 4-128 0,-2 2 128 15,-2 4 0-15,-3 2 0 0,-2 1 0 0,-5 2 0 0,-3-1 0 0,-2-2 0 16,1 2 0-16,-1-2 0 0,2-3-128 16,1-2 128-16,3-8-128 0,5-6 128 0,0 0 0 0,0 0 0 15,8-2 192-15,3-3-64 0,3-7 0 0,4 3 0 16,0-3 0-16,1-5 0 0,3 1-128 0,-1-1 0 15,2-2-128-15,0 1 128 0,0 2-192 0,-2-1 64 16,0 2 0-16,-1 4 0 0,3-1 128 0,0 7-128 16,-2 4 128-16,0 3-128 0,-2 2 128 0,-1 5 0 15,-2 0-144-15,-1 5 144 0,-1 0 0 0,-1 0 0 16,-1 0 0-16,-2 1 0 0,-1 0 0 0,0-1 0 16,1-1-144-16,0-3 144 0,1-2 0 0,2-2 0 15,2-3 0-15,1-3 0 0,-1-1 0 0,1-3 128 16,2-4-128-16,0 3 0 0,-2-5 128 0,2 1-128 15,0-4 0-15,-4 3 0 0,0-3 128 0,-3-1-128 16,0 2 0-16,-2 1 0 0,-2-4 0 0,-1 3 128 16,1 3-128-16,-3-2 0 0,-2 4 0 0,2 0 0 0,-4 7 0 15,0 0 0-15,0 0-144 0,-1 9-32 0,-3 3 0 0,-1 1 0 16,0 2 32-16,1 3 0 0,0 2 0 0,2 1 0 16,-1 4 144-16,2-1 0 0,1 5 0 0,1-1 0 15,3-1 0-15,1-3 0 0,1 4 0 0,8 5 0 16,-1-10 0-16,0-8 0 0,-1-4 0 0,2 1 0 0,3-2 0 15,-2-5 0-15,3-1 0 0,0-2 0 0,2-2 0 0,-2-3 0 16,1-2 0-16,-1-6 0 0,-3 1 128 0,9-8-128 16,-3 1 160-16,-10 4-160 0,-1 0 128 15,-2-2-128-15,-2-3 0 0,-1-1 0 0,-2-1 0 0,-2-2 128 16,-2 1-128-16,-2-5 0 0,-2 2 0 0,0 0-240 16,-1-5 48-16,-1 1 16 0,-2 3-32 0,4 5-16 15,-1 2 0-15,0 4 0 0,2 4 224 0,-1 3-192 16,1 3 192-16,4 4-192 0,0 0 0 0,0 0 0 15,0 0 0-15,0 0 0 0,0 0-80 0,0 0-16 16,0 0 0-16,1 7 0 0,2 2 64 0,1-2 16 0,-4-7 0 16,7 7 0-16,1-2 208 0,2-2-176 15,3-1 176-15,1 0-160 0,0-1 160 0,1-1 0 16,0-3-144-16,3 1 144 0,0-1 0 0,0 1 0 16,-1-6 0-16,1 3 0 0,4 1 144 0,1-1-144 15,1-2 160-15,0 1-160 0,1-1 160 0,2 1-160 16,2 2 160-16,3-1-160 0,4-2 224 0,2 2-48 0,0 1-16 0,0-3 0 15,-2 0-160-15,13-4 128 16,-6 2-128-16,-15 1 128 0,2 2-128 0,-1 0 0 16,-1-3 0-16,0 4 0 0,-2 0 0 0,-1-2 0 0,0 2 128 0,-2 3-128 15,-4-1 0-15,-2 2 0 0,-5-2 0 0,-2 2 128 16,-2 0-128-16,-8 1 0 0,0 0 144 0,0 0-144 16,0 0 0-16,-10 7 0 0,-2 0 0 0,-3 3 0 15,-3-1 0-15,-2 5 0 0,-3 0 0 0,-2 2 0 16,-2 3 0-16,0 2 0 0,-1 0 0 0,3 2 0 15,1 1 0-15,2-2 0 0,3 0 0 0,5-5 0 16,4 0 0-16,4-2 0 0,2-5 0 0,4 0 0 16,2-2 0-16,5 1 0 0,2-6 0 0,7-1 128 0,2-3 128 15,-3-2 16-15,4-1 16 0,2-4 0 0,1 0-96 0,3-5 0 16,0 0-16-16,4 1 0 0,2-3-176 0,1-2 160 16,1-1-160-16,1 0 160 0,0 2-160 0,1 1 0 15,-2 1 0-15,-3 1 0 0,-3 0 0 0,-3 7 0 16,-4-2 0-16,-2 6 0 0,-1 2 0 0,-3 2 0 15,-2 6 0-15,1 2 0 0,-4 5 144 0,-1 4-144 16,-3 7 160-16,-3 0-160 0,-3 8 128 0,-3 2-128 16,-2 11 0-16,-7 2 0 0,-1 7 128 0,-4 6-128 15,-3 4 0-15,-5-1 0 0,-2 2 128 0,-2-1-128 16,-3-3 0-16,0-6 144 0,0-5 64 0,1-5 16 16,3-9 0-16,-1-4 0 0,2-1 160 0,0-6 48 0,4-3 0 15,0-5 0-15,-1-7-64 0,1-2-16 16,2-6 0-16,2-3 0 0,3-4-144 0,2-3-16 15,1-8-16-15,2-1 0 0,2-5-48 0,3-2-128 16,0-5 192-16,3-1-64 0,2-6-128 0,3-2 0 0,3 0 0 0,4 0 0 16,3 0 0-16,6 2 0 0,2 1 0 0,5 5 0 15,1 1 0-15,4 6 0 0,6 0 0 0,2 4 0 16,7 4 0-16,3 3 0 0,3 3 0 0,-1 6 0 16,0 1 0-16,-2 3 0 0,-2 3 0 0,1 4 0 15,-5 2-176-15,2 0 48 0,2 2 0 0,24 10 0 16,1 2-2032-1,-9-5-400-15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10:32.0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2287 12200 9151 0,'-9'-14'400'0,"6"9"96"0,3 5-496 0,-2-11 0 16,2 11 0-16,-2-9 0 0,2-1 768 0,0 2 64 0,-1-1 16 0,1 9 0 15,4-6-432-15,2 0-96 0,1-5 0 0,0 8-16 16,-7 3-176-16,14-3-128 0,0-1 144 0,2 3-144 16,-1 1 176-16,3 4-176 0,1 2 192 0,4-1-192 15,3 3 192-15,4 1-64 0,1 3 0 0,5-3-128 16,3 2 336-16,3-4-32 0,-2 2-16 0,3-4 0 16,0 0 96-16,8 2 0 0,4-5 16 0,7 1 0 15,9-2-80-15,2-2 0 0,-2-1-16 0,1 0 0 16,2-1-96-16,3-1-16 0,5 1 0 0,3 0 0 15,0 1 0-15,0-1 0 0,-3-3 0 0,4 3 0 16,6 2 48-16,0-2 0 0,2 0 0 0,-1-3 0 16,-1 1-240-16,4 2 144 0,7-1-144 0,0-1 128 15,-1-4-128-15,1 4 0 0,4 2 144 0,1 1-144 16,0-5 128-16,-1 5-128 0,-4-1 160 0,6 3-160 0,7 3 192 16,-5-2-64-16,-1-2-128 0,2 2 192 0,3 4-16 0,0-1-16 15,-2-4 0-15,0 2 0 0,-1 1 32 0,3-3 0 16,6 0 0-16,-5 1 0 0,-7-1-16 0,7 3 0 15,3-2 0-15,-4 2 0 0,-7-2-16 0,0 4 0 16,1-1 0-16,-2-3 0 0,-5-1-160 0,-5 1 160 16,-1 1-160-16,-1-1 160 0,3 0-160 0,-6-1 192 15,-7-2-192-15,-5-1 192 0,-4 2-192 0,-1-1 160 16,-1 2-160-16,-4-1 160 0,-3-1-160 0,-7-2 192 16,-8 0-192-16,-4 0 192 0,-5 2-192 0,-2-2 160 15,-4 0-160-15,-4 1 160 0,-4 1-160 0,-5 2 192 16,-3 0-192-16,-5 1 192 0,-4-1-192 0,-12 0 160 0,0 0-160 0,0 0 160 15,0 0 272-15,0 0 48 0,-7-5 16 0,-5 0 0 16,-7 0 16-16,-7 2 16 0,-6 1 0 0,-6 1 0 16,-5 2-336-16,-7 1-192 0,-9 2 192 0,-7 0-192 15,-6-4 144-15,-3 0-144 0,0 1 0 0,-2 3 144 16,-3 1-144-16,-4 2 128 0,-9-4-128 0,2 0 128 16,4 1-128-16,-3 3 0 0,-7 0 144 0,-3-1-144 15,-6-3 0-15,1 3 0 0,1-1 0 0,-8 1 0 16,-8 2 0-16,3-3 0 0,3 1 0 0,-7 2-128 15,-8-4 128-15,1 1 0 0,5 3 0 0,-7-2-128 16,-8 3 128-16,2 0 0 0,2 2 0 0,-8-1 0 16,-10 1 0-16,7 0 0 0,1-2 0 0,0 2 0 15,-1-4 0-15,7 3 0 0,6-3 0 0,2 4 0 16,-2-5 0-16,10 4 0 0,6-2 0 0,2 5 176 16,-4-2-176-16,9 0 0 0,9 1 0 0,9-1 128 0,4 3-128 0,11 2 0 15,1-4 0-15,9-4 0 0,10-2-256 0,10 3 32 16,9-3 0-16,5 2 0 15,11-4-480-15,6-2-80 0,15-2-32 0,0 0 0 16,0 0-336-16,17 8-64 0,10 0 0 0,12-2-16 16,12 3 576-16,9-3 112 0,7-1 32 0,8 3 0 0,3-4 336 0,10 6 176 15,11 0-160-15,5 3 160 0,4-5 0 0,8 4 0 16,7 5 0-16,4-2-6048 16,4-4-1120-16</inkml:trace>
  <inkml:trace contextRef="#ctx0" brushRef="#br0" timeOffset="2051.73">4591 13737 5519 0,'-2'-2'496'15,"-3"-6"-496"-15,-4 0 0 0,2-1 0 0,-1 1 2304 0,0-3 384 16,0 4 64-16,2 2 0 0,1-3-848 0,1 3-176 16,0 2-48-16,4 3 0 0,-5 0-432 0,5 0-96 15,0 0 0-15,-5 5-16 0,0 7-304 0,0 3-48 16,1 4-16-16,0 4 0 0,0 6-48 0,3 4-16 15,0 9 0-15,2 4 0 0,-1 6-208 0,1 5-48 16,-1 6-16-16,0 7 0 0,0 1-240 0,2 3-64 16,-4 2 0-16,1 4 0 0,0-4-128 0,-2-2 0 15,0 0 144-15,0-7-144 0,0-6 0 0,-2-3 0 16,2-8-192-16,-1-4 64 16,0-4-1488-16,3-8-304 0,1-3-48 0,-3-10-10576 0</inkml:trace>
  <inkml:trace contextRef="#ctx0" brushRef="#br0" timeOffset="2218.52">4312 13826 31327 0,'5'-9'2784'0,"5"-1"-2224"0,4-5-560 0,5 0 0 31,6-3-224-31,7 0-160 0,5 0-16 0,6-1-16 0,3-1 416 0,4 1 0 0,-1-2 0 0,1 1 0 16,-1-2-128-16,0 3 128 0,-1 0-128 0,0 1 128 16,-2 4-1856-16,-2 4-304 15,0 0-48-15</inkml:trace>
  <inkml:trace contextRef="#ctx0" brushRef="#br0" timeOffset="2381.46">4351 14370 30287 0,'-10'9'1344'0,"10"-9"272"0,0 0-1296 0,0 0-320 16,0 0 0-16,11 1 0 0,7-1-160 0,5-2-96 15,2-1-32-15,6-2 0 0,3 0 288 0,6-1 0 16,5-5 0-16,2 1 0 0,3-1-352 0,2-2-16 16,2-2 0-16</inkml:trace>
  <inkml:trace contextRef="#ctx0" brushRef="#br0" timeOffset="2870.74">5552 14181 17503 0,'-20'1'768'0,"11"2"176"0,-2-2-752 0,-5 5-192 16,1 3 0-16,-5 0 0 0,2 6 2112 0,0 6 400 15,-1 4 80-15,-1 3 16 0,-2 5-1824 0,2 3-352 16,1 0-80-16,1 4-16 0,1 4 160 0,6-2 16 16,1 3 16-16,5-5 0 0,3 2-176 0,6-2-32 15,4-5-16-15,5-5 0 0,3-2-80 0,7-8-16 16,2-4 0-16,6-8 0 0,3-3 48 0,3-9 16 16,1-3 0-16,3-6 0 0,3-4 80 0,0-2 16 15,-5-3 0-15,-5-6 0 0,-1 1 64 0,-7-4 16 16,-6 1 0-16,-5 1 0 0,-3-3-16 0,-6 5 0 15,-3-1 0-15,-6 3 0 0,-6-3-176 0,-5 4-48 16,-5-2 0-16,-16-3 0 0,-5 0-416 0,11 15-96 16,-1 4-16-16,-1-2 0 15,1 6-1984-15,0-1-416 0,4 4-80 0</inkml:trace>
  <inkml:trace contextRef="#ctx0" brushRef="#br0" timeOffset="3152.69">6240 14144 28559 0,'2'11'2544'0,"2"6"-2032"0,1 3-512 0,0 4 0 15,-1 0 336-15,1 8-16 0,0 3-16 0,-3 0 0 16,-4 2 128-16,-3 0 16 0,-1 1 16 0,-2 0 0 16,-1 0-80-16,1-5-32 0,-5-3 0 0,1-9 0 0,1-3-32 15,1-3-16-15,0-6 0 0,-1-3 0 0,6-6 400 0,0-6 64 16,2-4 32-16,0-8 0 0,2-9-96 0,3-1 0 15,3-3-16-15,3-5 0 0,1 1-512 0,1-4-176 16,3-3 0-16,1 0 144 0,1 2-16 0,1-1-128 16,2-1 192-16,3 5-64 0,-1 3-128 0,4 5 0 15,-1 1 0-15,1 6 0 0,4 3 0 0,0 4 0 16,-1 5 0-16,-1 5 0 0,2 3 0 0,-1 4 0 16,-1 3 0-16,-2 5 0 15,0 4-1952-15,1 2-368 0,2 2-80 0</inkml:trace>
  <inkml:trace contextRef="#ctx0" brushRef="#br0" timeOffset="4052.11">8710 14249 26367 0,'-16'12'1168'0,"11"-5"240"0,0 1-1120 0,2 5-288 0,0 1 0 0,6-3 0 16,0 3 224-16,6 0-16 0,4-2 0 0,5-2 0 0,5-1 368 0,5-2 64 16,5-5 0-16,5-2 16 0,2-3-48 0,5-5-16 15,2-1 0-15,4-1 0 0,1-6-240 0,3-3-48 16,1-2-16-16,-1 0 0 0,3-1-96 0,-8-5 0 16,-4 2-16-16,-4-3 0 0,-6 4-48 0,-3-3-128 15,-4 1 192-15,-5 0-64 0,-6-1 0 0,-5 5-128 16,-6 0 192-16,-5 0-64 0,-7 2 16 0,-6 2 0 15,-3 3 0-15,-5 5 0 0,-4 0 16 0,-5 7 0 16,-6 6 0-16,-3 6 0 0,-5 1-160 0,2 6 0 16,0 11 0-16,1 2 0 0,2 7-192 0,6 3 192 15,4 4-160-15,2 7 160 0,5 2-160 0,5-2 160 16,3 0-160-16,7 0 160 0,7 0 0 0,1-7 0 16,5 0-128-16,3-4 128 0,3-2-160 0,7-2 16 15,0-7 0-15,6-2 0 16,5-4-1264-16,7-6-256 0,4-2-64 0,3-6-11584 0</inkml:trace>
  <inkml:trace contextRef="#ctx0" brushRef="#br0" timeOffset="4269.03">10332 13849 26031 0,'7'13'1152'0,"-2"-4"240"0,2 3-1120 0,3 5-272 16,-1 2 0-16,4 5 0 0,2 7 448 0,0 2 16 15,0 2 16-15,2 3 0 0,-1 2-112 0,1 3-32 16,-1-1 0-16,1 4 0 0,1-3 240 0,0 3 64 16,-1-4 0-16,0-2 0 0,-1 0-416 0,1-1-80 15,-1-5-16-15,1-4 0 16,-4-1-880-16,-1-5-176 0,0-5-32 0,-2-5-16 16,0-4-1072-16,-2-5-192 0,-3-2-64 0,1-6 0 0</inkml:trace>
  <inkml:trace contextRef="#ctx0" brushRef="#br0" timeOffset="4486.38">10849 13727 28559 0,'-14'-8'2544'0,"8"7"-2032"16,-2 1-512-16,2 1 0 0,-3 1 736 0,0 8 48 15,-3 4 16-15,1 7 0 0,-3 2-240 0,-2 4-48 16,-4 7-16-16,-1 6 0 0,-2 4-144 0,-10 27-32 15,-1-2 0-15,11-23 0 0,-4 7-64 0,-2 6-32 16,-3 3 0-16,0 5 0 0,-2 1 16 0,0-1 0 0,1 0 0 0,1 1 0 16,3-2-240-16,3-6 0 0,3-6 0 0,4-4 0 31,4-11-1920-31,3-3-320 0,4-10-64 0</inkml:trace>
  <inkml:trace contextRef="#ctx0" brushRef="#br0" timeOffset="4990.51">11565 13540 28559 0,'-8'18'2544'0,"-1"2"-2032"16,3 6-512-16,2 8 0 0,0 7 896 0,3-6 96 15,1 11 16-15,0 15 0 0,0 5-608 0,-3 10-112 16,-2 2-32-16,0 7 0 0,-5 0-256 0,-1 4 0 16,-1 1 0-16,-3 2-144 0,-2-7 144 0,1-1 0 15,-2-3 0-15,2-8 0 0,0-6 128 0,2-7-128 16,4-8 128-16,-1-9-128 0,-1-6 320 0,6-5-16 16,0-8 0-16,0-4 0 0,4-6 144 0,-1-6 16 15,3-8 16-15,0 0 0 0,-2-15 96 0,1-7 32 16,-1-10 0-16,4-5 0 0,0-7-288 0,1-7-48 15,-1-6-16-15,3-8 0 0,2-6-256 0,0 0-144 16,6-9 16-16,2 2 0 0,3-4 128 0,5 0 0 0,2-2-144 0,3-1 144 16,4 0 0-16,1 4 0 0,1 1 0 0,2 5 0 15,2 3 0-15,0 9 0 0,-1 2 0 0,-1 11 0 16,2 10 0-16,1 5 0 0,2 9 0 0,0 5 0 16,-2 9 0-16,-1 3 0 0,-2 9 0 0,-4 9-176 15,-5 4 176-15,-1 7-160 0,-4 1 160 0,-7 8-160 16,-4 3 160-16,-3 5 0 0,-6 6 0 0,-4-1 0 0,-3 4 0 0,-7-3 0 15,-4 2 0-15,-6-5 0 0,-3 0 0 0,-6-3-160 16,-3-3 160-16,-2-4 0 0,-2-7 0 0,1-2 0 16,-2-4 0-16,-2-4 0 15,2-4-1536-15,-1-4-368 0,1-5-64 0,1-7-12960 16</inkml:trace>
  <inkml:trace contextRef="#ctx0" brushRef="#br0" timeOffset="5236.83">12870 14446 33567 0,'13'18'736'0,"-9"-4"160"0,-1 3 16 0,1 7 48 0,1 8-768 0,-5 7-192 15,0 2 0-15,-6 2 0 0,-2 5 512 0,-4 3 64 16,-5 1 0-16,-8 12 16 0,-3-2-304 0,-3-5-64 0,-4 0-16 0,-1-6 0 16,-3-2-480-16,-5-10-112 0,0-3 0 0,3-5-10176 15,3-7-2048-15</inkml:trace>
  <inkml:trace contextRef="#ctx0" brushRef="#br0" timeOffset="5738.09">15911 13328 17503 0,'0'0'768'0,"-11"-3"176"0,-1-2-752 0,-1 1-192 16,-2 3 0-16,1 1 0 0,-5 0 2384 0,-5 3 448 15,-8 0 96-15,-4 3 16 0,-6 5-2128 0,-2 0-432 16,-3 5-64-16,-26 10-32 0,6-1-288 0,22-8 0 15,-3 4 0-15,-1 2 0 0,-2 1 0 0,4-3 0 16,5 2 0-16,-9 9 0 0,14-5 0 0,18-11 128 16,4 1-128-16,6-1 0 0,5-1 128 0,4 5-128 0,3-1 0 0,7 1 0 15,4 3 128-15,5 0-128 0,4 1 0 0,1 1 0 16,1-1 128-16,2 4-128 0,-2-2 144 0,0 3-144 16,-5 2 208-16,-2-1-48 0,-3 2-16 0,-4 0 0 15,-2-2 144-15,-4 2 32 0,-3 0 0 0,-5-6 0 16,-3 2-32-16,-6-4 0 0,-6 3 0 0,-3-4 0 15,-6 0 0-15,-3-1 0 0,-6-3 0 0,-2-3 0 16,-1-3-144-16,-1-2-16 0,1-4-128 0,-1-4 192 16,5-3-448-16,2-2-80 0,3-8-32 0,4-6-14352 15</inkml:trace>
  <inkml:trace contextRef="#ctx0" brushRef="#br0" timeOffset="5954.02">16316 13482 18431 0,'0'0'1632'0,"1"7"-1312"16,2 9-320-16,-2 1 0 0,-2 2 2240 0,-2 7 384 16,-2 3 80-16,-2 5 16 0,-6 3-1424 0,-2 6-272 15,-3 7-64-15,-5 5-16 0,-2 2-528 0,-5 5-96 16,0-2-32-16,-2 2 0 0,0-2-288 0,1-3-192 15,-1-4 16-15,3-4 16 16,2-7-2880-16,4-8-576 0,-18 18-112 0,22-23-32 0</inkml:trace>
  <inkml:trace contextRef="#ctx0" brushRef="#br0" timeOffset="6338.05">17025 13558 24879 0,'0'0'2208'0,"-1"9"-1760"0,-1 1-448 0,-1 5 0 0,1 3 992 0,-2 2 112 15,0 4 32-15,-2 6 0 0,-2 3-384 0,-11 28-80 16,-1-5-16-16,6-22 0 0,-3 2-224 0,-1-2-48 16,-1-2-16-16,0-1 0 0,-1-4-144 0,2-5-32 15,0-6 0-15,7-3 0 0,-1-3 208 0,3-6 48 16,3-3 0-16,6-1 0 0,1-16-48 0,4-3 0 15,3-2 0-15,9-13 0 0,3-2-240 0,-5 10-160 16,0-2 192-16,12-19-192 0,-3 4 0 0,2-3 0 16,0 3 0-16,-5 13 0 0,2 2 0 0,3 0 0 15,2 6 0-15,3 1 0 0,1 5 0 0,1 3 0 16,1 9 0-16,0 5 0 0,-1 6 0 0,0 8 256 16,-2 9-48-16,-5 5-16 0,-3 8-192 0,-2 8 0 15,-3 3 0-15,2 32 0 0,-7-6 0 0,-6-3 0 16,-4-1 0-16,-5-4 0 15,-3-2-1488-15,-1-6-304 0,0-2-48 0,3-9-16 16,3-10-1728-16,0-7-336 0,1-3-80 0,3-10-16 0</inkml:trace>
  <inkml:trace contextRef="#ctx0" brushRef="#br0" timeOffset="6512.96">18243 14408 29423 0,'-1'27'1296'0,"0"-12"288"0,1 6-1264 0,-3 4-320 0,-2 5 0 0,-3 3 0 15,1 2 576-15,-5 2 48 0,0 1 16 0,-4 0 0 0,-1-1-160 0,-3 0-32 16,-1-4 0-16,-1-2 0 16,-1 0-1648-16,3-7-336 0,2-4-64 0</inkml:trace>
  <inkml:trace contextRef="#ctx0" brushRef="#br0" timeOffset="6838.24">20016 13502 24879 0,'2'-18'2208'0,"-2"11"-1760"0,0-1-448 0,-2 3 0 0,1-2 864 0,1 7 96 16,-10-1 0-16,-1 4 16 0,-3 3-416 0,-7 3-96 0,-2 6-16 0,-7 4 0 15,-3 3-128-15,-4 6-16 16,-3 6-16-16,-1 3 0 0,-3 1 16 0,-1 9 0 16,1 3 0-16,0 4 0 0,-2 6-96 0,3 1-16 0,3 3 0 15,6-6 0-15,5-1-192 0,7-3 0 16,7-5 0-16,9-3 0 0,6-6 0 0,7-6 176 0,7-5-176 0,7-3 160 15,5-9 0-15,6-4 0 0,1-3 0 0,7-3 0 16,3-6-432-16,4-4-96 0,1-4-16 0,3-7-9360 16,2-3-1888-16</inkml:trace>
  <inkml:trace contextRef="#ctx0" brushRef="#br0" timeOffset="7188.99">20717 13610 23327 0,'-22'6'1024'0,"8"3"224"0,-4 1-992 0,-1 8-256 16,-1 6 0-16,-4 1 0 0,-3 1 416 0,7-2 32 16,-3 3 16-16,-1 6 0 0,1 5-80 0,0 4-32 15,4 1 0-15,2 1 0 0,7-4-80 0,6-3-16 16,7-1 0-16,6-2 0 0,6-6 400 0,5-1 80 15,6-6 16-15,2-3 0 0,4-4 16 0,3-4 0 16,5-1 0-16,0-5 0 0,2-1-432 0,21-2-80 0,-6-5 0 16,-4-4-16-16,-7-3-80 0,-4-4-16 15,-1-3 0-15,-11-1 0 0,-3-2 240 0,-8-4 32 16,-7-3 16-16,-6 8 0 0,-5-7 336 0,-4-1 64 0,-3-5 0 0,-11-22 16 16,-5 2-416-16,-5 5-96 15,-2 7-16-15,-3 3 0 0,-2 4-320 0,0 6 0 0,4 6 0 16,1 4-128-1,-1 2-416-15,5 3-80 0,3 5-16 0,3 2-10688 0,2 2-2160 0</inkml:trace>
  <inkml:trace contextRef="#ctx0" brushRef="#br0" timeOffset="7555.08">22252 13431 28559 0,'0'0'2544'0,"0"0"-2032"16,-11 0-512-16,-2 2 0 0,-1 1 912 0,-6 6 96 16,-3 0 16-16,-8 5 0 0,-4-2-768 0,-7 0-256 15,-4 2 144-15,-1 0-144 0,5-3 128 0,0 2-128 16,4 1 0-16,4 0 128 0,3-1-128 0,10 1 0 16,0 0 0-16,11 3 0 0,3-1 0 0,5-1 0 15,5-1 0-15,4 2 0 0,6 2 0 0,6 0 0 16,5 1 128-16,2 5-128 0,2 0 0 0,-8-5 0 15,4 0 128-15,2 3-128 0,0 2 0 0,0 0 0 0,-3 7 0 16,-3-1 0-16,-3 1 0 0,-5 1 192 16,-3 1-192-16,-4 0 192 0,-2-3 80 0,-8 1 32 15,-3-2 0-15,-6-5 0 0,-5 3 32 0,-5-4 16 16,-5 0 0-16,-4-3 0 0,-4-4-16 0,-3-2 0 16,-3-1 0-16,1-7 0 0,0-2-176 0,3-4-32 15,-3-4-128-15,5-2 192 16,3-8-2304-16,2-2-448 0,-20-22-112 0,19 7-16 0</inkml:trace>
  <inkml:trace contextRef="#ctx0" brushRef="#br0" timeOffset="7835.24">23204 14530 22111 0,'-5'17'1968'0,"-2"4"-1584"15,-2 6-384-15,-1 4 0 0,-1 2 2432 0,-1 6 384 16,-2 2 96-16,-4 3 16 0,-2 3-1728 0,-5 3-352 16,-4-4-64-16,-1 2-16 0,-3-1-432 0,-3-5-80 15,3 2-32-15,-3-2 0 0,1-6-224 0,3-8-160 16,3-3 32-16,2-6 0 15,3-5-1680-15,2-6-336 0</inkml:trace>
  <inkml:trace contextRef="#ctx0" brushRef="#br0" timeOffset="8344.06">25839 13405 19343 0,'-2'11'1728'0,"-2"4"-1392"0,-1 4-336 15,-1 8 0-15,-2 12 848 0,-3 5 112 16,-2 7 0-16,-4 4 16 0,-4 5-448 0,-2 6-80 16,-5 4-32-16,-4 3 0 0,-2 2-144 0,-3 2-16 15,-1 0-16-15,-3-1 0 0,0-1-240 0,1-2 144 0,0-1-144 0,2-6 128 16,-2-2-128-16,3-11 160 0,1-7-160 15,3-5 160-15,3-6-160 0,4-8 0 0,4-3-192 16,5-7-11184-16</inkml:trace>
  <inkml:trace contextRef="#ctx0" brushRef="#br0" timeOffset="8623.03">25686 13428 33807 0,'10'-19'1488'0,"-4"9"320"16,2-3-1440-16,3 2-368 0,4-2 0 0,10-2 0 0,-1 1-144 0,0 5-112 15,0-1 0-15,-1 3-16 0,-3-1 272 0,3 3 0 16,3 3 0-16,-4 4 0 0,-2 1 0 0,-8 4-128 16,1-2 128-16,0 4 0 0,-2 3-224 0,-2 4 64 15,-4 1 16-15,-1 5 0 0,-3 3 144 0,-5 1-208 16,-3 4 80-16,-5 0 128 0,-2 0 0 0,-2 2 0 15,-3 1 0-15,-2-6 0 0,1-1 0 0,-3-3 0 16,-1 0 0-16,-3-3 0 0,-3-2 0 0,-2-1 128 16,-2-1-128-16,1-2 128 0,0-2-368 0,3-6-80 15,6-1 0-15,5-4-9008 16,4-3-1792-16</inkml:trace>
  <inkml:trace contextRef="#ctx0" brushRef="#br0" timeOffset="8914.32">26772 13477 25791 0,'-12'15'2304'0,"-4"4"-1856"0,-1 5-448 0,-4 1 0 16,0 5 256-16,-3-1-32 0,-3 4-16 0,-1 3 0 16,0 0 224-16,-11 14 32 0,8-9 16 0,15-16 0 15,2-3-80-15,5 1-16 0,1-7 0 0,5-1 0 16,5-1-16-16,3-6-16 0,5-3 0 0,3-1 0 15,2-5-16-15,3-5 0 0,2 0 0 0,3-7 0 0,1-3 0 16,2-3 0-16,0-3 0 0,1 1 0 0,0-4-144 16,7-8-16-16,-7 2-16 0,-7-2 0 0,-4 0 96 15,-7 10 32-15,-2-7 0 0,-3-1 0 0,-3-5-16 0,-2 0 0 16,-3 5 0-16,-1-1 0 0,-3 4-272 0,-2 3-224 16,-2 5 32-16,-3 4 16 15,-3 1-1680-15,-7-1-320 0,2 8-80 0,4-1-16 0</inkml:trace>
  <inkml:trace contextRef="#ctx0" brushRef="#br0" timeOffset="9164.58">27782 12289 20271 0,'0'0'896'0,"0"0"192"0,-4 5-880 0,0 8-208 16,-2 4 0-16,-4 14 0 0,-4 5 1616 0,3-8 288 0,-1 9 48 0,-5 9 16 16,-4 1-1456-16,-12 33-304 0,-2-4-48 0,-2 5-16 15,-3 2 304-15,2 5 64 16,-1 2 16-16,13-25 0 0,-5 6-240 0,-1 3-48 16,-2 3-16-16,-13 38 0 0,11-21-224 0,15-38 128 0,3-6-128 0,-2 20 0 15,6-11-416-15,7-27-176 0,4-3-48 16,1-5-8080-16,4-4-1632 0</inkml:trace>
  <inkml:trace contextRef="#ctx0" brushRef="#br0" timeOffset="9378.92">27810 13332 28559 0,'0'0'1264'0,"-9"12"272"0,2 5-1232 0,2 2-304 15,2 4 0-15,-1 5 0 0,0 1 256 0,0 4 0 16,0 4 0-16,0 1 0 0,2 3-128 0,-1-6-128 16,1-2 192-16,-1-3-192 0,3-1 0 0,0-10 0 15,0 4 0-15,0-2 0 16,3 1-1840-16,2-3-416 0,1-1-96 0,2-4-16 0</inkml:trace>
  <inkml:trace contextRef="#ctx0" brushRef="#br0" timeOffset="9594.09">28420 13133 25791 0,'-14'14'2304'0,"5"2"-1856"0,-3 6-448 0,1 10 0 16,1 5 896-16,-2-3 96 0,-2 7 16 0,-11 33 0 15,-4 0-528-15,7-24-96 0,-5 6-32 0,-3 8 0 16,-4 5 432-16,-4 3 96 0,-3 3 16 0,-5 4 0 15,-1 2-256-15,-4 0-32 0,-2 1-16 0,-1-3 0 16,1-2-1072-16,3-4-224 0,3-3-32 0,3-9-16 16,6-4-1952-16,6-8-400 0,3-9-80 15</inkml:trace>
  <inkml:trace contextRef="#ctx0" brushRef="#br0" timeOffset="10958.88">29414 14167 24879 0,'0'0'2208'0,"5"-10"-1760"16,1 2-448-16,1-2 0 0,-1 1 352 0,0 5-16 15,-6 4 0-15,10-5 0 0,1 2-32 0,0 2-16 16,1 0 0-16,-1 2 0 0,-1 4-144 0,2 2-16 15,-2-5-128-15,2 6 192 0,-3 6 0 0,2 4 0 16,-1 4 0-16,1 5 0 0,1 6 48 0,-1 8 0 0,-1 10 0 0,-1 5 0 16,-1 7 48-16,-4 3 16 0,-4 5 0 0,-4 7 0 15,-6-2 144-15,-4 2 16 0,-5 2 16 0,-7-3 0 16,-4 2-256-16,-10-4-48 0,-7-10-16 0,-8-1 0 16,-6-5-32-16,-7-4 0 0,-8-4 0 0,-11 0 0 31,-12-6-1600-31,-8 0-336 0,-48 8-64 0,9-16-16 0</inkml:trace>
  <inkml:trace contextRef="#ctx0" brushRef="#br0" timeOffset="12142.31">9108 16598 23903 0,'-11'-11'1056'0,"6"4"224"0,-1 4-1024 0,-3-5-256 16,-1 0 0-16,-3 3 0 0,-2 0 848 0,-3 1 128 15,-1 3 32-15,-8 1 0 0,-4 4-528 0,-5 2-96 16,-3 2-32-16,-22 12 0 0,6 6-352 0,4-1 0 16,2 3 0-16,15-6 0 0,0 4 0 0,-1 5 0 15,-2 1 0-15,1-1 0 0,2 1 0 0,3 1 0 16,6 0 0-16,5-1 0 0,6-5 0 0,6 0 128 16,7-1-128-16,7 1 128 0,8-4-128 0,5 0 0 15,3-2-128-15,6 0 128 0,2 0 0 0,7 1-128 0,-6-6 128 0,3 3 0 16,5 2 0-16,2 0 0 15,0 0 0-15,1-1 0 0,-3 0 0 0,-3 1 0 0,-1 2 0 0,2 6-128 16,-8 1 128-16,-6-3 128 0,-8 0-128 0,-6-3 176 16,-4 0 304-16,-7 1 64 0,-10 1 16 0,-5 1 0 15,-9-5-16-15,-6 3 0 0,-4 0 0 0,-4-3 0 16,-4-3-544-16,-1-2 0 0,-1 0 0 0,2-4 0 31,2-7-1872-31,0-3-288 0,1-6-48 0</inkml:trace>
  <inkml:trace contextRef="#ctx0" brushRef="#br0" timeOffset="12542.93">9687 16883 20271 0,'0'0'1792'0,"0"0"-1424"15,-1 8-368-15,0 1 0 0,-1-1 752 0,1 6 80 16,-1 3 0-16,2 3 16 0,0 6-448 0,2 0-80 16,1 7-32-16,1 6 0 0,-1 1-96 0,2 6 0 15,0 0-16-15,1 3 0 0,-1 3-176 0,0-2 0 16,0 0 144-16,2-7-144 0,1-1 160 0,2-8-32 15,2-6-128-15,2-5 192 0,1-3 528 0,0-7 112 16,3-7 0-16,2-3 16 0,1-7 128 0,0-4 32 16,1-7 0-16,-1-4 0 0,0-4-112 0,-3-6 0 15,-1 0-16-15,1-2 0 0,-3-2-528 0,-1 1-96 0,-2-2-32 16,-2 0 0-16,-2-1-224 0,-3-1 144 0,-3-3-144 16,1 1 128-16,-2 0-128 0,-1 3 0 0,0-2 0 0,1 4-176 31,2 3-1216-31,1 5-240 0,2 6-48 0,2 0-12720 0</inkml:trace>
  <inkml:trace contextRef="#ctx0" brushRef="#br0" timeOffset="13172.23">10877 16882 8287 0,'0'0'736'0,"0"0"-592"15,0 0-144-15,0 0 0 0,0 0 3712 0,-1 7 704 16,-1 6 128-16,2 5 48 0,0 3-3616 0,0 7-720 15,-1 2-128-15,0 4-128 0,0 3 240 0,-2 4-48 16,1-1 0-16,-5 5 0 0,-2 0 176 0,0 0 16 16,-2 1 16-16,0 1 0 0,-2-4 32 0,1-2 0 15,2-1 0-15,1-9 0 0,2-5 112 0,0-5 32 16,5-3 0-16,1-9 0 0,1-9 64 0,6-2 32 16,3-5 0-16,3-10 0 0,5-2-352 0,3-9-64 0,3-1 0 15,15-21-16-15,-2 8-240 0,-2-2 0 0,1 3 0 0,-15 9 0 16,2-3 0-16,-1-3 0 0,-1 0 0 0,1-1 0 15,2 3 0-15,0 2 0 0,1 5 0 0,0 5 0 16,0 5 0-16,0 4 0 0,0 3 0 0,1 7 0 16,-3 7 0-16,0 4 0 0,-2 4 0 0,-1 7 0 15,-2 2 0-15,-2 6-128 0,-2 4 128 0,-4 6 0 16,-4 0 0-16,-1 3-128 0,-3 3 128 0,-4 2 0 16,-2-3-288-16,-1-4 48 0,0-1 16 0,1-5 0 0,1-6 224 0,1-4-192 15,1-4 192-15,2-8-192 0,0-8 448 0,0 0 112 16,7-8 16-16,6-2 0 0,0-7-48 0,4-2 0 15,1-1 0-15,10-14 0 0,0 2-336 0,-14 15 0 16,1-2 0-16,3 1 128 0,-1-2-128 0,-1 2 0 16,1 3 0-16,1 2 0 0,-1 2 0 0,15 3 0 15,-5 8-144-15,-3 7 144 0,-2 7 0 0,-5 2 0 16,0 3 0-16,-6 3 0 0,1 6-144 0,-1 5 144 16,-1 2 0-16,-2 5 0 0,2 1-384 0,-2 2 48 15,3 0 0-15,-1-2-9792 16,1-2-1968-16</inkml:trace>
  <inkml:trace contextRef="#ctx0" brushRef="#br0" timeOffset="13776.83">13208 16933 10127 0,'-1'-23'448'0,"0"14"96"0,-3-1-544 0,1 2 0 16,-2-3 0-16,-1 4 0 0,-3 5 3584 0,-2-1 592 16,-5 2 128-16,-1 2 32 0,-4 2-2800 0,-4 2-544 0,-3 6-112 0,-1 2-32 15,-3 2-608-15,0 3-240 16,-2 4 176-16,3 2-176 0,-1-1 0 0,3 3 0 16,2 0 0-16,6 3 0 0,3-5 192 0,5-1-64 15,4-4-128-15,8 0 192 0,2-2 80 0,7-1 16 0,5 1 0 0,5-2 0 16,3 1-144-16,6-2-16 0,0 2-128 0,4-2 192 15,1 1-192-15,2 0 0 0,1 2 0 0,-2 0 0 16,-1 0 0-16,-3 1 0 0,-6 0 0 0,-4-1 144 16,-5 2 128-16,-4 1 32 0,-2-1 0 0,-8 0 0 15,-8-3 272-15,-2 2 48 0,-8-1 16 0,-7 0 0 16,-6 0-112-16,-2-1-16 0,-6-2 0 0,-1-3 0 0,-2 1-512 0,2-3 0 16,-1-1 0-16,3-6-192 15,3 0-2240-15,2-5-448 0</inkml:trace>
  <inkml:trace contextRef="#ctx0" brushRef="#br0" timeOffset="14093.05">14650 16156 27647 0,'0'0'2448'0,"-4"4"-1952"0,-1 5-496 0,0 3 0 15,0 2 192-15,-2 8-48 16,-3 2-16-16,0 10 0 0,-4 7 80 0,-3 6 16 16,-2 4 0-16,-1 6 0 0,-5 7 176 0,-3 7 48 15,-4 8 0-15,-1 1 0 0,-3 6-160 0,-1 4-32 16,-5 7 0-16,-3 0 0 0,-5-1-128 0,1 2-128 0,-1-6 144 0,3-2-144 31,2-2-320-31,5-12-176 0,3-5-16 0,6-9-16 16,7-8-1856-16,4-14-368 0,0 23-80 0,17-33-16 0</inkml:trace>
  <inkml:trace contextRef="#ctx0" brushRef="#br0" timeOffset="14561.11">15518 16994 15663 0,'-8'29'1392'0,"4"-5"-1120"15,1 10-272-15,0-3 0 0,1 7 2576 0,-2 5 464 16,0 7 96-16,-1 8 0 0,-3 7-2384 0,-3 6-496 15,-4 0-80-15,-5 7-32 0,0 1 48 0,-3-8 0 16,-2-4 0-16,-3-2 0 0,-3-6-32 0,1-6 0 16,-1-5 0-16,2-7 0 0,1-7 672 0,3-6 144 15,3-7 32-15,4-9 0 0,4-5-176 0,5-7-48 16,1-12 0-16,4-6 0 0,2-6-416 0,5-6-96 16,3-7-16-16,6-3 0 0,2-1-256 0,5-9 0 15,1-2-176-15,3-5 176 0,2-6-224 0,1 4 64 16,-1-1 16-16,2-5 0 0,2-4 144 0,3-1 0 0,2-1 0 15,2 3 0-15,3 7 0 0,7 6 0 16,2 5 0-16,3 11 0 0,3 5 0 0,-6 10 0 0,-2 2 0 0,-1 12-128 16,-1 6 128-16,-5 7 0 0,-5 4 0 0,-3 7-128 15,-4 8 128-15,-6 6 0 0,-6 0 0 0,-4 6-128 16,-6 4 128-16,-7 4 0 0,-6-1 0 0,-5 2 0 16,-8-1-160-16,-3-4 0 0,-2-4 0 0,-2-4 0 0,-2-5 16 15,1-5 0-15,0-3 0 0,1-8 0 16,1-4-864-16,3-6-160 0,3-8-48 0,3-4-8080 15,4-5-1632-15</inkml:trace>
  <inkml:trace contextRef="#ctx0" brushRef="#br0" timeOffset="14861.28">16733 16657 10127 0,'0'0'896'0,"0"0"-704"15,-1 11-192-15,-2 8 0 0,1 5 3936 0,0-3 752 16,-4 5 160-16,0 6 16 0,-2 1-3296 0,-1 5-672 16,-2 2-128-16,-2 0-16 0,-2 4-48 0,0-1 0 15,-3-1 0-15,0 4 0 0,0-4-256 0,0 1-48 0,1-8-16 16,0-4 0-16,2-3-256 0,5-8-128 0,-4-5 0 16,3-2 128-16,3-8 96 0,8-5 16 15,0 0 0-15,0-9 0 0,2-3 48 0,3-6 16 16,3-5 0-16,1 0 0 0,2-1-304 0,1-5 0 0,2 2 0 0,1-4 0 15,0 2 160-15,3 1-160 0,1-2 128 0,1 3-128 16,3 0 0-16,1 5 0 0,2 0-192 0,0-1 192 16,2 5-176-16,0 3 176 0,-2 2-128 15,-2 2 128 1,1 3-1904-16,0-1-288 0,-4 4-64 0</inkml:trace>
  <inkml:trace contextRef="#ctx0" brushRef="#br0" timeOffset="15194.14">17620 16764 30687 0,'-12'14'1360'0,"7"-4"288"0,-3 0-1328 0,-1 5-320 16,-1 3 0-16,0 5 0 0,-6 3 384 0,1 2 16 15,-1 3 0-15,-1 1 0 0,1-1-96 0,0 3-32 16,1-1 0-16,2-2 0 0,3 0-272 0,4-7 128 15,1-1-128-15,5-5 0 0,5-4 304 0,1 0-48 16,4-8-16-16,4-1 0 0,2-5-240 0,3-5 176 16,2 0-176-16,2-5 160 0,1-2-32 0,0-4-128 15,1-2 192-15,-1-2-64 0,-3-2 128 0,1-1 0 16,-2 0 16-16,10-11 0 0,-6 1 48 0,-10 13 16 16,-5-1 0-16,-1 2 0 0,-4-2-144 0,-1-1-48 15,-4 4 0-15,-3 3 0 0,-3 1-352 0,-3 1-80 16,-2 3-16-16,-2 1 0 15,-2 5-1920-15,0 1-384 0,2-1-80 0,0 1-10816 0</inkml:trace>
  <inkml:trace contextRef="#ctx0" brushRef="#br0" timeOffset="15594.83">18349 16762 15663 0,'0'0'688'0,"0"0"144"0,0 0-656 0,0 0-176 0,0 0 0 0,-8 8 0 16,-1-2 2112-16,-2 2 384 0,-5 3 64 0,0 3 32 0,-4 0-1808 16,-2 4-352-16,-1 5-80 0,-2 2-16 0,-1 6-208 0,-4 1-128 15,-1 2 128-15,3 4-128 0,-1 3 0 16,2 3 0-16,6-4 0 0,2-5 0 0,3-4 0 0,6-5 128 16,5-4-128-16,5-7 0 0,7-3 0 0,3-8 0 15,4-7 0-15,6-6 0 0,4-1 320 0,5-9 80 16,3-7 32-16,3 0 0 0,1-6-64 0,4-4-16 15,2 1 0-15,21-19 0 0,-9 2 320 0,-23 19 64 16,1-2 16-16,14-23 0 0,-7 4 208 0,-3-1 32 16,-4-2 16-16,-13 16 0 0,0-3-496 0,0-10-112 15,-1-1-16-15,-2-8 0 0,1-2-192 0,-2-5-32 16,-1-5-16-16,6-27 0 0,-3 14-144 0,-2 22 0 16,0 14 0-16,-3 16 128 0,-3 12-128 0,-5 11-144 15,-1 7 144-15,-3 6-208 0,0 0-48 0,-3 18 0 0,-3 6 0 0,0 6 0 16,0 8 32-16,-2 8 0 15,1 5 0-15,-6 32 0 16,-1-2-320-16,0 0-64 0,0 6-16 0,1 0 0 16,0 4-672-16,3-2-144 0,1-4-32 0,8-41-7488 15,1 5-1488-15</inkml:trace>
  <inkml:trace contextRef="#ctx0" brushRef="#br0" timeOffset="15895.32">19470 16678 17503 0,'0'0'1552'0,"1"9"-1232"0,0-1-320 0,1 3 0 0,-1 3 2528 0,0 4 448 15,2 2 96-15,-3 2 0 0,1 1-1856 0,-1 10-384 16,0 0-80-16,1 0-16 0,-1 1-288 0,0-3-48 16,0-3-16-16,2 1 0 0,-1-2 192 0,0 1 16 15,0-7 16-15,2 0 0 0,-1-1 112 0,4-5 32 16,-4-2 0-16,4-5 0 0,3-3-128 0,-1-4-32 15,2-1 0-15,3-9 0 0,1-5-256 0,2-4-48 16,2-3-16-16,0-2 0 0,0 0-272 0,5-14 160 16,-4 1-160-16,-8 10 128 0,-2-5-128 0,1 2 0 15,-3-4 0-15,-1-3 0 0,-2 1-160 0,-1 1-64 16,1 2-16-16,0 4 0 16,0-1-1344-16,0 6-272 0,1 0-48 0,0 9-8800 15,0 2-1776-15</inkml:trace>
  <inkml:trace contextRef="#ctx0" brushRef="#br0" timeOffset="16181.84">20642 16705 19343 0,'0'0'848'0,"0"0"192"0,-7 0-832 0,1 0-208 0,0 0 0 0,-4 1 0 16,-1 4 2896-16,-1 4 544 0,-2 1 96 0,-4 4 32 15,-2 2-2704-15,-5 2-544 0,3 2-96 0,-5 3-32 16,-2 3 0-16,-1 6 0 0,1 0 0 16,1 1 0-16,0 1-192 0,3 1 0 0,1 0 128 0,3 0-128 15,3-2 0-15,6-7 144 0,2 1-144 0,3 5 128 16,6-9 112-16,5-11 16 0,3-1 0 0,7-1 0 0,4-6-128 0,-1-3-128 16,2-1 176-16,15-4-176 0,6-7 0 0,-1 0-256 15,4-5 32-15,0-4 0 16,1-7-1968-16,-1 3-400 0,-1-3-80 0</inkml:trace>
  <inkml:trace contextRef="#ctx0" brushRef="#br0" timeOffset="16393.93">21568 15913 26719 0,'0'0'1184'0,"0"0"240"0,-7 1-1136 0,-3 3-288 15,2 9 0-15,-2 4 0 0,0 3 912 0,0 4 128 16,-1 8 32-16,-1 3 0 0,-4 5-688 0,0 7-144 16,-3 0-32-16,0 5 0 0,0 5-208 0,-2 5 0 15,0-2 0-15,-2 6 0 0,0-1 0 0,0 0 0 16,0 2 0-16,-9 26 0 16,6-9-496-16,12-34-144 0,-4-1-16 0</inkml:trace>
  <inkml:trace contextRef="#ctx0" brushRef="#br0" timeOffset="16549.45">20937 16717 31503 0,'0'0'1392'0,"7"-6"288"0,0 4-1344 0,3 1-336 0,1-2 0 0,3 3 0 0,3 3 432 0,2-1 16 16,1 1 0-16,3 1 0 0,2-3-448 0,5 1 0 15,2 1 0-15,3-2 0 16,5 2-1344-16,4-1-128 0,6 1-48 0</inkml:trace>
  <inkml:trace contextRef="#ctx0" brushRef="#br0" timeOffset="16813.2">22315 16676 9215 0,'-5'-8'400'0,"5"8"96"15,-7-5-496-15,0 0 0 0,-2 2 0 0,-2 5 0 0,-1-1 5568 0,-2 7 1024 0,-4-2 208 0,-5 5 48 16,-2 2-5312-16,-6 2-1072 0,-4 3-208 0,-4 1-32 15,-1 0-224-15,0 3 0 16,0-2 128-16,4 1-128 0,3-1 0 0,6 2 0 16,4-1 0-16,6 2 0 0,4-3 0 0,4-1 0 15,4 2 0-15,4-1 0 0,2-1-256 0,4 0 48 16,1 3 16-16,2-3 0 0,1-1 192 0,1 0 0 0,0-1-160 16,0-1 160-16,-1 0 0 0,-1-1 0 0,-3 1 0 0,-1-2 0 15,-2-4 0-15,0 1 0 0,-2-2 0 0,-2-3 0 16,2-6 0-16,-5 4 192 0,-2 0-192 0,-1 0 192 15,-1-4-1472 1,-1-3-304-16</inkml:trace>
  <inkml:trace contextRef="#ctx0" brushRef="#br0" timeOffset="17464.05">23821 16677 17503 0,'11'-19'1552'0,"-4"10"-1232"16,0-5-320-16,1 0 0 0,0 0 672 0,-1 4 80 15,1-1 16-15,-4 4 0 0,-1 1-64 0,-3 6 0 16,0 0 0-16,0 0 0 0,-5 6 272 0,-2 8 48 15,-5 0 16-15,0 8 0 0,-2 1-256 0,0 3-48 16,0 5-16-16,0 2 0 0,0 1-304 0,0 1-64 0,0 1-16 0,4 0 0 16,1 0-160-16,2-5-48 15,3-4 0-15,3-2 0 0,2-3-128 0,3-7 192 16,1-4-192-16,3-3 192 0,2-4 16 0,2-4 16 16,-1-5 0-16,0-4 0 0,2 0 16 0,0-3 0 15,0-5 0-15,-2 1 0 0,-3-3-240 0,1-1 0 16,-3 1-192-16,-4-2 192 0,2-2-192 0,-2 3 192 0,-2-1-192 15,0 2 192-15,0 1-160 0,1 3 160 0,0 1-128 0,2 4 128 16,-1 0-144-16,1 3 144 0,2 1-160 0,0 0 160 16,4 1-224-16,5 0 48 0,4-3 16 0,3 3 0 15,6-4 160-15,6 0 0 0,6-5 0 0,5-1 0 16,1-6 0-16,1-1 0 0,-1-4 0 0,2-1 0 16,-2-2 0-16,2 0 144 0,-1-4-144 0,22-17 0 15,-6 7 288-15,-24 13-48 0,0-1-16 0,-1-6 0 0,-3-3 80 0,-2-2 16 16,-3-5 0-16,-2-2 0 15,-3 0-80-15,-2 2-16 0,-2 1 0 0,-2 5 0 0,-3 7-224 16,-2 7 144-16,-4 4-144 0,0 11 128 0,-4 2-128 0,-5 10 128 16,-2 12-128-16,-3 10 128 0,-4 7-128 0,-7 25 0 15,-4 5-192-15,3-9 192 0,-5 8-176 0,-4 11 176 16,-7 5-128-16,-5 11 128 0,-7 5 0 0,-5 5 0 16,1 8 0-16,-3 0-128 0,-2 0 128 0,1 3 0 15,2-3 0-15,-1-2 0 0,0-7 0 0,2-8 0 16,2-9 0-16,5-7 128 0,3-9-128 0,6-8 0 15,2-7 0-15,6-10-128 16,3-8-1584-16,2-7-304 0,4-9-64 0,1-3-6704 16,1-8-1344-16</inkml:trace>
  <inkml:trace contextRef="#ctx0" brushRef="#br0" timeOffset="17580.28">23817 17534 11967 0,'6'-8'1072'0,"3"-5"-864"0,3 5-208 16,0-3 0-16,5 5 2880 0,0 0 512 0,2 2 128 0,2 1 0 15,1 1-1664-15,15 2-352 16,1 1-64-16,-12-1-16 0,6 1-768 0,3-1-144 0,0 0-48 0,2-1 0 15,-1 0-336-15,0 0-128 0,3-3 0 0,0-4 0 16,2 2-1024 0,1-4-288-16,0 1-64 0</inkml:trace>
  <inkml:trace contextRef="#ctx0" brushRef="#br0" timeOffset="17912.89">26835 15912 13823 0,'1'-14'1216'0,"2"-1"-960"16,-1 2-256-16,-1-2 0 0,-1 6 2848 0,0 9 528 15,0 0 96-15,0 0 32 0,-7 9-2064 0,-10 15-416 16,-1 5-64-16,3-1-32 0,-3 6-448 0,-2 5-96 16,-3 8 0-16,0 6-16 0,-2 4 48 0,-1 5 16 0,0 7 0 0,-2 6 0 15,-1 5-160-15,-1 1-16 16,0 5-16-16,-1 3 0 0,-1-2-240 0,3 2 0 16,-4 0 0-16,3-5 0 15,0-8-3200-15,4-4-704 0,-26 50-128 0,17-49-16 0</inkml:trace>
  <inkml:trace contextRef="#ctx0" brushRef="#br0" timeOffset="18362.66">26342 16645 27871 0,'15'-14'1232'0,"-6"4"256"0,5-1-1184 0,3-5-304 0,9-1 0 0,3-1 0 0,5-2 384 0,22-13 0 16,0 1 16-16,1-1 0 0,2 0-256 0,-1-3-144 15,-5-1 160-15,-1-5-160 0,-5-4 224 0,-17 15-48 16,3-10-16-16,3-1 0 0,-3-6 96 0,2 1 32 16,1-2 0-16,0 8 0 0,-2 1-48 0,12-6-16 15,-9 13 0-15,-17 17 0 0,-4 4-96 0,-2 6 0 16,-3 3-128-16,-5 9 192 0,-2 5 64 0,-4 5 0 16,-3 6 0-16,-3 7 0 0,-3 4-256 0,-2 11 144 15,-2 1-144-15,-7 9 128 0,-5 5-128 0,-1 4 0 0,-5 4 0 0,-1 4 128 16,-1 2-128-16,-1 0 0 15,-2 2 0-15,5-5 0 0,-1-4 416 0,4-5 0 0,2-7 0 0,5-6 0 16,3-5 640-16,4-7 128 16,4-7 32-16,4-5 0 0,0-3-624 0,6-7-112 0,2-4-32 0,2-6 0 15,2-2-208-15,3-3-48 0,2-4-16 16,2-5 0-16,1 0-176 0,2-3-176 16,2-2 48-16,10-5 0 0,-2 4 128 0,-2 7-128 0,-1 0 128 0,-8 9-128 15,1 3 128-15,1 3-192 0,-2 3 192 0,2 5-192 16,-2 4 192-16,0 2 0 0,-1 3 0 0,-1 2 0 15,-3 0-160-15,-1 4-96 0,-1 3-32 0,-6-2 0 16,1 2-1200-16,-2-2-240 0,-1-2-64 16,0-1 0-16,1-5-1600 0,2-2-336 0,4 12-64 15,5-17-16-15</inkml:trace>
  <inkml:trace contextRef="#ctx0" brushRef="#br0" timeOffset="18697.27">28022 16776 21183 0,'0'0'944'0,"0"0"192"0,0 0-912 0,0 0-224 16,0 0 0-16,0 0 0 0,0 0 1504 0,8 3 256 16,2-1 48-16,0-2 16 0,1-2-1072 0,2-1-224 15,1-1-32-15,1-4-16 0,2 0-48 0,1-4-16 16,1 4 0-16,0-5 0 0,-1-1-112 0,1 0-32 15,0 0 0-15,0-3 0 0,-3 0-112 0,5-10-32 16,-6 3 0-16,-5 1 0 0,-4 1 64 0,-3 11 0 16,-4-3 0-16,-3 5 0 0,-3 3-192 0,-9 4 0 15,-3 4 0-15,-4 6 0 0,-4 4-144 0,-3 8-64 0,-3 8-16 0,-3 5 0 16,-1 4 224-16,0 4-144 16,1 5 144-16,-1 1-128 0,0 1 128 0,-11 19 0 0,9-13 0 15,11-10 0-15,3-6 0 0,15-14 0 0,4-2 0 0,4 0 0 16,6 1 0-16,4-4 0 0,3-2 0 0,6-3 0 31,4-2-1152-31,5-8-288 0,0-3-64 0</inkml:trace>
  <inkml:trace contextRef="#ctx0" brushRef="#br0" timeOffset="19035.86">29457 16431 27183 0,'-25'-12'1200'0,"12"10"256"0,-7-2-1168 0,-2-1-288 15,-5 3 0-15,-3 2 0 0,-3 2 512 0,-19 5 64 16,-1-3 0-16,22 2 0 0,-7 3-112 0,-12 7-16 16,3 0 0-16,20-6 0 0,-1 3-48 0,5 0-16 15,4 2 0-15,5 1 0 0,5 1-208 0,4 2-48 16,5 4-128-16,4-3 192 0,4 1-48 0,3-1-16 0,5 2 0 0,-1 3 0 15,1-2-128-15,1 1 0 16,-2 1 144-16,7 10-144 0,-6-6 0 0,-6-9 144 16,-1 4-144-16,-2-2 0 0,-5 0 192 0,1-1-64 15,-6 2 0-15,-1-1-128 0,-6-3 272 0,-1-1-48 0,-4-1-16 0,-5 1 0 16,-2-3-208-16,-4-3 144 16,-2-1-144-16,-4 0 128 0,-3-9-128 0,-1-2-192 0,3-2 32 15,1-6 16 1,2 0-1632-16,3-4-320 0,3-2-64 0</inkml:trace>
  <inkml:trace contextRef="#ctx0" brushRef="#br0" timeOffset="19463.43">29838 16720 14735 0,'8'3'1312'0,"1"1"-1056"16,0-4-256-16,6 0 0 0,2 2 2944 0,3 1 544 15,3-3 96-15,2-2 32 0,2-3-2592 0,2 0-528 16,3-2-112-16,18-6 0 0,-2-2-96 0,-14 2-16 16,6-2 0-16,3 0 0 0,3-2 48 0,-2 2 16 15,-1-7 0-15,0 4 0 0,-6 1 48 0,-4-1 16 16,-1-3 0-16,-6 2 0 0,-4 0 144 0,-3 0 32 15,-5 0 0-15,0-5 0 0,-7 1-160 0,-8 7-32 16,-8 5 0-16,-8 4 0 0,-4 3-192 0,-1 4-32 16,-6 4-16-16,-6 5 0 0,-10 2-144 0,0 4 0 0,-3 6 0 15,-3 2 0-15,-1 1 0 0,2 6 0 0,1 3 0 0,2 2 0 16,1-1 0-16,5-1 208 16,3 0 0-16,5 0 0 0,5-2 80 0,7-1 16 15,6-3 0-15,8 2 0 0,3-5-160 0,8 0-16 0,7 2-128 0,14 6 192 16,7-6-64-16,8-2-128 0,5 1 176 15,11-6-176 1,9-3-400-16,10 1-192 0,11-1-48 0,3-2 0 16,4 1-2320-16,1 2-480 0</inkml:trace>
  <inkml:trace contextRef="#ctx0" brushRef="#br0" timeOffset="20446.8">9200 19082 23951 0,'0'0'2128'0,"5"-9"-1696"16,4-1-432-16,4-5 0 0,2 2 464 0,6 1 16 16,4 0 0-16,7-3 0 0,3-1-176 0,4 1-48 15,1 1 0-15,0-1 0 0,-2 1-128 0,3 1-128 16,3 4 144-16,0 0-144 0,2 4 192 0,3 5-48 15,-4 3-16-15,-1 3 0 0,-6 3-128 0,-7 5 128 16,-4 4-128-16,-7 3 128 0,-7 6 80 0,-6 0 16 16,-7-1 0-16,-6 6 0 0,-5 0 224 0,-6 1 32 0,-5-4 16 0,-3 1 0 15,-4-2 208-15,-1-4 32 0,-1 0 16 0,3 1 0 16,3-4-112-16,1-2-32 0,1-3 0 0,5 1 0 16,5-7-272-16,3-1-48 0,4-2-16 0,6-7 0 15,0 0-272-15,5 12 0 0,4-5 0 0,6 2 0 16,4-2 0-16,5 3 0 0,4-3 0 0,5 6-144 15,4 0 144-15,1 0-128 0,-1 2 128 0,-3 1-128 16,-1 2 128-16,-5 0 0 0,-3 0 0 0,-5 0 0 0,-6-1 128 0,-5 0 48 16,-3-1 16-16,-6 2 0 0,-5-1 512 15,-5 1 128-15,-7 2 0 0,-9 0 16 0,-10 2-128 0,-5-3-16 16,-7-1-16-16,-4 2 0 0,-1-2-496 0,-2-3-192 16,0 0 176-16,1-3-176 0,0-3-192 0,2-3-144 15,0-5-32-15,4-3 0 16,4-5-1120-16,8 1-240 0,5 0-32 0,8-6-16 15,8 1-1552-15,6-2-320 0,3-10-64 0,10 3-16 0</inkml:trace>
  <inkml:trace contextRef="#ctx0" brushRef="#br0" timeOffset="21348.12">5159 19064 25791 0,'0'0'1152'0,"0"0"224"16,0 0-1104-16,0 0-272 0,0 0 0 0,0 0 0 0,0 0 560 0,11 5 48 15,-11-5 16-15,9 13 0 0,-1 1-304 0,-2 2-48 16,0 4-16-16,-1 2 0 0,0 5 112 0,0 2 16 15,-1 3 0-15,1 2 0 0,3 3 16 0,1 0 16 16,1 0 0-16,1 0 0 0,2 0-160 0,1-3-16 16,2 0-16-16,2-3 0 0,1-8 176 0,4-2 48 0,1-5 0 0,2-1 0 15,2-1-48-15,2-5 0 0,2-5 0 0,2-7 0 16,3-3-32-16,3-7-16 0,0-4 0 0,2-5 0 16,1-6-80-16,-3 0-16 0,-5-5 0 0,1 0 0 15,0-6-112-15,-3 3-16 16,-4-3-128-16,-2 4 192 0,-3 2-192 0,-5-3 128 0,-5 1-128 0,-3-1 0 15,-4 4 160-15,-2 0-160 0,-4 2 160 0,-4 1-160 16,-2 3 0-16,-1 5 0 0,0 5 0 0,0 4-160 31,0 0-1376-31,1 7-256 0,-1 3-64 0,6 2-13376 0</inkml:trace>
  <inkml:trace contextRef="#ctx0" brushRef="#br0" timeOffset="21715.37">6848 18903 28559 0,'-13'1'2544'0,"13"-1"-2032"16,-13 0-512-16,-1 1 0 0,-2 4 784 0,-5 6 64 16,-3-1 16-16,-4 4 0 0,-4 2-432 0,-3 5-96 15,-2 3-16-15,-1-1 0 0,0-1-320 0,1 5 0 16,1-3 0-16,6 0 0 0,4 1 0 0,6-4 0 15,2-4 0-15,9-3 0 0,3-2-224 0,3 1 32 16,7-3 16-16,1-3 0 0,4-1-80 0,4 2 0 16,2-5-16-16,4 3 0 0,2 1 272 0,3 0 0 0,1-4 0 0,1 5 0 15,-2 1 144-15,-1 2-16 0,-3-2 0 0,-1 1 0 16,-3 2 96-16,-3-2 16 0,-5 4 0 0,-2-4 0 16,-3 2 224-16,-3 2 48 0,-4 0 16 0,-5 0 0 15,-4 2-96-15,-3 1-32 16,-5-1 0-16,-1 2 0 0,-4 0-208 0,-1-1-64 0,-1 0 0 0,2-3 0 15,2-1-128-15,3-6 0 0,0 0-192 0,3-2 192 32,1-7-2320-32,5-4-352 0</inkml:trace>
  <inkml:trace contextRef="#ctx0" brushRef="#br0" timeOffset="22038.88">7123 19292 19343 0,'0'0'848'0,"0"0"192"0,17 10-832 0,2-1-208 0,3-7 0 0,4 1 0 16,4 2 2800-16,1 0 512 0,2-5 96 0,-3-5 32 0,-5-3-2592 0,-1-6-512 16,-1-1-96-16,0-3-32 0,-4-3-32 0,1-2-16 15,-1-8 0-15,-2 3 0 0,-3 2 32 0,-3-4 0 16,-1 2 0-16,-4-1 0 0,-3 4 0 0,-1-1 16 15,-4 3 0-15,-1 4 0 0,-3 0 224 0,-5 4 32 16,-3 4 16-16,-2 4 0 0,-2 6-32 0,-3 5-16 16,-3 5 0-16,-4 5 0 0,-5 9-432 0,-2 3 128 15,-2 5-128-15,2 4 0 0,4 5 0 0,-1 4 0 16,3 2 0-16,3 4 0 0,3 0 0 0,3 1 0 16,5-1-128-16,3-2 128 0,5-1-304 0,5-4 16 15,8 1 0-15,4-5 0 16,5-3-2560-16,5-6-512 0</inkml:trace>
  <inkml:trace contextRef="#ctx0" brushRef="#br0" timeOffset="22649.88">10644 19869 21183 0,'-5'-13'1888'0,"4"7"-1504"16,-1-4-384-16,0 1 0 0,0-4 1568 0,0 0 240 0,1 2 48 0,-1-3 16 15,0-4-384-15,4 0-80 0,0 3 0 0,2-2-16 16,0 0-656-16,1 0-128 0,2 3-32 0,4 4 0 16,0-3-368-16,2 7-80 0,0-2 0 0,-2 2-128 15,0 3 176-15,0 3-176 0,-11 0 160 0,12 8-160 16,-3 3 256-16,-2 6-32 0,-2 1-16 0,-4 1 0 15,-2 2-208-15,-4 1 0 0,-3 1 128 0,-2 0-128 16,-2-5 208-16,1-1 0 0,-1 1 0 0,0-4 0 0,2-4 336 0,-2-1 64 16,3-5 16-16,9-4 0 0,0 0-96 0,0 0-16 15,-6-5 0-15,2-6 0 0,3-6-512 0,3-1 0 16,2-2 0-16,4 1 0 16,1-3-1456-16,2-2-336 0,2 2-80 0,1 2-9248 15,2 0-1840-15</inkml:trace>
  <inkml:trace contextRef="#ctx0" brushRef="#br0" timeOffset="23083.85">11908 18743 18431 0,'-9'0'1632'0,"9"0"-1312"0,0 0-320 0,0 0 0 0,0 0 2688 16,0 0 448-16,0 0 112 0,0 0 16 0,0 0-2064 0,15 0-416 16,7-2-80-16,2 1 0 0,4-3-224 0,4 0-32 15,3 1-16-15,2-2 0 0,0-7-48 0,2 3-16 16,5-2 0-16,0 2 0 0,-2-3-208 0,5 2-32 16,-1 0-128-16,1-3 192 0,0 4-192 0,-1-1 144 15,-2 4-144-15,-4-3 128 16,-7 3-1216-16,-5-1-256 0,-3 4-64 0,-5 0-13248 0</inkml:trace>
  <inkml:trace contextRef="#ctx0" brushRef="#br0" timeOffset="23484.92">11979 18751 17503 0,'-11'4'1552'0,"0"-1"-1232"0,3-3-320 0,-1 2 0 16,1 2 2944-16,-1 5 544 16,-1-1 96-16,-1 4 32 0,-3-1-2832 0,-2 3-560 0,1 1-224 0,-1 1 176 15,-1 3 64-15,0-1 16 0,5 0 0 0,0 1 0 16,2 1 192-16,1-1 32 0,2-2 16 0,2 2 0 16,2 0 32-16,3 0 16 0,4-1 0 0,1 0 0 15,0-3-208-15,3 2-32 0,2 0-16 0,4 1 0 16,4-3-144-16,3 1-16 0,6 0-128 0,6 2 192 15,5 0-192-15,7 1 176 0,4-4-176 0,-1 2 160 16,-3-2-160-16,-2 5 0 0,2-2 0 0,-7 1 128 0,-4 3-128 16,-3-1 0-16,-3 0 0 0,-4 0 0 15,-7 3 128-15,1-2-128 0,-5-2 192 0,-3 2-64 0,-1 1 256 16,-5-3 32-16,0-1 16 0,-6 0 0 0,-3-1 64 0,-4 0 16 16,-3-2 0-16,-6 1 0 0,-4-4 16 0,-2 1 16 15,-9 1 0-15,-1-1 0 0,-4-5-64 0,-4 2-16 16,-7-2 0-16,-3-3 0 0,-4-3-144 0,-1-3-48 15,0-5 0-15,0-3 0 0,1 2-272 0,4-3 128 16,5 0-128-16,2-2 0 0,2 3-192 0,5-2-160 16,4 2-32-16,4-3 0 15,6-2-2176-15,5 0-448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11:03.84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11567 2103 10479 0,'0'0'448'0,"7"-5"128"0,-1-5-576 0,2 2 0 16,-3-2 0-16,1 2 0 0,0-2 912 0,2 3 80 16,-2-4 16-16,1 5 0 0,-1-3-352 0,0 3-64 15,1 1-16-15,-1-2 0 0,-6 7-16 0,9-5-16 16,-1 1 0-16,-8 4 0 0,0 0 0 0,0 0 0 15,9-2 0-15,-9 2 0 0,0 0-32 0,8 5 0 16,-8-5 0-16,6 15 0 0,-3 3 0 0,0 2 0 16,-1 2 0-16,-2 6 0 0,-1 2-64 0,-1 5-32 15,-3 5 0-15,-1 5 0 0,0 4-112 0,-2 6-32 16,-2 4 0-16,0-1 0 0,0-2-144 0,1-3-128 0,-1-6 144 0,1-2-144 16,1-8 144-16,2-2-144 0,0-4 128 0,3-6-128 15,-1-2 368-15,2-2-16 16,0-4 0-16,2-1 0 0,0-5 0 0,3 0 0 0,-3-11 0 0,5 8 0 15,-5-8-48-15,0 0-16 0,0 0 0 0,8 11 0 16,-8-11-64-16,9 6-16 0,1-5 0 0,0 0 0 16,1-1-32-16,2-1-16 0,0-2 0 0,5-1 0 15,5-2-160-15,1 1 192 0,2-1-192 0,2-1 192 16,5 2-192-16,4 3 0 0,5-2 0 0,1-2 0 0,2-1 0 0,2-3 0 16,-1 0 0-16,1-2 0 0,-2 2 0 0,0-1 0 15,-1-2 0-15,2 3 0 0,3-3 0 0,1 4 0 16,2 3 0-16,2 0 0 0,-1-5 0 0,-1 4-144 15,-2-3 144-15,-14 6 0 0,4 3 0 0,3-1-128 16,3 0 128-16,1 0 0 0,5 0 0 0,0 2 0 16,2 2 0-16,0-2 0 0,1-2 704 0,-1 1 256 15,-1 1 64-15,0 0 0 16,1 1-1616-16,0 1-320 0,0 1-64 0,-1-2-16 0,1-1 784 0,-2 0 208 16,-3-1 0-16,-2 0 0 0,-1-3 752 0,-3 1 224 15,-2 1 48-15,-2-1 16 16,-2 1-1648-16,14 0-336 0,-8 0-64 0,-16 2-16 0,0-1 848 0,1-1 176 15,1 0 0-15,-1 1 0 0,-4-1 0 0,0 2 0 16,-1 0 0-16,-1 0 0 0,-2 3 0 0,0 2 0 16,2 0 0-16,-1 0 0 0,1 1 0 0,-2 0 0 15,1-3 0-15,-5 1 0 0,0 1 0 0,-2-1 0 16,-2-1 0-16,-2 0 0 0,1 1 0 0,-3 1 0 16,-1-1 0-16,-1-3 0 0,2 2 272 0,-1-2-32 0,-7-1-16 0,0 0 0 15,0 0 32-15,7 2 0 0,-7-2 0 0,0 0 0 16,0 0-32-16,7-2 0 0,-7 2 0 0,0 0 0 15,5-2-224-15,1-1 0 0,-1-2 128 0,-5 5-128 16,0 0 0-16,0 0 144 0,6-8-144 0,-1 3 128 16,0-6 16-16,2 2 0 0,-2-2 0 0,2 0 0 15,0-1 0-15,-1-4 0 0,-1 1 0 0,1 1 0 0,2 0-144 16,0-2 128-16,-1-2-128 0,1-4 128 16,1-1-128-16,0-1 0 0,1-4 0 0,0 3 128 0,0-2-128 15,2 2 0-15,-1-6 0 0,1 3 0 0,-2-2 0 0,-1-1 0 16,0 2 128-16,-1-3-128 0,0-2 0 0,0 2 0 15,-1 2 0-15,1-1 128 0,-2-2-128 0,1-1 0 16,-2-2 0-16,1 2 0 0,0 2 0 0,1 0 0 16,0 2 0-16,0-2 0 0,-1 2 0 0,0 3 0 15,1-2 0-15,-1 3 0 0,1-2 0 0,1 4 0 16,-1-1 0-16,-1 2 0 0,-1 2 0 0,0 2 0 16,-1 2 0-16,2 0 0 0,0 1-128 0,-3 2 128 15,2 2 0-15,-2-1 0 0,0 5 0 0,-2 1-144 16,-1 7 144-16,0 0 0 0,0 0-176 0,0 0 176 15,0 0-160-15,0 10 160 0,0-1-160 0,0 5 160 16,0 0-160-16,0 1 160 0,-1 1-144 0,-1 4 144 16,0 2-128-16,0-1 128 0,-1 3 0 0,-4 6-128 15,0 0 128-15,-2 2 0 0,0 6 0 0,-1 1 0 16,0 5 0-16,-1 1-128 0,1 0 128 0,-1 3 0 16,-2 4 0-16,2-6 0 0,-1-1 0 0,1-1 0 0,2 1 0 15,-4-6 0-15,2-1 0 0,1-1 0 16,1 0 0-16,1-3 0 0,0-3 0 0,1-2 0 0,-1-5 0 0,3-1 0 15,0 1 0-15,0-4 0 0,0-3 0 0,2-3 0 16,-1 0 0-16,1-1 0 0,0-6 0 0,1 2 0 16,0-1 0-16,1-1 0 0,1-7 0 0,0 0 0 15,0 0 0-15,0 0 128 0,0 0-128 0,0 0 128 16,0 0-128-16,0 0 128 0,0 0-128 0,-3-6 128 16,1 0-128-16,2 6 0 0,-3-4 128 0,3 4-128 15,-2-7 0-15,2 7 0 0,0 0 0 0,-5-3 0 0,5 3 0 0,-5-3 0 16,5 3 0-16,-7-2 0 0,1 2 0 0,0-2 0 15,-2 2 0-15,0 0 0 0,1 2 0 0,-2-2 0 16,-1 0 0-16,-2 1 0 0,-1 0 0 0,-1 0 0 16,-2 1 0-16,-2 0 0 0,-2-2 0 0,-3 0 0 15,-4 1 0-15,-15 3 0 0,2-1 0 0,7-1 0 16,-7 1 0-16,-6 1 128 0,-4 1-128 0,-5-1 0 16,-2-2 0-16,-2 3 0 0,-3 3 0 0,-2-3 0 15,-3 1 0-15,-3 2 0 0,0-4 0 0,0 0-160 16,0-1 160-16,2 2-160 0,-1 1 160 0,-1-3 0 15,-2 0 0-15,-1-2-128 0,0 2 128 0,-34 3-160 16,14-2 160-16,12 0-160 0,7 2 160 0,1-2-128 16,1-2 128-16,2 1-128 0,5-2 128 0,7 1 0 15,3-1 0-15,3 4 0 0,1 0 0 0,4-1-128 16,3-2 128-16,2 1 0 0,1 1 0 0,4-3 0 16,2-5 0-16,3 2 0 0,1-1 0 0,5 0 0 0,0 2 0 15,5 1 0-15,1-2 0 0,4 0 0 0,2 2 0 16,1-1 0-16,3-3 0 0,1 2 0 0,2-2 0 0,1 0 0 15,6 4 0-15,0 0 0 0,-6-4 0 0,6 4 0 16,0 0 0-16,0 0 0 0,-5-6 0 0,5 6-128 16,-4-6 128-16,4 6 0 0,-4-7 0 0,4 7 0 15,-1-11 0-15,1 1 0 0,-4-1 0 0,3 1 0 16,0 4 0-16,1 6 0 0,-1-13 0 0,-1 2 0 16,1-3 0-16,0-1 0 0,-1 2 0 0,1 1 128 15,0-3-128-15,1-1 0 0,0-5 0 0,-1-4 128 0,-1 1-128 16,2-5 128-16,0-1-128 0,0-1 128 0,0-5-128 0,3 2 0 15,-1-2 0-15,2 2 128 0,0 2-128 0,1-1 0 16,2-1 0-16,0 2 0 0,2-1 0 0,1-3 0 16,0-2 0-16,2 0 0 0,-2-5 0 0,3 6 0 15,-3 2 0-15,4 6 0 0,-1 1 0 0,-2 5 0 16,-1-1 0-16,-1 4-128 0,0 2 128 0,-1 4 0 16,-2 5 0-16,-1-1 0 0,-1 2 0 0,-4 8-128 15,0 0 128-15,0 0 0 0,0 0 0 0,0 0-128 16,0 0 128-16,0 0 0 0,-7 12 0 0,1-2-160 15,0 3 160-15,-1 3 0 0,0 5-128 0,-1 4 128 16,1 3 0-16,-1 4 0 0,2 3 0 0,-1 5-128 16,1 2 128-16,1 2 0 0,-2-3 0 0,0 2-128 15,0 4 128-15,1 1 0 0,-3-1 0 0,0 2 0 16,0 0 0-16,0 1 0 0,1-2 0 0,0-1 0 16,-2-7 0-16,2-4 0 0,-1-4 0 0,2-1 0 15,-1-3 0-15,0-2 0 0,-1-5 0 0,1-1 0 0,-1-1 0 16,-1 2 0-16,-1-4 0 0,2 0 0 0,1-3 0 0,-1 0 0 15,-2-3 0-15,3 1 0 0,-1-2 0 0,1-4 0 16,8-6 128-16,-8 4-128 0,1 1 0 0,7-5 144 16,0 0-144-16,0 0 0 0,0 0 0 0,0 0 128 15,0 0-128-15,0 0 0 0,-7-6 0 0,7 6 128 16,0 0-128-16,0 0 0 0,0 0 144 0,9-9-144 16,0-3 0-16,5 6 0 0,0 0 0 0,4 1 0 15,2 1 0-15,3-1-128 0,1 1 128 0,4 1 0 0,4 2 0 0,4 0 0 16,-1 0 0-16,6 1 0 0,2 1 0 0,4-1-128 15,2 0 128-15,-1-5 0 0,-2-5 0 0,2 3 0 16,4 0 0-16,3 0 0 0,2 2 0 0,5-2 0 16,4 0 0-16,2 2 128 0,-2-3-128 0,1 3 0 15,0 0-176-15,7 1 176 0,1 6 0 0,1-2 0 16,2 0 0-16,-3-2 0 0,-3 0 0 0,-22 2 0 16,5 1 0-16,2 0 0 0,1 1 0 0,2 0 0 15,-3-6 0-15,-1 2 0 0,-5-1 0 0,-1 0 0 16,-2-1 0-16,-2-4 0 0,-1 2 0 0,-1 1 0 15,-2-3 0-15,0 3 0 0,-2 2 0 0,0 1 0 16,-1-2 0-16,14-1 0 0,-7 1 0 0,-19 2 0 16,0-1 0-16,-1 2 0 0,0 1 0 0,-1 0 0 15,-2 0 0-15,-1 0 0 0,-2 0 0 0,-2 0 0 16,-3 0 0-16,-1 1 0 0,-3 0 0 0,0 1 0 16,-3-1 0-16,0-1 0 0,1 0 0 0,-9 0 0 15,6-1 0-15,-6 1 0 0,0 0 0 0,8 0 0 16,-2-2 0-16,1 1 0 0,-7 1 128 0,6-4-128 15,-6 4 0-15,5-4 0 0,-5 4 0 0,7-5 0 0,-2 0 128 0,0-2-128 16,-2 0 0-16,1-4 0 0,-1-1 0 0,-1-4 0 16,-2-7 144-16,0-5-144 0,0-5 0 0,0-5 144 15,-1-4 64-15,1-3 16 0,1-3 0 0,1-3 0 16,0-2-64-16,1 0-16 0,-1-2 0 0,1 5 0 16,-1 3-144-16,0 10 0 0,-2 6 0 0,-2 6 0 15,1 6-304-15,-1 5-80 16,-2 8-32-16,1 2-10144 0,3 4-2048 0</inkml:trace>
  <inkml:trace contextRef="#ctx0" brushRef="#br0" timeOffset="9556.58">19783 4259 7711 0,'0'0'336'0,"0"0"80"0,0 0-416 0,0 0 0 0,0 0 0 0,0 0 0 16,0 0 400-16,0 0 0 0,0 0 0 0,0 0 0 0,0 0-64 0,0 0-16 16,0 0 0-16,0 0 0 0,0 0 80 0,0 0 16 15,0 0 0-15,0 0 0 0,0 0-48 0,0 0-16 16,0 0 0-16,0 0 0 0,0 0 32 0,0 0 0 15,2-10 0-15,-2 10 0 0,0 0-16 0,0 0 0 16,0 0 0-16,0 0 0 0,0 0-48 0,0 0 0 16,0 0 0-16,0 0 0 0,0 0 16 0,0 0 0 15,0 0 0-15,0 0 0 0,0 0-16 0,0 0 0 16,0 0 0-16,0 0 0 0,0 0-96 0,0 0-32 16,0 0 0-16,0 0 0 0,0 0-64 0,0 0 0 15,0 0-128-15,4 8 192 0,-4-8 16 0,0 0 0 16,6 9 0-16,-1-4 0 0,-5-5 16 0,5 7 0 15,3-5 0-15,1 2 0 0,1 1 32 0,2 3 0 16,-1-3 0-16,8 4 0 0,-1-4 16 0,-5-3 16 16,2 5 0-16,9 0 0 0,0-1-96 0,-9-3 0 15,2 4-16-15,-1-3 0 0,1-1-48 0,-2 1 0 16,2 1 0-16,-1-1 0 0,1-1 16 0,-1-1 0 0,1-1 0 16,1-1 0-16,-2 3 16 0,2 3 0 0,-2-2 0 0,2-3 0 15,0 1 96-15,1 0 32 0,1 1 0 16,10 2 0-16,-2-3-144 0,-11 0-16 0,1-1-128 0,1-1 192 15,-1 0-32-15,0 1-16 0,2-1 0 0,-2-1 0 16,2 0 80-16,-1-3 16 0,0-3 0 0,1 2 0 16,-3 2-112-16,1-5-128 0,0 0 176 0,7-1-176 15,-3 1 160-15,-8 1-160 0,1-3 128 0,8-3-128 0,-3 2 128 0,-6 1-128 16,2-2 0-16,-2 3 128 0,0-2-128 16,0 2 0-16,0-2 144 0,0 2-144 0,-2-4 0 0,1 3 128 15,0 1-128-15,-1-3 0 0,1 4 160 0,-3-4-32 16,0 3-128-16,-1-2 192 0,-1-1-192 0,-2 3 0 15,-1-3 0-15,1 3 0 0,-3-4 0 0,0 3 0 16,1 0 0-16,-3-3 0 0,-1 0 0 0,0 3 128 16,-1-1-128-16,-1 2 0 0,0-4 0 0,-2 2 0 15,-1 2 0-15,-1-1 0 0,-2 2 160 0,0-1-160 16,-1 2 160-16,1-2-160 0,-3 2 0 0,-4 0 0 16,1-4 0-16,0 5-160 0,-1-2 160 0,5 5 0 15,-2 0 0-15,0-1 0 0,-1-1 0 0,-2 3 0 16,-1-1 0-16,1 1-128 0,0 2 128 0,-2 0 0 15,1 0 0-15,-1 0 0 0,1 2 0 0,-2 2 0 16,0 1 0-16,-1-1 0 0,-1-2 0 0,-2 3 0 16,1 2 0-16,-10-1 0 0,3 2 0 0,9-1-160 15,-3-1 160-15,0 0 0 0,-1 3 0 0,0-3-128 16,0 6 128-16,1-1 0 0,2 0 0 0,0 3 0 16,-2 2 0-16,0-2 0 0,5-2 0 0,-2 4 0 0,-1-1-128 0,3 1 128 15,-1 1 0-15,0 1 0 0,0 1 0 0,-6 11 0 16,4-6 0-16,7-4 0 0,-1-1 0 0,0 1 0 15,0 0 0-15,-1 3 0 0,0-1 0 0,1-2 0 16,-2 2 0-16,4-1 0 0,-2 2 0 0,1-1 0 16,-1-4 0-16,1 3 0 0,1 2 0 0,-5 10 0 15,4-4 0-15,7-10 0 0,0 0 0 0,1 1 0 16,1-1 0-16,1 0 0 0,2 0 0 0,1 1 0 16,1 3 0-16,3-3 0 0,1 1 0 0,4-1-160 0,0-1 160 0,1 0 0 15,2-1 0-15,-1 1 0 0,-1-1 0 0,2 0 0 16,-2-2 0-16,1-1 0 0,1 1 0 0,4 4 0 15,-1-2 0-15,-3-7 0 0,1-2 0 0,-2 4 0 16,2-2 0-16,1-1 0 0,1 3 160 0,0-3-32 16,2 0-128-16,-2 1 192 0,0-5 16 0,2 2 0 15,-1-1 0-15,2-3 0 0,0 1 48 0,0 0 0 16,-1-1 0-16,3-1 0 0,-1-2 128 0,0 1 16 16,1 1 16-16,9 2 0 0,-2-2-96 0,-8-1-32 15,1-1 0-15,1-1 0 0,-1 2-48 0,0-1-16 16,2 1 0-16,10 1 0 0,-3 1-16 0,-10-3 0 15,0 0 0-15,1 1 0 0,1 0-16 0,0-1-16 16,1 1 0-16,0-1 0 0,-1 0-16 0,11 2 0 16,-17-2 0-16,2 2 0 0,-1-2 48 0,2 1 16 15,-1 1 0-15,0-3 0 0,1 2-80 0,0 0-16 16,-1-1 0-16,2-1 0 0,-3 0 0 0,-1 0 0 0,-2-1 0 0,-1 1 0 16,-1 0-128-16,-2 0 192 0,1-2-192 0,-2 2 192 15,-2-2-192-15,3 1 0 0,-9 1 144 16,8-2-144-16,-8 2 0 0,0 0 0 0,0 0 0 0,0 0 128 15,0 0-128-15,0 0-160 0,0 0 160 16,0 0-208 0,0 0-1024-16,0 0-208 0,0 0-32 0,-8-3-9280 0,-1-1-1840 0</inkml:trace>
  <inkml:trace contextRef="#ctx0" brushRef="#br0" timeOffset="10228.92">21054 3318 11455 0,'0'0'512'0,"0"0"96"0,0 0-480 0,0 0-128 15,0 0 0-15,0 0 0 0,0 0 800 0,0 0 144 16,0 0 16-16,0 0 16 0,0 0-32 0,9 0-16 16,-1 0 0-16,6-2 0 0,0-1-128 0,-3 1-32 15,0-4 0-15,9 1 0 0,-2 2 0 0,2-1-16 16,1-3 0-16,-6 5 0 0,2-1 16 0,0 1 0 15,2 0 0-15,1 0 0 0,0-3-128 0,0 2-32 16,1-1 0-16,-2 2 0 0,0 2-144 0,-2 0-16 16,-1 0-16-16,-2-1 0 0,-2-1-288 0,0 1-144 15,-2 0 160-15,-1 1-160 0,-1 0 128 0,-8 0-128 16,6 2 0-16,-6-2 144 0,0 0-144 0,0 0-176 16,0 0 48-16,0 0 0 15,0 0-1792-15,0 0-336 0,8 4-80 0</inkml:trace>
  <inkml:trace contextRef="#ctx0" brushRef="#br0" timeOffset="10659.19">22010 2671 10127 0,'5'-16'448'0,"-3"12"96"0,-2 4-544 0,3-9 0 15,-3 3 0-15,0 1 0 0,0 5 1216 0,0 0 128 16,-3-7 16-16,3 7 16 0,-4-2-384 0,4 2-80 16,-7 0-16-16,0 1 0 0,-3 1-272 0,0 4-64 15,-1-1-16-15,-1 3 0 0,2 5 64 0,-1 2 16 16,-1 3 0-16,1 4 0 0,-2-3-16 0,0 5 0 15,-1 1 0-15,3 7 0 0,-1-2-240 0,0 4-48 16,1 3-16-16,1 1 0 0,1-1-144 0,2-4-32 0,-1-2 0 0,3 0 0 16,1 0 64-16,4-5 16 15,0 3 0-15,4 6 0 0,1-11 160 0,2-9 16 16,0-2 16-16,2-2 0 0,1 1 32 0,2 0 0 16,0-1 0-16,1-1 0 0,0-4-160 0,-1-1-16 15,1 0-16-15,0-2 0 0,-2-1-240 0,1-2 176 16,-1 2-176-16,-1-4 160 15,-2 1-688-15,-8 1-144 0,0 0-32 0,5-7-8096 0,0-1-1632 0</inkml:trace>
  <inkml:trace contextRef="#ctx0" brushRef="#br0" timeOffset="10844.87">21515 3028 20271 0,'8'-7'1792'0,"-1"3"-1424"0,3 0-368 0,4 2 0 0,3-2 192 0,1 0-48 15,1 1 0-15,1 1 0 0,1-3 544 0,1 1 96 16,4-2 32-16,2 1 0 0,2-1 144 0,16-2 48 16,-3 1 0-16,-11 2 0 0,4-1-464 0,-1 1-96 15,-3 1 0-15,0 0-16 0,-2-1-432 0,-3 2 0 16,-4 1 128-16,-3 1-128 16,-2-1-1488-16,-3 1-336 0,-2 0-64 0</inkml:trace>
  <inkml:trace contextRef="#ctx0" brushRef="#br0" timeOffset="11224.96">22738 2447 13823 0,'0'0'608'0,"0"0"128"0,0 0-592 0,0 0-144 0,0 0 0 0,0 0 0 16,-8 8 640-16,2 1 80 0,-3 4 32 0,-1 3 0 16,-2 2 336-16,0 2 80 0,-2 3 16 0,0 5 0 15,0 4 80-15,-2 2 16 0,0 4 0 0,-2 4 0 16,-2 3-368-16,-4 1-64 0,-3 4-16 0,-1 5 0 0,0 0-352 0,0 1-80 15,0 1-16-15,0 1 0 0,1-3-208 0,3-2-48 16,1-4-128-16,4-2 192 0,2-1-64 0,-1-7 0 16,4-4-128-16,4-4 192 0,2-4-192 0,4-3 0 15,2 0 0-15,4-1 0 16,2-7-1680-16,2-7-240 0,-6-9-32 0,9 4-9600 16</inkml:trace>
  <inkml:trace contextRef="#ctx0" brushRef="#br0" timeOffset="11841.87">22738 3199 12959 0,'0'0'576'0,"0"0"112"0,0 0-560 0,0 0-128 0,-1-8 0 0,-1 4 0 16,2 4 1088-16,0 0 192 0,0 0 48 0,0-7 0 15,-1-1-192-15,1 3-48 0,1-3 0 0,-1 8 0 0,3-5-128 0,1 0-16 16,0-1-16-16,2 1 0 0,0 1-384 0,2-3-80 15,1 1-16-15,2 1 0 0,-2-1-128 0,3 2-48 16,-2 0 0-16,1 2 0 0,2-2-96 0,1 0-32 16,0 1 0-16,2 2 0 0,3 1 80 0,0 1 16 15,1 2 0-15,0 2 0 0,0-2-96 0,1 0-16 16,-4 2 0-16,0 3 0 0,-3-2-128 0,-1 3 160 16,-2-1-160-16,-1 3 160 0,-2-2-160 0,-1 4 0 15,1 4 0-15,-3-4 0 0,-4-1 0 0,-1 1 0 16,0 1 128-16,0 0-128 0,0-2 0 0,-1 2 0 15,-4 0 128-15,-1-4-128 0,-1 2 0 0,1-1 0 16,-2-4 0-16,2 3 0 0,0 0 0 0,-1 3 0 16,2-3 0-16,1 1 0 0,2-2 0 0,1-1 0 15,1 2 0-15,1-1 0 0,1 4 0 0,2-3 0 16,0 1 0-16,1 3 0 0,1 0 0 0,3-1 0 16,2-2 0-16,-1 3 0 0,-1-3 0 0,-2 0 0 15,0 2 0-15,-4-4 0 0,0 1 0 0,-3-4 192 16,-1 0-32-16,-3 2 0 0,-3-3 208 0,0 0 32 0,-3 2 16 0,-3-4 0 15,-7 0 32-15,-1 1 16 16,-3-3 0-16,-13-1 0 0,2-1-288 0,9-1-176 0,2 1 192 0,-3 0-192 16,1 0 128-16,-1 1-128 0,0 0 0 0,3 0 0 15,5 0 0-15,0 1 0 0,0-1 0 0,1 0-9984 16,0 1-2112-16</inkml:trace>
  <inkml:trace contextRef="#ctx0" brushRef="#br0" timeOffset="14744.16">9701 2357 6447 0,'0'0'272'0,"0"0"80"0,7 7-352 0,-1-2 0 16,2 5 0-16,2-4 0 15,2 2 1472-15,4 1 240 0,3-4 32 0,4 2 16 0,3 0-480 0,5-1-80 16,3 0-32-16,2 0 0 0,-1-4-208 0,2 1-64 16,1-1 0-16,0-1 0 0,-2-1-192 0,0-1-64 15,-2 0 0-15,-1 0 0 0,1-2-272 0,-1 1-64 16,-2-2-16-16,-2-3 0 0,-1 4-128 0,0-1-32 16,0-1 0-16,-1-2 0 15,-4 4-432-15,-3 0-80 0,-4 0-32 0</inkml:trace>
  <inkml:trace contextRef="#ctx0" brushRef="#br0" timeOffset="15548.35">7402 2266 10479 0,'0'0'448'0,"0"0"128"0,0 0-576 0,0 0 0 0,0 0 0 0,0 9 0 15,1-2 576-15,2 5 0 0,-1-3 0 0,3 2 0 0,2 4 16 0,0 1 16 16,6-3 0-16,6 13 0 0,1-4 16 0,-3-7 0 16,2 3 0-16,2-3 0 0,2 1 16 0,3-3 0 15,0-2 0-15,4 1 0 0,2-4-144 0,-1 0-32 16,1-1 0-16,1-5 0 0,3-2 80 0,-3 0 16 16,-1-2 0-16,-2-3 0 0,-2-4-224 0,3 0-32 15,-2-4-16-15,-1-2 0 0,-2 1-128 0,0 1-32 16,-3-2 0-16,-2 0 0 0,-2-2-368 0,0 3-80 15,-2 3 0-15,-2-2-10240 0</inkml:trace>
  <inkml:trace contextRef="#ctx0" brushRef="#br0" timeOffset="17116.78">4832 2196 9375 0,'0'0'416'0,"0"0"96"0,0 0-512 0,0 0 0 0,0 0 0 0,0 0 0 16,0 0 720-16,0 0 48 0,0 0 16 0,0 0 0 15,0 0-144-15,0 0-48 0,0 0 0 0,0 0 0 0,0 0-288 0,2 10-64 16,-2-10-16-16,5 13 0 0,0-3-16 0,5 3 0 15,1-5 0-15,-1 1 0 0,1-1 160 0,4 3 16 16,3 3 16-16,4-2 0 0,1 1 16 0,1 1 0 16,1-4 0-16,5 1 0 0,1 1-128 0,2-5-32 15,2 1 0-15,-2-3 0 0,2-3 32 0,1 2 0 16,-2-1 0-16,1-2 0 0,0-2 32 0,-1 0 0 16,0-1 0-16,-1 1 0 0,-2-3 64 0,1 2 32 15,-1-2 0-15,-2-3 0 0,3 4-208 0,-7-1-32 16,-1-4-16-16,-1 2 0 0,-3 1 16 0,0-4 0 15,-3 3 0-15,0-5 0 0,-2 2-32 0,-1-1 0 16,-2 3 0-16,-2-3 0 0,0 2-144 0,-3-1 160 16,0 3-160-16,-2 1 160 0,-1-3-160 0,-4 8 0 15,4-5 144-15,-4 5-144 0,0 0 0 0,0 0 128 16,0 0-128-16,0 0 0 0,0 0 144 0,0 0-144 16,0 0 192-16,-6 6-192 0,0 1 0 0,0 0 0 15,-2 5 0-15,-1-2 0 0,-3 2 128 0,-2 4-128 16,-2-2 0-16,0-2 0 0,2 1 144 0,-3 1-144 15,-2-4 0-15,-1 2 144 0,-4 2 48 0,-2-2 16 16,0 1 0-16,-2 1 0 0,0 1-208 0,-3-2 144 0,3-3-144 0,-2 3 128 16,-2-5-128-16,-1 2 128 15,1-4-128-15,-1 2 128 0,-3-3-128 0,2-1 160 0,0-3-160 16,-1-1 160-16,0-1-160 0,-1-1 0 0,2 0 0 0,3-1 0 16,0-1 0-16,-11-4 128 0,6-1-128 0,8-3 0 15,3-2 0-15,2 2 0 0,3-2 128 0,2-2-128 16,2 0 0-16,5 1 0 0,-2 1 144 0,3 1-144 15,0-1 0-15,2 1 128 0,3 6-128 0,3-4 0 16,-1 4 0-16,3 7 0 0,3-9 0 0,-3 9 0 0,0 0-160 16,0 0 160-16,10-3-192 0,-10 3 192 0,11 2-176 15,1 3 176-15,-1 2-160 0,1 1 160 16,-1 2-128-16,1 0 128 0,-1 4 0 0,3 0-144 0,2 3 144 0,-4-7 0 16,1 1 0-16,1 3 0 0,2 0 0 0,3-1 0 15,3 0 0-15,2-1 0 0,1-3 0 0,5 3 0 16,0-3 0-16,4 1 128 0,2-4-128 0,17 4 0 15,-3-5 0-15,-19-3-128 0,-2-4 128 0,3 1 0 16,-1-1 0-16,1-2 0 0,0-3 0 0,0 1 144 16,-2 1-144-16,1-5 0 0,-1 1 256 0,-1-4-48 15,-1 2-16-15,-2 1 0 0,-3-3-64 0,-3 5-128 16,-2-1 176-16,-2 3-176 0,0-3 160 0,-2 4-160 16,-4 1 128-16,-3 2-128 0,-7 2-160 0,0 0-112 15,0 0-32-15,0 0-12272 0</inkml:trace>
  <inkml:trace contextRef="#ctx0" brushRef="#br0" timeOffset="20498.8">12419 2474 13823 0,'0'0'1216'0,"-4"8"-960"16,0-1-256-16,-2-2 0 15,-2 1-288-15,2 0-96 0,-3-1-32 0,0-1 0 0,0 0 1120 0,2 1 208 16,-1-3 48-16,0 0 16 0,2-1-112 0,0-1-32 16,6 0 0-16,-7-1 0 0,7 1-208 0,0 0-48 0,-6 0-16 0,6 0 0 15,0 0-96-15,0 0-16 0,0 0 0 0,0 0 0 16,-1-8-32-16,1 8-16 0,3-6 0 0,6 0 0 15,0-1-16-15,7-1 0 16,3-1 0-16,5 0 0 0,4 3-48 0,2-3-16 16,3 3 0-16,5-3 0 0,2 3-320 0,0-3 144 15,0 0-144-15,-2 0 0 0,1 0 128 0,-2-2-128 16,-2 2 0-16,-4-3 0 0,-3 5 128 0,-2-2-128 16,-2 2 0-16,-2-2 0 0,-5 1 0 0,-3-1 0 0,-2 2 128 0,-5 3-128 15,-2 1 160-15,-5 3-32 16,0 0 0-16,-7-4 0 0,-6 1 32 0,-5 2 0 0,-5 1 0 0,-5 1 0 15,-5 1-160-15,-2 0 0 0,-3 4 0 0,-4-2 128 16,-4 1-128-16,-2 2 192 0,1-2-192 0,0-3 192 16,0 0 0-16,2-2 16 0,3 0 0 0,4 1 0 15,4 0 32-15,4 0 0 0,6 1 0 0,4 0 0 0,5-4-112 16,3 2-128-16,5-2 176 0,7 2-176 0,0 0 384 16,5-6-16-16,6 0-16 0,7-2 0 0,1 3-352 0,6-1 128 15,3-1-128-15,5 2 0 0,3 1 0 0,2-2 0 16,0 2 0-16,2 0 0 0,-2-4 0 0,-1 1 0 15,-4 3 0-15,-4-1 0 0,-4 0 0 0,-2 3 0 16,-2 0 0-16,-6 2 0 0,-5 0 0 0,-10 0 0 16,0 0 0-16,0 0 0 0,-8 3 384 0,-4 1 0 15,-9 3 0-15,-5-2 0 0,-6 4-176 0,-4-2-16 16,-3 0-16-16,-2 1 0 0,-3-3-176 0,1 4 128 16,-2-1-128-16,2 3 128 15,-2-2-512-15,0 2-96 0,1-2-32 0,1 1-14080 0</inkml:trace>
  <inkml:trace contextRef="#ctx0" brushRef="#br0" timeOffset="21949.88">17097 5540 11455 0,'0'0'512'0,"0"0"96"0,0 0-480 0,0 0-128 15,0 0 0-15,0 0 0 0,0 0 800 0,0 0 144 16,0 0 16-16,0 0 16 0,0 0-32 0,0 0-16 0,0 0 0 0,2-5 0 15,3 0 288-15,-1-4 64 0,0 1 16 0,0-1 0 16,1-1-208-16,1-2-64 0,2-1 0 0,-1-1 0 16,2-4-448-16,3-1-112 0,2-1-16 0,-3-3 0 15,3-1 64-15,0-7 0 0,1-3 0 0,1-3 0 16,0-2-80-16,2-6-16 0,2-2 0 0,2-5 0 16,-1-3-176-16,1-5-48 0,0-2 0 0,1-3 0 15,1 1-192-15,11-41 128 0,-3 7-128 0,-3 15 0 0,-2 4 128 0,-8 29-128 16,1-7 0-16,3-1 0 0,1-2 0 0,3-3 0 15,4 8 0-15,-1 1 0 0,2 3 0 0,-2 3 0 16,-3 0 0-16,0 3 0 0,0 3 0 0,-3 4 0 16,-1 1 0-16,-1 3 0 0,-1 1 0 0,-2 1 0 15,-3 3 0-15,0 0 0 0,-4 3 0 0,4 1 0 16,-4 2 0-16,1 3 0 0,0 1 0 0,-2 1 0 16,2 1 0-16,-3 2 0 0,0 2 0 0,2 4 0 15,-5-1 0-15,1 5 0 0,0-2 0 0,-2 1 0 16,2 1 0-16,-3 2 0 0,-5 3 0 0,0 0 128 15,0 0-128-15,0 0 0 0,6 1 0 0,0 1 0 16,-6-2 0-16,7 3 0 0,-1 2 0 0,2 3 0 16,-2-3 0-16,0 5 0 0,2-1 0 0,0 3 0 15,1-1 0-15,1 3 0 0,-1 2 0 0,0 3 0 16,-1 3-192-16,1 4 192 0,0 6-144 0,1-1 144 16,-2 2 0-16,0 4-144 0,-2 5 144 0,-1 0 0 15,1 2 0-15,-1 3 0 0,-3 4 0 0,-1 4 0 16,-1 3 0-16,3 4 0 0,-2-3 0 0,0 1 0 15,-1 1 0-15,0-3 0 0,0 3 0 0,-2 1 0 0,-1 2 0 16,0-2 0-16,1-5 0 0,2-2 0 0,0-3 0 0,2-1 128 16,-2-8-128-16,3 2 144 0,2-5-144 0,-1 0 160 15,0-5 32-15,1 2 0 0,1 0 0 0,3 1 0 16,-1-1 48-16,-1-5 16 0,1-2 0 0,0 1 0 16,-2-3-64-16,2-1-16 0,-2-3 0 0,0 2 0 15,-1-4-176-15,0 1 192 0,2-4-192 0,-1 8 192 16,-1-7-192-16,0-2 160 0,-1-3-160 0,-1-7 160 0,-1 2-160 15,0-4 128-15,-2-6-128 0,0 0 128 0,0 9 0 0,0-9 0 16,0 0 0-16,0 0 0 0,0 0-128 0,0 0 0 16,-6-6-192-16,-1-1 192 15,-2-3-2256-15,-3 0-336 0,0-4-64 16,-4-1-16-16</inkml:trace>
  <inkml:trace contextRef="#ctx0" brushRef="#br0" timeOffset="22303.05">17442 4565 6447 0,'0'0'576'0,"0"0"-576"16,0 0 0-16,0 0 0 0,0 0 1744 0,0 0 240 16,0 0 64-16,0 0 0 0,0 0-672 0,0 0-128 0,11-5-32 0,-5 0 0 15,2 2-32-15,9 1-16 16,5 2 0-16,-4 0 0 0,3-1-16 0,7 1 0 0,5-3 0 0,7 2 0 16,3 1-112-16,8 0-16 0,2 0-16 0,3 0 0 15,-1-3-304-15,25-1-64 0,-14 2-16 0,-24-1 0 16,1 1-144-16,0-2-32 0,-1-2 0 0,-1 2 0 15,0 0-144-15,-3 3-48 0,-4 1 0 0,-2 0 0 16,-5-2-128-16,-3 2-128 0,-5 2 144 0,-1-1-144 16,-2 4-1152-16,-3 4-336 0,-2 0-64 15</inkml:trace>
  <inkml:trace contextRef="#ctx0" brushRef="#br0" timeOffset="25891.09">5279 7836 12207 0,'0'0'528'0,"0"0"128"0,0 0-528 0,0 0-128 15,0 0 0-15,0 0 0 0,0 0 576 0,0 0 64 16,-5 10 32-16,0 5 0 0,-2 7-256 0,1 4-48 16,0 1-16-16,-1 11 0 0,0 4 160 0,3-5 48 0,0 10 0 0,3 4 0 15,-3 7-144-15,0 5-32 0,0 5 0 0,-1 3 0 16,0 1-256-16,-1 0-128 15,0 0 128-15,-1 1-128 0,2-2 128 0,-1-4-128 16,-1-3 0-16,1-6 128 0,0-4-128 0,-1-8 128 16,1-3-128-16,-2-6 128 0,-1-7 0 0,2-2 0 15,0-5 0-15,4-4 0 0,0-4 0 0,2-3-128 0,-2-7 192 0,3-5-64 16,0 0-128-16,0 0-272 16,3-10 64-16,-3-6 16 15,0-1-1152-15,0-8-240 0,0 0-32 0,0-4-16 16,-4-4-512-16,0-2-96 0,-1-4-32 0,0-3 0 0,-1-1 1504 0,-1-4 320 0,-2 0 48 0,-2-21 16 15,1 4 1376-15,2 1 288 0,1 2 48 0,-1 4 16 16,4 1 16-16,3 0 16 0,-3-2 0 0,3 1 0 16,1 1-240-16,2 1-48 0,1-2-16 0,4 5 0 15,4 1-176-15,1 1-16 0,4 5-16 0,3-2 0 0,5 3-208 0,0 1-32 16,3 4-16-16,2-2 0 16,3-1-288-16,-1 4-64 0,3 0-16 0,0 3 0 0,0 2-96 0,0 7-16 15,0 0 0-15,-1 6 0 0,-2 3 64 0,1 10 0 16,-1 6 0-16,-1 4 0 0,1 8-64 0,-6 3-128 15,1 7 192-15,-4 5-64 0,-3 5-128 0,-3 6 0 16,-5 4 0-16,-4 5 0 0,-5-4 0 0,-3 1 0 16,-3 1 144-16,-5-6-144 0,-4-2 288 0,-3-3-16 15,-5 1 0-15,-4-4 0 0,-4-4 480 0,-4 1 80 16,-3 1 32-16,1-3 0 0,-1 1-384 0,9-12-80 16,-3-3-16-16,-1 1 0 0,1-3-176 0,-1-3-32 15,1-4-16-15,-10-4 0 16,10-7-480-16,7-2-80 0,6-8-32 0,7-6-8864 15,5 0-1776-15</inkml:trace>
  <inkml:trace contextRef="#ctx0" brushRef="#br0" timeOffset="26153.37">6310 6767 11055 0,'0'0'976'0,"-6"-6"-784"0,-1 1-192 0,7 5 0 16,-6 4 2048-16,-2 3 384 0,2 4 64 0,-6 6 0 16,2 4-1344-16,-3 6-288 0,0 5-48 0,-3 3-16 15,-2 5 32-15,3 5 16 0,0 5 0 0,0 5 0 16,1 3-336-16,0 8-64 0,0 0 0 0,1 5-16 0,0 3-272 16,2 1-160-16,-1-2 192 0,4-3-192 0,0-8 0 15,2-4-224-15,0-4 16 0,3-7 0 16,-1-8-672-16,3-5-128 0,1-4-16 0,1-9-6400 15,1-3-1280-15</inkml:trace>
  <inkml:trace contextRef="#ctx0" brushRef="#br0" timeOffset="26435.5">6420 7698 13823 0,'-2'13'1216'0,"-1"1"-960"15,0 1-256-15,1 8 0 0,-2 0 1440 0,2 5 240 16,-2 1 48-16,2 3 16 0,-2 2-784 0,0-1-176 16,0-5-16-16,2 0-16 0,-1-5-304 0,2-3-48 15,1-2-16-15,2-5 0 0,2-2 160 0,2-4 32 16,1-5 0-16,2-3 0 0,2-3 240 0,2-5 48 16,2-1 16-16,-1-6 0 0,-1-6-80 0,0-2-16 15,-1 1 0-15,1 0 0 0,-2-2-192 0,0-1-32 16,-4 0-16-16,0-1 0 0,-5-2-96 0,-1 3-32 15,-1-3 0-15,0 5 0 0,0 1-416 0,0 0 128 0,0 5-128 0,0 4 0 32,3 2-976-32,-2 0-288 0,-1 6-48 0,4-4-13280 0</inkml:trace>
  <inkml:trace contextRef="#ctx0" brushRef="#br0" timeOffset="26836.4">7456 7481 5519 0,'-6'-1'496'0,"0"-1"-496"16,-2 1 0-16,-1 2 0 0,4 1 4800 0,-3 3 880 15,-2 2 160-15,-2 0 48 0,-6 0-4736 0,-1 2-960 16,-4-1-192-16,-1 3 0 0,-2 1-128 0,-2 0-32 15,2 4 0-15,-1 0 0 0,1 1 32 0,2 1 0 16,3 1 0-16,2 1 0 0,3 0 128 0,5-1 0 16,3-2 0-16,5-2-128 0,3-1 128 0,3-1 0 15,5-6 0-15,1 0 0 0,4-1 320 0,3-3 0 16,2-1 0-16,1-2 0 0,4-2 128 0,0-1 0 16,1-4 16-16,0-1 0 0,-1-1-80 0,0 0-32 15,0-1 0-15,-4 1 0 0,-1 1-96 0,-3 2 0 16,-1 2-16-16,-3 6 0 0,-2 3 96 0,-1 6 32 15,-3 3 0-15,-1 9 0 0,-4 4-32 0,-3 6 0 0,-3 5 0 0,-6 6 0 16,-4 3 112-16,-5 4 32 0,-3 9 0 0,-4-2 0 16,-5 3-208-16,-1-1-32 0,-2-4-16 0,-1 0 0 15,-2-3-48-15,1-1-16 0,-1-2 0 0,0-8 0 16,1-5-768 0,3-4-160-16,-3-1-16 0</inkml:trace>
  <inkml:trace contextRef="#ctx0" brushRef="#br0" timeOffset="27434.25">9122 7480 11967 0,'-2'-8'1072'0,"1"2"-864"16,0 1-208-16,1 5 0 0,0 0 1152 0,0 0 192 16,0 0 48-16,0 0 0 0,0 0-624 0,-7 10-112 15,2 5-16-15,-2 5-16 0,-2 6-112 0,1 2 0 16,1 5-16-16,-1 2 0 0,0 3 16 0,1 3 16 15,-1 0 0-15,-1 1 0 0,0 2-208 0,0-4-32 16,2-2-16-16,2-3 0 0,0-2-144 0,2-6-128 16,-1-4 144-16,2-5-144 15,0-7-1776-15,2-11-448 0</inkml:trace>
  <inkml:trace contextRef="#ctx0" brushRef="#br0" timeOffset="27771.24">9566 7515 18015 0,'-3'22'800'0,"1"-2"160"0,1 6-768 0,0-7-192 0,-2 2 0 0,0 2 0 16,-3 6 352-16,0-1 32 0,-3 4 0 0,-1 0 0 16,-1-2 256-16,-2-3 64 0,0 0 16 0,0-7 0 15,2-2 112-15,1-4 32 0,1-5 0 0,1 0 0 16,1-5-112-16,7-4-32 0,0 0 0 0,1-9 0 15,0-2-304-15,7-4-64 0,-1-4-16 0,4-2 0 0,1-4-208 0,2 2-128 16,0-1 128-16,2-2-128 0,-1 0 0 0,0-2 0 16,0 3 0-16,2-1 0 0,3 5 0 0,-1 2 0 15,0 3 0-15,0 6 0 0,0 1-128 0,-1 7 128 16,-1 2-128-16,-1 4 128 0,0 6-160 0,-2 6 160 16,-6 6-192-16,0 1 192 0,-2 4 0 0,-2-2 0 15,-4 4 0-15,-2 2 0 0,-1 2-144 0,-3 2 144 16,-1 0 0-16,-1-4-144 15,-1-1-1872-15,1-6-368 0,2-6-80 0</inkml:trace>
  <inkml:trace contextRef="#ctx0" brushRef="#br0" timeOffset="28021.03">10636 6568 20271 0,'0'0'1792'0,"-7"3"-1424"15,2 6-368-15,-1 0 0 0,-1 3 640 0,-4 11 48 0,1 6 16 0,2-6 0 16,-2 7-704-16,-1 3 0 0,-2 6 0 0,0 3 0 16,-2 6 0-16,1 4 192 0,-1 6-192 0,-1 0 192 15,2 7-192-15,0-3 0 0,0 6 0 0,0-4 128 16,-1-1-128-16,-3 26 0 0,7-18 144 0,3-13-144 15,3-9-544-15,4-21-176 0,1-4-48 16</inkml:trace>
  <inkml:trace contextRef="#ctx0" brushRef="#br0" timeOffset="28387.99">10376 7370 17103 0,'0'0'752'0,"7"-3"160"0,0-5-720 0,3 3-192 15,3-3 0-15,2 2 0 0,3 1 368 0,1-4 32 16,0 1 16-16,3-1 0 0,-2 2-96 0,1 2 0 16,-2-2-16-16,0 3 0 0,0 2-48 0,0 1-16 15,-3 1 0-15,0 1 0 0,-2 5-112 0,-3 6 0 16,-1 2-128-16,-3 3 192 0,-5 5 192 0,1 7 48 16,-6 3 0-16,-1 6 0 0,-3 4 144 0,-2-2 16 15,-1-1 16-15,1-1 0 0,1-1 224 0,3-3 32 16,-3-3 16-16,5-2 0 0,1-6 176 0,4-1 32 15,3-2 16-15,3-5 0 0,3-2-432 0,1-7-96 0,4-2 0 16,1-1-16-16,2-3-176 0,1-6-48 16,-1 0 0-16,0-4 0 0,0-2-96 0,0-3-32 15,-3-1 0-15,0-2 0 0,-4-2-16 0,-2-5-16 0,-3 3 0 16,-3-1 0-16,-4-5 48 0,-3 1 16 0,-5-2 0 0,0 2 0 16,-4-3-112-16,-1 4 0 0,-1-1-128 0,-1 6 192 15,0 3-400-15,0 2-96 0,-1 4-16 0,2 3 0 16,2-1-2224-1,2 4-448-15</inkml:trace>
  <inkml:trace contextRef="#ctx0" brushRef="#br0" timeOffset="30505.16">13276 6684 11055 0,'-4'-19'480'0,"3"11"112"0,-1-3-464 16,0-1-128-16,-1-2 0 0,1 2 0 0,-2 3 1232 0,-1-4 240 15,1 2 32-15,0 7 16 0,4 4-624 0,0 0-112 16,-8 5-16-16,1 5-16 0,-1 5-384 0,-1 6-80 15,0 3-16-15,1 8 0 0,0 4 176 0,-1 9 48 16,0 1 0-16,-1 6 0 0,0 2-80 0,-3 9-16 16,0-1 0-16,1 5 0 0,-1 2-176 0,-1-2-32 15,0 3-16-15,-1-5 0 0,-1-6-48 0,2-5 0 16,3-4 0-16,1-4 0 0,1-7-128 0,0-6 160 16,5-9-160-16,0-3 160 15,2-6-1440-15,1-3-304 0,1-5-48 0</inkml:trace>
  <inkml:trace contextRef="#ctx0" brushRef="#br0" timeOffset="30805.49">12929 6537 14735 0,'0'0'1312'0,"2"-6"-1056"0,5 1-256 0,3-1 0 15,5 2 1504-15,5 3 240 0,4-2 48 0,6 2 16 16,3 0-1312-16,4 2-272 0,1 2-48 0,1 0-16 16,2 4-32-16,1 4 0 0,0 6 0 0,2 3 0 15,3 4 128-15,0 5 32 0,0 5 0 0,-1 1 0 16,-3 6 64-16,-3 6 16 0,-3-1 0 0,-8 4 0 16,-5 4-240-16,-6 2-128 0,-6-2 160 0,-4 4-160 0,-5-2 0 0,-5 1 128 15,-5-4-128-15,-5-1 0 0,-3-2 0 0,-5-7 176 16,-7-1-176-16,-2-5 160 0,-7-4 112 0,-2-1 32 15,-1-1 0-15,-2-5 0 0,4-1-16 0,-2-3 0 16,-2-3 0-16,0-3 0 16,2-2-1248-16,-1-6-256 0,2-4-64 0</inkml:trace>
  <inkml:trace contextRef="#ctx0" brushRef="#br0" timeOffset="31141.7">14378 6665 17503 0,'-5'9'1552'0,"0"0"-1232"16,1 3-320-16,0 5 0 0,0 3 960 0,-1 4 144 15,0 4 32-15,-1 5 0 0,-3 3-304 0,-2 3-48 16,0 3-16-16,0 4 0 0,-3 1-112 0,0 1-16 0,-2 3-16 0,2 3 0 15,-2-1-256-15,2-1-48 0,2 0-16 0,4-7 0 16,1-2-176-16,5-4-128 0,3-4 192 0,4-6-192 16,4-5 624-16,5-5 16 0,0 1 0 0,2-3 0 15,2-3-128-15,1-5 0 0,2 1-16 0,0-6 0 16,1 0-240-16,1 0-32 0,-2-4-16 0,1-6 0 16,0 0-208-16,-2-3 128 0,-1 0-128 0,0-3 0 15,-1 1-288-15,0-1-160 16,-2-4-16-16,-1 4-16 0,-1-2-384 0,-3-2-80 0,-3 2-16 0,-2-3-7744 15,-4 0-1536-15</inkml:trace>
  <inkml:trace contextRef="#ctx0" brushRef="#br0" timeOffset="31296.18">14113 7145 16575 0,'0'0'1472'0,"0"-5"-1168"16,0 1-304-16,0 4 0 0,4-6 768 0,1 4 112 15,2-1 16-15,3 0 0 0,4 1-144 0,2-1-32 16,2 0 0-16,2-1 0 0,2 0-208 0,2-1-32 15,2-5-16-15,0 2 0 0,1-2-176 0,1 1-32 16,-1-4-16-16,-2 2 0 16,0 1-672-16,-4-3-128 0,-3 0-16 0</inkml:trace>
  <inkml:trace contextRef="#ctx0" brushRef="#br0" timeOffset="31439.65">14137 6650 22111 0,'-12'-16'1968'0,"9"9"-1584"0,2 2-384 0,1 5 0 16,6-8 960-16,4 3 96 0,6 0 32 0,0 4 0 15,3-1-464-15,4 2-96 0,3 0-16 0,2-1 0 16,3-3-240-16,4 0-48 0,0-1-16 0,7 2 0 16,5-5-80-16,7 0-128 0,3-1 176 0,27-2-8704 15,-9-3-1744-15</inkml:trace>
  <inkml:trace contextRef="#ctx0" brushRef="#br0" timeOffset="32022.62">16827 6697 18431 0,'0'0'1632'0,"0"0"-1312"15,0 0-320-15,0 0 0 0,-2 10 224 0,-1 3-32 16,1 4 0-16,-5 19 0 0,5 8 256 0,-1-11 64 16,-2 6 0-16,0 3 0 0,-1 3-320 0,-2 1-64 15,-2 4-128-15,-2 0 192 0,0 4 16 0,-4-1 0 16,-1 2 0-16,-1-3 0 0,0 0-208 0,0-4 0 15,2-2 0-15</inkml:trace>
  <inkml:trace contextRef="#ctx0" brushRef="#br0" timeOffset="32389.62">16457 7337 11055 0,'0'0'976'0,"7"3"-784"15,2-2-192-15,2 0 0 0,4 1 1536 0,2-1 256 0,4-1 48 0,5 1 16 16,3 2-1280-16,5-3-240 16,4-3-48-16,2 2-16 0,1-2-272 0,-2 0 128 0,-2-1-128 0,-3 0 0 15,-1-1 0-15,-2 2 0 0,-5 1 0 0,-1 0 0 16,-5 2 0-16,-4 3 0 0,0 2 0 0,-5 5 0 16,-2 3 256-16,-3 4-16 0,-1 2 0 0,-2 2 0 15,-2 2 272-15,-1 1 64 0,0 2 16 0,1 7 0 16,2-8-320-16,1-8-64 0,-2-1-16 0,7 6 0 15,1-4 432-15,3-4 80 0,1-3 0 0,-2-7 16 0,2-2 192 0,2 0 48 16,3-4 0-16,2-1 0 0,-1-6-368 0,-1 2-64 16,0-3-16-16,-3 2 0 0,0-4-176 0,-4 0-32 15,-3-2-16-15,-2-1 0 0,-5 0 176 0,-2 0 48 16,-7-2 0-16,-2-1 0 0,-3 0-80 0,-2 1-16 16,-3-2 0-16,-4 0 0 0,0-2-416 0,-1 1-256 15,0 2 48-15,3 0 0 16,0 4-1984-16,3 4-400 0,2-1-80 0,2 4-16 0</inkml:trace>
  <inkml:trace contextRef="#ctx0" brushRef="#br0" timeOffset="32813.96">19676 6567 17503 0,'-10'-18'1552'0,"4"9"-1232"0,1 2-320 0,-2-3 0 0,-3 2 128 0,3-1-128 16,0 4 192-16,-2 1-192 0,-4 3 720 0,2 1 48 16,-5 1 0-16,-1 5 0 0,-6 5-256 0,-2 3-32 15,-1 3-16-15,-3 5 0 0,-1 2 96 0,-3 7 16 16,3 3 0-16,-16 21 0 0,7-2-48 0,4 2 0 16,6-2 0-16,11-16 0 0,0 5-336 0,3 1-64 15,1-4 0-15,3-2-128 0,1 0 192 0,2-2-192 16,2-1 192-16,1-1-192 0,1-3 0 0,1 0 0 15,1-1 0-15,0-4 0 0,0 3 128 0,-1-4-128 16,2 3 0-16,-2-3 0 0,1-5 0 0,-3 8 0 16,0-3-208-16,0-4 80 15,0-2-1760-15,2-5-352 0,-1-4-64 0</inkml:trace>
  <inkml:trace contextRef="#ctx0" brushRef="#br0" timeOffset="33021.44">18645 7266 16575 0,'0'0'736'0,"0"0"160"0,0 0-720 0,7-1-176 0,4 1 0 0,3 0 0 16,2 0 1488-16,6 0 272 0,2 0 48 0,4-1 16 15,2-1-1264-15,6 0-256 0,5-3-48 0,-1 1-16 16,2 1-80-16,3 2-16 0,2-3 0 0,1 0 0 15,0 3-992-15,2 1-208 0,2-1-32 0</inkml:trace>
  <inkml:trace contextRef="#ctx0" brushRef="#br0" timeOffset="33200.93">19861 7176 23903 0,'-10'19'1056'0,"5"-6"224"0,0 1-1024 0,0 6-256 15,-5 0 0-15,0 4 0 0,-2 8 640 0,1-1 64 16,-2 0 32-16,-6 15 0 0,1-9-432 0,7-13-96 16,-2 2-16-16,-5 8 0 0,3-5-48 0,7-10-16 15,2-1 0-15,2-3 0 16,2-2-1984-16,2-1-384 0</inkml:trace>
  <inkml:trace contextRef="#ctx0" brushRef="#br0" timeOffset="33528">20380 7364 21711 0,'-8'27'960'0,"2"-12"192"0,-2 3-912 0,-1 2-240 0,-2 4 0 0,-2 3 0 15,-1-3 1024-15,-1 0 144 0,0 2 48 0,0-6 0 16,-2-1-624-16,3-4-112 0,3-2-32 0,2-7 0 15,2-1 80-15,7-5 16 0,0 0 0 0,-2-6 0 0,4-5 96 16,5-5 0-16,2-1 16 0,2-4 0 0,2 0-368 0,2-1-80 16,2-1-16-16,2-2 0 0,1 2-192 15,3 0 128-15,1-5-128 0,0 4 0 0,-1 1 0 0,1 5 0 16,-1 5-176-16,0 2 176 0,-3 5 0 0,-1 1 128 16,-2 7 32-16,-3 4 0 0,-3 6-160 0,-1 2 0 15,-2 2 144-15,-2 3-144 0,-3 3 0 0,-2 1 0 16,-1 0 0-16,-2 4 0 15,-1-3-480-15,-3 1-64 0,-1 2-16 0,2-3-13600 0</inkml:trace>
  <inkml:trace contextRef="#ctx0" brushRef="#br0" timeOffset="34009.11">22043 7064 15663 0,'-17'-6'688'0,"9"3"144"0,-2 1-656 0,1 0-176 0,6 2 0 0,-5 0 0 15,-6 3 128-15,-3 2 0 0,-2 3 0 0,-2 2 0 16,-3 2-128-16,-2 4 0 0,-2 1 0 0,-10 10 0 15,4 4 528-15,-4 3 32 0,-1 4 0 0,1 3 0 0,0 3-64 0,3-1-16 16,0 2 0-16,5-4 0 16,3-3-304-16,7-4-176 0,4-2 192 0,6-8-192 0,5-4 880 0,4-3 64 15,4-4 16-15,4-4 0 0,3-6 80 0,6-4 32 16,4-7 0-16,4 0 0 0,7-8-368 0,-1-3-80 16,2-6-16-16,0-2 0 0,3-2-480 0,14-18-128 15,-10 0 0-15,-14 15 0 0,2-4 0 0,10-20 0 16,-5 1 0-16,-11 14 0 0,5-7 0 0,0-6 0 15,1-3 0-15,0-8 0 0,1-2 0 0,-2-1 144 16,0-4-144-16,-2 6 0 0,-1 6 176 0,-3 7-176 16,-2 6 160-16,-3 11-160 0,-3 11 208 0,-3 3-48 15,-4 12-16-15,-5 10 0 0,0 0-144 0,-3 10 0 16,-2 12 0-16,-1 3-176 0,-3 9 48 0,-3 5 0 16,-2 4 0-16,-2 9 0 0,-4 9 128 0,-3 1-160 0,-1 6 160 15,-3 2-160 1,-2 1-1680-16,-13 35-336 0</inkml:trace>
  <inkml:trace contextRef="#ctx0" brushRef="#br0" timeOffset="34536.86">23187 7899 11967 0,'-4'13'1072'0,"-1"1"-864"15,2-2-208-15,-1 0 0 0,2 1 1392 0,4-1 224 16,5-1 48-16,-1-3 16 0,-6-8-272 0,0 0-64 15,0 0-16-15,0 0 0 0,4-11-48 0,1-3 0 16,-3-5 0-16,6-5 0 0,0-8-160 0,2-2-32 16,0-4-16-16,3-2 0 0,1-6-496 0,10-24-112 15,-10 34-16-15,2-8 0 0,3-8-176 0,3-6-32 16,1-6-16-16,2-2 0 0,3-1-80 0,0-4-16 16,4-7 0-16,9-15 0 0,-3 6-128 0,0 8 0 15,-4 8 0-15,-1 10 0 0,-3 10 0 0,-4 9 0 16,-1 9 0-16,-4 9 0 0,-1 6 0 0,-2 6 160 15,-4 6-160-15,0 6 160 0,-1 10-160 0,-3 4 0 16,-1 9-160-16,-1 2 160 0,-3 7-160 0,-3 5 160 16,0 4-160-16,-4 8 160 0,0 9-128 0,-2 6 128 0,0 6 0 15,-2 5-144-15,-2 5 144 0,0 11 0 0,1 0 0 0,0-8 0 16,2-1-176-16,3-5 176 0,1-6-208 0,3-3 80 31,3-5-304-31,2-5-48 0,0-6-16 0,2-8 0 16,1-6 64-16,0-4 16 0,2-5 0 0,-1-7 0 0,-1-3-624 15,1-8-128-15,0-4-32 0,-2-6-10912 0</inkml:trace>
  <inkml:trace contextRef="#ctx0" brushRef="#br0" timeOffset="34713.07">23103 7471 31327 0,'-21'-7'1392'0,"21"7"272"0,0 0-1328 0,0 0-336 15,0 0 0-15,14 0 0 0,7 2 528 0,5-1 48 16,2 1 0-16,9 5 0 0,6-3-240 0,8 1-32 16,12-1-16-16,5 1 0 0,7-2-144 0,4-1-16 15,1-1-128-15,3 0 192 16,3 1-704-16,8-2-160 0,-29 0-32 0,1 0-14080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33:12.67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15143 9602 4607 0,'0'0'192'0,"0"0"64"0,0 0-256 0,8-7 0 0,-8 7 0 0,8-5 0 16,-2-2 2432-16,-6 7 448 0,6-7 96 0,-6 7 16 15,7-5-1440-15,-7 5-272 0,7-11-64 0,-7 11-16 16,0 0-176-16,0 0-16 0,7-5-16 0,-7 5 0 15,0 0-288-15,0 0-48 0,0 0-16 0,0 0 0 16,0 0-176-16,2 12-32 0,-4-1-16 0,0 6 0 16,-4 3-32-16,-2 7-16 0,-1 2 0 0,-1 7 0 15,-2 4-224-15,0 1-144 0,0 5 192 0,1-1-192 0,-1 5 144 16,4-2-144-16,1-2 0 0,2-5 144 0,1-7-144 16,4-3 0-16,3-7 0 0,3-1 0 0,2-6 0 0,2-5 0 15,3-2 0-15,2-7 0 0,3-3 256 0,2-4-16 16,3-8-16-16,2 1 0 0,2-4 192 0,0-6 32 15,-1-5 16-15,1-4 0 0,0 0-208 0,-4-2-64 16,0-1 0-16,-1 1 0 0,-2-1-48 0,0 3-16 16,-5-3 0-16,2 2 0 0,-5 3-128 0,0-2 128 15,-2 0-128-15,-1 1 128 0,-3-1-128 0,2 6 0 16,-3 1 0-16,0 5 128 0,0 5-128 0,-1 3 0 16,-4 10 0-16,0 0 0 0,0 0 0 0,0 0 0 15,-1 15 0-15,-3 3 0 0,0 6 0 0,0 4-144 16,-1-1 144-16,0 5 0 0,0 2 0 0,0 3-128 15,1 0 128-15,2-1 0 0,0 0 0 0,2-2 0 16,2-1 0-16,0-3 0 0,3-6 0 0,0-1 0 16,3-4 0-16,-2-1 0 0,6-3-192 0,2-1 32 15,2-7 0-15,3 1-9408 16,3-5-1888-16</inkml:trace>
  <inkml:trace contextRef="#ctx0" brushRef="#br0" timeOffset="300.14">16513 9035 21359 0,'0'0'944'0,"0"0"208"0,0 0-928 0,0 0-224 15,-2 12 0-15,-5-2 0 0,1 4 736 0,-3 6 96 16,-2 8 32-16,-2 2 0 0,-2 1-96 0,-1 6 0 16,0 3-16-16,-1 7 0 0,-2 2-16 0,0 5 0 15,0 3 0-15,-1 1 0 0,-2 6-352 0,3-3-80 16,3 4-16-16,3-8 0 0,4-4-288 0,4-2 0 16,4-5 0-16,2-6 0 0,4-8 0 0,4-4-320 15,1-7 32-15,3-4 16 16,5-3-1824-16,2-7-352 0,-1-5-80 0</inkml:trace>
  <inkml:trace contextRef="#ctx0" brushRef="#br0" timeOffset="600.29">17323 8985 18431 0,'0'0'1632'0,"0"0"-1312"0,0 0-320 0,0 0 0 16,-6 11 992-16,-2 2 128 0,-1 3 32 0,-4 10 0 15,-5 0-128-15,-2 7 0 0,-3 6-16 0,-1 2 0 16,-3 4-272-16,3 6-48 0,1 1-16 0,1 4 0 0,-3 4-80 0,6 3-16 16,2-1 0-16,3 2 0 15,1-2-352-15,4-2-80 0,4-5-16 0,4-6 0 0,4-6-128 0,2-4 0 16,3-6 0-16,2-3 128 0,-2-7-304 0,2-3-64 15,1-4-16-15,1-2 0 16,-2-9-1344-16,0-3-288 0,-1-4-48 0,-1-3-16 0</inkml:trace>
  <inkml:trace contextRef="#ctx0" brushRef="#br0" timeOffset="743.88">16767 9768 21183 0,'0'0'1888'0,"0"0"-1504"15,0 0-384-15,12-2 0 0,2 1 1216 0,4-2 192 16,1 0 16-16,4-1 16 0,2 0-784 0,3-6-144 16,4 0-48-16,3-4 0 0,1 0-64 0,3-2-16 15,3-1 0-15,1 0 0 16,2 4-1152-16,-1-2-224 0,0 1-48 0</inkml:trace>
  <inkml:trace contextRef="#ctx0" brushRef="#br0" timeOffset="1067.25">17684 8786 21183 0,'0'0'1888'0,"13"0"-1504"15,-1 2-384-15,4 0 0 0,5 4 464 0,1 2 32 16,-1 6 0-16,2 5 0 0,1 5 288 0,-1 7 64 16,-1 2 16-16,-3 6 0 0,-1 4-160 0,-3 8-48 15,-2 7 0-15,-3 5 0 0,-1 6 192 0,-4 4 48 16,-3 5 0-16,-3 8 0 0,-3 7-352 0,-1-4-64 16,-4-5-16-16,-2-6 0 0,-1-5-256 0,-1-7-48 15,-4-7-16-15,0-7 0 0,0-6 16 0,0-8 0 16,-1-3 0-16,3-4 0 15,-3-8-1696-15,2-3-320 0</inkml:trace>
  <inkml:trace contextRef="#ctx0" brushRef="#br0" timeOffset="1505.77">18850 9510 20959 0,'0'0'928'0,"0"0"192"0,0 0-896 15,0 0-224-15,0 0 0 0,0 0 0 0,0 0 1008 0,19 3 144 16,2-3 48-16,5-3 0 0,2-3-624 0,3 1-128 16,4-5-32-16,3 3 0 0,6-6-208 0,3 4-32 15,2-4-16-15,0 3 0 0,2 0-304 0,-1-3-64 16,-3 6-16-16,-7-2-11712 0</inkml:trace>
  <inkml:trace contextRef="#ctx0" brushRef="#br0" timeOffset="1684.98">18927 9892 15663 0,'0'0'688'0,"0"0"144"0,0 0-656 0,13-4-176 0,5-1 0 0,2 3 0 16,2-1 3008-16,4 1 576 0,5-1 128 0,3-3 0 16,4-2-2848-16,8 2-576 0,2-4-112 0,11 1-32 15,2-3-1040-15,-3 2-224 0,-3 0-32 0</inkml:trace>
  <inkml:trace contextRef="#ctx0" brushRef="#br0" timeOffset="2050.88">20822 8870 19343 0,'-7'-11'1728'0,"7"11"-1392"0,-7-8-336 0,2 0 0 16,5 8 448-16,0 0 32 0,-6 4 0 0,0 5 0 16,-1 6 112-16,0 7 32 0,-1 9 0 0,0 5 0 15,-1 6-176-15,2 12-16 0,-1 3-16 0,-1 7 0 16,-1 5-128-16,-1 4-32 0,-1 3 0 0,-1 8 0 16,-3-1-128-16,1 1-128 0,-2-1 192 0,2-4-192 15,1 1-1504-15,-1-7-416 16,2-12-64-16,3-9-32 0</inkml:trace>
  <inkml:trace contextRef="#ctx0" brushRef="#br0" timeOffset="2451.44">20695 9052 20271 0,'12'-19'1792'0,"5"-1"-1424"16,5-5-368-16,3 3 0 0,3-1 128 0,8 0-128 15,2 1 160-15,3 4-160 0,-1 2 816 0,2 1 64 16,-1 3 16-16,-1 2 0 0,-2 4-32 0,-1 6 0 16,1 1 0-16,-3 5 0 0,-2 4-416 0,-3 7-96 15,-5 3-16-15,-6 3 0 0,-4 6-336 0,-8 3 128 16,-5 4-128-16,-6 1 0 0,-5 1 0 0,-5-1 0 0,-3 1 0 0,-4-3 0 15,-2-2 0-15,-3-2 0 0,-3-3 0 0,-6 1-192 16,1-5 192-16,-3 3 0 0,-2-2 0 0,-1-1 128 16,2-1-128-16,2-2 0 0,1-3 128 0,4-1-128 15,6 2 128-15,3 0-128 0,6-1 160 0,6 1-160 16,5-1 176-16,6 2-176 0,5 3 192 0,6 4-192 16,4 5 256-16,5 0-48 0,4 2-16 0,-1 0 0 15,5 1-192-15,-1-1 0 0,2 1 0 0,-1 0 0 0,-1-1 128 0,-2-1-128 16,1-5 0-16,-1 0 0 0,0 1 0 0,0-3 128 15,-2 3-128-15,-1-6-8800 16,-3-3-1792-16</inkml:trace>
  <inkml:trace contextRef="#ctx0" brushRef="#br0" timeOffset="2836.32">22440 9415 14735 0,'-10'-5'1312'0,"-1"2"-1056"0,-1 1-256 0,0 5 0 16,-4 2 1408-16,0 8 240 0,-2-2 32 0,-2 8 16 15,-4 7-416-15,-2 2-64 0,1 5-32 0,-3 3 0 16,0 4-224-16,4 1-32 0,-3-1-16 0,3 2 0 16,2 0-336-16,3-1-64 0,3 1 0 0,3-2-16 15,4 0-368-15,5-7-128 0,3-5 0 0,2-2 144 16,4-5-144-16,3-2 0 0,3-3 0 0,5-2-176 15,1-7-432-15,5-3-96 0,1-4 0 16,2-4-7792-16,2-1-1552 0</inkml:trace>
  <inkml:trace contextRef="#ctx0" brushRef="#br0" timeOffset="3185.46">23159 9548 22511 0,'0'0'992'0,"0"0"224"0,-11-4-976 0,1 4-240 16,-1 1 0-16,-2 4 0 0,-3 4 592 0,-5 4 80 15,-4 1 16-15,-4 2 0 0,-3 2 16 0,0 5 16 16,0 1 0-16,2 4 0 0,2-5-32 0,5 4-16 16,6-3 0-16,5-1 0 0,2-2-256 0,7 1-48 15,4-2-16-15,6-2 0 0,3-4-352 0,4-3 144 16,5 1-144-16,4-7 0 0,3-1 208 0,6-4-64 15,4-3-16-15,1-2 0 0,-2-1 80 0,1-6 16 0,-3 0 0 0,-3-2 0 16,-2 0-16-16,-4-2 0 0,1 0 0 0,-5-1 0 16,-2 1-16-16,-4 1 0 0,-4 1 0 0,-4 1 0 15,-4-2 0-15,-5-4 0 0,-2-2 0 0,-5 1 0 16,-7 1-16-16,-1 4-16 0,-1 2 0 0,-5 1 0 16,-4 6-496-1,-1-1-112-15,0 3 0 0,-3 1-16 0,1 2-2352 0,6 0-448 0,-7 1-112 16,13 1-16-16</inkml:trace>
  <inkml:trace contextRef="#ctx0" brushRef="#br0" timeOffset="3486.67">24008 9479 22223 0,'0'0'976'0,"0"0"224"0,0 0-960 0,0 0-240 16,0 0 0-16,0 0 0 0,0 0 640 0,-12-5 96 15,-3 2 16-15,-4 3 0 0,-3 2-352 0,-2 3-64 16,-2-1-16-16,-1 1 0 0,0 5-128 0,4-1-48 16,5 3 0-16,6 0 0 0,3-3-144 0,5 3 0 15,1 0 0-15,6 1 0 0,-3-13 0 0,8 14 288 16,3 1-32-16,2 0 0 0,1-3 192 0,2 4 48 16,2 3 0-16,0 1 0 0,1 0-96 0,0 0-16 15,-1 0 0-15,-2 1 0 0,-2 0-128 0,-2 1-48 16,-5-2 0-16,-4 3 0 0,-6-1 96 0,-4-3 16 15,-7 1 0-15,-4-1 0 0,-4-1 160 0,-7-2 32 0,-4 1 16 0,-1-1 0 16,-2 0-208-16,-1-5-64 0,-2-1 0 0,1 0 0 16,1-3-256-16,3-5-256 0,2 0 64 0,14-5-15296 15</inkml:trace>
  <inkml:trace contextRef="#ctx0" brushRef="#br0" timeOffset="4353.62">25142 9526 13823 0,'0'0'1216'0,"0"0"-960"0,0 0-256 0,0 0 0 0,0 0 320 0,0 0 32 15,0 0 0-15,0 0 0 0,-11 10 288 0,1 5 48 16,-1 5 16-16,-1-1 0 0,2 0-176 0,-1 2-16 15,-1 2-16-15,3 3 0 0,3 0-288 0,1 2-48 16,1-4-16-16,3 2 0 0,2-6-144 0,3-2 160 16,1-2-160-16,3-5 160 0,1-1 480 0,3-5 80 15,2-1 32-15,3-2 0 0,2-6 176 0,2-1 32 16,1-2 16-16,2-5 0 0,0 0-384 0,1-4-80 0,-3-3 0 0,1 1-16 16,0-1-176-16,-2 0-16 15,-2 0-16-15,-2 1 0 0,1 2-144 0,-4 5-16 0,-4-1-128 0,2 7 192 16,-2 0-64-16,-10 5-128 15,11 6 176-15,-2 4-176 0,-2 6 128 0,-2 4-128 16,0 5 0-16,-3 1 0 0,0 6 0 0,-2-1 0 16,-3 2 0-16,2-1 0 0,-2 0 0 0,1-3 0 0,2-6 0 0,4-1 0 15,-1-7 128-15,2-2-128 0,3-8 0 0,2-3 0 16,4-3 320-16,3-4-64 0,3-9 0 0,5-4 0 16,5-6 464-16,0-5 96 0,2-3 16 0,-3-2 0 15,-3 1-304-15,-2-2-48 0,-3 1-16 0,-3-3 0 16,-3-2-128-16,-3-1-16 0,-2 0-16 0,-1 0 0 15,-3 1-176-15,1-1-128 0,-2 4 192 0,-1 5-192 16,-2 2-336-16,-1 10-176 0,-1 1-48 0,0 8 0 16,0 3-1456-16,0 7-288 0,0 0-64 0</inkml:trace>
  <inkml:trace contextRef="#ctx0" brushRef="#br0" timeOffset="4720.32">26340 9897 18431 0,'0'0'1632'0,"0"0"-1312"16,0 0-320-16,0 13 0 0,-1 0 1280 0,-2-2 192 0,-2 3 48 0,-2 3 0 15,-1-1-576-15,-2 2-112 16,-2 0-32-16,0 2 0 0,-3-1-288 0,-1 1-48 0,0 1-16 0,4-2 0 16,2 0-32-16,4-4-16 0,3-1 0 0,3-1 0 15,0-13-48-15,8 9-16 0,2-2 0 0,3-3 0 16,1-3 192-16,2-2 48 0,3-1 0 0,2-6 0 16,-2-1-144-16,2-4-32 0,0 1 0 0,-2 0 0 15,0-4-176-15,0-1-32 0,0-2-16 0,-3 3 0 16,-2-2-176-16,0 4 128 0,-5 1-128 0,-1 3 128 0,-3-3-128 0,-1 4 0 15,-2-1 0-15,-2 10 0 16,-1-9-1024-16,1 9-304 0,-5-11-48 0,-1 2-13008 16</inkml:trace>
  <inkml:trace contextRef="#ctx0" brushRef="#br0" timeOffset="5604.19">27591 8677 12895 0,'0'0'1152'0,"0"0"-928"0,0 0-224 0,5-9 0 16,-5 9 960-16,4-8 128 0,-4 8 48 0,0 0 0 15,0 0 208-15,0 0 32 0,0 0 16 0,0 0 0 16,-9 0-496-16,0 2-112 0,0 3-16 0,0 4 0 16,-1 1-320-16,-3 6-64 0,-4 5 0 0,-1 5-16 15,-2 7 0-15,0 6 0 0,0 6 0 0,-1 9 0 0,-4 5-32 0,-1 3 0 16,-5 5 0-16,4 3 0 16,0-2-208-16,-1 1-128 0,1 0 160 0,5-6-160 0,3-4 0 0,5-5 128 15,4-5-128-15,4-6 0 0,3-2 0 0,6-7 176 16,0-5-176-16,6-1 160 0,3-6-160 0,3-3 128 15,3-4-128-15,0-2 128 0,1-3-128 0,1-2 0 16,-1-6 0-16,1-3-176 16,0-2-1568-16,-3-4-320 0</inkml:trace>
  <inkml:trace contextRef="#ctx0" brushRef="#br0" timeOffset="5777.84">27000 9372 30399 0,'0'0'2704'0,"0"0"-2160"16,8-10-544-16,4 4 0 0,5-3 256 0,3 4-64 15,4 1-16-15,6-1 0 0,4-3-176 0,3 2 160 16,6-2-160-16,1 1 160 0,3-6 64 0,-2 3 16 16,-2-2 0-16,-1 5 0 15,-2-2-1232-15,-2 5-240 0,-3-4-48 0</inkml:trace>
  <inkml:trace contextRef="#ctx0" brushRef="#br0" timeOffset="6101.59">28462 9426 20271 0,'0'0'1792'15,"0"0"-1424"-15,0 0-368 0,11 0 0 0,3 1 2032 0,3 0 336 16,2-1 64-16,5 0 0 0,4-1-1280 0,4-2-272 15,3-2-48-15,-7 3-16 0,5-2-432 0,5 1-64 16,4-2-32-16,0-2 0 0,-1 2-288 0,-2 1 0 16,-2-3 0-16,-2 2-9840 15,-4 3-1872-15</inkml:trace>
  <inkml:trace contextRef="#ctx0" brushRef="#br0" timeOffset="6770.92">30864 8348 15775 0,'-21'-10'704'0,"9"5"128"0,-3-3-656 0,-2 4-176 15,1-2 0-15,-2 1 0 0,0 2 1152 0,-1 2 192 16,0 1 32-16,-1 4 16 0,-1 2-528 0,0 2-96 15,-3 3-32-15,0 2 0 0,-1 3-256 0,0 3-48 16,-3 2-16-16,-1 0 0 0,0 1-144 0,1 3-16 16,0 2-16-16,5 5 0 0,0 0-32 0,4 3 0 15,2 5 0-15,7 0 0 0,4 3-32 0,3 3-16 16,3 3 0-16,4-4 0 0,4 1-160 0,2-4 0 0,0 0 0 16,4 0 0-16,2-4 0 0,4 0 0 15,-1 0 0-15,2-1 0 0,1 0 0 0,-1-1 0 0,2-3 0 16,0 0 0-16,-1 1 0 0,-3 0 0 0,-1-2 0 15,-3 0 0-15,-1-2 0 0,-3 1 0 0,-4-4 0 0,-4 1 128 16,-3-3-128-16,-1 0 160 0,-4-3-160 0,-1 0 160 16,-3 2-16-16,-3-3 0 0,0-3 0 0,-5 0 0 15,-1-2 240-15,-4 0 64 0,-5-1 0 0,-5-1 0 0,-5-1-160 16,-1-4-32-16,-3-2 0 0,2-3 0 0,1-3-64 0,1-2-32 16,1-2 0-16,5-7 0 15,5-1-160-15,3-6 192 0,6-6-192 0,4-2 192 0,4-4 48 0,5 1 16 16,4-3 0-16,5 5 0 0,4-2-128 0,3 5 0 15,0 0-128-15,6 5 192 0,4 4-192 0,2 1 0 16,1 5 0-16,2 2 0 0,2 5 0 0,2 4-128 16,3 1 128-16,3 4 0 0,1 1 0 0,-1 4 0 15,-3 1 0-15,-2 4 0 0,-3-2 0 0,-3 1 0 16,-6-1 0-16,-4 0 0 16,-3-2-2112-16,-3 0-384 0</inkml:trace>
  <inkml:trace contextRef="#ctx0" brushRef="#br0" timeOffset="7656.06">31243 7519 8287 0,'0'0'736'0,"0"0"-592"16,0 0-144-16,13-9 0 0,-1 0 1664 0,1 7 320 15,2 2 48-15,4 2 16 0,0 7-640 0,6 1-112 16,1 6-16-16,2 4-16 0,2 5-624 0,1 3-112 16,2 5-16-16,2 7-16 0,0 4-272 0,1 8-48 15,-1 8-16-15,2 6 0 0,3 2-160 0,-5 7 0 16,-3 2 0-16,-3 7 0 0,-5 1 0 0,-6 4 0 0,-5 4 0 0,-5 2 0 15,-6 1 0-15,-4 5 0 0,-7 5 0 0,-5-2 0 16,-4-6 528-16,-4 1 128 0,-4-5 32 0,-1-2 0 16,-4-5 464-16,-2-4 112 0,0-3 16 0,-2-4 0 15,-8-2-560-15,-6-3-96 0,-3 0-32 0,-4-5 0 16,0 0-320-16,-1-5-64 0,0 1-16 0,1-5 0 31,0-5-1232-31,-6 0-256 0,-8-5-48 0</inkml:trace>
  <inkml:trace contextRef="#ctx0" brushRef="#br0" timeOffset="8376.18">25781 8029 10127 0,'-11'-8'896'0,"11"8"-704"0,-11-5-192 0,1 1 0 0,-3 0 896 0,1 3 160 0,-2-1 32 0,-1 0 0 0,-5 2-384 0,0 4-64 15,-2 2 0-15,0 1-16 0,-3 3-32 0,0 1 0 16,-3 7 0-16,-1 3 0 0,-2 4 0 0,0 2 0 16,-1 4 0-16,0 9 0 0,-4 6-32 0,1 6-16 15,-6 6 0-15,-3 11 0 0,-6 6-224 0,2 7-64 16,1 6 0-16,5 4 0 0,2 2-256 0,4 7 0 16,-1 6 0-16,4 0 0 0,2-2 192 0,3 1-32 15,4-1 0-15,0 1 0 0,2-1 160 0,6 2 16 16,3-3 16-16,4 1 0 0,4-9 80 0,6 2 16 15,6-4 0-15,3-5 0 0,3-6-224 0,3-4-32 0,3-4-16 0,4-5 0 32,4-4-1456-32,2-7-272 0</inkml:trace>
  <inkml:trace contextRef="#ctx0" brushRef="#br1" timeOffset="14560.48">19793 10392 2751 0,'0'0'128'0,"0"0"16"0,-5-4-144 0,0-3 0 16,-3 2 0-16,8 5 0 0,-6-2 2368 0,6 2 448 16,-8-4 96-16,8 4 16 0,-9-5-1680 0,9 5-336 0,-9-1-64 0,9 1-16 15,0 0-192-15,-6 0-32 0,6 0-16 0,0 0 0 16,-7 0-16-16,7 0 0 15,0 0 0-15,0 0 0 0,0 0 0 0,0 0-16 16,0 0 0-16,-5 10 0 0,5-10-144 0,0 11-32 16,2 2 0-16,1 1 0 0,4-3-160 0,0 1-32 0,4 2-16 0,1 2 0 15,4 2-48-15,-1 0 0 0,1 0 0 16,6 0 0-16,0 1-128 0,0 1 0 0,1-1 144 0,3-1-144 16,-2-2 0-16,0 1 128 0,-2-1-128 0,0 1 0 15,3-1 144-15,0 0-144 0,2-4 192 0,-1 1-192 16,1-1 0-16,1-4 0 0,1 3 0 0,1-2 0 15,0 2 0-15,3-1 160 0,-1-1-160 0,1 0 128 16,-1-1-128-16,0-3 128 0,-2 0-128 0,-1 2 128 0,-2-3 32 16,-2 0 0-16,1-1 0 0,0 0 0 0,4 0 80 0,-4-1 16 15,-1-2 0-15,0 0 0 0,3 0-64 0,0-1 0 16,-1-1 0-16,3-1 0 0,2-2-64 0,-2 1 0 16,1 2-128-16,-1-2 192 0,0-3-192 0,-2 1 128 15,-2 0-128-15,0-2 0 0,-5 3 128 0,1-1-128 16,0-2 0-16,-3 3 0 0,-3 0 0 0,1-1 128 15,0-1-128-15,-1 3 0 0,-2-1 160 0,0 0-16 16,-2 0 0-16,0 0 0 0,2-3 48 0,0 1 0 0,-1-5 0 0,-1 3 0 16,0 1-192-16,0 1 128 15,0-2-128-15,2 3 128 0,-1-4-128 0,1 3 0 0,-2 4 144 0,1-4-144 16,0 0 0-16,-1 2 144 16,-4-4-144-16,3 2 0 0,0-2 176 0,-3 2-176 15,0-5 160-15,0 3-160 0,-4-2 128 0,1 3-128 16,0-1 0-16,0 3 0 0,0-4 128 0,-5 10-128 15,5-9 0-15,-5 9 144 0,5-11-144 0,0 3 0 0,-5 8 144 0,5-10-144 16,-5 10 0-16,1-8 144 0,-1 8-144 0,-1-9 0 16,1 9 128-16,0 0-128 0,0 0 0 0,-6-5 0 15,6 5 160-15,0 0-32 0,-9 0 0 0,9 0 0 16,-11 1-128-16,0 5 0 0,4 2 0 0,-5-1 0 16,2-2 0-16,-1 1 0 0,-1-1 0 0,0 3 0 15,0 2 128-15,-3 2-128 0,-2-6 0 0,0 5 128 16,-1 1 0-16,-1 0-128 0,-2 2 192 0,-2-2-64 15,2 1 0-15,-5 1-128 0,-3 1 192 0,0-4-64 16,0-1-128-16,-3 4 160 0,-4 2-160 0,-1-5 160 16,-1 1-160-16,-1-5 128 0,0 3-128 0,-2-1 128 15,3 1-128-15,2-1 0 0,2-1 144 0,-1 0-144 0,1 2 0 0,2-8 0 16,3 6 0-16,1-3 0 0,1-4 0 0,1-1 144 16,-1-2-144-16,0 0 0 0,3-3 128 0,-1 0-128 15,-1 0 0-15,1-4 0 0,-2 3 0 0,2-2 0 16,1 1 0-16,-3 2 0 0,2-2 0 0,0 0 0 15,1 2 0-15,3-3 0 0,0 2 0 0,1-1 0 16,-2-2 0-16,3 3 0 0,0-3 0 0,3 3 0 16,-1-2 0-16,2-1 0 0,0 0 0 0,-2 2 0 15,1 0-128-15,0-2 128 0,1 2 0 0,0-3 0 16,-2 3 0-16,3-4 0 0,2 1-128 0,2-2 128 16,-1 1 0-16,2 2-144 0,3-5 144 0,1 2 0 15,1 4 0-15,2-3 0 0,2 11 0 0,0-7-160 16,0-3 160-16,0 10 0 0,2-11-128 0,-2 11 128 15,0 0 0-15,7-10 0 0,-1 3 0 0,-6 7 0 0,0 0 0 0,6-9 0 16,-1 2 0-16,-5 7-128 0,0 0 128 0,0 0-208 16,0 0 208-16,0 0 0 0,11 2 0 0,-1 1 0 15,-10-3-144-15,11 9 144 0,-2-2-128 0,0 0 128 16,-9-7 0-16,13 9-128 0,-1 3 128 0,2-2 0 16,-2 4 0-16,2 0-128 0,0-1 128 0,1 3 0 15,2 1 0-15,3 0-128 0,1 1 128 0,4 0 0 16,0 0 0-16,3-3 0 0,3 2 0 0,2-3 0 15,2-6 0-15,3 3 0 0,3-3 0 0,0 1 0 0,2-4 0 0,-4 1 0 16,-2-1 0-16,0-3 0 0,0-2 0 0,0 0 0 16,0-1 0-16,-1-2 0 0,3 0 128 0,0-1-128 15,0 0 160-15,2 0-160 0,1-1 208 0,0-3-48 16,0 3-16-16,-4-2 0 0,0-1-144 0,-2 0 128 16,-1-2-128-16,-3 3 128 0,-1-5-128 0,-2 2 192 15,-2 0-192-15,-2-3 192 0,-1 4-192 0,-2-2 128 16,-1 2-128-16,-2-1 128 0,-1-6-128 0,-1 4 128 15,-2 3-128-15,-2-3 128 0,-4 2-128 0,-2-1 192 16,2-1-192-16,-3 6 192 0,-6 6-32 0,0 0 0 16,7-9 0-16,-7 9 0 0,0 0-32 0,0 0-128 15,0 0 192-15,0 0-64 0,0 0-128 0,0 0 0 16,0 0 144-16,0 0-144 0,0 0 0 0,0 0 0 16,-9 5 0-16,9-5 0 0,-10 4 0 0,2 0 0 15,8-4 0-15,-10 5 0 16,2 3-512-16,8-8-32 0,-6 6 0 0,1 4 0 15,5-10-2592-15,-6 6-528 0</inkml:trace>
  <inkml:trace contextRef="#ctx0" brushRef="#br1" timeOffset="16911.5">3630 10150 9215 0,'-9'-23'400'0,"3"7"96"0,-3-5-496 0,0-3 0 0,0-2 0 0,2 0 0 16,-1-4 432-16,1 2-16 0,-1 0 0 0,2-3 0 0,0 5 304 0,3-1 64 15,0 5 16-15,1 1 0 0,-2-2 288 0,2 5 48 16,2 5 16-16,0 1 0 0,-2 1-16 0,2 4 0 15,0 7 0-15,0 0 0 0,0 0-176 0,0 0-16 16,0 0-16-16,0 0 0 0,0 0-512 0,0 0-96 16,4 15-32-16,0 0 0 0,-1 2-112 0,1 1-32 15,-1-2 0-15,-1 4 0 0,1 2-144 0,-1 5 160 16,1 4-160-16,-3 5 160 0,-1 3-160 0,-2 7 0 16,-1 1 144-16,-1 7-144 0,0 5 128 0,-1 2-128 15,-3 4 128-15,1 0-128 0,-2-4 192 0,0 1-16 16,-2 1-16-16,1-2 0 0,0 0 160 0,0-5 48 15,1-2 0-15,-3 0 0 0,2-1 80 0,2 0 32 0,-2-3 0 0,-1-4 0 16,2-1-240-16,0-3-48 0,1 3-16 16,1-4 0-16,1-5-32 0,0-1 0 0,2-5 0 0,3-4 0 15,-1-2-144-15,2-1 0 0,0-4 0 0,2-1 128 16,-1-2 16-16,1-3 0 0,1-2 0 0,0 1 0 16,2-5-144-16,-4-7 128 0,6 12-128 0,3-6 128 15,-9-6-128-15,14 5 0 0,0 0 0 0,1 0 0 16,2-1 128-16,2 0-128 0,3 0 128 0,2 0-128 15,1-2 160-15,3 3-160 0,4-2 192 0,0-2-192 16,-1 2 160-16,2-1-160 0,1 2 128 0,1-4-128 16,2-1 128-16,4 1-128 0,1 0 128 0,5 0-128 15,0 0 128-15,5 1-128 0,1-1 128 0,4 0-128 16,2-1 128-16,-1-3-128 0,1-1 128 0,3 2-128 16,3 2 0-16,2 1 128 0,3 4-128 0,1-3 0 15,1-2 0-15,0 0 0 0,-1-1 0 0,3 5 0 0,2 4 0 0,3-2 0 16,0-1 0-16,-3 3 0 0,-1-4 0 0,-1 3 0 15,2 2 0-15,4-1 0 0,3 0 0 0,-2 2 0 16,0-4 0-16,1 1 0 0,0-1 0 0,6-3 0 16,2 3 192-16,-1-1-64 0,-2 0-128 0,1-2 0 15,-1 1 0-15,6-1 0 0,2 1 0 0,1-2 0 16,-4 1 0-16,-1 0 0 0,-4 3 0 0,5-1 0 16,2 1 128-16,0 1-128 0,-6-2 0 0,1-1 0 15,-5-1 0-15,2 2 0 0,2 3 0 0,-3-2 0 16,-4-2 0-16,-1 2 128 0,-1 2-128 0,1-3 0 15,3-1 0-15,-2 4 0 0,-2-1 0 0,0 1 0 16,-5-1 128-16,2-4-128 0,3 0 0 0,0-1 0 0,-1 2 0 0,-1-1 0 16,-2 1 0-16,0-3 0 0,-3-2 144 0,3 2-144 15,3-1 0-15,-2 1 0 0,-2 0 0 0,-3 0 128 16,-1-1-128-16,0 0 144 0,1-2-144 0,0-1 160 16,1-1-160-16,-3 1 0 0,-4 0 0 0,-2 2-176 15,1-6 176-15,2 2 0 0,1 1 0 0,0-3 0 16,-4 3 0-16,-2 0 128 0,-2-4-128 0,-2 3 0 15,0-3 0-15,0 3 128 0,0 3-128 0,1-2 0 16,0-1 0-16,1 2 0 0,-1 1 0 0,-5-2 128 16,-3-3-128-16,-2 2 0 0,1 2 0 0,-1-1 0 15,-1 0 0-15,-1 1 0 0,4 3 0 0,-1 0 0 16,-2-4 0-16,-1 1 0 0,-3 0 0 0,-1 0 0 16,-3-3 0-16,-1 2 0 0,0 1 0 0,1 2 0 15,-4 0 0-15,-3-1 0 0,0-2 0 0,-1 4 0 0,0 2 0 16,0-1 0-16,-2-1 0 0,-4-2 0 0,-3 1 0 0,-2 2 128 15,-1-1-128-15,-4-2 0 0,-1-2 0 0,-2 4 0 16,-2 0 0-16,-10 1 128 0,0 0-128 0,9-4 0 16,-9 4 128-16,6-5-128 0,-6 5 0 0,7-9 144 15,-4 1-144-15,0-1 0 0,-3 2 160 0,0-5-160 16,0 2 128-16,0-4-128 0,0-4 128 0,-1-1-128 16,-1 0 128-16,1-1-128 0,-1-4 128 0,-1-2-128 15,-2-4 0-15,1 0 128 0,-1-4-128 0,1-2 0 16,-3-3 0-16,0-2 0 0,0 1 0 0,0-6 0 15,0-1 0-15,-1-4 0 0,0-2 0 0,3-3 0 16,0-4 128-16,3 5-128 0,-1 3 0 0,2 1 0 16,1-1 0-16,1 0 0 0,0-1 0 0,3-1 0 0,1 1 0 15,2 1 0-15,4-1 0 0,-1 2 0 0,3 1 0 0,1 2 0 16,-1-2 0-16,-1-1 0 0,2-1 0 0,0 1 0 16,0 2 0-16,0 3 0 0,0-2 0 0,-1 3 0 15,-1-3 0-15,-1 5 0 0,2-3-144 0,-3 7 144 16,0 3 0-16,-4 2 0 0,-2-1 0 0,0 4 0 15,-4 4 0-15,1 0 0 0,-1 4 0 0,-1 4 0 16,-5 0 0-16,-2 3 176 0,-1 2-176 0,-1 0 160 16,-3 2-160-16,1 1 128 0,-6 5-128 0,-1-2 128 15,-3 3-128-15,-6 1 0 0,-2-2 0 0,-6 3 0 16,-2 3 0-16,-4 1 0 0,-4 2 0 0,-1 1 0 16,-1 0 0-16,-3-2 0 0,-6 3 0 0,-2 0 0 15,-6-1 0-15,-2-1 0 0,-7 0 0 0,-1 5 0 16,-1-2 0-16,-1 2 0 0,-5 2 0 0,-3-2 0 15,-6 1 0-15,-2-2 0 0,-1 4 0 0,-4-4 0 0,-3 5 0 0,-2-3 0 16,-2-1 0-16,-2 1 0 0,-1 4 0 0,-4 0 0 16,-3-3 0-16,-1 3 0 0,3 1 0 0,-5 0 0 15,-4-4 0-15,-1 2 0 0,5-4 0 0,-2 2 0 16,-4 3 0-16,1-5 0 0,1 0 0 0,1 0 0 16,-2 5 0-16,2-6 0 0,-1-1 0 0,0 1 0 15,0 1 0-15,0 3 0 0,-3-3 0 0,2 2 0 16,0-1 0-16,-1 0 0 0,1-3 0 0,2 3 0 15,4-3 0-15,-3 3 0 0,-4-4 0 0,4 2 0 16,4 2 0-16,-2-3 0 0,-4 2 0 0,5-2 0 16,1 2 0-16,3 2 0 0,-3-4 0 0,3 6 0 15,0 3 0-15,4-4 0 0,1-1 0 0,-3-1 0 0,-1 3 0 0,4 0 0 16,5-1 0-16,0 0 0 0,-1 1 0 0,0-5 0 16,3 2 0-16,2-3 0 0,3 3 0 0,-1 0 0 15,-1-1 0-15,3-1 0 0,2-3 128 0,5 3-128 16,4 2 0-16,1-6 0 0,0 1 0 0,3 1 0 15,1-2 128-15,5-1-128 0,4 0 128 0,1 0-128 16,1 2 192-16,2-2-32 0,2-2-16 0,3-1 0 16,4 2 16-16,4 2 0 0,2-6 0 0,4 6 0 15,0 1-160-15,4-2 0 0,1 0 144 0,5 0-144 16,5 1 0-16,4-1 0 0,0 1 0 0,5-2 128 16,4-1-416-16,4 0-80 0,5 0-16 0,10 0-16768 15</inkml:trace>
  <inkml:trace contextRef="#ctx0" brushRef="#br1" timeOffset="18212.54">10548 10293 13823 0,'0'0'608'0,"-1"-11"128"0,-2-1-592 0,-1-1-144 16,-1 3 0-16,0-4 0 0,0 1 1232 0,0 0 224 16,1 1 32-16,-2-2 16 0,-2 2-464 0,3 3-80 15,-3-2-32-15,2 3 0 0,0 1-160 0,1 0-48 16,-1 3 0-16,6 4 0 0,-6-3 0 0,6 3 0 15,0 0 0-15,0 0 0 0,0 0-304 0,0 0-64 16,-6 9-16-16,3 5 0 0,1 1-160 0,2 5-48 16,0 3 0-16,0 8 0 0,3 3 144 0,1 4 32 15,1 0 0-15,0 5 0 0,1 3-32 0,-1 4 0 16,-2-2 0-16,0 2 0 0,-2 0-80 0,-1 2-32 16,-1 1 0-16,0-8 0 0,-2 0-16 0,1-8 0 0,-2-2 0 0,0-3 0 15,0-5 304-15,0-1 48 16,2-4 16-16,-2-3 0 0,-2-4-160 0,-1 1-32 15,0-4 0-15,0 0 0 0,2-1-96 0,0-4-32 16,5-7 0-16,0 0 0 0,-9 3-32 0,9-3-16 0,-9-1 0 0,2 0 0 16,-1-3 48-16,2-1 16 0,1-5 0 0,-2 1 0 15,-2-4-16-15,3 0-16 0,2-1 0 0,0 0 0 16,-1-2-48-16,2-3 0 0,0-4 0 0,0 0 0 16,1 3-128-16,1-3 0 0,-1-4 144 0,0 1-144 0,1-6 0 0,1-3 144 15,1 0-144-15,1-2 0 0,0-2 128 0,0-3-128 16,1 1 0-16,2 0 0 0,1-4 0 0,0 3 0 15,2-3 0-15,1 3 0 0,0 3 0 0,0 1 0 16,4-1 0-16,-2 6 0 0,3 2 0 0,2 3 0 16,2 2 0-16,1 3 0 0,2-1 0 0,-1 1 0 15,2 2 0-15,1 0-144 0,-1 2 144 0,4 0 0 16,1 1 0-16,-3 5-128 0,1 0 128 0,-2 6 0 16,-1 1-144-16,-1 6 144 0,-2 4 0 0,2 2-144 15,-4 6 144-15,1 0 0 0,-5 5-160 0,1 5 160 16,-1 4-128-16,-2 3 128 0,-1-2 0 0,-5 6 0 15,-3 2 0-15,-5 0 0 0,-2 2 0 0,-1-1 0 16,-3-3 0-16,0-4 0 0,-4-1 0 0,0-1 0 16,-2-1 0-16,0 0 0 0,-3-2 0 0,0-4 0 15,0-1 160-15,1-1-160 0,-4-2 272 0,0 4-32 16,-2-3-16-16,0 1 0 0,-1 0-96 0,0-3 0 16,-2-3-128-16,0-1 192 0,-2-1-192 0,2-3 176 15,2-1-176-15,4-1 160 0,2-5-160 0,3-3 128 0,2 1-128 16,3-1 128-16,1 0-128 0,9 3 160 0,0 0-160 0,0 0 160 15,0 0-160-15,0 0 0 0,9-5 144 0,2 1-144 16,3 2 0-16,1 8 0 0,1-1-160 0,7 2 160 16,2 6-128-16,2 3 128 0,-1 4 0 0,4 0 0 15,-1 1 0-15,1 5 0 0,1-2 0 0,1 5 0 16,-1-2 128-16,1 2-128 0,-1-2 0 0,0 1 0 16,1 0 144-16,-1-3-144 0,-2-1 128 0,-2 1-128 0,-3-4 144 0,0-2-144 15,-1 0 160-15,-3-1-160 0,-2-3 128 0,0-2-128 16,0-2 0-16,-1 2 0 15,-1-4-1584-15,-1-1-400 0,8-4-96 0,-2-2-16 0</inkml:trace>
  <inkml:trace contextRef="#ctx0" brushRef="#br1" timeOffset="20013.89">20685 8993 15023 0,'0'0'656'0,"0"0"160"0,3-8-656 0,-3 8-160 0,0 0 0 0,1-12 0 16,-1 2 1264-16,1-1 208 0,0 2 64 0,-1 9 0 15,-1-13-320-15,1 3-48 0,0 1-16 0,0 9 0 16,0 0-256-16,-1-10-48 0,1 10-16 0,0 0 0 15,0 0-144-15,0 0-48 0,0 0 0 0,0 0 0 16,-7 9-304-16,0-1-64 0,3 5-16 0,-1 4 0 0,1 3-16 0,0 7-16 16,2-3 0-16,-1 10 0 0,2 2 32 15,0 6 0-15,1 5 0 0,-2 1 0 0,1 2-112 0,0 3-16 16,-4 2 0-16,-2 4 0 0,-1 0-128 0,-1 2 0 16,-3 1 144-16,-1-5-144 0,0 1 0 0,0-4 144 15,0-2-144-15,0-3 0 0,2-2 272 0,-1-5-48 16,1-3-16-16,0-3 0 0,-1-3 128 0,3 0 32 15,2-5 0-15,-1 1 0 0,0 0-160 0,2-3-16 16,1 0-16-16,0-3 0 0,-1-4-48 0,-1-1-128 16,2-3 192-16,0 1-64 0,-1-2 48 0,2 1 0 15,-1-3 0-15,0 1 0 0,2-3 32 0,-2 2 16 16,1-3 0-16,4-9 0 0,0 0-80 0,-5 7-16 0,5-7 0 16,0 0 0-16,0 0 48 0,0 0 0 15,0 0 0-15,0 0 0 0,0 0-48 0,0 0 0 16,-4-14 0-16,2 5 0 0,0-1-128 0,4 3 192 0,0-5-192 0,2 2 192 15,0 0-192-15,0-3 0 0,0 0 144 0,1-1-144 16,0-2 0-16,0-3 0 0,-1-3 0 0,1-1 128 16,1-1-128-16,0-4 0 0,1 3 0 0,0-3 0 15,2 1 0-15,-1-2 128 0,-3-2-128 0,5 1 0 16,-2-6 0-16,2-1 0 0,-2-2 0 0,2 1 128 16,-3 1-128-16,4-1 0 0,-1 0 0 0,-1-3 0 15,0-2 0-15,-1 4 0 0,1 0 0 0,-1 1 0 16,-2-1 0-16,2-3 0 0,1 1 0 0,-2 2 0 0,1-3 0 0,0 2 0 15,-6 4 0-15,5 0 0 0,2 0 0 0,-3 2 0 16,-1-1 0-16,4 2 0 0,2 2 0 0,-1-1 0 16,-3-1 0-16,-1 6-128 0,1 1 128 0,-2 2 0 15,-2-3 0-15,4 3 0 0,-3-2 0 0,2 3 0 16,0 1 0-16,2 3-128 0,0 1 128 0,0-1 0 16,1 0 0-16,2-2 0 0,0 1 0 0,0 2 0 15,3 0 0-15,2 1-128 0,-1 1 128 0,3 2 0 16,1 0-144-16,0 3 144 0,-1 1 0 0,-1-3 0 15,1 5 0-15,-1 0 0 0,-1 1-144 0,2 0 144 16,0 1 0-16,-2 3 0 0,0-4 0 0,-2 1-128 16,-2 1 128-16,2 2 0 0,0 2 0 0,2 1 0 15,-5 0 0-15,3 0 0 0,1 1-144 0,3 2 144 16,1-1 0-16,0 3-144 0,-2 2 144 0,-2-1 0 16,-2 4 0-16,1 1-128 0,-2 2 128 0,1 4 0 15,-2 1 0-15,1 1-128 0,-3 2 128 0,1 1 0 16,-2 2 0-16,-3-1 0 0,-1 3 0 0,-3 0 0 15,0 0 0-15,-3 2 0 0,-2 2 0 0,-1-2 0 0,0 3 0 0,-3-5 0 16,-1 2 0-16,1 3 0 0,-2-2 0 0,-1 3 128 16,-2 1-128-16,0-1 0 0,-1-3 0 0,2 0 0 15,-2-5 0-15,0 4 0 0,0-4 0 0,0 3 0 16,-2-4 0-16,2 1 0 0,1 0 0 0,-1-2 0 16,0-2 0-16,-2 0 0 0,1 0 0 0,-3-1 0 15,-1-2 0-15,-1 0 0 0,-2-1 0 0,3 0 0 0,-1-1 0 0,-2-2 0 16,-1-2 0-16,2 3 128 0,-1-2-128 0,3-4 0 15,-1 4 0-15,-1-5 0 0,1 1 0 0,1-3 144 16,-1 0-144-16,1-1 0 0,-2 0 128 0,2-3-128 16,-4-1 0-16,2-1 0 0,-1-3 128 0,3 2-128 15,0-2 0-15,1 0 0 0,2-4 0 0,-1 2 0 16,1 0 128-16,2-3-128 0,1 1 0 0,3-2 0 16,1 2 0-16,2-1 0 0,0 3 0 0,7 6 0 15,-3-9 0-15,3 9 0 0,0 0 0 0,0 0 0 16,0 0 0-16,10-8 0 0,1 3-176 0,3 0 176 15,-2 3-192-15,4 1 192 0,-1-1-176 0,3 2 176 16,-1 3-160-16,4 3 160 0,3 2 0 0,1 3-144 16,-3-2 144-16,1 4 0 0,0 2-128 0,0 4 128 15,-3 1-128-15,2 5 128 0,-1 0 0 0,2-2-128 16,0 2 128-16,0 2 0 0,0 2 0 0,1-1 0 16,0 3 0-16,1 1 0 0,1 2 0 0,-1-2 0 15,-1-2 160-15,-1 3-160 0,-1 0 224 0,-3 0-48 16,0 3-16-16,0-1 0 0,1-2-16 0,1 1 0 0,-6-4 0 15,0 1 0-15,0-5 16 0,1 2 0 0,-1-5 0 0,0 1 0 16,2 0-16-16,-3-2 0 16,0-2 0-16,-2-2 0 0,1-1-144 0,1-1 0 15,0 2 144-15,0-3-144 0,-1-3 0 0,1 0-128 0,4 4 0 0,-3-2-12048 16,-1-4-2416-16</inkml:trace>
  <inkml:trace contextRef="#ctx0" brushRef="#br2" timeOffset="44449.47">25168 9401 9615 0,'0'0'416'0,"0"0"96"0,0 0-512 0,8-5 0 0,-8 5 0 0,10-3 0 15,-10 3 160-15,9-5-160 0,-3-3 128 0,-6 8-128 16,0 0 0-16,8-4 0 0,-8 4 0 0,0 0 0 15,6-5 192-15,-6 5-32 0,0 0-16 0,0 0 0 16,0-6 496-16,3 1 80 0,-3 1 32 0,0 0 0 16,-3-1 80-16,3 1 32 0,-2 0 0 0,-1 2 0 15,-2-6 64-15,5 8 16 0,-7-5 0 0,7 5 0 16,-9-6-64-16,2 1-16 0,7 5 0 0,-7-4 0 16,-1 0-288-16,2 1-64 0,-1 0-16 0,7 3 0 15,0 0-240-15,-7-6-64 0,0 3 0 0,7 3 0 16,-7-4 0-16,7 4-16 0,-8-1 0 0,8 1 0 15,0 0 32-15,0 0 16 0,0 0 0 0,0 0 0 0,0 0-224 0,0 0 176 16,0 0-176-16,-6 6 160 0,6-6-160 0,-5 10 0 16,5-10 0-16,-4 9 128 0,4-9-128 0,0 11 0 15,0 2 144-15,0-3-144 0,0 3 192 0,0 1-16 16,0-1-16-16,0 2 0 0,-3 0 144 0,2 0 16 16,0 1 16-16,-1 0 0 0,1 1 0 0,1-1 0 15,-1 0 0-15,0 1 0 0,-1 4-144 0,1-2-16 16,0-1-16-16,0-2 0 0,-2-1-32 0,3 3-128 15,-4 1 192-15,3 2-64 0,-2-4-128 0,2 2 192 16,0-1-192-16,1 0 192 0,0 0-192 0,2-2 128 0,1-3-128 16,-1 1 128-16,5 1-128 0,-2-2 0 0,1-3 0 0,2 3 128 15,2-2-128-15,0 1 0 0,-1 0 0 0,1 1 0 16,0-5 0-16,2 3 128 0,-2-2-128 0,2 3 128 16,-2-6-128-16,0 3 0 0,-1-5 144 0,0-2-144 15,0 2 192-15,-1-2-16 0,-8-2-16 0,12-2 0 16,-2-2 96-16,0 2 32 0,-1-6 0 0,0-1 0 15,-1-2-64-15,-1-1-16 0,1-2 0 0,-3-2 0 16,0 0-64-16,1-1-16 0,-3 0 0 0,1 2 0 16,-2 1-128-16,0-1 0 0,-1-2 144 0,-1 1-144 15,-1-1 0-15,-1 1 0 0,0-1 0 0,0 2 128 16,1 1-128-16,0 4 0 0,-2-3 0 0,3 4 128 16,0-1-128-16,0 10 0 0,-3-7 0 0,3 7 0 15,0 0 0-15,0 0 0 0,-5-8 0 0,5 8 0 0,0 0-128 0,0 0 128 16,-9-2-128-16,9 2 128 15,-9 3 0-15,9-3-128 0,-9 10 128 0,2-1 0 0,1 1-128 0,1 5 128 16,0 2-128-16,1 1 128 0,0-1 0 16,2 4-128-16,0-2 128 0,2 0 0 0,0-1 0 0,2-1 0 15,-1 1 0-15,3-1 0 0,0-2 0 0,2-1 0 16,-1-1 0-16,3-1-128 0,2 0 128 0,3-6 0 16,-4 1 0-16,2-1 0 0,4-3 160 0,-1-3 16 15,0-3 0-15,1-1 0 0,3 0 32 0,1-2 16 16,0-3 0-16,2 0 0 0,-1-5-64 0,-1 0-16 15,1 0 0-15,-2 0 0 0,0-1-144 0,0 1 192 16,0-2-192-16,-4-1 192 0,-2 0-192 0,1 1 0 16,-2 1 0-16,-2-6 128 0,-2 0-128 0,-1-2 192 15,-1 0-192-15,0-2 192 0,-1 2 16 0,0-1 16 0,-4-3 0 0,0 4 0 16,0 0-64-16,-3 0-16 0,2 3 0 0,-1 1 0 16,-1 1-144-16,0 4 128 0,0 3-128 0,-2-1 128 15,1 2-128-15,-1 2 0 0,0 3 0 0,5 5 0 16,-8-7 0-16,0 2 0 0,-2 2-224 0,0 2 80 31,1 2-2096-31,0-1-432 0,0 3-80 0</inkml:trace>
  <inkml:trace contextRef="#ctx0" brushRef="#br2" timeOffset="45482.56">26532 9963 6447 0,'0'0'576'0,"0"0"-576"0,0 0 0 0,0 0 0 16,0-9 640-16,0 3 32 0,0 6 0 0,0-5 0 16,0 5-480-16,0-8-192 0,0 2 176 0,0 6-176 15,0-5 704-15,0 5 64 0,-1-12 0 0,1 12 0 16,0-7 32-16,0 7 16 0,0-9 0 0,0 9 0 15,0-6 128-15,0 6 16 0,-1-11 16 0,-2 8 0 0,3 3-272 0,0 0-48 16,-4-5-16-16,4 5 0 0,-6-6 0 0,0 4 0 16,-2 1 0-16,-1-1 0 0,1 1-96 0,-2 1-32 15,0 1 0-15,0 2 0 0,0-1-96 0,0 2-32 16,-3 0 0-16,0 0 0 0,2 2 0 0,-2 2 0 16,-1-3 0-16,1 4 0 0,1-3 0 0,-1 3-16 15,1 4 0-15,0 0 0 0,-2-5-48 0,1 3-16 16,0-1 0-16,3 1 0 0,-1 2 48 0,2-3 16 15,0 2 0-15,3 1 0 0,2 1-112 0,1-2-32 16,-2 1 0-16,3 1 0 0,0-2-96 0,2 2-128 16,3-1 176-16,3-2-176 0,-2-2 256 0,2 3-64 15,1-6-16-15,4 4 0 0,2-2 64 0,-2 2 16 16,3-4 0-16,-1 1 0 0,0 0-256 0,-1-1 0 0,1-1 128 16,0-3-128-16,1 2 144 0,-1-4-16 0,-1 0 0 0,2-4 0 15,0 0 48-15,-1 1 0 0,-2 0 0 0,2-5 0 16,-1 1 16-16,0-1 0 0,0-3 0 0,-1 0 0 15,-1 0-64-15,0-3 0 0,1 1 0 0,-2 2 0 16,-2-2 0-16,1 0-128 0,-1 0 192 0,0-1-64 16,-2-3-128-16,0 2 0 0,-1 0 0 0,-2 2 128 15,1 1-128-15,-3 0 0 0,0-1 0 0,-1 3 0 16,-2-4 0-16,-1 2 0 0,-1 2 128 0,0 0-128 16,-3 1 0-16,1 0 0 0,-2 2 144 0,-1-1-144 15,0 2 144-15,-1 2-144 0,0-1 192 0,1 1-192 16,-2 0 128-16,2 3-128 0,3 0 0 0,-2 1 0 15,-3 1 0-15,2 3 0 0,-3-3 0 0,3 1 0 16,0 2 0-16,0 1 0 0,0-1 0 0,-2 1 0 0,3 2 0 16,0-2 0-16,-1 2 0 0,1 2 0 0,2-1 0 0,2 2 0 15,-3 0 0-15,0 3-144 0,-1 0 144 0,2 1 0 16,1-3 0-16,0 2 0 0,1 2 0 0,4 1 0 16,0 0 0-16,1-2-128 0,1 1 128 0,0 0 0 15,4 0-144-15,1 1 144 0,1-4 0 0,-1 0 0 16,2 1 0-16,0-5 0 0,-1 1 0 0,2 0-144 15,0 0 144-15,1-1 0 16,0-1-464-16,2-3 16 0,1-1 0 0,-2-1 0 16,2-3-1344-16,0 0-256 0,-1-2-48 0,1 1-7088 15,1-6-1424-15</inkml:trace>
  <inkml:trace contextRef="#ctx0" brushRef="#br2" timeOffset="46632.65">25274 9344 5519 0,'0'0'496'0,"0"0"-496"0,0 0 0 0,0 0 0 16,0 0 1472-16,5-6 192 0,-5 6 32 0,4-9 16 16,-4 9-640-16,0 0-128 0,2-8-32 0,-2 8 0 15,0 0-144-15,0 0-16 0,4-10-16 0,-4 10 0 16,0 0 32-16,0 0 0 0,-3-7 0 0,3 7 0 16,0 0 96-16,0 0 32 0,0 0 0 0,0 0 0 15,0 0-240-15,0 0-32 0,-8 2-16 0,8-2 0 16,-9 10-224-16,1-2-32 0,0 3-16 0,2 0 0 15,-2 1-112-15,2 2-32 0,-2-1 0 0,3 2 0 16,-1 2 0-16,0 2 0 0,-2 1 0 0,2 2 0 16,1-3 16-16,1 0 0 0,1-1 0 0,1 1 0 15,2 0-80-15,0-1-128 0,2 1 176 0,1 0-176 0,-1-3 144 0,1 2-144 16,-1 2 0-16,1-1 144 0,-2-2-144 0,1 1 0 16,1 0 0-16,1-1 128 0,-1 0-128 0,0-1 0 15,1-3 0-15,4 0 0 0,-2 2 0 0,2-1 0 16,0-1 144-16,0-2-144 0,-1 2 288 0,0 2-16 15,1-3 0-15,1-5 0 0,0 1-16 0,1-2 0 16,0-3 0-16,2-1 0 0,0 0 16 0,1-2 0 16,0-2 0-16,-2 0 0 0,1-2-112 0,-1-5-32 15,3 1 0-15,1-3 0 0,1 2 0 0,-1-4-128 16,0 2 192-16,0 0-64 0,-1-2-128 0,-2 0 0 16,-1 2 144-16,1-1-144 0,-2-2 0 0,-3 2 128 15,0-1-128-15,-1-1 0 0,-1 2 0 0,-1 3 128 0,-1-2-128 16,-2 3 0-16,0-2 0 0,-1 10 0 0,0-9 0 0,0 9 128 15,0-9-128-15,0 9 0 0,0 0 0 0,0 0 0 16,0 0 0-16,0 0 0 0,-9-2 0 0,9 2 0 16,-7 2 0-16,0 4 0 0,0 0 0 0,7-6-128 15,-7 6 128-15,3 3 0 0,-2-2 0 0,2 3 0 16,4-10 0-16,-4 10 0 0,2 4 0 0,1-3-128 16,-2-2 128-16,3 3 0 0,3-3 0 0,-1 3-128 15,2 0 128-15,1-3 0 0,1 2 0 0,2-2 0 16,0 2 0-16,2-3 0 0,0 1 0 0,0-4-128 15,0 1 128-15,3 2 0 0,0-4 0 0,-1 0 0 16,1-2 0-16,0-2 0 0,2-1 0 0,-1 0 0 16,0-3 0-16,-1 0 0 0,-2-4 0 0,2 3 0 15,-2-2 0-15,1-5 144 0,-1 1-144 0,1-1 0 16,-2-3 160-16,0-2-160 0,0 0 128 0,0-2-128 0,-3-2 176 0,0-3-48 16,0-1-128-16,-2-3 192 0,-1-3 64 0,-2-3 16 15,2-3 0-15,-4 0 0 0,-3 0 0 0,2 3 0 16,0 1 0-16,0 2 0 0,-2 9-272 0,-1 1 128 15,1 3-128-15,1 3 0 0,-3 2 128 0,1 6-128 16,1-1 0-16,3 8 0 0,0 0 0 0,0 0 0 16,-8-4 0-16,8 4 0 0,0 0 0 0,-9 3-256 15,9-3 32-15,0 0 0 16,-6 8-1392-16,6-8-288 0,-7 10-48 0,5 1-7520 16,2-11-1520-16</inkml:trace>
  <inkml:trace contextRef="#ctx0" brushRef="#br2" timeOffset="48683.91">9500 12523 11967 0,'0'0'1072'0,"0"0"-864"16,0 0-208-16,0 0 0 0,0 0 544 0,0 0 64 16,0 0 16-16,0 0 0 0,0 0-192 0,7 13-48 15,-1-5 0-15,-6-8 0 0,0 0-32 0,8 8-16 16,-8-8 0-16,5 9 0 0,-5-9 64 0,6 12 16 0,-6-12 0 0,7 10 0 15,-4 0 32-15,1 2 0 16,0-4 0-16,2 4 0 0,-6-12-32 0,7 13 0 0,2 1 0 0,-1-2 0 16,0 1-32-16,4-3-16 0,0 3 0 0,1 1 0 15,-2-3-64-15,2 2-16 0,0 2 0 0,3-5 0 16,1 2 0-16,1 1 0 0,-1-3 0 0,3 1 0 16,-1 3-48-16,1-2-16 0,2 0 0 0,2 2 0 15,0-5-32-15,3 1-16 0,-3 1 0 0,2-4 0 16,2 3-176-16,-1-3 192 0,-2-5-192 0,0 2 192 15,-4-1-64-15,2 0 0 0,3 0 0 0,-4 0 0 16,3-1 0-16,-3 1 0 0,6-2 0 0,-3-1 0 16,-3 0 0-16,4 0-128 0,2 0 192 0,0 0-64 15,0-1-128-15,1-1 0 0,0 0 144 0,0-1-144 16,-1-1 128-16,0-2-128 0,0 0 160 0,0 1-160 16,-2-2 0-16,0 1 128 0,2 1-128 0,-1-3 0 15,-3 2 0-15,0-3 0 0,-1 1 128 0,0 3-128 0,0-1 0 16,-1 1 0-16,-2 0 0 0,2 0 0 0,-1 1 0 0,0 1 0 15,-2 2 0-15,-2 1 0 0,-1 1 0 0,-2 1 0 16,-2-1 0-16,0 1 0 0,-2 2 160 0,-1-1-160 16,2 1 160-16,-11-4-160 0,0 0 176 0,10 5-176 15,-10-5 192-15,8 9-192 0,-8-9 272 0,0 0-48 16,3 7-16-16,-3-7 0 0,-2 12 48 0,2-12 0 16,-6 6 0-16,0 2 0 0,-3-3-80 0,0-2-16 15,-1 0 0-15,-2 0 0 0,-2 2-160 0,-1-3 192 16,-4-1-192-16,-3-1 192 0,-2 2-192 0,0-1 0 15,-1-1 144-15,-2-1-144 0,-2 2 0 0,-1-1 0 16,1 0 0-16,0 0 0 0,0 0 0 0,-3 0 128 0,1 0-128 0,0 1 0 16,-5-1 176-16,0-1-48 0,0 0 0 0,-3-2 0 15,1 1-128-15,1-3 0 0,4 1 0 0,2 0 128 16,0-1-128-16,1-5 0 0,0-2 144 0,2 2-144 16,2-4 0-16,2 1 0 0,1 3 0 0,-3-2 0 15,2-1 0-15,3 3-320 0,-4-2 64 0,5 2 16 31,2 0-1488-31,2 3-288 0,0 1-64 0</inkml:trace>
  <inkml:trace contextRef="#ctx0" brushRef="#br2" timeOffset="50017.73">8144 14595 4607 0,'0'0'400'0,"0"0"-400"0,-6-2 0 0,6 2 0 16,0 0 1904-16,0 0 288 0,-8 0 64 0,2 0 16 15,6 0-1568-15,0 0-304 0,-9 2-64 0,9-2-16 16,-6 5 0-16,6-5 0 0,-8 9 0 0,8-9 0 16,0 0 48-16,0 0 0 0,-6 6 0 0,2 5 0 15,-1-3 32-15,3 5 16 0,2-13 0 0,3 18 0 16,1 0 128-16,1-2 32 0,0 0 0 0,3-1 0 15,0 1 32-15,4 1 16 0,1 2 0 0,2 4 0 16,3-2-128-16,2 1-32 0,3 2 0 0,1 0 0 16,1-2-160-16,2-2-48 0,0-1 0 0,3-1 0 15,0-4-64-15,-1 0 0 0,0-4-16 0,0 2 0 16,0-7 64-16,2 2 16 0,1-1 0 0,2-4 0 16,0-3 0-16,2-2 16 0,1-2 0 0,2-2 0 15,3 0-96-15,1-4-32 0,2-3 0 0,-2 1 0 16,-5-1-144-16,2-1 0 0,0-4 0 0,-2 1 0 0,-1 0 0 0,0-2 0 15,-1-2 0-15,-2 3 0 0,-1 1 0 0,1 2 0 16,0-1 0-16,-4 2 0 0,-2 1 0 16,-1 3 0-16,-3-2 0 0,-3 1 0 0,-4 6 0 0,-3 1 0 15,-1 1 0-15,-4 2 0 0,-9 2 0 0,0 0 0 16,0 0 0-16,0 0 0 0,0 0 0 0,0 0 128 16,-3 12-128-16,-2-1 0 0,-3 0 192 0,-3 2-32 15,-3-3-16-15,-3 3 0 0,-2 2-16 0,-1 0-128 16,-4 2 192-16,1-5-64 0,-4 1-128 0,-1 2 0 15,0-1 144-15,-2-1-144 0,-2 1 192 0,0 0-48 16,-1 0 0-16,-2-3 0 0,-1 1-144 0,0-1 0 16,2-2 0-16,-5 1 128 0,-2-5-128 0,0 0 0 15,-1-2 144-15,2 1-144 0,-1-4 128 0,3 0-128 0,0-1 128 0,1-5-128 16,1 1 0-16,3 0 144 0,1-2-144 0,3-1 0 16,0-3 160-16,0-1-160 0,-3-2 128 0,3-1-128 15,1 1 0-15,1-1 128 0,-1-3-128 0,3 1 0 16,-1 0 0-16,3 1 0 0,2 1 0 0,2 1 0 15,2 1 0-15,2 2 0 0,1 0 0 0,1 0 0 16,2 1 0-16,1-1 0 0,1 2-176 0,1-3 176 16,1 5-208-16,7 7 32 0,-8-12 16 0,3 6 0 15,5 6 160-15,0 0 0 0,0 0-144 0,0 0 144 16,-5-8 0-16,5 8-144 0,0 0 144 0,0 0 0 16,0 0-176-16,0 0 176 0,0 0-160 0,7 14 160 15,1 2-128-15,2-2 128 0,2-4 0 0,2 2-144 16,2-1 144-16,2 1 0 0,2 1 0 0,4 0 0 15,2-3 0-15,3 4 176 0,3 0-48 0,2-1 0 0,3-1 32 0,-1 1 0 16,-2-4 0-16,3 1 0 0,1-1 48 0,0 0 16 16,0-7 0-16,0 2 0 0,4-3-32 0,1-1 0 15,3-1 0-15,1-1 0 0,0-5-64 0,0-3-128 16,-5 0 176-16,3-4-9552 16,-2-3-1904-16</inkml:trace>
  <inkml:trace contextRef="#ctx0" brushRef="#br2" timeOffset="52252.94">4131 14467 9215 0,'-13'2'400'0,"5"1"96"0,-5 1-496 0,0-1 0 0,2 4 0 0,2-5 0 15,0 5 2048-15,3 0 320 0,-1-3 64 0,7-4 16 16,-9 6-1648-16,9-6-336 0,-6 9-64 0,6-9-16 0,0 0 80 0,0 0 16 16,0 0 0-16,0 0 0 0,0 0 32 0,0 0 16 15,0 0 0-15,0 0 0 0,0 0 16 0,0 0 0 16,0 0 0-16,0 0 0 0,0 0-112 0,0 0-32 16,9 7 0-16,2-3 0 0,2-4-176 0,2-2-32 15,3 1-16-15,0 2 0 0,1-2 48 0,2 0 16 16,4-3 0-16,-1 3 0 0,0 2-48 0,0-1 0 15,2-1 0-15,1-1 0 0,3 2-64 0,0 2-128 16,2-1 176-16,1-1-176 0,0 0 256 0,5 0-48 16,0 0-16-16,4 0 0 0,2 2 64 0,1 0 0 15,-3-4 0-15,1 2 0 0,-1 2-64 0,3-1 0 0,-1-1 0 16,3 3 0-16,2 0-48 0,2-1-16 0,1-1 0 16,1-1 0-16,-1 0 0 0,-2 0-128 0,-2-1 192 0,0 2-64 15,1-1 16-15,-1 0 0 0,0-1 0 0,2 2 0 16,1 0-16-16,1 2 0 0,-1-2 0 15,-3 2 0-15,0-3 32 0,1 1 0 0,-4-2 0 0,0 1 0 16,-3-2-160-16,-3 1 192 0,2 0-192 0,0-1 192 16,-2 1-192-16,3-1 0 0,-4-3 0 0,0 2 128 15,-2 2 48-15,-3-1 0 0,-3 0 0 0,0 1 0 16,-1-2 16-16,-1 1 0 0,0 2 0 0,-2-3 0 16,1 0-192-16,-3 1 192 0,-1-2-192 0,-1 4 192 15,-3-1-192-15,0-2 0 0,-1 1 144 0,-2-1-144 16,-2 3 0-16,-1 0 144 0,0 0-144 0,-3 0 0 15,-10 0 160-15,0 0-160 0,0 0 128 0,0 0-128 16,0 0 160-16,0 0-160 0,0 0 192 0,0 0-192 16,0 0 160-16,-9 9-160 0,-1-4 128 0,-3 4-128 0,-2-3 0 0,-2 3 0 15,-2-2 0-15,-2 0 0 16,-4 3 0-16,0-1 0 0,-3 0 0 0,0 0 0 0,-3 0 0 0,0 0 0 16,-1 0 0-16,-4 2 0 0,-1-2 0 0,-4 1 0 15,-3-2 0-15,1 0 0 0,0-1 0 0,0-2 0 16,-1 4 128-16,0-1-128 0,2 2 0 0,-1-2 0 15,0 1 0-15,-3-3 0 0,-2-2 0 0,-3 1 0 16,-3 0 0-16,1-1 0 0,0-2 0 0,-1 2 0 16,1 2 0-16,1 0 0 0,2-3 0 0,-3 2 0 15,-3 0 0-15,-3-1 0 0,-2-2 0 0,0 0 0 16,4 1 0-16,1-1 0 0,0 2 0 0,3-4 0 16,1 1 0-16,0-2 0 0,-3-3 0 0,2 0 0 15,-1-1 128-15,3-1-128 0,2-3 0 0,2 3 0 0,0-4 0 0,3 3 0 16,4-2 0-16,-1 3 0 0,-1-4 0 0,-1 2 0 15,0-3 0-15,-1 2 0 0,3-3 0 0,2 2 0 16,3-3 0-16,1 1 0 0,1 2 0 0,2-3 0 16,2 3 0-16,3 2 0 0,1-5-192 0,2 3 192 15,0-1-192-15,1 4 192 0,0-3-160 0,1 1 160 16,-3-2-160-16,5 5 160 0,2 0-160 0,0 1 160 16,1-2-144-16,1-1 144 0,6 4-128 0,1 2 128 15,0-2-208-15,3-1 32 0,1 0 16 0,5 5 0 16,0 0-32-16,0 0 0 0,0 0 0 0,11 0 0 15,2 0-16-15,2 0-16 0,1 4 0 0,3-2 0 16,4-1 96-16,2 3 128 0,-2-2-208 0,2 1 80 16,2 0-128-16,4 1-32 0,0-2 0 0,1 5 0 15,1-2-432-15,1 5-96 0,3-3-16 0,3 5-8288 16,4-6-1664-16</inkml:trace>
  <inkml:trace contextRef="#ctx0" brushRef="#br2" timeOffset="53304.68">3643 12650 10127 0,'-22'-9'896'0,"7"2"-704"0,0-1-192 0,0-1 0 0,-1 3 1920 0,4 1 336 15,-1-4 80-15,3 5 16 0,-3 0-1264 0,7-1-256 16,-1 0-64-16,7 5 0 0,-5-5-288 0,5 5-64 15,0 0-16-15,0 0 0 0,-1-9-240 0,1 9-160 16,0 0 192-16,0 0-192 0,10 0 0 0,2 4 0 16,-1 0 0-16,2 0 0 0,1 2 0 0,1 4 0 15,0 2-160-15,6-2 160 0,0 1 0 0,5-1 0 16,-1 2 0-16,2 1 0 0,-1-5 0 0,4 5 0 16,3-1 0-16,2-1 128 0,3 2 128 0,4-1 0 0,-1-1 16 0,5 1 0 15,3 2 48-15,2-2 0 0,1-1 0 16,2 2 0-16,-1-3-32 0,3 3 0 0,1-4 0 0,4 1 0 15,3 1-80-15,2-3-16 0,3 2 0 0,-3-4 0 16,2 1-192-16,-2 0 176 0,2-2-176 0,2 4 160 16,3-2-160-16,2-2 0 0,-2 1 144 0,-2-1-144 15,-2-1 0-15,1 1 0 0,1 2 0 0,3-1 128 16,3-1-128-16,-2 0 0 0,-2-4 0 0,0 1 128 16,-2-1-128-16,4-1 0 0,-1 0 0 0,1 0 0 15,0 0 0-15,-2 0 0 0,-3-4 0 0,-3-1 0 16,-1 1 0-16,1 2 128 0,3 0-128 0,-1-1 0 15,-4-5 0-15,-3 2 0 0,-3 0 0 0,-2 0 128 16,0 1-128-16,-2 2 0 0,-2 0 0 0,2-1 128 16,1 0-128-16,-2 0 192 0,-2 2-64 0,-3-1 0 15,-4-2 0-15,1 1 0 0,0 0 0 0,-3 2 0 16,-1-2-128-16,-1 0 128 0,-3 2-128 0,0-1 128 16,-1 1-128-16,-3 0 0 0,-3 2 0 0,-3-2 128 0,-3 3-128 15,-7-1 0-15,-3 1 0 0,-2 1 0 0,-2 0 0 0,-11-2 128 16,9 3-128-16,-9-3 0 0,0 0 0 0,0 0 144 15,0 0-144-15,0 0 0 0,-2 11 224 0,-5-5-64 16,-3 1-16-16,-1-2 0 0,-7-1 48 0,0 1 16 16,-2 0 0-16,-4-1 0 0,-3-2-16 0,-2 2-16 15,-3 1 0-15,-1-1 0 0,-3-1-16 0,-1-2 0 16,-1 1 0-16,-1 2 0 0,-3 3-32 0,-3-4-128 16,-2-3 192-16,-3 3-64 0,-3 1-128 0,-1-2 160 15,-1-2-160-15,-1 0 160 0,0 3-160 0,-1-1 0 16,0 2 0-16,-3-3 128 0,-3 1-128 0,-4-2 0 0,-2-2 0 15,0 1 128-15,3 1-128 0,-2 0 0 16,1-2 0-16,-7 0 128 0,-6 0-128 0,0-3 0 0,1-2 0 0,1 2 128 16,-1-1-128-16,-4 0 0 0,-3-1 144 0,-3-2-144 15,0 2 0-15,1-4 0 0,2 5 0 0,-5-3 0 16,-5 3 0-16,2-4 0 0,-2 2 0 0,4-2 0 16,-1 4 0-16,0-1-288 0,-7-2 48 0,5 5 16 31,6 1-480-31,6-2-112 0,3 1-16 0,3 1-8272 0,2 2-1664 0</inkml:trace>
  <inkml:trace contextRef="#ctx0" brushRef="#br3" timeOffset="69531.48">31005 8274 7359 0,'0'0'656'0,"8"-8"-528"16,0-4-128-16,-3 4 0 0,1 0 1216 0,-1 2 192 16,-2 0 64-16,-1-3 0 0,-1 3-144 0,2-2-32 15,-2 2 0-15,0 0 0 0,1-4-480 0,-2 5-112 0,0-2 0 0,0 7-16 16,-2-8-192-16,2 4-48 0,0 4 0 0,0-4 0 16,2-2 0-16,-2 1-16 0,-2 1 0 0,2 4 0 15,-1-5-80-15,-3-1-16 0,4 6 0 0,0 0 0 16,-5-5-80-16,5 5-32 0,-9-4 0 0,2-1 0 15,7 5 32-15,-10-4 0 0,-1 1 0 0,3 1 0 16,-3-1 48-16,1 3 16 0,3-1 0 0,7 1 0 16,-12 0-80-16,1 1-16 0,-1 2 0 0,2-2 0 15,-1-1-48-15,-2 0-16 0,-4 1 0 0,2 1 0 16,0-1-16-16,1 1 0 0,-1 0 0 0,-1-1 0 16,0 4-16-16,-1-1 0 0,1 0 0 0,-1 2 0 15,1 2 0-15,-2-5-128 0,3 2 192 0,-2 3-64 16,1-2-128-16,2 3 160 0,-2-4-160 0,2 3 160 15,1 1-160-15,-1-1 160 0,0 2-160 0,0-1 160 0,0 1-160 16,0-1 0-16,-2 1 144 0,2-1-144 0,0 0 0 0,0 2 144 16,3 1-144-16,0 0 0 0,0 4 0 0,2-1 0 15,-2 1 0-15,3-2 0 0,3-1 128 0,0 1-128 16,3-1 0-16,0-1 0 0,4 4 0 0,-1 0 0 16,0 1 0-16,3 1 0 0,1-1 128 0,0 2-128 15,-1-2 0-15,4-1 0 0,-2-3 0 0,2 0 160 16,1 1-160-16,-1 1 128 0,1 3 16 0,1 0 0 15,1-2 0-15,0 1 0 0,-2-1-16 0,1 2 0 16,-2-1 0-16,1-1 0 0,-2-2 0 0,2 3 0 16,-1 2 0-16,-1-2 0 0,2 3-128 0,0 1 128 15,0-1-128-15,0 1 128 0,-1-6-128 0,-1 0 128 16,1-3-128-16,0 4 128 0,-2 3-128 0,2 0 0 0,-1 2 144 0,0-1-144 16,-2-2 0-16,-2 3 0 0,3 0 0 0,-3 0 128 15,1 1-128-15,0 2 144 0,0-1-144 0,-2-1 160 16,1 1-160-16,-1 1 128 0,0-4-128 0,-2 2 128 15,0 1-128-15,1-1 128 0,-2 0-128 0,-1-2 128 16,1 1-128-16,0 0 0 0,-2 2 0 0,1-2 128 16,-1-1 0-16,1-1 0 0,0 3 0 0,1-1 0 15,-3 2-128-15,2-1 192 0,-2-2-192 0,0 3 192 16,-1 0-192-16,1-2 128 0,0-2-128 0,2 0 128 16,-6-1 0-16,3 0-128 0,0 0 192 0,-1-3-64 15,2 0 96-15,-1-2 16 0,-2 1 0 0,1 0 0 16,0 0-32-16,-1-4 0 0,1 0 0 0,0-1 0 15,-3 3-80-15,0 0 0 0,1-1-128 0,-1-3 192 0,-2-2-64 16,-2 0 0-16,-2 0-128 0,2-2 192 0,-2 2-192 16,-1 2 128-16,-4-3-128 0,3-1 0 0,0-2 128 0,-2 0-128 15,-5-2 0-15,2 2 144 0,3 0-144 0,1-1 0 16,-1-1 0-16,2 0 0 0,-1-1 0 0,3-1 0 16,1 0 128-16,2-1-128 0,-2 1 0 0,1-2 0 15,4-1 0-15,1-4 0 0,0 1 128 0,0-4-128 16,-2-1 128-16,0 3-128 0,4-4 128 0,-3 0-128 15,0-2 0-15,0 0 128 0,-1-2-128 0,1-1 0 16,1-1 0-16,1-2 0 0,0 0 0 0,2 1 0 16,1-2 0-16,1 3 0 0,-1-1 0 0,2 2 0 15,1 0 0-15,1 1 0 0,-1 2 0 0,1-1 0 0,1 0 0 0,2 0 0 16,-1 1-128-16,0 0 128 16,0 4 0-16,2-2 0 0,1-3 0 0,1 2 0 0,1 0 0 0,0 1 0 15,1 2-144-15,2-1 144 0,2-1 0 0,0 3 0 16,4-3-128-16,1 3 128 0,4 0 0 0,0 0 0 15,0 5-128-15,3-5 128 0,0 6 0 0,1-4 0 16,3 2 0-16,-1 0 0 0,-3-1 0 0,0 1 0 16,-1 0-128-16,-1 2 128 0,1 1 0 0,-3-3 0 15,-1 4 0-15,-2 0-128 0,-2 0 128 0,0 3 0 16,-5-1 0-16,0 1 0 0,1 1 0 0,-11-1 0 16,11 3 0-16,-11-3 0 0,9 5 0 0,-1 3 0 15,-8-8 0-15,7 6-128 0,-7-6 128 0,0 0 0 16,7 11 0-16,-7-11 0 0,0 0-128 0,5 9 128 15,-5-9 0-15,2 12 0 0,-2-12 0 0,0 0 0 0,0 0 0 0,0 0 0 16,-1 9 0-16,1-9 0 16,0 0 0-16,0 0 0 0,0 0 0 0,0 0 0 0,0 0 0 0,0 0 128 15,0 0-128-15,0 0 0 0,0 0 0 0,0 0 0 16,0 0 0-16,0 0 0 0,-8 4 0 0,8-4 0 16,-10 0 0-16,10 0 0 0,0 0 0 0,-10-2 0 15,1 0 0-15,9 2 0 0,-9-3 128 0,2-1-128 16,0 2 0-16,0-1 0 0,-1 1 0 0,-1-2 0 15,0 1 0-15,-1 1 0 0,-1-1 0 0,-2 2 0 16,-1 0 0-16,0-1 0 0,-1 1 0 0,-1 0 0 16,-1 1 0-16,-1 0 0 0,-1 1 0 0,-2 2 0 15,0-2 0-15,0 3 0 0,2 0 0 0,0 2 0 16,-1-1 0-16,0 1 0 0,-2 2 0 0,3-2-128 0,0 5 128 0,-1-3 0 16,-2 5 0-16,3-1 0 0,0-1 0 0,2 3 0 15,1 3 0-15,2 0-128 0,2 0 128 0,0 2 0 16,1 0 0-16,4 1-128 0,-1 2 128 0,2 1 0 15,-2 0 0-15,2 0 0 0,1 2 0 0,1-1 0 16,0-1 0-16,0 3 0 0,0-4 0 0,2 1 0 16,1 0 0-16,2 0 0 0,0-4 0 0,3-1 0 15,1-2 0-15,3 1 0 0,-1-4 0 0,5 1 0 16,-2 0 0-16,1-2 0 0,1-2 0 0,2 3 0 16,1-6 0-16,3 0 0 0,1-3 0 0,1 0 0 15,3-2 0-15,3-2 0 0,-1-2 0 0,2 1 0 16,-1-1 0-16,1 0 0 0,0-6 0 0,1 3 0 15,0 1 0-15,-3-2 128 0,-3-3-128 0,1 0 0 16,0-2 0-16,-2-1 128 0,-2 3-128 0,2-2 0 0,-4 1 0 16,1-2 0-16,0 3 0 0,0 0 0 0,-6-5 0 15,4 2 0-15,-1 3 0 0,0-3 0 0,-1 2 0 0,0-1 0 16,0-1 0-16,-1 2 0 0,-3-3 128 0,0 1-128 16,-2-1 0-16,1-2 0 0,-3 1 0 0,-1 1 0 15,-1 0 0-15,-1-1 0 0,-3-1 0 0,1-1 128 16,-1-3-128-16,-1-2 0 0,-2 3 0 0,0 1 0 15,0-1 0-15,-2 1 0 0,-2 1 0 0,1-1 0 16,-1 1 0-16,0-1 0 0,-2-2 0 0,0 3 0 16,0 2 0-16,-1 0 0 0,-3 0 0 0,2 1 0 15,1 2 0-15,-2-3 0 0,1-2 0 0,-1 2 0 16,1-1 0-16,1 2 0 0,-3-1 0 0,2-2 0 16,-1-2-160-16,2 2 160 0,-1 2 0 0,0-2 0 0,1 2 0 15,0 0-128-15,0-1 128 0,-2 0 0 0,4-2 0 0,-1 1-128 16,1 3 128-16,0-1 0 0,1-1 0 0,-1-3 0 15,-1 0 0-15,0 0 0 0,-1 1 0 0,0-1 0 16,0-2 0-16,1-1 0 0,-3 2 0 0,4 1 0 16,-1 1 0-16,2 1 0 0,0 0 0 0,2-1 0 15,0 1 0-15,1 0 0 0,1 0 0 0,1 1 0 16,0 2 0-16,2-2 0 0,3-2 0 0,-2 1-128 16,3-2 128-16,2 1 0 0,3 1 0 0,4 1 0 15,1-2 0-15,1 1-128 0,2-4 128 0,-1 1 0 16,1 0 0-16,1 2 0 0,-2-1 0 0,2 1 0 15,1 1 0-15,-1 2 0 0,0-2 0 0,1 1-128 16,-2-3 128-16,4 2 0 0,-3-1 0 0,1 5 0 16,1 1 0-16,2 0-128 0,-1 0 128 0,1 3 0 0,-1 3 0 15,0-1 0-15,-1 0 0 0,-1 3-128 0,-1 0 128 16,1 1 0-16,0 0 0 0,-1 2 128 0,-2 2-128 0,1 0 0 16,-2 1-176-16,-1 0 176 0,-1 0 0 0,-2 1-144 15,-11-4 144-15,10 6 0 0,2-2 0 0,-12-4 0 16,10 5 0-16,-1 0 0 0,-9-5 0 0,9 3 0 15,-9-3 0-15,0 0 0 0,0 0 0 0,0 0 0 16,0 0 0-16,0 0 0 0,0 0 0 0,0 0 0 16,0 0 0-16,0 0 128 0,0 0-128 0,0 0 0 15,0 0 0-15,0 0 0 0,-7-10 0 0,1 4 128 16,0-1-128-16,-2 2 0 0,-5 1 0 0,2 3 0 16,-4-2 0-16,-3 1 0 0,-2-2 0 0,-1 1 0 0,1-1 0 0,0 4 0 15,-1 3 0-15,1 1 0 0,-2 1 0 0,1-1-128 16,-2 2 128-16,1 2 0 0,-3-3-144 0,-1 4 144 15,2 1 0-15,1 2 0 0,2 0 0 0,-5 3 0 16,1 2-144-16,-2-1 144 0,-1-1 0 0,3 2 0 16,1 1 0-16,-2 1 0 0,2-1 0 0,1 1 0 15,4-1-128-15,4 1 128 0,3 1 0 0,4 2 0 16,1 2 0-16,5 0 0 0,3 4 0 0,3-4 0 16,2-1 0-16,3 2-128 0,2-2 128 0,2 0 0 15,4 0 0-15,-1-2 0 0,-2 0 0 0,3 0 0 16,-1 4 0-16,-1 0 0 0,-1-5 0 0,2 3 0 15,0-2-128-15,-2-1 128 0,1-2 0 0,-1 2 0 16,-1 0 0-16,1-1 0 0,-4-1 0 0,2 1 0 16,-2 2 0-16,1-1 0 0,0 0 0 0,-1 2 0 15,-1-3 0-15,1-1 0 0,0-2 0 0,0 0 0 0,0 0 0 0,-1-1 0 16,-1-1 0-16,-1 3 0 0,0-2 0 16,0 2 0-16,0-1 0 0,0-2 0 0,0 1 0 0,-2 1 0 15,1-1 0-15,-1 1 0 0,0 0 0 0,-1 1 0 16,-1 1 0-16,-1-1 0 0,0-5 128 0,-2 4-128 15,-2-1 0-15,1 1 0 0,0 2 0 0,-2 0 0 16,-1 1 0-16,1 0 0 0,-3-1 0 0,1 2 128 16,-1 2-128-16,-2 0 0 0,1-2 0 0,-1 0 0 15,-1 2 0-15,0-1 0 0,0 1 128 0,-1 0-128 16,-1-1 0-16,1 1 144 0,-2 2-144 0,3-1 192 16,-3-4-192-16,0 1 192 0,1 1-32 0,-3-4 0 15,1-1 0-15,0 0 0 0,1-2-16 0,-4 1 0 0,0-2 0 0,1 0 0 16,-2-3-144-16,1-4 192 0,-2 2-192 15,-1 0 192-15,0-5-192 0,-2 3 0 0,0 0 0 0,2-4 128 16,1-3-128-16,-1-1 128 0,-3-2-128 0,2 1 128 16,-1 1-128-16,1-1 160 0,1-2-160 0,0-3 160 15,-3 0-160-15,2-5 0 0,2 0 0 0,3 4 128 16,-2-5-128-16,3 3 128 0,2-1-128 0,0-2 128 16,-2 2-128-16,3-4 0 0,-2-1 0 0,2 0 128 15,1 2-128-15,1-2 0 0,1 1 0 0,2-2 128 16,1 0-128-16,1 0 0 0,4 2 0 0,4-2 128 15,-3 0-128-15,5 1 0 0,4-1 0 0,2 1 0 16,1 1 0-16,1 0 0 0,1 0-144 0,3 1 144 16,2 1 0-16,2-2 0 0,0 1-128 0,5 4 128 15,1 3 0-15,1 1-128 0,1 1 128 0,-1 4 0 16,-1 1-128-16,0 2 128 0,0 3 0 0,-3 2 0 16,-3 0-1280-16,-3 1-160 0,-1 2-32 0,-3-2-14688 15</inkml:trace>
  <inkml:trace contextRef="#ctx0" brushRef="#br3" timeOffset="72667.85">28794 13445 11055 0,'0'0'976'0,"0"0"-784"0,0 0-192 0,0 0 0 16,6-12 1152-16,1 3 176 0,4 2 32 0,-2 0 16 15,-2-1-656-15,2 0-128 0,1-2-16 0,2 2-16 16,-5-3-176-16,3 3-48 0,-2-2 0 0,0 2 0 16,-3-2 112-16,0 2 0 0,0 0 16 0,0 1 0 0,-5 7 240 0,1-10 64 15,-1 10 0-15,2-9 0 0,-4 0-160 0,2 9-32 16,-3-7 0-16,-3-1 0 15,0 2-48-15,0 1-16 0,-2-4 0 0,0 2 0 0,-2 2-32 0,0-2-16 16,-1 2 0-16,-2-2 0 0,0 0-48 0,1 1-16 16,-2-1 0-16,0-1 0 0,-3 2-144 0,1-3-48 15,2 1 0-15,0 2 0 0,0 2-48 0,0 2-16 16,-2-1 0-16,1 3 0 0,0 3-144 0,-3 2 0 16,0 2 0-16,2-2 0 0,-2 2 0 0,1 3 0 15,1-1 0-15,1 2 0 0,1 3 0 0,0-1 0 16,-3-4 0-16,2 6 128 0,1 2-128 0,-1-1 192 15,-1-1-192-15,1 3 192 0,0 1-64 0,0-1-128 0,-1 0 192 0,2 0-64 16,2-2 16-16,0 2 0 16,-2-3 0-16,4 2 0 0,0-1-144 0,4 2 192 0,-1 1-192 0,3-2 192 15,3-1-192-15,4 1 0 0,-1-2 0 0,5 1 0 16,0 0 0-16,3 0 0 0,1 2 0 0,1-1 0 16,1-2 128-16,1 0-128 0,1-1 0 0,2 1 128 15,-1-1-128-15,1 2 128 0,-2-6-128 0,0 4 128 16,-1 3-128-16,0 1 0 0,-1-2 0 0,0-5 0 15,-3 2 128-15,1 1-128 0,1 2 0 0,-2-4 128 16,0 0-128-16,-1 1 160 0,-4-3-160 0,-1 2 160 16,0-1-160-16,0-1 160 0,-2 2-160 0,-1 2 160 15,-1-2-160-15,0 1 128 0,-1 0-128 0,-1 1 128 16,-1-1-128-16,-1 1 160 0,0-1-160 0,1 4 160 0,-4-3-160 16,0-1 160-16,-1 1-160 0,-1 1 160 15,0-1-160-15,0-3 0 0,2 2 144 0,-4 2-144 0,0-3 0 0,1-3 128 16,-2 2-128-16,1-2 0 0,-1 1 0 0,1-2 144 15,-2 1-144-15,1-3 0 0,-2 0 128 0,0 2-128 16,0-3 0-16,-2 3 0 0,-1-3 160 0,-1-3-32 16,-1 3 0-16,1 1 0 0,0-4-128 0,2-1 0 15,-1-2 0-15,1 1-176 0,0-1 176 0,2-3 0 16,2 1 0-16,-1 0 128 0,-1-1-128 0,1-1 128 16,-2-2-128-16,2 2 128 0,-1-6-128 0,3 2 144 15,1-4-144-15,0 1 160 0,-3-1-160 0,3-1 192 16,-1-3-192-16,4 1 192 0,-1 1-192 0,2-1 0 15,1 0 0-15,0 3 0 0,-2 2 0 0,5-1 0 16,-2 1 0-16,1-5 0 0,0-1 0 0,0-1 0 0,1 1 0 0,0 2 0 16,1 0-128-16,2 2 128 15,1-1 0-15,0 0 0 0,2 3 0 0,-2-1 0 0,2-2 0 0,1 3 0 16,3 2-160-16,0-2 160 0,1 2 0 0,1-3-144 16,0 5 144-16,1-5 0 0,2 1 0 0,2 1 0 15,-1-2 0-15,4 4 0 0,0 1 0 0,0 0 0 16,1 4 0-16,-2 0 0 0,1-1 0 0,0 3 0 15,-1 0 0-15,-2 1-128 0,-2 0 128 0,3 1-192 16,-1 0 192-16,-1 3 0 0,-1-1 0 0,-2-1 0 16,-11-2 0-16,13 4 0 0,0 1 0 0,-3 1 0 15,-1-2 0-15,-9-4 0 0,10 8 0 0,0-2 0 16,0-1 0-16,-3 3 0 0,-1 1 0 0,2-3 0 16,-8-6 0-16,9 10 0 0,-2-3 0 0,-7-7-128 0,8 7 128 0,-8-7 0 15,0 0 0-15,8 7 0 16,-8-7 0-16,0 0 0 0,0 0 0 0,0 0 0 0,8 2 0 0,-8-2 128 15,0 0-128-15,0 0 0 0,0 0 0 0,0 0 128 16,0 0-128-16,0 0 0 0,0 0 0 0,0 0 0 16,7-4 0-16,-7 4 128 0,0 0-128 0,0 0 0 15,2-7 0-15,-2 7 0 0,0 0 0 0,0 0 0 16,0 0 0-16,0 0 0 0,-1-9 0 0,-3 4 0 16,4 5 0-16,-5-8 0 0,5 8 0 0,-7-5 0 15,-1 3 0-15,0-2 0 0,8 4 0 0,-10-8 0 16,1 3 0-16,-3 1 0 0,1-2 0 0,0 2 0 15,0 0 0-15,-3 0 0 0,-3-3 0 0,0 2 0 16,1 1 0-16,-3-4 0 0,-1 2 0 0,-1 2 0 16,1-2 0-16,0 1 0 0,-1 1 0 0,0 0 0 0,0 2 0 0,2-1 0 15,0 3 0-15,3 3 0 0,3-1 0 0,-2 2 0 16,-1-2 0-16,2 4 0 0,0 1 0 0,3-2-128 16,0 0 128-16,0 4 0 0,1 0 0 0,1 1-128 15,0 0 128-15,2 2 0 0,-1 2 0 0,2 0 0 16,-1-1 0-16,1 2 0 0,1 0 0 0,0 0-128 15,1 3 128-15,0-1 0 0,2-1 0 0,0 1-128 16,1-2 128-16,1 3 0 0,0 1 0 0,3 0 0 16,-1 1 0-16,2-3 0 0,1-5 0 0,0 5 0 15,3 2 0-15,0 1 0 0,0-7 0 0,3 1 0 16,-1 0 0-16,1-1 0 0,2-2 0 0,2 2 0 16,2-5 0-16,0 2 0 0,0-4 0 0,2 2 0 15,3-4 0-15,-2-2 0 0,3 2 0 0,1 1 0 0,1-3 0 16,2 0 0-16,-1-1 0 0,2-1 0 0,0 0 0 15,1-1 0-15,-1-2 0 0,0-2 0 0,-8 0 0 0,0 3 0 16,-1-2 0-16,-1-4 0 0,0 2 0 0,-1-4 0 16,-2 2 0-16,-1-2 0 0,4 3 0 0,-2 0 0 15,-2-5 0-15,1 1 128 0,-1 2-128 0,0-2 0 16,-1 2 0-16,0-3 0 0,-2 1 0 0,-1 2 0 16,-2-3 0-16,0 4 0 0,-2-6 0 0,-2 1 128 15,-2 1-128-15,1 0 0 0,-2 0 0 0,-1 0 0 16,-1-5 0-16,-2 3 128 0,-1 0-128 0,-3 0 0 15,-1 3 0-15,-1-5-128 0,-2-3 128 0,-2 0 0 16,2-2 0-16,-1-1-128 0,-2 0 128 0,0 2 0 0,-1 2 0 16,0-2-128-16,0 0 128 0,1 1 0 15,0 1 0-15,0 1 0 0,0 1 0 0,1 2 0 0,0-3 0 0,0 2 0 16,0-2 0-16,0 1 0 0,-1 1 0 0,1-1 0 16,-1-1 0-16,1 0 0 0,2-1 0 0,2 2 0 15,1-1 0-15,2 1 0 0,0 0 0 0,2 1 0 16,3 1 0-16,1 2 0 0,1-4 0 0,1 0 0 15,2 0 0-15,0 1-160 0,2 0 160 0,3 2-160 16,0-2 160-16,3 0 0 0,-1 1 0 0,2 1-128 16,0 3 128-16,-1-3-192 0,0 2 192 0,-2-1-192 15,1 1 192-15,3 2 0 0,0-1 0 0,2 3-128 16,0 0 128-16,2 2 0 0,1 1-144 0,3 0 144 16,-1 2 0-16,1-1 0 0,-1 3-144 0,1 0 144 15,1 3-128-15,-2-1 128 0,0-2-192 0,2 3 192 16,-2-2-272-16,1 1 48 0,-3 0 16 0,0-1 0 0,-2 2 208 15,-1-3-192-15,-1-2 192 0,-1 2-192 0,0 0 192 0,-4 0 0 16,2-1 0-16,-12 1 0 0,10-1 0 0,-10 1 0 16,0 0-128-16,0 0 128 0,0 0 0 0,0 0 0 15,0 0 0-15,0 0 0 0,0 0 0 0,0 0 0 16,0 0 0-16,0 0 0 0,-10-4 0 0,-2 0 0 16,-2 2 128-16,-2-2-128 0,-2 4 0 0,-1-2 0 15,-1 0 0-15,-2 1 0 0,-1 1 0 0,0 0 0 16,3 0 0-16,-2 2 0 0,1 1 0 0,0 2 0 15,2 0 0-15,0-1 0 0,0 1 0 0,1 2 0 16,1 0 0-16,0 3 0 0,1-1 0 0,0 2 0 16,2-2 0-16,2 1 0 0,0 2 0 0,1-3 0 15,-1 5 0-15,3 0 0 0,1-2 0 0,1 4 0 0,2 1 0 0,0 1 0 16,0 0 0-16,1-1 0 0,0-1 0 0,1 2 0 16,-1 1 0-16,1 1 0 0,2-1 0 0,1 3 0 15,0 0 0-15,1-2 0 0,2 0-128 0,1 1 128 16,1-4 0-16,1 2 0 0,2 3 0 0,0-2 0 15,1-2 0-15,3 0 0 0,1 0 0 0,-1-3 0 16,1 0 0-16,3 3 0 0,2 2 0 0,0-1 0 16,-1-1 0-16,0 0 0 0,0 0 128 0,-1-2-128 15,1 1 0-15,-2-2 0 0,-1-1 0 0,-1 1 0 16,-2-1 0-16,0-1 0 0,-4 0 0 0,1 2 0 16,-2-1 128-16,0-1-128 0,-2 2 0 0,-2 2 0 15,1-2 0-15,0 1 128 0,-3 1-128 0,-1-1 0 16,-2-3 160-16,1 1-160 0,-2 1 128 0,-1 1-128 0,-2-4 192 0,1-2-64 15,-2 3 0-15,-1-4 0 0,1 0 0 0,-3 0 0 16,0 0 0-16,0-2 0 0,-2 4-128 0,0 0 0 16,-1-2 144-16,0 1-144 0,0-4 0 0,-2 6 0 15,-1-3 0-15,1 2 128 0,-2-6-128 0,3 2 0 16,-2 0 128-16,0-2-128 0,0 2 0 0,-1-1 0 16,-1-2 0-16,-2 1 128 0,0 0-128 0,-2-1 0 15,-2-3 128-15,0-1-128 0,-1 0 0 0,2-1 128 16,1 0-128-16,0-2 0 0,0-2 0 0,0 1 144 15,0 0-144-15,0-3 0 0,2 0 128 0,-2 0-128 16,1-7 0-16,3 1 0 0,0 2 0 0,0-3 160 16,1-2-160-16,3 0 128 0,2 2-128 0,3 0 0 15,-1 2 144-15,2-3-144 0,1 1 0 0,2 0 144 16,-1 1-144-16,2 1 0 0,0-2 0 0,1 1 0 0,2 2 0 0,-2-3 0 16,1 2 0-16,2 2 0 0,1 0 0 0,0 1 0 15,0-4 0-15,1 4 0 0,2-1 0 0,1 3 0 16,-4-5 0-16,2 2 0 0,2 2 0 0,1-2 0 15,0 3 0-15,0-4 0 0,-1 4 0 0,1-3-144 16,-1 2 144-16,3 3 0 0,-1-4 0 0,-1 4 0 16,4 0 0-16,0-2 0 0,2 2 0 0,1 2-128 15,-1-5 128-15,4 3 0 0,3 2 0 0,2-1-128 16,3-1 128-16,3 0 0 0,0 3 0 0,4-1 0 16,-1-1 0-16,0 1 0 0,4 0 0 0,-2 0 128 15,-3 0-128-15,-2 0 0 0,-3 1-128 0,-1-2 128 16,-4 0 0-16,-1 1 0 0,-3 1 0 0,-1 2 0 15,-1-1 0-15,-1 1 0 0,-11 0 0 0,11-2 0 0,-2 1 0 16,2 0 0-16,-11 1 0 0,0 0 0 0,7-3 0 0,-7 3 0 16,0 0 0-16,0 0 0 0,0 0 0 0,0 0 0 15,0 0 0-15,0 0 0 0,0 0 0 0,0 0 0 16,0 0 0-16,3 12 0 0,-6-1 0 0,3-11 0 16,0 0 0-16,-5 10-192 15,0 2-400-15,1-3-96 0,0 0-16 0,-1-3-14768 0</inkml:trace>
  <inkml:trace contextRef="#ctx0" brushRef="#br2" timeOffset="92398.7">3918 11787 15135 0,'-4'-18'672'0,"1"6"144"0,1-1-656 0,0 2-160 15,-3-2 0-15,2 4 0 0,-3-1 448 0,3 2 48 16,-5-2 16-16,0 5 0 0,-1-3-240 0,-1 2-32 0,-1 1-16 0,-3 0 0 16,-3 1-96-16,1 3 0 0,-1-2-128 0,-2 2 192 15,-1 0-64-15,-2-1-128 0,-2 2 176 0,-3 2-176 16,-4-1 128-16,-2 1-128 0,0 2 0 0,-2 3 0 15,0-1 144-15,-1 2-16 0,0 2-128 0,1 1 192 16,-1 1 160-16,-1 4 32 0,-1 3 0 0,-2 7 0 16,-6 0 64-16,-4 6 32 0,-4 2 0 0,-2 3 0 15,0 3-192-15,1 0-32 0,-1 4-16 0,4-2 0 16,3 2-32-16,0-2 0 0,0 0 0 0,-1 4 0 16,-1-3 112-16,4 3 0 0,3-3 16 0,2 4 0 15,2-1-208-15,3 3-128 0,4 3 128 0,2 0-128 16,-2-2 0-16,1 1 128 0,5 5-128 0,2 0 0 15,-5 1 0-15,4 0 0 0,0 2 0 0,2-2 0 0,1-1 0 16,3-3 0-16,2 1 0 0,2-1 0 0,2 0 0 0,2 1 0 16,3-1 0-16,3-1 0 0,3-5 0 0,5 4 0 15,3-3-144-15,0-3 144 0,3-1 0 0,3 0 0 16,0 1 0-16,7-3 0 0,0 1 0 0,2-1 0 16,4 4 0-16,-1-4 0 0,0 1 0 0,1 2 0 15,2-1 0-15,2 0 0 0,1-5 0 0,-1 0 0 16,2 5 144-16,5-4-144 0,0-3 0 0,5 0 144 15,3 0-144-15,3 2 0 0,1-1 128 0,0-2-128 16,-3-3 0-16,1 0 0 0,-1 0 0 0,1-1 0 16,-2 0 0-16,3-1 0 0,1 0 128 0,1-2-128 15,5-1 0-15,5 1 0 0,-1-3 0 0,-1-1 128 16,0-2-128-16,0-1 0 0,0 4 192 0,1-1-64 16,3-5 0-16,3 1-128 0,4 2 192 0,-2-1-192 0,-5-3 192 0,-1 0-192 15,3 0 144-15,0 1-144 0,2 1 0 0,2 0 144 16,1 0-144-16,-1-2 160 0,-3-3-160 0,-1 2 160 15,0 1-160-15,0-1 0 0,3-1 144 0,4-2-144 16,3 1 128-16,-3 0-128 0,-4 0 128 0,0-2-128 16,-1 0 176-16,3-3-48 0,0 2 0 0,3 2 0 15,2-2-128-15,-3-1 0 0,-7 0 144 0,0 1-144 16,-2-2 0-16,2 3 144 0,2-1-144 0,3-3 0 16,3 0 0-16,-4-1 0 0,-5 0 0 0,2-2 0 15,-4-1 128-15,1 0-128 0,4 2 0 0,1 1 0 16,2-3 0-16,-1 1 128 0,-4-5-128 0,-1 1 0 15,0-2 192-15,0 3-192 0,2 0 192 0,3 1-192 16,4-2 192-16,-2-1-192 0,-2-4 192 0,-2 0-192 16,1-6 192-16,-2 4-192 0,1 2 192 0,3-2-192 0,2-5 176 15,0 2-176-15,-2-5 160 0,-2 2-160 0,-4-3 0 0,1-1 128 16,-1 2-128-16,1 0 0 0,3-3 0 0,-1 0 128 16,-1-3-128-16,-4 1 0 0,-2 1 128 0,-1-1-128 15,-3-1 0-15,1 1 144 0,2-4-144 0,1 1 0 16,3 0 0-16,-2 1 128 0,-2-4-128 0,-1 0 0 15,-2 1 0-15,2 1 128 0,-1-5-128 0,4 2 0 16,1 1 144-16,2-4-144 0,-1 2 0 0,-2-5 0 16,-3 3 0-16,0-4 0 0,-2 2 0 0,1 1 0 15,-2-2 0-15,2 0 0 0,2 1 0 0,-1-4 0 16,-2 0 0-16,-3 1 0 0,-3 2 0 0,-3-1 0 16,0 2 0-16,-1 0 0 0,-1-3 0 0,0 2 0 0,-2 4 0 15,2-4 0-15,3-2 0 0,-1 3 0 0,0-2 0 0,-4 2 0 16,-2 1 144-16,2-4-144 0,2-1 192 0,-4 3-192 15,-1 0 192-15,1 1-64 0,0 2 0 0,3-1-128 16,1 2 176-16,0-1-176 0,1 4 160 0,0-3-160 16,0 0 0-16,-1-1 128 0,-5 3-128 0,0 1 0 15,0-2 864-15,0 3 128 0,-1 1 32 0,0 2 0 32,1-2-1648-32,4 1-320 0,2-2-64 0,3 2-16 0,1-2 832 0,-4 2 192 0,-4-2 0 0,3 0 0 15,0 1 0-15,1 2 0 0,-2 1 144 0,2 1-144 16,0 0 160-16,4 1-160 0,3 2 160 0,0-2-160 15,-1 0 192-15,1 1-64 0,-6-2-128 0,2 2 192 16,0-2-192-16,1 1 128 0,1 3-128 0,2-2 0 16,2 0 0-16,1-2 128 0,1 2-128 0,-2 1 0 0,-3 1 0 0,0-1 0 15,-1-2 0-15,0 2 0 0,2-2 0 0,-1 4 0 16,3-2 0-16,3-2 0 0,0 1 0 16,-1 1 0-16,0 1 0 0,-2 1 0 0,-2-2 176 0,0 2-176 15,1 2 192-15,1 1-192 0,2 2 192 0,2 1-192 16,2-1 192-16,-1 1-192 0,-3-5 128 0,-1 4-128 15,0 2 0-15,1-4 0 0,-1 2 176 0,3 0-176 16,3 2 160-16,2-2-160 0,-2-3 0 0,0 1 0 16,-4-2 0-16,2 1 0 0,0 1 0 0,0 2 0 15,2 0 0-15,3 2 0 0,4-3 0 0,0 2 0 16,-1-2 0-16,-2-2 0 0,1 4 0 0,1-2 0 16,2 2 0-16,1 0 0 0,4-2 0 0,-2 0 0 15,-1-2 0-15,-2 3 0 0,3-1 0 0,1 0 0 0,2-2 0 0,3 2 0 16,1-1 0-16,0 0 0 0,-4 0 0 0,1 2 0 15,-1 0 0-15,3-1 0 0,4 1 0 16,-1-2 0-16,-4 0 0 0,0 0 0 0,0 3 0 0,3-3 0 16,3 2 0-16,-1 2 0 0,-3-4 0 0,2 1 0 15,-3-1 0-15,1 3 0 0,-2 1 0 0,5-2 0 16,3 2 0-16,-1 1 0 0,-3-3 0 0,-2 0 0 16,-1 2 0-16,6-2 0 0,3 3 0 0,-2 1 0 15,-5-2 0-15,-1 0 0 0,-1 1 0 0,3 2 0 16,2 1 0-16,2-3 0 0,2-3 0 0,-5 4 0 15,-1-1 0-15,0 3 0 0,-1-1 0 0,5-2 0 16,1-3 0-16,-1 3 0 0,-2 1 0 0,-2 2 0 16,-1-1 0-16,4-1 0 0,2 1 0 0,-3 0 0 15,-6 0 0-15,-1 2 0 0,-2 0 0 0,5 0 0 16,0 0 0-16,1 0 0 0,-1 1 0 0,-2 0 0 0,-2-2 0 0,-1 2 0 16,2 1 0-16,2 0 0 0,3 2 0 0,-4-3 0 15,-4 0 0-15,-1 1 0 0,0 0 0 0,1 1 0 16,4-2 0-16,1-1 0 0,-3 0 0 0,-1 1 0 15,-2 1 0-15,-1-2 0 0,-2 0 0 0,2 1 0 16,3 1 0-16,-1 0 0 0,-1-2 0 0,-2 1 0 16,-2 2 0-16,0-3 0 0,-4 0 0 0,4 2 0 15,2 1 0-15,-1-1 0 0,0-1 0 0,-1 3 0 16,-1-1 0-16,0 1 0 0,0-3 0 0,4 1 0 16,1 3 0-16,-2 1 0 0,-2-4 0 0,-1-1 128 0,-1 3-128 15,0-1 0-15,1 3 0 0,4-2 144 0,2-2-144 16,-2 1 128-16,-7 2-128 0,2 0 0 0,-1-1 0 15,-1 0-176-15,2 0 176 0,3 1 0 0,5 0 0 0,-4-3 0 16,0 1 0-16,-4-1 0 0,0 2 0 0,2-3 0 16,0 1 0-16,4-1 0 0,4-1 128 0,-3 0-128 15,-5 0 0-15,-1 0 0 0,2 0 0 0,1 0-128 16,-1 0 128-16,3 0 0 0,0 0 0 0,-4-1 0 16,-3-1 0-16,-3 1 0 0,-1 1 0 0,0 0 0 15,-1 0 0-15,1 0 128 0,4 0-128 0,-4 0 128 16,0 0-128-16,-6 0 176 0,-3 0-176 0,-1 0 192 15,1 0-192-15,-2 0-256 0,-1 0 64 0,4 1 16 16,3-1 176-16,-2 2 0 0,-3-2 0 0,0 0-128 16,-5 0 128-16,-1 1 0 0,0 2 0 0,2-3 0 0,1 0 0 0,1 0 0 15,1 0 0-15,2 0 0 0,-1 0 0 16,2 0 0-16,-1-2 0 0,-1 1 0 0,-4 0 0 16,-1-1 0-16,3 2 0 0,-1 0 0 0,0 0 0 0,2 0 0 15,2 0 0-15,-1 0 0 0,2 0 0 0,-3 0 0 16,-3 0 0-16,-2 0-128 0,0-3 128 0,0 3 0 15,1 0 0-15,-1 0 0 0,0-2 0 0,3 0 0 16,3 1 0-16,1-2 0 0,-2 2 0 0,-1-2 0 16,-1 1 0-16,-1 0 0 0,-1-1 0 0,1 1 0 15,2 0 0-15,0-1 0 0,1 2 0 0,3 1 0 16,1-1 0-16,0-1 0 0,-1 1 0 0,-3 1 0 16,-1 0 0-16,0-2 0 0,-1-3 0 0,1 1 0 0,0 1-128 0,3 1 128 15,3-2-128-15,0 0 128 0,1-2-128 0,-3 1 128 16,-3-3-160-16,0 3 160 0,1 1-192 0,-1-4 192 15,1 0-160-15,4 0 160 0,0 0-128 16,2-2 128-16,-1-1-128 0,-4-3 128 0,-3 1-128 0,-3 0 128 16,1-5 0-16,-2 1 0 0,0 0 0 0,1 1 0 15,-3 0 0-15,3 0 0 0,0-2 0 0,2-1 0 16,-4-1 0-16,-1-1 128 0,-3 0 0 0,-5 0 0 16,-1 0-128-16,-2-1 0 0,-3-1-128 0,-2-2 128 15,-1 2-192-15,-3-4 32 0,-4 1 16 0,0 1 0 31,-3 0-224-31,-3 2-32 0,-2-5-16 0,-4 1 0 0,-1-2 96 0,-3 3 32 0,-2-5 0 0,-3 3 0 16,-3 1 288-16,-1 1 0 0,-6-1 0 0,-1 3 0 16,-3 0 0-16,-1 0 0 0,-3-1 128 0,-3 0-128 15,-4 3 144-15,-3-2-144 0,-5 0 128 0,-5 4-128 16,-5-1 0-16,-2 4 0 0,-5-2 0 0,-1-1 0 0,0-1 0 0,-3 3 0 16,-3 3 128-16,-3 1-128 15,-6 2 0-15,-3 3 160 0,-2-5-160 0,1 6 160 0,1-1-160 0,-2 4 0 16,0 2 0-16,-5-2 0 0,-3-1 0 0,0 2 0 15,1 1 0-15,0-1 0 0,0 2 0 0,-6-2-144 16,-5 0 144-16,3 0-208 0,1-1 16 0,0 4 16 16,0 2 0-16,-4-1 0 0,-7-1 176 0,2 1 0 15,0 0 0-15,-1 3 0 0,-7 3 0 0,1-3 0 16,1-3 0-16,0 1 0 0,4 3 0 0,-4-2-128 16,-6-3 128-16,1 0 0 0,4 1 0 0,-3 1 0 15,-4 0 0-15,0-1 0 0,0-2 0 0,-1 2 0 0,-1 2 0 0,-3-1 0 16,-3-3 0-16,3 2 0 0,3 2 0 15,-4 1 0-15,-7-6 0 0,6 3 0 0,4 4 0 0,-5-2 0 16,-5-1 0-16,3 0 0 0,6-1 0 0,-6 1 0 16,-2-1 0-16,2 0 0 0,4 2 192 0,-3 0-64 15,-3 1-128-15,1-3 0 0,1-2-176 0,-1 2 176 16,-2 2 0-16,1-2 0 0,-2-2 0 0,1 4 0 16,-1 0 0-16,2 1 0 0,1-6 0 0,1 3 0 15,1 5 0-15,0-2 0 0,-1-4 0 0,4 1 0 16,3 1 0-16,0-1 0 0,-9-3 0 0,6 2 0 15,3 0 0-15,-4-3 0 0,-4-1 0 0,5 2 0 16,3-2 0-16,-3 0 0 0,-4 1 0 0,1-1 0 16,4-2 0-16,1 3 0 0,-3 4 0 0,1-3 0 15,-4 0 160-15,4-1 80 0,1 5 16 0,-3-2 0 16,2-3 48-16,4 4 16 0,2 2 0 0,-4 1 0 16,-4 0-192-16,3-2-128 0,2 1 192 0,1 1-192 0,-6-1 128 15,2 2-128-15,1-4 0 0,-1 1 0 0,-3 2 0 0,0-2 0 16,-1-2 0-16,0 4 0 0,0-2 0 0,-2-2 0 15,-3-1 0-15,-2 2 0 0,3 3 0 0,2-3 0 16,-3-1 0-16,2-1 0 0,3 6 0 0,0-3 0 16,-6-2 0-16,6 1 0 0,3 0 0 0,-1 0 0 15,-5-2 0-15,3 0 0 0,4 0 0 0,-3-1 0 16,-2-1 0-16,2 2 0 0,5-2 0 0,2 3 0 16,-5-2 128-16,0 1-128 0,1-3 0 0,1 3 128 15,0 4-128-15,0-2 0 0,-1-2 0 0,1 1 0 16,4 1 0-16,-1 0 0 0,-5-1 0 0,6 0 0 15,5-2 0-15,-1 3 0 0,-4-1 0 0,2-2 0 0,4-2 0 0,-2 4 0 16,6 1 0-16,-2-1 0 0,-3-3 0 0,3 1 0 16,4 3 0-16,-4 0 0 0,-1 0 0 0,3 0 0 15,2-4 0-15,1 3 0 0,3 0 0 0,-3-2 0 16,-2 1 160-16,3-2-160 0,4 0 128 0,-2 2-128 16,2-1 0-16,-2-2 0 0,-1 0-144 0,3 1 144 15,2 0 0-15,-1-1 0 0,-4 1 0 0,3 2 0 16,-1-2 0-16,5-1 0 0,2 1 0 0,-1 2 0 15,-4-1 0-15,2 0 0 0,3-3 0 0,3 4 0 16,1 0 0-16,-2 1 0 0,-2 0 0 0,3-1 0 16,2 0 0-16,2 2 0 0,4-1 0 0,0-1 0 15,-3-3 0-15,1 4 0 0,-2-1 0 0,4-1 0 16,0 0 0-16,3 2 0 0,0 0 0 0,-4-2 0 16,-1 2 0-16,4-1 0 0,3 0 0 0,3 1 0 15,2 0 0-15,-2 1 0 0,0 0 0 0,-1 0 0 0,-4-2 0 0,5 2 0 16,4-1 0-16,2 1 0 0,2 0 0 0,-2 1 0 15,0-1 0-15,-4 0 0 0,0 2 0 0,1-1 0 16,5-1 0-16,1 3 0 0,0 0 0 0,0 0 0 16,-1-1 0-16,-4 2 0 0,-2 0 0 0,5 1 0 15,1-1 128-15,2 1-128 0,0 3 0 0,3-2 0 16,2 2 128-16,-2-1-128 0,-3-2 0 0,2 4 0 16,1-2 128-16,1 0-128 0,1 2 0 0,3 0 0 15,0 1 0-15,1-1 0 0,-1 1 0 0,0 3 0 16,-4-3 0-16,0 2 0 0,1-5 0 0,3 3 0 15,1-3 0-15,2 3 0 0,0-1 0 0,2 1 0 0,4-2 0 0,0 2 0 16,-3-5 128-16,3 4-128 0,0-2 0 0,3-2 144 16,3 1-144-16,3-3 0 0,4 0 0 0,2 2 0 15,2 0 0-15,3-1 0 0,4-3-192 0,1 4 192 32,1 0-1920-32,3 2-256 0</inkml:trace>
  <inkml:trace contextRef="#ctx0" brushRef="#br4" timeOffset="98626.68">4678 16657 12095 0,'0'0'528'0,"4"-8"112"0,-2-5-512 0,1 2-128 0,-1 1 0 0,1-3 0 0,-1 3 896 0,0-3 160 16,-2-3 32-16,0 3 0 0,0 2-160 0,0-2-32 15,0-2 0-15,1 2 0 0,0 3-64 0,2-3-32 16,-1 2 0-16,-2 2 0 0,-1 0-144 0,0 1-16 16,1 8-16-16,0 0 0 0,0 0-176 0,0 0-48 15,0 0 0-15,0 0 0 0,-5 18-256 0,1 2-144 16,0 6 160-16,0 3-160 0,0 7 176 0,2 3-176 16,-2 3 192-16,1 2-192 0,2 2 128 0,-1 6-128 15,-2 5 0-15,0 6 0 0,-1 5 0 0,-3 10 0 16,-2 2 0-16,-1 6 0 0,-3 2 128 0,-2 2-128 15,0 2 0-15,2-2 0 0,0 2 0 0,1-2 0 0,0-1 128 0,2-3-128 16,0 1 128-16,0-5-128 0,0 2 144 0,1 1-144 16,0-1 320-16,-1-2-16 0,1 2-16 0,0-2 0 15,0 1 96-15,0-2 0 0,0-5 16 0,-1 3 0 16,1 4-160-16,0-4-48 0,1-1 0 0,-1-3 0 16,-1-3-192-16,0-1 144 0,1 1-144 0,3 2 128 15,-1 0-128-15,0-2 0 0,1 2 0 0,0-3 128 16,0 1-128-16,0 3 0 0,0-2 0 0,2-1 0 15,-2-6 0-15,1-3 0 0,1-7 0 0,0-7 0 16,-2-11 0-16,4-2 0 0,1-6 0 0,1-7 0 16,0-5-160-16,2-8-112 0,3-1-32 0,-4-9 0 31,0 0-2064-31,0 0-400 0</inkml:trace>
  <inkml:trace contextRef="#ctx0" brushRef="#br4" timeOffset="99553.69">1236 18595 15663 0,'0'0'1392'0,"14"-10"-1120"0,2 4-272 0,4-2 0 16,2 3 256-16,5 1-16 0,3 0 0 0,5-1 0 15,1 1-240-15,5 1 128 0,1 3-128 0,0-4 0 16,0-1 0-16,1 0 0 0,2-2 0 0,2-2 0 15,2 3 0-15,6-3 0 0,2 1 0 0,5 2 0 0,1-3 160 0,-1 3-160 16,-2-2 160-16,1 3-160 0,5-2 240 0,2-1-48 16,5 3-16-16,-1 0 0 0,2-3 96 0,-2 3 32 15,0 0 0-15,-1-3 0 0,1 3 0 0,6 3 0 16,4-2 0-16,0 0 0 0,-5 1 16 0,0 1 0 16,-1-1 0-16,5 3 0 0,7-1-32 0,-4 1 0 15,-3 1 0-15,2 1 0 0,-1 0-160 0,7 2-128 16,3 1 144-16,-2 0-144 0,-3-1 0 0,-2 4 0 15,1-6 0-15,4 2 0 0,6 0 128 0,-2 1-128 16,-1 0 0-16,-3-1 0 0,0-3 128 0,4 2-128 16,3-1 0-16,-4-1 0 0,-6-1 0 0,2 0 128 0,2-1-128 0,3 0 0 15,5-2 144-15,-3 1-16 0,-5-1 0 0,3 1 0 16,2-2 96-16,2 1 16 0,-1 1 0 0,-1-1 0 16,-4 1 0-16,3-2 0 0,1 0 0 0,0 3 0 15,0 1-240-15,-4-1 0 0,-1-1 0 0,3 2 0 16,4 3 128-16,-2 2-128 0,-6-3 0 0,-2 1 0 15,-1-2 144-15,4 3-144 0,7 0 128 0,-5 0-128 16,-7-2 0-16,-1 0 0 0,-2-2 0 0,6 0 0 16,6 0 0-16,-2 0 160 0,-7 0 16 0,-3-2 0 15,-4-2-48-15,4-1 0 0,3 3 0 0,-2-1 0 16,-5 1 64-16,-3-1 16 0,-1 1 0 0,1-1 0 16,3 3 48-16,0 0 0 0,-4 3 0 0,2-1 0 15,-7 1-96-15,-2-2-16 0,0-1 0 0,2 1 0 0,4 1-144 16,0-2 0-16,-6-2 144 0,-2 1-144 0,-2-3 192 15,-2 2-48-15,-1-2 0 0,2 0 0 0,1 0 128 0,1-1 32 16,0-3 0-16,-3 2 0 0,-1-3 32 0,-3 3 16 16,-4 1 0-16,0-2 0 0,-2 2-64 15,-1 3-16-15,-1-2 0 0,-4-2 0 0,0-1-128 0,-4 3-16 16,-8 1-128-16,-2-1 192 0,-4 0-192 0,-1 2 0 16,-5 0 0-16,-1 2 0 0,-3 0 0 0,-3 0-160 15,-4 0 0-15,-11 0 0 16,8 4-2128-16,-8-4-416 0</inkml:trace>
  <inkml:trace contextRef="#ctx0" brushRef="#br4" timeOffset="103138.74">5337 19543 9839 0,'0'0'432'0,"0"0"96"0,0 0-528 0,4-10 0 0,-4 10 0 0,5-7 0 15,-2-4 992-15,-3 11 96 0,4-10 0 0,0 0 16 16,-1 2-128-16,1-2-16 0,-1 0-16 0,-1 2 0 16,-2 8-176-16,0 0-48 0,4-10 0 0,-4 10 0 15,0 0-144-15,0 0-48 0,0 0 0 0,0 0 0 16,0 0-144-16,0 0-16 0,-5 14-16 0,1 4 0 16,-1 2-160-16,1 6-16 0,-2-1-16 0,1 6 0 0,0 1-160 0,1 2 128 15,3 1-128-15,-2-2 128 0,2-2-128 0,2 0 0 16,2-9 0-16,0 0 128 0,4-4-128 0,0-4 0 15,4-5 0-15,1-4 128 0,2-5-128 0,2-2 0 16,-1-5 0-16,3-2 0 0,1-5 0 0,2-4 0 16,2-2 0-16,-1-3 0 0,-1-8 0 0,-2 3-144 15,2 1 0-15,-1-1 0 0,0 2-112 0,0-1-32 16,-4 2 0-16,-2 2 0 0,-1-1 288 0,-2 5-160 16,-2 2 160-16,-4 6-128 0,0 0 128 0,-5 11 0 15,0 0 0-15,0 0 0 0,0 0 0 0,0 0 0 16,-6 14 160-16,-3 3-160 0,-2 2 224 0,-1 4-48 15,2 3-16-15,1-1 0 0,-4 4-160 0,3 1 0 0,0 0 144 0,0 1-144 16,0-6 0-16,2 2 0 0,2-4 0 0,2-3 0 16,-1-1 0-16,2-2 128 0,2-2-128 0,2-1 0 15,2-4 0-15,2 1-320 0,2-6 64 0,4 3-6544 16,0-4-1328-16</inkml:trace>
  <inkml:trace contextRef="#ctx0" brushRef="#br4" timeOffset="103482.03">6399 19137 17615 0,'0'0'768'0,"-12"6"192"0,0 4-768 0,-1 3-192 16,0 0 0-16,-2 6 0 0,-3 7 304 0,-3 0 16 15,-4 2 16-15,0-2 0 0,0 4 80 0,0 0 16 16,-1-3 0-16,4 2 0 0,6-4 64 0,2 5 16 15,3-5 0-15,5 2 0 0,4-4-64 0,4 0-16 16,4-2 0-16,2-2 0 0,4-1-112 0,4-3-32 0,3 1 0 0,3-1 0 31,1-2-704-31,2-5-144 0,-1 3-16 0</inkml:trace>
  <inkml:trace contextRef="#ctx0" brushRef="#br4" timeOffset="103758.22">6804 19102 12895 0,'0'0'576'0,"-10"5"112"0,1 3-560 0,2 1-128 0,-2 5 0 0,0 4 0 0,-1 3 2864 0,-2 6 528 16,0-2 128-16,0 6 0 0,-2-3-2640 0,-1 4-544 15,-2 1-96-15,1 4-32 0,-1 2 64 0,3 5 16 16,0 2 0-16,4 3 0 0,0-1-288 0,6-6 128 16,2-5-128-16,0-6 0 0,5-1 0 0,2-10 0 15,4-5 0-15,2-2 0 16,2-3-576-16,5-6-208 0,1-3-48 0,2-2-10592 0</inkml:trace>
  <inkml:trace contextRef="#ctx0" brushRef="#br4" timeOffset="103937.55">6419 19583 22111 0,'13'-17'1968'0,"1"6"-1584"0,4-2-384 0,8 0 0 15,6-3 480-15,5 3 16 0,2 0 0 0,6 1 0 16,3-2-496-16,1 2-160 0,-2 2 0 0,-4-3-6816 15,-3 5-1376-15</inkml:trace>
  <inkml:trace contextRef="#ctx0" brushRef="#br4" timeOffset="104273.58">7092 18922 20271 0,'0'0'1792'0,"0"0"-1424"16,0 0-368-16,11 0 0 0,0 0 0 0,2 2 0 15,0 5 0-15,2 4 0 0,4 4 640 0,2 3 64 16,1 6 16-16,4 7 0 0,-1 3-240 0,-2 2-48 15,1 1-16-15,0-1 0 0,-7 8-16 0,1-1 0 16,-5 0 0-16,-3 0 0 0,-1-1 48 0,-6 0 0 16,0 1 0-16,-2-4 0 0,-5-5-96 0,2 0-16 0,-2-5 0 0,-1-1 0 15,-1-2 0-15,3-2 0 0,-2-2 0 0,0-5 0 16,-1 1-336-16,3-4-160 0,-1-6 16 0,4-8-12976 16</inkml:trace>
  <inkml:trace contextRef="#ctx0" brushRef="#br4" timeOffset="104487.55">7868 19475 28559 0,'0'0'2544'0,"0"0"-2032"15,0 0-512-15,14-4 0 16,1-4-912-16,2 4-288 0,0 2-48 0,0-3-16 0,-1-3 752 0,1 4 128 16,0 1 48-16,-2-2 0 15,0-1-1616-15,-3 3-320 0</inkml:trace>
  <inkml:trace contextRef="#ctx0" brushRef="#br4" timeOffset="104623.4">7889 19634 20271 0,'0'0'1792'0,"0"0"-1424"16,0 0-368-16,14-2 0 0,0-3 1728 0,5 1 288 0,2 1 48 16,3-1 16-16,7-4-1632 0,-2 1-448 0,3-4 128 0,-3 1-128 31,3-4-1984-31,-2-1-448 0</inkml:trace>
  <inkml:trace contextRef="#ctx0" brushRef="#br4" timeOffset="104996.96">8919 19228 18431 0,'-8'1'1632'0,"8"-1"-1312"16,-9 5-320-16,2 4 0 0,4 3 1632 0,-1-1 256 15,0 5 48-15,1 1 16 0,0 4-1424 0,-1 0-272 16,-1 5-64-16,0-2-16 0,-2 4 0 0,2 2 0 15,-4 5 0-15,2 1 0 0,0 5 0 0,0-1 0 16,-4-1 0-16,3-2 0 0,-1-4-176 0,1-5 128 16,5-8-128-16,2-5 128 0,1-3-320 0,0-12-64 15,0 0 0-15,10 0-16 16,1-5-1696-16,0-7-336 0</inkml:trace>
  <inkml:trace contextRef="#ctx0" brushRef="#br4" timeOffset="105373.67">8927 19226 21183 0,'0'0'1888'0,"-2"-12"-1504"0,3 3-384 0,1-3 0 16,1-1 896-16,1 3 128 0,5-3 0 0,2 2 16 16,2 0-656-16,1-1-128 0,1 1-16 0,2 0-16 15,-1 0 0-15,3 3 0 0,3-2 0 0,-1 5 0 16,1 2 160-16,1 1 16 0,0 0 16 0,-2 5 0 15,1 2-416-15,-3 6 0 0,-1 1 0 0,-2 4 0 0,-2 5 0 0,-5 2 0 16,-2-2 0-16,-2 2 0 0,-2 1 0 0,-4-1 0 16,-3-4 0-16,-2-1 0 0,-4 0 0 0,-2-3 0 15,0-1 176-15,-2-1-176 0,0-1 336 0,-2 4-16 16,3-2-16-16,-1-4 0 0,0 1 32 0,1-2 16 16,1 3 0-16,2-6 0 0,1 2-224 0,3-3-128 15,6-5 128-15,-6 7-128 0,6-7 0 0,-4 12 0 16,3-1 0-16,1-11 0 0,3 9 0 0,4 4 0 15,0 3 0-15,3 0 0 0,2 0 0 0,-1 2 0 16,1-2 0-16,1 0 0 0,-2 0 0 0,0 1 0 0,0 1 0 16,-3-1 0-16,0 0 0 0,1-2 0 15,-3 2 0-15,2-3 0 16,-2-2-576-16,1 2-64 0,-4-1-32 0</inkml:trace>
  <inkml:trace contextRef="#ctx0" brushRef="#br4" timeOffset="105677.1">9706 19452 11967 0,'0'0'1072'0,"0"0"-864"0,0 0-208 0,-6-4 0 0,6 4 1248 0,-10 4 208 16,0 0 32-16,-2 2 16 0,-1 7-384 0,-1 1-80 16,-2 0-16-16,-1 3 0 0,0 6-128 0,3-1-16 15,-2 1-16-15,4 4 0 0,-1-2 16 0,4 3 0 16,0-1 0-16,3 1 0 0,2-6-368 0,3 1-64 16,1-4 0-16,5-1-16 0,0 0-432 0,3-5 0 15,3-2 0-15,2-3 0 16,1-3-2384-16,2-3-464 0</inkml:trace>
  <inkml:trace contextRef="#ctx0" brushRef="#br4" timeOffset="105991.33">10071 19529 10127 0,'0'0'448'0,"-11"0"96"0,-1-1-544 0,3 2 0 0,-2 1 0 0,-1 3 0 15,0 2 3328-15,-1 2 576 0,0 4 96 0,-1 0 32 16,0-1-2624-16,2 5-528 0,0-1-112 0,3 0 0 16,4-1-336-16,4 0-64 0,2-2-16 0,4-3 0 15,4-4-224-15,3 1-128 0,0-3 160 0,4-4-160 16,1-3 176-16,4-3-176 0,-6-1 192 0,0 0-192 16,1-5 400-16,-1 1-16 0,-1-6-16 0,0 3 0 15,0-1 256-15,-3-1 48 0,-1-2 16 0,-1 0 0 16,-2-1-112-16,-4 2-32 0,1 3 0 0,-4 0 0 15,-2 2-112-15,-3-1-32 0,-2 2 0 0,1 3 0 16,-3-2-400-16,0 3 128 0,-1 5-128 0,0-1 0 16,-3 2-1120-16,3 2-304 0,0 2-64 0,10-3-8448 15,-9 4-1696-15</inkml:trace>
  <inkml:trace contextRef="#ctx0" brushRef="#br4" timeOffset="106357.69">10660 19434 11967 0,'0'0'528'0,"0"0"112"0,0 0-512 0,0 0-128 0,0 0 0 0,0 0 0 15,-5-5 1312-15,-3 2 224 0,-3 3 64 0,-1 4 0 16,-1 3-1088-16,-1-2-224 0,-2 2-32 0,-2 5-16 15,-2 2 368-15,-1-2 80 0,4-1 16 0,0 3 0 16,4 1 112-16,2-4 16 0,2 1 16 0,5 0 0 16,4-12-336-16,7 11-64 0,1-1 0 0,6-4-16 15,0 2-48-15,4-3-16 0,3 1 0 0,0 3 0 16,1-4 160-16,-1 3 48 0,0-2 0 0,-2 3 0 16,0 2-144-16,-3 1-32 0,-2-3 0 0,-2 1 0 15,-5-2 736-15,-2 2 144 0,-1-4 16 0,-4 4 16 16,-4-2-1536-16,-2 3-304 0,-5-2-64 0,-5 4-16 15,-3-4 608-15,-3 0 240 0,-3 2-16 0,0-4 0 16,-3-1-368-16,-3 0-80 0,1-2-16 0,-1-3 0 16,5-1-1936-16,-1-2-400 15,-5-10-80-15,7 5-16 0</inkml:trace>
  <inkml:trace contextRef="#ctx0" brushRef="#br4" timeOffset="107057.59">11355 18926 12895 0,'0'0'1152'0,"-3"-8"-928"0,0-5-224 0,3 13 0 16,0 0 2448-16,0 0 448 0,0 0 96 0,0 0 16 15,-8-7-1824-15,8 7-352 0,-11-3-80 0,-1 9-16 16,-1 2-288-16,-1 6-64 15,-2 5-16-15,-1 5 0 0,0 3-64 0,1 6-16 0,0 1 0 0,1 6 0 16,4 4 0-16,1 3 0 0,4 3 0 0,1-6 0 16,2 3-144-16,2-3-16 0,2 1-128 0,3-4 192 15,2-2-64-15,1-4-128 0,2-5 176 0,1-1-176 16,1-4 128-16,2-6-128 0,0-3 0 0,-1-3 0 31,2-7-272-31,2 1-112 0,-1-6-32 0,0-4-12768 0</inkml:trace>
  <inkml:trace contextRef="#ctx0" brushRef="#br4" timeOffset="107197.38">11041 19391 30927 0,'15'-1'1360'0,"0"-2"304"0,6 0-1344 0,7 0-320 15,6-2 0-15,6 1 0 0,3 0 160 0,1 0-32 16,5-2-128-16,1 1 192 0,5 2-192 0,0-7 0 15,-1-1-144-15,0-3-13728 0</inkml:trace>
  <inkml:trace contextRef="#ctx0" brushRef="#br4" timeOffset="112712.79">1693 19880 9087 0,'0'0'400'0,"0"0"96"0,0 0-496 0,-9 5 0 0,9-5 0 0,-9 4 0 15,0 2 512-15,2 1 0 16,7-7 0-16,-8 4 0 0,8-4 64 0,-6 6 0 0,6-6 16 0,-10 8 0 16,10-8-80-16,-5 5 0 0,5-5-16 0,-7 6 0 15,7-6-32-15,-6 9 0 0,1 0 0 0,5-9 0 16,-5 9 0-16,1-2 0 0,4-7 0 0,-1 12 0 15,-2-1-64-15,6-2-16 0,0 0 0 0,4-3 0 16,-7-6-192-16,7 8-32 0,4-3-16 0,1-1 0 16,1-2-16-16,1 1 0 0,1-2 0 0,3-1 0 15,0-1 32-15,1 1 0 0,1-1 0 0,1-1 0 16,-2-1-16-16,1-5 0 0,2 0 0 0,2-2 0 16,2 3 48-16,1-4 16 0,0 3 0 0,0-5 0 15,2 3-32-15,0-3-16 0,-5 0 0 0,0 1 0 16,-3 0 0-16,-2-4 0 0,-2-1 0 0,4 1 0 15,-3-1 16-15,2 0 0 0,2 0 0 0,-1-1 0 0,1-1 80 16,-1-2 0-16,0 1 16 0,2-3 0 0,-1-3-144 0,3 1-128 16,-1 0 144-16,2 1-144 0,2 0 128 0,0-2-128 15,-1 3 0-15,1 0 144 0,1-2-144 0,-2 2 0 16,-3-3 0-16,0-1 128 0,2-2-128 0,-1 1 0 16,1-2 0-16,-1 2 0 0,0-2 0 0,1-3 0 15,-3 0 0-15,0 0 0 0,-1 2 0 0,0-1 128 16,0-1-128-16,-1 3 0 0,0 3 0 0,-2 1 0 15,0 1 0-15,0 1 0 0,-3 0 192 0,1 1-64 16,-3-3 0-16,2 1 0 0,2 4 80 0,-1-3 16 16,-2-3 0-16,-1 0 0 0,-1-1-32 0,-1 0-16 15,0 0 0-15,2-3 0 0,0 0-176 0,2 1 0 0,2-3 144 16,0-2-144-16,2 0 0 0,-1 2 0 0,0-1 0 0,2 3 0 16,-1 0 0-16,0-2 0 0,-1 3 0 0,2 2 0 15,-2-2 0-15,1 1 0 0,-2 1 0 0,1-1 0 16,-1 5 0-16,0-4 0 0,-1 2 0 0,3 0 0 15,-4 0 0-15,-1 2 0 0,3-2 0 0,-3 3 128 16,-1-3-128-16,2 2 0 0,-4 1 0 0,0-2 0 16,-3 1 0-16,0 1 176 0,-1-3-176 0,1 2 192 15,0-1-32-15,-1 2 0 0,-1 0 0 0,2 0 0 16,2-4-32-16,-3 6 0 0,1-3 0 0,0 1 0 16,0 2-128-16,0 1 128 0,0 1-128 0,0-1 128 15,0-1-128-15,0-1 192 0,0 0-192 0,-1 0 192 16,1 3-192-16,0-1 160 0,0 0-160 0,1 0 160 15,-1 0-160-15,1 1 0 0,-1 0 0 0,1 1 128 16,1-1-128-16,0 0 0 0,-3-1 0 0,2 1 128 0,-3 1-128 0,4 0 0 16,-1-1 0-16,0 1 0 0,0 0 128 0,0 1-128 15,-1-2 0-15,0 1 128 0,0 1-128 0,2-1 0 16,-2 1 144-16,0-1-144 0,-1 1 144 0,1 3-144 16,1 0 192-16,1 3-192 0,-4-3 144 0,3 0-144 15,0 1 0-15,-1 1 144 0,0-2-144 0,0 1 0 16,0 0 0-16,0-2 0 0,-1-3 0 0,1 2 128 15,2-1-128-15,-1 2 0 0,-1 0 0 0,-1 1 0 16,3-2 0-16,-1 2 0 0,0-1 0 0,1 2 0 16,1 2 0-16,-1-2 0 0,-1-1 0 0,1 4 0 15,-2-1 0-15,2-1 0 0,-1 3 0 0,0-3 0 16,2 3 0-16,-2-3 0 0,3 2 0 0,-1 1 0 16,1-2 0-16,1 2 0 0,3-3 0 0,-2 5 0 0,-1-5 0 0,1 2 0 15,3 0 0-15,0-1 0 0,1 2 0 0,1-3 0 16,0 1 0-16,1 1 0 0,-1 1 0 0,2 1 0 15,-2-1 0-15,-1 2 0 0,0 1 0 0,-1-2 0 16,-3 1 0-16,2-2 0 0,-1 2 128 0,2 0-128 16,0 0 0-16,0 2 0 0,-3 0 0 0,3-2 0 15,-1 3 0-15,3 2 0 0,0-2 0 0,-1 1 0 16,-3 0 0-16,2 0 0 0,0 1 0 0,1 0 0 16,0 2 0-16,2 2 0 0,-4-1 0 0,2 1 0 15,0 1 0-15,1 2 0 0,0-1 0 0,-1 0 0 16,-1 1 0-16,0 2 0 0,1 0 0 0,-4 2 0 15,-2-6 0-15,-1 5 0 0,2 2 0 0,0-1 0 16,-1 3 0-16,1 0 0 0,2-2 0 0,-2 2 0 0,2-1 0 16,-1 1 0-16,1 2 0 0,2 1 0 0,0-1 0 15,0 0 0-15,-2 0 0 0,1 1 0 0,-1 0 0 0,1 2 0 16,-1-3 0-16,2-1 0 0,-2 2 0 0,1 1 0 16,1 0 0-16,0 0 0 0,0 2 0 0,-2-1 0 15,1-1 0-15,-1 2 0 0,2-2 0 0,-3 2 0 16,1 1 0-16,-1-1 0 0,-2 0 0 0,-1-2 0 15,0 1 0-15,-1-2 0 0,2 2 128 0,0 0-128 16,1 1 0-16,-2 1 128 0,1-1-128 0,1 0 0 16,2 1 0-16,-2 1 128 0,-2-2-128 0,-1 1 0 15,2 0 0-15,0 0 0 0,-2-1 0 0,3 1 0 16,-1 0 0-16,0-1 0 0,-1 2 0 0,2 2 0 0,-2-2 0 0,-1 2 0 16,2 0 0-16,0-2 0 15,-1 1 0-15,2 1 0 0,-2-3 0 0,-1 1 0 0,2 1 128 0,-2-1-128 16,1-2 0-16,0 1 0 0,0-1 0 0,-2 2 0 15,0-2 0-15,2 1 0 0,-1 0 0 0,-1-1 0 16,0-2 0-16,-1 1 0 0,3-1 0 0,-2 1 128 16,0-1-128-16,0 2 0 0,-1 0 0 0,-1 0 0 15,1 0 0-15,-2-1 128 0,1 0-128 0,1 1 0 16,-1 0 0-16,-1-1 0 0,2-3 128 0,0 3-128 16,0 2 0-16,2-1 0 0,-3-3 0 0,2 0 128 15,-4 0-128-15,2 2 0 0,0 1 0 0,1-3 0 16,-2 0 0-16,2 2 0 0,-1-2 0 0,-1 2 0 15,2-2 0-15,-4 0 0 0,3 0 0 0,0 1 0 16,-1-5 0-16,0 4 0 0,1-1 0 0,0 2 0 0,0-1 0 16,-1 1 0-16,1 2 128 0,0-4-128 0,-2 0 0 15,0 1 0-15,1 2 0 0,-2-1 128 0,4 1-128 0,-2-3 0 16,0-3 0-16,0 3 0 0,1 4 0 0,0-3 0 16,-1 1 128-16,1-4-128 0,2 2 0 0,-1 2 0 15,-3-2 0-15,2-2 0 0,-1-2 0 0,1 3 0 16,0 0 0-16,2-2 0 0,-4 3 0 0,3 2 0 15,1-2 0-15,0-2 0 0,-4 2 0 0,0 0 0 16,2-1 0-16,0-2 128 0,1 2-128 0,0 1 0 16,-2-4 0-16,1 3 0 0,-1 1 0 0,-1-3 0 15,1 2 0-15,-1 1 0 0,0-1 0 0,1-1 0 16,-1 2 0-16,3 2 0 0,-2-1 0 0,1 0 0 16,-2-2 0-16,2 1 0 0,0-1 0 0,-1-1 0 15,1-5 0-15,2 4 0 0,2-2 0 0,-1 2 0 0,-2-4 0 0,1-1 0 16,0 0-240-16,2-2-80 15,0 0 0-15,1 0-16 16,0 1-2064-16,-2-2-416 0</inkml:trace>
  <inkml:trace contextRef="#ctx0" brushRef="#br4" timeOffset="113530.55">4765 16831 14335 0,'0'0'640'0,"0"0"128"0,0 0-624 0,0 0-144 16,8-8 0-16,0-1 0 0,-1 2 256 0,0-3 32 16,-1 2 0-16,-2-2 0 0,1 1-96 0,0-3 0 15,-1 0-16-15,-2 2 0 0,0-3 160 0,-1 1 48 16,-1 1 0-16,-1-2 0 0,-2-2 64 0,2 1 32 16,-3 1 0-16,0-2 0 0,-1-3 0 0,0 0 0 15,-3-1 0-15,1 0 0 0,-1-2-16 0,1-2 0 16,-2-1 0-16,0-3 0 0,0 3-64 0,1 0-16 15,2-2 0-15,-1 5 0 0,-1 3-192 0,3 0-64 0,-1 3 0 0,5-3 0 16,1 2-128-16,1-1 0 0,2 0 0 0,0 1 128 16,5 1-128-16,0-3 0 0,-2 0 0 0,1 2 0 15,-1-1 0-15,0 1 0 0,1-2-144 0,0 2 144 16,-3 4-176-16,1 2 32 0,0-2 0 0,-1 5 0 31,-4 7-1600-31,0 0-320 0</inkml:trace>
  <inkml:trace contextRef="#ctx0" brushRef="#br4" timeOffset="114513.8">1924 19813 5519 0,'0'0'496'0,"0"0"-496"16,0 0 0-16,0 0 0 0,0 0 1472 0,0 0 192 16,-3-8 32-16,3 8 16 0,0 0-560 0,0 0-96 15,0 0-32-15,0 0 0 0,0 0-192 0,0 0-32 16,0 0-16-16,-9 8 0 0,0-3-224 0,0 5-48 16,0-1-16-16,1 4 0 0,1-1-144 0,-1 1-32 15,-1 1 0-15,0 1 0 0,-1 1-64 0,0-1 0 16,-1-1-16-16,-2 2 0 0,1 1-80 0,1-2-16 15,0 0 0-15,-1-1 0 0,-1 2-144 0,2-2 160 16,0 1-160-16,-2 0 160 0,-1 0-160 0,-1-1 0 0,2-3 144 0,0 2-144 16,-1 3 0-16,3-2 144 0,-2-4-144 0,-1 1 0 15,-4-4 352-15,0 3-32 0,1-3-16 0,-2 1 0 16,-2-4 144-16,2-3 48 0,0 2 0 0,-1-2 0 16,-3-1-112-16,3 0 0 0,-5-1-16 0,4-2 0 15,-1 1-48-15,2-2-16 0,-3-3 0 0,1 1 0 16,1-4-48-16,0 1-16 0,1-4 0 0,0 3 0 15,-1-3-48-15,1-1-16 0,1 1 0 0,1 0 0 16,0-1-176-16,-1-1 192 0,-1-2-192 0,1 3 192 16,0 3-192-16,-1-5 0 0,-3 0 0 0,4-2 0 15,-2 0 0-15,2 0 0 0,-1 1 0 0,1-2 0 16,2 0 0-16,1-2 0 0,-1-2 0 0,1 2 0 0,0-1 0 16,2 0 0-16,0-3 128 0,-1 2-128 15,3 3 0-15,-1-4 0 0,-1-2 0 0,0 2 0 0,1-3 0 0,6 12 0 16,-4-4 0-16,0-2 0 0,-1-2 0 0,1-3 0 15,-2 1 0-15,1-2 0 0,-2 2 0 0,-9-19 0 16,4 6 0-16,2 8 0 0,3-3 0 0,1 4 0 16,3 1 0-16,0 1 0 0,2 4 0 0,1 4 0 15,1 0 0-15,-1 1 0 0,0 0-224 0,1 2-32 16,1-2 0-16</inkml:trace>
  <inkml:trace contextRef="#ctx0" brushRef="#br4" timeOffset="116849.66">3867 20034 12031 0,'0'0'528'0,"0"0"112"0,0 0-512 0,0 0-128 0,0 0 0 0,0 0 0 15,0 0 704-15,-8 4 128 0,-1-3 0 0,9-1 16 16,0 0 48-16,-9 0 16 0,9 0 0 0,0 0 0 16,0 0-208-16,0 0-64 0,-9-2 0 0,9 2 0 15,0 0 16-15,0 0 0 0,0 0 0 0,0 0 0 16,0 0-144-16,0 0-16 0,0 0-16 0,0 0 0 15,0 0-160-15,11-4-48 0,0 1 0 0,3 2 0 0,4 0 64 0,3-1 16 16,0 2 0-16,4 2 0 0,1-1-160 0,3 0-16 16,1 2-16-16,2 1 0 0,-1 1-160 0,-1 0 0 15,1-1 144-15,0 1-144 0,-5 1 0 0,-1-1 128 16,-2 1-128-16,0 5 0 0,0-4 0 0,-1 2 0 16,0-4 0-16,0 3 0 0,-2-2-288 0,-1-1-32 15,-1 2 0-15,-1-2 0 16,-1-4-1472-16,0-1-320 0,-1-3-48 0,0-3-16 0</inkml:trace>
  <inkml:trace contextRef="#ctx0" brushRef="#br4" timeOffset="117415.4">2772 19995 13295 0,'0'0'576'0,"-11"-3"144"0,3 1-576 0,8 2-144 0,-12-6 0 0,1 3 0 15,11 3 1104-15,-10-4 192 0,1 3 48 0,9 1 0 16,0 0-368-16,0 0-64 0,0 0-16 0,0 0 0 15,0 0-144-15,0 0-48 0,0 0 0 0,13-2 0 16,2 1-352-16,3 0-80 0,2-3-16 0,3 4 0 16,3 0-128-16,2 0-128 0,0 0 192 0,1 0-192 15,0-1 0-15,0 1 0 0,1 0 0 0,-1 0 0 16,0-2 0-16,-1 2-304 0,-4 0 48 0,-3 0-7056 16,-5 2-1408-16</inkml:trace>
  <inkml:trace contextRef="#ctx0" brushRef="#br4" timeOffset="117915.48">3321 19744 16575 0,'0'0'1472'0,"0"0"-1168"16,0 0-304-16,0 0 0 0,0 0 896 0,0 0 112 15,0 0 16-15,0 0 16 0,7 13-144 0,-3 0-16 16,-3 2-16-16,-2 3 0 0,-1 2-160 0,-3 3-48 16,-2-2 0-16,-1 1 0 0,-1 0-304 0,-1 3-64 15,-1-2-16-15,2-1 0 0,-3-2-128 0,2-2-16 16,0-4-128-16,2-2 192 0,2-4 16 0,6-8 0 16,0 0 0-16,0 0 0 0,0 0 240 0,0 0 64 0,0 0 0 0,-3-8 0 15,5-4-192-15,3-4-16 0,2-3-16 0,3-2 0 16,3-1-288-16,0-2 0 0,1 1 128 0,0 0-128 15,0-3 0-15,0 1 0 0,0 3 0 0,1-3 0 16,2 4 0-16,-1 2 0 0,1-2 0 0,-2 5 0 16,1 2 0-16,0 4 0 0,-2-3 0 0,0 4-144 15,-2 4 144-15,1 2 0 0,0 5 0 0,-3 2-128 16,-10-4 128-16,8 10-128 0,-8-10 128 0,3 18-128 16,-3-1-16-16,-3 2 0 0,-6-1 0 0,-3 1 0 15,-1 2-176-15,-2-2-16 0,0-2-16 0,1 0 0 16,-4-3 224-16,2 0 128 0,0-3-160 0,2 0 160 15,3-4 0-15,1 2 0 0,1-3 176 0,9-6-48 16,-6 8-128-16,6-8 128 0,0 0-128 0,0 0 128 0,3 9-128 0,5 0 128 16,2-4-128-16,4 1 128 0,3 1 0 0,3-2 0 15,3 4 0-15,4 1 0 0,3 1-128 0,2-1 176 16,0 1-176-16,-2-3 192 0,-1 4-192 0,-2-4 0 16,-3 2 0-16,-2-3 0 15,-2 3-1584-15,-1-6-336 0</inkml:trace>
  <inkml:trace contextRef="#ctx0" brushRef="#br4" timeOffset="118566.05">4288 16265 4607 0,'0'0'400'0,"0"0"-400"16,-9-7 0-16,1-4 0 0,2 4 2160 0,6 7 336 15,-7-9 80-15,7 9 16 0,-9-10-1184 0,3 0-256 0,6 10-32 0,0 0-16 16,-8-11-112-16,5 0-32 0,3 11 0 0,0 0 0 15,0 0-224-15,1-8-48 0,-1 8-16 0,6-7 0 16,3 3-144-16,3 4-16 0,2 4-16 0,6 3 0 16,3 0-48-16,5 4-16 0,5-2 0 0,5 4 0 15,4-4-128-15,5 2-32 0,4 1 0 0,2-4 0 16,2 3-144-16,-2-6-128 0,-3-3 192 0,-1 0-192 16,2-2 0-16,0 0 0 0,-1-2 0 0,0-2 0 15,3-1-160-15,-1-2-144 0,-2 2-16 0,-2-4-16 31,-7-1-672-31,0-3-128 0,-4 3-16 0,-3-2-9792 0</inkml:trace>
  <inkml:trace contextRef="#ctx0" brushRef="#br4" timeOffset="119036.7">3295 15865 20271 0,'-13'-9'1792'0,"13"9"-1424"0,-10 5-368 0,0-1 0 16,2 2 736-16,0 6 80 0,1-1 16 0,-1 4 0 15,-1 8-192-15,2 1-48 0,-1 7 0 0,-1 2 0 16,-2 6-208-16,2 1-64 0,0 3 0 0,0 1 0 15,-1 0-192-15,0 1-128 0,-2 0 128 0,1-2-128 16,-1-5 128-16,1-2-128 0,-1-9 128 0,4-1-128 16,1-8 0-16,1 0 0 0,0-3 0 0,-2-3-128 15,4-2 128-15,-1-3-208 0,5-7 80 0,0 0 128 16,0 0-640-16,0 0 0 0,0 0 0 0,-9-1-6784 16,1-3-1376-16</inkml:trace>
  <inkml:trace contextRef="#ctx0" brushRef="#br4" timeOffset="119449.84">2997 16452 15135 0,'-1'-18'672'0,"-2"6"144"0,1-1-656 0,-1-1-160 15,2-6 0-15,1 1 0 0,3-1 1344 0,-1 3 256 16,-1-4 32-16,5 1 16 0,-3-2-960 0,1-3-192 16,1 1-48-16,2 1 0 0,2-6-288 0,1 1-160 15,0-4 160-15,6 0-160 0,1 2 128 0,3-1-128 16,3-1 0-16,3 1 144 0,-1 1-144 0,0 4 0 16,1-2 144-16,-1 4-144 0,2 1 192 0,-2 0-16 15,1 4-16-15,0 1 0 0,1 0 32 0,0 4 16 16,0 1 0-16,-1 2 0 0,2 5 16 0,1 2 0 15,1-1 0-15,-1 2 0 0,-1 2-96 0,-1 1-128 0,-2 0 176 0,-5 2-176 16,-1 2 0-16,-2 1 0 0,-4 3 0 0,-2 3 0 16,-1 1 160-16,-3-1-160 0,-4 5 128 0,-3 1-128 15,-1 1 0-15,-3 3 0 0,-2-1 128 0,-5 0-128 16,-5 6 0-16,-1-4 0 0,-4 6 144 0,-2-5-144 16,-1-2 144-16,-3-1-144 0,-2 0 192 0,1 2-192 15,2-4 0-15,0-3 0 0,1 0 0 0,1-1 0 16,1 1 0-16,4-2 0 0,-3-4 0 0,4 1 0 15,4-2 0-15,-1 1 0 0,4-4 0 0,-1 3 0 16,3-1 0-16,3-1 0 0,-1 3 0 0,2-2 0 16,5-7 0-16,-2 11 0 0,2-11 0 0,0 12 0 15,2 2 0-15,3 0 0 0,2-4 0 0,2 2 0 0,1 2 320 0,3 0 0 16,1 3 0-16,2-2 0 0,1 2-112 0,0 1-16 16,1 1 0-16,0 1 0 0,-3-2-192 0,2-3 128 15,-1 1-128-15,2-2 0 0,2 0 128 0,1-2-128 16,0-3 0-16,1 2 144 0,0-2-144 0,-1 4-272 15,2-2 64-15</inkml:trace>
  <inkml:trace contextRef="#ctx0" brushRef="#br4" timeOffset="123686.9">12396 18037 3679 0,'0'0'320'0,"0"0"-320"16,0 0 0-16,0 0 0 0,0 0 1600 0,-5-6 256 16,0 1 64-16,5 5 0 0,-7-8-736 0,7 8-144 0,-3-9-16 0,-1 4-16 15,4 5 16-15,-6-9 0 0,0 4 0 0,6 5 0 16,-6-8-128-16,6 8 0 0,-8-5-16 0,8 5 0 15,-8-2-208-15,8 2-32 0,-9 0-16 0,9 0 0 16,-8 0-176-16,8 0-16 0,-8 2-16 0,8-2 0 16,0 0-160-16,0 0-16 0,0 0-16 0,0 0 0 15,0 0-96-15,0 0 0 0,12 5-128 0,1-1 192 16,2-2 144-16,4-2 32 0,2-2 0 0,5 0 0 16,2 0-64-16,2 2-16 0,3-3 0 0,0 0 0 15,2 1-144-15,0 0-16 0,-3-1-128 0,2-1 192 16,1 0-192-16,0 1 0 0,2 2 128 0,1 0-128 15,-1 1 0-15,-1-1 0 0,-1-1 0 0,0 2 0 16,-2 2 128-16,0 0-128 0,-1 1 0 0,-1-1 0 0,-4 1 0 16,2 2 0-16,-3-1 0 0,0-2 0 0,2 2 0 15,-1-2 0-15,-3 2 0 0,2-1 0 0,0-1 0 0,0-2 128 16,-3 0-128-16,1 0 0 0,-1 0 0 0,0 0 0 16,-4 0 0-16,0-1 0 15,0 0-576-15,-4 1 0 0,-2-1 0 0,-4 1 0 16,-9 0-2096-16,0 0-416 0</inkml:trace>
  <inkml:trace contextRef="#ctx0" brushRef="#br4" timeOffset="124136.87">12996 17487 13823 0,'0'0'1216'0,"0"0"-960"0,-5-8-256 0,5 8 0 16,0 0 928-16,0 0 144 0,0 0 16 0,0 0 16 15,10 3-736-15,2 3-160 0,1-2-16 0,4 3-16 16,3 2-16-16,4-1 0 0,1 1 0 0,0-1 0 15,0 3 272-15,3-3 48 0,0 2 16 0,2-1 0 16,0 1 256-16,1 1 48 0,3-2 16 0,0 5 0 16,2-1-32-16,2 1 0 0,-1 2 0 0,-2 0 0 0,4 0-288 0,-4-1-64 15,-3 2-16-15,-3-2 0 0,-1 2-240 0,-5 0-48 16,0 3-128-16,-4-3 192 0,-2 1-192 0,-3 1 176 16,-4 2-176-16,0-1 160 0,-5 3 160 0,-3 2 16 15,-2-2 16-15,-1 1 0 0,-6 3 192 0,-2-3 32 16,-3 3 16-16,0-2 0 0,-4 3-80 0,1-1 0 15,-4 3-16-15,-3-3 0 0,-3 1-48 0,-3-4-16 16,0 2 0-16,-2-4 0 0,-1 1-176 0,0-1-16 16,5-2-16-16,-1-4 0 0,5-3-224 0,3 0 0 15,3-4 0-15,3-1 0 16,2-7-1664-16,11-1-368 0,0-6-80 0</inkml:trace>
  <inkml:trace contextRef="#ctx0" brushRef="#br4" timeOffset="126154.93">24952 10504 11967 0,'0'0'528'0,"0"0"112"0,0 0-512 0,-7-3-128 0,-1 0 0 0,8 3 0 0,0 0 1216 0,-10 0 224 15,10 0 32-15,-10 0 16 0,10 0-816 0,0 0-160 16,0 0-48-16,0 0 0 0,-11 0-128 0,11 0-16 16,0 0-16-16,0 0 0 0,0 0-48 0,0 0-16 15,0 0 0-15,0 0 0 0,0 0 32 0,0 0 16 16,0 0 0-16,0 0 0 0,0 0 0 0,9 3 0 16,-1-2 0-16,-2 4 0 0,-6-5 0 0,14 7 0 15,-1-2 0-15,-2-1 0 0,1 2-32 0,2 3 0 16,1-3 0-16,3 3 0 0,2-1 0 0,4 2 0 15,1-1 0-15,1 2 0 0,3-2-16 0,1 1-16 0,-1-2 0 0,-1 1 0 16,-1-7 32-16,1 2 16 16,1-1 0-16,0 1 0 0,0-2 96 0,3 1 16 0,1-3 0 0,3 2 0 15,1-1-112-15,1 1-16 0,2-2 0 0,1 0 0 16,-3-3-128-16,-1 1-128 0,-1 2 144 0,-3-4-144 16,0-3 0-16,1 1 128 0,3-2-128 0,2-3 0 15,3 0 0-15,3 0 128 0,1-1-128 0,3 0 0 16,1 2 128-16,-2-4-128 0,-1-1 0 0,-4 1 144 15,-2 4-144-15,-3-2 0 0,-2 2-160 0,-2-1 160 16,-4 0-192-16,-2 3 192 0,-2 2-208 0,-2 1 80 16,-4-1 128-16,1 1 0 0,-6-3 0 0,-1 5 0 15,-1 0 0-15,-3 3-160 0,-10 0 160 0,0 0 0 16,0 0-128-16,0 0 128 0,5 6 0 0,-5-6 0 16,0 0-144-16,-9 12 144 0,1-3 0 0,-1 0-144 0,-3-3 144 0,0 3 0 15,0-3 0-15,-2 3 0 0,-2-4 0 0,-1 2 0 16,-1-1 0-16,0 0 0 0,1 7 0 0,-4-3 0 15,0 2 0-15,0-2 0 0,-2 2 0 0,3 2 0 16,-5 3 0-16,3-3 0 0,-5-3 0 0,2 1 0 16,-3-3 0-16,0 0 0 0,0-1 0 0,-2 1 0 15,0 0 0-15,1 0 0 0,1-1 0 0,-2 2 0 16,0-1 0-16,-2 1 0 0,0-2 0 0,2-1 0 16,2-4 0-16,1 1 0 0,-1-2 192 0,0 2-48 15,-1-3 0-15,0-1 0 0,0-1 32 0,-2-3 0 16,-1 0 0-16,0 1 0 0,-2-1-176 0,2-1 160 15,1 0-160-15,0 1 160 0,2-1-160 0,1-3 0 0,1 2 144 0,3-3-144 16,1 1 0-16,0-2 0 0,-1 1 0 16,0-1 128-16,1 2-128 0,0-2 0 0,-1 0 0 0,1-1 0 15,3 2 0-15,1-3 128 0,0 1-128 0,1 1 0 16,1-3 0-16,2 1 0 0,1 4 0 0,1-5 128 16,1 0-128-16,0 3 0 0,2-3 0 0,1 2 0 15,0-2 0-15,0-2 0 0,1 0 0 0,0 2 0 16,0 4 0-16,1 0 0 0,-2 1 0 0,2 3 0 15,1-4 0-15,0 4 0 0,6 5 0 0,-9-5-128 16,1-1 128-16,2 2 0 0,6 4 0 0,-7-2 0 16,7 2 0-16,0 0-128 0,-7-3 128 0,7 3 0 15,0 0 0-15,0 0 0 0,0 0 0 0,0 0 0 16,0 0 0-16,0 0 0 0,2 10 0 0,3 2 0 16,3-1 0-16,2-1 0 0,3 3 0 0,2 2 0 0,3-1 0 15,2 0 0-15,5 0 0 0,2 1 0 16,5 2 0-16,4 1 0 0,1-2 0 0,0 1-128 0,-2-2 128 0,-1-1 0 15,1 3 0-15,0-2 0 0,1-1 0 0,3 1 0 16,3 0 0-16,7-3 0 0,4-1 0 0,0-2 0 16,1 0 0-16,-2 0 128 0,-4-1-128 0,-1-5 0 15,-1 2 128-15,0 0-128 0,1-5 0 0,0-1 144 16,-1-4-144-16,1 1 0 0,-4 2 128 0,0-3-128 16,-1-2 0-16,-4 1 0 0,-2 0 128 0,-3-3-128 15,-3 2 0-15,-2-3 0 0,2 3 176 0,-5-4-176 16,-1 3 160-16,-2-4-160 0,-3 2 192 0,-1 1-48 15,-4 3-16-15,0-5 0 0,-4 1-128 0,-3 3 128 16,-7 7-128-16,8-5 128 0,-3-3-128 0,-5 8 0 16,0 0 0-16,0 0 0 0,0 0 0 0,0 0 0 0,0 0 0 0,0 0 0 15,0 0 0-15,0 0 0 0,0 0 0 0,0 0 0 16,-10 1-384-16,10-1 64 0,-10 5 0 0,1-1 0 31,9-4-1936-31,-9 3-384 0</inkml:trace>
  <inkml:trace contextRef="#ctx0" brushRef="#br4" timeOffset="129575.15">24946 10399 911 0,'0'0'0'0,"0"0"0"0,0 0 0 0,0 0 0 15,0 0 3136-15,0 0 528 0,-4-9 112 0,4 9 32 16,0 0-2320-16,0 0-464 0,0 0-80 0,0 0-32 15,4-10-336-15,-4 10-64 0,0 0 0 0,7-5-16 16,0-2-112-16,-7 7-32 0,0 0 0 0,0 0 0 16,7-6-160-16,-7 6-16 0,6-6-16 0,-6 6 0 15,0 0-160-15,0 0 160 0,0 0-160 0,0 0 160 16,0 0-160-16,10-2 0 0,-10 2 144 0,0 0-144 0,0 0 192 0,10 2-48 16,-10-2 0-16,10 4 0 0,-10-4 112 0,11 5 32 15,-11-5 0-15,14 11 0 0,0-2 32 0,0 3 0 16,2 2 0-16,-1-4 0 0,1 1-64 0,1 5 0 15,-1-1 0-15,2-4 0 0,0 1-32 0,0-1-16 16,1-2 0-16,0 2 0 0,0 0 48 0,1-1 16 16,2-4 0-16,-2 4 0 0,1-1 32 0,0 1 0 15,3-1 0-15,2 0 0 0,1-2-96 0,1 1-16 16,0-1 0-16,3 0 0 0,0 0-64 0,2-3-128 16,1 1 176-16,0 1-176 0,2-3 176 0,-3 0-176 15,-1 0 160-15,-2-1-160 0,0 2 128 0,-2-2-128 0,2-2 0 0,2 0 144 16,2-3-144-16,1-2 0 0,3 2 0 0,2 0 0 15,5-1 128-15,-1-4-128 0,2 1 0 0,-3-6 128 16,-1 0-128-16,-2-1 0 0,-3-2 0 0,-2 0 0 16,-1 0 0-16,-1 1 0 0,-1 2 0 0,-1 3 0 15,-3-3 0-15,-2 4 0 0,1-1 0 0,-1 2 0 16,-1-2 0-16,-3 5 0 0,-5-1 0 0,-1 1 0 16,-4 1 0-16,1 3-144 0,-13 1 144 0,0 0-160 15,0 0 160-15,0 0 0 0,0 0 0 0,-3 12 0 16,-2-3 0-16,-3 1 0 0,-4-2 0 0,-1 3 0 15,-2-2 0-15,0 3 0 0,-3-3 0 0,0 1 0 16,2-1 0-16,-2 1 0 0,0-4 0 0,0 4 0 16,1 3 0-16,-1-3 0 0,-1 0 0 0,0-1 0 15,-3 3 0-15,2-3 0 0,1 1 0 0,-2-1 0 0,1 0 0 16,-3-3 0-16,-4 3 160 0,-2-4-160 0,1-1 144 16,-5 2-144-16,-4-1 128 0,0-1-128 0,1 0 128 0,-1 1-128 15,-3 0 0-15,1-2 128 0,-1 0-128 0,1 0 0 16,1-1 144-16,-3 0-144 0,1-1 0 0,-5-1 0 15,-2-1 0-15,0-3 128 0,1 0-128 0,4-1 144 16,2 1-144-16,4-5 160 0,4 3 32 0,3-4 0 16,2-2 0-16,3 0 0 0,4 0 0 0,1 2 0 15,1-4 0-15,3 1 0 0,2-2-192 0,0 2 128 16,1-2-128-16,1-1 128 0,4-2-128 0,0 1 0 16,0 3 0-16,3 3 0 0,0-1 0 0,4 12 0 15,-5-9 0-15,5 9 0 0,0 0-192 0,0 0 192 16,0 0-192-16,0 0 192 0,0 0-432 0,0 0 48 0,8 12 0 0,-1 2 0 31,1 1-1776-31,0-3-336 0</inkml:trace>
  <inkml:trace contextRef="#ctx0" brushRef="#br4" timeOffset="135550.4">10230 18221 1839 0,'0'0'0'0,"0"0"160"0,-4-10-160 0,4 10 0 15,0 0 0-15,-2-7 0 0,0-5 2560 0,1 5 464 16,1 7 112-16,0 0 0 0,0 0-1760 0,3-11-352 16,-1 4-80-16,-2 7-16 0,0 0-464 0,0 0-80 15,0 0-32-15,0 0 0 0,0 0-112 0,0 0-32 16,0 6 0-16,-1 6 0 0,-3-5 208 0,-1 7 32 16,-3 4 16-16,-2 1 0 0,1 5 80 0,-2 4 16 15,-2-1 0-15,0 1 0 0,-3 2 48 0,1 0 16 0,-1 0 0 0,4 1 0 16,-4-5-112-16,5 1 0 0,2-5-16 0,-2-3 0 15,2-3-224-15,1-3-32 0,1-4-16 0,1 2 0 16,1-2-32-16,5-9 0 0,0 0 0 0,0 0 0 16,0 0 0-16,0 0 0 0,0 0 0 0,0 0 0 15,0 0-32-15,3-11-16 0,1-3 0 0,1-2 0 16,1 0-144-16,2-1 0 0,1-2 0 0,2 0 128 16,-2 0-128-16,1-1 0 0,0-4 0 0,2 2 0 15,1 2 0-15,-1-1 0 0,0 4 0 0,-3-1 0 16,-2 0 0-16,1 3 0 0,-1 1 0 0,0 4 0 15,-2-1 0-15,-5 11 0 0,0 0 0 0,0 0 0 16,0 0 0-16,0 0 0 0,0 0 0 0,-5 16 0 16,-3 0-192-16,-1 3 192 0,-2 2-192 0,1 0 192 15,-4 2 0-15,0 0 0 0,0 2 0 0,0 1 0 0,1-5 0 16,0 1 128-16,2-3 0 0,-1-1 0 0,4-3 16 0,-4 0 0 16,2-1 0-16,2-3 0 0,2 0-144 0,6-11 128 15,0 0-128-15,0 0 128 16,0 0-1232-16,0 0-256 0,0 0-48 0</inkml:trace>
  <inkml:trace contextRef="#ctx0" brushRef="#br4" timeOffset="136145.49">10058 17383 1839 0,'0'0'160'0,"-8"-8"-160"0,0 2 0 0,2 2 0 0,6 4 2672 0,-6-9 496 16,0 1 96-16,6 8 32 0,-6-10-1648 0,1 2-336 15,1-3-64-15,3 2-16 0,2-4-512 0,1 2-96 16,2 2-32-16,3-1 0 0,-2 0-192 0,2-2-32 15,2 3-16-15,1-2 0 0,2 5-64 0,-1-6-16 16,1 2 0-16,-1 4 0 0,1 4 48 0,-1 2 16 16,0 0 0-16,-11 0 0 0,0 0-192 0,9 14-144 15,-2 2 192-15,-4 1-192 0,-3 2 208 0,-2 2-64 16,-3-2-16-16,0 2 0 0,-5 2 64 0,-1 4 16 16,3-3 0-16,-5 3 0 0,0-4 0 0,3-2 0 15,-3 0 0-15,3-2 0 0,0-3 112 0,2 0 0 16,2-2 16-16,1 1 0 0,1-6 0 0,4-9 0 0,-1 10 0 0,1-10 0 15,0 9-112-15,0-9-32 0,0 0 0 0,10 6 0 16,1-3-32-16,1-3-16 0,2 0 0 0,1 0 0 16,2 0-144-16,-1-3 160 0,3-1-160 0,0-1 160 15,0 3-160-15,2-1 0 0,-2 2 0 0,0 1 0 16,-1-3-272-16,-1 2 16 0,0-2 0 0,-1-2-8448 16,0 2-1664-16</inkml:trace>
  <inkml:trace contextRef="#ctx0" brushRef="#br4" timeOffset="136376.6">10595 17217 11055 0,'0'0'976'15,"0"0"-784"-15,0 0-192 0,0 0 0 0,0 0 1600 0,0 0 256 16,0 0 64-16,0 0 16 0,0 0-1040 0,5 14-224 15,-6 3-32-15,-1 3-16 0,0 3-112 0,-2-1-32 16,0 1 0-16,-1 3 0 0,0 1-272 0,-1 3-48 16,-1 1-16-16,1-3 0 0,0 0-144 0,1-4 0 15,-1-1 0-15,3 0 0 16,1-4-320-16,1-3-128 0,0-3-48 0</inkml:trace>
  <inkml:trace contextRef="#ctx0" brushRef="#br4" timeOffset="136594.75">10803 17188 21183 0,'-5'15'1888'0,"3"-5"-1504"0,-1 6-384 0,2 3 0 15,1 4 144-15,0 1-144 0,1 0 192 0,0 4-192 16,-1 0 512-16,-1 1-16 0,-4 2 0 0,2-3 0 15,0 1-304-15,-2 0-48 0,-2-5-16 0,2 0 0 32,-2 1-784-32,0-4-176 0,0-2-16 0,-2-2-5680 0,1-3-1152 0</inkml:trace>
  <inkml:trace contextRef="#ctx0" brushRef="#br4" timeOffset="136803.94">10473 17217 14735 0,'11'-6'1312'0,"6"1"-1056"16,2-1-256-16,6-3 0 0,6 2 2080 0,1-2 352 16,4 3 80-16,6-3 16 0,3 1-1664 0,2 2-336 15,1-2-64-15,0 3-16 0,3-1-320 0,-2 0-128 16,-6 2 0-16,-4 3-7472 15,-4-1-1600-15</inkml:trace>
  <inkml:trace contextRef="#ctx0" brushRef="#br4" timeOffset="138631.04">16534 16136 11055 0,'0'0'976'0,"-7"-7"-784"0,7 7-192 0,-2-11 0 0,-3 2 240 16,2-3 0-16,0 1 0 0,2 2 0 0,1 9 528 0,0-13 96 16,0 2 32-16,0 1 0 0,1 0-192 0,1 2-48 15,-2 8 0-15,1-10 0 0,0 2-64 0,-1 8-16 16,0 0 0-16,0 0 0 0,3-10-128 0,-3 10-16 16,0 0-16-16,0 0 0 0,0 0-144 0,0 0-16 15,0 0-16-15,0 0 0 0,0 0-240 0,-7 9 176 16,4 0-176-16,-5 5 160 0,0 4-160 0,-1 5 192 15,1 4-192-15,-4 5 192 0,-2 4-64 0,-1 3 0 16,0 8 0-16,-1 3 0 0,0 8-128 0,1 1 160 16,-1 2-160-16,0 4 160 0,-2 3-160 0,0-3 0 0,0-1 0 15,2-2 0-15,-2 5 0 0,2 1 0 0,-1 0 0 16,2-3 0-16,-3 0 0 0,0 0 0 0,0-4 0 0,3 4 128 16,1-1-128-16,-1 0 0 0,2-3 144 0,1 4-144 15,0 1 0-15,1-3 144 0,-2 2-144 0,-1 4 0 16,3 2 128-16,-1 3-128 0,3-3 0 0,0 0 0 15,0 0 144-15,2 1-144 0,-1-1 0 0,2-4 144 16,2-1-144-16,0-1 0 0,-1-5 0 0,1 0 128 16,0-1-128-16,1-3 160 0,-4-2-160 0,2-2 160 15,0 0 160-15,0 0 16 0,0 0 16 0,-1 4 0 16,-1-1 128-16,1-2 32 0,0-5 0 0,-3 3 0 16,0-3-128-16,0 3 0 0,0-1-16 0,0 1 0 15,0 0-176-15,0-1-16 0,0 2-16 0,2 1 0 16,0-3-160-16,0-3 0 0,-1 1 144 0,0 0-144 15,3-2 0-15,-2-1 144 0,-1-3-144 0,3 3 0 0,0-6 128 0,1-1-128 16,0-1 0-16,2-5 0 0,-1-2 128 16,2-5-128-16,2-6 0 0,2-3 0 0,2-4-144 0,0-6-96 15,0-1-16-15,-5-5 0 16,0 0-2304-16,11-9-480 0</inkml:trace>
  <inkml:trace contextRef="#ctx0" brushRef="#br4" timeOffset="139498.5">14425 18454 11919 0,'0'0'512'0,"14"0"128"0,2-1-512 0,-1 0-128 16,2-1 0-16,2 0 0 0,1 0 640 0,3 1 80 15,3 0 32-15,0 1 0 0,4 1-80 0,0 0-16 16,1 1 0-16,0 0 0 0,1-2-144 0,1 2-16 15,2 0-16-15,3-1 0 0,1-2-160 0,4 0-16 16,1 0-16-16,4-1 0 0,5 0-112 0,1 0-32 16,-1 0 0-16,-1 1 0 0,0-1 112 0,0 1 0 15,0 0 16-15,3 0 0 0,2-2-64 0,4 2-16 16,4-1 0-16,-1-1 0 0,-3 1-48 0,1 0-16 0,0 1 0 0,3-1 0 16,5 0-128-16,3-1 0 0,2 1 144 0,-4-1-144 15,-5 1 0-15,0-1 128 0,0 0-128 0,0 2 0 16,0 1 0-16,4 0 0 0,3 0 0 0,-4 0 0 15,-2 3 0-15,-1-1 0 0,0 1 0 0,4 1 0 16,3-2 0-16,2 1 0 0,-1-2 0 0,-3 2 0 16,-2-2 0-16,-2-1 0 0,1 0 0 0,3 0 0 15,3-1 0-15,-2-1 0 0,-2 1 0 0,-1-2 0 16,-2 2 176-16,-1 0-48 0,0 0 0 0,3 1 0 16,3 0 48-16,-1 0 0 0,-2 0 0 0,-4 0 0 15,0 1-48-15,0-1 0 0,-1 4 0 0,4-3 0 16,2-1-128-16,-4 0 128 0,-3 0-128 0,-2 0 128 15,-1-1-128-15,0-2 192 0,0-2-192 0,3 3 192 16,6-1 80-16,-2 0 32 0,-3 1 0 0,-1-2 0 0,-3 0-64 16,1 2-16-16,0 0 0 0,1 1 0 0,3-1-32 0,0 0-16 15,0 0 0-15,-4-1 0 0,-3-2-16 0,1 3 0 16,-1 0 0-16,1 1 0 0,2-1 64 0,1 0 16 16,0-1 0-16,-5-3 0 0,-4 0 64 15,-4 2 16-15,1 0 0 0,-3-1 0 0,-1 2-16 0,-2 0 0 16,-1 0 0-16,0 1 0 0,1-3-112 15,-1 1 0-15,-1 2-16 0,-3-1 0 0,-7 0-176 0,1 1 128 16,-5-2-128-16,0 2 128 0,-3-1-128 0,-3 2 0 16,-3 2 0-16,-1-2 0 0,-2-1-192 0,-3 1-64 15,-1 1 0-15,-4-1-16 16,-8 1-2224-16,0 0-432 0</inkml:trace>
  <inkml:trace contextRef="#ctx0" brushRef="#br4" timeOffset="140965.84">19142 17887 12895 0,'0'0'1152'16,"0"0"-928"-16,0 0-224 0,0 0 0 0,0 0 1424 0,0 0 240 0,0 0 64 0,0 0 0 15,0 0-752-15,-5 10-144 0,1 2-16 0,1 0-16 16,1 4-224-16,1 3-64 0,-1 2 0 0,1 6 0 16,1-1 0-16,0 8-16 0,0 3 0 0,1 6 0 15,1 1-240-15,-1 5-32 0,0-4-16 0,0 4 0 16,-1-3-208-16,0 1 128 0,0 1-128 0,-1-5 0 0,-1 2 128 0,-1-5-128 16,1 0 0-16,-1-4 144 0,0-1 0 0,1-2 0 15,-2 0 0-15,2-5 0 0,0-1-144 0,2-6 160 16,0-3-160-16,2-2 160 0,-1 0-448 0,1-4-96 15,1-1 0-15,-3-11-11456 16</inkml:trace>
  <inkml:trace contextRef="#ctx0" brushRef="#br4" timeOffset="141516.59">18558 19423 7359 0,'0'0'656'0,"0"0"-528"0,7-7-128 0,3 0 0 0,0 2 2224 0,2-3 400 15,0 2 96-15,1 0 16 0,1-1-1648 0,1-1-320 16,0-1-64-16,3 3 0 0,0 2-128 0,1 0 0 15,-1-2-16-15,1 2 0 0,0 0-48 0,0 2 0 16,-1 1 0-16,-3 1 0 0,-2 1-288 0,0 1-64 16,-2 3-16-16,-11-5 0 0,5 13 80 0,-2 2 16 15,-3-2 0-15,-3 4 0 0,-5 0 160 0,-4 5 48 16,-1 1 0-16,-3-1 0 0,-2-1 0 0,0-1 16 16,-1 3 0-16,1-2 0 0,0-4-16 0,3-1 0 15,1-5 0-15,4 2 0 0,-2 0-80 0,6-6-32 0,-2 1 0 16,8-8 0-16,0 0-160 0,0 0-48 0,0 0 0 0,0 0 0 15,0 0-128-15,0 0 0 0,13 0 0 0,1-3 128 16,3 0-128-16,0-1 0 0,5 0 0 0,0 0 0 16,2-1 0-16,0 1 0 0,1 2 0 0,2-1 0 31,-4-2-416-31,0-1-16 0,-2 1 0 0,1-2 0 16,-4 0-2112-16,0 1-416 0,-3-4-96 0</inkml:trace>
  <inkml:trace contextRef="#ctx0" brushRef="#br4" timeOffset="141772.7">19400 19247 12895 0,'0'0'1152'0,"0"0"-928"0,0 0-224 0,0 0 0 0,1 14 1776 0,-1-2 304 16,0-2 64-16,-1 4 16 0,-2 1-704 0,0 3-144 15,-4 1-32-15,2 0 0 0,-4 1-320 0,0 3-64 16,0 3 0-16,-1-4-16 0,-1 1-304 0,1 4-48 16,-1-3-16-16,4 2 0 0,-1-5-304 0,2 0-64 15,0-2-16-15,2-2 0 16,0 0-512-16,1-7-96 0,3-10-32 0,0 9 0 16,0-9-2304-16,0 0-448 0,0 0-112 0,13-17-6080 0</inkml:trace>
  <inkml:trace contextRef="#ctx0" brushRef="#br4" timeOffset="142014.31">19582 19219 21183 0,'0'0'1888'0,"0"0"-1504"0,0 0-384 0,0 0 0 15,-3 9 704-15,1 3 80 0,-1-2 16 0,1 4 0 16,-1 1-608-16,0 2-192 0,3 0 128 0,-1 1-128 15,0 1 160-15,0-1-32 0,1 1 0 0,0 1 0 16,-2 1 0-16,2 0-128 0,-1 2 192 0,0 0-64 16,0 1-128-16,-1-1 0 0,0-4 0 0,-1-1 0 15,2-3 0-15,-3-2 0 0,2-2-160 0,-1 1 160 16,3-12-512 0,-4 7 0-16,4-7 0 0,0 0-6528 0,-7 6-1328 0</inkml:trace>
  <inkml:trace contextRef="#ctx0" brushRef="#br4" timeOffset="142215.65">19294 19259 28047 0,'3'-14'1232'0,"3"9"272"0,6-2-1200 0,7 2-304 15,5 0 0-15,4-4 0 0,2 3 0 0,2-1 0 16,0 1 0-16,2 1 0 0,-1-1 0 0,4-2 0 15,-1 3 0-15,2 0 0 0,0 0 0 0,0-2 0 16,2-1 0-16,-1 1 0 16,0 3-1120-16,1 1-336 0</inkml:trace>
  <inkml:trace contextRef="#ctx0" brushRef="#br4" timeOffset="142716.66">18502 20067 12895 0,'0'0'576'0,"0"0"112"0,0 0-560 0,0 0-128 0,0 0 0 0,14-1 0 15,3-2 1632-15,2 1 288 0,3-3 64 0,4 0 16 16,9-1-672-16,4-1-144 0,7-1-32 0,9-2 0 16,9-1-576-16,4-3-128 0,-2-4-32 0,2 4 0 15,2-1-144-15,5 2-16 0,5 0-16 0,-3-1 0 16,-5 4-240-16,-2-1 0 0,-5-1 0 0,-4 6 0 15,-5 1 0-15,-3 0 128 0,-3 1-128 0,-2 1 0 32,-7 2-1040-32,-3 0-304 0,-5-3-64 0</inkml:trace>
  <inkml:trace contextRef="#ctx0" brushRef="#br4" timeOffset="143483.67">18847 20248 13823 0,'0'0'1216'0,"0"0"-960"0,0 0-256 0,0 0 0 16,0 0 1152-16,0 0 192 0,0 0 48 0,0 0 0 15,0 0-608-15,0 0-112 0,1 11-32 0,-2 0 0 16,-3 3 128-16,0 2 32 0,1 1 0 0,0 3 0 0,0 0-288 0,1 0-64 15,-1 2-16-15,3-2 0 0,-1 2-80 0,2-2-16 16,2-1 0-16,1-1 0 0,0-4 16 0,2 1 0 16,2-6 0-16,-1 1 0 0,5-3 32 0,-2-2 16 15,0 1 0-15,3-5 0 0,-2-2 32 0,1-2 0 16,-1-3 0-16,0 1 0 0,2-1 0 0,-1-6 0 16,-1 1 0-16,-1-1 0 0,0 0-240 0,-2 0-64 15,0 2 0-15,-2-3 0 0,-1 4-128 0,1-1 0 16,-6 10 144-16,0 0-144 0,5-7 0 0,-5 7 0 15,0 0 0-15,0 0 128 0,0 0-128 0,0 0 0 16,7 7 0-16,0 6 0 0,-1 0 0 0,-1 3 0 0,2 2 0 16,1 1 0-16,-1-4 0 0,2 1 0 0,2-2 0 15,0-2-128-15,0-4 128 0,3-3 0 0,0 0 0 16,3-6 0-16,-3-6 0 0,4 0 0 0,1-7 0 0,1-4 128 16,2-4 288-16,1-3 64 0,-2 0 16 0,0-3 0 15,-2 1-208-15,-4-4-32 0,-2 3-16 0,-6-2 0 16,-2-1 32-16,-2 2 16 0,-3-1 0 0,-1 2 0 15,-3 0-112-15,-1 4-32 0,-4 5 0 0,0 2 0 16,-1 6-336-16,0-3-64 0,-3 6 0 0,3 2-16 31,-1 3-1344-31,4 2-272 0,-1 0-48 0</inkml:trace>
  <inkml:trace contextRef="#ctx0" brushRef="#br4" timeOffset="143919.04">19721 20518 8287 0,'0'0'368'0,"0"0"80"0,0 0-448 0,-7 7 0 0,-1-2 0 0,2 0 0 16,0 4 2880-16,-1 0 480 0,0 3 96 0,-1 2 32 16,0 0-2016-16,3 4-384 0,-1 2-96 0,1 1-16 15,1 0-256-15,1 1-48 0,3 0-16 0,3 0 0 16,1 0-128-16,2-3-16 0,2-2-16 0,2-6 0 15,1-1-80-15,3-3-16 0,2-2 0 0,1-5 0 16,1-7 288-16,3-2 48 0,0-7 16 0,2-2 0 16,1-3 288-16,-1-6 64 0,-3-1 16 0,-1-3 0 15,-1 2-256-15,-4 2-48 0,-4 1-16 0,-2-1 0 16,-4-3-224-16,-4 4-64 0,-4-1 0 0,-1 6 0 16,-4 2-240-16,-2 2-48 0,-3 1-16 0,-5 2 0 15,-4 2-480-15,-1 1-112 0,-2 3 0 0,-2-2-11872 16,0 4-2368-16</inkml:trace>
  <inkml:trace contextRef="#ctx0" brushRef="#br4" timeOffset="145668.66">17603 15006 10079 0,'0'0'448'0,"-2"-12"80"0,2 3-528 0,0-1 0 16,-5-3 0-16,4 2 0 0,0-4 1008 0,-1 1 80 0,1 0 32 0,1 4 0 15,0-3-272-15,0 5-48 16,0-1-16-16,0 9 0 0,-1-6-160 0,1 6-48 16,0-9 0-16,0 9 0 0,0 0-64 0,0 0 0 15,0 0-16-15,0 0 0 0,0 0-176 0,-4 15-16 0,1 2-16 0,0 1 0 16,0 1-64-16,2 1-16 0,0 3 0 0,3-1 0 15,-1-1-208-15,2 3 144 16,-1 2-144-16,2-3 128 0,0 1-128 0,0 1 0 0,-2-4 0 0,4-2 0 16,0-4 0-16,4 1 0 0,-4-5 0 0,3-3 0 15,0-2 0-15,1-3 0 0,2 1 0 0,1-6 0 16,-2-1 208-16,5-2-32 0,1-3-16 0,-2-2 0 16,-1 4-160-16,2-3 0 0,-3 1 144 0,1-3-144 15,0 2 0-15,-2 0 128 0,-1 1-128 0,0-2 0 0,-1 3 0 0,-4-4 0 16,0 5 0-16,-6 6 128 0,0 0-128 0,0 0 0 15,0 0 0-15,0 0 0 0,5 5 0 0,-1 5 0 16,-6 1 0-16,0 3 0 0,-1 2 0 0,-1 4 0 16,-3 1 0-16,4 0 0 0,-2 1 0 0,3 0 0 15,2-2 0-15,3 0 0 0,2-1 0 0,3-3 0 16,0-2 0-16,3-6 0 0,0 0 0 0,2-5 0 16,0-5-128-16,0-4 128 0,3-3-304 0,2-2 32 15,1 0 0-15,1-5-9936 0</inkml:trace>
  <inkml:trace contextRef="#ctx0" brushRef="#br4" timeOffset="146085.47">18565 14631 15663 0,'0'0'688'0,"0"0"144"0,-7-9-656 0,7 9-176 16,-6-4 0-16,6 4 0 0,0 0 832 0,-10 0 128 15,1 1 16-15,0 6 16 0,-1-1-512 0,1 7-96 16,-2-1-32-16,2 7 0 0,-3 7 48 0,0-3 16 16,-2 0 0-16,-2 3 0 0,1 4 64 0,0-1 16 15,0 1 0-15,2 3 0 0,1-2-176 0,3 1-16 16,2-2-16-16,2 2 0 0,1-2-128 0,3 0-32 16,-2-4 0-16,6-3 0 0,-1-2-128 0,3 1 0 15,3-1 144-15,1-2-144 0,0-5 0 0,1-3 0 16,1-2 0-16,2 0 0 15,2-4-384-15,1 0-128 0,-1 2-48 0,0-6-6640 16,0-5-1328-16</inkml:trace>
  <inkml:trace contextRef="#ctx0" brushRef="#br4" timeOffset="146421.04">19011 14579 19231 0,'0'0'848'0,"-9"6"176"0,0 2-816 16,0 2-208-16,0 4 0 0,-2 5 0 15,-2 6 496-15,-2-1 48 0,-3 3 16 0,2 1 0 0,-1 5-176 0,3 3-16 16,-2 0-16-16,2 4 0 0,0-1-112 0,1 3-32 16,0-1 0-16,3-2 0 0,1-1-208 0,4-5 128 15,4-5-128-15,3-6 0 0,2-2 0 0,4-2 0 16,-1-3 0-16,5-4 0 0,-1-2 0 0,2-3-240 16,0-1 32-16,1-3 0 15,2-2-624-15,-1-2-128 0</inkml:trace>
  <inkml:trace contextRef="#ctx0" brushRef="#br4" timeOffset="146582.81">18820 15025 19343 0,'0'0'1728'0,"-1"-7"-1392"15,1 7-336-15,8-7 0 0,3 3 1536 0,2 0 224 0,5 2 48 0,2-2 16 16,0 1-1392-16,3 1-288 0,0-2-144 0,0 0 160 15,0-1-160-15,1 1-144 0,1 0 144 0,-1 2-11648 16</inkml:trace>
  <inkml:trace contextRef="#ctx0" brushRef="#br4" timeOffset="146886.76">19249 14563 20271 0,'0'0'896'0,"0"0"192"0,0 0-880 0,7-5-208 16,2 4 0-16,1 3 0 0,1 1 176 0,-1 6-16 15,0 1 0-15,0 4 0 0,1 0 48 0,0-1 16 16,-1 1 0-16,0 4 0 0,0 4-224 0,0 4 0 15,-1-3 0-15,1 5 0 0,-2 0 0 0,-3 6 0 16,-1 4 0-16,-3 4 0 0,-2-3 192 0,0 6-64 16,-3 5-128-16,-1-3 192 0,-3-8-64 0,-1-2 0 15,3-4-128-15,-2-6 192 0,1-2-192 0,-1-5 0 16,-1-1 0-16,0-2 0 16,0-2-1792-16,-1-5-288 0</inkml:trace>
  <inkml:trace contextRef="#ctx0" brushRef="#br4" timeOffset="147125.22">19541 15049 19343 0,'0'0'1728'0,"0"0"-1392"0,9-3-336 0,1 1 0 0,2 1 560 0,0 1 32 16,2 0 16-16,3 0 0 0,-1 0-224 0,2-3-64 16,1-1 0-16,1 0 0 0,3 3-320 0,-2-1 0 15,-1-2-192-15,0 0-6480 16,1 3-1296-16</inkml:trace>
  <inkml:trace contextRef="#ctx0" brushRef="#br4" timeOffset="147287.76">19643 15195 17503 0,'-3'-8'768'0,"3"8"176"0,0 0-752 0,0 0-192 16,10 2 0-16,2-1 0 0,-1-1 1856 0,2 1 352 16,1 2 64-16,1 1 16 0,3-2-1776 0,1 1-336 15,-1-2-176-15,2 3-7600 16,4-2-1616-16</inkml:trace>
  <inkml:trace contextRef="#ctx0" brushRef="#br4" timeOffset="147619.93">20460 14674 16575 0,'-18'13'1472'0,"6"1"-1168"15,-5 3-304-15,0 5 0 0,1 10 1008 0,1 5 144 16,-1 3 16-16,1 10 16 0,0-1-464 0,-2 6-80 15,0 2-32-15,-2 0 0 0,-2-2-288 0,2 0-64 16,0-2-16-16,3-5 0 0,-1-7-240 0,6-7 176 16,0-6-176-16,4-6 160 0,0-5-160 0,4-9-256 15,3-8 64-15,0 0-6864 16,0 0-1392-16</inkml:trace>
  <inkml:trace contextRef="#ctx0" brushRef="#br4" timeOffset="147986.5">20382 14647 24815 0,'12'-14'1088'0,"-1"5"256"0,6-2-1088 0,3-2-256 0,4 3 0 0,2 0 0 15,0 6 304-15,1 1 0 0,0 2 0 0,0 4 0 16,-2 2-176-16,0 6-128 0,-2 2 144 0,-4 4-144 0,-2 0 0 0,-6 4 0 15,-6 4-176-15,-3-1 176 16,-6 3-672-16,-8-2-16 0,-2 6 0 0,-5-1 0 16,-5 1-352-16,-4 1-80 0,-2-2-16 0,-6-3 0 15,-3 0 496-15,-3-6 112 0,0-2 16 0,2-2 0 0,4-2 1488 0,3-1 304 16,2-1 64-16,6-1 16 0,3 0-128 0,5-5-16 16,5 2-16-16,2-1 0 0,6 2-704 0,4-10-144 15,0 0-32-15,6 13 0 0,2 6-320 0,3-1 0 16,2-3 0-16,2 3 0 0,2 1 0 0,2 0 0 15,0 0 0-15,4 0 0 0,-2 1 0 0,1-1 0 16,-3 0 0-16,0 2-128 0,-1-2-160 0,0 1-32 16,-1-1 0-16,0-2 0 15,-3-2-1712-15,0-2-336 0</inkml:trace>
  <inkml:trace contextRef="#ctx0" brushRef="#br4" timeOffset="148223.79">21136 14937 26719 0,'-12'1'2368'0,"-2"3"-1888"0,-2 4-480 0,-1 2 0 15,-4 5 480-15,0 5 0 0,-1 6 0 0,-1-1 0 16,0 5-288-16,2-1-48 0,2 3-16 0,-2-1 0 0,3 1-128 0,3-4 0 15,2 0 0-15,5-3 0 16,0 3 0-16,4-5 0 0,2-4 0 0,3-1 0 16,4-4-1984-16,3-1-448 0</inkml:trace>
  <inkml:trace contextRef="#ctx0" brushRef="#br4" timeOffset="148554.74">21315 15041 27647 0,'-17'-5'1216'0,"5"3"256"0,1 2-1168 0,-2 5-304 16,0 4 0-16,-2 3 0 0,-1 6 304 0,-2 0 0 16,0 0 0-16,1 3 0 0,2 5-304 0,3-2 0 15,0-3 0-15,2 2 0 0,1 0 0 0,4 0 0 16,1-3 0-16,3 0 0 0,1-4-288 0,4-1-16 15,3-3 0-15,3-6 0 16,2-5-352-16,3-2-80 0,0-5-16 0,4-3 0 0,2 0 288 0,0-3 48 16,0-3 16-16,-1 0 0 0,0-2 272 0,-2 2 128 15,0 2-128-15,0-2 128 0,-3-1 0 0,-2-1 304 0,-2 2-48 0,-2 1-16 16,-1 1 448-16,-6-2 80 0,1-2 32 0,-3 3 0 16,-1 7-224-16,1 7-64 0,-4-13 0 0,-1 7 0 15,5 6-368-15,-9 4-144 0,-1-2 0 0,-1 3 144 16,0 2-1744-16,0-2-368 15</inkml:trace>
  <inkml:trace contextRef="#ctx0" brushRef="#br4" timeOffset="148904.2">21826 15002 25791 0,'-16'-10'1152'0,"6"7"224"0,-2 2-1104 0,1 1-272 16,-2 1 0-16,0 3 0 0,0 1 384 0,-1 4 0 16,-2 0 16-16,1 2 0 0,0 1-400 0,2-2 0 15,0 3 0-15,4-1 0 0,3-4 0 0,1 1-176 16,5-9 48-16,0 10 0 0,3 1-16 0,2-3 0 16,-5-8 0-16,10 11 0 0,0 1 144 0,1-4 0 15,2 2 0-15,-1-1-128 0,-1 5 128 0,0 1 0 16,0 4 0-16,-2-1 0 0,-2-2 0 0,-1 1 256 15,-2 2-64-15,-1 0-16 0,-4-1 48 0,-2-2 16 16,-2-2 0-16,-3 0 0 0,-2-1 64 0,-3-2 16 16,-3-1 0-16,-4 3 0 0,-6-4-32 0,-3 0 0 0,-3-4 0 15,-1-1 0-15,0-3-288 0,3-1 128 16,-1-2-128-16,8-3 0 16,0-2-1232-16,8-4-368 0,-3-8-64 0,9 1 0 0</inkml:trace>
  <inkml:trace contextRef="#ctx0" brushRef="#br4" timeOffset="149471.23">21964 14887 14735 0,'0'0'640'0,"-9"-2"160"0,0 1-640 0,1 2-160 16,1 3 0-16,0 5 0 0,1 1 1840 0,-4 2 336 15,1 4 64-15,-1 3 0 0,0 2-1552 0,1 6-320 16,0-3-64-16,0 3-16 0,0-2-160 0,1 1-128 15,3-1 144-15,1-2-144 0,1 0 0 0,-1-4 0 16,4-4 0-16,4-2 0 0,-1 0 160 0,5-6-160 16,1 1 160-16,2-6-160 0,1-4 272 0,2-3-32 15,1 0-16-15,4-3 0 0,2-5 64 0,0-3 16 0,-1-2 0 16,1 2 0-16,-1 2-112 0,-2-4 0 0,-4-4-16 0,0 2 0 16,0 2 96-16,-1 0 32 0,-2 1 0 0,-1-1 0 15,-1 0-16-15,-1 0 0 0,-2 5 0 0,-1 6 0 16,-5 7-288-16,0 0 0 0,0 0 128 0,0 0-128 15,0 0 0-15,0 0 0 0,-5 10 0 0,0 4 0 16,-1 4-176-16,-1 2 176 0,1 4-192 0,0-1 192 16,-1-3-384-16,3 1 48 0,2-1 0 0,3-2 0 15,3-7-240-15,-4-11-32 0,8 5-16 0,2-2 0 0,1-6 624 0,2-2 0 16,0-2 0-16,1-5 192 0,0-3 160 0,1-2 32 16,3-3 16-16,-2 1 0 0,-1-3-272 0,-1 2-128 15,-1 0 0-15,-1 1 128 0,-2 0-128 0,-1-2 0 16,-3 1 0-16,0 1 0 0,-1 0-288 0,-1 2-96 15,-1 3 0-15,-1 4-16 16,0-3-1856-16,-2 5-368 0,-3-3-80 0,3 11-16 0</inkml:trace>
  <inkml:trace contextRef="#ctx0" brushRef="#br4" timeOffset="149804.37">22542 15148 28911 0,'-14'-1'1280'0,"5"3"256"0,-2 6-1216 0,-2 5-320 16,-3 3 0-16,-1 3 0 0,-1 0 176 0,4 2-32 16,-1-1 0-16,2 3 0 0,1 0-144 0,1-2 128 0,3-2-128 0,2-1 128 15,4-5-128-15,1 1 0 0,1-14 0 0,0 0 0 16,5 9 0-16,-5-9 0 0,10 2 0 0,3-4-176 15,-1-3 176-15,4-7 0 0,0 1 0 0,3-4 0 16,1-2-128-16,1 0 0 0,-3 1 0 0,-1 1 0 16,0-1 128-16,-3 0 0 0,-3-1 0 0,1 3 0 15,-3 0 0-15,-3 0 0 0,-2 2 160 0,-2 3-160 0,-2 9 304 0,0 0-48 16,-3-5 0-16,3 5 0 0,-9-4-128 0,0 7-128 16,-1 2 192-16,-1-3-192 15,3 1-384-15,-1 0-192 0,9-3-48 0,0 0-12320 16</inkml:trace>
  <inkml:trace contextRef="#ctx0" brushRef="#br4" timeOffset="150072.2">23295 14416 25791 0,'0'0'2304'0,"0"0"-1856"16,0 0-448-16,-8 5 0 0,0 6 304 0,-2 5-48 16,-3 7 0-16,0 2 0 0,-4 8-256 0,-1 1 128 15,-2 2-128-15,-2 2 0 0,-1 4 160 0,-1 0-160 16,-1 2 128-16,-2 3-128 0,0 3 0 0,3-4 0 16,4-2 0-16,3-2 0 0,6-2 0 0,2-1 0 0,4-5 0 0,4-3 0 15,-1-2 0-15,2-2 128 0,0-3-128 0,4-4 192 16,3 1-192-16,0-4 0 0,3-1 144 0,3-4-8256 15,0-3-1648-15</inkml:trace>
  <inkml:trace contextRef="#ctx0" brushRef="#br4" timeOffset="150235.69">22936 14908 35007 0,'-2'-19'3120'0,"3"11"-2496"15,-1 8-496-15,10-6-128 0,8 1 272 0,7 2 48 16,3 2 0-16,5 3 0 0,4 0-320 0,0 0 0 16,-1 2 0-16,0 0 0 15,0 0-2560-15,2 1-400 0</inkml:trace>
  <inkml:trace contextRef="#ctx0" brushRef="#br4" timeOffset="151782.5">16340 16597 5519 0,'0'0'496'0,"0"0"-496"0,0 0 0 0,0 0 0 0,0 0 736 0,0 0 48 16,-5 8 16-16,5-8 0 15,0 0-480-15,0 0-112 0,-7 5-16 0,7-5 0 0,0 0-192 0,0 0 0 16,-9 1 0-16,9-1 0 0,0 0 224 0,0 0-48 16,0 0-16-16,0 0 0 0,-9-4-160 0,9 4 128 15,0 0-128-15,0 0 128 0,0 0-128 0,-4-7 0 16,4 7 0-16,0 0 0 0,0 0 0 0,-5-8 0 16,2-1 0-16,3 9 0 0,0 0-176 0,0 0 48 15,0 0 0-15</inkml:trace>
  <inkml:trace contextRef="#ctx0" brushRef="#br4" timeOffset="154038.1">16246 16489 4607 0,'0'0'400'0,"0"0"-400"0,0 0 0 0,0 0 0 0,0 0 1872 0,0 0 304 0,0 0 48 0,0 0 16 16,0 0-1088-16,0 0-192 0,0 0-64 0,0 0 0 0,0 0-384 0,12 3-64 15,-12-3-32-15,10 0 0 0,-1 0-160 0,-9 0-48 16,10-2 0-16,0 2 0 0,-1 0-32 0,-9 0-16 16,10 0 0-16,0-1 0 0,-10 1 48 0,13-3 16 15,0 1 0-15,-2-2 0 0,-1 2-32 0,3-2 0 16,-3 0 0-16,3 0 0 0,1-1-48 0,0 1-16 16,-1-1 0-16,-1 1 0 0,1-1 0 0,0 1 0 15,-2 2 0-15,2 1 0 0,-3-2-128 0,3 2 160 16,-3-3-160-16,3 3 160 0,-2-1-160 0,1 2 160 15,-1-1-160-15,2 1 160 0,-2 0-160 0,3 0 160 16,-1 0-160-16,0 0 160 0,-1 1-16 0,1 2 0 16,0 1 0-16,1-2 0 0,-3 1 64 0,1-1 16 15,-2 3 0-15,0 2 0 0,0-2-96 0,0 1 0 16,0 3-128-16,1-2 192 0,-4 3 32 0,1-1 0 16,-2 2 0-16,2 0 0 0,-2 0 16 0,1 3 0 15,-1-2 0-15,-1 0 0 0,-1 3-48 0,3 0-16 16,-2 2 0-16,-1-2 0 0,0 2-48 0,0-3-128 15,-2 1 192-15,2 1-64 0,1 2-128 0,-2 1 160 0,-1 2-160 16,0 0 160-16,-1-1-160 0,0 1 0 0,-1-2 144 0,2 1-144 16,-1 1 128-16,1-1-128 0,1 3 160 0,-2-2-160 15,2-2 0-15,-1 2 128 0,1-2-128 0,-1 0 0 16,1-1 0-16,1 0 0 0,-1-1 128 0,1 2-128 16,-1 4 0-16,-1-2 128 0,1-1-128 0,-1-1 0 15,2-1 144-15,-2 1-144 0,-1 1 128 0,3 2-128 16,-3-2 160-16,1 2-160 0,0-1 192 0,-1-2-192 0,0 0 208 15,1 3-64-15,0 0-16 0,-2 1 0 0,0-4 0 0,1 1-128 16,1 0 192-16,-1 1-64 0,0-1 0 0,0-1 0 16,1-1 0-16,-1 1 0 0,0 1-128 0,2 1 0 15,-1 0 0-15,1 0 0 0,-3 3 0 0,0-1 0 16,2-3 144-16,0 0-144 0,-2 3 0 0,0 1 0 16,1-2 0-16,-1-2 0 0,0 2 0 0,0-1 0 15,0 2 0-15,0 0 128 0,0-2-128 0,0 1 128 16,0 3-128-16,0-4 128 0,0 1-128 0,0-1 0 15,0 0 0-15,0 2 128 0,0 1-128 0,0 0 0 16,0 0 128-16,0-2-128 0,0-1 0 0,1 3 128 0,0-1-128 0,1 1 0 16,-2-1 0-16,0 1 0 15,0-1 0-15,-2 2 128 0,1-1-128 0,0-3 128 16,0 3-128-16,-1 3 128 0,0-3 16 0,-1 3 16 16,1-4 0-16,-1 1 0 0,1 0 32 0,0-1 0 15,1 1 0-15,0 2 0 0,0-2-32 0,-1 2 0 0,1-1 0 0,-1-1 0 16,0 1-32-16,1-2-128 0,0 0 192 15,-1 1-64-15,2-4-128 0,0 2 0 0,0-3 0 0,0 3 128 16,0-2-128-16,0 2 0 0,2-1 0 0,-1 0 128 16,0-1-128-16,3 2 0 0,-4-3 144 0,3 0-144 15,-1 0 0-15,1 1 128 0,-1-2-128 0,2 1 0 16,0 1 0-16,-2 1 128 0,2-6-128 0,0 1 0 16,-1 2 0-16,-1-1 0 0,2 0 0 0,-2-3 128 15,1 0-128-15,0 2 0 0,0-1 0 0,2 1 128 16,-3 0-128-16,2-2 0 0,-3-2 0 0,3 4 0 0,-2 1 0 0,3 0 128 15,-3-2-128-15,0 0 0 0,2 3 0 0,0-1 0 16,-2-2 0-16,0 2 0 0,0 0 0 0,1 1 0 16,-1 0 0-16,1 0 0 0,-1-2 0 0,1 2 0 15,-1-1 0-15,1 2 0 0,-1 0 0 0,1 0 0 16,-2-3 0-16,2 2 0 0,1-1 0 0,-1-1 0 16,2-1 0-16,1 2 0 0,-1-2 0 0,0 0 0 15,0-2 0-15,1 1 0 0,1 0 0 0,-1 1 0 16,0 1 0-16,1-4 0 0,-1 2 0 0,2 2 0 15,-2-4 0-15,2 1 0 0,-2 0 0 0,0 1 0 16,1 0 0-16,-1-3 0 0,-1 1 0 0,0 2 0 16,1-3 0-16,2 3 0 0,0 0 0 0,1 1 0 15,0-1 0-15,1-1 0 0,0 1 0 0,-3 1 0 16,4-2 0-16,-2 0 0 0,-1 1 0 0,3 0 0 16,-1-4 0-16,0 1 0 0,0 2 0 0,0-6 0 15,2 2 0-15,-2-1 0 0,-1 1 0 0,-3-4 0 0,3 0 0 0,-9-5 0 16,9 8 0-16,-1-3 0 0,-2 1 0 0,0 2 0 15,-6-8 0-15,7 7 0 16,-1 1 0-16,-6-8 0 0,6 6 0 0,-6-6 0 0,8 5 0 0,-2 3 0 16,-6-8 0-16,0 0 0 0,8 5 0 0,-8-5 0 15,0 0 0-15,10 1 0 0,-10-1 0 0,13 0 128 16,-13 0-128-16,11 0 0 0,-11 0 0 0,12-1 0 16,-12 1 0-16,14-4 0 0,-3-2 0 0,2 2 0 15,-13 4 0-15,13-4 0 0,-1-2 0 0,-2-2 0 16,-10 8 0-16,12-7 0 0,-2-2 0 0,0 2 0 0,-2-1 0 0,1 0 0 15,-2-1 0-15,2 0 0 0,0 0 0 16,-1 0 0-16,-2-2 0 0,3 1 128 0,-3-4-128 0,1 1 0 16,2 2 0-16,1-2 0 0,0-2 0 0,0-1 0 15,0 0 0-15,1-1 0 0,-1 1 0 0,-1-2 0 16,2 0 0-16,-1 0 0 0,0-1 0 0,-1 2-128 16,1 0 128-16,-1 3 0 0,0-4 0 0,0 1 0 15,0-1 0-15,0 1 0 0,-1 1 0 0,-1-1 0 16,0 2 0-16,-2-2 0 0,-2-2 0 0,1 0 0 15,-1 0 0-15,2 0 128 0,-3-3 0 0,1 0 0 16,0-1 0-16,-1 0 0 0,1-4 32 0,-1 2 16 16,1-2 0-16,-1 0 0 0,2-2-32 0,-1 4 0 15,0-5 0-15,2 6 0 0,1-2-144 0,0 0 192 16,0 3-192-16,2-2 192 0,-3 1-192 0,4 1 0 16,-2-4 0-16,1 3 0 0,-2-4 0 0,0 1 0 0,0-2 0 0,0 2 0 15,-1-2 0-15,2-3 0 16,-6 4 0-16,2-2 0 0,-1-2 0 0,1 4 0 15,-2-2 0-15,3-2 0 0,-4 1 0 0,0 2 128 0,1 0-128 0,-1 4 0 16,0-5 0-16,1 4 128 0,1-4-128 16,0 4 0-16,-1-1 128 0,2-1-128 0,-2 3 128 0,2-2-128 15,0 0 0-15,-1 3 128 0,0-4-128 0,2 3 0 16,-3-6 0-16,3 3 0 0,1 3 0 0,-2-2 0 16,1 0 0-16,-1-1 0 0,3 2 0 0,-3-2 0 15,1 2 0-15,-1 0 0 0,-1-2 0 0,1 1 0 16,-1 3 0-16,2 1 0 0,-1-2 0 0,-1 0 0 15,1 4 0-15,-1-3 0 0,0 1 0 0,0 1 0 0,1-1 0 0,-1-1 128 16,1 3-128-16,-1 0 0 0,1 0 0 0,1-2 128 16,-1 0-128-16,1 1 0 0,0-1 0 0,1-1 128 15,2 0-128-15,-1 2 0 0,0-3 0 0,1 1 0 16,0 0 0-16,0-3 0 0,3 3 0 0,0-3 0 16,0 4 0-16,2 2 0 0,-1-5 0 0,0 2 0 15,1 1 0-15,-1-2 0 0,1-1 0 0,0 4 0 16,0-4 0-16,1 3 0 0,-1-1 0 0,2-1 0 15,-1 2 0-15,0 0 0 0,-1-3 0 0,1 4 0 16,1-1 0-16,-1-1 0 0,-3 1 0 0,4 1 0 16,-1-2 0-16,-1 2 0 0,2 2 0 0,0 0 0 0,0 1 0 0,0-2 0 15,0 1 0-15,0-3 0 0,0 1 0 0,2 2 0 16,-1 0 0-16,0-1 0 16,0 2 0-16,-2 0 0 0,0 1 0 0,1 2 0 15,0-1 0-15,1 2 0 0,1 0 0 0,1 1 0 16,0 0 0-16,-2 4 0 0,3-2 0 0,-3 3 0 0,-1-5 0 0,0 3 0 15,1 2 0-15,2-2 0 0,0 3 0 16,-1-1 0-16,-2 3 0 0,0 2 0 0,2-5 0 0,-1 4 0 16,1 2 0-16,0-2 0 0,2 2 0 0,1-1 0 15,0 0 0-15,1 0 0 0,-2-1 0 0,4 3 0 16,-3-2 0-16,-1 2 0 0,-1 0 0 0,0 1 0 16,0-1 0-16,-2-1 0 0,-1 1 0 0,1 4 0 15,0 1-144-15,-1 0 144 0,0-1 0 0,-1 0 0 16,0 2 0-16,-3-1 0 0,-1 1 0 0,0-1 0 0,-1-1 0 0,-8-2 0 15,9 1 0-15,2 2 0 0,-11-3 0 0,0 0 0 16,0 0 0-16,7 3 0 0,-7-3 0 0,0 0 0 16,10 0 0-16,-10 0 0 0,0 0 0 0,0 0-128 15,0 0 128-15,0 0 0 0,0 0 0 0,0 0-192 16,8 0 192-16,-8 0-160 0,0 0-32 0,0 0-16 16,0 0 0-16,0 0 0 15,0 0-320-15,0 0-64 0,0 0-16 0,0 0-9536 16,0 0-1904-16</inkml:trace>
  <inkml:trace contextRef="#ctx0" brushRef="#br4" timeOffset="155925.69">19236 16381 6447 0,'0'0'576'0,"0"0"-576"16,0 0 0-16,0 0 0 0,0 0 1216 0,0 0 144 0,5-9 32 0,-5 9 0 16,6-6-816-16,2 1-144 15,-8 5-48-15,10-8 0 0,0 3-32 0,1 2-16 0,-1-3 0 0,0 2 0 16,0 0 96-16,1 2 16 16,0 1 0-16,0-2 0 0,2-1-16 0,1 3 0 0,0 0 0 0,1 1 0 15,3 0-80-15,-2 1-16 0,0 0 0 0,-1 3 0 16,-1-3-160-16,1 2-48 0,0-1 0 0,1 3 0 15,-2 3 16-15,1-3 0 0,1 3 0 0,2 2 0 16,0 3 112-16,1-4 0 0,1 1 16 0,1-3 0 0,-1 5-16 16,2-2-16-16,-1 1 0 0,1 3 0 0,-1-1-96 0,2-3-16 15,0 3 0-15,1 0 0 0,-1 1-128 0,0 1 160 16,-1 0-160-16,-1 3 160 0,0 4-160 0,2-2 160 16,-6-2-160-16,1 1 160 0,-3 4 0 0,-1-2 0 15,0 0 0-15,0 3 0 0,0 0 32 0,0-1 0 16,-1 1 0-16,0 3 0 0,-1-4-64 0,1 3 0 15,0-2 0-15,1 6 0 0,-1-4-128 0,-1 5 0 16,1-7 144-16,1 4-144 0,0 0 0 0,0 2 0 16,-1 2 0-16,1 0 128 0,-3-4-128 0,-1 4 0 15,-1-2 0-15,0-1 128 0,0 1-128 0,0 0 0 16,-2 1 0-16,0 2 128 0,-1 1-128 0,0 0 0 16,0 1 0-16,-1-2 0 0,-2 1 0 0,1 3 0 15,0 0 0-15,-1 0 0 0,-2-2 192 0,1 0-16 0,1-2-16 16,0-2 0-16,-2 2-32 0,1 2 0 15,0 0 0-15,0 1 0 0,1-2-128 0,1 1 128 16,-1-1-128-16,1 0 128 0,0 0-128 0,0 1 160 16,0-5-160-16,-1 2 160 0,1-1-160 0,-1 0 0 15,-1-3 144-15,1 3-144 0,-2-2 0 0,0 0 144 0,1 3-144 0,-1 1 0 16,0-1 0-16,0 0 0 16,-1 1 0-16,2 1 0 0,-2 2 128 0,0-1-128 0,0-2 0 0,0 2 0 15,0-2 128-15,1-4-128 0,-1 0 0 0,0 2 0 16,3-3 0-16,-1 3 0 0,-1 2 0 0,-1 0 0 15,0-1 0-15,-1 0 0 0,1 4 0 0,-2-3 0 16,-1 0 0-16,2 1 0 0,-1-1 128 0,1-4-128 0,-1 1 128 0,2-1-128 16,0-5 192-16,0 1-192 15,0 1 128-15,2-5-128 0,2 2 0 0,0 0 0 0,0-3 144 0,2 1-144 16,0-1 0-16,3 0 144 0,0 2-144 0,0-2 0 16,0-1 0-16,0 2 0 0,0-1 0 0,0 0 128 15,0 2-128-15,-1-2 0 0,1 3 0 0,-1-2 0 16,0-4 128-16,-1 3-128 0,1-3 0 0,2 0 0 15,-1-1 0-15,0 0 128 0,-2-2-128 0,2 0 0 16,0 0 0-16,1 0 0 0,2-3 0 0,-1 2 0 16,-1-1 0-16,1 0 0 0,0-2 0 0,-1 3 128 15,4-3-128-15,-1 1 0 0,0-3 0 0,-1 3 0 16,0-2 0-16,-1 1 0 0,1 1 0 0,0-5 0 16,0-1 0-16,1 3 0 0,1-5 0 0,-1 0 0 0,1 1 128 0,2-2-128 15,-1-2 0-15,2-1 0 16,0 0 0-16,0-2 128 0,-1-1-128 0,1-3 0 0,1-2 144 0,-2 0-144 15,-1 0 128-15,1-2-128 16,-4-2 128-16,5-2-128 0,-3 0 144 0,0-1-144 0,-1 0 192 0,1-1-192 16,1 1 224-16,0-1-64 15,-1 3-16-15,0-4 0 0,0 1-144 0,1-1 192 0,1-3-192 0,-1 1 192 16,-1-1-192-16,0-1 0 0,0-5 0 16,1 1 128-16,0-4-128 0,2 1 0 0,-1-4 0 0,1 0 128 15,1-3-128-15,-1 0 0 0,2 0 0 0,-1-1 0 16,0-1 0-16,0-4 0 0,-2-2 128 0,1-6-128 15,-4-3 160-15,-1-3 0 0,0-3 0 0,-1-4 0 16,1 3 160-16,-1-6 48 0,2-4 0 0,0-3 0 16,-3-3 0-16,1-4 0 0,-1 0 0 0,2-5 0 0,-1 3 32 0,-1 0 16 15,1-1 0-15,-3 3 0 16,1-2-96-16,0 4 0 0,-1 3-16 0,-2 3 0 0,-1 3-112 0,0 5 0 16,-2 7-16-16,1 4 0 0,-4-1-176 15,0 6 0-15,0 5 0 0,-3 3 0 16,1 2-1168-16,-2 1-272 0,-3-1-48 0</inkml:trace>
  <inkml:trace contextRef="#ctx0" brushRef="#br4" timeOffset="157142.9">16422 16478 9215 0,'0'0'816'0,"0"0"-656"0,0 0-160 0,0 0 0 0,0 0 1088 0,3-7 176 16,-3 7 32-16,0 0 16 0,6-9-704 0,-6 9-144 15,0 0-16-15,8-5-16 0,-8 5-288 0,9-4-144 16,0 1 160-16,-9 3-160 0,9-7 0 0,-9 7 0 15,9-6 0-15,-9 6 0 0,8-5 144 0,-8 5-144 0,5-10 128 0,-5 10-128 16,5-8 0-16,-5 8 0 16,1-11 128-16,0 0-128 0,-1 2 416 0,0 3 48 15,-1-2 16-15,1 8 0 0,0 0-32 0,0 0 0 16,-10-5 0-16,1 0 0 0,0 0-288 0,0 4-160 16,-1 0 160-16,0 1-160 0,-2 1 0 0,0 2 0 0,-2 2 0 0,1-2 0 15,-5 1 0-15,0 1 0 0,-2 2 0 16,1-2 0-16,-5 1 0 0,0 3 0 0,-2-1 0 0,0 3 0 15,-2 1 352-15,2-2-32 0,1 4 0 0,2-2 0 16,0 1 0-16,3 1-16 0,-2 0 0 0,4 3 0 16,1-1-176-16,3 2-128 0,-2-3 192 0,1 3-192 15,0 2 160-15,0 1-160 0,2-2 128 0,-1 0-128 0,1 4 0 16,-1-3 0-16,-1 2 128 0,1-2-128 0,-1 0 192 16,1-1 0-16,-2 0 0 0,1 2 0 0,-1-1 128 0,-1 3 16 15,2 0 16-15,-3 2 0 0,2 3-32 0,0-1 0 16,1 2 0-16,0 4 0 0,0 4-176 0,2 0-144 15,-4 1 192-15,3 1-192 0,-1 5 128 0,1-2-128 16,0 0 0-16,1 2 0 0,-1 1 0 0,2-1 0 16,-2-1 0-16,0 3 0 0,1 0 0 0,0 1 0 15,2-3 128-15,-1-2-128 0,0-2 0 0,0-1 0 16,1-2 0-16,-1 2 0 0,1 2 0 0,1-3 0 16,0-1 0-16,1 0 0 0,0-2 256 0,0 1-64 15,0 0-16-15,0-1 0 0,0-2-32 0,-1 2 0 16,0-2 0-16,0-2 0 0,-2-3-144 0,1 3 192 0,-1-2-192 15,2 2 192-15,0-1-64 0,-1-1 0 16,0 1 0-16,1 1 0 0,0-1 0 0,1 1-128 16,-1 1 192-16,0 2-64 0,0 1 0 0,0-2 0 0,-2-3 0 0,1 2 0 15,1 0-128-15,1 1 128 16,0-1-128-16,0-2 128 0,0 2-128 0,1 1 0 0,1 0 144 0,-1 1-144 16,2 1 0-16,-1-2 0 15,2 0 0-15,0 0 0 0,-1-1 0 0,1 1 0 16,-2 0 0-16,2-4 0 0,0 0 0 0,0 3 128 0,-1-4-128 0,1 2 0 15,-2 5 0-15,3-4 0 0,-1 0 0 0,0 1 128 16,-1 0-128-16,0-2 0 0,1-3 0 0,-1 3 0 16,0-1 0-16,1-2 0 0,-1-1 0 0,1 0 0 15,1 0 0-15,-4-1 0 0,0-2 0 0,-2-1 128 16,3 1-128-16,-3-1 0 0,-1 0 0 0,2 0 0 16,-1-2 0-16,0 0 0 0,-1 2 0 0,-1-2 0 0,1-1 0 0,1 0 0 15,-2-1 0-15,-1 1 0 0,1 0 0 16,-2-2 128-16,0-1-128 0,0 1 0 0,0-3 0 0,-1 0 0 15,-2 0 0-15,2 0 0 0,0-2 0 0,-3-3 144 16,1-1-144-16,1-2 0 0,-2-1 144 0,0 3-144 16,0-3 0-16,-1 0 144 0,0 2-144 0,1-1 0 15,-1-3 0-15,2 0 0 0,-1 2 0 0,0 0-176 16,0 1 16-16,0 1 0 16,1 0-1872-16,0-2-368 0,2-2-80 0</inkml:trace>
  <inkml:trace contextRef="#ctx0" brushRef="#br4" timeOffset="157894.25">15890 16241 1839 0,'0'0'0'0,"0"0"160"0,0 0-160 0,0 0 0 0,0 0 0 0,0 0 0 16,2-5 2976-16,-2 5 560 0,6-9 112 0,2 4 32 16,2-1-2432-16,1-1-480 0,2 2-112 0,2 3-16 0,2-1 192 0,2-1 16 15,2 2 16-15,4 1 0 0,0-1 32 0,3 4 16 16,1-1 0-16,3 1 0 0,1 2-320 0,1-1-64 15,2-1-16-15,-2 0 0 0,-2-1-224 0,-2 0-48 16,1-1-16-16,-2 1 0 0,3 2-224 0,-3 2 176 16,-1-1-176-16,-2-2 160 0,0 1-160 0,0 1 0 15,-2 1-192-15,-4-3-11616 16</inkml:trace>
  <inkml:trace contextRef="#ctx0" brushRef="#br4" timeOffset="158644.31">14823 15702 10127 0,'0'0'448'0,"-8"-9"96"0,-1 2-544 0,3 2 0 0,1-3 0 0,0 4 0 16,5 4 1888-16,0 0 272 0,-9 3 48 0,1 0 16 15,0 6-992-15,2 5-192 0,-4 4-32 0,2 4-16 16,-2 2-208-16,0 6-32 0,-2 6-16 0,2 2 0 15,1 5-208-15,-1 3-32 0,0 4-16 0,0-2 0 16,-2 4-304-16,1 0-176 0,0-5 192 0,-1-5-192 0,1 0 144 0,-1-4-144 16,2-3 0-16,1-7 144 0,2-2-144 0,1-7 0 15,3-5 0-15,0-6-7808 16,3-8-1664-16</inkml:trace>
  <inkml:trace contextRef="#ctx0" brushRef="#br4" timeOffset="159244.54">14698 15494 20271 0,'4'-17'896'0,"1"8"192"0,3-3-880 0,2-1-208 0,1 1 0 0,2 0 0 16,1 0 576-16,2 5 80 0,2 2 16 0,0-2 0 16,-3 2-352-16,2 3-64 0,1-1 0 0,-1 3-16 15,0 1-48-15,-2 2 0 0,0 3 0 0,1 4 0 16,-1-1-48-16,0 4-16 0,-1 2 0 0,0 2 0 15,-2 1-128-15,-2 1 0 0,-1 1 0 0,-2 5 128 0,0 5-128 16,-4 3 0-16,-1-4 0 0,-2-1 0 16,-2 1 0-16,1-2 0 0,0 1 0 0,-2-4 0 0,2-2 128 0,-4 0-128 15,1 0 192-15,0-3-64 0,1-1-128 0,-3 0 192 16,1-3-192-16,-1-1 192 0,0-3-64 0,-1 2 0 16,0-1 0-16,-5-4 0 0,1-1-128 0,-1 0 0 15,1-3 0-15,-3 0 0 0,0-1-336 0,0-3 0 16,-3 2 0-16,2-4 0 0,0 0 336 0,2 1 0 15,0 0-144-15,3-1 144 0,1 1 0 0,-1 0 0 16,10 1-128-16,-7 0 128 0,7 0 0 0,0 0 0 16,-11 5 0-16,11-5 0 0,-5 9 0 0,5-9 0 15,-2 10 0-15,-1 3 0 0,2 2 192 0,5-1-48 16,-3-3-16-16,3 5 0 0,0 0-128 0,1 1 192 16,0-1-192-16,1 0 192 0,1-1-16 0,0-1 0 15,1 1 0-15,2 3 0 0,0 0 176 0,2 1 32 16,0 0 16-16,1 1 0 0,0-1 112 0,-1 1 0 15,0-2 16-15,2 1 0 0,0 0 816 0,0-1 144 16,0-4 48-16,1-1 0 16,0 1-1904-16,2 0-368 0,-2 0-80 0,3-4-16 0,1 1 624 0,4-3 208 15,1 0-144-15,0-4-14016 0</inkml:trace>
  <inkml:trace contextRef="#ctx0" brushRef="#br4" timeOffset="160065.41">15665 20127 3679 0,'0'0'160'0,"0"0"32"0,0 0-192 0,0 0 0 0,0 0 0 0,0 0 0 15,0 0 368-15</inkml:trace>
  <inkml:trace contextRef="#ctx0" brushRef="#br4" timeOffset="160278.72">15725 20141 4607 0,'0'0'400'0,"0"0"-400"0,0 0 0 0,0 0 0 16,8 4 1712-16,-8-4 256 0,7 5 48 0,-7-5 16 16,0 0-912-16,8 5-176 0,-2 0-48 0,-6-5 0 0,0 0-48 0,0 0-16 15,4 9 0-15,-4-9 0 16,3 10-128-16,-3 1-48 0,-3 3 0 0,2 3 0 0,-2-2-128 0,0 5-16 15,-1 3-16-15,0-2 0 0,-4 0-80 0,1 1-16 16,-1 2 0-16,2-2 0 0,-3-2-208 0,1 0-32 16,3 1-16-16,0-2 0 0,0-2-144 0,1-3 0 15,2-1 0-15,0-4 128 0,2 0-128 0,0-9 0 16,5 6 0-16,-5-6 0 16,8 5-736-16,-8-5-32 0,9 0 0 0</inkml:trace>
  <inkml:trace contextRef="#ctx0" brushRef="#br4" timeOffset="160712.73">15284 20672 11055 0,'0'0'480'0,"-10"-1"112"15,1 0-464-15,9 1-128 0,0 0 0 0,0 0 0 0,0 0 1024 0,0 0 192 16,6-8 48-16,3 2 0 0,1 0-944 0,3 0-192 16,1 2-128-16,5 2 144 0,1-3 224 0,2 0 32 15,1-1 16-15,4 4 0 0,-1-1 160 0,2 0 16 16,2-2 16-16,1 2 0 0,2 0 144 0,3 2 16 16,0-1 16-16,2-1 0 0,2-2-352 0,-2 1-80 15,-2 2-16-15,-2 0 0 0,-1 0-336 0,-3-1 144 16,-1-1-144-16,-2 3 0 15,-2 0-272-15,-3 1-176 0,-3 0-16 0</inkml:trace>
  <inkml:trace contextRef="#ctx0" brushRef="#br4" timeOffset="161227.59">14293 20891 12095 0,'0'0'528'0,"0"0"112"0,0 0-512 16,0 0-128-16,0 0 0 0,0 0 0 0,12-3 480 0,0 3 64 15,-1-1 16-15,2 0 0 0,1-2 96 0,2-1 32 16,2 2 0-16,2 0 0 0,3 0-112 0,1 1 0 15,2-1-16-15,1 2 0 0,-1 0-272 0,1 2-48 0,0-1-16 0,-3-1 0 16,1 0-224-16,-1 0 0 0,-1-1 0 0,-1 1 0 31,-3 0-944-31,-2 0-80 0</inkml:trace>
  <inkml:trace contextRef="#ctx0" brushRef="#br4" timeOffset="161523.99">14886 20661 20383 0,'0'0'896'0,"0"0"192"0,-1 11-864 0,-2 3-224 16,3 3 0-16,0 3 0 0,0 0 272 0,-1-1 16 15,0 2 0-15,-2 0 0 16,1 5-48-16,-1-3-16 0,-1 1 0 0,1 1 0 0,-3-3 0 0,1-2 0 16,0 2 0-16,0-2 0 0,1-2-96 0,2-9 0 15,-1 0-128-15,2 0 192 0,0-3-192 0,-1 0-128 0,2-6 128 0,0 0-208 32,0 0-704-32,0 0-144 0,0 0-32 0</inkml:trace>
  <inkml:trace contextRef="#ctx0" brushRef="#br4" timeOffset="161863.1">14926 20950 8287 0,'0'-11'736'16,"1"-4"-592"-16,1 1-144 0,1-3 0 0,-1-1 2416 0,0-2 448 0,2 0 80 0,-1-2 32 16,2-1-1584-16,1-1-320 0,4 3-64 0,-3 0-16 15,6 2-480-15,1 1-80 0,1-1-32 0,1 3 0 16,0-1-272-16,-1 2-128 0,2 1 0 0,-1 5 128 16,3-2-128-16,-1 4 0 0,-1 1 0 0,1 2 0 15,-2 3 0-15,-1 3 0 0,-15-2 0 0,17 8 0 16,-17-8 0-16,16 14 128 0,-2 1-128 0,-5 2 0 15,-5-1 0-15,-4 2 0 0,-4 2 0 0,-3 5 0 0,-5-3 0 16,-2 0 0-16,-4 1-176 0,-1 0 176 0,-5-3-144 0,-1-1 144 16,-1-4-160-16,2-3 160 15,1 1 0-15,2-1 0 0,0-3 128 0,2-1-128 0,3-4 208 0,2-2-64 16,1 1-16-16,4-3 0 0,2-3-128 0,1 2 0 16,4 0 144-16,2-2-144 0,2-3 128 0,5 1-128 15,0 1 128-15,5 0-128 0,-1 0 128 0,6 4-128 16,-1 4 128-16,5 0-128 0,0 1 256 0,5 5 0 15,0 0-16-15,2 3 0 0,-1 2-240 0,1 1 128 16,-1-1-128-16,-2 3 0 0,-1-1 0 0,-11-8 0 16,0 4 0-16,1-2 0 0,0 3 0 0,0 2-256 0,1 0 16 15</inkml:trace>
  <inkml:trace contextRef="#ctx0" brushRef="#br4" timeOffset="165015.15">19690 10137 13183 0,'0'0'576'0,"0"0"128"0,0 0-560 0,0 0-144 15,0 0 0-15,7 9 0 0,-7-9 336 0,11 13 48 16,-1-2 0-16,-1 3 0 0,-2 0-160 0,3 2-32 15,1-2 0-15,0 0 0 0,0 2-32 0,2 1-16 16,1-2 0-16,3 3 0 0,-1 0-144 0,2 2 192 0,0 2-192 16,1 2 192-16,0 1-64 0,3 2-128 0,0-4 192 0,3-2-64 15,-1-3-128-15,0 0 0 0,0 1 0 0,1-1 0 16,3-3 0-16,2 0 0 0,1-1 0 0,1-2 0 16,1 0 224-16,2 0 16 0,1-6 0 0,4-1 0 15,2 2 32-15,1-4 16 0,0-1 0 0,-1 0 0 16,-2-2-32-16,-4 0-16 0,3-1 0 0,-1 0 0 15,-1-1-112-15,1 0 0 0,-1-1-128 0,3-1 192 16,3 2-192-16,2-2 0 0,-1-1 0 0,0-4 0 16,-2 2 0-16,-3-4 0 0,-2 4 128 0,-2-5-128 15,0-3 0-15,-3 4-128 0,-3-1 128 0,-1 3-208 16,-3-2-240-16,-3 1-32 16,-3 1-16-16</inkml:trace>
  <inkml:trace contextRef="#ctx0" brushRef="#br4" timeOffset="167483.57">22857 18141 11055 0,'0'0'976'0,"-7"0"-784"0,7 0-192 0,-9 0 0 16,1 0 912-16,8 0 144 0,-6-1 32 0,6 1 0 15,0 0-320-15,0 0-64 0,0 0-16 0,0 0 0 16,0 0-112-16,0 0-32 0,0 0 0 0,0 0 0 15,0 0-192-15,0 0-32 0,0 0-16 0,0 0 0 16,0 0 48-16,0 0 16 0,0 0 0 0,0 0 0 0,0 0 192 0,14 1 32 16,-1-1 16-16,1 0 0 15,1-1 96-15,4 0 0 0,1 0 16 0,6-2 0 0,3 0-128 0,1 0-16 16,3-2-16-16,-1 1 0 0,0-1-240 0,0-3-32 16,-2 0-16-16,2 5 0 0,0-4-80 0,2 2-32 15,2-1 0-15,1-2 0 0,-1 3-160 0,3 0 0 16,-1-3 144-16,0 2-144 0,-1 0 0 0,-3-2 144 15,-1 3-144-15,-2 0 0 0,-6-1 0 0,-2 0 0 16,-3 3 0-16,-1-2 0 16,-2 1-656-16,-2 1-144 0,-2 1-32 0,-2 0-7680 15,-1 2-1536-15</inkml:trace>
  <inkml:trace contextRef="#ctx0" brushRef="#br4" timeOffset="167884.06">23659 17670 1839 0,'0'0'160'0,"-6"-4"-160"0,0-2 0 0,6 6 0 16,0 0 4496-16,0 0 880 0,0 0 160 0,0 0 32 15,0 0-4048-15,9-4-816 0,2 3-176 0,2 1-16 16,-2-2-176-16,4 5-16 0,3-1-16 0,3 1 0 16,1 2 32-16,5-1 16 0,0-2 0 0,3 5 0 15,2 2-128-15,2 1-32 0,1 0 0 0,0 3 0 16,2-2 0-16,-1 4-16 0,-4-1 0 0,-3 3 0 0,-1-1-176 0,-5 1 192 16,-4-2-192-16,-4 2 192 0,-2 0-192 0,-4 3 0 15,-3 0 144-15,-5 0-144 0,-2 1 448 0,-5 1 0 16,-2 4 16-16,-3-2 0 0,-6-1 16 0,-2 0 0 15,-4 0 0-15,-4 1 0 0,-3 1 16 0,-4-2 0 16,-2 1 0-16,-1 3 0 0,-1-3-224 0,2 4-32 16,-2-3-16-16,3 3 0 0,-1-3-224 0,4-1 0 15,2 1 0-15,2-3 0 16,2-1-2112-16,5-3-480 0</inkml:trace>
  <inkml:trace contextRef="#ctx0" brushRef="#br4" timeOffset="173071.74">26033 14936 911 0,'0'0'0'0,"0"0"0"0,0 0 0 0,0 0 0 16,0 0 2176-16,-3-7 336 0,3 7 80 0,-4-10 16 16,-2 6-1424-16,6 4-288 0,0 0-48 0,0 0-16 15,-1-9-256-15,1 9-48 0,-3-7-16 0,3 7 0 16,0 0 112-16,-1-9 16 0,-2 1 0 0,3 8 0 15,0-10 64-15,2 1 0 0,-2-1 16 0,0 10 0 16,2-9 16-16,1-1 0 0,-3 10 0 0,1-9 0 16,3-2-144-16,-4 11-16 0,0 0-16 0,0 0 0 0,2-8-144 0,-2 8-32 15,0 0 0-15,0 0 0 0,0 0-128 0,0 0-16 16,0 0-16-16,0 0 0 0,-6 10-32 0,0 7 0 16,0 4 0-16,0 5 0 0,0-1 0 0,-1 4 0 15,1-2 0-15,1 5 0 0,-1 2-192 0,1 1 176 16,1-1-176-16,0 0 160 0,0 3-160 0,3-3 0 15,0-6 144-15,3-1-144 0,1-7 0 0,0-2 0 16,3-3 0-16,1-6 0 0,3-1 176 0,4-4-48 16,-1-3 0-16,4-4 0 0,0-7 80 0,4 0 16 15,-1-4 0-15,5-2 0 0,1-2-16 0,2-4 0 16,-5-4 0-16,-2 0 0 0,0 3-208 0,-4-3 128 16,1 1-128-16,-4-1 0 0,-2 2 128 0,-3 3-128 0,-3 2 0 15,-1 3 144-15,-1 0-144 0,-2 5 0 0,-2 2 0 0,0 9 0 16,0 0 0-16,0 0 128 0,0 0-128 0,0 0 0 15,-6 9 0-15,-2 5 0 0,1 5 0 0,-3 3 0 16,-2 0 0-16,2 3 0 0,-1 3 0 0,3-4 0 16,0-3 0-16,2 0 0 0,2-4 0 0,3-3 0 15,2-2 0-15,-1-12 0 0,5 6 0 0,-5-6 128 16,12 3 144-16,2-4 32 0,-2-5 0 0,4-2 0 16,-1-3-64-16,0-4-16 0,-1-3 0 0,3 2 0 15,-1-1-224-15,1-1 0 0,-2-3 128 0,0 3-128 31,-1-1-320-31,1 1-96 0,-1 2-32 0,-1 3-9152 0,0 3-1856 0</inkml:trace>
  <inkml:trace contextRef="#ctx0" brushRef="#br4" timeOffset="173971.18">26944 14680 7359 0,'0'0'656'0,"0"0"-528"0,0 0-128 0,0 0 0 16,0 0 1584-16,0 0 272 0,0 0 64 0,0 0 16 15,0 0-976-15,0 0-192 0,0 0-32 0,0 0-16 16,0 0-144-16,0 0-48 0,-8 0 0 0,8 0 0 16,-6 5-32-16,0 3-16 0,-1 1 0 0,2 1 0 15,0 3 96-15,-1 3 0 0,-1 2 16 0,1 4 0 0,0 4 48 0,-1 2 0 16,0 5 0-16,2 2 0 0,0 0-240 0,1 2-32 16,1 1-16-16,3-1 0 0,0 5-64 0,3-4-16 15,2-1 0-15,0-4 0 0,0-5 48 0,3 0 0 16,-1-9 0-16,2 0 0 0,0 0-320 0,1-2 0 15,0-2 0-15,2-5 0 16,-2-1-640-16,3-4-224 0,-1-1-48 0,0-4-10800 0</inkml:trace>
  <inkml:trace contextRef="#ctx0" brushRef="#br4" timeOffset="174271.98">27388 14711 23327 0,'0'0'1024'0,"0"0"224"0,0 0-992 0,0 0-256 0,0 0 0 0,0 0 0 16,0 0 256-16,-9 9 0 0,1-2 0 0,1 5 0 15,-2 3 0-15,0 3 0 0,1 1 0 0,-1 2 0 16,-4 4 64-16,1 3 32 0,-1 2 0 0,2-1 0 15,-1 1-32-15,2 1-16 0,1 4 0 0,1-1 0 16,5-1-128-16,-1 0-32 0,4-4 0 0,4-2 0 16,1-3-144-16,2-4 0 0,1-3 144 0,3-3-144 15,2-4 0-15,2 2 0 0,1-9 0 0,1 1 0 16,1-1-336-16,-1-2-48 0,-3-1 0 0,2-3-7712 16,-3-2-1552-16</inkml:trace>
  <inkml:trace contextRef="#ctx0" brushRef="#br4" timeOffset="174450.54">27032 15090 20271 0,'-13'-3'896'0,"13"3"192"0,0 0-880 0,0 0-208 16,-6-3 0-16,6 3 0 0,0 0 688 0,0 0 80 15,0 0 32-15,14 0 0 0,0 0-608 0,2-1-192 16,2-1 128-16,4-1-128 0,-1-3 0 0,3-1 0 0,2 2 128 15,0 1-128 1,0-1-960-16,1 2-240 0,-1-1-48 0</inkml:trace>
  <inkml:trace contextRef="#ctx0" brushRef="#br4" timeOffset="174805.52">27430 14612 18591 0,'0'0'832'0,"0"0"160"0,0 0-800 0,0 0-192 15,8 12 0-15,0-2 0 0,-2 2 448 0,5-3 32 16,0 4 16-16,3 2 0 0,1 0 112 0,3 2 32 15,2 0 0-15,2 4 0 0,1-1-16 0,0 4 0 16,2 7 0-16,1 0 0 0,0 6-144 0,1 1-32 16,-4 6 0-16,1-1 0 0,-5-1-208 0,-4 2-48 15,-4-2-16-15,-5 1 0 0,-2-4-176 0,-4-4 192 16,-4 0-192-16,-4-2 192 0,-3 0-192 0,-6-3 192 16,-4-2-192-16,-2 0 192 0,-1-5-192 0,-2-1 0 15,0-1 0-15,0-3 0 16,2-3-1728-16,2-2-208 0,3-2-48 0</inkml:trace>
  <inkml:trace contextRef="#ctx0" brushRef="#br4" timeOffset="175216.89">27993 15157 18831 0,'0'0'832'0,"0"0"176"0,0 0-816 0,0 0-192 15,0 0 0-15,0 0 0 0,10-1 1136 0,1-2 176 16,1 1 32-16,0 0 16 0,1-2-528 0,2-1-128 0,3 0 0 0,3 0-16 15,0 0-400-15,3-3-80 16,2 2-16-16,2-4 0 16,0 2-1504-16,0-2-304 0</inkml:trace>
  <inkml:trace contextRef="#ctx0" brushRef="#br4" timeOffset="175372.63">28157 15287 23615 0,'0'0'1040'0,"11"-11"224"0,1 1-1008 0,4 0-256 0,4 0 0 0,6 1 0 15,2-2 0-15,2 0-240 0,3-3 48 0</inkml:trace>
  <inkml:trace contextRef="#ctx0" brushRef="#br4" timeOffset="175658.4">29030 14688 23951 0,'0'0'2128'0,"-1"-9"-1696"15,1-2-432-15,0 11 0 0,0 0 1040 0,0 0 128 16,0 0 32-16,0 0 0 0,1 12-976 0,-1 1-224 0,-1 6 0 0,1 4 0 16,-5-1 0-16,1 0 160 0,-1 9-160 0,-2-1 192 15,0 1 0-15,-2 2 0 0,0 0 0 0,0 1 0 16,0 2-192-16,0 3 0 0,0 2 144 0,-1 0-144 31,-1-4-992-31,1-2-272 0,1-4-48 0,2-2-6608 0,2-2-1312 0</inkml:trace>
  <inkml:trace contextRef="#ctx0" brushRef="#br4" timeOffset="176156.05">28989 14607 21247 0,'0'0'944'0,"5"-8"192"0,-5 8-912 0,12-4-224 16,-1-1 0-16,1-1 0 0,-1-1 0 0,2 1 0 16,1 0 0-16,0 0 0 0,0 3 0 0,-2-4 192 15,2 4-16-15,0 1-16 0,-1 2 112 0,-1 3 32 16,-1-2 0-16,0 4 0 0,0 1-304 0,-2 8 160 15,-2-3-160-15,0 3 128 0,-1 1 0 0,-5 4-128 16,-1 4 192-16,-1 2-64 0,-4-2 256 0,0 0 32 16,-3-1 16-16,-1 0 0 0,0 0-112 0,-5-3 0 0,0 2-16 15,-1-4 0-15,-1 1 208 0,-1-1 32 0,-2-1 16 0,1-1 0 16,2-3-112-16,3-1 0 0,1-1-16 0,2-2 0 16,1-2-272-16,9-6-160 0,0 0 192 0,0 0-192 15,0 0 0-15,0 0 0 0,0 0 0 0,0 0 0 16,0 0 0-16,0 0 0 0,6 11 0 0,-1-1 0 15,5-4 0-15,-3-1 0 0,5 4 0 0,-1 0 0 16,2 4 0-16,2-2 0 0,0-2 0 0,2 6 0 16,0 1 0-16,-1-2 0 0,-1-3 0 0,1 3 0 15,0 1 0-15,-3-1 0 0,-2-2 0 0,2 2 0 16,-2 1-400 0,1 0-144-16,-3-2-32 0,0 1 0 0,0-1-1776 0,1-2-352 0</inkml:trace>
  <inkml:trace contextRef="#ctx0" brushRef="#br4" timeOffset="176566.6">29770 14823 13823 0,'0'0'1216'0,"0"0"-960"0,0 0-256 0,0 0 0 15,0 0 1472-15,0 0 240 0,0 0 48 0,0 0 16 16,0 0-816-16,-9 0-144 0,0 2-48 0,-1 3 0 16,0 7-160-16,-3-2-32 0,-1 4-16 0,-3 4 0 15,0 3 0-15,-1 1 0 0,-1-1 0 0,1 2 0 16,-2 1-208-16,2 4-32 0,0-1-16 0,4 1 0 16,1-4-304-16,3-1 128 0,4-3-128 0,1 0 0 15,1-5 0-15,4-5-144 0,0-10-16 0,4 11 0 16,2-3-352-16,3-4-64 0,1-2 0 15,3-2-16-15,1-2-384 0,5-1-80 0,0-1-16 0</inkml:trace>
  <inkml:trace contextRef="#ctx0" brushRef="#br4" timeOffset="176927.03">30040 14941 12895 0,'0'0'1152'0,"0"0"-928"0,0 0-224 0,0 0 0 16,0 0 2048-16,0 0 384 0,0 0 64 0,0 0 0 15,0 0-1856-15,0 0-368 0,0 0-80 0,-1 11 0 16,-4-2-64-16,0 3-128 0,-3 2 192 0,0 1-64 16,-4 1 208-16,2 0 48 0,-3 1 0 0,4 1 0 15,2 0 96-15,0-3 32 0,2-3 0 0,4 2 0 16,2-4-112-16,2 1-16 0,1-3 0 0,3 0 0 15,-7-8 112-15,13 2 16 0,1 1 0 0,-3-2 0 16,2-4-256-16,1 1-64 0,1-3 0 0,-3-3 0 16,-1 3-192-16,2-5 144 0,-4 1-144 0,1-3 128 15,-1 2-128-15,-3-1 128 0,1-1-128 0,-4 1 128 16,-1-3-128-16,-4-1 160 0,0 2-160 0,-2 2 160 16,-1-2-160-16,0 3 0 0,-1 1 144 0,-1 4-144 15,0 0-128-15,-1 2-112 0,-1 2-16 0,0 1 0 16,0 1-2176-16,0 2-432 15</inkml:trace>
  <inkml:trace contextRef="#ctx0" brushRef="#br4" timeOffset="177324.06">30465 14833 10127 0,'-11'-5'448'0,"11"5"96"0,-11-2-544 0,3 2 0 0,-1 0 0 0,-3 2 0 16,-2 2 2048-16,0 1 288 16,-1 2 64-16,0 0 16 0,-2 1-1632 0,2 0-320 0,1 4-64 0,0-2-16 15,1 2 16-15,1 2 0 0,0 0 0 0,3-2 0 16,3-1 128-16,1-1 32 0,5 1 0 0,0-1 0 15,5-3-96-15,1 1-16 0,-6-8 0 0,12 10 0 16,0 3 32-16,1-3 0 0,1 2 0 0,1 0 0 16,3 1-288-16,-1 1-64 0,-2-1-128 0,-4-4 192 15,0-1-192-15,-5 1 0 0,-1 1 128 0,-4-3-128 16,-1-7 128-16,-1 10-128 0,-4-4 176 0,-4 3-176 16,-2-1 352-16,-3 1-32 0,-3-4-16 0,0 1 0 15,0 2-144-15,-2-3-32 0,-2 0 0 0,1 1 0 16,0-1-128-16,1-2 0 0,1 1 0 0,1-3 0 15,2-2-1456-15,4 0-160 0,2-2-48 0</inkml:trace>
  <inkml:trace contextRef="#ctx0" brushRef="#br4" timeOffset="178157.53">31015 14260 10127 0,'0'0'896'0,"0"0"-704"0,0 0-192 0,0 0 0 15,0 0 1488-15,0 0 272 0,0 0 48 0,0 0 16 16,0 0-1040-16,0 0-208 0,-8 7-32 0,0 0-16 16,-1-4 0-16,3 5 0 0,-3-2 0 0,0 6 0 15,0-3 128-15,-1 5 32 0,1 1 0 0,-5 5 0 16,0 2 0-16,-1 6 0 0,-1-2 0 0,4 8 0 15,-2 1-224-15,0 5-32 0,0-1-16 0,2 3 0 16,0 1-288-16,1-2-128 0,1-2 0 0,3-2 128 0,2-3-128 16,1-3 0-16,2-2 0 0,1-5 0 0,1-2-160 0,3-1 160 15,-1-7-208-15,2 0 80 16,0-1-704-16,0-5-144 0,-4-8-32 0,0 0-6272 16,9 9-1248-16</inkml:trace>
  <inkml:trace contextRef="#ctx0" brushRef="#br4" timeOffset="178641.52">31118 14682 14735 0,'0'0'640'0,"0"0"160"0,-8 2-640 0,0 4-160 0,0 6 0 0,1-2 0 16,-2 4 1184-16,0 0 208 0,-1 1 32 0,-1 0 16 15,0 3-512-15,0 0-96 0,3 2-32 0,2-2 0 16,-1-3-160-16,3 1-16 0,2-5-16 0,2 3 0 16,2 0-288-16,4-4-48 0,0 0-16 0,3-2 0 15,2-3-128-15,2-2-128 0,0-2 144 0,-1-2-144 16,1-4 176-16,0 0-176 0,1-3 192 0,0-5-192 15,-3 4 336-15,2-2-32 0,1-2-16 0,-1 4 0 16,-3-2-32-16,0 2-16 0,-2-3 0 0,-2 4 0 16,-4 0-112-16,-2 8-128 0,0 0 176 0,0 0-176 0,0 0 144 0,0 0-144 15,0 0 0-15,0 0 144 0,0 13-144 0,-2-3 0 16,2-10 0-16,-6 14 0 0,-2 0 0 0,3-1 0 16,2-2 0-16,-1 2 0 0,2-3 0 0,2-10 0 15,2 10 0-15,-2-10 0 0,0 0 0 0,0 0 0 16,13 4 0-16,-1-5 0 0,-1-5 0 0,2-2 0 15,0-3 144-15,-1-1-144 0,1-1 144 0,-2-2-144 16,1-6 192-16,-2 2-192 0,0 2 128 0,-2 0-128 16,-2 2 0-16,-1-1 0 0,-1 1 128 0,0 0-128 15,0 1 0-15,-2 4 0 0,-2 10-256 0,0-10-96 16,3 3-32-16,-3 7-8176 16,0 0-1632-16</inkml:trace>
  <inkml:trace contextRef="#ctx0" brushRef="#br4" timeOffset="179075.37">31548 14881 9215 0,'0'0'400'0,"0"0"96"0,0 0-496 0,0 0 0 0,-9 4 0 0,2 4 0 0,-1-2 3088 0,0 1 528 16,-1 4 96-16,-1-2 32 0,0 2-2560 0,-1 4-512 15,-3-2-96-15,0 0-32 0,1 2-176 0,1 0-48 16,1 2 0-16,3-2 0 0,3 3-112 0,3-4-16 15,2-4-16-15,1 4 0 0,4-1-48 0,-1-3 0 16,2 2 0-16,2-5 0 0,2-2-128 0,2-3 0 16,2 0 144-16,-3-2-144 0,2-4 176 0,-1-2-48 15,0 0 0-15,-1-2 0 0,-1 0 64 0,-1 2 16 16,-1-5 0-16,-2 3 0 0,-2-4-16 0,-4 12-16 16,3-9 0-16,-3 9 0 0,-3-13 16 0,-2 3 0 0,-1 4 0 0,-1-2 0 15,-2 2-192-15,3 2 0 16,-2 0 0-16,8 4 0 15,0 0-512-15,-7-3-128 0,2-3-16 0,5 6-7712 0,0 0-1536 0</inkml:trace>
  <inkml:trace contextRef="#ctx0" brushRef="#br4" timeOffset="179395.56">31782 14309 20207 0,'0'0'896'0,"0"0"192"0,0 0-880 0,0 0-208 15,-1 12 0-15,-3-2 0 0,3 2 384 0,-3 1 16 16,-1 0 16-16,0 5 0 0,-3 2 96 0,-1 3 0 15,0 0 16-15,0 0 0 0,0 3 96 0,0 1 16 16,2 6 0-16,0-1 0 0,1-4-80 0,2 1-16 16,1 3 0-16,0-3 0 0,2 0-272 0,2 4-48 15,0-2-16-15,2-6 0 0,1-3-208 0,-1-2 0 16,1 3 128-16,1-5-128 0,0-5-256 0,0-3-80 16,1-3-32-16,-6-7-7920 15,0 0-1584-15</inkml:trace>
  <inkml:trace contextRef="#ctx0" brushRef="#br4" timeOffset="179570.55">31640 14703 31327 0,'0'0'2784'0,"0"0"-2224"0,0 0-560 0,0 0 0 16,0 0 576-16,0 0 16 0,8-4 0 0,1-1 0 15,2 0-416-15,1 0-176 0,3 1 128 0,3-2-128 16,0 0 0-16,1-1 0 0,0-3 0 0,2 4 0 31,-1-3-1744-31,-1 4-432 0,-1 1-96 0</inkml:trace>
  <inkml:trace contextRef="#ctx0" brushRef="#br4" timeOffset="179825.67">32008 14715 4607 0,'0'0'192'0,"0"0"64"0,0 0-256 0,0 0 0 16,0 0 0-16,0 0 0 0,12-3 4336 0,0 2 816 16,0-1 160-16,0 1 48 0,1-1-3904 0,-1-1-784 15,3 2-160-15,-1-2-16 0,-1 1-368 0,-2-1-128 0,3-1 0 0,-1 1 144 31,-2 0-576-31,-1-1-112 0,-1-1-32 0</inkml:trace>
  <inkml:trace contextRef="#ctx0" brushRef="#br4" timeOffset="180342.59">32512 14329 14735 0,'0'0'1312'0,"0"0"-1056"0,-9-2-256 0,0 1 0 0,-1-1 784 0,-2 4 112 16,-1-1 0-16,-2 4 16 0,-1 3-336 0,-2 0-64 15,0 4 0-15,0-1-16 0,2 5-48 0,0 1 0 16,4 4 0-16,5-9 0 0,2 4-160 0,2-1-32 15,-4 0-16-15,3-1 0 0,3 1 208 0,0 2 32 16,1 0 16-16,1 2 0 0,2 0 48 0,0 1 16 16,3 2 0-16,-1-2 0 0,1 0-304 0,5 16-48 15,0-9-16-15,-1-1 0 0,-1-4-192 0,-2-1 144 16,0 2-144-16,-4-1 128 0,0-2-128 0,-3 3 0 16,-3-1 144-16,-2 2-144 0,-2-2 128 0,-3-1-128 15,-3-2 160-15,1 0-160 0,-2-1 368 0,7-8-32 16,-2-2 0-16,-1 2 0 0,0-4 48 0,-1 3 16 0,1-4 0 0,1 0 0 15,0 1-144-15,-3-3-16 0,2-3-16 0,10 0 0 16,0 0-224-16,-7-10 0 0,3 0 0 0,3-3 0 16,1-1-160-16,1-1-80 0,2-1-16 0,1-1 0 15,1 2 0-15,0 0 0 0,0-1 0 0,1 5 0 16,1 1 32-16,-1-1 0 0,-1 6 0 0,-5 5 0 16,0 0 224-16,0 0-144 0,0 0 144 0,0 0-128 15,10 0 128-15,-10 0 0 0,5 2-144 0,0 1 144 16,1 3-208-16,0 0 16 0,0-2 16 0,1 1 0 31,2 1-624-31,-3-1-128 0,8 3-32 0,-3 1 0 0,-1-4-1488 0,-10-5-304 16</inkml:trace>
  <inkml:trace contextRef="#ctx0" brushRef="#br4" timeOffset="180792.63">32348 13893 14735 0,'0'0'1312'0,"0"0"-1056"0,0 0-256 0,0 0 0 16,-2 11 1024-16,5 3 160 0,1 2 32 0,2 4 0 15,4 5-256-15,4 1-32 0,3 6-16 0,2 2 0 16,2 6-80-16,5-1-32 0,2 1 0 0,2 2 0 15,3 0-240-15,-3 6-48 0,-5 8-16 0,-5 3 0 16,-3 8-128-16,-6-3-32 0,-4 2 0 0,-7 2 0 16,-5-5-16-16,-6 7 0 0,-3 5 0 0,-3-1 0 15,-6-3-128-15,-3-7-16 0,-2-8-16 0,0-7 0 16,0-7 320-16,0-1 64 0,-1-3 16 0,0-1 0 0,0-2-128 16,13-14-32-16,-1 2 0 0,-1 2 0 0,0-2-400 0,0 1 0 15,2 0 128-15</inkml:trace>
  <inkml:trace contextRef="#ctx0" brushRef="#br4" timeOffset="187142.45">25006 18477 8287 0,'0'0'736'0,"0"0"-592"16,-9 0-144-16,0 0 0 0,9 0 1120 0,-9 0 192 15,9 0 32-15,-9-1 16 0,9 1-656 0,0 0-128 16,-8-2-16-16,8 2-16 0,0 0 80 0,0 0 16 16,-6-2 0-16,6 2 0 0,0 0-80 0,0 0-16 15,0 0 0-15,0 0 0 0,0 0-64 0,0 0-16 16,0 0 0-16,0 0 0 0,0 0 32 0,0 0 0 16,0 0 0-16,0 0 0 0,0 0-64 0,0 0-16 15,0 0 0-15,0 0 0 0,0 0-64 0,9-4-16 16,-9 4 0-16,11-3 0 0,-1 3-80 0,-1 0 0 15,0 0-16-15,0 0 0 0,1 3-16 0,2-3 0 0,-1 1 0 0,3-1 0 16,1 0 0-16,2 0 0 0,1-1 0 0,-2 1 0 16,2 0-48-16,0-3-16 0,2 2 0 0,-1 0 0 15,0-2-32-15,-1 2 0 0,0 0 0 0,2 0 0 16,-1-1 64-16,2 0 0 0,3-1 0 0,-1-1 0 16,-2 1 0-16,4 0 16 0,0 1 0 0,2-2 0 15,1 0-48-15,2 1-16 0,1 1 0 0,-1 1 0 16,1 1-16-16,-1 0-128 0,2-2 192 0,-4 2-64 15,-1 0 0-15,-3 0-128 0,1 0 192 0,-1 3-64 16,0-3 0-16,-1 1 0 0,3 2 0 0,0-3 0 16,0-2 80-16,2 1 16 0,1 0 0 0,2 0 0 15,-1-2 16-15,2 2 0 0,3-2 0 0,-3 1 0 16,0-2-32-16,1 1 0 0,1 3 0 0,-2-1 0 0,-1 0-32 0,0-1-16 16,2 1 0-16,1-1 0 15,-1-1-32-15,1-1-128 0,-1 2 192 0,5 0-64 0,0 2-128 0,0-1 0 16,0 0 0-16,1 0 0 0,-1 1 0 0,-4 0 0 15,-1-2 128-15,-1 2-128 0,0 0 0 0,-2 0 0 16,1-1 0-16,2 0 0 0,0-2 0 0,1 0 0 16,-1-3 0-16,3 3 128 0,-1 1-128 0,5-1 0 15,-1-3 0-15,1 1 0 0,-2 0 0 0,-1-2 0 16,-3-1 0-16,1 3 0 0,1-4 0 0,1 3 0 16,-1-2 0-16,2 3 0 0,2 1 0 0,1-1 0 15,0-1 0-15,-1 2 0 0,4 1 0 0,-4 2 0 16,-2-5 0-16,1 1 0 0,-4 0 0 0,-1-1 0 15,1-1 0-15,2 3 0 0,1 2 128 0,1-2-128 16,1 2 0-16,1 0 128 0,3 2-128 0,-1 0 0 0,-1 0 0 16,0-1 0-16,-4 1 0 0,-1-2 0 0,-3 1 0 0,2 0 0 15,1 0 0-15,1 1 0 0,1 1 128 0,1-1-128 16,0-1 0-16,2-1 0 0,0 1 0 0,-1 0 0 16,-2-2 0-16,-1 1 0 0,-5-3 0 0,-1 2 128 15,-1 0-128-15,0 2 0 0,0 1 0 0,1-1 0 16,1-2 0-16,0 2 0 0,1 1 0 0,0 0 0 15,2 0 0-15,0 0 0 0,-1 0 0 0,1 0 0 16,-2 1 144-16,-1 1-144 0,-2-1 160 0,-2 0-160 16,0-1 0-16,2 0 128 0,-3 0-128 0,2-1 0 15,2 1 0-15,1 0 0 0,0 1 128 0,0-1-128 16,0-1 0-16,1 0 0 0,2-1 128 0,-3 1-128 16,-2 0 0-16,0-3 0 0,-1 1 0 0,-4 1 0 0,-3 1 0 15,1-1 0-15,0 1 0 0,2 0 0 0,-1 1 128 0,-2-1-128 16,3-1 0-16,-2 1 0 0,1-3 0 0,2 3 0 15,0 0 0-15,-1-1 0 0,2 1 0 0,0-1 0 16,0 0 0-16,0-1 0 0,-1 3 0 0,0-2 0 16,-1-2 0-16,1 2 0 0,-3-1 0 0,0 2 128 15,-1 0-128-15,0-2 0 0,0 1 0 0,0 0 0 16,-2 2 128-16,4 0-128 0,-3-2 0 0,3 2 0 16,-3 0 128-16,3 0-128 0,-1 0 0 0,0 0 0 15,0 0 128-15,0 0-128 0,2-1 0 0,-2-1 128 16,0 0-128-16,-2-1 0 0,0 1 128 0,-1-1-128 15,-5 1 0-15,1-2 0 0,-2-1 160 0,0 2-160 16,1-2 160-16,-4 0-160 0,2 3 144 0,0-1-144 0,0 0 128 0,0 1-128 16,0-1 144-16,0 0-144 15,0 0 160-15,1 0-160 0,-1 2 128 0,0 0-128 0,0 0 0 0,0 1 0 16,-1-3 128-16,2 2-128 0,-2-2 0 0,0 1 0 16,-1 2 128-16,1-2-128 0,0 0 0 0,0 1 0 15,-1-1 160-15,1 2-160 0,0 0 160 0,-1 0-160 16,1-1 176-16,1 0-176 0,0 1 192 0,1 0-192 15,-3-1 192-15,0 1-192 0,2 0 192 0,0 0-192 16,0 0 144-16,-1 0-144 0,0 0 0 0,0 0 144 16,-1 0-144-16,1-2 0 0,-2 1 0 0,3 0 128 15,-1-3-128-15,2 3 0 0,-1-2 0 0,0 2 0 16,0 0 128-16,0-2-128 0,2 2 0 0,-1-1 128 16,1 1-128-16,-2 0 0 0,0 0 144 0,0-3-144 15,0 3 0-15,0-1 0 0,0 1 0 0,-1 0 0 0,0 1 0 0,1 0 0 16,1-1 0-16,0-1 0 0,-1 2 0 0,1-1 0 15,1 0 0-15,-2 1 0 0,-2-2 0 0,1 2 0 16,0 0 0-16,-3-1 128 16,0 0-128-16,-10 1 0 0,12-3 0 0,-2 2 0 0,0 0 0 0,-10 1 0 15,10-1 0-15,-10 1 0 0,11 0 0 0,0 0 0 16,-11 0 0-16,11 1 0 0,-11-1 0 0,13 2 0 16,-2 1 0-16,1-1 0 0,-2 1 0 0,0-2 0 15,-10-1 0-15,13 4 0 0,-2-1 0 0,-1-1 0 16,2 2 0-16,-2-2 0 0,1 1 0 0,-4-3 0 15,0 1 0-15,0 1 0 0,0 0 0 0,1 1 0 16,0 0 0-16,-1 0 0 0,1 0 0 0,5-2 0 0,-3 0 0 16,0 0 0-16,0 1 0 0,0-2 0 0,-10 0 0 0,12 0 0 15,-2 0-160-15,-10 0-48 0,10-2-16 0,-10 2 0 32,0 0-1200-32,0 0-240 0,0 0-64 0</inkml:trace>
  <inkml:trace contextRef="#ctx0" brushRef="#br4" timeOffset="201076.68">16324 16400 2751 0,'0'0'256'0,"0"0"-256"0,0 0 0 0,0 0 0 15,0 0 1488-15,0 0 256 0,0 0 48 0,0 0 16 16,0 0-1360-16,9-5-288 0,-9 5-160 0,10-4 192 15,-10 4-192-15,5-5 0 0,-5 5 0 0,0 0 0 16,0 0 0-16,0 0 0 0,0 0 0 0,0 0 0 16,0 0 0-16,0 0 0 0,0 0 160 0,0 0-160 15,0 0 656-15,0 0 32 0,0 0 0 0,0 0 0 16,0 0 192-16,0 0 32 0,0 0 16 0,-5 6 0 16,5-6 160-16,-9 5 16 0,9-5 16 0,-8 3 0 15,8-3-160-15,0 0-48 0,-9-1 0 0,9 1 0 16,-7-4-176-16,7 4-32 0,0 0-16 0,-1-10 0 0,2-2-208 0,1 3-32 15,3-2-16-15,2 2 0 16,-1-2-304-16,4 2-128 0,0-4 128 0,2-1-128 0,1 4 0 0,-2-3 0 16,1-1 0-16,0 3 0 15,1 1 0-15,0-1 0 0,-2 5 0 0,1 0 0 0,-2-1 0 0,-10 7 0 16,10-1 0-16,-10 1 0 0,10 5-176 0,-4 4 176 16,-6-9-128-16,5 14 128 0,-2 1 0 0,-3 3 0 15,-3 0 0-15,1 2 0 0,-3 1 0 0,0-1 0 16,-2 3 0-16,1-2 0 0,-4 1 0 0,2-3 0 15,-2-1 192-15,0-3-64 0,-2-2 192 0,2 0 64 16,-1-2 0-16,-1-3 0 0,-2 0 208 0,0-1 48 16,2-3 16-16,-5-1 0 0,-1-1-144 0,1-4-16 15,0-1-16-15,2-1 0 0,1-3-208 0,1-3-32 0,0 0-16 0,2 0 0 16,1-5-224-16,2-2 176 0,3-1-176 16,3-1 160-16,0 0-160 0,2 0 0 0,0-1 0 0,2 1-176 15,0 1 176-15,1 0-128 0,-1-2 128 0,2 2-128 16,0 0 128-16,0 2 0 0,1 1 0 0,0 2 0 15,0 4 0-15,0 0-128 0,0 1 128 0,0 1 0 16,-5 7 0-16,9-5-160 0,-9 5 160 0,9-2 0 16,-9 2-128-16,13 2 128 0,-3 3 0 0,-1 1 0 15,-9-6-160-15,10 6 160 0,-1 0-128 0,-2 2 128 16,-1 1 0-16,-1 3-128 0,-5-12 128 0,5 12 0 16,-2 0 0-16,0 1 0 0,-2 1 0 0,-2-3 0 15,-2 3 0-15,-3 3 0 0,-1-1 0 0,-4 2 0 16,-1 0 128-16,-4-1-128 0,0 1 160 0,-2-1-160 15,-2-2 208-15,-2-4-48 0,-2 1-16 0,2-1 0 0,3-6 128 0,1 1 32 16,1-3 0-16,1-3 0 16,4-2 80-16,0-2 0 0,2-2 16 0,4-5 0 0,1 1-144 0,2-2-16 15,1-5-16-15,2-1 0 0,2-1-224 0,4-1 0 16,1-4 128-16,3 2-128 0,1-1 0 0,2 2 0 16,2-6 0-16,3 4-160 0,4 1 160 0,1 0-128 15,0 1 128-15,-1 1-128 0,0-2 128 0,1 4-128 16,0 2 128-16,-2 5-128 0,-1 2 128 0,-3 1-128 15,1 4 128-15,-1 4-128 0,-2 3 128 0,-1 3-128 16,-1 0 128-16,-2 8-128 0,0 2 128 0,-4 3-192 16,-1 1 192-16,-1 4-192 0,-5 4 192 0,-4-2-128 15,1 3 128-15,-1-5-128 0,-3 1 128 0,-1-3 0 16,-1-3 0-16,-3-1 0 0,1 0 0 0,1-2 192 0,-2-6-32 16,1-1-16-16,-2 0 128 0,2 0 32 0,-1-4 0 0,3-4 0 15,-2-2-48-15,1-3 0 0,1-1 0 0,1-5 0 16,0 0-96-16,3-4-32 0,2-3 0 0,0 1 0 15,2-1-128-15,1 2 0 0,2-5 0 0,3 1 0 16,2 0 0-16,4-3 0 0,1-2-160 0,-1 1 160 16,1 1-256-16,-1 2 64 0,0 1 0 0,2 2 0 15,1 3 0-15,0 2 16 0,-2 5 0 0,-1 7 0 16,2 2 176-16,-3 5-192 0,1 3 192 0,1 6-192 16,-2 2 192-16,-2 2-128 0,-5 4 128 0,0 5-128 15,-2 3 128-15,-2 2 0 0,-3 3 0 0,-4 0 0 16,-2-1 0-16,0-6 0 0,0-1 0 0,0-2 0 15,0-8 0-15,-2-2 0 0,-1-6 0 0,1 1 128 16,-2-7 80-16,1-2 32 0,2-4 0 0,-1-3 0 0,3-2 80 0,0-7 32 16,0-1 0-16,3-3 0 0,1-4-352 0,0 1 0 15,1-3 0-15,2-1 128 0,-2 1-128 0,4 1-128 16,2-3 128-16,1 1-192 0,1 2 192 0,1-1-160 16,1-1 160-16,2 3-160 0,2 1 16 0,0 3 0 15,1-1 0-15,1 5 0 0,-1 4 16 0,1 2 0 16,-1 4 0-16,2 6 0 0,0 3 128 0,1 0-192 15,-3 6 192-15,3-1-192 0,-1 6 192 0,-2 3-128 16,-1 6 128-16,-1-2-128 0,-1 4-32 0,-2-3 0 16,-2 2 0-16,0-3 0 0,-3-3 160 0,-1-4-160 15,0-4 160-15,-1-4-160 0,1-9 160 0,-6 10 176 16,6-10-48-16,-11 2 0 0,0-2 304 0,2-1 48 16,-5-1 16-16,1-6 0 0,1-2-192 0,0-3-48 0,1 2 0 0,2 0 0 15,-3-3-256-15,4 2 128 0,0-1-128 0,3-4 0 16,0-2 0-16,5 0 0 0,0-2 0 0,2 2 0 15,2 1 0-15,2 0 0 0,2-1 0 0,1 1-192 16,1 0-64-16,2 2 0 0,-1 3 0 0,3 0 0 16,1 3 32-16,-1 4 0 0,-2 3 0 0,-1 2 0 15,-1 2 224-15,-1 2-192 0,-9-3 192 0,12 14-192 16,-3 2 192-16,-3 5-144 0,-1-1 144 0,-5 6-128 16,0 2 128-16,-4-1 0 0,-2-2 0 0,-2-1 0 15,-2 0 0-15,0-4 0 0,-3-2 0 0,-3 0 0 16,-2 0 0-16,-3-6 192 0,0 0-32 0,-2-3-16 15,-2-3 240-15,-2 0 32 0,-4 0 16 0,3-4 0 16,-2-2-48-16,1-1-16 0,1-4 0 0,4 0 0 16,4 0-176-16,3-7-48 0,0-1 0 0,7 1 0 0,1-4-144 15,4-1 0-15,1-1 0 0,2-1 0 0,4-4-128 0,2-1-128 16,2 1 0-16,2 0-16 0,1-1 16 0,4 1 16 16,1 3 0-16,2-1 0 0,1 1 240 0,0 3-192 15,1 3 192-15,-1 4-192 0,-2 4 192 0,-1 3-176 16,1 3 176-16,-1 3-160 0,-1 3 160 0,-2 6-128 15,0 5 128-15,-4 3-128 0,1 4 128 0,-4 4 0 16,-2 5 0-16,-2-2 0 0,-2 1 0 0,-4 1 0 16,0 2 0-16,-3-4 0 0,-1-3 0 0,-1-1 0 15,-2-7 0-15,0-1 0 0,0-3 0 0,-2-4 128 16,-3-4-128-16,1 0 176 0,-4-4 144 0,2-4 48 16,-2-2 0-16,2-3 0 0,1-1-80 0,1-3-16 0,1-4 0 0,4-3 0 15,1-1-272-15,2-2 160 0,1-1-160 0,5-4 128 16,1 1-128-16,4 0 0 0,0-4 0 15,3 2-176-15,1-1 16 0,3 0 0 0,3 1 0 0,1 0 0 16,1 2 0-16,2 4 0 0,2 0 0 0,1 4 0 16,-1 3 160-16,0 6-192 0,-1 3 192 0,1 6-192 15,-1 5 192-15,0 3-192 0,1 3 192 0,-1 4-192 16,-2 3 192-16,-2 7 0 0,-3 0 0 0,-3 4 0 16,0 2 0-16,-3-1 0 0,-3-3 0 0,1-2 0 15,-2-5 0-15,0-4 0 0,-2-3 0 0,1-2 0 16,-3 0 0-16,0-5 128 0,4-9 0 0,-9 9 0 15,4-5 16-15,5-4 16 0,-10 1 0 0,0-2-11664 16,0-2-2320-16</inkml:trace>
  <inkml:trace contextRef="#ctx0" brushRef="#br4" timeOffset="206227.8">25312 4100 8287 0,'0'0'368'0,"0"0"80"0,-5-9-448 0,1 1 0 16,0 3 0-16,4 5 0 0,-4-9 1200 0,4 9 144 15,-5-5 48-15,5 5 0 0,0 0-800 0,0 0-144 16,0 0-48-16,-9-1 0 0,9 1-144 0,-9 3-48 16,2 3 0-16,1 5 0 0,0 3 48 0,0 0 0 15,0 4 0-15,1 4 0 0,0 1 0 0,1 3 0 0,0 6 0 0,0 4 0 16,-2-2-256-16,1 3 176 0,1 0-176 0,0-3 160 15,-1-2-160-15,1 0 0 0,2-6 0 0,2 0 128 16,1-7 0-16,1-4 0 0,4-5 0 0,0-2 0 16,-6-8 448-16,11 2 96 0,3-3 16 0,-1-4 0 15,2-1 32-15,-1-5 16 0,0-3 0 0,1-2 0 16,2-2-352-16,-2 0-80 0,-1-1-16 0,0 0 0 16,0-2-144-16,-1 0-16 0,-2 1-128 0,1 1 192 15,-2 0-192-15,0 2 0 0,2 3-144 0,-2 4 144 16,-3-3 0-16,0 8-144 0,-7 5 144 0,0 0 0 15,11 4-144-15,-4 8 144 0,0-1-160 0,-1 8 160 16,-2 7-160-16,3-2 160 0,-2 1-160 0,-1 3 160 0,-2 4 0 16,3-3 0-16,-1 2 0 0,0-3 0 0,1-6 0 15,1-1 0-15,3-6-128 0,1-4 128 0,0-7 0 0,3-5 0 16,1-7 0-16,4-3 0 0,2-7 304 0,1-6 96 16,-2-1 32-16,0-5 0 0,1 4-16 0,-3-5 0 15,-3-1 0-15,-3 2 0 0,-1-2-160 0,-1-1-48 16,-3 1 0-16,-2 0 0 0,0 2-80 0,-1-1 0 15,-2 3-128-15,0 3 192 0,-1 3-192 0,0 3 0 16,0 3 0-16,0 3 0 0,0 6-288 0,0 7-48 16,0 0-16-16,0 0-7696 15,0 0-1536-15</inkml:trace>
  <inkml:trace contextRef="#ctx0" brushRef="#br4" timeOffset="206610.59">26056 4456 11967 0,'0'0'1072'0,"0"0"-864"0,0 0-208 0,0 0 0 16,0 0 800-16,0 0 112 0,-6 7 32 0,6-7 0 15,-6 13-192-15,0-3-48 0,-2 2 0 0,0 0 0 16,1 0-256-16,-2 2-48 0,0 2-16 0,-1 2 0 16,-2 2 192-16,2 1 16 0,0 2 16 0,2-3 0 15,6-1-160-15,-1 3-16 0,1-3-16 0,-1 0 0 0,1-3-224 0,2-2-64 16,2-1 0-16,-2-13 0 0,7 8 208 0,0-3 48 16,-7-5 0-16,14-1 0 0,0-6 272 0,0-3 64 15,0-3 16-15,-1-2 0 0,2-3-368 0,-3-1-80 16,-3 0-16-16,-3-3 0 0,-1 1-144 0,-3 1-128 15,-2 0 192-15,-1 0-192 0,-1-1 144 0,-2-2-144 16,0 4 0-16,0 2 144 0,-1 4-144 0,1-1 0 16,2 3 0-16,-1 3 0 15,-1-1-1328-15,4 9-288 0,0 0-64 0</inkml:trace>
  <inkml:trace contextRef="#ctx0" brushRef="#br4" timeOffset="206929.76">26752 3458 3679 0,'0'0'320'0,"0"0"-320"0,-6-3 0 0,6 3 0 15,0 0 4144-15,-9 4 752 0,-1 8 160 0,-1 2 16 16,3 7-3968-16,-3 2-784 0,1 4-176 0,0 1-16 16,-1 1 0-16,0 3 0 0,4 7 0 0,-3 2 0 15,0 0-128-15,1 4 0 0,-2 1 128 0,1 2-128 0,0 2 128 0,0-4-128 16,1 1 128-16,0-5-128 16,2-3 0-16,1-3 144 0,1-2-144 0,2-6 0 0,3-4 128 0,0-1-128 15,0-5 0-15,2-3 0 0,2-4 0 0,0 0-352 16,-4-11 48-16,0 0-9872 15</inkml:trace>
  <inkml:trace contextRef="#ctx0" brushRef="#br4" timeOffset="207105.41">26447 4043 21183 0,'0'0'1888'0,"0"0"-1504"0,0 0-384 0,13 1 0 15,1 0 880-15,2 2 96 0,2-3 32 0,2 0 0 16,3-4-672-16,3-2-128 0,0-2-16 0,4 2-16 16,0-5-176-16,1 5 0 0,-3-3 144 0</inkml:trace>
  <inkml:trace contextRef="#ctx0" brushRef="#br4" timeOffset="207346.44">27399 3994 22111 0,'0'0'1968'0,"0"0"-1584"16,0 0-384-16,0 0 0 0,0 0 144 0,14 5-144 15,0-2 160-15,1-3-160 0,3-1 160 0,2-2-160 16,2-1 160-16,3-1-160 0,3-5 0 0,3 4-160 16,-2-3 0-16</inkml:trace>
  <inkml:trace contextRef="#ctx0" brushRef="#br4" timeOffset="207894.87">28804 3314 10127 0,'0'0'896'0,"-8"-9"-704"0,-1 1-192 0,-1-1 0 16,0 0 832-16,-2 4 128 0,1-3 16 0,-2 4 16 16,1 2-160-16,-2 2-16 0,-3 1-16 0,0 3 0 15,-2 1-176-15,0 4-48 0,0 0 0 0,-4 3 0 16,-1 2-320-16,1 5-80 0,0 4-16 0,2 1 0 16,-1-1 0-16,3-1 0 0,1 2 0 0,2 3 0 0,-1 3-32 0,5 0-128 15,1 1 192-15,5 4-64 0,2-4-128 0,3 4 0 16,0 0 144-16,1 2-144 0,2-1 0 0,1 2 0 15,1-1 0-15,1-2 0 0,0-2 0 0,0 2 128 16,-1-1-128-16,1-1 0 0,0 1 0 0,-1-1 0 16,-2-2 0-16,-2 1 0 0,0-6 176 0,-2 4-48 15,-2-7 0-15,-2-1 0 0,-3 1 160 0,-3-2 32 16,-2-4 0-16,-2-3 0 0,-3-3 240 0,-3 1 48 16,-5-2 16-16,2 1 0 0,-2-4-320 0,2-3-64 15,2-4-16-15,3-3 0 0,-1 0-224 0,5-4 176 0,2-3-176 16,4-1 160-16,1-3 0 0,4-4 0 15,1-2 0-15,2-5 0 0,4 1-160 0,3 4 0 0,1 1 0 0,4 2 0 16,2 2 0-16,1 2-144 0,1 3 144 0,2-1 0 16,4 4-144-16,5 1 144 0,-1 4 0 0,1 2-144 15,2 1 144-15,1 4 0 0,-2-1-144 0,0 2 144 32,-5 3-1280-32,-1-1-176 0,-5 3-32 0</inkml:trace>
  <inkml:trace contextRef="#ctx0" brushRef="#br4" timeOffset="208131.77">29327 3672 15663 0,'11'-4'1392'16,"0"-3"-1120"-16,2 2-272 0,3 1 0 0,5 3 2192 0,0-1 384 15,1-2 80-15,-1 3 16 0,1-1-2320 0,1 2-352 16,-4 2-288-16,0-1-10736 0</inkml:trace>
  <inkml:trace contextRef="#ctx0" brushRef="#br4" timeOffset="208282.98">29219 4016 26607 0,'0'0'1168'0,"0"0"256"0,0 0-1136 0,0 0-288 0,14 0 0 0,5 0 0 16,4-1 0-16,7-2 0 0,4-6 0 0,7 0 0 31,3-2-320-31,4 1-112 0,-1-5-16 0,0-2-10928 0</inkml:trace>
  <inkml:trace contextRef="#ctx0" brushRef="#br4" timeOffset="208696.46">30626 3158 13823 0,'0'0'1216'0,"-3"-5"-960"16,3 5-256-16,-9-4 0 0,-1 0 656 0,-1 8 96 15,0 1 16-15,-2 7 0 0,-3 5-448 0,-5 6-96 16,-4 3-16-16,-2 4 0 0,-1 2 32 0,0 2 0 16,-2 3 0-16,2 4 0 0,-4 7 112 0,4 0 32 15,1 7 0-15,3 4 0 0,0-2-192 0,5 1-48 16,5 2 0-16,4-8 0 0,4-2-144 0,6-7 0 15,3-8 0-15,11-9 128 0,5-7-128 0,7-6 192 0,4-10-192 16,10-5 192-16,8-8 544 0,4-2 112 0,2-4 32 0,-4-3 0 16,-1-5-320-16,-2-2-64 0,0-1-16 15,-4 0 0-15,-2-3-320 0,-2 2-160 0,-2-3 160 0,-1-1-160 16,-5 0 176-16,-1-2-176 0,-6-2 192 0,-5-3-192 16,-3-3 512-16,-4 4-16 0,-3 2 0 0,-6 2 0 15,0-1-96-15,-6 7-16 0,-4 6 0 0,-5 2 0 16,-2 4-64-16,-5 3 0 0,-6 4-16 0,-4 0 0 31,-3 4-1376-31,-4 3-272 0,-4 1-48 0</inkml:trace>
  <inkml:trace contextRef="#ctx0" brushRef="#br4" timeOffset="210013.52">27128 5255 9215 0,'7'-6'816'0,"-3"-2"-656"0,-1-3-160 0,1 3 0 16,2-1 960-16,-6 9 176 0,6-6 16 0,-6 6 16 16,5-8-16-16,-5 8-16 0,0 0 0 0,0 0 0 15,0 0-304-15,0 0-64 0,0 0-16 0,5 11 0 16,-4 1-208-16,-2 2-32 0,-3 5-16 0,1 7 0 16,-2 2-48-16,-1 3 0 0,0 2 0 0,-3 4 0 15,-1 3-128-15,-1 4-16 0,0 1-16 0,1 2 0 16,0-3-128-16,1 1-32 0,1-3 0 0,4-4 0 15,3-3-128-15,4-4 0 0,2-3 144 0,1-5-144 0,3-3 0 0,2-2 144 16,2-2-144-16,1-3 0 0,3-7 128 0,2 0-128 16,1-1 0-16,4-4 0 0,-4-2 0 0,2-6-144 15,-2-2-16-15,1-3 0 16,-1 0-1648-16,-2-2-336 0,-3-4-64 0</inkml:trace>
  <inkml:trace contextRef="#ctx0" brushRef="#br4" timeOffset="210190.66">26966 5654 16575 0,'0'0'736'0,"0"0"160"0,0 0-720 0,12 0-176 0,2 0 0 0,4 0 0 16,5 0 1536-16,5 0 256 0,4-2 64 0,3-3 16 15,7 0-1328-15,3-2-272 0,2-3-48 0,0 3-16 16,-5-4-64-16,0 4-16 0,-3-5 0 0,-1 1-7328 15,-5-1-1472-15</inkml:trace>
  <inkml:trace contextRef="#ctx0" brushRef="#br4" timeOffset="210415.93">28182 5390 23951 0,'0'0'2128'0,"17"-1"-1696"15,3-2-432-15,4-1 0 0,2-1 176 0,0 1-48 16,5 1-128-16,-3-2 192 0,0-2-192 0,-5 2 0 16,-2 0 0-16,-1-3 0 15,-2 3-688-15,-2 2-80 0,-2-4 0 0,-3 5-9232 0</inkml:trace>
  <inkml:trace contextRef="#ctx0" brushRef="#br4" timeOffset="210549.84">28160 5570 11967 0,'0'0'1072'0,"0"0"-864"0,0 0-208 0,0 0 0 16,16-1 2384-16,3 0 432 0,4 1 96 0,2-1 16 16,4-3-2272-16,4-2-448 0,2-1-80 0,-1-4-128 15,0-1 128-15,2-2-128 0,1-1 0 0,1-1-10128 16</inkml:trace>
  <inkml:trace contextRef="#ctx0" brushRef="#br4" timeOffset="211097.94">29570 4711 15775 0,'0'0'704'0,"0"0"128"0,0 0-656 0,-6-4-176 16,6 4 0-16,0 0 0 0,-12 0 448 0,3 3 48 15,-2 5 16-15,2 2 0 0,-1 1-240 0,0 1-32 16,1 4-16-16,-1 2 0 0,0 1-96 0,1 1 0 16,0-1-128-16,1 3 192 0,2 0-192 0,3-3 128 15,5 0-128-15,1-3 0 0,4 0 272 0,0-4-32 0,3 4-16 0,2 0 0 16,1 1 96-16,-1 0 32 16,2 2 0-16,0 0 0 0,-1 1-48 0,1-1-16 0,-1 1 0 0,-2-1 0 15,-1 0-96-15,-1-1-32 0,-1 0 0 0,-2-1 0 16,-2 1-160-16,-3 1 192 0,1 0-192 0,-5 2 192 15,-1-3 128-15,-1-3 48 0,-1 0 0 0,-2-1 0 16,-1 0 16-16,-2 0 0 0,-2 1 0 0,-2-1 0 16,-3 0-96-16,-1-1-16 0,-4 1 0 0,-2-3 0 15,-3-3-144-15,-4 0-128 0,0-2 144 0,2-4-144 16,0 1 128-16,6-4-128 0,3-2 0 0,4-4 144 16,6-2-16-16,2-5-128 0,2-3 192 0,6-2-64 15,4-1-128-15,2 1 0 0,4-2 0 0,1 4 0 16,8 0-240-16,2 1 80 0,0 2 16 0,3 1 0 15,3 4 144-15,2 0 0 0,1 4 0 0,1 1-128 16,-2 3 128-16,2 1 0 0,-3 1 0 0,3 3 0 16,-2 4-768-16,-2-1-80 0,-1 3-16 0</inkml:trace>
  <inkml:trace contextRef="#ctx0" brushRef="#br4" timeOffset="211412.25">29139 5705 4607 0,'-11'7'192'0,"11"-7"64"16,-9 5-256-16,9-5 0 0,0 0 0 0,0 0 0 0,0 0 3392 0,0 0 640 0,0 0 128 0,18 0 32 16,2-2-2672-16,4-1-544 0,3-3-96 0,6 0-32 15,4 0-240-15,2 1-48 0,3-4-16 0,3 1 0 16,-2-5-16-16,1 1 0 0,1 3 0 0,-3-4 0 16,2 4-256-16,-2-3-48 0,-1 1-16 0,-3 2 0 15,0-1-1392 1,-4 3-288-16</inkml:trace>
  <inkml:trace contextRef="#ctx0" brushRef="#br4" timeOffset="212170.2">29118 6092 11919 0,'0'0'512'0,"0"-9"128"0,-3-3-512 0,1 5-128 0,2 7 0 0,0 0 0 16,0 0 688-16,0 0 96 0,0 0 32 0,0 0 0 16,0 0-224-16,0 0-32 0,0 0-16 0,-3 10 0 0,0 4 112 0,2 4 32 15,0 2 0-15,1 2 0 0,1 2-144 0,2-1-32 16,-1 2 0-16,0 2 0 0,3-3-272 0,0 3-64 16,-1-3-16-16,-1 0 0 0,5-3-160 0,0-7 128 15,-1-2-128-15,3-1 128 0,2-2 112 0,1-2 16 16,3-7 0-16,-2-4 0 0,1-1 368 0,3-2 80 15,1-5 0-15,0-2 16 0,-1-3-272 0,0-1-64 16,-2-1-16-16,0 0 0 0,-4 0-240 0,-1 1-128 16,-3-1 160-16,0 3-160 0,-2 0 128 0,1 4-128 15,-2-1 0-15,0 0 0 0,-1 6 0 0,-4 7 0 16,5-9 0-16,-5 9 0 0,0 0 0 0,0 0 0 16,0 0 0-16,9 13-160 0,-3-2 160 0,0 0 0 15,1 5-144-15,-1-1 144 0,2 1 0 0,1 0 0 0,-2-1-144 0,3 0 144 16,2 0 0-16,-2-1-128 0,1-2 128 0,3-7 0 15,-2-3 0-15,2-2 0 0,0-2 0 0,1-3 0 16,0-5 0-16,3-3 0 0,0-2 128 0,0-3-128 16,2-4 256-16,-5-1-32 0,-1 1-16 0,-1-4 0 15,-1 1-16-15,-7-2 0 0,0 2 0 0,-3 0 0 16,-2-1 80-16,-1 2 16 0,-4-4 0 0,0 5 0 16,1 4-288-16,-1 1 160 0,-3 0-160 0,2 7 128 15,1 3-384-15,5 8-64 0,0 0-32 0,0 0-8176 16,0 0-1648-16</inkml:trace>
  <inkml:trace contextRef="#ctx0" brushRef="#br4" timeOffset="212582.64">30067 6319 18431 0,'0'0'1632'0,"-5"9"-1312"0,-1 0-320 0,-1 5 0 15,0 2 1040-15,0 2 144 16,1-1 32-16,0 2 0 0,-3 1-560 0,0 1-96 0,-1-1-32 0,2 0 0 15,0-1-256-15,3 0-48 0,0-1-16 0,3-3 0 16,2-2 48-16,2-3 0 0,-2-10 0 0,8 8 0 16,-8-8 288-16,14-1 64 0,1-6 16 0,2 0 0 15,0-2 64-15,1-3 16 0,0-3 0 0,1-1 0 16,0-2-368-16,-2 1-64 0,-3-1-16 0,-2 1 0 16,-1-1-48-16,0 0-16 0,-5 3 0 0,1 1 0 15,-3 0-48-15,-3-1-16 0,-2-1 0 0,-2 2 0 16,-2-1-128-16,-1 4 0 0,-3 0 0 0,-3 5 128 31,-3 2-1312-31,-2 3-272 0,-2 4-48 0</inkml:trace>
  <inkml:trace contextRef="#ctx0" brushRef="#br4" timeOffset="214183.13">26917 16579 9503 0,'0'0'416'0,"0"0"96"0,5-5-512 0,1-1 0 0,0 1 0 0,-1 1 0 15,0-4 608-15,-5 8 32 0,8-6 0 0,-2 2 0 16,0-2 112-16,1 1 16 0,0 1 16 0,-7 4 0 15,5-5 48-15,-5 5 0 0,0 0 0 0,9-5 0 16,-1 1-96-16,-8 4-16 0,0 0 0 0,9 1 0 16,-9-1-336-16,0 0-80 0,0 0-16 0,9 8 0 15,-9-8 0-15,6 10 0 0,-6-10 0 0,4 15 0 16,0 0 48-16,-3 1 16 0,0 0 0 0,-1 3 0 16,-1 2-32-16,0 0 0 0,-1 3 0 0,2 6 0 0,-1 3-64 0,0 2 0 15,0 8-16-15,-1 4 0 0,1 3-240 0,0-3 128 16,-2 1-128-16,1 3 0 0,-1 3 0 0,1 2 0 15,-1-2 0-15,1 2 0 0,-1 0 0 0,3-1 128 16,-4-3-128-16,2 2 0 0,0 1 0 0,1-1 0 16,1-4 0-16,0 2 0 0,0 2 0 0,3-2 0 15,-1-1 128-15,2 0-128 0,0-2 0 0,0-2 0 16,1 0 128-16,1-2-128 0,-2 2 0 0,0-3 0 16,0 2 0-16,-2-1 0 0,1-1 160 0,-1-2-160 15,-1 1 160-15,1-2-160 0,-2 1 320 0,-2 1-16 16,0-4-16-16,1 0 0 0,-3 0-48 0,1 4-16 15,-1-3 0-15,1-1 0 0,-1-1 32 0,1-1 0 0,-1-1 0 0,2-1 0 16,-1 3-64-16,1 0-16 0,-1-2 0 0,2 2 0 16,-3-1-16-16,2 0 0 0,0-3 0 0,0-1 0 15,-1-1 0-15,0-1 0 0,-1 0 0 0,0-3 0 16,0 1-32-16,0 3-128 0,0-4 192 0,2 1-64 16,-1 2-128-16,1-3 0 0,-1 1 144 0,2 3-144 15,1-3 144-15,0 2-144 0,0-2 192 0,1-2-192 16,1 2 176-16,-1-4-176 0,-1 3 160 0,0-4-160 15,0 3 192-15,-1 0-48 0,-1-1-16 0,0 0 0 16,-1-1 96-16,1 1 16 0,-1-1 0 0,1 2 0 16,0-2 16-16,0 3 0 0,-1-5 0 0,2 0 0 15,0 0-64-15,-1-2-16 0,2-3 0 0,0-2 0 16,0-5-48-16,2 2 0 0,0-1 0 0,-1-4 0 0,-1-8-128 0,0 0 128 16,4 10-128-16,-4-10 128 15,0 0-256-15,0 0-64 0,10 4-16 0,-10-4 0 16,14-3-1456-16,-2-4-272 0,-2-2-64 15</inkml:trace>
  <inkml:trace contextRef="#ctx0" brushRef="#br4" timeOffset="-211943.57">28060 16455 4607 0,'0'0'400'0,"0"0"-400"0,0 0 0 0,0 0 0 15,0 0 1488-15,0 0 224 0,0-7 32 0,0 7 16 16,0 0-1248-16,0-10-240 0,0 10-48 0,0-10-16 16,1 2 224-16,-1 8 32 0,3-7 16 0,-3 7 0 15,2-10-16-15,-2 10 0 0,0 0 0 0,2-3 0 16,-2 3-48-16,2-5-16 0,1 0 0 0,-3 5 0 15,0 0 112-15,5-5 0 0,-1 1 16 0,-4 4 0 16,7-9 80-16,-7 9 16 0,9-6 0 0,-9 6 0 16,0 0-96-16,12-2-16 0,-12 2 0 0,11-1 0 15,-1 0-128-15,0 1-48 0,-10 0 0 0,11 4 0 0,-11-4-64 0,8 5-16 16,-8-5 0-16,8 11 0 0,-3-2 0 0,-5-9 0 16,1 10 0-16,-2-1 0 0,1-9 16 0,-5 12 0 15,-4-2 0-15,0-3 0 0,0 4-64 0,-1-5-16 16,-1 0 0-16,-1 2 0 0,1-3 0 0,-1 0-16 15,1 0 0-15,1-4 0 0,1-2-48 0,9 1-128 16,0 0 192-16,-9-4-64 0,5-2 80 0,4 6 16 16,0-11 0-16,2-1 0 0,1-1 32 0,4 1 0 15,3-2 0-15,1 0 0 0,2-2-256 0,2 1 176 16,2 4-176-16,-1 1 160 0,1-2-160 0,-1 6 0 16,1 2 0-16,-2 0 128 0,3 4-128 0,-4 4 192 0,-1 0-192 15,-2 1 192-15,-1 5-32 0,-2-1 0 0,-3 4 0 0,-2-2 0 16,-3 2-16-16,-3 1 0 0,-2 0 0 0,-1-1 0 15,-3-3-16-15,-3 2 0 0,-2-3 0 0,2 0 0 16,-2-2 64-16,-2 0 16 0,2-3 0 0,2-3 0 16,0 1 16-16,2-2 0 0,2-3 0 0,3-2 0 15,1-4-16-15,3 1 0 0,2-3 0 0,3 1 0 16,-1 1-208-16,3-4 144 0,1-1-144 0,1 4 128 16,3-3-128-16,0 6 0 0,-1-1 0 0,2 4-176 31,0 3-880-31,0 0-176 0,-12 1-48 0</inkml:trace>
  <inkml:trace contextRef="#ctx0" brushRef="#br4" timeOffset="-207324.67">28088 17979 13935 0,'0'0'608'0,"0"0"144"0,0 0-608 0,0 0-144 16,0 0 0-16,0 0 0 0,0 0 816 0,0 0 128 0,0 0 16 0,0 0 16 16,0 0-432-16,8 11-96 0,-3-3 0 0,1 2-16 15,0-4-64-15,0 4-16 0,-1 1 0 0,0 0 0 16,0-2 208-16,0 4 32 0,0 1 16 0,1 3 0 15,1 5 0-15,-1 3 0 0,0 0 0 0,1 4 0 16,-2 0-80-16,0 3-16 0,0 2 0 0,-1-1 0 16,-2-4-80-16,0 3-32 0,-2 0 0 0,0 1 0 15,-3-5-16-15,2 0-16 0,0-5 0 0,-1-2 0 16,0-1-208-16,0-3-32 0,1 1-128 0,0-4 192 16,-2-2-192-16,3-12 128 0,3 10-128 0,-3-10 0 31,0 0-1440-31,0 0-384 0,8 5-80 0,-8-5-16 0</inkml:trace>
  <inkml:trace contextRef="#ctx0" brushRef="#br4" timeOffset="-205156.48">28047 20300 11967 0,'0'0'1072'0,"0"0"-864"0,-1-12-208 0,0 2 0 16,0-3 1152-16,1 4 192 15,0 9 48-15,0-12 0 0,1 0-1072 0,-1 5-192 0,0 7-128 0,1-12 128 16,-1 3 400-16,0 9 96 0,-1-7 16 0,1 7 0 16,0 0 208-16,0 0 48 0,0 0 16 0,0 0 0 15,0 0-176-15,0 0-32 0,0 0-16 0,-10 1 0 16,1 5-304-16,1-1-64 0,-1 4-16 0,0 4 0 16,0 2-304-16,-1 2 0 0,0 1 0 0,0 1 0 15,0 1 128-15,1 0-128 0,0 3 0 0,4-2 0 16,-1-2 304-16,2-2-48 0,1 2-16 0,3-1 0 15,0-1 96-15,3 1 32 0,-1 2 0 0,5-1 0 16,-1-1-176-16,4 0-48 0,-2-1 0 0,4 5 0 16,0-2-144-16,-1 1 0 0,3 2 0 0,-1-2 0 15,0-2 0-15,-3 0 0 0,-2 0 0 0,-1 0 0 0,-2 0 0 16,-1-1 128-16,-1-1-128 0,-3 1 0 0,-3-2 128 16,1-1-128-16,-2 1 128 0,-1-2-128 15,-4-3 240-15,-1 2-48 0,-2-1 0 0,-2-1 0 0,1 0-32 0,-2-2-16 16,-1 0 0-16,-1-4 0 0,-1 0-144 0,-2-1 0 15,-3-2 144-15,-1-3-144 0,-1-1 0 0,-1-5 0 16,1 0 0-16,1-4 0 0,1 5 0 0,5-4 0 16,5 1 0-16,4-1 0 0,2 5 0 0,7 5-128 15,0 0 128-15,0 0 0 0,-2-10 0 0,2 10 0 16,0 0 0-16,0 0-128 0,13-7 128 0,1 5 0 16,3 0-144-16,-1 2 144 0,3 2 0 0,-1 1-176 15,1 3 176-15,0 0-128 0,1-2 128 0,-2 0 0 16,-3-1 0-16,-1 4-128 0,-2-3-144 0,-2 1-32 0,0 1 0 0,-1-1 0 31,-9-5-720-31,9 3-160 0,-9-3-32 0</inkml:trace>
  <inkml:trace contextRef="#ctx0" brushRef="#br4" timeOffset="-204720.04">28211 20539 15663 0,'0'0'688'0,"0"0"144"16,-10 1-656-16,10-1-176 0,0 0 0 0,0 0 0 0,-9 6 1280 0,9-6 208 16,0 0 48-16,0 0 16 0,0 0-1072 0,0 0-224 15,0 0-32-15,4 9-16 0,-4-9 240 0,10 12 32 16,0-5 16-16,3 2 0 0,4-1-176 0,0 2-16 16,1-4-16-16,4 4 0 0,-1-2 48 0,2 2 16 15,0-3 0-15,-1 3 0 0,-1-1-32 0,-1 2-16 16,-3-1 0-16,-1 0 0 0,-1 1-304 0,-2-3 160 15,-3 5-160-15,-3-4 128 0,-7-9-128 0,8 12 0 0,-8-12 144 0,4 10-144 16,-4 1 208-16,-2 1-16 0,2-12-16 0,-7 11 0 16,-2 2 16-16,0-1 0 0,-2-1 0 0,-2-1 0 15,-1-1-192-15,0 1 0 0,0 3 144 0,1-6-144 16,-3-2-144-16,2 0-112 0,2-1 0 0,3-3-16 31,9-1-2000-31,0 0-400 0</inkml:trace>
  <inkml:trace contextRef="#ctx0" brushRef="#br4" timeOffset="-204323.02">29156 20512 2751 0,'0'0'128'0,"0"0"16"0,0 0-144 0,0 0 0 16,-5-4 0-16,5 4 0 0,0 0 4928 0,-10 0 960 16,10 0 192-16,-11 4 48 0,1 2-5008 0,0 4-992 15,0 1-128-15,0 0-192 0,-3 2 192 0,0 2 0 16,1 3 0-16,-1 2 0 0,0 2 144 0,2 3-144 16,-1 2 192-16,2-2-192 0,0 3 432 0,2-2-32 15,2 2 0-15,2-4 0 0,3 1 16 0,2-3 0 16,3-3 0-16,2-5 0 0,3-4-64 0,1-2-16 15,1-3 0-15,1-5 0 0,3-2 208 0,3-8 32 16,1-2 16-16,2-5 0 0,-1-1 112 0,0-6 0 16,1-3 16-16,-2-4 0 0,1 1-416 0,-2 2-96 0,-3-2-16 0,-2 3 0 15,-2-2-64-15,-4 5-128 0,-7-2 176 0,-3 4-176 16,-2-5 208-16,-1 4-64 0,-6 1-16 0,0 5 0 16,-2 3-128-16,-2 5-256 0,-2 1 64 0,1 6 16 31,-5 0-1552-31,-2 6-320 0,-4 5-64 0</inkml:trace>
  <inkml:trace contextRef="#ctx0" brushRef="#br4" timeOffset="-201503.96">28075 18997 12431 0,'0'0'544'0,"0"0"128"0,0 0-544 0,0 0-128 0,0 0 0 0,0 0 0 0,4-5 320 0,-4 5 16 16,1-10 16-16,-1 10 0 0,0 0 176 0,0 0 48 15,-2-7 0-15,-4 1 0 0,0-2 224 0,1 4 48 16,-2-1 16-16,7 5 0 0,-12-4-128 0,2 3-32 15,0 2 0-15,1 3 0 0,-1 0-128 0,1-1-48 16,1 3 0-16,1 3 0 0,-3-3-256 0,4 4-48 16,0-2-16-16,0 2 0 0,3-1-64 0,3-9-16 15,-2 12 0-15,2-12 0 0,0 11-128 0,0-11 160 16,3 10-160-16,3 3 160 0,-6-13 16 0,7 9 0 16,0 1 0-16,4-2 0 0,-1 0-176 0,0 0 192 15,1 1-192-15,-1 0 192 0,0 4-192 0,-1-1 0 16,-2-2 0-16,0 4 128 0,-3 0-128 0,-1-2 160 15,0 1-160-15,-2 1 160 0,-2-2 128 0,-3 1 32 16,-1-3 0-16,-1 3 0 0,-5-2 16 0,0 3 16 16,-2-2 0-16,-1-2 0 0,-1 1-128 0,-1 1-32 0,-2-6 0 15,0 3 0-15,0-1 0 0,-1-3 0 0,-1-1 0 0,-1-2 0 16,2 2-64-16,2-5 0 16,0-3-128-16,3 0 192 0,1 0-192 0,4 0 0 0,4-6 128 0,5 10-128 15,0 0 0-15,2-9-128 0,1-2 128 0,5 3-208 16,0 1 16-16,3 2 0 0,3-1 0 0,1 0 0 15,2 2 48-15,1 2 16 0,-1 2 0 0,1 0 0 16,-2 0-192-16,-1 0-16 0,0 0-16 0,-2 2 0 16,-1 3-256-16,0 0-48 0,-12-5-16 0,11 6-7136 15,-2-1-1408-15</inkml:trace>
  <inkml:trace contextRef="#ctx0" brushRef="#br4" timeOffset="-201184.29">28444 18851 17503 0,'0'0'768'0,"0"0"176"0,0 0-752 0,-9 3-192 15,4 3 0-15,-3 1 0 0,-1 0 896 0,1 4 160 16,-3-2 32-16,1 5 0 0,-1 2-752 0,-3 5-144 16,-4 0-16-16,-1 6-16 0,-3 5 496 0,1 1 112 15,-3-3 0-15,1 6 16 0,-1 3 176 0,-1 3 48 0,0-2 0 16,1 2 0-16,1-2-384 0,-1-2-80 0,0 1-16 0,1-3 0 16,2 0-304-16,4-2-64 0,-1-2-16 0,3-6 0 15,2-2-144-15,3-3 0 0,2-3 0 0,3-5 0 31,1-1-352-31,4-12-160 0,0 0-16 0,0 0-8304 0,0 0-1664 0</inkml:trace>
  <inkml:trace contextRef="#ctx0" brushRef="#br4" timeOffset="-200687.22">28323 19330 20271 0,'0'0'1792'0,"-10"4"-1424"16,0 6-368-16,-3 1 0 0,6 3 736 0,-4 3 80 16,4-1 16-16,-3 2 0 0,1 1-656 0,-2 0-176 15,3 3 0-15,0-2 0 0,4-1 160 0,0-1-32 16,2 0-128-16,2-3 192 0,1-2 0 0,2-1-16 0,-3-12 0 0,0 0 0 15,10 6 272-15,0-3 48 16,-10-3 16-16,15-3 0 0,2-3 0 0,-1-5 16 16,1-2 0-16,2 2 0 0,-1-3-160 0,-1-3-48 15,1 1 0-15,-3-1 0 0,-1 1-192 0,-2 1-128 16,-2 2 128-16,0 1-128 0,-2 1 128 0,-1 2-128 0,-1-1 160 0,-6 10-160 16,0 0 0-16,0 0 0 0,0 0 0 0,0 0 0 15,0 0 0-15,0 0 0 0,0 0 0 16,3 13-160-16,-3-13 160 0,0 11-128 0,-1 0 128 0,-1 2-128 15,0-4 128-15,2-9 0 0,-1 12 0 0,0-1-128 16,1-11 128-16,0 0 0 0,0 0 0 0,0 0 0 16,0 0 0-16,0 0 0 0,0 0 0 0,0 0 0 15,0 0 128-15,0 0-128 0,10-8 128 0,-2 2-128 16,-8 6 0-16,6-9 128 0,-1 0-128 0,-1-1 0 16,-2 2 0-16,-2 8 0 0,3-12-160 0,-2 3 160 15,2-1-704-15,-3 10-16 0,1-8-16 0,-1 8-7488 16,1-11-1504-16</inkml:trace>
  <inkml:trace contextRef="#ctx0" brushRef="#br4" timeOffset="-200287.41">28867 19406 22287 0,'0'0'976'0,"0"0"224"0,0 0-960 0,-7 5-240 0,-1 3 0 0,0-2 0 15,2 3 272-15,-3 0 16 16,-2 2 0-16,0 2 0 0,1 1 160 0,-1 0 48 0,-4 1 0 0,2 1 0 15,3 1 16-15,0 4 16 0,-1-5 0 0,4 2 0 16,2-1-32-16,1-1-16 0,3-2 0 0,1-1 0 16,1-2 48-16,-1-11 16 0,6 10 0 0,3-1 0 15,1-5 0-15,3-1 0 0,2-6 0 0,1-1 0 16,0-5-64-16,2-1-16 0,1-6 0 0,-1-1 0 16,-2-1-32-16,-1-1-16 0,-4-1 0 0,-1 1 0 0,-1 0-160 15,-3 1-48-15,-5 0 0 0,-1 2 0 0,-3-1 0 0,-4 3 0 16,-2 0 0-16,-2 5 0 0,-2 2-208 0,-3 2 0 15,-5 2-144-15,-3-1 144 16,-3 2-2592-16,1 4-416 0</inkml:trace>
  <inkml:trace contextRef="#ctx0" brushRef="#br4" timeOffset="-198100.77">28047 16364 12095 0,'0'0'528'0,"0"0"112"0,0 0-512 0,0 0-128 15,0 0 0-15,0 0 0 0,0 0 944 0,0 0 144 16,0 0 48-16,0 0 0 0,7-7-176 0,-7 7-16 0,6-8-16 0,-6 8 0 16,0 0-224-16,10-4-64 15,-2-2 0-15,-8 6 0 0,10-5-64 0,0 1-32 0,0 2 0 0,2-2 0 16,1-3-128-16,-1 4-32 0,1 0 0 0,2-2 0 16,2-3-32-16,1 3-16 0,1 3 0 0,1-2 0 15,2-1-16-15,-1 1 0 16,1 1 0-16,-1 1 0 0,1 1-48 0,0-1-16 0,-3 2 0 0,-2 2 0 15,0 1-96-15,-1 0-32 0,-2 2 0 0,0 3 0 16,-1-3-128-16,1 5 128 0,-4-2-128 0,2 3 128 16,-1-2-128-16,1 4 192 0,-1-1-192 0,-1-2 192 15,-2 4 0-15,0-1 0 0,-1 0 0 0,2 1 0 16,0 0 0-16,1 1 0 0,2 0 0 0,-1-1 0 16,0 2-64-16,2 0 0 0,0 1 0 0,1 2 0 0,0 1 32 0,0 0 0 15,0 2 0-15,2 0 0 0,2 0 0 0,0 4 0 16,-2-2 0-16,1-1 0 0,-3 1-32 0,0-1 0 15,1 0 0-15,-1 0 0 0,0-2-128 0,0 1 192 16,0 1-192-16,-1 0 192 0,0 0-192 0,-2-1 128 16,0 0-128-16,1 1 128 0,-1 0-128 0,1-2 128 15,-2 2-128-15,0 1 128 0,0-1-128 0,0-1 0 16,4 0 0-16,-2-1 128 0,-2 1-128 0,1-1 0 16,0 2 144-16,-1 0-144 0,1 0 144 0,-2-1-144 15,0 2 192-15,0 1-192 0,0-3 208 0,0 2-64 16,0 1-16-16,-1-2 0 0,1 1 0 0,2 1 0 15,-1-4 0-15,0 2 0 0,0 2-128 0,1 0 128 16,3 0-128-16,0 3 128 0,-2-4-128 0,2 3 0 16,-1-4 144-16,2 2-144 0,-1 1 128 0,0-4-128 15,1 4 128-15,-2-2-128 0,-1 0 128 0,0 3-128 0,-1-3 128 0,2 3-128 16,-4-4 0-16,0 2 128 16,-2 0-128-16,0 0 0 0,-1 3 0 0,1-3 128 15,-2 2-128-15,0-2 0 0,1 3 0 0,-1-3 128 16,2 1-128-16,-1 1 0 0,-2-1 0 0,1 2 144 0,0-2-144 0,0 0 0 15,1-2 128-15,-1 4-128 0,0-3 0 0,1 1 0 16,-1-3 128-16,0 1-128 0,0-2 0 0,0 2 0 16,0-2 0-16,-1 1 0 0,1 1 0 0,-1-3 0 15,1-2 128-15,-1 3-128 0,1 3 0 0,1-3 0 16,-2-2 0-16,1-2 0 0,0 3 128 0,0-1-128 16,-1-1 0-16,1 0 0 0,0-1 128 0,0 0-128 15,2 1 0-15,-1 0 0 0,0-4 0 0,1 0 0 16,-1 0 128-16,0 2-128 0,1-2 0 0,-1 0 0 15,-1-1 0-15,0 2 128 0,2 0-128 0,-2 0 0 0,0-1 128 0,0 3-128 16,0-1 0-16,0 1 0 0,0 0 0 0,-1-3 0 16,0-2 0-16,-1 2 0 0,1 2 0 0,1-2 0 15,0 0 0-15,-1-2 0 0,0-3 0 0,-1 3 0 16,0-4 0-16,1 1 0 0,1 3 0 0,0-5 0 16,1 4 0-16,0-3 0 0,1 3 0 0,0 0 0 15,-3-3 0-15,1 2 0 0,1-3 0 0,0 2 0 16,0 0 0-16,0 0 0 0,2-1 0 0,-1 0 0 15,2-1 0-15,1 1 0 0,0 0 0 0,2 0 0 16,-2-4 0-16,0 2 0 0,0 0 0 0,1-4 0 16,-1 0 0-16,1-1 0 0,-1 4 0 0,0-3 0 0,-10-3 0 0,12 4 0 15,-1 0 0-15,0 1 0 16,-1-2 0-16,-1-1 0 0,-9-2 0 0,11 1 0 16,0-1 0-16,1 2 0 0,-12-2 0 0,11 1 0 15,0-1 0-15,-1 0 0 0,0-1 0 0,0 1 0 16,0-2 0-16,2 1 0 0,-2 0 0 0,1-2 0 0,-1-3 0 0,2 3 0 15,-1 2 0-15,1 0 0 0,-1-3 0 0,2-1 0 16,0-1 0-16,-1 1 0 16,1-2 0-16,0 0 0 0,-1 0 0 0,1 0 0 0,0 0 0 0,2 3 0 15,-2-3 0-15,2 0 0 0,0 2 0 0,2-2 0 16,-1 0 0-16,1-3 0 0,-4 3 0 0,3-5 0 16,-1 3 0-16,1-2 0 0,-5-4 0 0,2-1 0 15,-1 1 128-15,0-1-128 0,-1-2 0 0,1-1 0 16,-1-3 128-16,1 3-128 0,-1 0 0 0,1 0 0 0,-2-1 0 0,1 0 0 15,-1 3 0-15,2 0 0 16,-1 1 208-16,-1-2-16 0,-2-1 0 0,0-2 0 0,-2 2-32 0,3 2-16 16,-1-2 0-16,-1-2 0 0,0 2-144 0,-2-5 160 15,2 0-160-15,0-4 160 0,0 0-160 0,1-4 0 16,-2-2 144-16,3-3-144 0,0-1 0 0,0 1 0 16,0-2 0-16,0-2 0 0,2 1 0 0,-2 2 0 15,1 1 0-15,-1 2 0 0,-1 1 0 0,-1 0 0 16,4 0 0-16,-5-1 0 0,0-2 0 0,-1 1 0 15,2 1 0-15,-1-1 0 0,-1-2 0 0,0 1 0 16,0-1 0-16,3-3 0 0,-3-3 0 0,3-1 0 16,1-4 0-16,-1-4 0 0,0-2 0 0,1-4 0 15,0-1 0-15,1 2 0 0,0 3 0 0,2 2 0 16,-2 1 0-16,-3 2-128 0,2 2 128 0,-1 0 0 16,0-2-144-16,-2 7 144 0,-1-2 0 0,0 7 0 15,0 3 0-15,-2-1 0 0,1 3 0 0,-1-1 0 0,1-2 0 0,-1-1 0 16,-1 2 0-16,1-2 0 15,-1-1 0-15,2-1 0 0,-3-1 0 0,3-2 0 0,0 1 0 0,2 4 0 16,1 4 0-16,-1 1 0 0,2 5 0 0,-3-1 0 16,0 5-256-16,-1 2 80 0,0 0 16 0,-2 0 0 15,1 4-192-15,-1 1-32 0,1 2-16 0,-3-1 0 32,-2 2-912-32,1 2-176 0,-1-3-48 0,-1 3-13360 0</inkml:trace>
  <inkml:trace contextRef="#ctx0" brushRef="#br4" timeOffset="-196750.28">28267 16427 2751 0,'0'0'256'0,"0"0"-256"16,0 0 0-16,12-4 0 0,-5-1 1568 0,-7 5 272 15,0 0 48-15,7-13 16 0,-2 4-912 0,-3-1-176 16,-2 10-48-16,-1-9 0 0,1 9 0 0,-5-11 0 16,-1 4 0-16,-1 0 0 0,7 7 144 0,-10-5 32 15,-1 1 0-15,-1 0 0 0,1 3-64 0,2 2-16 0,-3 2 0 0,1-1 0 16,0 1-192-16,-1 2-32 15,2 4-16-15,-2-2 0 0,1 5-368 0,-2-2-80 16,1 3-16-16,-1 2 0 0,0-1 16 0,2 0 0 0,-1 2 0 16,1 2 0-16,-2-1 144 0,2 0 48 0,-1 1 0 0,2 1 0 15,1 4 32-15,0 0 16 0,2 0 0 0,-1 5 0 16,2-3-64-16,-2 6-16 0,0-5 0 16,2 2 0-16,-2 2-112 0,2-2-32 0,0 0 0 0,-1-2 0 15,0 5-192-15,-1-1 128 0,-1 0-128 0,0 0 0 16,-1 1 128-16,0-2-128 0,0 3 0 0,-2 1 0 15,2 2 0-15,-2 0 128 0,0-4-128 0,1 0 0 0,-1 1 256 16,1-1 16-16,-1-4 0 0,0 1 0 0,-1 4 64 0,-1-3 16 16,2 4 0-16,1-1 0 0,-2 0-224 15,3-3-128-15,-4 1 128 0,3 3-128 0,-1-2 176 0,1-2-48 16,-2 0 0-16,3-1 0 0,0 3 80 0,0-1 16 16,1-3 0-16,0 2 0 0,0-1-80 0,1-1-16 15,3 5 0-15,0-2 0 0,0-2-128 0,-1 3 0 16,-1-5 0-16,1 5 0 0,0 1 0 0,-2-1 0 15,2 0 128-15,2-1-128 0,-2 0 0 0,0-2 0 16,1 2 0-16,0 2 128 0,-1-5-128 0,1 2 0 16,0-4 144-16,2 5-144 0,-2-5 128 0,1 4-128 15,-2-2 160-15,3 1-160 0,0-3 128 0,-3 3-128 16,0 3 0-16,2-3 144 0,-1 2-144 0,0-4 0 16,-1 0 144-16,-2 0-144 0,1 2 0 0,-1-3 0 0,0 1 0 15,1-4 128-15,-2 3-128 0,0 1 0 0,-1 0 0 0,0-1 0 16,1-2 0-16,-3 1 0 0,2 4 0 0,0 0 0 15,0 1 0-15,0 3 0 16,-2-3 0-16,4 3 0 0,-3 0 0 0,2-2 0 16,-1-5 0-16,1 2 0 0,-1-4 0 0,0 2 0 0,0-1 0 0,-1-3 0 15,0 0 0-15,-1 0 0 0,0 0 0 0,-1-1 0 16,-1-2 0-16,0 3 0 0,0-2 0 16,0 2 128-16,0-2-128 0,1 1 0 0,1 0 0 0,-2 0 128 15,-2-3-128-15,4 0 128 0,-1-1-128 0,0 0 128 16,1-1-128-16,0 0 128 0,1-2-128 0,-1 2 128 15,0 0-128-15,-1 1 0 0,-1-1 0 0,1-1 0 16,-2-1 0-16,-2 2 0 0,-2-1 0 0,2 0 128 16,-1-3-128-16,-1 1 0 0,-3-1 0 0,3-3 0 15,-1 2 0-15,1-5 0 0,5-1 0 0,-2-2 0 0,2-2 0 0,0-1 0 16,0-2 0-16,0 0 0 0,0-8 0 0,-3 1 0 16,0-4 0-16,-1-1 0 0,1-3 0 0,-2-1 0 15,-2 0 0-15,1-1 0 0,2-6 0 0,-4 1 0 16,5-2 0-16,-2 1 0 0,-2-6 0 0,0 1-128 15,-1 1 128-15,-1-3-128 0,2 5-192 0,-1 2-16 16,-4-2-16-16,4 6 0 16,-3 1-512-16,1 3-96 0,1 1-32 0,1 3 0 15,-3 3-1568-15,3 3-304 0</inkml:trace>
  <inkml:trace contextRef="#ctx0" brushRef="#br4" timeOffset="-194298.99">29710 10526 4607 0,'0'0'192'0,"4"13"64"0,-4-13-256 0,1 13 0 0,-1-13 0 0,-2 10 0 0,0 1 1856 0,2 1 336 16,0-12 64-16,-2 10 16 0,2-10-864 0,-3 10-160 15,3-10-32-15,-1 8-16 0,1-8-176 0,0 0-16 16,0 11-16-16,0-11 0 0,0 0-192 0,0 0-32 15,0 0-16-15,0 0 0 0,10-1 112 0,0-4 32 16,-2-3 0-16,1-2 0 0,2-1-64 0,4-5 0 16,-1 1 0-16,2-1 0 0,-2-5-320 0,3 1-64 15,0 1 0-15,1-1-16 0,-2-1-160 0,-2 1-16 16,0 1-16-16,0 2 0 0,-1 5-112 0,1-2 0 16,-4 2-128-16,0 3 192 0,0 2-192 0,-1 0 128 15,-1 3-128-15,-8 4 0 0,0 0 160 0,10-2-160 0,-10 2 160 16,0 0-160-16,10 2 0 0,-10-2 0 0,11 6 0 15,-4 0 0-15,-7-6 0 0,6 9 0 16,-6-9 0-16,8 15 0 0,-3-3 0 0,0 1 0 0,2 1 0 0,-4 3 0 16,0 1 0-16,0 0 0 0,-1 4 0 0,2 0 0 15,-2 1 0-15,2-1 0 0,0-3 0 0,4 1 0 16,-4 2 0-16,1 0 0 0,0-2 0 0,0-1 0 16,0-2-160-16,0 1 32 0,0 0 0 0,1-5 0 31,-3-2-400-31,-3-11-80 0,6 13-16 0,2-7 0 15,-8-6-1488-15,0 0-320 0,10 7-48 0,-10-7-16 0</inkml:trace>
  <inkml:trace contextRef="#ctx0" brushRef="#br4" timeOffset="-193965.23">29926 10547 10127 0,'0'0'896'0,"0"0"-704"15,0 0-192-15,0 0 0 0,0 0 1552 0,0 0 288 16,0 0 48-16,0 0 16 0,5 10-960 0,-2 1-192 16,-2-2-48-16,-1 5 0 0,0 0 176 0,0 3 16 15,-1 1 16-15,-1 1 0 0,-1 1-80 0,-1 3 0 16,0 5-16-16,0 1 0 0,-1 2-112 0,0 2 0 0,0 0-16 0,0 1 0 15,0 0-96-15,0-1-16 16,0 2 0-16,3-2 0 0,0-3-96 0,3 1-32 0,2-3 0 0,0-2 0 16,2-3-224-16,2 0-48 0,2-1-16 15,2-1 0-15,2-3-160 0,1-1 0 0,2-3 0 0,1-2 128 32,-1 0-512-32,2-6-96 0,0 0-32 0,1-2-8832 0,1-4-1792 0</inkml:trace>
  <inkml:trace contextRef="#ctx0" brushRef="#br4" timeOffset="-193364.14">30740 11311 3679 0,'0'0'320'0,"0"0"-320"0,0-8 0 0,-2 0 0 16,2 8 2848-16,0 0 496 0,-3-7 112 0,3 7 0 16,-6-5-2176-16,6 5-432 0,-8-8-80 0,-1 4-32 15,0 2-80-15,0 0-16 0,-1 1 0 0,0 1 0 16,-6 1-192-16,1 2-64 0,-3 1 0 0,2 3 0 15,-1 0-128-15,2 4-48 0,-3-1 0 0,0 4 0 16,1-3-64-16,0 0-16 0,-1 3 0 0,5-5 0 16,1 1 16-16,2-1 0 0,2 0 0 0,8-9 0 15,-3 9-144-15,3-9 160 0,0 0-160 0,11 10 160 16,0-3 64-16,0 1 16 0,2-5 0 0,1 0 0 16,1 4-112-16,1-1 0 0,-1 2-128 0,-1 2 192 15,-1 1-192-15,-2-2 0 0,1 5 128 0,-6-5-128 0,0 1 0 0,-1 2 128 16,-5-12-128-16,3 13 0 0,-4 0 352 0,-1 3-32 15,-2-5 0-15,-2-1 0 0,-1 3 16 0,-5-3 0 16,1 3 0-16,-2 0 0 0,-5-4-208 0,0 1-128 16,-3-3 160-16,-1 1-160 0,1-3 0 0,1 0-288 15,1 0 32-15,5-2 16 16,3-3-1840-16,3-1-368 0,8 1-80 0</inkml:trace>
  <inkml:trace contextRef="#ctx0" brushRef="#br4" timeOffset="-192881.3">31115 10812 16575 0,'0'0'1472'0,"0"0"-1168"0,0 0-304 0,0 0 0 16,0 0 448-16,0 0 16 0,0 0 16 0,0 0 0 16,-4 13 80-16,-1 2 16 0,0 1 0 0,-2 3 0 15,1 2 0-15,0 3 16 0,-3 3 0 0,1 4 0 16,0 0 112-16,1 4 32 0,-2 2 0 0,0 1 0 16,0 0-224-16,-1 0-64 0,-2 0 0 0,1-1 0 15,3-4-224-15,-2-4-48 0,3-2-16 0,-1-3 0 0,0-5 272 0,3-2 48 16,0-3 16-16,1-2 0 15,2-5-16-15,2-7 0 0,0 0 0 0,0 0 0 0,0 0-240 0,0 0-48 16,0 0-16-16,0 0 0 0,0 0-32 0,10-8 0 16,-2-2 0-16,-1 1 0 0,0-2-144 0,-1-2 0 15,-1 1 0-15,3 1 128 0,-2 5-128 0,4-2 0 16,-10 8 0-16,12-5 0 0,-2 2 0 0,-10 3 0 16,11-1-128-16,-1 2 128 0,-10-1 0 0,14 5-144 15,-2 3 144-15,1 4 0 0,-5 3-128 0,1 1 128 16,-1 3 0-16,-3 0 0 0,0 3 0 0,-2 2 0 15,0-1 0-15,1-3 0 0,-1 1 0 0,-2-3 0 16,-1-2 0-16,4-1 0 0,-3-2-128 0,2-4 128 16,-2 2 0-16,-1-11 0 15,5 7-1472-15,-5-7-176 0,0 0-32 0,0 0-10624 0</inkml:trace>
  <inkml:trace contextRef="#ctx0" brushRef="#br4" timeOffset="-192656.87">31345 11332 9215 0,'0'0'816'0,"0"0"-656"0,0 0-160 0,0 0 0 16,2 12 3472-16,-2 0 672 0,-1 0 128 0,0 2 16 15,-2 1-3152-15,-1 2-640 0,-1 2-128 0,0 0-32 0,0 1-80 0,0-1 0 16,-1-2-16-16,-1 0 0 15,1-1-240-15,0 1 176 0,-1 1-176 0,2-2 160 16,0-4-480-16,2-2-112 0,2 1-16 0,0-4-7296 16,1-7-1472-16</inkml:trace>
  <inkml:trace contextRef="#ctx0" brushRef="#br4" timeOffset="-192010.67">31895 10837 14735 0,'0'0'640'0,"-2"-11"160"0,0 4-640 0,2 7-160 16,-1-13 0-16,1 4 0 0,-1 0 944 0,-2 0 144 15,3 9 48-15,-6-10 0 0,-2 1-400 0,1 4-80 16,-2 1-16-16,0 3 0 0,-1-1-96 0,-2 2-32 0,-1-2 0 0,2 5 0 16,-3 1-160-16,0 7-32 0,1-1-16 0,-2 6 0 15,0 1-48-15,0 2 0 0,1 2 0 0,0 5 0 16,1-1-16-16,0 5-16 0,0 2 0 0,2 1 0 16,1 0-32-16,3 1-16 0,1 2 0 0,1-3 0 15,1 0-176-15,2-3 0 0,0 0 0 0,2-1 128 16,0-4-128-16,2 1 0 0,-1-6 0 0,2-2 0 31,0-3-544-31,0-2 16 0,-1-3 0 0,3-1 0 16,-5-9-1664-16,0 0-336 0</inkml:trace>
  <inkml:trace contextRef="#ctx0" brushRef="#br4" timeOffset="-191860.99">31593 11304 24927 0,'0'0'1104'0,"0"0"240"0,11 3-1088 0,0-1-256 0,2 1 0 0,1-2 0 0,0 0 0 0,3-1 0 16,0-2 0-16,1-1 0 0,0 0 0 0,1-4 0 15,0 0-128-15,0 0 128 16,0-3-1600-16,-2 2-208 0,-3-3-48 0,-2 1-16 0</inkml:trace>
  <inkml:trace contextRef="#ctx0" brushRef="#br4" timeOffset="-191598.82">32167 10857 12895 0,'0'0'576'0,"0"0"112"0,0 0-560 0,0 0-128 0,-1 9 0 0,0 3 0 16,-3 5 2752-16,-1 1 528 0,-2 2 112 0,-2 4 0 15,-3 3-2208-15,-4-2-448 0,1 6-96 0,-1 2 0 16,0 3-128-16,-1-3-32 0,-2 0 0 0,1 0 0 16,-3-2-32-16,6 3-16 0,-1 0 0 0,3-2 0 15,4-3-240-15,0 0-64 0,3-4 0 0,2-2 0 16,3-4-256-16,1-19-64 0,0 20-16 0,0-20 0 16,0 0-2256-16,0 0-448 0</inkml:trace>
  <inkml:trace contextRef="#ctx0" brushRef="#br4" timeOffset="-191441.59">31915 11223 15663 0,'0'0'1392'0,"0"0"-1120"0,0 0-272 0,0 0 0 0,0 0 2816 0,13 9 512 16,0-4 112-16,0-1 16 0,-1-2-2736 0,2 1-528 15,1-6-192-15,3-1 0 0,0 1 0 0,1-1-144 16,-1-4-16-16</inkml:trace>
  <inkml:trace contextRef="#ctx0" brushRef="#br4" timeOffset="-191112.27">32466 11198 19343 0,'0'0'1728'0,"0"0"-1392"0,-10 1-336 0,10-1 0 0,-7 5 1568 0,7-5 240 0,-9 9 48 0,3-3 16 16,-2 0-1424-16,2 2-304 0,-2-3-144 0,2 3 160 16,-2-2-160-16,0 2 128 0,-1 2-128 0,0-1 128 15,1 2 256-15,0 2 64 0,1-2 0 0,2 3 0 16,-2 0 112-16,1 3 16 0,4-2 16 0,-1 3 0 16,0 0-80-16,2 1-32 0,0 0 0 0,1 0 0 15,1 0-96-15,2 1-32 0,-1 1 0 0,1-1 0 16,-2 2-48-16,-1-5-16 0,0-3 0 0,0 2 0 15,-1-2-32-15,-3 0-16 0,-1-4 0 0,1-3 0 0,-1 0 80 16,-1 3 0-16,-2-1 16 0,-2 1 0 0,-2-2-144 0,0 1-16 16,-2-3-16-16,0 0 0 0,-2 2-160 0,1-4-224 15,1 1 48-15,-10 2 16 16,5-4-2640-16,4-3-528 0</inkml:trace>
  <inkml:trace contextRef="#ctx0" brushRef="#br4" timeOffset="-189311.27">24186 20152 8287 0,'0'0'368'0,"0"0"80"0,-3-11-448 0,2 3 0 0,1 8 0 0,0-11 0 0,0 11 2048 0,0-8 320 15,0 8 64-15,0 0 0 0,0 0-1408 0,0 0-272 16,1-10-64-16,-1 10-16 0,0 0 128 0,0 0 32 15,0 0 0-15,0 0 0 0,0 0-240 0,0 0-32 16,1 6-16-16,1 3 0 0,-1 3-32 0,-1-2-16 16,-1 4 0-16,-1 4 0 0,-1-1-112 0,-1 2-32 15,-6 20 0-15,-1-4 0 0,0-1-128 0,-3 1-32 16,0-5 0-16,-2-2 0 0,-2 1 128 0,0-3 0 16,0 1 16-16,0-5 0 0,2 0 64 0,2-3 16 0,0-2 0 15,1-2 0-15,3-1-160 0,1-4-16 0,1-1-16 0,3-1 0 16,-1-2-96-16,6-6-128 0,0 0 176 0,0 0-176 15,0 0 240-15,0 0-64 0,0 0-16 0,0 0 0 16,8-12-32-16,1 5-128 0,-1-3 192 0,5 3-64 16,1 0 0-16,4 2 0 0,1 1 0 0,1 0 0 15,2 0-128-15,0 4 0 0,-2 0 0 0,1 4 0 16,1-1 0-16,0 0 0 0,-4 0 0 0,-1 1 0 16,0 2 0-16,-1-1 0 0,0-2 0 0,-1 2 0 15,-2 1 0-15,2-2 0 0,0-2 0 0,-2 2 0 31,-13-4-1584-31,12 5-192 0,-12-5-32 0</inkml:trace>
  <inkml:trace contextRef="#ctx0" brushRef="#br4" timeOffset="-188228.45">31539 20017 18431 0,'-7'-7'1632'0,"0"-3"-1312"0,2 1-320 0,-1 0 0 16,1 3 976-16,1-2 128 0,4 8 32 0,0 0 0 16,0 0-496-16,0 0-112 0,0-6-16 0,0 6 0 15,0 0 48-15,0 0 0 0,0 0 0 0,0 0 0 16,0 0-240-16,4 11-32 0,-4 0-16 0,0 5 0 16,-3 3 48-16,-3 4 16 0,-2 2 0 0,-1 6 0 15,0-2 16-15,0 4 0 0,-3 1 0 0,-1-1 0 16,3 0-176-16,-2-5-48 0,0 0 0 0,3-6 0 15,0-3 80-15,0-4 16 0,0-1 0 0,1-5 0 16,2 0 160-16,6-9 16 0,0 0 16 0,0 0 0 16,0 0-80-16,0 0-16 0,-1-13 0 0,6-2 0 15,3-5-320-15,2-3 128 0,2-5-128 0,4 0 0 16,0-5 0-16,2 1 0 0,1-1 0 0,1 2 0 16,1-2 0-16,0 2 0 0,1-2 0 0,-3 2 0 0,1 3 0 0,-1 1 0 15,0 4 0-15,2 3 0 0,-1 2-128 0,2 3 128 16,-2 4-128-16,2 2 128 0,-3 0 0 0,1 5-128 15,0 4 128-15,0 3 0 0,-1 2 0 0,-2 0-128 16,-3 1 128-16,-2 6 0 0,1-4-192 0,-6 5 32 16,-2 1 16-16,-2 0 0 15,-4-1-320-15,-3 1-64 0,-3 1-16 0,-2 0 0 0,-2-2 304 0,0-3 64 16,-2 3 16-16,-1-4 0 0,-1 1 160 0,-1-1 128 16,0 1-128-16,1 1 176 0,1-3 0 0,1 2 0 15,3-2 0-15,0 2 0 0,2-1 48 0,3 4 16 16,2-3 0-16,3 4 0 0,3 1 48 0,2 2 16 15,3 0 0-15,3 4 0 0,6-1-16 0,0-1 0 16,2-1 0-16,3 0 0 0,2 0-96 0,2-1 0 0,-1 0-16 0,0-1 0 16,3 0-176-16,-2-1 128 15,-1-2-128-15,-1-3 128 0,1 1-128 0,-4-2 0 0,1 3 0 0,-3-5 0 32,-1 2-2096-32,-3-4-400 0</inkml:trace>
  <inkml:trace contextRef="#ctx0" brushRef="#br4" timeOffset="-186877.03">29626 12245 18591 0,'0'0'832'0,"0"0"160"0,-4-6-800 0,4 6-192 0,0 0 0 0,0 0 0 16,0 0 480-16,0 0 48 0,0 0 16 0,0 0 0 0,0 0-128 0,0 0-32 15,0 0 0-15,0 0 0 0,0 15 176 0,0 1 16 16,-1 0 16-16,1 0 0 0,0 2-224 0,0 2-48 16,0 1-16-16,0 1 0 0,-1 4-48 0,-1-1-16 15,0 3 0-15,-2-1 0 0,0 2-240 0,-3-2 144 16,-3 0-144-16,-1-2 128 0,2 2 0 0,-2-6 0 16,2-3 0-16,1-3 0 0,-2-2-128 0,5 0 0 15,0-4 144-15,5-9-144 0,0 0 128 0,0 0-128 16,0 0 160-16,0 0-160 0,-5-11 144 0,3 0-144 15,2-2 128-15,0-2-128 0,0-4 128 0,2-1-128 0,1-3 0 0,-1-1 128 16,1-2 64-16,-1-3 0 0,1 0 0 16,1 0 0-16,-1-3-192 0,2-1 192 0,2 0-192 0,0 0 192 15,0-2-192-15,3 6 0 0,1 0 0 0,2 5 0 16,-1-1 0-16,0 5 0 0,2 1 0 0,2 4 0 16,-1 3-160-16,0 1 160 0,0 3 0 0,-1 2-144 15,-1 5 144-15,0 3 0 0,-3 3 0 0,1 0 0 16,1 2 0-16,-2 3 0 0,-4-1 0 0,2 2 0 15,0 3 0-15,-3 0-128 0,-3-1 128 0,1 1 0 16,-6 1 0-16,2 2 0 0,-2-1 0 0,0-1 0 16,-4-2 0-16,1 1 0 0,-3 0 0 0,-1-1 0 15,-2-2 0-15,-2 2 0 0,0 0 128 0,0-3-128 16,-2 1 144-16,-1 1-144 0,1-5 192 0,2 4-192 16,2-3 192-16,2 4-192 0,0-4 192 0,2 3-192 15,2-3 272-15,2 3-48 0,2-1-16 0,3 0 0 0,-1-10-80 0,5 14-128 16,1-2 176-16,5 1-176 0,1-1 192 0,4-3-192 15,-1 0 192-15,3-1-192 0,-1 1 0 0,1-3 0 16,-1 0 0-16,-2 1 0 0,-2-4 0 0,-2 4-192 16,1 0 0-16,-2-3 0 15,0 0-1440-15,-10-4-288 0,0 0-48 0</inkml:trace>
  <inkml:trace contextRef="#ctx0" brushRef="#br4" timeOffset="-186598.58">30173 12429 14735 0,'0'0'1312'0,"-5"10"-1056"0,-2 1-256 0,3 1 0 16,1 1 2880-16,-1 3 512 0,1 5 96 0,1-2 32 16,0-1-2752-16,1-1-528 0,0-1-112 0,1-2-128 15,1 1 160-15,0 0-160 0,2-5 160 0,0 1-160 16,-2-3 0-16,-1-8-336 0,0 0 48 0,0 0 16 16,0 0-1792-16,0 0-368 0</inkml:trace>
  <inkml:trace contextRef="#ctx0" brushRef="#br4" timeOffset="-186434.95">30095 12293 23039 0,'0'0'1024'0,"-10"-2"192"0,1 0-960 0,9 2-256 15,0 0 0-15,0 0 0 0,0 0 1408 0,0 0 224 16,0 0 48-16,0 0 16 15,0 0-3024-15,0 0-592 0,0 0-128 0</inkml:trace>
  <inkml:trace contextRef="#ctx0" brushRef="#br4" timeOffset="-186093.19">30483 12387 11967 0,'0'0'528'0,"0"0"112"0,-9 0-512 0,0 3-128 0,-2-2 0 0,4 2 0 16,7-3 2240-16,-11 2 432 0,2 2 80 0,-1 1 0 15,-3 3-2064-15,2-3-432 0,-1 1-64 0,-1 2-32 16,-1-1 144-16,2 4 16 0,0-4 16 0,1 3 0 16,1-2 48-16,2 3 0 0,2 2 0 0,2-4 0 15,4-9-64-15,0 11-16 0,0-2 0 0,4 3 0 16,1-1 16-16,1-2 0 0,2 3 0 0,2-4 0 15,4 4 16-15,0-2 16 0,-3 1 0 0,3 2 0 16,2-4-144-16,-4 3-16 0,0-1-16 0,-5-2 0 0,-2 0-176 0,-5-9 0 16,4 9 0-16,-4-9 0 0,-1 11 160 0,-2-2-160 15,3-9 192-15,-7 9-192 0,-2-1 224 0,0-2-64 16,0-1-16-16,-1-4 0 0,-1-1-384 0,-1-2-80 16,-1-3 0-16,2 0-12768 15</inkml:trace>
  <inkml:trace contextRef="#ctx0" brushRef="#br4" timeOffset="-185492.73">31153 12164 9215 0,'0'0'816'0,"0"0"-656"0,-8-6-160 0,2 0 0 16,6 6 1696-16,-10-4 304 0,2 0 64 0,-1 1 16 15,0-2-1024-15,0 3-208 0,0 4-32 0,0-1-16 16,-1 3-48-16,-1-1-16 0,-2 3 0 0,-1 4 0 0,-2-1-256 0,-1 3-48 16,2 1-16-16,0 0 0 15,1 2-192-15,2 3-32 0,2 1-16 0,4 0 0 0,1-1-176 0,2 0 192 16,3 1-192-16,3-2 192 0,3-1-64 0,2 0-128 16,0-1 192-16,3 2-64 0,1-1-128 0,2-2 160 15,2-2-160-15,-1 2 160 0,1 1-160 0,0-1 0 16,-1-2 0-16,-1 0 0 0,0 2 0 0,-1 0 128 15,-2-2-128-15,-1 0 0 0,-5 2 0 0,2-2 0 16,-5-1 0-16,-1 1 0 0,-1-3 128 0,-1 3-128 16,-3-4 0-16,-1 1 128 0,0-3-128 0,-4 3 192 15,0-3-192-15,0 1 192 0,1-2-192 0,-4-1 160 16,2-3-160-16,0 0 160 0,-2-1-160 0,0-1 0 0,3 0 0 0,-1-4 0 16,1-4 0-16,1 2 0 0,0-2 0 0,5 2 0 15,1-5 0-15,4 5 0 0,-2 7-144 0,6-12 144 16,2 5 0-16,0-1-128 0,1 3 128 0,2 0 0 15,-1-1 0-15,1 2 0 0,-1 2 0 0,-1 2 0 16,3-1 0-16,-2 0 0 0,0-2 0 0,0 2 0 16,0 0 0-16,2-2 0 0,-2 1 0 0,-10 2 0 15,13 1-320-15,-3 3-48 0,-10-4-16 0,10 4-10816 16</inkml:trace>
  <inkml:trace contextRef="#ctx0" brushRef="#br4" timeOffset="-184924.72">31502 12195 11967 0,'-12'-6'528'0,"6"3"112"0,6 3-512 0,0 0-128 0,0 0 0 0,0 0 0 15,0 0 1552-15,0 0 288 0,0 0 48 0,0 0 16 16,0 0-1216-16,16 4-240 0,-4 0-64 0,2-3 0 16,3 2 96-16,-1-1 16 0,2-2 0 0,0 3 0 15,-3 1-144-15,3-2-32 0,-1 2 0 0,-2-1 0 16,-1 2-320-16,-1 1 144 0,-5 3-144 0,1-4 0 15,-9-5 128-15,0 0-128 0,5 13 0 0,-3-2 0 16,-2-11 320-16,-4 13-64 0,-1-2 0 0,-2 1 0 16,-1-2 256-16,-3 3 64 0,0-4 0 0,0 2 0 0,-5 3-128 0,1-4-32 15,-1 0 0-15,-1 2 0 0,-2-6-176 0,0 6-48 16,0-4 0-16,1 3 0 0,3-6-192 0,2 0 176 16,2 0-176-16,3 1 160 15,8-6-544-15,0 0-128 0,0 0 0 0,0 0-7744 16,0 0-1536-16</inkml:trace>
  <inkml:trace contextRef="#ctx0" brushRef="#br4" timeOffset="-184576.02">32143 12106 27647 0,'0'0'2448'0,"-9"2"-1952"0,0 0-496 0,0 2 0 31,0 4-384-31,0 0-192 0,-2 6-16 0,0 0-16 0,-2 2 608 0,4 0 0 0,-2 3 192 0,-1-1-64 16,2 0-128-16,1 3 0 0,0 1 0 0,4-2 128 15,0 1 64-15,5-1 0 0,-3 0 0 0,7 1 0 16,-4-21 80-16,12 19 32 0,3-6 0 0,1-3 0 15,2-4 128-15,3-2 16 16,-2-5 16-16,1-2 0 0,2-1 112 0,-2-3 0 0,-1-6 16 0,0-1 0 16,-1-4-96-16,-2 2-32 0,2-1 0 0,-9 8 0 0,-1-6-128 15,-2 0-16-15,-2-2-16 0,-2-1 0 0,-2 1 160 0,-1-2 48 16,-3-1 0-16,-2 1 0 0,-3-1-240 0,-1 1-32 16,-2 1-16-16,0 3 0 15,-2 1-1184-15,-17-4-256 0,2 4-32 0</inkml:trace>
  <inkml:trace contextRef="#ctx0" brushRef="#br4" timeOffset="-183824.93">29742 13164 16575 0,'0'0'1472'0,"0"0"-1168"0,0 0-304 0,0 0 0 0,0 0 1152 0,0 0 192 0,0 0 16 0,0 0 16 15,0 0-1008-15,0 0-208 0,0 0-32 0,0 0-128 16,0 0 304-16,6 6-48 0,-6-6-16 0,4 13 0 16,-2-2 192-16,-2 0 32 0,-1 3 16 0,0-1 0 15,-2-1 32-15,-2 2 0 0,-2 5 0 0,-1 0 0 16,-1-1-128-16,-1 1 0 0,-3 0-16 0,1 0 0 16,-2-1-176-16,0-2-48 0,0-2 0 0,1 0 0 15,1 0-16-15,1-4 0 0,-2 2 0 0,3-1 0 16,4-4-128-16,6-7 128 0,-4 9-128 0,4-9 128 15,0 0 64-15,0 0 0 0,0 0 0 0,0 0 0 16,4 11 48-16,5-2 16 0,-9-9 0 0,12 4 0 16,0-2 0-16,2 1 16 0,2-1 0 0,3 1 0 15,3-1-128-15,1 4-16 0,-1-4-128 0,3 2 192 0,0-2-192 0,3 0 0 16,0-2 0-16,-1 0 0 0,-3 1 0 0,2-1 0 16,-4-1 0-16,-1-2 0 15,0-1-1168-15,-2 1-240 0,-1-4-32 0,-1 1-11264 16</inkml:trace>
  <inkml:trace contextRef="#ctx0" brushRef="#br4" timeOffset="-183528.39">30390 13239 20271 0,'0'0'1792'0,"0"0"-1424"0,0 0-368 0,0 0 0 16,0 0 1040-16,-2 14 144 0,-2-4 32 0,0 4 0 16,0 1-624-16,2 3-112 0,0 0-32 0,1 1 0 15,0 0 48-15,-2 0 0 0,2 0 0 0,-2-1 0 16,2 0-304-16,1-1-64 0,0 1-128 0,0-1 192 15,-1-2-192-15,1 0-208 0,1-2 32 0,3-4 16 32,-2 1-832-32,-2-10-160 0,0 0-48 0,0 0-10000 0</inkml:trace>
  <inkml:trace contextRef="#ctx0" brushRef="#br4" timeOffset="-182990.39">30765 13071 13823 0,'0'0'608'0,"0"0"128"0,3-10-592 0,0 4-144 0,-3 6 0 0,4-12 0 15,0 3 1216-15,-1-2 192 0,-1 2 64 0,-2-1 0 16,-1 1-1008-16,-2 0-192 0,1-4-32 0,-3 3-16 15,0-1 96-15,-2 3 0 0,0-2 16 0,-2 5 0 16,0-3 208-16,1 3 32 0,8 5 16 0,-11-1 0 16,1-1-192-16,1 2-32 0,0 2-16 0,0 0 0 15,-3 2-96-15,4 2 0 0,-3 1-16 0,2 3 0 0,1-1-48 0,-1 5-16 16,2-3 0-16,-2 5 0 0,2 1-16 0,-1 1 0 16,2 0 0-16,1 0 0 0,0-2 96 0,1 3 0 15,1 4 16-15,3-1 0 0,3-1 96 0,2 4 16 16,-1-1 0-16,2-1 0 0,0 2-160 0,2 2-32 15,0-4 0-15,-1 2 0 0,2-2-192 0,0-4 128 16,0 0-128-16,0-1 0 0,-3 0 0 0,2-3-208 16,-2-2 16-16,-2-3 0 15,-1 1-544-15,-3-11-96 0,0 0-32 0,0 0-7264 16,0 0-1440-16</inkml:trace>
  <inkml:trace contextRef="#ctx0" brushRef="#br4" timeOffset="-182844.25">30496 13179 22111 0,'0'0'1968'0,"0"0"-1584"0,0 0-384 0,0 0 0 15,11 8 848-15,0-3 96 0,1-1 16 0,-1-3 0 16,3-2-960-16,2-1 0 0,0 0 0 0,1-1-224 31,0-4-1776-31,0-4-368 0</inkml:trace>
  <inkml:trace contextRef="#ctx0" brushRef="#br4" timeOffset="-182404.29">30684 12255 7359 0,'0'0'656'0,"-3"-8"-528"0,-1-2-128 0,1 3 0 0,-3-2 2304 0,6 9 448 16,-3-9 64-16,-2 0 32 0,-1 3-1440 0,1-2-272 15,0 2-64-15,5 6-16 0,-6-3-464 0,6 3-80 16,-9-6-32-16,1 3 0 0,8 3-176 0,0 0-48 15,-9 1 0-15,9-1 0 0,-10 6-64 0,3-3 0 0,0 2-16 0,2 4 0 16,0-2-16-16,0 4 0 0,-1-2 0 16,-1 5 0-16,1 3 160 0,1 0 16 0,-1 2 16 0,0 2 0 15,1 2-48-15,2 1-16 0,-1-3 0 0,3 2 0 16,-1 3-16-16,1 0 0 0,1 5 0 0,0-4 0 16,0 0-64-16,0 0-16 0,0 1 0 0,0-2 0 15,0 2-64-15,-1-4-128 0,-2 0 176 0,2-3-176 16,0 0 128-16,-1-2-128 0,1-1 0 0,0-2 0 15,1-1 0-15,0-3-192 0,0-1 16 0,0-1 16 32,0-10-656-32,0 0-128 0,0 0-16 0,0 0-7072 0,0 0-1408 0</inkml:trace>
  <inkml:trace contextRef="#ctx0" brushRef="#br4" timeOffset="-182220.89">30405 12678 15663 0,'0'0'1392'0,"0"0"-1120"0,-10 0-272 0,10 0 0 0,-7-5 1808 0,7 5 304 16,0 0 64-16,0 0 16 0,0 0-1248 0,0 0-256 16,0 0-48-16,11 0-16 0,4 0-160 0,3 0-16 15,2-1-16-15,2-2 0 0,2 1-224 0,0-1-32 16,0 0-16-16,2-3 0 0,1 3-160 0,0 0-272 16,1 2 64-16,-1-2-12016 0</inkml:trace>
  <inkml:trace contextRef="#ctx0" brushRef="#br4" timeOffset="-182013.97">31324 13271 4607 0,'0'0'400'0,"0"0"-400"0,0 0 0 0,0 0 0 15,0 0 688-15</inkml:trace>
  <inkml:trace contextRef="#ctx0" brushRef="#br4" timeOffset="-181507.01">31364 13072 1839 0,'0'0'160'0,"0"0"-160"15,6-7 0-15,-6 7 0 0,5-8 3456 0,0-1 640 16,0 2 144-16,-2-4 32 0,-4 3-2480 0,-1 0-512 16,0 0-80-16,2 8-32 0,-7-6-336 0,0-2-80 15,-2 2-16-15,0 2 0 0,0 3-240 0,-1 2-48 16,0 0-16-16,-2 3 0 0,0 4-288 0,-2 3-144 15,0 5 160-15,1-3-160 0,0 0 192 0,2 2-48 16,1 2-16-16,2 2 0 0,0 0-128 0,3 0 192 0,1 0-192 16,3 3 192-16,0-2 0 0,3 1 0 0,2-2 0 0,3 1 0 15,-1 2-48-15,2-2 0 0,3 0 0 0,-1-2 0 16,0 0-144-16,1-3 0 0,-1 0 144 0,-3 1-144 16,0-2 0-16,-2-2 0 0,-1-2 0 0,-4-10 0 15,2 13 0-15,-2 0 144 0,0-13-144 0,-4 10 0 16,-1-1 384-16,-2-3-48 0,-2 1 0 0,-1-1 0 15,-2-3-112-15,-1-3-32 0,-1 0 0 0,-2 0 0 16,-3-2-64-16,1 0-128 0,2-5 176 0,-1 2-176 16,-1 1 144-16,2-3-144 0,2-1 0 0,4 2 144 15,-3-3-144-15,5 4 0 0,2-3 144 0,6 8-144 16,-4-9 128-16,4 9-128 0,0 0 160 0,4-9-160 16,1 1 128-16,1 2-128 0,2 0 0 0,3 1 0 0,3 1 0 15,-1 0 0-15,1-1 0 0,4 3 0 0,1-1 0 0,0 2 0 16,0 1-160-16,0 1 160 0,-1 0-400 0,-2 2 0 15,0 0 0-15,-2 0 0 16,-2 0-240-16,-1 1-32 0,-11-4-16 0,10 4 0 16,-10-4-1264-16,10 5-256 0,-10-5-48 0,0 0-16 0</inkml:trace>
  <inkml:trace contextRef="#ctx0" brushRef="#br4" timeOffset="-181038.05">31866 12924 4607 0,'0'0'400'0,"0"0"-400"0,0 0 0 0,0 0 0 16,0 0 3456-16,0 0 624 0,0 0 112 0,-1 12 32 15,-5 1-2672-15,-1 0-528 0,-3-2-96 0,-2 3-32 16,1 1-208-16,-4 2-48 0,-2 3-16 0,-1-2 0 0,-1-3 16 0,1 2 0 15,1 1 0-15,-1 1 0 0,1-3-16 16,2-2 0-16,4-1 0 0,-2 1 0 0,1-3-240 0,3-2-32 16,3 0-16-16,0-2 0 0,6-7-208 0,0 0-128 15,-4 7 128-15,4-7-128 0,0 0 0 0,0 0 0 16,0 0 0-16,0 0 0 0,0 0 0 0,11 0 0 16,1-2 0-16,1-1 0 0,2 2 0 0,1 0-160 15,-2-1 160-15,4 1 0 0,-1 1-128 0,2 1 128 16,0 1 0-16,0-1 0 0,-1-1-384 0,2 2 48 15,-1 1 0-15</inkml:trace>
  <inkml:trace contextRef="#ctx0" brushRef="#br4" timeOffset="-180588.98">32449 12793 11967 0,'0'0'528'0,"-9"6"112"0,-1 2-512 0,0 1-128 0,0 3 0 0,-2 6 0 0,-2 2 2480 16,3 7 464-16,-4 0 80 0,-1 3 32 0,0 3-1600 0,7-14-320 16,-1 2-64-16,0 3-16 0,0 3-208 0,-1-1-32 15,2 4-16-15,3 0 0 0,0-3-336 0,1 21-64 16,3-14-16-16,8-8 0 0,4-6 64 0,-1-10 0 16,2-5 0-16,4-1 0 0,3-3-16 0,2-2 0 15,2-3 0-15,2 1 0 0,0-6-48 0,21-5 0 16,-8-2 0-16,-4 0 0 0,-4-2-112 0,-5 0-16 15,-4 1-16-15,-3-3 0 0,-4 0 48 0,-3-4 16 16,-3-1 0-16,-1-3 0 0,-5 2 16 0,-2-3 16 0,-3 1 0 0,-5-3 0 16,0 1-48-16,-5 3-16 0,-5 2 0 15,-7 3 0-15,-3 4-272 0,-6 3 0 0,-5 5-128 0,15 4 128 32,-4 2-1616-32,-7 1-240 0,-2 2-32 0</inkml:trace>
  <inkml:trace contextRef="#ctx0" brushRef="#br4" timeOffset="-164311.24">24801 3565 8287 0,'0'0'736'0,"2"-8"-592"0,-2 8-144 0,0 0 0 15,6-8 736-15,-6 8 112 16,0 0 32-16,0 0 0 0,0 0-576 0,7 16-112 0,-2 2-32 0,-2 2 0 16,-3 4 272-16,0 5 48 0,-4 7 16 0,0 3 0 15,-2 4-48-15,-2 3-16 0,2 4 0 0,-2 3 0 16,-2 3-176-16,2 1-16 0,-2-1-16 0,3 3 0 16,-2-2-96-16,0 0-128 0,-3-2 176 0,2-4-176 15,0-7 192-15,1 1-64 0,2-6 0 0,1-3-128 16,4-5 256-16,1-5-48 0,-1-5-16 0,5-3 0 15,1-8 192-15,1 1 16 0,1-6 16 0,2 0 0 16,-8-5 112-16,12 2 32 0,1-2 0 0,0 0 0 16,0-1-256-16,-2 0-48 0,3-2-16 0,1 2 0 15,2 1-240-15,2-1 144 0,2-1-144 0,1 2 128 16,-2-1-128-16,3-1 0 0,4 0 0 0,2 4 0 16,3-4 0-16,4 2 160 0,2-1-160 0,2 2 160 15,2-1-160-15,-3 2 0 0,-1 1 0 0,-3 0-176 0,1 1 176 16,-1-1 0-16,4 3 0 0,1-4 0 0,2 3 0 0,4 0 0 15,2 2 0-15,-1-2 0 0,2 1 0 0,-4 0-128 16,0-3 128-16,-3 1 0 0,-2 0 0 0,0-1 0 16,3 0 0-16,2-1 0 0,0 0 0 0,4 0 0 15,0 1 144-15,2-2-144 0,-4-2 128 0,-1 1-128 16,-3 0 0-16,2-1 0 0,-1-2 128 0,2 2-128 16,-2-1 192-16,3 1-192 0,0 0 128 0,3 0-128 15,1-1 0-15,0 0 0 0,-2 1 128 0,-2-1-128 16,-4 2 0-16,-1-1 0 0,-2 1 0 0,0 1 0 15,2 1 128-15,0 1-128 0,0 0 0 0,2 1 160 0,-1-2-160 0,2 5 128 16,-3 0-128-16,-1-3 0 0,-3-1 0 16,2-1-176-16,-2-2 176 0,1 0 0 0,-1-1 0 0,0 0 0 15,2-1 0-15,2 1 0 0,0 0 160 0,2 0-160 16,-1-5 0-16,1 1 0 0,-2 0 0 0,-3-1 0 16,-1-4 0-16,2 2 0 0,-1-1 0 0,2 3 0 15,-1-2 0-15,1 3 0 0,-2 0 0 0,3 1 0 16,2-2 0-16,-2 1 0 0,-2 2 0 0,-2 0 0 15,0-3 0-15,-2 4 0 0,-3-2 0 0,3 2 0 16,1 0 176-16,1 1-176 0,1-2 192 0,4 2-192 16,3-3 128-16,1 2-128 0,0-1 0 0,-1 1 0 15,0-2 0-15,-3-2 0 0,-2 0 0 0,-1 3-144 16,2-2 144-16,0-2 0 0,0 2 0 0,1 1 0 16,4-2 0-16,-1 1 144 0,-3-1-144 0,1-2 0 0,-3 2 0 15,-1-5 0-15,-2 4 0 0,-1 0 0 0,-3 2 0 16,3 0 0-16,0-2 0 0,0-2 0 0,3 2 0 0,5 0 0 15,3 0 0-15,1 2 0 0,-2-4 0 0,-3 4 0 16,-3-2 0-16,-2 0 0 0,3 4 0 0,-5-1 0 16,1-1 0-16,0 2 0 0,2 1 0 0,2 2 0 15,1 0 0-15,0 0 0 0,0-3 0 0,0 2 0 16,-1-2 0-16,-1-2 0 0,-4-3 0 0,0 5 0 16,0-4 0-16,0 2 0 0,-2 0 0 0,-1 3 0 15,-1-1 0-15,2 0 0 0,0 3 0 0,0 0 0 16,-2-1 0-16,-1 1 0 0,-2-1 0 0,-2 1 0 15,-1 0 0-15,-3-1 0 0,-4-1 0 0,1 1 0 16,-7 0 0-16,0 0 0 0,-2 1 0 0,1 1 0 0,-4-1 0 16,-9 0 0-16,10 0 0 0,-10 0 0 0,0 0 0 0,0 0 0 15,0 0 128-15,0 0 32 0,0 0 0 0,0 0 0 16,0 0 112-16,0 0 32 0,0 0 0 0,5-5 0 16,-5-4-112-16,0 1 0 0,0-3-16 0,0 1 0 15,-1-4-176-15,2-4 192 0,-1-5-192 0,0-4 192 16,1-2-192-16,1 0 0 0,-1-5 0 0,3-5 128 15,0-5-128-15,-3-2 0 0,1-3 144 0,3-5-144 16,4 0 128-16,-1-4-128 0,0-4 128 0,3 2-128 16,0-3 0-16,3 0 0 0,2-4 0 0,1-2 0 15,3-2 0-15,-1-1 0 0,2-1-160 0,2 0 160 16,-1-1-224-16,-3 0 64 0,-3 6 16 0,-2-2 0 16,-2 1 144-16,-5 9 0 0,-3 6 0 0,-3 0 0 15,-2 1 0-15,-1 2 128 0,-2 3-128 0,-1 6 176 16,-5 5 16-16,2 1 0 0,-2 2 0 0,0 1 0 15,-2 2-192-15,2 3 0 0,1-2 0 0,0 5 0 0,0-1 0 0,2 2 0 16,-2 2 0-16,0 0 0 0,1 0-192 0,-1 2 192 16,-1 0-160-16,1 3 160 0,2-1-240 0,-4 1 48 15,0 5 16-15,-2 1 0 0,1-1 0 0,-2 8 0 16,0 1 0-16,-2 2 0 0,-3 1-16 0,3 3 0 16,-2 1 0-16,-2 6 0 0,-3 0 192 0,-1 4-128 15,-3 0 128-15,-2 2-128 0,-2-2 128 0,-1 3 0 16,-2-1 0-16,-4 1-128 0,1-2 128 0,-1 0 0 15,-1 2 0-15,-2-2 0 0,0 2 0 0,-1 2 0 16,-3 2 0-16,-5 0 0 0,-2 0 0 0,-5-3 0 16,-6-3 0-16,0 1 128 0,-2 1-128 0,-1 5 0 15,0 6 128-15,-9-4-128 0,-14-1 128 0,-3 5-128 0,1 0 128 0,-1 1-128 16,-1 2 0-16,-7-5 0 0,-11 2 0 0,3-1 0 16,4 0 0-16,-5-3 0 0,-7 3-144 0,2-3 144 15,1-1 0-15,-1 3 0 0,-1-2 0 0,-2-1 0 16,-6-1 0-16,4 1 0 0,4 1 0 0,-5 1 0 15,-4-6 0-15,2 2 0 0,2-1 0 0,-1 4 0 16,-3 2 208-16,4-5-32 0,7 1-16 0,-4-2 0 16,-6 2 48-16,3-4 16 0,4-1 0 0,-3-3 0 15,-1 0 0-15,3 0 0 0,3-2 0 0,5-1 0 16,4 2 64-16,-2 0 16 0,-4-7 0 0,8 4 0 16,7-2-128-16,3-1-32 0,-1-1 0 0,1-3 0 15,3 0-144-15,7 2 0 0,8 0 144 0,5 0-144 0,3-2 0 16,3-1-256-16,3 1 32 0,8-3 16 15</inkml:trace>
  <inkml:trace contextRef="#ctx0" brushRef="#br4" timeOffset="-162960.35">16156 16200 1839 0,'0'0'160'0,"0"0"-160"0,0 0 0 0,0 0 0 16,0 0 2048-16,0 0 384 0,0 0 80 0,0 0 16 16,8 9-1312-16,-8-9-272 0,0 0-48 0,11 9-16 15,-11-9-48-15,15 4 0 0,-15-4 0 0,17 4 0 16,-6-2-320-16,-11-2-80 0,0 0-16 0,13 3 0 16,-13-3-416-16,10 6 128 0,-10-6-128 0,0 0 0 15,0 0 0-15,3 10 128 0,-6 1-128 0,-1 1 0 16,-2-4 240-16,0 2-48 0,-6-3 0 0,2 4 0 15,-1-3 48-15,-2 2 0 0,-1-3 0 0,-1 4 0 16,1-4 272-16,-2 5 64 0,1-4 16 0,-1 5 0 0,-2-4-192 16,0 1-32-16,0-1-16 0,0 0 0 0,1-3 16 0,0 3 0 15,1-5 0-15,2 0 0 0,1-2-96 0,1-2-16 16,5-2 0-16,-1-2 0 0,3-1 128 0,3-5 32 16,0 0 0-16,2-3 0 0,3-4-144 0,3 1-16 15,4 1-16-15,2-2 0 0,1 1-240 0,1-1 0 16,-1 3 0-16,3 1 0 0,-1 2-192 0,0 5 192 15,-1-1-192-15,1 3 192 0,1 3-144 0,-2 4 144 16,-2 3 0-16,1 2-144 0,0 4 144 0,-2 1 0 16,-2 6-144-16,-2 3 144 0,-4 5 0 0,-3 2 0 15,-3 4 0-15,-4 1 0 0,-2 0 0 0,-2-1 0 16,-3-2 176-16,-1 2-176 0,-3 1 144 0,0-2-144 0,-1-8 128 0,0-2-128 16,1-6 304-16,3-4-32 0,-2-6 0 0,2-1 0 15,1-2 496-15,3-4 80 0,0-6 32 0,3 1 0 16,0-6-224-16,3 0-32 0,2-5-16 0,3-2 0 15,3-4-464-15,3 0-144 0,2 0 0 0,3-1 0 16,3 1 0-16,2 2-176 0,0-3 0 0,3 1 0 16,0 2 16-16,0 4 0 0,0 0 0 0,0 7 0 15,-1-1 160-15,0 5 0 0,-3 0 0 0,2 6-128 16,-1 5 128-16,-2 2-128 0,-2 3 128 0,-3 0-128 16,-3 4 128-16,-1 4 0 0,-7 1 0 0,-4 1-128 15,-4 3 128-15,-2 2-128 0,-5-2 128 0,-1 0-128 16,-2-5 128-16,0-3 0 0,-2-3 0 0,2-3 0 15,-1-3 0-15,2-4 0 0,3-3 0 0,0-3 128 16,1-6 192-16,4 0 32 0,2-4 16 0,4-4 0 0,1-5 0 16,5 0 0-16,6 1 0 0,3-5 0 0,4 0-368 0,3-3 0 15,5-2 0-15,4 4 0 0,3-1 0 0,3 5 0 16,2-3 0-16,1 7 0 0,-1 2 0 0,1 2 0 16,1 4 0-16,-5 0-128 0,-1 5 128 0,-4 2 0 15,-1 6-144-15,-4 5 144 0,-2 2-128 0,-1 6 128 16,-3 4-160-16,-3-1 160 0,-3 5 0 0,-6 7 0 15,-4 2 0-15,-5 2 0 0,-4 1 0 0,-4-2 0 16,0-4 0-16,-4-6 0 0,0-5 240 0,-2-3-16 16,-4-2 0-16,-2-1 0 0,1-4 432 0,-3-4 96 15,-1-4 16-15,2-1 0 0,-4-1-176 0,5-2-16 16,1-5-16-16,4 1 0 0,2-3-336 0,4 3-64 16,2-2-16-16,3-3 0 15,3-1-1200-15,7 0-240 0,4-3-48 0</inkml:trace>
  <inkml:trace contextRef="#ctx0" brushRef="#br4" timeOffset="-161409.41">28377 16086 11567 0,'0'0'512'0,"0"0"112"0,0 0-496 0,0 0-128 0,0 0 0 0,0 0 0 0,0 0 208 15,7 10 32-15,-7-10 0 0,5 7 0 16,-5-7-432-16,0 0-96 0,8 8-16 0,0-4 0 16,-8-4-752-16,0 0-160 0,12 0-16 0,-12 0-16 15,10 0 592-15,-1-1 112 0,-9 1 32 0,0 0 0 0,0 0 512 0,0 0 0 16,0 0 0-16,0 0 0 0,7 5 400 0,-7-5 96 15,0 0 16-15,0 0 0 0,-2 12 336 0,2-12 80 16,-3 8 16-16,0 3 0 0,-3-5-128 0,1 2-32 16,-2-3 0-16,1 1 0 0,0 3-256 0,0-4-48 15,-2 0-16-15,0 3 0 0,-2-6-192 0,1 3-32 16,-3 2-16-16,1-3 0 0,-2-2-80 0,-5-1-16 16,1 2 0-16,-4-1 0 0,1 0 176 0,-2-2 16 0,1-2 16 15,-1 1 0-15,-1 0 176 0,0-2 16 0,2 1 16 16,0-3 0-16,2-5 288 0,0 2 64 0,2-4 16 0,1 1 0 15,2 1-16-15,3-4-16 0,1 0 0 0,2-1 0 16,2-1-336-16,2 1-64 0,3-1-16 0,-1 0 0 16,5 1-112-16,2 1-32 0,1 0 0 0,7 1 0 15,1 1-320-15,4 0 144 0,0 2-144 0,2 0 0 16,3 4 128-16,1-2-128 0,0 4 0 0,-4 3 0 16,1 2 128-16,-1 3-128 0,-2 5 144 0,-2 0-144 15,-2 2 176-15,-3 4-176 0,-5 2 192 0,-2 2-192 16,-3 4 192-16,-3 4-64 0,-6-2 0 0,-2 6-128 15,-2-6 224-15,-3 4-64 0,-3 2-16 0,-2-3 0 16,-3 0-16-16,0-4-128 0,-2 0 192 0,1-1-64 0,-2-4 16 16,3-3 0-16,2-5 0 0,-1-1 0 15,-1-6 288-15,3-2 48 0,1-1 16 0,1-4 0 0,0-5 80 16,2-4 32-16,0-3 0 0,4 0 0 0,2-2-160 0,4 0-48 16,4-4 0-16,4 0 0 0,2-2-400 0,5-3 128 15,4 2-128-15,2 0 0 0,0-4 0 0,7 3-176 16,1-3 16-16,1 5 0 0,1-1-96 0,2 5 0 15,0 5-16-15,1 2 0 0,0 1 128 0,-2 6 144 16,-1 3-208-16,-3 5 80 0,3 2 128 0,-5 4-208 16,0 1 80-16,-2 5 128 0,-4 4-192 0,-2 6 192 15,-5 0-160-15,-3 3 160 0,-3-3 0 0,-3 7 0 16,-2 0 0-16,-6-2 0 0,-4 0 0 0,-3 0 0 16,-2-3 0-16,1-2 0 0,-1-4 0 0,-1-4 0 15,-2-5 0-15,-1-2 0 0,-2-2 256 0,1-2 0 0,-4-6 0 0,4-2 0 16,1-5 0-16,3-2 0 0,0-5 0 0,5-1 0 15,3-3-128-15,1 0-128 0,4-1 144 0,2-1-144 16,2-3 0-16,4-2 0 0,2-2 0 0,3-2-160 16,2 3-96-16,2-4 0 0,3-1-16 0,1 3 0 15,2 0 16-15,5 6 16 0,1 0 0 0,0 4 0 16,2 4 112-16,2 4 128 0,-1 4-208 0,-1 6 80 16,-1 5 128-16,1 5-128 0,0 0 128 0,-3 5-128 15,-3 4 128-15,-1 7 0 0,0 3-144 0,-7 4 144 16,-4 1 0-16,-6 3 0 0,-5 1 0 0,-5 6 0 15,-5-1 0-15,-5-1 0 0,-3 0 0 0,0-8 0 16,1-9 0-16,1-3 128 0,-1-5 32 0,2-5 0 16,-1-2 96-16,2-4 32 0,3-5 0 0,0-1 0 0,1-4 224 0,2-5 32 15,3 0 16-15,3-5 0 0,0-4-176 0,5-2-16 16,1-1-16-16,3-4 0 0,3 1-352 0,7-4 0 16,0 2 0-16,4-5 128 0,0 1-128 0,6 3 0 15,3-2-128-15,4 4 128 0,1 1-224 0,4 1 32 16,0 6 16-16,-1 4 0 0,-1 3 48 0,0 7 0 15,-5 2 0-15,-3 5 0 0,-5 7 128 0,-1 1 0 16,-4 3-144-16,-3 3 144 0,-3 2 0 0,-3 4 0 16,-2 0 0-16,-3 6 0 0,-2-1 0 0,-4 4 0 15,-5 1 0-15,-3 0 0 0,-5-3 0 0,0-7 0 16,-1 0 0-16,-3-2 0 0,-2-7 128 0,-2-1 0 16,2-1 0-16,-1-8 0 0,-1 1 128 0,2-2 32 15,0-1 0-15,3-3 0 0,-1-3-144 0,3-1-16 16,2-2-128-16,3 1 192 0,2-4-192 0,3 0-288 15,1-2 64-15,4 0 16 16,1-3-2352-16,4-1-448 0</inkml:trace>
  <inkml:trace contextRef="#ctx0" brushRef="#br4" timeOffset="-153703.8">31457 19996 4607 0,'0'0'192'0,"0"0"64"0,0 0-256 0,10-1 0 16,-10 1 0-16,11 0 0 0,-11 0 1648 0,14 6 272 16,-5 2 64-16,-1-2 16 0,1 3-1472 0,-3-3-288 15,0 3-64-15,1 0-16 0,-1 0-160 0,-2-3 0 16,0 1-160-16,-1 0 160 0,1-2 0 0,0-1 0 16,-1 1 0-16,-1 2 0 0,-1-1 256 0,1 8 160 15,-1-5 32-15,-2 2 0 0,-2 3 192 0,-2 3 32 16,0-2 16-16,-4 4 0 0,-1 3-16 0,-2 1 0 15,0 1 0-15,-1 1 0 0,-2-1-160 0,0 4-48 16,-2-4 0-16,2 3 0 0,-1-3-144 0,4 2-48 0,-1 0 0 0,2-3 0 16,-1-1-144-16,5-1-128 0,-2-3 144 0,2-3-144 15,1-1 128-15,1-1-128 0,0-5 0 0,1 1 144 16,4-9 224-16,0 0 32 0,0 0 16 0,0 0 0 16,0 0 336-16,0 0 64 0,0 0 16 0,-5-13 0 15,1 0-208-15,3-1-48 0,1-4 0 0,1-3 0 16,2-3-96-16,-2 2-32 0,0-1 0 0,0-1 0 15,3 0-320-15,-3 2-128 0,-1-3 0 0,3 1 144 16,0-3-144-16,-1 0 0 0,1 1 0 0,-1-2 0 16,5-3 0-16,0 2 0 0,3-2 0 0,4-2 0 15,0-2 0-15,4 1 0 0,5-1-128 0,1 3 128 16,2 4-144-16,0 2 144 0,1 4-192 0,-2 3 192 16,1 1-224-16,-2 3 64 0,0 4 16 0,2-1 0 15,-2 1 144-15,1 4 0 0,1 5-144 0,-4 2 144 16,3 2 0-16,-4 2-176 0,-2 4 176 0,2 2-128 0,-2 4 0 0,-2 1 0 15,-3 2 0-15,-1 2 0 0,-1 1 128 0,-4 4-128 16,-1 6 128-16,-5 0-128 0,-2 1 128 0,-3-1 0 16,-1-1 0-16,-4-3 0 0,-2-2 0 0,0 0 0 15,-3-2 0-15,0-1 0 0,-3-2 0 0,1-2 128 16,-3-3-128-16,0-2 176 0,-2 1-32 0,2-1 0 16,-1-2 0-16,0-3 0 0,1-1-144 0,1-1 128 15,3-3-128-15,3-1 128 0,1 1-128 0,10-2 0 16,-10-3 0-16,10 3 128 0,0 0-128 0,0 0 0 15,0 0 0-15,0 0 0 0,0 0 0 0,0 0 0 16,0 0-192-16,0 0 192 0,0 0-224 0,0 0 80 16,14 4 16-16,-2 1 0 0,1 6 128 0,0 2 0 0,1 1-144 0,1 4 144 15,2 4 0-15,2 2 0 0,0 1 0 0,5 3 0 16,-3 3 0-16,2-2 0 0,-2 1 0 0,5 2 0 16,0-1-272-16,2 3 64 0,1 2 16 0</inkml:trace>
  <inkml:trace contextRef="#ctx0" brushRef="#br4" timeOffset="-144830.93">28835 9423 5519 0,'0'0'496'0,"0"0"-496"0,-8-2 0 0,8 2 0 16,-9-2 560-16,0 1 16 0,2 0 0 0,7 1 0 15,0 0 368-15,0 0 80 0,0 0 0 0,0 0 16 16,0 0 176-16,0 0 48 0,0 0 0 0,0 0 0 15,0 0-80-15,0 0-16 0,0 0 0 0,0 0 0 16,0 0-416-16,0 0-96 0,0 0-16 0,0 0 0 0,-2 7 32 0,2-7 0 16,-3 5 0-16,0-2 0 0,-1 2 80 0,0 0 16 15,-1-1 0-15,0-3 0 0,-3 2-240 0,8-3-32 16,0 0-16-16,0 0 0 0,0 0-208 0,0 0-32 16,0 0-16-16,0 0 0 0,0 0 80 0,0 0 16 15,15 1 0-15,3-2 0 0,1-3-128 0,5-1 0 16,3-3-16-16,0 2 0 0,-1-2-48 0,4 2-128 15,-4 0 192-15,4-1-64 0,-1 3-128 0,-1 2 192 16,0-1-192-16,-2 1 192 0,0 2-192 0,-2 0 160 16,-1 0-160-16,-4 1 160 0,-4 0-32 0,-2 1-128 15,-2 0 192-15,-11-2-64 0,0 0 32 0,0 0 0 16,0 12 0-16,-3-5 0 0,-6 0-16 0,-7 1 0 16,-4-2 0-16,-4 2 0 0,-3-1 0 0,-1 3 0 15,-2-4 0-15,-2 4 0 0,0-3 0 0,-1-1 0 0,0-1 0 0,1-1 0 16,2-1 96-16,1-2 16 0,-1-1 0 0,4-1 0 15,-1-1-96-15,5 0-16 0,3 1 0 0,3-5 0 16,2 1-144-16,4 0 160 0,3-4-160 0,1 4 160 16,6 5-160-16,0 0 192 0,0-10-192 0,2 4 192 15,-2 6-192-15,9-5 160 0,2-3-160 0,1 0 160 16,2-2-160-16,3 4 0 0,1 1 0 0,1-2 0 16,1-1 0-16,-1 0 0 0,0 2 0 0,0 2 0 15,0 0 0-15,-1-1 0 0,-3 1-144 0,-2 0 144 16,-3 2 0-16,-1-2 0 0,-9 4 0 0,0 0 0 15,0 0 0-15,0 0 0 0,0 0 0 0,0 0 0 16,0 0 128-16,-6-4-128 0,-7 4 0 0,-4 3 0 16,-3-1 0-16,-2 2 0 0,-4-3 0 0,-3 3 0 0,-4 0 0 0,-1 1 0 15,1-2 0-15,2 0 0 0,0 2 0 0,4 2 0 16,5-5 0-16,0 0 0 0,0-2 128 0,5 0-128 16,3 0 0-16,2-2 0 0,2 1 128 0,2 1-128 15,8 0 0-15,0 0 0 0,0 0 0 0,0 0 128 16,0 0-128-16,0 0 0 0,0 0 0 0,9-10 0 15,3 5 0-15,2-3 0 0,1 2 0 0,4-1 0 16,3-1 0-16,0 4 0 0,4 1 0 0,-3 2 0 16,1-3 0-16,-1 0 0 0,2 3 0 0,-3 0 0 15,-3 1 0-15,-1-2 0 0,-2 1 0 0,-3 0 0 16,-13 1 0-16,10-1 0 0,-10 1 0 0,0 0 0 0,0 0 0 0,0 0 0 16,0 0-176-16,0 0 32 0,-16 3 0 0,-2 5 0 15,-1-3 144-15,-5 3-160 0,-4-3 160 0,-3 0-160 16,-1 4 160-16,-1 2-128 0,-2 0 128 0,0-4-128 15,2-1 128-15,3 3 0 0,2-4 0 0,1 3 0 16,2-4 0-16,3-2 0 0,4-2 0 0,6 0 0 16,1 0 0-16,11 0 0 0,0 0 0 0,0 0 0 15,0 0 0-15,3-6 0 0,3-4 128 0,6 2-128 16,3-2 0-16,4 4 0 0,1-4 0 0,5 2 0 16,0-3 0-16,4 3 0 0,3-2 0 0,2 2 0 15,3-1 0-15,0 3 0 0,-1-3 0 0,0 3 0 16,3-1 0-16,-5 1 0 0,-5 1 0 0,-3 1 0 15,-6-2 0-15,-2 2 0 0,-4 0 0 0,-14 4 0 16,0 0 0-16,0 0 0 0,0 0 0 0,0 0 128 16,-10 4-128-16,-4 1 0 0,-5 1 128 0,-6-1-128 0,-4 2 0 15,-3 2 0-15,-2-2 0 0,-2 3 0 0,1-2 128 0,1 2-128 16,-1-2 128-16,5 2-128 0,-2-2 288 0,4 2-16 16,3-3 0-16,4 4 0 0,3-4-48 0,4 2-16 15,3-4 0-15,3-1 0 0,8-4-48 0,0 0-16 16,0 0 0-16,0 0 0 0,14-3-144 0,4 0 128 15,1 0-128-15,5-5 128 0,4 2-128 0,3 1 0 16,1-3 0-16,2 1 0 0,3-1 0 0,2 2 0 16,3-1 0-16,-4 1 0 0,-1 2 0 0,-3 2 0 15,-3-1 0-15,-6 3 0 0,-3-1 0 0,-5 0 0 16,-6-1 0-16,-11 2 0 0,0 0 0 0,0 0 160 16,0 0-160-16,0 0 160 0,-5 9-160 0,-7 0 0 15,-4-5 0-15,-4 2 0 0,-5 5 0 0,-3-5 0 0,-3-1 0 16,-2 1 0-16,-3-3 0 0,0 2 0 0,1-1 0 0,1 2 0 15,0-5 0-15,4-1 0 0,1 2 0 0,3-2 0 16,5-2 0-16,3 2 0 0,4-2 0 0,2-1 0 16,4-3 128-16,8 6-128 0,-2-8 0 0,2 8 128 15,5-10-128-15,6 3 0 0,4-5 0 0,4 3 0 16,1-4-176-16,6 2 176 0,2 1-128 0,3-2 128 16,2 5 0-16,3-2-160 0,0 3 160 0,-1-3 0 15,2 1 0-15,-3 3-128 0,-2-1 128 0,-3 2 0 16,-3 1 0-16,-6 2 0 0,-6 1 0 0,-4 0 0 15,-10 0 0-15,0 0 0 0,0 0 0 0,-7 9 0 16,-7 0 0-16,-7-2 0 0,-5 2 0 0,-9-2 0 16,-5 0 0-16,-5 0 0 0,-1-2 0 0,1 4 0 15,-5-3 0-15,3 3 0 0,1-3 0 0,2 2 0 16,-2-1 0-16,3-3 0 0,0 0 0 0,2-1 0 0,2-1 0 0,5 2 0 16,5-3 0-16,5 2 144 0,6-1-144 0,6 2 0 15,3 0 0-15,9-4 0 0,0 0 0 0,10-3 0 16,5 0 0-16,8 0 0 0,8 2-144 0,5-2 144 15,6-2 0-15,4 0 0 0,1-1 0 0,3-3-128 16,1 1 128-16,2 3 0 0,2-1 0 0,1 2 0 16,1 1 0-16,-6 0 0 0,-8-2 0 0,-3 3 0 15,-4 1 0-15,-8 1 0 0,-8 0 0 0,-6 0 0 16,-4 0 0-16,-10 0 0 0,0 0 0 0,0 0 0 16,-17 8 0-16,-5-5 0 0,-8 1 0 0,-7 1 0 0,-8 0 0 15,-2-1 0-15,-1 4 0 0,0 1 0 16,-1-4 0-16,1 5 0 0,1-6 0 0,0 3 0 0,0 4 0 0,1-5 0 15,3 3 0-15,4-4 0 0,5 1 0 0,8-1 0 16,8-2 0-16,7-1 0 0,11-2 0 0,0 0 0 16,0 0 0-16,17 0 0 0,7 0 0 0,6-1 0 15,5-4 0-15,3-4-128 0,3 3 128 0,2-3 0 16,1 3-128-16,3 2 128 0,1-1 0 0,1 1 0 16,1 1 0-16,-4 2 0 0,-3 0 0 0,-6 2 0 15,-8 2 0-15,-5 0 0 0,-6 3 0 0,-7-3 0 16,-11-3 0-16,0 0 0 0,-5 7 0 0,-6 2 0 15,-7-3 0-15,-9 0 0 0,-6 1 0 0,-3-4 0 16,-5 6 0-16,-2 0 128 0,-2-4-128 0,2 4 0 16,1-2 0-16,4 1 0 0,0-1 0 0,2 2 0 15,4 0 128-15,4-4-128 0,6 1 0 0,6-2 0 0,4-2 0 0,12-2 128 16,0 0-128-16,0 0 0 0,0 0 0 0,12-1 0 16,6-1 0-16,4-5 0 0,3 0 0 0,3-2 0 15,3 0 0-15,2-1 0 0,3 2 0 0,4 4 0 16,2-2 0-16,0 1 0 0,-2 1 0 0,-3 0 0 15,0 0 0-15,-6 3 0 0,-7-1 0 0,-6 0 0 16,-6 1 0-16,-12 1 0 0,0 0 0 0,0 0 0 16,0 0 0-16,-14 9 0 0,-7-3 0 0,-6-2 0 15,-6 1 0-15,-3 3 0 0,-2-3 0 0,-1 4 0 16,-1-2 0-16,1 4 0 0,-2-4 0 0,3 3 0 16,0-1 0-16,1 3 0 0,3-6 0 0,2 3 0 15,2-4 0-15,3 1 0 0,7 5 0 0,2-5 0 0,6 2 0 16,4-3 0-16,8-5 0 0,0 0 0 0,0 0 0 0,0 0 0 15,0 0-272-15,7 7 48 0,-7-7 16 0,18 7 0 16,1-5 32-16,1-2 16 0,4-1 0 0,-2-2 0 16,2 2 160-16,2 1 0 0,-5 0-144 0,1 0 144 15,-2-4 0-15,-1 3 0 0,0 0 0 0,-1 1 0 16,-4 0 0-16,0 1 0 0,1-1 0 0,-3 1 0 16,-2-1 0-16,0 2 0 0,-10-2 0 0,12 2 0 31,-12-2-2368-31,0 0-336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11:49.75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10057 2375 9951 0,'0'0'448'0,"3"-6"80"0,-3 6-528 0,5-11 0 0,-1 0 0 0,-1 0 0 16,0 4 544-16,-3 7 0 0,-3-11 0 0,3 11 0 16,3-8-64-16,-3 8-16 0,0 0 0 0,0 0 0 15,-4-10-64-15,4 10-16 0,0 0 0 0,0 0 0 16,-8-4-128-16,8 4-16 0,-8 1-16 0,8-1 0 16,-11 2-96-16,1 2 0 0,-1 2-128 0,2-2 192 15,9-4-192-15,-9 1 144 0,-1 3-144 0,1 0 128 0,0-1-128 0,9-3 0 16,0 0 0-16,-8 6 128 0,2-1-128 0,6-5 160 15,0 0-160-15,-4 11 160 0,4-11-160 0,-2 9 160 16,2-9-160-16,1 11 160 0,-1-11-16 0,8 12 0 16,1-5 0-16,-1 1 0 0,5 0 192 0,0-3 48 15,0 4 0-15,-2-2 0 0,0 1 32 0,2 1 16 16,1 0 0-16,1 2 0 0,1 3-32 0,0 0 0 16,2-2 0-16,1-1 0 0,3 0-80 0,-1-2-32 15,3 3 0-15,1-3 0 0,0 1-64 0,-1-4-16 16,3 3 0-16,1-4 0 0,1-1 0 0,-1-1 0 15,-1-1 0-15,1 2 0 0,2-2-80 0,-3 0 0 16,0-1-128-16,-2-1 192 0,-1 0-192 0,-1 0 128 0,-1-1-128 0,-1-2 0 16,1 2 128-16,-1-3-128 0,0 2 0 15,-2-1 144-15,-1 0-144 0,-1 2 160 0,1-3-160 0,0-1 160 16,-1 1 16-16,-1-1 0 0,-1 2 0 0,1-5 0 16,-1 2 32-16,-1-1 16 0,-3 0 0 0,2 2 0 15,-3-4-48-15,2 1-16 0,-2-3 0 0,-1 3 0 16,-2-1-32-16,0 3 0 0,-2 1 0 0,-5 5 0 15,5-8-128-15,-5 8 0 0,0 0 144 0,0 0-144 32,0 0-1312-32,0 0-336 0</inkml:trace>
  <inkml:trace contextRef="#ctx0" brushRef="#br0" timeOffset="1003.7">13201 5648 13823 0,'0'0'1216'0,"6"-6"-960"0,-6 6-256 0,13-3 0 15,-1-2-176-15,2 1-80 0,2 3 0 0,4 0-16 16,3 1 656-16,2 1 144 0,2 0 32 0,3 2 0 16,5-1-128-16,4 1-32 0,6-2 0 0,4 0 0 15,6 2 0-15,-2-1 0 0,-1 0 0 0,4-1 0 16,3 2 48-16,3-2 16 0,4 0 0 0,8 0 0 16,6-2 0-16,4 0 0 0,-3 0 0 0,3-2 0 15,4 2-48-15,7-1-16 0,3 0 0 0,1-1 0 0,-2 2-16 16,6 0 0-16,5 0 0 0,2-1 0 0,0 0-64 15,2-1-32-15,-1 2 0 0,5 0 0 0,2-3-48 0,6 1-16 16,-2 3 0-16,4-2 0 0,1-2 0 0,-2-1 0 16,0 1 0-16,-2 2 0 0,7-1-32 0,-4-1-16 15,-4-2 0-15,1 1 0 0,4-5-176 0,-6 2 192 16,-8-1-192-16,0 1 192 0,3 2 0 0,-7-2 16 16,-4 3 0-16,-8 0 0 0,-5-4-16 0,1 3-16 15,1-3 0-15,-7 3 0 0,-8-1-176 0,-6 0 128 16,-8 2-128-16,-2 1 128 0,-6-1-128 0,-5 1 0 15,-2-1 0-15,-5 0 0 16,-5-4-1792-16,-5 1-352 0</inkml:trace>
  <inkml:trace contextRef="#ctx0" brushRef="#br0" timeOffset="1822.93">7570 2239 6447 0,'0'0'576'0,"0"0"-576"0,0 0 0 0,3-11 0 15,0-2 1344-15,-1 3 176 0,1-2 16 0,0 5 16 16,-2-4-560-16,-1 11-112 0,2-10-32 0,1 0 0 16,-3 10-80-16,0 0-32 0,0 0 0 0,0 0 0 15,0 0-144-15,0 0-16 0,0 0-16 0,0 0 0 16,4 14-560-16,-2 3 0 0,1 0 0 0,-1 2 0 15,1 1 0-15,1 0 0 0,-1 4 0 0,1 4 0 16,1 1 208-16,2 2-64 0,-1 2-16 0,3 0 0 0,1 1-128 0,2-2 0 16,-1-3 0-16,3 0 0 0,3 1 0 0,2-6 0 15,4 1 0-15,-1 3 0 0,3-4 0 0,3 0 192 16,-1-4-32-16,3-3 0 0,-2 1 160 0,1-4 16 16,1-1 16-16,2 0 0 0,0-5 32 0,1 3 0 15,-1-6 0-15,1-1 0 0,1-1 64 0,3-3 0 16,2-5 16-16,0 0 0 0,-1 1 80 0,0-5 16 15,3 2 0-15,-5-5 0 0,-3 2-176 0,2-4-16 16,-5-1-16-16,1-2 0 0,-2 1 96 0,1-3 0 16,-3-4 16-16,-1 1 0 0,-2-2-128 0,-1 1-16 0,-2 0-16 0,0-1 0 15,-2 1-304-15,-2 2 128 16,0 3-128-16,-4 3 0 0,-4 3 0 0,-3 6-192 0,-6 6 0 0,0 0-8960 31,6 14-1776-31</inkml:trace>
  <inkml:trace contextRef="#ctx0" brushRef="#br0" timeOffset="3072.27">5387 8657 6447 0,'1'-16'272'0,"2"7"80"0,-1 2-352 0,-2 7 0 0,4-9 0 0,1 1 0 0,2 1 512 0,-4-1 16 15,-3 8 16-15,9-5 0 0,-1 1-160 0,0-2-48 16,-2-2 0-16,2 6 0 0,-8 2 48 0,10-5 16 16,2 1 0-16,0 0 0 0,-2 1-128 0,2 2-16 15,-2-1-16-15,1-2 0 0,1 3-80 0,0-1-16 16,-3 0 0-16,-9 2 0 0,12 0 80 0,0 1 16 15,0-1 0-15,2 3 0 0,0 2 64 0,2-2 16 16,-2 4 0-16,3 0 0 0,-2-3-64 0,2 1 0 16,0 5 0-16,2-2 0 0,2 2 32 0,0-2 0 15,0 6 0-15,-1-3 0 0,-1-2 32 0,1 3 16 16,1-3 0-16,2 3 0 0,1 0 96 0,2-3 16 16,2 2 0-16,0-2 0 0,2 2-16 0,3-2 0 0,4 1 0 15,2-1 0-15,3 0-80 0,2 0-16 0,2-1 0 0,1-3 0 16,-2 2-48-16,2-1-16 15,2-3 0-15,3 2 0 0,3 4-112 0,5-4-32 0,3-1 0 0,1 1 0 16,1 0-128-16,0-2 160 0,-1 1-160 0,1 0 160 16,1 1-160-16,6-3 0 0,4 3 144 0,1-1-144 15,-4 1 0-15,-1-1 144 0,2-1-144 0,2 3 0 16,6 3 144-16,-2-4-144 0,0 0 0 0,-1 0 144 16,-3-2-16-16,1-1 0 0,2 3 0 0,3 2 0 15,3-4 32-15,-1-1 0 0,-3-2 0 0,3 2 0 16,2 3 32-16,3 0 16 0,3-5 0 0,-2-1 0 15,-2-1-48-15,3 0-16 0,5 2 0 0,0-1 0 16,1 0-144-16,-1-1 128 0,-5 1-128 0,3-1 128 16,1-1-128-16,-1-1 128 0,-2-2-128 0,0 1 128 15,-5 1-128-15,6-2 0 0,1 1 0 0,-3 0 0 16,-4-6 0-16,-3 4 128 0,-2-5-128 0,3 6 0 0,6 0 160 0,-5-1-160 16,-3 1 192-16,1-4-192 0,-4 1 192 0,0-1-64 15,0 2 0-15,1-2-128 0,0 1 208 0,-4-4-64 16,-6 1-16-16,-2 1 0 0,-2 0 64 0,0 1 0 15,2 1 0-15,-3-1 0 0,-2 2 0 0,-2-3 16 16,-4 0 0-16,-3 0 0 0,-5 2-32 0,-2-2-16 16,-1-1 0-16,1 3 0 0,1-3 0 0,-2 0 0 15,-3 2 0-15,-3-1 0 0,-4 3-160 0,-6-2 0 16,0 1 144-16,-3-4-144 0,-1 2 0 0,-3 2 144 0,-4-1-144 0,-1 2 0 16,-2 2 144-16,-2-2-144 0,0 3 0 0,-3-3 144 15,-2 2-144-15,-1 1 0 0,-3-1 0 16,-6 6 128-16,0 0-128 0,6-6 0 0,-6 6 0 0,0 0 0 15,0 0 0-15,0 0 0 0,0 0 0 0,0 0 0 16,0 0 0-16,0 0 0 0,0 0 0 0,0 0 0 16,0 0 0-16,-11 2 0 0,1 0 0 0,0 2 0 15,-2-3 0-15,1 2 0 0,-1-1 0 0,1 0 0 16,1 3-416-16,-1 2 32 0,1-3 16 0,-1 3 0 31,-2 0-1840-31,2 0-368 0,1 4-80 0</inkml:trace>
  <inkml:trace contextRef="#ctx0" brushRef="#br0" timeOffset="4369.16">5010 1811 6959 0,'0'0'304'0,"0"0"80"0,0 0-384 0,0 0 0 0,0 0 0 0,-3-9 0 0,3 9 176 0,0 0-48 15,-5-7 0-15,5 7 0 0,-4-6 48 0,4 6 0 16,-8-8 0-16,8 8 0 0,0 0 96 0,-8-3 32 16,0 3 0-16,8 0 0 0,0 0-48 0,-9 1 0 15,9-1 0-15,0 0 0 0,-8 6-80 0,3 4-32 16,1-1 0-16,2 4 0 0,1 0-16 0,1-3 0 16,1 0 0-16,1 5 0 0,1 1 96 0,0 0 16 15,0-1 0-15,2 6 0 0,3-1 16 0,-2 0 0 16,2-1 0-16,0-1 0 0,-1 1-16 0,2 0 0 0,-1 0 0 0,1 0 0 15,1 2-80-15,0 2-16 0,2-2 0 16,0 2 0-16,1 4 0 0,1-3 0 0,2 1 0 0,2 0 0 16,-1-6 176-16,1 1 16 0,-1-1 16 0,2-1 0 15,1 0 48-15,0 1 16 0,1 0 0 0,1 1 0 16,0 0-96-16,-1 0-32 0,1-3 0 0,2 1 0 16,-1 0 32-16,2-2 0 0,-1 0 0 0,2-4 0 15,-1-3-64-15,5 1-16 0,-2 2 0 0,6-4 0 16,1-2-48-16,1-1 0 0,-3-2 0 0,4-2 0 15,1-1 16-15,-1-1 0 0,-3-3 0 0,-1-1 0 16,0 0-16-16,0 1 0 0,0-5 0 0,1 1 0 16,-3-2-16-16,2 0-16 0,0-5 0 0,3-2 0 15,0-1 16-15,-1-1 0 0,1-2 0 0,-2-2 0 16,-2 1 32-16,-3 1 16 0,-2-2 0 0,-3-2 0 0,-2 1-16 16,-2 3 0-16,-2-5 0 0,-2 6 0 0,-1 1-16 15,-4 1-16-15,-2 0 0 0,-2 2 0 0,0 1-32 0,-2 3 0 16,-2 2 0-16,-3 10 0 0,2-9-144 0,-2 9 0 15,0 0 144-15,0 0-144 16,0 0-496-16,0 0-160 0,0 0-48 0</inkml:trace>
  <inkml:trace contextRef="#ctx0" brushRef="#br0" timeOffset="6023.44">16521 8247 9215 0,'0'0'816'0,"0"0"-656"0,0 0-160 0,6-7 0 0,1 0 944 0,-7 7 144 15,8-2 48-15,-8 2 0 0,12 0-480 0,-1 0-80 16,-1 2-32-16,2 2 0 0,-1 1-176 0,2 0-48 16,0-2 0-16,1 3 0 0,0 2-16 0,2-3-16 15,2 1 0-15,1 3 0 0,1-1 16 0,2 2 0 16,0-2 0-16,2 3 0 0,1 2-32 0,1 0 0 16,-1 2 0-16,1-1 0 0,-2 1-48 0,2-2-16 15,5-2 0-15,-2 4 0 0,2 1 16 0,2 1 0 16,0 4 0-16,5-3 0 0,5-3 16 0,3 0 0 15,1-5 0-15,0 2 0 0,-3 0-32 0,6 1 0 16,-2 1 0-16,1-1 0 0,-2-6-16 0,2 5-16 16,2-1 0-16,5 2 0 0,4 1-48 0,1 0-128 0,-3-5 192 0,2 2-64 15,-2 2-128-15,0-3 0 0,-2 2 0 0,3 0 0 16,5-3 0-16,2 3 128 0,1-6-128 0,-1 3 0 16,-2-1 0-16,-1 2 128 0,0-1-128 0,3 3 0 15,3-3 0-15,0 1 0 0,3-2 128 0,-4 1-128 16,0-1 0-16,-2 2 0 0,0-1 0 0,6 1 128 15,6-6-128-15,-2-1 0 0,-2 0 0 0,0 1 0 16,1 0 0-16,1-1 0 0,3 4 144 0,-1-3-144 16,1-8 128-16,-1 2-128 0,-3-1 160 0,1 1-160 15,3 5 240-15,2-2-48 0,3-2-16 0,-4 0 0 16,-2-2-32-16,-2 3 0 0,0 1 0 0,6-1 0 16,5 0-16-16,-2 0-128 0,-3-2 192 0,-1 2-64 15,-1 0-128-15,4 1 0 0,4 2 144 0,-2-6-144 0,-1-2 128 16,-1-3-128-16,0 2 160 0,4 4-160 15,2-1 0-15,-2-3 0 0,-3-3 0 0,-1 0 0 0,0 2 0 0,2 4 0 16,5-4 0-16,-4 1 0 0,-3-7 0 0,-1 2 0 16,-1-3 128-16,0 1-128 0,3-1 256 0,-4-1 16 15,2-7 0-15,-6 2 0 0,-4 0 240 0,-2-1 64 16,-2-3 0-16,2-1 0 0,3 2-48 0,-3-3 0 16,-6 1 0-16,-4 2 0 0,-7-1-144 0,0 5-48 15,-3 5 0-15,-3-1 0 0,-2-1-160 0,-3 1-48 16,-4 4 0-16,-3 3 0 0,-6-1-128 0,-2 4 0 15,-2 1 0-15,-5 2 0 0,-3-1 0 0,-4 3-144 16,-1 1 144-16,-4 3-208 16,-3 5-2064-16,-3 4-416 0,-12 7-64 0,-5 6-32 0</inkml:trace>
  <inkml:trace contextRef="#ctx0" brushRef="#br0" timeOffset="8526.17">3719 11824 4607 0,'0'0'400'0,"0"0"-400"16,4-10 0-16,1 2 0 0,0-2 1200 0,2 3 144 16,-1-2 48-16,-2 1 0 0,1 0-896 0,0 1-176 15,-5 7-48-15,6-8 0 0,-1-3 112 0,1 6 0 16,-6 5 16-16,0 0 0 0,3-8 80 0,-3 8 16 16,0 0 0-16,12-3 0 0,-12 3-48 0,10-3-16 0,-10 3 0 0,13-2 0 15,1 0 0-15,0-1 0 0,-2-1 0 0,2 2 0 16,2-2 80-16,0 2 0 0,1-2 16 0,0-1 0 15,2 3-112-15,3 1-32 0,1 0 0 0,6 1 0 16,4 0-32-16,4 0-16 0,3-1 0 0,0-1 0 16,1 2 32-16,2 0 0 0,3-1 0 0,-2 1 0 15,3-1-176-15,2 1-16 0,3-1-16 0,2-1 0 16,4-2-32-16,-1 1 0 0,1 1 0 0,-2 1 0 16,-2 0 64-16,-2 1 0 0,0 0 0 0,3 0 0 15,3 1-16-15,0 2 0 0,2 0 0 0,-4 0 0 16,-4 0-48-16,-2-2 0 0,-3 1 0 0,-1 1 0 15,-2-1-128-15,-1 2 0 0,-1-1 144 0,0-1-144 16,0 0 144-16,-1-1-144 0,-3 3 192 0,-4-1-192 16,-3 3-176-16,-5-1-144 0,-3 1-16 0,-2 0-10912 15</inkml:trace>
  <inkml:trace contextRef="#ctx0" brushRef="#br0" timeOffset="9242.84">9547 11725 11231 0,'0'0'496'0,"0"0"96"0,0 0-464 0,0 0-128 15,0 0 0-15,0 0 0 0,0 0 736 0,0 0 128 16,0 0 32-16,11-5 0 0,-1 1-16 0,0 2 0 16,1-1 0-16,3 0 0 0,2 2-192 0,1 2-48 15,2 2 0-15,3-2 0 0,-2-1-240 0,6-1-48 16,-1-2-16-16,3 3 0 0,3 3-80 0,4-2-32 16,0 1 0-16,5-2 0 0,2-3-32 0,0 0-16 15,-2 3 0-15,0 0 0 0,2-1 112 0,1 0 32 16,1-2 0-16,1 1 0 0,2 1-16 0,7-2 0 0,3 1 0 0,3-2 0 15,-2 4-112-15,1 0-32 0,-2 0 0 0,1 0 0 16,1-2-160-16,3 0 0 0,6-1 144 0,1 1-144 16,0-2 0-16,-2-1 0 0,0 0 0 0,-5 2 128 15,-1 1-128-15,6-1 0 0,2-3 0 0,-2 2 128 16,-2-1-128-16,-3 1 0 0,-2-2 0 0,-1 2 0 16,-5 0 0-16,2 4 0 0,1 0 0 0,2 0 0 15,1-2 128-15,-8 0-128 0,-5 4 160 0,-5-4-160 16,-4-1 0-16,-3 3-128 0,-4-2-16 0,-3 6 0 31,-4-1-464-31,-4-1-96 0,-4 2 0 0,-2 1-9952 0</inkml:trace>
  <inkml:trace contextRef="#ctx0" brushRef="#br0" timeOffset="10111.58">17325 11195 11967 0,'8'-10'1072'0,"-8"10"-864"0,6-4-208 0,5 3 0 16,-1-3 528-16,2 3 64 0,1 1 16 0,4 2 0 15,-2 2-96-15,3 0-32 0,2 0 0 0,4 1 0 16,3 0 32-16,3-1 16 0,2-1 0 0,3 2 0 16,1-2-80-16,8 0-32 0,5 0 0 0,6 1 0 15,3 0-32-15,1-1 0 0,-2-1 0 0,-1-2 0 16,-1 0 16-16,2-1 0 0,1 0 0 0,5-2 0 0,4-2-80 16,-4 1-32-16,0 2 0 0,-4 0 0 15,0 0-128-15,-4 2-32 0,-5 1 0 0,1 2 0 0,0 2-128 0,-1 5 0 16,-3-1 0-16,-4 2-10528 15</inkml:trace>
  <inkml:trace contextRef="#ctx0" brushRef="#br1" timeOffset="16614.62">6414 9441 3679 0,'0'0'320'0,"0"0"-320"16,-4-8 0-16,4 8 0 0,-6-7 1632 0,1 0 256 15,5 7 48-15,-7-2 16 0,7 2-992 0,-11-2-192 16,2 4-32-16,0 2-16 0,-1 1-224 0,-1 0-48 15,-2 1-16-15,-1 3 0 0,-3 0 16 0,-2 2 16 0,-2 3 0 0,-3 3 0 16,-4 2-80-16,0 1-32 0,-2 2 0 0,2 3 0 16,-1-1 0-16,0 6 0 15,0 1 0-15,-2 4 0 0,-1-3-32 0,2 2-16 16,-1-1 0-16,-3 5 0 0,0 3-128 0,-3 1-32 0,-2-3 0 0,-2 2 0 16,-1 2 400-16,1 1 80 0,-1 6 16 0,3-2 0 15,-1 2 32-15,1 3 16 0,-2 4 0 0,2 4 0 16,0-2 16-16,-3 1 16 0,-5 1 0 0,0 0 0 15,0 2-256-15,1-3-48 0,4-2-16 0,2 1 0 16,0-4-80-16,3-3-32 0,3-1 0 0,1-2 0 16,2-1-48-16,3-1-16 0,1-3 0 0,1-2 0 15,0-4-64-15,2-3-16 0,2-3 0 0,0 0 0 16,0 2-144-16,3-7 0 0,0-2 144 0,1-3-144 16,0-2 0-16,3-1 128 0,4-2-128 0,0-3 0 15,3-1 0-15,2-5-160 0,3 3 16 0,3-11 0 16,0 0-704-16,7 7-144 0,-7-7-32 0,18 5 0 15,6-2-1696-15,4-8-352 0</inkml:trace>
  <inkml:trace contextRef="#ctx0" brushRef="#br1" timeOffset="17465.16">13630 9479 14559 0,'-28'5'640'0,"8"5"144"0,-4 0-624 0,-3 7-160 0,-2 3 0 0,0 4 0 15,-1 2 192-15,-1 6 0 0,-2 2 0 0,-3 3 0 16,-2 1 304-16,-2 3 64 0,0 6 16 0,-7 0 0 16,-5 2 16-16,-2 3 16 0,-3 2 0 0,1 2 0 15,1 1 128-15,-2 3 32 0,-4-3 0 0,-1 8 0 16,-4 1-96-16,-3 1-16 0,-1 0 0 0,2 2 0 0,5 1-96 15,2-1-32-15,-1-1 0 0,1 0 0 0,-1-1-32 16,2-6-16-16,2-2 0 0,2-4 0 0,5-1-208 16,4-6-32-16,5 0-16 0,2-2 0 0,4-4-96 0,6-4 0 15,6-2-128-15,4-3 192 0,3-3-192 0,5-5 0 16,1-4 128-16,6 0-128 0,0-2-128 0,5 0-80 16,4-5-16-16,1 0 0 15,3 1-640-15,4-5-128 0,6-1-32 0,4-7-10752 0</inkml:trace>
  <inkml:trace contextRef="#ctx0" brushRef="#br1" timeOffset="18300.23">19596 9213 3679 0,'0'0'320'0,"-7"-7"-320"0,1-2 0 0,0 4 0 16,-1-2 1776-16,1 2 272 0,0 3 64 0,0-3 16 16,6 5-1152-16,-7-5-224 0,7 5-48 0,-9-2-16 15,0 1-256-15,0 2-48 0,0 2-16 0,-2 2 0 16,-2 0-64-16,-2 4-16 0,-2 1 0 0,-2 4 0 16,-1 3 32-16,-4 2 16 0,-3 1 0 0,-2 3 0 15,1 4 48-15,-1 3 16 0,-1 4 0 0,0 2 0 16,-2 0-64-16,-1 4-16 0,-1 2 0 0,-1 7 0 15,0-1 32-15,-5 3 0 0,-4 2 0 0,-3 4 0 0,-4 7 96 16,0-2 32-16,4 0 0 0,-1-1 0 0,-2 4-208 0,2-3-32 16,0 2-16-16,-3 1 0 0,-1-3 32 0,-3 2 0 15,-1-6 0-15,3-1 0 0,1-5-64 0,0 1 0 16,2 0 0-16,2 0 0 0,-1-2 160 0,1-4 32 16,-3 2 0-16,2-1 0 0,-4-2 176 0,4-2 32 15,1-5 16-15,4 1 0 0,4 2-80 0,0-1-16 16,2 0 0-16,4-1 0 0,2-1-304 0,2-3-64 15,2-4-16-15,1-1 0 0,1 2-128 0,4-2 0 16,0-6 144-16,3 1-144 0,2-3 0 0,5-4 0 16,2 0 0-16,1-3 0 0,1-3-208 0,5-3-112 15,3 2-32-15,0-12 0 16,11 6-544-16,6-2-128 0,6-3 0 0,4-2-7296 0,1-3-1472 0</inkml:trace>
  <inkml:trace contextRef="#ctx0" brushRef="#br1" timeOffset="19115.84">24254 9265 13823 0,'-2'-20'1216'0,"-1"7"-960"0,3 3-256 0,0 1 0 16,0-2 1072-16,3 5 160 0,-3 6 48 0,0 0 0 16,0 0-768-16,0 0-160 0,0 0-32 0,0 0 0 0,0 0-64 0,-8 7-32 15,-1 3 0-15,-1-1 0 0,-1 3 112 0,-2 3 32 16,-2-1 0-16,-3 4 0 0,-4 1-80 0,-3 2-16 16,-7 2 0-16,2 7 0 0,-3 1-16 0,-2 5-16 15,-2 3 0-15,-2 5 0 0,-3 3-16 0,-1 5 0 16,-2 5 0-16,-4 8 0 0,-10-3-224 0,-3 4 176 15,-7-1-176-15,3 5 160 0,0 2-160 0,4 3 192 16,2-2-192-16,-1 0 192 0,-2 2 16 0,-1-1 16 16,-1-1 0-16,4-1 0 0,3 0 208 0,0 1 32 15,1 1 16-15,0 3 0 0,1-2-112 0,-4-4-32 16,-6-2 0-16,3 0 0 0,3-1-32 0,2 2-16 0,-1-4 0 16,3 2 0-16,1-4-160 0,-3 0-128 15,-6-2 192-15,0 1-192 0,-1 3 160 0,-3 1-160 16,4 3 128-16,0 4-128 15,0 1-1776-15,-7 1-432 0,-38 29-96 0,15-11 0 0</inkml:trace>
  <inkml:trace contextRef="#ctx0" brushRef="#br1" timeOffset="21285.53">1684 13389 6959 0,'10'-20'304'0,"-1"7"80"0,3-4-384 0,-1 1 0 0,2-1 0 0,-2 1 0 16,1-2 240-16,-2 1-32 0,0 5 0 0,-2 0 0 15,-1 0-64-15,-3-2-16 0,0 5 0 0,-4 9 0 16,4-12 112-16,-2 6 16 0,-2 6 0 0,0 0 0 16,-1-9 272-16,1 9 64 0,-1-5 16 0,1 5 0 15,0 0 48-15,0 0 16 0,0 0 0 0,-5 13 0 16,2 1-336-16,1 5-64 0,0 3-16 0,0 1 0 16,1 3-256-16,-1 3 160 0,0 5-160 0,0 1 128 0,0 0 16 0,-1 3 0 15,0 6 0-15,-1 4 0 0,-1 3 144 0,0 3 32 16,1 4 0-16,-4 1 0 0,1 0 48 0,-2-1 16 15,-2 2 0-15,3 1 0 0,0-5-208 0,0-3-48 16,-1-1 0-16,6-3 0 0,-4-6 0 0,0-1 0 16,-2-3 0-16,0-6 0 0,1-3 208 0,1-2 48 15,0-4 0-15,1 1 0 0,1 3-32 0,0-5 0 16,1-1 0-16,0-5 0 0,0-1-144 0,2-2-16 16,0 0-16-16,2-4 0 0,0-10-176 0,2 11 160 15,0 1-160-15,-2-12 160 0,0 0-160 0,7 9 160 0,-7-9-160 16,8 11 160-16,3-6-160 0,0 1 0 0,1 0 144 15,3-4-144-15,3 1 224 0,-1-3-32 0,1-3 0 16,6 2 0-16,3 1 64 0,4-1 0 0,2-1 0 0,3 1 0 16,4-2-256-16,3 1 128 0,3-3-128 15,1 1 0-15,0 0 0 0,1-2 0 0,1-1 0 0,1 4 0 16,4-4 0-16,4 5 0 0,4 2 0 0,3-3 0 16,3-1 0-16,-1-3 0 0,-1 0 0 0,0 5 0 15,0-1 0-15,7 0 0 0,6-3 0 0,1 3 0 16,0 0 0-16,0 3 0 0,0 0 0 0,6 3 0 15,6 0 0-15,-1 0 0 0,-3-3 0 0,2 4 0 16,1-2 0-16,5 1 0 0,6 2 0 0,-3 1 0 16,-2-6 0-16,1 3 0 0,-1 1 0 0,4-2 0 15,1 1 0-15,0-2 0 0,-5-1 0 0,5 1 0 16,2 2 0-16,0 1 0 0,-3-2 0 0,-2-1 0 0,0-1 0 16,4 2 0-16,2 0 0 0,-3-2 0 0,-5-1 0 0,1 1 0 15,1 0 0-15,2 3 0 0,-1-1 0 0,-4 1 0 16,-3 0 0-16,2 0 0 15,3 0 0-15,0-1 0 0,-3-2 0 0,-3 1 0 0,-3-2 0 0,5 4 0 16,4 3 0-16,-2-3 0 0,-4-6 0 0,-3 3 0 16,-5 1 0-16,6 1 0 0,7-1 0 0,-3-1 0 15,-8-4 0-15,2 4 0 0,-4 1 0 0,4 1 0 16,6-2 0-16,-3-2 0 0,-4-2 0 0,-4 2 0 16,1 1 0-16,5 1 0 0,-1-2 0 0,0 0 0 15,-6-2 0-15,-2 1 0 0,-1 3 0 0,5-1 128 16,1-3-128-16,-2 1 0 0,-4-3 0 0,-3-1 0 15,-2 3 0-15,1 3 0 0,1-1 0 0,2 0 0 0,-1-2 128 16,-2-3-128-16,-4-1 0 0,-2 3 0 0,-3-2 0 0,3 5 0 16,4 2 0-16,-1-3 0 0,-3-2 128 0,-2-1-128 15,-4 1 0-15,-2 2 0 0,-2 2 0 0,0-2 0 16,1-3 0-16,0 1 0 0,0 1 0 0,-6-1 0 16,-4-4 0-16,-3 4 0 0,-3-2 0 0,-2 1 0 15,-4 6 0-15,1-2 0 0,-6-2 0 0,0 3 0 16,0 1 0-16,-2 0 0 0,0 0 0 0,-3-1 0 15,-1-3 128-15,-3 2-128 0,0 0 0 0,-2-1 0 16,-3 0 0-16,-2-4 0 0,-1 3 0 0,-2 2 0 16,-3-1 0-16,-1 1 128 0,-1-2-128 0,-1-1 0 15,-8 5 0-15,10-3 0 0,-10 3 128 0,8-3-128 16,-3-4 256-16,-5 7 16 0,5-9 0 0,-1 2 0 16,-2-4-80-16,-1 3 0 0,-1-4-16 0,0-1 0 15,-1-1 0-15,1 0 0 0,-2-2 0 0,-1-3 0 0,-1-4 16 0,0 0 0 16,-1 2 0-16,0-4 0 0,-1-1 32 0,1 0 16 15,-2 1 0-15,1 1 0 0,0-6 0 0,-1 2 0 16,1-2 0-16,-2 7 0 0,-2 0-112 0,0 4 0 16,0 0-128-16,0 3 192 0,-3 3-336 0,2 3-80 15,-2 2-16-15,-1 2-8608 16,-3 4-1728-16</inkml:trace>
  <inkml:trace contextRef="#ctx0" brushRef="#br1" timeOffset="27789.87">10334 15509 13823 0,'0'-10'1216'0,"3"1"-960"0,-3 9-256 0,6-6 0 16,0-2 224-16,3 3 0 0,2 1 0 0,-1 1 0 15,-10 3-224-15,12-2 0 0,0 1 0 0,-2-2 0 16,-10 3 0-16,10-1 0 0,-10 1 0 0,0 0 0 16,0 0 0-16,10-1 0 0,-10 1 0 0,0 0 0 15,0 0 0-15,0 0 0 0,0 0 0 0,0 0 0 16,0 0 0-16,0 0 128 0,0 0-128 0,-2-8 144 15,2-2 240-15,-3 2 32 0,-2-1 16 0,-1 2 0 16,-2-5 80-16,-1 3 0 0,0-2 16 0,-1-3 0 16,-1 0-80-16,-1 2-32 0,1 0 0 0,-2-1 0 15,1-2-144-15,-2 2-16 0,-3-2-16 0,0-2 0 16,0 1-48-16,-2-2 0 0,-4 0 0 0,-1 0 0 16,-2 1-64-16,-2 0-128 0,2 2 176 0,-8-2-176 0,-2-2 128 15,-4 0-128-15,-2-1 0 0,0 1 0 0,-2 0 128 0,1 2-128 16,-1 2 0-16,1 0 0 0,-3 3 0 0,1 1 0 15,-2 1 0-15,-4-1 0 0,-5-3 0 0,-4 0 0 16,-2 2 0-16,2-2 0 0,3-1 0 0,-2-1 0 16,0 0 160-16,-5 2-160 0,-6 1 0 0,-2-1 0 15,-3 0 0-15,1 0 0 0,2 4 0 0,-1 0 0 16,2 5 176-16,-8 0-176 0,-9-4 160 0,6 5-160 16,7 0 160-16,1-1-160 0,2 0 0 0,-5 1 0 15,-3 4 0-15,1-1-160 0,2-2 160 0,-2-2 0 16,2 1 0-16,0 3 0 0,-3 6 0 0,-2 3 0 15,-2-7 0-15,1 3 0 0,6 0 0 0,2 1 0 16,2 2 0-16,-4 2-128 0,-6-2 128 0,5 0 0 0,7 4 0 0,3 0 0 16,0 0 0-16,1 5 0 0,-2 0 0 0,-1 5-128 15,-3 0 128-15,3 3 0 0,6-2 0 0,-3 1 0 16,3 2 0-16,-1 1 0 0,-3 4 0 0,-2-2 0 16,-1 1 0-16,3-2 0 0,5 0 0 0,2 3 0 15,1 1 0-15,4-1 0 0,4 1 0 0,-3-3 0 16,-3 3 0-16,3 4 0 0,0 0 0 0,6 0 0 15,3-1 0-15,3 3-128 0,0 1 128 0,5 1 0 16,2-2 0-16,2 1-128 0,-2 4 128 0,0-4 0 16,-2-1 0-16,1 1 0 0,-1 1 0 0,3 3 0 15,3-1 0-15,4-1 0 0,3 1 0 0,3 2 0 16,3-1 0-16,2 2 0 0,2-3 0 0,2 0 128 16,3-2-128-16,3 5 0 0,0 1 0 0,5-1 0 15,0-3 0-15,5 0 0 0,1 1 0 0,2-2 0 0,3 2 0 0,4 2 0 16,1-5 0-16,2 2 0 0,2 1 0 0,4-3 0 15,2-2 0-15,2 1 128 0,4 3-128 0,3 2-128 16,1-5 128-16,3-1-192 0,-3 0 192 0,2-2 0 16,1 0 0-16,2-1 0 0,2 0 0 0,2 1-128 15,2-4 128-15,3 0 0 0,6-2 0 0,4-2 0 16,-1 1 0-16,0-2 0 0,-4 0 0 0,2-3 0 16,2 0 0-16,3 1 0 0,2-1 160 0,4-3 16 15,2 0 0-15,-2 1 0 0,-4-2-32 0,2 2 0 16,2-2 0-16,2 0 0 0,4 1-144 0,3-4 128 15,-3-5-128-15,2 2 128 0,-3-3-128 0,0-2 128 16,-1 2-128-16,5-2 128 0,4 1-128 0,-2-4 0 0,-2-4 144 16,-2-1-144-16,-1 0 0 0,1 0 0 0,-1 0 0 15,5 0 0-15,3-5 0 0,-4-3 144 0,-4 2-144 0,0-4 0 16,-1 1 176-16,4-3-176 0,1 2 160 0,2-4-160 16,-6-5 0-16,-1-1 0 0,-1-5 0 0,-1 2 0 15,-2 4 0-15,3-3 0 0,1-3 144 0,-2 2-144 16,-7-5 128-16,-1 2-128 0,-1-2 0 0,-2 2 128 15,-3-2-128-15,2 2 0 0,4-3 0 0,-1-2 0 16,-2-7 176-16,-2-2-48 0,-2-5-128 0,0-4 192 16,1-2 96-16,1-4 16 0,0-3 0 0,4-6 0 15,2 4 16-15,-1-7 0 0,-1-3 0 0,-6 3 0 16,-2 3 0-16,-2 2 0 0,-3 3 0 0,-4 6 0 16,-3 3 16-16,0 3 16 0,2 0 0 0,-1 3 0 15,1-3-176-15,-4 5-48 0,-4-1 0 0,-4 2 0 0,-6 2-128 0,-3 1 0 16,-3-2 0-16,-4 5 0 0,-2-1 0 0,-3 0 0 15,-4 5 0-15,-2-1 0 0,-1-4 0 0,-4 3 0 16,-1 1 0-16,-2 4 0 0,-3-1 0 0,-1 5 0 16,-1-1 0-16,-3 3 0 15,-1 3-432-15,-2 2-16 0,-3 5 0 0,-2 4-8064 16,-3-1-1632-16</inkml:trace>
  <inkml:trace contextRef="#ctx0" brushRef="#br1" timeOffset="29292.7">8734 17507 13823 0,'0'0'1216'0,"10"0"-960"0,2 0-256 0,0 0 0 16,1 1-288-16,2 1-96 0,3 0-32 0,1 1 0 0,0-1 832 0,4 2 160 15,1-1 48-15,2-2 0 0,-2-1-160 0,0 0-16 16,0 0-16-16,1 0 0 0,-2-1-176 0,1-1-48 16,2-1 0-16,1 1 0 0,1 0-64 0,1-1-16 15,1 1 0-15,2-2 0 0,2-3 0 0,2 2 0 16,1 2 0-16,0-3 0 0,1 0-128 0,0 1 192 15,-4 3-192-15,-1-5 192 0,2 1-192 0,-2 2 0 16,1 1 0-16,0 1 0 0,2-3 208 0,1 2-32 16,1 1-16-16,3 0 0 0,2 2-160 0,1 0 0 15,1 0 0-15,-2 0 0 0,-5-1 0 0,-1 2 0 0,0 2 0 0,0 0 0 16,-3-2 0-16,0 1 0 0,-2 3 0 0,1-1 0 16,2 0 0-16,-4 1 0 0,1 3 0 0,-1-3 0 15,-3 4 144-15,0-2-144 0,-2 5 160 0,-2-3-160 16,-3 2 336-16,-3-2-16 0,-1 1-16 0,-1 4 0 15,-2-1-48-15,-3 2 0 0,0-1 0 0,0 1 0 16,-4 4-48-16,1-1-16 0,-2-1 0 0,1 1 0 16,-2-2-16-16,0 2-16 0,-3 1 0 0,1 1 0 15,-3-1 32-15,0 0 16 0,-1 1 0 0,-2 0 0 16,-1 1 64-16,-1 1 16 0,0 1 0 0,0 0 0 16,-1-2 32-16,-1 0 16 0,2 0 0 0,-2 0 0 15,-2-1-128-15,1 0-16 0,3 1-16 0,0-1 0 16,-2-2-176-16,2 0 128 0,0-1-128 0,0-3 128 15,-1 2-128-15,1-4 0 0,5-12 144 0,-4 12-144 0,1-5 0 16,3-7 0-16,0 0 0 0,0 0 0 0,0 0-192 0,0 0-96 16,0 0-32-16,0 0 0 15,-1-10-1712-15,2-2-336 0</inkml:trace>
  <inkml:trace contextRef="#ctx0" brushRef="#br1" timeOffset="29647.68">10156 17974 21071 0,'-11'-9'928'0,"11"9"208"0,0 0-912 16,-8 4-224-16,8-4 0 0,-5 7 0 0,3 5 0 0,2-2 0 0,1 1 0 0,1 4 0 15,3-3 128-15,1 2-128 0,0 0 0 0,2 2 0 16,2 0 160-16,0 0-160 0,0 1 160 0,0-2-160 16,4 1 192-16,-1-2-64 0,1 0-128 0,-1 0 192 15,2-3-16-15,0 0-16 0,2 0 0 0,-1-2 0 16,1 3 176-16,2-5 48 0,1 0 0 0,0-1 0 16,1-3-64-16,-2-1-16 0,4-1 0 0,-2-2 0 15,0-1 32-15,-1 0 16 0,-1 0 0 0,0-3 0 16,0-3-80-16,2 3-16 0,-6-4 0 0,3 3 0 15,2-1-112-15,0-1-16 0,1 0-128 0,0-2 192 16,1 1-192-16,-2-3 0 0,-1 4 0 0,-1-3 0 16,2-3-480-16,-2 2-96 15,0 1 0-15,0-1-7232 0,-3 3-1424 0</inkml:trace>
  <inkml:trace contextRef="#ctx0" brushRef="#br1" timeOffset="31509.24">16775 20423 11055 0,'0'0'480'0,"0"0"112"0,0 0-464 0,0-11-128 16,-3 3 0-16,2-1 0 0,1 9 560 0,-2-8 80 15,-2-1 32-15,4 9 0 0,-3-8-144 0,0 1-16 16,-3 0-16-16,6 7 0 0,-3-6-16 0,0-1 0 16,1 1 0-16,2 6 0 0,0 0-208 0,0 0-32 0,-2-6-16 0,2 6 0 15,0 0-224-15,0 0 144 16,0 0-144-16,0 0 128 0,9-6 64 0,3 5 0 15,0 1 0-15,5 0 0 0,2-1 320 0,3 1 64 0,-1 1 0 0,3 0 16 16,2 2-128-16,3-2-16 0,3-1-16 0,3 2 0 16,3 2-128-16,4 3-32 0,3 0 0 0,7-3 0 15,5 0-80-15,2-2 0 0,-1-2-16 0,3 0 0 16,0 0 0-16,5 4 0 0,2 0 0 0,4-1 0 16,7-1-32-16,0-2 0 0,-2-2 0 0,1-2 0 15,2 4-144-15,6 0 128 0,7-3-128 0,0-2 128 16,-3-1-128-16,2 3 0 0,2 2 144 0,1 0-144 15,4-3 0-15,0 0 0 0,-3 0 0 0,2 3 0 16,5 2 0-16,-1-1 0 0,4-2 0 0,-1 0 128 16,0 2-128-16,3 0 0 0,4 0 0 0,-3 0 0 0,-4-1 0 15,3 2 0-15,4 2 0 0,-1-2 0 0,-3-2 0 0,0 0 0 16,-2 1 0-16,2 0 0 0,2-2 0 16,-1 1 0-16,-3 0 0 0,2 1 0 0,4 0 0 0,-3 0 0 15,-2-4 0-15,4 4 0 0,-1 4 208 0,1-3 32 16,-2-2 0-16,2 1 0 0,-2 2-240 0,3 1 176 15,3-3-176-15,-1 1 160 0,-4-1-160 0,3 3 160 16,4-1-160-16,0 1 160 0,-5-3-160 0,-1 2 0 16,3 2 0-16,-2-1 128 0,-1-5-128 0,-2 2 0 15,-1 2 0-15,2-2 0 0,4 0 128 0,-5 0-128 16,-6-3 128-16,2 3-128 0,5 4 0 0,-6-3 0 16,-5-3 128-16,-1 2-128 0,-1 1 0 0,3 4 0 15,4 0 0-15,-5-4 0 0,-5-4 0 0,2 5 128 16,3 3-128-16,1-2 128 0,2-2 64 0,-2 0 0 0,-3-1 0 15,1 3 0-15,4 2-64 0,-1-4 0 0,-2-2 0 0,2 2 0 16,1 3-128-16,2-3 192 0,4 1-192 0,-3 0 192 16,-4-1 32-16,0 3 16 0,5 3 0 0,-1-5 0 15,0 1-96-15,-2 1-16 0,-2 1 0 0,4-2 0 16,3 0 0-16,-2 1 0 0,-4 0 0 0,0 2 0 16,-1-2-128-16,0 1 0 0,-1-3 0 0,-6 3 128 15,-3-1-128-15,-4-1 0 0,0 1 0 0,-5 1 0 16,-4-1 0-16,-7-1 0 0,-5 0 0 0,-9 2 128 15,-3 3-128-15,-6-2-192 0,-7 5 32 0,-8-2 16 32,-8 4-1824-32,-7-2-352 0,-8 7-80 0,-16-5-16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12:34.1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3252 3768 8287 0,'-4'-15'368'0,"0"6"80"0,1 0-448 0,0 1 0 0,3 8 0 0,-2-7 0 16,2 7 1856-16,0 0 304 0,0-10 48 0,0 10 16 16,0 0-1632-16,0 0-320 0,0 0-64 0,0 0-16 15,0 0 80-15,0 0 16 0,0 0 0 0,-1 12 0 16,1 0 192-16,-1 6 32 0,-1 3 16 0,0 2 0 15,-2 1-80-15,0 7-32 0,0 4 0 0,-2 2 0 16,-3 0-160-16,0 5-16 0,-1 4-16 0,0 2 0 16,-3 2-80-16,-1 4-16 0,-2 6 0 0,-3-2 0 15,-2 1-128-15,1 6 192 0,0 6-192 0,-2-1 192 16,-1-1 0-16,2 0 0 0,0-1 0 0,2 0 0 16,0 1-48-16,1 1 0 0,1-3 0 0,0-2 0 15,2 0-16-15,0 0 0 0,1-4 0 0,1-1 0 16,-2-1 32-16,-1-3 0 0,1 0 0 0,1-4 0 15,0-2 96-15,1-2 0 0,1 2 16 0,0-2 0 16,3-5 0-16,0-1 0 0,2-4 0 0,-2-1 0 0,3-4-96 0,-2-1-32 16,0 0 0-16,1-2 0 0,0-2 0 15,2-1 0-15,1-7 0 0,2 1 0 0,1-5 0 0,1-1 0 16,1-1 0-16,1-3 0 0,1-1-144 0,2-1 192 16,1-1-192-16,-6-8 192 0,11 4-64 0,-1 0 0 15,0 0 0-15,1-2 0 0,2 0-128 0,1 0 128 16,1 0-128-16,3-2 128 0,4-2-128 0,-1-2 160 15,0-1-160-15,4 3 160 0,2-2-160 0,3 1 0 16,2 2 144-16,4 0-144 0,0 0 0 0,8 1 0 16,-1 0 0-16,0-3 128 0,0-3-128 0,2 1 0 15,-1 1 0-15,3-1 0 0,0-2 0 0,4 4 0 16,3-2 0-16,0-1 0 0,4 1 0 0,-1 3 0 0,0-3 0 0,0-2 0 16,0 2 0-16,1 0 0 0,0 0 0 0,4 1 0 15,6 1 0-15,-1 0 0 0,-2-5 0 0,0 2 0 16,-1 1 0-16,3-3 0 0,0 2 0 0,5 0 0 15,5-2 0-15,-2 3 128 0,-3-4-128 0,1 1 0 16,-1-2 0-16,4 1 144 0,3-1-144 0,1 2 0 16,0-2 128-16,-1 3-128 0,-1-2 0 0,-1 1 0 15,5 1 0-15,0-2 128 0,3 4-128 0,-2-3 0 16,-4 3 128-16,0 1-128 0,-1 0 0 0,5-1 0 16,3 1 128-16,0-1-128 0,-5-5 0 0,0 4 0 15,-2 3 0-15,5 1 0 0,4-2 0 0,-3-3 0 16,0 0 128-16,-2-3-128 0,-1 5 0 0,2 1 0 15,3-1 0-15,-2 1 0 0,-1-1 0 0,-2 1 0 16,1-1 0-16,2 4 0 0,2-1 0 0,-2 0 0 16,-3-3 0-16,1-2 0 0,-2 4 0 0,2 0 0 15,1 2 128-15,1-2-128 0,1 2 0 0,-3-4 0 0,-3 0 0 16,3 2 0-16,-1 2 0 0,2 1 0 0,-1 0 0 0,-3 0 0 16,-3-1 0-16,1-1 0 0,-2 1 0 0,7 0 0 15,3 0 0-15,-3-3 0 0,-5 1 0 0,-2 2 0 16,3 0 0-16,1-1 0 0,2 1 0 0,0-3 0 15,-4-3 0-15,1 2 0 0,0 2 0 0,1 3 0 16,1-1 128-16,1 1-128 0,-2 0 0 0,-1 0 0 16,-4-1 0-16,0-1 0 0,0 2 0 0,2 0 0 15,6 2 0-15,-4-2 0 0,-7-2 0 0,2 1 0 16,0-3 0-16,2 4 0 0,1 0 128 0,1-1-128 16,-1-2 0-16,-2 1 0 0,-2 1 928 0,1-1 80 15,-1 2 16-15,4 0 0 16,4 2-1648-16,-3-2-320 0,-6-2-64 0,0 2-16 0,0-1 832 0,1 1 192 0,0 0 0 0,2 0 0 15,-1 0 0-15,-2 0 0 0,-2-1 0 0,0-1 0 16,-2 2 0-16,5 0 0 0,3 2 0 0,-1-2 0 16,-5-2 0-16,-1 2 0 0,-1 3 0 0,1-2 0 15,0-2 0-15,3 1 0 0,3 0 0 0,-4 1 0 16,-1-1 0-16,-4 3 0 0,3-1 0 0,2 0 0 16,2-1 128-16,2-1-128 0,2 0 192 0,1 0-192 15,-3 0 160-15,0 2-160 0,0 4 128 0,3-4-128 16,5-3 128-16,0 0-128 0,-6-2 0 0,-1 3 128 15,2 1-128-15,3-1 0 0,3-1 0 0,0-2 128 16,0 2-128-16,-1-1 0 0,-1-1 0 0,2 1 0 16,3 0 0-16,-5 2 0 0,1 2 0 0,0-4 0 15,-3 0 0-15,1-1 0 0,4 1 0 0,-1 0 0 16,-1 1 0-16,-3 0 0 0,-3 0 0 0,1 1 0 16,-2 0 0-16,4 0 0 0,4 0 0 0,-5 0 0 0,-3 0 0 0,-1 0 0 15,0 0 0-15,1 1 0 0,4 1 0 0,-1 0 0 16,-4-2 0-16,0 0 0 0,0 0 0 0,0 2 0 15,-2-6 0-15,3 4 0 0,4 2 0 0,-1 0 0 16,-5-2 0-16,2-2 0 0,-4-1 0 0,3 2 0 16,4 0 0-16,0-1 0 0,-2 1 0 0,1 0 0 15,-3 1 0-15,1 0 0 0,1 0 0 0,-1 0 0 16,3-2 128-16,-3 2-128 0,-5 0 0 0,0 2 0 16,-1 2 0-16,1-1 0 0,4 1 0 0,2-1 0 0,-4-3 0 15,-1 1 0-15,-3 2 0 0,3 2 0 0,1 1 0 0,2-2 0 16,2-3 0-16,-2 2 0 0,-3-3 0 0,-1 1 0 15,0 1 0-15,2 2 0 0,3 3 0 0,-2-4 0 16,1-3 0-16,-1 2 0 0,-2 3 0 0,-2 0 0 16,0-3 0-16,4 1 0 0,2 1 0 0,-1 0 0 15,-4-3 0-15,3 3 0 0,-3-2 0 0,1 1 0 16,2 1 0-16,4-1 0 0,-1-1 0 0,-1-2 0 16,-1 0 0-16,2 3 0 0,-1 3 0 0,3-3 128 15,3 0-128-15,-1-3 0 0,-8-3 0 0,2 3 0 16,0 3 0-16,4-1 0 0,1 4 0 0,-1-5 0 15,-3-2 0-15,-3-1 0 0,-2-2 0 0,0 4 0 16,1 4 0-16,3 0 0 0,0-3 0 0,0-1 0 16,-5-1 0-16,-1-1 0 0,1-1 0 0,1 3 0 15,3 3 0-15,1-2 0 0,-3-1 128 0,-1 0-128 16,-3 0 128-16,-1 0-128 0,2 0 192 0,2 2-64 0,4 2-128 16,-1 0 0-16,-3-3 0 0,-1 3 0 0,-3-4 0 0,1 0 0 15,-2 0 0-15,7 3 128 0,0 0-128 0,-2 1 0 16,-4-4 0-16,1 0 128 0,-1 0-128 0,1 0 0 15,1 0 0-15,4 3 0 0,2 2 144 0,-4-3-144 16,-4 0 160-16,-2-2-160 0,0-2 0 0,2 4 0 16,1-1 0-16,4 3 0 0,2-2 0 0,-4 0 0 15,-5-4 0-15,0 1 0 0,1 1 0 0,1 0 0 16,2 1 0-16,-1 1 0 0,2-1 0 0,-4 1 0 16,-2-2 0-16,1 0 0 0,0-2 0 0,1 2 0 15,1 2 0-15,3-2 0 0,1-2 0 0,-4 1 0 16,-2-3 0-16,0 1 0 0,0 2 144 0,2 0-144 0,3-2 128 15,0 2-128-15,-1 0 160 0,-2-2-160 0,-2 2 192 0,0-1-192 16,1 1 0-16,0 0 0 0,1 1 0 16,-1 0 0-16,1-1 128 0,-4 1-128 0,-1-2 192 0,-1 1-192 15,0-1 0-15,3 0 0 0,-2 1 0 0,2 1 0 16,2-1 0-16,-4-2 0 0,-5 1 0 0,-1 0 0 16,0 0 128-16,-1 1-128 0,-2 1 0 0,5 2 0 15,-1 1 0-15,-1-2 128 0,-3-1-128 0,-1 0 0 16,-4 0 144-16,1 0-144 0,-2 1 0 0,-1 3 144 15,1 0-144-15,-2 0 0 0,1 1 0 0,-1 1 128 16,-1-2-128-16,-1-2 0 0,-1 1 0 0,-4 0 0 16,-2-3 0-16,-4 1 0 0,-3 3 0 0,2-2 128 15,-4 1-128-15,0-3 0 0,-1 1 0 0,-2 0 0 16,-1 1 0-16,0-1 0 0,-6-1 0 0,1 0 0 0,0 0 0 0,-4 0 0 16,0-1 0-16,-1-2 128 0,-3-1-128 0,-3-3 0 15,1-1 144-15,-2-1-144 0,-1 0 128 0,-1-2-128 16,-2-5 128-16,0 1-128 0,-1-3 0 0,1-3 128 15,1-3-128-15,-1-2 0 0,-1-3 0 0,-1 0 144 16,0-2-144-16,-1-3 0 0,-2-4 0 0,1-4 0 16,-2 1 0-16,1-1 0 0,-2-1 128 0,1 1-128 15,1-5 0-15,-3 1 0 0,0-5 0 0,1-1 0 16,2 1 128-16,0-1-128 0,-1-1 0 0,1 0 0 16,-1-2 0-16,2-1 0 0,1-1 176 0,-1-3-176 15,1 0 160-15,1 1-160 0,0-6 0 0,0 4 0 16,1-5 0-16,4 5 0 0,-2-3 0 0,1 6 0 15,-2-3 0-15,2 1 0 0,0-1 0 0,1 0 0 0,-1 5 0 0,1 1 0 16,-1-1 0-16,2 2-128 0,-1-1 128 0,0 2 0 16,-1 1 0-16,1-1 0 0,-1 3 0 0,-1 4 0 15,-2 1 0-15,1 5 0 0,1-5 0 0,1 4 0 16,-2 3-128-16,1 3 128 0,-2-1 0 0,0 4 0 16,1-2 0-16,-1 2-128 0,-1 2 128 0,0-1 0 15,0 3 0-15,-1 2 0 0,-1 3 0 0,0-1 0 16,-1 3 0-16,1 3 0 0,-1 2 0 0,-1 1 0 15,3-1-144-15,-3 2 144 0,-1 2 0 0,0 3-144 16,0-3 144-16,1 4 0 0,-1 0 0 0,5 8 0 16,-9-6 0-16,0-1-160 0,0 2 160 0,-1 4 0 15,-2 1-144-15,-1 1 144 0,0 0 0 0,-1 3-144 16,-2 4 144-16,-3-2 0 0,-4 4-144 0,-1-2 144 0,-3 2 0 0,0-1 0 16,-1 2-144-16,-1 0 144 0,-3 0 0 0,-3 2 0 15,-6-6-128-15,-1 5 128 0,-1-3 0 0,-2 2 0 16,-2 1-128-16,1-1 128 0,-3 3 0 0,1-1 0 15,-2-4-128-15,-2 3 128 0,-4-3 0 0,-2 3-160 16,-4 0 160-16,0-1-128 0,2-1 128 0,1-3 0 16,-1 4 0-16,-1-4-128 0,0 1 128 0,-3-2 0 15,-3 0 0-15,0 1 0 0,-2-3 0 0,3 1-128 16,0 1 128-16,0-1 0 0,-3 0 0 0,-2 3 0 16,-3-2 0-16,0-1 0 0,1-2 0 0,2 1 0 15,-1-2 0-15,-1 1-128 0,-2 2 128 0,0-1 0 16,-2-1 0-16,2 0 0 0,2 0 0 0,0-1 0 15,1 3 0-15,-3 2 0 0,-5-4 0 0,2 0 0 0,2-1 0 16,2 2 0-16,2 3 0 0,-2-2 0 0,-2 4 0 0,-1-4 0 16,2-3 0-16,-1 2-128 0,1-1 128 0,1 3 0 15,1 0 0-15,-4 2 0 0,-1 0 0 0,-1-3 0 16,1-3 0-16,5 5 0 0,-1-2 0 0,-2 1-128 16,-2 2 128-16,-2-3 0 0,0 1 128 0,1 2-128 15,3-3 0-15,-2 4 0 0,-2-3 0 0,-1 0-192 16,-3 1 192-16,1-2 0 0,2 0 0 0,0 4-128 15,1-3 128-15,-3-1 0 0,-4 0 0 0,2-1 0 16,3-3 0-16,0 2-208 0,4 1 48 0,-5-2 16 16,-4 2 144-16,1-1 0 0,3-1 0 0,2-1 0 15,2 2 0-15,-6 0 0 0,-6 2 0 0,2-2 0 16,3 0 0-16,4 0 0 0,-1 0 0 0,-3 2 0 16,-6-2 0-16,1 1 0 0,0 3 0 0,4 0 0 0,0-6 0 15,-4 0 0-15,-7 1 0 0,1 0 0 0,3 2 0 0,-1 1 0 16,-2-1 0-16,1-2 0 0,-1 2 0 0,3 0 0 15,0 0 0-15,-4 0 0 0,-1-2 0 0,0 1 0 16,1 2 0-16,3 0 0 0,-1-4 0 0,-2 0 0 16,-5 2 0-16,3-3 0 0,3 0 0 0,2 1 0 15,0-1 0-15,-2 0 0 0,-1 0 0 0,2 0 0 16,3-1 0-16,-1 1 0 0,-3-1 0 0,1-1 0 16,-1 0 0-16,4 1 0 0,3-3 0 0,-4 1 0 15,-4-1 0-15,1 3 0 0,2 1 0 0,1 0 0 16,1 0 0-16,-3 0 0 0,-7 0 0 0,5 0 0 15,5 3 0-15,0-1 0 0,-2-2 0 0,-2 2 0 0,-3-1 0 0,3 3 0 16,3-3 0-16,0-1 0 16,-4 0 0-16,-1-1 0 0,0-2 0 0,1 2 0 0,1-2 0 0,-2 1 0 15,-8-1 0-15,6 3 0 0,4 0 0 0,1 0 0 16,-1-4 0-16,-3 2 0 0,-7-1 0 0,5 1 0 16,3-3 0-16,-2 3 0 0,-3-1 0 0,1 1 128 15,-1 1-128-15,4-2 176 0,-3 0-176 0,-4 0 192 16,-4 1-192-16,3 0 0 0,4-2 0 0,-3 1-176 15,-3 0 176-15,2 1 0 0,1 0-144 0,-1 1 144 16,-1-2 0-16,0 1 0 0,-1 1 0 0,1-1 0 16,6 0 0-16,-3 1 0 0,-4-1 0 0,1 2 0 15,5 0 0-15,1 0 0 0,2 0 128 0,-2 0-128 16,-4 0 0-16,4 0 0 0,2 0 0 0,0 2-176 16,-6-2 176-16,4 1 0 0,3-1 0 0,3 0 0 0,2 0 0 0,-6 0 0 15,-3-1 0-15,2 1 0 0,4-2 0 0,6 1 0 16,-2 0 0-16,-2 1 0 0,-2-1 0 0,4-1 0 15,4 1 0-15,0 0 0 0,-3-1 0 0,0 1 0 16,3-1 0-16,1-2 0 0,3 1 0 0,-1 2 128 16,-2 0-128-16,1-1 0 0,1 1 0 0,2-3 0 15,2-1 0-15,0 3 128 0,-1 0-128 0,1 1 0 16,-4-1 0-16,6-1 0 0,2-2 0 0,1 0 128 16,5 2-128-16,-5 1 0 0,-3-1 0 0,1 1 0 15,5-3 0-15,0 1 128 0,4 0-128 0,-3 3 0 16,-1-2 0-16,0-1 0 0,0-2 0 0,2 2 144 15,2 2-144-15,3-2 0 0,1-2 144 0,-2 0-144 0,-3 1 0 16,4-2 144-16,-3 0-144 0,3 4 0 0,2-2 144 16,3 1-144-16,1 1 128 0,-4 1-128 0,0-1 160 0,0 1-160 15,1-2 0-15,3 2 128 0,0 1-128 0,1 1 0 16,0 1 0-16,-3-1 0 0,-1 0 128 0,2 2-128 16,-1-2 0-16,3 0 144 0,3 0-144 0,1 2 128 15,-1 0-128-15,0 0 0 0,-1-1 0 0,-2 2-176 16,-2-2 176-16,2 0 0 0,2 1 0 0,2 0 0 15,0 2 0-15,1 0 0 0,3 0 0 0,-3 2 0 16,-4 2 0-16,0-5 0 0,3 1 0 0,-1 0 0 16,2 1 0-16,1-1 0 0,2 0 0 0,0 3 0 15,1 0 0-15,-2 0 0 0,-3 1 0 0,-1-5 0 16,1-2 0-16,0 1 0 0,4 1 0 0,-1 2 0 16,3 0 0-16,-1-2 0 0,0 2 0 0,-3 1 0 15,-3-1 0-15,2-1 0 0,0 1 0 0,1 1 0 0,2-2 0 0,1 3 0 16,0-1 0-16,-2-1 0 0,0 1 0 0,-1 2 0 15,-2-3 0-15,1 4 0 0,1-3 0 0,2 2 128 16,-2 1-128-16,3-5 0 0,0 0 0 0,-3 1 0 16,-1-3 0-16,-1 2 128 0,-1 0-128 0,1 1 0 15,-1 0 0-15,4-1 128 0,-2 1-128 0,2 0 176 16,2 0-176-16,-1-1 192 0,-4 1-192 0,2 1 128 16,-3-2-128-16,2-1 128 0,2-3-128 0,3 2 0 15,2-1 0-15,-2 2 128 0,3 2-128 0,-2-1 0 16,-2-2 0-16,0 0 128 0,-2 0-128 0,5 2 0 15,3 0 0-15,2 2 0 0,-1 2 0 0,2 5-272 0,0 2 64 16,-2 8-10480 0,1 8-2080-16</inkml:trace>
  <inkml:trace contextRef="#ctx0" brushRef="#br0" timeOffset="6180.91">26103 5403 7359 0,'0'0'320'0,"0"0"80"0,0 0-400 0,0 0 0 0,0 0 0 0,0 0 0 16,0 0 1280-16,0 0 192 0,0 0 16 0,11-2 16 16,-11 2-688-16,0 0-144 0,0 0-32 0,0 0 0 15,0 0 0-15,0 0 0 0,11 6 0 0,-3-3 0 16,-8-3 32-16,8 9 0 0,-2-1 0 0,-1 3 0 16,0-1-96-16,3 3 0 0,-2 0-16 0,3-3 0 15,1 3-112-15,2 1-32 0,0-2 0 0,4 2 0 16,3-1 32-16,1 2 16 0,2-1 0 0,-1-2 0 15,3 2-16-15,2 0-16 0,1-4 0 0,2 0 0 16,1-1-160-16,3-1-16 0,3-5-16 0,3 3 0 16,3-1-16-16,0-3 0 0,1-1 0 0,-1-1 0 15,0-2 16-15,-2-1 0 0,-2 0 0 0,0 0 0 16,1-1-64-16,0 2-16 0,-4-3 0 0,2-1 0 16,1 3-160-16,0 0 128 0,3 2-128 0,0-3 128 15,-2-1-128-15,2 0 0 0,-2 1 0 0,-1-1 0 16,-1-4 0-16,-1 3 0 0,-2-3 128 0,2 2-128 0,-1-3 0 0,2 1 0 15,-4-3 0-15,3 0 128 0,-1 2-128 0,-2 1 0 16,0 0 144-16,-2 0-144 0,-3 0 0 0,-1 1 0 16,-1-1 0-16,-2-3 0 0,-3 3 0 0,-2-3 0 15,-1-1 0-15,-3 3 128 0,-2 0-128 0,-1 3 0 16,0-3 0-16,-1 4 0 0,-2-1 0 0,-1 1 0 16,-1 1 0-16,-7 5 0 0,0 0 0 0,0 0 144 15,7-5-144-15,-7 5 0 0,0 0 240 0,0 0-64 16,0 0-16-16,0 0 0 0,-12 5-160 0,2 1 0 15,-3 6 0-15,-1-1 128 0,-1-2-128 0,-3 5 0 16,-2 1 0-16,-4 1 0 0,-3-4 0 0,-2 4 0 0,0-3 0 16,-7 1 0-16,-2-1 0 0,2 4 0 0,-1 1 0 0,2-1 0 15,-1 0 0-15,3 1 0 0,-6-2 0 16,1-1 0-16,0 1 128 0,-3-4-128 0,-2 0 0 0,-1 1 128 16,-1-6-128-16,3 2 128 0,-1-5-128 0,1 1 128 15,0 0-128-15,1-2 0 0,3-1 144 0,-2-2-144 16,2-2 128-16,1-1-128 0,1-3 128 0,-1 1-128 15,-1-2 0-15,-1-2 144 0,1 0-144 0,1-3 0 16,3-2 144-16,2 0-144 0,1 0 0 0,1-1 144 16,4-1-144-16,-1 0 0 0,4-3 0 0,1 0 128 15,3 0-128-15,3 1 0 0,1 2 0 0,2 3 0 16,1 4 0-16,2 0 0 0,1 4 0 0,9 5 0 16,-6-5 0-16,6 5 0 0,-6-7 0 0,6 7 0 15,0 0 0-15,0 0-176 0,0 0 176 0,0 0-128 0,0 0 128 16,-3 12 0-16,3-12-144 0,3 9 144 0,-3-9 0 15,6 11 0-15,2 2 0 0,2-4 0 0,1 1 0 16,2 0 0-16,2 3 0 0,3 1 0 0,1-3 0 0,4 2 0 16,4 1 0-16,2 0 0 0,1-2 0 0,5 2 0 15,4 2 0-15,-1-2 0 0,0-4 0 0,2 0 0 16,-2-4 0-16,1 1 0 0,-1-3 0 0,1-3 0 16,0-1 0-16,4 0 0 0,-1-1 240 0,4-2-48 15,2-5 0-15,3 1 0 0,0-2 0 0,1 0 0 16,-1-6 0-16,-2-1 0 0,0 1-64 0,-2-1-128 15,0-3 176-15,0 0-176 0,-3-2 224 0,3 1-64 16,0-1-16-16,-2 2 0 0,-3-2-16 0,-5-2 0 0,-3 0 0 16,-3 3 0-16,-6 1-128 0,-3 2 160 0,-3 6-160 0,-3 1 160 15,-2-3-160-15,-1 5 0 0,-3 3 0 0,-10 5 0 16,0 0 0-16,0 0 0 0,0 0-144 0,0 0 144 31,0 0-1872-31,0 0-272 0,0 0-48 0</inkml:trace>
  <inkml:trace contextRef="#ctx0" brushRef="#br0" timeOffset="7672.02">7175 5340 6447 0,'0'0'576'0,"-5"-5"-576"0,-2 0 0 0,-1-2 0 16,-1 0 912-16,0-2 80 0,-1 3 16 0,1 1 0 15,0-3 80-15,1 3 0 0,-3 3 16 0,1-2 0 16,1-1-400-16,-2 1-96 0,1 0-16 0,-4 2 0 0,1 2-64 0,0 0-16 16,-1-2 0-16,4 0 0 0,0-3 144 0,1 1 32 15,9 4 0-15,-9-4 0 0,9 4-48 0,-7-1 0 16,7 1 0-16,0 0 0 0,0 0-288 0,0 0-64 15,0 0-16-15,0 0 0 0,0 0-272 0,0 0 0 16,7 9 128-16,5 2-128 0,2 1 0 0,3-1 0 16,4 3 0-16,3 4 0 0,3 2 0 0,4 6 128 15,4-1-128-15,3 3 0 0,2-4 144 0,4 0-144 16,3 2 0-16,-16-9 144 0,4 4-144 0,0-1 0 16,1-1 0-16,2 0 128 0,0-1-128 0,18 4 0 15,-5-6 144-15,-1-3-144 0,-1-4 320 0,-15-3-16 16,6-3 0-16,-1-2 0 0,-1-2 192 0,2 1 32 15,-1-3 16-15,1-1 0 0,-2-1-240 0,2 0-48 16,-1-1-16-16,-1-3 0 0,-1 1-112 0,-1-2-128 16,1 1 176-16,0-3-176 0,1-1 192 0,-2 1-192 15,-3 0 192-15,9-6-192 0,-8 0 128 0,-13 7-128 16,-2 0 0-16,-2-1 0 0,0 2 144 0,-2 1-144 16,-2-1 0-16,-2 2 144 0,-2 4-144 0,-1-1 0 0,-8 5 0 0,0 0 0 15,0 0 0-15,0 0 128 0,0 0-128 0,0 0 0 16,0 0 0-16,-8 9 0 15,-2 2 0-15,-3 0 0 0,-2 1 0 0,-1 0 0 0,-5 0 128 16,-2 2-128-16,-3 4 0 0,-6-1 0 0,-4 0 144 0,-3 1-144 16,-3-1 128-16,-1-1-128 0,0 0 160 0,-3-2-160 15,-1 0 240-15,0 1-48 0,-2 0-16 0,0-1 0 16,-2-1-16-16,-1-2 0 0,0-1 0 0,0-3 0 0,1-3 160 0,-20-1 48 16,10-3 0-16,7-1 0 0,6-1-16 0,3-1 0 15,2 2 0-15,1-3 0 0,2-5-144 0,3 1-16 16,4-3-16-16,3 3 0 0,4-2-176 0,2 2 160 15,2-2-160-15,4 5 160 0,3 0-160 0,2 0 0 16,3 1 0-16,10 4 0 0,0 0 0 0,0 0 0 16,0 0 0-16,0 0 128 0,0 0-288 0,6 14-64 15,5-4-16-15,4 3 0 16,5 1-240-16,6 3-48 0,7-3-16 0,5-4-9232 16,6 0-1840-16</inkml:trace>
  <inkml:trace contextRef="#ctx0" brushRef="#br0" timeOffset="8538.51">9753 4240 8287 0,'0'0'736'0,"0"0"-592"15,0 0-144-15,-5 5 0 0,1-1 1120 0,1 1 192 16,0 1 32-16,1-3 16 0,-4 0-272 0,0 0-64 16,0-1-16-16,-3 2 0 0,-3-1-112 0,4-1-32 15,-4 1 0-15,-12 2 0 0,-3-1-224 0,9-3-64 16,-1 0 0-16,-2 2 0 0,-3-2-64 0,-3 2 0 15,-1-3-16-15,0 0 0 0,1-2-32 0,1 1 0 16,1-3 0-16,3-2 0 0,0 1-80 0,3 1 0 16,1-1-16-16,4-1 0 0,-1 1-96 0,3-2-16 15,1-2 0-15,2 4 0 0,0-2-64 0,2 2-32 16,0-1 0-16,2 0 0 0,1 1 16 0,0 1 0 16,4 4 0-16,0 0 0 0,-2-5-48 0,2 5 0 15,0 0 0-15,0 0 0 0,0 0-128 0,0 0 0 0,0 0 0 0,0 0 0 16,0 5 0-16,0 7 0 15,0-1 0-15,0 4 0 0,0 2 0 0,0 3 0 0,-1 3 0 0,-1 5-176 16,1 6 176-16,-3 3 0 0,1 6 0 0,-1 3 0 16,0-1 0-16,1 3 0 0,-2 3 0 0,1 1 0 15,1-1 0-15,0 0 0 0,1-3 128 0,-2 1-128 16,1 1 0-16,3-3 0 0,-1-2 0 0,0-4 128 16,-1-4-128-16,1 0 192 0,0-1-64 0,-2 11 0 0,1-9 0 0,-1-15 16 15,1 2 0-15,-1-3 0 0,1-1-16 0,-1 0 0 16,0-1 0-16,2-1 0 0,-3-1 128 0,4 1 32 15,0-4 0-15,-1-1 0 0,0 0-32 0,0 0-16 16,-1-5 0-16,0 0 0 0,-2-1-48 0,0 1-16 16,2-3 0-16,-3 4 0 0,5-10-16 0,-6 4 0 15,6-4 0-15,-3 5 0 0,3-5-32 0,0 0-128 16,0 0 192-16,0 0-64 0,0 0 0 0,0 0 0 16,9 4 0-16,-1 1 0 0,3-1 48 0,0-2 0 15,3 1 0-15,3-1 0 0,0 2-176 0,4 0 160 16,2-1-160-16,-1 0 160 0,5 2-160 0,1 2 128 15,-1-3-128-15,1 1 128 0,1 0-128 0,0 0 128 16,2 0-128-16,-5 0 128 0,0 0-128 0,-3-1 192 16,-2-2-192-16,1 1 192 0,0 0-192 0,-2 0 160 15,-4 0-160-15,0-1 160 0,-1 0-160 0,-1 0-224 16,-1 1 48-16,-2 1-10640 16,-1-4-2112-16</inkml:trace>
  <inkml:trace contextRef="#ctx0" brushRef="#br0" timeOffset="9708.53">22725 4274 10127 0,'0'0'896'0,"0"0"-704"15,0 0-192-15,-5 4 0 0,5-4 896 0,-8 2 160 16,3 2 32-16,5-4 0 0,-6 1 48 0,6-1 16 16,0 0 0-16,0 0 0 0,0 0-224 0,0 0-32 15,0 0-16-15,0 0 0 0,0 0-112 0,0 0-32 16,10-5 0-16,-1 4 0 0,1-3-96 0,7-2 0 0,4 1-16 0,1 0 0 16,3-3-432-16,14 0-192 15,-5-2 160-15,-9 5-160 0,5 3 224 0,-1-2-48 16,-3-2-16-16,4 0 0 0,-4 3 80 0,1-4 16 15,0 2 0-15,-4 1 0 0,-2 2-48 0,-2-2 0 0,-2 1 0 0,3 2 0 16,-5 1-208-16,-7 0 176 0,-8 0-176 0,0 0 160 16,8 8-32-16,-3-2-128 0,-3 6 192 0,-2 2-64 15,-1-3 48-15,-1 6 0 0,-2 0 0 0,0 4 0 16,-1 4-176-16,-2 2 0 0,1 5 0 0,-2 3 0 16,1 5 0-16,-2 3 0 0,0-1 0 0,0 2 0 15,0 3 0-15,2 3 0 0,-1-6 0 0,0 3 0 16,2-2 0-16,1-1 0 0,0 0 0 0,1 0 0 15,1-1 0-15,1 2 0 0,1-6 0 0,1 1 0 0,2-1 0 0,1 0 128 16,1-2-128-16,-1 0 0 0,5 0 144 0,1-3-144 16,1-3 160-16,0-2-160 0,0-1 224 0,6 10-48 15,-2-6-16-15,-7-11 0 0,3 0 96 0,-2-3 0 16,2-1 16-16,-2 0 0 0,-2-2-144 0,1-1-128 16,-2 0 192-16,2 0-192 0,0-5 240 0,-4 1-64 15,4-2-16-15,-3 1 0 0,-2-4 16 0,1 2 0 16,-3-7 0-16,0 0 0 0,0 0 32 0,0 0 16 15,0 0 0-15,-4 4 0 0,-1-1 112 0,-3-1 32 16,-2 0 0-16,-3-1 0 0,-2 0-16 0,-4-1 0 16,-4 0 0-16,-2 0 0 0,-5 1 32 0,-1 2 0 15,-5-2 0-15,-1 0 0 0,-1 1-16 0,0 0 0 16,-3 1 0-16,7-1 0 0,-2 2-208 0,2 1-32 16,5-1-128-16,3 1 192 0,1-1-192 0,5 0 0 15,3-3 0-15,4 0 0 16,4 1-1488-16,9-2-240 0,0 0-64 0,7-8-14224 0</inkml:trace>
  <inkml:trace contextRef="#ctx0" brushRef="#br0" timeOffset="10791.62">26451 5237 6447 0,'-18'-3'272'0,"7"0"80"0,-2-1-352 0,1-1 0 0,-2-2 0 0,2 2 0 15,0 1 1184-15,1-4 160 0,-2 2 48 0,0 2 0 0,1-1-416 0,-1 1-80 16,2 0 0-16,0 3-16 0,1 0 128 0,0 1 16 16,0 0 16-16,0 1 0 0,2 3-384 0,2 1-80 15,6-5 0-15,-7 10-16 0,2 3-240 0,2-2-32 16,0 4-16-16,4 3 0 0,4 4 144 0,4-1 32 16,0 1 0-16,4-2 0 0,3 2 64 0,2 1 32 15,2 1 0-15,1-4 0 0,-2-2-352 0,1-1-192 16,2-1 192-16,2 2-192 0,1 0 256 0,5-2-64 15,1-4-16-15,4-1 0 0,4-6 192 0,3 3 32 16,5-3 16-16,1-4 0 0,3-2 32 0,0 1 16 16,0-3 0-16,-1 1 0 0,-2-4-176 0,0 0-32 15,-1 3-16-15,1-6 0 0,2 1-240 0,-2-3 176 16,1 0-176-16,-5 0 160 0,1 1-160 0,-3 0 0 16,-6-2 0-16,0 0 0 0,-2-4 0 0,-2 0 128 15,-1 1-128-15,-2 1 0 0,-1-3 128 0,-1 6-128 16,-3-1 0-16,0-3 128 0,1 1 16 0,-2-1 0 15,-3-3 0-15,-2 6 0 0,-5 2-16 0,0 4-128 16,-3-2 192-16,-10 8-64 0,0 0-128 0,0 0 0 16,7-4 0-16,-7 4 128 0,0 0-128 0,0 0 0 15,-2 13 0-15,-3-1 0 0,-3-2 0 0,-1 4 0 0,-3-2 0 0,-5 2 0 16,-2 3 0-16,-1 2 0 0,-2 1 0 0,7-4 0 16,-4 4 0-16,-12 10 0 0,1 7 0 0,-1-4 0 15,-1-1 0-15,-1-3 0 0,2-2 0 0,-1-3 0 16,-2-2 0-16,-2-4 160 0,2-4-16 0,-2 1 0 15,0-1 160-15,-2-1 16 0,1-6 16 0,-1 2 0 16,0-5-64-16,0 1-16 0,1-2 0 0,-2 0 0 0,1-3-96 0,-4 0-32 16,0 0 0-16,-1-5 0 15,3-1-128-15,1-4 0 0,-2 1 144 0,4-3-144 0,3 3 128 16,3-3-128-16,2-1 128 0,6 2-128 0,3-3 0 0,1 0 144 16,2 2-144-16,3 3 0 0,3-1 128 0,3 4-128 15,8 6 0-15,0 0 0 0,0 0 0 0,0 0 0 16,12 1 0-16,2 3 0 0,1 2 0 0,7 2 0 15,4 5 0-15,7 1-144 0,5 0 144 0,6 3 0 16,0 1 0-16,3-1 0 0,0-3 0 0,0 1-128 16,-2 0 128-16,2 0-128 0,1-2-64 0,3 1 0 15,0 1 0-15,5 1 0 16,0-5-512-16,1 0-128 0,-3 0 0 0,-1-5-13488 0</inkml:trace>
  <inkml:trace contextRef="#ctx0" brushRef="#br0" timeOffset="12976.95">8068 8211 8287 0,'0'0'736'0,"0"0"-592"16,-4-9-144-16,4 9 0 0,-1-8 688 0,1 8 96 15,-7-10 32-15,4 3 0 0,3 7-224 0,-6-3-32 16,6 3-16-16,0 0 0 0,-7-7-32 0,7 7-16 16,0 0 0-16,-8-5 0 0,-1 1-144 0,3-1-32 15,0-2 0-15,6 7 0 0,0 0-144 0,0 0-48 16,-4-5 0-16,4 5 0 0,-3-12 192 0,2 5 48 15,1 7 0-15,-1-9 0 0,1 9 112 0,0 0 32 16,0-9 0-16,0 9 0 0,0-9-112 0,0 9-16 16,0-8 0-16,0 8 0 0,0 0-112 0,0 0-16 15,0 0-16-15,0 0 0 0,1 10-240 0,0 3 0 0,1 2 128 0,-1 2-128 16,-1-1 144-16,1 2-16 0,2 3 0 0,-1 0 0 16,1-1-128-16,1 3 192 15,1 0-192-15,0 3 192 0,0 4-192 0,4 3 0 0,-3-2 0 0,0-1 0 16,5 3 0-16,-3 0 0 0,0 0 0 0,1 2 0 15,1 0 128-15,2-2-128 0,0-1 0 0,0-1 128 16,2 0-128-16,1 0 0 0,2-3 0 0,0 4 0 16,4-1 0-16,0-1 0 0,2-2 0 0,1-6 0 15,3-1 144-15,1-5 0 0,4-2 0 0,-2-1 0 16,-2-4 224-16,1-1 32 0,3-6 16 0,0-1 0 0,2 1-112 16,2-2-32-16,-1-3 0 0,2-1 0 0,-1-2-272 0,0 0 160 15,-1-6-160-15,-1 4 128 0,1 0 16 0,-2 0 0 16,-1-7 0-16,-2 1 0 0,-2 0 80 0,0 0 16 15,-1-3 0-15,-1 2 0 0,1-3-48 0,0 0 0 16,-1 3 0-16,2 1 0 0,0 3-192 0,0-2 176 16,0 0-176-16,0 3 160 0,0-3-160 0,0 2 0 15,0 0 144-15,0-2-144 0,-1-1 0 0,0 1 0 16,-3 0 0-16,-4-1 128 0,-2 2-128 0,0 3 0 16,-3-1 0-16,-1 2 128 0,-1-3-128 0,-1 4 144 15,1 0-144-15,1 0 160 0,-3 2-160 0,-2 0 0 16,-2 0 0-16,-1 1 0 0,-6 4 0 0,8 0 0 15,-2 0 0-15,-6 0 0 0,8-2 0 0,-2 0 0 16,0 2 0-16,-6 0 0 0,8 2 0 0,-8-2 0 16,0 0-144-16,8 2 144 0,-1-1 0 0,-7-1 0 0,0 0 0 0,7 6 0 15,-7-6 0-15,3 8 0 16,1-2 0-16,-3 1 0 0,-1 2 320 0,-1-3-16 16,-3 3-16-16,2-2 0 0,-3 2-32 0,0-3 0 15,-2 2 0-15,-3 4 0 0,0 2 720 0,-1 0 144 16,-5-2 32-16,0 2 0 15,-2 0-1616-15,-1 1-320 0,-1-1-64 0,1-1-16 0,-3-1 864 0,-1 4 0 0,-2-2 176 0,-1-2-32 16,-6 1-16-16,2 0-128 0,-4-4 192 0,-1 2-64 16,2-2-128-16,-1 1 192 0,-3 2-192 0,-1-4 192 15,-3 4-192-15,1-3 0 0,-1 2 0 0,-1-4 128 16,-1 0-128-16,-1-3 160 0,0-3-160 0,2-1 160 16,-1-1-160-16,2-3 0 0,0-2 0 0,6-1 0 15,1-1 0-15,1-1 192 0,-4 0-64 0,2 0 0 16,1-1-128-16,4 1 0 0,-5-6 0 0,0 1 0 0,-2 0 0 15,1-2 0-15,2 1 0 0,1 0 0 0,2 1 0 16,2 0 0-16,0 2 0 0,2 0 0 0,2-1-128 0,2 3 128 16,2-4 0-16,1 2 0 0,-1 2 0 0,3-2 0 15,1-1 0-15,2 4 0 0,0 0 0 0,1 3 0 16,0-3 0-16,1 1 0 0,2 1 0 0,-1-2 0 16,1 2 0-16,-1 0 0 0,2 2-144 0,1 1 144 15,0-3 0-15,9 7 0 0,0 0-128 0,0 0 128 16,0 0 0-16,0 0 0 0,0 0-192 0,0 0 192 15,10 8-192-15,4-4 192 0,4 0-160 0,3 2 160 16,0-1-128-16,3 4 128 0,2 2 0 0,0 2 0 0,2-3 0 16,4 2-128-16,3-2 128 0,0-2 0 15,3 2 0-15,2-3 0 0,2 1 0 0,2 0 0 16,3-5 0-16,0 1 0 0,1-1 0 0,-1-3 0 16,0-2 0-16,1 1 0 0,0 0 0 0,1-2 0 15,1 1 0-15,0-5 0 0,-1 0 0 0,-2 2 0 16,-1-4 0-16,-3 1 0 0,-2-4 0 0,-2-2 0 15,-3 0 0-15,-1-2 0 0,4 1 0 0,-6 2 0 0,0 2 0 16,-2-2 0-16,1 1 0 0,0-4 0 0,0-2 0 0,0 2 0 16,-3 1 0-16,-1-2 144 0,-4-1-144 0,-3 2 0 15,-1-1 144-15,-4 0-144 0,1-1 0 16,-2-4 144-16,-1-3-144 0,0 3 192 0,-1 3-192 16,-5 8 192-16,1 0-192 0,0-3 0 0,0 2 0 0,0 0 0 15,-1 2 0-15,-2 4 0 0,0-2 0 0,-1 3 0 16,-5 5-384-1,0 0-128-15,0 0 0 0,0 0-9264 0,0 0-1840 0</inkml:trace>
  <inkml:trace contextRef="#ctx0" brushRef="#br0" timeOffset="20965.45">2898 6428 18431 0,'0'0'1632'0,"0"0"-1312"0,0 0-320 0,-1 13 0 15,2-3 0-15,3 4 0 0,0 2 0 0,2 1 0 16,3 2 352-16,0 8 0 0,0 2 0 0,1 6 0 15,1 3 0-15,2 4 0 0,0-2 0 0,0 5 0 16,-2 6-48-16,0 3-16 0,1 4 0 0,-2 4 0 16,-1 3-112-16,-1 3-32 0,-1 9 0 0,-2-1 0 15,-1 4 0-15,-1 3 0 0,-5 0 0 0,1 1 0 0,0 2 16 0,0 0 0 16,-3 2 0-16,-1-3 0 0,0-5 64 0,-3 3 16 16,-1-6 0-16,-1 1 0 0,0-1 16 0,-2-4 16 15,2-5 0-15,0-2 0 0,0-1-16 0,2-5 0 16,2-5 0-16,2-2 0 0,1-5-80 0,1-2-32 15,2-5 0-15,4-3 0 0,-2-4-144 0,3-1 0 16,0-6 144-16,3 1-144 0,1-4 0 0,1 0 0 16,0-4 0-16,3 1 0 0,2-3 0 0,2-2 0 15,1-1 0-15,3-2 0 0,5 1 0 0,-2 0 0 16,1-6 0-16,3 2 0 0,3-4 0 0,2 3 128 16,5-4-128-16,4 2 0 0,1-1 0 0,9-2 144 0,8-1-144 0,1 0 0 15,0-3 160-15,2 0-160 0,2-3 128 0,4 3-128 16,7 3 0-16,6 1 128 0,4-3-128 0,-2 0 0 15,-3 2 0-15,6-2 0 0,3 3 128 0,5 0-128 16,1 2 0-16,0-1 0 0,1 2 0 0,6 0 0 16,6-2 0-16,0 6 0 0,-1-6 0 0,3 1 128 15,2 0-128-15,5-2 0 0,2-1 0 0,-1 0 0 16,2 0 192-16,5-2-64 0,4-2 0 0,-2 0 0 16,0-2-128-16,3 2 192 0,7 1-192 0,-2 0 192 15,-2-3-192-15,6 1 128 0,4-1-128 0,-1 1 128 16,1 6-128-16,-2-4 0 0,0-2 144 0,1 2-144 15,3 3 0-15,2-1 0 0,-6-3 0 0,6 0 0 16,5 0 0-16,-3-3 128 0,-3 0-128 0,3 1 0 16,3 0 0-16,2 1 0 0,1 1 0 0,-4 1 128 15,-1-1-128-15,3 1 0 0,4 0 128 0,-7 2-128 16,-6 0 0-16,5 1 0 0,1 4 0 0,-3 0 0 0,-6-2 0 0,2 3 0 16,1-2 0-16,-2 0 0 0,1 4 0 0,-2-5 128 15,1 0-128-15,0 3 0 0,2-2 0 0,-3 1 144 16,-2 0-144-16,4-1 0 0,2 4 144 0,-2-3-144 15,-2 0 0-15,3 0 144 0,5 4-144 0,-6-2 0 16,-6-1 144-16,3-2-144 0,5-2 0 0,-2 1 144 16,-3 0-144-16,2-1 0 0,0-2 128 0,1 1-128 15,-4-2 0-15,2 2 0 0,2 1 128 0,1-1-128 16,-2 1 0-16,0 0 0 0,-2-1 128 0,1 3-128 16,4 0 0-16,-3 2 0 0,-5-2 0 0,3-2 0 15,2 1 0-15,-1 0 0 0,-6-2 0 0,4-2 0 16,3 3 0-16,-3 0 0 0,-5-2 0 0,2 2 0 15,6-1 128-15,-5-1-128 0,-6 1 0 0,7-1 0 0,5-1 0 0,-5 1 0 16,-4 2 0-16,2-2 128 0,5-1-128 0,-3 1 0 16,-5-1 0-16,4-1 0 0,2 0 0 0,0 0 0 15,-4 0 128-15,4-1-128 0,-3 1 0 0,0 0 0 16,1 0 0-16,-2 0 0 0,-2 0 128 0,0 1-128 16,-2 1 0-16,-1 2 0 0,-1 1 0 0,-1 0 0 15,-2-2 0-15,2 1 0 0,0 0 0 0,4-1 0 16,1-1 0-16,0-2 128 0,-3-2-128 0,1-1 0 15,1 0 128-15,-2-1-128 0,-3 0 0 0,0 1 0 16,2-3 0-16,-2 3 0 0,-1-2 0 0,0 2 0 16,-1-2 0-16,0 1 0 0,-2-1 0 0,1 1 0 15,-8 2 128-15,4-3-128 0,3 1 0 0,-3 0 0 16,-9-1 0-16,4-1 0 0,2 0 0 0,-3 3 0 16,-4-5 128-16,-2 3-128 0,4 1 0 0,-2-1 0 0,-7-1 0 0,-1 1 0 15,-2 1 128-15,3 1-128 16,1 1 160-16,-4-1-32 0,-7 1 0 0,1 0 0 0,-3 4 64 0,4-1 16 15,2 0 0-15,-6 2 0 0,-5 1-80 0,-1-1 0 16,-2 0-128-16,3 1 192 0,2 0-192 0,-6 1 0 16,-7-5 0-16,-1 1 0 0,-1 1 160 0,1 0-160 15,1 0 160-15,-1 1-160 0,-2-2 0 0,-5 0 0 16,0-1 0-16,-5 0 0 0,-3 4 0 0,1-1 176 16,-1-1-176-16,-2-1 160 0,-3 3-160 0,-4-1 0 15,-4-2 0-15,-4 3 0 0,-3-3 0 0,-3 2 0 16,-2-2 128-16,-4 0-128 0,-1 2 0 0,-2-1 0 0,0 0 0 15,-3-2 0-15,-1 0 128 0,2 0-128 0,-2-2 128 0,0 1-128 16,-4-3 128-16,-1 2-128 0,0-3 128 16,-2-3-128-16,-2 2 160 0,0-5-160 0,-2-2 192 0,-1-3-192 15,-4-4 176-15,0 0-176 0,0-5 160 0,-1-4-160 16,-2-4 192-16,-1-5-64 0,0-1-128 0,0-3 192 16,-2-7-32-16,2 1-16 0,0 0 0 0,-1-6 0 15,3-4-16-15,-1-4-128 0,0-3 192 0,3 0-64 16,1-2-128-16,2-5 0 0,3-10 0 0,1 0 0 15,3-3 0-15,1-2 0 0,0-4 0 0,2 0 0 16,-1-7 128-16,0 0-128 0,1 3 0 0,-1-4 128 16,0 3-128-16,1 5-176 0,-1 4 48 0,2 5 0 15,0 4 128-15,-1 8 0 0,-3 4-144 0,-2 8 144 16,-2 3 0-16,0 5 0 0,-1 10 0 0,-1 0 0 0,-1 1 0 0,0 3 0 16,2 3 0-16,-2 2 0 0,1-1-304 0,-5 6 16 15,3 1 0-15,-3 3 0 16,0 3-1536-16,0 1-304 0,-2 2-64 0,0 1-6832 15,-1-1-1376-15</inkml:trace>
  <inkml:trace contextRef="#ctx0" brushRef="#br0" timeOffset="21664.9">30295 4654 13295 0,'0'0'576'0,"0"0"144"0,-4-10-576 0,4 10-144 15,0 0 0-15,-3-6 0 0,3 6 832 0,0 0 128 16,-5-9 16-16,5 9 16 0,-6-3-560 0,-4 2-112 15,0 1-32-15,-1 1 0 0,-1 2 48 0,-4 3 16 16,-1 0 0-16,-4 5 0 0,-2-3 48 0,1 5 16 0,-1-3 0 0,0 4 0 16,-3 3-16-16,-2-1 0 0,-2 0 0 0,1 0 0 15,2-2-16-15,3-1-16 0,2-3 0 0,3-1 0 16,3-2-192-16,2-1-48 0,2 1 0 0,3 0 0 16,9-7 32-16,0 0 0 0,0 0 0 0,0 0 0 15,7 11-160-15,4-3 192 0,2-2-192 0,5 2 192 16,3-3-192-16,3 5 192 0,4-3-192 0,2 4 192 15,-4-4-192-15,1 3 0 0,-2-2 0 0,0 2 0 16,-1-2 0-16,0 3 0 0,0-2 0 0,-1 3 0 16,0-3 0-16,-3 2 0 0,-1-2 0 0,-1 1 0 15,-2 1-272-15,0 0-96 0,-4 1-16 0,0 1 0 16,-1-4-2016-16,-3 0-416 0</inkml:trace>
  <inkml:trace contextRef="#ctx0" brushRef="#br0" timeOffset="22282.03">30070 4808 8287 0,'0'0'368'0,"0"0"80"0,0 0-448 0,-2-8 0 15,2 8 0-15,0 0 0 0,0 0 1536 0,0 0 240 16,0 0 32-16,0 0 16 0,0 0-1232 0,0 0-240 15,0 0-48-15,12-1-16 0,1 1 96 0,2 0 32 0,4 2 0 0,3 2 0 16,3 3-16-16,3-2 0 0,4 4 0 0,3 2 0 16,5 4-192-16,2 3-32 0,2 1-16 0,1 2 0 15,0-1-160-15,0 1 0 0,-3 5 0 16,-2-3 128-16,1 5-128 0,0-2 160 0,0 4-160 0,-3-2 160 16,-1 0-32-16,2 2-128 0,2-2 192 0,-2 5-64 15,-2 1-128-15,-3 1 192 0,-3-5-192 0,-5 1 192 16,-1 4-192-16,-8 1 160 0,1 1-160 0,-4 3 160 15,-1 2-160-15,-2 2 160 0,-1-1-160 0,-1 0 160 16,-1 4-160-16,-2 1 0 0,-1-3 0 0,-2 3 128 16,-3-1-128-16,-1 2 0 0,-3 0 144 0,-1-3-144 15,-4 1 0-15,-1-1 128 0,-2-4-128 0,-2 5 0 16,-1 0 128-16,-4 0-128 0,-1-2 160 0,-3 0-160 16,-4-7 288-16,-2 1-32 0,-4 5-16 0,-2-5 0 15,-1-1 96-15,-1-1 32 0,-1-3 0 0,-2 5 0 0,0-1-48 0,-1 0 0 16,-1-3 0-16,-3 1 0 15,-2 0 64-15,-2-3 16 0,-5-2 0 0,0-1 0 0,-1-5 0 0,0 4 0 16,-1-2 0-16,3 3 0 0,1-2-112 0,0-1-32 16,-2-1 0-16,1 0 0 0,0 0 16 0,1 2 0 15,-1-4 0-15,6 2 0 0,3-4-112 0,2 2-32 16,1 3 0-16,3-2 0 0,3 1-128 0,0-3 160 16,1-4-160-16,1 0 160 0,1-1-160 0,0-2 0 15,1 1 144-15,-1-2-144 0,1 0 0 0,1 3 144 16,7-4-144-16,1 0 0 0,2-1 144 0,2-5-144 15,2 3 0-15,0-2 144 0,2-1-144 0,3-1 0 16,2 0 0-16,0-3 0 0,0 1 0 0,3-1 0 0,6-4 0 16,0 0 0-16,0 0-160 0,0 0 160 0,0 0-208 0,0 0 80 31,0 0-1776-31,2-9-336 0,2 0-80 0</inkml:trace>
  <inkml:trace contextRef="#ctx0" brushRef="#br0" timeOffset="23201.42">31562 6426 3679 0,'0'0'320'0,"0"0"-320"16,0 0 0-16,0 0 0 0,0 0 2384 0,0 0 416 0,0 0 80 0,0 0 0 15,4-12-1568-15,-4 12-320 0,-1-7-64 0,1 7-16 16,0 0-464-16,0 0-112 0,-6-9-16 0,6 9 0 16,-2-8-192-16,2 8-128 0,0 0 160 0,-3-9-160 15,3 9 0-15,0 0 128 0,0 0-128 0,0 0 0 16,-5-8 0-16,5 8 0 0,0 0 0 0,0 0 0 15,0 0 128-15,0 0 0 0,-2-9-128 0,2 9 192 16,0 0 128-16,2-11 32 0,2 1 0 0,0 4 0 16,-4 6-32-16,0 0 0 0,5-5 0 0,3-3 0 15,-2 2-96-15,0 1-32 0,-6 5 0 0,9-8 0 16,-2 3 64-16,2 0 0 0,-2-3 0 0,1 2 0 16,-1-4 208-16,0 2 48 0,-1 1 16 0,0 0 0 15,1 2-96-15,-1-2-32 0,-6 7 0 0,7-8 0 16,-2-1-144-16,-5 9-16 0,0 0-16 0,0 0 0 15,5-8-80-15,-5 8-16 0,0 0 0 0,0 0 0 0,0 0-128 0,0 0 160 16,0 0-160-16,-4 13 160 0,-2-1-160 0,-1 3 0 16,0 4 0-16,-2 4 0 0,0 1 192 0,-4 3 16 15,0-1 0-15,-1 2 0 0,-2 0 96 0,-2 0 16 16,0-4 0-16,0-1 0 0,1-1-160 0,3-1-32 16,-2-3 0-16,4-4 0 0,2-1 64 0,-2 0 16 15,3-6 0-15,3 2 0 0,6-9 16 0,-7 5 0 16,1 0 0-16,6-5 0 0,0 0-64 0,0 0-16 15,-6 7 0-15,6-7 0 0,0 0-144 0,0 0 0 16,0 0 144-16,0 0-144 0,0 0 0 0,0 0 0 16,0 0 0-16,6 6 0 0,-6-6 0 0,12 6 0 0,0 1 0 0,1-3 0 15,-3-1 0-15,2 1 0 0,2 0 0 16,1-3 0-16,0-1 0 0,2 0 0 0,0-4 0 16,1 2 0-16,-1-2 0 0,-1 0 128 0,1-3-128 0,-2 0 0 15,-1 0 128-15,0-5-128 0,-1 2 160 0,-2 0-160 16,1-5 160-16,-2 1-160 0,1 1 160 0,-1-1-160 15,1-1 144-15,-5-3-144 0,2 0 128 0,-2 2-128 16,-2-2 128-16,-2 1-128 0,-1-1 0 0,-1 1 128 16,-2-2-128-16,-2 1 0 0,0 1 0 0,-3 1 0 15,-1-2 0-15,0 1 128 0,-2 5-128 0,1-1 0 16,0 0 0-16,1 6 0 0,-1-2 0 0,0 4 0 16,0 3 0-16,0 1 0 0,0 1 0 0,9 0 0 15,-10-1-704 1,10 1 0-16,-9 4-16 0,9-4-8880 0,0 0-1792 0</inkml:trace>
  <inkml:trace contextRef="#ctx0" brushRef="#br0" timeOffset="23567.09">31976 6251 6447 0,'0'0'576'0,"0"0"-576"16,0 0 0-16,0 0 0 0,0 0 2368 0,0 0 352 15,0 0 80-15,7 13 16 0,-3 1-1456 0,-2 2-272 16,-1 2-64-16,-2 2-16 0,-1 0-192 0,-1 1-48 16,0 1 0-16,-2 4 0 0,-1-1-64 0,-2 3 0 15,1-4-16-15,-2 4 0 0,-1 0 16 0,0 2 16 16,-2-5 0-16,2 3 0 0,0-6-336 0,0-3-64 0,2-3 0 0,2-4-16 16,2-5-32-16,4-7 0 0,0 0 0 0,0 0 0 15,0 0 448-15,0 0 96 0,0 0 16 0,5-10 0 16,4-3-144-16,1-4-32 0,1-4 0 0,5-3 0 15,0 0-400-15,2 0-64 0,0 0-32 0,0 1 0 16,-1 0-160-16,1-3 0 0,0 2 0 0,1-1 128 16,0 2-128-16,0 3 0 0,-1 1 0 0,1 3 0 15,1 2 0-15,1 4 0 0,-1-1-144 0,-7 8 144 16,2 2 0-16,3 2-128 0,2 2 128 0,-1 2 0 16,3 1-224-16,-1 0 64 0,0 6 16 0,14 7 0 15,-7-2-2992-15,-6-5-608 0</inkml:trace>
  <inkml:trace contextRef="#ctx0" brushRef="#br0" timeOffset="24232.94">29269 7047 13823 0,'0'0'1216'0,"0"0"-960"0,0 0-256 0,0 0 0 15,0 0 1376-15,0 0 224 0,9-5 64 0,-9 5 0 0,0 0-720 0,0 0-144 16,0 0-32-16,2 11 0 0,-3 3-32 0,-3 3-16 16,-3 4 0-16,-1 4 0 0,-1 3-80 0,1 6 0 15,0-1-16-15,0 4 0 0,3 0-48 0,-4 1-16 16,0-1 0-16,-2 1 0 0,0 2-96 0,3 2-16 15,-5-3 0-15,0-2 0 0,-1 0-112 0,1-3-16 16,1 2-16-16,0-8 0 0,2-3-80 0,0-5-16 16,4 2 0-16,2-4 0 0,1-4 128 0,3-2 32 15,0-12 0-15,7 11 0 0,-1 0-64 0,4-6-16 16,-2 2 0-16,4-4 0 0,2 0-48 0,6-1-16 16,1 2 0-16,5-4 0 0,4-1-32 0,4 0 0 0,3-1 0 15,6 1 0-15,5 0-192 0,0 0 0 0,1-8 0 0,6 1 0 16,4 3-192-16,4-5-64 0,6-2-32 15,2 3-10432-15,1-1-2080 0</inkml:trace>
  <inkml:trace contextRef="#ctx0" brushRef="#br0" timeOffset="26302.43">30581 7945 15663 0,'0'0'688'0,"0"0"144"0,0-12-656 0,0 5-176 16,0 7 0-16,0 0 0 0,0 0 688 0,0 0 96 16,0 0 32-16,0 0 0 0,0 15-304 0,0 7-48 15,0 3-16-15,0 3 0 0,-4 0 32 0,0 5 0 16,-1 1 0-16,0 3 0 0,-1 4-176 0,-1-2-48 0,0 1 0 0,-1 2 0 15,-3 2 64-15,-1-4 16 0,1-4 0 0,-1-3 0 16,1-1-16-16,2-8-16 0,0-3 0 0,3-6 0 16,1-1 320-16,1-6 64 0,4-8 16 0,0 0 0 15,0 0-112-15,0 0-16 0,9 0 0 0,6-3 0 16,1-1-192-16,3-8-64 0,2-5 0 0,-1 2 0 16,-2 3-320-16,2-3 0 0,1-1 0 0,0 0 0 15,0 4-128-15,-2 3-64 0,0 4 0 0,-3 1 0 16,-2 0 192-16,-1 5-128 0,-3 6 128 0,-1 0-128 15,-3 6 128-15,-2 1-192 0,-3 1 192 0,-1 5-192 16,-2 1 192-16,-2 0 0 0,-4-2 0 0,0 2 0 16,-5-1 0-16,1-1 0 0,-3-1 0 0,0-1 128 15,-2-2-128-15,1-1 0 0,-2-5 0 0,1 0 0 16,0-4-160-16,3 2-96 0,-2-7-32 0,4 0 0 16,-1-4-1744-16,2 1-336 0,-1-5-80 0</inkml:trace>
  <inkml:trace contextRef="#ctx0" brushRef="#br0" timeOffset="26618.27">31120 8448 15663 0,'0'0'1392'0,"0"0"-1120"0,-5 9-272 0,-2-3 0 0,0 3 1760 0,0 3 288 16,1 2 64-16,0-2 16 0,-3 0-1200 0,0 2-240 15,0 1-48-15,0-1-16 0,0-2-304 0,1 0-64 0,2 2-16 0,1-2 0 16,1 0-16-16,4 2 0 0,3-5 0 0,2 1 0 16,-5-10-32-16,11 7-16 0,2-1 0 0,0-3 0 15,-2-3 16-15,1-2 16 0,-1-3 0 0,-1-1 0 16,-1-3-16-16,-1-2-16 0,-2 0 0 0,-3 3 0 16,-1-4 96-16,-1 3 32 0,-2-2 0 0,0 3 0 15,-3-5 96-15,0 3 32 0,0 0 0 0,-1-3 0 16,0 3-256-16,0-1-48 0,1-2-128 0,-2 5 192 31,0-2-544-31,6 10-112 0,-8-7-32 0,8 7-8784 0,-5-9-1744 0</inkml:trace>
  <inkml:trace contextRef="#ctx0" brushRef="#br0" timeOffset="26835.9">31596 7933 14735 0,'0'0'1312'0,"0"0"-1056"15,0 0-256-15,-2 18 0 0,-1 5 2368 0,1 3 400 16,-1 4 96-16,1 2 16 0,-2 2-2240 0,0 6-432 16,-1-1-80-16,-1 2-128 0,-2 1 128 0,0 3-128 15,-2 5 0-15,0-3 0 0,-1-1 0 0,0-6 0 16,1 0 0-16,0-1-7616 15,1-2-1408-15</inkml:trace>
  <inkml:trace contextRef="#ctx0" brushRef="#br0" timeOffset="27286.76">31364 8338 24479 0,'0'0'1088'0,"0"0"208"0,7-4-1040 0,5-1-256 0,3 0 0 0,4 2 0 16,5-2 0-16,3-4 128 0,2 1-128 0,0-4 0 16,3-2 144-16,-1-1-144 0,-2-5 0 0,0 0 144 15,-1-1-144-15,0-1-176 0,-1-5 48 0,0 2 0 16,-2-4 128-16,-1 2 0 0,-1-5 0 0,-1 5-128 16,-1 2 128-16,-2 1 0 0,-1-3 160 0,-3 4-160 15,1 4 512-15,-6 3 16 0,0 2 0 0,-4 7 0 0,-6 7 32 0,0 0 0 16,0 0 0-16,-2 17 0 0,-5 3-288 0,-4 3-48 15,-4 4-16-15,-1 2 0 0,1 8-208 0,-3 6 0 16,-2 0 128-16,-2 6-128 0,1 0 0 0,-3-1 176 16,2 2-176-16,0-3 160 0,1-8 0 0,0-2 0 15,5-4 0-15,2-6 0 0,3 1 512 0,3-9 96 16,3-4 32-16,4-4 0 0,-2-1-304 0,3-10-64 16,5 6-16-16,4-1 0 0,2-9-176 0,3-1-48 15,3-1 0-15,1-6 0 0,1 2-192 0,0-1 144 16,0-1-144-16,1 6 128 0,1 1-128 0,-2 5 0 15,0 1 0-15,0 6 0 0,1 7 0 0,-1 2 0 16,-1 4 0-16,-1 5 0 0,-3 0 0 0,-3 2 0 0,-1 4 0 16,-1 3 0-16,-4-3-272 0,-1 0 64 0,0-1 16 15,-4 2 0 1,-3-3-2368-16,-1 2-448 0</inkml:trace>
  <inkml:trace contextRef="#ctx0" brushRef="#br0" timeOffset="27736.49">30987 9585 13823 0,'-3'-8'1216'0,"-1"-1"-960"16,0-5-256-16,0-1 0 0,-2-2 2416 0,0 2 432 15,-2 0 96-15,-1-3 0 0,-2-1-1760 0,-1 1-352 16,-2 2-80-16,0 4-16 0,0-1-192 0,0 7-32 16,-1 1-16-16,-2 8 0 0,1 2-80 0,-2 3-16 0,-1 6 0 0,0 7 0 15,-1 4-192-15,2 2-32 0,0 5-16 0,3 3 0 16,1 2 0-16,4 5 0 0,1 3 0 0,5 3 0 16,0-4-160-16,3 3 0 0,2-3 0 0,3 1 128 15,0-3-128-15,2 0 0 0,0-2-160 0,2-7 160 31,-2-3-512-31,1-2-16 0,0-7 0 0,1-2 0 16,-2-3-432-16,1-2-64 0,-2-4-32 0,2 2-7024 0,-7-12-1408 0</inkml:trace>
  <inkml:trace contextRef="#ctx0" brushRef="#br0" timeOffset="27934.19">30456 9929 6447 0,'0'0'576'0,"0"9"-576"0,1 0 0 0,-1-9 0 0,6 7 4848 0,2 4 848 16,8-3 192-16,-1 1 16 0,0-2-4560 0,3-1-928 16,4-2-176-16,2-2-48 0,1-2 32 0,4 0 0 15,3-3 0-15,2-4 0 0,1 0-96 0,0 0-128 16,1-2 176-16,0 0-176 16,-3-6-432-16,-3 0-192 0,-2 0-32 0,-2-1-7712 15,-5-1-1536-15</inkml:trace>
  <inkml:trace contextRef="#ctx0" brushRef="#br0" timeOffset="28187.38">31204 9773 18431 0,'0'0'1632'0,"-4"14"-1312"0,-1 0-320 0,1-2 0 16,1 4 1088-16,-1 1 128 0,2 2 48 0,-2 6 0 16,0-3-336-16,1 3-64 0,-1-3-16 0,0 3 0 15,-1-1-528-15,0 0-96 0,0-2-32 0,0-2 0 16,1-1-192-16,0-3 128 0,0 1-128 0,2-6 0 16,0-2 0-16,2-9-192 0,0 0 16 0,0 0-7696 15,0 0-1536-15</inkml:trace>
  <inkml:trace contextRef="#ctx0" brushRef="#br0" timeOffset="28716.38">31521 9812 19343 0,'0'0'1728'0,"0"0"-1392"0,-9 8-336 0,3-2 0 15,1 5 848-15,0 1 112 0,-1 2 0 0,-1 1 16 16,1 2-320-16,1 0-64 0,1 1-16 16,0-1 0-16,0-3-192 0,2-4-64 0,2-10 0 0,0 0 0 15,-1 11 48-15,1-11 0 0,0 0 0 0,8-2 0 16,1-7 112-16,3-3 32 0,-1-4 0 0,3-2 0 16,1-1-224-16,3-3-32 0,-4 2-16 0,0 1 0 15,0 0-240-15,-2 1 0 0,0-1 0 0,-2 3 0 16,1-2 0-16,-1 5 0 0,-3 6 0 0,0 1 0 15,-1 0 0-15,-6 6 0 0,0 0 0 0,8 10 0 0,-3 5 0 16,-1 3-128-16,-2 3 128 0,0 0 0 0,-2 2 0 0,0 4 0 16,-2-2 0-16,0 4 0 0,-1 1 0 0,-1-5 0 15,-1 3 0-15,1-4 0 0,1-2 0 0,-1-3 0 16,3-3 128-16,-2-2-128 0,3-2 0 0,3-6 144 16,-3-6-144-16,0 0 128 0,0 0-128 0,6 3-272 15,-6-3 64-15,11-4 16 16,2-6-2464-16,-3 2-480 0</inkml:trace>
  <inkml:trace contextRef="#ctx0" brushRef="#br0" timeOffset="29071.39">31914 9804 29087 0,'0'0'1280'0,"0"0"272"0,0 0-1232 0,10 0-320 0,2 0 0 0,2 0 0 15,2 2 0-15,3-2 0 0,3 0-128 0,2-2 128 16,-1 0 0-16,0-4 0 16,-2-2 0-16,0-2 160 0,-1 0-16 0,-2-3 0 0,-2 3 0 0,-2-3 0 15,-2-1-144-15,-3 3 0 0,-4 0 144 0,-3 1-144 16,-2 10 128-16,-2-7-128 0,2 7 128 0,-9-3-128 15,-2 1 272-15,-3 3-16 0,-3 3 0 0,-2 6 0 16,-1 2-48-16,-2 5-16 0,-1 3 0 0,0 4 0 16,2 1 32-16,2-1 0 0,2 4 0 0,4-2 0 0,3 4-32 0,5 1-16 15,4-3 0-15,7 0 0 0,3-7-48 0,4-1 0 16,5-2 0-16,2-4 0 0,4 0-128 0,1-7-224 16,1-3 48-16,-2-2 16 15,4-4-1632-15,-11 1-336 0,2-2-64 0,2 0-16 0</inkml:trace>
  <inkml:trace contextRef="#ctx0" brushRef="#br0" timeOffset="30954.89">32548 7688 4607 0,'0'0'400'0,"0"0"-400"0,0 0 0 0,0 0 0 15,0 0 2192-15,0 0 368 0,0 0 64 0,0 0 0 16,0 0-1904-16,11-2-384 0,-11 2-80 0,0 0 0 16,0 0-96-16,8-3-16 0,-8 3 0 0,0 0 0 15,0 0 208-15,0 0 32 0,0 0 16 0,-2-8 0 16,-4 1 144-16,-5 0 32 0,-4 2 0 0,-4-1 0 16,-1 1-160-16,-7 1-32 0,-5-1 0 0,12 4 0 15,-5-2-208-15,-6 2-48 0,-2 1-128 0,-5-1 192 16,-4-2-16-16,-6-1-16 0,-7 2 0 0,-52-6 0 15,16 3 128-15,8 2 32 0,7 0 0 0,1 0 0 16,-4-1 176-16,1 2 32 0,0-2 16 0,3 0 0 16,1-2-80-16,5 3-16 0,7 1 0 0,-2-1 0 0,-2 2-240 15,-1-4-48-15,1-3-16 0,4 3 0 0,6-1-144 16,5-2 0-16,2 2 144 0,9-1-144 0,4 2 0 0,4 1 128 16,2 3-128-16,2-1 0 0,3-5 0 15,0 4 128-15,1-1-128 0,3 2 0 0,2-3 0 0,-1 0 0 16,0 3 0-16,2 0 0 0,4 1 0 0,-1 1-160 15,1-1 160-15,3 1-160 0,2 2 160 0,2 0-192 16,1-1 192-16,6-1-192 0,0 0 192 0,-6 11-128 16,6-11 128-16,-7 14-128 0,4-3 128 0,-1 1 0 15,0 2 0-15,0 3-128 0,-1-1 128 0,1 6 0 16,2 2 0-16,-1 5 0 0,-1 3 0 0,2 1 0 16,-1 4 0-16,2 5-192 0,-2 4 192 0,2 6 0 15,0 2 0-15,1 6-128 0,0 2 128 0,0 3 0 0,-1 0 0 0,-1 3 0 16,0 1 0-16,-1 3 0 0,-4-1 0 0,-4 1 0 15,0 1 0-15,-3-2 0 0,-4 0 0 0,0-1 0 16,1 1 0-16,-1 0 0 0,-1 2 0 0,1-2 128 16,1-1-128-16,3 1 0 0,4 3 0 0,-1-2 128 15,2 2 0-15,1-4 16 0,1-2 0 0,0 0 0 16,2-6 112-16,3 4 0 0,0 0 16 0,2-1 0 16,0 3-112-16,3-1-32 0,-2 0 0 0,2-4 0 15,-1-4-128-15,1 4 0 0,-2-4 0 0,-1-2 0 16,0-3 0-16,0-6 0 0,-2 0 0 0,-1-6 0 15,1-2 0-15,0-3 128 0,2-2-128 0,2-3 0 16,-1-4 128-16,1-6-128 0,2-3 128 0,1-2-128 16,2 0 0-16,-2-3 0 0,1-8 0 0,-6-6 0 15,11 4 0-15,0-1-144 0,0-5 0 0,-1 1 0 0,3 1 144 16,2-4-208-16,3-1 80 0,2-1 128 0,2 2-160 16,3 0 160-16,3 2 0 0,4-3-144 0,4-2 144 15,3 2 0-15,4 1 0 0,3-1-128 0,4 1 128 0,-2 1 0 16,2-1 0-16,2-2 0 0,4-1 0 0,5 2 0 15,2-3 0-15,6 5 0 0,3-1 0 0,-4 3 0 16,-6-1 0-16,1 1 0 0,2 1 0 0,1 1 128 16,4 2-128-16,2-2 176 0,-1 3-176 0,-4 0 0 15,-5 1 0-15,-1-1 128 0,-1-2-128 0,0 2 0 16,0 1 144-16,-1 0-144 0,0-2 0 0,-6 2 0 16,-5 2 0-16,-23-3 0 15,3 3 0-15,0 1 0 0,1 0 0 0,1 2 0 0,1-3 0 0,-1 2 0 16,0-3 0-16,19 8 128 0,-9-5-128 0,-6-2 0 0,-6-3 0 15,0 0 128-15,-4-1-128 0,-2-1 0 0,-1-2 0 0,0-1 0 16,-4-3 0-16,-1 0 0 0,-2 0 128 0,-2-2-128 16,1 0 0-16,-4 1 0 0,1-3 0 0,-2 2 0 15,-2-6-192-15,0 2 64 0,-2-4 0 0,0 0 0 16,0-3 128-16,0-2 0 0,1-2 0 0,-3-1 0 16,3-7 0-16,-1 2 0 0,1-3 0 0,-1-1 128 15,1-2-128-15,0-1 0 0,2-3 0 0,0-6 128 16,1-8-128-16,1-6 0 0,0-8 0 0,0-4 0 15,1-2 0-15,-5 29 128 0,1-9-128 0,0-10 0 16,0-11 192-16,-1-8-48 0,0-2 0 0,0-7 0 16,0-7 192-16,4-91 48 0,-2 31 0 0,1 16 0 15,1 10-144-15,1 2-32 0,0-2 0 0,3 4 0 16,0 6-32-16,1-4-16 0,0-2 0 0,-2 17 0 0,-1 11-160 0,-3 6 0 16,4 3 0-16,-7 10-176 15,-6 8-400-15,-3 10-64 0,-4 12-32 0</inkml:trace>
  <inkml:trace contextRef="#ctx0" brushRef="#br0" timeOffset="34640.93">8044 8177 11103 0,'-13'-1'496'0,"13"1"96"0,-9-1-464 0,9 1-128 0,-9-1 0 0,9 1 0 15,0 0 368-15,0 0 48 0,0 0 16 0,0 0 0 16,0 0-112-16,0 0 0 0,0 0-16 0,0 0 0 16,0 0-176-16,0 0-128 0,0 0 192 0,7 6-192 15,-7-6 192-15,11 11-192 0,-1-2 192 0,-1 4-192 16,-1-2 0-16,-2 0 0 0,0 1 0 0,1-1 0 0,0 1 0 0,1 2 0 15,1 4 0-15,1 0 0 0,1 1 144 0,1 0-144 16,1 1 0-16,-1 2 144 0,2 2 112 0,0-1 0 16,2 1 16-16,4 4 0 0,5-3 48 0,3 2 16 15,-1-5 0-15,3 2 0 0,2 4 0 0,0-3 0 16,1 1 0-16,-2-5 0 0,2 1-80 0,0-4-32 16,2-3 0-16,1-1 0 0,-1-5 128 0,2 1 32 15,0-5 0-15,4 1 0 0,3-3 0 0,2-2 16 16,0-2 0-16,-2-2 0 0,-2 0-16 0,0-1 0 15,0 0 0-15,1-1 0 0,-2-4-112 0,0 5-16 16,-1-5-16-16,4 2 0 0,3-3-64 0,-2-1-16 16,0-5 0-16,-2 2 0 0,-7-1-160 0,-2-1 192 15,-2 2-192-15,-2-2 192 0,0-2-192 0,-2-1 0 0,-3 0 0 0,-1-1 128 16,-2 4-128-16,-2 0 0 0,-1-3 144 0,-1 0-144 16,-2-3 0-16,1 3 144 0,-2 0-144 0,1 1 0 15,-5-2 144-15,0 1-144 0,0 0 0 0,-4 3 144 16,1 8-144-16,-4-3 160 0,1 4-160 0,-5 7 160 15,0 0-160-15,0 0 0 0,0 0 144 0,0 0-144 16,0 0 0-16,0 0 0 0,0 0 0 0,-2 7 0 16,2-7 0-16,-5 16 0 0,-4-1 0 0,-1 1 0 15,-1 2 0-15,-3 0 0 0,-4-5 0 0,0 4 0 16,-1 5 0-16,-1 1 0 0,0 0 160 0,-5 4-160 16,1-2 0-16,-1 3 0 0,-3-3 0 0,0 5-160 15,0-8 160-15,-1 1 0 0,-2 1 0 0,-2-3 0 16,-2-5 144-16,-4 1-144 0,0-3 192 0,-2 0-192 15,1 0 192-15,-1-4-192 0,0 0 192 0,1 2-192 0,-1-5 176 16,2 5-176-16,0-5 160 0,1 1-160 0,0-6 160 0,-1-3-160 16,-1-6 160-16,-2-1-160 0,2-4 256 0,3 0-32 15,1-2-16-15,3-3 0 0,1-1 48 0,2-2 16 16,-3-4 0-16,2 0 0 0,2-8-80 0,0 5-32 16,1-1 0-16,-3 2 0 0,1-5-160 0,-1 1 160 15,1-3-160-15,1 1 160 0,-1-2-160 0,1-1 0 16,5-2 0-16,0 6 0 0,4 4 0 0,2 4-176 15,1 1 176-15,2 5-128 0,1-1 128 0,1 0-160 16,2 3 160-16,1 6-160 0,1 0 160 0,1 6 0 16,8 3-144-16,-7 0 144 0,7 0-160 0,0 0 160 15,-7 7-208-15,5 4 80 0,2 3-128 0,2 1-32 16,3 1 0-16,3 3 0 0,2 1 48 0,3 3 16 0,1 4 0 0,4 1 0 16,1-4 224-16,2 4 0 0,3-3 0 0,3 4-144 15,2-2-64-15,3 0-16 0,1-3 0 0,0 1 0 16,3-2 224-16,2 1 0 0,-5 3 0 0,3-3 0 15,0-2 0-15,5-1-144 0,0-3 144 0,5-4 0 16,1-1 0-16,5-3 0 0,1-5 0 0,0 0 0 16,0-5 128-16,-1-1-128 0,0-3 128 0,1-2-7808 15,1-3-1536-15</inkml:trace>
  <inkml:trace contextRef="#ctx0" brushRef="#br0" timeOffset="40711.4">3508 11806 12959 0,'0'0'576'0,"0"0"112"0,0 0-560 0,0 0-128 16,0 0 0-16,0 0 0 0,0 0 896 0,0 0 128 15,0 0 48-15,0 0 0 0,0 0-224 0,0 0-32 16,0 0-16-16,-5 4 0 0,-1 0-320 0,1 2-64 16,0-1-16-16,0 6 0 0,0-3-16 0,-1 5 0 0,1 2 0 0,2 1 0 15,0 4-32-15,-3 5-16 16,2 5 0-16,1 0 0 0,1 6-80 0,0 3-32 0,2-1 0 0,2 0 0 15,0-1-224-15,1-4 128 0,1-5-128 0,2 0 0 16,0-5 192-16,2 0-48 0,0-6-16 0,-1-5 0 16,1 0 256-16,2-7 32 0,4 0 16 0,-1-5 0 15,-1-3 64-15,2 0 16 0,0-8 0 0,0 0 0 0,-1-4-112 0,2-3-16 16,1-2 0-16,-1-3 0 0,0 0-208 0,-1 1-48 16,0-5-128-16,-1 1 192 0,-3-2-192 0,0 1 0 15,0 0 0-15,-1 1 0 0,0-1 128 0,-3 0-128 16,0 1 0-16,0 3 0 0,2 2 0 0,-5 4 0 15,4 1 0-15,-2 6 0 0,0 1 0 0,-5 9 0 16,0 0 0-16,7 4 0 0,0 6-192 0,-2 4 32 16,1 5 0-16,-1 4 0 0,0 6 160 0,-1 2 0 15,-1 5 0-15,-1 4-128 0,1 2 128 0,1 0 0 16,0 0 0-16,-1-4 0 0,0-3 0 0,2-5 0 16,1-3 0-16,3-4 128 0,0-4-128 0,3-3 0 15,0-1 0-15,2-2 0 0,1-6 0 0,3-4-240 16,-1-1 64-16,2-5-12928 0</inkml:trace>
  <inkml:trace contextRef="#ctx0" brushRef="#br0" timeOffset="41128.31">4788 11105 12895 0,'2'-13'576'0,"-2"13"112"0,0 0-560 0,0-10-128 15,0 1 0-15,0 9 0 0,0 0 1392 0,0 0 240 16,0 0 48-16,0 0 16 0,-5 10-736 0,-2 4-128 16,0 6-48-16,-4 6 0 0,0 1-128 0,2-2-16 15,-4 8-16-15,-1 6 0 0,2 6 96 0,-4 7 32 16,0 4 0-16,-2 6 0 0,-2 3-288 0,-1 4-48 16,4 2-16-16,0 1 0 0,2 0-272 0,2-1-128 15,2-1 128-15,2-3-128 0,2-5 0 0,4-2 128 16,0-7-128-16,4-6 0 0,3-2 0 0,2-10 0 15,2-4-144-15,4-7 144 16,4-2-768-16,3-6-32 0,3-2-16 0,1-7-10912 0</inkml:trace>
  <inkml:trace contextRef="#ctx0" brushRef="#br0" timeOffset="41412.46">5442 11218 22111 0,'-5'-15'976'0,"2"10"208"0,-1-3-944 0,2 3-240 0,-2 1 0 0,4 4 0 16,-6 0 848-16,-1 4 128 0,2 5 32 0,-3 2 0 16,-2 7-368-16,-2 7-64 0,-1 3 0 0,-1 7-16 0,0 3-112 15,0 6 0-15,-1 2-16 0,-1 5 0 0,1 2 32 0,0 4 16 16,1 4 0-16,4-1 0 15,2 1-240-15,6-1-48 0,0 0-16 0,4-3 0 0,0 0-176 0,4-9 0 16,1-3 0-16,2-8 0 16,0-2-464-16,1-2 16 0,-1-10 16 0,1-1 0 15,-1-4-464-15,0-2-112 0,-2-4-16 0,1-6-7232 16,-2-1-1440-16</inkml:trace>
  <inkml:trace contextRef="#ctx0" brushRef="#br0" timeOffset="41581.83">5051 11860 20271 0,'-5'-3'1792'0,"-1"1"-1424"16,0-2-368-16,1 3 0 0,5 1 912 0,0 0 112 15,0 0 32-15,0 0 0 0,0 0-576 0,8 0-112 16,4 0-32-16,3 0 0 0,4 0-160 0,4-2-48 16,3 2 0-16,3 0 0 0,3-2-128 0,1-2 0 15,0 0 0-15,2-3 0 16,2 0-1296-16,0 1-352 0,33-9-64 0,-15 2-16 0</inkml:trace>
  <inkml:trace contextRef="#ctx0" brushRef="#br0" timeOffset="41962.45">6063 10750 17503 0,'0'0'768'0,"0"0"176"0,0 0-752 0,0 0-192 16,10 5 0-16,3 5 0 0,4 2 432 0,4 4 48 15,7 3 16-15,3 7 0 0,1 0 96 0,1 9 32 16,1 5 0-16,1 6 0 0,1 6-48 0,0 4-16 16,-1 9 0-16,-2 2 0 0,-2 8 176 0,-2 4 32 15,-5 5 16-15,-1-1 0 0,-1 1-352 0,-6 1-80 0,-3-6-16 0,-5-1 0 16,-3-5-80-16,-7-6-32 16,-3-3 0-16,-4-4 0 0,-3-6 144 0,-2-5 16 15,-4-5 16-15,-1-5 0 0,-2-3-256 0,0-2-144 16,-1-7 160-16,2 0-160 15,1-6-2400-15,-1-3-576 0</inkml:trace>
  <inkml:trace contextRef="#ctx0" brushRef="#br0" timeOffset="42579.31">7725 11865 15487 0,'0'0'688'0,"-5"4"144"0,-3-3-672 0,0 3-160 0,-1-3 0 0,4 0 0 16,-4 1 1088-16,3-2 176 0,0 1 32 0,1 0 16 16,5-1-208-16,0 0-32 0,0 0-16 0,0 0 0 15,0 0-224-15,7 3-64 0,5-2 0 0,5 0 0 0,9-1-80 0,4 0-32 16,7 0 0-16,3 0 0 0,3-1-208 0,0 0-64 15,4-1 0-15,4 1 0 0,5 1-144 0,5-1-48 16,4 0 0-16,1 1 0 0,0-2-64 0,-1 1 0 16,-2-4-128-16,2 1 192 0,-3 0-192 0,2 0 144 15,2-1-144-15,-5-1 128 0,-2 1-128 0,-5-1 0 16,-3-2 144-16,-4 4-144 0,-4 0 0 0,-2-3-160 16,-5 0 16-16,-1 1 0 15,-4 0-864-15,-3 1-160 0,-4 1-48 0,-3-3-7376 16,-2 2-1488-16</inkml:trace>
  <inkml:trace contextRef="#ctx0" brushRef="#br0" timeOffset="42929.6">8694 11293 19343 0,'0'0'848'0,"4"-5"192"0,0 1-832 0,4-1-208 0,2 2 0 16,4 1 0-16,0 1 528 0,6 1 64 0,4 1 16 0,3 3 0 15,2 2-96-15,3 0 0 0,1 4-16 0,3-1 0 16,-1 4 208-16,2-1 64 0,3 2 0 0,0 2 0 16,1 3-96-16,1 3-16 0,0 2 0 0,-2 1 0 15,-1 3-144-15,-4-1-16 0,-6 2-16 0,-4 2 0 16,-8-3-160-16,-4 2-48 0,-5-2 0 0,-4 0 0 15,-6 4 176-15,-5-3 16 0,-4 2 16 0,-6 0 0 0,-7-1 160 0,-4 0 16 16,-2-1 16-16,-1 3 0 0,-2-1-320 0,-3-1-64 16,0 2-16-16,1-2 0 0,-1-2-272 0,1 2 0 15,0-5 128-15,1-2-128 16,1 0-1200-16,2-2-288 0,3-3-64 0,4-4-13056 16</inkml:trace>
  <inkml:trace contextRef="#ctx0" brushRef="#br0" timeOffset="44247.96">16537 12122 16991 0,'-10'-12'752'0,"6"7"144"0,-2-4-704 0,0 2-192 16,-6-5 0-16,1 4 0 0,-1 1 848 0,0 3 144 16,-1 0 32-16,-1 2 0 0,0 2-352 0,0 3-64 15,0 3-16-15,-1 6 0 0,-1 2-336 0,0 4-64 16,-2 4 0-16,0 1-16 0,1 5 32 0,-1 2 16 15,0 4 0-15,0 2 0 0,4 1-224 0,3-3 176 16,4-1-176-16,5-2 160 0,3-8 0 0,4-2 0 16,3-2 0-16,2-2 0 0,3-6 448 0,1-7 96 0,2-3 0 0,1-2 16 15,-1-3 256-15,10-6 48 16,-1-7 16-16,-8 6 0 0,-1-4-336 0,3 0-64 0,2-3 0 0,-2-1-16 16,-2-2-352-16,0 4-64 0,-2-3-16 0,-1 3 0 15,-4 0-192-15,1 3 0 0,-4 1 0 0,0 5 0 16,-2 5 160-16,-5 3-160 0,0 0 160 0,5 6-160 15,-2 7 0-15,1 2 0 0,-1 3 0 0,1 2 0 16,-1 1 0-16,1 2 0 0,3 3 0 0,-1-4 0 16,0 1 0-16,5-4 0 0,0-3 0 0,3-2 0 0,1-1 0 0,3-6 0 15,2-4 0-15,2-1 0 0,2-4 0 0,4-3 128 16,-1-6-128-16,1-3 0 0,0-4 0 0,1-2 128 16,0-1-128-16,0 0 0 0,-1-2 0 0,-1 1 128 15,-2-1-128-15,0 2 0 0,-3-1 0 0,0 2 0 16,-3-2 0-16,4 1 0 0,-3 3 0 0,2 4 144 15,1 2-144-15,-2 3 128 0,0 4-128 0,-1 4-176 16,-2 5 48-16,0 4 0 0,0-2 128 0,-1 7-192 16,-1 2 192-16,-2 4-192 0,-3 1 192 0,-2 2 0 15,-1 2 0-15,-2 4 0 0,-2 3 0 0,-2-4 0 16,-2 3 0-16,-1-2 0 0,-3-2 0 0,-2 1 0 16,-3 0 0-16,0-4 128 0,-4-3 208 0,-2-2 48 15,-3 0 16-15,-2-3 0 0,-3-2 0 0,-1-6 0 16,0 2 0-16,-2-6 0 0,-2-2-176 0,4-1-32 15,-1-3-16-15,1 0 0 0,-1-8-384 0,3 1-80 16,1-4-16-16,3-1 0 16,2-3-2256-16,4 0-464 0,5-3-96 0</inkml:trace>
  <inkml:trace contextRef="#ctx0" brushRef="#br0" timeOffset="44698.64">18969 11126 21183 0,'-4'-7'1888'0,"0"-1"-1504"16,1 2-384-16,3 6 0 0,-6-5 256 0,6 5-32 15,-8 1 0-15,-1 7 0 0,-1 2 224 0,-2 8 32 16,-3 7 16-16,-2 5 0 0,-2 7-64 0,0 4-16 15,0 7 0-15,-1 6 0 0,-1 3-32 0,0 5-16 16,-1 9 0-16,1 3 0 0,-1 5-368 0,2 0 144 16,1 6-144-16,1-1 0 0,1-4 128 0,3-5-128 0,4-7 0 15,4-5 0-15,2-7 192 0,4-9-192 0,2-5 192 16,5-7-192-16,0-8 336 0,10 7-32 0,2-11-16 16,-4-11 0-16,6-6-288 0,0-2 160 0,5-2-160 0,2-8-8352 15,0-6-1760-15</inkml:trace>
  <inkml:trace contextRef="#ctx0" brushRef="#br0" timeOffset="44848.83">18510 11955 25791 0,'0'0'1152'0,"0"0"224"0,0 0-1104 0,0 0-272 0,0 0 0 0,12 4 0 0,4-2 352 0,3 1 16 15,3-2 0-15,3-1 0 0,4 0-368 0,7-2 0 16,5-3 0-16,4 0 0 0,5 1-304 0,1-4-80 15,1-1 0-15</inkml:trace>
  <inkml:trace contextRef="#ctx0" brushRef="#br0" timeOffset="45232.03">19980 12164 16575 0,'-27'5'736'0,"15"-3"160"0,4-1-720 0,-1 1-176 0,9-2 0 0,0 0 0 16,0 0 1936-16,0 0 368 0,12 2 64 0,6 0 0 15,4-1-1280-15,4-1-272 0,6-3-48 0,5-1-16 16,5 2-240-16,5-2-64 0,3 2 0 0,8-1 0 16,4-6 0-16,1 0-16 0,-2-2 0 0,-2 2 0 0,0-1-192 0,-2 3-48 15,-2-3 0-15,-3 3 0 0,-1-1-192 0,-3 3 128 16,-2 2-128-16,-4-2 0 15,-5-4-368-15,-6 4-160 0,-3-2-48 0,-5-1-8528 16,-4-1-1712-16</inkml:trace>
  <inkml:trace contextRef="#ctx0" brushRef="#br0" timeOffset="45521.83">20580 11683 25791 0,'5'-6'2304'0,"0"2"-1856"16,4 1-448-16,5 2 0 0,5 1 0 0,4 3 0 16,4 0-128-16,7 3 128 0,4-3 432 0,5 8 192 15,5-1 32-15,2 2 16 0,1 4-192 0,-2-1-32 16,-2 3-16-16,-1 2 0 0,0 2 16 0,-1 3 0 0,-3 2 0 0,11 11 0 16,-12 0-192-16,-5-1-16 0,-8-2-16 0,-5 1 0 15,-4 0-224-15,-13-16 128 0,-2 3-128 0,-3-2 0 16,-3 0 0-16,-4 0 0 0,-5 1 0 15,-3 1 0-15,-5-3 160 0,-23 13-160 0,-1-9 160 0,-1-2-160 16,-1-3 0-16,2-4 0 0,0-2 0 0,12-8 0 16,-3-1-1328-1,6 0-256-15,-3-3-48 0,2-2-11040 0</inkml:trace>
  <inkml:trace contextRef="#ctx0" brushRef="#br0" timeOffset="46309.08">24131 11669 18431 0,'0'0'1632'0,"0"0"-1312"0,-6-5-320 0,3 1 0 15,3 4 576-15,0 0 32 0,0 0 16 0,0 0 0 16,0 0-80-16,-7 3-16 0,-1 1 0 0,2 6 0 15,-6-3-128-15,2 9-16 0,-4 1-16 0,-1 2 0 16,-1 3 144-16,-1 5 48 16,-4-1 0-16,-12 19 0 0,0-3 80 0,8-12 0 0,-3 3 16 0,-4 0 0 15,-2 3-16-15,-6 0 0 0,-3-3 0 0,-3-2 0 16,-2-1-272-16,-3-5-64 0,2-2-16 0,0-1 0 16,2-7-32-16,3 0-16 0,-2-3 0 0,0-7 0 0,2 4 160 0,-20-6 48 15,7-3 0-15,23-2 0 0,-1-7-96 0,4 0-16 16,-1-4 0-16,4-2 0 0,2-4-144 0,2-1-48 15,5-2 0-15,0-3 0 0,5-2-144 0,1-4 160 16,6-2-160-16,0 2 160 0,4-4-160 0,3 1 0 16,2 1-192-16,5-1 192 0,3 3-208 0,2 3 80 15,5 0 128-15,-1 7-208 0,7 1 0 0,2 4 0 16,-1 5 0-16,5 4 0 0,0 7 48 0,0 3 16 16,2 2 0-16,-1 6 0 0,0 6 144 0,-1 3-160 15,1 4 160-15,1 4-160 0,2 5 160 0,0 2 0 16,0 3 0-16,1 1-128 0,2 1 0 0,0 0 0 15,3-4 0-15,2-6 0 0,2-2 128 0,1-4 0 16,-2 2 0-16,1-6-128 0,1-5 128 0,0-4-160 16,1 0 160-16,6-6-160 0,2-4 336 0,5-2 64 15,-11-1 16-15,3-5 0 0,0-2-32 0,0 0 0 16,-1-3 0-16,0-5 0 0,0 1-96 0,-1-3 0 0,0-3-128 0,11-12 192 16,-6-4 32-16,-6-4 0 15,-5-2 0-15,-5-3 0 0,-3-1 224 0,-6-2 32 0,-5 0 16 0,-5 4 0 16,-5 3 80-16,-6 6 0 0,-3 1 16 0,-9 6 0 15,-4 4 48-15,-5 1 0 0,-6 2 0 16,-8 4 0-16,-9 5-336 0,-6 5-64 0,-7 1-16 0,-3 7 0 16,-3 4-224-16,-3 6 0 0,-3-1 0 0,-5 4 0 15,-6 2 0-15,-35 6-128 0,12-1 128 0,10 3-208 16,9 3-1424 0,34-11-288-16,-10 2-48 0,-2-1-14880 0</inkml:trace>
  <inkml:trace contextRef="#ctx0" brushRef="#br0" timeOffset="56839.8">11275 10749 6447 0,'0'0'576'0,"4"-12"-576"0,-2 2 0 0,2-2 0 16,-1 0 1696-16,-2 4 224 0,3-2 64 0,-2 3 0 16,1-4-832-16,1 4-176 0,-4 7-16 0,3-13-16 15,-1 4-240-15,0-2-64 0,-1 2 0 0,1 0 0 16,-2 3 0-16,0-3 0 0,-2 1 0 0,1-1 0 16,1 9-96-16,-4-7-32 0,-1-2 0 0,5 9 0 15,-9-5-128-15,1 1-48 0,-4 1 0 0,2 1 0 16,-3-2-144-16,-1 4-48 0,-1 2 0 0,-3 4 0 15,-2-4-144-15,1 2 160 0,-2 2-160 0,1 2 160 0,0-2-160 16,-4 4 192-16,-3-2-192 0,0 2 192 0,2-1 0 0,-3 3 16 16,-3-5 0-16,3 5 0 0,3 2-16 0,1 2-16 15,-3 2 0-15,2 1 0 0,-1-1-176 0,2 2 128 16,1 3-128-16,-1 4 128 0,-3-2-128 0,2 4 160 16,1-1-160-16,1 4 160 0,0 4-160 0,0 2 0 15,0-3 144-15,2 2-144 0,-1 1 144 0,2 3-144 16,2 0 192-16,1 2-192 0,1 4 144 0,1 1-144 15,2-1 0-15,0 4 144 0,2 3-144 0,1-2 0 16,2 0 144-16,0 0-144 0,2 0 0 0,2-1 0 16,4-3 0-16,0 0 128 0,0-1-128 0,1-1 0 15,3 4 128-15,1-6-128 0,3 1 144 0,1-5-144 16,4-1 192-16,1-1-192 0,-3 0 224 0,4-1-64 0,2-2-16 0,1 0 0 16,2-5 32-16,3 1 0 0,1-2 0 0,0-4 0 15,0-3 32-15,2-1 16 0,-1 4 0 0,2-8 0 16,-1-3-32-16,2-2-16 0,2 1 0 0,1-1 0 15,1-2-16-15,3-1 0 0,0-5 0 0,2-1 0 16,1-5 16-16,2 1 0 0,0-1 0 0,0-9 0 16,-4-3-32-16,3 2 0 0,-1-4 0 0,2-1 0 15,1-5-144-15,0-3 160 0,-2 1-160 0,2-3 160 16,1 0-160-16,0-1 0 0,1-2 144 0,-9-2-144 16,1-1 0-16,-5 0 144 0,-1 0-144 0,1-2 0 15,-1 0 128-15,-1-1-128 0,-5 1 0 0,1-2 0 16,-4-3 0-16,0 1 160 0,-2 2-160 0,-2-1 128 15,-4 0-128-15,1-4 0 0,-2 0 144 0,0 1-144 16,-4-2 128-16,0 1-128 0,-4 1 128 0,0-3-128 0,-2 1 128 16,-2-2-128-16,-2 3 160 0,-2-2-160 0,-4-2 144 0,2-1-144 15,-2 3 128-15,0-2-128 0,-1 3 0 0,-3-3 0 16,0 3 0-16,-1-3 0 0,0 4 0 0,-1 3 0 16,1 3 0-16,-4 2 0 0,1 1 0 0,-1 0 0 15,-4 2 0-15,3 3-176 0,-1 1 176 0,-2 3 0 16,-1 3 0-16,-2-2 0 0,-3 1 0 0,0 0 0 15,0 3 0-15,-4 0 0 0,0 2 0 0,1-1 0 16,-1 0 0-16,0 3 0 0,0 1 0 0,1 4-128 16,-1-2 128-16,0 4 0 0,-1 0 0 0,1 3-128 15,-1-1 128-15,-3 1 0 0,-3 4 0 0,-2 1-160 0,-1 0 160 0,2 3 0 16,-1 3-144-16,3-2 144 16,0 1 0-16,2 4-144 0,-1 1 144 0,2 4 0 0,-1 2-144 0,3 2 144 15,1 0-192-15,2 2 16 0,1 3 16 0,1 1 0 31,1-2-2336-31,4-2-448 0</inkml:trace>
  <inkml:trace contextRef="#ctx0" brushRef="#br0" timeOffset="58625.09">7971 8321 7359 0,'0'0'656'0,"0"0"-528"0,0 0-128 0,0 0 0 16,0 0 512-16,0 0 64 0,0 0 0 0,-4-6 16 15,4 6-336-15,0 0-80 0,-5-9-16 0,5 9 0 16,0 0 16-16,0 0 0 0,0 0 0 0,0 0 0 15,0 0 128-15,-6 9 16 0,1-3 16 0,0 0 0 16,4 5 112-16,-1-1 0 0,0 4 16 0,2 0 0 16,0 1 80-16,2 0 16 0,1 3 0 0,1 4 0 15,-1 2-48-15,4 2-16 0,-1-3 0 0,3 7 0 16,1-2-112-16,3 2 0 0,1 1-16 0,0-2 0 0,0 0-80 0,2-4-16 16,5 1 0-16,0-3 0 0,2 0-32 0,3-3-16 15,-1-2 0-15,2 0 0 0,5-1 32 0,-2 0 0 16,1-4 0-16,-2-1 0 0,4-3 64 0,-3 3 32 15,1-7 0-15,-2-1 0 0,-1-2 96 0,0-1 0 16,4 1 16-16,-4 0 0 0,-2-2-80 0,2 0-32 16,3-1 0-16,-2 0 0 0,3-1-64 0,1-3-16 15,0 1 0-15,1-1 0 0,-1-4-272 0,3 2 0 16,2-6 128-16,-2-1-128 0,-5 0 0 0,1-1 128 16,-1-2-128-16,-2 2 0 0,3-1 128 0,-2-1-128 15,0 1 0-15,0-1 0 0,1-1 128 0,-1 0-128 0,-1 2 0 0,1-2 0 16,-4-2 0-16,5 2 0 0,-3 3 128 0,0 1-128 15,-2-1 0-15,-3 1 0 0,-1 2 0 0,-4 2 0 16,-2-4 0-16,-2 3 128 0,-1 2-128 0,-2 0 0 16,-1 0 144-16,1-1-144 0,1 2 0 0,-3 3 144 15,-9 5-144-15,0 0 0 0,0 0 144 0,9-5-144 16,-4-1 0-16,-5 6 0 0,0 0 0 0,0 0 128 16,0 0-128-16,0 0 0 0,-10 5 0 0,1 2 0 15,0 0 0-15,-1 4 0 0,0-2 0 0,-2 4 128 16,-1-3-128-16,-1 3 128 0,-4-1-128 0,-4 2 128 15,-1-4-128-15,-1 3 144 0,-3 1-144 0,-1-1 160 16,-3 3 0-16,-1 1 0 0,-1-3 0 0,-2 1 0 16,4 3 48-16,-7 0 16 0,-2-3 0 0,1 1 0 0,-2 2-32 15,-1 0-16-15,-1 1 0 0,-3-1 0 0,-2-2 64 0,0 1 16 16,-1-4 0-16,2-1 0 0,0 2-16 16,3-6 0-16,-1 1 0 0,2-4 0 0,0 1-80 0,-3 1-16 15,-2-4 0-15,-1-1 0 0,1-1-144 0,0-2 192 16,3-2-192-16,2-2 192 0,1-4-192 0,3 3 160 15,-1-4-160-15,3 1 160 0,3-5-160 0,1-3 0 16,-1 1 0-16,2-2 128 0,-2-2-128 0,2 1 128 16,1-3-128-16,2-2 128 0,0 0-128 0,1-1 0 15,3-1 0-15,0 2 0 0,4-4 0 0,0 4 0 16,2-3-192-16,3 1 192 0,2-3-224 0,0 5 80 16,2 4 16-16,4 1 0 0,0 2-32 0,2 2 0 0,0 0 0 15,0 3 0-15,2 3 160 0,2-1-160 16,-1 2 160-16,3 8-160 0,0 0 160 0,0 0-192 0,0 0 192 0,0 0-192 15,0 0 16-15,0 0 0 0,10 8 0 0,1 2 0 16,-1 3 32-16,0-2 0 0,0 2 0 0,3 1 0 16,1 1 144-16,1 3 0 0,2 0-144 0,0 1 144 15,2 0 0-15,4 0-144 0,0 0 144 0,4-1 0 16,0 1 0-16,2 1-128 0,1 2 128 0,2 2 0 16,-1-1 0-16,-1-3 0 0,1-1 0 0,0-1 0 15,1 0 0-15,1-1 0 0,0-2-128 0,3 1 128 16,-1-2 0-16,5-2 0 0,2 2 0 0,1-4 0 15,0-4 0-15,0-3 0 0,-1-1 0 0,0 1 0 16,-1-3 128-16,0-1-128 0,-2-3 0 0,2 0 0 16,-2-1 128-16,2-3-128 0,1 3 0 0,0-4 0 15,-2 0 160-15,1-2-160 0,-1 1 160 0,-1-4-160 0,-3 0 224 16,-1-1-48-16,-2-3-16 0,-1-1 0 0,-3 0 48 0,-1 0 16 16,-1-2 0-16,-2 2 0 0,-1-2 0 0,-1-1 0 15,-1 3 0-15,-3 2 0 0,0 3-96 0,0-1-128 16,-1-1 176-16,0 0-176 0,-3 4 128 0,-1 3-128 15,-1 0 0-15,-1 3 0 0,-3 0-128 0,-9 6-144 16,7-8-32-16,-7 8-14224 0</inkml:trace>
  <inkml:trace contextRef="#ctx0" brushRef="#br0" timeOffset="59191.71">9249 8944 3679 0,'4'-17'320'0,"-3"5"-320"16,3-1 0-16,-3 3 0 0,0-7 1024 0,-2 3 128 15,1-1 16-15,0 2 16 0,0-1 128 0,0 2 32 16,0 1 0-16,0 1 0 0,0 10-192 0,1-7-16 16,-1-4-16-16,0 11 0 0,0 0-208 0,0 0-32 15,0 0-16-15,0 0 0 0,13 4-496 0,0 5-112 16,1 0 0-16,0 5-16 0,0 1 32 0,2 1 16 16,1-4 0-16,2 7 0 0,4 6 96 0,-1-5 0 15,4-2 16-15,-2-1 0 0,-1 1-96 0,1-1-32 16,-1-2 0-16,4 2 0 0,-1-5 48 0,2 4 16 15,0-3 0-15,0 4 0 0,0-4 0 0,0-2 0 0,0 2 0 0,0 1 0 16,0-4-176-16,0 3-32 0,-1 3-128 0,-1-2 192 16,1-2-192-16,-2 0 128 0,-2 1-128 0,-1-1 0 15,0 2 128-15,-5 0-128 0,-3-1 0 0,2-1 0 16,-2 1 128-16,-2-1-128 0,1-1 0 0,-3 0 144 31,0 3-624-31,-3-5-128 0,0 0-32 0,-7-9-7120 0,8 5-1440 0</inkml:trace>
  <inkml:trace contextRef="#ctx0" brushRef="#br0" timeOffset="59541.63">10000 9009 6447 0,'-12'-7'576'0,"0"0"-576"0,-1-3 0 0,3 3 0 0,1-3 3296 0,1 4 544 16,8 6 128-16,-6-8 0 0,6 8-2608 0,0 0-528 15,-6-5-96-15,6 5-32 0,0 0-512 0,0 0-192 16,0 0 144-16,0 0-144 0,-2 14 0 0,2 0 0 16,2-1 0-16,0 2 0 0,2-1-128 0,2 2 128 15,1 0 0-15,0 0 0 0,1 1 0 0,0 1 0 16,2-1 0-16,0 2 0 0,-1 0 0 0,0 1 0 16,-2-1 0-16,0 0 0 0,0-2 0 0,-2 0 160 15,1-2-32-15,-3 0-128 0,-1-3 320 0,-2 1-64 16,-2 2 0-16,2-4 0 0,-3 1 0 0,-1 0 0 0,-4-1 0 0,-2 3 0 15,-3 0-16-15,-5-2-16 0,1-3 0 0,-1 4 0 16,0-3-96-16,-1 0 0 0,-1 2-128 0,1-6 192 16,-1-2-192-16,3 0 0 0,-1 1 128 0,4-3-128 31,2 1-688-31,2-3-176 0,1 0-32 0,9 0-10160 0</inkml:trace>
  <inkml:trace contextRef="#ctx0" brushRef="#br0" timeOffset="59908.03">10379 9272 13823 0,'19'-5'1216'0,"-5"0"-960"0,0-3-256 0,0 3 0 0,0 0 512 0,-2 0 48 16,1 1 16-16,-1 1 0 15,-12 3 128-15,10 0 48 0,-10 0 0 0,0 0 0 0,0 0-336 0,1 14-64 16,-2-3-16-16,-6 1 0 0,-4 4 160 0,0 0 16 15,-1 3 16-15,-1 0 0 0,-3 7 48 0,2 0 0 16,-1-2 0-16,2 4 0 0,0-3-176 0,2 1-16 16,-1 0-16-16,3-1 0 0,3 2-176 0,2-4-48 15,2-3 0-15,2-2 0 0,2-3 16 0,1-1 0 16,1 3 0-16,-1-5 0 0,2-4 176 0,3 0 48 16,1-2 0-16,-9-6 0 0,13 2 64 0,-3 0 0 15,0-4 16-15,2-1 0 0,-1-9 0 0,0 1 0 16,1-2 0-16,-2-2 0 0,-1-3 112 0,0 0 0 15,-2 0 16-15,-3-3 0 0,1-5-96 0,-5 2-32 16,-1 0 0-16,-3-3 0 0,-1 2-144 0,-4-3-48 0,-2 1 0 0,-1-2 0 16,0 1-272-16,-4 4 160 0,0 5-160 0,-2 2 128 15,-1 5-336-15,-3 4-80 0,-2 5-16 0,-2 5-10160 16,-5 3-2032-16</inkml:trace>
  <inkml:trace contextRef="#ctx0" brushRef="#br0" timeOffset="62292.75">10388 7246 8287 0,'0'0'736'0,"0"0"-592"15,0 0-144-15,0 0 0 0,0 0 640 0,0 0 112 0,0 0 16 0,-2-9 0 16,2 1-240-16,0 8-32 0,4-11-16 0,0 3 0 16,0-2-288-16,1 4-64 0,3-3-128 0,-2 1 192 15,-1-1-192-15,0 2 0 0,1 0 128 0,-6 7-128 16,4-10 0-16,0 4 0 0,-4 6 0 0,4-12 0 15,-4 5 0-15,0 7 176 0,-4-9-176 0,4 9 160 16,-5-5 128-16,5 5 32 0,-9 0 0 0,-2-2 0 16,-3 0-144-16,-2 2-32 0,0 4 0 0,-1-2 0 15,1 2-144-15,1-1 0 0,2 3 0 0,0-4 0 16,0 1 0-16,3-2 0 0,10-1 0 0,-9 0 0 16,9 0 0-16,-7 2 0 0,7-2 0 0,0 0 0 15,0 0 0-15,0 0 0 0,0 0 0 0,0 0 128 16,0 0-128-16,0 0 0 0,0 0 0 0,0 0 0 0,0 0 0 0,0 0 0 15,0 0 0-15,0 0 0 16,0 0 0-16,0 0 0 0,5 11 0 0,-5-11 0 0,7 10 0 0,0 0 0 16,-1-1 160-16,2 0-160 0,-3 3 192 0,1-2-64 15,1 2 0-15,-4-1-128 0,1 0 256 0,0 4-48 16,-1 1-16-16,0 3 0 0,-1 0 0 0,-1 2 0 16,-1 1 0-16,-1 3 0 0,-1-1-32 0,0 4-16 15,-2-2 0-15,0 2 0 0,0-3-16 0,1 7 0 16,-6 0 0-16,0-2 0 0,0 0-128 0,0 0 0 15,0-2 0-15,0 0-176 0,0-5 176 0,0 4 0 16,2-3 0-16,-1 2 0 0,2 2 160 0,1 0 16 16,0-4 0-16,1 3 0 0,0 1-48 0,0 1-128 15,2-2 192-15,-1 2-64 0,2 1-128 0,1-3 0 16,0 0 144-16,1 0-144 0,2 2 144 0,-1-5-144 0,1 0 192 0,-1 1-192 16,5-4 0-16,-2-1 0 0,1 2 0 0,0 4 0 15,1-2 0-15,-2 0 0 0,4 0 0 0,-3-2 0 16,2-3 0-16,-1-2 0 0,1 0 0 0,0 1 0 15,-2-3 0-15,2-2 0 0,2-3 0 0,1 1 160 16,2-3-32-16,2 0-128 0,3-1 192 0,2 0-64 16,3-1-128-16,4-2 0 0,3-2 0 0,3 2 0 31,0 0-448-31,3 1-128 0,1-4-32 0,1-1-7776 0</inkml:trace>
  <inkml:trace contextRef="#ctx0" brushRef="#br0" timeOffset="63644.03">26497 6857 8287 0,'0'0'368'0,"0"0"80"0,0 0-448 0,0 0 0 0,0 0 0 0,0 0 0 15,10 0 352-15,-10 0-16 0,11-3 0 0,-1 3 0 16,-10 0 48-16,13-1 16 0,-1-2 0 0,-2 2 0 0,0 0 96 16,1-2 16-16,1 3 0 0,2 0 0 15,0 0-144-15,1 0-32 0,0 0 0 0,3 3 0 0,2-1-112 0,1 0-32 16,-4-2 0-16,3 0 0 0,-1 0-192 0,-2 0 128 16,0 2-128-16,-1-2 0 0,1-1 160 0,-2 1-160 15,-2 1 160-15,0 3-160 0,-2-4 144 0,1 3-144 16,-2-1 128-16,0 2-128 0,-10-4 128 0,14 4-128 15,-4-2 128-15,0 3-128 0,-10-5 128 0,9 9-128 16,-1-4 0-16,-1 3 128 0,0 2-128 0,-1 3 128 16,0-2-128-16,-1 3 128 0,-1 0-128 0,0 0 160 15,0 2-160-15,0 1 160 0,-2 4-160 0,1 0 128 16,-1-2-128-16,0 3 128 0,-1 0 0 0,-1 3 0 16,0-2 0-16,0 1 0 0,0 0-128 0,0 0 128 15,-1 4-128-15,-1 0 128 0,2 3-128 0,0 1 128 0,0-5-128 0,0 5 128 16,0 1-128-16,2 2 0 0,-1 0 0 0,0 1 0 15,-1 1 0-15,1-2 0 0,-1 2 0 0,0 0 0 16,-1-1 0-16,1 2 160 0,3 2-32 0,1 0-128 16,1-5 432-16,0 1-32 0,2 3 0 0,2 0 0 15,1 1-80-15,2 2 0 0,1-2-16 0,-1-2 0 16,1 2-176-16,0-2-128 0,-2-2 192 0,2 2-192 16,1 2 144-16,0-4-144 0,-1 0 0 0,-1-3 144 15,-2-4-144-15,2 2 0 0,-2-4 0 0,1-2 128 16,-3-5-128-16,0 2 0 0,-2 3 144 0,-1-1-144 15,-1-3 384-15,-1 0 0 0,-1 0 0 0,-1-1 0 16,-1-1-112-16,0-5-16 0,-1 0 0 0,-3 0 0 16,2 0 48-16,-2-1 0 0,0-2 0 0,0 1 0 15,-2-5 16-15,0 2 16 0,-3-2 0 0,-2 0 0 0,0 2 16 0,-2-3 0 16,-2 1 0-16,-3-2 0 0,-2-1-128 16,1 1-32-16,-3 2 0 0,-2-4 0 0,-3-2-32 0,-2 2-16 15,-3-1 0-15,-1 2 0 0,-4-3-144 0,-4 2 192 16,-8-1-192-16,-4-2 192 0,-6 2-192 0,-2-2 0 15,-1-2 144-15,-4 5-144 0,-3 2 0 0,-6 5 0 16,-7-5 0-16,-1 3 0 16,-3-3-1904-16,-1 4-336 0,-34 7-80 0,2 1-16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14:01.5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6031 2601 9215 0,'0'0'816'0,"-6"-2"-656"16,0-2-160-16,-2-1 0 0,-1 0 768 0,0 2 128 16,-1-2 32-16,-1-1 0 0,-2 2 32 0,-6-1 0 0,1-1 0 0,-1 2 0 15,-1 0-256-15,-1 0-64 0,1-2 0 0,-4 1 0 16,0-2-64-16,1-2-32 16,1 2 0-16,1-3 0 0,-2-1 16 0,0 0 0 15,0 2 0-15,1-2 0 0,1 2-160 0,0 1-16 16,0 0-16-16,1 0 0 0,-2 0-64 0,4-1-16 15,-2 4 0-15,1-1 0 0,0-3-48 0,0 4-16 16,0-3 0-16,2 3 0 0,2 2 0 0,2 0 0 16,-1-3 0-16,3 4 0 0,0-1-32 0,0 2-16 0,1 0 0 0,1 1 0 15,9 0-48-15,-10 1 0 0,0 2 0 0,10-3 0 16,-11 0-128-16,3 2 0 0,0 5 144 0,8-7-144 16,-9 3 0-16,9-3 0 0,-6 4 0 0,6-4 0 15,0 0 0-15,-8 8 144 0,8-8-144 0,-6 7 0 16,1 1 144-16,0 1-144 0,-2-1 0 0,2 2 144 15,1 0-144-15,0 1 128 0,1 3-128 0,-2 4 128 16,2 4-128-16,0 2 0 0,1 4 0 0,-1 4 128 16,1 1-128-16,-1 4 0 0,1 2 0 0,-1 7 0 15,1 3 0-15,-1 3 0 0,1 2 144 0,-1 4-144 0,0 7 0 16,1 5 0-16,1 0 0 0,-2 0 128 0,1 0-128 0,-1 1 0 16,1 0 0-16,0-1 0 0,1-3 0 0,-3 1 0 15,3 0 0-15,-2-2 128 0,0-1-128 0,-1 1 128 16,-1 2-128-16,0-5 128 0,2 2-128 0,0-1 0 15,2-1 128-15,-1 3-128 0,-2-5 0 0,0 3 144 16,0-3-144-16,0 4 0 0,1-6 144 0,0 2-144 16,-1 0 0-16,-1 1 144 0,-1 0-144 0,-1-2 0 15,1-1 144-15,0 2-144 0,-2-5 128 0,2 0-128 16,1 0 160-16,-2-3-160 0,0 2 0 0,0 1 128 0,1 3-128 0,0-2 0 16,-2-1 0-16,0-3 0 0,1-1 128 0,2-2-128 15,-3 1 0-15,0-4 0 0,-1-2 0 0,2 0 0 16,-2-1 128-16,1-3-128 15,2 0 0-15,-2 1 0 0,1-6 0 0,-2 0 128 16,0-2-128-16,1-4 0 0,1 0 0 0,-1-3 0 0,0 2 128 0,1 2-128 16,0-3 0-16,1-2 0 0,-2-4 0 0,2-1 0 15,-2 4 0-15,3-4 128 0,0 0-128 0,0-4 0 16,0-4 0-16,1-4 0 0,1 1 128 0,1-2-128 16,2-8 0-16,0 11 0 0,0-11 0 0,0 0 0 0,0 0 0 0,10 3 128 15,1-3-128-15,1 0 0 0,2 0 256 16,4-3-32-16,4-1-16 0,3-2 0 0,3 1 112 15,4-1 0-15,3-1 16 0,6 3 0 0,4 1 0 0,3-1 0 16,1 0 0-16,-1 1 0 0,-7 0-80 0,1 1 0 16,0 0-16-16,0-1 0 0,0-2 0 0,1 1 0 15,-2 2 0-15,4 1 0 0,-1-3-112 0,-2 1-128 16,-4 1 176-16,-3-1-176 16,-6-3-832-16,-4 3-288 0,-6 1-48 0</inkml:trace>
  <inkml:trace contextRef="#ctx0" brushRef="#br0" timeOffset="1838.06">3193 3172 11807 0,'0'0'512'0,"0"0"128"0,-9 4-512 0,3 1-128 15,6-5 0-15,0 0 0 0,-7 6 880 0,7-6 144 16,0 0 48-16,0 0 0 0,0 0-224 0,0 0-32 16,14 0-16-16,2-1 0 0,0 0-160 0,5-4-48 0,1 1 0 0,5 0 0 15,1 0-144-15,5-2-48 0,4 1 0 0,7 1 0 16,7 0-16-16,4-1-16 0,2 1 0 0,2 0 0 16,-2 2-240-16,-2-5-128 0,-5 2 160 15,-1 2-160-15,-4 1 128 0,-3 1-128 0,-1-1 0 0,-2 0 144 16,-2-2-144-16,-1 2 0 0,-2-1 144 0,-3 1-144 15,-3 1-128-15,-3-2-112 0,-5 0-16 0,-3 0-10176 16</inkml:trace>
  <inkml:trace contextRef="#ctx0" brushRef="#br0" timeOffset="2084.61">3965 2916 6447 0,'16'4'272'0,"-1"-2"80"0,3-2-352 0,6 0 0 16,4 1 0-16,3 1 0 0,2 1 2256 0,1 2 384 15,1 0 80-15,-2 0 16 0,-3 4-1024 0,-1 1-208 0,-1 6-32 16,-1 0-16-16,-3 1-256 0,-2 2-48 16,-3 1-16-16,-6 2 0 0,-5-2-320 0,-3 4-64 0,-2-4-16 0,-4 2 0 15,-4 1-128-15,-5 1-32 16,-1-4 0-16,-4-2 0 0,-3 0 48 0,0-2 0 0,-2 4 0 0,-3-4 0 15,-1 1-368-15,-3-1-64 16,-1 1 0-16,-1-3-16 0,0-4-448 0,-2 1-96 0,-2-4-16 0,-1 0-14000 16</inkml:trace>
  <inkml:trace contextRef="#ctx0" brushRef="#br0" timeOffset="2803.01">529 3136 10479 0,'-4'-14'448'0,"1"7"128"0,0-5-576 0,-1 3 0 0,0-2 0 0,1 0 0 15,1 3 1024-15,-1-2 80 0,0 2 32 0,-1 1 0 16,4 7-288-16,0 0-48 0,0 0-16 0,0 0 0 15,0 0-240-15,-7 11-48 0,4 5-16 0,-1 6 0 16,-1 6-144-16,1 0-16 0,1 3-16 0,1 3 0 16,1 4-48-16,-1 0 0 0,1-4 0 0,1-2 0 15,3 0-64-15,0-5-32 0,0-1 0 0,2-4 0 0,0-2 128 0,1-3 32 16,2-3 0-16,0-5 0 0,1-2 144 0,-9-7 48 16,12-2 0-16,5-7 0 0,-1-4 256 0,3-5 48 15,-1-2 16-15,4-2 0 0,-2 1-432 0,-8 7-80 16,0 0 0-16,2-3-16 0,-1-2-176 0,0 1-128 15,-2-1 192-15,-1-1-192 0,2 0 144 0,4-15-144 16,-4 11 0-16,-2 6 144 0,-1 6-144 0,-2 5 0 16,-7 7 0-16,0 0 0 0,0 0 0 0,9 11-176 15,-2 5 176-15,-1 4-192 0,-1 6 192 0,0-1 0 16,-1 7 0-16,-1 0 0 0,-1-2 0 0,1 5 0 16,-1 0 0-16,2-2 0 0,0-1 0 0,1-5 0 0,1-1 128 15,1-5-128-15,-2-2 0 0,1-4 128 16,3-5-128-16,1-1 0 15,-1-1-352-15,2-1-144 0,1-4-16 0,1-3-16 16,1-1-1776-16,0-3-336 0</inkml:trace>
  <inkml:trace contextRef="#ctx0" brushRef="#br0" timeOffset="3085.7">1272 2744 5519 0,'0'0'496'0,"0"0"-496"0,0 0 0 0,0 0 0 15,-7 5 2400-15,-1 2 384 0,-1 2 80 0,2 9 16 16,-1 9-1552-16,-3 1-304 0,-6 3-64 0,2 5-16 0,2 2 0 0,-1 5 0 16,-4-1 0-16,2 7 0 15,2-1-160-15,1 4-16 0,0 0-16 0,3 0 0 0,1-2-432 0,2-8-64 16,4-5-32-16,3-4 0 0,3-2-224 0,3-6 144 15,0-4-144-15,2-3 128 0,1-3-128 0,2-3 0 16,5-5-192-16,-2 0 192 0,1-6-432 0,4-2 48 16,1-6 0-16,2 0-7120 15,-2-2-1424-15</inkml:trace>
  <inkml:trace contextRef="#ctx0" brushRef="#br0" timeOffset="3418.61">1552 2971 14735 0,'0'0'1312'0,"0"0"-1056"16,-6 5-256-16,6-5 0 0,-5 13 720 0,0-2 96 0,1 6 16 0,-1 2 0 15,0 1-384-15,-2 3-80 16,0-1-16-16,0-2 0 0,2 3 0 0,3 5 0 16,-4 1 0-16,4 2 0 0,-1-1-32 0,2 3 0 15,1-1 0-15,4-5 0 0,4-1 0 0,2-4 0 0,0-4 0 0,1-4 0 16,2-4 288-16,2 0 48 0,3-6 16 0,1-1 0 15,-1-5 176-15,1 0 48 0,1-7 0 0,1 0 0 16,-5-6-64-16,2 1-16 0,2-3 0 0,-3-2 0 16,-6-4-144-16,1 2-32 0,-6-4 0 0,-1 3 0 15,-2-1-208-15,-5-4-48 0,-1 0-16 0,-5-2 0 16,-1 1-96-16,-4-2-16 0,-2-3 0 0,-3 7 0 0,3 1-256 0,1 4 0 16,-2 4 128-16,2 1-128 0,2 6-128 0,2 1-96 15,0 5-16-15,0 3 0 16,-2 1-1984-16,3 1-400 0,9-1-64 0,0 0-32 0</inkml:trace>
  <inkml:trace contextRef="#ctx0" brushRef="#br0" timeOffset="3652.63">1774 2678 4607 0,'0'14'192'0,"6"-2"64"0,-1 1-256 0,5 3 0 0,1 2 0 0,5 6 0 16,1 3 3456-16,2 5 640 16,2 3 128-16,2 4 16 0,1 4-2128 0,-1 3-448 15,0 3-64-15,-3 3-32 0,-2 4-576 0,-2-1-112 0,-3 2-32 0,-4-1 0 16,-3-1-464-16,-3-3-80 16,-3-4-32-16,-2-5 0 0,2-2-80 0,-2-7-32 0,-2-5 0 0,0 1 0 15,-1-4-160-15,0 2 192 0,0-3-192 0,-3-1-8912 16,1-4-1904-16</inkml:trace>
  <inkml:trace contextRef="#ctx0" brushRef="#br0" timeOffset="4421.96">3696 5754 8287 0,'-14'-6'736'0,"7"4"-592"16,-6 1-144-16,3 1 0 0,2 1 1232 0,8-1 224 16,-7 0 32-16,7 0 16 0,0 0-128 0,0 0-32 15,0 0 0-15,0 0 0 0,0 0-320 0,0 0-64 16,0 0 0-16,9-3-16 0,2 0-240 0,4-1-64 15,3 1 0-15,4 1 0 0,2-1 16 0,6 2 0 16,6-2 0-16,2 3 0 0,1-1-128 0,5 1-16 16,0 0-16-16,3-1 0 0,2-2-192 0,-1 1-48 15,-1-1 0-15,-4 1 0 0,-4 0-48 0,0 0-16 16,-5-1 0-16,-2-1 0 0,-3 2-64 0,-2-1-128 16,-4 1 176-16,-2 1-176 0,-3 1 160 0,-2 0-160 0,-5 0 128 0,-1-2-128 31,-10 2-320-31,0 0-128 0,0 0-48 0,0 0-8272 15,6-9-1648-15</inkml:trace>
  <inkml:trace contextRef="#ctx0" brushRef="#br0" timeOffset="4687.6">4087 5450 14735 0,'0'0'1312'0,"0"0"-1056"16,12 4-256-16,4-3 0 0,1-1 1072 0,5 0 144 15,2 0 48-15,2 1 0 0,-1 0-240 0,-2 2-32 16,1-2-16-16,1 3 0 0,5 0 64 0,-1 3 16 16,-1 1 0-16,-1 3 0 0,-1 3-224 0,-2-1-32 15,-2 2-16-15,-3 2 0 0,-1 2-144 0,-4 0-16 16,-1 0-16-16,-6 0 0 0,-2 2-256 0,-2-2-48 16,-4 0-16-16,-3-3 0 0,-3-2 0 0,-1 1 0 15,-5-1 0-15,-4 3 0 0,-2 1 48 0,-1-2 16 16,-2 2 0-16,-2-3 0 0,-3-3-352 0,-1 0-256 15,1 2 32-15,-3 0-10016 16,0 0-1984-16</inkml:trace>
  <inkml:trace contextRef="#ctx0" brushRef="#br0" timeOffset="5772.84">521 5704 11807 0,'0'-13'512'0,"0"3"128"0,0 1-512 0,0-4-128 16,0 1 0-16,0 4 0 0,0-3 1136 0,0 3 208 16,0-1 32-16,0 3 16 0,-2 2-432 0,2 4-64 15,0 0-32-15,0 0 0 0,0 0-352 0,0 0-80 16,-2 8-16-16,2 4 0 0,2 7 80 0,-2 3 16 16,0 3 0-16,0 2 0 0,0 4-96 0,1 0-16 15,0 1 0-15,2 4 0 0,-2-3 64 0,0 0 16 16,-1 4 0-16,4 0 0 0,0-1-176 0,1-1-48 0,0-3 0 0,1-2 0 15,2-6-80-15,1-2-32 0,0-3 0 0,0-5 0 16,1-3 128-16,1-6 32 0,1-1 0 0,7-4 0 16,-3-2 80-16,-5-1 0 0,0-3 16 15,0-6 0-15,2-2-128 0,1 0-16 0,0 2-16 0,0-5 0 16,0-2-240-16,10-17 144 0,-6 6-144 0,-3 5 128 16,1-3-128-16,-4 2 0 0,-2-2 144 0,-1 3-144 15,-2-3 0-15,-2 4 0 0,-1-4 0 0,1 7 128 16,2 4-128-16,1 3 0 0,-2 5 0 0,-6 9 0 15,0 0 0-15,0 0-160 0,8 6 160 0,-2 9-208 0,1 4 80 0,-2 4 128 16,-2 4-208-16,0 0 80 0,-4 3 128 0,1 3 0 16,-2-1 0-16,2-2 0 0,0 5 160 0,2-2-32 15,-1-1-128-15,-1-8 192 0,0-3-192 0,3-2 144 16,0-5-144-16,0-1 128 0,-3-13-128 0,6 6 128 16,3 0-128-16,-9-6 128 15,12-6-1152-15,0 1-224 0,2-1-48 0</inkml:trace>
  <inkml:trace contextRef="#ctx0" brushRef="#br0" timeOffset="6102.42">1311 4941 13823 0,'0'0'608'0,"0"0"128"0,0 0-592 0,0 0-144 0,0 0 0 0,0 8 0 16,-3 3 1184-16,-1 7 208 0,-2 4 32 0,-2 3 16 15,1-1-192-15,-1 6-32 0,-1-1-16 0,0 4 0 16,-1 0-144-16,0 3-32 0,1-1 0 0,0-1 0 15,1-1-544-15,-1-2-112 0,1-3-32 0,1-1 0 16,3-3-144-16,1-5-48 0,-1-4 0 0,1-2 0 16,2-2-144-16,1-1-272 0,0-10 64 0,0 0 16 15,0 0-1776-15,0 0-336 0,15 0-80 0,-1-7-16 0</inkml:trace>
  <inkml:trace contextRef="#ctx0" brushRef="#br0" timeOffset="6387.57">1717 5067 17903 0,'0'0'784'0,"0"0"176"0,-2 14-768 0,-2 1-192 15,1 3 0-15,-3 3 0 0,-2 0 704 0,-2 3 80 16,-1 6 32-16,-3 0 0 0,0 2 192 0,0 7 32 15,-3 1 16-15,1-1 0 0,-1 3-128 0,-1 6-32 16,1 4 0-16,-1 4 0 0,1 1-448 0,2 3-80 16,1-1-32-16,3-1 0 0,1 1-208 0,2-3-128 0,4-9 128 15,3-4-128 1,3-8-272-16,3-5-128 0,2-4-32 0,3-7 0 16,4-5-80-16,4-6-32 0,1-2 0 0,2-7 0 15,4-5-1568-15,-1-4-304 0</inkml:trace>
  <inkml:trace contextRef="#ctx0" brushRef="#br0" timeOffset="6738.25">2063 5448 14735 0,'0'0'1312'0,"0"0"-1056"15,0 0-256-15,0 0 0 0,-3 12 816 0,0 1 96 16,-4-1 32-16,-2 7 0 0,-1 4 160 0,-1 0 48 15,-1 4 0-15,0 3 0 0,-4 3-304 0,2 2-48 16,2 0-16-16,2 2 0 0,2 5-128 0,3 1-16 16,0-1-16-16,3-2 0 0,5-3-352 0,2-4-64 15,1-4-16-15,7-4 0 0,0 1-16 0,3-7-16 16,2-4 0-16,1-5 0 0,0-1 256 0,3-5 48 16,2-4 16-16,0-3 0 0,-1-4 144 0,0-2 16 15,-1-9 16-15,1-1 0 0,-1 0-112 0,1-4-32 16,-2 1 0-16,-1 0 0 0,-2-5-288 0,-2 1-64 15,-2 2-16-15,-4-2 0 0,-3 0-144 0,-3-2 192 16,-4 0-192-16,-7-2 192 0,-3-1-16 0,-3 2 0 16,-3-2 0-16,-2 0 0 0,-4 0-176 0,3 6 128 0,0 6-128 15,0 1 128-15,-1 1-128 0,2 5 0 0,0 4-160 0,-1 0 160 32,-1 3-1808-32,1 1-272 0,5 3-48 0</inkml:trace>
  <inkml:trace contextRef="#ctx0" brushRef="#br0" timeOffset="7071.98">2452 4794 11967 0,'0'0'528'0,"13"5"112"0,5 6-512 0,-1 0-128 16,2 3 0-16,3 3 0 0,1 5 1600 0,1 5 272 15,1 1 64-15,-2 5 16 0,0 2-704 0,-2 6-144 0,-2 5-16 0,-3 5-16 16,-2 4 112-16,-2 6 32 16,-2 7 0-16,-3 4 0 0,-4 6-240 0,-3 3-32 15,-1 2-16-15,-4 2 0 0,-3 1-416 0,-2 0-96 0,-3-3-16 0,0-6 0 16,1-5-208-16,-2-1-64 15,-3-2 0-15,-2-8 0 0,-4-4-128 0,0-2 192 16,-3-6-192-16,-2 2 192 16,-2 1-1744-16,2 0-352 0</inkml:trace>
  <inkml:trace contextRef="#ctx0" brushRef="#br0" timeOffset="10226.29">25618 4522 10127 0,'0'0'896'0,"0"0"-704"16,-6-3-192-16,6 3 0 0,0 0 928 0,0 0 160 16,0 0 16-16,0 0 16 0,0 0-608 0,0 0-112 15,8-5-16-15,0 3-16 0,1-1-208 0,1 1-32 16,1-2-128-16,-1 3 192 0,1-1 32 0,1 0 0 16,-1-1 0-16,3 3 0 0,4 0 32 0,0 0 0 15,0 0 0-15,-1 0 0 0,4 3 0 0,-2-1 0 0,2 2 0 0,3 2 0 16,2-2-48-16,1 4 0 0,1 2 0 15,3 3 0-15,2-2 48 0,4 4 0 0,3 3 0 0,-1 3 0 16,2 1-64-16,-2 1-16 0,-1 5 0 0,-2 3 0 16,-4 1-16-16,-2 3 0 0,1 1 0 0,-5 3 0 15,1 6-16-15,-2 0 0 0,1 5 0 0,-3 2 0 16,-2 3 112-16,1 1 32 0,-2 1 0 0,1 4 0 16,-2 1 0-16,-1-3 0 0,3-3 0 0,1 1 0 15,-1 0 16-15,1-2 0 0,1-3 0 0,1 0 0 16,3-3 16-16,-2-3 16 0,-1-1 0 0,2-5 0 15,0-4 128-15,4 0 32 0,0-1 0 0,-1 1 0 16,1-5-176-16,3-1-16 0,-3 0-16 0,4 1 0 16,2-5-80-16,1 1-16 0,-1-4 0 0,-1 0 0 0,2 1-64 15,-4-4-128-15,-2-2 176 0,-4 0-176 0,0-7 224 16,0 1-64-16,-2-1-16 0,1-2 0 0,0-4 112 0,0 2 0 16,-1-4 16-16,-2 4 0 0,1 0-128 15,-1-2-16-15,-1-1-128 0,1 1 192 0,-2-2-192 0,1 1 144 16,1-3-144-16,-2 2 128 0,0-1-128 0,-2-1 0 15,-3-1 144-15,1-1-144 0,-2-3 0 0,0 2 144 16,-1 2-144-16,-2-3 0 0,-5 1 128 0,-7 2-128 16,0 0 0-16,0 0 0 0,0 0 0 0,0 0 0 15,0 0 128-15,0 0-128 0,0 0 0 0,0 0 0 16,-3 6 128-16,-5 0-128 0,-1 1 0 0,-2-5 0 16,-3 0 128-16,0 3-128 0,1 2 0 0,-1 1 0 15,-1 5 0-15,1-3 0 0,-2 0 0 0,2 3 0 16,2-3 0-16,0 5 0 0,1 4-128 0,3 1 128 0,2 2 0 0,2 3-144 15,0 3 144-15,4 2 0 0,2 1 0 0,1 4-128 16,1 3 128-16,3 0 0 0,0 4 0 16,6 4-128-16,-2 1 128 0,3-1 0 0,-2 1 0 0,2-2 0 15,0 4 0-15,0 1 0 0,-3 3 0 0,1-3 0 16,0-1 0-16,-2 2 0 0,-1-2 0 0,-1 1 0 16,-3-3 0-16,-1 2 0 0,-3 3 0 0,0-1 128 15,-1-1-128-15,-1-2 0 0,0 4 128 0,-2-2-128 16,-2-2 352-16,-2-2 0 0,-1 0 0 0,-1-6 0 15,-2 1-16-15,-3 0 0 0,-3-4 0 0,-3-2 0 16,-6-1-16-16,0-3 0 0,-2-2 0 0,0 2 0 16,-4-3-128-16,5-2-16 0,-1-3-16 0,2 1 0 15,-1-2-1056-15,4-3-192 0,3-2-64 0,2-9-9120 16,3-2-1824-16</inkml:trace>
  <inkml:trace contextRef="#ctx0" brushRef="#br0" timeOffset="11091.06">28355 5264 20271 0,'0'0'1792'0,"0"0"-1424"0,0 0-368 0,0 14 0 16,1 1 512-16,1 6 48 0,-2 0 0 0,2 2 0 15,2 4-176-15,0 1-16 0,0 2-16 0,-1 3 0 16,0-1-160-16,1 1-48 0,-4 3 0 0,0-1 0 15,0 0 112-15,-3-1 32 0,1 0 0 0,-1-1 0 16,1 0-112-16,-1-7-32 0,0-1 0 0,2-3 0 16,0-4 32-16,-2-2 0 0,3-3 0 0,0-5 0 15,0-8 224-15,0 0 48 0,0 0 16 0,0 0 0 16,0 0 256-16,3-13 48 0,-2-6 16 0,2-3 0 0,-2 1-368 0,0-5-80 16,1 1-16-16,-1-1 0 15,-1-4-192-15,1-4-128 0,2-3 160 0,-1-1-160 16,1-4 0-16,0 0 0 0,5-2 0 0,2 1 0 0,2 5-208 0,0 2 16 15,1 5 0-15,-1 3 0 0,2 0 64 0,-3 6 128 16,-1 4-208-16,2 6 80 16,-6 4-240-16,3 0-32 0,-9 8-16 0,11-3 0 15,1 1-2080-15,-1 1-432 0</inkml:trace>
  <inkml:trace contextRef="#ctx0" brushRef="#br0" timeOffset="11458.85">28882 5451 26719 0,'0'0'2368'0,"0"0"-1888"0,0 0-480 0,0 0 0 16,0 0 208-16,0 0-48 0,12-5-16 0,2 0 0 15,0-7-144-15,0 2 0 0,0-2 0 0,0-4 128 16,1 0-128-16,-1-1 0 0,-1-1 0 0,-2-1 0 16,-2-1 0-16,0 1 0 0,-4 0-144 0,-1 1 144 15,-3 0-256-15,-1 4 64 0,-1-1 16 0,-3 5 0 16,-2-2 176-16,-2 9 0 0,-2-1-144 0,-1 5 144 16,-2 3 0-16,-1 4 128 0,-3 3 0 0,-2 6 0 0,-1-1-128 0,0 3 160 15,0 3-160-15,4 6 160 0,-1 2-160 0,5 2 128 16,2 0-128-16,2-3 128 15,4-4-128-15,3 0 192 0,1-3-192 0,4-1 192 0,1-5-192 0,2 1 0 16,4-4 0-16,0-1 0 16,2-5-544-16,-2-1-96 0,2-4 0 0,1-3-10944 15</inkml:trace>
  <inkml:trace contextRef="#ctx0" brushRef="#br0" timeOffset="11994.84">29452 5038 21823 0,'-6'11'960'0,"2"-2"208"0,0 1-928 0,3 4-240 0,-2 2 0 0,-1 1 0 16,1 1 192-16,-3 3 0 0,1-2 0 0,0 0 0 15,0-1 288-15,0-1 48 0,0 1 16 0,0-1 0 16,0-2-112-16,0-4-32 0,4 2 0 0,1-13 0 15,0 0 48-15,0 0 0 0,0 0 0 0,0 0 0 16,0 0 96-16,0 0 32 0,8-15 0 0,3-2 0 16,-1-3-176-16,0 0-16 0,0 1-16 0,2-3 0 15,-1-2-240-15,0 1-128 0,1 1 128 0,-1-1-128 16,-1-1 0-16,2 4 128 0,-1 2-128 0,1 4 0 16,-2 3 0-16,0-1 0 0,-1 5 0 0,0 0 0 0,-9 7 0 0,11 3-128 15,-2 4 128-15,-2 2-128 0,1 4 128 0,-2 4-128 16,-3 2 128-16,1 1-128 0,-1-1 128 0,-1 1 0 15,-2 3 0-15,-1-2-128 0,0-4 128 0,-1-1 0 16,0-6 0-16,-1 1 0 0,3-11 0 0,0 0 0 16,0 0 0-16,0 0 0 0,0 0 144 0,0 0-144 15,0 0 192-15,5-14-192 0,1 0 128 0,-1-1-128 16,0 0 0-16,0-2 0 0,0 2 0 0,0-2 0 16,1 0 0-16,1 0 0 0,0 3 0 0,2 1 0 15,0 3 0-15,1 1 0 0,0 4 0 0,2 4 0 16,-1 1 0-16,1 3 0 0,-1 2 0 0,1 4 0 15,-1-1-128-15,2 6 128 0,1 3 0 0,0 1 0 16,0 0 0-16,-2 3 0 0,1 1 0 0,-3-2 0 0,-2-1 0 16,-2 2 0-16,1 1 0 0,-4 0 0 0,0-3 0 0,0-2-144 15,0-1 144-15,0-4 0 0,-3-12-144 0,0 0 144 32,0 0-1552-32,0 0-240 0,0 0-64 0,0 0 0 0</inkml:trace>
  <inkml:trace contextRef="#ctx0" brushRef="#br0" timeOffset="12926.66">30129 4944 4607 0,'0'0'400'0,"-6"7"-400"16,6-7 0-16,-9 9 0 0,9-9 1936 0,-6 12 304 15,-2-6 64-15,8-6 16 0,-7 8-1152 0,7-8-224 16,-8 9-48-16,8-9-16 0,-8 6-48 0,8-6 0 15,0 0 0-15,-6 9 0 0,6-9-272 0,0 0-64 16,0 0-16-16,0 0 0 0,0 0-160 0,0 0-48 16,0 0 0-16,0 0 0 0,0 0 176 0,0 0 16 15,0 0 16-15,4-10 0 0,1 1 32 0,1-1 16 0,1 2 0 16,0-3 0-16,2-2-160 0,1 1-48 0,0-1 0 0,2-1 0 16,-1 0-160-16,1 2-32 0,-3-2-128 0,-2 0 192 15,1 4-192-15,-2-1 0 0,-1-3 0 0,-3 1 0 16,0 3 176-16,-2-2-176 0,-1 5 192 0,-2-4-192 15,0 4 336-15,-1 0-32 0,-3 4-16 0,7 3 0 16,-11 6-48-16,0 3-16 0,-2 4 0 0,4 2 0 16,-1 3-224-16,0 2 128 0,-1 2-128 0,1 3 0 15,0 3 128-15,2 1-128 0,2-2 0 0,2 1 144 16,2-5-144-16,0-2 0 0,2 1 144 0,3-3-144 16,1-4 0-16,2-2 0 0,1-2 0 0,3-5 0 15,-1-1 0-15,3-3 0 0,4-3 0 0,1-3 128 16,1-1-496-16,1-5-80 0,0 1-32 15,2-5-12304-15</inkml:trace>
  <inkml:trace contextRef="#ctx0" brushRef="#br0" timeOffset="13426.88">30498 4638 22687 0,'-16'6'1008'0,"8"2"208"0,2-1-976 0,-3 7-240 16,-1 0 0-16,-1 5 0 0,2 3 448 0,1 4 32 16,-1 2 16-16,0 3 0 0,-1-7 80 0,1 3 32 15,0-3 0-15,1 0 0 0,1-2-176 0,0-1-48 0,2-3 0 0,0-5 0 16,2 0 64-16,3-13 0 0,0 0 0 0,0 0 0 16,0 0 0-16,0 0 16 0,13-3 0 0,0-2 0 15,-3-7-32-15,3-2-16 0,-2-2 0 0,3-4 0 16,0-3-240-16,-1-1-48 0,0-2-128 0,-1 2 192 15,1-4-192-15,1 4 0 0,-1-2 0 0,-1 5 0 16,1 1 0-16,1 3 0 0,-4 3 0 0,2 5 0 16,-2 0 0-16,-1 5 0 0,-9 4 0 0,10 3 0 15,-10-3-144-15,10 10 144 0,-2 3 0 0,-2 0-144 16,-1 2 144-16,-2 1 0 0,-3 2-144 0,0 1 144 16,0 2 0-16,-2-1 0 0,-1-2 0 0,-1-4 0 15,1-3 0-15,3-11 0 0,-5 6 0 0,5-6 0 16,0 0 0-16,0 0 128 0,0 0-128 0,0 0 128 15,0-8 48-15,3-6 0 0,1-4 0 0,2 0 0 16,2 0-48-16,0 0 0 0,4-1 0 0,-1 1 0 0,3 1-128 16,0-1 0-16,-1 4 0 0,0 2 0 0,-1 5 0 0,1 3 0 15,0 2 0-15,-2 4 128 0,1 2-128 0,-1 2 0 16,-1 3 0-16,1 1 0 0,-1 4 128 0,-1 2-128 16,-1-1 0-16,0 3 128 0,0-1-128 0,-2 1 0 15,-1 0 0-15,2 0 0 0,-2-2-160 0,0 0 160 16,-1-4-208-16,-2 2 80 15,3-1-992-15,0-4-192 0,0 0-32 0,-5-9-7920 16,0 0-1568-16</inkml:trace>
  <inkml:trace contextRef="#ctx0" brushRef="#br0" timeOffset="13926.62">31323 3791 16575 0,'0'0'1472'0,"0"0"-1168"0,0 0-304 0,0 0 0 15,-4 9 656-15,2 4 80 0,-1 2 16 0,1 4 0 16,0 5-64-16,1 5-16 0,-1 1 0 0,0 4 0 0,0 4-112 0,-2 5-32 16,-1-1 0-16,-2 6 0 15,0 2-48-15,-2 1-16 0,-4 2 0 0,3-2 0 0,-3-3-160 0,1-4-48 16,0-5 0-16,2-6 0 0,1-4 128 0,1-2 32 16,2-8 0-16,2-2 0 0,1-5 48 0,0 0 16 15,0-3 0-15,3-9 0 0,0 0-16 0,0 0 0 16,0 0 0-16,0 0 0 0,8-8-256 0,1-2-48 15,1 0-16-15,2-3 0 0,-1 3-144 0,0-2 0 16,2 3 0-16,0 2 0 0,1-1 0 0,0 3-144 16,0 6 144-16,0 6 0 0,-1 0 0 0,-1 5-128 15,0-2 128-15,-2 5 0 0,-4 2 0 0,1 1 0 16,-2-1 0-16,-3 0 0 0,-3-2 0 0,-2 2 0 16,0-3 0-16,-4-2 0 0,-3 1 208 0,-1 2-48 15,-3-2-16-15,-2-4 0 0,0 1-144 0,-2-5 0 0,4-1 144 0,-1-1-144 16,-2-3-192-16,3-3-128 0,2-2 0 0,0-4-9008 15,2 0-1792-15</inkml:trace>
  <inkml:trace contextRef="#ctx0" brushRef="#br0" timeOffset="14214.6">31530 4486 20271 0,'0'0'896'0,"0"0"192"0,0 0-880 0,13-1-208 0,0 1 0 0,1-1 0 16,-2-3 1184-16,2 0 192 0,0-4 32 0,0 2 16 16,-1-2-1040-16,0-3-224 0,-2 0-32 0,1-2-128 15,-2-5 0-15,-3-1 0 0,0 1 0 0,-2 3 0 0,0 1 0 0,-5 3 0 16,0 0 0-16,-3 0 0 0,0 3 320 0,-1 1-64 16,4 7 0-16,-8-2 0 0,-2 6 192 0,0 5 16 15,0 3 16-15,-1 0 0 0,0 2-304 0,0 3-176 16,-2 1 192-16,1 3-192 0,0 5 128 0,-1-2-128 15,2-4 0-15,0 0 0 0,4 0 0 0,2-1 0 16,0 0 0-16,1-2 0 0,3-1 0 0,1-2-320 16,1 1 32-16,1-4 16 15,-2-11-1504-15,4 11-288 0,-4-11-64 0</inkml:trace>
  <inkml:trace contextRef="#ctx0" brushRef="#br0" timeOffset="14527.91">31941 4294 14735 0,'-9'12'1312'0,"3"-2"-1056"0,-2 3-256 0,-1-1 0 0,0 6 1696 0,0 5 288 0,0 0 48 0,2-4 16 15,-2-1-1344-15,4 0-272 0,-2-3-48 0,4-4-16 16,3-11 208-16,-3 13 64 0,3-2 0 0,0-11 0 15,0 0-224-15,0 0-32 0,13-2-16 0,-2-3 0 16,-1-2 32-16,2 0 16 0,0-5 0 0,4-3 0 16,-4-4-32-16,4-1 0 0,-1 1 0 0,-1 1 0 15,0 1-16-15,-1 1-16 0,1 1 0 0,-2 1 0 0,0 1-16 0,-1 0 0 16,1 3 0-16,-1 5 0 16,-1 4-336-16,0 3 144 0,-1 6-144 0,0-2 0 0,-9-6 0 0,12 8-320 15,-3 2 32-15</inkml:trace>
  <inkml:trace contextRef="#ctx0" brushRef="#br0" timeOffset="15882.34">28900 6694 9215 0,'0'0'400'0,"0"0"96"15,0 0-496-15,0 0 0 0,0 0 0 0,0 12 0 0,0-12 2144 0,0 12 336 0,0 0 64 0,0 3 16 16,0 0-1264-16,0 4-240 0,0 2-48 0,0 1-16 16,-4 5-160-16,3-1-48 0,1 3 0 0,-2 1 0 15,-1 6-240-15,1-2-48 0,-2 1-16 0,0-1 0 16,0 1-80-16,-1 2-16 0,-1-1 0 0,-1-2 0 0,0-1 32 0,-1 2 0 16,-1-2 0-16,0-4 0 15,0-1 32-15,2-7 0 0,-2 1 0 0,4-4 0 0,-2-3-16 0,2 0 0 16,0 1 0-16,0-6 0 0,1-1-160 0,4-9-16 15,0 0-16-15,0 0 0 0,0-14 144 0,3-4 16 16,-2-5 16-16,6-1 0 0,-2-5-64 0,1-6-16 16,2-2 0-16,0-2 0 0,1-5-208 0,0-1-128 15,1-6 128-15,-1-2-128 0,4-4 0 0,-1-6 0 16,1 1 0-16,1 0 128 0,4 5-128 0,4 5 0 16,-3 2 0-16,3 7 0 0,0 7 0 0,3 6-128 15,3 5 128-15,-3 4-128 0,2 2 128 0,-3 5 0 16,0 4-144-16,-1 7 144 0,-2 7-240 0,-1 6 32 15,-4 3 0-15,-2 1 0 0,-3 4-128 0,-4 3-32 0,-1 1 0 0,-3 2 0 16,-5 4 160-16,-3 0 16 0,-2 1 16 0,-2 0 0 16,-1-5 176-16,-3-2-192 0,-1-2 192 15,0 0-192-15,1-3 192 0,1 0 0 0,0-4 0 0,2-6-128 32,1 0-512-32,9-7-80 0,-9-4-32 0,2-3 0 15,-1 2-2048-15,2-5-400 0,3-1-96 0</inkml:trace>
  <inkml:trace contextRef="#ctx0" brushRef="#br0" timeOffset="16229.81">29526 6500 17503 0,'0'0'1552'0,"-5"11"-1232"0,2 2-320 0,2 3 0 0,0 3 1344 0,-1 4 224 15,2 1 32-15,-1 4 16 0,-2-1-848 0,1 2-192 16,-1-3-16-16,0 2-16 0,-1-2 176 0,0 2 48 16,0-5 0-16,-1-1 0 0,0-2 96 0,2-3 32 15,0-5 0-15,1-4 0 0,2-8-320 0,0 0-64 16,0 0-16-16,0 0 0 0,0 0 80 0,5-15 0 16,0-7 16-16,3 2 0 0,-3-3-208 0,2 1-32 15,0-4-16-15,1 0 0 0,-2-4-336 0,3-1 128 16,0-1-128-16,1 1 0 0,-1-2 0 0,5 3 0 15,0 4 0-15,2-4 0 0,2 4 0 0,0 2 0 0,0 5-128 0,0 2 128 32,-2 3-416-32,1 1 0 0,-2 3 0 0,-2 3 0 15,-2 3-2080-15,-1-1-400 0,-10 5-96 0,12-4-16 0</inkml:trace>
  <inkml:trace contextRef="#ctx0" brushRef="#br0" timeOffset="16512.75">30114 6341 28911 0,'-11'21'1280'0,"3"-5"256"0,-1 1-1216 0,0 5-320 0,3 3 0 0,-2 1 0 16,-1 3 0-16,2-3 0 0,2 0 0 0,2-2 0 16,1 2 0-16,3-3 0 0,1-6 128 0,4 1-128 0,1-5 272 15,3-3-48-15,1-1-16 0,0-5 0 0,2-4-32 0,1-4-16 16,1-4 0-16,0 1 0 0,0-6 160 0,1-1 48 15,-4-4 0-15,2-1 0 0,-2-1 0 0,-2 0 0 16,-2 0 0-16,-3 0 0 0,-1 0-176 0,-4 1-48 16,-3-2 0-16,-2 4 0 0,-4 3-16 0,0 0 0 15,-4-3 0-15,-1 6 0 0,-3 2-128 0,1 0-272 16,-1 3 64-16,0 4 16 16,1 2-560-16,2 3-96 0,1 3-32 0,3 1-8464 15,1-4-1712-15</inkml:trace>
  <inkml:trace contextRef="#ctx0" brushRef="#br0" timeOffset="16981.97">30642 6094 25791 0,'0'0'1152'0,"-10"9"224"0,-1-3-1104 0,1 5-272 0,-1-4 0 0,1 6 0 15,1 5 192-15,-4 0 0 0,0 2-16 0,1 0 0 16,-1 7-176-16,-1 0 0 0,-3 4 0 0,2 4 0 16,0-1 0-16,0 0 0 0,2-1 0 0,3-3 0 15,5-4 0-15,2-4 0 0,3-4 0 0,4-1 0 16,4-1 0-16,3-7 160 0,3-2-32 0,4-3-128 16,1 0 240-16,0-5-64 0,2-3-16 0,0-6 0 15,-1-2 144-15,1-4 16 0,-1-7 16 0,0-1 0 16,1-3 0-16,-2-2 0 0,-2-1 0 0,0 3 0 0,-2-7-192 15,-3 1-144-15,-1 0 192 0,-1-1-192 0,-2-2 256 0,-3-2-48 16,-1-4-16-16,-2-2 0 0,-2 1 80 0,-2-4 16 16,-2-2 0-16,-1-4 0 0,0-6-48 0,-2 6-16 15,4 7 0-15,-1 7 0 0,0 6-224 0,1 5 0 16,2 6 0-16,-1 5 0 0,2 5 0 0,0 12 0 16,0 0 0-16,0 0 0 0,-2 19 0 0,0 5 0 15,1 3 0-15,-1 5 0 0,1 2 0 0,1 4-160 16,0 4 160-16,0 5-192 0,0 5 192 0,1 2 0 15,-1 2 0-15,2-3-128 0,-2-1 128 0,2-7 0 16,1-5 0-16,0-3 0 0,3-1 0 0,0-7 0 16,1-2 0-16,4-4 0 15,0-3-480-15,1-2-64 0,-1-4-16 0,3-2 0 16,-3-7-1840-16,2-2-368 0,-1-4-80 0</inkml:trace>
  <inkml:trace contextRef="#ctx0" brushRef="#br0" timeOffset="17278.66">31158 6048 23263 0,'0'0'1024'0,"-8"12"224"0,-1 1-992 0,3 1-256 0,0 2 0 0,0-1 0 16,3 1 192-16,0-2-16 0,1 1 0 0,0-1 0 0,2 0 368 15,4-4 80-15,-1 0 16 0,2 2 0 16,-5-12 16-16,7 8 16 0,0 1 0 0,-7-9 0 15,11 4-288-15,1-4-48 0,-1-1-16 0,2-7 0 0,1 2 128 16,0-6 32-16,-3-4 0 0,1-1 0 0,-1 0 160 0,-1-2 48 16,-1 1 0-16,-3-3 0 0,0-1-112 0,-3 0 0 15,-3-2-16-15,-1 1 0 0,-1 0-272 0,-2 0-48 16,-3 2-16-16,2 1 0 0,-1 4-224 0,1 5 0 16,0-1 0-16,1 6 0 15,4 6-1184-15,0 0-176 0,0 0-48 0,0 0 0 16,-10 1-1664-16,10-1-352 0</inkml:trace>
  <inkml:trace contextRef="#ctx0" brushRef="#br0" timeOffset="17562.99">31703 5820 23951 0,'0'0'1056'0,"-9"7"224"0,2 2-1024 0,-2 3-256 0,-1-2 0 0,-1 5 0 16,0 4 816-16,-2 3 96 0,-1 1 32 0,0-1 0 16,-1-1-720-16,0 0-224 0,-1 1 128 0,1 2-128 15,4-1 176-15,-1 1-32 0,2 0 0 0,3-2 0 16,1-4-144-16,5 0 192 0,1-6-192 0,4-2 192 16,2-1 64-16,3-4 32 0,1 0 0 0,6-2 0 15,-1-4-160-15,0-2-128 0,2-1 192 0,-1-1-192 16,2-5 0-16,0 2 0 0,-2-2 0 0,2 3 0 15,0-3-688 1,0 1-80-16,-2-3-32 0</inkml:trace>
  <inkml:trace contextRef="#ctx0" brushRef="#br0" timeOffset="17809">31945 5173 33167 0,'-5'10'2944'16,"-1"8"-2352"-16,3 6-464 0,0 2-128 0,1 9 0 0,-1 4 176 0,2 6-176 16,1-1 192-16,-4 4-192 0,4 5 0 0,1 1 0 0,2 0 0 15,-1-1 0-15,2 0 0 0,1 2 0 0,3-2 0 16,-1 0 0-16,2-9 0 0,0-1 144 0,1-6-144 31,-1-1-1536-31,0-3-384 0,-2-9-80 0</inkml:trace>
  <inkml:trace contextRef="#ctx0" brushRef="#br0" timeOffset="17974.86">31791 5740 22111 0,'0'0'1968'0,"0"0"-1584"0,0 0-384 0,13-4 0 16,2 2 2256-16,3 1 368 0,1 1 80 0,2-1 16 0,3-3-2240 0,7 2-480 16,1-2 0-16,2-1 0 0,0 1-192 0,2 0 48 15,-2-4 16-15</inkml:trace>
  <inkml:trace contextRef="#ctx0" brushRef="#br0" timeOffset="18786.22">28987 7897 22687 0,'0'0'1008'0,"-5"12"208"0,0 1-976 15,-1-2-240-15,3 5 0 0,0 4 0 0,1 7 0 0,0-2-160 0,1 6 32 0,1-3 0 16,1 2 128-16,2 2 0 0,-1 1 0 0,1-1 0 16,-1-2 0-16,1 1 0 0,0-2 160 0,-2-5-160 15,-1-1 576-15,0-4 32 0,0-2 0 0,1-3 0 16,0 0 272-16,-1-14 48 0,0 0 16 0,0 0 0 15,0 0-128-15,0 0-32 0,0 0 0 0,4-12 0 0,-4-6 48 0,1-2 16 16,1-3 0-16,-2-5 0 0,0 1-272 16,0-4-48-16,2-4-16 0,0 0 0 0,-1-1-256 15,1-1-48-15,2 2-16 0,1-3 0 0,2 1-192 0,3 2 0 16,0 5 0-16,4 6 0 0,1 2 0 0,3 2 0 16,2 5 0-16,2-1 0 0,0 2 0 0,0 3-160 15,3 3 160-15,-3 3-128 16,-1 1-1152-16,0 3-208 0,0-1-48 0,-2 2-8256 15,1-2-1632-15</inkml:trace>
  <inkml:trace contextRef="#ctx0" brushRef="#br0" timeOffset="19897.49">29758 7689 24239 0,'0'0'1072'0,"0"0"224"0,-9 0-1040 0,9 0-256 0,0 0 0 0,-7 4 0 16,0 0 208-16,2 4-16 0,5-8 0 0,-5 14 0 15,0 1 176-15,0 1 16 0,1 1 16 0,0 2 0 16,2 1 176-16,-1 2 48 0,1 1 0 0,-1 1 0 15,2 4-80-15,1-1-16 0,0 2 0 0,1-5 0 16,2-1-80-16,2 0-32 0,0-4 0 0,3-1 0 0,2-6-144 0,0 0-16 16,0-6-16-16,2 2 0 0,0-7 144 0,2-2 16 15,0-3 16-15,0-5 0 0,-1 0-16 0,1-6 0 16,0-5 0-16,-1-1 0 0,-3 2-160 0,0 0-48 16,0-1 0-16,-2-2 0 0,-3 3-192 0,-3-1 176 15,0 1-176-15,-1 2 160 0,-1 2-160 0,0 2 0 16,0 4 0-16,0 9 0 0,0-7 0 0,0 7 0 15,0 0 0-15,0 0 0 0,0 0 0 0,0 15-144 16,1 4 144-16,2 0-160 0,-1 1 32 0,2 2 0 16,0-2 0-16,4 1 0 0,3 0 128 0,-1-2-160 15,-1-2 160-15,1-2-160 0,-1-3 32 0,1-6 0 16,2-1 0-16,-1-5 0 0,1-4 128 0,0-1 128 0,1-5-128 16,2 1 176-16,2-6 16 0,-1-3 0 0,2-2 0 15,0-3 0-15,1 2-192 0,0 0 0 0,-1 0 144 0,0-1-144 16,-2-4 0-16,1 2 0 0,-2-3 0 0,0 2 128 15,2-7-128-15,-6-1 0 0,1-3 0 0,2 0 0 16,2-3 0-16,-2 0 128 0,-2-2-128 0,3-6 0 16,1-1 0-16,0 1 0 0,-4 1 0 0,1 4 128 15,1-2-128-15,0 3 0 0,-1 3 0 0,-2 2 0 16,-2 3 0-16,0 4 0 0,-3 2 0 0,-1 1-128 16,-1 3 128-16,-1 4 0 0,-3 1-144 0,1 5 144 15,0 4 0-15,-2-1-144 0,-2 4 144 0,3 6 0 16,-5-5-176-16,-2 0 176 0,-1 1-160 0,8 4 160 15,-13 1-176-15,2 0 176 0,-1 5-192 0,1-3 192 16,0 0-128-16,-2 2 128 0,-2 3 0 0,1 1 0 16,1 3 0-16,-1 2-128 0,-5 4 128 0,1 1 0 0,2 3 0 15,3-1 0-15,1 6 0 0,2 1 0 0,1 6 0 16,3 3 144-16,2 1-144 0,3 5 192 0,1-1-192 0,2 4 128 16,2 0-128-16,4 2 128 0,1 3-128 0,1-5 0 15,1 0 0-15,5-4 0 0,1-4 0 0,4-4 0 16,0-3 0-16,1-2 0 0,5-5 0 0,-2-2 0 15,2 0 0-15,-2-4 0 0,-1-5 0 0,1 0 0 16,-3-3 0-16,1 0 0 0,0 0 0 0,0-4 0 16,-3 0 0-16,-1-4 128 0,-1-3-128 0,-2-2 0 15,-1-1 0-15,-1-2 0 0,0-2 128 0,0 0-128 16,1-6 0-16,0-3 128 0,-1 1-128 0,3-4 0 16,-1 3 0-16,3-1 0 0,-1-1 0 0,0 1 0 15,0 2 0-15,0-2 0 0,-2-1 160 0,-2 1-160 0,3 3 192 16,-3-1-192-16,-3 1 0 0,0 1-144 0,1-1-16 0,-3 1 0 15,-2-3-32-15,1 2 0 0,-2-3 0 0,-1 2 0 16,-1-1-48-16,1 2-16 0,-3 0 0 0,-1 0 0 16,-1-1 16-16,-1 2 0 0,-1 4 0 0,0-1 0 15,-2 0 112-15,0 5 128 0,4 6-208 0,-7-4 80 16,-2 1 128-16,0 0 0 0,-1 2 0 0,-1 7 0 16,0 2 0-16,-2 4 0 0,-1-1 0 0,-1 3 0 15,1 3 0-15,-1 4 224 0,2 4-48 0,0-1-16 16,2 4-16-16,-1-1 0 0,2 3 0 0,1 2 0 15,6-3 64-15,0 3 16 0,2 0 0 0,3-5 0 16,5-1-32-16,3-5 0 0,3-4 0 0,2 1 0 16,1 0-16-16,3-3-16 0,2-1 0 0,-2-6 0 15,4-3-32-15,-2 0-128 0,1-5 192 0,3-2-64 0,-1-2-128 0,3 0 160 16,1 0-160-16,1-5 160 0,1-1-160 0,0-3 0 16,1 1 0-16,-1 3 0 15,1-1-528-15,-2 2 16 0,-1-2 0 0,0 3-15440 16</inkml:trace>
  <inkml:trace contextRef="#ctx0" brushRef="#br0" timeOffset="35425.14">8126 3565 5519 0,'0'0'496'0,"0"0"-496"0,0 0 0 0,0 0 0 0,0 0 768 0,0 0 64 16,0 0 16-16,0 0 0 0,0 0-256 0,0 0-48 15,0 0-16-15,0 0 0 0,0 0-16 0,0 0 0 16,0 0 0-16,0 0 0 0,0 0-160 0,0 0-32 16,0 0-16-16,0 0 0 0,0 0-64 0,0 0-16 15,0 0 0-15,0 0 0 0,0 0 16 0,0 0 0 16,0 0 0-16,0 0 0 0,5 7-48 0,-5-7 0 15,7 12 0-15,-1-3 0 0,0 0 16 0,2-4 0 16,-2 4 0-16,2-2 0 0,1 3-32 0,1-1-16 16,0 1 0-16,3-1 0 0,0 3 16 0,2 2 0 15,1-4 0-15,2 1 0 0,0 2 16 0,1-3 0 0,-1 2 0 16,2-3 0-16,6-1 128 0,-3-1 48 0,1 0 0 0,0 0 0 16,-4-2-176-16,4 0-48 0,1 0 0 0,1-1 0 15,2 0 80-15,0 1 16 0,1-1 0 0,1-1 0 16,-1 4-64-16,3 0-16 0,2-2 0 0,-1-1 0 15,3-1-16-15,-1-2 0 0,5-1 0 0,-4-1 0 16,-2-2 16-16,-1 1 0 0,0-2 0 0,0 3 0 16,0-1 0-16,0 1 0 0,-1 0 0 0,1-2 0 15,0 2-160-15,1 0 0 0,2 1 0 0,-2-3 0 16,-2-2 0-16,1 1 0 0,0-1 0 0,-1-1 0 16,-6-2 128-16,1-3-128 0,0-1 0 0,-2 2 128 15,-1-2-128-15,0 3 160 0,0-7-160 0,-1 2 160 16,-1 3-160-16,0 2 192 0,-2-4-192 0,-1 4 192 0,-1-2-64 15,0 2-128-15,-1 0 192 0,0-2-64 0,-2 3-128 0,0-2 160 16,1 4-160-16,-4-3 160 0,-3 0-160 0,-1 2 0 16,-2-1 144-16,1 2-144 0,-7 6 144 0,6-7-144 15,-6 7 192-15,0 0-192 0,0 0 208 0,0 0-64 16,0 0-16-16,0 0 0 0,0 0-128 0,0 0 0 16,0 0 0-16,0 0 0 0,-6 10 0 0,-2 3 0 15,-1-4 0-15,-2 2 0 0,0-2 0 0,0 2 0 16,-2 1 0-16,1-3 0 0,-2 1 0 0,1 0 0 15,0 3 0-15,0-1 0 0,0-1 0 0,-1 1 0 16,0 1 0-16,-4-3 192 0,1 3-192 0,-1-5 0 16,-1 0-160-16,-1 0 160 0,1 2 0 0,0-2 0 15,0 1 0-15,0-4 0 0,0 0 0 0,-2 1 0 0,-2-1 0 0,1 0 0 16,-3-1 128-16,1 0-128 0,-2-1 0 0,-1-2 0 16,-2-1 0-16,-2 0 0 0,1 0 128 0,-1 0-128 15,-1 1 0-15,1 3 0 0,-2 0 0 0,-1 1 0 16,1-1 0-16,2-3 0 0,-1 2 0 0,0-1 0 15,-6 2 0-15,2 1 0 0,1-2 0 0,-1-3 0 16,-1 0 176-16,3-2-176 0,2 0 160 0,3-2-160 16,2 0 0-16,-1 0 128 0,3 2-128 0,-1-1 0 15,-1 2 0-15,1 0 0 0,3-3 0 0,0 1 0 16,0 1 0-16,1-1 0 0,-1 2 0 0,-1-3 0 16,-1-5 0-16,3 3 0 0,0-3 0 0,2 1 0 15,2 3 0-15,3-4 0 0,-3 2 0 0,1-3 0 16,1 1 0-16,0-3 0 0,2 2 0 0,2 0 0 15,-1-3 0-15,2 4 0 0,-1-1 0 0,2 4 0 0,0-3 0 16,1 4 0-16,0 0 0 0,1-2 0 0,1 4 0 0,7 3 0 16,-7-3 0-16,7 3 0 0,0 0 0 0,0 0-128 15,0 0 128-15,0 0 0 0,0 0 0 0,0 0-128 16,0 0 128-16,0 0 0 0,0 0-208 0,0 0 64 16,0 0 16-16,0 0 0 0,0 0 128 0,12 5 0 15,-1 1 0-15,1 1-128 0,0-2 128 0,1 2 0 16,0 0-144-16,2 3 144 0,2-2 0 0,3 3 0 15,3-2 0-15,2 4 0 0,1-3 0 0,4 0 0 16,5 0 0-16,-1-3 0 0,1-5 0 0,2 1 0 16,-1-1 0-16,3 2 0 0,1-1 128 0,3-1 0 15,-2 1 0-15,4-2 0 0,5-4-128 0,1 1 0 0,1-6 0 16,-3 1 0-16,0-6 144 0,-2 1-144 0,0 0 160 0,-1-1-160 16,-2 3 160-16,1-2-160 0,0 2 160 0,-1 3-160 15,-4-2 0-15,3 2 0 0,-2 4 0 0,-1-1 0 16,-7 2-176-16,-3 5-128 0,-3 1-16 0</inkml:trace>
  <inkml:trace contextRef="#ctx0" brushRef="#br0" timeOffset="36611.18">8463 6116 5519 0,'-10'-12'240'0,"1"6"64"0,-2-4-304 0,-1 2 0 15,1-2 0-15,-1 0 0 0,1 0 992 0,1-2 144 16,0 5 16-16,2-5 16 0,-2 6-688 0,2-3-144 15,-2 1-16-15,0 3-16 0,1-2-112 0,-1 2 0 16,-3-2-16-16,0 0 0 0,2 1 144 0,-1-2 48 16,2 2 0-16,-1 4 0 0,3-1 16 0,1 2 16 15,7 1 0-15,-9 0 0 0,1 1-64 0,8-1-16 16,-9 3 0-16,9-3 0 0,-9 1-64 0,9-1-32 16,0 0 0-16,-6 7 0 0,6-7 32 0,-4 10 0 0,2 1 0 0,2-11 0 15,0 0 176-15,2 13 32 0,1 0 16 16,2 1 0-16,-1-4-80 0,3 0-16 0,2 3 0 0,1-2 0 15,2 4-240-15,2 1-144 0,5-1 160 0,0 0-160 16,0-1 224-16,2 1-48 0,1 2-16 0,2-2 0 16,3 0-160-16,-2 1 192 0,-1-1-192 0,1-1 192 15,0 4-192-15,2-2 128 0,3 1-128 0,1-1 128 16,-2-2-128-16,1 0 192 0,2-2-192 0,3 0 192 16,1 2-48-16,3 0 0 0,0-5 0 0,0 3 0 15,1-4-144-15,-2 4 160 0,-5-3-160 0,1-2 160 16,1-1-160-16,-1-1 0 0,0 1 144 0,2-2-144 15,-1 2 176-15,2 3-48 0,1-4 0 0,3 0 0 16,0-1-128-16,2-3 0 0,0-1 0 0,0-1 0 16,-4-4 0-16,-1 1 0 0,0 2 0 0,0-2 0 0,-1-3 0 0,0 1 0 15,0 4 144-15,2-1-144 0,4 0 0 0,0 0 128 16,1-1-128-16,-1-1 0 0,-1 1 0 0,-3-4 144 16,-2 1-144-16,0-4 0 0,0 8 0 0,0 0 0 15,2-2 0-15,-2-1 0 0,-3-1 128 0,3 1-128 16,4 0 0-16,-3 1 0 0,0-1 128 0,-1 0-128 15,0 0 0-15,-3 2 0 0,-3-5 0 0,-2 3 0 16,-1 2 0-16,0-4 0 0,-2 2 0 0,1 0 0 16,-1-2 0-16,-4 3 0 0,3-4 0 0,-4 3 0 15,1 2 0-15,-1-3 0 0,0-2 160 0,0 1-32 16,0-1 0-16,-1 2 0 0,-1 0 208 0,-1 2 48 0,-2-3 0 0,0 2 0 16,-2-1 0-16,0 0 16 15,-2 0 0-15,0 3 0 0,-2-3-32 0,-2 1-16 0,-1 0 0 0,1-1 0 16,-8 7-96-16,5-8 0 0,-1 1-16 0,-4 7 0 15,0 0-80-15,5-8-16 0,-5 8 0 0,0 0 0 16,0 0-144-16,0 0 0 0,0 0 0 0,0 0 128 16,5-5-128-16,-5 5 0 0,0 0 0 0,0 0 0 31,0 0-512-31,0 0 32 0,0 0 0 0,0 0 0 16,0 0-1904-16,0 0-384 0</inkml:trace>
  <inkml:trace contextRef="#ctx0" brushRef="#br0" timeOffset="37977.89">10731 4008 2751 0,'0'0'256'0,"0"0"-256"0,0 0 0 0,7-6 0 15,2 2 1648-15,2 2 272 0,0 0 64 0,3 1 16 16,1-3-1408-16,4 0-272 0,2 2-64 0,4 1-16 16,6-1-112-16,2 1 0 0,1 1-128 0,5 0 192 15,5 1-64-15,0-1-128 0,1-1 176 0,2 0-176 16,1 0 272-16,5 1-48 0,4-2-16 0,6 1 0 15,5 0-80-15,-4-1-128 0,-4 1 176 0,4-3-176 16,3 2 144-16,4-1-144 0,4 1 0 0,4 1 144 16,1-2-144-16,-2 0 192 0,-3-2-192 0,6 3 192 15,-1-2-192-15,5 3 160 0,4-2-160 0,-2 1 160 0,-4-2 16 16,2 3 0-16,2 1 0 0,3 1 0 0,4-2 80 0,-1-1 0 16,-3 0 16-16,3 0 0 0,2 1 32 0,3 1 0 15,-1-4 0-15,-2 2 0 0,-3-2 32 0,3 3 16 16,4 2 0-16,-1-2 0 0,-2-6 0 0,1 6 0 15,-2 1 0-15,6 0 0 0,6 0-192 0,-6 0-32 16,-5-1-128-16,0 1 192 0,2 0-64 0,1 1 0 16,2 0-128-16,-3-1 192 0,-3 0-192 0,2 2 144 15,2 3-144-15,-1-3 128 0,-2-3-128 0,2 1 0 16,-3 1 0-16,6 3 0 0,3-3 0 0,-2-1 0 16,-7-1 0-16,2 2 0 0,1 1 0 0,1-2 0 15,1-3 0-15,-2-1 0 0,-3 3 128 0,2 0-128 0,1 1 128 0,0-3-128 16,-3-1 0-16,-2 1 0 0,1 0 0 0,2 0 0 15,5 2 0-15,-2-1 128 0,-2-3 32 0,-3 3 0 16,0 1 32-16,5-1 16 0,3-2 0 0,1 0 0 16,-6 0-80-16,3 3 0 0,0 3-128 0,-1-2 192 15,0-2-192-15,-1 1 0 0,-1 2 128 0,2 0-128 16,4-1 0-16,-1-1 0 0,-6 0 0 0,-2 1 0 16,3 0 128-16,1 0-128 0,2-2 0 0,-3 0 0 15,-4 0 0-15,1 4 0 0,2 0 0 0,0-3 0 16,-2-5 0-16,-3 2 0 0,-1 1 0 0,1 2 0 15,0 2 128-15,1-1-128 0,-1-2 0 0,-4-1 0 16,-5-3 0-16,0 3 0 0,-1 2 0 0,2-2 0 16,-2 0 0-16,-4-4 0 0,0 1 0 0,-4 3 0 15,-1 3 0-15,0 0 128 0,2-1-128 0,-4 0 0 0,-4-3 160 16,-3-1-16-16,-2 0 0 0,0 2 0 0,-3 2-144 0,0 1 0 16,4 1 0-16,-3-1 0 0,-3-3 128 0,-4-3 0 15,-4 1 0-15,-3 2 0 0,-3-1-128 0,-2-1 0 16,0 1 0-16,-2 3 0 0,-3 1 0 0,1 1 128 15,-2 0 0-15,-2 2 0 0,-3-3-128 0,-2-2 0 16,-5 1-160-16,-2 1 160 0,0 1 0 0,-2 3 0 16,-1-3-128-16,-3 2 128 0,-3 0-272 0,-1-1-16 15,-10-2 0-15,8 6 0 16,-8-6-480-16,5 12-112 0,-4 2-16 0</inkml:trace>
  <inkml:trace contextRef="#ctx0" brushRef="#br0" timeOffset="39144.22">11786 6206 5519 0,'15'-5'496'0,"-3"4"-496"0,3-2 0 0,4 2 0 16,2 1 896-16,6 0 96 0,5 1 16 0,5 2 0 15,2-2-320-15,3 3-64 0,0-3-16 0,0 0 0 16,3 1-336-16,2-1-64 0,-2 0-16 0,6-1 0 16,3 1 32-16,2 1 0 0,2-1 0 0,2-1 0 15,-1-1 64-15,0-1 16 0,-1 1 0 0,2 0 0 16,0 0 16-16,5-1 0 0,3 2 0 0,2 0 0 16,0-1-80-16,0 0-16 0,1-3 0 0,3 3 0 15,0 1-32-15,5 0-16 0,3 0 0 0,0 0 0 0,-4 0-48 16,0 0-128-16,-2 0 192 0,7 0-64 0,6 1-128 0,-2 3 160 15,0-3-160-15,-2-1 160 0,-1 0 0 0,5 0 0 16,5 0 0-16,-2 0 0 0,-7 0-160 0,0 3 0 16,-1-1 0-16,6-1 128 0,7 2 64 0,-3-3 0 15,-4 0 0-15,1 1 0 0,0 2 96 0,3 1 32 16,4-2 0-16,-3 2 0 0,-2-4-320 0,2 2 0 16,3 4 0-16,1-3 0 0,2-3 192 0,-2 0-64 15,-3 0 0-15,5 2-128 0,7 0 128 0,-1-1-128 16,-5-1 0-16,3 0 0 0,0 2 0 0,2-2 160 15,0 0-160-15,-2-2 128 0,-1 1-128 0,6 0 0 0,4 0 144 16,-2-1-144-16,-5-1 0 0,1 1 128 0,2 1-128 0,1-2 0 16,1 1 144-16,1-1-144 0,-1 2 192 0,1-1-192 15,0-4 192-15,0 3-64 0,-5 0 0 0,4 1-128 16,5-1 176-16,-2-1-176 0,-5 2 160 16,2-1-160-16,1-1 128 0,0 2-128 0,-5-5 0 0,0 2 144 15,0 2 0-15,3-3 0 0,2-1 0 0,-4 2 0 16,-6 0-144-16,3-2 0 0,-1 2 0 0,3 1 0 15,2-3 0-15,-5 0 192 0,-2 2-32 0,3-1 0 16,2 2-160-16,-1 0 192 0,-4-2-192 0,3-2 192 16,4 3-192-16,-5 3 160 0,-3-1-160 0,1-3 160 15,0-2-32-15,2 1-128 0,2 3 192 0,-4 1-64 16,-4 1-128-16,2-2 192 0,1-2-192 0,0 3 192 16,-3 2-192-16,-2-1 0 0,-2 0 0 0,3 1 128 15,1-4-128-15,-2-2 0 0,-9 1 0 0,-5 2 0 0,3 0 0 16,-2 3 128-16,1 0-128 0,-5-3 0 0,-5 0 0 0,-4-1 0 15,-4 0 0-15,-1 2 0 0,-3 2 224 0,-2 0-32 16,0 0-16-16,-4-1 0 0,-4 0 16 0,-6-3 16 16,-6-2 0-16,-8 3 0 0,-5 2-80 0,-4 1 0 15,-3-1-128-15,-4 0 192 0,-3-1-64 0,-6 1-128 16,-8 2 176-16,0 0-176 0,0 0 0 0,0 0 0 16,-15 7-240-16,-4 1 80 15,-9 3-1552-15,-9-2-304 0</inkml:trace>
  <inkml:trace contextRef="#ctx0" brushRef="#br0" timeOffset="41679.85">9804 8031 10079 0,'0'0'448'0,"0"0"80"0,0 0-528 0,0 0 0 16,0 0 0-16,0 0 0 0,-6-6 720 0,6 6 48 15,0 0 0-15,0 0 0 0,0 0-256 0,0 0-64 16,0 0 0-16,0 0 0 0,0 0-192 0,0 0-64 15,4 10 0-15,1 2 0 0,-5-12 64 0,5 12 16 16,1 0 0-16,2 2 0 0,-2-2 64 0,4 4 16 16,0 0 0-16,2-1 0 0,-1 1 16 0,2 0 0 15,1-1 0-15,0 1 0 0,0-2-112 0,4 1 0 16,2-1-16-16,0 1 0 0,1-1-48 0,-1-2-16 16,1 0 0-16,0 1 0 0,1-4-48 0,1 1 0 0,1-2 0 0,1 3 0 15,1-1 0-15,-1 0-128 0,3-6 192 0,0 1-64 16,0 2 0-16,4-5 0 0,1-2 0 0,1 2 0 15,0-1 0-15,2 0-128 0,-3-1 192 0,1-1-64 16,-3-6-128-16,-1-1 0 0,2 1 0 0,-3-2 0 16,2 2 128-16,-1-3-128 0,1 1 128 0,-1 0-128 15,2 1 144-15,1 2-144 0,2-6 160 0,-4 2-160 16,4 0 0-16,-4-3 0 0,0 2 0 0,-2-2 0 16,-1-2 0-16,-1-2 0 0,-3 1 0 0,-1 1 0 15,-3-1 0-15,1 2 128 0,0-1-128 0,-3 0 0 16,0-2 128-16,-2 2-128 0,2-2 176 0,-4 7-176 15,0 0 128-15,-1 3-128 0,-2-2 0 0,-1 4 0 16,-2-3 0-16,0 2 0 0,-2 0 0 0,-6 6 0 16,0 0 0-16,0 0 0 0,0 0 0 0,0 0 0 0,0 0 0 15,0 0 0-15,0 0 0 0,0 0 0 0,0 0 0 0,0 0 0 16,-1 8 0-16,-2 4 0 0,-1-5 0 0,-2 6 0 16,-2 0 0-16,-1-2 0 0,-1 0 0 0,-1 3 0 15,-1-2 0-15,0 2 0 0,-2 0 0 0,0 1 0 16,0-3 0-16,-4 2 0 0,0 1 0 0,0 0 0 15,2-2 0-15,-1-2 0 0,1 1 176 0,-2 0-176 16,-1-1 160-16,-1 0-160 0,-2-3 160 0,-1 3-160 16,-1-3 160-16,0 2-160 0,-2-4 160 0,1 1-160 15,-4-4 160-15,2 1-160 0,2 4 160 0,-1-1-160 0,1-3 160 16,1 0-160-16,-1-1 128 0,0 0-128 16,-4 1 0-16,1-1 144 0,1-2-144 0,0 0 0 15,1 1 144-15,-3-2-144 0,-3-3 0 0,-1 0 144 0,0-2-144 16,0 0 0-16,0 3 128 0,-1-1-128 0,4 1 0 0,2-3 0 15,1-4 0-15,1 4 0 0,3 1 0 0,-1-3 0 16,-1 1 128-16,6-3-128 0,2 3 0 0,-1 1 0 16,0-3 0-16,3 3 0 0,1 1 0 0,1-1 0 15,-1-1 0-15,1 2 0 0,-2 1 0 0,4 1 0 16,2-1 0-16,-1 0 0 0,10 3 0 0,-11-2 0 16,1 1 0-16,1 1 0 0,2 0 0 0,7 0 0 15,0 0 0-15,0 0 0 0,0 0-128 0,0 0 128 16,0 0 0-16,0 0 0 0,0 0 0 0,0 0-144 15,0 0-160-15,0 0-16 0,5 14-16 0,1-3-6736 16,-6-11-1344-16</inkml:trace>
  <inkml:trace contextRef="#ctx0" brushRef="#br0" timeOffset="44351.07">10475 3780 7359 0,'0'0'656'0,"0"0"-528"15,0 0-128-15,0 0 0 0,0 0 576 0,0 0 96 0,0 0 16 16,0 0 0-16,0 0 48 0,0 0 16 15,0 0 0-15,0 0 0 0,0 0-176 0,0 0-48 0,0 0 0 0,0 0 0 16,9 0-128-16,4 0-16 0,-2 0-16 0,1 1 0 16,1 1 48-16,1 0 16 0,0-2 0 0,1-2 0 15,-1 0-160-15,2 1-16 0,1-1-16 0,2 1 0 16,4 0-80-16,-2-2-16 0,1-1 0 0,2 3 0 16,0 2-16-16,2-1-128 0,-2 0 192 0,6 0-64 15,3-1-128-15,0 0 160 0,0-2-160 0,3 2 160 16,2 0-160-16,0-2 160 0,-1-3-160 0,-1 2 160 15,-2 2-160-15,2-1 128 0,1 2-128 0,1-1 128 16,0 2-128-16,4 2 0 0,1-1 144 0,3 0-144 16,-3-2 160-16,0 0-32 0,0-1-128 0,-2 2 192 15,-3-1-64-15,0 2-128 0,2 2 176 0,0-2-176 16,1 2 192-16,4 1-64 0,2 1 0 0,2-2-128 0,2 0 128 16,1 0-128-16,-1-3 0 0,0 1 0 0,-2 0 144 0,1 2-144 15,0 2 0-15,-1-3 144 0,3 0-144 0,2-1 0 16,2 0 0-16,-3 0 128 0,0 1-128 0,-2-2 0 15,0-2 0-15,-1 4 0 0,-2 0 0 0,3 3 0 16,-2 0 0-16,5-2 0 0,2-3 192 0,2 0-32 16,-1 0-16-16,-2 0 0 0,-2 0-144 0,1 1 192 15,0 2-192-15,5 2 192 0,2-1-64 0,2-2-128 16,4-2 192-16,-5 0-64 0,-4 0-128 0,1 1 0 16,2 2 0-16,2 1 0 0,2 2 176 0,4-2-48 15,3-2-128-15,2 0 192 0,-7-4-192 0,1 1 0 16,-1 4-144-16,4-1 144 0,4 1 0 0,2-4 0 0,-1-3 0 15,-1 1 160-15,-1 3-160 0,1 1 0 16,2 5 0-16,4-5 0 0,3-2 0 0,-2-2 0 0,-3 0 0 0,-2 2 0 16,-1 1 0-16,7 3 0 0,5-2 0 0,-2-1 0 15,-3-3 0-15,-1 2 0 0,0 1 0 0,4 1 0 16,9-1 128-16,-7-1 0 0,0-3 0 0,-3 2 0 16,-1 2-128-16,4 0 0 0,6 0 0 0,-2-5-176 15,-1-3 176-15,-4 3 0 0,0 1 0 0,4 2 128 16,7 0-128-16,-5-3 0 0,-4-4 0 0,0 6 0 15,-3 3 0-15,2-2 0 0,8-1 0 0,-5 0 0 16,-3-5 0-16,-1 5 0 0,0 0 0 0,3 2 0 16,4-6 0-16,-2 0 0 0,-3 0 0 0,1 1 0 15,0 2 0-15,2-1 0 0,1-4 0 0,-1 0 0 16,-8 0 0-16,3 1 0 0,-1-1 0 0,3 0 0 16,3 0 0-16,-5 0 128 0,-3-1-128 0,-1 2 0 0,-1-2 0 0,4 2 0 15,0-3 0-15,-1 2 0 16,-5-4 128-16,0 6-128 0,0-3 128 0,3 2-128 0,3-2 128 0,-2 3-128 15,-4 0 160-15,-1 0-160 0,-2 0 128 0,0-2-128 16,3 1 0-16,2-1 0 0,-2 4 0 0,0 0 128 16,-4-2-128-16,0 1 0 0,-1 1 0 0,3-1 0 15,1 1 0-15,-3 1 0 0,-4-2 0 0,-2 2 0 16,-1 1 0-16,1 2 0 0,2-3 0 0,-1-1 0 16,-2 1 0-16,-4 1 0 0,-5 0 0 0,-1 2 0 15,0 0 0-15,2 1 0 0,-1-2 0 0,-3 1 0 16,-3-3 128-16,-4 3-128 0,-3 0 0 0,-4 1 0 15,-3 0 0-15,-2 0 0 0,-3 0 0 0,-3 0 0 0,-1 1 128 16,-5 1-128-16,-4 4 0 0,-2-3 0 0,-2 0 0 0,-4 1 0 16,-1-2 0-16,-4 3 0 0,-9-5 0 15,0 0 0-15,0 0 0 0,0 0 0 0,0 0 0 0,-9 7 0 16,-4-2 0-16,-1 2 0 0,-5-1 0 0,-5-1 0 16,-5-2 0-16,-2 0 0 0,-4-1 0 0,-4 1 0 15,-3 1 0-15,-5 2 0 0,-5-1 0 0,-5-3 0 16,-3 1 0-16,-3 1 0 0,-3 3 0 0,0-4 0 15,0 1 0-15,-7 1 0 0,-8 2 0 0,-1-4 0 16,0 3 0-16,-1 1 0 0,-2-3 0 0,-4 4 0 16,-9 0 0-16,1-1 0 0,2-2 0 0,-3 3 0 15,-3-2 0-15,-2 2 0 0,-4-3 0 0,1 0 0 16,0 2 0-16,-9-2 0 0,-6 2 0 0,2 0 0 16,1-3 0-16,-6 3 0 0,-7 0 0 0,3-2 0 15,2 2 0-15,-6 0 0 0,-6-2-128 0,3 2 128 0,3 2 0 16,-6-2 0-16,-5 0 0 0,-2-1 0 0,1 5 0 0,-1-4 0 15,0-2 0-15,-2 4 0 0,-1 0 0 0,1-1 0 16,-1-2 0-16,-2 1 0 0,-3 0 0 0,3-2 0 16,4-2 0-16,-4 4 0 0,-7-2 0 0,8 4 0 15,3-2 0-15,-1 0 0 0,-8-2 0 0,5-1 0 16,1 2 0-16,3-2 0 0,-3-3 0 0,3 5 0 16,-1 1 0-16,2-2 0 0,2-3 0 0,-2 1 0 15,-3 0 0-15,5 0 0 0,5 0 0 0,-3-1 0 16,-6-2 0-16,6 4 0 0,9-1 0 0,-4-1 0 15,-5-3 0-15,6 0 0 0,8-2 0 0,-2-1 0 16,-5 1 0-16,7-1 0 0,7 1 0 0,0-3 0 16,-5 1 0-16,6 0 0 0,7-4 0 0,1 2 0 0,1 2 128 0,-1-4-128 15,0 1 0-15,6-3 0 0,6 6 0 16,-3-1 0-16,-5-3 0 0,6 1 0 0,5-2 0 0,3 4 0 16,3-2 0-16,0 2 0 0,-3-3 0 0,5 1 0 15,6 3 0-15,4 0 0 0,5 3 0 0,-2-2 0 16,-2-1 0-16,4-3 0 0,3 1 0 0,2 1 0 15,3-1 0-15,7 3 0 0,5 3 0 0,1-3 0 16,-2-2 0-16,3 1 0 0,3 1 0 0,5 0 0 16,3-1 0-16,7 4 0 0,4-1 0 0,5 2-160 15,6 0-320 1,2 3-64-16,4 1-16 0,5 1-9872 0</inkml:trace>
  <inkml:trace contextRef="#ctx0" brushRef="#br0" timeOffset="45741.59">12355 8502 3679 0,'0'0'320'0,"0"0"-320"0,0 0 0 0,4 11 0 16,-4-11 1072-16,5 8 144 0,-1 3 16 0,-4-11 16 15,0 0-272-15,11 4-48 0,2 1-16 0,-1 1 0 16,-1-1-208-16,6-1-32 0,0 0-16 0,5 1 0 16,2-2-240-16,3-1-48 0,1-2-16 0,4 1 0 15,1 2-80-15,0 0-16 0,0-1 0 0,4 2 0 16,-1-2-80-16,8 0-32 0,-1-1 0 0,5-1 0 16,7 1-16-16,3 1-128 0,6-1 192 0,-3 0-64 15,-4-1-128-15,5 0 0 0,3 0 144 0,4 0-144 16,2 0 0-16,4 1 128 0,1 2-128 0,1 1 0 15,-5-3 128-15,2 2-128 0,-1-1 128 0,9-2-128 0,6 0 0 16,1 0 0-16,-6 1 0 0,0 1 0 0,0-2 0 16,6 0 0-16,7-3 0 0,-3 3 0 0,-5 3 0 0,1-1 0 15,1 1 0-15,7-2-128 0,4-2 128 0,-3-1 0 16,-4 1 0-16,2 1 128 0,4 1-128 0,-1 1 0 16,0-1 0-16,0-1 128 0,-1 0-128 0,5 0 144 15,8 3-144-15,-6-2 160 0,-6 1-160 0,2 1 192 16,1-2-192-16,2 2 192 0,1 0-192 0,-2 1 160 15,-1-4-160-15,6 2 160 0,5-2-160 0,-2 0 0 16,-8-4 0-16,2 2 128 0,1 2-128 0,2 2 0 16,0 0 0-16,-1-4 0 0,-4-3 128 0,6 1-128 15,4 0 128-15,-2 3-128 0,-7 1 0 0,1 0 0 16,3 1 0-16,-1-2 0 0,-3-3 0 0,-2 0 0 0,-3 0 0 0,5 3 0 16,6 0 0-16,-2 0 0 15,-8-1 0-15,2 1 0 0,2-3 192 0,0 2-64 0,1-2 0 0,-4 1 0 16,-2 2-128-16,8-3 0 0,6-1 0 0,-5 0 0 15,-5-1-128-15,-2-2 128 0,2 3-160 0,0 1 160 16,0-5 0-16,-2 2 0 0,-3-5 0 0,5 7 0 16,8 4 240-16,-4-2 144 0,-6-3 16 0,5 3 16 15,2 1-32-15,0-2-16 0,-3-5 0 0,1 4 0 16,-2 3-176-16,5 0-16 0,6 2-16 16,-5-1 0-16,-9-7-16 0,0 3 0 0,4 3 0 0,-2 0 0 15,1 2-144-15,-2 0 0 0,-5 3 0 0,8 0 0 16,3-3 0-16,-4 0 0 0,-5-2 144 0,-1 2-144 15,0 3 176-15,1-1-48 0,-1-2 0 0,-5 0 0 16,-7 0-128-16,2 3 0 0,-4-1 0 0,1 0 0 0,1-1 0 0,-6-1 0 16,-7-1 0-16,-3 1 0 0,-2 2 0 0,1 2 0 15,0 5 0-15,-3-5 128 0,-1-6-128 0,-7 1 192 16,-2-1-192-16,-6 2 192 0,-1 2-192 0,-1 1 0 16,-2-1 0-16,1 2 0 0,2 0 0 0,1 0 0 15,-5 0 0-15,-2-4 0 0,-2 0 0 0,-4 0 0 16,-6 1 0-16,1-2 0 0,-4-3 0 0,-1-1 0 15,0 1-160-15,-2 1 160 0,0 3 0 0,0 0 0 16,-3 0 0-16,-2 0 0 0,-3 0-128 0,1 0 128 16,-4 0 0-16,0 2-144 0,0 0-80 0,0 1-16 15,-4-2 0-15,-10-1 0 16,0 0-544-16,0 0-112 0,0 13-32 0,-5-3-8176 0</inkml:trace>
  <inkml:trace contextRef="#ctx0" brushRef="#br0" timeOffset="48001.41">10597 4045 11055 0,'-6'-6'976'0,"-2"1"-784"16,1 1-192-16,-3 3 0 0,-1-1 0 0,1 2 176 15,-1 0-176-15,1 0 160 0,-2 0 64 0,2 3 16 16,1-2 0-16,0 2 0 0,9-3-48 0,-7 4-16 16,-1-1 0-16,8-3 0 0,0 0-176 0,0 0 192 15,-8 5-192-15,8-5 192 0,0 0 64 0,-7 2 32 16,7-2 0-16,0 0 0 0,0 0 224 0,0 0 64 15,0 0 0-15,0 0 0 0,0-12 224 0,5 3 48 16,5-3 16-16,3 0 0 0,1 1-496 0,3-4-112 16,3-1 0-16,0 0-16 0,0-2-240 0,1-1 144 15,1-3-144-15,3 1 128 0,0-2-128 0,0 4 0 16,1 0 144-16,3 1-144 0,-1 0 0 0,-1 3 144 0,-2 2-144 16,2 2 0-16,1 6 0 0,-1 3 0 0,-2 2 0 0,-1 2 0 15,0-1 0-15,0 1 0 0,-1 5 0 0,-1 3 0 16,-2 4 0-16,-1-1 0 0,-1 1 0 0,-1 2 0 15,-3 4 0-15,0 1 0 0,0 0 0 0,-2 1 0 16,2-2 0-16,0 1 0 0,-1 2 0 0,0 2 0 16,-1-1 192-16,1 2-64 0,1-5 0 0,3 0-128 15,-1-4 240-15,3 1-64 0,3-5-16 0,2-4 0 16,3 1 144-16,1-4 16 0,1-1 16 0,3 0 0 16,1-5-32-16,1 0-16 0,0-3 0 0,1-2 0 15,-1-2-128-15,4-4-32 0,1-2 0 0,2-1 0 16,1-4-128-16,4-1 160 0,2-4-160 0,2 2 160 15,1 0-160-15,-2 0 0 0,-6-2 0 0,-1 1 0 16,-4 1 0-16,2 2 0 0,-2 1 0 0,-2 3 0 0,-2 2 0 16,-2 4 0-16,-1 5 0 0,0 3 0 0,-2 2 0 15,-2 3-144-15,-3 0 144 0,-1 6 0 0,-1 0 0 16,-2 4 0-16,0 4 0 0,-1 2 0 0,-2 2 0 16,-1 6-128-16,-2 1 128 0,2-2 0 0,-1 1 0 0,0-4 0 15,3-3 0-15,2-2 0 0,3-2 0 0,3-4 0 16,1-6 0-16,5 0 0 0,3-3 0 0,8-6 192 15,6-2-48-15,5-4-16 0,2-1-128 0,-2-5 160 16,0-4-160-16,-1-2 160 0,2-5-160 0,-2 1-176 16,-1 3 48-16,2-1 0 0,0 2 0 0,-2 1 0 15,-2 0 0-15,-5 2 0 0,-7 0 128 0,-5 7 0 16,-5 1 0-16,-2 3 0 0,-2 4 176 0,1 5 64 0,-5 9 16 16,0-2 0-16,-1 1 0 0,2 6 16 0,-1 1 0 15,0 1 0-15,1 5-272 0,3 1 0 0,4 1 128 0,1 2-128 16,2-3 0-16,2-3 0 0,5-4 0 0,1-3 0 15,4-4 128-15,3-6-128 0,6-3 0 0,8-6 0 16,6-5 0-16,9-3 0 0,8-5 0 0,-2-5-144 16,-1-3 0-16,-1 0 0 0,0-2 0 0,2 2 0 15,3 4 144-15,-5-3-160 0,-9-1 160 0,-5 5-160 16,-4 2 160-16,-7 4 0 0,-4 7 0 0,-3 2 128 16,-1 3 272-16,-4 7 64 0,-4 2 16 0,-1 2 0 15,-2 0-80-15,-1 2-16 0,-2-2 0 0,-1 4 0 16,-3-2-208-16,2 2-48 0,2 1-128 0,1-3 192 15,0-4-192-15,5-4 128 0,3 1-128 0,6-3 0 16,6-1 272-16,6-2-32 0,2-4-16 0,1-5 0 16,3-1-224-16,4-5 176 0,2-2-176 0,8-4 160 0,3-1-160 15,0-4-256-15,-4-1 64 0,-1-2 16 0,-4 1-128 16,0 3-16-16,-2 4-16 0,-5 4 0 0,-6 3 336 0,-8 3 0 16,-9 7-144-16,-3 3 144 0,-6 7 128 0,-2 1 96 15,-3 6 16-15,-1 1 0 0,-3 2-96 0,1 4-16 16,-1 2 0-16,2 3 0 0,3 2-128 0,2-1 0 15,1-1 0-15,4-2 0 0,1-9 128 0,3 0-128 16,1-5 128-16,2 1-128 0,1-4 0 0,3 0 0 16,2-2 0-16,4-2 0 0,5-1 0 0,3-4 0 15,7-1 0-15,-7-6 0 0,-4 1 0 0,-2 2 0 16,2-1-192-16,-5 2 192 0,-3 0-208 0,-1 3 80 16,-2 3 128-16,-2-1-208 0,-3 2 208 0,-4 1 0 15,-6 2 0-15,-2 6-144 0,-2 3 144 0,-3 3 192 0,0 0-32 16,0 4-16-16,0 3 0 0,3 0 0 0,-2 0 0 15,4 1 0-15,1 3-144 0,3-4 0 0,6-1 0 0,3-2 128 16,2-2-128-16,4-5 0 0,0-3 0 0,3-3 0 16,2-5 0-16,1-2 0 0,-1-1 0 0,5-2 0 15,3-6 0-15,2-1 0 0,-1-1 128 0,-2-1-128 16,-8-3 0-16,0 3 0 0,-3 0 0 0,-1 2 0 16,-2-2 0-16,2 2 0 0,-2 2 0 0,0-1 128 15,-2 2-128-15,-3-1 0 0,-4 3 0 0,-4 2 0 16,-3 5 0-16,-1 5 0 0,-2-1 0 0,-1-1 0 15,0 2 0-15,-2 2 0 0,-1-2 0 0,3 6 0 16,-3-2 0-16,3 2 0 0,2-3 0 0,5 0 0 16,6-2 0-16,2-5 128 0,7-1-128 0,1-1 0 15,-1-2 0-15,5-5 0 0,2 1 0 0,3-7 0 16,4-1-272-16,3-2 16 0,4 0 0 0,-4-5 0 16,0-4-64-16,-1-4-16 0,-3-1 0 0,0 4 0 0,2-3 144 15,-1 2 48-15,0-4 0 0,-4-1 0 0,-3 0 144 0,-3 1 0 16,-5 2 0-16,0 1-128 0,-5 7 128 0,-2 4 176 15,-3 3-48-15,-2 6 0 0,-2 4 256 0,-1 4 32 16,-2 1 16-16,-2 2 0 0,-1 2-176 0,0 4-48 16,0-4 0-16,-3 7 0 0,-2 2-208 0,-1 3 0 15,-1 3 0-15,-2 3 0 0,-1-1 0 0,1 2-160 16,0 1 160-16,-1 3-128 16,-1 2-336-16,-2 2-64 0,-1 3-16 0,0 3-12320 0</inkml:trace>
  <inkml:trace contextRef="#ctx0" brushRef="#br0" timeOffset="50752.84">12474 9035 6447 0,'-21'-10'576'0,"7"5"-576"0,-1 0 0 0,0 1 0 0,-1-1 2864 0,2 3 464 16,2-1 80-16,0 2 32 0,2-2-2544 0,3 1-512 15,-1-3-112-15,2 1-16 0,0 0-16 0,1-2-16 16,5 6 0-16,-3-10 0 0,-4-4 80 0,5 2 16 15,0-3 0-15,2-3 0 0,2-1-80 0,1-3-16 16,3 2 0-16,0-2 0 0,0 2-80 0,2-2-16 16,2-4 0-16,0 2 0 0,2-1 80 0,-1 1 16 15,1 1 0-15,-1 6 0 0,-1 1-32 0,2 5 0 16,-1 3 0-16,0 3 0 0,-2-1 64 0,-9 6 16 16,12-3 0-16,-12 3 0 0,11 11-272 0,-1 3 128 15,-1 3-128-15,-1 5 0 0,-3 2 128 0,-1 4-128 16,-4 0 0-16,1 2 0 0,-1 4 144 0,3-1-144 15,-1-3 0-15,3-2 144 0,2-6-144 0,0-3 0 0,3-7 0 16,3 1 128-16,2-5-128 0,3-4 0 0,3-6 0 0,1-3 0 16,3-6 192-16,4-4-64 0,0-3 0 0,3-1 0 15,2-2 0-15,2 0 0 0,1 0 0 0,2 0 0 16,2-2-128-16,-1 1 128 0,1-1-128 0,0 2 128 16,-1 0-128-16,-3 1 0 0,-2 2 0 0,-5 8 128 15,1 1-128-15,-5 7 0 0,4 2 0 0,-4 2 0 16,-2 2 192-16,-1 2-64 0,-1 6 0 0,-1-1 0 15,0 2-128-15,0 2 192 0,2 2-192 0,1 1 192 16,2-1-192-16,-1 1 0 0,5 0 0 0,-1-1 0 16,1-3 0-16,1-3 0 0,1-3 0 0,2-2 0 15,0-4 0-15,3 1 0 0,1-3 0 0,3-3 0 16,1-3-192-16,2-3 192 0,5 3-160 0,-1-3 160 0,3 3 0 16,-3-3 0-16,-5 1-128 0,-1 2 128 0,-2-3 0 15,-2 4 0-15,0-4 0 0,-1 4 0 0,-2 1 0 0,1 0 0 16,0-1 0-16,2 1 0 0,1 0 0 0,2-1 0 15,1-2 0-15,0 0 0 0,-3-3 0 0,2 1 0 16,1-3 0-16,1-1 0 0,0-1 0 0,2-3 0 16,0 3 0-16,6-1 0 0,5-1 0 0,-1 0 0 15,-2 1 0-15,-2 1 0 0,-3-2 0 0,1 2 0 16,-5 0 0-16,-1 3 0 0,3 1 0 0,0 5 0 16,-4-1 0-16,0 5 0 0,-4 3 0 0,-1 3 0 15,-3-1 0-15,-3 2 0 0,-7 1 0 0,1-2 0 16,-2 1 128-16,0 4-128 0,0-1 0 0,1 1 0 0,3 1 0 15,1-1 0-15,1-3 0 0,4 0 0 16,2-6 128-16,7 0-128 0,5 2 0 0,3-3 0 0,2-1 0 0,2-5 0 16,-2-5 176-16,2-2-176 0,2 2 160 0,4-3-160 15,2 2 0-15,2 2 128 0,-1-4-128 0,-3 0 0 16,-4-1 0-16,-4 4 0 0,0-3 0 0,-6 7 0 16,-3 3 0-16,-3 4 0 0,-3 4 0 0,-1 0 0 15,1-1 0-15,-2 3 0 0,-4 4 0 0,0-1 144 16,-3 3-144-16,-1 3 192 0,-1 1-192 0,0-2 192 15,-2-2-192-15,2 0 128 0,1-3-128 0,4 3 128 16,0 0-128-16,5-3 0 0,1 2 0 0,4-6 128 16,4-2-128-16,5 0 0 0,2-3 144 0,1-1-144 15,1-3 0-15,0 0 0 0,1-1 0 0,1-4 128 16,0 3-128-16,4-6 0 0,2 0 0 0,2 1 0 16,-1 0 0-16,-6 1 0 0,-5-3 0 0,-2 3-128 15,-4 1 128-15,0 6 0 0,-5 2 0 0,0 4 0 16,-3 1 0-16,-1 6 0 0,-3-1 160 0,-3 3-160 0,1 0 208 0,-2 1-48 15,0-1-16-15,-6 2 0 0,-1-2-144 0,1 0 0 16,0 1 144-16,3-4-144 0,2 0 0 0,3-3 128 16,1 1-128-16,3-2 0 0,4-5 0 0,7-3 128 15,2-2-128-15,5-1 0 0,1-1 0 0,-1-4 0 16,0-1 0-16,-1 2 0 0,0-4 0 0,1 2 0 16,-2 0-160-16,0-2 160 0,0 0 0 0,-2 1-128 15,-5 2 128-15,-1 0 0 0,-6 3 0 0,-5 2 0 16,-3 4-128-16,-3 5 128 0,-3 3 0 0,-2 2 0 15,-3 6 176-15,-1 0-176 0,-2 0 192 0,-1 4-64 16,2 2 0-16,-2 2-128 0,0-2 144 0,1 3-144 0,1 1 0 16,3-1 144-16,2-2-144 0,4 0 0 15,1-3 0-15,3-5 0 0,3-1 0 0,1-7 0 0,1 0 0 0,4-2 0 16,3-2 0-16,3-2 0 0,2-6 0 0,5 0 0 16,2-5-192-16,4-2 0 0,3-1-16 0,-3-2 0 15,-2-2-32-15,-3-1 0 0,0 0 0 0,-5 3 0 16,-1 4 240-16,-4 6 0 0,-2-6-160 0,-3 7 160 15,-4 1 0-15,-1 1 0 0,-4 3 0 0,-1 2 128 16,-2 4 96-16,-3 0 16 0,-2 3 0 0,0 2 0 16,-1-4-112-16,2 6 0 0,-3-1-128 0,2 1 192 15,2 0-192-15,1 0 0 0,2-3 0 0,2-1 0 16,1-2 0-16,3-3 0 0,2 0 128 0,7-2-128 16,2-2 0-16,3-2 128 0,-1-2-128 0,0-4 0 15,-4 1 0-15,3-5 0 0,1-1 0 0,-1 2 0 16,-1 0 0-16,-1 3-192 0,-2 1 192 0,0 3-160 0,-1-1 160 0,-5 3 0 15,-2 2 0-15,-3 3 0 0,-4 5 0 0,-1-1 0 16,-5 6 0-16,2-2 0 0,-3 4 0 0,-3 1 144 16,3 0-144-16,-1 0 0 0,0 1 128 0,2-1-128 15,1-1 0-15,-1 0 0 0,2-5 0 0,-1 0 0 16,2-5 128-16,1 2-128 0,-1 3 144 16,3-4-16-16,0 0-128 0,0 0 192 0,1-2-64 0,-1-3 0 15,2 1-128-15,1 1 192 0,0 0-192 0,1-1 0 16,0-1 0-16,1-1 0 0,-1-2 0 0,4 1 0 15,1-6 0-15,3 2 0 0,0 2 0 0,0 0-160 16,0-5 160-16,2 3-192 0,2-3 192 0,-2 1 0 16,-1 2 0-16,-3-2-128 0,-1 4 128 0,-5 1 0 0,-1 0 0 0,-1 1 0 15,-3 0 0-15,0 4 0 0,0 1 0 16,-1 2 0-16,-2 2 0 0,-1 3 0 0,-1-2 0 0,-1 3 128 16,0-2-128-16,-1 1 144 15,1 3-144-15,2-4 160 0,2 2-160 0,0-3 0 16,2 1 0-16,3-4 0 0,-2 0 0 0,2 0 0 0,1-5 128 0,0 0-128 15,0 0 0-15,1 0 0 0,1-5 0 0,1 0 0 16,1 0 0-16,-2-3 0 0,4 0 0 0,-2 1 0 16,0-2 0-16,0 0 0 0,2 0 0 0,-3 4 0 15,-2-1 0-15,-3 2 0 0,-3 0 0 0,-1 4 0 16,-2 0 0-16,-2 4 0 0,-4 0 0 0,-1 6 0 16,-3 0 0-16,-1 4 0 0,-1 0 144 0,0 1-144 15,-1 3 0-15,0 0 128 0,0 0-128 0,2 1 0 16,-3-3 0-16,3-2 0 0,1-4 0 0,2 2 128 15,0-2-128-15,2-1 0 0,3-4 0 0,2-1 0 0,2-2 0 16,5-4 128-16,4-1-128 0,5-3 0 0,3-4 0 0,5-2-256 16,1-6 32-16,0-1 16 0,0-2-96 0,-3-1-16 15,-4-1 0-15,0-1 0 0,-1 1 192 0,0 2 128 16,-3 0-192-16,-1 3 192 0,-3 2 0 0,-1 2 0 16,-2 4 0-16,-2 1 0 0,0 5 0 0,-3 4 0 15,1 3 0-15,-3 2 144 0,-2 2-144 0,-2 1 160 16,0 3-160-16,-1 1 160 0,-1-1-160 0,1 2 160 15,-1 2-160-15,-1-2 160 0,-2 2-160 0,1 0 0 16,-1 2 0-16,0-2 0 0,0-3 0 0,0-6 0 16,-1 0 0-16,3 5 0 0,-1-4 0 0,2 2 128 0,-2-6-128 15,4-2 128-15,-1-2-128 0,4-1 128 16,0-3-128-16,2-1 128 0,3 1-128 0,1 0 0 0,1-2 0 0,2 0 0 16,3-6 0-16,-2 3 0 0,0-3-128 15,0 3 128-15,1 2 0 0,-2 1 0 0,1-2 0 0,-4 5 0 16,-5-1 0-16,2 2 0 0,0 0 0 0,-4 1 0 15,-1 2 0-15,0 0 192 0,-3 2-64 0,1-1 0 16,0-1 0-16,0 0 0 0,-1 0 0 0,-1 1 0 16,1-1 32-16,0 1 0 0,-1 2 0 0,1 0 0 15,0-3-32-15,0 1 0 0,-2 0 0 0,2 0 0 16,-1 1-128-16,4-2 0 0,-4 0 144 0,1 1-144 16,-1-1 0-16,0 0 0 0,2 0 0 0,0 0 128 15,-1 1-128-15,0-1 0 0,-2 0 0 0,1 0 0 16,-2 0 0-16,0-1 0 0,0 0 0 0,-1-2 0 15,-9 3 0-15,9-2 0 0,-9 2 0 0,9-3 0 0,-9 3-192 16,9-3 32-16,-9 3 16 0,0 0 0 0,0 0 144 0,0 0 0 16,0 0 0-16,0 0-128 15,0 0 128-15,0 0 0 0,0 0 0 0,0 0-128 0,0 0 128 0,0 0 0 16,0 0 0-16,0 0 0 0,0 0 0 0,0 0 0 16,0 0 0-16,0 0 0 0,0 0 0 0,0 0 0 15,0 0 0-15,0 0 0 0,0 0 0 0,0 0 0 16,0 0 0-16,0 0 0 0,0 0 0 0,0 0-128 15,0 0 128-15,0 0 0 0,0 0 0 0,0 0 0 16,0 0 0-16,0 0 0 0,0 0 0 0,0 0 0 16,0 0 0-16,0 0 0 0,0 0 0 0,0 0 0 0,0 0 0 0,0 0 0 15,0 0-144-15,0 0-48 0,-5 9-16 16,5-9 0 0,-8 8-1968-16,0 1-384 0,-1-4-64 0</inkml:trace>
  <inkml:trace contextRef="#ctx0" brushRef="#br0" timeOffset="52303.12">21812 3885 11967 0,'13'-9'1072'0,"4"4"-864"0,2 4-208 0,2 0 0 15,5 1 0-15,2 0-240 0,2 0 48 0,3 0 16 16,3-2 176-16,1 0 224 0,-4-5-48 0,1 4-16 0,-2-1-160 0,-2 1 0 16,1-2 0-16,-1 1 128 0,1-1-128 0,-1 4 0 15,1-2 0-15,0 1 0 0,-1-3 0 0,-1 1 0 16,4 0 0-16,-2 3 0 0,-3 0 0 0,0 1 128 16,-2-4-128-16,0-1 128 0,-2 1-128 0,-1 1 0 15,-2 1 0-15,0-1-176 0,-2-1 304 0,0 3 64 16,-1 1 16-16,0 1 0 0,-1 2 160 0,1-2 16 15,0 1 16-15,1-1 0 0,-1 0-32 0,1 0-16 16,-1-1 0-16,1 2 0 0,0-1-16 0,4-1 0 16,2 0 0-16,2 1 0 0,-2 2 64 0,3-1 16 15,-4 1 0-15,3-3 0 0,-2 0 176 0,1-3 48 16,-5 2 0-16,2 0 0 0,-2-1-64 0,-1 2-16 16,0 0 0-16,1 3 0 0,2 1-304 0,-3 0-64 0,3-2-16 15,1 4 0-15,0 5-176 0,2-1 160 0,0 9-160 0,5-1 160 16,4-1-160-16,1 5-176 0,0 1 48 0,-1 6 0 15</inkml:trace>
  <inkml:trace contextRef="#ctx0" brushRef="#br0" timeOffset="64737.06">13431 3857 10127 0,'-3'-6'896'0,"3"6"-704"0,-4-8-192 0,4 8 0 16,0 0 0-16,0 0-144 0,-5-5 144 0,5 5-208 16,0 0 400-16,0 0 96 0,0 0 16 0,0 0 0 15,0 0-304-15,0 0 0 0,-4 13 0 0,2-3 0 16,2-10 0-16</inkml:trace>
  <inkml:trace contextRef="#ctx0" brushRef="#br0" timeOffset="65772.88">18881 3644 9151 0,'0'0'400'0,"0"0"96"0,0 0-496 0,0 0 0 0,0 0 0 0,0 0 0 16,0 0 304-16,0 0-48 0,0 0 0 0,0 0 0 16,0 0-96-16,0 0-32 0,0 0 0 0,0 0 0 15,0 0 64-15,0 0 0 0,0 0 0 0,0 0 0 16,0 0 32-16,0 0 16 0,0 0 0 0,0 0 0 16,0 0-48-16,0 0 0 0,0 0 0 0,0 0 0 15,0 0 0-15,0 0-16 0,0 0 0 0,0 0 0 0,0 0-48 16,0 0-128-16,0 0 192 0,0 0-64 0,0 0 0 0,0 0-128 15,0 0 192-15,0 0-64 0,0 0-128 0,0 0 0 16,0 0-160-16,0 0 160 0,0 0 0 0,0 0 208 16,0 0-16-16,0 0 0 0,0 0 112 0,0 0 16 15,0 0 0-15,0 0 0 0,0 0-80 0,0 0-16 16,0 0 0-16,0 0 0 0,0 0-32 0,0 0-16 16,0 0 0-16,0 0 0 0,0 0-176 0,0 0 160 15,0 0-160-15,0 0 160 0,0 0-160 0,0 0 0 16,0 0 0-16,0 0 128 0,0 0-128 0,0 0 0 15,0 0 0-15,0 0 128 0,0 0 32 0,0 0 0 0,0 0 0 0,0 0 0 16,0 0 80-16,0 0 16 0,0 0 0 0,0 0 0 16,0 0-256-16,0 0 128 0,0 0-128 0,0 0 0 15,0 0 0-15,0 0 0 0,0 0 0 0,0 0 0 16,-9 5 128-16,9-5-128 0,0 0 0 0,0 0 0 16,-7 6 0-16,7-6 0 0,-4 14 0 0,3-4 0 31,1-10-768-31,-2 13-128 0</inkml:trace>
  <inkml:trace contextRef="#ctx0" brushRef="#br0" timeOffset="66604.6">17061 11027 9215 0,'0'0'400'0,"0"-7"96"0,0-5-496 0,1 4 0 16,2-2 0-16,-2 5 0 0,-1 5 736 0,0 0 48 0,0 0 16 16,0 0 0-16,0 0-192 0,9-2-32 0,-9 2-16 0,0 0 0 15,10-5-288-15,-10 5-48 0,9-5-16 0,-9 5 0 16,0 0-208-16,12 1 0 0,-12-1 128 0,0 0-128 15,10 4 0-15,-10-4 0 0,0 0 0 0,10 3 0 16,-10-3 0-16,0 0-128 16,7 7 128-16,-7-7-208 15,0 0-256-15,0 0-48 0,0 0-16 0,0 0 0 16,4 12-304-16,-4-12-64 0,0 0-16 0,0 0-3824 0</inkml:trace>
  <inkml:trace contextRef="#ctx0" brushRef="#br0" timeOffset="68391.45">12665 11133 4607 0,'0'0'192'0,"0"0"64"0,0 0-256 0,0 0 0 15,0 0 0-15,0 0 0 0,0 0 368 0,0 0 16 16,0 0 16-16,0 0 0 0,0 0-400 0,-7 7 0 16,7-7 0-16,0 0 0 0,0 0 0 0,0 0 0 15,-6 7 0-15</inkml:trace>
  <inkml:trace contextRef="#ctx0" brushRef="#br0" timeOffset="71521.03">21779 3260 7823 0,'0'0'336'0,"0"0"96"0,0 0-432 0,8-8 0 0,-8 8 0 0,9-6 0 16,-9 6 192-16,9-3-64 0,-9 3 0 0,0 0 0 16,0 0 128-16,10-2 0 0,-10 2 16 0,0 0 0 15,0 0 16-15,10 1 0 0,-10-1 0 0,0 0 0 16,10 5-144-16,-10-5-16 0,7 9-128 0,-2 0 192 16,-1 2-48-16,-2-1-16 0,-1 4 0 0,2 0 0 0,-2 4 0 0,1-3-128 15,-1-2 192-15,1 4-64 0,1 0 0 0,-1 2 0 16,1 2 0-16,1-3 0 0,1-1 16 0,1 1 0 15,1 0 0-15,0 1 0 0,1 0 0 0,2 0 0 16,0-1 0-16,4 0 0 0,3 0 144 0,0-1 32 16,3 0 0-16,-1 1 0 0,1-1-160 0,0 0-32 15,3-2 0-15,0 3 0 0,-1 0 0 0,1 0-128 16,-2-2 192-16,2-1-64 0,1-2 0 0,-1 1-128 16,2-1 192-16,2 2-64 0,1 2-128 0,0-2 192 0,0-1-192 15,5-3 192-15,1 2-64 0,2 1 0 0,1-5 0 16,0 0 0-16,-2-4 48 0,0 2 0 0,-2-1 0 0,0-1 0 15,-3-3-48-15,2 3 0 0,1-1 0 0,0-3 0 16,1-1 16-16,1 0 0 0,0-3 0 0,4-3 0 16,2 3-16-16,1-1-128 0,0 1 192 0,2-4-64 15,-2-2 16-15,-2-1 0 0,0-2 0 0,-1-2 0 16,0 3-144-16,0 1 0 0,-1-2 0 0,1 3 0 16,0-3 176-16,3 0-48 0,-1 2-128 0,1-4 192 15,-3-3-192-15,0 0 0 0,-4-2 0 0,-4 1 0 16,-1-1 0-16,-2 0 0 0,-1 0 0 0,0 1 0 15,-1 0 0-15,-2 3 0 0,-1-1 0 0,-1 2 0 16,-3-1 0-16,0 1 0 0,-1-1 0 0,0 0 0 16,-1 3 0-16,0 2 0 0,-3-3 0 0,-1 2 0 15,-2 1 0-15,-1-2 0 0,-2 5 0 0,-2-1 0 16,-6 8 0-16,5-6 0 0,-5 6 0 0,0 0 0 0,0 0-192 0,0 0 64 16,0 0 128-16,0 0-208 0,0 0 48 15,0 0 16-15,0 0 0 0,-9 1 0 0,1 3 144 0,-3 5-160 16,0 0 160-16,-2 3-160 0,-1-3 160 0,-1 4 0 15,0 2-144-15,1 2 144 0,0 1 0 0,-2 1 0 16,1-2 0-16,-1 2 0 0,-1 1 0 0,1 1 0 16,-2 5 0-16,-1-4 0 0,-3 3 0 0,2 1 0 15,0 0 0-15,-1 0 0 0,-2-1 0 0,3 1 0 16,-3-2 0-16,-2 1 0 0,-3-5 128 0,1 3-128 16,2-2 128-16,-3 2-128 0,-8-1 128 0,4-1-128 15,0-3 0-15,2 0 128 0,-1-3 16 0,1 1 0 16,-2-2 0-16,2 0 0 0,-1-2-144 0,1 0 0 0,-2 0-160 15,0 1 160-15,-4-3 0 0,3 3 0 0,0-2 0 0,0-4 0 16,-1-6 0-16,2-1 0 0,0-1 0 0,4-1 0 16,1-1 0-16,0-5 128 0,1 0-128 0,1-2 0 15,0 3 160-15,-1-4-160 0,2 1 128 0,2-2-128 16,-2-1 224-16,3-2-32 0,-1-3-16 0,0-1 0 16,-2-3-176-16,3 1 0 0,-1-4 0 0,2 1 0 15,-1 1 0-15,0 2 0 0,-3-6 0 0,-1 2 0 16,1-3 0-16,1 2 0 0,2 0 0 0,-1 0 0 15,1 3 176-15,0-3-48 0,1 1-128 0,0-1 192 16,1 2-192-16,-1 2-128 0,3-1 128 0,0 4-208 16,2 0 208-16,1 1 128 0,1 0 0 0,-2 1-128 15,2-1 0-15,0 0 0 0,-2 1-160 0,3 3 160 16,-2 0 0-16,1 1 0 0,1 1 0 0,2 2 0 16,0-3 0-16,1 3 0 0,0-1 0 0,4 2 0 15,-1 0-144-15,1 0 144 0,0 0 0 0,1 3 0 0,4 6-128 0,-3-11 128 16,3 11 0-16,-2-7 0 0,2 7-144 0,0 0 144 15,0 0 0-15,0 0-144 0,0 0 144 0,0 0 0 16,0 0-144-16,10-5 144 0,-10 5-144 0,11 1 144 16,-2 5-192-16,4 1 192 0,-3 5-144 0,2 2 144 15,-1 0 0-15,0 4-144 0,0 1 144 0,0 4 0 16,-1 0 0-16,3 5 0 0,-2-1 0 0,1 2 0 16,3-2 0-16,0 3 0 0,1-2 0 0,1 3 0 15,2 0 0-15,2 2 0 0,3-1 0 0,-2-1 0 16,0 0 0-16,3 3 0 0,0-4 0 0,3-2 0 15,4 1 0-15,0-2 0 0,-2 2 0 0,2-3 0 0,2 0 0 16,0-3 128-16,0-4-128 0,-1-1 192 0,0-3-64 16,2 2 0-16,1-5-128 0,2-1 0 0,0-1 0 15,4-3 0-15,2 2 128 0,2-5 0 0,1 0 0 16,0-4 0-16,0-4 0 0,-2 2 0 0,-2-5 0 0,2 0 0 16,0-1-128-16,1-3 144 0,2-1-144 0,1-1 160 15,3-3 32-15,0-3 16 0,0-4 0 0,-4-1 0 16,-2 0-32-16,-1-4-16 0,-3 1 0 0,-1-2 0 15,0 1-160-15,0 2 0 0,-3-2 144 0,0 6-144 16,0 0 0-16,-2 2 128 0,-4-2-128 0,-2-2 0 16,1 0 0-16,-5-3 128 0,-4 4-128 0,-3 3 0 15,-3 2 0-15,0 1 0 0,-4 1 0 0,0-1 0 16,-4 1 0-16,-1 2-160 0,0 2 160 0,-2 0-160 16,-4 3 0-16,-1 0 0 0,0 9 0 0,0 0 0 0,-4-6-32 15,4 6-16-15,-9-3 0 0,0 3 0 0,-1 1-16 16,-1 3 0-16,-3 0 0 0,-3 5 0 0,-2-2 96 15,-3 6 128-15,-2-1-208 0,0 3 80 0,0 0 128 0,-6 3-160 16,-4 1 160-16,3 1-160 0,-1 3 160 0,3 0 0 16,-2-1 160-16,-1 2-160 0,1 3 0 0,0-2 0 15,1 3-176-15,-1 0 176 0,-1 0-128 0,-2 0 128 16,-3-4 0-16,-1 1 0 0,-3 5 0 0,-2-1 0 16,0-4 0-16,3 2 0 0,2-3 0 0,1-5 0 15,-1-1 0-15,1 0 0 0,2 1 0 0,-1 0 0 16,1 1 0-16,-1-3 0 0,-2-3 0 0,1-3 160 15,0-3-32-15,0-3-128 0,-1 0 160 0,3-2-160 16,3-3 128-16,-1-2-128 0,0 1 176 0,1-4-48 16,3 0-128-16,-3 0 192 0,0-4-64 0,0 1-128 0,1-3 176 15,-2 1-176-15,-2-3 128 0,2-2-128 0,1 1 0 0,2-3 0 16,1-1 144-16,3-1-144 0,3-2 0 0,6 0 144 16,1-3-144-16,4 0 0 0,0 1 0 15,3 2 128-15,2-5-128 0,-1 2 0 0,3 2 0 0,0-1 128 16,1 2-128-16,0 2 0 0,0 2 144 0,1 2-144 15,0 1 0-15,1 1 0 0,-1 1 0 0,2 5 0 16,1 7 0-16,0 0 0 0,0 0 0 0,0 0 0 16,0 0 0-16,0 0-128 0,0 0 128 0,-10 8 0 15,3 5 0-15,3 3-160 0,2 1 160 0,1-1 0 16,1 1-176-16,2 2 176 0,2 1-160 0,1 0 160 16,1 3-304-16,3 0 48 0,1-1 0 0,3-2 0 15,1-2 48-15,3 1 16 0,-1 0 0 0,6 0 0 16,3-2 192-16,4-1-176 0,2 1 176 0,2-3-160 0,1-5 160 0,2 2 0 15,-2-3 0-15,3 2 0 0,0-4 0 0,2 3 0 16,-2-4 0-16,3 2 0 0,-1 0 0 0,4-3 0 16,4 0 128-16,2-2-128 0,0 1 128 0,-2-1-128 15,0-2 160-15,0-2-160 0,-2-3 160 0,-1 1-160 16,1 3 160-16,-1-1-160 0,-1 0 128 0,2-2-128 16,1 2 0-16,-1-2 0 0,0-1 0 0,-3-6 128 15,-1 3-128-15,-7-5 0 0,0 1 0 0,-2 1 144 16,0-4-144-16,0-1 128 0,1-4-128 0,-4-1 0 15,0-5 0-15,2 2 0 0,-3-5 0 0,1 3 0 16,-1-2 0-16,-2 2 0 0,0-5 0 0,-2 2-144 0,-1 0 144 16,-3-2-208-16,-1 4 208 0,-2 1 0 15,-3 3 0-15,-3 1 0 0,-2 1 0 0,-1 5 0 0,-1 4 0 0,0 0-144 16,-2 5 144-16,-5 7 0 0,4-9-144 0,-4 9-5488 16,0 0-1088-16</inkml:trace>
  <inkml:trace contextRef="#ctx0" brushRef="#br0" timeOffset="78105.84">28068 11606 5519 0,'-14'-7'496'0,"5"5"-496"15,0-2 0-15,0 1 0 0,0 1 512 0,9 2 16 16,-7-7 0-16,-1 5 0 0,8 2-528 0,-9-3 0 16,1 1 0-16,8 2 0 0,-9 0 192 0,9 0-64 0,-8 0 0 0,8 0-128 15,-9-2 448-15,9 2 0 0,-9 3-16 0,9-3 0 16,0 0 48-16,0 0 16 0,0 0 0 0,0 0 0 16,0 0 80-16,15-5 0 0,0-4 16 0,4 4 0 15,3-4 80-15,3 3 16 0,3 1 0 0,3-2 0 16,2 2-208-16,5 1-32 0,4 3-16 0,1-3 0 15,3-2-192-15,-2 1-48 0,1-2 0 0,-4 1 0 16,-6 2-192-16,0 2 128 0,-2-2-128 0,-2 3 0 16,-3 1 0-16,-2 1 0 0,-2 2-176 0,-6 0-5152 15,-4 0-1040-15</inkml:trace>
  <inkml:trace contextRef="#ctx0" brushRef="#br0" timeOffset="78314.14">28121 12029 8287 0,'0'0'368'0,"0"0"80"0,0 0-448 0,0 0 0 16,0 0 0-16,0 0 0 0,10-3 1280 0,2 1 192 16,2-1 16-16,6 1 16 0,4-1-624 0,4-1-128 15,4 2-32-15,4-1 0 0,4-1-416 0,0 2-96 16,-2-5-16-16,-1 2 0 0,1 2-192 0,0 0 144 15,0-3-144-15,-1 4 128 0,-2 4-128 0,-2 0-192 16,-1-2 32-16,-1 3-7360 0</inkml:trace>
  <inkml:trace contextRef="#ctx0" brushRef="#br0" timeOffset="78705.62">29976 11422 4607 0,'-3'-25'192'0,"-2"11"64"0,-4 0-256 0,-1 4 0 0,0 0 0 0,-3 3 0 0,-1 4 2176 0,-5 0 400 16,-4 3 80-16,-2 1 16 15,-2 3-1840-15,-2 0-352 0,-2 2-80 0,-3 6-16 0,-2 3-160 0,0 3-32 16,-3 6-16-16,1 5 0 0,-4 2-176 0,-1-1 192 16,-6 3-192-16,0-1 192 0,2 0-192 0,5-4 192 15,5 1-192-15,6 0 192 0,3-1-192 0,7 3 0 16,3-5 0-16,2 1 0 0,2-5 128 0,4-1-128 16,5-2 128-16,2-1-128 0,4 0 448 0,5-2 0 15,0 1 0-15,4-2 0 0,3-1-112 0,3-4-16 16,3 1 0-16,4-3 0 0,4 1-64 0,7-2-32 15,3-2 0-15,5-1 0 0,3-2-224 0,-1-2 176 16,-2 0-176-16,0 0 160 16,-3 0-736-16,-1 3-160 0,2 1-32 0</inkml:trace>
  <inkml:trace contextRef="#ctx0" brushRef="#br0" timeOffset="78957.48">30335 11951 18431 0,'0'0'1632'0,"0"0"-1312"0,0 0-320 0,0 0 0 16,0 0 928-16,-3 17 112 0,-3-1 32 0,3 3 0 15,-1 3-400-15,-2 7-80 0,-3 4-16 0,0 5 0 16,1 2 32-16,-2 7 0 0,-3 1 0 0,-1 2 0 15,2 1-224-15,-5 1-64 0,3 2 0 0,-1 4 0 0,-2-3-192 16,2 1-128-16,1 2 128 0,0-3-128 0,-1 3-192 0,-4 1-128 16,-5 8 0-16,-6 0-11776 15</inkml:trace>
  <inkml:trace contextRef="#ctx0" brushRef="#br0" timeOffset="82275.7">5726 6013 6383 0,'0'0'272'0,"0"0"80"0,0 0-352 0,0 0 0 0,0 0 0 0,0 0 0 0,0 0 320 0,0 0-16 15,0 0 0-15,0 0 0 0,0 0-16 0,0 0 0 16,0 0 0-16,12-3 0 0,-1 3-288 0,1 2 160 16,-2-1-160-16,1 0 128 0,1 3 48 0,0 0 0 15,2 1 0-15,0-1 0 0,2-3 208 0,0 4 32 16,2 5 16-16,2-1 0 0,5 2-64 0,-1-2-16 16,1 2 0-16,2 0 0 0,1-2-112 0,2 4-32 15,3-5 0-15,3 4 0 0,2-4-48 0,5-1-16 16,0-3 0-16,1 0 0 0,-4 0 48 0,1 1 16 15,-2-4 0-15,2-1 0 0,0 0-16 0,-1 0-16 0,2-1 0 0,3-1 0 16,4-1-176-16,0-1 160 0,0-1-160 0,-3 0 160 16,-4-4-160-16,0 2 0 0,-1 0 0 0,-4 0 128 15,-3 1-128-15,-2-2 128 0,-2 3-128 0,-2-1 128 16,-1-2-128-16,1 3 0 0,-2-4 0 0,0 4 128 16,-3 1-128-16,-4-1 0 0,-3 0 0 0,-2 3 0 15,-1-1 0-15,-3 2 0 0,-10 1 0 0,0 0 0 16,0 0 192-16,0 0-64 0,0 0 0 0,0 0 0 15,-9 4 128-15,-2 0 0 0,-4 2 16 0,-3-1 0 16,-4 3-272-16,-2-1 160 0,-4 1-160 0,1 0 128 16,1-3-128-16,-2 1 0 0,0 3 0 0,-3-3 128 15,-2 4-128-15,0-3 0 0,-1 2 0 0,-4-3 0 0,-4 0 0 16,-3 1 0-16,0-3 0 0,-1-1 0 16,-1 1 0-16,2 1 128 0,1-2-128 0,-2-2 0 0,0-1 0 0,-2 1 128 15,0-2-128-15,-3 0 0 0,-4-2 0 0,0-1 0 16,0 1 128-16,2-2-128 0,5 1 0 0,1-3 0 15,0 2 0-15,1 1 0 0,3 1 0 0,-3-2 0 16,-1 1 0-16,2 0 0 0,1 1 0 0,2 0 0 16,2-1 0-16,4 2 0 0,4 1 0 0,3 2 0 15,1 2 0-15,4 2 128 0,2-1-128 0,5 0 0 16,-1 0 0-16,4-1 0 0,1 2 0 0,4 1 0 16,9-6 0-16,0 0 0 0,0 0-144 0,0 0 144 15,0 0 0-15,7 11 0 0,3-6-128 0,4 0 128 16,3 0 0-16,5-1 0 0,2-3 0 0,3 2 0 15,3-1 0-15,7 0 0 0,5-2 0 0,4 1 0 0,2-1 0 16,1 0 0-16,-2 0 0 0,0 0 128 0,1-1 0 0,3-1 16 16,-3 1 48-16,6 0 0 0,3 0 0 0,1-1 0 15,3 0-192-15,-4-2 160 0,-3-2-160 0,-1 2 160 16,2 1-160-16,-2 1 0 0,-1-3 0 0,2 1 128 16,-1 1-128-16,2 1 0 0,1 0 0 0,-5 0-5744 15,-7-1-1024-15</inkml:trace>
  <inkml:trace contextRef="#ctx0" brushRef="#br0" timeOffset="84062.93">6837 6211 4767 0,'0'0'208'0,"0"0"48"0,0 0-256 0,11 5 0 16,-11-5 0-16,7 8 0 0,2-1 0 0</inkml:trace>
  <inkml:trace contextRef="#ctx0" brushRef="#br0" timeOffset="87752.9">14725 5981 12831 0,'0'0'576'0,"2"-8"112"0,1-2-560 0,1 5-128 16,-4 5 0-16,0 0 0 0,7-6 0 0,-7 6 192 0,0 0-192 0,0 0 192 16,0 0 64-16,0 0 32 0,0 0 0 0,0 0 0 15,7-4-288-15,-7 4 0 0,0 0 0 0,0 0 0 16,0 0 240-16,0 0-16 0,0 0 0 0,0 0 0 16,0 0-80-16,0 0-16 0,0 0 0 0,0 0 0 15,0 0-128-15,11-3 0 0,-11 3 144 0,0 0-144 16,0 0 128-16,0 0-128 0,0 0 128 0,10 0-128 15,-10 0 0-15,8-5 128 0,-8 5-128 0,0 0 0 16,0 0 0-16,7-6 0 0,-1 0 0 0,-6 6 0 16,0 0 0-16,0 0 128 0,0 0-128 0,8-4 0 15,-1-1 0-15,-7 5 0 0,0 0 0 0,10-5 0 16,-10 5 0-16,11-3 0 0,-11 3 0 0,13-1 0 16,-3-2-448-16,0 1-64 15</inkml:trace>
  <inkml:trace contextRef="#ctx0" brushRef="#br0" timeOffset="88793.08">20610 6047 6447 0,'0'0'576'0,"0"0"-576"0,0 0 0 0,0 0 0 16,0 0 224-16,0 0-64 0,3 9-16 0,-3-9 0 16,0 0 240-16,0 0 32 0,0 0 16 0,1 11 0 0,-1-11-48 0,0 0-16 15,0 9 0-15,0-9 0 0,0 0-32 0,0 0 0 16,0 0 0-16,0 0 0 0,0 11-80 0,0-11 0 15,0 0-16-15,0 0 0 0,0 0-80 0,0 0-16 16,0 0 0-16,0 0 0 0,0 0-16 0,0 0-128 16,0 0 192-16,0 0-64 0,0 0 64 0,0 0 16 15,0 0 0-15,0 0 0 0,10 2 48 0,-10-2 16 16,0 0 0-16,0 0 0 0,0 0-32 0,0 0-16 16,0 0 0-16,0 0 0 0,8-6-16 0,-8 6 0 15,5-9 0-15,-5 9 0 0,0 0-80 0,4-7 0 16,-4 7-128-16,0 0 192 0,-3-10-192 0,3 10 128 15,0 0-128-15,0 0 0 0,0 0 0 0,0 0 0 16,-3-7 0-16,3 7 0 0,-3-8 128 0,3 8-128 16,0 0 0-16,0 0 0 0,-7-6 0 0,7 6 0 0,-6-4 0 0,6 4 0 15,-6-5 0-15,6 5 0 0,-6-7 0 0,6 7 0 16,0 0 0-16,0 0 0 0,0 0 0 0,0 0 0 16,0 0 0-16,0 0 0 0,0 0 0 0,0 0 0 15,0 0 0-15,0 0 0 0,0 0 0 0,0 0 0 16,0 0-256-16,0 0-32 0,0 0-16 0,0 0-4464 15,0 0-896-15</inkml:trace>
  <inkml:trace contextRef="#ctx0" brushRef="#br0" timeOffset="90866.79">14187 8702 10079 0,'0'0'448'0,"-4"-8"80"0,4 8-528 0,0 0 0 0,0 0 0 0,0 0 0 15,-2-12 0-15,2 12 0 0,-2-8 0 0,2 8 0 16,0 0 208-16,0 0-64 0,0 0-16 0,0 0 0 16,0 0-128-16,0 0 0 0,0 0 0 0,0 0 0 15,0 0 0-15,0 0 0 0,0 0-144 0,0 0 144 16,0 0 0-16,0 0 0 0,0 0 0 0,-3 7 0 16,3-7 0-16,0 0 0 0,0 0 0 0,0 0 0 15,0 0 0-15,0 0 0 0,0 0 0 0,0 0 0 16,0 0 0-16,0 0 192 0,-3 9-48 0,3-9-16 15,0 0 96-15,0 0 16 0,0 0 0 0,0 0 0 16,0 0 16-16,0 0 16 0,0 0 0 0,0 0 0 0,0 0-272 0,0 0 128 16,0 0-128-16,0 0 0 15,-4 6 160-15,4-6-160 0,0 0 128 0,0 0-128 0,0 11 0 0,0-11 0 16,4 8 0-16,2 2-3904 16,2-3-704-16</inkml:trace>
  <inkml:trace contextRef="#ctx0" brushRef="#br0" timeOffset="91405.22">23502 8274 16575 0,'1'-16'736'0,"0"7"160"0,1-3-720 0,-2 12-176 16,0 0 0-16,0 0 0 0,3-6 0 0,-3 6 0 0,0 0 0 0,0 0 0 16,0 0 0-16,0 0 0 0,0 0 0 0,0 0 0 15,0 0-176-15,0 0 176 16,-3 13-128-16,-1-3-4720 0,0 1-928 0</inkml:trace>
  <inkml:trace contextRef="#ctx0" brushRef="#br0" timeOffset="97875.72">23845 15078 3679 0,'0'0'320'0,"0"0"-320"0,10-1 0 0,-10 1 0 0,9-4 1280 0,-9 4 176 15,0 0 32-15,9-4 16 0,-9 4-992 0,9-4-192 16,-9 4-32-16,0 0-16 0,8-5 64 0,-8 5 16 15,6-4 0-15,-6 4 0 0,0 0-32 0,0 0-16 16,5-8 0-16,-5 8 0 0,0 0-112 0,0 0 0 16,0 0-16-16,0 0 0 0,0 0-176 0,0 0 128 15,0 0-128-15,0 0 128 0,0 0-128 0,0 0 0 16,0 0 0-16,0 0 0 0,0 0 0 0,0 0 0 16,0 0 0-16,0 0-4016 15,0 0-672-15</inkml:trace>
  <inkml:trace contextRef="#ctx0" brushRef="#br0" timeOffset="100003.6">16104 15186 2751 0,'0'0'256'0,"0"0"-256"16,0 0 0-16,0 0 0 0,0 0 976 0,0 0 160 15,-4 6 16-15,4-6 16 0,0 0-656 0,0 0-144 16,-6 8-32-16,6-8 0 0,-5 6-48 0,1 5-16 16,4-11 0-16,0 0 0 0,0 0-112 0,-3 7-32 15,3-7 0-15,0 0 0 0,0 0-128 0,2 12 192 16,-1-6-192-16,-1-6 192 0,0 0-192 0,0 0 128 16,5 10-128-16,0-3 128 0,-5-7-128 0,0 0 0 15,0 0 0-15,11 5 128 0,1 2-128 0,-12-7 0 16,0 0 0-16,10 4 0 0,-1 0 0 0,-9-4 0 15,0 0 0-15,11 2 0 0,-11-2 0 0,0 0 128 16,11 7-128-16,-11-7 0 0,0 0 0 0,10 0 0 0,-10 0 0 0,0 0 0 16,0 0 0-16,0 0 0 0,9 4 0 0,-9-4 0 15,0 0 0-15,7 3 0 0,-7-3 0 0,0 0 0 16,0 0 0-16,0 0 0 0,0 0 0 0,0 0 0 16,0 0 0-16,0 0 0 0,0 0 0 0,0 0 0 15,0 0 128-15,0 11-128 0,0-11 128 0,0 0-128 16,0 0 128-16,-2 7-128 0,-2 3 0 0,4-10 128 15,0 0-128-15,0 0 0 0,0 0 0 0,0 0 0 16,-6 5 0-16,6-5 128 0,0 0-128 0,0 0 0 16,0 0 0-16,0 0 0 0,-8 8 0 0,8-8 0 15,0 0 0-15,-8 9 0 0,2-4 0 0,6-5 0 16,-8 5 0-16,8-5-304 0,-7 7 48 0,7-7 16 16,-9 2-528-1,9-2-96-15</inkml:trace>
  <inkml:trace contextRef="#ctx0" brushRef="#br0" timeOffset="101655.83">16109 14931 2751 0,'0'0'256'0,"0"0"-256"0,4-14 0 0,1 3 0 16,0 3 880-16,0-3 128 0,-5 11 16 0,5-7 16 16,0-3-624-16,0 3-128 0,-1-2-32 0,-4 9 0 15,6-9-256-15,1 3 0 0,-2-1 0 0,-5 7 0 16,0 0 0-16,6-6 0 0,-1-1 0 0,-5 7 0 16,0 0 0-16,0 0 0 0,0 0 0 0,0 0 0 15,0 0 0-15,0 0 0 0,0 0 0 0,0 0 0 16,0 0 0-16,7 11 0 0,-3 3 0 0,-2-4 0 15,-2 2 0-15,0 2 0 0,0 0 0 0,-4 0 0 16,0 1 656-16,-1 3 32 0,-2 2 0 0,-1 4 0 0,0 2 0 16,2 3 0-16,0 0 0 0,1-1 0 0,-4 1-272 0,1-2-48 15,1 0-16-15,-1-2 0 0,4 1-208 0,-2-2-144 16,-1-4 192-16,2 0-192 0,0 3 144 0,0-1-144 16,1-8 0-16,0 1 144 0,2-1-144 0,-1 1 0 15,1-1 0-15,-1-3 0 16,3-11-448-16,-1 11-112 0</inkml:trace>
  <inkml:trace contextRef="#ctx0" brushRef="#br0" timeOffset="102022.05">16119 15069 3679 0,'-10'-15'160'0,"5"7"32"0,5 8-192 0,0 0 0 0,-10 0 0 0,1 4 0 16,0 0 912-16,0 2 144 0,0 6 32 0,0 2 0 15,-1 0-512-15,0 3-80 0,0 1-32 0,-3 4 0 16,2 6 32-16,-1-1 0 0,1 1 0 0,-1 3 0 16,1-1-64-16,1 3-16 0,1 2 0 0,2-1 0 15,0-2-160-15,2 1-48 0,1 0 0 0,1-2 0 16,2-1-208-16,1-2 176 0,1-5-176 0,3-4 160 15,2-2 16-15,2-3 0 0,2-5 0 0,3-2 0 0,1-3 400 16,2-4 96-16,2-2 16 0,3-5 0 0,2 0-48 16,1-5 0-16,1 2 0 0,4-4 0 0,3-6-448 0,-1-4-192 15,-2-1 128-15,1 4-128 0,1-3 0 0,-4 1 0 16,-1 1 128-16,-4 2-128 0,-3-3 0 0,-1 1 0 16,-3 5 0-16,-2 0 0 15,-2 3-768-15,-1 3-128 0</inkml:trace>
  <inkml:trace contextRef="#ctx0" brushRef="#br0" timeOffset="106392.34">14950 19559 6447 0,'0'0'576'0,"-5"-9"-576"16,-2 4 0-16,1-3 0 0,0 2 672 0,-2 1 32 16,-1-3 0-16,0 3 0 0,-1 0-512 0,0-2-192 15,-2 2 176-15,0 2-176 0,-2-5 128 0,-2 3-128 16,0 0 0-16,-4-4 0 0,-3 1 0 0,-3 3 0 16,-4-3 0-16,-2 2 0 0,-4-3 176 0,1 2-176 15,-1-2 192-15,-1 0-192 0,-2-1 512 0,-2 1 0 16,-1 0 0-16,-2 1 0 0,-3 2 64 0,-7-2 16 15,-5 2 0-15,-4-4 0 0,2 1-48 0,0-3-16 0,2 5 0 16,-2-3 0-16,-2 5-208 0,-5-1-32 0,-6 0-16 0,-1 1 0 16,0-5-272-16,1 2 160 0,2 4-160 0,-2-3 128 15,-1 2-128-15,-4 0 0 0,-5-6 0 0,3 5 0 16,2-4 0-16,2 4 0 0,-2-3 0 0,-6 1 0 16,-7-1 0-16,2 1 0 0,5 1 0 0,1-2 0 15,1 3 0-15,-6-3 0 0,-7 0 0 0,2-1 0 16,5 2 0-16,0-1 0 0,0 3 0 0,-2-3 0 15,-3 1 0-15,3 1 0 0,-1-2 0 0,2 4 128 16,-2-4 0-16,-3 2 0 0,-3 2 0 0,3-2 0 16,2 3-128-16,-1 1 192 0,-3-2-192 0,1-1 192 15,1 1-16-15,-1 1 0 0,6-1 0 0,-7 1 0 16,-4-1-176-16,0 1 0 0,8-1 0 0,-1 3 0 16,0 0 0-16,-4 1 0 0,-6 0 0 0,5-1 0 0,4 2 0 15,-3 0 128-15,-3 3-128 0,4 0 0 0,-3-1 128 0,5 3-128 16,2-1 0-16,-5 1 128 0,-2 3-128 0,2-3 0 15,3-1 144-15,5 3-144 0,2 0 0 0,-5-4 0 16,-5 1 0-16,5 4 0 0,6-3 0 0,1 5 0 16,3-5 0-16,-5 2 0 0,-6 1 160 0,4 0-32 15,7 2-128-15,2-1 192 0,4 4-192 0,-5 3-128 16,-7-2 128-16,5-1-208 0,6 0 208 0,2 2 0 16,2 0 0-16,3 2 0 0,0-1 192 0,-2-2-32 15,-2-1 0-15,0 1 0 0,6 0 16 0,2-1 0 16,5 1 0-16,0 2 0 0,0 1-176 0,-2-2 0 15,-2-1 0-15,5 0 0 0,0 0 128 0,6 0-128 16,3 1 128-16,4-1-128 0,1-1 0 0,1 1 0 0,-2 1 128 16,-1 2-128-16,0-2 0 0,2 0 0 15,4-1 0-15,-2 3 128 0,6-1-128 0,2 1 0 0,3-1 0 0,2 2 0 16,1 1 0-16,3 0 0 0,3 0 0 0,2 1 0 16,1 2 0-16,1-3 0 0,-2 2 0 0,4-2 0 15,2 0-208-15,0-2 80 0,5 0 128 0,2-1-208 16,0 0 80-16,3 2 128 0,4-2-208 0,1 2 80 15,4 0 128-15,3-1-160 0,2 1 160 0,5 1-160 16,2 2 160-16,5-1-208 0,1-2 80 0,3 2 128 16,-1 2 0-16,2-2 0 0,4 2 0 0,1-2 0 15,5-1 0-15,2 0 0 0,3-1 0 0,4 0 0 16,6 1 0-16,3-3 0 0,3 1 0 0,-1-6 0 16,-2 2 0-16,0 0 0 0,-1-4 0 0,4 2 0 15,6 3 0-15,5-3 0 0,3 3 0 0,1-2 128 0,-4-4-128 16,1 3 0-16,0-5 0 0,1 4 128 15,3-2-128-15,5 2 192 0,4-1-192 0,-2 0 192 0,-6-4-192 0,3 1 0 16,-3 2 0-16,6 0 0 0,9 1 144 0,-3-2-144 16,-3 0 160-16,0-2-160 0,-1-1 128 0,4 1-128 15,4 1 0-15,1-2 0 0,-1 2 0 0,1 0 128 16,0-2-128-16,3-1 0 0,6 1 0 0,-1-2 0 16,-3 3 128-16,-2-1-128 0,-5-1 0 0,7 0 144 15,5 1-144-15,-2 1 128 0,-8-1-128 0,1-3 0 16,1 2 0-16,4 0-176 0,4-1 176 0,-1 1 0 15,-7-3 0-15,4-3 0 0,1 2 0 0,1 0 0 16,-1 1 128-16,1-2-128 0,-7 1 0 0,7 0 0 16,4-1 0-16,-1 1-128 0,-5 0 128 0,-1 0 0 0,-1-2 0 15,6-1 0-15,1 2 0 0,-2 0 0 0,-5 1 160 0,-1 1-160 16,-1-1 0-16,4 0 0 0,3-1 0 0,-6 0 0 16,-6 1 0-16,-1-1 0 0,2-2 0 0,2 2 0 15,4-1 0-15,-7 2 0 0,-3-1 0 0,-1-2 0 16,2-1 192-16,4 1-64 0,2 1-128 0,-3 1 192 15,-5-3-192-15,3 0 128 0,-2-3-128 0,5 2 0 16,2-3 176-16,-4 4-176 0,-6-6 192 0,2 5-192 16,-3-2 0-16,3 2 0 0,3 1 0 0,-2-3 0 15,-5 0 0-15,-3-3 0 0,-2 4 0 0,1 0 0 16,0 0 0-16,-1 2 0 0,4-5 0 0,-5 1 0 16,-1-5 0-16,-5 6 0 0,2-3 128 0,1 4-128 15,2 0 128-15,0-1-128 0,-1-5 144 0,-4 3-144 16,-4 1 0-16,-2 3 128 0,1-3-128 0,0 3 0 15,1-5 0-15,1 2 0 0,0-1 0 0,-4 1 0 0,-7-3 0 0,-2-2 0 16,0 1 0-16,-2 0 0 0,1-2-176 0,-1-1 176 16,0-2-160-16,-1 0 160 0,0-2-128 0,-2-1 128 15,-4-2 0-15,-3 2-144 0,-7-1 144 0,0 1 0 16,-2-5 0-16,-3 3 0 0,-4-1 0 0,0-4 176 16,-3 0-48-16,-2-1 0 0,-3-2-128 0,-3 2 0 15,-1-6 0-15,-3 0 0 0,-2 1 128 0,-4 0 0 16,-2 1 0-16,-3 0 0 0,-4 2 96 0,-3 1 16 15,-2-1 0-15,-2 3 0 0,-3 1 96 0,-4-2 32 16,-3 2 0-16,-4 2 0 0,-3 5-192 0,-7-2-48 16,-6-2 0-16,-4-1 0 0,-6 0-128 0,-1 4 0 15,0 0 0-15,-1 1 0 0,0 2 0 0,-2 7 0 0,1 1 0 0,-3 3 0 16,-3 4 0-16,3 1 0 0,1 4-144 0,4 4 144 31,2 7-1280-31,0 2-192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16:11.84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1645 2362 10191 0,'0'0'448'0,"0"0"96"0,0-11-544 0,0 11 0 16,-3-8 0-16,3 8 0 0,-2-9 608 0,2 9 16 16,0 0 0-16,-3-7 0 0,1-2-128 0,2 9-32 15,0 0 0-15,0 0 0 0,0 0-16 0,0 0 0 0,0 0 0 0,0 0 0 16,0 0-80-16,0 0-32 15,0 0 0-15,0 0 0 0,0 0-48 0,-5 14-16 16,1 1 0-16,0 4 0 0,-1 0 96 0,2 4 16 16,-2 8 0-16,0 3 0 0,0 4-32 0,1 5 0 15,-3 0 0-15,-1 4 0 0,-1 7-96 0,-1 1-32 0,-3 0 0 16,3-15 0-16,-3 4-48 0,1 8-16 0,0 4 0 0,-2 4 0 16,-1-1-160-16,1 2 192 0,-3 1-192 0,3-2 192 15,-1 1-192-15,0-3 160 0,1-2-160 0,0-1 160 16,-1-3 96-16,1-3 0 0,0-4 16 0,1 1 0 0,0-3 128 0,1 0 32 15,0-2 0-15,1-3 0 16,1 1-144-16,-1-1-32 0,1-2 0 0,1-3 0 0,2-2-112 0,0-1-16 16,-2-3-128-16,1 1 192 0,0-4-64 0,0 0-128 15,2-1 176-15,-3-3-176 0,3-2 176 0,1-1-176 16,1-2 160-16,1-2-160 0,1-1 128 0,0 2-128 16,1 0 0-16,1-4 144 0,0 2-144 0,1-5 0 15,2 4 0-15,2-4 128 0,0 2-128 0,3-3 0 16,2 1 0-16,0 0 0 0,3-1 0 0,2 0 0 15,2 0 0-15,0-2 0 0,2 1 0 0,3 3 0 16,2-4 0-16,2-2 0 0,2 2 128 0,2-2-128 16,2 1 0-16,16 0 128 0,-3-3-128 0,-2 0 0 0,-5 0 0 0,0 0 128 15,4 0-128-15,1 1 0 0,2 1 0 0,2 0 0 16,1 0 0-16,2 2 0 0,2 1 0 0,-1-1 0 16,0-3 0-16,-3 4 0 15,1 3 0-15,4-3 0 0,1 0 0 0,5 1 0 16,0-1 0-16,2-1 0 0,0 3 0 0,-1-2 0 0,-1-3 0 0,0 0 0 15,5-2 0-15,2 0 0 0,1 0 0 0,2 0 0 16,2 0 0-16,-1 0 0 0,-2-2 0 0,0 1 0 16,3 0 0-16,2-1 128 0,2 2-128 15,0 0 0-15,-3-1 0 0,1 1 0 16,-2 0 128-16,3-2-128 0,1-1 0 0,2 2 0 0,1 1 0 0,-3-1 0 16,0-2 0-16,0 2 0 0,1-2 0 0,2 2 128 15,0 1-128-15,0 0 0 0,-2 0 0 0,2 1 0 16,-2 2 0-16,1-1 128 0,1 2-128 0,1 2 0 15,1 0 0-15,-1-3 0 0,-7 2 0 0,3 3 0 0,0-3 0 0,4 3 0 16,1-2 0-16,-1 0 0 0,-3 2 0 0,2-3 0 16,-2 0 0-16,4 4 0 0,1-2 0 0,1 3 0 15,-2-4 0-15,0 3 0 0,-1-3 0 0,1-1 0 16,4 4 0-16,0-4 0 0,3 2 0 0,-3 0 0 16,-5-3 0-16,2 4 0 0,2 1 0 0,3-4 0 15,6 0 128-15,-3 1-128 0,-5-1 0 0,3 2 0 16,4-1 0-16,2-2 0 0,1 0 0 0,0 2 0 15,-3-2 0-15,5-2 0 0,3 1 0 0,0-2 0 16,1-2 0-16,2 1 0 0,0-1 0 0,1 1 0 16,2 0 0-16,-2 0 0 0,-4 0 0 0,3 1 0 0,3 1 0 0,-2 0 128 15,-1-2-128-15,2 1 0 0,-5 0 0 0,2 3 0 16,3 1 0-16,-2-2 0 0,-6-1 0 0,2 2 0 16,-2 1 0-16,1-1 128 0,5-3-128 0,-3 2 0 15,-5-1 0-15,3 3 0 0,2-1 0 0,0-1 0 16,-1-2 0-16,1 2 0 0,-1-1 128 0,4 3-128 15,3-1 0-15,0-3 0 0,-9-2 0 0,5 1 0 16,3 3 0-16,1-3 0 0,0 0 0 0,-2 0 128 16,-4 0-128-16,2 1 0 0,4 1 0 0,-2 0 0 15,-2-4 0-15,-2 4 0 0,2 1 0 0,-1 1 0 16,4-1 0-16,-2-2 0 0,-4-1 0 0,2 1 0 16,3 3 0-16,-2 0 0 0,1-3 0 0,-1 2 0 15,-3-3 0-15,5 1 0 0,5 0 0 0,-2-1 0 0,-5-1 0 16,2 2 128-16,3 3-128 0,-1-4 0 0,1 0 0 0,-3 0 0 15,-2 0 0-15,4 1 0 0,5 2 0 0,-4-1 0 16,-5-2 0-16,1 2 0 0,1 2 0 0,3-3 0 16,0 0 0-16,0-1 0 0,-3 0 0 0,4 1 0 15,6 1 0-15,-5-4 0 0,-5-4 0 0,2 5 0 16,1 2 0-16,2-2 0 0,0-4 0 0,0 2 0 16,-3 1 0-16,5 0 0 0,3 1 0 0,-4-3 0 15,-3 0 0-15,-1 3 0 0,3 1 0 0,0-1 0 16,-4-3 0-16,-1 2 0 0,0-1 0 0,3 0 0 15,3 2 0-15,1-1 0 0,-8-3 0 0,1 3 0 16,2 0 0-16,-2-3 0 0,-2-2 0 0,1 2 0 16,-4-1 0-16,2 2 0 0,5 4 0 0,-4-1 0 0,-4-3 0 15,-1 1 0-15,4 2 0 0,-1-1 0 0,2-5 0 0,-1 2 0 16,-4-1 0-16,3 1 0 0,4 2 128 0,2-1-128 16,-9-1 0-16,2-2 0 0,0 2 144 0,4 1-144 15,2-1 0-15,-3 1 144 0,-5-1-144 0,2 1 0 16,1-2 176-16,-1 1-176 0,2 2 160 0,-2-2-160 15,-1-1 144-15,1 0-144 0,1 1 128 0,-1 0-128 16,-3 0 160-16,-2 1-160 0,-2 1 192 0,5-4-192 16,3 2 0-16,-5 1 0 0,-5-2 0 0,0 0 0 15,0 2 128-15,5 1-128 0,5-6 0 0,-5 4 0 16,-5 1 0-16,0-1 0 0,1-1 0 0,3 2 0 16,1 2 0-16,-2-1 0 0,-6-2 0 0,0 1 0 15,2-1 128-15,1 3-128 0,1-1 0 0,-3-2 0 0,-6 1 0 0,-1 0 0 16,0 1 0-16,5-3 0 0,3 3 0 0,-7-1 0 15,-3-1 0-15,-2 0 0 0,1 1 128 0,3 0-128 16,2 1 0-16,-2-2 0 0,-3 0 0 0,-5 3 0 16,-1 0 0-16,0 1 0 0,2 0 0 0,2-2 0 15,1 2 0-15,-3 0 0 0,-7-3 0 0,0 3 0 16,-1 0 0-16,1-2 0 0,0 0 0 0,1 2 0 16,2 0 0-16,-2-2 0 0,-7-2 0 0,1 4 0 15,-3 0 0-15,-2-1 0 0,2 1 0 0,0 0 0 16,1 1 0-16,3 0 0 0,-5 0 128 0,-4 0-128 15,-4-1 0-15,-2 1 0 0,0 0 0 0,1 1 0 16,-3 0 128-16,2 0-128 0,1 2 0 0,-1 1 0 16,-1-3 0-16,-2 0 0 0,-1 2 0 0,-2-2 0 15,-4 4 0-15,-1-1 0 0,-1 1 128 0,-1-2-128 0,-1-2 0 16,1 3 0-16,-5 0 0 0,-1 2 0 0,0-2 0 0,0 1 0 16,-2-1 128-16,1 2-128 0,-3-3 0 0,-1 2 0 15,-5-2 0-15,0 3 0 0,-3-3 128 0,1-3-128 16,-2 0 0-16,-1 0 0 0,-3 0 128 0,-1 0-128 15,-9 0 0-15,9-5 128 0,-1-2-128 0,-2-1 0 16,-1-5 192-16,-1 1-64 0,0-2 0 0,-2-3-128 16,1-5 208-16,-2-2-64 0,0-2-16 0,-1-5 0 15,-2-3-128-15,-2-3 0 0,0-2 0 0,-1-7 0 16,1-3 0-16,-1-4 0 0,0-4 128 0,-1-3-128 16,-1-3 0-16,0-2 0 0,-1-6 0 0,2-2 0 15,2-3 0-15,-1 1 0 0,1-1 0 0,0-1 0 16,1-4 0-16,1 1-176 0,0-4 176 0,0 0-128 15,2 4 128-15,0-3-160 0,-2 3 160 0,-2 2-160 0,-2 4 160 0,-1 1 0 16,1 1-144-16,0 1 144 0,-6 8 0 0,1 1-176 16,-2 5 176-16,0 1-128 0,1 0 128 0,-4 3 0 15,0 2 0-15,-1-1 0 0,3 0 0 0,0 2-160 16,0 4 160-16,0 2-160 0,-1 3 160 0,2 1 0 16,-1-1-144-16,0 4 144 0,1 3-128 0,-1 4 128 15,0 0-160-15,2 5 160 0,1-2-128 0,-3 3 128 16,2-2 0-16,2 3-144 0,0 3 144 0,0 1 0 15,-2 2 0-15,3 2 0 0,-1 4-160 0,0 2 160 16,-3 2-192-16,3 0 192 0,0 2-144 0,-1 2 144 16,-2 1 0-16,-2-1-144 0,-2 2 0 0,1 2 0 0,-1 3 0 0,1-1 0 15,-2-1 144-15,0 2 0 0,-5 0-144 0,-1 2 144 16,0-1 0-16,0 5 0 0,-2-2-144 0,1 3 144 16,-2 0 0-16,0 1 0 0,-2 3 0 0,-1-1 0 15,-1 0 0-15,-2 2 0 0,-3-1 0 0,-3 0 0 16,-3-1 0-16,-5-2 128 0,-5 0-128 0,0 1 0 15,0-4 128-15,-2 2-128 0,0 2 0 0,-5 1 144 16,-2 1-144-16,-6 1 160 0,-8-1-160 0,0-2 160 16,0-3-160-16,2 2 0 0,0 4 0 0,-7-2 0 15,-8-5 0-15,-1 3 0 0,0-5 128 0,2 4-128 16,2-1 0-16,-5 0 0 0,-10-2 0 0,-1 1 0 16,2-3 0-16,0 4 0 0,-1-1 0 0,-5 0 0 15,-4-4 0-15,2 2 0 0,4 2 0 0,-7-1 0 16,-10-2 0-16,3-3 0 0,3 2 0 0,-6 3 0 15,-6-3 0-15,2-2 0 0,2-1 0 0,-3 2 0 16,-3 2 0-16,1-3 0 0,2-3 0 0,-1 1 0 0,-3-1 0 0,0 0 0 16,-3-1 0-16,0 1 128 0,0-1-128 0,0-2 0 15,1-1 0-15,-3 2 0 0,-4-1 0 0,4 1 0 16,3-1 0-16,-2 1 0 0,-6-1-144 0,4 1 144 16,6-1-192-16,-5 0 192 0,-4 2 0 0,4 0-128 15,5 1 128-15,-4 0 0 0,-4-1 0 0,5 1 0 16,5 0-128-16,-5 0 128 0,-6 0 0 0,6 0 0 15,8-2 0-15,-2 1 0 0,-4 0 0 0,3-2 0 16,5-2 0-16,-1 3 0 0,-6 0 0 0,5 0 0 16,3-2 0-16,0 2 0 0,-1 2 0 0,1-2 0 15,1-2 0-15,-2 4 0 0,-3 4 0 0,1-2 0 0,-1-2 0 16,2 2 0-16,1 1 0 0,0 0 0 0,-2 0 0 0,5-1 0 16,4 4 0-16,-2-3 0 0,-6 0 0 0,5 1 0 15,5 0 0-15,-3 3 0 0,0-2 0 0,2 3 0 16,2-3 0-16,2 0-128 0,0 4 128 0,1-3 0 15,0 2-224-15,2 1 64 0,5-3 16 0,-5 4 0 16,-4-2 144-16,1 3-128 0,6-3 128 0,0 2-128 16,-3-2 128-16,3 2 0 0,-2-2-144 0,5 1 144 15,1-4 0-15,-3 2 0 0,-2 0-144 0,-1-4 144 16,4 1 0-16,1 3 0 0,1-4 0 0,-1 0 0 16,0-1 0-16,1 2 0 0,6 1 0 0,-4-1 0 15,-2-1 0-15,2 1 0 0,2-2 0 0,3 2 0 16,4-2 0-16,-4 1 0 0,-5 1 0 0,3-2 0 15,2-3 0-15,4 1 0 0,5 1 0 0,-5 2 0 16,-7-3 0-16,3 0 0 0,3-1 0 0,2 1 0 0,3 0 0 0,-6 1 0 16,-5 1 0-16,3-2 0 0,4-2 0 0,3 2 0 15,2 4 0-15,-4-3 0 0,-6-2 0 0,4-1 0 16,5-1 0-16,1 0 0 0,4 2 0 0,-3 0 0 16,-5-2 0-16,6 2 0 0,2-2 0 0,2 1 0 15,3-1 0-15,-3 2 0 0,0 0 0 0,-1-2 0 16,-1 0 0-16,2 2 0 0,2-1 0 0,0-1 0 15,2-1 0-15,-4 2 0 0,-2-1 128 0,3 1-128 16,2-1 0-16,2-1 144 0,1 1-144 0,-2 0 0 16,-3 0 144-16,0 0-144 0,1 0 0 0,2-1 128 15,3-1-128-15,1 3 0 0,0 0 0 0,-1 0 0 16,-4 1 0-16,3-2 128 0,-2 0-128 0,3 1 0 0,3 1 0 0,-3 1 0 16,-5 0 0-16,4 0 0 0,-1 0 0 0,3-2 0 15,2 1 0-15,1 1 0 0,3 0 0 0,-3 0 128 16,-6 1-128-16,2-1 0 0,1 0 0 0,1 0 0 15,5 3 0-15,1 1 0 0,-2 0 0 0,-2-2 0 16,-2 2 0-16,-1 0 0 0,3 1 0 0,-1-1 0 16,2-2 0-16,2 3 0 0,0 2 0 0,-1-4 0 15,-2 1 0-15,-1 0 0 0,0 1 0 0,3-2 0 16,3-1 0-16,-1-1 0 0,4 2 0 0,-2 1 0 16,0 1 0-16,-3-1 0 0,-1-3 0 0,3 0 0 15,1 1 0-15,4 0 0 0,1 1 0 0,2 2 0 16,4-3 0-16,-4 1 0 0,-2-3 0 0,-1 1 0 15,-1-1 0-15,5 0 0 0,0-1 0 0,1 1 0 16,2 1 0-16,3 2 128 0,3-2-128 0,-3-1 0 0,-2-1 0 0,0-1 0 16,-1 1 0-16,5 0 0 0,1 0 0 0,2-2 0 15,-1 0 0-15,4 0 128 0,1 1-128 0,1 1 0 16,2 0 0-16,0 0 128 0,-2 1-128 0,0 0 0 16,0-2 0-16,0 1 0 0,-1 1 0 0,3-1 0 15,3 1 0-15,-1 0 0 0,0 0 0 0,1 0 0 16,0 0 0-16,2 0 0 0,1 0 0 0,-1 1 128 15,1-1-128-15,0 3 0 0,-2-1 0 0,1 1 0 16,-1 0 0-16,1 0 0 0,-2-2 0 0,2 2 0 16,-1-1 0-16,0 1 0 0,5-2 0 0,-2 2 0 15,0 2 0-15,-1-1 0 0,1-3 0 0,0 1 0 16,1 1 0-16,-1 3 0 0,0-1 0 0,4-1 0 0,-3 0 0 16,-1 2 0-16,-1-2 0 0,-1-3 0 15,-4 2 0-15,3-2 0 0,-1-1 0 0,-1 2 144 0,4 0-144 0,-2 2 0 16,2-2 128-16,0 1-128 0,-1-2 0 0,4 2 0 15,-1-1 0-15,0 1 0 0,1 1 0 0,-1-2 0 16,-2 2 0-16,-1-1 0 0,1-1 128 0,-1-1-128 16,2-1 0-16,-3 0 0 0,3 2 0 0,2-2 0 15,0 0 0-15,2-2 0 0,1 0 128 0,3 1-128 16,-1 2 0-16,4 0 0 0,-2-1 0 0,5 1 0 16,1 2 0-16,1 1 0 0,1 0 0 0,1-2-144 31,1 1-352-31,3 2-64 0,1 2-16 0,5-7 0 0</inkml:trace>
  <inkml:trace contextRef="#ctx0" brushRef="#br1" timeOffset="10892.15">2228 7998 4607 0,'0'0'192'0,"0"0"64"0,0 0-256 0,2-10 0 0,-2 10 0 0,-2-8 0 16,2 8 704-16,3-8 112 0,-3 8 16 0,0 0 0 15,0 0-304-15,0 0-48 0,0 0-16 0,0 0 0 16,0 0-320-16,0 0-144 0,0 0 128 0,0 0-128 16,2-8 240-16,-2 8-48 0,0 0 0 0,0 0 0 15,0 0 576-15,0 0 96 0,7-6 32 0,-7 6 0 16,0 0-32-16,9-6 0 0,-9 6 0 0,0 0 0 15,0 0-80-15,0 0-16 0,0 0 0 0,10 0 0 0,-10 0-256 16,0 0-64-16,5 8-16 0,-3 0 0 0,-2-8 208 0,0 14 32 16,-1 2 16-16,0 2 0 0,0 4-400 0,-2 7-80 15,1 1-16-15,-1-3 0 0,0 4 0 0,-3 21 0 16,0 2 0-16,1-14 0 0,-3 2-48 0,-1 31-16 16,3 5 0-16,1-4 0 0,0-3-128 0,3-25 160 15,4 1-160-15,0 17 160 0,3-9-160 0,0-10 0 0,0-6 0 16,3-5 128-16,1-2-128 0,0-6 0 0,-4-5 0 0,1-9 0 15,2-1 0-15,6 4 0 16,0-5 0-16,1-1 0 0,2-5 144 0,-5-3-144 16,4-2 160-16,8-3-160 0,-1-6 192 0,-7 4-48 0,4-7-16 0,11-10 0 15,-4-3 48-15,1-1 0 0,-4-2 0 0,-6 7 0 16,1-2-176-16,7-18 0 16,-3 1 144-16,-2 2-144 0,-4-3 0 0,-6 11 0 0,-1-4 0 0,6-22 128 15,-4-2-128-15,-2 4 0 0,0 3 128 0,-2 17-128 16,-2-3 0-16,0-1 0 0,1 4 0 0,2-10 0 15,-1 11 0-15,-1 7 0 0,-2 8 0 0,0 8 0 16,-4-1 0-16,-1 12 176 0,0 0-176 0,0 0 192 16,0 0-32-16,-1 20 0 0,-3 4 0 0,0 4 0 15,-1 6-160-15,1-10 192 0,3 7-192 0,-4 18 192 16,-2-2-192-16,-1 4 160 0,4 2-160 0,-2 1 160 0,-2-2-160 0,3-2 0 16,4-5 144-16,1-2-144 0,1-4 0 15,4-5 144-15,5-5-144 0,0-2 0 16,2-8-880-16,3-1-272 0,3-3-64 0</inkml:trace>
  <inkml:trace contextRef="#ctx0" brushRef="#br1" timeOffset="11307.81">3702 7436 14223 0,'-9'12'624'0,"2"-1"144"0,-3-2-624 0,-1 5-144 0,-2 4 0 0,0 4 0 16,-5 4 784-16,7-4 128 0,-3 5 32 0,-9 21 0 15,-2 3 16-15,9-12 16 0,-4 9 0 0,-8 29 0 16,1-4-224-16,2 6-48 0,1 3-16 0,2-2 0 16,4-5-256-16,4-3-48 0,3 1-16 0,3-4 0 0,2-4-160 0,4-4-16 15,2-1-16-15,3-5 0 0,2-4-176 0,3-4 128 16,2-7-128-16,3-2 128 0,1-3-128 0,-3-14-256 15,5 1 64-15,6 3 16 16,6-6-1584-16,3-5-320 0</inkml:trace>
  <inkml:trace contextRef="#ctx0" brushRef="#br1" timeOffset="11574.9">4364 7641 22111 0,'0'0'976'0,"0"0"208"0,-9 8-944 0,1 4-240 16,3 6 0-16,-2 4 0 0,-2 6 256 0,0 5 0 16,1 5 0-16,-1 5 0 0,-3 7 320 0,3-12 80 15,-2 10 16-15,-6 28 0 0,-2 2-96 0,0 2-32 0,1-2 0 16,0 4 0-16,3-3-288 0,2 2-64 15,2-3-16-15,3-7 0 0,2-6-176 0,2-9 0 0,2-3 0 0,2-21 0 16,4-3 0-16,0-1-176 0,1-4 16 0,2 6 0 31,3-10-800-31,0-5-176 0,1-6-16 0,-1-5-9920 0</inkml:trace>
  <inkml:trace contextRef="#ctx0" brushRef="#br1" timeOffset="11731.96">3966 8503 23151 0,'0'0'1024'0,"0"0"208"0,0 0-976 0,10 5-256 16,3 0 0-16,5-1 0 0,4 2 352 0,3 1 32 15,1-2 0-15,2-4 0 0,2-2-32 0,3-3 0 16,-2-4 0-16,4 2 0 0,-2-4-352 0,2 1 0 16,2-4 0-16,1 3-11456 0</inkml:trace>
  <inkml:trace contextRef="#ctx0" brushRef="#br1" timeOffset="12146.01">4882 7093 12895 0,'11'13'1152'0,"3"3"-928"0,3 2-224 0,10 5 0 16,5 6 368-16,5 6 16 0,6 4 16 0,5 6 0 15,3 4 320-15,-3 7 64 0,-4 6 16 0,0 8 0 16,-1 7-288-16,-5 5-64 0,-5 2-16 0,-6 10 0 16,-5 1-176-16,-6 3-48 0,-3-2 0 0,-9-6 0 15,-7-2 144-15,-4-10 32 0,-6-3 0 0,-5-3 0 16,-6-6 272-16,-1-9 64 0,-2-2 16 0,0-5 0 0,0 1-224 0,-2-6-64 16,-3-3 0-16,3-3 0 0,-1-2-304 0,-1-4-144 15,1-6 128-15,3-2-7616 16,4-5-1520-16</inkml:trace>
  <inkml:trace contextRef="#ctx0" brushRef="#br1" timeOffset="12725.58">5951 8160 10127 0,'0'0'896'0,"12"-3"-704"15,-2 1-192-15,5-2 0 0,4 1 1664 0,3 1 288 16,2-2 64-16,4 3 16 0,4-2-880 0,2 1-160 16,2-1-32-16,2 0-16 0,1 1-368 0,-2-1-80 15,-1 2-16-15,-2 0 0 0,-2-3-288 0,-2 0-48 0,-3 0-16 0,-2 2 0 16,0-1-128-16,-5 2-224 0,-2-2 48 0,-4 1 16 16</inkml:trace>
  <inkml:trace contextRef="#ctx0" brushRef="#br1" timeOffset="12859.74">6344 8283 19343 0,'-19'15'1728'0,"6"-6"-1392"0,1 5-336 0,2 0 0 0,1 1 1024 0,4 3 128 16,2-3 16-16,2 2 16 0,2-2 16 0,3-1 0 15,0 1 0-15,2-4 0 0,3-1-592 0,2-3-112 16,1 0-32-16,3-5 0 0,-1 1-464 0,5-2 128 16,4-2-128-16,2-2-8752 15,3-3-1776-15</inkml:trace>
  <inkml:trace contextRef="#ctx0" brushRef="#br1" timeOffset="14678.27">5983 8646 3679 0,'0'0'320'0,"0"0"-320"16,0 0 0-16,0 0 0 0,0 0 1744 0,-9-3 288 15,2-1 48-15,7 4 16 0,0 0-1040 0,0 0-208 16,0 0-32-16,0 0-16 0,0 0-144 0,-11-1-16 15,11 1-16-15,-10 0 0 0,1 0-48 0,9 0-16 16,0 0 0-16,-8 0 0 0,8 0 32 0,0 0 16 16,0 0 0-16,0 0 0 0,0 0-80 0,0 0-16 15,0 0 0-15,12 1 0 0,1-1-48 0,5-1-16 16,3-5 0-16,6 3 0 0,4 0-176 0,4 2-32 16,5-3-16-16,1-1 0 0,0 0-224 0,-1 1 176 15,-2-1-176-15,-3-1 160 0,-2 1-16 0,-1 2 0 16,0-2 0-16,-4 0 0 0,-4 0 192 0,-2 2 48 15,-2-1 0-15,-2-1 0 0,-3 2-192 0,-1 0-16 16,-4 0-16-16,0 3 0 0,-10 0 48 0,0 0 16 16,0 0 0-16,0 0 0 0,0 0 224 0,-11-1 32 0,-6 1 16 15,0 1 0-15,0 1-48 0,-10 2-16 0,-3 1 0 0,-2 0 0 16,-2-2-144-16,-2 3-32 0,-3 0 0 16,2-1 0-16,-3-2 80 0,2 2 16 0,1-3 0 15,4 3 0-15,3-2-128 0,5-1-32 0,2 2 0 0,4 0 0 16,3 0-192-16,5-2 144 0,11-2-144 0,0 0 128 15,0 0-128-15,0 0 0 0,0 0 0 0,0 0 0 16,15-6-224-16,4 2 32 0,3-1 0 0,4 1 0 16,6-5-1904-16,5 2-368 0</inkml:trace>
  <inkml:trace contextRef="#ctx0" brushRef="#br1" timeOffset="15345">7374 8274 11055 0,'0'0'976'0,"-5"9"-784"0,5-9-192 0,-2 10 0 16,2 2 384-16,0-12 16 0,7 11 16 0,2-3 0 16,2 1 384-16,3-3 80 0,3-1 16 0,3-2 0 15,4-3 16-15,3-2 16 0,2 0 0 0,4-2 0 0,0 0-288 0,4-5-64 16,1 2-16-16,0-2 0 0,-1 1-240 0,0-1-32 16,-3 0-16-16,-3-2 0 0,-3 1 80 0,-3-4 16 15,-2-2 0-15,-1 2 0 0,-2 3 80 0,-3-2 32 16,-5-1 0-16,0 2 0 0,-2 0-288 0,-2-1-48 15,-2 2-16-15,-4 1 0 0,-3-3 48 0,-3 4 0 16,-2-2 0-16,1 3 0 0,-4-1 64 0,-1 5 16 16,-4 2 0-16,-3 1 0 0,-3 1-256 0,-5 2 144 15,-6 3-144-15,-1 5 128 0,1-2-128 0,-5 9 0 16,-3 5 144-16,2 5-144 0,1-1 304 0,2 4-16 16,1 2 0-16,1 3 0 0,0 6 32 0,2 0 16 15,0 5 0-15,5-5 0 0,2 3 16 0,3-4 0 16,2-2 0-16,3 1 0 0,3-3 64 0,5 0 16 15,4-2 0-15,4-1 0 0,3-6-32 0,4 0 0 16,3-4 0-16,3-2 0 0,1 1-144 0,3-3-48 16,3-2 0-16,3-5 0 0,2 1-208 0,5-2 144 15,1-3-144-15,1-2 128 0,2-1-128 0,5-2-176 16,3-2 48-16,1-2 0 16,2-3-1472-16,-1-6-304 0,-2-3-48 0</inkml:trace>
  <inkml:trace contextRef="#ctx0" brushRef="#br1" timeOffset="15771.07">8100 7494 8287 0,'0'0'736'0,"0"0"-592"0,0 0-144 0,0 0 0 0,0 0 1536 0,0 0 288 15,6 9 48-15,2-1 16 0,2-3-512 0,2-1-96 16,2 1-32-16,6-1 0 0,4-4-304 0,4 0-64 16,3 0-16-16,4 0 0 0,-2-1-480 0,1-3-112 0,-1 0-16 0,-1 0 0 15,-4 1-128-15,-3-4-128 0,-3 4 144 0,-2-1-144 16,-2-3-144-16,0 0-128 0,0-1-32 0,-3-1-10016 15</inkml:trace>
  <inkml:trace contextRef="#ctx0" brushRef="#br1" timeOffset="16128.88">8967 6694 12895 0,'2'-15'1152'0,"2"6"-928"16,0-2-224-16,-1-1 0 0,1 4 192 0,-4 8 0 16,0 0 0-16,0-10 0 0,0 10 336 0,0 0 64 15,0 0 16-15,-10-2 0 0,-1 3-16 0,-2 7 0 16,-1 2 0-16,0 6 0 0,-1 3-160 0,0 2-48 15,-2 0 0-15,2 5 0 0,-2 7 176 0,3 0 16 16,0 1 16-16,0 3 0 0,-1 1-64 0,5 0-16 16,0 3 0-16,3 2 0 0,2-1-128 0,1-1-48 15,4-3 0-15,0-1 0 0,4-3-80 0,0 0-32 16,0-2 0-16,2 0 0 0,4-7-64 0,1 1-16 16,-1-5 0-16,0-1 0 0,0 0-16 0,0-5-128 15,-1-1 192-15,1-5-64 0,-1 0-368 0,1-5-80 0,-10-4 0 0,0 0-7248 16,11 0-1456-16</inkml:trace>
  <inkml:trace contextRef="#ctx0" brushRef="#br1" timeOffset="16286.15">8651 7147 12895 0,'0'0'1152'0,"0"0"-928"0,0 0-224 0,12-3 0 15,-1-2 1312-15,2 1 224 0,2 0 32 0,3 3 16 0,-2-1-848 0,6-1-160 16,2 0-48-16,2 1 0 0,-1-6-288 0,3 2-64 15,4 1-16-15,0-1 0 0,-2 0-160 0,1 3 0 16,-3-2 0-16</inkml:trace>
  <inkml:trace contextRef="#ctx0" brushRef="#br1" timeOffset="16780.1">9661 6608 12895 0,'0'0'1152'16,"0"0"-928"-16,0 0-224 0,0 0 0 15,0 0-176-15,-6 14-80 0,-2 1 0 0,-3 4-16 0,-1 3 1152 0,-1 3 224 16,-1 3 48-16,-1 6 16 0,-1 7-80 0,-1 6-32 15,-2 3 0-15,-3-1 0 0,-3 3-400 0,-2 8-80 16,-5 5 0-16,2 1-16 0,-1 1-320 0,2-7-64 16,0-3-16-16,6-5 0 0,2-3-160 0,5-6 0 15,1-2 144-15,3-5-144 0,1-4 144 0,1-4-144 16,1-2 192-16,2-4-192 0,-2-3 192 0,3-1-192 16,1-5 192-16,1-2-192 15,4-11-384-15,0 0-192 0,0 0-48 0,0 0 0 0</inkml:trace>
  <inkml:trace contextRef="#ctx0" brushRef="#br1" timeOffset="17279.03">9573 7405 12031 0,'0'0'528'0,"9"-3"112"0,-9 3-512 0,11-5-128 0,1 2 0 0,-1 1 0 15,-1 1 592-15,2-2 96 0,-12 3 16 0,12-2 0 16,0 0-272-16,1 4-48 0,-1-1-16 0,-2 1 0 16,3 0 112-16,-1 1 32 0,-1 5 0 0,0-2 0 15,1 6 48-15,-1-2 16 0,-1 3 0 0,2-2 0 0,-3 2-16 0,0 0 0 16,0-1 0-16,0 0 0 0,-2 0-48 0,1-3-16 15,-1 3 0-15,-2-6 0 0,-5-6-112 0,7 8 0 16,-1-2-16-16,-1 4 0 0,0-3-112 0,-1 2-32 16,-4-9 0-16,0 0 0 0,1 7 0 0,1 2 0 15,-2-3 0-15,-2 2 0 0,2-8 0 0,-3 9 0 16,0-3 0-16,3-6 0 0,-4 8-96 0,4-8-128 16,0 0 176-16,0 0-176 0,-1 6 128 0,1-6-128 15,0 0 0-15,3 8 0 0,0 1 0 0,1-4 0 16,1 3 0-16,0-2 0 0,0 4 0 0,1-2 0 15,0 3 0-15,0-1 0 0,1 3 0 0,-1 2 0 16,-1 1-128-16,1-1 128 0,-1 3 0 0,-2-1 0 16,0 1 0-16,-2 0 0 0,-2-2 304 0,-2 0-48 15,-2-2-16-15,-1 1 0 0,-3 0 496 0,-3-3 96 16,1-1 32-16,-4 1 0 0,-5-6-96 0,0 2 0 16,-1 0-16-16,-1 0 0 0,0-2-336 0,1-2-64 15,-1-2-16-15,2-2 0 0,-3 0-208 0,3-2-128 16,0-5 128-16,-5-1-128 15,2 2-1664-15,5-5-384 0,4 3-96 0,3-5-11616 0</inkml:trace>
  <inkml:trace contextRef="#ctx0" brushRef="#br1" timeOffset="18230.06">10872 7067 14847 0,'0'0'656'0,"0"0"144"0,0 0-640 0,0 0-160 16,0 0 0-16,0 0 0 0,0 0 592 0,0 0 96 0,0 0 16 0,-6 5 0 15,-3 0 96-15,-1 1 32 0,-3-2 0 16,0-3 0-16,0-1-80 0,-1 1-16 0,-1 2 0 0,0-2 0 16,0 1 96-16,-2-2 32 0,-2-2 0 0,0 2 0 15,1 0-192-15,0 0-32 0,-1-1-16 0,2-2 0 16,-1 1 32-16,-1-2 16 0,-2-1 0 0,2 1 0 16,0 0-272-16,3 3-48 0,0-3-16 0,2 3 0 15,0 0-144-15,4-2-16 0,0 3-16 0,1 3 0 16,2-2-160-16,1 0 0 0,6-1 0 0,0 0 0 0,-5 4 0 15,5-4 0-15,0 0 0 0,-1 8 0 0,0 2 0 0,1 3 0 16,1-3 0-16,2 2 0 0,-1 1 0 0,1 0 0 16,-1 2 0-16,1 4 0 0,1-1 0 0,-1 4 0 15,1 2 0-15,1 1 0 0,0 6 0 0,2 3 0 16,0 0 0-16,0 4 0 0,-1 2 0 0,-1 4 0 16,3 1 0-16,-3 4 0 0,-1 2 0 0,-3 1 0 15,3-1 0-15,-4 6 0 0,-1-1 0 0,-2 0 0 16,0-2 0-16,-2 4 0 0,0 3 0 0,0-1 0 15,3-2 0-15,-2 3 0 0,-1-3 0 0,-2-3 0 16,4-1 0-16,-4-2 0 0,0 1 0 0,2 1 0 16,-2-3 0-16,1-4 128 0,1 1-128 0,-3-2 128 15,1-3-128-15,-1-1 128 0,-1-1-128 0,0-2 0 16,-1-2 0-16,0-2 128 0,0-3 16 0,2-1 0 16,-1 0 0-16,-1 14 0 0,1-12-144 0,1-3 0 15,2-2-192-15,1-6 192 0,0-2 0 0,1-1 0 16,3-5 0-16,-3 0 0 0,1-3 0 0,2 0 0 0,0-2 128 15,1 0-128-15,0-9 0 0,0 0 128 0,0 0-128 0,0 0 0 16,4 7 256-16,-4-7-48 0,0 0 0 0,9 7 0 16,-9-7 48-16,11 4 16 0,0-3 0 0,1 0 0 15,-1-1-32-15,2 0-16 0,2 0 0 0,4 1 0 16,2-2-48-16,2 0-16 0,1 0 0 0,2 1 0 16,2 1-160-16,2 0 128 0,-1 0-128 0,0 1 128 15,2-2-128-15,-1 0 0 0,-1 1 0 0,-1-1 0 0,0 0 0 16,-1-1 0-16,0-2 0 0,-1 1 0 15,1 0 192-15,-2-1-32 0,0-3-16 0,-1 1 0 0,0 2 64 0,-4-4 16 16,-2 2 0-16,-3 1 0 0,-1 2-224 0,-2-2 144 16,-12 4-144-16,0 0 128 0,0 0-128 0,0 0 0 15,0 0 0-15,0 0 0 0,0 0-256 0,0 0-96 16,-7-6-16-16,1 2 0 16,6 4-2064-16,-10-2-400 0,-2 1-96 0</inkml:trace>
  <inkml:trace contextRef="#ctx0" brushRef="#br1" timeOffset="20132.21">24496 7947 10127 0,'0'0'896'0,"0"0"-704"0,0 0-192 0,2-3 0 16,0-5 1152-16,-2 8 192 16,0 0 32-16,0 0 16 0,2-9 16 0,-1 4 0 15,-1 5 0-15,0 0 0 0,0 0-512 0,0 0-112 0,0 0-16 0,-3 5 0 16,-2 6-432-16,-1 3-80 0,1 6-32 0,-3 5 0 15,0 2 160-15,0 6 16 0,1 4 16 0,0 2 0 16,1 5-48-16,0 1-16 0,0 3 0 0,0 3 0 16,0-1-128-16,1 0-32 0,1-1 0 0,0-1 0 0,0-3-64 15,2-2-128-15,-2-6 176 0,4-3-176 0,0-4 144 0,-1-4-144 16,-1-3 0-16,2-3 144 0,0-5-416 0,2-2-96 16,-1-4-16-16,-1 1 0 15,0-10-768-15,0 0-144 0,0 0-48 0,0 0-9024 16</inkml:trace>
  <inkml:trace contextRef="#ctx0" brushRef="#br1" timeOffset="20313.75">23917 8339 16575 0,'0'0'736'0,"0"0"160"0,0 0-720 0,11 0-176 15,1 1 0-15,7 0 0 0,7 2 1088 0,4-2 192 16,5-1 48-16,2 2 0 0,1-1-736 0,4-1-144 15,-2-1-16-15,2-2-16 0,3-1-64 0,-1 2-16 16,2-2 0-16,1-1 0 0,0 2-144 0,-2 1-16 16,-5-1-16-16,-2 2-7392 15,-3-2-1472-15</inkml:trace>
  <inkml:trace contextRef="#ctx0" brushRef="#br1" timeOffset="20731.87">25646 7017 16575 0,'0'0'1472'0,"-6"4"-1168"16,1 3-304-16,0 1 0 0,-3 6 320 0,2 4 16 16,-2 3 0-16,2 9 0 0,-2-1 64 0,0 6 16 15,2 6 0-15,-2 2 0 0,0 7 80 0,-1 2 16 16,-1 3 0-16,-2 2 0 0,-2 3-240 0,0 2-32 15,-1-1-16-15,1 2 0 0,1-5-96 0,2-4-128 16,1-2 176-16,2-7-176 0,0-3 192 0,3-7-64 16,1-4 0-16,2-3-128 0,-1-6-208 0,6-6-160 15,1-2-16-15,2-8-16 0</inkml:trace>
  <inkml:trace contextRef="#ctx0" brushRef="#br1" timeOffset="21107.76">25811 7326 6447 0,'3'-9'576'0,"2"-4"-576"15,1 2 0-15,2 2 0 0,2-3 2528 0,0 2 400 16,4 0 80-16,2 2 0 0,0-2-1824 0,2 3-368 15,1-6-80-15,-1 5-16 0,0-1-208 0,-2 4-64 16,1-2 0-16,-2 0 0 0,-1 5-128 0,-1-1-48 16,-2 3 0-16,-11 0 0 0,11 7-112 0,-3 5-32 15,-2 2 0-15,-2 2 0 0,-4 4-128 0,-2 3 0 16,-6 7 0-16,-2 1 0 0,-4 2 0 0,-3 4 192 16,-2 3-192-16,-1 2 192 0,-2-1-32 0,2 0 0 15,1-2 0-15,0-6 0 0,-1 0 48 0,2-4 16 16,3-4 0-16,2-4 0 0,0-3 288 0,4-3 48 15,5-1 16-15,1 0 0 0,1-4 48 0,2-10 16 16,0 0 0-16,8 11 0 0,0 0-112 0,2-5-16 16,2-1 0-16,1 1 0 0,1-3-192 0,3 0-64 15,-1-1 0-15,2 2 0 0,-1-1-256 0,0 1 128 16,2-3-128-16,2-1 0 0,-2-1 0 0,1-3-320 16,-1 1 32-16,2 1 16 15,-1-1-2096-15,2 1-400 0</inkml:trace>
  <inkml:trace contextRef="#ctx0" brushRef="#br1" timeOffset="21483.93">26788 7081 18431 0,'0'0'1632'0,"0"0"-1312"15,0 0-320-15,0 0 0 16,0 0 480-16,-9 7 32 0,-1 8 0 0,-3 4 0 0,-2 2-240 0,-3 4-32 16,-1 2-16-16,-9 15 0 0,4 2 32 0,0-3 0 15,3 1 0-15,3 2 0 0,2 1 16 0,3 1 16 16,3 1 0-16,4-5 0 0,3-3-112 0,6-5-32 16,3-2 0-16,4-8 0 0,3-2 368 0,2-6 80 15,3-3 16-15,4-3 0 0,3-6 368 0,3-3 80 16,2-3 16-16,1-6 0 0,-1-2-176 0,1-5-48 15,-1-2 0-15,-3-2 0 0,0 0-464 0,-4-6-112 16,-3-2-16-16,-2-3 0 0,-3-3 16 0,-2-3 0 16,-2-2 0-16,-1-4 0 0,-2-3-48 0,-2 1-16 15,-2-1 0-15,-4 5 0 0,-2 4-208 0,-2 6 0 16,-3 4 0-16,-1 6 0 0,-5 3-320 0,-1 6-64 16,-1 3-16-16,-3 3 0 15,-5-1-2128-15,-2 6-416 0,-6 6-96 0</inkml:trace>
  <inkml:trace contextRef="#ctx0" brushRef="#br1" timeOffset="21851.62">25256 8435 10127 0,'-14'4'896'0,"0"-1"-704"16,0-2-192-16,3 2 0 0,0-2 1552 0,11-1 288 15,-8 4 48-15,8-4 16 0,0 0-800 0,0 0-144 16,14 2-48-16,8-2 0 0,6-4 112 0,7-1 32 15,4-4 0-15,11 3 0 0,8 1-512 0,13-3-96 16,12 1-32-16,3-3 0 0,0 3-224 0,3 1-64 16,3-2 0-16,6 3 0 0,4-4-128 0,-4 4 192 15,-9 3-192-15,-3-2 192 0,-3 1-192 0,-2 0 192 16,-1 1-192-16,-7 1-7792 16,-11 0-1664-16</inkml:trace>
  <inkml:trace contextRef="#ctx0" brushRef="#br1" timeOffset="22249.62">25838 8725 20271 0,'0'0'1792'0,"0"0"-1424"15,0 0-368-15,0 0 0 0,0 10 1280 0,1 6 192 16,1 3 48-16,0 2 0 0,0 6-1264 0,-1 2-256 15,1 3 0-15,0 2 0 0,-2 2 0 0,0 2 0 16,0 0 0-16,-3 4 0 0,-3-1 240 0,-2 0-48 0,0 2-16 0,0-4 0 16,-4-2 32-16,1-1 16 15,-3-2 0-15,1-5 0 0,0-1-96 0,2-2-128 16,-1-5 176-16,2-3-176 0,3 0 128 0,0-7-128 16,1-2 0-16,6-9 0 15,0 0-1136-15,0 0-272 0,0 0-64 0</inkml:trace>
  <inkml:trace contextRef="#ctx0" brushRef="#br1" timeOffset="22621.16">26143 8770 11967 0,'0'0'1072'0,"0"0"-864"0,10-3-208 0,2 1 0 0,-3-5 1232 0,3 2 208 16,2 0 32-16,0-2 16 0,3 0-288 0,3 1-64 15,3-4-16-15,1 2 0 0,0-3 0 0,2 2 0 16,1-3 0-16,2 0 0 0,1 1-368 0,2-1-80 16,0-1-16-16,0 4 0 0,-1 1-192 0,0 5-32 15,-3 1-16-15,0 2 0 0,-1 0-288 0,-3 3-128 16,-4 1 128-16,-2 3-128 0,-4 1 0 0,-3 5 0 15,-3 1 0-15,0 3 0 0,-3 4 0 0,-2 2 0 0,-3 5 0 16,-1 0 0-16,-3 5 0 0,-2 3 0 0,-4 4 0 16,0 2 0-16,-7-3 144 0,-2 2-144 15,-4 2 160-15,-1-2-160 0,0 2 128 0,-4 2-128 0,0-5 0 0,0 1 144 16,1 0-336-16,1-3-64 16,1-1 0-16,3-3-16 15,0-7-1568-15,3 1-304 0,1-7-64 0</inkml:trace>
  <inkml:trace contextRef="#ctx0" brushRef="#br1" timeOffset="22810.24">26119 9250 18431 0,'0'0'1632'0,"13"0"-1312"0,2 0-320 0,5 2 0 0,5 0 1264 15,1 2 176-15,3 1 32 0,3-1 16 16,3-2-688-16,1 1-144 0,3-2-16 0,5-1-16 15,2 0-160-15,5-2-16 0,3-1-16 0,4-2 0 0,1-3-240 0,-5 3-64 16,-7-4 0-16,-7 3 0 16,-2-2-1632-16,-2-2-336 0,0 3-64 15</inkml:trace>
  <inkml:trace contextRef="#ctx0" brushRef="#br1" timeOffset="24092.7">27353 6252 6447 0,'0'0'272'0,"0"0"80"0,-6-5-352 0,6 5 0 0,-8-4 0 0,8 4 0 0,0 0 1696 0,0 0 272 15,0 0 48-15,0 0 16 0,0 0-880 0,0 0-192 16,0 0-16-16,7-8-16 0,2 2-160 0,2 2-48 16,2-2 0-16,5 1 0 0,-1 1 160 0,6-4 16 15,3 1 16-15,4 0 0 0,2-3-144 0,4 4-48 16,2-3 0-16,4 4 0 0,3 1-240 0,1-2-48 16,-1-2-16-16,-1 4 0 0,-1-1-160 0,-1 1-16 15,-1 0-16-15,-2 2 0 0,1-1 32 0,-1 1 0 16,-1-2 0-16,0 0 0 0,1 0 0 0,-1 3 16 15,-1-1 0-15,-3 2 0 0,-2 0-48 0,-4 2-16 16,-2 1 0-16,-2 2 0 0,-4 1-208 0,-3-1 144 16,-1 7-144-16,-4 0 128 0,-3 5-128 0,-1 3 0 15,-3 2 0-15,-4 2 128 0,-1 6-128 0,-1 2 0 16,-3 5 0-16,-1 5 0 0,-3 0 0 0,-1 6 0 16,-1 2 0-16,-1 3 0 0,-4 6 0 0,-1 3 0 0,1 7 0 0,-1 0 0 15,-2 3 0-15,-1 1 0 0,0 5 0 0,-3-1 0 16,-1 2 0-16,0 4 0 15,2 1 0-15,0-3 0 0,5 4 0 0,-1-1 0 0,2-5 0 0,1 2 0 16,1-3 0-16,3 1 0 16,0 2 0-16,1-3 0 0,1-3 0 0,2 0 0 0,0 0 0 0,2-2 0 15,0 2 0-15,3 0 0 16,-2-2 0-16,2-2 0 0,0 0 0 0,0-2 128 16,1-1-128-16,1 2 0 0,1-4 0 0,1-1 128 0,-3 1-128 0,0 0 0 15,2-3 0-15,1 0 128 0,-1-3-128 0,2-2 0 16,3 2 128-16,-5-1-128 0,2-6 0 0,0 2 128 15,0-5-128-15,1-2 0 0,0 0 0 0,0-1 0 0,1-9 288 0,-2 0-32 16,1-1 0-16,0-4 0 0,0-2 80 0,0-5 16 16,-1 1 0-16,0-4 0 0,-1-2-80 0,2 1-16 15,-3-2 0-15,-1 1 0 0,1-7 64 0,-1 1 0 16,-1-1 0-16,-1 2 0 0,-2-3 0 0,1-1 16 16,-3-1 0-16,-1 0 0 0,-1-3 48 0,-2 0 0 15,-1-2 0-15,-2-1 0 0,0 0 0 0,-2 2 16 16,-4-5 0-16,-2 1 0 0,-3-3-64 0,-1 0-16 15,-1 0 0-15,-3 0 0 0,-2-2-64 0,-6 1-32 16,-3-3 0-16,-3-1 0 0,-4 1-224 0,-2 2 144 0,-2-1-144 16,1 1 128-16,-1 2-256 0,3 1-64 0,1 2-16 15,-1-2 0 1,-4 1-2576-16,-2 1-512 0,-26 3-96 0,16 2-32 0</inkml:trace>
  <inkml:trace contextRef="#ctx0" brushRef="#br2" timeOffset="29622.25">7964 4462 2751 0,'0'0'128'0,"0"0"16"0,0 0-144 0,0 0 0 15,0 0 0-15,0 0 0 0,-4-8 1872 0,4 8 352 16,-3-10 64-16,2 4 16 0,1 6-1664 0,-1-10-320 16,-1 3-64-16,2-3 0 0,-1 3-48 0,1-4 0 15,1 4 0-15,1-3 0 0,-1 1 80 0,2-1 16 16,-1 1 0-16,-1-1 0 0,1 3-304 0,-2 7 128 16,2-10-128-16,-2 10 0 0,0 0 256 0,0 0-48 15,-2-8-16-15,2 8 0 0,0 0 160 0,-3-8 32 16,3 8 0-16,0 0 0 0,-5-7 0 0,5 7 0 15,0 0 0-15,-8-9 0 0,2 0 16 0,1 3 16 16,1-3 0-16,4 9 0 0,-5-9-32 0,1 0 0 0,4 9 0 0,-4-7 0 16,1-2-64-16,3 9 0 0,0 0-16 0,-4-8 0 15,1-1-112-15,3 9 0 0,0 0-16 0,-4-6 0 16,4 6 80-16,0 0 0 0,-3-8 16 0,3 8 0 16,0 0-80-16,0 0-32 0,0 0 0 0,0 0 0 15,0 0-160-15,0 0 128 0,0 0-128 0,0 0 128 0,0 0-128 0,0 0 0 16,0 0 0-16,10 8 0 0,-1-4 0 0,2 1 160 15,1 0-160-15,0-1 160 0,1 0-32 0,3 1 0 16,4 1 0-16,-1-2 0 0,-2 1 96 0,4 2 16 16,-1-1 0-16,6 0 0 0,-4 0-16 0,4-1 0 15,-1 3 0-15,2 1 0 0,1-4-48 0,0 3-16 16,0-2 0-16,2-2 0 0,2 1-32 0,1 0 0 16,-1-3 0-16,1 0 0 0,1 0-128 0,1 1 160 15,-1-2-160-15,2 2 160 0,-1 0-160 0,3 0 0 16,2 0 0-16,0 0 0 0,0 1 0 0,0 1 128 15,2-1-128-15,2-3 0 0,-1 2 160 0,-1-1-160 16,-2 0 192-16,1 0-192 0,-1 2 224 0,0 0-64 16,2-2-16-16,-1 2 0 0,1 0-16 0,-2 1-128 15,1-2 192-15,-1-2-64 0,0-1-128 0,2 0 192 16,-1 0-192-16,-1 0 192 0,-1-4-192 0,0 0 0 16,2 0 144-16,-1 4-144 0,4 2 128 0,-4-1-128 15,0-1 160-15,2-3-160 0,1-2 128 0,-1 3-128 16,-3 1 0-16,1-2 144 0,-1-3-144 0,-1 2 0 15,-1 1 0-15,1 1 0 0,-1-1 0 0,1-2 128 16,0 4-128-16,-1 0 0 0,-1-2 128 0,1 1-128 16,-1-1 0-16,5-1 128 0,-4-1-128 0,0 3 160 15,0-2-160-15,1 1 160 0,0-1-160 0,0-1 160 16,0 3-160-16,4 0 160 0,-1 0-160 0,0 2 0 0,-2-1 144 0,3-2-144 16,2 1 0-16,1-1 0 0,-1 1 0 15,0-1 128-15,-2-1-128 0,1 3 0 0,1 0 0 0,-1 1 0 0,3 0 0 0,0 0 0 16,-4-2 0-16,2 1 0 0,1 0 0 0,1-2 0 15,1 2 0-15,-2 1 0 0,-1 0 0 0,0 4 144 16,2-2-144-16,1 1 0 0,1-1 144 0,1 2-144 16,-1-2 0-16,0-1 144 0,-1-1-144 0,0-1 192 15,0-1-192-15,0 2 192 0,0-1-64 0,2 1 0 16,-1-1 0-16,1 2 0 0,1 2-128 0,0-3 0 16,-1-2 144-16,2 1-144 0,0-2 0 0,-2 2 144 15,0 0-144-15,0-2 0 0,2 2 128 0,-1 0-128 0,-2-2 0 16,3 2 0-16,-2-3 0 0,1 0 0 0,-3 1 128 15,3-3-128-15,-2 4 0 0,0-1 0 0,1 1 128 16,-1 1-128-16,0 1 0 0,0 0 0 0,0 0 128 0,0-2-128 16,1-3 0-16,-2 0 0 0,2 3 0 0,-1-1 0 15,2 2 0-15,-1-1 0 0,2 1 0 0,0-1 0 16,0 0 128-16,2 0-128 0,2-1 0 0,-1 1 0 16,0 1 128-16,-2 1-128 0,-2 0 0 0,3 0 0 15,-1-2 0-15,0 2 0 0,-1 2 0 0,2-2 0 16,-2-3 0-16,1 2 0 0,0-1 0 0,1 2 0 15,-4 0 0-15,1 2 0 0,-1-2 0 0,1 1 0 16,1 2 0-16,0-1 0 0,2-1 0 0,0 1 0 16,-2-4 0-16,-1 1 0 0,-2 1 0 0,0 0 0 15,3 0 0-15,-1 1 0 0,-2 1 0 0,2-1 0 16,-1 3 0-16,0-4 0 0,-1-2 0 0,0 2 0 0,0 0 0 16,2 2 0-16,-2-1 0 0,2 1 0 0,-1 0 0 0,0 0 0 15,-5 2 0-15,3-4 0 0,0-1 0 16,0 0 0-16,0-2 0 0,-1 2 0 0,0 1 0 0,0 0 0 15,-6 1 0-15,5 2 0 0,1-1 0 0,-1-1 0 16,0 1 0-16,-1 0 0 0,1-2 0 0,-1 0 0 16,2-2 0-16,-3 0 0 0,0 1 0 0,1 1 0 15,-1 0 0-15,3 1 0 0,-1 1 160 0,1 0-160 16,-1-4 128-16,-1 0-128 0,1 0 0 0,0-1 0 16,-1 1 0-16,-1 0 0 0,0 1 0 0,-2 1 0 15,1 1 0-15,-2-1 0 0,4 0 0 0,-4 0 0 16,1 0 0-16,1-1 0 0,2 0 0 0,0 0 0 0,-4-3 0 15,2 3 0-15,0 1 0 0,-1 0 0 0,-2 0 0 0,1 1 0 16,0 1 0-16,1 0 0 0,0-1 0 0,2-1 0 16,0-1 0-16,0-1 0 0,-1 0 0 0,0 1 0 15,0-1 0-15,-1 1 0 0,-2 1 0 0,1 0 0 16,-1 1 0-16,0-1 0 0,1 0 0 0,-3 0 0 16,-3 0 0-16,4 2 0 0,-1-2 128 0,-1 0-128 15,-2 0 0-15,0-2 0 0,-1 1 0 0,0 1 128 16,3-1-128-16,0 1 160 0,-3-1-160 0,2 2 160 15,2 1-160-15,-1 0 0 0,-2-2 0 0,2 0 0 16,2-2 0-16,1 1 0 0,-3 2 0 0,-1-2 0 16,1-1 0-16,-2 0 0 0,2 1 128 0,-2 0-128 15,0-1 0-15,-1 1 128 0,1 0-128 0,0 1 128 16,1 0-128-16,1 0 0 0,-2-1 0 0,2-2 128 0,1 2-128 16,1 0 0-16,-2-1-192 0,0 1 192 15,1 0 0-15,0 1 0 0,-1 0 0 0,-1 0 0 16,1-2 0-16,1 2 0 0,1-1 0 0,-1 1 192 0,-3 0-192 0,4-1 0 15,2 0 0-15,-2-2 0 0,-1-1 0 0,-2 2 0 16,1-1-160-16,-1 1 160 0,0 0 0 0,0 0 0 16,0-1 0-16,0 2 0 0,3-2 0 0,-3 1 0 15,-2-1 128-15,2 1-128 0,-2 1 128 0,3-2-128 16,-2-1 192-16,-1 0-192 0,-1 2 0 0,0-1 0 16,1 1 0-16,-1 1 0 0,-1-1 0 0,-1 1 0 15,-1 0 0-15,0 1 0 0,-1 0 0 0,1 0 0 16,-1 0 0-16,0 0 0 0,-2 2 0 0,0 0 0 15,2-2 0-15,2 1 0 0,-2-1 0 0,-3 0 0 16,3 0 0-16,-3 1 0 0,1 0 0 0,1 2 0 0,-1-2 0 0,0 0 0 16,-2-1 144-16,1 2-144 0,-1-2 0 15,2 2 144-15,0-1-144 0,1-1 160 0,-1 0-160 16,-1 0 160-16,-1 0-16 0,0-1 0 0,0-1 0 0,1 0 0 16,-1 1 32-16,0 0 0 0,0-2 0 0,0 1 0 15,2-1-176-15,-1-1 160 0,2-1-160 0,-1 2 160 16,1-1-160-16,1 2 0 0,-1 0 144 0,1-2-144 15,0 2 0-15,1 0 0 0,3 0 0 0,-4-1 128 16,-3 2-128-16,1 1 0 0,-2-3 0 0,1 1 0 16,-2-2 0-16,1 1 0 0,-1 0 0 0,0 0 128 15,0 1-128-15,-2-1 0 0,1-1 0 0,-2 3 128 16,-2 0-128-16,0-1 0 0,-3 2 0 0,-1 0 0 16,-1-1-224-16,-2 0-112 0,-11 1-32 0,0 0 0 15,0 0-2336-15,0 0-480 0,0 0-80 0,-15 1-32 0</inkml:trace>
  <inkml:trace contextRef="#ctx0" brushRef="#br2" timeOffset="30555.27">11743 7217 11455 0,'5'-18'512'0,"-1"8"96"0,-1-4-480 0,1-2-128 0,1 2 0 0,0 3 0 16,0-3 976-16,1 1 176 0,-1 4 48 0,-2-1 0 15,1 4-432-15,-4 6-96 0,0 0-16 0,0 0 0 16,0 0 48-16,0 0 0 0,0 0 0 0,0 10 0 16,-1 6-160-16,-2 5-32 0,1 3 0 0,-1 4 0 15,0 6-144-15,-1 8-48 0,-1 6 0 0,-2 6 0 16,-2 4-32-16,-1 8-16 0,-1 6 0 0,-2 4 0 16,-3 4-80-16,0-2 0 0,1 2-16 0,0-3 0 15,0 2-176-15,2-4 0 0,1-10 144 0,3-2-144 0,2-4 0 0,0-7 144 16,2-10-144-16,3 0 0 0,-1-5 208 15,2-7-64-15,1-3-16 0,0-6 0 0,1-3-128 0,2-4 0 16,-3-14 0-16,0 0 0 16,0 0-1728-16,0 0-336 0</inkml:trace>
  <inkml:trace contextRef="#ctx0" brushRef="#br2" timeOffset="30973.99">11646 7321 18719 0,'-8'-24'832'0,"6"8"160"0,2 0-800 0,2-2-192 16,5-1 0-16,2 1 0 0,1 0 576 0,5 1 80 0,3 0 16 16,5 2 0-16,-2 2-224 0,7 4-64 0,4-1 0 0,6 1 0 15,4-1 64-15,1 6 16 0,3 5 0 0,0 5 0 16,1 4-144-16,-1 1-16 0,-1 1-16 0,-3 4 0 15,-3 3-288-15,-4 4 0 0,-3 5 0 0,-3 5 0 16,-5 3 0-16,-3 0 0 0,-6 0 0 0,-4 1 0 16,-2 4 0-16,-5-3 0 0,-1-3 0 0,-6-2 0 0,2-1 0 15,-7 0 0-15,-3-7 0 0,-5 2 0 0,-1-4 320 0,0 1-64 16,-7 0 0-16,0-2 0 0,-2-2 112 0,1 1 16 16,0-1 0-16,-2 4 0 0,3-1-208 0,1-3-48 15,0-1 0-15,1 3 0 0,3 3-128 0,3 1 0 16,2 4 0-16,4-2 0 0,2 1 0 0,5 3 0 15,3 3 0-15,6-1 0 0,1 0 0 0,7 0 0 16,0-3 0-16,5 2 0 0,0 0 0 0,2-1 0 16,-1-5 128-16,3-1-128 0,1-2 0 0,0-1 0 15,0-4 128-15,3-1-128 0,-3-6-224 0,3 0-80 16,2-2-16-16,2-2-11920 16</inkml:trace>
  <inkml:trace contextRef="#ctx0" brushRef="#br2" timeOffset="31340.62">13249 7654 9215 0,'0'0'400'0,"0"0"96"0,-5-7-496 0,5 7 0 0,-8-1 0 0,1 1 0 0,-2 3 1696 0,0 3 240 16,-1-1 48-16,-2 9 16 0,-1 3-1040 0,-2 2-224 15,-3 1-32-15,-1 3-16 0,0 6 16 0,0 0 0 16,-1 3 0-16,1 4 0 0,-2-3-48 0,4 4 0 15,1 2 0-15,4 2 0 0,0-1-128 0,7-3-16 16,1 0-16-16,3-3 0 0,1 0-208 0,3-8-32 16,2 1-16-16,4-4 0 0,2 0-96 0,3 0-16 15,1-2 0-15,3-6 0 16,0-6-576-16,4-1-128 0,4-4-32 0</inkml:trace>
  <inkml:trace contextRef="#ctx0" brushRef="#br2" timeOffset="31692.47">13906 7767 19919 0,'-11'-3'880'0,"11"3"192"0,-11 0-864 0,0 2-208 15,1-1 0-15,-4 1 0 0,-4 5 624 0,-1 4 80 0,-1 4 0 0,1 3 16 16,-4 1-80-16,1 3-32 0,-1 2 0 0,4-2 0 15,-1-2-160-15,2 3-16 0,3 1-16 0,6-9 0 16,4 3-208-16,2 0-32 0,3 1-16 0,4-1 0 16,2-4 16-16,6 0 0 0,2-2 0 0,2-3 0 15,2 2 0-15,1-6 0 0,0-2 0 0,4-3 0 16,-1-2-176-16,1-2 192 0,0-5-192 0,-2 0 192 0,1-1 64 16,-2 0 32-16,-1-4 0 0,0 1 0 15,-2-3 96-15,-2 2 0 0,-2 0 16 0,-4-3 0 0,-3 1 80 0,-3-1 16 16,-5-1 0-16,-3-1 0 0,-5-2-112 0,-5-5-32 15,-4 1 0-15,-3 2 0 0,-3 0-176 0,-2 3-48 16,0 2 0-16,1 4 0 0,-1 4-320 0,4 2-80 16,-2 3-16-16,-8 1 0 15,3 3-2144-15,6 1-416 0</inkml:trace>
  <inkml:trace contextRef="#ctx0" brushRef="#br2" timeOffset="32074.14">14910 7578 20271 0,'0'0'1792'0,"0"0"-1424"0,0 0-368 0,2-8 0 15,-4-1 256-15,-2 3 0 0,4 6-16 0,-8-3 0 16,-4 1-64-16,1 0-16 15,-2 5 0-15,-2-1 0 0,-2 2-32 0,-4 4-128 0,-2-2 192 0,0 4-64 16,1 0-128-16,-1 4 160 0,4-1-160 0,3 0 160 16,3 3 32-16,3 1 16 0,2 2 0 0,3-1 0 15,4-2 384-15,2 2 80 0,2 1 16 0,6 2 0 16,-2 3-96-16,3-3-16 0,3 0 0 0,1 0 0 16,0 3-320-16,1 1-80 0,1 0-16 0,3 11 0 15,-4-7-160-15,-2 0 0 0,-3-1 144 0,-3 1-144 0,-3-6 0 0,-1 0 144 16,-5-1-144-16,0-3 0 0,-3-2 400 0,-1-1-16 15,-3-4-16-15,-7 1 0 0,0 0 320 0,-6-4 64 16,-3 2 16-16,-6-3 0 0,1-1-368 0,-6 0-64 16,-2-3-16-16,-1-2 0 15,-2-1-1040-15,3-1-224 0,0-1-32 0</inkml:trace>
  <inkml:trace contextRef="#ctx0" brushRef="#br2" timeOffset="32924.11">15982 6467 10703 0,'0'0'464'15,"0"0"112"-15,-7-5-448 0,0 3-128 0,-2 2 0 0,-1 2 0 0,0-2 736 16,-4 3 128-16,0 1 32 0,-2 5 0 0,-1 0-176 0,-2 5-16 15,-2 2-16-15,-2 6 0 0,-2 5 80 0,-3 3 32 16,-1 10 0-16,-3 3 0 0,-1 5-80 0,-3 7-16 16,1 6 0-16,-2 10 0 0,-1 10-304 0,0 2-64 15,-3 6-16-15,-1 5 0 0,3 3-320 0,-2 4 0 16,-1 4 0-16,3-3 128 0,0 5-128 0,4-1 0 16,0-2 0-16,8 0 0 0,4-2 416 0,6-7 64 15,6-2 16-15,3-5 0 0,5-3 80 0,7-8 32 16,4-3 0-16,5-4 0 0,2-1-352 0,4-4-80 15,3-6-16-15,3-8 0 0,3-8-416 0,2 1-96 16,2-8-16-16</inkml:trace>
  <inkml:trace contextRef="#ctx0" brushRef="#br2" timeOffset="34891.87">15710 7613 8287 0,'0'0'368'0,"-3"12"80"0,1-1-448 0,-2-3 0 15,4-8 0-15,-4 11 0 0,-1-5 1920 0,5-6 288 16,-6 9 64-16,6-9 16 0,-7 7-720 0,7-7-144 16,0 0-16-16,0 0-16 0,0 0-144 0,0 0-32 15,0 0 0-15,2-14 0 0,1 0-448 0,4 0-80 16,0-4-32-16,2-2 0 0,1-1-336 0,2 1-80 15,-1-2-16-15,2 3 0 0,-2-2-224 0,1-4 128 16,-1 3-128-16,0 1 0 0,-4 3 0 0,0 1 0 16,0-1 0-16,0 1 0 0,-1 5 0 0,-2 4 0 15,-4 8 0-15,0 0 0 0,0 0 0 0,0 0 0 16,6 8-160-16,-1 4 160 0,0 5 0 0,-2 2-160 16,-1 3 160-16,0 3 0 0,-1 0 0 0,0 7 0 15,-1 0 0-15,-1 0 0 0,-2 2 0 0,1-2 128 0,-1-2-128 16,2-3 0-16,0-2 0 0,1-4 128 15,0-6-128-15,2-2 0 0,-1-3 144 0,-1-10-16 16,6 9 0-16,-6-9 0 0,6 7 192 0,-6-7 16 0,0 0 16 0,11-2 0 16,0-6 32-16,-1 1 0 15,0-6 0-15,0-2 0 0,1-3-176 0,0 0-16 16,-5 0-16-16,-1-1 0 0,-1-1-176 0,0-2 0 0,0-1 0 16,-1-3 0-16,1 2 0 0,0-4 0 0,-2 0 144 15,2-5-144-15,-1-3 0 0,-1-2 0 0,1-5 0 0,1 1 128 16,1 0-256-16,1-4-64 0,1 0 0 0,0-1 0 0,1-2 0 15,-2 5-16-15,1 1 0 0,-1 4 0 0,-1 1 208 0,0 0-144 16,-1-1 144-16,-2 5-128 0,1 5 128 0,-1 5 0 16,1-2-144-16,0 5 144 0,-1 0-128 0,1 2 128 15,-2 1-160-15,0 3 160 0,2 1-144 0,-1 3 144 16,1-1-128-16,1 2 128 0,-1 1-304 0,3 0 32 16,-1 2 0-16,0 2 0 0,1-2 64 0,-6 7 16 15,0 0 0-15,10-5 0 0,-1 1 192 0,1 2-176 16,2 2 176-16,0 0-160 0,1-3 160 0,1 0 0 15,0 3-144-15,3 3 144 0,-2 0 0 0,4-3-144 16,6-1 144-16,1 1 0 0,-2 1 0 0,3-1 0 16,1-3 0-16,0 0 0 0,0 0 0 0,2 0 0 15,1 1 0-15,-2-3 0 0,3-4 0 0,-1 5 0 16,5 0 0-16,-3-1 0 0,-1 1 0 0,-3 1 176 16,-2-1-176-16,-2 0 160 0,-2-1-160 0,-1 2 0 15,-5 1 144-15,-1 1-144 0,-2-1 0 0,-3 2 0 0,-2 2 0 0,-9-2 0 31,0 0-1824-31,8 3-288 0,-8-3-48 0</inkml:trace>
  <inkml:trace contextRef="#ctx0" brushRef="#br2" timeOffset="35318.89">16378 7025 15775 0,'0'0'704'0,"0"0"128"0,0 0-656 0,0 0-176 16,0 0 0-16,0 0 0 0,0 0 992 0,-5 10 160 16,0 4 48-16,-1 4 0 0,0 2-320 0,-2 5-64 15,4 2-16-15,-2-2 0 0,-2 5 48 0,3 3 16 16,0 1 0-16,0 3 0 0,-1 1-288 0,0-1-64 15,1-2-16-15,2 0 0 0,-1-1-288 0,1-5-48 16,1-1-16-16,2-7 0 0,2-4-144 0,2-1 0 16,1-5-192-16,1-3 192 15,-6-8-976-15,9 1-80 0,3-4-16 0,-1 0-10320 0</inkml:trace>
  <inkml:trace contextRef="#ctx0" brushRef="#br2" timeOffset="35696.71">16514 7032 13759 0,'0'0'608'0,"13"-1"128"0,4-3-592 0,-1-1-144 15,3 1 0-15,0 2 0 0,3-3 832 0,1 0 144 16,2 1 32-16,1 0 0 0,-1-2-272 0,-1-2-48 15,-1 2-16-15,0 2 0 0,0 1-128 0,-1 1-32 16,-3-5 0-16,-3 5 0 0,-1 0-96 0,-2 4-32 16,-3 0 0-16,-10-2 0 0,12 0 0 0,-12 0-16 15,10 7 0-15,-4 4 0 0,-1 2 112 0,-2 3 32 16,-3 3 0-16,-1 3 0 0,-3 2-192 0,-1 4-48 16,-3-1 0-16,-1 2 0 0,-1 3-32 0,0-3-16 15,-2 3 0-15,2 1 0 0,-1 1-16 0,-1 1 0 16,0-4 0-16,-2 0 0 0,0-1-80 0,1 0 0 15,1-4-128-15,1 2 192 0,1-4-192 0,0 2 176 16,1 0-176-16,1 0 160 0,1-2-160 0,1-2 0 16,1-2 0-16,0-2 0 15,-1-3-720-15,1 0-80 0,0-3-16 0,0-2-7376 16,1-2-1488-16</inkml:trace>
  <inkml:trace contextRef="#ctx0" brushRef="#br2" timeOffset="35923.33">16549 7490 9215 0,'0'0'816'0,"7"-7"-656"15,2 4-160-15,3-2 0 0,2-2 2144 0,4 2 400 16,2 1 80-16,5-3 0 0,-1 0-960 0,3 1-208 15,0-4-48-15,2 3 0 0,3-1-864 0,-3 1-176 16,-4-3-48-16,1 2 0 16,-3-2-1632-16,-3 4-336 0,-2 0-64 0</inkml:trace>
  <inkml:trace contextRef="#ctx0" brushRef="#br2" timeOffset="36578.32">15649 8369 6447 0,'0'0'576'0,"0"0"-576"16,11 4 0-16,2-1 0 0,5-1 1952 0,3-2 288 0,6-1 48 0,4-2 16 15,0 1-1088-15,5-2-192 16,3-2-64-16,6 2 0 0,-1 1-320 0,7 2-64 0,5-1 0 0,5-2-16 16,4 0-96-16,-2 0-16 0,0 0 0 15,-3 1 0-15,-2-3-16 0,-3 4-16 0,-8 1 0 0,1 2 0 16,-1 1-224-16,-4 4-64 0,-5-5 0 0,-2 1 0 15,-4 0-256-15,-4-1-64 0,-3 3-16 0,-3 1 0 16,-2 1-704-16,-3-1-144 0</inkml:trace>
  <inkml:trace contextRef="#ctx0" brushRef="#br2" timeOffset="37010.08">16249 8755 4607 0,'0'0'400'0,"0"0"-400"15,0 0 0-15,6-6 0 0,2 1 3040 0,1 0 528 16,1 3 96-16,0-1 32 0,0 1-2560 0,0-2-512 15,2-1-112-15,-1 2 0 0,1 1-128 0,0-2-32 16,1 1 0-16,1 1 0 0,4 2 160 0,0 0 48 16,1 0 0-16,1 1 0 0,0 2-112 0,3-1 0 15,-1 3-16-15,2 3 0 0,0-1-288 0,-1 5-144 16,-4-2 160-16,1 4-160 0,-2 0 128 0,-2 3-128 0,-4-3 0 0,-2 0 144 16,-3 3-144-16,-2 1 0 15,-1 0 0-15,-4 0 128 0,-3-2-128 0,1 1 0 0,-2-2 0 0,-1 0 0 16,-2-1 144-16,1-1-144 0,0 1 160 0,1-1-160 15,-2-2 256-15,2-1-32 0,1 2-16 0,-1-3 0 16,1 1 64-16,1-3 16 0,3-7 0 0,-4 13 0 16,0 1-16-16,1-1 0 0,0 1 0 0,-1-2 0 15,-1 2 16-15,-2-2 0 0,-2 1 0 0,-2 2 0 16,-3 0-32-16,-3-1 0 0,0-1 0 0,-4 0 0 0,-2 0 48 16,1-2 0-16,-1-1 0 0,0-1 0 0,0 0-144 0,3-4-32 15,1-3 0-15,1 0 0 16,0-4-1392-16,3 1-272 0,1-4-64 0</inkml:trace>
  <inkml:trace contextRef="#ctx0" brushRef="#br2" timeOffset="37427.06">17666 7530 12895 0,'0'0'1152'0,"0"0"-928"16,0 0-224-16,0 0 0 0,0 0 1216 0,-2 13 192 0,-4 4 32 0,0 2 16 16,-2 4-480-16,0 0-80 0,-3 1-32 0,1 5 0 15,-1 4 128-15,-2 3 32 0,-1 3 0 0,3 4 0 16,-3 2-128-16,2 3-32 0,0 0 0 0,1 4 0 16,2 3-368-16,3-4-80 0,2-3-16 0,2-6 0 15,0-2-208-15,2-4-32 0,3-3-16 0,2-3 0 16,1-7-16-16,3-3-128 0,0-2 192 0,1-3-64 15,2-4-128-15,-1-3 192 0,1 1-192 0,0-5 192 16,-3-2-832-16,2-4-144 0,-1-3-48 0,0-3-7776 16,-1 2-1568-16</inkml:trace>
  <inkml:trace contextRef="#ctx0" brushRef="#br2" timeOffset="37573.61">17372 8066 20271 0,'0'0'1792'0,"0"0"-1424"15,0 0-368-15,0 0 0 0,0 0 1120 0,13 2 160 16,1 1 16-16,3-1 16 0,2-1-672 0,2 1-128 16,4-1-16-16,1-1-16 0,5-3-192 0,0 2-32 0,4 1-16 15,3-1 0-15,5 0-496 0,2 1-112 16,0-3-16-16</inkml:trace>
  <inkml:trace contextRef="#ctx0" brushRef="#br2" timeOffset="38039.51">18591 8074 12895 0,'0'0'1152'0,"0"0"-928"16,0 0-224-16,0 0 0 0,12 2 1584 0,-1-1 272 16,2 0 48-16,2 1 16 0,2 0-400 0,3-184-80 15,2 365-16-15,4-183 0 0,1-1-624 0,2-4-128 0,2 2-32 0,1 0 0 16,1 0-432-16,-1-3-80 0,-1 1-128 15,2 1 176-15,-2-5-176 0,-1 3 0 0,0 2 0 0,-2 0 128 32,-3 0-2064-32,-1 0-432 0</inkml:trace>
  <inkml:trace contextRef="#ctx0" brushRef="#br2" timeOffset="38730.17">20813 6985 12831 0,'-14'-10'576'0,"7"2"112"0,-5 3-560 0,-2 1-128 16,-2-6 0-16,-6 7 0 0,-1 3 768 0,-2 1 128 15,-3 4 32-15,-4 2 0 0,-5 0-480 0,-2 4-80 0,-3 1-32 0,-1 0 0 16,1 2 176-16,1 3 48 0,4 2 0 0,3 1 0 15,2 5 16-15,3 0 0 0,1-1 0 0,4 4 0 16,1 0-416-16,1 4-160 0,3 2 128 0,4 2-128 16,4 1 0-16,4 2 128 0,3 4-128 0,4-2 0 15,2-3 144-15,4 5-144 0,4 3 160 0,2 2-160 16,3-5 192-16,3 6-64 0,2-3-128 0,5 2 192 16,0 3-192-16,0-2 128 0,-1-2-128 0,0 0 0 15,0 0 128-15,1-5-128 0,1 0 0 0,-3 0 0 16,-4-4 0-16,-2-1 128 0,-2 0-128 0,-1 1 0 0,-1 0 0 0,-3-3 0 15,-1-4 0-15,-5 1 0 0,-2 0 0 0,-4 1 128 16,-1-4-128-16,-3-1 0 0,-3-1 256 0,-1-2-64 16,-2 1 0-16,-2-3 0 0,-1-2 272 0,-3 0 48 15,-1-4 16-15,-5 1 0 0,1-4 0 0,-1-1 0 16,-1 0 0-16,-2-3 0 0,-1 0-256 0,-1-3-48 16,-3-1-16-16,0-3 0 0,0-3-48 0,-2-3-16 15,-4-6 0-15,-3-3 0 0,-1-3-144 0,0-4 192 16,-1-4-192-16,5-1 192 0,2-5-48 0,6-3 0 15,7-5 0-15,5 1 0 0,4 1 0 0,8 2 0 16,3 4 0-16,6 1 0 0,2 5-144 0,4 5 0 16,3 4 144-16,4 2-144 0,2 1 0 0,3 1 0 15,5 4-192-15,2 3 64 0,3 0 128 0,4 2-160 16,0 0 160-16,2 3-160 0,0 2-176 0,1 4-48 16,1 2 0-16,1-1-8176 15,-2 0-1632-15</inkml:trace>
  <inkml:trace contextRef="#ctx0" brushRef="#br2" timeOffset="39561.86">20967 6014 9215 0,'0'0'400'0,"0"0"96"0,0 0-496 0,0 0 0 0,12 5 0 0,2 2 0 16,0-2 1168-16,1-3 144 0,0 5 32 0,3 0 0 15,0-1-464-15,1 5-96 0,1-1-16 0,2 1 0 0,1 2-96 0,2 0-32 16,2 3 0-16,2 2 0 0,1 1-96 0,1 4-32 15,1 0 0-15,2 5 0 0,2 4-176 0,-1 3-32 16,0 2-16-16,0 0 0 0,2 0-80 0,0 5-16 16,0 1 0-16,0 5 0 0,-1 3-64 0,0 2-128 15,-2 1 176-15,1 2-176 0,-1 1 128 0,3 3-128 16,1-2 0-16,1-1 0 0,0-1 176 0,0 0-176 16,-1 0 160-16,-1 1-160 0,-4 3 400 0,0-3-16 15,-1 2 0-15,2 2 0 0,-1-2-128 0,-2 1-16 16,-2 3-16-16,-4-1 0 0,0 4-224 0,-3 1 128 15,-1-1-128-15,-2 2 0 0,-3-1 128 0,0 4-128 16,-2-1 0-16,-2 3 0 0,-2-3 160 0,-2 1-160 16,-4-1 160-16,1-2-160 0,-8 0 512 0,0-1 0 15,-6 2 0-15,-3-2 0 0,0-1 192 0,-5-1 64 16,-3 0 0-16,-3-4 0 0,-3 2-176 0,-2-3-16 16,-2-3-16-16,-2 0 0 0,-3 3-112 0,-5-4-32 15,1 0 0-15,-3-4 0 0,-3-2-32 0,-2-2 0 0,-4 3 0 0,1-2 0 16,0-4-64-16,0-1 0 0,1-2-16 0,1 3 0 15,-1-4-96-15,2 0-16 0,0-1 0 0,1-5 0 16,2-5-192-16,2-1 144 0,1-5-144 0,4-2 128 16,3-2-1024-16,5-2-192 15,2-3-64-15,3-3 0 0</inkml:trace>
  <inkml:trace contextRef="#ctx0" brushRef="#br2" timeOffset="53070.51">1649 11306 11967 0,'0'0'1072'0,"0"0"-864"16,0 0-208-16,0 0 0 0,-3-4 800 0,3 4 112 0,0 0 32 0,0 0 0 16,0 0 96-16,0 0 32 0,-8 6 0 0,2 7 0 15,1 0-368-15,1-1-64 16,-2 5 0-16,2 15-16 0,-1-2 208 0,1-6 32 0,-1 5 16 0,0 20 0 16,-3 2-64-16,1 1-16 0,-3 1 0 0,3-12 0 15,1 7-288-15,0 4-48 0,-1 3-16 0,-2 25 0 16,-1-11-256-16,2-10-48 0,3-12-16 0,2-2 0 15,-1-7-128-15,2-6 192 0,2-6-192 0,0-4 192 16,2-4-544-16,2-7-96 0,3-4-32 16,-7-7-8096-16,12-2-1632 0</inkml:trace>
  <inkml:trace contextRef="#ctx0" brushRef="#br2" timeOffset="53470.82">1525 11372 17503 0,'-7'-16'1552'0,"5"8"-1232"16,0-1-320-16,4-8 0 0,5 1 608 0,0 0 64 15,2 1 16-15,4 0 0 0,2-2 112 0,-1 2 32 16,3 0 0-16,2 0 0 0,1-2-240 0,1 3-32 16,0 0-16-16,3 4 0 0,0 1-80 0,3 5-16 15,2 2 0-15,2 4 0 0,-1 5-176 0,2 3-32 16,1 4-16-16,-4 2 0 0,-1 5-96 0,-6 1-128 15,-2 8 176-15,-8-10-176 0,-2 4 160 0,0 4-160 16,-1-1 128-16,-1 17-128 0,-7-6 256 0,-4-3-16 16,-3-4-16-16,-3-4 0 0,0 1 224 0,-5-2 32 15,-4 0 16-15,-2-3 0 0,-3-1-48 0,0-2-16 16,1-1 0-16,-1-1 0 0,0-2-112 0,7-4-32 16,-1-3 0-16,-5 5 0 0,2-2-80 0,3-3-16 0,3 2 0 0,2 1 0 15,0-2-192-15,6 1 0 0,1-1 0 0,2 2 0 16,3 4 0-16,5 8 0 0,2 3-128 15,4-2 128-15,3 4 0 0,5 0 0 0,3 3 0 0,3 4 144 16,4 1-144-16,3 0 0 0,1-2 0 0,-1 2 0 16,-4 0 0-16,-1 1 0 0,-2-5 128 0,-2 0-128 15,2 1 0-15,-4-3-176 0,-5-3 48 0,-1-1 0 16,1-6-1440-16,-4-2-288 0,0-1-48 0,-2-5-16 0</inkml:trace>
  <inkml:trace contextRef="#ctx0" brushRef="#br2" timeOffset="53804.47">2748 11775 8287 0,'0'0'736'0,"0"0"-592"16,0 0-144-16,-5-8 0 0,-3-2 2624 0,-2 6 512 15,3 5 80-15,-4 3 32 0,1 4-1728 0,-4 2-352 0,-3 6-64 0,-3 5-16 16,1 3-176-16,-2 3-32 0,-3 4-16 0,0 5 0 16,1 1 16-16,2 1 0 0,5 0 0 0,3 1 0 15,3 3-144-15,6-3-32 0,2-1 0 0,4 0 0 16,2-6-416-16,6 1-96 0,1-5 0 0,2-3-16 15,2-5-176-15,3-2 0 0,1-4 144 0,2-2-144 32,-1-1-320-32,0-2-144 0,2-5-32 0,0-6-9136 0,-2-3-1824 0</inkml:trace>
  <inkml:trace contextRef="#ctx0" brushRef="#br2" timeOffset="54138.08">3254 11954 14735 0,'0'0'1312'0,"0"0"-1056"16,-10 0-256-16,10 0 0 0,-8 4 1760 0,-2 3 288 15,2 1 64-15,-2 5 16 0,0 3-736 0,-3 3-160 16,-3-1-16-16,-1 1-16 0,1 3-48 0,1 2 0 16,2-3 0-16,1 0 0 0,2 0-288 0,4 0-64 15,2-4-16-15,3 1 0 0,3-1-336 0,6-3-64 16,1 1 0-16,4-6-16 0,1-1-240 0,3-6-128 15,2-1 160-15,2 1-160 0,0-4 144 0,2-1-144 16,-1-8 128-16,3 1-128 0,-2-4 128 0,-1-1-128 16,-1-2 128-16,-3 1-128 0,0-1 320 0,-3 1-32 15,-2-2 0-15,-3 0 0 0,-5 0 128 0,-1 2 32 16,-3-1 0-16,-3 3 0 0,-3 0-80 0,-4-1-16 16,-3 0 0-16,0 0 0 0,-2-1-224 0,-2 5-128 0,-1-3 160 0,0 3-160 31,-1 0-320-31,7 3-176 0,-1 2-16 0,2 4-11008 0,0-1-2208 0</inkml:trace>
  <inkml:trace contextRef="#ctx0" brushRef="#br2" timeOffset="54489.68">3968 11689 12895 0,'0'0'1152'0,"0"0"-928"16,0 0-224-16,0 0 0 0,3-7 2352 0,-3 7 416 16,0 0 96-16,0 0 16 0,-10-1-1696 0,-3 2-336 15,0 4-64-15,-1 5-16 0,0 4-192 0,-2 0-32 16,1 3-16-16,-1 0 0 0,1 1 112 0,2 0 32 16,3-2 0-16,4 2 0 0,3 0 32 0,3-1 16 15,5-3 0-15,2 2 0 0,0 1-256 0,5 0-48 16,2 4-16-16,2-2 0 0,2-1-160 0,3 2-48 15,0 2 0-15,2 2 0 0,-1-1 48 0,-1-2 0 16,0 1 0-16,-1 2 0 0,-1-4-32 0,-3-1 0 16,-2-3 0-16,-5-1 0 0,-4 0 192 0,-2 0 48 15,-4 1 0-15,-4-2 0 0,-4-2 112 0,-5 0 16 16,-5-1 16-16,-4 2 0 0,-4-3-256 0,-2 3-48 16,-3-4-16-16,-1 0 0 15,-1-3-912-15,1 3-176 0,1-7-32 0,3-2-10912 0,1-1-2176 0</inkml:trace>
  <inkml:trace contextRef="#ctx0" brushRef="#br2" timeOffset="55588.9">4821 11714 11055 0,'-7'10'480'0,"7"-10"112"0,-8 6-464 0,8-6-128 16,-4 5 0-16,4-5 0 0,0 0 2352 0,0 0 448 15,0 0 80-15,0 0 32 0,0 0-1632 0,-1-14-320 16,2 1-64-16,6-2 0 0,0-5-304 0,0 6-48 16,-1-3-16-16,7-13 0 0,-1 1-96 0,1 1-32 15,-1-3 0-15,-2 3 0 0,-1-1-48 0,-2-2-16 16,0 5 0-16,-1-1 0 0,-1 3-128 0,0 4-16 16,0 2-16-16,0 3 0 0,-1 4-176 0,2 4 0 15,-6 7 0-15,0 0-176 0,9 7 176 0,-1 7 0 0,-2 4 0 16,1 4 0-16,3 3-144 0,0 1 144 0,-4 3-160 0,1 3 160 15,-2-2 0-15,0 3 0 0,-1 0 0 0,1 2 0 16,-1-7 0-16,1-2 0 0,-1-7 0 0,-1-1 0 16,0-1 128-16,1-6 0 0,-4-11 16 0,6 6 0 15,-6-6 400-15,10 5 80 0,-10-5 16 0,10-3 0 16,1-4-64-16,-1-4 0 0,-1-3 0 0,0-1 0 0,-2-2-256 0,0-2-48 16,-4-1-16-16,0-1 0 15,-4 1-128-15,-2-2-128 0,-1-3 144 0,0 0-144 0,1-5 0 16,-6 1 128-16,0-3-128 0,-3-5 0 0,2-4 0 0,0-3 128 15,0 0-128-15,2-6 0 0,1-2 0 0,3 0 0 16,1 4 0-16,3 2-160 0,4-1 32 0,2 6 0 16,0 2 0-16,2 5 0 0,3 2 128 15,-3 3-128-15,4 4 128 0,-1 4-128 0,2 6 128 0,0 2-128 16,-2 4 128-16,2 0-128 0,0 4 128 0,3 1-128 16,3 0 128-16,3 3-128 0,-1-2 128 0,5 2-128 15,2-1 128-15,2 0-128 0,3-1 128 0,4-4 0 16,0 1 0-16,5 0 0 0,3-5 0 0,3 2 0 15,1-1 0-15,2-1 0 0,-1-1 0 0,-3-2 0 16,-3-2 0-16,0 1-128 0,-1-2 128 0,0 2 0 16,-2 3 0-16,-2 0 0 0,-2 0 0 0,-1 3 0 15,-2 3 0-15,-5-3 0 0,-5 3-192 0,-3-3-16 16,-5 4 0-16,-1 0-9744 16,-4-2-1952-16</inkml:trace>
  <inkml:trace contextRef="#ctx0" brushRef="#br2" timeOffset="55822.86">5846 10956 15663 0,'-8'13'688'0,"2"-2"144"0,1 1-656 0,1 5-176 0,1 5 0 0,1 2 0 15,-1 2 2560-15,2 4 496 0,0 3 80 0,-3 3 32 0,-1 1-1952 0,0 2-400 16,-1-1-80-16,0 4-16 0,1-1-288 0,0-2-64 15,0 2-16-15,-2-2 0 0,-2-3-352 0,0-3 0 16,2-4 0-16,1-5 0 16,0-2-672-16,1-4-208 0,0-6-32 0,1 0-7696 15,1-3-1536-15</inkml:trace>
  <inkml:trace contextRef="#ctx0" brushRef="#br2" timeOffset="56156.47">6005 11082 17503 0,'7'-7'1552'0,"2"0"-1232"15,3-3-320-15,-1 2 0 0,2-2 672 0,-2 4 80 16,3-5 16-16,-1 4 0 0,0-1 160 0,-1 2 32 0,1 1 16 0,2-3 0 15,3 3-240-15,-1 1-48 0,-3-2-16 0,0 3 0 16,0 3-160-16,-2 3-16 0,-1 1-16 0,3 2 0 16,-2 5-96-16,0 1 0 0,-2 2-16 0,-5 6 0 15,0 7 192-15,-2-2 32 0,-5 5 16 0,0 0 0 16,-3 4-112-16,-3 3-32 0,-1-1 0 0,-1-1 0 16,-3-2-224-16,1-2-48 0,3-3-16 0,-3 0 0 15,2 1-48-15,0-5-128 0,1-2 192 0,0-3-64 0,-1-1-128 16,2 0-176-16,2-2 48 0,1-1 0 15,0-2-2112-15,1-5-432 0,4-8-80 0</inkml:trace>
  <inkml:trace contextRef="#ctx0" brushRef="#br2" timeOffset="56326.8">6021 11257 9215 0,'8'-4'816'15,"3"2"-656"-15,3-3-160 0,7-2 0 0,3 2 3216 0,4 2 624 16,5-5 112-16,-1 3 16 0,1 2-2384 0,1 1-496 16,0-5-80-16,2 4-32 0,-2-1-560 0,1 1-112 15,-2 2-32-15,-4 0 0 16,-2 1-1552-16,-5 0-304 0</inkml:trace>
  <inkml:trace contextRef="#ctx0" brushRef="#br2" timeOffset="56590.25">5059 12134 18431 0,'0'0'816'0,"14"-6"160"0,6 1-784 0,7-5-192 0,6 1 0 0,7-3 0 15,4-2 2192-15,4 0 400 0,4 0 80 0,2-2 16 0,4-2-2112 0,7-1-432 16,6-1-144-16,1-1 0 0,-3 1 128 0,-1 0-128 16,-6-1 0-16,-5 4 0 0,-1-3 0 0,-4 4 0 15,-2 2 0-15,-3 1 0 16,-5 4-2336-16,-5-1-576 0</inkml:trace>
  <inkml:trace contextRef="#ctx0" brushRef="#br2" timeOffset="57023.75">5536 12442 11967 0,'0'0'1072'0,"7"-6"-864"0,5-2-208 0,3-2 0 15,0 2 3184-15,6-1 592 0,3 4 112 0,0-4 16 16,1 3-3152-16,0 1-752 0,-1-4 0 0,-1 3 0 16,-2 0 0-16,0 0 0 0,-4 2 0 0,1 3 0 15,-1 1 0-15,-3 4 0 0,-2 2 0 0,0 1 0 16,-1-2 0-16,-1 5 0 0,2-1 0 0,-5 2 0 16,-1 4 0-16,-3 1 0 0,1-6 192 0,-1 5-64 15,-3 4 64-15,1-2 0 0,2-2 0 0,-1-2 0 16,2-3 256-16,0 4 48 0,-1-5 16 0,4 0 0 0,0-3 0 15,2 4 0-15,4 3 0 0,1-3 0 16,1 3-160-16,1 1-32 0,-2 2 0 0,1 2 0 0,-1 0-320 0,0 0 0 16,-2-3 0-16,0 1 0 0,-2 2 128 0,-1 0-128 15,-3 0 160-15,-2 0-160 0,-5-2 384 0,0 1-32 16,-2 0 0-16,-3 0 0 0,-4-2 16 0,-3 0 0 16,-2-3 0-16,-3 1 0 0,-3 1-144 0,-1-3-32 15,-4-2 0-15,-1 1 0 16,-1-5-560-16,2 0-112 0,-1-1-32 0,2-5-9632 15,1-3-1936-15</inkml:trace>
  <inkml:trace contextRef="#ctx0" brushRef="#br2" timeOffset="57374.68">6905 11294 24191 0,'0'0'1072'0,"0"0"208"0,0 0-1024 0,0 0-256 0,0 0 0 0,0 0 0 16,-4 10 272-16,0 0 0 0,-2 4 0 0,-1 6 0 0,0 1 272 0,-2 7 48 15,-4 6 16-15,3 2 0 16,0 2-32-16,1 3 0 0,0 2 0 0,3 3 0 16,-1 2 128-16,4 3 0 0,-1-2 16 0,2 4 0 0,2-3-304 0,3 4-64 15,0-2-16-15,0-2 0 0,1-6-176 0,1-5-32 16,2-3-128-16,0-8 192 0,1-1-192 0,1-7 0 16,1-2 0-16,0-3 0 15,-1-5-560-15,2-2-144 0,1-6-48 0,-12-2-13456 16</inkml:trace>
  <inkml:trace contextRef="#ctx0" brushRef="#br2" timeOffset="57524.2">6528 11904 18431 0,'0'0'1632'0,"0"0"-1312"16,0 0-320-16,0 0 0 0,12-2 1856 0,-1-1 288 15,6 2 64-15,2-2 16 0,1 2-1648 0,4-3-336 16,2-2-64-16,3 0-16 0,4-5-160 0,4 1 0 15,1-5 144-15,0-2-8144 16,-1 2-1648-16</inkml:trace>
  <inkml:trace contextRef="#ctx0" brushRef="#br2" timeOffset="57752.73">7437 11753 23951 0,'0'0'1056'0,"0"0"224"0,0 0-1024 15,0 0-256-15,12 8 0 0,-1-2 0 0,1-2 1760 16,2-2 288-16,1 2 64 0,3-3 16 0,1-2-1408 0,0 0-272 16,1 0-64-16,2-3-16 0,1-6-368 0,1 2 128 15,1-1-128-15,2 1 0 16,1 2-1584-16,0-3-384 0,0 2-80 0</inkml:trace>
  <inkml:trace contextRef="#ctx0" brushRef="#br2" timeOffset="58291.05">8889 10853 24879 0,'-11'-16'1088'0,"4"7"256"0,0 2-1088 0,0 0-256 0,0 0 0 0,-4 5 0 16,-1 2 128-16,-4 0-128 0,-1 1 144 0,-2 4-144 15,-3 3 192-15,-1-2-48 0,0 4-16 0,0 2 0 16,2 2-128-16,-3 3 0 0,1 5 0 0,1 4 0 15,3 0 0-15,1 5 0 0,2-1 0 0,3 3 0 16,3 4 0-16,3 1 0 0,4-1 0 0,1 3 0 0,5 1 0 0,3 5 0 16,4-1 0-16,1 3 0 0,3 2 0 0,1-3 0 15,1 1 0-15,2 0 0 0,-1-2 0 0,-2 1 0 16,-1 1 0-16,0-3 128 0,-1 1-128 0,-2-3 0 16,-3-4 144-16,-1 2-144 0,-4-2 320 0,-2-2-16 15,-1-4 0-15,-1-2 0 0,-2-3 256 0,-1 0 48 16,-2-6 16-16,-1-1 0 0,-4-1-112 0,1-1 0 15,-1-5-16-15,-3-1 0 0,-3-4-112 0,-1 1-32 16,-1-2 0-16,-1-5 0 0,-2-4-48 0,1-3-16 16,-1 1 0-16,2-5 0 0,-2-1-112 0,2-4-32 15,0-1 0-15,2-1 0 0,1-3-144 0,7 4 160 16,0-4-160-16,-2-10 160 0,6 4-160 0,2 1 0 16,6-2 0-16,3 5 0 0,4 2-160 0,1 4-16 15,0 4 0-15,4 2 0 0,4 4-48 0,1 3-16 16,0 2 0-16,0 4 0 0,1 4 240 0,2-1-192 15,2 0 192-15,1-2-192 0,3 4-32 0,0-4 0 16,0 1 0-16,-1-1-9200 16,-2-2-1840-16</inkml:trace>
  <inkml:trace contextRef="#ctx0" brushRef="#br2" timeOffset="58674.92">9296 10216 3679 0,'4'-9'320'0,"3"0"-320"16,3 4 0-16,3-1 0 0,1 3 3776 0,0 3 704 15,3 4 128-15,-1 5 16 0,2 1-3312 0,2 4-672 16,3 4-128-16,-1 4-16 0,-1 3-144 0,2 3-32 16,0 6 0-16,2 6 0 0,3 2 272 0,2 7 48 15,0 7 16-15,2 7 0 0,0 8 32 0,-2 11 0 16,1 6 0-16,-3 4 0 0,-4 0-224 0,-5 13-32 16,-6 1-16-16,-7 6 0 0,-6 0-160 0,-5-1-48 15,-4-3 0-15,-4-5 0 0,-4-2 48 0,-1 0 0 16,-6-10 0-16,-3-2 0 0,-2-4 48 0,-3-3 16 15,-5-3 0-15,-1-4 0 0,-3-4-320 0,-5-5 0 16,-4-4 0-16,-9-5 0 16,-3-1-2144-16,-2-6-384 0</inkml:trace>
  <inkml:trace contextRef="#ctx0" brushRef="#br2" timeOffset="59209.6">5057 10239 3679 0,'0'0'320'0,"-6"-4"-320"16,6 4 0-16,-10-2 0 0,10 2 2944 0,-7 0 512 15,-6 1 96-15,0 3 32 0,1 0-2112 0,-2 2-432 16,-3-2-80-16,-1 7 0 0,0 1-400 0,-2 4-80 16,-3 5-16-16,2 7 0 0,0 2 48 0,0 8 16 15,-4 9 0-15,-1 5 0 0,-5 6 224 0,-2 8 32 0,-1 7 16 0,1 10 0 16,-5 3-320-16,3 7-64 0,0 6-16 0,-1 4 0 15,1 5-240-15,4 3-160 0,2 2 192 0,2 4-192 16,1 2 0-16,5 5 0 0,6 2 0 0,3-2 0 16,4 3 224-16,6-34-64 0,5 11-16 0,3 4 0 15,7 5 48-15,3 2 0 0,6-2 0 0,7-2 0 16,3-6-1408-16,5-6-288 0,5-7-48 0</inkml:trace>
  <inkml:trace contextRef="#ctx0" brushRef="#br2" timeOffset="59840.18">10826 11359 15663 0,'0'0'688'0,"0"0"144"15,0 0-656-15,0 0-176 0,0 0 0 0,13-1 0 0,3-3 1664 0,6 0 288 16,3 2 64-16,6-2 16 0,1 0-1120 0,2-4-208 16,0-1-64-16,1 0 0 0,-1 1-288 0,2-4-64 15,2 3-16-15,-1-1 0 0,-2 4-144 0,0-3-128 0,-4 0 192 0,0 0-192 32,-3 3-1616-32,-2 2-432 0</inkml:trace>
  <inkml:trace contextRef="#ctx0" brushRef="#br2" timeOffset="59986.21">11017 11705 20271 0,'0'0'1792'0,"-5"11"-1424"0,3-1-368 0,5 3 0 15,3 0 2064-15,5-4 352 0,1 1 64 0,2 1 16 16,1-4-1776-16,3-1-336 0,1-4-80 0,-1 1-16 16,5-3-288-16,4-4 0 0,2-2 0 0,18-1-13472 15</inkml:trace>
  <inkml:trace contextRef="#ctx0" brushRef="#br2" timeOffset="62576.55">12352 10695 11967 0,'-3'-10'1072'0,"3"1"-864"16,-1-3-208-16,3 0 0 0,1 3 1248 0,-3 9 208 15,2-10 32-15,-2 10 16 0,7-7-560 0,-7 7-112 16,0 0-32-16,0 0 0 0,0 0-352 0,0 0-80 16,0 0-16-16,7 16 0 0,-3 4 32 0,0 6 16 15,-2 3 0-15,-2 5 0 0,3 6-32 0,0 7-16 16,-1 5 0-16,1 3 0 0,-2 2-128 0,-1-13-32 16,-3 8 0-16,1 34 0 0,-2-5-192 0,0-28 144 15,-1 4-144-15,-2 26 128 0,-1-8-128 0,0-11 128 16,1-8-128-16,0-7 128 0,1-7-128 0,3-3 192 15,-2-8-192-15,4-4 192 16,1-8-1936-16,3-3-384 0,0-2-80 0,-3-14-16 0</inkml:trace>
  <inkml:trace contextRef="#ctx0" brushRef="#br2" timeOffset="63061.87">12278 10664 6447 0,'-4'-5'576'0,"1"-4"-576"15,3 1 0-15,0-3 0 0,0 11 2864 0,0-8 464 16,3-3 80-16,2 3 32 0,0-2-2256 0,4 3-448 15,2-1-96-15,3 0 0 0,4-4-192 0,3 5-48 16,0-1 0-16,6 3 0 0,1 3-112 0,4 0-32 16,-2 5 0-16,3-1 0 0,2 2-128 0,-2 4-128 15,0-3 192-15,-3 6-192 0,-2 1 192 0,1 4-64 16,1 5 0-16,-5 5-128 0,-2 2 144 0,-3 5-144 16,-2 4 0-16,-4 4 144 0,-3 0-144 0,-4-2 160 15,-5 2-160-15,-2-2 160 0,-1-2-160 0,-7-2 0 16,-2-4 144-16,-2-2-144 0,-4 0 144 0,-3-2-144 15,-4 2 192-15,-1-3-192 0,-3-3 304 0,1 0-48 16,-1-4-16-16,-2-2 0 0,-2 1-48 0,1-3-16 0,1-6 0 16,2 3 0-16,7-5-176 0,-2 2 0 0,4-5 0 0,4-1 128 15,7 1-128-15,7-4 0 0,0 0 0 0,0 0 128 16,-2 11-128-16,6-1 0 0,2 3-160 0,6 2 160 16,3 7-144-16,3 3 144 0,1 1-128 0,3 4 128 15,2-1 0-15,0 4-128 0,1 3 128 0,-3-1 0 16,-2-1 0-16,2 2 0 0,-2 5 0 0,-1 0 0 15,-1-3 0-15,-3-1 0 0,-2-3 0 0,0-1 0 0,-4-4 0 16,-3-1 144-16,-2-6-144 0,-2 2 160 0,1 0-288 0,-1-5-64 16,1-3-16-16</inkml:trace>
  <inkml:trace contextRef="#ctx0" brushRef="#br2" timeOffset="63527.99">13586 11367 10127 0,'0'0'448'0,"0"0"96"0,-9-4-544 0,1 1 0 0,8 3 0 0,-10 0 0 15,-1 5 1888-15,-1 3 272 0,-1-2 48 0,2 7 16 16,0 0-1216-16,-2 7-240 0,-1 2-64 0,-1 1 0 15,-3 3 32-15,0 1 0 0,0 6 0 0,2 0 0 16,1 1 16-16,2 3 0 0,3 3 0 0,3-4 0 16,3 3-240-16,4-5-32 0,4-1-16 0,3-3 0 0,2-3-208 0,2 1-64 15,2-2 0-15,3-4 0 0,3-4-64 0,3 0-128 16,-1-5 176-16,5-1-176 0,8-3 0 0,-2-2-320 16,-1-5 32-16,-1-2-8064 15,2 0-1616-15</inkml:trace>
  <inkml:trace contextRef="#ctx0" brushRef="#br2" timeOffset="63911.53">14242 11585 17503 0,'0'0'1552'0,"-2"-10"-1232"0,-1 0-320 16,0 2 0-16,3 8 800 0,-6-2 96 0,6 2 32 0,-13-2 0 15,-1 5-352-15,0 2-80 0,-1 6-16 0,-3 5 0 16,-2 2-288-16,-1 2-48 0,2 0-16 0,0 6 0 16,1 2 304-16,3 3 48 0,1 2 16 0,4-2 0 15,4 2 0-15,3-1 0 0,3 2 0 0,4-6 0 16,2 0-224-16,4-6-32 0,6-2-16 0,1-4 0 15,4-3-64-15,0-1-16 0,4-7 0 0,1-4 0 16,0-1 32-16,-1 0 0 0,-1-6 0 0,2-5 0 16,-2 0 16-16,0 0 0 0,0-5 0 0,-2 0 0 0,-3-3-48 0,0 0 0 15,-1 1 0-15,-3 0 0 0,-4 0 32 0,0-1 0 16,-6 0 0-16,-3 0 0 0,-3 0 16 0,-3-1 0 16,-4 1 0-16,-3-2 0 0,-4-2 64 0,-3 6 32 15,-2-1 0-15,-1 1 0 0,-3 6-160 0,4 3-128 16,-3-1 144-16,0 4-144 15,1 1-256-15,0 3-160 0,0 2-32 0,3 2-13504 16</inkml:trace>
  <inkml:trace contextRef="#ctx0" brushRef="#br2" timeOffset="64300.5">15054 11386 8287 0,'0'0'736'0,"0"0"-592"15,-3-8-144-15,3 8 0 0,-3-10 3376 0,0 2 640 0,3 8 128 0,-10-4 16 16,2 2-3024-16,-3-1-624 16,-1 2-112-16,0 6-16 0,-1-1-384 0,-1 4 0 0,-1 2 0 0,-1 0 128 15,0 3-128-15,3 2 0 0,-1 1 0 0,5 2 0 16,0 0 0-16,4 0 192 0,2-2-32 0,5 3-16 15,3 0 128-15,4 3 32 0,1 0 0 0,2 2 0 16,0-1 16-16,2 2 0 0,0 2 0 0,3-3 0 16,1 3-64-16,-1-4-16 0,1-1 0 0,0 3 0 15,0-4-16-15,-3-1 0 0,-2 2 0 0,-3-2 0 0,-2-2 176 16,-2 1 48-16,-2-2 0 0,-3 1 0 0,-2-1 128 0,-3 0 16 16,-1-2 16-16,-3-2 0 0,-3-4 32 0,-2 1 0 15,-3 3 0-15,-3-6 0 0,-3 2-224 0,-1-2-32 16,-1-5-16-16,-2 4 0 0,1 1-192 0,-2-5-48 15,3 1 0-15,-1-2 0 0,1-1-128 0,1-1-176 16,2-2 48-16,4 1 0 16,1-5-2304-16,5 0-448 0</inkml:trace>
  <inkml:trace contextRef="#ctx0" brushRef="#br2" timeOffset="66796.75">16029 10884 11055 0,'0'0'480'0,"0"-9"112"0,0 9-464 0,-3-13-128 16,2 0 0-16,-1 3 0 0,-2-3 864 0,0 2 160 15,-2 1 16-15,2-2 16 0,-3 5-192 0,2-3-32 16,0 3-16-16,5 7 0 0,-7-7-112 0,-1 4-32 0,8 3 0 0,-10 0 0 16,1 1-208-16,-1 4-32 0,0 0-16 0,-1 8 0 15,1 0-144-15,0 2-16 0,-1 2-16 0,-1-1 0 16,1 2 144-16,2 2 16 0,2 6 16 0,4-2 0 16,-2 4-32-16,3 0 0 0,4 1 0 0,3 0 0 0,1 3-176 15,3 0-32-15,1 0-16 0,2-2 0 0,-1 2-160 16,3 2 0-16,1 3 0 0,2-1 0 0,-2-3 0 0,1 2 128 15,-3 1-128-15,1 1 0 0,-1-3 144 0,-2 2-144 16,-2-2 160-16,0 2-160 0,0-5 0 0,-3 1 0 16,-1 0 0-16,-1 1 0 0,0 0 0 0,-1-1 0 15,-3-2 0-15,-2 1 0 0,-1-1 176 0,-1-4-16 16,0 2 0-16,-1-3 0 0,-3 2 304 0,1-6 64 16,-4-3 16-16,0 0 0 0,0 0 80 0,-1 0 16 15,-1 1 0-15,-2-3 0 0,-4-2-288 0,0-2-48 16,0 0-16-16,-1-2 0 0,-2-3-64 0,-1-2-16 15,0-1 0-15,-1 0 0 0,-3-6-16 0,3-3 0 16,1-2 0-16,4-6 0 0,3 3-64 0,1-7 0 16,2-3-128-16,3-6 192 0,2 1-192 0,5-7 144 15,7 0-144-15,3 2 128 0,2 2-128 0,3 1 0 16,1 4 0-16,5 4 0 0,0 3-192 0,3 3 192 16,1 4-160-16,-1 0 160 0,1 7-144 0,1 2 144 15,0 1-128-15,0 5 128 0,-1 1 0 0,0 4-160 16,-2 1 160-16,-2 3 0 0,-5 1-208 0,0 3 64 15,-4 3 16-15,-3 2 0 16,-2-2-1344-16,-2-2-272 0,-2 0-48 0,-1 0-11104 0</inkml:trace>
  <inkml:trace contextRef="#ctx0" brushRef="#br2" timeOffset="67881.59">17252 11543 11055 0,'0'0'976'0,"-3"-9"-784"16,-1-5-192-16,-1 2 0 0,-1-2 1632 0,-2 2 288 15,-3 0 48-15,1 0 16 0,-2 3-576 0,1-1-96 16,-2 2-32-16,2 3 0 0,0 0-464 0,-1 4-112 15,0 1 0-15,-2 5-16 0,0 1-160 0,-1 7-16 16,0 1-16-16,-3 4 0 0,2 2-208 0,-1 2-32 16,-2 3-16-16,2 6 0 0,3-1 176 0,3 1 32 15,0 3 16-15,4 2 0 0,2-1-16 0,3 2-16 16,2 0 0-16,3-1 0 0,2-3-240 0,6-2-32 16,1 1-16-16,5-6 0 0,-2-4-144 0,5 0 128 15,0-3-128-15,1-4 128 16,5-3-480-16,-2 1-96 0,1-5-32 0,3 1-8688 0,3-7-1744 0</inkml:trace>
  <inkml:trace contextRef="#ctx0" brushRef="#br2" timeOffset="68201.92">17714 11485 21183 0,'-15'5'944'0,"5"2"192"0,-1 2-912 0,-2 5-224 0,0 2 0 0,-3 3 0 0,3 4 720 0,-2 3 112 16,-1 0 0-16,1 4 16 0,0-3 112 0,3 1 32 16,2-5 0-16,3 0 0 0,4-2-224 0,1-3-64 15,4-3 0-15,4-1 0 0,2-1-336 0,2-7-80 16,3 1-16-16,3-5 0 0,2-1 48 0,1-2 0 16,3-3 0-16,3-3 0 0,2-2 80 0,1-4 32 15,1-1 0-15,0-1 0 0,-6-2-176 0,2 1-48 16,-4-3 0-16,-3 2 0 0,-5 2-208 0,-2 0 176 15,-3 1-176-15,-3-3 160 0,-5 1 32 0,-3 0 16 16,-2 3 0-16,-2 1 0 0,-5-2-16 0,-1 1 0 16,1 6 0-16,-2 3 0 0,0-1-192 0,0 2-288 15,-2 1 64-15,2 2 16 16,1 1-2032-16,-1 2-384 0,0 0-96 0</inkml:trace>
  <inkml:trace contextRef="#ctx0" brushRef="#br2" timeOffset="68548.67">18313 11360 20271 0,'0'0'1792'0,"0"0"-1424"0,0 0-368 0,0 0 0 16,10 0 1040-16,-10 0 144 0,0 0 32 0,4 8 0 16,-1 2-400-16,-5 3-80 0,-3-2-16 0,0 2 0 15,-1 2-416-15,-2-1-96 0,-1-1-16 0,-1 2 0 16,0 0 48-16,1 1 0 0,1-2 0 0,2-3 0 15,2 3 144-15,-1 0 48 0,1 0 0 0,2-1 0 16,2 1-112-16,0 0 0 0,1 2-16 0,2-1 0 0,-1 1-64 16,2-2-16-16,1 0 0 0,0 0 0 0,-1 2-80 15,1 1-16-15,-1-1 0 0,-2 1 0 0,0-3-128 16,-2 1 0-16,-2 0 144 0,1 0-144 0,-3-1 256 16,-2-2 0-16,-2-1-16 0,-2 1 0 0,-1-3 32 0,-2 1 16 15,-2-4 0-15,-3 3 0 0,-2-3-144 0,-3 1-16 16,-3-2-128-16,0-1 192 0,-4-2-192 0,4 1 0 15,0-5 128-15,5 1-128 16,-1 1-320-16,4-1-128 0,3-7 0 0,2 2-9728 16,2 0-1952-16</inkml:trace>
  <inkml:trace contextRef="#ctx0" brushRef="#br2" timeOffset="69402.34">18883 11525 15263 0,'0'0'672'0,"-6"7"144"0,0-3-656 0,-5-1-160 15,2 1 0-15,9-4 0 0,0 0 992 0,-9 4 160 16,9-4 48-16,0 0 0 0,-6-5 0 0,3 0 0 16,2-5 0-16,2 0 0 0,3-6-256 0,1-1-48 15,-1-3-16-15,1 0 0 0,1-2-448 0,0 1-96 16,2-2-16-16,-2 0 0 0,1-4-176 0,-1 5-144 15,-1-5 192-15,-1 4-192 0,1 1 128 0,0 6-128 16,0 3 0-16,-1 6 0 0,-4 7 0 0,0 0 0 16,0 0 0-16,0 0 0 0,10 5-144 0,-2 9 144 15,-2 2-128-15,1 4 128 0,-2 6 0 0,1 1-128 16,-1-3 128-16,2 4 0 0,-1-4 0 0,0 3 0 0,1-5 0 0,-1-1 0 16,-1-3 0-16,3-3 0 0,-2-6 0 0,0 0 0 15,-1-3 144-15,-5-6 16 0,11 0 0 0,-2-3 0 16,-1 0 464-16,3-8 80 0,3 1 32 0,-3-5 0 15,-1-3-288-15,0-1-48 0,-2-1-16 0,1-1 0 16,-4-3-256-16,-2 1-128 0,-2 1 128 0,-1-5-128 16,-1 4 0-16,-2 0 0 0,-1-5 0 0,0 3 0 15,1-5 0-15,-3-1 0 0,-1-5 0 0,-1-1 0 0,-1-2 0 16,0-2-224-16,6-6 80 0,-1 0 16 0,0 0-176 16,1-1-16-16,3-1-16 0,3 5 0 0,-1-2 64 0,4 6 16 15,1 1 0-15,1 5 0 0,-2 9 256 0,4 2-160 16,1 5 160-16,0 4-128 0,0 1 128 0,2 3-192 15,1 4 192-15,1 2-192 0,1-2 192 0,3 4 0 16,0 5 0-16,5 1-128 0,1-2 128 0,2 1 0 16,0-1 0-16,-1 2 0 0,5 1 0 0,-2-1 0 15,0-1 0-15,-2-1 0 0,0-1 0 0,-1 1 0 16,1-2 0-16,0 0 0 0,-2-3 0 0,1 2 0 16,-2 0 0-16,0 1 0 0,0-2 0 0,-1 0 0 15,-3-3 0-15,1 0 0 0,0 2-144 0,-3 2 0 16,0 0 0-16,-3-2 0 15,-2-2-1536-15,-3 4-304 0,-1 1-64 0,-9 0-8848 0</inkml:trace>
  <inkml:trace contextRef="#ctx0" brushRef="#br2" timeOffset="69718.4">19486 10872 17503 0,'0'0'1552'0,"0"0"-1232"0,0 0-320 0,0 0 0 0,3 9 1040 0,-2 4 160 15,-1-13 16-15,1 19 16 0,2 2 16 0,-3 7 0 16,-1-3 0-16,-1 4 0 0,0 0-608 0,-2 1-112 15,-2 2-16-15,-2-2-16 0,-1 0-192 0,-1 2-48 16,-1 1 0-16,-1-1 0 0,2-3-48 0,1 0-16 16,0-5 0-16,2 2 0 0,-1-2-192 0,0-4 0 15,-1-3 0-15,6-2 0 16,1-1-800-16,0-4-48 0,-1-2-16 0,3-8-7408 16,0 0-1488-16</inkml:trace>
  <inkml:trace contextRef="#ctx0" brushRef="#br2" timeOffset="70041.64">19597 10924 17503 0,'0'0'1552'0,"0"0"-1232"0,13-7-320 0,-1 3 0 15,1 1 1232-15,1 1 192 0,0-2 48 0,3 0 0 16,-2 0-704-16,1 2-128 0,-2-2-16 0,2 0-16 15,-2 2-224-15,0 2-64 0,0 0 0 0,-4 2 0 16,0 3-320-16,0-1 0 0,-10-4 0 0,11 11 128 16,1 3 192-16,-6 3 32 0,-1-1 16 0,-1 6 0 15,-3 3-16-15,2 2 0 0,-3 5 0 0,-3 1 0 16,2-2-96-16,-3 3-32 0,-2 4 0 0,1-1 0 16,0-3-32-16,1-1 0 0,0-2 0 0,0-2 0 15,3 1-64-15,-1-5 0 0,-1-3-128 0,2 0 192 16,1 0-64-16,0-6-128 0,0-2 176 0,0-2-176 0,1-1 0 15,-1-11-192-15,-1 10 0 0,-1-1 0 16,2-9-1920-16,0 0-368 0,0 0-80 16</inkml:trace>
  <inkml:trace contextRef="#ctx0" brushRef="#br2" timeOffset="70287.03">19630 11452 18831 0,'14'-5'832'0,"-3"-2"176"0,2 0-816 0,2 0-192 0,3-3 0 0,2 4 0 16,3-1 1152-16,4 2 176 0,2 0 32 0,1-2 16 15,1 0-272-15,2 3-48 0,0-2-16 0,-1 1 0 16,1 0-544-16,-2 1-112 0,-3-2-32 0,-2 2 0 31,-3 1-1440-31,1 2-304 0,-2 0-48 0,-3 0-9904 0</inkml:trace>
  <inkml:trace contextRef="#ctx0" brushRef="#br2" timeOffset="70568.95">18858 11974 22111 0,'0'0'1968'0,"0"0"-1584"16,0 0-384-16,13 3 0 0,2-3 544 0,6 0 32 16,3-2 0-16,5 1 0 0,-1 0-144 0,8-2-32 15,6 0 0-15,2-3 0 0,4-2 64 0,6 1 16 16,3-2 0-16,4 3 0 0,0-4-256 0,-4 1-48 15,-5-1-16-15,0 2 0 0,-2-2-160 0,0 4 0 0,-6-3 144 16,1 2-144-16,-3 2-144 0,-4-1-112 16,-4 2 0-16,-2 1-7920 15,-8 1-1568-15</inkml:trace>
  <inkml:trace contextRef="#ctx0" brushRef="#br2" timeOffset="70960.1">19298 12263 13823 0,'0'0'608'0,"0"0"128"0,0 0-592 0,14-4-144 0,4 0 0 0,2 2 0 16,2-2 1552-16,3-3 288 0,3 5 48 0,-1-1 16 15,0 2-1184-15,-4 0-224 0,1 2-48 0,0 2-16 0,-2-3-272 16,-2 3-160-16,0 4 192 0,-2-2-192 0,-4 2 0 15,-3 4 0-15,0-3 0 0,-4 3 0 0,0 0 128 0,-1-1-128 16,-2 3 0-16,0 2 0 0,-2-1 176 0,-1-1-176 16,1 1 160-16,-2 1-160 0,0-1 176 0,1-2-176 15,0 0 192-15,3 2-192 0,-1-2 304 0,0 0-48 16,1 1-16-16,0 0 0 0,0 1-16 0,0-1 0 16,-1-2 0-16,2-2 0 0,-2 4-96 0,0-1 0 15,-3-2-128-15,0 3 192 0,-2-5-192 0,0 2 144 16,-1 1-144-16,-2 1 128 0,-6-1 32 0,-1-1 0 15,0 2 0-15,-4 1 0 0,-2-5-160 0,-1 4 128 16,-2-4-128-16,3 0 128 0,0-2-128 0,0-3 0 16,6 0 0-16,-2 1 128 15,0-4-1600-15,2-5-320 0</inkml:trace>
  <inkml:trace contextRef="#ctx0" brushRef="#br2" timeOffset="71387.03">20648 11359 4607 0,'0'0'192'0,"0"0"64"0,0 0-256 0,0 0 0 16,0 0 0-16,0 0 0 0,0 0 1920 0,-5 5 352 15,0 5 64-15,5-10 16 0,-5 9-960 0,0 3-192 16,0 3-48-16,-2 1 0 0,1 2 0 0,1 2 0 15,-4 1 0-15,3 2 0 0,1 3-192 0,0 0-32 16,-2 4-16-16,3-2 0 0,-1 3-112 0,1 2-32 16,1 1 0-16,0 3 0 0,1 0-224 0,-1 0-48 15,-1-2-16-15,2 0 0 0,0-1-192 0,2-2-32 16,2-7-16-16,0-1 0 0,2-1-48 0,1-5 0 16,3-3 0-16,-1-2 0 0,4-3-64 0,-1-4-128 0,1 2 176 0,2-3-176 15,0-5-128-15,1-4-144 0,-2-3-32 0,1 0-8720 31,0-2-1728-31</inkml:trace>
  <inkml:trace contextRef="#ctx0" brushRef="#br2" timeOffset="71536.78">20352 11879 22687 0,'0'0'1008'0,"0"0"208"0,13 4-976 0,4-2-240 0,4-2 0 0,0 0 0 16,6 0 512-16,0-1 64 0,5-2 16 0,-2 0 0 0,2-3-400 15,1-4-64-15,3-1-128 0,-2 1 176 0,1-3-368 0,1 3-80 16,0-2-16-16</inkml:trace>
  <inkml:trace contextRef="#ctx0" brushRef="#br2" timeOffset="72073.63">19006 10394 9215 0,'0'0'400'0,"0"0"96"0,-6 5-496 0,2 7 0 0,-4 2 0 0,0-2 0 0,-2 2 928 0,0 3 96 16,-6 3 0-16,-1 3 16 0,-1 4 48 0,-1 2 16 15,-5 2 0-15,0 7 0 0,-4 6-144 0,0 4-48 16,-1 3 0-16,1 12 0 0,1 3-272 0,2 7-64 16,0 1-16-16,4 8 0 0,2 4-320 0,4 7-64 15,1 3-16-15,7 2 0 0,5 4-160 0,4 1 0 16,5-3 144-16,3 2-144 0,4-3 0 0,1-4 144 15,3-2-144-15,1-1 0 0,1-7 0 0,3 0-144 16,4-7-16-16,2-5 0 16,3-4-320-16,3-4-64 0,1-7-16 0,1 1 0 15,-3-1-144-15,-1-7-48 0,-1-5 0 0,1-3-4880 16,3 0-992-16</inkml:trace>
  <inkml:trace contextRef="#ctx0" brushRef="#br2" timeOffset="72667.7">20887 10585 11967 0,'0'0'1072'0,"0"0"-864"0,13 7-208 0,1 4 0 16,1-5 256-16,2 3 16 0,0 0 0 0,5 4 0 15,3-3 256-15,1 2 48 0,-1 6 16 0,3 4 0 16,1 6-208-16,5 1-32 15,2 5-16-15,4 8 0 0,-1 5-144 0,2 7-48 0,-2 5 0 0,1 1 0 16,-5 0-144-16,-3 7 0 0,-5 7 144 16,-6 6-144-16,-3 1 160 0,-5 2-32 0,-6-5-128 0,-4 5 192 15,-4 0 480-15,-4 4 96 0,-2-4 0 0,-3-3 16 16,-1-6 0-16,-3-3 0 0,-3-5 0 0,-2-1 0 16,-2-5 160-16,-2-3 16 0,1 2 16 0,0-12 0 15,1-3-432-15,2-6-96 0,0-2 0 0,1-2-16 16,3-3-240-16,1-7-32 0,1-2-16 0,3-7 0 15,3-4-1872-15,7-11-384 0</inkml:trace>
  <inkml:trace contextRef="#ctx0" brushRef="#br2" timeOffset="73001.64">22536 11270 11967 0,'-5'-14'1072'0,"1"0"-864"16,0 1-208-16,0 1 0 0,0-1 2496 0,-1 7 448 15,5 6 80-15,0 0 32 0,0 0-1648 0,-9 0-336 16,1 1-64-16,-1 11-16 0,0 6-560 0,0 5-112 0,-1 6-32 0,1 2 0 16,0 5 96-16,1 5 32 0,2 1 0 0,1 3 0 15,0 1-96-15,0 3 0 0,0-2-16 0,-1 2 0 16,1 0-160-16,0-1-16 0,0-1-128 0,0 2 192 31,-1-3-1472-31,-1-6-288 0,2-7-64 0,0-4-16 0,4-3 64 0,-2-7 16 16,0-10 0-16</inkml:trace>
  <inkml:trace contextRef="#ctx0" brushRef="#br2" timeOffset="73157.85">22227 11693 19343 0,'0'0'848'0,"0"0"192"0,0 0-832 0,11 7-208 15,3-5 0-15,2 4 0 0,1 3 880 0,1-1 128 16,5 2 16-16,2-2 16 0,3-1-624 0,7-3-128 15,4 3-32-15,1-2 0 0,-2-3-256 0,0 1 0 16,0-3 0-16</inkml:trace>
  <inkml:trace contextRef="#ctx0" brushRef="#br2" timeOffset="73551.64">23686 10825 23951 0,'-24'-1'1056'0,"9"3"224"0,1 2-1024 0,1 5-256 0,2 1 0 0,-1 7 0 0,1 6 288 0,-2 5 0 16,2 10 0-16,0 4 0 0,1 1-288 0,0 5 128 16,1 1-128-16,2 4 0 0,-1 5 272 0,0 1-48 15,-1 3-16-15,0 2 0 0,1-3 48 0,-1 1 16 16,-1-2 0-16,1 3 0 0,0-4-144 0,0-2-128 15,0-4 192-15,3 1-192 16,-2-6-1248-16,2-5-352 0,2-6-80 0,-1-5-8736 0</inkml:trace>
  <inkml:trace contextRef="#ctx0" brushRef="#br2" timeOffset="73952.42">23387 10938 24351 0,'12'-14'1088'0,"1"5"208"0,-2 3-1040 0,7-2-256 0,5 2 0 0,5 1 0 16,5 4 288-16,5 1 0 0,1 1 0 0,-1 3 0 15,-1 0-96-15,1 4 0 0,-3 1-16 0,4 4 0 16,-2 1 80-16,0 4 0 0,-2 1 16 0,-2 2 0 15,-2 0-48-15,-2 4-16 0,-2 2 0 0,-4-3 0 16,-7 3-80-16,-4-2-128 0,-5 3 176 0,-5 0-176 16,-9 4 144-16,-2 1-144 0,-7-1 0 0,-4-3 144 0,-3-1-144 15,-4-1 0-15,-4 1 144 0,0-3-144 0,-4 0 240 0,1-2-32 16,0-2 0-16,-1 0 0 0,4 2 96 0,-1-1 16 16,-1-3 0-16,4 0 0 0,4 0 16 0,3 0 16 15,4 1 0-15,6 1 0 0,6-1-352 0,5 2 0 16,4 3 0-16,6 3 128 0,4-1-128 0,4 1 0 15,0-4 0-15,4 1 0 0,0-2 0 0,2-1 0 16,1-3 0-16,2-1 0 0,-1-2-192 0,4 1 0 16,2-3 0-16,-1-3 0 15,5 2-1536-15,-3-2-320 0,11-3-64 0,-6 2-16 0</inkml:trace>
  <inkml:trace contextRef="#ctx0" brushRef="#br2" timeOffset="74344.34">24856 11392 19343 0,'-6'-20'1728'0,"5"7"-1392"0,1-4-336 0,0 3 0 16,-1 0 752-16,-2 3 80 0,1 2 0 0,2 9 16 16,-6-2-160-16,-3 3-48 0,-2 3 0 0,1 5 0 15,-1-1-384-15,-3 5-64 0,-4 1-32 0,-1 4 0 0,-3 1 96 0,3 3 0 16,2-2 16-16,1 3 0 0,2 1 112 0,4-1 0 16,1-2 16-16,8 2 0 0,2-1-16 0,4-2 0 15,3 3 0-15,1 1 0 0,1-2-208 0,-1 1-48 16,4 2-128-16,-2 1 192 0,0 3-192 0,-2-1 0 15,-2 2 128-15,-2 0-128 0,-1-5 0 0,-2-1 128 16,-1-1-128-16,-1-1 0 0,-2-5 0 0,-2 1 128 16,0-1-128-16,-2-6 0 0,-3-1 128 0,-1-3-128 15,-2 0 176-15,4-4-176 0,-6-2 0 0,-4-1 0 16,-5-4 0-16,-9-6 0 16,2 1-2176-16,2-5-400 0</inkml:trace>
  <inkml:trace contextRef="#ctx0" brushRef="#br2" timeOffset="74582.52">25172 11481 4607 0,'0'0'400'15,"0"0"-400"-15,-1 16 0 0,0 2 0 0,-1 1 3552 0,-2 3 624 0,-1 0 128 0,-1 6 32 16,-3-2-3200-16,0 5-640 0,-1-1-128 0,-1 1-32 16,-3-1 128-16,0 3 32 0,-2-1 0 0,2-1 0 15,0-1-240-15,2 1-64 0,-2-5 0 0,1 2-10688 16</inkml:trace>
  <inkml:trace contextRef="#ctx0" brushRef="#br2" timeOffset="74936.95">25453 11586 19807 0,'-6'23'880'0,"1"-5"176"0,-3 1-848 0,-1 3-208 15,0 5 0-15,0-3 0 0,-1 0 928 0,0-1 144 16,-2-2 16-16,1-2 16 0,0 0-80 0,0-2-32 16,1-3 0-16,3-5 0 0,-2-2-400 0,9-7-80 15,0 0 0-15,0 0-16 0,0 0-48 0,-4-8 0 16,4-5 0-16,2-1 0 0,2-4-32 0,3-4-16 0,2 0 0 0,1 0 0 16,1 3-400-16,1-1 128 15,-1-1-128-15,-1 0 0 0,4 2 0 0,0 2 0 0,0 4 0 0,0 2 0 16,1 5 0-16,1 0 0 0,-2 5 0 0,2 6-176 15,1 5 176-15,0 9-160 0,3 2 160 0,-4 6-160 16,-2 0 32-16,-3 8 0 0,1 2 0 0,-2 2 0 16,-2-3-384-16,-3-1-64 15,-1-2 0-15,-2 0-12736 0</inkml:trace>
  <inkml:trace contextRef="#ctx0" brushRef="#br2" timeOffset="75487">26448 10898 17503 0,'-10'3'1552'0,"-1"4"-1232"16,-1-2-320-16,-3 4 0 0,0 3 992 0,-2 5 144 16,1 2 16-16,-2 1 16 0,-1-1-544 0,1 3-112 15,2-2-32-15,2 2 0 0,2 0 224 0,3 2 32 16,2 1 16-16,3-1 0 0,8 3-464 0,-1-2-96 16,4 6 0-16,2-1-16 0,1 0-48 0,1 1 0 0,3 4 0 0,-1 2 0 15,2-2-128-15,-1 3 0 0,-1-1 0 0,-2 1 128 16,1 2-128-16,-3 0 0 15,-2 0 0-15,0 0 0 0,-4 0 0 0,0 1 0 16,-3-3 0-16,0-1 0 0,-1-2 0 0,-1-1 128 0,0-4-128 0,-1-1 0 16,-2-2 256-16,0-5-48 0,-1-4 0 0,-3-2 0 15,-1-1 496-15,0-5 112 0,1 1 16 0,-3-6 0 16,0 1-224-16,-1-5-32 0,-2-1-16 0,-1-1 0 16,2-5-176-16,0 1-16 0,-1-5-16 0,0 0 0 0,0-5-128 15,2-2-32-15,1-3 0 0,5 0 0 0,-1-3-192 16,6 2 0-16,0 1 0 0,5 2 0 0,2 3 0 0,3 2 0 15,2 2 0-15,3-1 0 0,1 5 0 0,1-1-192 16,-1 3 48-16,4 3 0 0,-2-1 144 0,1 0-160 16,-1 5 160-16,-1 2-160 0,-1-1 160 0,0 4-160 15,0 0 160-15,-1 4-160 0,-2 1-144 0,0 2-16 16,-2-1-16-16,-1 0 0 16,0 2-128-16,-2 0-32 0,-1 0 0 0,1 3 0 15,-3-5-1376-15,0-2-288 0,-3 1-48 0</inkml:trace>
  <inkml:trace contextRef="#ctx0" brushRef="#br2" timeOffset="76138.03">27707 11511 17503 0,'-4'-8'1552'0,"-1"-5"-1232"16,-2 1-320-16,-1-2 0 0,-1 0 976 0,-2 2 144 16,0 0 32-16,-2 0 0 0,-1 3-304 0,-1 2-48 15,0 2-16-15,-3 4 0 0,-4 1-272 0,1 4-48 16,-2 0-16-16,0 6 0 0,0-1-96 0,3 5-32 16,0 2 0-16,0 2 0 0,1 2 192 0,4 1 48 0,4-4 0 0,3 1 0 15,3 3-240-15,5-2-64 0,5 0 0 0,3 1 0 16,2-5-112-16,3 2-16 0,1-1-128 0,3 1 192 15,0-1-192-15,1 2 176 0,-2 0-176 0,1 0 160 16,-1 0-160-16,-2-1 0 0,-1 2 0 0,-3-1 0 16,-2 1 0-16,-3-1 128 0,-3-3-128 0,0 1 0 15,-4 0 0-15,0-2 128 0,-3-2-128 0,-2-1 0 16,-2 0 192-16,-1-3-64 0,-1 2 0 0,-3-2 0 16,-1-4-128-16,-1-2 128 0,1-2-128 0,0-1 128 15,-2-2-480-15,5 0-96 0,-1-4-32 0,1-3-8672 16,2-1-1728-16</inkml:trace>
  <inkml:trace contextRef="#ctx0" brushRef="#br2" timeOffset="76362.6">27991 11450 11055 0,'-5'16'976'0,"5"-6"-784"16,-2 4-192-16,-1 2 0 0,-1 3 1152 0,1 3 176 16,-2 2 32-16,2 0 16 0,-3 3-128 0,-3 0-32 15,2 1 0-15,-1-2 0 0,-3 4-256 0,-1-2-64 16,-4 3-16-16,1 0 0 0,0-4-528 0,1 1-96 16,1-6-32-16,2 0 0 0,2 0-224 0,1-3-208 15,3-7 32-15,3 1-6944 0,-1-1-1392 0</inkml:trace>
  <inkml:trace contextRef="#ctx0" brushRef="#br2" timeOffset="76754.16">28372 11492 23615 0,'0'0'1040'0,"-7"13"224"0,1 2-1008 0,-1-1-256 16,1 2 0-16,-3-1 0 0,0 3 208 0,-1 1 0 15,0 2 0-15,-4 0 0 0,0-2 368 0,0-1 64 16,3-1 0-16,-1 0 16 0,-1-2-144 0,2-1-16 16,2 1-16-16,0-3 0 0,4-5 96 0,5-7 0 15,0 0 16-15,0 0 0 0,0 0 144 0,0 0 32 16,8-11 0-16,4-4 0 0,5-4-240 0,1 0-32 15,3-2-16-15,0-2 0 0,2 0-304 0,-1 1-176 16,1-4 192-16,-1 5-192 0,-2 0 0 0,1 2 0 16,-1 0 0-16,-1 3 0 0,-1 2 0 0,1 7 0 15,0 5 0-15,0 3 0 0,1 3 0 0,1 7 0 16,-4 1 0-16,-3 5 0 0,-1 4 0 0,-3 4 0 16,-2 1 0-16,-4 3 0 0,-4-2 0 0,-3 2-144 0,-2 0 144 15,0-5-192 1,-4 0-1728-16,2-1-368 0,-1-4-64 0</inkml:trace>
  <inkml:trace contextRef="#ctx0" brushRef="#br2" timeOffset="77240">29531 10112 14735 0,'0'0'1312'0,"-10"1"-1056"16,1-1-256-16,0 3 0 0,0 2 1248 0,0 0 192 15,-1 4 32-15,-2 2 16 0,-2 3-656 0,-1 3-128 16,0 3-16-16,-2 3-16 0,0 6-160 0,-5 3-48 0,0 0 0 0,-2 10 0 16,-1 5 176-16,-1 10 48 0,3 3 0 0,-1 10 0 15,1 3-192-15,2 7-48 16,1 8 0-16,0 6 0 0,1-1-288 0,3 2-160 15,2 6 160-15,4-5-160 0,2 2 0 0,4-5 128 0,2-7-128 0,-1-5 0 16,3-5 0-16,5-6 128 0,2-5-128 0,3-10 0 16,1-2 0-16,3-10 0 0,1-1 0 0,3-5 0 15,1-8-1376 1,3-4-272-16,2-7-48 0</inkml:trace>
  <inkml:trace contextRef="#ctx0" brushRef="#br2" timeOffset="77921.39">29588 10854 14111 0,'0'0'624'0,"0"-10"128"0,-4-1-608 0,3-1-144 15,1 1 0-15,0 3 0 0,0-4 960 0,0 1 176 16,-1 1 16-16,1-1 16 0,0 1-256 0,0-3-48 16,0 0-16-16,1 2 0 0,1-2-272 0,1 2-64 15,-2 0-16-15,2 0 0 0,-1 3-32 0,-2 8 0 16,0 0 0-16,0 0 0 0,0 0-176 0,0 0-32 0,0 0-16 0,0 0 0 15,9 5-240-15,-1 9 0 0,-1 4 0 0,0 1 0 16,-2 0 272-16,0 2-32 0,-1 3-16 0,0 2 0 16,-2-4-224-16,1 2 0 0,-2 4 0 0,4-5 0 15,-4 1 0-15,2-3 0 0,-2-2 0 0,2-3 0 16,-2-3 272-16,2-2-32 0,-3-11-16 0,0 0 0 16,5 10 160-16,-5-10 48 0,6 8 0 0,0-5 0 15,-6-3 112-15,0 0 32 0,12-3 0 0,-12 3 0 16,10-9-368-16,-2-2-64 0,-3 1-16 0,0-1 0 0,-1-1-128 15,-1-2 128-15,0-2-128 0,-1 3 128 0,0-3-128 0,-1 0 0 16,2-2 0-16,-3-2 0 0,0-7 0 0,0 4 128 16,0 0-128-16,0-4 128 0,0-1-128 0,1-2 0 15,1-2 0-15,0 2 0 0,-2-1 0 0,2-1 0 16,1-2 0-16,-1 1 0 0,1-3 0 0,-1 2 0 16,1 1 0-16,1 0 0 0,1 0 0 0,1 1 0 15,-2 0 0-15,2 4 0 0,2-2 0 0,-3 2 0 16,0 3-144-16,0 2 144 0,1 0 0 0,1 4 0 15,-2-3 0-15,0 4 0 0,0 1 0 0,0 3-160 16,-1 1 160-16,4 0-128 0,-2-1 128 0,2 3 0 16,-1 1 0-16,0-2 0 0,0 1 0 0,1-2-160 15,2 4 160-15,0 1 0 0,3 3-144 0,0-4 144 16,2 2 0-16,0-5-144 0,3 7 144 0,0-4 0 16,0 2 0-16,-1 0 0 0,2-1 0 0,3 2-128 15,1-1 128-15,1-1 0 0,3-1 0 0,-1 3 0 16,2 2 0-16,2 0-128 0,0-1 128 0,-1 3 0 15,-1-1 0-15,-4 1 128 16,1 2-640-16,-6-2-128 0,-4 1-32 0,-2 0-8128 16,-13 1-1632-16</inkml:trace>
  <inkml:trace contextRef="#ctx0" brushRef="#br2" timeOffset="78191.23">30080 10237 18015 0,'0'0'800'0,"0"0"160"0,-5 10-768 0,1-1-192 16,0 3 0-16,0 4 0 0,3 3 928 0,-3 1 144 16,3 2 16-16,0 4 16 0,1 2-208 0,0 4-64 15,0 4 0-15,-2-2 0 0,0-1-384 0,-1 1-96 16,0 2-16-16,-3 0 0 0,0-2-112 0,0-2-32 0,-1-1 0 0,2 1 0 15,-1-5-192-15,1 1 128 0,1-5-128 0,0-3 0 16,2-2-128-16,0-4-128 0,2-3-32 0,2-1 0 31,-4 1-576-31,2-11-112 0,0 0-32 0,0 0-6096 0,0 0-1232 0</inkml:trace>
  <inkml:trace contextRef="#ctx0" brushRef="#br2" timeOffset="78556.58">30304 10251 20207 0,'0'0'896'0,"0"0"192"16,0 0-880-16,0 0-208 0,0 0 0 0,0 0 0 0,9-3 576 15,1 0 80-15,1 0 16 0,3 0 0 0,4 1 48 0,1-1 16 16,-1 2 0-16,2-2 0 0,3-2-160 15,1 1-16-15,2 1-16 0,-2 0 0 0,-3 2-176 0,1-1-48 16,-2 1 0-16,-1 0 0 0,-2 1-176 0,-2 1-144 16,-1-1 192-16,-1 3-192 0,0-2 144 0,-3 3-144 15,-10-4 0-15,7 11 144 0,0-2 96 0,-4 3 16 16,0 3 0-16,-3 3 0 0,3 3 32 0,-3 5 16 16,-3 2 0-16,2 1 0 0,-4 1-176 0,-2 3-128 15,0 4 192-15,-2 0-192 0,-1-1 208 0,1 1-64 16,0-1-16-16,-1 1 0 0,-2-1-128 0,1-1 160 0,1 2-160 15,1-5 160-15,0-3-160 0,0-2 0 0,0 1 0 0,1 1 0 32,1-5-1632-32,-1-3-416 0,-1-2-64 0,2-5-10000 0</inkml:trace>
  <inkml:trace contextRef="#ctx0" brushRef="#br2" timeOffset="78742.77">30384 10678 25631 0,'0'0'1136'0,"12"-4"224"0,0-1-1088 0,2 1-272 0,0 1 0 0,4 0 0 15,-1 1 0-15,5-2 128 0,-2 1-128 0,2-2 0 16,1 2 272-16,0-3-48 0,1 2-16 0,1-1 0 16,2 1-208-16,0 1 0 0,-3 1 0 0,-1 2 0 15,-2 0-1472-15,-3 4-400 0,-4-2-80 16</inkml:trace>
  <inkml:trace contextRef="#ctx0" brushRef="#br2" timeOffset="79023.08">29551 11520 20271 0,'0'0'1792'0,"0"0"-1424"16,0 0-368-16,0 0 0 0,0 0 1872 0,0 0 304 15,13-1 64-15,5-1 16 0,3-4-1632 0,6 3-336 16,2-2-64-16,5-1-16 0,6-2 112 0,4 1 0 16,5-2 16-16,3 3 0 0,0-3-144 0,0 0-16 0,-2-2-16 0,-1 4 0 15,1-2-160-15,-2 4 0 0,-3 2 0 0,-2-2 0 31,0 1-1280-31,-4 1-304 0,-2-1-48 0,-5 2-10464 0</inkml:trace>
  <inkml:trace contextRef="#ctx0" brushRef="#br2" timeOffset="79422.73">29897 11838 14735 0,'0'0'1312'0,"0"0"-1056"0,0 0-256 0,0 0 0 0,0 0 1280 0,1-9 192 15,-1 9 32-15,10-5 16 0,2 0-1216 0,0-1-304 16,2 1 0-16,2 2 0 0,1-5 256 0,3 5 0 16,-3-1 0-16,1 3 0 0,1 1 176 0,0 0 16 15,2 0 16-15,0 2 0 0,2 2 112 0,0 4 0 16,-1-5 16-16,-2 4 0 0,-2 2-400 0,-3-2-64 15,-2 5-128-15,-2-3 176 0,-2 1-176 0,0-3 192 16,0 4-192-16,0-1 192 0,0 0-64 0,0 1-128 16,-3-3 192-16,1 3-64 0,2 1 32 0,0 2 0 15,0-1 0-15,1-1 0 0,1 1-160 0,-4 2 0 16,-2-1 0-16,-1 3 128 0,0-3-128 0,-2-2 0 16,0 1 0-16,-5 2 0 0,-2 2 128 0,-4-2-128 15,-4 0 128-15,-2-2-128 0,-1 1 208 0,-3 1-32 16,-2 1-16-16,1-1 0 0,-7-1 16 0,1 0 0 15,-1 0 0-15,0 0 0 0,2-2-32 0,2 0 0 0,1-3 0 0,4-4 0 32,3-3-1552-32,4 0-320 0</inkml:trace>
  <inkml:trace contextRef="#ctx0" brushRef="#br2" timeOffset="80174.48">31458 10858 14735 0,'0'0'640'0,"0"0"160"0,0 0-640 0,0 0-160 16,0 0 0-16,0 0 0 0,0 0 1536 0,4 8 288 15,-4 3 48-15,-2 4 16 0,-1 3-608 0,-5 3-112 16,-1 4-16-16,-1 3-16 0,-4 5-432 0,1 3-96 0,0-2-16 0,2 2 0 16,2 2-160-16,-1 0-48 0,-3 1 0 0,4 4 0 15,0-1 0-15,1 2 0 0,-1 0 0 0,1-2 0 16,2-1-128-16,1-1-48 0,-1-4 0 0,4-6 0 16,2 0-80-16,2-6-128 0,1-1 176 0,1-4-176 15,2-8 0-15,2-1-352 0,-1-3 48 0,2-2 16 31,-9-5-1280-31,13-4-256 0,-3-2-48 0,2-2-9840 0</inkml:trace>
  <inkml:trace contextRef="#ctx0" brushRef="#br2" timeOffset="80302">31164 11367 12895 0,'0'0'1152'0,"12"7"-928"0,2-3-224 0,2-1 0 16,3 0 2736-16,3 4 496 0,3-3 96 0,4-1 32 15,2 4-2656-15,5-2-544 0,3-3-160 0,4 0 0 0,2-4 128 0,-2 0-128 16,-2-5 0-16,-2 2 128 0,-1 0-384 0,-1-1-64 16,-3 0-32-16</inkml:trace>
  <inkml:trace contextRef="#ctx0" brushRef="#br2" timeOffset="80941.1">31905 9607 14623 0,'0'0'640'0,"0"0"144"0,1-10-624 0,-1 10-160 15,2-9 0-15,-2 9 0 0,4-11 1136 0,-4 11 192 16,0 0 32-16,0 0 16 0,0 0-352 0,10-4-64 16,-10 4 0-16,9 3-16 0,0 2-208 0,1 5-32 15,1 5-16-15,3 4 0 0,-2 2-80 0,2 8-16 16,1 1 0-16,3 7 0 0,1 5-64 0,1 5-16 15,-1 4 0-15,1 5 0 0,1 6-16 0,-2 4-16 16,1 3 0-16,-2 7 0 0,-3 0 32 0,0 7 16 16,-1 1 0-16,-1 2 0 0,-3 2-80 0,-5-36-32 0,0 14 0 15,1 2 0-15,-3 0-32 0,1 10 0 0,-1 3 0 0,-1 6 0 16,0-2 16-16,0 70 0 0,-2-31 0 16,0-60 0-16,-1 7-176 0,-2 3-32 0,-2 5-16 0,-1 2 0 15,-3 2-176-15,-1-2 192 0,-2 4-192 0,-12 73 192 16,0-30 80-16,-1-19 32 0,-3-9 0 0,-4-10 0 15,-4-5-128-15,-6 0-32 0,-5-3 0 0,-2-7 0 16,-5-3-144-16,0-1 0 0,-2-6 0 0,-3-3 0 31,0-1-880-31,-9 2-256 0,-4-8-48 0</inkml:trace>
  <inkml:trace contextRef="#ctx0" brushRef="#br2" timeOffset="83360.8">10624 14812 10127 0,'0'0'896'0,"-9"11"-704"16,2-5-192-16,-1 2 0 0,2-1 1456 0,6-7 256 16,-8 7 48-16,8-7 16 0,-6 10-208 0,6-10-32 15,0 0-16-15,0 0 0 0,0 0-128 0,7 5-32 16,6-1 0-16,3-2 0 0,4-3-368 0,4-2-80 0,2-2-16 0,5 1 0 15,4-3-512-15,4 0-96 0,3-1-32 0,2 0 0 16,6 3-256-16,-3-1 0 0,-5-2 128 0,-2 4-128 16,-2-2 0-16,2 3 0 0,-2 1 128 0,-4 0-128 15,-2 1 0-15,-3 1 0 0,-2 0 0 0,-2 0 0 16,-3 0-2080-16,-4 4-368 16,-4 0-80-16</inkml:trace>
  <inkml:trace contextRef="#ctx0" brushRef="#br2" timeOffset="83517.57">10798 15237 24879 0,'-15'9'1088'0,"9"-2"256"0,6-7-1088 0,0 0-256 16,0 0 0-16,3 11 0 0,4 0 1328 0,3 1 208 16,1-5 32-16,7 1 16 0,0-2-768 0,7-2-160 15,6 0-16-15,3-3-16 0,4-3-240 0,0-2-64 16,1 1 0-16,-1-4 0 0,0 0-480 0,0 1-96 15,0-4-32-15</inkml:trace>
  <inkml:trace contextRef="#ctx0" brushRef="#br2" timeOffset="86160.1">12199 14800 4607 0,'0'0'192'0,"0"0"64"0,0 0-256 0,0 0 0 15,0 0 0-15,0 0 0 0,0 0 784 0,0 0 112 16,0 0 32-16,0 0 0 0,0 0-688 0,0-7-240 0,0 7 144 0,0 0-144 16,-1-5 0-16,-2-2 128 0,1 0-128 0,2 7 0 15,0 0 432-15,0 0 0 0,-5-4 0 0,-1-1 0 16,0 3 304-16,6 2 64 0,0 0 16 0,-8 0 0 15,1 2 32-15,0 2 16 16,7-4 0-16,-7 3 0 0,1-1 416 0,6-2 96 0,-6 2 16 0,6-2 0 16,0 0 352-16,0 0 80 0,0 0 16 0,0 0 0 0,0 0-496 0,11 1-112 15,3 0-16-15,2-1 0 0,4-1-464 0,5 0-112 16,-3-1 0-16,5 2-16 0,2-1-352 0,2 1-64 16,-1-1-16-16,2 1 0 0,3 0-192 0,-2 0 144 15,-3-3-144-15,-1 2 128 0,-1-2-128 0,-4 3 0 16,-2-2 144-16,3-1-144 15,-5 1-320-15,-5 1-144 0,-4-3-32 0,-2 1 0 16,-9 3-2768-16,6-7-544 0</inkml:trace>
  <inkml:trace contextRef="#ctx0" brushRef="#br2" timeOffset="86627.84">13326 13977 13823 0,'0'0'1216'0,"0"0"-960"16,0 0-256-16,0 0 0 0,4 11 1792 0,-1 1 320 15,-2-2 64-15,-1 7 16 0,-1 5-912 0,1 2-192 16,-1-1-48-16,1 6 0 0,-2 1-208 0,1 5-64 15,-2 0 0-15,0 5 0 0,-4 4-80 0,0-1-32 16,-2 4 0-16,0 4 0 0,-1 0-16 0,2-13-16 16,-1 3 0-16,0 1 0 0,-1 2-400 0,0-6-80 15,1 1-16-15,0-4 0 0,2-3-128 0,-1-2 0 16,3-7 0-16,0-1 0 16,1-4-1280-16,3-3-256 0,1-2-32 0,2-7-7328 15,-2-6-1456-15</inkml:trace>
  <inkml:trace contextRef="#ctx0" brushRef="#br2" timeOffset="87014.26">14029 14182 18143 0,'0'0'800'0,"0"0"160"0,0 0-768 0,0 0-192 0,8-8 0 0,-8 8 0 16,0 0 672-16,0 0 96 0,0 0 0 0,-4 12 16 16,-1 4-32-16,-2 0-16 0,-4 0 0 0,0 2 0 15,-1 1-144-15,0 3-16 0,-2 6-16 0,0-1 0 16,0 5 80-16,1-1 32 0,2-3 0 0,0 4 0 16,3 3-272-16,4-11-48 0,1-1-16 0,-1-1 0 0,3-2-64 0,2-2-16 15,3 0 0-15,4-4 0 0,-1-5 144 0,4 1 32 16,1-3 0-16,4-2 0 0,1-1-48 0,1-4 0 15,3-4 0-15,1 2 0 0,4-2-224 0,1 0-160 16,-1-3 192-16,10-4-192 0,-3-4 160 0,-6 3-160 16,-5-2 128-16,-2-2-128 0,-4 0 128 0,-1-1-128 15,-2-1 0-15,-2 1 128 0,-2-2 0 0,-2 0 0 16,-3-4 0-16,-3 2 0 0,-4-2 64 0,-2 1 0 16,-2-5 0-16,-2 3 0 0,-2 2-64 0,0 3-128 15,-2 1 192-15,-2 4-64 0,-3 2-128 0,2 4-144 16,0 0 144-16,2 2-208 15,-1 2-1680-15,3-2-336 0,0 2-64 0</inkml:trace>
  <inkml:trace contextRef="#ctx0" brushRef="#br2" timeOffset="87562.08">15036 14084 11055 0,'-20'-8'480'0,"7"3"112"0,-1-5-464 0,1-1-128 15,2 1 0-15,0-1 0 0,3 4 1856 0,3-3 336 16,0-1 80-16,5 1 16 0,0 10-1168 0,4-6-224 16,-4 6-64-16,10-8 0 0,0 2-368 0,1 3-80 15,6 1 0-15,-1-1-16 0,2 0 16 0,2 1 0 16,2 5 0-16,4 1 0 0,3-1 0 0,-1 1 0 16,-2 1 0-16,1 3 0 0,-1 3-256 0,-5 3-128 15,-2 3 128-15,-4-2-128 0,-3 0 0 0,-2 1 144 16,-4 1-144-16,0 3 0 0,-1-4 0 0,-4-3 0 15,-1-2 0-15,0 3 0 0,-1-2 0 0,1 0 128 16,1 0-128-16,1-2 0 0,1 0 256 0,2 2-64 16,3-4-16-16,2 5 0 0,1-3-176 0,3 4 192 0,3 2-192 0,1 0 192 15,-1 2-192-15,1 0 0 16,-1 2 0-16,-1 3 0 0,-1 1 0 0,-1-2 0 16,-1-3 0-16,-3 2 0 0,-1 1 0 0,-1 5 0 0,-4-3 0 0,-4 1 0 15,-3-2 304-15,-3-1-32 0,-3 2 0 0,-1-1 0 16,-7-3 176-16,-2-1 48 0,-2-1 0 0,-4 1 0 15,-3 1-176-15,0-2-16 0,-1-3-16 0,-1 2 0 16,-3 1-288-16,-3-2 128 0,-1-6-128 0,0 2-9376 16,-1-1-1952-16</inkml:trace>
  <inkml:trace contextRef="#ctx0" brushRef="#br2" timeOffset="88030.03">12822 15542 18191 0,'0'0'384'0,"0"0"96"0,6 0 16 0,3 0 32 0,3 1-528 0,3-1 0 0,3 0 0 0,6 0 0 15,6-1 368-15,8-3-48 0,7-3 0 0,3 0 0 16,3-2 0-16,6 0 0 0,5-1 0 0,7 1 0 16,7-2 208-16,3 2 48 0,1-2 0 0,2 3 0 15,-1-2 64-15,4 3 0 0,3-1 16 0,2 2 0 16,0 1-160-16,-2-1-48 0,-1 2 0 0,-2 2 0 16,0-3-208-16,-4 0-48 0,-1 1-16 0,-6 0 0 15,-8 3-176-15,-1-3 192 0,-8-1-192 0,-2 1 192 0,-4 0-192 16,-3 2 0-16,-2-2 0 0,-4-1 0 15,-5 1-1664-15,-6 1-352 16,-3-1-80-16</inkml:trace>
  <inkml:trace contextRef="#ctx0" brushRef="#br2" timeOffset="88412.49">13598 15908 27007 0,'0'0'592'0,"0"0"128"0,0 0 32 0,0 0 0 0,7 8-608 0,-2 1-144 0,0 2 0 0,-2 4 0 15,0 3 176-15,0 2 0 0,-3 5 0 0,0 4 0 16,0 3 384-16,0 3 80 0,-1 1 0 0,-1 1 16 16,0 1-224-16,-2 0-48 0,-1 1-16 0,-1 5 0 15,-1-5-48-15,0-1 0 0,-2-2 0 0,0-3 0 0,0-2-512 0,0-1-96 16,0-2-32-16,1-5 0 15,1-2 320-15,0-2 0 0,5-5 0 0,1 0-9344 16,2-7-1792-16</inkml:trace>
  <inkml:trace contextRef="#ctx0" brushRef="#br2" timeOffset="88829.92">14279 15845 20959 0,'0'0'928'0,"0"0"192"0,0 0-896 0,0 0-224 15,6-4 0-15,0-1 0 0,2 1 832 0,1 1 112 16,2-2 16-16,3-1 16 0,-1-1-160 0,5 4-48 15,0-5 0-15,3 0 0 0,2 1-64 0,1-1-32 16,0 3 0-16,3-3 0 0,1 3-128 0,1 2-32 0,2-4 0 0,-1 2 0 16,1 1-192-16,-2 3-64 0,-1-5 0 0,-3 2 0 15,-2 4-256-15,-1 0 160 0,-2 1-160 0,-1 4 128 16,0 0-128-16,-1 7 128 0,-3-2-128 0,-1 5 128 16,-1 4 128-16,-2 3 0 0,-2 5 16 0,-1-1 0 15,-3 5 96-15,-2 3 16 0,-3 0 0 0,-3 2 0 16,-2 2-144-16,-1 2-32 0,-5 0 0 0,0 3 0 0,-2-2-208 0,2 2 128 15,-3-1-128-15,-1 1 0 0,-2-1 256 0,2-3-64 16,0-4 0-16,-1 1 0 0,0-2-192 16,-1-3 0-16,1-2 0 0,1 0 0 15,-1-5-1328-15,2-1-304 0,4-5-64 0,-1-5-8192 16,1-2-1632-16</inkml:trace>
  <inkml:trace contextRef="#ctx0" brushRef="#br2" timeOffset="88991.7">14524 16317 27647 0,'0'0'2448'0,"0"0"-1952"15,7-3-496-15,6 0 0 0,1 0 1728 0,7-3 256 0,0 2 64 16,5 1 0-16,2 0-1600 0,2-2-320 16,1-5-128-16,2-2 0 0,1 0 0 0,3-2-288 15,2-3 32-15,2 2-15152 0</inkml:trace>
  <inkml:trace contextRef="#ctx0" brushRef="#br2" timeOffset="89746.84">17188 14754 17503 0,'-10'-8'1552'0,"5"7"-1232"16,-3 0-320-16,1 0 0 0,-1-2 960 0,-1 2 128 16,-2 1 16-16,-2 1 16 0,0 0-496 0,-2 2-112 15,-2-1 0-15,1 6-16 0,-3 0-288 0,0 4-48 16,-3 2-16-16,2 3 0 0,-3 2 0 0,0 2 0 15,0 5 0-15,-1 2 0 0,0 2 336 0,0 1 64 16,1 2 16-16,1 1 0 0,3 3 32 0,4 0 16 16,2 0 0-16,1 0 0 0,4-2-256 0,4-2-48 15,3 0-16-15,3-1 0 0,3-4-288 0,3 0 128 16,2-5-128-16,3-1 0 16,3-5-320-16,4-3-160 0,1-2-32 0,2-7-12208 0</inkml:trace>
  <inkml:trace contextRef="#ctx0" brushRef="#br2" timeOffset="90064.22">17639 14942 26719 0,'0'0'1184'0,"0"0"240"0,0 0-1136 0,-6 8-288 0,-2-2 0 0,2 6 0 16,-3 0 256-16,-2 5-16 0,-2 2 0 0,-1 4 0 15,-1 0-48-15,0 1-16 0,-2 0 0 0,4-3 0 0,1 2 64 0,1 3 16 16,3-5 0-16,1 0 0 0,7-1-112 0,0-1-16 16,5-2 0-16,3-2 0 0,2-6-128 0,3 0 0 15,2-4 0-15,2 1 0 0,0-6 128 0,2-2-128 16,2-2 0-16,0-1 128 0,2-4 64 0,1 0 16 16,1-3 0-16,-1 2 0 0,-1-4 0 0,-2-1 0 15,-1 1 0-15,-2-1 0 0,-6 0 320 0,-1-1 64 16,-2 2 16-16,-3 2 0 0,-6-1 0 0,-1-1 0 15,-3-1 0-15,-2 3 0 0,-3 5-320 0,-5-5-64 16,-1 5-16-16,-2-1 0 16,1 3-1168-16,1 1-224 0,-1-1-48 0,2 1-8816 15,2 3-1776-15</inkml:trace>
  <inkml:trace contextRef="#ctx0" brushRef="#br2" timeOffset="90380.83">18458 14821 22111 0,'0'0'1968'0,"0"0"-1584"0,-6 4-384 0,-3-1 0 15,-1 1 960-15,1 1 96 0,-4 2 32 0,0 1 0 16,1 2-832-16,-2-1-256 16,0 1 160-16,0 3-160 0,-2-3 192 0,5 3-64 0,-2-3 0 0,3 1 0 15,2 2-128-15,3-3 0 0,3 4 0 0,2 0 0 16,0 0 0-16,5-1 128 0,4 2-128 0,1 0 128 15,1 2 160-15,2 1 32 0,1-1 0 0,3 4 0 16,0-1 0-16,0 2 0 0,-2-1 0 0,-1 0 0 16,-1-1 16-16,-2 3 16 0,-1 0 0 0,-1-2 0 0,-4 0-32 0,-1 0 0 15,-2-2 0-15,-4-1 0 0,-3-1 192 0,-2-2 16 16,-5 0 16-16,-4-2 0 0,-6-2-176 0,-1 2-48 16,-6-4 0-16,0 0 0 0,-2-4-320 0,2-1 144 15,0-3-144-15,1-1 0 16,1-4-1648-16,3-2-432 0,3-7-96 0</inkml:trace>
  <inkml:trace contextRef="#ctx0" brushRef="#br2" timeOffset="90797.55">19241 14160 13823 0,'0'0'1216'0,"0"0"-960"16,0 0-256-16,0 0 0 16,0 0 1472-16,-4 7 240 0,2 2 48 0,-3 3 16 0,-1 4-816 0,-1 4-144 15,1 7-48-15,-2 2 0 0,0 8 0 0,1 5 0 16,-2 0 0-16,0 8 0 0,-1 5-192 0,-1 4-64 16,-1 7 0-16,0 2 0 0,-3 3-128 0,0 3-48 15,0 1 0-15,-1 3 0 0,2-2-192 0,0-1-144 16,0-3 192-16,4-2-192 0,1-6 0 0,4-1 0 15,3-5 0-15,2-5 0 16,2-6-864-16,3-8-80 0,3-3-16 0,7 3-10928 16</inkml:trace>
  <inkml:trace contextRef="#ctx0" brushRef="#br2" timeOffset="91597.77">19514 15074 12959 0,'0'0'576'0,"0"0"112"0,0 0-560 0,0 0-128 0,-2 7 0 0,2-7 0 16,0 0 640-16,0 0 80 0,0 0 32 0,0 0 0 0,-4 3-608 0,4-3-144 15,0 0 0-15,0 0 0 16,0 0 0-16,0 0-144 0,0 0 144 0,0 0-208 0,-4 8 208 0,4-8 0 16,-2 6 0-16,2-6 0 0,-3 9 0 0,3-9 160 15,-1 8 0-15,0-2 0 0,1-6 416 0,0 0 64 16,0 0 32-16,0 0 0 0,-3 8 16 0,3-8 0 15,0 0 0-15,0 0 0 0,0 0-32 0,0 0 0 16,-5 2 0-16,5-2 0 0,0 0-112 0,0 0-32 16,0 0 0-16,0 0 0 0,0 0-512 0,-3-3 0 15,2-6-192-15,1 4 48 0,-1 0 144 0,2-3 176 16,2 2-48-16,-1-6 0 0,1 5 240 0,1-5 32 16,1 2 16-16,0-4 0 0,2-1 32 0,-2-3 16 15,0 0 0-15,3-1 0 0,-3-1-80 0,2-6-32 16,-1 1 0-16,0-3 0 0,1 2-64 0,-1-1-16 15,0-3 0-15,1 0 0 0,-1 4-272 0,-1 1 0 16,0 2 0-16,-1 4 0 0,2 2 0 0,-2 2 0 16,0 4 0-16,0 3 0 0,-2 4 0 0,-2 4 0 15,0 0-160-15,0 0 160 0,2 11 0 0,-1 4-144 0,0 1 144 16,0 3 0-16,1 2-144 0,-1 3 144 0,0-1 0 16,2 2-144-16,-1 2 144 0,0-4 0 0,-2 0 0 15,3-1 0-15,0-2 0 0,-2-4 0 0,2-3 0 0,1-2 0 16,-1-1 272-16,2-5 96 0,-5-5 16 0,9 2 0 15,2-4 144-15,0-1 48 0,0-8 0 0,1 1 0 16,-1-5-288-16,1-3-48 0,0-2-16 0,0-2 0 16,-2-1-224-16,2 2 128 0,-5-5-128 0,1 1 0 15,-2 0 0-15,-1-6 0 0,-1-1 0 0,1-2 0 0,-4 1 0 0,3-1 0 16,-1-3 0-16,-2-4 0 0,0-1 0 0,1-1-160 16,0 2 32-16,2 3 0 0,-3 0-64 0,3 4 0 15,0 1 0-15,2 3 0 0,2 4 192 0,1 0-160 16,0 5 160-16,2 2-160 0,0 1 160 0,5 4-160 15,0 4 160-15,2-2-160 0,0 5 160 0,1-2 0 16,0 4 0-16,1 2 0 0,-1-2 0 0,3 1 0 16,1 3 0-16,1 1 0 0,0 0 0 0,2 0-128 15,-1-1 128-15,0 1 0 0,1 2-384 0,1-2 16 16,-5-2 0-16,10 0 0 16,-4 5-2640-16,-4-2-512 0</inkml:trace>
  <inkml:trace contextRef="#ctx0" brushRef="#br2" timeOffset="91834.59">20060 14359 24239 0,'-8'21'1072'0,"7"-11"224"0,-3 6-1040 0,1 1-256 0,1 4 0 16,1 6 0-16,-1 2 880 0,1 1 112 0,-2 2 32 0,1 1 0 15,-1 3-336-15,1-2-64 0,-3-2-16 0,0-2 0 16,-2 2-272-16,1 1-48 0,-2-2-16 16,1-3 0-16,-2 1-272 0,1-4 0 0,1-1 0 0,-1-3 0 15,0-3-528-15,3-3-224 16,1-4-32-16,2-1-7968 0,2-10-1584 0</inkml:trace>
  <inkml:trace contextRef="#ctx0" brushRef="#br2" timeOffset="92183.2">20171 14429 23439 0,'0'0'1024'0,"8"-8"240"0,-2 3-1008 0,3-4-256 0,3 3 0 0,1 1 0 0,0-3 768 0,3 3 96 16,2 0 32-16,-1-3 0 0,1 2-416 0,1 1-80 15,3-3-16-15,-1 2 0 0,1 2 0 0,-3-1 0 16,-1 1 0-16,-2 3 0 0,0 1-192 0,-2 2-64 16,-4 5 0-16,3 0 0 0,-6 7 0 0,0 1 0 15,-2 3 0-15,-2 3 0 0,-3 1 80 0,-1 8 16 0,-1-1 0 0,-3 3 0 16,-4 2-48-16,1 0-16 0,-2 3 0 0,0-4 0 16,-1-1-32-16,0-3-128 0,0-1 192 0,0-4-64 15,3 3 0-15,-1-5 0 0,2-1 0 0,1 0 0 16,2-2 0-16,-1-2-128 0,2 0 192 0,2 0-64 15,1-3-304-15,0 1-64 0,0-4-16 0,0 1 0 16,1-2-672-16,1-4-144 0,-2 1-16 0,0-7-7760 16,0 0-1552-16</inkml:trace>
  <inkml:trace contextRef="#ctx0" brushRef="#br2" timeOffset="92535.12">19652 15213 24815 0,'0'0'1088'0,"0"0"256"0,0 0-1088 0,0 0-256 0,10-1 0 0,1-2 0 15,7 0 560-15,2 0 48 16,3 0 16-16,5-2 0 0,5 0-368 0,5 0-80 16,4-4-16-16,2 0 0 0,-1-2-32 0,3-1 0 0,-1-1 0 0,1 2 0 15,-1 1-128-15,-2-2-176 0,-3 1 48 0,2 3 0 16,-2 3-1728-1,-3-1-352-15,24-4-64 0,-17 0-16 0</inkml:trace>
  <inkml:trace contextRef="#ctx0" brushRef="#br2" timeOffset="92934.63">19699 15579 26719 0,'0'0'2368'0,"0"0"-1888"16,6-4-480-16,2 2 0 0,2-2 336 0,1 1-16 15,2 1-16-15,2-1 0 0,3 1-160 0,2-2-16 16,3-1-128-16,1 0 192 0,2-1 64 0,0 0 16 16,2 1 0-16,-1 3 0 0,-1 0-80 0,-5 2 0 15,-1 0-16-15,-2 0 0 0,-2 3-176 0,-2 1 0 16,-6-1 144-16,1 2-144 0,-1-1 0 0,-2-1 0 0,-1 3 0 15,-1 1 0-15,-4-7 192 0,0 0-48 16,0 0 0-16,4 6 0 0,0 3 48 0,0-3 16 0,-4-6 0 0,5 8 0 16,2 1-208-16,-2 0 128 15,3-1-128-15,0 4 0 0,-1-4 0 0,2 3 0 0,0 0 0 0,-1 5 0 16,-1-2 0-16,2 2 0 16,-2-1 0-16,-2 1 0 0,-1-1 0 0,-2 1 0 0,-2 2 0 15,-1 0 0-15,-3 0 256 0,-2 1-32 0,-1 3-16 0,-4-3 0 16,-1-2-64-16,-2 1-16 0,-1-1 0 0,-1-2 0 15,-2 1 0-15,0 0 0 0,1-4 0 0,0 0 0 16,-1-4-128-16,0-1-144 0,0-3 144 0,2-3-208 16,2-1-2240-16,1-2-448 15,-9-11-96-15,15-4-16 0</inkml:trace>
  <inkml:trace contextRef="#ctx0" brushRef="#br2" timeOffset="93298.82">21085 14726 21183 0,'0'0'1888'0,"0"0"-1504"16,0 0-384-16,0 0 0 0,0 0 816 0,-5 8 80 0,0 1 32 0,-2 2 0 15,-4 0-224-15,0 6-32 16,-3 2-16-16,0 5 0 0,-1 0-352 0,1 6-80 0,0-3-16 0,0 4 0 16,2 2 560-16,2-1 128 0,1-2 0 0,3 3 16 15,1 0-640-15,1 0-128 0,3 1-16 0,1-7-128 16,0 0 0-16,2-4 0 0,1 0 0 0,1-1 0 15,0-5-192-15,-1 1-160 0,1-5-32 0,0-2 0 32,-1-4-2048-32,-3-7-400 0,0 0-96 0,0 0-16 0</inkml:trace>
  <inkml:trace contextRef="#ctx0" brushRef="#br2" timeOffset="93452.14">20773 15097 3679 0,'0'0'320'0,"0"0"-320"16,0 0 0-16,0 0 0 0,0 0 4368 0,9-1 816 15,1 0 144-15,2 2 48 0,4 0-4096 0,2 3-832 16,-1-4-144-16,5 0-48 0,3-1 208 0,3-2 48 16,3 2 0-16,3-4 0 0,-1-4-512 0,0 3 0 15,2-3-208-15,10-3-11152 0</inkml:trace>
  <inkml:trace contextRef="#ctx0" brushRef="#br2" timeOffset="93753.36">21350 13874 28735 0,'0'0'1280'0,"0"0"256"0,6 11-1232 0,3 4-304 0,3 4 0 16,3 8 0-16,0-2 256 0,3 9-16 0,0 3 0 0,2 5 0 15,-1 4 64-15,4 2 16 0,1-1 0 0,0 7 0 16,0 8 224-16,0 0 48 0,1 6 16 0,-8-16 0 16,1 6-64-16,0 6-16 0,-1 2 0 0,-3 2 0 15,-3 4-272-15,-1 1-64 0,-10 1-16 0,-4 2 0 16,-3-3-176-16,-6-1 0 0,-2-2 0 0,-4-5 128 16,-2-2-128-16,-2-5 0 0,-2-1 0 0,-2-5 0 0,-1-6-224 15,2-7-32-15,2-5 0 0,-1-2-10112 16,1-9-2048-16</inkml:trace>
  <inkml:trace contextRef="#ctx0" brushRef="#br2" timeOffset="94400.88">22634 14485 8287 0,'0'0'736'0,"2"-9"-592"16,2 2-144-16,-4 7 0 0,4-10 3072 0,1 4 592 15,0-1 112-15,-5 7 32 0,0 0-1920 0,0 0-384 16,0 0-80-16,0 0-16 0,0 0-512 0,5 13-128 16,0 2 0-16,-2 6-16 0,-3 5-128 0,1-4-32 15,-2 8 0-15,-2 4 0 0,1 2-208 0,-1 5-64 0,-1 1 0 0,-1 6 0 16,0 2-128-16,-1 2-16 16,-2 3-16-16,-1-1 0 0,0 1-160 0,0-3 128 15,1-1-128-15,1-7 128 0,-2 0-416 0,3-6-96 16,1-8 0-16,0-2-16 15,0-7-2208-15,1-5-432 0</inkml:trace>
  <inkml:trace contextRef="#ctx0" brushRef="#br2" timeOffset="94562.98">22372 15009 34959 0,'0'0'768'0,"0"0"144"0,5-3 48 0,8 4 32 0,2 4-800 0,4-1-192 0,1 1 0 0,6-1 0 0,2-2 272 15,1 0 16-15,4-4 0 0,0 0 0 0,1 0-96 0,2-1-32 16,1-2 0-16,0-1 0 16,-1 3-1120-16,0-5-240 0,-2 2-32 0,12-3-13776 15</inkml:trace>
  <inkml:trace contextRef="#ctx0" brushRef="#br2" timeOffset="96735.8">23954 14261 3679 0,'0'0'160'0,"-11"-3"32"0,-2-1-192 0,2-1 0 15,-2-1 0-15,2 1 0 0,-1 0 1776 0,2-3 304 16,-1 3 64-16,2-1 16 0,1-1-928 0,-1 4-176 16,0 1-32-16,0 2-16 0,9 0 272 0,-10-1 48 15,10 1 16-15,-11-1 0 0,-1 1-176 0,12 0-16 16,-7-1-16-16,7 1 0 0,-11 1-208 0,11-1-32 16,0 0-16-16,0 0 0 0,0 0-80 0,0 0-16 15,0 0 0-15,0 0 0 0,0 0-160 0,14 5-48 16,4 1 0-16,1-1 0 0,2-3-176 0,3-2-32 15,1 0-16-15,3-2 0 0,4 1-160 0,0-3-48 16,2 2 0-16,2-1 0 0,-2-1 16 0,0 1 0 16,-1-4 0-16,-3 2 0 0,-6 3-16 0,-3-2 0 15,-2 1 0-15,-2-2 0 0,-3 1-144 0,-1 2 0 16,-2-2 0-16,-2 3-176 16,-9 1-432-16,0 0-96 0,9-5 0 0,-9 5-16 15,0 0-2528-15,0 0-496 0,0 0-96 0,0 0-32 0</inkml:trace>
  <inkml:trace contextRef="#ctx0" brushRef="#br2" timeOffset="97269.26">24708 13718 11967 0,'-13'1'1072'0,"13"-1"-864"16,-10 0-208-16,1 0 0 0,-1 0 848 0,10 0 128 15,-7 0 32-15,7 0 0 0,0 0-176 0,0 0-48 16,0 0 0-16,0 0 0 0,0 0-64 0,0 0-16 16,11 0 0-16,2 0 0 0,-1 0-176 0,2 0-32 15,0 0-16-15,2 2 0 0,-1-1-64 0,1 1-16 0,2 5 0 0,0-2 0 16,-3-1-160-16,3 6-48 0,1 1 0 0,-1 6 0 16,-3 1-48-16,-2 2-16 0,-3 0 0 0,-1 6 0 15,-3-1 112-15,-2 6 16 0,-4 2 0 16,-1 0 0-16,-4 0 48 0,-2 4 16 0,-1 1 0 0,-5 0 0 15,-4-1-144-15,1-2-32 0,-1-3 0 0,-1-1 0 16,-1-1-144-16,2 1 192 0,-1-6-192 0,1 2 192 16,2-4-32-16,1-2 0 0,3-2 0 0,2-3 0 0,2-2 16 15,5 0 0-15,3-3 0 0,3 2 0 0,1-2 16 16,4-2 0-16,5-1 0 0,-1-2 0 0,2 2-64 0,3-2-128 16,1-4 192-16,5-2-64 0,0 0-128 0,4 0 128 15,2 0-128-15,2-3 128 0,1-6-128 0,2 2-144 16,0-1 144-16,1-1-9152 15,-1-5-1696-15</inkml:trace>
  <inkml:trace contextRef="#ctx0" brushRef="#br2" timeOffset="97719.9">25395 13679 22287 0,'-3'-11'976'0,"2"8"224"0,1 3-960 0,1-8-240 0,-1 8 0 0,6-9 0 16,3 3 192-16,1-2 0 0,1 7 0 0,1-2 0 15,2-2 0-15,4 0 0 0,1 3 0 0,1 0 0 16,1 1 0-16,-1 1 0 0,0 0 0 0,1 1 0 15,-1 4-192-15,-2 4 128 0,-3-2-128 0,-3 3 0 16,0 0 0-16,-1 3 0 0,-6 2 0 0,-3 2 0 16,-2-2 0-16,-4 1 0 0,-2 5 0 0,-3 0 0 15,-2 3 128-15,-1 2-128 0,1-5 0 0,-1 1 0 0,0 0 448 16,0-2 0-16,3-5 0 0,3 2 0 0,1 1 240 16,4-1 32-16,1-1 16 0,3 0 0 0,5 2-272 0,2 1-48 15,3 1-16-15,3 1 0 0,0 0-144 0,0 0-16 16,1-1-16-16,-3 3 0 0,-3-2-224 0,-2 1 128 15,-4-4-128-15,-1 0 0 0,-4-1 160 0,-4 2-160 16,-2 1 160-16,-6-3-160 0,-2-1 288 0,-3-2-32 16,-4 1-16-16,-5-1 0 0,-1 1 48 0,-4-2 16 15,2-3 0-15,1 1 0 0,1-4-304 0,2 0 0 16,1-2 0-16,4-3 0 16,0-2-2336-16,4-3-480 0</inkml:trace>
  <inkml:trace contextRef="#ctx0" brushRef="#br2" timeOffset="98522.8">25729 14586 4607 0,'0'0'192'0,"0"0"64"0,0 0-256 0,-4 10 0 16,4-10 0-16,-6 8 0 0,6-8 2688 0,-3 9 512 15,3-9 80-15,0 0 32 0,-2 9-1968 0,2-9-400 16,0 0-80-16,0 0-16 0,0 0 240 0,0 0 64 16,0 0 0-16,0 0 0 0,0 0-192 0,8-5-16 15,1 0-16-15,-1-3 0 0,-2-1-176 0,1-2-48 16,0-2 0-16,2-1 0 0,0-1-96 0,0-1-32 16,-1 0 0-16,-1-1 0 0,2 0-272 0,-1-2-64 15,-1-2-16-15,1 1 0 0,-2-6-224 0,0 5 144 16,1 2-144-16,-1 4 128 0,1 4-128 0,-2 2 0 15,0 3 0-15,-5 6 0 0,0 0 0 0,0 0 0 0,6 13 0 0,-1 1-176 16,1 4 176-16,-1 3-192 0,-3 2 192 0,3 0-192 16,0-1 192-16,0 3 0 0,1-2 0 0,-3 4 0 15,1-3 0-15,1 0 0 16,-1-4 0-16,1 1 0 0,-1-2 0 0,0-5 0 0,0-2 0 0,-1 0 0 16,4-6 0-16,-7-6 0 0,9 3 0 0,1-5 0 15,1-3 256-15,1-4-32 0,0-2 0 0,2-4 0 16,0-3 16-16,0 0 0 0,-1-5 0 0,-2-2 0 15,0 2-240-15,-2-4 128 0,-4 2-128 0,-2-1 0 16,0-4 0-16,-2-2 0 0,-1-1 0 0,-1 0 0 16,-2 0 0-16,1-6 0 0,-2-5-176 0,0-3 176 0,0 0-320 15,1-4 64-15,-2-1 16 0,1-2 0 0,-1-7 32 0,2 6 0 16,2 5 0-16,1 2 0 16,0 1 208-16,2 6-144 0,1 6 144 0,1 3-128 0,0 4 128 0,1 0 0 15,-2 9-144-15,1 5 144 0,3 3 0 0,0 0-144 16,1 6 144-16,0-1 0 0,-1 1-160 0,3 2 160 15,3 2-128-15,2 1 128 0,3 0 0 0,2 0-128 16,1 0 128-16,4 0 0 0,1-1 0 0,0 0 0 16,1-6 0-16,1 3 0 0,2 1 0 0,1 0 0 15,-1-2 128-15,4-1-128 0,-1 1 128 0,-2-2-128 16,4 0 160-16,-1 3-160 0,3-3 160 0,-3 0-160 16,-2 2 160-16,-2 0-160 0,-2-2 0 0,-2 3 0 15,-5 2 0-15,-3-2 0 0,-3 0 0 0,-1 3-128 16,-2 0-16-16,-12 1 0 15,10 0-1472-15,-10 0-304 0,0 0-48 0,0 0-10048 0</inkml:trace>
  <inkml:trace contextRef="#ctx0" brushRef="#br2" timeOffset="98786.7">26429 13893 16575 0,'0'0'736'0,"-7"7"160"0,0 3-720 0,1 0-176 0,0 4 0 0,0 1 0 15,-1 6 2048-15,0 2 368 0,1 7 80 0,0 1 0 16,-1-1-1376-16,2 4-288 0,-1 1-48 0,0-1-16 16,1-1-208-16,-1 3-48 0,1-1-16 0,-2 2 0 0,0-1-208 15,2-2-32-15,1-3-16 0,1-2 0 0,-1 1-240 0,1-3 0 16,1 0 0-16,0-4 0 15,2-4-528-15,3-4-208 0,-2-1-32 0,2-8-16 16,-3-6-2240-16,0 0-448 0</inkml:trace>
  <inkml:trace contextRef="#ctx0" brushRef="#br2" timeOffset="99190.02">26541 13741 23775 0,'0'0'1056'0,"0"0"224"0,6-8-1024 0,2 1-256 16,4 2 0-16,1 3 0 0,1-1 208 0,2-3 0 16,0 1 0-16,6 2 0 0,1 0 0 0,1-1 0 15,0-3 0-15,0 3 0 0,-1 0 48 0,0-2 16 0,-1 0 0 0,-3 4 0 16,-3-1 0-16,-2 3 0 15,3 2 0-15,-5 0 0 0,0 1-112 0,-2 2-32 0,0 2 0 16,-2 1 0-16,-8-8-128 0,9 12 0 0,-3 2 144 0,2 1-144 16,-6 0 256-16,1 5 0 0,-1 1-16 0,-2 0 0 15,-1 0 144-15,0 4 48 0,-2 3 0 0,1 1 0 16,-5-2-32-16,1 3 0 0,-2 2 0 0,1-1 0 16,-1-1-112-16,0 2-32 0,0 0 0 0,-1-2 0 15,-2 3-256-15,1-1 160 0,0 0-160 0,0-2 128 0,-1 3-128 16,-1-1 128-16,1 1-128 0,-1-2 128 0,2-6-128 0,2 1 0 15,1 0 0-15,2-4 0 0,0 0 0 0,0-3-176 16,-1 1 48-16,3-2 0 16,-1-3-528-16,0-2-112 0,1-3 0 0,0-4-16 15,3-6-1840-15,0 0-384 0,0 0-64 0</inkml:trace>
  <inkml:trace contextRef="#ctx0" brushRef="#br2" timeOffset="99396.65">26551 14186 24879 0,'0'0'1088'0,"13"-4"256"0,2-2-1088 0,4 1-256 16,3 1 0-16,3 0 0 0,5-1 800 0,0 1 96 16,-1 0 32-16,2 2 0 0,-1-6-544 0,0 2-128 15,0-1 0-15,1 1-16 0,-1 0 16 0,1 3 0 0,0-1 0 0,0-1 0 31,-2 1-880-31,-2 2-160 0,-2 1-48 0,-4 1-11664 0</inkml:trace>
  <inkml:trace contextRef="#ctx0" brushRef="#br2" timeOffset="99906.2">24326 15051 12895 0,'0'0'1152'0,"0"0"-928"0,0 0-224 0,0 0 0 15,0 0 2048-15,0 0 384 16,0 0 64-16,8 4 0 0,4-1-1472 0,3-2-320 16,7-1-48-16,6-1-16 0,6-1 80 0,8 0 16 0,9-3 0 0,1 0 0 15,6 0-208-15,6-4-32 0,3 1-16 0,8-2 0 16,8 2-160-16,-2-1-16 0,1 3-16 0,-2-3 0 16,1 2-96-16,2 0 0 0,1-2-16 0,1 2 0 15,-1-2-48-15,-3 2-128 0,-2-1 192 0,0 1-64 16,-1 1-128-16,0-2 0 0,-3 4 0 0,23-1 0 15,-21-2-1024-15,-9 3-272 0,-11 0-64 0,-7 2-10928 16</inkml:trace>
  <inkml:trace contextRef="#ctx0" brushRef="#br2" timeOffset="100271.02">25215 15532 25279 0,'0'0'1120'0,"0"0"224"0,0 0-1072 0,0 0-272 0,0 0 0 0,0 0 0 16,0 10 240-16,-1-1-16 16,1 2 0-16,0 5 0 0,1 0 112 0,2 3 32 0,-1 2 0 0,0 0 0 15,-1 3 48-15,-1 0 16 0,-1 2 0 0,-1 1 0 16,0-2-48-16,-2 3 0 0,-1-1 0 0,0 2 0 16,-1 0-128-16,2-2-48 0,-3 0 0 0,0-3 0 15,0-1-208-15,0-2 128 0,0 1-128 0,1-4 0 16,1-3 0-16,1-1-336 0,0-2 48 0,2-4-8816 15,2-8-1776-15</inkml:trace>
  <inkml:trace contextRef="#ctx0" brushRef="#br2" timeOffset="100839.48">25701 15458 23039 0,'0'0'512'0,"0"0"96"0,0 0 32 0,0 0 0 0,0 0-512 0,0 0-128 0,5-5 0 0,0-1 0 16,0-3 704-16,5 2 112 0,2-1 16 0,2 0 16 15,1-2-48-15,1 2-16 0,2-3 0 0,1 2 0 0,2-3-128 0,2 5-16 16,1-2-16-16,4 1 0 0,0-3-32 0,1 3 0 16,0-1 0-16,0 5 0 0,1-1-224 0,-2 2-48 15,-2 0-16-15,0 3 0 0,-5 3-112 0,0 3-32 16,-6-1 0-16,-1 6 0 0,-1 2-160 0,-5 4 128 16,-1 3-128-16,-5 5 128 0,-3 1 0 0,-3 4-128 15,-2 6 192-15,-7 3-64 0,-3 2 0 0,-3 2-128 16,-3-1 192-16,-1 4-64 0,-1-3-128 0,1 2 128 15,-2-3-128-15,1 0 128 0,1-2-128 0,0-2 0 16,1-1 144-16,3-3-144 0,1 0 0 0,3-6 0 16,2-2 0-16,4-3 128 15,2-4-1344-15,2-2-272 0,1-5-48 0,1-4-8336 0,2-2-1664 0</inkml:trace>
  <inkml:trace contextRef="#ctx0" brushRef="#br2" timeOffset="100987.03">25914 15864 29487 0,'0'0'2624'0,"0"0"-2112"0,0 0-512 0,11-2 0 15,-1 1 560-15,2 0 0 0,4-3 0 0,2 3 0 16,3-2-560-16,5 1 0 0,2-2 0 0,7-1 0 16,3-3-176-16,0 3-80 0,2-4-32 0,13-2-13408 15</inkml:trace>
  <inkml:trace contextRef="#ctx0" brushRef="#br2" timeOffset="102048.09">28060 14715 8287 0,'0'0'368'0,"0"0"80"0,0 0-448 0,0 0 0 0,0 0 0 0,0 0 0 15,0 0 2416-15,4-12 400 0,1 6 64 0,-5 6 32 16,0 0-1632-16,9-9-320 0,-4 3-64 0,-5 6 0 0,0 0-352 0,0 0-64 15,0 0-16-15,0 0 0 0,4-12 96 0,-4 12 16 16,0 0 0-16,0 0 0 0,-9-5-176 0,-3 1-16 16,-2 4-16-16,-2 4 0 0,-3 2-64 0,0 5-16 15,-2-4 0-15,0 7 0 0,-2 0-32 0,-1 1 0 16,-2-2 0-16,1 1 0 0,0 1 112 0,2 2 16 16,-1 2 0-16,3-1 0 0,2-1-80 0,8 3-16 15,3-1 0-15,5-2 0 0,5 0-128 0,5-1-32 16,6-3 0-16,5-3 0 0,2 3-128 0,6-4 0 15,-2 1 0-15,3 3 0 0,-1-4 0 0,0 3 128 16,-2-1-128-16,0 1 0 0,1 2 0 0,-2 4 0 16,-1 0 0-16,-2-2 0 0,-1 2 0 0,-2 0 0 0,-5-1 0 0,-1 0 0 15,-4 1 0-15,-2 0 0 0,-3-5 0 16,-4 2 0-16,-3 0 160 0,-2 0 48 0,-4 1 16 0,-1-4 0 16,-5 0 144-16,-2 2 16 0,-1 1 16 0,0-5 0 15,-1-1-272-15,2-3-128 0,-1 1 128 0,-1-3-128 16,1-3 0-16,2 0-272 0,2-1 32 0,1-2 16 31,1-6-2560-31,2-1-512 0</inkml:trace>
  <inkml:trace contextRef="#ctx0" brushRef="#br2" timeOffset="102289.79">28551 14826 28047 0,'0'0'1232'0,"-8"11"272"0,-1-1-1200 0,3 4-304 16,1 0 0-16,0 5 0 0,0 4 0 0,-3 1 0 15,3 0 0-15,-1 1 0 0,2 7 0 0,-1-3 0 16,0 2 0-16,1 1 0 0,0-7 128 0,1 3-128 15,0 0 0-15,0-3 0 16,-1 0-224-16,2-4-160 0,-3 1-16 0,2-4-7712 16,-1-4-1536-16</inkml:trace>
  <inkml:trace contextRef="#ctx0" brushRef="#br2" timeOffset="102688.9">28875 14890 3679 0,'-6'16'320'0,"2"-2"-320"0,-5 2 0 0,1 3 0 16,-1 1 5264-16,2 3 992 0,-1 1 192 0,-1 0 32 15,-1 6-4800-15,0-6-960 0,-2-1-192 0,2-2-32 16,1-2-128-16,0-1-32 0,2-1 0 0,0-6 0 15,2 0 112-15,1-3 32 0,4-8 0 0,0 0 0 0,0 0-32 0,0 0 0 16,6-8 0-16,5-2 0 0,2-1-128 0,2-4-16 16,2-6-16-16,0-2 0 0,2 2-288 0,2-2 0 15,-1 0 0-15,2-2 0 0,-1-1 0 0,1 2 0 16,-2 4 0-16,-1 2 0 0,0 0 0 0,-1 7 0 16,-1 0 0-16,-1 8 0 0,-2 3 0 0,3 5 0 15,-3 7-144-15,0 4 144 0,-3 2-128 0,-1 3 128 16,-1 2-128-16,-1 4 128 0,-2-1 0 0,-2 5-128 15,-1-2 128-15,-3 2 0 0,-3-1-336 0,-1 2 16 16,-1-5 0-16,-1 1 0 16,-2-6-1488-16,-1 3-304 0,0-1-48 0,2-5-10144 0</inkml:trace>
  <inkml:trace contextRef="#ctx0" brushRef="#br2" timeOffset="103190.3">29850 14035 11967 0,'-1'-11'528'0,"2"6"112"0,1-4-512 0,0 4-128 15,0-4 0-15,-2 4 0 0,-1 0 2128 0,1 5 400 16,-4-2 80-16,4 2 16 0,0 0-1424 0,-6 9-288 16,-3 2-48-16,-1 4-16 0,-1 6-240 0,-1 3-48 15,-3 6-16-15,-2 6 0 0,-3 3 112 0,-2 8 32 0,2 7 0 0,-1 5 0 16,0 9-240-16,0 6-32 0,0 4-16 0,0 6 0 16,2 3-272-16,2-1-128 0,-1 1 0 0,1-4 128 15,1 1-128-15,2-5 0 0,2-5 0 0,3 0 0 16,1-8 0-16,2-2 128 0,5-4-128 0,4-4 0 15,1-2 0-15,2-6 0 0,4-1 0 0,-1-9 0 16,2-6 0-16,2-6-144 0,0-3 0 0,1-4 0 31,-1-2-464-31,1-4-96 0,1-1 0 0,0-7-7808 0,2-2-1568 0</inkml:trace>
  <inkml:trace contextRef="#ctx0" brushRef="#br2" timeOffset="103890.95">30038 14768 21135 0,'0'0'928'0,"0"0"208"0,0 0-912 0,0 0-224 16,0 0 0-16,0 0 0 0,0 0 432 0,0 0 32 16,0 0 16-16,0 0 0 0,0 0 288 0,0 0 48 15,0 0 16-15,0 0 0 0,0 0-32 0,8-9 0 0,-1 1 0 0,2-4 0 16,-1 0-352-16,2-3-80 0,-2-4-16 0,2 0 0 16,-3 1-224-16,2-1-128 0,0-3 128 0,0 2-128 15,0 2 0-15,-1 3 0 0,-1 1 0 0,0 4 128 16,-2-3-128-16,2 8 0 0,-7 5 0 0,0 0 0 15,0 0 0-15,0 0-128 0,0 0 128 0,10 15 0 16,-3 8 0-16,-2-1-160 0,-3-1 160 0,1 6 0 16,-2-1-176-16,3 2 176 0,-1-2-160 0,-1 2 160 15,-1-4 0-15,2 2 0 0,-1-5 0 0,1 0 0 16,-3-2 0-16,4-1 0 0,-2-4 0 0,1-3 0 16,-2 0 128-16,-1-11 80 0,4 13 16 0,-4-13 0 15,0 0 128-15,0 0 32 0,10 3 0 0,0-3 0 16,-1-3-128-16,-1-5 0 0,-1 1-16 0,1-6 0 15,0-1-64-15,-1 0-16 0,0-5 0 0,-1 1 0 16,-2-2-160-16,0 1 160 0,-1 0-160 0,1-4 160 0,0-1-160 16,-1-2 192-16,-5 1-192 0,1-8 192 0,1-4-192 0,0 0 0 15,1-6 0-15,1 1 0 0,-1 0 128 16,1-4-128-16,1 1 0 0,0 3 128 0,-1 5-128 0,2 4 0 16,0 2 0-16,0 2 0 0,2 5 0 0,-2 0 0 15,1 3-144-15,-1 2 144 0,1 2 0 0,-1 1 0 16,1 5 0-16,0-2 0 0,0 2 0 0,1 3 0 15,2-2 0-15,2 4 0 0,-1 0-160 0,4 0 32 16,-2 1 0-16,3 1 0 0,1-3 128 0,3 0 0 16,2 3 0-16,-2 1-128 0,2-4 128 0,2 2 0 15,1 1 0-15,2-2 0 0,2 0 0 0,0-2 0 16,-1-1 0-16,2 3-128 0,0-3 128 0,2 4 0 16,0-4 128-16,-1 2-128 0,3 2 0 0,-1-2 128 0,-3 2-128 0,-2 1 0 15,1-4-240-15,-3 4-112 0,-4 1-32 0,-2 0 0 31,-2 1-1536-31,-5 0-320 0,-1-2-64 0</inkml:trace>
  <inkml:trace contextRef="#ctx0" brushRef="#br2" timeOffset="104174.04">30583 14357 24879 0,'-2'11'2208'15,"-3"4"-1760"-15,1 3-448 0,0 3 0 0,1 6 672 0,1-2 48 16,-1 5 16-16,1 1 0 0,-1 6-288 0,2 0-48 16,1-3-16-16,-3-2 0 0,0-1-128 0,0 0-48 15,1 0 0-15,-1-2 0 0,0 2-80 0,1-2-128 16,-1-4 176-16,2-1-176 0,1-1 0 0,0-5-192 15,0-6 0-15,0-1 0 16,-1-3-768-16,1-8-160 0,0 0-32 0,0 0-10720 0</inkml:trace>
  <inkml:trace contextRef="#ctx0" brushRef="#br2" timeOffset="104556.66">30684 14350 16575 0,'0'0'736'0,"0"0"160"0,7-8-720 0,0-1-176 0,-1 3 0 0,3 2 0 16,0-4 1552-16,2 2 288 0,1 2 48 0,0-2 16 16,5 2-1280-16,-2 0-256 0,2-1-48 0,2-2-16 15,2 0-48-15,1-2-16 0,0 2 0 0,-1 0 0 16,0-2 96-16,-1 4 32 0,-1-2 0 0,-1 2 0 15,-3 2 32-15,0 1 16 0,1-2 0 0,-3 0 0 16,-1 3-160-16,-2 1-48 0,-10 0 0 0,12 5 0 16,-12-5-16-16,11 6 0 0,-3 0 0 0,-1 6 0 15,0 3 16-15,-2 2 0 0,-2 0 0 0,1 5 0 0,-1 2 0 16,-2 5 0-16,0 5 0 0,-1-1 0 0,-1-2-16 0,-1 5 0 16,-4 3 0-16,0-3 0 0,-1-3 16 0,-2 0 0 15,-2 1 0-15,0-2 0 0,-2-3 32 0,1-4 0 16,-2-1 0-16,0 0 0 0,-2-3-240 0,2 0 176 15,2-1-176-15,0-2 160 0,1-3-160 0,1-1-176 16,1-4 48-16,1 0 0 16,-1-4-560-16,9-6-96 0,0 0-32 0,0 0-8560 15,-9-2-1712-15</inkml:trace>
  <inkml:trace contextRef="#ctx0" brushRef="#br2" timeOffset="104783.76">30762 14721 29599 0,'2'-9'1312'0,"-2"9"272"0,7-4-1264 0,4 2-320 0,0-1 0 0,6 2 0 16,0 0 512-16,5-1 64 0,1 1 0 0,3-4 0 16,4-1-224-16,0 1-32 0,-1-2-16 0,2 3 0 15,-2-2-96-15,-1-3-16 0,0 1 0 0,0 0 0 16,0 1-192-16,-3 1-240 0,0 0 48 0,-5 2 16 15,-1 1-2448-15,-4 3-512 16,-2 1-80-16,-13-1-32 0</inkml:trace>
  <inkml:trace contextRef="#ctx0" brushRef="#br2" timeOffset="105090.08">29968 15480 22175 0,'-15'7'976'0,"8"-3"208"0,-1 1-944 0,8-5-240 16,0-181 0-16,0 362 0 0,0-181 768 0,0 0 96 16,0 0 32-16,12 8 0 0,3-6-48 0,1-2 0 15,-1-1 0-15,3-1 0 0,0-5-80 0,3 2-32 0,2 0 0 0,5-4 0 16,5 2-144-16,5-4-16 0,4 1-16 0,6-1 0 15,7 2-176-15,2-3-48 0,2 4 0 0,-2 0 0 16,-4 3-208-16,2-4-128 0,1 1 160 0,-3-1-160 16,-3 3 0-16,-2 0 0 0,-1-1 0 0,-5 4 0 31,-7 0-1728-31,-7 0-256 0,-6 1-32 0,-4-2-11232 0</inkml:trace>
  <inkml:trace contextRef="#ctx0" brushRef="#br2" timeOffset="105512.62">30165 15806 29423 0,'0'0'1296'0,"3"-7"288"0,4 2-1264 0,3 1-320 15,3-2 0-15,4 0 0 0,0 3 0 0,4-5 0 16,0 3 0-16,5 1 0 0,0 2 0 0,2-2 240 16,2-1-48-16,-4 2-16 0,0 2-176 0,-1 2 192 15,-4 2-192-15,-4-1 192 0,-4 2-192 0,-1 0 0 16,-4 1 0-16,-1 3 0 0,-7-8 0 0,0 0 0 16,6 10 0-16,-5 1 0 0,-1-11 0 0,-1 10 0 15,1-10 0-15,0 13 0 0,0 0 0 0,0-3 0 0,0-10 0 0,3 15 0 16,2-2 176-16,1 2-48 0,2-1-128 0,1-1 192 15,2 2 64-15,1-1 0 0,0 4 0 16,3-2 0-16,2 1 0 0,0-1 16 0,-1 1 0 0,1 1 0 16,-3 1-128-16,-2 1-16 0,-2 0-128 0,-2 2 192 15,-3-2-192-15,-5 3 128 0,-4 0-128 0,-5-2 0 16,-3 0 160-16,-6 3-160 0,-4-1 160 0,-1-2-160 16,-2-1 144-16,0-2-144 0,-1-2 128 0,-1 1-128 15,1-3 0-15,-2-5 0 0,-1-2 0 0,4-4-176 31,6-5-1536-31,3-3-304 0,1-4-64 0</inkml:trace>
  <inkml:trace contextRef="#ctx0" brushRef="#br2" timeOffset="105945.96">31722 14800 21359 0,'0'0'944'0,"0"0"208"0,0 0-928 0,0 0-224 0,0 0 0 0,0 0 0 15,0 0 848-15,-9 9 128 0,0-2 32 0,0 6 0 16,-1 3-240-16,0 5-32 0,-3 0-16 0,1 6 0 16,-1-3-272-16,-1 6-64 0,0-3-16 0,-1 5 0 15,-2 3 16-15,1 1 16 0,-1-1 0 0,5 0 0 16,0 0-96-16,3-1-32 0,2-5 0 0,3 0 0 15,1 1-128-15,4-5-16 0,3 1-128 0,3-5 192 16,2-1-192-16,-1-3 128 0,5-3-128 0,0-5 0 16,1 0 0-16,0-4 0 0,0-4-176 0,-1-2 176 15,-1-4-1872-15,0-4-256 16,-2 0-48-16</inkml:trace>
  <inkml:trace contextRef="#ctx0" brushRef="#br2" timeOffset="106102.86">31360 15241 28959 0,'0'0'1280'0,"0"0"272"0,0 0-1232 16,14 1-320-16,1 3 0 0,2-2 0 0,2-2 256 0,1 0 0 15,3 0 0-15,2-1 0 0,2-4-128 0,0 0-128 16,-1-4 144-16,2 1-144 0,-1-3 0 0,0 1 0 16,0-3 0-16</inkml:trace>
  <inkml:trace contextRef="#ctx0" brushRef="#br2" timeOffset="106734.99">32131 13754 6447 0,'0'0'576'0,"0"0"-576"0,0 0 0 0,0 0 0 0,0 0 1664 0,0 0 240 15,0 0 32-15,12 1 16 0,-3 0-672 0,-9-1-144 16,13 5-32-16,-2 5 0 0,0 1-160 0,-3-3-48 15,2 4 0-15,3-1 0 0,2 3 64 0,4 4 16 16,3 2 0-16,2 5 0 0,3 3-32 0,25 29-16 0,-6-4 0 0,-4-5 0 16,-4-3-240-16,-5 1-48 0,-4 1-16 0,-6 7 0 15,-5 7-208-15,-4 8-32 0,-4 2-16 0,-5-2 0 16,-3-7-128-16,-4 3-32 0,-3-1 0 0,-4 5 0 16,-4 5 48-16,-2 1 16 0,-4-2 0 0,-3-9 0 15,-1-3 176-15,-3-1 16 0,-1 1 16 0,-2 4 0 16,-4 4-16-16,14-34 0 0,-4 2 0 0,-3 5 0 15,-2 4 32-15,-1-2 0 0,1 3 0 0,-4 4 0 16,1 1-128-16,-30 42-32 0,7-12 0 0,5-15 0 16,0-1-96-16,6-6-32 0,2-5 0 0,5-5 0 15,0-3-208-15,4 2 0 0,3-7 0 0,4-3-160 16,3 0 160-16,3-3-160 0,2-5 160 0,5-1-160 16,1-2-1136-16,3 0-240 15,1-8-32-15,2-2-14384 0</inkml:trace>
  <inkml:trace contextRef="#ctx0" brushRef="#br0" timeOffset="111379.01">12134 12348 9215 0,'0'0'816'0,"0"0"-656"0,-9-1-160 0,0 1 0 0,0 0 656 0,-1 0 112 16,0 1 0-16,-1 1 16 0,2 3-272 0,-1-1-64 16,-1-1-16-16,1 2 0 0,1 1-208 0,0-1-32 15,-1-2-16-15,1 1 0 0,2 1 160 0,7-5 48 16,-9 5 0-16,9-5 0 0,0 0 192 0,-6 5 64 15,6-5 0-15,0 0 0 0,-3 14-32 0,3-1 0 16,3-6 0-16,2 3 0 0,-5-10 48 0,9 12 16 16,1 3 0-16,0-1 0 0,3-5-192 0,-2 1-32 15,4 2-16-15,3-2 0 0,1 4 16 0,1-2 16 16,1-3 0-16,-2 4 0 0,5 0-80 0,3 0 0 16,2 0-16-16,1 1 0 0,2-1 32 0,4-1 16 0,1 2 0 15,5-2 0-15,5-4-64 0,2 3-16 16,5 0 0-16,-2-1 0 0,-3-3-64 0,2 5-16 0,-3 2 0 0,6-4 0 15,-1 1-64-15,6-2-32 0,2 3 0 0,1 0 0 16,0-3-160-16,1 3 0 0,-6-3 0 0,1 0 0 16,-1-2 0-16,3 1 0 0,2-3 144 0,2 1-144 15,2-1 128-15,-2-2-128 0,-6-3 128 0,2 0-128 16,1-1 160-16,1-1-32 0,2 1-128 0,3-3 192 16,3 2-32-16,-3-2-16 0,-4 1 0 0,-1-2 0 15,2-2-144-15,2 2 192 0,1 1-192 0,3-4 192 16,1 2-64-16,-4-3-128 0,-3 0 192 0,0 3-64 15,-1-3 64-15,2 2 0 0,0-2 0 0,1 3 0 16,0-4-192-16,-4 4 160 0,-3 2-160 0,-5-3 160 16,-1 1-32-16,-3 2-128 0,0 0 192 0,-2-1-64 15,1 2-128-15,-2-1 0 0,-2 1 0 0,0 1 128 16,-4-1-128-16,-3 2 0 0,-5 1 144 0,-3-1-144 16,-3-1 0-16,-2 2 0 0,-2 2 0 0,-2-1 128 0,-4-1-128 0,-1 0 0 15,-4 1 0-15,-2 3 128 0,-10-4-128 0,9 2 0 16,-9-2 0-16,0 0 128 0,0 0-128 0,0 0 128 15,0 9-128-15,0-9 128 0,-6 9-128 0,0-1 128 16,-5 5-128-16,0-2 128 0,-4-5-128 0,-2-1 0 16,-1 3 128-16,-1-3-128 0,-2 2 128 0,-2 0-128 15,-3-2 128-15,-3 3-128 0,-3 1 0 0,-3-3 0 16,-1 4 0-16,-1-3 128 0,-3 0-128 0,-1 0 0 16,0 0 128-16,-1 3-128 0,-2-2 0 0,-1 1 0 15,2 2 0-15,-3-3 128 0,-3 2-128 0,-3-3 0 0,-4-5 0 16,2 3 0-16,1 5 0 0,0-6 0 0,-4 0 0 15,2 4 0-15,-2-1 0 0,-6 3 0 0,-4-3 0 0,-3-2 0 16,-1 1 0-16,0-3 0 0,-3 1 0 0,0-1 128 16,-2 0-128-16,-2-3 0 0,-3-3 0 0,2 2 0 15,2 0 0-15,2-2 0 0,1 1 0 0,-1-2 128 16,-5-1-128-16,2 0 0 0,3-2 0 0,3-2 0 16,2 3 0-16,-1-3 144 0,2 0-144 0,-2 0 0 15,-1-1 0-15,3-2 0 0,4-1 0 0,5 0 0 16,4-1 0-16,3-2 0 0,1-2 0 0,2 0 0 15,2-1 128-15,2 1-128 0,3 0 0 0,5 1 0 16,4-1 0-16,4 3 0 0,4-1 0 0,3 4 0 16,1-2-208-16,3-2 48 0,3 0 16 0,2 3 0 15,2 3 0-15,2-2 0 0,0 0 0 0,1 3 0 16,1-1 16-16,3 3 0 0,5 7 0 0,0 0 0 0,-4-10 128 16,4 10-128-16,0 0 128 0,0 0-128 0,4-9-64 15,-4 9 0-15,10-5 0 0,2 3 0 16,-2 4-1856-16,3-1-384 0</inkml:trace>
  <inkml:trace contextRef="#ctx0" brushRef="#br0" timeOffset="112671.5">12313 16866 8287 0,'0'0'368'0,"0"0"80"0,0 0-448 0,0 0 0 0,0 0 0 0,0 0 0 16,-2-6 1120-16,2 6 144 0,0 0 16 0,0-10 16 15,2 2-720-15,-2 8-160 0,0 0-32 0,5-10 0 16,-5 10 16-16,0 0 0 0,0 0 0 0,7-6 0 0,-7 6 224 0,0 0 32 16,0 0 16-16,0 0 0 15,10-3 16-15,-10 3 0 0,0 0 0 0,13 3 0 0,-3-1-64 0,0 1-16 16,-1 2 0-16,1 4 0 0,0-4-176 0,3 5-48 15,1 2 0-15,2-1 0 0,2 2-64 0,1-3-32 16,2 4 0-16,2 0 0 0,1-1-64 0,1 1-16 16,2-2 0-16,0 2 0 0,-1-2-80 0,1-2 0 15,-3-1-128-15,7 0 192 0,-1-2-48 0,2 3-16 16,0-3 0-16,1 0 0 0,1-3 48 0,4 0 0 16,3 4 0-16,1-3 0 0,0-1 48 0,0-2 16 15,-3-2 0-15,0 1 0 0,1 2-32 0,-1-1 0 16,3 0 0-16,0-2 0 0,1 0-16 0,3 2 0 15,1 1 0-15,1-3 0 0,2-1-48 0,-2-1-16 0,-1 1 0 16,-3 1 0-16,0 3-128 0,2-3 0 16,-3 0 0-16,2 1 128 0,-1 3-128 0,3-1 0 0,1 1 0 0,1-1 128 15,0-1-128-15,0 0 0 0,-5-2 0 0,1 0 0 16,-2-3 128-16,1-1-128 0,-1-1 0 0,1 1 128 16,-1 1-128-16,1-3 160 0,-2-2-160 0,2 2 160 15,-2 0-160-15,-3 0 0 0,-2-2 0 0,-3-1 0 16,-2 3 0-16,-2-3 0 0,0 3 0 0,-4-1 128 15,2-2 720-15,-2 4 144 0,0-4 32 0,0 3 0 32,-2-4-1568-32,0 2-304 0,-2 2-64 0,1-4-16 0,0 3 736 0,-3-2 192 0,-1 3 0 0,0-3 0 15,-1 3 0-15,0-3 0 0,-3 0 0 0,0 0 0 16,-1-1 0-16,-1 1 128 0,-2 0-128 0,1 3 0 16,-3-3 0-16,-1 4 128 0,-1-3-128 0,-1 3 0 0,-6 5 0 0,8-5 144 15,-2-3-144-15,0 2 0 0,-6 6 128 0,7-5-128 16,-7 5 0-16,6-10 0 0,-1 3 0 0,-5 7 0 15,0 0 0-15,0 0 0 0,5-8 128 0,-5 8-128 16,5-8 0-16,-5 8 0 0,0 0 160 0,0 0-160 16,0 0 128-16,0 0-128 0,0 0 128 0,0 0-128 15,0 0 128-15,0 0-128 0,0 0 128 0,0 0-128 16,0 0 128-16,0 0-128 0,0 0 0 0,0 0 128 16,-7-8-128-16,7 8 0 0,0 0 0 0,0 0 0 15,-10-1 0-15,10 1 0 0,0 0 0 0,-11 5 0 16,11-5 0-16,-10 5 0 0,10-5 0 0,-9 5 0 15,9-5 0-15,-8 9 0 0,2-4-304 0,6-5 64 16,-7 8 16-16,7-8 0 16,-10 9-2304-16,-1-2-464 0</inkml:trace>
  <inkml:trace contextRef="#ctx0" brushRef="#br0" timeOffset="114263.82">3217 18624 9215 0,'0'0'816'0,"0"-10"-656"15,-1-3-160-15,0 3 0 0,1 1 560 0,-2-3 80 16,1 0 0-16,0-2 16 0,-2-2-208 0,3-1-64 16,-2-1 0-16,1 1 0 0,-3-2 320 0,1 1 64 15,-1 0 16-15,2 1 0 0,-1 1 304 0,2 2 64 16,0 1 16-16,-1 2 0 0,0 1-160 0,2 10-48 15,0 0 0-15,0 0 0 0,0 0-192 0,0 0-32 16,0 0-16-16,0 0 0 0,0 0-208 0,-3 10-32 16,1 5-16-16,1 5 0 0,-1 6-80 0,1 7-32 15,-4 5 0-15,0 5 0 0,0 0 16 0,-2 7 0 16,-2 5 0-16,-1 2 0 0,-2 3-112 0,-2 2 0 0,-2 4-16 16,1-2 0-16,-1 2-112 0,-1-2-128 15,1-6 176-15,0-6-176 0,1-9 160 0,2-4-160 16,2-6 128-16,1-2-128 0,1-9 128 0,2-3-128 15,1-3 0-15,5-2 128 0,1-14-288 0,0 0-64 0,0 0-16 0,0 0 0 32,0 0-304-32,1-11-64 0,2-1-16 0,-1-6 0 0,2-6 240 0,1-1 32 0,-1-6 16 0,4-2 0 15,-1-5 336-15,1-1-144 0,-2-7 144 0,0 2 0 16,0-5 0-16,-1-2 0 0,-2 2 0 16,4-2 144-16,0 0 128 0,1-2 32 0,4-1 0 0,-2 1 0 15,1 0-32-15,3 0 0 0,3 3 0 0,-2 4 0 16,1 0-80-16,2 7-32 0,0 2 0 0,0 4 0 15,-3 5-160-15,0 4 128 0,3 3-128 0,0 5 128 16,0 3-128-16,3 7 0 0,0 3 144 0,0 5-144 16,2 1 0-16,1 7 144 0,-1 3-144 0,0 6 0 0,1 3 0 0,-3 2 0 15,-1-1 0-15,-1 7 0 0,-3 2 0 0,-4 4 0 16,-2 1-160-16,-2 0 160 0,-2-3-128 0,-2-1 128 16,0-3-160-16,-3 0 160 0,-2-4 0 0,-3 1 0 15,-4-7 0-15,-1 4 0 0,-2-1 0 0,1-1 192 16,-2-3-16-16,-2 0 0 0,0-2-16 0,-2-1 0 15,-1-2 0-15,2-2 0 0,0-2-160 0,1-1 128 16,0 1-128-16,2 3 128 0,0-2-128 0,1 2 0 16,3-2 0-16,0 1 0 0,2 3 0 0,2 1 0 15,1 2 0-15,2 2 0 0,2 5 0 0,4-1-144 16,2 0 144-16,3 4 0 0,1-1-144 0,2 3 144 16,2 1 0-16,-1-5-144 0,0 1-96 0,1-3-16 0,1 3 0 15,3-6 0 1,1-3-400-16,4-1-96 0,3-3-16 0,1-3-7760 15,0-1-1568-15</inkml:trace>
  <inkml:trace contextRef="#ctx0" brushRef="#br0" timeOffset="114587.99">4421 18834 20271 0,'-11'-10'1792'0,"11"10"-1424"16,-9-5-368-16,1 2 0 0,2 3 1088 0,-1 3 128 15,0 2 48-15,-2 5 0 0,-4 4-368 0,0 3-80 16,-2 2-16-16,0 1 0 0,0 5-288 0,-1 3-64 15,1 4-16-15,0-1 0 0,-2 0-16 0,2 4 0 16,0-1 0-16,1 0 0 0,4 1-96 0,1-5 0 16,6-4-16-16,2-1 0 0,3 1-304 0,4-7 0 15,0 0-208-15,5-3 80 16,5-3-1408-16,0-3-256 0,2-1-64 0,2-5-10256 0</inkml:trace>
  <inkml:trace contextRef="#ctx0" brushRef="#br0" timeOffset="114931.34">4937 18804 23439 0,'-16'-8'1024'0,"7"5"240"0,-2 2-1008 0,1 1-256 0,-2 4 0 0,-1 0 0 15,-4 6 880-15,0 1 128 0,-3 3 16 0,-1 4 16 16,-3 1-368-16,0 4-80 0,-2 4-16 0,3 2 0 15,2-1-176-15,4 1-32 0,3-3-16 0,5 3 0 16,5-5-64-16,4 3-16 0,4-4 0 0,5-4 0 16,5-3-144-16,3-1-128 0,2-4 192 0,2-2-192 15,6-6 0-15,-2-1 0 0,1-5 0 0,2-3 0 0,0-7 160 16,0 0-160-16,0 2 128 0,-2-4-128 0,0-3 224 0,-3 1-32 16,-3 1-16-16,-5-2 0 0,-1 0 80 0,-2 0 32 15,-3 1 0-15,-6 1 0 0,1 2-48 0,-4 2-16 16,-4-4 0-16,-4 2 0 0,-4-2-224 0,-3 2 176 15,-3 2-176-15,-2 1 160 0,-1 0-400 0,0 3-80 16,3 0 0-16,0 5-16 16,0 0-1616-16,3 3-320 0,2 1-64 0</inkml:trace>
  <inkml:trace contextRef="#ctx0" brushRef="#br0" timeOffset="115283.09">5895 18710 20271 0,'4'-14'896'0,"-4"14"192"0,0 0-880 0,5-7-208 0,0-2 0 0,-5 9 0 16,0 0 1456-16,0 0 240 0,0 0 48 0,-12 3 16 16,-2 1-1232-16,-4 1-240 0,-2 5-48 0,-7 0-16 15,-2 3-224-15,-2 2 0 0,1-1 0 0,-1 0 0 16,2 1 0-16,5-1 128 0,1 1-128 0,8-1 0 15,4-2 256-15,6-1-64 0,4 3 0 0,4-2 0 16,-3-12 112-16,11 16 16 0,3 1 0 0,5-2 0 16,4 3 32-16,1 0 16 0,0-1 0 0,2 1 0 15,-1 1 48-15,-2-1 16 0,-4-1 0 0,-1 3 0 16,-4-3-48-16,-3 0-16 0,-2 0 0 0,-2 1 0 0,-5 1-48 0,-3-2 0 16,-3 1 0-16,-5 4 0 0,-4-2 112 0,-3 2 16 15,-4-3 0-15,-7 0 0 0,-4-3-192 16,-2-2-16-16,-1-1-16 0,2 0 0 0,-1-4-352 0,1-2-80 15,4-3-16-15,4-1 0 16,4-3-2224-16,3-3-448 0</inkml:trace>
  <inkml:trace contextRef="#ctx0" brushRef="#br0" timeOffset="115916.19">7079 17958 19695 0,'-13'-14'864'0,"7"8"192"0,-3-3-848 0,0 4-208 0,-1 2 0 0,0 3 0 0,-2 0 688 0,-2 4 80 16,0 4 32-16,-4 0 0 0,-3 6-368 0,2 2-80 15,-2 2-16-15,2 2 0 0,0 1-160 0,2 3-48 16,1 2 0-16,4 1 0 0,4 2 64 0,3 3 0 15,4-4 0-15,4 4 0 0,5-2 32 0,5 2 16 16,2 0 0-16,3 5 0 0,0 2-240 0,2 2 144 16,2 1-144-16,2 4 128 0,1-3-128 0,-1 2 0 15,0 1 0-15,-2 0 0 0,-3-2 0 0,-2 0 0 16,-2-6 0-16,-2 1 0 0,-3 1 288 0,-3 0-32 16,2 0 0-16,-2-2 0 0,-5 1 304 0,1 1 48 15,-3-5 16-15,-3-2 0 0,-1-1-112 0,-5-1 0 16,-2-7-16-16,-3-1 0 0,-1 1 48 0,-2-4 16 15,-3-1 0-15,0-1 0 0,-5-3-112 0,1-3 0 16,0 0-16-16,0-3 0 0,-1-4-224 0,-1-3-32 0,-2-2-16 0,-1-2 0 16,0-7-160-16,3 1 0 15,1-6 0-15,2-4 0 0,4-4 0 0,5-5-176 0,2 0 48 0,5-8 0 16,2-5-144-16,4-2-32 0,4 1 0 0,7 4 0 16,3 5 64-16,5 6 16 15,1 0 0-15,4 8 0 0,1 6 48 0,3 0 16 0,1 6 0 0,1 1 0 16,-2 3 16-16,3 4 0 0,3 4 0 0,-2-1 0 31,-5-4-1264-31,0 5-240 0,-2 1-48 0,-2 0-10704 0</inkml:trace>
  <inkml:trace contextRef="#ctx0" brushRef="#br0" timeOffset="116274.06">7693 18463 13823 0,'0'0'608'0,"0"0"128"0,0 0-592 0,0 0-144 0,0 0 0 0,0 0 0 16,18-3 2240-16,1 1 432 0,2 1 80 0,5-3 0 16,2-1-1968-16,2 0-400 15,1 0-64-15,-1-4-32 0,1 1-288 0,-1-1 0 0,-2 4-176 0,-1 1 176 31,-4 0-1680-31,0-1-240 0,3 1-32 0,-5 3-16 0</inkml:trace>
  <inkml:trace contextRef="#ctx0" brushRef="#br0" timeOffset="116425.78">7655 18776 18431 0,'0'0'1632'0,"0"0"-1312"0,0 0-320 0,10-2 0 0,5 2 1856 0,5 0 288 16,6 2 64-16,2-4 16 0,2 0-1344 0,2-5-272 15,2 0-48-15,1-2-16 0,-1 3-544 0,2-5 0 16,1 1 0-16,-1 0-8384 16,0 5-1664-16</inkml:trace>
  <inkml:trace contextRef="#ctx0" brushRef="#br0" timeOffset="116922.34">8913 18148 20271 0,'0'0'1792'0,"0"0"-1424"15,0 0-368-15,0 0 0 0,0 0 1296 0,13-2 192 16,1-1 48-16,0 1 0 0,-1 2-640 0,-2 0-128 16,2-1-32-16,1 0 0 0,0 0-112 0,6-1-32 15,2 1 0-15,2-2 0 0,-1 0 512 0,5-4 112 16,2 2 0-16,1-1 16 15,2-3-1760-15,1 3-368 0,2-3-64 0,-3 4 0 0,-3-2 496 0,-1 1 96 16,-2 1 32-16,0 1 0 16,-4 1-2176-16,-3 0-432 0</inkml:trace>
  <inkml:trace contextRef="#ctx0" brushRef="#br0" timeOffset="117282.77">9991 17580 12895 0,'0'0'1152'0,"0"0"-928"0,0 0-224 0,-4 8 0 0,-1 4 2512 0,-1 4 464 16,-2 3 96-16,-1 6 0 0,-2 1-1552 0,-2 1-320 15,-2 4-64-15,-2-1-16 0,-2 1-272 0,0 3-48 16,-2 5-16-16,2 3 0 0,-4 3-448 0,2 2-80 16,0 1-32-16,0-3 0 0,2 0-224 0,3-4 0 15,2-2 0-15,2-4 0 16,3-6-448-16,4-5-64 0,2-2-32 0,1-5 0 15,2-3-336-15,3-1-64 0,-3-13-16 0,0 0 0 16,10 6-1600-16,1-3-336 0</inkml:trace>
  <inkml:trace contextRef="#ctx0" brushRef="#br0" timeOffset="117649.08">10230 17793 15663 0,'0'0'1392'0,"0"0"-1120"0,-6 5-272 0,-2 5 0 15,3 1 1008-15,-4 5 144 0,-1 4 16 0,-3 5 16 16,-1 0-416-16,-1 8-96 0,-2 1-16 0,1 2 0 16,-2-1 48-16,0 4 0 0,0 3 0 0,3-2 0 15,1-3-112-15,4-5-16 0,1-2 0 0,7-3 0 16,3-7 32-16,4-3 0 0,1-4 0 0,6-2 0 15,3-5-160-15,3 0-48 0,1-6 0 0,5-4 0 0,3-4-64 0,3-2-16 16,2-2 0-16,0-3 0 0,2-4 16 0,-1 1 0 16,0 1 0-16,0-2 0 0,-1-3-32 0,-1-2-16 15,-6 0 0-15,-3 2 0 0,-3-2 64 0,-5 2 16 16,-5 1 0-16,-3-1 0 0,-5-2-64 0,-3 1-16 16,-6 0 0-16,-3 0 0 0,-6 0-288 0,-2 3 0 15,-1 3 128-15,-3 4-128 16,-3 2-1136-16,0 1-272 0,-2 4-64 0,0 1-8432 15,0-3-1680-15</inkml:trace>
  <inkml:trace contextRef="#ctx0" brushRef="#br0" timeOffset="118152.75">10922 17679 13823 0,'-7'-9'1216'0,"7"9"-960"0,1-9-256 0,3 3 0 16,-4 6 736-16,10-7 96 0,2 0 32 0,1 1 0 15,2 5-160-15,3 1-48 0,-1 0 0 0,2 1 0 0,1-1 112 16,-1 4 0-16,0 4 16 0,0 0 0 0,0-2-176 0,0 3-32 16,-1-3-16-16,-1 6 0 0,0-4-208 0,-3 4-32 15,-3 1-16-15,-2-1 0 0,-2 4-160 0,-2-1-16 16,-4 0-128-16,0 2 192 0,-1-3-192 0,0-4 0 16,-1 1 128-16,0 3-128 0,1-14 496 0,-3 10 48 15,1 2 16-15,2-12 0 0,-2 11-80 0,2 1-16 16,3 0 0-16,2 2 0 0,1-3-272 0,3 3-48 15,4 1-16-15,2 3 0 0,2 1-128 0,1 2 128 16,1 1-128-16,0 2 128 0,0-2-128 0,-3 2 0 16,1 2 0-16,-3-1 128 0,-3-2-128 0,-2-1 0 15,-4-3 0-15,-4 2 128 0,-3-1 80 0,-3 0 16 0,-4-2 0 16,-4-1 0-16,-5-2 464 0,-1 0 80 16,-4-3 32-16,-1 0 0 0,-2 2-208 0,2-1-32 0,-2-3-16 0,1 3 0 15,-2-5-288-15,0 2-48 16,2-5-16-16,-1 3 0 15,1-3-528-15,0-3-112 0,-2 1-32 0,3-3-10096 16,1-2-2032-16</inkml:trace>
  <inkml:trace contextRef="#ctx0" brushRef="#br0" timeOffset="118584.08">8764 19010 12895 0,'0'0'576'0,"0"0"112"0,0 0-560 0,0 0-128 16,0 0 0-16,13-6 0 0,6 0 1968 0,7 1 352 16,9-5 80-16,8 2 16 0,6-3-1616 0,4 2-320 15,6-5-64-15,12 1-16 0,9 3 16 0,9-3 0 0,6 2 0 0,4 2 0 16,0-1-192-16,9 3-32 15,8 4-16-15,-4-5 0 0,-6 0-176 0,0 5 160 16,4 1-160-16,-5-3 160 0,-6 0-160 0,-6 1 0 16,-6 0 144-16,-4 4-144 0,-1 3 0 0,-3 0 144 15,-7-1-144-15,-8 1 0 0,-10 0 0 0,-4 4 0 0,-3-2 0 0,-5 3-7552 16,-5-1-1600-16</inkml:trace>
  <inkml:trace contextRef="#ctx0" brushRef="#br0" timeOffset="119001.97">9655 19212 25279 0,'0'0'1120'0,"0"0"224"0,0 0-1072 0,0 0-272 0,6 14 0 0,-1 3 0 16,-3 2 560-16,1 4 48 0,-3 5 16 0,-2 0 0 16,0 4-48-16,-3 2 0 15,1 2 0-15,-1 2 0 0,-1 5 160 0,-2-2 32 0,-2 0 0 0,0-1 0 16,-1 1-176-16,1-3-16 0,0-1-16 0,0-4 0 16,0-1-368-16,1-4-192 0,1-5 192 15,1-2-192-15,2 0-960 0,1-6-288 16,2-4-64-16,4-1-12800 0</inkml:trace>
  <inkml:trace contextRef="#ctx0" brushRef="#br0" timeOffset="119501.52">10280 19274 22399 0,'0'0'992'0,"0"0"208"0,6-8-960 0,4 4-240 0,2 3 0 0,2 0 0 16,2-2 560-16,7 1 64 0,2-1 16 0,2 1 0 16,1-1-208-16,1 1-48 0,-1 0 0 0,0 0 0 15,-1-2-192-15,-2-1-32 0,1 1-16 0,-1 2 0 16,-5-2 48-16,0-1 16 0,-3 1 0 0,0 3 0 16,-3 3 64-16,-1 1 16 0,-2 1 0 0,-2 1 0 15,-9-5 32-15,9 8 16 0,-9-8 0 0,6 13 0 16,-3 2 112-16,-3 3 32 0,-3 1 0 0,-1 3 0 15,-1 3 0-15,-2 1 0 0,-4 3 0 0,0 2 0 16,-2 3-144-16,-2 5-16 0,1 2-16 0,-2 1 0 0,-1 4-144 16,-1-2-32-16,-1 3 0 0,1-4 0 0,-2 3-128 0,1-5 0 15,1-3 144-15,-2 1-144 0,-1-1 128 0,4-5-128 16,1-1 128-16,1-1-128 0,0-1 0 0,2-6 0 16,1-2 0-16,1-2 128 15,4-2-1040-15,2-4-208 0,0-2-32 0,5-12-13280 0</inkml:trace>
  <inkml:trace contextRef="#ctx0" brushRef="#br0" timeOffset="119681.99">10365 19709 28559 0,'11'-7'2544'0,"10"-3"-2032"0,4 2-512 0,8 1 0 15,1 2 1536-15,2 2 224 16,-2-4 32-16,2 1 16 0,-1 4-1488 0,2-3-320 0,0-1 0 0,0-1 0 31,2 1-1568-31,3-2-224 0,0 2-32 0</inkml:trace>
  <inkml:trace contextRef="#ctx0" brushRef="#br0" timeOffset="122036.01">23189 12325 7359 0,'0'0'656'0,"0"0"-528"16,-5-10-128-16,-1 2 0 0,6 8 640 0,-3-6 80 16,3 6 32-16,-4-10 0 0,1 5-432 0,3 5-96 15,0 0-16-15,-3-11 0 0,2 4 32 0,1 7 0 16,-2-10 0-16,2 3 0 0,0 7 336 0,-1-10 80 15,1 10 16-15,0-6 0 0,0 6 288 0,0 0 64 16,0 0 16-16,0 0 0 0,0 0 32 0,0 0 0 16,0 0 0-16,0 0 0 0,0 0-128 0,0 0-32 15,0 0 0-15,0 0 0 0,10 5-48 0,-1 4-16 16,0-3 0-16,1 0 0 0,0 1-208 0,2-2-32 16,2 1-16-16,2 2 0 0,3-4-32 0,7 2-16 15,3 0 0-15,4-2 0 0,5 1-96 0,4-1 0 16,5 1-16-16,0-1 0 0,-1 2-192 0,0 2-48 0,-3-3 0 0,0 3 0 15,1 1-192-15,-1-1 128 0,1 1-128 16,1 0 0-16,3 0 0 0,2 3 128 16,2-2-128-16,0 1 0 0,-3-4 0 0,0 3 0 15,-1-3 0-15,-1 6 0 0,5-4 0 0,2 1 0 0,-1-2 128 0,4 3-128 16,4 1 0-16,-2-3 0 0,-3-3 128 0,-2 0-128 16,0-2 0-16,0 2 128 0,3 1-128 0,2-1 0 15,1-1 144-15,1 0-144 0,-2-5 128 0,-4 0-128 16,-5 3 0-16,-1-4 0 0,-2-2 128 0,2-1-128 15,0 3 0-15,3 0 0 0,2 1 144 0,-1-2-144 16,-1-1 0-16,-2 1 0 0,-2 1 0 0,-4-3 128 0,0-5-128 0,0 4 0 16,2-1 0-16,1 2 0 0,0 0 0 0,0 0 128 15,-1-3-128-15,1 3 0 0,-1 1 0 0,-4 1 0 16,-6-6 0-16,0 2 128 0,-3-2-128 0,0 1 128 16,-1 2-128-16,1 1 128 0,-3-3-128 0,1 2 0 15,-2 0 128-15,-1-1-128 0,0 2 0 0,0-1 0 16,1 0 0-16,-1-1 128 0,0 3-128 0,-4 2 0 15,2-1 0-15,-3 0 0 0,-3-3 0 0,-1-2 128 16,-2 5-128-16,-2 1 0 0,-2-2 0 0,-2 1 0 16,-2-1 0-16,-9 3 128 0,10-4-128 0,-10 4 0 15,0 0 0-15,0 0 128 0,0 0-128 0,0 0 176 16,0 0-176-16,0 0 192 0,0 0-192 0,0 0 0 0,0 0 144 16,0 0-144-16,-11-4 0 0,-2 2 144 15,2 1-144-15,-3 1 0 0,-3 1 0 0,-1 0 0 16,-1 0 0-16,0 2 0 0,-3 3 0 0,-2-2 0 15,-2 0 0-15,-1 0 0 0,0 2 0 0,-1-2 0 16,0 2 0-16,-1 2 0 0,0-4 0 0,-2 3 0 16,-2 4 0-16,1-4 0 0,1 1 0 0,-1-2 0 0,-5 4 0 15,-1-2 0-15,-3 2 0 0,-4-1 0 0,-6 0 0 0,0-3 0 16,-1 2 0-16,0 2 0 0,1 3 0 0,1-4 0 16,-3 0 0-16,-6-4 0 0,-3 0 0 0,-3 1-144 15,0-2 144-15,2 0 0 0,1 1 0 0,1 4 0 16,-1-3 0-16,-2 2-128 0,-5-5 128 0,-1-1 0 15,4-4 0-15,1 0 0 0,4-1 0 0,5 0 0 16,4-3 0-16,-1 1 0 0,-3-2 0 0,-1 0 0 16,-3 0 0-16,3-5 0 0,1 3 0 0,2 2 0 0,4 3 0 15,2 0 0-15,5-1 0 0,0 1 0 0,-3 2 0 0,1-1 0 16,-3-3 0-16,3 0 0 0,0-1 0 0,3 0 0 16,2 1 0-16,1 1 0 0,3-4 0 0,1 4 128 15,4-1-128-15,0 1 128 0,1 2-128 0,2 1 0 16,0-1-128-16,-2 0 128 0,2 3 0 0,0 0-128 15,-2-2 128-15,3-2 0 0,1-1 0 0,3 2 0 16,1 0 0-16,2-2 0 0,3 0 0 0,1 0 0 16,0 2 0-16,2-2 0 0,2 3 0 0,0-1 0 15,0-1 0-15,1 2-128 0,1 0 128 0,3 1 0 16,7 1-144-16,-8-2 144 0,2-2 0 0,6 4 0 16,-11 0-144-16,11 0 144 0,-10-4 0 0,10 4 0 15,0 0 0-15,0 0 0 0,-7 0-288 0,7 0 48 0,-7 0 16 0,7 0 0 31,0 0-1184-31,0 0-256 0,0 0-32 0,0 0-16 16,0 0-352-16,0 0-80 0,0 0-16 0,10 4-5264 0,-10-4-1040 0</inkml:trace>
  <inkml:trace contextRef="#ctx0" brushRef="#br0" timeOffset="122970.29">23223 11654 15663 0,'0'0'688'0,"0"0"144"0,-3-8-656 0,3 8-176 16,-2-10 0-16,2 10 0 0,0 0 1984 0,0 0 384 0,0 0 64 0,0 0 0 16,0 0-1584-16,0 0-320 15,0 0-64-15,0 0-16 0,3 10-32 0,-2 3-16 0,0-3 0 0,1 4 0 16,-2 3 80-16,0 0 16 16,0 5 0-16,0 5 0 0,-2-2-48 0,1 4-16 0,-1-1 0 0,-1 5 0 15,-1 7-96-15,0-2-16 0,-1 0 0 0,0 0 0 16,0 2-64-16,-1-5 0 15,-2-3-16-15,3-2 0 0,0 1 80 0,0-2 32 0,1-6 0 16,-1-1 0-16,4-2 32 0,2-1 16 0,-1-4 0 16,1-2 0-16,1-2-64 0,-2-11-16 0,3 7 0 0,-3-7 0 15,0 0-80-15,0 0-32 0,8 4 0 0,-8-4 0 16,0 0-32-16,12-3-16 0,-2 1 0 0,0-4 0 16,-1-4-160-16,1 3 192 0,3-4-192 0,1 4 192 15,0-3-192-15,2 2 0 0,3-1 0 0,4 5 0 0,4 2 0 16,2-1 0-16,0 2 0 0,7 1 0 15,3 0 0-15,3 0 0 0,0 0 0 0,3 1 0 0,-3 3 0 0,1 0 0 16,0 0-144-16,4 1 144 0,4-1 0 0,5-2 0 16,4 3 0-16,2 2 0 0,1-1 0 0,1-2 0 15,-2 1 0-15,2 0 0 0,1-1 0 0,5 0 0 16,5 1 0-16,-2 2 0 0,1-2 0 0,-3 0 0 16,-2 1 0-16,1-3 0 0,0 0 0 0,2 2 0 15,3 0 0-15,-2 0 0 0,-6 0 0 0,-4-1 0 16,-2 0 0-16,0 0 0 0,0-3 0 0,3 4 0 15,1 4 0-15,-2-3 0 0,-5 2 0 0,-5 0 0 16,-6-1 0-16,-1 3 0 0,-2-1 0 0,2 4 0 16,-1 0 0-16,2-3 0 0,0 3 0 0,-2-1 0 15,0-3 0-15,-1 3 0 0,1-5 0 0,-3 3 128 16,-3-2-128-16,-1 2 0 0,0-3 0 0,-2 1 0 16,1-1 0-16,-2 3 0 0,1-2 0 0,0-1 0 15,-1-2 0-15,2-1 0 0,0 2 0 0,-3 0 128 16,-2-4-128-16,-1-1 0 0,-3 1 0 0,-3-2 128 15,-2 1-128-15,-2-1 0 0,0-1 0 0,-2-1 128 0,-3 2-128 16,0 0 0-16,-1-1 0 0,-1 1 0 0,-1 0 0 0,-2 0 0 16,-1-1 128-16,-1 0-128 0,-9 1 0 15,9-3 144-15,-1-2-144 0,-8 5 160 0,7-6-160 0,-2-5 160 16,-1 2 64-16,-1-2 16 0,-2 0 0 0,-1-2 0 16,0-2 80-16,1-1 32 0,-2-5 0 0,0-1 0 15,-2-1-96-15,3-1 0 0,0-3-16 0,0-4 0 16,0-6-112-16,4-5-128 0,0-3 176 0,1-2-176 15,0 0 128-15,3-2-128 0,-1-3 0 0,2 3 0 16,0 5 128-16,-3 6-128 0,1 3 0 0,-1 7 0 0,0 7 0 0,0 4 0 16,-3 3 0-16,1 7 0 0,-4 7-128 15,0 0 128-15,0 0-208 0,0 0 80 16,0 0-1184-16,0 0-224 0,-6 12-64 0,-2 4-9968 16,-2 1-2000-16</inkml:trace>
  <inkml:trace contextRef="#ctx0" brushRef="#br0" timeOffset="124103.73">24060 15873 20271 0,'4'-9'1792'0,"2"-2"-1424"15,0 1-368-15,-1-1 0 0,3 3 960 0,-8 8 112 16,0 0 16-16,12-10 16 0,-12 10-192 0,8-5-32 15,-8 5-16-15,0 0 0 0,0 0-176 0,14 1-48 16,-14-1 0-16,11 10 0 0,-5 4-96 0,-4 4-32 16,-2 6 0-16,0 0 0 0,-1 3 48 0,1 4 0 15,-1 0 0-15,1 4 0 0,-1 2-160 0,1-1-16 0,2 0-16 0,-1 3 0 16,-1 0-128-16,3-1-32 0,-2-3 0 0,3 5 0 16,0-2-80-16,0-3-128 0,1 0 176 0,1-6-176 15,1-1 160-15,-2-4-160 0,0 0 128 0,1-3-128 16,0-2 224-16,1-4-32 0,-2-2-16 0,1-1 0 15,-2 1 16-15,1-5 0 0,-5-8 0 0,5 9 0 16,0-3-192-16,-5-6 160 0,7 6-160 0,-7-6 160 0,0 0-160 0,10 4 160 16,-10-4-160-16,9-2 160 0,-9 2-160 15,12-4 0-15,0 0 0 0,1 3 128 0,-2-3-128 0,2-1 0 16,1 1 0-16,3 0 128 0,3 2-128 0,2 0 0 16,3-1 0-16,4-3 0 0,1 3 0 0,6-1 0 15,5 0 0-15,-1-2 0 0,5-1 0 0,-1 2 0 16,-1-4 0-16,3 4 0 0,1 1-128 0,5-2 128 15,4 1 0-15,4 4 0 0,7 1 0 0,-4 1 0 16,-2 0 0-16,-2-1 0 0,0-1 0 0,3 0 0 16,-3-1 0-16,3 2 0 0,2 2 0 0,-1-1 0 15,-1-1 0-15,-4 1 0 0,-9 2 0 0,1-2 0 0,-1 0 0 16,3 3 0-16,1 0 0 0,-1-2 0 0,1 1 0 0,0 1 0 16,0 1 0-16,-4-1 0 15,-3-2 0-15,-4 1 0 0,-2-2 0 0,0-1 0 16,-1 1 0-16,-1-1 0 0,-1 0 0 0,0 0 0 15,-3 0 0-15,0 2 0 0,-3 0 0 0,-3 3 0 16,-2-2 0-16,-1-1 0 0,-1 3 0 0,-2 2 0 16,-1-2 0-16,-1 1 0 0,-3 2 0 0,1-2 0 0,0 7 0 0,-2-7 0 15,-2 2 0-15,2-3 0 0,-2-1 0 0,1 0 0 16,1-2 0-16,-3 2 0 0,1 0 0 0,0-3 0 16,-1-1 0-16,0 0 160 0,-2-1-32 0,-1-2-128 15,-10 3 0-15,10-7 0 0,-3 0 0 0,-2-2 0 16,-3 0 384-16,0-6 0 0,-2-4 16 0,-2-1 0 15,0-3 80-15,-2-6 16 0,-1-2 0 0,0-6 0 16,-3-3-192-16,3-6-48 0,-1-1 0 0,1-4 0 0,1-2-112 0,1 4-16 16,1 4-128-16,0 5 192 0,1 8-192 0,-1 3 0 15,0 5-144-15,1 1 144 16,0 4-1488-16,-2 1-208 0,1 6-32 0,-1-2-15536 16</inkml:trace>
  <inkml:trace contextRef="#ctx0" brushRef="#br0" timeOffset="125421.97">19184 18455 24191 0,'-9'-23'1072'0,"5"11"208"0,2-2-1024 0,0 5-256 15,1-1 0-15,1 10 0 0,0 0 400 0,0 0 32 16,0 0 0-16,0 0 0 0,0 0-240 0,0 0-32 16,0 0-16-16,3 16 0 0,-2 2 112 0,-1 6 0 15,-1 5 16-15,-1 3 0 0,1 2 80 0,1 7 16 16,0 4 0-16,0 7 0 0,-1 6-64 0,-1 2-16 15,0 1 0-15,-2 6 0 0,-2 6-112 0,-2-2-32 16,-1-2 0-16,2-7 0 0,-4-5 16 0,3-5 0 16,-1-7 0-16,0-5 0 0,0-3 224 0,1-5 32 0,1 0 16 0,0-8 0 15,2 0 64-15,-1-6 16 0,3-5 0 0,1-3 0 16,2-10-192-16,0 0-48 16,0 0 0-16,0 0 0 0,0 0 80 0,4-12 16 0,-3-7 0 0,5-4 0 15,-1-6-208-15,2 0-32 16,0-3-128-16,1-3 192 0,-1-1-192 0,1-2 0 15,0-5 128-15,-1-3-128 0,0-6 0 0,0-4 0 0,1-5 0 0,2 0 0 16,2-3 0-16,2 3 0 0,2-1 0 0,2 6 0 16,3 4 0-16,5 7 0 0,1 5 0 0,2 4 0 15,1 2 0-15,2 5 0 0,1 4-192 0,0 5 192 16,-1 5-144-16,-1 3 144 0,-4 9 0 0,1 1-144 16,0 4 144-16,-1 3-192 0,-1 6 192 0,-4 3-192 15,1 4-64-15,-4 2-32 0,-3 1 0 0,-4 3 0 0,-3 2 32 16,-4 1 16-16,-5 4 0 0,-2 0 0 0,-5-1 64 0,-2-1 16 15,-1 3 0-15,-5-7 0 0,-1 0 160 0,-4-2 0 16,1-1 0-16,-2 0 0 0,-2-2 0 0,1 0 0 16,2-5 0-16,1 2 128 0,-1 0-128 0,2-2 192 15,1-1-64-15,5 0 0 0,0-2-128 0,3 2 0 16,4 0 0-16,0 3 0 0,5 1 0 0,5 0 144 16,-2 3-144-16,4 3 0 0,3 4 128 0,2 0-128 15,1-4 0-15,-1 2 0 0,4 2 0 0,-4-4 0 16,1 3 0-16,0-3 0 0,-2 2 0 0,2 0 0 15,-2 2-128-15,1-4 128 16,-1 0-1216-16,-3 0-128 0,2-2-48 0,0-3-7888 16,0-3-1600-16</inkml:trace>
  <inkml:trace contextRef="#ctx0" brushRef="#br0" timeOffset="125795.01">20314 18954 21183 0,'0'-19'944'0,"0"8"192"0,0 4-912 0,0 7-224 0,-1-9 0 0,1 9 0 15,0 0 1216-15,-8-1 208 0,-2 3 48 0,-2 6 0 16,-5 1-880-16,-4 6-160 0,0 4-48 0,-5 8 0 0,-2 1-64 0,2 3 0 15,-2 1-16-15,2-4 0 0,5 1 192 0,-1-1 32 16,5-1 16-16,5-3 0 0,3-1 0 0,4-8 0 16,5-1 0-16,2 2 0 0,3-1-256 0,3-3-48 15,3-1-16-15,2 1 0 0,2 1-224 0,2-1 0 16,1-1 0-16,1 3 0 0,-1-3 128 0,-2 2-128 16,-1 0 0-16,-2-2 0 0,-2 2 0 0,-2 1 128 15,-4 0-128-15,-2-4 0 0,-3 0 144 0,-3-1-16 16,-4 3 0-16,-2 0 0 0,-5 0-128 0,-4 0 0 15,-2 1 0-15,-3-3-176 16,-1-1-224-16,0-6-48 0,-2 1-16 0,1-3-9392 16,-1-4-1856-16</inkml:trace>
  <inkml:trace contextRef="#ctx0" brushRef="#br0" timeOffset="126057.05">21022 18856 28047 0,'0'0'1232'0,"0"0"272"0,0 0-1200 0,-8 9-304 0,3 1 0 0,-5 6 0 16,-1 5 288-16,-5 4 0 0,-3 0 0 0,0 6 0 15,0 5 96-15,-1 0 0 0,-1 3 16 0,2-1 0 16,2 4-80-16,-1-2 0 0,-3-3-16 0,7 0 0 0,-2 0-304 0,2-2 0 15,2-1 0-15,4-6 0 16,0-1-2944-16,4-6-560 0,0-1-96 0,4-20-32 0</inkml:trace>
  <inkml:trace contextRef="#ctx0" brushRef="#br0" timeOffset="126390.47">21341 18935 23951 0,'-5'12'2128'0,"2"6"-1696"15,-1 4-432-15,-1 2 0 0,-2 0 528 0,-2 5 32 16,-3-1 0-16,-2 3 0 0,2 0 96 0,-2-4 32 16,-2-3 0-16,1-3 0 0,0-4 144 0,2 1 48 15,1-5 0-15,4-4 0 0,0-2-128 0,8-7-32 16,0 0 0-16,0 0 0 0,0 0-336 0,5-11-64 15,4 0 0-15,4-6-16 0,1-2-160 0,3-1-16 0,0-2-128 16,2 0 192-16,0-2-192 0,4 1 0 0,-1 0 0 0,1 2 0 16,1-3 0-16,1 6 0 0,5 1 0 0,-2 6 0 15,-2-2 0-15,1 11 0 0,0 3 0 16,-3 7 0-16,-4 4 0 0,-2 6 144 0,-2 2-144 0,-3 8 128 16,-3 2-128-16,-1 1 0 0,-1 2 0 0,-3 2 0 15,-5 2 0-15,0 1 0 0,-6 0 0 0,-1-1-176 16,0-3-1440-16,-2 0-304 0,0 1-48 15,1-5-11920-15</inkml:trace>
  <inkml:trace contextRef="#ctx0" brushRef="#br0" timeOffset="126923.05">22637 18260 21183 0,'-7'-23'1888'0,"0"5"-1504"16,4 0-384-16,-4 2 0 0,1-1 304 0,-4 2-16 16,2 2 0-16,-6 4 0 0,1 3 272 0,-3 3 48 0,-4 2 16 0,-3 5 0 15,-3 3-144-15,0 2-32 0,-4 5 0 0,0 4 0 16,2 1-112-16,0 4-16 0,1 3-16 0,4-2 0 15,0 5 192-15,6-1 32 0,0 0 16 16,6 5 0-16,2 1-112 0,5 3-32 16,3 1 0-16,5 4 0 0,3 1-272 0,5-1-128 15,0 5 0-15,5-1 128 0,1 2 752 0,1 1 144 0,1-4 16 0,0 5 16 32,1 3-1632-32,-3-2-336 0,-3-1-64 0,-1-3-16 0,-3 2 800 0,-1-5 192 0,-5-4 0 0,1-5 0 15,-3-5 0-15,-3-1 0 0,-3-3 160 0,-4-2-160 16,-3-2 432-16,-4-2 0 0,-1 0 0 0,-3-1 0 15,-2-2 208-15,-2 1 32 0,-1-4 16 0,-2 0 0 16,-1-4-272-16,2 0-48 0,3-6-16 0,-1-2 0 0,0-2-208 16,2-4-144-16,0-2 192 0,2-5-192 0,0-3 128 0,4-3-128 15,0-2 0-15,5-1 0 0,4-2 0 0,3-3 0 16,0-1 0-16,6 3 0 0,5-1-176 0,2 4 176 16,5 2-192-16,2 2 192 0,1 3-272 0,1 1 48 15,0 6 16-15,3 1 0 0,3 4 80 0,0 3 128 16,2 3-208-16,0 3 80 0,0 6-32 0,-2 4 0 15,-2-3 0-15,-3 2 0 16,-2 2-416-16,-2-2-96 0,-2 0-16 0,-2-3-9184 16,-3 0-1840-16</inkml:trace>
  <inkml:trace contextRef="#ctx0" brushRef="#br0" timeOffset="127208.39">23132 18874 19343 0,'0'0'1728'0,"0"0"-1392"0,0 0-336 0,0 0 0 15,14 0 1504-15,1-2 224 0,2 1 64 0,0-2 0 16,5 3-1216-16,1 0-256 0,1-2-32 0,3-2-16 0,2-1-144 0,2 1-128 16,-1 0 144-16,2 3-144 15,0-3 0-15,-2 0-288 0,-1 3 32 0,-1 0 16 16,-2 0-2208-16,-6 1-448 0</inkml:trace>
  <inkml:trace contextRef="#ctx0" brushRef="#br0" timeOffset="127334.59">23183 19193 21183 0,'0'0'1888'0,"0"0"-1504"16,0 0-384-16,0 0 0 0,0 0 816 0,7 8 80 15,5-6 32-15,2-1 0 0,5 0-928 0,2-2-304 16,5-2 0-16,3 0-6784 0,3 0-1360 0</inkml:trace>
  <inkml:trace contextRef="#ctx0" brushRef="#br0" timeOffset="127833.28">24467 18567 21183 0,'0'0'1888'0,"0"0"-1504"0,0 0-384 0,0 0 0 16,0 0 1152-16,9 0 176 15,3 0 16-15,7 0 16 0,4 0-656 0,5 0-128 0,4 0-16 0,3 0-16 16,4-1 160-16,-1 0 48 16,0 2 0-16,0-1 0 0,0 0-304 0,0-1-64 0,0-1-16 0,-1 0 0 15,3-3-368-15,-2 1-288 0,1-1 48 0,-1 0-9136 16,-2-3-1824-16</inkml:trace>
  <inkml:trace contextRef="#ctx0" brushRef="#br0" timeOffset="128323.01">25536 17938 12895 0,'-17'-10'576'0,"11"6"112"0,-2 0-560 0,8 4-128 16,-5-6 0-16,5 6 0 0,0 0 2048 0,6-10 368 16,5 5 80-16,4-3 0 0,0 3-1536 0,7 1-304 0,3 3-64 0,6 0-16 15,0-1-240-15,2 2-48 0,2 0-16 0,-3 3 0 16,-3 1 176-16,-1 1 48 15,-3 4 0-15,1-1 0 0,-2 5-176 0,-3 4-16 16,0 1-16-16,-4 1 0 0,-3 2-288 0,-3 2 128 16,-5 2-128-16,-3 0 0 0,-3 3 160 0,-6-2-160 15,-2 5 128-15,-4 3-128 0,-3-2 0 0,-3-2 0 16,-2 1 128-16,-1-1-128 0,1-4 320 0,-3 1 48 0,0-5 0 0,-1 1 0 16,0 1 416-16,4-3 96 0,3-1 16 0,3-1 0 15,3-1-256-15,4-3-32 0,5-3-16 0,3-1 0 16,3 3-336-16,6-5-64 0,4 1 0 0,4-5-16 15,1-1-176-15,2 0 0 0,4-3 0 0,-1 0 128 16,2-3-128-16,4-3-256 0,0 0 64 0,1 0 16 16,3-4-1216-16,-2 1-240 0,0-3-48 0,-2 0-12208 15</inkml:trace>
  <inkml:trace contextRef="#ctx0" brushRef="#br0" timeOffset="128757.7">26472 17838 18431 0,'-14'-13'1632'0,"8"1"-1312"0,1 1-320 0,1 1 0 16,3-3 1632-16,2 3 256 15,-1 10 48-15,9-11 16 0,1-2-1248 0,3 5-240 0,2-1-48 16,3 5-16-16,2 1-400 0,5-2 128 16,0 1-128-16,3 2 0 0,1 4 240 0,2 0-48 15,0 3 0-15,-1 0 0 0,-2 3-64 0,-5 1 0 16,-2 1-128-16,-3 2 192 0,-4-1-192 0,-4 0 0 16,-4 5 0-16,-3-1 0 0,-3 0 0 0,-4-1 0 0,-3 1 0 0,-4-1 0 15,-1 2 0-15,-2-1 176 0,-2 0 0 0,2-2 0 16,0 0 208-16,2 1 64 0,0 0 0 0,5 1 0 15,2-2 16-15,2 1 16 0,3-2 0 0,1 2 0 16,4-1-224-16,2 2-64 0,2 0 0 0,2 2 0 16,2 2-192-16,-2-1 144 0,-2 1-144 0,-1 1 128 15,-2 2-128-15,-1-3 0 0,-2-3 0 0,-5 1 0 16,-1-1 128-16,-4 1-128 0,-3-2 128 0,-3-1-128 0,-4 0 0 16,-4-4 128-16,-3 2-128 0,1-5 0 0,2 1 0 0,-1-3 0 15,4-1 0-15,4-3 0 16,3-2-1904-16,2-3-352 0</inkml:trace>
  <inkml:trace contextRef="#ctx0" brushRef="#br0" timeOffset="129411.28">27262 18411 22111 0,'-18'1'976'0,"8"3"208"0,0-2-944 0,10-2-240 15,-9 3 0-15,9-3 0 0,0 0 400 0,0 0 48 16,0 0 0-16,-1-13 0 0,4 2-64 0,5-3 0 0,5-1 0 0,-1-3 0 16,4 0-160-16,-1 0-32 0,0-1-16 0,0-1 0 15,1-1 112-15,-4 0 32 0,1-2 0 0,0 1 0 16,-2 0 80-16,-1 0 32 0,-1 7 0 0,-1 1 0 15,-2 1-208-15,-1 7-32 0,-5 6-16 0,0 0 0 16,0 0-176-16,0 0 0 0,0 0 144 0,5 17-144 16,-2 5 0-16,-2-2 0 0,-1 3 0 0,-1 1-192 15,0 1 192-15,-1 0 0 0,2 0 0 0,-1 1 0 16,1-1 0-16,0-3 0 0,0-2 0 0,1 0 0 16,2-2 0-16,1-2 0 0,0-1 0 0,-4-15 0 0,7 7 128 15,1 1 96-15,-8-8 32 0,13 3 0 0,-1-3 272 0,0-3 64 16,-1-6 16-16,2 2 0 0,-2-6-304 0,1 0-64 15,-2 0-16-15,0-1 0 0,-2-3-224 0,-1-1 176 16,-2 0-176-16,-1-2 160 0,0-2-160 0,-1-1 0 16,-3 0 144-16,-2 0-144 0,1-5 0 0,-4 2 0 15,1-6 0-15,-1-1 128 0,-1-1-128 0,-1-4-192 0,1-2 64 0,0-4 0 16,-1 0 0-16,2-3 0 0,3 2 0 0,-3-4 0 16,1 1 128-16,1 2-192 15,1-1 192-15,0 7-192 0,1 1 192 0,1 8 0 16,0 1 0-16,1 9 0 0,1 3 0 0,1 4 0 0,1 3 0 0,3-1 0 15,-4 7 0-15,5-3 144 16,0 3-16-16,2 2-128 0,3-3 192 0,3 3-192 0,4-1 192 0,5 3-192 16,3-2 128-16,5 3-128 0,3 0 0 15,6-1 0-15,4-1 0 0,0-1 0 0,-3 0 0 0,2-1 0 16,2-1 128-16,2 0-128 0,0-2 0 0,3 1 0 16,1 0 128-16,0-2-128 0,1 1 0 15,-6-3 0-15,-3 2 160 0,-2-2-32 0,-4 1 0 0,-1-1 0 16,-2 2-128-16,-3-1 0 0,-2 4 0 0,-3-2-176 15,-3 0-304 1,-5 3-64-16,-3 1-16 0,-4-3-8976 0,-3 3-1808 0</inkml:trace>
  <inkml:trace contextRef="#ctx0" brushRef="#br0" timeOffset="129731.15">27900 17782 23903 0,'0'0'1056'0,"0"0"224"0,0 0-1024 0,0 0-256 16,0 14 0-16,0 1 0 0,0-1 1056 0,0 1 160 15,-3 3 48-15,3 5 0 0,0-2-256 0,0 10-48 16,0-1-16-16,-1 3 0 0,-1 2-432 0,-2-1-96 16,-3 2-16-16,5-2 0 0,-5 2-208 0,2-3-64 0,-1-4 0 0,1 1 0 15,1 0-128-15,2-6-192 16,-2-3 32-16,1 0 16 16,3-3-624-16,-2-5-112 0,4 1-16 0,1 0-16 15,2-3-1584-15,-5-11-304 0</inkml:trace>
  <inkml:trace contextRef="#ctx0" brushRef="#br0" timeOffset="130142.09">28143 17874 22111 0,'0'0'1968'0,"7"-7"-1584"0,2-3-384 0,3 2 0 0,0-1 848 0,6 1 96 16,4 1 16-16,1-3 0 0,1-2-256 0,3 2-64 15,4-1 0-15,0-2 0 0,-1 2-64 0,-2-2 0 16,-1 1-16-16,-2 3 0 0,1 1-144 0,-2-1-32 16,-2 2 0-16,0 1 0 0,-2 2-48 0,-3 3-16 15,-3 3 0-15,-1 2 0 0,-2 3-112 0,-2-1-16 16,-2 7-16-16,-2 2 0 0,-3 4-176 0,-2 4 0 15,-2 0 144-15,-3 6-144 0,-3 3 128 0,-1 3-128 16,-2 2 160-16,-1 3-160 0,-3-2 288 0,1 1-32 16,-1 1-16-16,1 0 0 0,-1-2 128 0,-1-2 16 15,2-3 16-15,0-1 0 0,-1 0 0 0,1-3 0 16,0-5 0-16,1 1 0 0,-1-2-400 0,2-1 0 0,-2-2 0 16,1-2 0-16,2 0-320 0,0 1 16 0,1-4 0 15,0-1 0 1,0-1-1424-16,2-4-272 0,-2 0-64 0,2-4-7344 15,-3-2-1472-15</inkml:trace>
  <inkml:trace contextRef="#ctx0" brushRef="#br0" timeOffset="130376.66">28270 18188 27983 0,'14'-16'1232'0,"1"10"272"0,7-2-1200 0,3 3-304 0,3-2 0 0,1 2 0 0,3 2 624 0,-1 0 64 16,2-1 16-16,1 2 0 0,2-2-192 0,0 3-16 15,3-2-16-15,0 2 0 16,0-1-112-16,2 2-32 0,1 0 0 0,-4 0 0 16,-2 3-960-16,-5 0-192 0,-1-1-32 0,-6 4-8560 15,-5-2-1696-15</inkml:trace>
  <inkml:trace contextRef="#ctx0" brushRef="#br0" timeOffset="131041.74">24961 19404 20271 0,'0'0'1792'0,"-6"-2"-1424"0,6 2-368 0,0 0 0 16,0 0 880-16,0 0 96 0,0 0 32 15,0 0 0-15,12-4-304 0,7-1-48 0,6 2-16 0,8-1 0 16,10 1-80-16,4-4-32 0,5-1 0 0,3-2 0 15,3 1 176-15,10-3 16 0,8 4 16 0,12-3 0 16,9 4-112-16,3-5-32 0,-1 1 0 0,10 2 0 0,9-2-368 16,0-1-80-16,-3-4-16 0,6 0 0 0,6 1-128 15,-4 1 128-15,-7-2-128 0,-1-1 128 16,2 3-128-16,-2 0 128 0,-6 0-128 0,-5 1 128 0,-6 3-128 0,-3-1 0 16,0 3 0-16,-6-2 0 0,-8 2 0 0,-9-2 0 15,-6 3 0-15,-3-2 0 0,-6 2 0 0,-6 3 0 16,-7-1 0-16,-6 3 0 15,-2-1-1856-15,-4 1-416 0,-8-2-80 0,-9-2-16 0</inkml:trace>
  <inkml:trace contextRef="#ctx0" brushRef="#br0" timeOffset="131441.63">26042 19477 18431 0,'0'0'1632'0,"0"0"-1312"0,0 0-320 0,0 0 0 16,0 0 1920-16,0 0 304 0,0 0 64 0,8 12 16 15,-2-3-1168-15,-1 5-240 0,-3 3-32 0,-2 2-16 0,0 2-32 0,-2 5-16 16,-3-1 0-16,2 1 0 0,-3 0-96 0,-3 4-32 16,2-3 0-16,0 5 0 15,-3-4-160-15,-2 2-48 0,3 3 0 0,-1 0 0 0,1-1-192 0,0 4-32 16,0-3-16-16,2 1 0 0,-1 0-224 0,3-3 128 15,1-2-128-15,4-4 0 0,0-2 0 0,0-1-320 16,3-3 64-16,2-5 0 16,0-1-1808-16,1-3-368 0,2-6-64 0,2-3-11344 0</inkml:trace>
  <inkml:trace contextRef="#ctx0" brushRef="#br0" timeOffset="131972.62">26513 19608 10127 0,'0'0'448'0,"0"0"96"0,0 0-544 0,0 0 0 0,4-7 0 0,4 0 0 0,2 0 3760 0,4 1 640 16,4-2 128-16,3 0 16 0,5-1-3280 0,4 0-672 16,7-1-128-16,2 1-16 0,3-2 80 0,0 0 32 15,-4-1 0-15,4 0 0 0,0 3-16 0,1-2 0 16,1 2 0-16,0-2 0 0,1 1-96 0,-2 2-32 15,-2 3 0-15,-5-2 0 0,-3 2-192 0,-2 3-32 16,-4 1-16-16,-6 2 0 0,-3 3-32 0,-5 1 0 16,-3 4 0-16,-2 2 0 0,-3 3 48 0,-3 5 0 15,-2 3 0-15,-4 1 0 0,-3 6-192 0,-1 0 0 16,-3 4 144-16,-6 3-144 0,2-1 128 0,-4 3-128 16,-4-2 128-16,1 1-128 0,-1-4 128 0,2 0-128 15,1 0 128-15,0 0-128 0,3 3 208 0,0-3-16 16,2 1-16-16,1-1 0 0,2-2-32 0,4-2 0 15,-1 1 0-15,1 0 0 0,2 0-144 0,1-5 0 16,1 3 0-16,3-3 128 0,-2-4-128 0,2 0 0 16,-2-1 0-16,6-4 0 0,1 1-144 0,-2-4-64 0,-1-1-16 0,2-4 0 31,-2 1-592-31,-1-9-112 0,1 5-32 0,-1-5 0 16,0 0-1408-16,0 0-272 0,0 0-64 0,0 0-9264 0</inkml:trace>
  <inkml:trace contextRef="#ctx0" brushRef="#br0" timeOffset="132226.1">26807 19976 33343 0,'14'-9'1472'0,"-5"4"320"0,2-1-1440 0,6-1-352 15,3 2 0-15,5 1 0 0,3-1 336 0,5-3 0 16,5 2 0-16,6-3 0 0,3 5-32 0,5-1-16 16,3-4 0-16,0 2 0 0,1 0 16 0,-1-4 0 15,-2-1 0-15,0 3 0 16,-4-1-1040-16,-2 5-208 0,-4 3-32 0,-2-2-14336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18:42.5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16289 1831 10367 0,'0'0'448'0,"11"1"112"0,-11-1-560 0,10 4 0 16,-10-4 0-16,0 0 0 0,0 0 1200 0,0 0 128 16,0 0 16-16,0 0 16 0,0 0 208 0,0 0 32 15,-9-5 16-15,-3 0 0 0,0 0-432 0,-4 0-96 16,0-3 0-16,-2-1-16 0,-2 5-240 0,-4-4-64 16,1-1 0-16,0-2 0 0,0 1-32 0,-1-1-16 15,0 2 0-15,-2-1 0 0,0 2-192 0,-5-2-32 16,-2 4-16-16,-3-3 0 0,-2 1-240 0,-5-1-48 15,-4 0-16-15,-2-1 0 0,-4 1-48 0,0-1-128 16,-2 2 192-16,-1 0-64 0,-1 1 32 0,-3 2 0 16,-2 0 0-16,-1 2 0 0,-2 1-160 0,0-1 160 15,0 1-160-15,-1 1 160 0,-4 1-160 0,-1 0 128 16,-3 0-128-16,-1 0 128 0,-2-2-128 0,-2 1 0 16,-1-2 0-16,-2 3 0 0,0 0 0 0,0 0 128 15,0 0-128-15,-1 0 0 0,2-1 128 0,-2 2-128 16,-1 5 0-16,0-3 128 0,1 0-128 0,-1 1 0 0,0 0 0 15,1 3 0-15,1 2 0 0,0 1 0 0,2 3 0 0,0-4 0 16,-3 1 0-16,2 0 0 0,2 4 0 0,0 1 0 16,1-1 0-16,1-1 0 0,4 0 0 0,1 1 0 15,1 2 0-15,4 3 0 0,0 0 0 0,0 3 0 16,0 2 0-16,0-1 0 0,-2-1 0 0,4 3 0 0,3 2 0 16,1-2 0-16,0 1 0 0,2-5 0 0,2 1 0 0,3-2 0 15,0 2 0-15,3-1 0 0,2 0 0 0,2 2 0 16,1 0 0-16,2 2 0 0,0-2 0 0,4 7 0 15,0 3 0-15,1-2 0 0,-2-2 0 0,0 4 0 16,5 3 0-16,-3 1 0 0,-1-1 0 0,-1 0 0 16,3-2 0-16,0 1 0 15,2-2-944-15,1-3-64 0,3 0-16 0,1 3 0 0,2 0 1616 0,2 1 320 16,5-2 64-16,-3 2 16 0,5 0-800 0,4 3-192 16,0 3 0-16,9-14 0 0,-1 6 0 0,5-3 0 15,2 3 0-15,1 0 0 0,3 2 0 0,1-1 0 16,1-1 0-16,1 0 0 0,4 1 0 0,2 0 0 15,3 1 0-15,8 15 0 0,-3-4 0 0,3 0 0 16,1-7 0-16,2-1 0 0,-1-2 0 0,4 1 0 16,3 1 0-16,5 0 0 0,2-3 0 0,4 2 0 0,2-2 0 0,3-1 0 15,3-4 0-15,1 2 0 0,0 0 128 0,3-3-128 16,-2 0 0-16,5 3 0 0,1-2 0 0,2 0 0 16,2-3 0-16,-1-1 0 15,1-2 0-15,4 0 0 0,-1 0 128 0,2 1-128 0,3 0 0 0,4-1 0 16,0-3 0-16,0-4 0 15,0-5 0-15,2 4 0 0,2 6 0 0,2-4 128 0,3-1-128 0,-3-4 0 16,-1-5 128-16,2 2-128 0,-1-2 0 0,3 0 0 16,1-1 128-16,0-3-128 0,0-5 0 0,0 1 0 15,1 1 144-15,0 0-144 0,1-1 128 0,-1-3-128 16,-2-1 128-16,-3-2-128 0,-2-3 0 0,0 1 128 16,1-2-128-16,0-2 0 0,1-1 144 0,1-2-144 15,-5-2 0-15,0 1 128 0,-3 2-128 0,4-3 0 0,1-3 0 0,-4-5 0 16,-4 2 0-16,-2-3 128 0,-2 3-128 0,2 0 128 15,-1-8-128-15,1 2 128 0,-2-3-128 0,-1 1 128 16,-5-2-128-16,-5-2 128 0,0-6-128 0,-2 4 0 16,-2 0 128-16,-1-1-128 0,-3-1 0 0,0-4 144 15,-3 0-144-15,-1-4 0 0,-3-3 144 0,-3 0-144 16,-1 2 0-16,-3-2 144 0,-2 0-144 0,-3-2 0 16,-2-1 144-16,-2 2-144 0,-2 0 128 0,-1-2-128 15,-3-4 128-15,-3 0-128 0,-3-1 272 0,0 2-16 16,-6 3 0-16,0 0 0 0,-3 1-16 0,-3 1-16 0,-2-6 0 0,-4 4 0 15,-3-1-32-15,-2 4-16 0,-3 4 0 0,-2 7 0 16,-2 1-48-16,-2 9-128 0,-1 3 192 0,-2 2-64 16,-1 1-128-16,-1 3 0 0,0 4 0 0,-1 3 0 31,-1 3-320-31,0 3-112 0,-1 4-16 0,-1 0-11056 0,-1 0-2208 0</inkml:trace>
  <inkml:trace contextRef="#ctx0" brushRef="#br0" timeOffset="1684.16">28993 2270 6959 0,'23'-9'304'0,"-12"6"80"0,3-3-384 0,4-1 0 0,0 4 0 0,0-5 0 15,2 2 192-15,0 2-48 0,-2-1 0 0,-1-2 0 16,1 0-16-16,-2-3 0 0,-4 3 0 0,0-2 0 16,2 2 224-16,-2 2 32 0,-3-4 16 0,-1 2 0 15,3-3-48-15,-4 4-16 0,-2-3 0 0,0 1 0 16,-1 2-48-16,0 0-16 0,-1-1 0 0,-3-2 0 15,2 0 448-15,-2 3 96 0,0-2 16 0,-2 1 0 16,0-3 64-16,0 2 32 0,1-2 0 0,-2 2 0 0,-1-2-224 16,0 2-32-16,1-3-16 0,-3 0 0 0,1-1-16 0,0-1-16 15,0 1 0-15,-1 0 0 0,-1-2-64 0,0 2-16 16,-2-2 0-16,0 0 0 0,-1-2-80 0,-2 0-16 16,0 1 0-16,-2-1 0 0,-2 1-112 0,-1 2-16 15,-4-1-16-15,2 0 0 0,-4 2 16 0,-1 0 16 16,-1 0 0-16,-13-6 0 0,1 0-80 0,1 0 0 15,2 2-16-15,-2 0 0 0,-2 0-112 0,-1 1 0 16,-2-1-128-16,-3 0 192 0,-5-3-192 0,-2 1 176 16,-1 0-176-16,-2-1 160 0,-1-1-160 0,-7 1 0 15,-3 1 144-15,-4 0-144 0,-1-2 0 0,0 2 144 16,1 0-144-16,-4 3 0 0,-2 2 0 0,-4-1 0 16,-3-4 0-16,-1 6 0 0,0 3 0 0,0-1 0 15,-5 2 0-15,-1-2 0 0,-3 2 0 0,0 1 0 16,1 4 0-16,-3 0 0 0,-4 1 0 0,-1-2 0 0,-2 3 0 0,0 2 0 15,1 3 0-15,-3-3 0 0,1-2 0 0,2 2 0 16,2 3 0-16,1 4 0 0,2-3 0 0,-3 0 0 16,-4 2 0-16,3 2 0 15,2 5 0-15,-2 0 0 0,-2-1 0 0,0 4 0 0,1 0 0 0,1 2-144 16,0 0 144-16,-1 6 0 0,0-2 0 16,1 6 0-16,0-5 0 0,2 1 0 0,0-1 0 0,0-2 0 15,-3 0 0-15,4 4 0 0,0 0 0 0,1 0 0 16,0-3 0-16,-1-2 0 0,4-1 0 0,1 3 0 0,5 4 0 0,1 2 0 15,-2-4 0-15,3 7 0 0,2 1 0 0,4 0-128 16,2 3 128-16,1-2 0 0,0-1 0 0,-1-1 0 16,-2 0 0-16,3-1 0 0,3 2 0 0,2 3 0 15,1 1 0-15,4 2-128 0,2-3 128 0,1 5 0 16,-2 3 0-16,6 2 0 0,0-2 0 0,4 1 0 16,2-3 0-16,2 2 0 0,3 1 0 0,4-1 0 15,2-6 0-15,2-1 0 0,2 1 0 0,4 3 0 16,2 4 0-16,5-4-128 0,0 4 128 0,6-4 0 15,3-1 0-15,2 4 0 0,2-5 0 0,4-2 0 16,3-2 0-16,2 2 0 0,0 1 0 0,4 3 128 0,4 2-128 0,0-3 0 16,4-1 0-16,2-1 0 15,0 2 0-15,5-4 0 0,2 0 0 0,1 0 144 0,1 0-144 0,5 1 160 16,4-2-160-16,2-1 0 0,2-1 0 0,4 1 0 16,3-1 0-16,0 2 0 0,6 0 0 0,-1 1 0 15,3-3 0-15,3 0 0 0,3 0 0 0,5-4 0 16,-2 1 0-16,3-5 0 0,1 4 144 0,6-5-144 15,-1 2 0-15,5-3 128 0,4 0-128 0,2 2 0 16,1-2 144-16,1-3-144 0,-2-3 192 0,2 0-192 16,1 0 160-16,3 1-160 0,2 0 128 0,0-1-128 15,-3 1 0-15,3-1 0 0,0-3 128 0,3-2-128 16,0 0 0-16,2 1 0 0,-5-5 144 0,1 4-144 16,-1-6 0-16,3 4 0 0,3-3 0 0,-2 0 128 15,-3-3-128-15,-1 0 0 0,-2-1 128 0,6 0-128 0,1 1 128 0,-1-3-128 16,-2-1 128-16,-1-1-128 0,-2-1 928 0,5 2 112 15,2-2 32-15,-1 0 0 16,-4-1-1632-16,-1-1-320 0,-1-1-64 0,2-4-16 0,2 4 784 0,1-4 176 16,-3 2 0-16,-2-3 0 0,-3 0 0 0,1-4 128 15,4 0-128-15,-2-2 160 0,2 1-160 0,-2 0 0 16,-3-6 0-16,1 4 0 0,3 3 0 0,-1-3 128 16,-3-3-128-16,-1-3 0 0,-4 0 0 0,-2 3 0 15,-1 1 128-15,1-3-128 0,2-2 0 0,2 0 0 16,-1-5 144-16,-1 3-144 0,0-1 128 0,2 1-128 15,2-2 128-15,0 0-128 0,0-4 128 0,-5-1-128 16,-2-3 160-16,2 2-160 0,1 1 144 0,0 3-144 16,0-4 128-16,4-2-128 0,-3-9 0 0,-4 3 128 0,-2 1-128 15,1-3 0-15,-1 1 0 0,-2-4 128 0,-4 1-128 0,-1-2 0 16,-3-3 176-16,-3 0-48 0,-4-1-128 0,1-1 192 16,-4-2 160-16,1-2 32 0,0-4 0 0,-5-4 0 15,-2-3 16-15,-2 7 16 0,-4 0 0 0,-3 4 0 16,-6 0-32-16,-5 2 0 0,-2 3 0 0,-5-2 0 15,-3-5 0-15,-3 2-16 0,-4 2 0 0,-4 6 0 16,1 2-160-16,-6 1-16 0,0 0-16 0,-5 2 0 16,-1-1-176-16,-5-1 160 0,-2-3-160 0,-4 1 160 15,-3-1-160-15,-4 6 0 0,0-1 0 0,-5 4 0 16,-2 2 0-16,-6 2 0 0,-8-2 0 0,0 4 0 16,-3 1 0-16,2 2 0 0,-4 2 0 0,-2-1 0 15,0-1-384-15,-5 6 32 0,-2-1 16 0,1 7 0 16,2 3-2016-1,1 3-400-15,0 2-64 0</inkml:trace>
  <inkml:trace contextRef="#ctx0" brushRef="#br0" timeOffset="3404.81">791 10218 5519 0,'0'0'496'0,"0"0"-496"0,0 0 0 0,0 0 0 16,0 0 1712-16,0 0 240 0,0 0 48 0,0 0 16 15,-9 5-1200-15,0 1-240 0,-1-2-64 0,0 1 0 16,-2-1 224-16,4 1 32 0,-2 0 16 0,1 2 0 0,-2 4 96 0,-3 1 16 16,-1 1 0-16,-1 4 0 0,0 0-256 0,-15 19-32 15,6-2-16-15,3 1 0 0,-1-2-96 0,4-2-32 16,2-4 0-16,0 4 0 15,1 0-16-15,-1 2 0 0,-1 3 0 0,6 3 0 0,0 3 0 0,3 3 0 16,3-3 0-16,2 0 0 0,3 1-144 0,3-4-48 16,2-3 0-16,2-4 0 0,3-6-128 0,3 2-128 15,-1-6 144-15,1 0-144 0,-1-2 0 0,2-1 128 16,1-1-128-16,1 0 0 0,0-4-192 0,2 0-64 16,2-6-32-16,1 0 0 15,1-5-2064-15,-1-3-400 0</inkml:trace>
  <inkml:trace contextRef="#ctx0" brushRef="#br0" timeOffset="3735.31">1152 10723 14735 0,'0'0'1312'0,"0"0"-1056"0,0 0-256 0,0 0 0 16,-5-6 496-16,5 6 32 0,-11-1 16 0,1 1 0 16,0 1 416-16,-1 3 64 0,-2 2 32 0,-1 1 0 15,-4-2-160-15,0 5-48 0,-1 0 0 0,-1 4 0 16,0 4-144-16,-1 1-48 0,2 1 0 0,0 3 0 0,-1-1-80 0,2-1 0 16,5 3-16-16,4 1 0 0,4-5-64 0,1-1-16 15,3-3 0-15,2 0 0 16,3 0-96-16,3-4-32 0,0-1 0 0,3 2 0 0,6-4-192 0,-1 0-32 15,0-3-128-15,3-3 192 0,2-3-192 0,2 0 0 16,-2-2 0-16,3 1 0 16,0-3-832-16,-3-3-48 0,-1 0-16 0</inkml:trace>
  <inkml:trace contextRef="#ctx0" brushRef="#br0" timeOffset="3883.13">1256 11100 13823 0,'1'11'1216'16,"0"6"-960"-16,-1 0-256 0,2 4 0 0,-2 5 1824 0,2-1 320 16,-2 1 64-16,-2 2 16 0,2 1-688 0,0-3-128 15,0-2-16-15,-2 1-16 0,0-3-736 0,-1 0-128 16,1-1-48-16,2 0 0 0,-1-4-464 0,2-3-160 16,1 0 0-16</inkml:trace>
  <inkml:trace contextRef="#ctx0" brushRef="#br0" timeOffset="4417.87">1899 11002 13823 0,'0'0'1216'0,"0"0"-960"0,0 0-256 0,0 0 0 15,0 0 960-15,0 0 128 0,0 0 48 0,0 0 0 16,6 14 112-16,-2-4 32 0,-4-10 0 0,4 14 0 16,2 5-208-16,-1-3-48 0,2 1 0 0,-1-2 0 15,-1 2-320-15,-1 1-64 0,0-2 0 0,-2 1-16 16,-2-5-240-16,0 4-32 0,-1-1-16 0,-1 1 0 16,-3-2-160-16,-2-1-48 0,1 0 0 0,-1-1 0 15,1-4-384-15,6-8-96 0,-7 8-16 0,7-8-12656 16</inkml:trace>
  <inkml:trace contextRef="#ctx0" brushRef="#br0" timeOffset="4752.46">2620 10618 21183 0,'2'-12'1888'0,"-2"12"-1504"16,3-11-384-16,-3 11 0 0,5-5 448 0,-5 5 0 16,0 0 16-16,0 0 0 0,0 0 192 0,-9-5 48 15,-1 1 0-15,-2 3 0 0,1 1-336 0,-4 6-64 16,-3 2-16-16,-2 3 0 0,-2-1-96 0,-5 6 0 16,2 1-16-16,2 6 0 0,1 3 352 0,2-3 80 15,0 3 16-15,2 0 0 0,1 4-64 0,5-6-16 0,3 4 0 0,5-2 0 16,0 0-32-16,4-1-16 15,5-1 0-15,0-4 0 0,2-5-256 0,3-1-48 0,3 0-16 16,-2-4 0-16,3 2-176 0,3-4 192 0,2-2-192 0,3-2 192 16,4 1-192-16,3-4-176 0,2-3 48 0,2-2 0 15,-2 1-2128 1,0-7-432-16</inkml:trace>
  <inkml:trace contextRef="#ctx0" brushRef="#br0" timeOffset="5052.95">2844 11008 22511 0,'8'-6'992'0,"3"2"224"0,1-4-976 0,5 3-240 16,1 0 0-16,-1-1 0 0,2 5 864 0,-1-1 128 15,-4 0 32-15,1 3 0 0,-1 2-368 0,-2 4-64 16,-12-7-16-16,8 9 0 0,-6 2-352 0,-2 2-80 15,-1-1-16-15,-4 2 0 0,-3 1-128 0,-2-1 128 0,-2-3-128 0,1 3 128 16,-2 2 48-16,1-2 0 16,-1-4 0-16,3 1 0 0,1-5 432 0,3 3 96 15,2-2 0-15,4-7 16 0,0 0-160 0,0 0-48 16,6 11 0-16,4-4 0 0,2-2-192 0,2 0-32 0,0-5-16 0,5 0 0 16,1 0-144-16,3 0-128 15,0-5 144-15,2 1-144 0,1 0 0 0,-1-2-208 16,-1-3 16-16,-1 1 0 15,-1-5-2736-15,-2-1-528 0</inkml:trace>
  <inkml:trace contextRef="#ctx0" brushRef="#br0" timeOffset="5402.79">3293 9825 21183 0,'0'0'944'0,"0"0"192"0,0 0-912 0,0 0-224 16,0 0 0-16,0 0 0 0,4 15 768 0,1 3 128 15,3 2 0-15,-3-3 16 0,3 2-336 0,1 4-64 16,1 3 0-16,1 2-16 0,2 4 80 0,0 5 0 15,1 6 16-15,0 2 0 0,1 3 0 0,0 4 0 16,2 5 0-16,-1 3 0 0,1 5-256 0,-1 1-48 0,1-1-16 0,4 26 0 16,-2-7-272-16,-1-5 0 15,-3-2 0-15,-3-9 0 0,-6-10 0 0,-3-6 0 16,-4-10-208-16,-2-1 80 0,-2-4-128 0,-3-3 0 16,-2 1-16-16,-1-6-13296 0</inkml:trace>
  <inkml:trace contextRef="#ctx0" brushRef="#br0" timeOffset="6987.42">660 12086 11919 0,'0'0'512'0,"1"-8"128"0,-1 8-512 0,3-10-128 16,-2-1 0-16,0 1 0 0,-1 10 1152 0,0-9 208 15,0-1 48-15,0 10 0 0,-2-9-256 0,-1 0-32 16,3 9-16-16,0 0 0 0,-8-7-192 0,1 6-32 16,7 1-16-16,-10 3 0 0,-1 3-304 0,1 4-64 0,0 3-16 0,-1 1 0 15,-1 2-80-15,-1 3-16 16,-1 3 0-16,2 2 0 0,-1 5 64 0,-1 7 0 0,0 5 0 0,1 4 0 16,2 6 32-16,2 1 16 15,1-1 0-15,2 1 0 0,4-2-192 0,0-7-48 0,4-2 0 0,0 0 0 16,3-2-112-16,0-2-16 15,2 0-128-15,1-3 192 0,1 0-192 0,3-7 128 0,1-2-128 0,-1-6 0 16,6-5-160-16,2-5-128 0,-2-1-32 0</inkml:trace>
  <inkml:trace contextRef="#ctx0" brushRef="#br0" timeOffset="7538.25">1098 12118 14735 0,'0'0'1312'0,"0"0"-1056"0,0 0-256 0,0 0 0 0,0 0 848 16,0 10 112-16,-1 3 32 0,0 2 0 0,-1 7-208 0,1 0-32 15,0 5-16-15,-2 4 0 0,1 2-32 0,1 2-16 16,-1 2 0-16,-2 2 0 0,2 5 0 0,-3-4 0 16,0 2 0-16,-3 2 0 0,-1-1 0 0,0-4 0 15,0-3 0-15,1-3 0 0,-1-1-288 0,1-10-48 16,2-4-16-16,2-4 0 0,0-2 48 0,4-12 16 16,0 0 0-16,0 0 0 0,0 0 112 0,5-13 0 0,0-5 16 0,0-3 0 15,4-4-240-15,0-1-48 16,1-4-16-16,-2 1 0 0,2-4-224 0,-2 0 0 0,1-2 0 0,-3-1 0 15,-4-5 0-15,5-2 0 16,-2 1 0-16,0-2 0 0,-1-1 0 0,3 3 0 0,5 0 0 0,-1 5 0 16,2 3 0-16,1 6 0 15,3 0 0-15,-1 9 0 0,1 4 0 0,-3 6 0 0,1 1-128 0,0 5 128 16,-1 1-144-16,1 5 144 0,-1 4-208 0,-1 4 80 16,-3 3 128-16,-1 5-128 0,-3 2 128 0,-2 7-128 15,-5 3 128-15,-4 4-128 0,0 5 128 0,-4 0-128 16,-4 1 128-16,-2 2-192 0,-2-2 192 0,2-3-192 15,-3-4 64-15,1-3 0 0,-1-6 0 0,0-1 0 16,1-1 128-16,3-5 0 0,3-3 0 0,3-2 0 0,1-1 0 16,3-1 0-16,4-11 0 0,0 11 0 0,4 2 0 0,1 0 0 15,0-4 0-15,4 3 0 0,4 0 0 0,1-1 0 16,1 2-144-16,0-3 144 0,2 3-160 0,2 0 160 16,0-4-208-16,1 2 80 15,0-3-528-15,3 2-112 0,0-3 0 0,3 0-8032 16,-1-3-1600-16</inkml:trace>
  <inkml:trace contextRef="#ctx0" brushRef="#br0" timeOffset="8005.15">1659 12298 16703 0,'0'0'736'0,"0"0"160"0,0 0-720 0,-9 5-176 0,0-1 0 0,1 1 0 16,2 5 976-16,-2 4 176 0,-2 2 16 0,0 5 16 16,0 0-224-16,0 1-32 0,-3 6-16 0,0 0 0 0,-1 4-208 0,2 1-64 15,0 2 0-15,2-2 0 0,4-3 32 0,3-1 0 16,3 1 0-16,3-6 0 0,-1 0-272 0,5-3-48 15,0 1-16-15,5-3 0 0,0-4-208 0,4-3-128 16,1-2 128-16,1-5-128 0,0-1 0 0,1-4 0 16,1-3 0-16,2 0 0 15,1-6-608-15,0 0-96 0,0-4 0 0,-7 5-12048 0</inkml:trace>
  <inkml:trace contextRef="#ctx0" brushRef="#br0" timeOffset="8361.35">2062 12340 6447 0,'0'0'576'0,"-4"-9"-576"16,-1 3 0-16,5 6 0 0,0 0 2896 0,0 0 480 0,-9-1 80 0,9 1 32 15,-10 5-1904-15,1 5-384 0,0-1-80 0,0 4-16 16,0 1-400-16,0 2-64 0,-2 3-32 0,-1 3 0 15,1-2-96-15,1 5-32 0,1 1 0 0,1-3 0 16,1 0 80-16,2 0 16 0,1-3 0 0,4-1 0 16,1-1-192-16,3-4-48 0,2-5 0 0,2 0 0 0,-1-4-48 0,7-2-16 15,2 0 0-15,-1-4 0 16,3-3 0-16,0-1 0 0,-2-4 0 0,2 0 0 16,-2-4-144-16,1 2-128 0,-3-4 192 0,0-1-192 0,0 1 160 0,-1 0-160 15,-3 0 128-15,-3 1-128 0,-3-3 128 0,0 4-128 16,-1-1 0-16,-5 2 128 0,-2-2-128 0,-1 2 0 15,0 0 0-15,-4 3 0 0,-2-2 0 0,0 5-272 16,-2-2 32-16,0 3 16 16,-1 4-640-16,4-1-128 0,0 0-32 0,0 2-12224 15</inkml:trace>
  <inkml:trace contextRef="#ctx0" brushRef="#br0" timeOffset="8722.44">2596 12202 19007 0,'0'0'832'0,"0"0"192"0,0 0-832 0,-11 1-192 16,3-1 0-16,-1 1 0 0,-1 2 640 0,-2-1 96 15,-2 3 16-15,-2-1 0 0,-4 0-224 0,3 1-32 0,-1 3-16 0,1-1 0 16,0 5-192-16,1 0-32 0,1-1-16 0,4 1 0 15,3 1 0-15,4-4 0 0,-1 2 0 0,5-2 0 16,3 3-240-16,2 0 0 0,1-4 0 0,3 2 0 16,1-1 320-16,3 3 32 0,3-4 0 0,2 4 0 15,1-2 96-15,2 4 0 0,-2 1 16 0,-2 1 0 16,1-1-144-16,-1 1-48 0,-3 1 0 0,-3-1 0 16,-1 2 48-16,-2-3 16 0,-7 1 0 0,1-1 0 0,-4 0 48 0,-2 2 0 15,-2-1 0-15,-3-2 0 0,-4-4 32 0,-3 3 16 16,-3 1 0-16,-3-4 0 0,-2 0-192 0,-1-2-48 15,-1 4 0-15,2-5 0 0,-1-1-192 0,1-2 0 16,-1-2 0-16,4-2 0 16,0 0-1984-16,2-3-480 0,3-5-96 0</inkml:trace>
  <inkml:trace contextRef="#ctx0" brushRef="#br0" timeOffset="9244.48">3016 11810 19519 0,'0'0'864'0,"0"0"176"0,-6-7-832 0,0-2-208 0,-5 4 0 0,4 3 0 15,-3 1 704-15,1 4 112 0,-3-1 16 0,1 7 0 16,-2 0-304-16,-1 4-48 0,-1 1-16 0,1 0 0 16,-1 2-96-16,2 2-32 0,2 1 0 0,3 4 0 15,2-2-48-15,1 0-16 0,1 0 0 0,2 5 0 16,4-2-80-16,2 0 0 0,2 3-16 0,0-4 0 0,2 0-16 0,2 2 0 16,1-2 0-16,2 2 0 15,0 1 16-15,1-6 0 0,0 0 0 0,0 1 0 0,-1 2-176 16,-2-3 160-16,-3-1-160 0,-1 0 160 0,1 0-160 0,-3-1 0 15,-3 0 0-15,-2 0 0 0,-1 4 0 0,-1 0 0 16,-2-3 0-16,-1 1 128 0,0-1 0 0,-2-1 0 16,0 0 0-16,-2 0 0 0,-4-4 144 0,3 1 32 15,-1-1 0-15,-1 0 0 0,-2-1-112 0,0-3-32 16,-1 1 0-16,1-4 0 0,-1-2-32 0,1 0-128 16,-2-3 192-16,2-2-64 0,0-2-128 0,3-3 192 15,11 5-192-15,-10-9 192 0,0-5-192 0,5 1 128 16,3 2-128-16,2-4 128 0,0-2-128 0,4 0 0 15,6 0 0-15,2 3-176 0,0 4 0 0,1-2 0 0,1-1 0 0,1 6 0 16,1 0 176-16,1 1-192 16,2 1 192-16,-2 2-192 0,-2 0 192 0,2 0-208 15,-1 2 80-15,0 1 128 16,-1 1-1600-16,-2 3-208 0,-1 0-48 0</inkml:trace>
  <inkml:trace contextRef="#ctx0" brushRef="#br0" timeOffset="9435.82">3282 12536 15663 0,'-2'18'688'0,"2"-3"144"0,0 4-656 0,0 3-176 0,0-1 0 0,0 7 0 16,-2 0 2528-16,0 4 480 0,-5 2 80 0,0-2 32 16,-3-4-1840-16,-2 1-384 0,1-3-64 0,-1-1 0 15,0-5-560-15,1 0-96 0,2-4-32 0,1-1 0 16,-1-7-1648-16,9-8-336 0,0 0-64 0,0 0-16 0</inkml:trace>
  <inkml:trace contextRef="#ctx0" brushRef="#br0" timeOffset="10208.62">3852 11754 9215 0,'-6'-11'400'16,"6"11"96"-16,0 0-496 0,0 0 0 0,0 0 0 0,0 0 0 0,0 0 2608 0,0 15 416 16,-2 3 96-16,1 3 16 0,3 6-1856 0,-1 2-384 15,-1 3-64-15,0 4 0 0,0 2-256 0,0 4-64 16,0-1 0-16,-1 4 0 0,-4-2 144 0,1 3 32 16,0-4 0-16,2 0 0 0,-4-4-208 0,0-6-32 15,3-4-16-15,0-8 0 0,2-2-176 0,0-5-16 16,1-13-16-16,0 0 0 0,0 0 224 0,0 0 32 15,0 0 16-15,5-12 0 0,0-2 96 0,1-5 32 16,-1-4 0-16,2-4 0 0,1 0-432 0,0-5-64 16,-3 0-128-16,1 0 176 0,1 2-176 0,-2-4 0 15,-1-3 0-15,0-1 0 0,1-4 0 0,-2 1 0 16,4 2 0-16,2 1 0 0,1 2 0 0,1 4 0 0,3 5 0 16,-1 6 0-16,2 2 0 0,2 6-192 15,-2 4 32-15,2 5 16 0,-1 2 144 0,1 6-128 16,-5 1 128-16,4 7-128 0,-4 0 128 0,-2 3 0 15,-1 4 0-15,-2 4 0 0,-1 0 0 0,-2 1 0 16,-3 5 0-16,-3-1 0 0,-3 2 0 0,-3 0-160 16,-1-5 160-16,-1 1 0 0,-3-6 0 0,4 1 0 0,-1-6 0 15,0 0 0-15,1-2 0 0,1 1 0 0,3 0 0 0,1-2 0 16,2-1 0-16,1 3 0 0,2-2 0 0,1 0 0 16,0-1 0-16,5 4 0 0,2 3 0 0,4 0 0 15,3-1 0-15,2 0-128 0,0 1 128 0,0 0 0 16,0-3 0-16,-1-2 0 0,1 0 0 0,0 1 0 15,0 0-240-15,-2-4 16 0,0 1 0 0,-1-4 0 16,-1 1-2352-16,-3-2-480 0</inkml:trace>
  <inkml:trace contextRef="#ctx0" brushRef="#br0" timeOffset="10582.55">4502 11879 21183 0,'0'0'1888'0,"0"-10"-1504"16,2-1-384-16,-1 1 0 0,0 4 832 0,-1 6 112 15,0 0 16-15,0 0 0 0,0 0-240 0,0 0-32 16,0 0-16-16,-11 2 0 0,-1 5-128 0,1 2-32 16,-2 3 0-16,-1 1 0 0,-1 1-256 0,0 3-48 0,2-1-16 0,-1 3 0 15,-1-2 0-15,3-1-16 16,3-3 0-16,6-2 0 0,-1 2-48 0,4-1 0 15,2-2 0-15,3 1 0 0,3-4-128 0,1 1 128 16,0 3-128-16,1-1 128 0,3-4-128 0,-2 3 192 16,1-3-192-16,-2 5 192 0,0-1-192 0,-1 0 128 0,-3-4-128 0,-6-6 128 15,5 13-128-15,-1-4 0 0,-4-9 0 0,0 11 0 16,-1-2 0-16,-2 1 128 0,-2-1-128 0,-1 0 128 16,-3-4-128-16,0 3 160 0,-2-3-160 0,2-1 160 15,-3-3-160-15,1 2 0 0,-1 2 0 0,2-5 0 16,0-2-1248-16,1 0-336 15,1-2-64-15,8 4-10944 0</inkml:trace>
  <inkml:trace contextRef="#ctx0" brushRef="#br0" timeOffset="10754.98">4757 11813 15663 0,'0'0'1392'0,"0"0"-1120"16,0 0-272-16,1 11 0 0,-1 1 1552 0,0 2 256 15,-1 2 48-15,-1 3 16 0,0 2-928 0,-2 4-192 16,-1-1-48-16,-3 5 0 0,2-3 16 0,-4 2 0 16,-2-4 0-16,5 5 0 0,-2-4-336 0,5 1-64 15,-1-4 0-15,1-2-16 16,-1-1-2096-16,5-3-432 0,0 4-80 0,0-9 0 0</inkml:trace>
  <inkml:trace contextRef="#ctx0" brushRef="#br0" timeOffset="11074.78">4931 11844 16575 0,'0'0'736'0,"-2"13"160"0,2-13-720 0,-2 13-176 0,-1 2 0 0,1 2 0 16,-5 0 1728-16,-1 1 304 0,1 1 64 0,-2 2 16 15,-1-4-960-15,0 0-176 0,0-3-32 0,1 0-16 16,-1-1-192-16,2-6-32 0,2 0-16 0,6-7 0 15,0 0 80-15,0 0 0 0,0 0 16 0,0 0 0 16,1-11-240-16,3-5-48 0,0-2-16 0,2 0 0 16,2-2-288-16,1 0-48 0,1-2-16 0,0 3 0 0,1 0-128 0,1 1 0 15,-1 2 144-15,-1 3-144 0,2 0 160 16,-2 7-32-16,0 1-128 0,2 4 192 0,-2 3-16 0,1 6-16 16,-2 2 0-16,0 5 0 0,0 3-160 0,-4 2 0 15,-1 3 0-15,-2 1 0 0,1 4 0 16,-4-1 0-16,-3 0-192 0,-1-2 192 15,-3 3-1760-15,2-4-224 0,1-5-64 0,0 0-11824 16</inkml:trace>
  <inkml:trace contextRef="#ctx0" brushRef="#br0" timeOffset="11845.16">5435 11292 12895 0,'0'0'1152'0,"5"-8"-928"0,-5 8-224 0,5-10 0 0,-1 5 448 16,-4 5 64-16,0 0 0 0,0 0 0 0,0 0-208 0,0 0-48 16,3-9 0-16,-3 9 0 0,0 0 400 0,0 0 80 15,0 0 16-15,-7-4 0 0,7 4 64 0,-8-3 16 16,-4 2 0-16,12 1 0 0,-6 4-112 0,-3 1-16 15,-1 0 0-15,1-1 0 0,2 4-320 0,1 2-64 16,-3-1 0-16,0 2-16 0,0 2-16 0,1-3 0 16,-1 0 0-16,1 0 0 0,2 2-16 0,-2-1 0 15,2-2 0-15,-1 3 0 0,1-2-16 0,1 2-16 16,1 1 0-16,-1 1 0 0,2-1-48 0,3 1 0 16,3 0 0-16,0-2 0 0,-1-1-64 0,2 1-128 15,0-3 176-15,1 3-176 0,1-3 160 0,0-3-160 16,1 2 128-16,2 2-128 0,0-4 144 0,0 3-144 0,-1-1 160 0,3 1-160 15,0-1 192-15,-1 3-64 0,2-6-128 0,-1 5 192 16,2 0-32-16,-2 3-16 16,-3-4 0-16,1 1 0 0,-2 1-144 0,0-1 0 15,2 4 0-15,-2 2 0 0,0-2 0 0,-1-2 0 16,0 4 0-16,1 0 128 0,-2 2-128 0,0 1 0 0,0 0 0 16,-1 1 128-16,0 3-128 0,-1-1 192 15,0-2-192-15,-1 2 192 0,0 1-192 0,-2-2 0 0,0-2 0 0,0-1 128 16,-4-3 0-16,3-1 0 0,-3 3 0 0,-1-2 0 15,-3 0 320-15,2 1 48 0,-3-6 16 0,-1 0 0 16,0 3-128-16,-1-7-32 0,0-1 0 0,-3 0 0 16,1-1-176-16,1-3-48 0,0-2 0 0,-1 0 0 15,-1-6 0-15,0 0-128 0,2-3 192 0,-1-1-64 0,0-3-128 16,2-2 160-16,1-3-160 0,0 0 160 0,1 0-160 0,2 0 128 16,5-2-128-16,2 5 128 0,1 1-128 0,4 3 0 15,-2 3 0-15,2-1 0 0,0 2 0 0,2 1 0 16,2 2 0-16,1 2-176 0,4-1 176 0,-2 2-128 15,2-2 128-15,1 1-128 16,3 1-384-16,1-1-80 0,0 0-16 0,1-4 0 16,2 2-2592-16,-2 1-512 0</inkml:trace>
  <inkml:trace contextRef="#ctx0" brushRef="#br0" timeOffset="12249.27">5479 10685 20207 0,'0'0'896'0,"0"0"192"0,-4-9-880 0,4 9-208 0,0 0 0 0,0 0 0 16,0 0 272-16,0 0 16 0,0 0 0 0,0 0 0 15,6 7 288-15,2 5 64 0,-1 2 16 0,5 2 0 16,0 1 128-16,5 9 32 0,1-1 0 0,2 6 0 16,4 2-112-16,2 5-32 0,3 5 0 0,-1 6 0 0,1 1-160 15,0 5-16-15,-1 5-16 0,-1 5 0 16,-4 2-176-16,-1 7-48 0,-2 1 0 0,-2 6 0 16,-4 0-16-16,-5 5-16 0,-3 1 0 0,-2-2 0 0,-3-1 64 0,0-4 16 15,-3-3 0-15,-3-6 0 0,-3-5-16 0,-3-5 0 16,-2-4 0-16,0-5 0 0,0-5-80 0,-3-6-16 15,-3-3 0-15,1-5 0 0,-1-2-192 0,-3-7 0 16,1-3 0-16,-3-2-10480 16,-6-6-2016-16</inkml:trace>
  <inkml:trace contextRef="#ctx0" brushRef="#br0" timeOffset="16895.46">6229 14167 3679 0,'0'0'160'0,"0"0"32"0,0-9-192 0,0 9 0 0,0 0 0 0,0 0 0 15,0 0 1520-15,2-8 256 0,-2 8 48 0,0 0 16 16,0 0-832-16,0 0-176 0,0 0-16 0,0 0-16 16,8-2-96-16,-8 2 0 0,0 0-16 0,0 0 0 0,0 0 96 15,0 0 32-15,0 0 0 0,0 0 0 16,0 0 64-16,0 0 16 0,0 0 0 0,0 0 0 0,0 0-320 15,0 0-64-15,0 0-16 0,-8 5 0 16,-2 4-304-16,2-4-48 0,8-5-16 0,0 0 0 0,-10 5-128 0,0-3 0 16,1 2 0-16,9-4 128 0,-6 1-128 0,6-1 0 15,0 0 0-15,-12 0 0 0,2-1 0 0,1-3 128 16,4 2-128-16,5 2 0 0,0 0 0 0,-11 0 0 16,2 0 0-16,9 0 0 0,-12 0 192 0,2 1-64 15,0 0 0-15,0-1 0 0,-2-1 80 0,1 2 16 16,-2 3 0-16,-1-1 0 0,-1-1-48 0,0-2-16 15,-2-1 0-15,-1 4 0 0,-2 0-160 0,2 2 128 16,-2-1-128-16,0-2 128 0,-1-2-128 0,-2 1 0 16,0 1 0-16,-1-2 128 0,-2-1-128 0,-2 1 0 15,-3-1 0-15,3 0 0 0,-2-2 0 0,0-1 128 16,0 2-128-16,1-1 0 0,-3 1 128 0,4 2-128 16,-3 0 128-16,1 0-128 0,-1 0 0 0,-2 0 0 15,0 3 0-15,-1 0 0 0,-3-3 0 0,-1-1 0 16,-3-1 0-16,2 1 0 0,1-1 0 0,0-2 0 15,-2-1 0-15,3 0 0 0,1 2 0 0,-1 2 0 0,1 1 0 0,1 0 0 16,-1 0 0-16,-1 0 160 0,-2 2-160 0,-6-2 160 16,3-2-160-16,0 0 0 0,0 0 144 0,2-1-144 15,0 0 0-15,-2 0 0 0,2-1 0 0,1 3 128 16,3 0-128-16,-1-2 0 0,-1-2 0 0,-2 3 128 16,-3-1-128-16,-1 0 0 0,2 1 128 0,1-1-128 15,1-4 0-15,1 2 0 0,0 1 0 0,1 0 128 0,-1 0-128 16,4 0 0-16,-1-1 0 0,-1 4 0 0,-2 0 0 0,1-2 0 15,-3-6 0-15,2 4 0 0,-1 0 0 0,2 0 0 16,0 0 0-16,1 0 128 0,2-4-128 0,-1 4 0 16,0 2 0-16,1 1 0 0,3-2 0 0,-2 3 0 15,-3-1 0-15,0 2 0 0,-1 0 0 0,-2 0 0 16,2-2 0-16,1-1 0 0,2 2 0 0,2 1 128 16,0-1-128-16,1 0 0 0,0-2 160 0,3-1-32 15,0 2-128-15,1-1 192 0,0-1 0 0,0 2 0 16,0-5 0-16,-1 4 0 0,-1 0-32 0,1 1-16 15,0-1 0-15,-2 0 0 0,2 2-16 0,3-1 0 0,0 0 0 0,1 0 0 16,-1-1-128-16,1 2 160 0,-1 0-160 0,4-1 160 16,1-1-160-16,-2-1 0 15,-1 3 144-15,0 1-144 0,1 0 0 0,3 1 128 0,-1 1-128 0,-1 0 0 16,-4 0 144-16,2 1-144 16,4-3 192-16,-2 0-192 0,-1 0 160 0,0 1-160 15,2-1 128-15,2 0-128 0,1 0 128 0,-1 0-128 16,0-1 0-16,0 1 128 0,1 0-128 0,-3 0 0 0,4-2 0 0,-2 2 0 15,1 2 0-15,0 0 128 16,0 0-128-16,3-1 0 0,-3-1 0 0,2 2 0 0,-2 3 0 16,3-2 0-16,2-3 0 0,0 1 0 0,-1 1 0 0,0 0 0 15,-1-1 0-15,0 2 0 0,-2-1 0 0,1 2 0 16,-1-3 0-16,2 2 0 0,-2-2 128 0,2 1-128 16,0-4 0-16,0 2 0 0,-2 0 0 0,1 0 0 15,2-1 0-15,1 1 0 0,0 0 0 0,2 0 0 16,-1 1 0-16,1-1 0 0,-2-1 0 0,0 2 0 15,1 2 0-15,0-1 0 0,-2 0 0 0,3-2 0 0,-2 0 0 16,0 0 0-16,1 1 0 0,4-1 0 0,0-1 128 16,0 1-128-16,-4 0 128 0,2 0-128 0,0 2 0 0,0 1 0 15,-1-3 0-15,1-3 0 0,-1 6 0 0,1-2 0 16,1 0 0-16,0 1 128 0,0-1-128 16,0 0 0-16,0 0 0 0,0 1 0 0,-1-1 0 0,-1 0 0 15,2 0 0-15,0 1 0 0,-1-1 0 0,1-1 0 16,-1-1 0-16,1 2 0 0,0 3 0 0,1-2 0 15,1-2 0-15,-2 2 0 0,1-1 0 0,0 0 0 16,2 3 0-16,0-4 0 0,-1-3 0 0,1 1 0 16,1 2 0-16,0-3 0 0,-2 1 0 0,2-3 0 15,0 1 128-15,3 1-128 0,-3 2 0 0,5 1 0 16,0 0-160-16,0 0 160 16,-3-6-2352-16,3-2-368 0</inkml:trace>
  <inkml:trace contextRef="#ctx0" brushRef="#br0" timeOffset="17446.25">2488 13522 6447 0,'-4'-11'272'0,"5"5"80"0,0 0-352 0,4 0 0 15,0 4 0-15,1-2 0 0,-6 4 2032 0,5-4 336 0,1-1 64 0,-2 1 0 16,-4 4-1104-16,0 0-240 15,0 0-32-15,0 0-16 0,0 0-144 0,0 0-16 16,0 0-16-16,7 17 0 0,0-2 48 0,-3 4 16 0,-3 0 0 0,0 9 0 16,-1-1 32-16,-2 4 0 0,-2 2 0 0,0 4 0 15,1 1-224-15,1 9-32 0,-3 2-16 16,1-2 0-16,0 0-352 0,2-3-64 0,0 3-16 0,1-7 0 16,-3-5-256-16,0-2 128 0,-1-6-128 15,3 0 0-15,2-8 160 0,0-1-160 0,1-7 128 0,-1-11-128 16,1 13 0-16,-1-13-256 0,0 0 48 0</inkml:trace>
  <inkml:trace contextRef="#ctx0" brushRef="#br0" timeOffset="18397.2">1183 15415 8287 0,'0'0'736'15,"0"0"-592"-15,0 0-144 0,0 0 0 0,0 0 1328 0,0 0 224 16,0 0 48-16,0 0 16 0,0 0-240 0,7-6-48 16,-1 0-16-16,0 3 0 0,2-2-32 0,2-2 0 15,2 1 0-15,2 1 0 0,2-5-320 0,3 2-64 16,3-2 0-16,3 3-16 0,5 1-336 0,4 1-64 15,0 1-16-15,3-1 0 0,0-1-208 0,-1 2-64 16,-3 1 0-16,-3 0 0 0,2-2-192 0,-4 2 128 16,-3 2-128-16,-1 1 0 0,-1-2 128 0,-1 1-128 15,-3 1 0-15,0-1 0 0,-1 0 0 0,-2-2 0 16,1-2 0-16,3 0 0 16,-5 0-2240-16,-3 0-384 0,-2-5-64 0,-1 3-32 0</inkml:trace>
  <inkml:trace contextRef="#ctx0" brushRef="#br0" timeOffset="18703.66">2160 14894 12895 0,'0'0'576'0,"0"0"112"0,-2 7-560 0,2 6-128 0,0-1 0 0,-1 4 0 0,-3 2 1728 15,3 5 320-15,-3 1 64 0,2-1 16 0,-3 2-848 0,-1 2-192 16,0 1-16-16,-1-1-16 0,-4 3-96 0,0-2-32 16,2 0 0-16,-2 1 0 0,-1-3-400 0,2 0-80 15,0-4 0-15,1-2-16 0,0-2-256 0,1 0-48 16,2-4-128-16,2-3 192 0,2-1-192 0,0-4 0 15,2-6 0-15,0 0-160 16,0 0-1728-16,0 0-352 0,7-6-64 0</inkml:trace>
  <inkml:trace contextRef="#ctx0" brushRef="#br0" timeOffset="19048.54">2602 14908 18303 0,'0'0'816'0,"0"0"160"0,0 0-784 0,0 0-192 15,-4 9 0-15,2-3 0 0,-2 4 768 0,-1 2 96 0,-2 3 32 0,0 3 0 16,-5 2-176-16,0 4-16 0,-2-2-16 0,0 2 0 16,0 3-96-16,0-3-16 0,1 1 0 0,2-2 0 15,2 0-32-15,1-1-16 0,3-1 0 0,2-3 0 16,5-3-336-16,1-2-64 0,4-2 0 0,0-4-128 15,4 0 336-15,1-3-32 0,2-5-16 0,3 0 0 16,-1-1 144-16,2-4 16 0,1 0 16 0,0-6 0 16,-1 1-16-16,-1-3 0 0,-1-1 0 0,-2-2 0 15,1-1-96-15,-2 0-32 0,-1 1 0 0,-2 0 0 0,-4 1-128 16,-1-2-16-16,-1 0-16 0,-3 1 0 0,-2 2-160 16,-3 1 192-16,-1-1-192 0,-1 1 192 0,-2 3-192 15,-2 2-256-15,-4-2 64 0,-4 4 16 16,4-5-1904-16,-1 7-384 0</inkml:trace>
  <inkml:trace contextRef="#ctx0" brushRef="#br0" timeOffset="19582.52">2993 14613 17391 0,'0'0'768'0,"0"0"160"0,0 0-736 0,7-3-192 15,-7 3 0-15,7-1 0 0,0-1 304 0,-7 2 16 0,7-4 16 0,-7 4 0 16,8 1-80-16,0 2-32 16,-1-2 0-16,1 1 0 0,0 1 192 0,-1 2 32 0,1 1 16 0,-1-1 0 15,1-1-32-15,0 1-16 0,-1 3 0 0,0-4 0 16,-7-4-160-16,5 6-48 0,-5-6 0 0,4 10 0 15,-3-3-208-15,-1 2 176 0,0-9-176 0,-4 6 160 16,-2 3 64-16,-1-3 16 0,0 0 0 0,-2 2 0 16,-1-3-96-16,-1 2-16 0,1-1 0 0,-1-2 0 15,1-2-128-15,-2 2 0 0,2-1 0 0,2 0 0 16,2 0 0-16,6-3 0 0,-5 3 0 0,5-3 0 0,0 0 0 0,0 0 0 16,0 0 0-16,0 0 0 0,0 0 0 0,11 0 0 15,2-2 0-15,2 2 0 0,3 0 0 0,1 2 0 16,2-2 128-16,0 2-128 0,3 2 208 0,-1 3-32 15,1-1-16-15,2 5 0 0,-1-1-160 0,-1 3 128 16,-2 2-128-16,-2 3 128 0,-1-2 256 0,-1 2 64 16,-3 1 0-16,-2 0 0 0,-1 0 192 0,-2-1 32 15,-6 0 16-15,-1 1 0 0,-3-2 224 0,-2 0 48 16,-3 0 16-16,-5-1 0 0,-3 0-112 0,0-2-32 16,-3-2 0-16,-1 1 0 0,-1-3-320 0,-1 0-64 15,-2-1 0-15,3 2-16 0,-4-4-288 0,-1 0-144 0,-1-5 160 16,1 1-160-16,2-2-144 0,-1 0-128 15,2-2-32-15,-7 0 0 16,4-2-2320-16,5 3-448 0,3-1-112 0</inkml:trace>
  <inkml:trace contextRef="#ctx0" brushRef="#br0" timeOffset="20114.12">1616 15865 10127 0,'0'0'448'0,"-11"2"96"0,-1 4-544 0,-1 0 0 15,2-2 0-15,-2 1 0 0,0 2 1296 0,0-2 160 16,2 2 16-16,0-1 16 0,0-1-800 0,2-1-176 16,2-1-16-16,2-1-16 0,5-2 192 0,0 0 32 15,0 0 16-15,0 0 0 0,7-2 224 0,7-1 32 16,5-3 16-16,6-3 0 0,3 1-112 0,7-3-32 0,6-1 0 0,7 1 0 16,8-6-384-16,8 3-80 0,7 0 0 0,4 3-16 15,2-4-240-15,1 1-128 0,-3 0 160 0,4 4-160 16,2-2 304-16,-5 6-48 0,-3-6 0 0,-5 3 0 15,-3-2 240-15,-2 5 32 0,-2-2 16 0,-3 3 0 16,-1 2-304-16,-5 1-64 0,0-1-16 0,-7 1 0 16,-4-1-352-16,-6 1-80 0,-3-1-16 0,6 2-13424 15</inkml:trace>
  <inkml:trace contextRef="#ctx0" brushRef="#br0" timeOffset="20898.43">2118 16256 11055 0,'0'0'976'0,"4"-9"-784"15,-1-1-192-15,0 0 0 0,2 3 2032 0,0-1 352 0,0 3 80 0,-5 5 16 16,8-3-1136-16,-8 3-240 16,7 2-32-16,1 1-16 0,0 5-352 0,-2 1-64 15,-2 5 0-15,1 1-16 0,0 4-80 0,0 2-16 0,-1 4 0 0,0 2 0 16,1-1-16-16,-1 4 0 0,-1 3 0 0,1-2 0 15,-3 1-64-15,2 1-32 0,-3 2 0 0,0-4 0 16,0 1-96-16,-3-5-32 0,1 1 0 0,-1-4 0 16,1-1-32-16,-1 0 0 0,1-4 0 0,-1-2 0 15,1-1-256-15,-1-4 0 0,2-1 128 0,1-4-128 16,0-7-1376-16,0 0-336 0,0 0-64 16</inkml:trace>
  <inkml:trace contextRef="#ctx0" brushRef="#br0" timeOffset="21269.78">2538 16188 17503 0,'0'0'768'0,"4"-4"176"0,-1-4-752 0,2 3-192 0,3 1 0 15,0-1 0-15,1-2 1216 0,3-1 224 0,3 0 32 0,-2 2 16 16,-1-4-784-16,2 2-144 0,-1-4-48 0,2 4 0 16,-1-2 80-16,2 3 16 15,-1-3 0-15,1 3 0 0,2 2 128 0,-3-1 32 16,-2 3 0-16,0 1 0 0,-3 2-112 0,1 4-16 0,1 3 0 0,-2-1 0 16,-1 5-128-16,0 1-16 15,-2 4-16-15,0 3 0 0,-3 8-80 0,-2-2-16 0,-1 6 0 0,-1 1 0 16,-1 2-112-16,-1 4-16 15,-2 2-16-15,-1-2 0 0,0 0-32 0,0-1 0 0,-2-2 0 0,1 0 0 16,1-4-80-16,-2 2-128 0,1-7 176 0,1 1-176 16,0-5 160-16,-1 3-160 0,-1-1 128 0,1-1-128 15,-1-6 0-15,1 1 0 0,0-1 0 0,1-2 0 16,1-4-1072-16,-1 1-240 0,-2-4-48 16,4-1-16-16,-2-4-1936 15,5-3-384-15</inkml:trace>
  <inkml:trace contextRef="#ctx0" brushRef="#br0" timeOffset="21471.17">2580 16513 25791 0,'16'-6'2304'0,"-6"1"-1856"16,4-3-448-16,0 2 0 0,4-1 1216 0,4 1 160 15,5 2 32-15,2-1 0 0,1-1-400 0,3 1-80 16,1 1-16-16,3-3 0 0,0 1-464 0,1 2-112 15,1-2-16-15,-1 2 0 0,1 0-192 0,-3 3-128 16,-3 0 160-16,-1-2-160 16,-3 1-688-16,-1-1-224 0,0 3-48 0</inkml:trace>
  <inkml:trace contextRef="#ctx0" brushRef="#br0" timeOffset="26289.8">10277 18122 2751 0,'0'0'256'0,"0"0"-256"0,0 0 0 0,0 0 0 16,0 0 2032-16,0 0 352 0,0 0 80 0,0 0 16 15,0 0-1984-15,-9 7-496 0,9-7 0 0,-9 3 0 16,2 0-256-16,7-3-160 16,-9 5-32-16,9-5 0 0,-9 4-80 0,9-4-32 0,-9 6 0 0,9-6 0 0,-9 4 208 0,9-4 32 15,-9 6 16-15,9-6-2976 16</inkml:trace>
  <inkml:trace contextRef="#ctx0" brushRef="#br0" timeOffset="27184.67">10186 18082 3679 0,'0'0'160'0,"0"0"32"0,0 0-192 0,0 0 0 0,-9-4 0 0,2-1 0 15,7 5 2304-15,-7-4 400 0,7 4 96 0,0 0 16 16,-9-5-1728-16,9 5-352 0,-9-3-64 0,9 3-16 16,0 0 80-16,0 0 16 0,0 0 0 0,0 0 0 15,0 0-80-15,0 0-16 0,-8-6 0 0,8 6 0 16,0 0-240-16,0 0-48 0,-9-4-16 0,9 4 0 16,0 0-352-16,-11-1 144 0,11 1-144 0,0 0 0 15,-10-3 128-15,10 3-128 0,-10-1 0 0,10 1 0 16,0 0 0-16,0 0 0 0,0 0 0 0,0 0 0 15,0 0 160-15,0 0-160 0,0 0 128 0,0 0-128 16,0 0 272-16,0 0-16 0,0 0-16 0,0 0 0 16,0 0-16-16,0 0 0 0,0 0 0 0,0 0 0 0,-4 8 128 0,-1 2 32 15,2 1 0-15,4-1 0 0,1 4 16 0,0-1 16 16,1-1 0-16,-1 3 0 0,2-1-80 0,0 1-16 16,0 2 0-16,0-1 0 0,-1-2-48 15,4 3-16-15,-3 0 0 0,-1 2 0 0,-1 1 0 0,0 2-16 16,2-1 0-16,-2-1 0 0,0 2-80 0,-1 3-16 15,0-1 0-15,1 2 0 0,-2 0-16 0,1-1-128 16,-1 3 192-16,0-4-64 0,0 1 64 0,0-1 0 16,-1 0 0-16,1 3 0 0,0-3-192 0,0 3 160 15,0-4-160-15,1 2 160 0,-1 3-160 0,2-2 0 16,-2-1 144-16,3-1-144 0,-2 4 0 0,2-1 0 16,-1 2 0-16,1-2 128 0,-1 1-128 0,0-2 0 0,3 2 0 0,-1 4 0 15,-1-3 0-15,0 1 144 0,-1-1-144 16,1-1 0-16,0 4 192 0,-1-3-64 0,1-2 0 0,-2 2-128 15,0-4 256-15,2 3-64 0,-2-4-16 0,0 2 0 16,-1 0 16-16,0-1 0 0,0 0 0 0,0-2 0 16,0 2-64-16,3 1 0 0,-3-5 0 0,1 2 0 15,2 1-128-15,-1-2 192 0,-1-2-192 0,2-1 192 16,-1-2-192-16,1 1 0 0,-3-2 144 0,4 2-144 16,-2-3 128-16,0 0-128 0,-1-1 128 0,0 2-128 15,-1-1 0-15,1-1 128 0,1 0-128 0,-2-3 0 16,0 2 0-16,2 0 0 0,-2-4 0 0,2 2 128 15,-2-2-128-15,1 0 0 0,-1-9 0 0,0 10 0 16,0-10 0-16,2 9 0 0,-2-9 0 0,0 11 0 16,0-2 0-16,0-9 0 0,0 0 0 0,-2 12 0 15,2-12 0-15,-1 9 0 0,-2 0 0 0,3-9 0 0,0 0 0 16,-5 5 0-16,5-5 0 0,-5 6 0 0,5-6 0 0,-5 9 128 16,5-9-128-16,-7 4 0 0,7-4 0 0,-6 4 0 15,6-4 0-15,-8 2 128 0,8-2-128 0,-7 3 0 16,7-3 0-16,-8 0 0 0,8 0 0 0,-9 1 0 15,9-1 0-15,-7-1 0 0,7 1 0 0,0 0 128 16,-9-4-128-16,9 4 0 0,0 0 0 0,0 0 0 16,0 0 0-16,-9-3 0 0,9 3 0 0,0 0 0 15,0 0 0-15,0 0 0 0,-8-5 0 0,8 5 0 16,0 0 0-16,-6-5-128 0,6 5 128 0,0 0-128 16,0 0 128-16,0 0-128 0,0 0-64 0,0 0 0 15,-6-9 0-15,6 9 0 16,0 0-192-16,0 0-32 0,-6-7-16 0,6 7 0 15,0 0-1696-15,-1-12-352 0,0 1-64 0</inkml:trace>
  <inkml:trace contextRef="#ctx0" brushRef="#br0" timeOffset="31604.79">11131 9375 10127 0,'0'0'896'0,"-9"1"-704"16,0 2-192-16,9-3 0 0,-8 3 1408 0,8-3 240 16,-9 7 48-16,9-7 16 0,0 0-304 0,0 0-48 15,0 0-16-15,0 0 0 0,0 0-208 0,9 4-48 16,2-2-16-16,3-2 0 0,1 0-176 0,6 0-48 16,3-1 0-16,1 0 0 0,2 1-176 0,2-3-32 15,2-2-16-15,0 1 0 0,2 2-192 0,0-1-48 0,2 1 0 0,-6-1 0 16,-1 2-192-16,-1-2-64 0,-3 1 0 15,-4-1 0-15,-3 2-288 0,-3-2-64 0,-3 1-16 0,-1-1 0 32,-1 1-2656-32,-9 2-544 0</inkml:trace>
  <inkml:trace contextRef="#ctx0" brushRef="#br0" timeOffset="32016.04">11842 9606 5919 0,'0'0'256'0,"0"0"64"0,0 0-320 0,0 0 0 0,0 0 0 0,0 0 0 15,0 0 304-15,0 0-16 0,1 10 0 0,-1-10 0 16,0 0-128-16,0 0-32 0,0 0 0 0,0 0 0 16,0 0-128-16</inkml:trace>
  <inkml:trace contextRef="#ctx0" brushRef="#br0" timeOffset="50068.78">9868 19838 6447 0,'0'0'576'0,"0"0"-576"0,0 0 0 0,0 0 0 16,0 0 1248-16,0 0 144 0,-9-1 16 0,9 1 16 15,-9 0-384-15,9 0-80 0,-8 0 0 0,8 0-16 16,0 0 16-16,-10 0 0 0,10 0 0 0,-7 5 0 16,7-5-128-16,0 0 0 0,0 0-16 0,-9 9 0 15,1-3-192-15,2 3-48 0,-1-5 0 0,2 4 0 16,0 2-192-16,0 1-32 0,0-4-16 0,5-7 0 15,-4 11 80-15,4-11 16 0,-4 9 0 0,4-9 0 16,0 0 80-16,0 0 0 0,4 11 16 0,-4-11 0 16,6 7-80-16,6-2-32 0,-1-1 0 0,6-4 0 15,3-3-32-15,4 1-16 0,4-4 0 0,4 3 0 16,0-6-176-16,-2 2-48 0,2 1 0 0,0-3 0 16,0 4-144-16,0 0 0 0,-3-1 0 0,1 2 0 0,-2 3 0 0,3-1 0 15,-3 1 0-15,1 2 0 0,0 1 0 0,-1 1 0 16,-1 1 0-16,-3 1 0 0,-1-2 0 0,-2-1 0 15,-3 2 0-15,-2 0 0 0,-4-1 0 0,2 2 128 16,-6-3-128-16,-8-2 0 0,0 0 0 0,0 0 0 16,0 0 128-16,0 0-128 0,0 0 0 0,-7 9 0 15,-1-1 0-15,-3-3 0 0,0 0 0 0,-3 1 128 16,-3-3-128-16,0 1 0 0,-7-1 0 0,-1 2 0 16,0-1 128-16,-3-1-128 0,-1 1 0 0,-4-1 0 15,-2 3 144-15,2-5-144 0,-1 1 0 0,1 0 144 16,1-2-144-16,0 0 0 0,-1 1 192 0,0 0-192 0,0 0 192 15,1 1-192-15,2-1 208 0,1 0-64 0,3 3-16 0,0 0 0 16,3-2-128-16,4 2 0 0,1 0 144 0,3 1-144 16,1-2 0-16,5-2 0 0,-1 0 0 0,10-1 0 15,0 0 0-15,0 0 0 0,0 0 0 0,0 0 0 16,0 0 0-16,14 3-128 0,3-2 128 0,5-2-128 16,6-2 128-16,2 2 0 0,6-2 0 0,2 1 0 15,2-3 0-15,-2 0 0 0,-4-2 0 0,0-2 0 16,2 4 0-16,-3-2 0 0,-1 2 0 0,0 1 0 15,-2-3 288-15,-2 1-16 0,-4 2 0 0,-2 2 0 16,-3 0 0-16,-4 0 0 0,-2-2 0 0,-3 3 0 16,-10 1-144-16,0 0-128 0,0 0 144 0,0 0-144 15,0 0 192-15,-8 5-48 0,-4-1-16 0,-5 0 0 16,-2 2 16-16,-6 2 0 0,-2-2 0 0,-1 3 0 16,-3-2-144-16,1 2 0 0,-1-4 144 0,3 3-144 0,2 2 0 0,-2-2-128 15,-1 2 0-15,1-1 0 16,3 1-1344-16,3 0-272 0,3-2-48 0,5-2-7776 15,3 1-1552-15</inkml:trace>
  <inkml:trace contextRef="#ctx0" brushRef="#br0" timeOffset="50985.99">10958 20019 7359 0,'0'0'656'0,"-11"0"-528"0,-2 0-128 0,2 0 0 0,-1 0 1632 0,2 0 288 15,-1 1 64-15,2 0 16 0,0-1-432 0,1 3-96 16,1-2 0-16,7-1-16 0,0 0-192 0,-7 3-48 16,7-3 0-16,0 0 0 0,-6 2-256 0,6-2-48 15,0 0-16-15,0 0 0 0,0 0 0 0,0 0-16 16,10 3 0-16,4-3 0 0,5-2 32 0,4 1 16 16,4-3 0-16,3 2 0 0,3-2-240 0,0 0-48 15,2 0-16-15,0-1 0 0,3-1-304 0,1 2-48 16,-5 2-16-16,0 0 0 0,-1 0-48 0,-1 1-16 15,-3 1 0-15,-2 0 0 0,-4 1-32 0,-3-1-16 16,-3 0 0-16,-3 1 0 0,-4 0-144 0,-10-1 0 16,0 0 0-16,0 0 0 15,0 0-672-15,0 0-64 0,0 0-16 0,0 0-10112 0,-14-2-2016 0</inkml:trace>
  <inkml:trace contextRef="#ctx0" brushRef="#br0" timeOffset="51719.5">11688 19687 8287 0,'0'0'368'0,"0"0"80"0,-13 0-448 0,13 0 0 0,-11 0 0 0,11 0 0 16,-10 0 2000-16,10 0 320 0,0 0 64 0,0 0 16 16,-9-6-1120-16,9 6-240 0,-3-7-32 0,5 1-16 15,0-6-160-15,8 5-48 0,0-5 0 0,1 5 0 16,0-3-224-16,3 3-48 0,0-3-16 0,2 2 0 16,1-3-48-16,1 6 0 0,-2-3 0 0,1 3 0 15,-2 3 32-15,0 2 0 0,-2 1 0 0,-1 4 0 0,-1 3-96 0,-1 1 0 16,-1 3-16-16,-3 5 0 0,-1 3-128 0,-1 0-32 15,-4 3 0-15,-4 5 0 0,1 3 16 0,-5-2 0 16,-1 0 0-16,-2-2 0 0,-5-2-32 0,1-3 0 16,0-2 0-16,2-1 0 0,-1-1 320 0,3-3 64 15,1-1 16-15,2-3 0 0,4-1 32 0,4-10 0 16,0 0 0-16,0 0 0 0,0 0-320 0,7 5-64 16,0-4-16-16,5-2 0 0,0-2-224 0,4 1 0 15,1-3 128-15,2 1-128 0,2-1 0 0,0 1 0 16,2 1 0-16,4 1 0 0,0 1 0 0,-2-2-160 15,-3 2 160-15,-1 1-192 16,2-1-352-16,-6-1-80 0,0 1-16 0,-1 0 0 16,-4-1-1760-16,1 0-352 0,0 1-80 0</inkml:trace>
  <inkml:trace contextRef="#ctx0" brushRef="#br0" timeOffset="52236.93">12200 19462 19295 0,'0'0'848'0,"0"0"176"0,-4-5-816 0,4 5-208 15,0 0 0-15,0 0 0 0,3-12 768 0,2 6 128 16,4-1 0-16,4 0 16 0,2 2-464 0,3-1-112 16,1 2-16-16,1 1 0 0,2 1 160 0,-1 2 32 15,0 1 0-15,-4 2 0 0,1 0-224 0,-2 4-32 16,-5-3-16-16,-2 3 0 0,0 3-112 0,-5 3-128 15,-4-1 176-15,-3 2-176 0,0 0 240 0,-2-1-64 16,-3 1-16-16,-1 2 0 0,-2-2 112 0,1 0 32 16,-1-4 0-16,-1 1 0 0,2-1 160 0,3-3 48 0,2 3 0 0,5-10 0 15,0 0-64-15,3 8-16 0,-3-8 0 16,12 6 0-16,0 0-224 0,6-2-32 0,3 1-16 16,0 3 0-16,2-2-160 0,1 2 0 0,3 1 0 0,-3 0 0 15,-1 1 0-15,-5 3 0 0,-3-5-160 0,-2 5 160 16,-2 1 0-16,-2-2 0 0,-5-1 0 0,-2 4 0 15,-4-3 0-15,-2 0 0 0,-1 2 0 0,-3-2 0 16,-4-2-320-16,0 3 48 0,1-7 0 0,-3 2 0 31,0-5-2512-31,0-1-496 0</inkml:trace>
  <inkml:trace contextRef="#ctx0" brushRef="#br0" timeOffset="53035.93">12835 19890 12895 0,'0'0'576'0,"0"0"112"0,-4 13-560 0,1-3-128 16,1 0 0-16,2-10 0 0,0 0 2080 0,-2 12 384 16,2-5 80-16,0-7 16 0,0 0-1424 0,0 0-288 15,0 0-48-15,0 0-16 0,0 0-192 0,0 0-32 16,0 0-16-16,11-3 0 0,0-6 144 0,-1 1 16 15,-1-5 16-15,1 2 0 0,0-6-80 0,-1 1 0 16,0-2-16-16,-1-1 0 0,-3 1-160 0,4-1-16 16,-2-2-16-16,0 0 0 0,-3 0 16 0,-1 0 16 15,-1-4 0-15,-2-1 0 0,-2 2-144 0,1-2-16 0,-3-2-16 0,2 1 0 16,-1 5-112-16,1 3-32 0,0 3 0 0,0 4 0 16,-1 6-144-16,3 6 0 0,-1-5 0 0,1 5 0 15,0 0 0-15,0 0-144 0,-2 11 144 0,0 1-160 16,1 2 160-16,1-2-192 0,0 5 192 0,1 0-192 15,1-2 192-15,1-3-208 0,2-1 80 0,3-1 128 16,-8-10-272-16,9 13 64 0,2-7 16 0,1 3 0 16,-1-4 192-16,1-3-176 0,0 1 176 0,1-2-160 15,0 1 160-15,-2-2 0 0,-11 0 0 0,13-4 0 16,-2 0 0-16,0-4 0 0,-3 1 0 0,1 0 128 16,-1-2-128-16,2 2 176 0,-1-5-176 0,0 1 192 15,-5-1-192-15,1-3 192 0,0-1-192 0,0 0 192 16,0 1-48-16,-2-1 0 0,-2-1 0 0,-1 2 0 15,0 0 32-15,-1-1 0 0,-2-1 0 0,-1-1 0 0,2 0-48 0,-3-1 0 16,0-3 0-16,0-2 0 16,-3 1 0-16,2 2 0 0,0-5 0 0,1 1 0 0,-1 3-128 0,1-1 0 15,-3 2 144-15,4 0-144 0,2 4 0 0,-1 1 0 16,0 1 0-16,-2 4 0 0,-1-3 0 0,3 6 0 16,-1-3 0-16,1 5 0 0,1 0 0 0,2 6 0 15,-3-6-128-15,3 6 128 0,0 0-160 0,0 0 160 16,-1-5-192-16,1 5 192 0,0 0-192 0,0 0 64 15,0 0 128-15,0 0-208 0,1-8 208 0,-1 8 0 16,8-5 0-16,-8 5-144 0,0 0 144 0,9-4 0 16,1 2 0-16,0-2-128 0,-1 1 128 0,1-1 0 15,-1 3 0-15,1 0 0 0,2 0 0 0,-1-1 0 16,-1 1 0-16,2-3-128 0,-1 2 128 0,2-2 0 0,1 1 0 16,0 0 0-16,-2-4 0 0,5 3 0 0,0 1 0 15,-1 0 0-15,1-3 0 0,-1-1 0 0,-1 4 0 0,3-3 0 16,0-1 0-16,0 3 0 0,0 0 0 0,1 2 0 15,0-3 0-15,1 2 0 0,2-1 0 0,2 4 0 16,-1-5 0-16,-2 1 0 0,0 3 0 0,0 0-128 16,-2-2 128-16,0 1 0 0,-1 0 0 0,-1-1 0 15,-1-2 0-15,-2-1 0 0,-1 1 0 0,-2 2 0 32,0-3-416-32,-3 4-48 0,-8 2-16 0,9-3 0 15,-1 0-1792-15,-8 3-352 0,0 0-80 0,0 0-9840 0</inkml:trace>
  <inkml:trace contextRef="#ctx0" brushRef="#br0" timeOffset="53313.02">13407 19158 26079 0,'0'0'1152'0,"0"0"256"0,0 0-1136 0,0 0-272 15,0 0 0-15,0 0 0 0,0 0 720 0,6 13 96 16,-1 0 16-16,-2 1 0 0,-1 3 160 0,-2 2 32 16,0-1 16-16,-1 5 0 0,0 1-352 0,-1 4-80 15,1 0-16-15,-2 4 0 0,0 2-272 0,-1-1-64 16,0 0-16-16,0-1 0 0,-1 0-112 0,0-3 0 0,0-3-128 0,2-2 192 16,0-4-192-16,0-2-128 0,2-4 128 0,0 0-208 31,1-1-1200-31,1-7-256 0,-1-6-32 0,0 0-16 15,0 0-1328-15,0 0-272 0,11-6-48 0,-1-5-16 0</inkml:trace>
  <inkml:trace contextRef="#ctx0" brushRef="#br0" timeOffset="53636.68">13535 19245 21711 0,'0'0'960'0,"11"-7"192"0,1-5-912 0,-2-1-240 0,3 3 0 0,1 0 0 0,0 3 768 16,0-3 96-16,1 1 32 0,0-1 0 15,0 5 80-15,-2-1 32 0,2 0 0 0,-1 4 0 0,-1 1-80 0,-1 1-16 16,-1 0 0-16,-1 5 0 0,3 4-272 0,-3-1-48 16,-1 5-16-16,-1 4 0 0,-2 2-144 0,0 2-48 15,-1 2 0-15,-1 4 0 0,-4 3-16 0,-1 1-16 16,-3 1 0-16,-1 1 0 0,-1 2-96 0,1 0-32 15,-3-4 0-15,0-1 0 0,-1-1-64 0,2 0-16 16,-1-3 0-16,0-2 0 0,3 0-144 0,0-5 160 16,-1-1-160-16,1-2 160 0,1 1-160 0,-1-6 0 15,1 1-192-15,0-5 192 16,4-7-784-16,0 0-48 0,0 0 0 0,0 0 0 16,0 0-2240-16,0 0-464 0,0 0-96 0</inkml:trace>
  <inkml:trace contextRef="#ctx0" brushRef="#br0" timeOffset="53822.78">13484 19406 21183 0,'0'0'944'0,"0"0"192"0,9-2-912 0,4-2-224 0,3-1 0 0,3 1 0 16,3 0 1920-16,3 1 352 0,2 0 64 0,-2-2 16 16,1 2-1520-16,-1-2-288 0,1-5-64 0,-1 2-16 15,3 2-192-15,-1-3-32 0,-1 4-16 0,1-4 0 16,-1 1-224-16,-1-2 0 0,-5 3 0 0,1-2 0 15,-4 2-2688-15,1 1-592 0,3-8-112 16,-5 1-32-16</inkml:trace>
  <inkml:trace contextRef="#ctx0" brushRef="#br0" timeOffset="54137.87">14464 18858 25791 0,'0'0'2304'0,"-9"7"-1856"16,2-1-448-16,-2 7 0 0,-1 2 368 0,-3 5-32 16,-4 3 0-16,2 6 0 0,-5 1 192 0,1 5 48 0,-3 6 0 0,0 2 0 15,0 9 320-15,-3 3 64 0,1 2 0 0,-4 7 16 16,-2-1-400-16,-3 7-64 0,0 5-32 0,2 1 0 15,2-1-272-15,1-5-48 0,4-5-16 0,0-3 0 16,1-2-16-16,2-7-128 0,2-3 192 0,4-4-64 16,0-8-128-16,1-4 160 0,5-7-160 0,0 1 160 31,4-6-544-31,2-7-128 0,2-5 0 0,2-2-9712 0,-1-8-1936 0</inkml:trace>
  <inkml:trace contextRef="#ctx0" brushRef="#br0" timeOffset="54504.18">14362 19654 15663 0,'0'0'1392'0,"0"0"-1120"15,0 0-272-15,0 0 0 0,0 0 1920 0,0 0 336 16,0 0 64-16,0 0 16 0,0 0-1440 0,7 9-272 16,-3 1-64-16,-2 4-16 0,-2-1 176 0,-1 4 48 15,-2 4 0-15,1-1 0 0,-3 2 784 0,1 3 176 16,-2 4 16-16,0 6 16 0,-1 0-1760 0,-1 3-160 0,-1 8-128 0,2-3-32 15,-1 4 592-15,0-5 112 0,0-1 32 0,4-1 0 16,0-6-224-16,0-2-64 0,0-4 0 16,0-6 0-16,2 0-128 0,1-3-256 0,1-5 64 0,0-1 16 31,0-8-1472-31,0-5-288 0,0 0-64 0,0 0-11680 0</inkml:trace>
  <inkml:trace contextRef="#ctx0" brushRef="#br0" timeOffset="55105.2">14647 19595 16575 0,'0'0'1472'0,"0"0"-1168"0,0 0-304 0,0 0 0 16,8-8 1888-16,2 2 320 0,1-1 64 0,5 1 16 15,1 0-1328-15,4-2-272 0,-1 0-48 0,2-2-16 16,1 1-48-16,-2-1-16 0,2 3 0 0,1 0 0 16,-1-1 784-16,0 0 144 0,-1 0 48 0,-2 2 0 15,-1 3-1536-15,-1-2-256 0,-3 2-80 0,0 2-16 16,-1-1 688-16,-1 4 144 0,-3-1 32 0,-1 4 0 16,-9-5-192-16,9 9-48 0,-1 2 0 0,-3 1 0 15,-3 6-16-15,-2 2 0 0,-2 7 0 0,-3-2 0 16,-3 4 0-16,-1 4 0 0,-1 0 0 0,-2 3 0 15,0 0-80-15,-2-1-32 0,-1-3 0 0,-1 2 0 16,2-2-16-16,-1 1 0 0,0 0 0 0,2-2 0 16,-1-2-128-16,3 1 160 0,-1-4-160 0,3 1 160 15,3-3-160-15,3-3 0 0,0-2 144 0,1-1-144 16,2 0 144-16,2-4-144 0,0 0 192 0,3-5-192 0,-1 0 304 0,2-2-48 16,1 1-16-16,-1-4 0 0,-6-4-80 0,12 2-16 15,-2 2 0-15,0 1 0 0,0-7-144 0,0 0 0 16,0 1 0-16,2 0 0 0,-1-3 0 0,-1 2 0 15,-1-4-192-15,-1-1 192 16,0 2-704-16,-8 5-32 0,7-12 0 0,-4 3 0 16,-2-1-1888-16,-1 3-384 0,-1-5-80 0,-2 3-16 0</inkml:trace>
  <inkml:trace contextRef="#ctx0" brushRef="#br0" timeOffset="55304.74">14618 19936 33119 0,'0'0'1472'0,"9"-5"288"0,4 1-1408 0,6 2-352 0,6-1 0 0,4 2 0 16,3-3 336-16,2-1 0 0,3 1 0 0,3 0 0 15,3 2 48-15,1-1 16 0,2-2 0 0,1 1 0 16,3 1-96-16,-1-1-32 0,0-5 0 0,-5 4 0 16,-5-7-112-16,-4 5-32 0,-3-3 0 0,-4 2 0 15,-2-4-320-15,-2 5-64 0,-3-3 0 0,-1 2-10608 16,-5-2-2112-16</inkml:trace>
  <inkml:trace contextRef="#ctx0" brushRef="#br0" timeOffset="58207.75">2366 19597 6447 0,'0'0'576'0,"0"0"-576"0,-9 0 0 0,1 0 0 15,8 0 704-15,-10-2 16 0,1 2 16 0,0 0 0 0,0 0-64 0,0 3-16 16,9-3 0-16,-11 1 0 0,1 1-16 0,2-2-16 15,8 0 0-15,-10 1 0 0,1 0-224 0,0 0-32 16,0 1-16-16,0-1 0 0,9-1-352 0,-9 2 144 16,9-2-144-16,-10 6 0 0,0-4 160 0,10-2-160 15,-10 3 128-15,10-3-128 0,-10 2 256 0,10-2-48 16,-9 3 0-16,9-3 0 0,-10 1 192 0,10-1 48 16,0 0 0-16,-9 0 0 0,9 0 48 0,-10 1 16 15,10-1 0-15,-12-1 0 0,1 0 0 0,3-1 0 16,-2 1 0-16,10 1 0 0,0 0 160 0,-8-5 32 15,-2-3 16-15,4 2 0 0,-1 1-144 0,1-1-48 16,1 1 0-16,5 5 0 0,0 0-144 0,-3-9-16 16,1-1-16-16,2 2 0 0,5-4-112 0,3 2-32 0,-2 1 0 0,4-2 0 15,3 1-80-15,2-3-128 0,3-1 176 0,2 4-176 16,-1-3 128-16,3 2-128 0,3 2 0 0,1 0 0 16,-2 3 0-16,-1 1 0 0,0 1 0 0,-2 4 0 15,0 2 0-15,-5 1 0 0,1 1 0 0,-3 1 0 16,-4 4 0-16,0-2 0 0,-2 6 0 0,-2 0 0 15,-4-2 0-15,-2 3 192 0,-2 1-48 0,-3 1 0 16,-4-4 96-16,-2 2 16 0,-5 0 0 0,0 1 0 16,-3-2 64-16,0-1 32 0,-3-1 0 0,0-3 0 15,1-1 96-15,-1-3 0 0,1 1 16 0,1-5 0 16,-1-2-16-16,3-1 0 0,3-2 0 0,0-4 0 16,-2 3-176-16,1-7-32 0,0 0-16 0,4 2 0 15,-1-3-96-15,3 1 0 0,1-2-128 0,1 2 192 16,1-1-192-16,1 2 0 0,3-1 0 0,1 3 0 0,2-2 0 15,3 5 0-15,2-2 0 0,-5 9 0 0,6-7-176 0,6 5 176 16,-3 1-160-16,2 1 160 0,3 1-208 0,-1 1 48 16,0 3 16-16,-3 4 0 0,2 0 144 0,-1 4-128 15,-1 0 128-15,-3-1-128 0,0 2 128 0,-2 0-160 16,0 2 160-16,-3-5-160 0,-2-1 160 0,-1 2 0 16,1-12 0-16,-5 10 0 0,-1 0 0 0,-2-4 0 15,-2 3 128-15,-2-2-128 0,-1-1 176 0,-4 0-48 16,-2-2 0-16,0-4 0 0,1 0 160 0,2-2 32 15,-2-5 0-15,2 1 0 0,4-2-64 0,2-3 0 16,-2-1 0-16,6 1 0 0,-2-6-128 0,2 1-128 16,3-3 144-16,2 1-144 0,1 0 0 0,5 2 0 15,5-1 0-15,0 2 0 0,2 1 0 0,2 1 0 0,1 2 0 16,4 1 0-16,3 2-176 0,-3 4 176 16,2-2-160-16,0 3 160 0,-1 3-192 0,-1 3 48 0,0 2 16 0,0 0 0 15,0 6 128-15,-1 2-128 0,-4 4 128 0,-1 2-128 16,-3 1 0-16,-1 3 0 0,-3-1 0 0,-1-5 0 15,-5 1 0-15,0-1 0 0,-3-5 0 0,-3-1 0 16,0 0 128-16,-4-2 128 0,-4 1-128 0,-3-2 176 16,0 2-32-16,-1-4 0 0,0 2 0 0,0-3 0 15,-2-5 80-15,1-3 16 0,-1-3 0 0,3 0 0 16,3-2-80-16,1-3-16 0,3-2 0 0,1 0 0 16,2-2-144-16,2-3 128 0,2-5-128 0,6 2 128 15,0-1-128-15,5 3 0 0,2 1 0 0,5 0 0 16,4 2 0-16,2 1-176 0,-1-1 176 0,3 6-128 15,1-1 128-15,2 4-160 0,-1 0 160 0,0 4-160 0,1 5 160 16,-3 4-128-16,0 4 128 0,-2 5-128 0,0 3 128 16,-5 4-128-16,-1 3 128 0,-2 2-128 0,-5 5 128 15,-2-7 0-15,-6 0 0 0,-2-4 0 0,-2-2 0 0,-3 0 0 16,-4-1 0-16,-1-1 0 0,-4 0 240 0,-4 0 16 16,-2-1 16-16,-2-1 0 0,-2-1 48 0,1-1 0 15,0-2 0-15,2-3 0 0,4-5-176 0,1-2-16 16,3 1-128-16,1-7 192 0,0-4-48 0,3-5-16 15,1-2 0-15,4-2 0 0,2-2-128 0,4-2 0 16,4-7 0-16,1-2 0 0,4 0 0 0,2-4 0 16,5 2 0-16,3 0 0 0,2 1-192 0,5 5 192 15,3-1-192-15,3 5 192 0,1-3-176 0,0 7 176 16,-1 5-128-16,-2 4 128 0,1 6 0 0,-1 3-160 16,-2 1 160-16,-3 4 0 0,-4 5-144 0,-3 3 144 15,-4 5 0-15,-2 3-144 0,-5 1 144 0,-4-1 0 16,-3 3 0-16,-2-2 0 0,-4 0 0 0,-6 2 0 0,-3 2 0 0,-4-5 0 15,-3 3 0-15,-2-2 0 16,-3 0 0-16,1-2 128 0,-1-2 64 0,2-4 0 16,0-2 16-16,4-3 0 0,2-2 48 0,2-4 16 15,4 0 0-15,5-5 0 0,-5-6-128 0,5 0-16 0,3-3-128 0,4-1 192 16,1-4-192-16,5-3 128 0,5-5-128 0,2-2 0 16,-1 2 0-16,6-2 0 0,2 1 0 0,5 4 0 15,0-4-128-15,1 5 128 0,6 0-192 0,1 5 192 16,2 2-144-16,-1 4 144 0,-5-2 0 0,0 10-144 15,-3 4 144-15,-4 7-128 0,-5-1 128 0,-3 7-128 16,-3 3 128-16,-2 1 0 0,-3 4-144 0,-5 2 144 16,-4-1 0-16,-5-1 0 0,-1 2 0 0,-7-2 0 15,-2-4 0-15,-2 1 0 0,0-3 0 0,-3 0 128 0,0-2 192 16,-1-5 16-16,3-1 16 0,0-2 0 0,2-1-48 16,1-5-16-16,1-5 0 0,3 1 0 0,0-4-160 15,1-2-128-15,1 0 144 0,2-1-144 0,0 0 0 0,3-3 128 16,1-1-128-16,2 2 0 0,0-2 0 0,2 0-288 15,3 1 64-15,2 3 16 16,2-4-1536-16,3 2-304 0,0 3-64 0</inkml:trace>
  <inkml:trace contextRef="#ctx0" brushRef="#br0" timeOffset="59091.17">2044 19646 23951 0,'-17'-5'2128'0,"3"0"-1696"16,2-5-432-16,0 2 0 0,2-3 816 0,4 1 80 15,3-4 0-15,3-5 16 0,4-7-304 0,4 2-64 0,4-3-16 0,6-2 0 16,4-3-336-16,3-1-192 0,4-2 192 0,1-1-192 16,3 2 128-16,-1 2-128 15,2 2 0-15,0 0 0 0,-1 6 0 0,0 6 0 0,-1 6 0 0,-3 7 0 16,1 3 0-16,-3 6 0 0,-1 8 0 0,-4 4 0 15,-3 6 0-15,-5 3 0 0,-6 6 0 0,-1 3 0 16,-7 2 0-16,-5-1 0 0,-8 1 0 0,-4-1 160 16,-7 1 240-16,-4 0 48 0,-2-1 16 0,-4-2 0 15,-3-4 352-15,-1 1 64 0,-2-1 16 0,2-5 0 16,2-1-64-16,-2-5-16 0,3-6 0 0,3-5 0 0,3-7-48 16,3-4-16-16,1-4 0 0,3-4 0 0,4-5-208 15,3-2-32-15,1-3-16 0,5-2 0 0,2 1-352 0,5-1-144 16,4-2 128-16,5 1-128 0,1 4 0 0,5 2 0 15,3 1 0-15,4 1 0 0,5 3-144 0,1 2 144 16,4 3-192-16,-5 4 192 0,-2 5-176 0,-2 6 176 16,2 3-160-16,-2 5 160 0,-3 2 0 0,-3 5-144 15,-4 2 144-15,-4 3 0 0,-7 4 0 0,-3-4 0 16,-6 2 0-16,0-2-128 0,-1-1 128 0,-4 1 0 16,-2-2 0-16,-1-4 0 0,0-1 144 0,0-4-144 15,-1-3 192-15,0-5-192 0,4 1 272 0,0-7-48 16,1-3-16-16,2-3 0 0,-2-3-32 0,3-3-16 15,0-6 0-15,1-1 0 0,1-1-160 0,5-1-224 0,3-4 48 0,0 1 16 32,3-3-2272-32,6 1-448 0,1-7-80 0</inkml:trace>
  <inkml:trace contextRef="#ctx0" brushRef="#br0" timeOffset="61135.17">2677 19565 8287 0,'0'0'368'0,"0"0"80"0,-10 8-448 0,1-1 0 15,9-7 0-15,-10 4 0 0,10-4 1264 0,-12 5 160 16,5 0 48-16,7-5 0 0,-12 4-384 0,2-1-64 16,10-3 0-16,0 0-16 0,-10 2-192 0,10-2-48 15,-10 4 0-15,10-4 0 0,0 0-112 0,0 0-16 16,0 0-16-16,0 0 0 0,0 0-96 0,0 0-16 15,0 0 0-15,0 0 0 0,11-6 368 0,2-5 64 0,1-3 16 16,5-3 0-16,3-6-192 0,6-1-48 16,3-4 0-16,5 0 0 0,6-5-336 0,2 0-80 0,3 0-16 0,4-2 0 15,5 1-96-15,-1-4-32 16,-3-4 0-16,-1 1 0 0,-2-3-16 0,3 3 0 16,-1 0 0-16,0 2 0 0,1 2-144 0,0 1 192 15,0 5-192-15,-2-2 192 0,-2 0-192 0,-3-2 128 16,-3 3-128-16,1 5 128 0,-2-3 0 0,1 5-128 0,-2-3 192 0,5 2-64 15,-2 2 0-15,0 1 0 0,2 1 0 0,-2-4 0 16,0 2 16-16,-1 2 0 0,-4-3 0 0,0 2 0 16,-1 0 80-16,0-1 16 0,0-1 0 0,0 3 0 15,0-1-48-15,0 2 0 0,-1 0 0 0,3 1 0 16,-3 0 0-16,1-1-16 0,-1-2 0 0,-2 2 0 16,2-2 0-16,-4 2 0 0,-2 0 0 0,2-2 0 0,-2 4-48 15,2-1 0-15,0-1 0 0,0 2 0 0,-1 0-128 0,3-2 128 16,-1-2-128-16,-2 2 128 0,0 1-128 15,1 1 0-15,1 1 0 0,-3-1 0 0,-2 0 0 0,4-1 0 16,-4-3 128-16,1 4-128 0,0 0 0 0,1 1 128 16,-4 0-128-16,4 0 128 0,-1-2-128 0,-1 2 192 15,-3 0-192-15,6 2 192 0,-5-1-48 0,2 1 0 16,-1 2 0-16,1-2 0 0,1 0 0 0,-1-1 0 16,4 0 0-16,-4 0 0 0,-3 1-16 0,2-1 0 15,1-1 0-15,0-1 0 0,0 0-128 0,1-1 0 16,2 1 0-16,-1 0 128 0,2 0-128 0,0 1 0 15,1 1 0-15,0 1 0 0,1-3 0 0,0-2 0 16,2-2 0-16,-3 3 0 0,-1 1 0 0,-2 0 0 16,-2-1 128-16,4 1-128 0,0 0 0 0,-2 1 128 15,1 0-128-15,-2-1 128 0,0 0-128 0,2 0 160 16,-2 0-160-16,2-2 160 0,2 4-160 0,-2-3 0 0,4 0 0 0,-3 2 128 16,-2 1-128-16,1-1 0 15,-3 1 0-15,1 1 0 0,3-2 0 0,-3 3 0 0,-3-3 128 16,2 0-128-16,-1-2 0 0,1 2 0 0,0 8 0 15,0-5 0-15,0-2 0 0,0 0 128 16,5 1-128-16,-2 1 0 0,-1-2 0 0,1 2 0 0,-1-3 128 0,1 2-128 16,-3-1 0-16,2 1 0 0,1-2 0 0,-2 0 0 15,-3 0 0-15,4 0 0 0,0 2 128 0,-1-2-128 16,2-1 0-16,-1 1 0 0,2 0 144 0,0 1-144 16,-1-1 0-16,0 1 0 0,0-2 0 0,-1 1 0 15,2 1 0-15,-3-1 0 0,-1-1 0 0,2 0 0 16,-3 0 0-16,0 1 0 0,1 0 0 0,0-1 0 0,-1-4 0 0,1 4 0 15,0 0 0-15,1 0 0 16,-2 1 0-16,2 0 0 0,0 1 0 0,-1-4 0 0,-1 1 0 0,2 1 0 16,0 1 0-16,-2 0 0 0,-2-1 0 0,0 0 128 15,-3-1-128-15,6-1 0 0,0 2 0 0,-2 0 0 16,-3 1 0-16,1-1 0 0,0-1 0 0,0 1 0 16,0 0 0-16,2 0 128 0,-1 4-128 0,1-1 0 15,-1-1 0-15,0 0 0 0,2 1 0 0,-2-1 0 16,1-1 0-16,-1 3 0 0,-1-2 0 0,1 2 0 15,-2-1 0-15,1 0 0 0,-3-1 0 0,1 0 0 16,1 2 0-16,0 0 0 0,-2-1 0 0,1 4 0 16,-2-2 0-16,3-2 0 0,-1-3 0 0,1 4 0 0,1 2 0 15,-3 1 0-15,3-4 0 0,-1 5 0 16,-1 1 0-16,1-3 0 0,-2-1 0 0,1 1 0 0,-2-2 0 0,3 1 0 16,-4 1 0-16,0 2 0 15,-1-6 0-15,-1 3 0 0,-1 2 0 0,0-2 0 0,1 1 0 0,0-2 0 16,1-2 0-16,-1 2 0 0,-1 0 0 0,-1 1 0 15,-1 2 0-15,2-2 0 0,0 0 0 0,0 3 0 16,1-2 0-16,1-1 0 0,-3 0 0 0,3-2 0 16,2 1 0-16,-2-1 0 0,0 0 0 0,1 0 0 15,2 0 0-15,1-1 0 0,-2 3 0 0,0 2 0 16,1-1 0-16,-1-2 0 0,0 0 0 0,-2-2 0 16,-1 6 0-16,-1-5 0 0,2-3 0 0,0 3 0 15,-4 0 0-15,4 2 0 0,0 4 0 0,-2-2 0 16,-1-4 0-16,2 4 0 0,-1 1 0 0,0-3 0 0,-2-1 0 15,1 0 0-15,1 1 128 0,0 3-128 0,-2-2 0 16,0 0 0-16,0 3 0 0,0-1-128 0,1 3 128 16,-1-2 0-16,-3 2 0 0,1-2-128 0,-2 2 128 15,0-2 0-15,3 3 0 0,-3-2 0 0,-4 1 0 0,2 0 0 16,-1 2 0-16,1 1 0 0,-2-3 0 0,1 3 0 16,-2 0 0-16,-5 5 0 0,0 0 0 0,6-7 0 15,-1 0 0-15,-5 7-128 0,0 0 128 0,5-4 0 16,-5 4 0-16,0 0 0 0,4-7 0 0,-4 7 0 15,4-7 0-15,-4 7 0 0,4-5 0 0,-4 5 0 16,4-7 0-16,-4 7 0 0,0 0 0 0,0 0 0 16,2-7 0-16,-2 7 0 0,-1-9 0 0,1 9 0 15,0 0 0-15,0 0 0 0,0 0-160 0,-1-8 160 16,1 8-192-16,0 0 192 0,0 0-208 0,0 0 64 16,-5-7 16-16,5 7 0 0,0 0 0 0,0 0 0 15,-11-4 0-15,11 4 0 0,-11-1-64 0,1 1-16 0,10 0 0 0,-12 3 0 16,1-1 0-16,2 1 0 15,9-3 0-15,-10 2 0 0,10-2-96 0,-10 3-16 0,1 1 0 16,9-4 0-16,-12 7 0 0,5-2 0 16,-2-2 0-16,9-3 0 0,-9 6 0 0,-1 2 0 0,0-3 0 15,2 3 0 1,8-8-208-16,0 0-48 0,-8 6-16 0,8-6 0 16,-9 6-1760-16,9-6-336 0,-7 9-80 0</inkml:trace>
  <inkml:trace contextRef="#ctx0" brushRef="#br0" timeOffset="63032.35">10205 14479 21599 0,'0'0'960'0,"0"0"192"0,-9 7-928 0,1-3-224 0,8-4 0 0,-9 6 0 0,2 2 640 0,0-2 64 15,0 3 32-15,-1-3 0 0,-2 2-464 0,0 1-80 16,-2 2-32-16,1 1 0 0,-2 3 16 0,0 0 0 15,-2 3 0-15,-3 0 0 0,-3 2-176 0,-5 3 160 16,-3 1-160-16,-3-1 160 0,-2-3 16 0,-3 4 0 16,-1 2 0-16,-2-1 0 0,2 4 16 0,-4 1 16 15,0-2 0-15,-1 3 0 0,0 0-208 0,-4-1 176 16,-4 2-176-16,-6 1 160 0,2 2 32 0,-2-4 0 0,-3 0 0 0,3 1 0 16,-3 1-16-16,1 2 0 15,-2 1 0-15,-4 1 0 0,-5 0-176 0,1-1 0 0,1 1 144 0,2 1-144 16,-1-1 0-16,3 3 0 15,-4-1 0-15,2-2 128 0,-4-3-128 0,3-1 0 16,2-2 0-16,0 1 0 0,4 1 0 0,0 0 0 16,-2-1 0-16,0-2 0 0,-3 2 0 0,1 0 0 0,3-6 0 0,1 2 0 15,4 3 0-15,-2-3 0 0,3 3 0 0,-2 0 0 16,-3-3 0-16,0 1 0 0,1-3 0 0,2 0 0 16,4 0 0-16,2 3 0 0,-1-1 0 0,1 1 0 15,0 3 0-15,-2-4 0 0,-2 1 0 0,2 0 0 16,0-4 0-16,2 2 0 0,0 0 0 0,1 4 0 15,2-3 0-15,-1 2 0 0,0-1 0 0,-2-1 0 16,-5 3 0-16,3-4 0 0,-1 1 0 0,0 2 0 0,3-1 0 16,0 2 0-16,1 1 0 0,3-1 128 0,1 0-128 0,-4-1 0 15,0 1 0-15,-1-2 0 0,-1 0 0 0,0 3 0 16,3-4 0-16,1 4 0 0,2 1 0 0,2 1 0 16,0-1 0-16,-1-2 0 0,-3-2 0 0,-3 4 0 15,-1-1 0-15,3-2 0 0,-1 3 0 0,2-1 0 16,2-1 0-16,2-2 0 0,-1 3 0 0,3-1 0 15,2 4 0-15,-5-3 0 0,-2-3 0 0,0 0 0 16,1 1 0-16,0-2 0 0,2 3 0 0,2-1 0 16,1-2 0-16,1 3 0 0,-1-4 0 0,4 1 0 15,-2 0 0-15,-1 0-128 0,-4 1 128 0,1-3 0 0,-1 2 0 0,3-2 0 16,2 2 0-16,2-4 0 0,-3 3 0 0,4-3 0 16,1 1 0-16,2 2 0 0,0-2 0 0,0 2 0 15,-1-4 0-15,0 1 0 16,-1 1 0-16,-2-2 0 0,-2 1 0 0,4 1 0 0,0-2 0 0,2-1 0 15,-1 1 0-15,4-1-160 0,-1-2 160 0,1 1-160 16,0 0 160-16,0 3-192 0,1-1 192 0,-1-1-192 16,-1-2 192-16,-1 0 0 0,-1 1 0 15,0-2 0-15,-2-1 0 0,2-1 0 0,1-1 0 16,1 0 0-16,1 1 0 0,2-1 0 0,1-2 0 16,0 3 0-16,3-1 0 0,1-2 0 0,1-1 0 0,1 4 0 15,0-1 0-15,3 2 0 0,2-2 0 0,-1 0 0 16,-3 0 0-16,2-3 0 0,0-3 0 0,2 3 0 15,1 2 0-15,1 0 0 0,0-5 0 0,2 2 0 0,2-6 0 16,0 4 0-16,1-2 0 0,0 0 0 0,0-3 0 16,1-1 0-16,3 1 0 0,6-5 0 0,-5 7 0 0,5-7 0 15,-5 5 0-15,5-5 0 0,-6 7 0 0,6-7 0 16,0 0 0-16,-6 7 0 0,6-7 0 0,0 0 0 16,0 0 0-16,0 0 0 0,-5 7 0 0,5-7 0 15,0 0 0-15,0 0 128 0,0 0-128 0,0 0 0 16,0 0 0-16,0 0 128 0,0 0-128 0,0 0 0 15,0 0 0-15,0 0 0 0,-3 9 0 0,3-9 0 16,0 0 0-16,-3 6 0 0,3-6 0 0,-4 9 128 16,-3-3-128-16,7-6 0 0,0 0 0 0,-3 4 0 15,-4 1 0-15,2 0 0 0,0-1 0 0,-2 0 0 0,-1 1 0 16,2 3 0-16,-2-2 0 0,-1 3 0 16,1-3 0-16,1 3 0 0,-2-3 0 0,1 2 0 15,1 1 0-15,-1-4 0 0,3 1 0 0,5-6 0 16,-5 8 0-16,5-8 0 0,0 0 0 0,0 0-128 15,-3 6 128-15,3-6 0 0,0 0 0 0,0 0 0 0,0 0 0 0,10 9 0 16,-10-9 0-16,14 3 0 16,3-3 0-16,2-3 0 0,1-3 0 0,1 2 0 15,4-2 0-15,2-3 0 0,3 0 0 0,5-5 176 16,2-1-176-16,-2-1 192 0,-1 2-32 0,3-3 0 0,1-5 0 16,3-2 0-16,2-2 48 0,2-2 16 0,1 1 0 0,4-1 0 15,4-3-16-15,2 2 0 0,1-3 0 0,-1 0 0 16,-1 2-208-16,-2-1 0 0,2-1 128 0,3 1-128 15,0 1 0-15,5 2 0 0,0-3 128 0,0-1-128 16,-5-4 0-16,2 1 0 0,0 2 0 0,1 1 0 16,0-2 0-16,2-1 0 0,2 1 0 0,-1 1 0 0,-2-1 0 15,-2-1 0-15,-2 2 0 0,1 1 0 0,0 1 0 16,1-2 0-16,0 2 0 0,-1 1 0 0,1-5-144 0,-3 4 144 16,-1-3-208-16,-1 4 80 0,0-1 0 0,-1 1 0 15,0-1 0-15,4 2 0 0,1-1 128 0,-2-1-192 16,0 5 192-16,-2-5-192 0,1 2 192 0,-3 1 0 15,-1-1 0-15,2 3 0 0,1 1 0 0,1 1 0 16,2-3 0-16,-2 1-128 0,-3 2 128 0,-1-2 0 16,0 3 0-16,-1-3 0 0,0 1 0 0,1 1 0 15,0-2 0-15,0 2 0 0,0 1 0 0,-1-2 0 16,-1 2 0-16,-1 0 0 0,0-5 0 0,-2 3 0 16,-3-3 0-16,2 2 0 0,-3-2 0 0,3 2 0 0,-2-5 0 15,2 3 0-15,1 2 0 0,0-4 0 16,-7 5 0-16,2-3 0 0,-2 3 128 0,-2-1-128 0,-1 1 128 0,1 2-128 15,0-4 240-15,-1 4-32 16,0 0 0-16,1 0 0 0,3 2-80 0,1-1 0 0,0-1-128 0,-4-2 192 16,-4 2-192-16,2-1 0 15,-3-4 128-15,-1 4-128 0,2-4 0 0,-1 4 128 0,0-3-128 0,2 3 0 16,-1-4 0-16,1 2 0 0,2-2 0 16,0 2 0-16,1-2 0 0,-1 4 0 0,-1 1 0 0,-2-3 0 15,-3 0 0-15,2-2 0 0,1 1 0 0,-1 2 0 16,-3 2 128-16,2 1-128 0,0-3 0 0,1 1 0 15,0 1 0-15,0-3 0 0,0 2 0 0,3 1 0 16,-1-3 0-16,1-1 0 0,-3-1 0 0,-1 2 0 16,1 0 0-16,-3 2 0 0,2-2 0 0,-1 3 0 15,-1 0 880-15,2 1 176 0,0-4 32 0,0 3 16 16,-1 3-1648-16,2-2-336 0,3-1-64 16,0-1-16-16,-2-4 800 0,-1 3 160 0,1-2 0 0,-3 2 0 0,-3-3 0 0,0 1 128 15,-2-1-128-15,1 1 0 0,0 1 192 0,-2-2-48 16,1-3-16-16,-2 6 0 0,0-2 0 0,0 4 0 15,0-1 0-15,0-1 0 0,0 2-128 0,1-1 0 16,-1 2 0-16,1 0 0 0,-2 0 0 0,-1-4 0 16,-1 2 0-16,1 4 128 0,0-1-128 0,-3 1 0 15,-2-2 0-15,1 1 0 0,0-1 0 0,1 2 0 16,-2 2 0-16,-2 0 0 0,3-1 0 0,-1 1 0 16,-1 2 0-16,-1-1 0 0,1 1 0 0,1 2 0 15,1-1 128-15,0 3-128 0,-1-1 0 0,1 2 0 0,-1 1 0 0,2-3 128 16,1 7-128-16,3-3 0 15,-3 1 144-15,2 1-144 0,-2-1 0 0,2 3 0 16,1-3 0-16,-2 2 128 0,-2 0-128 0,-1-2 0 16,-1 4 0-16,-2 2 0 0,-4-2 0 0,1-1 0 15,-1 0 0-15,-1 2 0 0,-2-1 0 0,0 2 0 0,1-3 0 16,-9 5 0 0,10-4-352-16,-10 4-96 0,10 0 0 0,-2 0-9328 0,-8 0-1856 0</inkml:trace>
  <inkml:trace contextRef="#ctx0" brushRef="#br0" timeOffset="64595.64">17097 10937 15663 0,'0'0'1392'0,"-3"-5"-1120"16,1 0-272-16,0-3 0 0,2 2 1024 0,0 1 128 16,2-3 48-16,-1 3 0 0,0 1 16 0,-1 4 0 15,0 0 0-15,3-7 0 0,-2 0-496 0,-1 7-80 16,0 0-32-16,0 0 0 0,0 0-176 0,0 0-48 16,0 0 0-16,-5 8 0 0,0 6 64 0,-2 5 16 15,1 8 0-15,-2 2 0 0,1 8 48 0,-2 7 16 16,0 8 0-16,-4 27 0 0,2 1-176 0,1-1-32 15,-1 4-16-15,0-1 0 0,-2 2-304 0,4-27 160 16,-3 6-160-16,0-2 128 0,-3 5-128 0,1-8 128 16,0-1-128-16,0-6 128 0,-2-3 288 0,4-7 48 15,-2-5 16-15,3-4 0 0,1-8-32 0,3 0 0 16,1-6 0-16,-1 1 0 0,2-8-256 0,5-11-64 16,0 0-128-16,0 0 192 0,0 0-192 0,4-9 0 15,0-5 128-15,2 0-128 0,-2-5 0 0,4-4 0 16,-1-3-192-16,1-2 192 0,1-7-256 0,-1 0 64 0,-1-3 16 0,0-4 0 15,1-2 48-15,5-17 0 16,0 4 0-16,1 4 0 0,0 2 128 0,1-2 0 16,0-5 0-16,2 3 0 0,-6-3 0 0,5 2-128 15,-1 0 128-15,1-3 0 0,1-2 0 0,1 2 0 0,-2 0 0 0,2 1 0 16,0 1 0-16,0 1 0 0,-1 5 0 0,2 7 0 16,2 1 0-16,0 3 0 0,1 5 0 0,2 4 0 15,2 7 0-15,0 1 0 0,0 1 0 0,0 7 128 16,1 0-128-16,2 4 128 0,2 4-128 0,-2 2 128 15,-2 3-128-15,1 2 0 0,0 2 0 0,0 4 0 16,0 1 0-16,1 6 0 0,-5 1 0 0,0 2 0 16,-1 4 0-16,-3 6 0 0,-4 6 0 0,-2 2-128 0,-4 3 128 0,-1 0 0 15,-2 3 0-15,-5 2 0 0,-4-5 0 0,0 0 0 16,-6-3 0-16,-3 2 0 0,-6 1 0 0,-3 0 0 16,-4-3 0-16,-4 0 176 0,-3-1 0 0,-2 2 0 15,-4-2 0-15,-1-2 0 0,-1 1-48 0,-2-3 0 16,-1 2 0-16,0-1 0 0,0-8-128 0,4 0 160 15,-1-5-160-15,4 1 160 0,4-1-160 0,5-1 0 16,5 0 0-16,5-2 0 0,4-3 0 0,4 3 0 16,4 1 0-16,5 3 0 0,5 1 0 0,4 1 0 15,4 2 0-15,6 3 0 0,3 1 0 0,2 3 0 16,2-2 0-16,3 2 0 0,5 4 0 0,-1-1 0 0,-2-2 0 0,1 1 0 16,3 1 0-16,-11-11 0 15,0 3 0-15,16 12 0 0,-5-6 0 0,-3 0 0 0,-3-6 0 16,-2-1 128-16,-1-4-128 0,-4-1 0 0,0-2 0 15,-2-3 0-15,0-2 0 0,-1-3-176 16,-1-3 16-16,0-1 0 16,-1-7-2464-16,0-4-512 0</inkml:trace>
  <inkml:trace contextRef="#ctx0" brushRef="#br0" timeOffset="64900.59">18327 11322 11967 0,'0'0'528'0,"0"0"112"0,-10 1-512 0,10-1-128 15,-9 3 0-15,9-3 0 0,0 0 2416 0,0 0 448 16,0 0 80-16,0 0 32 0,6 8-1136 0,2-2-240 16,1-4-32-16,5 1-16 0,5-3-320 0,5-1-64 15,-1 1-16-15,4-3 0 0,1-1-432 0,2-2-80 0,2 1-32 0,-2 1 0 16,0-2-416-16,-2 2-64 0,-2 1-128 0,-2 2 176 31,-2 0-1376-31,-5 2-272 0,-5 2-48 0</inkml:trace>
  <inkml:trace contextRef="#ctx0" brushRef="#br0" timeOffset="65049.13">18275 11780 28559 0,'0'0'2544'0,"4"11"-2032"0,6 1-512 0,3-4 0 16,2 4 384-16,5-3-32 0,6 0 0 0,2-6 0 16,0 0 272-16,3-3 48 0,4-3 16 0,2 1 0 15,2-2-368-15,4-2-80 0,-1 1-16 0,1 2-9936 16,2-1-1984-16</inkml:trace>
  <inkml:trace contextRef="#ctx0" brushRef="#br0" timeOffset="67466.66">19021 12559 6447 0,'0'0'576'0,"0"0"-576"0,0 0 0 0,0 0 0 16,0 0 2768-16,0 0 448 0,0-8 96 0,3-3 16 0,-1-1-2048 0,2 2-384 16,0-4-96-16,2-1-16 0,2-4-240 0,2 0-48 15,0-2-16-15,2 1 0 0,-1-4-112 0,-1 0-32 16,4 0 0-16,0-3 0 0,0 0-16 0,1 1-16 15,2 1 0-15,-3 1 0 0,1 3-128 0,0 0-32 16,-1 4 0-16,0 0 0 0,-1 2-144 0,0 2 160 16,-2 0-160-16,-1 4 160 0,1 4-160 0,-1 2 0 15,0 1 144-15,-10 2-144 0,9 4 0 0,0 8 0 16,-2 0 0-16,1 5 0 0,-2 2 0 0,-1 4 0 16,3 1 128-16,-2 5-128 0,1 2 144 0,2 4-144 15,0 5 192-15,2-1-192 0,0 0 176 0,2 2-176 16,-1-2 160-16,-1 1-160 0,2-8 0 0,-1-2 128 0,1 1-128 0,0-7 0 15,0-5 320-15,1-1 0 0,2-2 16 0,2-3 0 16,-3-3 368-16,3-2 80 16,0-3 16-16,1-3 0 0,1-3-208 0,0-1-32 15,-2-2-16-15,1-5 0 0,-1 0-208 0,0-1-32 16,-2 0-16-16,-5-1 0 0,1 3-128 0,2-9-32 0,-1 2 0 0,-3-4 0 16,-2-4 0-16,-2-4 0 0,1-2 0 15,-4-2 0-15,0-4-128 0,-1-6 192 0,0-3-192 16,-1-2 192-16,-1 0-192 0,1-3 192 0,-1-1-192 0,0 0 192 15,-1-2-192-15,-2-1 160 0,1-1-160 0,1 1 160 16,-1-2-160-16,1 2 0 0,1 1 144 0,-1 1-144 16,0 0 0-16,-1 4 0 0,1 1 0 0,1-1 128 15,-3 3-128-15,3-2 0 0,0 2 0 0,0-2 0 16,0 1 0-16,3 1 0 0,0 5 0 0,-1-2 0 0,1-1 0 0,0 1 0 16,1 1 0-16,0-4 0 0,1 2 0 0,0 2 0 15,-1 2-144-15,0-2 144 0,0 2-144 16,-1 1 144-16,3 0-192 0,-1 6 192 0,0 1-160 0,0 1 160 15,-3 4-128-15,2-2 128 0,1 2-144 0,-1-1 144 16,0 6-160-16,-2 1 160 0,2 0-128 0,0 0 128 16,0-2 0-16,1 4-144 0,-4 1 144 0,4 2 0 15,-1 0-144-15,0 3 144 0,1-3 0 0,0 2 0 16,-1 2 0-16,1-2 0 0,1-2-176 0,-2 2 176 16,1-1-128-16,0-1 128 0,0 2-128 0,2 2 128 15,-1-1-128-15,-1 4 128 0,0-3 0 0,-1 2-160 16,0-1 160-16,-4 9 0 0,4-8 0 0,1 2 0 15,-5 6 0-15,0 0 0 0,4-9 0 0,-4 9-128 16,3-5 128-16,-3 5 0 0,0 0 0 0,6-8 0 16,-6 8 0-16,5-7 0 0,-2 2 0 0,-3 5 0 15,0 0 0-15,5-7 0 0,-5 7-128 0,7-5 128 16,-7 5 0-16,7-2 0 0,-7 2 0 0,0 0-128 16,0 0 128-16,0 0 0 0,0 0 0 0,0 0 0 0,11-1-128 0,-11 1 128 15,0 0 0-15,10 1 0 16,-10-1 0-16,10 2 0 0,-10-2 0 0,0 0 0 0,8 5 0 0,-1-1 0 15,-7-4 0-15,10 2 0 0,1-2 0 0,-3 0 0 16,1 1 0-16,2 0 0 0,-1-1 0 0,1 0 0 16,1-1 0-16,0 1 0 0,1 1 0 0,4 0 0 15,-3 1 0-15,5-1 0 0,1 1 0 0,2 0 0 16,-1-2 0-16,3-2 0 0,2 1 0 0,2 1 0 0,2 0 0 16,1 0 0-16,-1-1 0 0,2 0 0 0,1-2 0 0,0 2-128 15,3 0 128-15,1-1 0 0,1-2 0 16,4 3 0-16,2 1 0 0,3 0 0 0,0-1 0 0,3 0 0 15,1-1 0-15,1 1 0 0,-1 0 0 0,2 0 0 16,-2-1 0-16,6 1 0 0,3 0 0 0,1-1 0 16,0 0 0-16,-2 1 0 0,0-2 0 0,3 1 0 15,1-1-128-15,4 3 128 0,3 0 0 0,0 0 0 16,0-1 0-16,0-3 0 0,-2-4 0 0,5 4 0 16,-2 2 0-16,5-2 0 0,4-1 0 0,-1 1 0 15,-4-1 0-15,0-2 0 0,0 0 0 0,5 5 0 16,4 0 0-16,-1 0 0 0,-3-3 0 0,0 1 0 15,-3 1 0-15,7 2 0 0,3 0 0 0,-2 1 0 16,-1 0 0-16,0-1 0 0,-4-1 0 0,4 1 0 16,1 0 0-16,1-1 0 0,2 0 0 0,-3-2 0 15,-4-1 0-15,5 0 0 0,3-3 0 0,-1 3 144 16,3-1-144-16,-2-4 128 0,-3-3-128 0,4 3 160 16,3 0-160-16,0 2 160 0,0-2-160 0,-3 0 160 15,-4-3-160-15,5 0 160 0,2 6-32 0,2-4-128 0,-5 3 192 0,-1-5-64 16,-2 1 32-16,4 4 0 0,3-1 0 0,-1 1 0 15,-4-3-160-15,1 2 160 0,0 0-160 0,4 2 160 16,2 4-160-16,-2-5 0 0,-3 0 0 0,-2-2 0 16,0 4 0-16,0-3 0 0,3 1 0 0,-2 3 0 15,-1-2 0-15,-1 0 0 0,-3 2 128 0,3-2-128 16,-1 1 0-16,0 1 0 0,-3-2 0 0,-2 0 0 16,-3 2 0-16,1-4 0 0,2 2 0 0,-4 0 0 0,-3 5 0 15,-2-1 0-15,-3 1 0 0,-8-1 0 0,-1-2 0 16,-1 3 0-16,-1 0 0 0,-8 2 128 0,-5 3-128 0,-5 1 0 15,-3 0 0-15,-8-3 0 0,-5 1 0 0,-5 2-256 16,-9 3 64-16,-11-7-10352 16,0 0-2064-16</inkml:trace>
  <inkml:trace contextRef="#ctx0" brushRef="#br0" timeOffset="68414.12">20778 10720 5519 0,'0'0'240'0,"-9"-2"64"0,0 0-304 0,9 2 0 16,-10 0 0-16,1 1 0 0,9-1 2320 0,-10 3 416 16,0-1 80-16,-1 4 0 0,4 0-1712 0,-3 1-336 15,-3 3-80-15,0 1-16 0,-1 3 48 0,-1 2 16 16,0 3 0-16,-2 5 0 0,1 2 176 0,-1 5 48 16,-1 4 0-16,-2 3 0 0,-2 3-192 0,0 7-16 15,-3-1-16-15,4 6 0 0,-1 4-240 0,1 3-48 0,-2 8-16 16,1-4 0-16,3 4-240 0,1 3-64 15,2 1 0-15,3 1 0 0,2-1-128 0,2-2 128 0,1-1-128 0,2-4 128 16,1-7 48-16,2-1 0 16,-1-5 0-16,4-1 0 0,0-7 32 0,3-3 16 0,-1-2 0 15,3-5 0-15,3-5-80 0,1-1-16 0,0-5 0 0,1 0 0 16,1 0-128-16,2-5 0 0,1-2 0 0,4-4 128 16,2-5-400-16,3-3-96 0,0-4-16 0,2-4-8608 15,1-5-1728-15</inkml:trace>
  <inkml:trace contextRef="#ctx0" brushRef="#br0" timeOffset="68849.17">20835 11308 16415 0,'0'0'720'0,"0"0"160"0,0 0-704 0,0 0-176 16,-8 1 0-16,8-1 0 0,0 0 1392 0,0 0 240 0,0 0 48 0,0 0 16 16,0 0-608-16,13 0-112 0,2-2-16 0,3-1-16 15,0-2-208-15,0-1-32 0,3 1-16 0,2-4 0 16,-1 1-240-16,-1 4-64 0,2-2 0 0,-2 0 0 15,-4-2-224-15,-1 2-160 0,-4-1 192 0,4 5-192 32,-2-1-256-32,-3-1-176 0,-11 4-16 0,12-3-16 0,-12 3-2176 0,7-5-432 0</inkml:trace>
  <inkml:trace contextRef="#ctx0" brushRef="#br0" timeOffset="69132.14">21593 10751 7359 0,'0'0'656'0,"0"0"-528"15,0 0-128-15,0 0 0 0,0 0 3680 0,0 0 704 16,-8 18 144-16,0 0 16 0,-1 2-3056 0,1 4-608 15,-4 4-128-15,1 3-32 0,-2 1-80 0,-1 3-32 16,0 5 0-16,-1-3 0 0,-2-2-128 0,1-3-32 16,-1 0 0-16,2-1 0 0,0 3-448 0,2-8 128 15,2-2-128-15,-1-2 0 0,1-3-176 0,2 0-80 16,0-4 0-16,0-1-8544 16,0-5-1696-16</inkml:trace>
  <inkml:trace contextRef="#ctx0" brushRef="#br0" timeOffset="69497.75">21965 10788 22111 0,'0'0'1968'0,"-10"-1"-1584"16,-2 1-384-16,2 4 0 0,1 7 448 0,-1-2 16 15,-4 5 0-15,4 0 0 0,-4 1-80 0,-1 6 0 16,-3 3-16-16,-1 3 0 0,0-3-192 0,-9 14-48 16,4-3 0-16,2 1 0 0,4-3 352 0,7-4 64 15,5-5 16-15,0-1 0 0,6 1-304 0,6-6-64 16,1-5-16-16,3-4 0 0,1-4 64 0,1-1 16 16,3 1 0-16,3-9 0 0,3-2 304 0,1-1 64 15,1-3 16-15,2 1 0 0,0-2-192 0,0-4-16 16,1-1-16-16,-2 1 0 0,-1-1-160 0,-2-2-48 15,-3 0 0-15,-3 0 0 0,-3-1-208 0,-3-1 176 16,-3-1-176-16,-1-7 160 0,-5-1-160 0,-2 8 160 16,-5 3-160-16,0 4 160 15,-3 4-1200-15,-1 2-240 0,-1 2-64 0,3 2-12544 0</inkml:trace>
  <inkml:trace contextRef="#ctx0" brushRef="#br0" timeOffset="70000.14">22508 10758 11055 0,'-17'-7'976'0,"8"6"-784"0,0-1-192 0,1-4 0 16,0 1 1280-16,8 5 192 0,-8-5 64 0,8 5 0 0,0 0-576 0,0 0-96 15,0 0-32-15,5-11 0 0,6 2-256 0,1-1-48 16,2 5-16-16,2 0 0 0,1 0-96 0,4 2-32 16,3-1 0-16,-1 4 0 0,-2-1 272 0,1 1 48 15,1 1 16-15,-2 3 0 0,0 1-336 0,-1 4-80 16,0-1-16-16,-3 2 0 0,-4 2-160 0,-4 0-128 15,-4 1 144-15,-3 2-144 0,-2-1 0 0,-4 0 128 16,-2 2-128-16,0-3 0 0,-2 0 224 0,-1-4 0 16,-1 1 0-16,0-1 0 0,0 1 304 0,-1-1 64 15,5 0 16-15,1-2 0 0,1 2-112 0,4-9-32 16,1 7 0-16,6 2 0 0,-1-2-272 0,4 5-64 0,2-2-128 0,3 2 192 16,2 1-192-16,0-1 0 0,0 2 0 0,-2 2 0 15,-1 4 0-15,-1 1 0 0,-4-1 0 0,-7-3 0 16,-2 0 0-16,-4 11 0 0,-4-5 0 0,-5 3 0 15,-4-3 128-15,-4 1-128 0,-7 0 0 16,-3-1 144-16,2-2-144 0,-5 1 192 0,-4-3-192 16,-1-1 192-16,3-3-192 0,0-2 0 0,-2-4 0 0,5 0 0 15,2-2-1792 1,3 1-384-16,3-4-64 0</inkml:trace>
  <inkml:trace contextRef="#ctx0" brushRef="#br0" timeOffset="70316.16">20807 11994 6447 0,'-11'6'576'0,"-1"-3"-576"16,1 0 0-16,1 2 0 0,10-5 2896 0,-8 6 480 15,8-6 80-15,0 0 32 0,0 0-1760 0,0 0-368 16,14 3-64-16,4-2-16 0,3-1-64 0,10-2 0 16,4-6-16-16,9 0 0 0,4 2-224 0,5-5-32 15,3-5-16-15,7 2 0 0,6 2-288 0,9 0-48 16,6-1-16-16,2 3 0 0,2-4-288 0,2 2-64 16,2-1-16-16,4 1 0 0,1-4-208 0,-5 3 144 15,-7 3-144-15,-5-1 128 0,-5 0-128 0,-2 3 0 16,-1-1-160-16,-9 1 160 15,-7 3-2864-15,-9-1-464 0</inkml:trace>
  <inkml:trace contextRef="#ctx0" brushRef="#br0" timeOffset="70661.28">21285 12235 25791 0,'0'0'1152'0,"0"0"224"0,0 0-1104 0,0 0-272 16,0 0 0-16,8 10 0 0,-2 5 608 0,0 3 64 15,1 2 16-15,-1 6 0 0,-1-1-144 0,-1 4-32 16,-2 1 0-16,1 1 0 0,0 4-64 0,-5 0-32 16,-3 1 0-16,-2 2 0 0,-2-2-48 0,-3-1-16 15,2-1 0-15,0 1 0 0,-2-3-192 0,2-3-32 16,1-5-128-16,0-5 192 0,3-1-192 0,1-3-240 16,0-2 48-16,2-6 16 15,3-7-1552-15,0 0-320 0,0 0-64 0,0 0-10288 0</inkml:trace>
  <inkml:trace contextRef="#ctx0" brushRef="#br0" timeOffset="71015.78">21782 12377 10127 0,'0'0'448'0,"0"0"96"16,0 0-544-16,9-8 0 0,1 1 0 0,3 2 0 0,1-3 3312 0,4 2 544 16,1-4 112-16,5 1 32 0,4-3-2416 0,4 2-496 15,1-3-80-15,0-1-32 0,-2 2-80 0,0 2-32 16,-3-1 0-16,0 4 0 0,-3-3-352 0,-1 4-80 16,1 5-16-16,-4 2 0 0,-2 5-160 0,-1 4-16 15,-3 4-16-15,-1 3 0 0,-4 4-80 0,-3 4-16 16,-3 6 0-16,-4 4 0 0,-4 1 48 0,-3 2 0 15,-3 8 0-15,-4-2 0 0,-5 3-48 0,0-1-128 16,1 0 192-16,-1-5-64 0,-1-2-128 0,-2-1 0 16,-1 1 0-16,2-2 128 0,-2-4-128 0,1 0 0 15,1 0 0-15,0-1 0 16,2-4-576-16,3-4-32 0,-2-1-16 0,3-1-9360 16,3-1-1856-16</inkml:trace>
  <inkml:trace contextRef="#ctx0" brushRef="#br0" timeOffset="71203.93">21801 12774 28735 0,'0'0'1280'0,"0"0"256"0,0 0-1232 0,11-2-304 0,2 2 0 0,5 0 0 16,4 0 672-16,3 0 80 0,7 0 16 0,2-1 0 15,4-1-288-15,3-1-48 0,-3-2-16 0,4 0 0 16,0 1-112-16,1-4-32 0,3 1 0 0,1 2 0 15,0-5-272-15,3 2 0 0,2-2 0 0,0 1-10048 16,0-4-2016-16</inkml:trace>
  <inkml:trace contextRef="#ctx0" brushRef="#br0" timeOffset="71784.75">22917 10483 17503 0,'0'0'1552'0,"0"0"-1232"0,0-6-320 0,0 6 0 16,0 0 1104-16,0 0 176 0,0 0 16 0,10 0 16 16,2 4-480-16,0 2-80 0,2 8-32 0,2 2 0 15,4 2-48-15,3 3-16 0,1 5 0 0,3 4 0 16,2 3-208-16,0 2-32 0,0 7-16 0,-1 6 0 0,-1 6-48 0,1 6-16 16,3 4 0-16,-2 8 0 0,0 6-128 0,-1 5-16 15,-3 6-16-15,-3 4 0 0,-2 7-48 0,-6-2 0 16,0 1 0-16,-5-2 0 0,-2 3 192 0,-5-4 48 15,-3-6 0-15,-3-1 0 0,-4-2 96 0,-3-3 32 16,-4-6 0-16,-2-4 0 0,-1-6-96 0,-1-3-16 16,-1-4 0-16,1-4 0 0,-1-2-208 0,-1-5-48 0,6-5-128 15,-2-4 192-15,1-2-192 0,1-3 128 16,-2-4-128-16,3-4 0 0,0-2-160 0,2-7-128 16,-1-2-32-16,3-9 0 15,-1-3-2096-15,11-5-416 0</inkml:trace>
  <inkml:trace contextRef="#ctx0" brushRef="#br0" timeOffset="72234.13">23795 10641 11967 0,'-12'-9'1072'0,"4"4"-864"0,0-4-208 0,5 3 0 0,-1 0 2640 0,4 6 496 16,0 0 80-16,0 0 32 0,1-12-1968 0,-1 12-384 15,6-9-64-15,3-1-32 0,0-2-176 0,7 2-48 16,0-3 0-16,2 6 0 0,0-1 0 0,1 2 0 15,-1 1 0-15,-1 0 0 0,1 1-224 0,-3 4-48 16,-1 4-16-16,-2 2 0 0,-5-1-288 0,-2 9 0 16,-3 1 0-16,-5 4 0 0,-2 3 0 0,-4 3 0 15,-5 8 0-15,-2 2 0 0,-2-2 0 0,-2 2 160 16,-1-2-160-16,1 0 128 0,-2-2 96 0,3-1 16 16,3 2 0-16,2-8 0 0,4-2 400 0,2-3 96 15,3-1 16-15,4-4 0 0,4-3-240 0,2-4-32 16,6-1-16-16,3-2 0 0,5-2-208 0,2-3-64 15,2-3 0-15,4-2 0 0,3 1-64 0,2 1 0 16,4-5-128-16,1 1 192 0,-1-3-432 0,3 2-80 16,-6-4-32-16,-2 7 0 15,-3-5-2464-15,-3 4-480 0</inkml:trace>
  <inkml:trace contextRef="#ctx0" brushRef="#br0" timeOffset="72571.17">24592 11546 29135 0,'0'0'1280'0,"0"0"288"0,0 0-1248 0,-3 10-320 16,-1 4 0-16,0 4 0 0,0 3 576 0,-1 5 64 15,-3 3 16-15,2 5 0 0,0 1 192 0,-2 3 48 16,2 2 0-16,-3 5 0 0,1-2-384 0,2 5-80 0,0-3-16 0,-1 2 0 16,0 0-208-16,0-4-32 0,0-1-16 0,-1 1 0 15,2-2-400-15,-2-3-80 16,0-4 0-16,1-2-16 15,-1-4-688-15,0-2-128 0,2-7-16 0,0-1-16 16,-1-3-1760-16,2-6-368 0</inkml:trace>
  <inkml:trace contextRef="#ctx0" brushRef="#br0" timeOffset="72734.42">24304 12099 27583 0,'0'0'1216'0,"14"-3"256"0,2 2-1168 0,3 0-304 0,2-1 0 0,3 2 0 15,5 2 912-15,7-1 128 0,4-1 32 0,5-1 0 16,3-1-464-16,-1-1-96 0,4-4 0 0,0 2-16 0,1 0-496 0,1-3 0 16,3 3 0-16,24 0-14672 15</inkml:trace>
  <inkml:trace contextRef="#ctx0" brushRef="#br0" timeOffset="74154.86">26342 10561 12207 0,'0'0'528'0,"0"0"128"0,0 0-528 0,3-8-128 16,-3-1 0-16,0 9 0 0,0 0 848 0,0 0 144 16,-3-7 32-16,3 7 0 0,-6-8-128 0,6 8-32 15,-8-3 0-15,-1 3 0 0,-2 3-96 0,0 5-32 16,-2 0 0-16,-1 5 0 0,4 2-224 0,-5 4-32 16,-4 4-16-16,0 7 0 0,-2 0 112 0,0 8 0 15,-3 4 16-15,1 8 0 0,0 3 0 0,0 6 0 16,0 8 0-16,2 4 0 0,-1 4-240 0,0 5-48 15,3-1-16-15,-1 7 0 0,0 3-160 0,1 3-128 16,1-2 144-16,9-28-144 0,-3 8 0 0,6 7 128 16,-2-1-128-16,5-1 0 0,0 0 0 0,6 30 0 15,3-14 128-15,4-9-128 0,0-11 0 0,4-6 144 0,4-5-144 16,4-7 128-16,-3-7-128 0,-1-14 0 16,-1 0 0-16,18 13 0 15,-2-5-352-15,2-10-96 0,2-2-32 0,4-6-7920 0,0-7-1584 0</inkml:trace>
  <inkml:trace contextRef="#ctx0" brushRef="#br0" timeOffset="74702.47">28208 10429 12895 0,'-3'-16'576'0,"6"10"112"0,2-2-560 0,1 4-128 0,2 1 0 0,2 0 0 16,5 4 672-16,2 1 96 0,2 0 32 0,3 3 0 15,-2 2-144-15,4 3-16 0,1 6-16 0,1 2 0 16,-2 0-64-16,2 2-16 0,4 7 0 0,1 2 0 15,4 6 0-15,0 6 0 0,2 4 0 0,3 8 0 16,3 3-128-16,3 8-32 0,2 2 0 0,-1 8 0 16,-3 1-208-16,-5 3-48 0,-8 8-128 0,-5 3 192 15,-7 0-192-15,-1 1 176 0,-6-1-176 0,-7 1 160 0,-5 0 176 16,0-2 48-16,-6 0 0 0,-3-3 0 0,-4-6 16 0,-1-2 16 16,-2 2 0-16,-3-8 0 0,-4-6-80 0,-2 0-16 15,-2-5 0-15,0-6 0 0,-2-4-96 0,1-6-32 16,0-4 0-16,3-3 0 0,2-4-64 0,1-5-128 15,3-2 176-15,2-5-176 16,4-5-1120-16,1-6-336 0,4-3-64 0</inkml:trace>
  <inkml:trace contextRef="#ctx0" brushRef="#br0" timeOffset="75236.84">29236 10150 18431 0,'-18'-5'816'0,"8"3"160"0,1-2-784 0,9 4-192 0,-8-4 0 0,8 4 0 0,0 0 624 0,0 0 80 16,-9-3 0-16,9 3 16 0,0 0-272 0,0 0-48 16,0 0-16-16,0 0 0 0,0 0 112 0,0 0 16 15,0 0 0-15,0 0 0 0,0 0-112 0,14-2-16 16,0-1 0-16,2 2 0 0,-1 1 16 0,4 0 0 15,3 3 0-15,-1 0 0 0,1 5-128 0,1-3-16 16,-2 7-16-16,0-4 0 0,-4 3-240 0,-1 0 176 16,-2 4-176-16,-5 3 160 0,-1 1-160 0,-6 5 0 15,-4 0 0-15,-3 1 0 0,-3 3 0 0,-3 0 0 16,-3 3 144-16,0 0-144 0,-2-1 0 0,-1-6 0 16,0-1 0-16,0-2 128 0,0-6 160 0,6-1 32 15,2 0 16-15,3-5 0 0,6-9 304 0,0 0 48 16,11 10 16-16,6-6 0 0,3 1-144 0,3-1-32 15,4-4 0-15,2 0 0 0,1-3-224 0,2 1-48 0,0-4-16 0,1 1 0 16,-1-3-240-16,1 2 0 16,-3 4 0-16,1-2 0 15,-3-1-1360-15,-3 4-368 0,-4 1-80 0</inkml:trace>
  <inkml:trace contextRef="#ctx0" brushRef="#br0" timeOffset="76351.72">26101 11420 10127 0,'0'0'896'0,"0"0"-704"16,0 0-192-16,0 0 0 0,0 0 1360 0,0 0 240 15,0 0 64-15,0 0 0 0,0 0-128 0,0 0-32 16,0 0 0-16,0 0 0 0,0 0-336 0,10-1-64 16,4-1-16-16,-2 0 0 0,-2-1-240 0,3 0-48 15,-1-4-16-15,4 3 0 0,-1 2-288 0,1-2-64 16,0-1-16-16,2 1 0 0,-1 2-256 0,1-1-160 15,-4 3 192-15,-1-1-192 0,-2-1 0 0,-1 1 0 16,1 0 0-16,-11 1 0 16,0 0-448-16,11-1-208 0,-11 1-48 0,10-4-7792 15,-10 4-1552-15</inkml:trace>
  <inkml:trace contextRef="#ctx0" brushRef="#br0" timeOffset="76789.64">26423 10999 11055 0,'0'0'976'0,"0"0"-784"0,7-12-192 0,2 3 0 16,0-2 1664-16,1 4 272 0,3-3 64 0,0 2 16 0,1-2-992 0,1 4-208 15,2-5-48-15,0 5 0 0,1-3-192 0,0 4-32 16,-1 2-16-16,-1 3 0 0,-1 3-320 0,2 2-64 16,-4 1-16-16,-1 2 0 0,1 7-128 0,-3-1 0 15,-2 0 0-15,-3 4 128 0,-1 0 112 0,-3 5 16 16,-2 0 0-16,-4 2 0 0,-4 0 48 0,-1 0 16 16,-1 0 0-16,0-1 0 0,-3 2-96 0,0 0-16 15,0-3 0-15,1 3 0 0,-1-4 96 0,2-2 16 16,-1 0 0-16,1 0 0 0,2-2 16 0,1 0 16 15,3 1 0-15,1-4 0 0,0 0-96 0,0-1 0 16,3-3-16-16,2 0 0 0,0 2-240 0,4-7 128 16,-4-6-128-16,0 0 0 0,10 11 128 0,1-4-128 15,-1-2 0-15,1 0 0 0,2-4 128 0,1 3-128 16,2-3 0-16,2-1 144 0,0-2-144 0,4-1 0 16,-2-1 0-16,2 2 0 15,-2-2-304-15,0 0-80 0,-1-3-32 0,-1 0 0 16,-3 2-2352-16,-1-4-480 0</inkml:trace>
  <inkml:trace contextRef="#ctx0" brushRef="#br0" timeOffset="77270.73">26860 10890 16575 0,'0'0'1472'15,"0"0"-1168"-15,0 0-304 0,0 0 0 0,0 0 1024 0,8-9 160 16,1 5 32-16,2-2 0 0,2-2-496 16,2 3-80-16,-2-5-32 0,5 4 0 0,2-5-112 0,0 4-32 15,-1-2 0-15,0 3 0 0,2 3-160 0,-1 2-48 16,-1 1 0-16,0 2 0 0,0 3-256 0,-2 4 0 15,-3-2 0-15,-2 2 0 0,0-3 192 0,-6 4-192 16,-6-10 192-16,5 13-192 0,-2 1 224 0,-3 0-64 16,-3-4-16-16,0 3 0 0,-4 2 96 0,1 0 16 15,-1-5 0-15,1 3 0 0,1-2-256 0,0-2 128 16,0 0-128-16,1-2 0 0,3 4 192 0,1-1-48 16,1 2-16-16,2 3 0 0,-1 0-128 0,4-1 0 15,1-2 0-15,2 2 0 0,0 0 0 0,0-2 128 16,-2 3-128-16,0-1 0 0,-1 0 0 0,-2-2 0 15,-2 1 0-15,-2 1 0 0,-1 1 208 0,-3-4-32 16,-1-1-16-16,-4 2 0 0,0-3-16 0,-1 2 0 16,-1-3 0-16,-2 2 0 0,-1-2 128 0,-1 2 32 0,-2-4 0 0,2 1 0 15,0-1-128-15,1-4-32 0,1 2 0 0,3-2 0 32,1-2-464-32,9 0-112 0,-8-4-16 0,4 1-12928 0</inkml:trace>
  <inkml:trace contextRef="#ctx0" brushRef="#br0" timeOffset="77972">27413 11567 11055 0,'0'0'480'0,"0"0"112"0,-2 13-464 0,0 0-128 16,2-2 0-16,0-11 0 0,2 10 2048 0,-2-10 400 15,1 11 80-15,-1-11 16 0,0 0-1328 0,0 0-256 16,0 0-48-16,0 0-16 0,9-11 0 0,-2 1-16 16,1-4 0-16,-2-2 0 0,-1-2-240 0,0 0-32 15,1-2-16-15,-1-1 0 0,-3 0-240 0,3-1-48 16,-2-1-16-16,-1 2 0 0,1-5-96 0,-1 5 0 0,-2-1-16 0,3 3 0 15,0 3-176-15,-1 2 0 16,2 6 0-16,-4 8 128 0,0 0-128 0,0 0 0 16,0 0 0-16,0 0 0 0,0 0-176 0,8 10 176 0,-2 4-128 0,0 3 128 15,1-1 0-15,-2 2-160 0,0 1 160 0,-1-1 0 16,-2 0-128-16,1-1 128 0,0 1 0 0,1-1 0 16,0-3 0-16,0-4 0 0,-4-10 0 0,4 13 0 15,-4-13 0-15,2 7 0 0,1 1 0 0,-3-8 0 16,0 0 0-16,0 0 0 0,0 0 128 0,10 0-128 15,-10 0 192-15,9-9-64 0,-3 0-128 0,-1-2 192 16,0 0-192-16,-1-1 176 0,-1-5-176 0,-2 1 160 0,0-2-160 0,-1 1 0 16,-1-2 144-16,-2-1-144 0,1-5 0 15,-1-1 0-15,1-3 0 0,-3 0 128 0,1-4-128 0,1-2 0 16,1-2 128-16,-1-2-128 0,2-3 0 0,1-1 0 16,0 1 0-16,3 2 0 0,-1 9 0 0,2 0-160 15,-2 2 160-15,2 5-160 0,1 3 160 0,-1 1 0 16,0 4-144-16,0-1 144 0,1 1 0 0,-1 2 0 15,1 3-144-15,1-1 144 0,1-1 0 0,-1 5 0 16,-1 1 0-16,4 2 0 0,0-2-128 0,1 1 128 16,0 1 0-16,2 2 0 0,2-2 0 0,2 0-128 15,3 0 128-15,1 1 0 0,2-3 0 0,3 0 0 16,2 1 0-16,0-3 0 0,0 1 0 0,-1-2 128 16,0 3-128-16,0-4 144 0,1 5 16 0,0-2 0 15,-2 3 0-15,2 0 0 0,-4-2-32 0,0 2-128 16,-2 2 192-16,0 2-64 0,-4-3-128 0,0 0 0 15,-3 3 0-15,-1-2 0 0,-3 1 0 0,-10 2-224 16,11 0 32-16,-11 0 0 16,0 0-1648-16,0 0-320 0,1 9-64 0,-6-4-16 0</inkml:trace>
  <inkml:trace contextRef="#ctx0" brushRef="#br0" timeOffset="78213.3">27905 10950 11967 0,'0'0'1072'0,"0"0"-864"0,-3 14-208 0,1-3 0 15,-1 3 2112-15,3 1 368 0,0 2 80 0,0 3 0 0,0 3-1072 0,0 2-208 16,0-4-64-16,0 3 0 0,-1 3-416 0,0-2-96 16,-2 4 0-16,2-2-16 0,0 1-256 0,-2-1-48 15,1-2-16-15,0-2 0 0,1-1-208 0,0-2-32 16,1 0-128-16,-4-2 192 0,1 0-192 0,2-4 0 15,0-4 0-15,0 1 0 16,-2-2-496-16,2 0-144 0,1-9-16 0,0 0-7792 16,0 0-1536-16</inkml:trace>
  <inkml:trace contextRef="#ctx0" brushRef="#br0" timeOffset="78712.32">28017 10929 14111 0,'0'0'624'0,"0"0"128"0,0 0-608 0,10-2-144 0,-10 2 0 0,11-7 0 15,-3 2 816-15,-8 5 128 0,0 0 16 0,8-3 16 16,-1-3-224-16,-7 6-48 0,8-6-16 15,-8 6 0-15,9-5-64 0,-9 5-16 0,0 0 0 0,0 0 0 16,6-4-96-16,-6 4 0 0,0 0-16 0,0 0 0 16,7-6-240-16,-7 6-32 0,0 0-16 0,0 0 0 0,0 0-64 0,7-5-16 15,0 1 0-15,-7 4 0 0,0 0 112 0,8-5 16 16,0-3 0-16,0 4 0 0,1 2 0 0,2-1 16 16,-11 3 0-16,11-5 0 0,3 1-16 0,0 1-16 15,-1 0 0-15,2-1 0 0,3-3 0 0,-1 3 0 16,-3-1 0-16,1 0 0 0,0 1-64 0,2 1-16 15,-3 2 0-15,-2 1 0 0,0 0 32 0,-1 4 0 16,1 3 0-16,-2 0 0 0,-2 0-192 0,-2 4 0 16,2 3 144-16,-3 1-144 0,-3 3 224 0,-1 3-32 15,-1 2 0-15,-1 6 0 0,-3 2 64 0,-1 1 16 16,-4 1 0-16,-1 1 0 0,-1 0-128 0,-3 1-16 16,-1-4-128-16,-1 0 192 0,-4-2-192 0,0 2 144 15,2-5-144-15,0 2 128 0,0-6-128 0,3-3 0 16,0 0 144-16,3-1-144 15,2 0-256-15,1-2-128 0,2-4-32 0,0-3 0 16,2-1-2096-16,5-8-432 0,0 0-64 0,0 0-7872 0</inkml:trace>
  <inkml:trace contextRef="#ctx0" brushRef="#br0" timeOffset="78880.17">28178 11213 20271 0,'0'0'1792'0,"10"-5"-1424"0,1 1-368 0,4 1 0 15,4 1 1504-15,3 1 224 0,3-2 64 0,0 0 0 16,1 1-736-16,2 1-144 0,2-2-16 0,1-1-16 16,-1 2-304-16,1-3-64 0,-2-3-16 0,-1 4 0 15,0 0-368-15,-1-1-128 0,-4 1 0 0,-4 2 144 16,-4 2-2080-16,-2 1-432 0,-13-1-64 0</inkml:trace>
  <inkml:trace contextRef="#ctx0" brushRef="#br0" timeOffset="79422.5">26362 12110 11055 0,'0'0'976'0,"0"0"-784"16,0 0-192-16,0 0 0 0,0 0 2176 0,10 1 400 15,1-1 80-15,3-1 16 0,0 1-1072 0,8-4-224 16,3-2-32-16,9 0-16 0,2 2-416 0,9-3-80 15,7 1 0-15,6-2-16 0,6-3-272 0,2-2-48 16,-1 1-16-16,9-2 0 0,3-2 0 0,10 2 0 16,8 2 0-16,-1 2 0 0,-4-3-192 0,-25 6-32 15,9 0-16-15,43-1 0 0,-12-1-48 0,-8 2-16 16,-8 2 0-16,-4-3 0 0,-4 3-176 0,-6 2 128 16,-1 1-128-16,-13-3 128 15,-11 1-1680-15,-11 0-352 0</inkml:trace>
  <inkml:trace contextRef="#ctx0" brushRef="#br0" timeOffset="79833.95">27090 12427 23039 0,'0'0'1024'0,"0"0"192"0,0 0-960 0,0 0-256 16,0 0 0-16,0 0 0 0,3 15 752 0,-1 1 96 16,0 1 32-16,0 6 0 0,-1 2-208 0,2 4-32 15,-2-3-16-15,0 4 0 0,1-3-96 0,-1 4-16 16,-1 2 0-16,0-2 0 0,-1-1-32 0,-1 0-16 16,0-1 0-16,-1-2 0 0,0 0-208 0,-1-4-64 15,-1-4 0-15,1-1 0 0,0-2-192 0,-1-2 144 16,2-5-144-16,0 1 128 0,-1-5-400 0,4-5-96 15,0 0-16-15,0 0 0 16,0 0-1936-16,0 0-400 0,-3-10-80 0,2 0-16 0</inkml:trace>
  <inkml:trace contextRef="#ctx0" brushRef="#br0" timeOffset="80207.75">27478 12327 23951 0,'0'0'2128'0,"0"0"-1696"0,13-3-432 0,2-5 0 16,-1 3 944-16,4 1 96 0,3-1 32 0,1-3 0 16,3 2-96-16,3-4-16 0,0 1 0 0,4-1 0 0,4 2-80 0,-1-1-32 15,-1 3 0-15,1 0 0 0,-2-2-240 0,-3 3-48 16,1 0-16-16,-3 0 0 0,-3 1-224 0,-2 4-32 15,-1 4-16-15,-3 2 0 0,-3-1-48 0,-2 3-16 16,-2 3 0-16,-3 5 0 0,-3 0-16 0,-1 3 0 16,-2 0 0-16,-3 7 0 0,-3 2-64 0,-2 5-128 15,-1 1 176-15,-5 3-176 0,0 1 160 0,-3 0-160 16,-4 4 128-16,2 1-128 0,-1-6 0 0,1 2 128 16,-2 3-128-16,1 2 0 0,1-5 128 0,-1 0-128 15,0 0 0-15,0 0 128 0,2 2-128 0,0-4 0 16,-1-2 0-16,4-1 0 0,1-2-256 0,5-10-64 15,1-2-32-15,-4 7 0 16,1-6-1584-16,6-4-320 0,-1-3-64 0,2-4-7632 16,-1-2-1520-16</inkml:trace>
  <inkml:trace contextRef="#ctx0" brushRef="#br0" timeOffset="80408.53">27620 12770 31327 0,'0'0'2784'0,"0"0"-2224"0,0 0-560 0,13-4 0 16,1-1 752-16,6 2 32 0,2 2 16 0,5 0 0 15,4 0-128-15,2-2-32 0,3 0 0 0,1-3 0 16,1 0 0-16,4-1-16 0,2-4 0 0,3 1 0 16,-2 1-368-16,-1-1-64 0,0 3 0 0,-2 2-16 15,0-2-784-15,-4 3-160 0,-3 3-16 0</inkml:trace>
  <inkml:trace contextRef="#ctx0" brushRef="#br0" timeOffset="84528.86">29922 11597 18719 0,'0'0'832'0,"0"0"160"0,0 0-800 0,0 0-192 0,0 0 0 0,3-7 0 15,-3 7 768-15,9-9 128 0,1 2 0 0,1-2 16 16,2 0-160-16,2-1-48 0,3 0 0 0,1-4 0 16,0-2-112-16,4 2-16 0,0 4-16 0,4-2 0 15,1 0-160-15,3 3-16 0,1 0-16 0,1 3 0 16,0 2-48-16,2-1-16 0,0 0 0 0,-2 2 0 16,-2 2-304-16,-3 1-192 0,-3 0 16 0,-5 0-8320 15,-4 0-1664-15</inkml:trace>
  <inkml:trace contextRef="#ctx0" brushRef="#br0" timeOffset="84714.71">29973 11795 15663 0,'0'0'1392'0,"0"0"-1120"16,0 0-272-16,0 0 0 0,0 0 3088 0,9 11 560 15,5-4 128-15,3 0 0 0,2-3-2736 0,5-1-544 16,4-5-112-16,6 1-32 0,4-3 32 0,5-3 16 15,2 0 0-15,6-2 0 0,2 1-224 0,-2-1-48 16,0 0-128-16,-5 0 192 16,-6-3-3040-16,-3-2-608 0</inkml:trace>
  <inkml:trace contextRef="#ctx0" brushRef="#br0" timeOffset="85531.1">31183 11715 28799 0,'0'0'1280'0,"0"0"256"0,0 0-1232 0,0 0-304 0,0 0 0 0,0 0 0 0,10 4 128 0,3 1-128 16,4 1 144-16,3-7-144 0,4-9 304 0,3 2-48 16,3-1 0-16,5 0 0 0,3-2 128 0,0-4 32 15,1-2 0-15,-2-1 0 0,-1-2-240 0,-3 0-48 16,0-5-128-16,-1 0 192 0,-2 2-192 0,2-5 128 15,-3 0-128-15,0-4 0 0,-1 2 128 0,-1-4-128 16,-3-3 0-16,0-1 0 0,1-2 0 0,-3 1 0 16,3-4 0-16,-5-1 0 0,-1-4 0 0,-1-3 0 0,-2-5 0 0,2 0 0 15,-1 0 0-15,0 0 0 16,-1-6 128-16,1 1-128 0,0 1 0 0,-2-4 0 0,0-1 0 0,-1 1 0 16,0 1 0-16,0 0 0 0,2-3 128 0,-1 0-128 15,-1-4 0-15,-6 32 0 0,-1-4 0 0,2-9-160 16,-1-5 160-16,-1 1-208 0,1-3 80 0,-3 1 128 15,0 1-256-15,4-49 64 0,-4 12 0 0,0 8 16 16,-1 3 32-16,0 9 0 0,0 7 0 0,-1 8 0 16,1 6 144-16,-1 0-128 0,-2-2 128 0,2-2-128 15,-2-5-32-15,-1 2 0 0,0 2 0 0,0 5 0 16,-1 3 160-16,-2 6 0 0,2 4-144 0,-2-4 144 16,-1-1 0-16,-1-1 0 0,-1-1 0 0,-2-4 0 15,1 1 0-15,-1 3 0 0,0-1 0 0,6 25 0 16,-4 0 0-16,0-5 0 0,0 1 0 0,-1-2 0 0,-1-1 0 0,0 1 0 15,1 0 128-15,-7-20-128 0,2 5 0 0,1 7 0 16,1 8 0-16,-1 3 0 0,1 3 0 0,1 2 0 16,-2 2 0-16,-1 0 0 0,-3 3 0 0,4 2 0 15,-6 4 0-15,-1 0 0 0,1 3 0 0,-1 2 0 16,-2 2-128-16,0 2 128 0,-2 0 0 0,0 4-144 16,-2 1 144-16,2 4 0 0,1-2 0 0,-1 5 0 15,-3-2 0-15,0 3 0 0,0 3 0 0,-2-1 0 16,-1 2 128-16,-1 2-128 0,0 1 224 0,-2 1-48 15,0 0-16-15,-1 1 0 0,1-1 32 0,0-2 0 16,-1-1 0-16,0-1 0 0,3-6-32 0,1 2 0 16,4 0 0-16,1-3 0 0,1 1-160 0,4-1 128 15,2-2-128-15,2 0 128 0,1 1-128 0,2-4 0 0,1 0 144 16,10-5-144-16,-9 6 0 0,9-6 0 0,0 0 0 0,0 0 0 31,0 0-736-31,0 0-64 0,0 0-16 0,0 0-12528 0</inkml:trace>
  <inkml:trace contextRef="#ctx0" brushRef="#br0" timeOffset="85926.78">31515 7391 22111 0,'-10'-9'1968'0,"10"9"-1584"0,0 0-384 0,-8-2 0 0,1 8 0 0,0-1 0 15,1 4 0-15,0 2 0 0,-2 4 176 0,-1 2 48 16,-2 2 16-16,-1 1 0 0,2 1 160 0,-4 4 48 16,-1 0 0-16,1 8 0 0,0 3 112 0,-3 1 16 15,-2 2 16-15,-1 6 0 0,-2 1-288 0,1-1-64 16,-4-4-16-16,6 1 0 0,0 0 0 0,3-4 0 15,1-2 0-15,1-1 0 0,1-2 224 0,4-4 32 16,-1 1 16-16,2-4 0 0,2 1-208 0,2-7-32 16,3-1-16-16,3-1 0 0,2 1-32 0,2-3 0 15,5-2 0-15,1 0 0 0,2-2 128 0,7 2 32 16,4 1 0-16,6-3 0 0,2-3-112 0,3 2 0 16,4-1-16-16,4 1 0 0,5-5-240 0,0 0-160 0,1-2 32 0,-3-1 0 31,-4 0-2048-31,0 0-384 0</inkml:trace>
  <inkml:trace contextRef="#ctx0" brushRef="#br0" timeOffset="105791.43">18466 15231 3679 0,'0'0'320'0,"0"0"-320"16,0 0 0-16,0 0 0 0,0 0 1968 0,0 0 320 16,5-4 64-16,-5 4 16 0,4-5-1168 0,-1 1-240 15,0-2-32-15,-3 6-16 0,0 0-160 0,0 0-48 16,0 0 0-16,0 0 0 0,4-6-64 0,-4 6-32 16,0 0 0-16,4-3 0 0,-2-2 96 0,-1-3 32 0,-1 3 0 0,0 0 0 15,0 5-80-15,0 0-16 16,-2-5 0-16,-2 1 0 0,4 4-64 0,-6-3-32 15,-1 3 0-15,0-1 0 0,-1 0-176 0,-1 0-48 16,-1 1 0-16,-2 0 0 0,1 0-16 0,1 1-16 0,-4 0 0 16,1 2 0-16,0-1-16 0,-1 2 0 0,1 1 0 15,-1 1 0-15,0 2-112 0,-2 1-32 0,0 2 0 0,2 0 0 16,-3 1-128-16,1 3 0 0,-1-2 144 0,2 2-144 16,1 2 0-16,1 1 128 0,-3 1-128 0,3 0 0 15,2 4 0-15,-1-2 128 0,2-2-128 0,1 4 0 16,1 1 128-16,2 1-128 0,2-2 160 0,-1 3-160 15,1 0 144-15,2-2-144 0,1 0 128 0,2-2-128 16,1-1 160-16,3-1-160 0,2 2 192 0,2-3-192 0,2-1 176 0,2-4-176 16,1 0 160-16,2-1-160 0,2-3 128 0,1-1-128 15,2-2 0-15,1 1 0 0,3-4 0 0,-1 1 128 16,-1 0-128-16,0-3 0 0,1-2 0 0,-1-1 0 16,-2-3-192-16,0 1 192 15,-2-1-640-15,0 0 0 0,-3-2-16 0,-1-1-12976 16</inkml:trace>
  <inkml:trace contextRef="#ctx0" brushRef="#br0" timeOffset="106207.72">18927 15539 20671 0,'0'0'912'0,"0"0"192"0,0 0-880 0,6-6-224 0,1 1 0 0,0 1 0 15,2 3 384-15,0-2 48 0,1-2 0 16,2 2 0-16,-3 0 48 0,2 0 16 0,1 3 0 0,2-1 0 16,-2 1-48-16,1 1 0 0,0-1 0 0,-1 4 0 15,0 1-144-15,-1 4-48 0,-3 0 0 0,-3 4 0 16,1 2 64-16,-3 3 0 0,-3 4 0 0,-3 9 0 15,0-4 208-15,-3-5 48 0,-1 0 16 0,-2 0 0 16,-1 1-144-16,0 0-48 0,-1-2 0 0,1-2 0 16,-1 4 192-16,3-4 48 0,1-2 0 0,0-2 0 0,3 0-96 0,2-2-16 15,2-4 0-15,1 1 0 0,2-2-96 0,0 1-32 16,3-4 0-16,1 0 0 0,1-1-128 0,5 0-16 16,-1-3-16-16,2-1 0 0,0 0-112 0,3 0-128 15,-1-1 176-15,2-3-176 0,1 1 128 0,0 1-128 16,-1-2 0-16,2 3 0 15,-2-4-880-15,-3-1-224 0,2 4-48 0,-2-2-9472 16,0 2-1872-16</inkml:trace>
  <inkml:trace contextRef="#ctx0" brushRef="#br0" timeOffset="106724.13">17742 16357 16703 0,'0'0'736'0,"0"0"160"0,0 0-720 0,0 0-176 15,8-1 0-15,2-2 0 0,3 2 1088 0,1-2 176 16,4 2 32-16,2 0 16 0,4-3-336 0,3-1-64 15,1 0-16-15,16 1 0 0,1-1-176 0,1 0-32 16,1 0-16-16,-12 2 0 0,7 3-112 0,5-1-32 16,4-2 0-16,2 2 0 0,-1-4-128 0,1 2-16 15,1 2-16-15,1 1 0 0,0 0-32 0,0 0 0 16,3 0 0-16,-2 0 0 0,-2 0-208 0,-4 0-128 16,-3-1 128-16,-4 1-128 0,0 1 0 0,-3 2 144 15,-5 4-144-15,0-3 0 0,-2-1 0 0,-3 2-304 16,-2 0 48-16,12 0 0 15,-6-1-2528-15,-9-2-496 0</inkml:trace>
  <inkml:trace contextRef="#ctx0" brushRef="#br0" timeOffset="107240.66">18609 17111 14735 0,'0'0'640'0,"0"0"160"0,0 0-640 0,-4-8-160 16,2 3 0-16,-3 1 0 0,1-2 2032 0,0 2 368 16,-1 0 80-16,0 1 16 0,-1 0-1728 0,-3-2-320 0,0 1-80 0,0 1-16 15,0 1-96-15,-1-1-32 16,-2 2 0-16,0 1 0 0,-2 0-224 0,-3 1 176 15,-2 2-176-15,-1 2 160 0,-4 4-32 0,-4-2 0 0,0 3 0 0,-1 1 0 16,-1 3 0-16,1 2 0 16,1 3 0-16,1 3 0 0,1 1 144 0,2 2 32 0,1 1 0 0,5 1 0 15,0-2 256-15,3 4 48 0,1-4 16 0,7-6 0 16,0 4-208-16,3-1-32 0,2-1-16 0,2 1 0 16,2-2-112-16,4-1-32 0,2-2 0 15,3-2 0-15,2-1-32 0,5 0-16 0,1-5 0 0,4 1 0 16,2-5-176-16,3 0 192 0,4 1-192 0,1-5 192 15,1-2-192-15,1-5 0 0,-1 3 144 0,-1-1-144 16,-2-3-128-16,-3-1-112 0,-2 1-16 0,0-2 0 16,-3 2-1600-16,-3-5-320 0,-1 3-64 0,-2-2-10048 15</inkml:trace>
  <inkml:trace contextRef="#ctx0" brushRef="#br0" timeOffset="107524.77">19021 17328 5519 0,'0'0'496'0,"3"8"-496"16,-2 0 0-16,-1 0 0 0,0 3 4592 0,1 3 816 15,-1 6 160-15,0 0 48 0,0 1-3824 0,-1 4-752 16,0 3-144-16,-1 0-48 0,0 5-16 0,1 2-16 15,-2 1 0-15,-1 2 0 0,2 3-16 0,-2-2 0 0,0-2 0 0,0 1 0 16,2 0-224-16,-2-2-32 16,1-2-16-16,2-2 0 0,1-4-304 0,0-2-64 15,1-1-16-15,2-3 0 0,1-2-144 0,1-6 0 16,0-2 0-16,1 0-176 16,1-5-464-16,1-3-80 0,3-4-32 0,-1-4-9696 0,1-1-1952 0</inkml:trace>
  <inkml:trace contextRef="#ctx0" brushRef="#br0" timeOffset="108646.05">20043 16160 19583 0,'0'0'864'0,"0"0"176"0,0 0-832 0,0 0-208 16,0 0 0-16,0 0 0 0,0-5 640 0,1 1 96 15,2 0 16-15,2-2 0 0,-5 6-176 0,8-4-48 16,1 0 0-16,2 0 0 0,2-1-32 0,2 1-16 16,3-1 0-16,2 3 0 0,2-1-112 0,2-1-32 15,1 1 0-15,3 0 0 0,3 0-336 0,0 2 0 16,1-1 0-16,1-1 128 0,-5-2-128 0,0 3-256 16,-1-1 64-16,-4 2-7760 15,-5-1-1552-15</inkml:trace>
  <inkml:trace contextRef="#ctx0" brushRef="#br0" timeOffset="108799.64">20287 16353 20271 0,'0'0'1792'0,"0"0"-1424"0,0 0-368 0,7 8 0 16,0-3 1984-16,2 1 336 0,1 2 64 0,4-3 16 16,3 1-1712-16,9 2-352 0,0-6-64 0,-7 0-16 15,1-2-256-15,3-2 128 0,1-2-128 0,0-2 0 31,-1 0-1248-31,0-1-352 0,-1-3-80 0</inkml:trace>
  <inkml:trace contextRef="#ctx0" brushRef="#br0" timeOffset="109611.17">21551 14743 11807 0,'0'0'512'0,"0"0"128"0,3-14-512 16,-1 2-128-16,-1-2 0 0,-1 5 0 0,0 9 1024 0,0-10 176 0,0 10 32 0,0 0 16 16,0 0-128-16,0 0-32 15,0 0 0-15,0 0 0 0,0 0-352 0,0 0-80 0,-4 10-16 0,0 7 0 16,1 1-128-16,-1 4-16 0,0 4-16 0,-1 7 0 16,2 2 64-16,-1 7 16 0,-1 4 0 0,-1 4 0 15,-2 4-160-15,0 2-16 0,-1 0-16 0,0 0 0 16,-5-2-112-16,5-18-32 0,-3 3 0 0,1-1 0 15,0-3-224-15,0 0 144 0,0-2-144 0,1 0 128 16,1-3-128-16,1-6 0 0,2-2 0 0,1-2 0 16,1-3-320-1,1-4-80-15,0-2-32 0,3-6 0 0,0-5-2304 0,0 0-464 0</inkml:trace>
  <inkml:trace contextRef="#ctx0" brushRef="#br0" timeOffset="110010.68">21445 14865 11055 0,'0'0'976'0,"0"-12"-784"16,-2 1-192-16,2-2 0 0,2 3 1088 0,-1 1 192 0,-1 9 16 0,7-10 16 16,0 2-400-16,4-1-80 15,0 2 0-15,3 3-16 0,1-3 0 0,3 4 0 0,1 0 0 0,1 2 0 16,1 1-128-16,2 2-32 0,-2 6 0 0,3 0 0 15,2 6-368-15,-2 2-80 0,-4 3-16 0,-1 1 0 16,-1 1-192-16,-4 6 0 0,-1-1 128 0,-3 6-128 16,-4-3 0-16,-1 3 0 0,-3-1 0 0,-4-2 0 15,-1-4 0-15,-2-1 0 0,0 2 0 0,-4-6 0 16,-2 2 208-16,1-2 0 0,-2-1 0 0,-2-1 0 16,-2-2 192-16,2 0 48 0,-1-1 0 0,2-1 0 15,1-4-128-15,0 3 0 0,1 2-16 0,6-7 0 0,0 2-144 0,1-1-32 16,0 1 0-16,1 3 0 0,3-2-128 0,2 3 0 15,0 1 144-15,3 1-144 0,3 0 0 0,1 1 0 16,1 0 0-16,3 1 0 0,1 2 0 0,1 0 0 16,2-1 0-16,-1 0 0 0,1-2-224 0,2 1 32 15,-2 0 16-15,1 0 0 16,0-3-2192-16,-1-3-432 0</inkml:trace>
  <inkml:trace contextRef="#ctx0" brushRef="#br0" timeOffset="110376.93">22454 15190 23439 0,'0'0'1024'0,"0"0"240"0,-6-5-1008 0,1 0-256 0,5 5 0 0,-10-4 0 16,-2 3 192-16,0 5-16 0,-1 1 0 0,-2 1 0 15,-3 4 48-15,-1 0 16 0,-2 4 0 0,1 2 0 16,-3 1 0-16,3 0 0 0,1-2 0 0,4 0 0 16,3-2 208-16,1 1 32 0,2 1 16 0,8-7 0 15,-1 2-176-15,2-2-16 0,2 2-16 0,1-2 0 16,4 2-128-16,2-4-32 0,2 3 0 0,2-3 0 16,1 4-128-16,1-2 0 0,0 2 144 0,2-1-144 15,-2 3 0-15,0-4 128 0,-1 3-128 0,-1-1 0 16,-3 1 0-16,-1 1 0 0,-3-3 0 0,-2 2 0 0,-1-2 0 0,-3 2 0 15,-3 1 128-15,-2-2-128 0,-2 3 0 0,-4-1 0 16,0-3 0-16,-2 1 0 16,0-2-464-16,-2 1-16 0,-1-3 0 0,0 1 0 15,2-1-272-15,2-3-48 0,2-3-16 0,2-2-6864 16,0-1-1392-16</inkml:trace>
  <inkml:trace contextRef="#ctx0" brushRef="#br0" timeOffset="110614.77">22744 15203 17503 0,'0'0'1552'0,"0"0"-1232"16,0 0-320-16,-5 9 0 0,0-1 1312 0,0 1 208 15,0 4 32-15,1 4 16 0,0 0-736 0,-1 4-160 0,-1 2-32 0,2-6 0 16,0 6-64-16,-1 0-32 0,-1 1 0 0,-1 3 0 15,1-4-128-15,0 4-32 0,-2-2 0 0,3 3 0 16,-3 0-256-16,2 0-128 0,1-5 0 0,2-2 128 31,-2-3-800-31,1-4-160 0,2-1-48 0,1-6 0 16,1 1-1696-16,0-8-352 0</inkml:trace>
  <inkml:trace contextRef="#ctx0" brushRef="#br0" timeOffset="111360.53">23037 15255 5519 0,'0'0'240'0,"0"0"64"0,0 0-304 0,0 0 0 16,0 0 0-16,0 0 0 0,0 0 1152 0,0 0 192 16,0 0 16-16,0 0 16 0,0 0-96 0,-5 2-32 15,5-2 0-15,-4 5 0 0,4-5-192 0,0 0-32 16,0 0-16-16,0 0 0 0,0 0-368 0,0 0-80 16,0 0-16-16,0 0 0 0,0 0-304 0,0 0-64 15,0 0-16-15,0 0 0 0,0 0 0 0,0 0 0 16,0 0 0-16,0 0 0 0,0 0 112 0,0 0 32 15,0 0 0-15,0 0 0 0,0 0 144 0,0 0 16 16,6-3 16-16,0 0 0 0,1-1-96 0,-7 4-32 16,0 0 0-16,7-4 0 0,-2 1-160 0,-5 3-16 15,0 0-16-15,7-3 0 0,-1-1-160 0,-6 4 0 0,5-4 0 0,0-1 0 16,-5 5 0-16,0 0 128 0,0 0-128 0,4-6 0 16,0 0 160-16,-1-1-160 0,-3 7 192 0,0 0-192 15,0 0 256-15,0 0-48 0,0 0-16 0,0 0 0 16,0 0-48-16,0 0-16 0,0 0 0 0,0 0 0 15,0 0-128-15,0 0 0 0,-6 7 0 0,1-4 0 16,0 4 0-16,0 3 0 0,-1-1 0 0,-1 4 0 0,2 2 160 0,0 1-160 16,-1 3 192-16,0 2-192 0,1 2 192 0,-2 0-192 15,1 1 192-15,-1-3-192 0,2 1 288 0,-1 1-48 16,0-3-16-16,-1-1 0 0,0-2-16 0,3-1 0 16,0-2 0-16,0 0 0 0,0-2-80 0,1-5 0 15,-1 2-128-15,4-9 192 0,0 0 0 0,0 0 0 16,0 0 0-16,0 0 0 0,0 0-16 0,0 0-16 15,0-7 0-15,1-1 0 0,2-5-160 0,0 3 0 16,4-3 0-16,0-2 128 0,2 0-128 0,1-2 0 16,1-2 0-16,0 0 0 0,2-2 0 0,-1 0 0 15,1 0 0-15,1-1 0 0,-1 4 0 0,1 4 0 16,0 1 0-16,0 1 0 0,-1 4 0 0,-1 1 0 16,0 5-128-16,-2 2 128 0,-1 2 0 0,0 4 0 15,-2 0 0-15,5 12 0 0,-2 4-144 0,-5-7 144 16,-1 4 0-16,-3 3 0 0,3 2 0 0,-3 0 0 15,-1 4 0-15,-1 0 0 0,-3 4 0 0,2-1 0 16,-4-4 0-16,0 1 0 0,0-5-208 0,1-2-96 0,1 1-16 16,-3 0 0-1,5-8-1600-15,2-14-320 0,0 0-64 0</inkml:trace>
  <inkml:trace contextRef="#ctx0" brushRef="#br0" timeOffset="111911.27">23920 14727 2751 0,'-4'-10'256'0,"2"-4"-256"15,0-2 0-15,2 4 0 0,0 2 5248 0,0-3 1024 16,-2 4 192-16,-1-6 32 0,1 1-5120 0,-2 8-1024 15,4 6-208-15,-6-7-144 0,-5 5 0 0,4 2 0 16,-6 5 0-16,0 4 0 0,-2-1 0 0,0 3 0 16,-3 5 0-16,0 6 0 0,0 2 160 0,-1 3-160 15,0-2 128-15,2 6-128 0,-1 2 144 0,4 2-144 16,0 1 160-16,6 0-160 0,4-2 176 0,6 3-176 16,4 0 192-16,4 0-192 0,2-2 320 0,2-1-32 15,-2 0-16-15,1-4 0 0,0 6-272 0,-2-3 160 16,1-2-160-16,-5-8 128 0,1 5-128 0,-1-1 0 15,1 2 144-15,0 2-144 0,-2-6 0 0,4 6 0 16,-2-5 0-16,0 2 0 0,-2 2 0 0,-2-6 144 16,2 0-144-16,-2 0 0 0,-3-1 224 0,-2-3-64 0,-2 2-16 15,-1-2 0-15,-2-1 64 0,-1 2 16 16,-4-7 0-16,1 1 0 0,-1-1 16 0,-2 1 0 0,-4-5 0 16,4 2 0-16,-3-3 0 0,0-4 0 0,-3-2 0 0,0 0 0 15,-2-4-240-15,2-2 176 0,-2-3-176 0,2-4 160 16,-2-2 0-16,6-1 0 0,2-3 0 0,6-4 0 15,3-3 48-15,6-1 16 0,5 1 0 0,5-3 0 16,4 5-224-16,3-1 0 0,0 4 0 0,1 0-160 0,0 6 160 16,2 3-208-16,0-3 80 0,1 9 128 15,-2 1-176-15,2 4 176 0,1 0-128 0,0 5 128 0,-1 1-128 0,-1 0 128 16,-2 3-128-16,-2 1 128 16,-3-4-704-16,3 7-48 0,-4-1-16 0,-8-3-8432 15,-6-11-1680-15</inkml:trace>
  <inkml:trace contextRef="#ctx0" brushRef="#br0" timeOffset="112312.89">21253 16073 20271 0,'0'0'1792'0,"0"0"-1424"0,0 0-368 0,0 0 0 16,0 0 1056-16,0 0 144 0,8 3 16 0,3-1 16 16,5 4-560-16,3-1-112 0,5 0-32 0,6-2 0 15,8-1-16-15,8-2 0 0,5-2 0 0,6 1 0 0,5-1 32 0,8-3 0 16,7 1 0-16,4 1 0 0,4 1-80 16,0 0-16-16,2 0 0 0,4 1 0 0,6 1-160 0,-3 0-32 15,-3-2-16-15,0 0 0 0,-1 1-240 0,-1 2 0 16,-1 1 0-16,35-2 0 15,-25 0-2096-15,-17 2-400 0,-12-2-96 0</inkml:trace>
  <inkml:trace contextRef="#ctx0" brushRef="#br0" timeOffset="112777.59">21532 16750 8287 0,'-2'-9'736'15,"0"-2"-592"-15,-1 3-144 0,1-3 0 0,-1 4 3312 0,3 7 624 16,0 0 128-16,0 0 32 0,0 0-2544 0,0 0-496 16,0 0-96-16,-1 13-32 0,0 4-480 0,1 5-80 15,1 2-32-15,0 5 0 0,-1 3-48 0,0 1-16 16,1 8 0-16,1-1 0 0,-1 2 64 0,-2 5 16 15,-2 2 0-15,-2-4 0 0,1 3-48 0,-1-5-16 16,-1 0 0-16,-1-2 0 0,1-3-288 0,0-3 160 16,-3-2-160-16,1-5 128 0,3-5-128 0,0-2-192 15,1-6 32-15,2-4 16 16,0-1-592-16,2-3-112 0,0-7-32 0,0 0 0 16,0 0-1616-16,4-7-336 0,0-4-64 0,0 1-16 0</inkml:trace>
  <inkml:trace contextRef="#ctx0" brushRef="#br0" timeOffset="113128.79">21615 16811 12895 0,'3'-17'1152'0,"0"8"-928"16,-2 0-224-16,5-1 0 0,1 2 1376 0,0-3 224 0,1 2 64 0,2-4 0 15,1 5-416-15,2-3-80 0,2 5-16 0,2-2 0 16,-1 1-272-16,3-1-64 0,1 4-16 0,0 3 0 15,0 0-192-15,2 3-32 0,-1 3-16 0,2 4 0 16,0-1-224-16,0 5-32 0,-4 2-16 0,0 1 0 16,-2 2-48-16,-3 1-16 0,-3 0 0 0,-2 3 0 15,-4 2-96-15,-4-1 0 0,-2-1-128 0,-6 0 192 16,-4 4-192-16,-1-5 144 0,-5 1-144 0,-2-2 128 0,-1 3 48 0,-3-1 0 16,2-2 0-16,0 4 0 0,2 2 160 0,0-1 48 15,1-1 0-15,3 2 0 0,2-3-128 0,4 2 0 16,3-1-16-16,3-1 0 0,6-1-32 0,-1-1 0 15,5 0 0-15,3-1 0 0,1-3-208 0,3-1 0 16,3-1 0-16,2-2 0 0,2 0 0 0,4-1 0 16,1-4-144-16,2 2 144 15,1-3-1200-15,1-2-144 0,-1 0-16 0,-4-3-12272 0</inkml:trace>
  <inkml:trace contextRef="#ctx0" brushRef="#br0" timeOffset="113462">22562 17009 29423 0,'0'0'1296'0,"0"0"288"0,-6 0-1264 0,1 1-320 0,-1 3 0 0,-2 4 0 16,-1 0 0-16,-1 6 0 0,-7 0 0 0,1 3 0 16,-2 2 0-16,-1 4-144 0,1 2 144 0,-3 3 0 15,2 2 0-15,0-1 0 0,-1 4 0 0,4 4 0 16,2-2 416-16,1 1 16 0,2-1 0 0,2 0 0 0,3-2-48 0,3-5-16 16,3-2 0-16,3-1 0 0,0-3-240 0,4 0-128 15,2-4 128-15,2-4-128 16,3-4-272-16,3 0-128 0,2-6-32 0,2-3 0 15,5-2-2224-15,3-5-448 0,36-17-96 0,-9-1 0 16</inkml:trace>
  <inkml:trace contextRef="#ctx0" brushRef="#br0" timeOffset="113795.71">23189 17091 23039 0,'-11'-7'2048'0,"6"3"-1648"15,-2 0-400-15,-2-1 0 0,-1 0 1424 0,-1 3 208 16,-3 0 32-16,0 2 16 0,-1 2-816 0,-1 1-160 16,-2 4-48-16,1-1 0 0,-2 3-256 0,1 2-48 15,1 5-16-15,1-1 0 0,1 1-112 0,1 2-32 16,1 3 0-16,1-1 0 0,3 0-48 0,3-1-16 16,1-1 0-16,4-1 0 0,2-2 0 0,3 0 0 0,2-5 0 0,3 0 0 15,1-2-128-15,6-2 192 0,0-2-192 0,3-1 192 16,0-2-16-16,0-2 0 0,4-2 0 0,-1 2 0 15,-2-3 16-15,-1-3 16 0,-1 0 0 0,-3-3 0 16,-1 1-48-16,-2-4-16 0,-3 4 0 0,-3-3 0 16,-2-2 0-16,-4 1 0 0,-3 0 0 0,-2-1 0 15,-4-2-16-15,-2 1 0 0,-3-1 0 0,-3 5 0 16,-2-2-128-16,-1 2 0 0,-3 3 0 0,3 1 0 16,-1 1-576-16,2 4 0 0,3 1 0 15,-6-1 0-15,6 1-2112 0,7 1-400 0,0 1-96 16,2 1-16-16</inkml:trace>
  <inkml:trace contextRef="#ctx0" brushRef="#br0" timeOffset="114162.85">23832 16958 20847 0,'0'0'912'0,"0"0"208"0,0 0-896 0,0 0-224 16,0 0 0-16,0 0 0 0,0 0 0 0,-6-1 176 16,0 1-176-16,-1 0 160 0,0 1-160 0,-1 2 0 15,-2-1 0-15,0 3 0 0,-2 0 208 0,1 0 16 16,-3 4 0-16,0-1 0 0,0 2 640 0,-1-1 128 16,-1 2 32-16,2 2 0 0,0 1-432 0,0 1-80 15,0 2 0-15,3 1-16 0,1-2-256 0,2 1-48 0,3 0-16 0,1 1 0 16,3-1 160-16,2 1 48 0,2-6 0 0,2 2 0 15,0 3 96-15,3-2 32 0,-2-1 0 16,2 0 0-16,-1-1-160 0,1-2-32 0,-1 2 0 0,-1-3 0 16,-3 0-192-16,-1 2-128 0,-2-5 128 0,-2 5-128 15,0-3 288-15,-2 2-16 0,-2-2 0 0,-3 1 0 16,-3-2-80-16,-3 2-32 0,-3-2 0 0,-3 0 0 16,-2-2-160-16,0-1-256 0,-1 1 64 0,1-3 16 15,-1-2-2080-15,3 0-432 0,1-1-64 0</inkml:trace>
  <inkml:trace contextRef="#ctx0" brushRef="#br0" timeOffset="114746.43">24520 16523 16575 0,'-4'-9'1472'0,"-2"1"-1168"16,-2-6-304-16,2 7 0 0,-2-2 2560 0,-1 3 464 15,-1 2 96-15,-1 2 16 0,-2 2-2272 0,-1 3-448 0,-1 1-96 16,-3 3 0-16,-1 3-160 0,0-1-32 0,-2 3 0 0,4 5 0 15,-2 1 0-15,0 2-128 0,1 4 192 0,1 4-64 16,3-1 64-16,2 2 16 0,3 4 0 0,1-1 0 16,4-2-80-16,3 3-128 0,2 3 176 0,3 1-176 15,1 1 128-15,1 3-128 0,1-4 0 0,0 1 0 16,2 4 0-16,0 1 0 0,0-4 0 0,3 2 0 16,-5-3 128-16,2-1-128 0,1-2 0 0,-2 1 0 15,0 0 0-15,-2-2 0 0,0 2 0 0,-2-3 0 16,0 0 192-16,-3-3-192 0,-1-3 192 0,-2 2-192 15,-2-2 368-15,-1-1-48 0,-2-4 0 0,0-2 0 0,-2-2 176 0,0-3 16 16,-1 1 16-16,0-5 0 0,-4 2-208 0,1-3-32 16,-1-5-16-16,-1-1 0 0,-1-8-128 0,-1 2-16 15,-1-2-128-15,0-4 192 0,-2-1-192 0,2-6 0 16,0-4 0-16,3-1 0 0,0-5 0 0,2 3-160 16,1 0 0-16,2 0 0 0,4-2-64 0,2 5-16 15,2 1 0-15,2 3 0 0,3 2 112 0,2 2 128 16,2 5-208-16,2 0 80 0,2 5 128 0,3 1-128 15,1 3 128-15,3 3-128 0,3-1 128 0,1 4-128 16,4-3 128-16,-2 2-128 0,1 1-32 0,1-5 0 16,-2 2 0-16,0 0 0 15,4-2-848-15,-3 0-160 0,-2-3-48 0,-1 1-7872 16,-3-2-1568-16</inkml:trace>
  <inkml:trace contextRef="#ctx0" brushRef="#br0" timeOffset="115386.5">24892 15811 2751 0,'0'0'128'0,"0"0"16"15,0 0-144-15,8 7 0 0,2 2 0 0,2-5 0 16,2-2 5008-16,3 2 976 0,5 1 192 0,6-1 32 0,5-3-4656 0,5-1-928 16,5-1-192-16,2-3-48 0,3-1-384 0,-2 0 0 15,-3-2 128-15,0-1-128 16,-1 0-1536-16,-2-1-320 0,-5 1-80 0,-3 3-16 0</inkml:trace>
  <inkml:trace contextRef="#ctx0" brushRef="#br0" timeOffset="115538.6">25248 16085 26719 0,'-12'12'2368'0,"12"-12"-1888"16,-7 3-480-16,7-3 0 0,0 0 1216 0,2 10 128 15,3-5 48-15,2 2 0 0,3-1-576 0,3-2-112 16,2-2-32-16,3-2 0 0,3-2-384 0,4-3-80 16,4-3-16-16,4 2 0 0,4-4-320 0,5 2-80 15,4-5-16-15,21-5-15040 0</inkml:trace>
  <inkml:trace contextRef="#ctx0" brushRef="#br0" timeOffset="116916.22">26823 14960 10127 0,'0'0'896'0,"-4"-9"-704"0,1-5-192 0,-2 1 0 16,-2 2 1536-16,1-2 288 15,-1 2 48-15,0 3 16 0,-1 2-960 0,2-1-192 0,6 7-32 0,-8-3-16 16,8 3-80-16,-7-2-16 0,-2 4 0 0,9-2 0 16,-9 11-112-16,0 2-32 0,0 6 0 0,-4 5 0 15,1 0-16-15,-2 9-16 0,1 5 0 0,-2 7 0 16,-1 0-160-16,0 9-16 0,-3 2-16 0,-2 6 0 15,0 3-96-15,7-17-128 0,-3 7 176 0,0 7-176 0,-2 2 160 0,1 3-160 16,2-2 128-16,2-5-128 0,3-2 128 0,2-1-128 16,4-2 0-16,3-3 128 0,0-5 0 0,4-2-128 15,0-1 192-15,3-5-64 0,4-4-128 0,1 12 0 16,0-9 0-16,-2-18 0 16,0-3-608-16,1 1-96 0,1-6-32 0,0-4-6688 15,1-3-1344-15</inkml:trace>
  <inkml:trace contextRef="#ctx0" brushRef="#br0" timeOffset="117121.67">26209 15668 23951 0,'-3'-6'2128'0,"3"6"-1696"16,0 0-432-16,0 0 0 0,10-6 304 0,2 3-32 15,5 0 0-15,8-3 0 0,3-1-272 0,-7 4 0 16,2 0 0-16,4-2 0 0,7-3 208 0,2 3-64 16,5-4-16-16,4 3 0 0,3 1-128 0,1-1 192 15,4 2-192-15,-5 1 192 16,-2 2-1760-16,-6 1-352 0</inkml:trace>
  <inkml:trace contextRef="#ctx0" brushRef="#br0" timeOffset="117522.59">27239 15650 15663 0,'0'0'688'0,"0"0"144"0,-6 0-656 0,-2 1-176 0,-1 3 0 0,0 3 0 16,-2-1 1248-16,-1 1 224 0,-2 4 32 0,-1 1 16 0,-1 1-832 0,-1 1-176 15,-1 1-16-15,0 3-16 0,1 1 32 16,-1 2 0-16,1 0 0 0,2 5 0 0,1-5-112 0,-1 3-16 16,3 2 0-16,3-3 0 0,3-2 16 0,1 0 0 15,2-4 0-15,3-1 0 0,2-2-208 0,2-2-32 16,2-5-16-16,2-4 0 0,0-3 48 0,4-2 16 16,-1-3 0-16,2 0 0 0,1-5 176 0,1-2 16 0,2-2 16 0,-1-2 0 15,1-2-208-15,-2 0-32 16,-2 0-16-16,0 2 0 0,-1 0-160 0,0 2 0 0,-3 6 144 0,-2-1-144 15,0 4 0-15,-7 5 0 16,0 0 0-16,0 0 128 0,7 5-128 0,0 4 0 0,-1-2 0 0,-1 7 0 16,0 0 0-16,0 0 0 0,0 1-144 0,-1 3 144 15,1-1-336-15,0 1 0 0,0-2 0 0,2 2-8624 16,0 0-1712 0</inkml:trace>
  <inkml:trace contextRef="#ctx0" brushRef="#br0" timeOffset="117915.76">27591 15581 15663 0,'0'0'688'0,"0"0"144"15,-3 9-656-15,0-2-176 0,-1 4 0 0,1 1 0 0,2 2 1552 0,-4 2 288 16,2 4 48-16,1 1 16 0,-1 3-1216 0,1 0-240 15,-1-1-64-15,1 4 0 0,-1-2 112 0,1 2 16 16,-1-3 0-16,-1 8 0 0,0-8-128 0,2-9 0 16,1 0-16-16,1-5 0 0,0 1-64 0,0-11-16 15,0 0 0-15,0 0 0 0,0 0 288 0,0 0 48 16,0 0 16-16,6-9 0 0,0 0-224 0,3-5-32 16,-2 1-16-16,2-1 0 0,-1-4-368 0,4 1 144 15,-2-1-144-15,0 0 0 0,0-1 128 0,2-1-128 16,1 1 0-16,0 1 0 0,3 0 0 0,-1 4 0 15,2 1 0-15,-2 2 0 0,1 4 0 0,1 4 0 16,-2 1 0-16,0 5 0 0,-1 1 0 0,0 3 0 16,-1 7 0-16,0 3-144 0,-2 1 144 0,-2 3 0 0,-1 2 0 15,2 14 0-15,-8 0 0 0,0-13 0 0,-4 4 0 0,0-1 0 32,-1 3-448-32,-2-2-16 0,-1-1 0 0,0-3 0 15,-1 0-1808-15,2-6-352 0,1-5-80 0,-1-2-16 0</inkml:trace>
  <inkml:trace contextRef="#ctx0" brushRef="#br0" timeOffset="118507.12">28616 14861 11055 0,'0'-17'480'0,"0"5"112"0,-2-4-464 0,2 5-128 16,-2-2 0-16,-1 3 0 0,-1 1 2704 0,4 9 528 16,0 0 96-16,-9-4 32 0,-3 3-2208 0,-1 3-448 0,0 2-96 0,-1 4-16 15,0 2-336-15,-2 7-64 0,-2 2 0 0,-2-2-16 16,-2 5-176-16,-2 4 0 0,-3-1 144 0,1 5-144 15,-1 5 0-15,-1-2 144 16,-1 2-144-16,2 5 0 0,3 0 160 0,4-3-160 0,4 0 128 0,6-1-128 16,4-3 0-16,4-3 0 15,5-3 0-15,6 4 0 0,5-5 192 0,5 3-32 16,3 2-16-16,6-3 0 0,3 2 80 0,1 2 16 16,1 3 0-16,-2-4 0 0,-2-1-240 0,-2 1 128 0,-3 2-128 0,0-1 0 15,-1 1 0-15,-3 2 128 0,-2 0-128 0,-8-9 0 16,1-1 0-16,-3 3 128 0,-2-3-128 0,0 6 0 15,-4-1 128-15,-1 1-128 0,-2 2 0 0,0-1 0 16,-4-3 144-16,-3 1-144 0,-5 3 128 0,1-2-128 16,-5-3 192-16,-1 1-32 0,-1-5-16 0,-1 6 0 0,0-8 112 15,-3 1 0-15,-3 0 16 0,1-4 0 0,-1 0-48 16,2-3-16-16,0-5 0 0,3-1 0 0,-2-3-208 16,2-5 176-16,4-3-176 0,3-3 160 0,0-2 32 0,1-6 0 15,0-1 0-15,7-3 0 0,1-4-32 0,2-2 0 16,2-1 0-16,3-2 0 0,4 1-160 0,1 1 128 15,6 1-128-15,2 2 128 0,3 2-128 0,1 5-144 16,1 1 144-16,4 5-208 0,-3 0 208 0,0 4 0 16,1 3-160-16,0 4 160 0,-3 3 0 0,-1 1-144 15,-2 4 144-15,-1-2 0 16,-1 2-496-16,-5 4 16 0,4 0 0 0,-4-1-8688 16,-2 2-1744-16</inkml:trace>
  <inkml:trace contextRef="#ctx0" brushRef="#br0" timeOffset="130057.05">24884 18857 6447 0,'0'0'576'0,"0"0"-576"0,0 0 0 0,0 0 0 0,0 0 1088 0,-8-3 96 15,8 3 32-15,0 0 0 0,-6-2-704 0,6 2-128 16,-8-6-16-16,3-2-16 0,5 8 288 0,0 0 48 16,0 0 16-16,-7-5 0 0,1 1 96 0,6 4 32 15,0 0 0-15,0 0 0 0,-9 0-32 0,9 0 0 16,0 0 0-16,-7 4 0 0,7-4-16 0,0 0 0 15,0 0 0-15,0 0 0 0,3 9-48 0,5-2-16 16,2-3 0-16,4-1 0 0,4-5 96 0,4 1 16 16,4 0 0-16,6-2 0 0,5 1-400 0,5-3-80 15,5 0-16-15,1 0 0 0,1-3-336 0,-2-1 144 0,-4-1-144 16,-1 1 0-16,-3 0 0 0,-1 4 0 0,-3 1 0 16,-4 2 0-1,-1-1-384-15,-5 2-176 0,-2 3-32 0,-3 0-16 16,-7-1-1472-16,-3 0-288 0,-2 6-64 0,-8-7-16 0</inkml:trace>
  <inkml:trace contextRef="#ctx0" brushRef="#br0" timeOffset="130241.05">24880 19284 25791 0,'0'0'2304'0,"0"0"-1856"0,14-5-448 0,9 2 0 15,5 3 1536-15,5 0 192 0,3 0 64 0,8 0 0 16,4 2-1152-16,2-2-240 0,-1-2-32 0,-1 0-16 16,-6-4-160-16,2 2-16 0,-4 1-16 0,-2 1 0 15,-2-1-1248-15,-3 3-240 0,-4 0-48 0,-5-1-12384 16</inkml:trace>
  <inkml:trace contextRef="#ctx0" brushRef="#br0" timeOffset="132741.94">26029 18663 2751 0,'0'0'128'16,"0"0"16"-16,-10 0-144 0,10 0 0 0,-9-2 0 0,9 2 0 0,-9 0 3504 0,9 0 656 16,0 0 144-16,0 0 32 0,0 0-2608 0,0 0-512 15,0 0-96-15,0 0-32 0,0 0-176 0,0 0-32 16,10 4-16-16,1-1 0 0,1-3-96 0,-1 0-32 16,0 1 0-16,4 1 0 0,0 1-160 0,2-1-16 15,0 0-16-15,2-1 0 0,3 0-192 0,0 2-32 16,-1-3-16-16,1 2 0 0,2 0-176 0,-4-2-128 15,3-2 192-15,-2 1-192 0,-2 1 128 0,-2-1-128 0,-1-3 0 0,-1 3 0 32,1-1-272-32,-2 1-112 0,0 0-32 0,-1 0 0 15,0-1-1744-15,-2 0-336 0,-1-1-80 0,2 0-8176 0</inkml:trace>
  <inkml:trace contextRef="#ctx0" brushRef="#br0" timeOffset="133243.97">26730 18247 15663 0,'-7'-5'1392'0,"0"0"-1120"0,2-3-272 0,2 3 0 0,3 5 672 0,0 0 80 16,-5-5 16-16,5 5 0 0,0 0-80 0,-2-8-16 16,2 8 0-16,0 0 0 0,4-9 64 0,2 0 16 15,3 4 0-15,3 2 0 0,2-4-224 0,1 1-32 16,3 2-16-16,0 2 0 0,-1 0-96 0,2 0-32 16,-1 0 0-16,0 4 0 0,0 2-48 0,0 1-16 15,-1-2 0-15,1 6 0 0,0-2 0 0,-1 4 0 16,-2-2 0-16,0 5 0 0,-2 1-128 0,-2 3-32 15,-2 1 0-15,-1 1 0 0,-3 3 64 0,-1 4 0 0,-4-3 0 16,-3 3 0-16,-3 0-64 0,-2 3-128 0,-1-2 192 0,-2 1-64 16,-2-2-128-16,-1 1 0 0,-4 1 144 0,0-1-144 15,2 0 192-15,1-4-48 0,-1 2 0 0,2-5 0 16,2 0-16-16,0-2 0 0,2 0 0 0,4-1 0 16,1-3-128-16,2-1 192 0,2-5-192 0,2 0 192 15,-1-9-64-15,7 5-128 0,3-3 192 0,1-1-64 16,1-2 64-16,2 0 16 0,2-2 0 0,2 2 0 15,2-1-208-15,1-2 144 0,-1 1-144 0,1 2 128 16,4 0-128-16,-5-1 0 0,2-1 0 0,-2 1 0 16,0 0 0-16,1 0 0 0,-4 0-224 0,0-1 80 15,-2 0-1552-15,0-1-304 16,-2-1-64-16,0-3-10368 0</inkml:trace>
  <inkml:trace contextRef="#ctx0" brushRef="#br0" timeOffset="133712.62">27515 18162 12895 0,'0'0'1152'0,"-5"-7"-928"15,1 0-224-15,4 7 0 0,0 0 2368 0,1-9 416 0,-1 9 96 16,5-8 0-16,3 1-1888 0,-1 1-384 0,-7 6-80 0,14-5-16 16,-1-1-208-16,1 1-48 0,0 2-16 0,1 3 0 15,2 0 32-15,-2 3 16 0,-2 0 0 0,0 0 0 16,-1 5-112-16,0-2-32 0,-2 3 0 0,-1 1 0 16,-2 3-144-16,0 2 0 0,-3-1 0 0,-2-1 0 15,1 1 208-15,-2 1 64 0,0 1 16 0,-1-1 0 16,-1-1-80-16,0 1-16 0,-2-2 0 0,1 2 0 15,-2-1-64-15,-1-1 0 0,-2-1-128 0,1 4 192 16,1-4-192-16,-1 1 176 0,0 1-176 0,4 0 160 16,-1 1-160-16,3-1 128 0,0-4-128 0,3 4 128 15,1-1-128-15,2-3 128 0,2 3-128 0,2 1 128 16,1-4-128-16,1 2 160 0,-2-4-160 0,3 3 160 16,-3-2-160-16,0-1 192 0,-1 1-192 0,-1 0 192 15,-2-2-192-15,-2 1 0 0,-1 1 0 0,-1 2 0 0,-2-11 0 0,-4 10 0 16,-1 0 128-16,-5 0-128 0,-2-2 0 0,0 2-176 15,-2-5 48-15,1-1 0 16,0 1-480-16,2 1-96 0,-1-2 0 0,3-1-7968 16,9-3-1584-16</inkml:trace>
  <inkml:trace contextRef="#ctx0" brushRef="#br0" timeOffset="134426.91">28113 18929 19807 0,'0'0'880'0,"0"0"176"0,0 0-848 0,0 0-208 0,0 0 0 0,0 0 0 15,-5 9 368-15,5-9 16 0,0 0 16 0,0 0 0 16,0 0 240-16,0 0 64 0,0 0 0 0,0 0 0 16,0 0 272-16,0 0 64 0,0 0 16 0,0-11 0 15,0 1-304-15,2-3-64 0,1-1-16 0,0-1 0 16,1-3-224-16,1 0-32 0,-1 0-16 0,1-1 0 16,0-2-208-16,0 0-32 0,0 4-16 0,0-1 0 15,0 1-144-15,0 2 0 0,0 1 0 0,0 6 128 16,1 2-128-16,-6 6 0 0,0 0 0 0,0 0 0 0,11 6 0 0,-1 6-176 15,-2 2 176-15,-1 2-128 0,0 1 128 0,-1 1-128 16,-1 2 128-16,0 2-128 0,-1-2 128 0,0 0 0 16,-2-1-144-16,2-2 144 0,0-2 0 0,-1-5 0 15,-3-10 0-15,3 13 0 0,1-5 0 0,-4-8 0 16,0 0 0-16,0 0 0 0,0 0 496 0,13-3 16 16,-3-2 0-16,3-4 0 0,-4-2-48 0,0-5 0 15,-2-1 0-15,1-2 0 0,0-4-272 0,-2-1-48 16,-1-1-16-16,0 1 0 0,-1-5-128 0,0 0 0 15,0 1 0-15,-1-4 0 0,0-2 0 0,1-2 0 16,-3-2 128-16,1 0-128 0,1-4 0 0,1-1 0 16,0-3 0-16,1 0 0 0,0-3 0 0,0 0 0 0,1 1 0 15,-1 1 0-15,2 6-176 0,0 2 176 16,2 1-128-16,0 6 128 0,-1 4 0 0,-1 5-160 0,0 3 160 0,-1 3 0 16,-1 2 0-16,4 4-128 0,-3 3 128 0,1 0 0 15,-7 8 0-15,9-5-160 0,-2 1 160 0,-7 4-128 16,13 0 128-16,-2 0 0 0,1 0-144 0,-1 0 144 15,2 0 0-15,2 0 0 0,1 0 0 0,1 2 0 16,4-4-128-16,0 1 128 0,2-1 0 0,4-1 0 16,1-1 0-16,0 2 0 0,-2-1 0 0,1 1 0 15,-1 2 0-15,-2-3 0 0,0-3 0 0,-2 1 0 16,-3 1 0-16,0 0 0 0,-2-1 0 0,-1 1 0 16,-2-3-256-16,-2 0-64 0,0 2-32 0,-2 3 0 15,-1-1-1696-15,-9 3-352 16,0 0-64-16,0 0-9856 0</inkml:trace>
  <inkml:trace contextRef="#ctx0" brushRef="#br0" timeOffset="134686.91">28715 18280 23039 0,'-7'11'2048'0,"2"1"-1648"15,0 4-400-15,1 3 0 0,1 2 1216 0,0 2 144 16,-2-1 48-16,1 3 0 0,0 0-528 0,0-2-112 16,1 4 0-16,-2-3-16 0,1 1-400 0,-1 1-80 15,1-5-16-15,-2 3 0 0,2 1-48 0,0-3-16 0,0-3 0 0,2 1 0 16,-1-4-192-16,2 1 128 0,2-2-128 0,0-4 0 16,1 1 0-16,0 0 0 0,1-3 0 0,-3-9-160 31,3 12-464-31,3-7-80 0,-6-5-32 0,0 0 0 15,10 1-1872-15,-1-2-368 0,-9 1-80 0,14-5-16 0</inkml:trace>
  <inkml:trace contextRef="#ctx0" brushRef="#br0" timeOffset="135086.44">28980 18260 2751 0,'0'0'256'0,"0"0"-256"0,0 0 0 0,0 0 0 0,0 0 4416 0,0 0 832 16,7-11 160-16,-1 4 32 0,0-3-3680 0,1 2-736 16,3-1-160-16,0 3-32 0,2-1-320 0,0-2-80 15,1 1-16-15,0-3 0 0,1 6-80 0,0-2-16 16,-2-1 0-16,2 3 0 0,-1-1 0 0,0 2-16 15,-1 3 0-15,0 1 0 0,-1 0-48 0,0 2 0 16,-11-2 0-16,11 9 0 0,-2 0-80 0,-3 4-32 16,-1-1 0-16,2 5 0 0,-5 3 144 0,1 2 32 15,-3-1 0-15,-2 7 0 0,0 0-64 0,-2 4-16 0,-2 2 0 16,-2 1 0-16,-2 2-240 0,1-3 176 16,-2 2-176-16,0-3 160 0,0-3 16 0,2 1 0 0,-1-2 0 15,1-3 0-15,0 0-16 0,2-3 0 0,-1-4 0 16,2 0 0-16,0-4-160 0,1 3 0 0,2-4 0 0,-1-4 128 15,4-10-400-15,-3 10-96 0,3-10-16 0,0 0 0 32,0 0-2224-32,0 0-448 0,0 0-80 0</inkml:trace>
  <inkml:trace contextRef="#ctx0" brushRef="#br0" timeOffset="135287.37">29024 18566 19343 0,'0'0'1728'0,"0"0"-1392"0,0 0-336 0,8-6 0 16,1-3 2096-16,4 4 336 0,-1-1 80 0,2 0 16 0,0 2-1808 0,1 1-352 16,3-3-80-16,2 0-16 15,3 1-32-15,1 1-16 0,1-5 0 0,5 4 0 0,3-1 32 0,1-2 0 16,0 3 0-16,1 0 0 0,-1-1-256 0,-5 2 128 16,-3 1-128-16,-5 1 0 15,-3 2-1680-15,-4 1-432 0,-4 2-96 0,-10-3-16 0</inkml:trace>
  <inkml:trace contextRef="#ctx0" brushRef="#br0" timeOffset="135897">26850 19330 11055 0,'0'0'976'0,"0"0"-784"16,0 0-192-16,0 0 0 0,-8-7 1232 0,8 7 208 15,0 0 32-15,0 0 16 0,0 0-976 0,0 0-192 16,13-6-32-16,0 4-16 0,-1-1 416 0,4 0 80 16,2-2 0-16,2 2 16 0,3-1 64 0,5 1 16 15,5-1 0-15,5-1 0 0,4 0 32 0,6 1 16 16,8 2 0-16,0-3 0 0,2-2-144 0,5 4-16 16,0-1-16-16,7 0 0 0,5 3-288 0,3 1-64 0,2 0-16 15,-4-2 0-15,-5 0-96 0,0-1-16 0,-1 2 0 16,2 0 0-16,-1 0 64 0,-3-2 16 0,-2-2 0 0,-7 0 0 15,-6 0-64-15,-2-3-16 0,-4 2 0 0,-4 1 0 16,-2-3-256-16,-4 2 128 0,-5-4-128 0,-4 3 0 31,-3 2-448-31,-2-3-208 0,-3 3-48 0,-2 0-8896 0,-5-1-1776 0</inkml:trace>
  <inkml:trace contextRef="#ctx0" brushRef="#br0" timeOffset="136293.31">27506 19695 18431 0,'0'0'1632'0,"0"0"-1312"0,-4 12-320 0,2 2 0 15,0 3 1488-15,2 2 240 0,-2 0 32 0,-1 1 16 16,-1 1-784-16,1 0-160 0,-3 3-16 0,1 1-16 16,0-1-48-16,-2 2-16 0,0 0 0 0,1 1 0 15,0-5-208-15,0 4-32 0,0-1-16 0,4-4 0 16,-2-4-256-16,1 0-48 0,2-3-16 0,1-3 0 16,0 1-304-16,1-1-64 0,-1-11-16 0,0 0 0 31,0 0-1664-31,0 0-336 0,0 0-64 0,0 0-9552 0</inkml:trace>
  <inkml:trace contextRef="#ctx0" brushRef="#br0" timeOffset="136718.6">27853 19662 2751 0,'0'0'256'0,"0"0"-256"16,5-8 0-16,1-1 0 0,2 0 4240 0,1 4 816 15,-3-3 144-15,2 3 48 0,2 3-3632 0,0-2-720 16,0-2-128-16,2 1-48 0,0-1 48 0,2-1 16 16,2 2 0-16,2 0 0 0,-1-3-64 0,4 3-16 15,2 1 0-15,3-1 0 0,-2 1-96 0,2 2-32 0,-2 0 0 0,1 2 0 16,2 2-288-16,0 0-64 0,-3 0-16 0,-2 3 0 15,-2-2-16-15,-2 1-16 0,-3 1 0 0,-1 3 0 16,0-3 32-16,-5 3 16 0,0 1 0 0,-2 3 0 16,1 0-80-16,-3 3-16 0,-2 4 0 0,-2 1 0 15,-1 3-128-15,-1 1 128 0,-5-2-128 0,-1 3 128 16,-3 1-128-16,0-1 160 0,2 1-160 0,-5-5 160 16,-1 2-160-16,-1 3 0 0,1-4 144 0,-4 3-144 15,4-2 0-15,-1-1 0 0,0 0 0 0,1 1-192 16,1-2 0-16,2-1-16 0,0-1 0 0,1-2 0 15,1 0-304 1,0-2-64-16,2-1-16 0,-1 0 0 0,3 0-528 16,-3-5-96-16,2 0-32 0,0-1-7440 0,6-8-1488 0</inkml:trace>
  <inkml:trace contextRef="#ctx0" brushRef="#br0" timeOffset="136958.03">28022 19965 15663 0,'0'0'1392'0,"0"0"-1120"15,-5-6-272-15,5 6 0 0,0 0 3264 0,0 0 608 16,0 0 112-16,10-3 32 0,0 1-2928 0,4-2-576 16,3 2-112-16,2-1-16 0,1 0 64 0,4 1 0 15,0 1 16-15,4-2 0 0,5-1-144 0,4 2-16 16,0-1-16-16,1 1 0 0,-2-1-288 0,-1-1 160 15,-3-2-160-15,-3 2 128 16,-3 0-752-16,-2 2-144 0,-2-2-48 0,-3 0-8880 0,-4 0-1776 0</inkml:trace>
  <inkml:trace contextRef="#ctx0" brushRef="#br0" timeOffset="140081.6">30168 17783 5519 0,'0'0'496'0,"0"0"-496"0,0-8 0 0,0 8 0 16,0 0 1472-16,0-12 192 0,0 12 32 0,2-9 16 15,2-3-816-15,0 3-144 0,-4 9-48 0,6-9 0 16,0 1-256-16,2 0-48 0,1 2-16 0,0-3 0 15,-1 2-208-15,-3 4-48 0,0-4-128 0,0 2 192 16,0 1-192-16,0-2 0 0,-1 1 0 0,0 1 0 16,-1-1 0-16,2-5 0 0,-5 10 0 0,0 0 0 15,3-7 160-15,-3 7-16 0,-1-10 0 0,1 10 0 16,0 0 464-16,0 0 96 0,-3-5 0 0,-1 0 16 16,4 5-16-16,0 0 0 0,0 0 0 0,0 0 0 15,0 0-224-15,0 0-48 0,-9 3-16 0,9-3 0 0,-12 3-208 0,4 4-32 16,-2 0-16-16,4 1 0 0,-2 5 48 0,0-1 16 15,1-1 0-15,-1 3 0 0,-2 3 160 0,1 1 16 16,1 1 16-16,0 3 0 0,-4 5-80 0,1-2-16 16,-2 5 0-16,0 2 0 0,1 1-128 0,-1 3-48 15,0 1 0-15,-1 3 0 0,0 0-144 0,3 2 128 16,-1 2-128-16,0 2 128 0,-4 2-128 0,2 1 0 16,2-5 144-16,-1 4-144 0,1 3 0 0,1-1 128 15,1-2-128-15,-2 2 0 0,0 2 128 0,3-1-128 16,2-2 128-16,0 0-128 0,0-2 128 0,2-4-128 15,2 3 160-15,0-3-160 0,-1 1 144 0,3 2-144 16,1 4 128-16,1-1-128 0,-2-4 128 0,1 0-128 16,0-3 0-16,0 3 128 0,0-6-128 0,1 3 0 0,0 1 0 0,2-1 128 15,0 3-128-15,0-3 0 0,1 1 144 0,3 1-144 16,0 0 160-16,5-1-32 0,-1-2-128 0,0-5 192 16,0 0-192-16,1 1 176 0,6 1-176 0,-1-4 160 15,-1-1-160-15,-1 0 0 0,1-3 0 0,2-1 0 16,-3 1 0-16,3-5 0 0,2-4-160 0,0-2 160 31,4-5-1472-31,4-2-208 0,3-6-48 0</inkml:trace>
  <inkml:trace contextRef="#ctx0" brushRef="#br0" timeOffset="140998.72">32190 17600 2751 0,'0'0'256'15,"0"0"-256"-15,0-8 0 0,0 8 0 0,3-11 2992 0,-3 11 544 16,2-9 112-16,-2 9 32 0,0 0-2464 0,0 0-480 15,0 0-96-15,0 0-32 0,0 0-256 0,10-4-48 16,-10 4-16-16,10 0 0 0,-10 0 32 0,12 6 0 16,-2 0 0-16,1-1 0 0,2 5 272 0,-7-4 64 15,6 6 16-15,-2 0 0 0,4 4-160 0,1 3-16 0,2 4-16 0,1-1 0 16,1 5-80-16,16 24-16 16,-4-4 0-16,-2-4 0 0,-2 4-160 0,-3 4-32 0,-2 5-16 0,-2 4 0 15,-2 6-176-15,-4-1 0 0,-4-4 144 0,-3 3-144 16,0-1 0-16,-3 5 144 0,-3 4-144 0,0-1 0 15,-1-3 208-15,-1-5-64 0,-3-6-16 0,2-2 0 16,-4-2 256-16,1 0 64 0,2 3 0 0,-5 3 0 16,2-3 0-16,-1 1 0 0,1-3 0 0,-2-5 0 15,-1-7-128-15,-1-3-32 0,0 1 0 0,-1-2 0 16,-1 0-112-16,1 2-32 0,-2 4 0 0,0-4 0 16,-1 2-144-16,-1-2 192 0,-2-1-192 0,1-3 192 15,-1-6-192-15,0-1 0 0,-2-3 144 0,8-13-144 16,0 1 128-16,-3 2-128 0,-1 1 128 0,1-1-128 15,-4 1 0-15,1-2 144 0,1 1-144 0,-13 12 0 16,5-9 0-16,3-2 0 0,3-3 0 0,3-5 0 0,1-2-224 16,3-1-48-16,-1-5-16 0,2 0 0 15,1-1-672-15,9 0-128 0,-7-2-16 0</inkml:trace>
  <inkml:trace contextRef="#ctx0" brushRef="#br0" timeOffset="142516.21">30916 17857 6447 0,'0'0'576'0,"0"0"-576"0,0 0 0 0,0 0 0 0,0 0 2704 0,0 0 432 0,0 0 96 0,0 0 16 15,0 0-2480-15,0 0-480 0,0 0-96 0,0 0-32 0,0 0 0 0,0 0 0 16,0 0 0-16,-6 9 0 0,6-9 16 0,0 0 0 16,0 0 0-16,0 0 0 0,0 0 80 0,0 0 32 15,-5 6 0-15,5-6 0 0,0 0 112 0,0 0 32 16,0 0 0-16,-3 11 0 0,3-11-80 0,0 11-16 15,0-11 0-15,0 10 0 0,0-10-48 0,2 11-16 16,-2-11 0-16,0 0 0 0,3 9-64 0,-3-9-16 16,0 0 0-16,0 0 0 0,0 0 32 0,0 0 0 15,0 10 0-15,0-10 0 0,0 0-96 0,0 0-128 16,0 0 176-16,0 0-176 0,0 0 160 0,0 0-160 16,0 0 128-16,0 0-128 0,0 0 144 0,0 0-144 15,0 0 160-15,0 0-160 0,0 0 160 0,0 0-160 16,0 0 160-16,0 0-160 0,0 0 144 0,0 0-144 0,0 0 128 0,0 0-128 15,0 0 192-15,5-9-64 0,-5 9 0 0,0 0 0 16,0 0-128-16,0 0 0 0,0 0-192 0,0 0 192 16,0 0 0-16,0 0 0 0,0 0 0 0,0 0 0 15,0 0 0-15,0 0 0 0,0 0 128 0,0 0-128 16,0 0 128-16,3 13-128 0,-2-4 0 0,-1 4 128 16,0 2-128-16,-1 3 0 0,0 1 144 0,-2 4-144 15,1 6 0-15,-3 1 144 0,-4 5-144 0,1 3 0 16,0 1 192-16,0 1-192 0,-3 0 192 0,2 1-192 15,1-7 192-15,0-1-64 0,-1 0 0 0,1-1-128 16,3-1 352-16,-1-7-32 0,1-1-16 0,1-4 0 16,3-3-128-16,1-2-32 0,-1-1 0 0,1-4 0 15,0-9-144-15,0 0-256 0,0 0 64 0,0 0 16 16,0 0-2352-16,6-8-480 0,2-10-80 0,0-1-32 16</inkml:trace>
  <inkml:trace contextRef="#ctx0" brushRef="#br0" timeOffset="143466.94">31282 17911 9215 0,'0'0'816'0,"0"0"-656"0,-11-2-160 0,2 0 0 16,9 2 1808-16,0 0 336 0,0 0 64 0,0 0 16 16,0 0-1008-16,0 0-208 0,0 0-48 0,0 0 0 15,0 0-240-15,8-6-48 0,2-4-16 0,3 4 0 16,2-3 256-16,4 1 48 0,1 2 16 0,7-3 0 0,2 4-288 16,2-3-64-16,-1 2-16 0,2-1 0 0,-2-1-160 0,2 1-48 15,-4-2 0-15,-2 2 0 0,-2-2-96 0,-1 2-32 16,-3 4 0-16,-1-1 0 0,-1-1-96 0,-4 3-32 15,-1 4 0-15,-13-2 0 0,8 6-144 0,-1 0 128 16,-5 6-128-16,-2-2 128 0,0 1-128 0,-5 6 192 16,-2 2-192-16,-1 4 192 0,-3 5-192 0,-2 0 128 15,-2 2-128-15,-1 3 128 0,0 3-128 0,-2 1 0 16,-1 1 144-16,1 1-144 0,0 0 0 0,-1 0 0 16,-1 2 0-16,0-6 128 0,-1 1-128 0,1-2 176 15,1-1-176-15,1-1 192 0,3-2-192 0,0 1 0 16,1-4 144-16,2-1-144 0,3-4 0 0,0-2 0 15,0-1 0-15,3-2-192 16,1-3-464-16,0-1-112 0,1-7 0 0,0 2-16 16,4-8-2160-16,0 0-416 0</inkml:trace>
  <inkml:trace contextRef="#ctx0" brushRef="#br0" timeOffset="143664.76">31317 18322 26719 0,'0'0'2368'0,"11"-3"-1888"0,2 1-480 0,5 1 0 16,2-1 784-16,5 2 64 0,3-1 16 0,5 0 0 15,2-2-336-15,-1-2-64 0,0 0-16 0,-1 0 0 16,2-3-224-16,-3 1-48 0,-1-2-16 0,0 2 0 16,-3 4-160-16,-3 0 128 0,-3 2-128 0,-3-1 128 15,-4-1-1792-15,-3 1-352 0,-12 2-80 0</inkml:trace>
  <inkml:trace contextRef="#ctx0" brushRef="#br0" timeOffset="144101.44">30297 19315 18431 0,'0'0'1632'0,"12"-2"-1312"0,-1 1-320 0,6-3 0 0,3-2 2064 0,8 1 352 0,8-2 64 0,2-1 16 16,2 1-1632-16,6-3-320 0,0 0-64 0,5-2-16 15,3 2-144-15,6 3-16 0,5-4-16 0,1 4 0 16,1-5-16-16,-3 5 0 0,-6-2 0 0,-2 2 0 16,0 2-80-16,-5-2-32 0,-3 2 0 0,-1 3 0 0,-1 1-32 15,-4 0-128-15,-5 0 192 0,-4 1-64 16,-7 1-320-16,-5 0-64 0,-3-1 0 0,-5 0-16 15,-13 0-1632-15,0 0-320 0,0 0-64 0</inkml:trace>
  <inkml:trace contextRef="#ctx0" brushRef="#br0" timeOffset="144397.01">30790 19552 25679 0,'0'0'1136'0,"0"0"240"0,-8 7-1104 0,0-1-272 0,0 7 0 0,-1-2 0 16,2 3 256-16,-3 4 0 0,-1 4 0 0,0-1 0 15,-3 3 208-15,-1-1 48 0,0 5 0 0,-1-1 0 16,1 1 208-16,0-3 48 0,1 3 16 0,2-4 0 16,2 0-256-16,3 3-48 0,-1-7-16 0,0 2 0 15,2 2-272-15,2-6-64 0,2-5-128 0,0 1 192 16,2 0-384-16,0-5-96 0,0-9-16 0,0 0 0 16,0 0-1840-16,0 0-368 0,0 0-80 0</inkml:trace>
  <inkml:trace contextRef="#ctx0" brushRef="#br0" timeOffset="144718.51">31135 19620 23951 0,'-9'6'2128'0,"0"2"-1696"15,0-3-432-15,0 9 0 0,-3 2 928 0,1 5 96 16,-1 0 32-16,-4 1 0 0,0 1-848 0,-1 1-208 15,1-4 0-15,1 2 0 0,-2 1 160 0,3-4-16 16,1-2 0-16,5 0 0 0,1-4 176 0,5-2 48 16,0-1 0-16,5-2 0 0,2 1 16 0,4-3 16 0,-1-3 0 0,4-3 0 15,2 0-32-15,3-2-16 0,2-1 0 0,-1-4 0 16,-1 1-80-16,0 1-16 0,-2-5 0 0,0 2 0 16,-1-5 16-16,-1 2 0 0,-1 1 0 15,-2-4 0-15,-1 1-48 0,-2-1-16 0,-2 1 0 0,-1-1 0 16,-4-1-208-16,-1 1 176 0,-2-2-176 0,0-1 160 15,-5-1-160-15,0 6-256 0,-1 0 64 0,-1 6 16 32,-1-1-1376-32,-1 2-288 0,-3 3-48 0,1 2-7216 0,-4 2-1456 0</inkml:trace>
  <inkml:trace contextRef="#ctx0" brushRef="#br0" timeOffset="145186.46">31342 19627 17503 0,'0'0'1552'0,"0"0"-1232"16,0 0-320-16,0 0 0 0,0 0 2112 0,0 0 384 16,0 0 64-16,0 0 0 0,0 0-1984 0,10-5-384 15,0 1-192-15,3 1 160 0,1-3-32 0,3 3 0 16,0 0 0-16,1 1 0 0,0 0 288 0,0 1 48 15,1 0 16-15,-3 1 0 0,-2 0-144 0,-2 1-16 16,-12-1-16-16,13 3 0 0,-3 0-128 0,-10-3-32 16,0 0 0-16,10 11 0 0,-4-3 112 0,-3 5 0 15,-1 1 16-15,-2-1 0 0,-2 1-112 0,-2 1-32 16,-4 4 0-16,-1-1 0 0,-1 0-128 0,0-2 160 16,0 0-160-16,1-3 160 0,-2 0-16 0,0-1 0 15,1-2 0-15,1-3 0 0,2 5 64 0,3-6 16 16,4-6 0-16,0 8 0 0,3-1 96 0,3 0 32 15,3-1 0-15,1 1 0 0,1-2-64 0,3 2-16 16,2-2 0-16,-1 2 0 0,-1 0-96 0,-1-2-32 16,-2 2 0-16,-3 0 0 0,1 0 0 0,-4 3 0 0,-2 0 0 15,-3 2 0-15,0-2 112 0,-1 1 0 16,-4 2 16-16,-3-3 0 0,-2 4 48 0,-2 0 16 0,-5-1 0 0,-2-2 0 16,-1 2-128-16,-1 0-16 0,-2-3-16 0,1 1 0 15,0-4-176-15,0 0 0 0,2-3 0 0,1 0 128 16,2-3-1376-16,3-1-288 15,0-3-48-15,2 1-14656 0</inkml:trace>
  <inkml:trace contextRef="#ctx0" brushRef="#br0" timeOffset="146068.53">30099 18678 18591 0,'0'0'832'0,"0"0"160"0,0 0-800 0,0 0-192 0,0 0 0 0,0 0 0 15,0 0 736-15,0 0 96 16,0 0 32-16,14-4 0 0,0 1-96 0,1 0-32 15,2-4 0-15,0 1 0 0,3 0-96 0,0-3-32 16,2 1 0-16,-1-1 0 0,-1 3-144 0,2-2-16 16,0 3-16-16,-1 1 0 0,1-1-112 0,-3-1-32 15,-4 2 0-15,0 1 0 0,-2 3-288 0,-3 2 128 0,-10-2-128 0,0 0 0 16,0 0 256-16,0 0-64 0,0 0-16 0,-2 12 0 16,-6-3-48-16,-3 1-128 0,-6-4 192 0,1 2-64 15,-2 0 0-15,-4-2-128 0,2 2 192 0,2-3-64 16,2 2 112-16,3 0 16 0,-1-4 0 0,4-1 0 15,10-2 96-15,0 0 32 0,0 0 0 0,0 0 0 16,0 0-96-16,0 0-16 0,0 0 0 0,10-4 0 16,0 1-144-16,2-4-128 0,0 1 192 0,5 2-192 15,3 0 208-15,0 0-64 0,-2 2-16 0,1 1 0 0,0-2 32 0,-1 2 0 16,-3 1 0-16,-1 1 0 0,-3 2-16 0,-11-3 0 16,0 0 0-16,8 7 0 0,-2 0-144 0,-6-7 160 15,-6 11-160-15,-1-2 160 0,-3 2-160 0,-4-2 128 16,-4 1-128-16,-2-1 128 15,-3 2-480-15,-3-6-96 0,3 0-32 0,2 0-15248 0</inkml:trace>
  <inkml:trace contextRef="#ctx0" brushRef="#br0" timeOffset="179578.84">10069 14369 4607 0,'6'-7'400'0,"0"1"-400"16,1-3 0-16,-7 9 0 0,7-6 1472 0,-7 6 192 0,4-10 64 0,-4 10 0 15,3-10-976-15,-3 1-192 0,0 9-48 0,0 0 0 16,0 0-96-16,-8-3-32 0,-1 1 0 0,-1 3 0 15,-2 1-32-15,-3 5-16 0,-1 2 0 0,-7 1 0 16,-4 5 16-16,-5 3 0 0,-3 6 0 0,-3-1 0 16,1 0-96-16,-4 6 0 0,-2 0-16 0,-3 7 0 15,-2 3 16-15,0 2 0 0,-6 3 0 0,-6 3 0 16,-11 4-32-16,3 1 0 0,-2 3 0 0,0 5 0 16,-1 5-224-16,-4 2 176 0,-4-1-176 0,-1 3 160 15,-4-1-160-15,2 1 0 0,5 0 0 0,1 0 128 16,-1 4-128-16,-1-6 0 0,-3-3 0 0,4-3 0 0,4 1 192 15,6-2 0-15,4 2 0 0,-1-2 0 0,-5 2 32 16,1-2 16-16,-2-4 0 0,2-1 0 0,2 0 112 0,1 4 32 16,-1 2 0-16,-4-1 0 0,-5 3-384 0,-1-6 0 15,0-4 0-15,1-3 0 0,3 0 0 0,0 0 0 16,0 0 0-16,-4 0 0 0,-4-6 0 0,1 3 0 16,4-3 0-16,2 1 128 0,2 4-128 0,-1-2 176 15,-5 1-176-15,1 2 192 0,-1-6-32 0,3 3 0 16,3-2 0-16,1 4 0 0,0 3-160 0,-3 0 160 15,-5-1-160-15,5 0 160 0,2-4-160 0,4 0 0 16,0 1 0-16,3-2 0 0,0 1 0 0,-3-4 0 16,-4 3 0-16,1-4 0 0,3-1 0 0,3 2 0 15,-1-1 0-15,1 3 0 0,1-2 0 0,-6-1 0 16,-7 0 0-16,2-3 0 0,-1 2-288 0,3 1 64 0,-2 0 16 0,-1-3 0 16,-8 2-80-16,-1-1-16 0,2 0 0 0,2-2 0 15,1 1-48-15,0 3-16 0,-4 0 0 0,1-2 0 31,-2-4-288-31,4 4-64 0,4 2-16 0,4-3 0 16,3 1-144-16,-3 3-16 0,-3-3-16 0,3 0-6064 0</inkml:trace>
  <inkml:trace contextRef="#ctx0" brushRef="#br0" timeOffset="180576.07">2078 19620 3679 0,'0'0'320'0,"0"0"-320"0,0 0 0 0,10-8 0 0,2-3 1824 0,3-1 288 16,-1 1 64-16,4-5 16 0,1-1-1584 15,4-4-320-15,6-3-64 0,3 0-16 0,-2-3-208 0,9 1 0 16,4-2 128-16,6-2-128 0,6-1 0 0,2-4 0 16,4-2 128-16,-1-3-128 0,1-7 0 0,3-3 0 15,4-3 0-15,6-2 0 0,7 4 0 0,1 2 0 16,-4-6 0-16,-1-2 0 0,-1 2 208 0,4 2 0 15,3 1 0-15,-1 2 0 0,2-3 368 0,0-1 64 16,-1 0 0-16,3-1 16 0,6-1-64 0,-5-1-16 16,2-3 0-16,3-2 0 0,-4 2-256 0,8 0-64 15,6-3-16-15,-3-1 0 0,-4-3-112 0,4-2 0 16,4 2-128-16,4-2 192 0,4 1-192 0,-3-1 0 16,-3 2 128-16,5 6-128 0,3 0 176 0,-5 2-16 0,-6-7 0 0,-2 8 0 15,2 2 176-15,1 1 48 0,0 0 0 0,-4 2 0 16,-4-2-176-16,0 2-16 0,6 0-16 0,-5-2 0 15,-3-6-176-15,-4 2 128 0,-4 1-128 0,2-2 128 16,2 4-128-16,-2-1 0 0,0-3 0 0,-8 1 0 16,-6-1 0-16,1 3 128 0,0-2-128 0,2 2 0 15,2 0 0-15,-5 2 128 0,-3 3-128 0,-1 0 0 16,-2 0 0-16,6 1 0 0,3 3 128 0,4-2-128 16,1 2 0-16,0 1 0 0,-3-3 0 0,5 4 0 15,5 7 0-15,-1 0 0 0,-1-5 144 0,-5 2-144 16,-6 4 0-16,-1 1 0 0,-3 2-160 0,1 1 160 15,2-3 0-15,-5 1 0 0,-6 2 0 0,1-2 0 16,-7-1 0-16,-2 2 0 0,-6 0 0 0,2 4 0 16,0 3 0-16,0-4 0 0,-4-5 0 0,0 4 0 0,-1 1 0 15,-5-1 0-15,-2 0 0 0,-4 1 0 0,1 2 0 0,-2 4 0 16,-3-2 128-16,0 6-128 0,-1-5 0 0,-4 4 0 16,1 3 0-16,-2-1 0 0,0 2 0 0,-4 3 128 15,-2 2-128-15,-1 4 0 0,-4 2 160 0,-1 3-160 16,-2 0 160-16,-3 2-160 0,-8 3 160 0,0 0-160 15,9 0 160-15,-9 0-160 0,0 0 0 0,0 0 0 16,-9 12 0-16,-3 2 0 0,-3 1 0 0,-5 3 0 16,-6 2 0-16,0 2 0 0,-1 3 0 0,-2 3 0 15,-2-3 0-15,-2 6 0 0,-1 3 0 0,-4 2 0 16,0 3 0-16,-6 7 0 0,-6-4 128 0,-6 5-128 16,-5-2 0-16,0 5 0 0,0 4 0 0,1-1 128 0,-5-1-128 0,0 3 0 15,-3 3 0-15,-5-2 0 16,-4-4 128-16,4 3-128 0,-3 1 144 0,1 5-16 0,0 1 0 0,-7 2 0 15,-5-2 64-15,3 3 16 0,1 1 0 0,2 0 0 16,-4 4-48-16,-5 0-16 0,-8 1 0 0,4 2 0 16,2-1-144-16,2 1 128 0,-3-1-128 0,-4 4 128 15,-4-2-128-15,0 0 0 0,5 3 144 0,-6-2-144 16,-2 0 0-16,2-4 144 0,3-3-144 0,2 2 0 16,3 0 208-16,-4-2-64 0,-3 1-16 0,2-3 0 15,3-1 96-15,2 3 16 0,0 1 0 0,0-2 0 16,-3-2-96-16,2 3-16 0,1 0 0 0,-1 0 0 15,-2-2-128-15,-3 2 0 0,-2 2 144 0,5-1-144 16,5-1 128-16,-5-3-128 0,-5-1 160 0,2 1-160 16,5-6 0-16,2 2 0 0,4 0 0 0,4-5 0 0,-2-2 0 15,5-2 0-15,5-5 0 0,7-1 0 0,4-1 0 0,6-3 128 16,6-3-128-16,0-4 0 0,4-2 128 0,1-2-128 16,2-3 0-16,4 1 0 0,6-4 0 15,5 1 0-15,1-5 0 0,4-3 0 0,4-1 0 0,4-6 0 16,2-1 0-16,7-2 0 15,10-8-432-15,0 0-16 0,0 0-16 0,0 0 0 16,0 0-1728-16,9-13-352 0</inkml:trace>
  <inkml:trace contextRef="#ctx0" brushRef="#br0" timeOffset="181691.03">10421 14063 11967 0,'0'0'1072'0,"0"0"-864"15,0 0-208-15,0 0 0 0,0 0 0 0,14 0-192 16,-2 2 48-16,2-3 0 0,2-4 144 0,-1 1-128 15</inkml:trace>
  <inkml:trace contextRef="#ctx0" brushRef="#br0" timeOffset="181899.57">11201 13643 11231 0,'5'-15'496'0,"-5"15"96"0,5-12-464 0,3 5-128 0,-3-1 0 0,3 0 0 16,1-3 192-16,2 2 32 0,2-2 0 0,1-1 0 15,1 2-224-15,1-3 0 0,2 2 0 0,3 0 0 16,0-2-128-16,2 3-80 0,1-3-16 0,0 1 0 31,4 1-448-31,-3-2-96 0</inkml:trace>
  <inkml:trace contextRef="#ctx0" brushRef="#br0" timeOffset="182025.13">12021 13067 6447 0,'5'-9'576'0,"0"0"-576"0,0 1 0 0,2-4 0 16,-2 5 1296-16,1-4 160 0,3 2 16 0,-1-1 16 16,-1 3-1040-16,3-4-224 0,1 1-32 0,1-2-3792 15,2-1-752-15</inkml:trace>
  <inkml:trace contextRef="#ctx0" brushRef="#br0" timeOffset="182319.24">13944 11856 10127 0,'7'-17'448'0,"-2"5"96"0,1-1-544 0,2 0 0 0,1-2 0 0,2-2 0 16,0 0 960-16,6-1 64 0,5-1 32 0,2 2 0 15,2 1-896-15,5-2-160 0,5-4 0 0</inkml:trace>
  <inkml:trace contextRef="#ctx0" brushRef="#br0" timeOffset="183932.26">9953 14118 1839 0,'-29'14'160'0,"10"-1"-160"0,2-3 0 0,1 3 0 16,-2 2 944-16,6-1 144 0,0-4 48 0,0 3 0 15,2-4-16-15,1 0 0 0,3-3 0 0,2 3 0 16,4-9-464-16,-4 5-80 0,4-5-32 0,-2 7 0 16,2-7-368-16,0 0-176 0,-3 9 160 0,3-9-160 15,0 0 128-15,0 8-128 0,0-8 0 0,3 11 0 16,-3-11 0-16,0 0-128 0,0 0-16 0,0 0-5200 15</inkml:trace>
  <inkml:trace contextRef="#ctx0" brushRef="#br0" timeOffset="184228.43">10183 14631 18431 0,'-15'-18'1632'0,"8"4"-1312"0,4 0-320 0,1 0 0 32,5-3-560-32,3 0-176 0,2-5-32 0,6 2-16 0,4-3 784 0,2-3 0 0,4-4 0 0,4-1 0 15,5 2 240-15,4 0-48 0,0 0-16 0,0-1 0 16,-2 0-176-16,1-2 0 0,-2 2 144 0,-1-1-144 15,-1-2 0-15,2-3 128 0,3 1-128 0,3 1 0 16,0-1 0-16,5 0 0 0,2-3 0 0,4-1-7504 16</inkml:trace>
  <inkml:trace contextRef="#ctx0" brushRef="#br0" timeOffset="184427.91">11655 13163 3679 0,'-1'-17'320'0,"-1"-2"-320"0,1-1 0 0,0-2 0 16,0 2 2128-16,-2-1 368 0,3 0 64 0,0-1 0 0,0-3-1904 0,3 1-384 15,-2 3-80-15,3-4 0 0,2-2-192 0,2 0 0 16,-1 1 0-16,2-2 0 0,0 2 0 0,0 2 0 16,-3-4 0-16,1 4 0 0,-2-1 0 0,-1 3 0 15,1 3 0-15,0 0 0 16,1 0-448-16,0 0 16 0,1 0 16 0,2-2-5136 0</inkml:trace>
  <inkml:trace contextRef="#ctx0" brushRef="#br0" timeOffset="184623.63">12662 11349 6447 0,'15'-17'576'0,"4"-3"-576"0,1-3 0 0,3-1 0 16,0-7 704-16,3 2 16 0,1 5 16 0,4-3 0 15,-3-1-544-15,5-1-192 0,3 2 0 0,2-4-4000 16</inkml:trace>
  <inkml:trace contextRef="#ctx0" brushRef="#br0" timeOffset="184956.43">13709 10187 5519 0,'0'0'496'0,"-5"-4"-496"0,5 4 0 0,0 0 0 15,-10 1 896-15,10-1 64 0,-10 4 32 0,1 5 0 16,0-1-800-16,1 3-192 0,1 3 0 0,-2-1 0 15,-3 3 0-15,0 2 0 0,-4 0-192 0,0 5-2464 16,-3 0-496-16</inkml:trace>
  <inkml:trace contextRef="#ctx0" brushRef="#br0" timeOffset="185231.99">10977 13727 8287 0,'-44'27'368'0,"15"-8"80"0,-2 1-448 0,-1 4 0 15,-3 3 0-15,3 1 0 0,-1 1 272 0,1 0-16 16,0-3-16-16,2 3 0 0,1-1-240 0,-1 1 0 16,1 3 0-16,-1-7 0 0,-5-2-336 0,1 1 32 15,0-1 16-15</inkml:trace>
  <inkml:trace contextRef="#ctx0" brushRef="#br0" timeOffset="185513.64">10058 14399 4607 0,'21'-30'400'0,"4"-6"-400"0,3-3 0 0,5-3 0 15,5-6 1536-15,7-3 240 0,6-4 32 0,5-2 16 16,1-3-1264-16,1-5-256 0,1-1-48 0,2 0-16 15,2-2-240-15,6-4 0 0,3 0 0 0,3-2 0 16,2 0 0-16,-4 6 0 0,-1-1 0 0,0 1 0 16,3-1 0-16,5-1 0 0,5-1 0 0,-1-2 0 15,-6-2 0-15,1 4 0 0,-2-1 0 0,6-1 0 16,4-2-304-16,-3 0-96 0,-7 0-32 16</inkml:trace>
  <inkml:trace contextRef="#ctx0" brushRef="#br0" timeOffset="185963.42">13923 10411 6447 0,'-8'6'576'0,"-2"7"-576"0,-2 1 0 0,0 1 0 16,-1-2 368-16,-2 3-48 0,-3 2 0 0,0 4 0 15,0 6-320-15,-1 1 128 0,-2 0-128 0,-6 7 0 16,-5 3 0-16,-5 4 0 0,-6 2 0 0,-5 9 0 15,-4 10 0-15,-6 7-208 0,0 2 80 0,-3 4 128 16,-1 6-224-16,-9 4 80 0,-10 6 16 0,0 0 0 16,1 0 128-16,1 3 0 0,2 1 0 0,-6 5 0 15,-6 1 0-15,-2-3 0 0,-2-1 0 0,1 2 0 0,2 5 0 16,-12-1-128-16,-11-4 128 0,1 4-128 0,3 0-112 0,-4 4-16 16,-7 1 0-16,2-2 0 0,2-1 416 0,3 1 80 15,3 1 16-15,-2-2 0 0,-2-2 752 0,8-3 144 16,9-3 48-16,-2 4 0 0,-4-3-416 0,7-3-80 15,4-4 0-15,10-3-16 0,8-2-400 0,0-2-80 16,-2-1-16-16,3-5-4240 16,3-1-864-16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21:27.1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13529 17282 2751 0,'0'0'256'0,"0"0"-256"0,0 0 0 0,-7-4 0 0,7 4 768 0,0 0 128 15,-9-5 0-15,2-1 16 0,7 6-144 0,0 0-48 16,0 0 0-16,0 0 0 0,-5-8-80 0,5 8-32 16,0 0 0-16,0 0 0 0,0 0-224 0,-5-5-32 15,-1-2-16-15,6 7 0 0,0 0 96 0,0 0 16 16,0 0 0-16,0 0 0 0,0 0-32 0,0 0 0 15,0 0 0-15,0 0 0 0,13-7 160 0,4 2 16 16,3 1 16-16,4 3 0 0,0 0-176 0,4-2-48 16,3 1 0-16,1 0 0 0,-1 0-32 0,2-1-16 15,-2-2 0-15,3 3 0 0,-1 0-192 0,2 1-144 0,-2 1 192 0,0 0-192 16,0 0 128-16,1 0-128 16,-1 1 0-16,3-1 0 0,-3-2 256 0,-1-1-48 15,-2-3-16-15,-5 3 0 0,-3 2 80 0,-2 0 16 0,-6-2 0 16,0 2 0-16,-2 2 0 0,-2 1 0 0,-10-2 0 0,0 0 0 15,0 0-96-15,0 0-32 0,9 3 0 0,-9-3 0 16,0 0-16-16,0 0 0 0,0 0 0 0,-10 9 0 16,-3-2 48-16,-5 0 0 0,-5-2 0 0,-3-2 0 15,-6 1-16-15,-5-2 0 0,1-2 0 0,-2 0 0 16,-4-4-48-16,3 3 0 0,-3 2 0 0,1-1 0 16,-1-1 0-16,3 1-128 0,2 0 192 0,0 3-64 15,0-1 0-15,2 0 0 0,-1-4 0 0,4 2 0 16,4 0-128-16,4 2 0 0,3 1 144 0,4-1-144 15,3-2 128-15,4 1-128 0,10-1 128 0,0 0-128 16,0 0 0-16,0 0 0 0,0 0 0 0,0 0-128 16,18 5 128-16,3-2 0 0,4-5 0 0,4 1 0 0,5 0 0 15,3-1 0-15,0 1 0 0,2-3 0 0,2-2 0 0,2 1 0 16,0 2 0-16,2 0 0 0,-1-1 0 0,3 1 0 16,3 2 0-16,0-2 0 0,-2 1 0 0,-4-3 0 15,-6-4 0-15,-3 4 0 0,-3 2 240 0,-5-2 80 16,1 0 0-16,-3 1 16 0,-5 0 64 0,-2 2 16 15,-6 2 0-15,-1-3 0 0,-11 3-80 0,0 0-16 16,0 0 0-16,0 0 0 0,0 0 16 0,-18-1 0 16,-5-1 0-16,-4 2 0 0,-5 7-208 0,-6-2-128 15,-7 2 160-15,-8-1-160 0,-5-2 0 0,1-2 128 16,1 2-128-16,2 0 0 0,1 0 0 0,5 0 0 16,3-1 128-16,3 2-128 0,3 2 0 0,2-3 176 15,3 2-176-15,5 2 160 0,3-3-160 0,3 1 128 0,3 2-128 0,5-3 128 16,4 0-128-16,11-5 0 0,-6 9 0 0,6-9-176 15,0 0-16-15,10 9-16 0,4 0 0 0,5-3 0 16,5 0 208-16,4-1-144 0,4-2 144 0,1 1-128 16,-1-2 128-16,2 2 0 0,4-4 0 0,1 3 0 15,-1-1 0-15,-1-1 0 0,-1 2 0 0,3 1 0 16,0-5 0-16,-1 1 0 0,0 0 0 0,-2 1 0 16,-1-1 0-16,-4 0 0 0,-4 0 128 0,-4 0-128 15,-6 0 320-15,-3 0 0 0,-3 1 0 0,-11-1 0 16,0 0 96-16,0 0 16 0,0 0 0 0,0 0 0 15,-9-5 16-15,-8 2 16 0,-5 2 0 0,-8-1 0 16,-11-3-256-16,-6 1-48 0,-2 0-16 0,-2 1 0 16,1 0-144-16,2-1 0 0,-2 1 0 0,2 2 0 0,4 0 0 15,-1-1 0-15,3 1 0 0,4 0 0 0,4 0 0 16,3-2 128-16,2 0-128 0,6-2 0 16,5 2 0-16,7 0 0 0,2-1 0 0,9 4 0 0,0 0 0 0,0 0 0 15,9-5 0-15,5 3 0 0,6 0 0 0,7 0-192 16,5-1 64-16,5-1 128 0,1-3-192 0,2 0 192 15,5 1-160-15,-1-2 160 0,5 3 0 0,0-2-144 16,3 2 144-16,0 1 0 0,-1 3 0 0,-1-2 0 16,-2-6 0-16,-3 3 0 0,-9 2 0 0,1-1 0 15,-2 2 0-15,-4 1 0 0,-3-2 0 0,-3 3 0 16,-5-1 0-16,-4 1 0 0,-3 0 128 0,-3 1-128 16,-10 0 128-16,0 0-128 0,0 0 0 0,0 0 0 15,0 0 0-15,0 0 128 0,0 0-128 0,-10 5-240 16,-3-1 64-16,-1 0 16 15,-6 1-1632-15,2-1-336 0,-2-2-64 0,0 2-11680 0</inkml:trace>
  <inkml:trace contextRef="#ctx0" brushRef="#br0" timeOffset="5688.69">3225 17771 4607 0,'0'0'192'0,"-3"-10"64"0,2 0-256 0,1 1 0 0,0 0 0 0,0 9 0 16,1-9 1872-16,2 1 336 0,1-3 64 0,-1 2 16 0,-3 9-1552 0,7-8-304 16,-2-1-64-16,1 1-16 0,1 3-112 0,0-1-32 15,2 2 0-15,1 0 0 0,0 1-16 0,1 1-16 16,0-2 0-16,2 4 0 0,1 0 176 0,2 4 32 15,2 0 16-15,2-2 0 0,2 1 208 0,2 1 32 16,2 2 16-16,5-1 0 0,6 0-128 0,3 2-16 16,2-2-16-16,0-2 0 0,-2-3-16 0,3 0 0 15,1 0 0-15,3 3 0 0,6-1-144 0,6 2-16 16,3-1-16-16,3-1 0 0,0 0-144 0,-2-1-32 16,1-2 0-16,-1 1 0 0,3 1-128 0,5 0 0 15,4 0 144-15,0-2-144 0,-2-3 128 0,1 3-128 16,-2-1 160-16,3 2-160 0,3 2 192 0,0-1-48 15,3-1-16-15,-4 0 0 0,-3 0 0 0,-3 0 0 0,0 4 0 0,4 3 0 16,3 1 0-16,-1 0 0 0,-2-2 0 0,-1-2 0 16,1 3-128-16,2 2 128 0,6-1-128 0,0 3 128 15,-1-6-128-15,-2-2 0 0,-1-1 0 0,1 2 128 16,3 1-128-16,3-4 0 0,3 1 0 0,-2-2 0 16,-3-2 0-16,-3 1 128 0,0-1-128 0,6 0 0 15,3-1 0-15,-3-2 0 0,-7-1 128 0,2 1-128 16,0 0 0-16,4 1 0 0,6-2 0 0,-6-5 128 15,-6 1-128-15,0 0 192 0,-1 4-192 0,2-3 192 16,4 4-64-16,-1-2 0 0,-2-4 0 0,-3 1 0 16,-2 1 16-16,3-1 0 0,-1 2 0 0,1 3 0 15,-1-5 0-15,-3 3 0 0,-3-3 0 0,-1 5 0 16,0 0-144-16,5 0 192 0,0 1-192 0,-3 2 192 0,-4-3-192 0,-1-2 0 16,-3 3 0-16,5 2 0 0,-1-3 0 0,2-2 128 15,1 1-128-15,-2 1 0 0,-6-3 0 0,-1 3 0 16,0-4 128-16,1 3-128 0,1 0 0 0,1-3 0 15,2 2 144-15,-4-2-144 0,-5 2 144 0,1-2-144 16,-4 0 192-16,1 3-192 0,1-3 208 0,0 4-64 16,4-2-16-16,-2 2 0 0,-4 0 0 0,0 3-128 15,-3-1 192-15,-2-2-64 0,-2 0 32 0,0 2 0 16,1 1 0-16,2 1 0 0,2-1 16 0,0 2 0 16,-2-1 0-16,-1 1 0 0,-4 0-176 0,1 0 192 15,2 0-192-15,-3 0 192 0,3 1-192 0,1 1 0 16,1-1 0-16,1 0 0 0,-4 0 0 0,-3-1 128 0,1 0-128 0,-3 0 0 15,2-2 0-15,-2 1 128 0,-1-1-128 0,2 2 0 16,1-1 0-16,0-1 0 0,-1 0 128 0,0 2-128 16,-3-1 0-16,0 0 192 0,-4-1-192 0,1 2 192 15,-1 0-192-15,1 0 160 0,-1 0-160 0,0 2 160 16,1-2-160-16,3 1 0 0,0 0 0 0,1 1 128 16,-3-2-128-16,-1 0 0 0,-5 0 144 0,1 0-144 15,-2 0 176-15,2 3-48 0,1 0 0 0,-2-1 0 16,2-2 0-16,0 2-128 0,3 0 192 0,-2 1-64 15,2-1-128-15,2 2 128 0,-1-3-128 0,-2 2 128 16,-3-2-128-16,0 0 0 0,-2 2 144 0,0-2-144 16,-1 1 0-16,3-2 0 0,-2 0 0 0,-1 0 128 15,0 0-128-15,2 0 0 0,-1-2 0 0,2 1 128 16,-2 1-128-16,-1 0 0 0,1-1 0 0,-3 1 0 0,-3 0 0 16,-3 0 0-16,-2 1 0 0,0 0 128 0,0 1-128 15,0-1 0-15,0 0 0 0,-1 3 0 0,0-3 0 16,3 3 0-16,-3-4 0 0,1 1 0 0,0 3 0 0,1 0 0 15,0 1 0-15,0 0 0 0,-1-4 0 0,0 3 0 16,-1 0 0-16,1 1 0 0,-2-2 0 0,-1-2 0 16,-2 1 0-16,0 1 0 0,-3-1 0 0,-1 2 128 15,-1-2-128-15,-2 0 128 0,0-1-128 0,-1 1 144 16,1-2-144-16,-11 0 160 0,9 1-32 0,-1 0 0 16,-8-1 0-16,10 0 0 0,-10 0-128 0,10 0 192 15,-10 0-192-15,10 1 192 0,-10-1-192 0,0 0 0 16,0 0 0-16,10 0 128 0,-10 0-128 0,0 0 0 15,0 0 144-15,0 0-144 0,0 0 128 0,0 0-128 16,8-3 128-16,-8 3-128 0,0 0 0 0,4-5 144 0,-4 5-144 16,1-9 0-16,-1 9 128 0,0 0-128 0,-2-8 0 0,-1-1 0 15,3 9 0-15,0 0 0 0,-6-7 0 0,6 7 0 16,-7-9 0-16,1 2 0 0,6 7 0 0,0 0 0 16,-9-4 0-16,3-2 0 0,1 0 0 0,5 6 0 15,-7-7 0-15,7 7 0 0,0 0 0 0,-6-6 0 16,6 6 0-16,-5-6 0 0,5 6 0 0,0 0 0 15,0 0 0-15,0 0 0 0,0 0 0 0,0 0 0 16,0 0 0-16,0 0 0 0,0 0 0 0,0 0 0 16,0 0 0-16,0 0 0 0,0 0 0 0,0 0 0 15,0 0 0-15,0 0 0 0,0 0 0 0,0 0 0 16,0 0 0-16,0 0 0 0,0 0 0 0,0 0 0 16,0 0 0-16,0 0 0 0,0 0 0 0,0 0 0 15,0 0 0-15,0 0 0 0,0 0 0 0,0 0 0 16,-10 2 0-16,10-2 0 0,0 0 0 0,0 0 0 0,0 0 0 0,0 0 0 15,0 0 0-15,0 0 0 0,0 0 0 0,0 0 0 16,0 0 0-16,0 0 0 0,0 0 0 0,-7-5 0 16,7 5 0-16,-2-9 0 0,2 9 0 0,-3-7 0 15,1-4 0-15,0 4 0 0,2-2 0 0,0 0 0 16,0-2 0-16,0 2 0 0,0-7 144 0,0 0-144 16,-2-3 0-16,2-2 144 0,2-4-144 0,-2 0 192 15,0-5-192-15,0 4 192 0,0-5-192 0,-2 3 0 16,1-1 144-16,-1-3-144 0,0-1 0 0,-1-2 128 15,1-2-128-15,2 0 0 0,-3-1 0 0,1 0 0 16,-1-1 0-16,-1-2 128 0,0-4-128 0,2-1 0 0,-2-1 0 0,3-4 0 16,-2 1 0-16,3-1 0 0,0 1 0 0,0 3 0 15,0-1 0-15,3 0 0 0,-3 2 0 0,1-4-128 16,0 2 128-16,1 2 0 0,-2 3 0 0,0 2 0 16,0 2 0-16,0-1 0 0,0 4 0 0,0 1 0 15,-2 3 0-15,1 2 0 0,0-2 0 0,1 3 0 16,-3 1 0-16,3 3 0 0,3-6 0 0,-3 3 0 15,0-2 0-15,0 0 0 0,1 4 0 0,0-2-128 16,1 2 128-16,-1-2 0 0,-1 2 0 0,1-1 0 16,0 3 0-16,2 1 0 0,-2-1 0 0,1 5 0 15,-2 2 0-15,0 1 0 0,0 0 0 0,0 2 0 16,-2-2 0-16,2 1 0 0,-1 4 0 0,1 3 0 16,0-4 0-16,0 3-128 0,-1 0 128 0,1 9 0 15,-2-6 0-15,2-2-128 0,0 8 128 0,-1-6 0 16,1 6 0-16,0 0-128 0,0 0 128 0,-2-9 0 15,0-1 0-15,1 5 0 0,1 5 0 0,0 0-128 0,-1-9 128 0,1 9 0 16,0 0 0-16,0 0 0 0,0 0 0 0,0 0 0 16,-5-9 0-16,5 9-128 0,0 0 128 0,0 0 0 15,0 0 0-15,-10-5-128 0,1 2 128 0,9 3 0 16,-10 2 0-16,10-2 0 0,-12-3 0 0,2 2 0 16,10 1 0-16,-12-1 0 0,1-1 0 0,-2 1 0 15,3-4 0-15,-1 0 0 0,-1 6 0 0,0-2 0 16,-1-4 0-16,-2 1 0 0,-2-1 0 0,1 0 0 15,0 2 0-15,0 0 0 0,-1-3 0 0,1 0 0 16,-2 2 0-16,-1 2 0 0,-3-3 0 0,-1 0 0 16,-1-2 0-16,0 5 0 0,0-1 0 0,1 1 0 15,-4-5 0-15,1 3 0 0,-5 3 0 0,-2-1 0 0,-3 0 0 0,-2-3-128 16,-1 0 128-16,2 0 0 0,1 3 0 0,2-5 0 16,-3 1 0-16,0 1 0 0,-1-3 0 0,0 3 0 15,-3 2 0-15,1 0 0 0,-6-2 0 0,-1-1 0 16,-3 3 0-16,0-1 0 0,0 1 0 0,2-2 0 15,-1 1 0-15,2 1 0 0,-3 1 0 0,-3 1 0 16,-2 0 0-16,-4 0 0 0,-2-6 0 0,3 5 128 16,-1-1-128-16,3 2 0 0,-2-2-128 0,-1 1 128 15,2-1 0-15,-5 2 0 0,-4-2 0 0,-2 1 0 16,1-1 0-16,1 2 0 0,0 0 0 0,1-1 0 16,0 0 0-16,-4-3 0 0,-6 1 0 0,3 1 0 15,2 1 0-15,0-1 0 0,1-2 0 0,0 2 0 16,-5-1 0-16,-1 2 0 0,-3 0 0 0,5-1 128 15,1 1-128-15,2-1 0 0,1 1-128 0,-6-1 128 0,-7 2 0 0,3 1 0 16,3 0 0-16,0 0 128 0,2-1-128 0,-1 2 0 16,-4-1-128-16,1 0 128 0,-1 1 0 0,1 2 0 15,2 1 0-15,0-1 0 0,-1-1 0 0,-3 0 0 16,-5 1 0-16,5-1 0 0,5 2 0 0,1-1 0 16,1-3 0-16,-2 2 0 0,-3 1 0 0,1 0 128 15,-5 0-128-15,5 0 128 0,3-1-128 0,-1 2-128 16,0-2 128-16,-1 2-192 0,-2-2 192 0,1 1 128 15,3 1-128-15,3 1 176 0,-1-1-176 0,-1 0 0 16,-5-2-192-16,1 4 192 0,-1-1 0 0,3-3 0 16,3 1 0-16,-2 0 192 0,-1 4-192 0,-1-3 0 15,-2-1-192-15,3 0 192 0,4-2 0 0,1 1 0 0,0 1 0 16,-2 0 128-16,-6-1-128 0,4-2 0 0,1 0 0 0,2 2 0 16,3 0 0-16,3 0 0 0,2-1 0 0,-3-1 0 15,-3 0 0-15,-1 0 0 0,0 0 0 0,3 0 0 16,1-1 0-16,3 1 0 0,2 0 0 0,-5 1 0 15,-1-2 0-15,1-1 0 0,0-2 0 0,2 2 0 16,2-3 0-16,2 1 0 0,3-2 0 0,-3 1 0 16,-2-3 0-16,0 3 0 0,-1-7 128 0,6 6-128 15,4-4 0-15,1 2 0 0,0-1 0 0,3 0 0 16,2-3 0-16,-1 3 0 0,-4-3 0 0,-2 1 0 16,1 0 0-16,0-5 128 0,3 2-128 0,1 0 0 15,-1 2 0-15,2-4 0 0,1 0 0 0,0 1 0 16,-3 1 0-16,0 3 0 0,-5-1 128 0,4-1-128 15,4-2 0-15,3 2 0 0,1-1 0 0,3 0 0 0,0 1 0 0,3 2 0 16,-1-4 0-16,3 3 0 0,0 3 0 0,0-1 0 16,0 3 0-16,2-4 0 0,0 5 0 0,3-3 0 15,0 4 0-15,4 0 0 0,2-3 0 0,1 2 0 16,2 2 0-16,4-2 0 0,0 2 0 0,2 0 0 16,0 0 0-16,1-2 0 0,1 5 0 0,1-2 0 15,0 2 0-15,2-2 0 0,-1 1-128 0,2 2 128 16,1-1 0-16,0-1 0 0,8 2 0 0,-9 0 0 15,1 0 0-15,8 0 0 0,0 0-128 0,-8 3 128 16,0-2 0-16,8-1 0 0,-5 6 0 0,0 3-176 16,5-9 176-16,-5 9-128 0,0 3 128 0,1-1 0 15,1 2 0-15,1 0 0 0,2-13 0 0,-3 17-128 0,3 4 128 0,-1-2 0 16,-2-4 0-16,3 2-128 0,0 0 128 16,0 5 0-16,0 7 0 0,0-1-128 0,0 0 128 0,0 5 0 15,0 3 0-15,-1 2-128 0,-1 4 128 0,0 1 0 16,1-4 0-16,0 6 0 0,-3 3 0 0,1 3 0 15,0-1 0-15,1-2 0 0,-2-1 0 0,1 5-128 16,-2 3 128-16,-2-1 0 0,2-1 0 0,-1 1 0 16,-2 3 0-16,0 1 0 0,1-5 0 0,-1-2 0 15,1-3 0-15,0 3 0 0,3 2 0 0,-1 2 0 16,-1-2 0-16,0 2 0 0,-1 0 0 0,1 1 0 16,0-2 0-16,-1 3 0 0,-3 2 0 0,2-2 0 15,-3 0 0-15,0 3 0 0,-2 4 0 0,0-7 0 16,0 1 0-16,-1-3 0 0,-2-2 0 0,2 1 0 0,0-2 0 15,0-3 0-15,1-3 0 0,2-3 0 0,-1-2 0 16,2-4 0-16,-1-4 0 0,1-1 0 0,-1 0 0 0,1-5 0 16,1 3 0-16,0-5 0 0,1 1 0 0,-1-5 0 15,1 1 0-15,-1-2 128 0,-1-2-128 0,1-2 0 16,3 0 0-16,-2-4 0 0,4-1 0 0,-1-1 0 16,-1 0 128-16,6-10-128 0,-5 8 0 0,1-1 0 15,4-7 0-15,-4 8 128 0,4-8-128 0,0 0 0 16,0 0 0-16,0 0 0 0,0 0 0 0,0 0-128 15,0 0 128-15,0 0-128 0,0 0 128 0,1 7-128 16,-1-7 128-16,0 0-128 0,0 0 128 0,9 12 0 16,4-6 0-16,-2 2-128 0,3-4 128 0,-1 1 0 15,1 4 0-15,1-4-128 0,3 0 128 0,1 1 0 0,0-1 0 0,3 2 0 16,2-1 0-16,4-1 0 0,5 0 0 0,4 3-128 16,2-3 128-16,3 0 0 0,0 1 0 0,1-1 0 15,3-1 0-15,3 5 0 0,0-3 0 0,3 1 0 16,5 2 0-16,4-2 0 0,2 3 0 0,0-2-128 15,-4 4 128-15,0-4 0 0,2 3 0 0,1 3 0 16,4-2 0-16,2 4 0 0,5-2 0 0,-2 0 0 16,-2-4 0-16,0 1 0 0,3 3 0 0,0-2 0 15,4-1 0-15,3 0 0 0,0-2 0 0,0 1 0 16,-3-3 0-16,3 2 0 0,3-4 0 0,4 1 0 16,1 1 0-16,1-2 0 0,-2-2 0 0,2 1 0 15,1 1 0-15,4-1 0 0,2-3 0 0,1 2 0 16,-4-2 0-16,4 0 0 0,2-1 0 0,1 0 0 15,-1 0 0-15,-2-1 0 0,-2-1 0 0,5 0 0 0,6 0 0 16,-2-1-128-16,-7-3 128 0,5 1-128 0,-3 1 128 0,2-4 0 16,0 3 160-16,1 0-160 0,-3-2 0 0,3 2 0 15,5-1-128-15,-3 0 128 0,-4-2 0 0,0 3 0 16,-1-1 0-16,1 4 0 0,2-1 0 0,-4 2-128 16,-1-2 128-16,-3 2 0 0,3 3 0 0,1-2 0 15,-1 2 0-15,1-1 144 0,-4 2-144 0,0 0 0 16,4 2 0-16,-1-2-176 0,-3-2 176 0,-1 0 0 15,-1-1 0-15,1 2 0 0,5 0 0 0,-4-2 0 16,-4 0 160-16,0-1-160 0,-4 0 0 0,4-1 0 16,4 1 0-16,-2 1 0 0,-6-4 0 0,-1-1 0 15,-1 0 0-15,3 1 0 0,5 1 0 0,-4-8 0 16,-3-1 0-16,0 0 144 0,0-2-144 0,2 2 0 0,3 0 0 16,-1-2-176-16,-4-4 176 0,-1 1 0 0,-2-2 0 0,0-1 0 15,1 4 0-15,-2-1 0 0,0 0 0 0,-4 0 0 16,-3 2 0-16,-3 1 0 0,-2 1 0 0,2 0 0 15,1-1 0-15,-2 4 0 0,-3-2 128 0,-5 0-128 16,0 5 0-16,-3-1 0 0,-2 2 0 0,2 3-192 16,-1-2 192-16,1 1 0 0,-1 2 128 0,-4 2-128 15,-6 0 0-15,-2 1 0 0,0 0 0 0,-3 0 0 16,-4-2 0-16,0 1 0 0,-2 0 0 0,-1 0-128 16,1 0 128-16,1 1 0 0,0 2 128 0,-1-1-128 15,1 0 0-15,-2-1 0 0,-5 2 0 0,1-1 0 16,-2 2 0-16,0 1 0 0,0 0 0 0,-1-1-128 15,0 1 128-15,-1 1 0 0,0-2 0 0,-1 1 0 16,1 3 0-16,0-3 0 0,-1 0 0 0,4 1 0 0,-2-2 0 0,-2-1 0 16,-1 1 0-16,0-1 0 0,-3 2 0 0,-2-1 0 15,-1-2 0-15,-1 1 0 0,-3 0 0 0,-1 2 0 16,-1-3 0-16,-2 1 128 0,-1-2-128 0,0 2 0 16,1-1 0-16,-2 1 0 0,2 1 0 0,-1-2 0 15,-1 0 0-15,0-1 128 0,-9-1-128 0,13 1 0 16,-3-1 0-16,-1 1 128 0,-9-1-128 0,14 2 0 15,-3-1 0-15,-1 0 0 0,2-1 0 0,-1 0 0 16,1 0 0-16,-2-1 0 0,1-2 0 0,-2 1 0 16,1-1 0-16,0-4 128 0,-1-1-128 0,0-3 128 15,-1-1-128-15,0-3 128 0,-2-3-128 0,-1-2 144 16,-1-6-144-16,-2 1 160 0,-2-4-160 0,0-1 192 0,2-3-192 16,-4-5 192-16,0-6-192 0,-2-5 0 0,-1-3 0 0,0-5 0 15,0-4 0-15,0-5 0 0,0-1-192 0,-1-4 192 31,1-6-448-31,3 0 16 0,-5-8 16 0,2-1 0 0,2 0 176 0,0-4 48 0,-1-4 0 0,3 1 0 16,2-1-64-16,3 2 0 0,-1 1 0 0,0 1 0 16,2 3 256-16,3 4 0 0,1 7 0 0,0 6 0 15,-1 3 0-15,0 8 0 0,0 7 0 0,2 3 0 16,-2 8 0-16,1 7 0 0,-4 3 0 0,-1 7 0 16,-3-1 0-16,-1 8 0 0,-1 6 0 0,-2-2 0 15,-1 0 0-15,-1 6 0 0,-1 0 0 0,-2-2 0 16,-1 6 0-16,0-1 0 0,-1-3 0 0,0 6-144 15,-1 1 144-15,-1 1 0 0,2 2 0 0,-4 2 0 16,1-1 0-16,-1 1-128 0,-1 1 128 0,0-1-128 16,-2-2 128-16,1 1 0 0,-2 2 0 0,0-1 0 0,2-1 0 0,-2 1 0 15,0 0 0-15,-1 0 0 0,-3 2 0 0,-2 2-128 16,-1-3 128-16,-3 4-128 0,-1-4 128 0,-3 3-128 16,-1-4 128-16,-2-3-128 0,-1-2 0 0,-3 2 0 15,-1 3 0-15,-2 2 0 0,-1-4 864 0,-6 4 176 16,-4 0 48-16,-7-1 0 15,-5 1-1600-15,-2 0-304 0,1-5-64 0,-1 2-16 0,-3 4 768 0,-3-2 256 16,-4 3-144-16,-5-3 144 0,-4-6 0 0,1 0 0 16,1 3 0-16,-1-3 0 0,-3 0 0 0,-2-2 0 15,-2-7 0-15,3 3 128 0,4 1-128 0,-1-3 176 16,-5 3-176-16,1-2 192 0,1-6-192 0,0 0 192 16,3 4-192-16,-2-3 192 0,-1-4-192 0,-3 0 0 0,2-2 0 0,1-1 0 15,3 0 0-15,-3 2 0 0,-4 1 0 0,-1 1 0 16,-1-2 0-16,2 1 0 0,4 0 0 0,-6 1-176 15,-8 1 176-15,3 3-128 0,8 1 128 0,-5-2-128 16,2 3 128-16,-4 0-128 0,-7 4 128 0,4 0-128 16,6 1 128-16,-6 2-128 0,0 1 128 0,-1-1-128 15,0 2 128-15,3 2 0 0,3-2 0 0,-4 0 0 16,-9-2 0-16,4 0 0 0,5-1 0 0,2-1 0 16,0-1 0-16,-1 1 128 0,-2 2-128 0,3-3 0 15,3-4 0-15,-3 3 0 0,-5-3 0 0,4 2 0 16,5-2 0-16,4 2 144 0,2-3-144 0,-4 1 160 15,-5-1-160-15,4-1 128 0,5-3-128 0,3 2 128 16,1 2 0-16,-4-3 0 0,-4 1 0 0,5 2 0 16,6-4-128-16,3 5 128 0,0 2-128 0,-2 3 128 0,-5-1 0 15,4-3 0-15,0 1 0 0,5 0 0 16,-1 3-128-16,2 3 0 0,-5 1 0 0,1 0 0 0,-2-4 0 0,4 2 0 16,1 2 0-16,5-2 0 0,2 1 0 0,0 0-176 15,-4-3 176-15,3 0-128 0,1 0 128 0,3 1 0 16,1-6 128-16,5 4-128 0,1 2 0 0,-2-1 0 15,-3-1 0-15,1 1-128 0,3 1 128 0,4-1 0 16,4 0 128-16,-3 3-128 0,5-4 0 0,1 2 0 16,2 3 0-16,0-1-128 0,-1 0 128 0,0-3 0 15,1-4 0-15,2 4-128 0,3 3 128 0,1-1 0 16,1-1 0-16,2-1 0 0,0 3 0 0,3 0 0 16,0 1 0-16,-1-2 0 0,-1-1 0 0,1 1 0 0,1 1 0 15,1-2 0-15,-2 0 128 0,4 0-128 16,2 1 128-16,2-1-128 0,3 2 0 0,0 1 0 0,3-2 0 0,-1 2 0 15,1 2 0-15,3-1 0 0,1 3 0 0,2-3 0 16,2-1 0-16,2 1 0 0,2 3 0 0,1-3 0 16,0 1 0-16,1-2 0 0,1-2 0 0,8 2 0 15,-9 3 0-15,9-3 0 0,-8 0 0 0,8 0 0 16,-8 3 0-16,8-3 0 0,-8 3 0 0,8-3 0 16,0 0 0-16,0 0 0 0,-5 8 0 0,5-8 0 15,0 0 0-15,0 0-160 0,-5 9 160 0,5-9 0 16,-1 13 0-16,-1-3-128 0,0 1 128 0,0 3 0 15,-1 0 0-15,3 0 0 0,-4 3-128 0,1-2 128 16,1 0 0-16,-1 4 0 0,-1 5 0 0,-1 3 0 16,-2-4 0-16,-1 6 0 0,-2 0 0 0,2 11 0 15,-3 4 0-15,1 6-128 0,-3 3 128 0,3 7 0 0,1 7 0 16,0 6 0-16,0 3 128 0,1 7-128 0,2 6 0 0,2 2 0 16,-1 8-208-16,3 0 64 0,-1 3 144 0,2-1-128 15,0 3 128-15,-2 0-128 0,-2 0 128 0,0 0 0 16,0-4 0-16,0 0 0 0,-2-6 0 0,1-1-160 15,-2-7 160-15,3-3-160 0,0-7 160 0,0-5 0 16,1-2 0-16,0-9-128 0,2-6 128 0,1-7 0 16,1-8 0-16,0-5 0 0,1-2-144 0,0-8 144 15,-1-3-160-15,3 1 160 16,1-5-448-16,-2-2 16 0,1-4 0 0,-2 1-13216 0</inkml:trace>
  <inkml:trace contextRef="#ctx0" brushRef="#br0" timeOffset="7556.29">9106 15679 5519 0,'12'-10'240'0,"-5"6"64"0,0 1-304 0,0-4 0 16,2 0 0-16,0-2 0 0,-1 1 1520 0,1-1 240 15,-2 3 48-15,2-2 16 0,0-3-784 0,-1-3-144 16,-1 4-48-16,0-2 0 0,-2 3-32 0,-3 3-16 15,-2 6 0-15,0 0 0 0,0 0-80 0,0 0-16 16,0 0 0-16,0 0 0 0,0 0-240 0,0 0-48 0,0 0-16 0,0 0 0 16,0 0-112-16,0 0-32 0,0 0 0 15,-7 4 0-15,-2 2-256 0,0-1 160 0,0-1-160 0,0 5 128 16,-1 0-128-16,-1 1 160 0,-1-6-160 0,-1 3 160 16,-1 3-160-16,0-1 0 0,0 3 144 0,0 1-144 15,2-5 192-15,-2 5-16 0,0 1-16 0,0 3 0 16,0 0 16-16,1 3 0 0,-3 0 0 0,-2 0 0 15,-4 4 64-15,2 4 16 0,1 5 0 0,1 2 0 16,1 2 0-16,1 2 16 0,-2 7 0 0,2 1 0 16,-2 2-64-16,4 1-16 0,0 2 0 0,4 3 0 15,1 2-192-15,1-1 176 0,1 0-176 0,1 2 160 16,4 4-160-16,-2-1 160 0,2-1-160 0,2-1 160 16,2-5-32-16,2 2 0 0,1 0 0 0,1-2 0 15,3-1 80-15,3-1 16 0,0 1 0 0,2 0 0 0,0-4 16 16,2-4 0-16,1-1 0 0,1-2 0 0,3 5-96 0,-1-5-16 15,3-3 0-15,-2 0 0 0,1-1 0 0,0-7 0 16,0 3 0-16,3-4 0 0,1-5-128 0,2 3 0 16,2-3 0-16,0 0 0 15,4-3-480-15,2-3-128 0,1-2-32 0,6-3-8176 16,4-2-1632-16</inkml:trace>
  <inkml:trace contextRef="#ctx0" brushRef="#br0" timeOffset="8415.65">11914 15448 6447 0,'0'0'576'0,"-11"-8"-576"16,-1 1 0-16,0-3 0 0,3 1 976 0,0-2 96 16,0 4 16-16,0-5 0 0,1 4-64 0,2-4 0 15,1 2 0-15,0 1 0 0,0-1-192 0,1 3-64 16,0-3 0-16,2 3 0 0,-1 0-128 0,1-2-16 0,-1 2-16 0,3 7 0 16,-1-8-32-16,1 8 0 0,0 0 0 0,0 0 0 15,0 0-128-15,0 0-48 0,0 0 0 0,0 0 0 16,0 0-272-16,5 14-128 0,1 0 0 0,2 1 128 15,-1 2-128-15,1 2 160 0,1 3-160 0,0-1 160 16,-1 3-160-16,0 3 192 0,3 1-192 0,0 4 192 16,0 2-32-16,6 2 0 0,-2-1 0 0,3 5 0 15,1 4 48-15,0 1 16 0,-1 0 0 0,0 5 0 16,-2-2-224-16,1 7 176 0,-2 2-176 0,0 0 160 16,-1-2-160-16,-2 0 160 0,-2-2-160 0,-1 0 160 15,-2 5-160-15,0-4 160 0,-2 2-160 0,-1 4 160 16,-2-3-160-16,-1-2 192 0,1-2-192 0,-2-2 192 15,-2-3-192-15,1 3 160 0,-1 0-160 0,-2 0 160 0,-1-3-16 0,1-1 0 16,-1 2 0-16,-3-4 0 0,-2-4 112 0,0-3 0 16,-3 0 16-16,-1-1 0 0,-1-4 96 0,-2 0 16 15,0-2 0-15,-2-3 0 0,-3 1 96 0,-1-4 32 16,-1 3 0-16,-3-4 0 0,2-1 16 0,-4 0 16 16,-2-3 0-16,-1 1 0 0,1-2-160 0,-1 0-16 15,1 0-16-15,1-1 0 0,-1 0-160 0,2-3-16 16,-2-1-16-16,4-3 0 0,0 1-160 0,4 2 0 15,-1-4 0-15,3 0 128 0,2-1-128 0,3 0 0 16,3 0 0-16,2 0 0 16,2-4-400-16,9-5-64 0,-4 9-16 0,4-9-9536 15,0 0-1904-15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29:02.6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2688 2149 8287 0,'0'0'368'0,"0"0"80"0,-1-7-448 0,1 7 0 16,-2-6 0-16,2 6 0 0,0 0 1744 0,-4-4 272 0,0-2 48 0,4 6 16 16,0 0-928-16,0 0-176 15,0 0-32-15,-6-1-16 0,-1 1-352 0,2 3-80 0,0 3-16 0,-1 0 0 16,-1 7-64-16,1 2-16 0,0 4 0 0,-1 4 0 15,2 6 144-15,0 2 32 0,0 3 0 0,1 7 0 16,0 0-288-16,2 6-48 0,1-2-16 0,1 3 0 16,2-2-80-16,2-3-16 0,-1-5 0 0,3 1 0 15,5-4-128-15,1-3 0 0,-2-8 144 0,3-2-144 16,1-3 160-16,2-5-32 0,1-3-128 0,2-6 192 16,1-4 144-16,2-3 32 0,1-2 0 0,1-5 0 15,0 0-16-15,1-3 0 0,-1-1 0 0,2 0 0 0,1-2-176 0,-1-3-48 16,0-3 0-16,-1-2 0 0,-1 1-128 0,-1 0 128 15,0 0-128-15,-1-5 128 0,-3 0-128 0,-2-3 0 16,-1-3 0-16,-1 2 128 0,-2 3-128 0,-2 1 0 16,-2 3 144-16,0 4-144 0,0 3 0 0,0 5 128 15,-3 3-128-15,0 2 0 0,-6 7 0 0,0 0-208 16,7 8 16-16,-2 2 16 0,-3 6 176 0,0 6 0 16,0 4-144-16,-2 6 144 0,-2 1 0 0,2 5 0 15,-3 5 0-15,-1 4 0 0,-2 5 240 0,0 4-48 16,-2 3 0-16,-1 9 0 0,-2 3-64 0,-1 3 0 0,1-1-128 15,-3-1 192-15,-3-1-64 0,-1-2 0 16,-1-2-128-16,2-5 192 0,-1 1 256 0,-1-6 64 16,-4-4 0-16,3-3 0 0,0-7 128 0,1-1 48 0,0-3 0 0,0-4 0 15,1-3-304-15,2-4-48 16,-1-3-16-16,2-1 0 0,1-5-144 0,3-1-48 16,1-3 0-16,-1-3 0 0,3-2-128 0,0-5 160 0,0-1-160 0,1-3 160 15,-1-4-288-15,4 0-64 0,0-2-16 0,2-9 0 31,1-3-2800-31,1-5-576 0</inkml:trace>
  <inkml:trace contextRef="#ctx0" brushRef="#br0" timeOffset="403.38">4064 1638 17503 0,'0'0'1552'0,"0"0"-1232"16,0 0-320-16,0 0 0 0,0 0 352 0,-1 13 16 15,-1-2 0-15,1 4 0 0,0 4 592 0,-2 4 128 16,-1 1 32-16,1 6 0 0,-3-1-288 0,1 4-48 16,0 1-16-16,0 3 0 0,0 0-384 0,0 0-96 15,-1-4-16-15,1 0 0 0,0-4-128 0,-1-2-16 16,1 1-128-16,0-5 192 0,0-2-32 0,3-2-16 0,-2-1 0 0,3 5 0 31,-2-5-640-31,2-4-128 0,1-14-16 0,0 0-7120 0,0 0-1424 0</inkml:trace>
  <inkml:trace contextRef="#ctx0" brushRef="#br0" timeOffset="632.93">4603 1631 23439 0,'5'21'1024'0,"-3"-6"240"0,0 4-1008 0,-1 4-256 15,-2 6 0-15,-3 2 0 0,-3 4 896 0,-1 6 128 16,-5 2 16-16,-7 21 16 0,-1-10-208 0,1-3-32 16,-2-5-16-16,4-2 0 0,1-3-480 0,-1-4-80 15,3-3-32-15,2-3 0 0,1-7-208 0,4-2-256 16,2-5 48-16,4-3-8832 15,1-1-1776-15</inkml:trace>
  <inkml:trace contextRef="#ctx0" brushRef="#br0" timeOffset="1400.43">5705 2854 1839 0,'0'0'160'16,"0"0"-160"-16,-12 0 0 0,6 0 0 15,6 0 3248-15,0 0 608 0,-8 1 128 0,8-1 32 0,0 0-2080 0,0 0-400 16,0 0-96-16,0 0-16 0,0 0-336 0,0 0-80 16,12 0-16-16,2 0 0 0,2 0-224 0,3 0-64 15,3 0 0-15,1 0 0 0,-2-1-192 0,4 0-64 16,0 0 0-16,2-1 0 0,1 1-208 0,0-1-48 16,-2-1-16-16,1-1 0 0,0 3-176 0,-1 0 0 15,1-2 144-15,0 2-144 0,-2 0 0 0,1-1 0 16,-2 0-160-16,-1-1-8672 15,-2 1-1728-15</inkml:trace>
  <inkml:trace contextRef="#ctx0" brushRef="#br0" timeOffset="1786.16">6778 2261 20271 0,'15'-7'1792'0,"3"-3"-1424"0,2-1-368 0,0 2 0 16,1 0 0-16,-2 4 128 0,2 1-128 0,-2 3 0 16,-1-1 448-16,0 4 32 0,1 0 0 0,0 2 0 15,-1 1 16-15,0 5 0 0,-2 7 0 0,-2 2 0 16,-5 4-176-16,-1 3-16 0,-2 4-16 0,-3 5 0 15,-5 7-48-15,-1 0-16 0,-4 4 0 0,-3-2 0 0,-4 3 96 0,-1-2 32 16,-4 2 0-16,-2-5 0 0,-1 1-128 16,-1-3-32-16,-1-4 0 0,-2-1 0 0,-2-7 176 0,0 0 16 15,0 1 16-15,3-6 0 0,6-3 0 0,3-2 0 16,2-2 0-16,6 0 0 0,-1-6-208 0,5 3-32 16,4-3-16-16,1-3 0 0,4 2-144 0,4-2 192 15,1-1-192-15,3 3 192 0,2-4-64 0,4 4-128 16,2-3 192-16,0-1-64 0,1 2-128 0,1-5 0 15,-2 1 144-15,5-2-144 0,0 2 128 0,-1-1-128 16,-1-1 160-16,1-1-160 16,1 0-1040-16,0-1-304 0,1 0-64 0</inkml:trace>
  <inkml:trace contextRef="#ctx0" brushRef="#br0" timeOffset="2218.1">7782 2684 25791 0,'0'0'2304'0,"-1"10"-1856"16,-2 3-448-16,0 3 0 0,2 2 304 0,-3 2-48 0,-2 6 0 0,-3 3 0 16,-2 4 288-16,-3 3 48 0,1 2 16 0,0 1 0 15,2 4-32-15,-1-2-16 0,1-1 0 0,1 0 0 16,5 2-400-16,0-4-160 0,2-3 128 0,3-6-128 15,1 0 0-15,3-6 0 0,3-5 0 0,0-4 0 0,2-4 144 0,2-5-144 16,3-5 160-16,2-3-160 0,2-5 368 0,2-3-32 16,0-3 0-16,2-3 0 0,-2-1-112 0,0-1-32 15,0-3 0-15,0-1 0 0,-2 3-192 0,-2 1 0 16,2 1 128-16,0 3-128 0,-3 3 0 0,-1 1 0 16,0 5 0-16,-1 0 0 0,-1 6 0 0,-1 6 0 15,-2 0 0-15,-2 8 0 0,-1 4 0 0,2 2 0 16,-4 5 192-16,0 6-48 0,-2 5 80 0,-2 4 16 15,-2 6 0-15,-3 4 0 0,-3 0-48 0,-1 1 0 16,-2 4 0-16,-2-2 0 0,0 1 0 0,-1-5-16 16,0 0 0-16,2-8 0 0,-1 1-176 0,1-3 160 15,1-9-160-15,1-2 160 0,1-5-448 0,1-3-96 16,3-4 0-16,3-5-10112 16,2-11-2032-16</inkml:trace>
  <inkml:trace contextRef="#ctx0" brushRef="#br0" timeOffset="2551.35">8923 1808 20271 0,'0'0'1792'0,"0"0"-1424"16,0 0-368-16,0 0 0 0,-7 5 848 0,7-5 112 16,-7 15 0-16,1 1 16 0,0 2-448 0,1 3-80 15,-2 2-32-15,0 10 0 0,-5 3 144 0,1-1 16 16,-2 3 16-16,0 0 0 0,-1-1-288 0,0 5-64 15,-1 2-16-15,2 1 0 0,-1-3-224 0,3 0 144 16,-1-4-144-16,4 3 128 0,-1-2-128 0,1-2-192 16,2-5 32-16,1-4 16 15,1-4-2096-15,1-5-400 0</inkml:trace>
  <inkml:trace contextRef="#ctx0" brushRef="#br0" timeOffset="2787.92">9505 2542 24879 0,'-5'22'2208'0,"0"3"-1760"0,0 5-448 0,0 4 0 15,-1 2 208-15,-2 3-32 0,-2 6-16 0,0-4 0 16,-2-5 160-16,0 4 16 0,0-1 16 0,2 1 0 15,-1-4-352-15,4-4 0 0,2-1 0 0,1-3 128 16,2-5-816-16,-1-6-144 0,2 0-48 0,0-9-10144 16</inkml:trace>
  <inkml:trace contextRef="#ctx0" brushRef="#br0" timeOffset="2939.78">9288 2960 19295 0,'-2'15'848'0,"4"-4"176"0,-1 2-816 0,4 0-208 16,2 2 0-16,3-1 0 0,1-1 416 0,6 1 32 16,-2 1 16-16,3-4 0 0,4-3-208 0,2 2-64 15,2-3 0-15,0-1-6512 16,-2-1-1296-16</inkml:trace>
  <inkml:trace contextRef="#ctx0" brushRef="#br0" timeOffset="3402.93">10384 2601 25791 0,'-4'19'1152'0,"3"-6"224"0,-2 4-1104 0,1 4-272 0,-1 3 0 0,-1 7 0 16,-2 3 336-16,-2 3 16 0,-1 5 0 0,-1 4 0 15,1-1 144-15,-2 3 16 0,1 1 16 0,1-3 0 16,1 1-384-16,2-4-144 0,2-1 0 0,3-8 144 16,2-7-272-16,3 0-64 0,0-8-16 0,2-6 0 15,2-3 208-15,2-5-176 0,3-5 176 0,2-5-160 0,1-5 464 0,3-2 80 16,2-6 32-16,2-2 0 0,-1-3 96 0,1-1 0 16,-1 0 16-16,-3-3 0 0,1 2-288 0,-2-5-64 15,0 2-16-15,-3-1 0 0,0 0-160 0,-1 5 128 16,-2 3-128-16,-1 4 128 0,0 1-128 0,0 5 0 15,-2 3 0-15,0 3 0 0,-2 5 0 0,1 5 0 16,-2 7 144-16,-1 2-144 0,-1 9 192 0,-1 1-16 16,-2 5-16-16,-1 3 0 0,-2 2-32 0,-1 4 0 15,-1 6 0-15,-1 1 0 0,-3 7 48 0,-2 4 0 16,-1 4 0-16,-3-1 0 0,1 0 16 0,-3 4 0 16,-1-6 0-16,-1 0 0 0,-1-4-16 0,0-2 0 15,-1-4 0-15,1-7 0 0,-2-2-32 0,4-4 0 16,1-3 0-16,0-7 0 0,2-3-144 0,1-4 0 15,0-4 144-15,2-6-144 16,0 0-1184-16,-1-6-304 0,2-5-64 0,4-6-12960 0</inkml:trace>
  <inkml:trace contextRef="#ctx0" brushRef="#br0" timeOffset="3868.34">11502 2876 17903 0,'0'0'784'0,"0"0"176"0,0 0-768 0,0 0-192 15,0 0 0-15,0 0 0 0,9 6 832 0,4-3 112 16,2-3 16-16,7-2 16 0,2 1-288 0,1-1-64 0,5-3-16 0,1 2 0 16,4-1-352-16,2 0-80 15,1 2-16-15,2-3 0 0,0 1-160 0,3 1 0 0,-1 3 0 0,-5 2-7184 16,-5-1-1392-16</inkml:trace>
  <inkml:trace contextRef="#ctx0" brushRef="#br0" timeOffset="4010.82">11757 3145 15663 0,'0'0'1392'0,"0"0"-1120"16,7 14-272-16,3-1 0 0,2-5 1136 0,2 1 160 15,1-3 48-15,3 1 0 0,1-1-720 0,3-3-144 16,0-3-32-16,9-1 0 0,3-1-448 0,3-2 0 15,1-5 0-15</inkml:trace>
  <inkml:trace contextRef="#ctx0" brushRef="#br0" timeOffset="4552.6">13804 1975 9215 0,'3'-16'400'0,"-1"13"96"0,-2-1-496 0,0 0 0 0,0 4 0 0,0 0 0 0,0 0 2768 0,-1 22 464 15,-1 3 96-15,-2 4 0 0,-2 0-1920 0,-2 4-400 16,-1 6-80-16,0 3-16 0,-1 3-80 0,-3 7 0 16,1 9-16-16,-4 3 0 0,-2 7-64 0,3 2-16 15,-3 0 0-15,1-1 0 0,0-4-160 0,3 1-48 16,0-7 0-16,5 0 0 0,0-6-224 0,3-4-48 16,1-8-16-16,5-4 0 0,4-4 32 0,1-6 16 15,1-2 0-15,3-6 0 0,1-3-128 0,3-5-32 16,1 0 0-16,1-9 0 0,2-2-128 0,-1-3 0 15,-1-3-160-15,-1-1 160 16,0-5-1728-16,-1-1-256 0,-3-5-64 0</inkml:trace>
  <inkml:trace contextRef="#ctx0" brushRef="#br0" timeOffset="4679.91">13325 2848 18431 0,'0'0'1632'0,"0"0"-1312"0,0 0-320 0,0 0 0 15,9 6 1152-15,4 3 176 0,-3-4 16 0,5 2 16 16,2-2-832-16,4-2-160 0,5 0-48 0,4-3 0 16,7 0-64-16,4-3-32 0,1-3 0 0,1 0-7616 15,0-1-1520-15</inkml:trace>
  <inkml:trace contextRef="#ctx0" brushRef="#br0" timeOffset="5269.36">14612 2611 14223 0,'0'0'624'0,"0"0"144"0,0 0-624 0,0 0-144 0,0 0 0 0,0 0 0 15,0 0 1056-15,8 9 176 0,1-2 48 0,4-2 0 16,2-1-208-16,4-4-48 0,4 0 0 0,1-3 0 16,2-1-240-16,2-1-48 0,-3 0-16 0,3 0 0 15,3-4-288-15,-1 3-64 0,-1-3-16 0,1 1 0 16,-2-3-224-16,-2 1-128 0,1-3 128 0,1-1-128 16,0 0 288-16,-4 1-16 0,-4-1 0 0,-2-1 0 0,-2 2-96 0,-5 3-32 15,-5-1 0-15,-2 2 0 0,0-4-144 0,-5 3 192 16,-4 1-192-16,-3 0 192 0,-2 0-192 0,-5-1 0 15,-6 2-192-15,-2 6 192 0,-1-1-272 0,-1 5 64 16,-2 1 16-16,0 6 0 0,-2 4 192 0,0 5-144 16,-2 6 144-16,2 4-128 0,0 5 128 0,2 1 0 15,2 2 0-15,1-1 128 0,2 4 48 0,4-4 16 16,0 1 0-16,6-1 0 0,2-3 128 0,4-1 16 16,3-1 16-16,3 1 0 0,3-7-144 0,5-3-16 15,4-3-16-15,-1-1 0 0,2-3-176 0,1 0 0 16,1-4 144-16,1-1-144 0,2-4-192 0,3-1-128 15,0-4 0-15,3-3-8400 16,2-5-1680-16</inkml:trace>
  <inkml:trace contextRef="#ctx0" brushRef="#br0" timeOffset="5603.25">15805 1515 20495 0,'0'0'896'0,"0"0"208"0,0 0-880 0,-11 2-224 0,3 4 0 0,-2-1 0 0,-2 3 576 0,1 4 64 16,-2 3 0-16,-2 3 16 0,1 3 224 0,-2 7 32 15,-2 1 16-15,1 4 0 0,1 2-336 0,0 3-64 16,2 5-16-16,3-1 0 0,1 1-160 0,2 3-32 16,2-4-16-16,3-1 0 0,3-10-144 0,2 0-32 15,1-2 0-15,0-2 0 0,3 3-128 0,1-7 128 16,-1-2-128-16,3-2 128 0,1-2-128 0,0-1 0 16,0-2 0-16,1-3 0 15,-1-6-1504-15,-10-5-176 0,0 0-48 0</inkml:trace>
  <inkml:trace contextRef="#ctx0" brushRef="#br0" timeOffset="5744.9">15388 2086 13823 0,'0'0'1216'0,"0"0"-960"16,0 0-256-16,0 0 0 0,0 0 1504 0,13 3 256 16,3-3 48-16,1 1 16 0,0 2-1072 0,2-3-224 15,1 0-32-15,5 0-16 0,1-4-288 0,4 1-48 0,5 0-16 0,0 1-6752 16,1-1-1360-16</inkml:trace>
  <inkml:trace contextRef="#ctx0" brushRef="#br0" timeOffset="8638.77">2757 6169 8287 0,'0'0'736'0,"0"0"-592"15,6-7-144-15,1 0 0 0,-7 7 816 0,5-11 128 16,-5 11 16-16,6-8 16 0,-6-5-16 0,0 6 0 0,0 7 0 0,0-9 0 16,-4-3 96-16,2 4 16 15,-1 1 0-15,0 0 0 0,-5 1-304 0,3 3-48 16,-2-4-16-16,-1 5 0 0,-4 0-352 0,-3 4-80 0,-3 0-16 0,-6 5 0 15,-2-1 0-15,-5 5-16 16,-7-2 0-16,-4 4 0 0,-3-3-240 0,2 4 176 16,0 1-176-16,6 1 160 0,0-1 96 0,1-1 0 0,2 0 16 0,1 2 0 15,3 2 32-15,0 3 0 0,5-1 0 0,1 0 0 16,2-1-80-16,3 0-16 0,2 0 0 0,6-1 0 16,2 1-64-16,5-1-16 0,6-1 0 0,4-2 0 15,4-2-128-15,8-1 0 0,6 2 0 0,3 0 0 16,-1-1 0-16,4 2 0 0,0 3 0 0,3 1 0 15,0 0 0-15,2 3 0 0,-1-1 0 0,3 1 0 16,1 3 0-16,-2 2 0 0,-3 0 0 0,-4-1 0 0,-4 0 0 16,-8-7 0-16,-2 3 0 0,3 6 0 0,-7-2 0 0,-4-2 0 15,-5-2 0-15,-3-7 0 0,-4 2 624 0,-4-1 32 16,-1 1 16-16,-7 1 0 0,-3-2 0 0,-4 2 0 16,-4 1 0-16,-15 6 0 0,1 0-320 0,12-13-64 15,-1 1-16-15,-18 6 0 0,2-2-272 0,3-3 0 16,1-6-128-16,2-1 128 15,1-11-2000-15,4-2-304 0,-1-7-64 0</inkml:trace>
  <inkml:trace contextRef="#ctx0" brushRef="#br0" timeOffset="8938.94">3700 5700 18431 0,'-1'10'1632'0,"1"4"-1312"0,4 7-320 0,-2 4 0 15,3 7 1456-15,-1 6 208 0,1 9 64 0,0 5 0 16,-1 4-1136-16,-1 4-208 0,-3 5-64 0,-3 3 0 15,-1 3-112-15,-2 2-16 0,-2-1-16 0,-3-1 0 16,0-4-176-16,-2-1 0 16,-2-4 144-16,-1-9-144 15,1-2-432-15,-9 17-144 0,0-14-48 0,3-9-10576 0</inkml:trace>
  <inkml:trace contextRef="#ctx0" brushRef="#br0" timeOffset="9123.71">3286 6676 17791 0,'15'0'784'0,"-6"0"176"0,1 0-768 0,5 0-192 16,4 0 0-16,6 0 0 0,3 0 256 0,7 0 32 15,2 2 0-15,4-1 0 0,2-1-144 0,0-1-16 16,-1-1-128-16,0 0-5568 15,-1-1-1216-15</inkml:trace>
  <inkml:trace contextRef="#ctx0" brushRef="#br0" timeOffset="9456.16">4359 6810 6447 0,'14'5'576'0,"-8"-4"-576"0,2 0 0 0,2-1 0 16,3 0 2320-16,1-1 368 0,6 0 64 0,-2-4 0 16,-1 0-1472-16,3 0-288 0,0-6-64 0,1 4-16 15,1-3-544-15,-2 1-112 0,1-5-32 0,-3-1 0 16,-2-1 144-16,-2 1 16 0,-3 0 16 0,0 0 0 0,-4-1-128 0,-2 1-16 16,-3 1-16-16,-5 4 0 0,-5-3-16 0,-3 7 0 15,-4 1 0-15,-4 5 0 0,-3 2-16 0,-2 5 0 16,1 0 0-16,-1 5 0 0,1 0 112 0,-1 2 0 15,1 4 16-15,3 4 0 0,1-1 32 0,2 1 0 16,2 3 0-16,2 2 0 0,2-4-160 0,3 2-16 16,3-2-16-16,6 1 0 0,3 1-176 0,1-3 0 15,7-2 0-15,5 5 0 16,2 0-1232-16,3-6-336 0,2-5-64 0</inkml:trace>
  <inkml:trace contextRef="#ctx0" brushRef="#br0" timeOffset="9907.04">5513 6318 23951 0,'-8'14'1056'0,"6"-5"224"0,-1 6-1024 0,-1 7-256 0,4 4 0 0,-1 4 0 15,0 6 464-15,-2 6 48 0,-1 2 0 0,-1 5 0 16,-2 5-32-16,-2 1 0 0,-1 4 0 0,-6 2 0 16,-3-1-144-16,0 2-16 0,0-2-16 0,0-4 0 0,0-3-128 0,0-3-32 15,0-7 0-15,-1-4 0 0,-1-3 0 0,1-7 0 16,1-5 0-16,2-6 0 0,2-4 128 0,2-4 32 16,2-6 0-16,2-5 0 0,1-6 448 0,3-5 80 15,4-7 32-15,2-6 0 0,4 1-560 0,3-2-112 16,2-6-32-16,2-4 0 0,3-2-160 0,3-4 0 15,1-1 0-15,1-8 128 0,0-2-128 0,3-3 0 16,1 0 0-16,4 0 0 0,4 4 0 0,3 1 0 16,1 5-192-16,4 8 192 0,2 6-224 0,-2 7 80 15,2 4 16-15,-1 5 0 0,-3 5 128 0,-3 4 0 16,-5 6 0-16,-5 1 0 0,-4 5 0 0,-5 5 0 16,-2 0 0-16,-6 6 0 0,-3 3 0 0,-4 1 0 15,-3 2 0-15,-5 0 0 0,-3 0-192 0,-5 1 64 16,-3 0 0-16,-14 5 0 15,2 0-320-15,-1-8-64 0,1-2-16 0,2-3 0 16,2-6-1792-16,4 0-368 0,1-7-64 0</inkml:trace>
  <inkml:trace contextRef="#ctx0" brushRef="#br0" timeOffset="10439.79">6692 6026 23263 0,'12'-12'1024'0,"-4"3"224"0,3 0-992 0,2-6-256 16,2-3 0-16,4-2 0 0,3-3 704 0,-1-5 80 15,0-2 32-15,-1-1 0 0,2-3-400 0,-2-2-80 16,0-2-16-16,2-3 0 0,1 2-16 0,0 2-16 16,-1 1 0-16,1 6 0 0,-1 3 0 0,-2 6 0 15,-3 0 0-15,1 6 0 0,-4 2-32 0,-2 8 0 16,0 5 0-16,-2 5 0 0,-1 9-256 0,-3 7 0 16,-1 7 0-16,-2 10 0 0,-5 4 208 0,-1 11-16 0,-4 6 0 15,-2 9 0-15,-6 7-192 0,0 8 144 0,-2 2-144 0,-2 1 128 16,0 3 704-16,-2-2 128 0,-1-3 16 0,-6 25 16 31,1-20-1616-31,7-15-320 0,1-8-64 0,8-25-16 0,-1 3 816 0,1-1 208 0,-2 2 0 0,-5 12 0 16,-2-14-720-1,-1-5-64-15,1-3-16 0,2-5 0 0,3-6-1920 0,0-5-384 0</inkml:trace>
  <inkml:trace contextRef="#ctx0" brushRef="#br0" timeOffset="10607.03">6495 7180 17503 0,'0'0'768'15,"0"0"176"-15,0 0-752 0,2 9-192 0,0-3 0 0,3 3 0 0,3 0 1792 0,2 2 320 16,2-2 64-16,5 1 0 0,4-2-1168 0,4 1-240 16,4-3-64-16,6-2 0 0,2 1-384 0,3-1-64 15,3-5-32-15,2-5 0 0,-1 0-80 0,2 0-16 16,-1-3 0-16,-1 0 0 0,-1-4-128 0,2-1-256 16,1 2 64-16,-1 0-8352 15,0-3-1680-15</inkml:trace>
  <inkml:trace contextRef="#ctx0" brushRef="#br0" timeOffset="10900.89">8668 5834 26719 0,'0'0'2368'0,"0"0"-1888"16,6-7-480-16,1 3 0 0,-2 1 192 0,1 0-64 15,-6 3-128-15,9-4 192 16,-9 4-1168-16,0 0-240 0,0 0-64 0</inkml:trace>
  <inkml:trace contextRef="#ctx0" brushRef="#br0" timeOffset="11050.09">8541 6721 32479 0,'0'0'1440'0,"0"0"288"0,0 0-1376 0,7-1-352 16,3-1 0-16,1 1 0 0,-1-2 384 0,0 1 16 16,0-1 0-16,4-6 0 15,0 2-1392-15,-5-5-288 0</inkml:trace>
  <inkml:trace contextRef="#ctx0" brushRef="#br0" timeOffset="14226.04">10999 6013 10127 0,'-10'1'896'0,"-2"0"-704"16,0-1-192-16,0 2 0 0,1 0 1376 0,-1 1 240 0,0 1 48 0,0-3 16 15,1 1-512-15,1 1-96 0,-1-2-32 0,11-1 0 16,0 0-384-16,0 0-80 0,-5-4 0 0,5 4-16 16,5-9 48-16,4 1 16 0,3-6 0 0,2 0 0 15,2 0-304-15,2-4-48 0,1-3-16 0,3 0 0 16,-1 1-96-16,0-1-32 0,-2 1 0 0,-1 1 0 16,-3-2-128-16,-1 6 0 0,0 1 144 0,-1 3-144 15,-2 6 0-15,-2 1 0 0,-9 4 0 0,13 4 0 0,1 6 0 16,-4 6 0-16,-1 3 0 0,0 12 0 0,-2 7 0 0,-2 9 0 15,0 8-176-15,-1 3 176 0,-3 3 0 0,-1 2 0 16,-2 4 0-16,-1-6 0 0,-3 0 0 0,-2-6 0 16,-2-5 0-16,3-18 0 0,-2 1 128 0,-2-2-128 15,1-1 192-15,0-4-192 0,0-3 656 0,0-2 32 16,2-6 0-16,-2-2 0 0,2-4 0 0,-1-3 0 16,9-6 0-16,0 0 0 0,-3-7 0 0,0-11 0 15,3-5 0-15,1-2 0 0,2-6-384 0,2 2-80 16,-1-2-16-16,3-2 0 0,2-2-208 0,2-2 0 15,-3 1 128-15,5-3-128 0,2-3 0 0,3 0 176 16,0 1-176-16,5-2 160 0,4 1-160 0,2 3-144 0,1 1 144 16,6 5-208-16,2 2 208 0,0 7-144 0,2 2 144 0,-2 5-128 15,0 4 128-15,-3 1-192 0,-3 4 192 0,-1 1-192 32,-2 6-1856-32,0 1-368 0,-5 1-80 0,0 3 0 0</inkml:trace>
  <inkml:trace contextRef="#ctx0" brushRef="#br0" timeOffset="14609.59">12041 5141 14735 0,'0'0'1312'0,"0"0"-1056"16,13-9-256-16,1-1 0 0,1 0 576 0,2 1 64 15,-1-1 16-15,3 1 0 0,2-4-48 0,0 3-16 16,2-2 0-16,-5 9 0 0,0-4-144 0,0 3-48 16,2 2 0-16,-2 2 0 0,-4 2-400 0,1 3 0 15,-2 7 0-15,-2 3 0 0,-3 3 0 0,-2 2 0 16,-3 3-144-16,-3 5 144 0,0 3 0 0,-5 0 0 15,-2 4-128-15,0-2 128 0,-4 0 0 0,-4 10 0 16,1-4 0-16,3-4 0 0,1-6 384 0,2-2 0 16,-2-6-16-16,5-2 0 0,2 2 144 0,3-7 48 15,1-4 0-15,3 0 0 0,3 1-144 0,0-4-32 0,3-2 0 0,2 0 0 16,2-1-96-16,2-3-32 16,0-1 0-16,1 0 0 0,2-1-256 0,3-2-144 0,1-3 16 0,1 0-11344 15</inkml:trace>
  <inkml:trace contextRef="#ctx0" brushRef="#br0" timeOffset="14905.88">13058 6179 24239 0,'18'-1'1072'0,"-5"1"224"0,5-1-1040 0,3 0-256 15,3-1 0-15,0 0 0 0,2-3 608 0,2 1 64 16,1 0 16-16,2 0 0 0,-1-2-416 0,2-2-80 15,-2 3 0-15,2-3-16 0,0 2-176 0,-3 1 0 16,-1-3 144-16,-1 3-8256 16,-3-1-1648-16</inkml:trace>
  <inkml:trace contextRef="#ctx0" brushRef="#br0" timeOffset="15410.19">14675 5379 23951 0,'0'0'1056'0,"0"0"224"0,-4-6-1024 0,1 1-256 15,3 5 0-15,0 0 0 0,8-11 512 0,1 5 64 16,0-2 0-16,3 3 0 0,-2 2-576 0,1-2 0 16,3-2 0-16,0 2 0 0,0-1 0 0,3 0 0 15,1 1 0-15,2 4 0 0,1-3 0 0,2 5 0 0,1 6-128 0,-1 3 128 16,0 0 0-16,-2 8 0 15,-4 6 0-15,-4 3-144 0,-4 8 144 0,-4 8 0 0,-6 4-144 0,-6 3 144 16,-3 2-128-16,-5 1 128 0,-7 2-160 0,-3-2 160 16,-3 0-128-16,0-6 128 0,0 0 0 0,-1-5-144 15,0-4 144-15,-1-5 0 16,2-3 0-16,2 0 128 0,3-8 128 0,5-1 16 16,5-2 16-16,4-4 0 0,4-1-144 0,3-4-16 0,2-10-128 0,2 9 192 15,-2-9-192-15,7 6 176 0,0 1-176 16,5-5 160-16,1-4-160 0,3-3 160 0,3 0-160 0,1 1 160 15,1-4-448-15,0 1-96 0,4-4 0 0,0 1-11312 16</inkml:trace>
  <inkml:trace contextRef="#ctx0" brushRef="#br0" timeOffset="15793.87">15369 5844 19583 0,'10'-12'864'0,"-3"3"176"0,3 1-832 0,3-6-208 16,1-3 0-16,2-1 0 0,-1 3 384 0,3-2 48 16,0 0 0-16,0-4 0 0,0 0-96 0,-1-2-16 15,-3-3 0-15,2 4 0 0,-1 0 0 0,0 3 0 16,-1 1 0-16,-1 4 0 0,-3 3 64 0,-1 4 0 15,-3 2 0-15,-6 5 0 0,0 0-64 0,5 8-16 16,-3 7 0-16,-2 4 0 0,-2 3-304 0,0 6 0 16,-3-2 128-16,-3 5-128 0,-2 3 0 0,-3-1 128 15,-1-2-128-15,0-1 0 0,1-2 192 0,2-5-64 16,1-4 0-16,1-2-128 0,1-2 512 0,2-5-16 16,2-1 0-16,4-9 0 0,0 0 16 0,0 0 16 15,8-1 0-15,2-6 0 0,3-1-96 0,7-8-32 0,4-2 0 0,-5 6 0 16,2-5-400-16,1-1 128 0,0-1-128 0,2 0 0 15,0 2 0-15,3-1 0 0,-2 1 0 0,1 3 0 32,-1 0-592-32,1 0 0 0,-1 3 0 0,-1 2-8432 0,-2 3-1664 0</inkml:trace>
  <inkml:trace contextRef="#ctx0" brushRef="#br0" timeOffset="16360.91">17037 5574 13823 0,'0'0'1216'0,"2"-6"-960"0,0 0-256 0,-1-6 0 16,0 2 832-16,-1 10 128 0,0 0 32 0,0 0 0 16,0 0 224-16,0 0 64 0,0 0 0 0,0 0 0 15,0 0-160-15,4 9-32 0,-4 1 0 0,1 5 0 0,-1 3-192 0,0 5-64 16,-1-1 0-16,-1 0 0 0,-1 6-336 0,0-1-80 15,0 5-16-15,-1-2 0 0,1 0 624 0,-3 1 128 16,1 4 32-16,1-3 0 16,1-3-1824-16,3-1-352 0,2-5-80 0,-1-2-16 15,2 0-992-15,0-7-208 0,2-2-32 0,2-4-5376 16,-7-8-1072-16</inkml:trace>
  <inkml:trace contextRef="#ctx0" brushRef="#br0" timeOffset="16510.64">16743 5766 19807 0,'0'0'880'0,"0"0"176"0,9 2-848 0,3-1-208 16,3 0 0-16,1-1 0 0,2 1 704 0,5 1 112 16,1-1 16-16,3-1 0 0,2-1-288 0,4-2-48 0,3-1-16 0,2 2 0 15,4-3-176-15,1-2-48 16,2 2 0-16,23-1 0 15,-8-3-1232-15,-8 3-256 0,-11-5-48 0,-16 6-8752 0</inkml:trace>
  <inkml:trace contextRef="#ctx0" brushRef="#br0" timeOffset="16777.82">18297 5049 19343 0,'2'18'848'0,"1"-4"192"0,2 8-832 0,0 2-208 16,0 6 0-16,-1 7 0 0,0 5 1680 0,-3 5 304 16,-4 5 48-16,-2 0 16 0,-2 3-928 0,-4 0-176 15,-1-2-48-15,-2 2 0 0,-2-1-416 0,0 0-96 16,-1-2 0-16,2 0-16 0,0-2-368 0,1-3-192 15,1 0 32-15,2-3 0 16,2-4-3216-16,1-7-640 0</inkml:trace>
  <inkml:trace contextRef="#ctx0" brushRef="#br0" timeOffset="17252.91">19078 5387 17503 0,'0'0'768'0,"0"0"176"0,0 0-752 0,0 0-192 15,0 0 0-15,8-1 0 0,1-1 1312 0,2 0 224 16,2 2 64-16,4 0 0 0,-1 0-1008 0,1-2-192 16,3 1-32-16,3-2-16 0,2 0-192 0,2 1-32 15,2-3-128-15,2-3 192 0,2 2-192 0,1-3 0 16,0 1 0-16,-4-2 0 15,-4 1-1904-15,-2-1-320 0,-2 4-64 0</inkml:trace>
  <inkml:trace contextRef="#ctx0" brushRef="#br0" timeOffset="17386.98">19343 5509 10127 0,'-7'7'896'0,"-3"6"-704"0,3-5-192 0,4 3 0 16,2-2 1920-16,1 2 336 0,1-2 80 0,4 1 16 15,3 1-1360-15,2-3-272 0,1 1-48 0,3-3-16 16,2-1-336-16,1-1-64 0,4 0 0 0,2-4-16 0,-1-1-240 0,12-6-288 15,-5 1 64-15</inkml:trace>
  <inkml:trace contextRef="#ctx0" brushRef="#br0" timeOffset="17978.66">20859 4892 4607 0,'0'0'400'0,"0"0"-400"0,0 0 0 0,0 0 0 15,0 0 1632-15,0 0 240 0,0 0 48 0,0 0 16 16,0 0-768-16,-4 7-144 0,-3 0-48 0,-3 4 0 15,-2-2-96-15,-1 6-32 0,-1 1 0 0,-1 4 0 0,-1 3 112 0,-1 5 32 16,1 0 0-16,-1 3 0 0,-1 4-80 0,2 4-16 16,-1 7 0-16,3-2 0 0,2 5-448 0,-1-2-112 15,3-1-16-15,2 2 0 0,3-4-128 16,2 0-48-16,3-8 0 0,3-3 0 0,3-5 128 0,3 0 32 16,4-7 0-16,3-3 0 0,3-2 224 0,12-1 48 15,-3-7 16-15,-6-6 0 0,2-2 112 0,2-1 0 16,6-4 16-16,0-1 0 0,1-6-240 0,3-3-48 15,0-4-16-15,0-1 0 0,-3-7-192 0,-2 2-32 16,-2-3-16-16,-2 1 0 0,-3-4-32 0,-3 0 0 16,-3-1 0-16,-5-4 0 0,-4-1 144 0,-4-2 32 15,-5-2 0-15,-7-15 0 0,-4 9-160 0,1 21-32 16,-3-5 0-16,-1 7 0 0,-4-1-320 0,-5 4-64 16,-2 5 0-16,-3 6-16 15,-5-2-2608-15,1 7-512 0</inkml:trace>
  <inkml:trace contextRef="#ctx0" brushRef="#br0" timeOffset="18496.73">22167 5190 13823 0,'0'0'1216'0,"0"0"-960"16,0 0-256-16,0 0 0 0,0 0 736 0,0 0 96 0,13 4 32 0,-2 0 0 16,2-1 160-16,0-1 48 0,5-1 0 0,2 1 0 15,3-2-400-15,3 0-80 16,4-2-16-16,3-1 0 0,4 0-192 0,2 1-64 0,3-2 0 0,0 0 0 16,-1-2-144-16,-2 0-48 0,-5 1 0 0,2-1 0 15,-1 1-304-15,-1 1-64 0,-7-1-16 0,-1 0 0 16,-3 1-2176-16,-5 2-448 0</inkml:trace>
  <inkml:trace contextRef="#ctx0" brushRef="#br0" timeOffset="18647.96">22398 5351 16575 0,'-16'7'736'0,"10"0"160"0,-1-1-720 16,3-1-176-16,2 3 0 0,2-2 0 0,2 2 656 0,4 1 112 15,2-3 0-15,4 3 16 0,4-4-240 0,12 1-48 16,4-2-16-16,-6-4 0 0,3-4-256 0,3-1-48 15,3-1-16-15,-2-4 0 16,2-1-528-16,0-1-96 0</inkml:trace>
  <inkml:trace contextRef="#ctx0" brushRef="#br0" timeOffset="18946.18">22518 4860 8287 0,'0'0'736'0,"0"0"-592"0,9 0-144 0,2 0 0 0,6 1 1776 0,6 3 320 0,3-1 64 0,5-1 16 16,3-1-1376-16,4 3-272 0,3 5-48 0,5-1-16 16,2 4 176-16,27 8 16 0,-5-3 16 0,-25-1 0 15,0 0 48-15,0 4 16 0,-3 3 0 0,-2 4 0 16,-1 0-384-16,-6 2-80 0,-4-1-16 0,-5 2 0 0,-5 5-256 15,-5 0 128-15,-5 2-128 0,-4 0 0 16,-8-1 192-16,-2-2-64 0,-4 0 0 0,-2-2-128 0,-4-3 304 0,-3 0-48 16,-2-3-16-16,-2-2 0 0,-2-4-240 0,0-2 0 15,-3-1 0-15,-1-6-7536 16,1-1-1392-16</inkml:trace>
  <inkml:trace contextRef="#ctx0" brushRef="#br0" timeOffset="19346.28">24789 4352 11679 0,'-12'8'512'0,"5"-2"128"0,0-3-512 0,-3 2-128 0,-3 7 0 0,-2-2 0 15,-2 3 608-15,-3 1 96 0,-2 2 32 0,-2 3 0 16,-3 3 0-16,-1 7 0 0,0 0 0 0,0 8 0 15,2 3-208-15,-12 19-32 0,5 1-16 0,3 2 0 16,5-2-272-16,3 2-48 0,8 1-16 0,2-4 0 16,3 0-16-16,4-4-128 0,3-3 192 0,4-7-64 0,0-5-128 0,3-2 0 15,3-8 144-15,2 0-144 0,1-9 0 0,0-7 0 16,0-2 0-16,3-5-8816 16</inkml:trace>
  <inkml:trace contextRef="#ctx0" brushRef="#br0" timeOffset="20146.84">24797 5128 17391 0,'0'0'768'0,"6"-4"160"0,2-3-736 0,2-3-192 15,2 1 0-15,2-4 0 0,2-4 656 0,11-4 112 16,-2-1 0-16,1-1 16 0,0 0-496 0,-8 9-96 16,1 0-32-16,2-1 0 0,0-4-160 0,0-1 0 15,-2 2 0-15,0 3 0 0,-1-3 128 0,-3 3-128 0,-4 2 128 0,-2 3-128 16,-1 2 192-16,-3 4-64 0,-5 4 0 0,0 0 0 16,1 12-128-16,-1 8 160 0,-2 4-160 15,-4 3 160-15,-1 4-160 0,-2 4 0 16,-3 6 0-16,-1 3 0 0,-5-1 0 0,0 3 0 0,0-3 128 0,2 1-128 15,-1-7 304-15,2-4-32 0,0-5 0 0,2-3 0 16,1-6 512-16,4-2 112 0,0-6 0 0,5-2 16 16,3-9 144-16,0 0 32 0,0 0 0 0,14-12 0 15,2-3-288-15,-4 1-48 0,5-1-16 0,1-3 0 0,3-6-496 0,1 1-112 16,-2 0 0-16,2-3-128 0,-2 0 128 16,3-3-128-16,-1 1 0 0,-1-1 0 0,1 2 0 0,-1 3 0 15,0 2 0-15,-1 3 0 0,-1 1 0 0,8-3-224 16,-4 6 64-16,-4 3 16 15,-4 6-464-15,-1 1-96 0,-1 3 0 16,-7 2-8560-16,3 4-1696 0</inkml:trace>
  <inkml:trace contextRef="#ctx0" brushRef="#br0" timeOffset="20400">25722 5216 21183 0,'0'0'1888'0,"0"0"-1504"16,0 0-384-16,0 0 0 0,9 4 1056 0,2-1 144 16,1 0 16-16,2-2 16 0,0-1-368 0,3 0-80 0,1-1-16 0,1 0 0 15,1-4-480-15,3 1-96 0,1 0-32 0,1 2 0 16,1-4-160-16,-2 1 160 0,0 2-160 0,-1-1 160 15,-1 1-432-15,-2-3-96 0,-1 1-16 0,0 1-8048 16,-1 1-1616-16</inkml:trace>
  <inkml:trace contextRef="#ctx0" brushRef="#br0" timeOffset="21114.22">26715 4629 11967 0,'0'0'528'0,"0"0"112"0,0 0-512 0,0 0-128 16,0 0 0-16,0 0 0 0,0 0 1152 0,0 0 192 15,-1 9 32-15,0 5 16 0,-1-1-368 0,0 9-64 16,-2 1 0-16,0 9-16 0,-2-3-368 0,1 7-80 15,1 3-16-15,-1 2 0 0,-3-2 96 0,1 4 0 16,-2 0 16-16,0-2 0 0,-1-1-80 0,-6 18 0 16,2-6-16-16,6-21 0 0,-3-1-496 0,1 2 128 15,1-3-128-15,-2 12 0 0,1-11 0 0,5-12-160 16,0-1 32-16,5-3 0 16,-2-2-752-16,4-5-144 0,-2-7-16 0,0 0-16 0</inkml:trace>
  <inkml:trace contextRef="#ctx0" brushRef="#br0" timeOffset="21414.32">26901 4226 15487 0,'0'0'688'0,"0"0"144"0,9 1-672 0,1 0-160 16,1 3 0-16,2 5 0 0,0 0 480 0,2 5 64 16,2 2 16-16,0 6 0 0,1 6-32 0,1 2 0 15,0 6 0-15,0 5 0 0,0-1-96 0,0 5-32 16,2 2 0-16,-2 4 0 0,-1 3 176 0,-2 1 16 16,-3 1 16-16,-4 5 0 0,-4-1-320 0,-5-2-64 15,0 3-16-15,-4-2 0 0,-5-2-64 0,-2 0-16 16,-3-5 0-16,-4-2 0 0,0-7 64 0,0 0 0 15,-1-7 0-15,0-4 0 0,0-6-192 0,3 0 0 16,2-3 0-16,-2-4-7328 16,2-5-1536-16</inkml:trace>
  <inkml:trace contextRef="#ctx0" brushRef="#br0" timeOffset="21848.06">27712 3874 13823 0,'12'-5'1216'0,"-4"1"-960"16,4-1-256-16,0 0 0 0,4-1-144 0,1-1-80 15,4 0-16-15,-4 4 0 0,4-4 560 0,-2 3 96 16,-1 1 32-16,-2 0 0 0,-2 3-128 0,-2 3 0 16,-2 2-16-16,-3 5 0 0,-3 8-176 0,-1 8-128 15,-6 2 192-15,-2 4-192 0,-5 1 176 0,1-9-176 16,-5 6 160-16,-1-4-160 0,-2 2 256 0,2-2-64 15,1 2 0-15,1-5 0 0,2-3 416 0,3-1 80 0,3-3 16 0,4 1 0 16,3-4 256-16,5-2 64 16,2-2 16-16,5-4 0 0,4 1-272 0,3 0-64 0,3-3-16 0,3-3 0 15,2 0-352-15,3 0-64 16,1-3-16-16,4-3 0 16,-2 1-528-16,4 2-112 0,0-3-32 0,0-1-11024 0</inkml:trace>
  <inkml:trace contextRef="#ctx0" brushRef="#br0" timeOffset="22077.3">28332 4817 17503 0,'0'0'1552'16,"5"6"-1232"-16,4 0-320 0,4 1 0 0,3-2 384 0,-3 0 32 16,2-1 0-16,3-3 0 0,1-1-160 0,1-1-16 15,2-3-16-15,1-2 0 0,5 1-96 0,0 1 0 16,0-3-128-16,0 2-5856 16,-1 1-1280-16</inkml:trace>
  <inkml:trace contextRef="#ctx0" brushRef="#br0" timeOffset="22232.46">28290 5082 16927 0,'0'0'752'0,"10"4"144"0,2 1-704 0,2 2-192 16,4-2 0-16,3-1 0 0,3-1 304 0,4 1 16 15,1-4 16-15,5-2-5552 16,0-2-1120-16</inkml:trace>
  <inkml:trace contextRef="#ctx0" brushRef="#br0" timeOffset="22882.32">29601 4203 1839 0,'0'0'160'0,"0"0"-160"16,0 0 0-16,0 0 0 0,-5 7 2080 0,3 5 384 0,4-4 80 0,-5 3 16 16,-3-1-1232-16,-3 4-240 0,-3 4-64 0,1 2 0 15,-1 7-144-15,-3-3-48 0,1 1 0 0,-4 11 0 16,2 2-320-16,1 0-64 0,1 2 0 0,1-2-16 16,2 1-176-16,3 2-16 0,2 0-16 0,4-3 0 0,4-6-32 0,4-4 0 15,3-1 0-15,4-4 0 16,2-2 400-16,4-4 80 0,1-4 16 0,4-1 0 15,3-6 96-15,2-1 32 0,4-4 0 0,2-3 0 0,1-3-128 0,4-2-32 16,3-3 0-16,0-1 0 0,-2-3-208 0,1-3-32 16,-13 1-16-16,0-3 0 0,-1-4 144 0,-1 0 32 15,-1-1 0-15,-5-4 0 0,-2 0 192 0,-2-5 32 16,-3-4 16-16,-4-13 0 0,-4 2-432 0,-2 4-64 16,-8 2-32-16,-1 5 0 0,-6 5-288 0,-5 3 0 15,-3 0 0-15,-6 6-144 16,-8 4-944-16,-3 2-176 0,-2 4-32 0,-4 6-13312 0</inkml:trace>
  <inkml:trace contextRef="#ctx0" brushRef="#br0" timeOffset="23386.4">25926 6716 10127 0,'0'0'896'0,"0"0"-704"15,0 0-192-15,0 0 0 0,9-4 2752 0,-2 1 528 16,5-3 112-16,3 1 0 0,3 1-2064 0,5 0-432 16,5-2-64-16,5 1-32 0,4 0-480 0,2-3-80 15,2 2-32-15,18-4 0 0,-6 1-208 0,-20 5 144 16,1-2-144-16,0 0 128 0,1 3-416 0,-2 1-96 15,-5 1 0-15,7 0-7168 0,-11 1-1408 16</inkml:trace>
  <inkml:trace contextRef="#ctx0" brushRef="#br0" timeOffset="23553.09">26369 6873 12895 0,'-3'7'1152'0,"-4"3"-928"0,1-3-224 0,1 5 0 15,5-12 1472-15,0 0 240 0,0 6 48 0,2 2 16 0,2-3-800 0,4 0-144 16,-1-2-48-16,4-1 0 0,0-6-336 0,3 1-64 15,4-3 0-15,1-1-16 16,3-2-96-16,2 0-16 0,1 0 0 0,13-5 0 0,-5 0-256 0,-1 1 0 16,0-1 0-16,-13 8-7168 15,0-3-1472-15</inkml:trace>
  <inkml:trace contextRef="#ctx0" brushRef="#br0" timeOffset="23849.73">26430 6235 17215 0,'0'0'768'0,"9"3"144"0,3 1-720 0,2-2-192 16,2 1 0-16,6-1 0 0,2 2 640 0,5 2 80 16,7-1 32-16,3 2 0 0,5 3 32 0,0-1 16 15,2 1 0-15,1 3 0 0,1-2-224 0,0 6-64 16,-1-1 0-16,-1 3 0 0,0 2-304 0,-3 3-64 15,-5-1-16-15,14 12 0 0,-12-3-128 0,-22-10 0 16,-7 1 0-16,-2 5 0 0,-4-1 0 0,-5 1 128 0,-4 0-128 0,-3-1 0 16,-7-1 0-16,-4 0 128 0,-4-2-128 0,-1 1 0 15,-2-4 128-15,-2-1-128 0,-1-2 128 0,0 0-128 32,2 0-384-32,-2-3-144 0,2 0-48 0,2-4-10240 0</inkml:trace>
  <inkml:trace contextRef="#ctx0" brushRef="#br0" timeOffset="24366.65">27777 6375 11055 0,'0'0'480'0,"0"0"112"0,1-4-464 0,1-5-128 15,2 0 0-15,1-1 0 0,2 0 2112 0,0-3 416 16,2 1 80-16,1 0 16 0,2 0-1472 0,6-5-304 0,-2-1-48 0,-3 9-16 16,-3-1-400-16,1 3-64 0,1-2-32 0,-2 2 0 15,-1 0-288-15,1 3 0 0,-2 1 128 0,-8 3-128 16,6 4 0-16,-1 4 0 0,-1-1 0 0,-1 10 0 16,-3 2 0-16,0 4 0 0,0 4 0 0,-3-2 0 15,-1 5 176-15,-2 12-176 0,-2 2 160 0,-1-8-160 16,-2-2 240-16,2-12-48 0,-1 1-16 0,-2 0 0 0,0 0 32 15,-1-4 16-15,0-4 0 0,3-4 0 0,1-1 272 0,3-5 48 16,6-5 16-16,0 0 0 0,0 0 272 0,5-14 48 16,3-3 16-16,0 6 0 0,4-6-512 0,7-9-80 15,-1 1-32-15,-7 6 0 0,2-3-272 0,2-4 0 16,0 3 0-16,3-3 0 0,3 0 0 0,1-2-144 16,3 1 16-16,0 5 0 15,2-3-272-15,2 6-48 0,1 2-16 0,2 1 0 16,0 4-1744-16,4 0-352 0,-3 6-64 0</inkml:trace>
  <inkml:trace contextRef="#ctx0" brushRef="#br0" timeOffset="24586.93">28782 6314 12895 0,'0'0'576'0,"0"0"112"0,0 0-560 0,0 0-128 16,0 0 0-16,12 4 0 0,0-4 2336 0,-4 0 432 0,1 0 96 0,2 0 16 16,2 1-1984-16,2-1-400 15,2-1-80-15,0 1-16 0,1-3-208 0,0 0-64 0,0-4 0 0,-3 3 0 16,-1 3-304-16,-2-1-64 16,-2 0-16-16,-5 2-10672 0</inkml:trace>
  <inkml:trace contextRef="#ctx0" brushRef="#br0" timeOffset="24709.62">28699 6517 6447 0,'0'0'576'0,"0"0"-576"0,9 6 0 0,2-1 0 0,1-3 1792 0,5 1 256 15,3-2 64-15,3 2 0 0,1-2-1536 0,4-1-320 16,1 0-48-16,1-3-6640 16</inkml:trace>
  <inkml:trace contextRef="#ctx0" brushRef="#br0" timeOffset="25068.68">29737 5612 22111 0,'0'0'480'0,"0"0"96"0,0 0 32 0,0 0 32 0,5 9-512 0,-1 3-128 0,-2 0 0 0,-1 5 0 16,1 2 192-16,-2 6 0 0,-2 2 16 0,1 4 0 0,-1 2 64 0,-2 1 16 15,-1 3 0-15,-4 10 0 16,0 1-32-16,-1 2 0 0,-2-4 0 0,0-1 0 0,3-1-96 0,-3 1-32 16,1-4 0-16,-4 16 0 0,2-10-304 0,4-7-64 15,1-6-16-15,4-14-7072 16,2-1-1424-16</inkml:trace>
  <inkml:trace contextRef="#ctx0" brushRef="#br0" timeOffset="25282.35">30113 6439 19343 0,'0'0'1728'0,"5"14"-1392"16,-1 7-336-16,-2-7 0 0,2 7 816 0,-3 1 80 0,-1 3 32 0,-1 3 0 15,-3-2-272-15,-1 3-48 16,-4-1-16-16,-2 2 0 0,-2-1-208 0,-8 9-32 0,0-5-16 0,5-11 0 15,-2-2-32-15,0-1-16 16,-1-1 0-16,1-3 0 16,2 0-800-16,1-3-144 0,1-5-48 0</inkml:trace>
  <inkml:trace contextRef="#ctx0" brushRef="#br0" timeOffset="25600.54">31247 5414 15663 0,'0'0'1392'0,"0"0"-1120"15,0 0-272-15,0 0 0 0,0 0 2224 0,4 10 384 16,-2 7 80-16,-1 3 0 0,-3 9-1808 0,-2 3-368 16,-1 8-80-16,-4 2-16 0,-4 8 160 0,1 2 16 15,-2 3 16-15,-2 1 0 0,-3 4 96 0,-1 3 0 16,0 5 16-16,-4-2 0 0,-3 5-352 0,-1-1-80 16,-3 0-16-16,-14 34-9808 15,4-16-1984-15</inkml:trace>
  <inkml:trace contextRef="#ctx0" brushRef="#br0" timeOffset="27685.46">3451 8952 12959 0,'-4'-21'576'0,"3"14"112"0,1 7-560 0,-1-11-128 16,1 11 0-16,0 0 0 0,0 0 688 0,0 0 96 16,0 0 32-16,-3 11 0 0,-2-1-240 0,0 9-32 15,0 9-16-15,0 2 0 0,1 2-192 0,0 9-32 16,-1 3-16-16,0 6 0 0,-3-2-128 0,1 2-32 16,-2 3 0-16,-3 6 0 0,0-2 192 0,-1-1 16 15,0-2 16-15,6-17 0 0,-1 1-96 0,-1-1-32 16,-1-3 0-16,2-2 0 0,3-6 240 0,0-3 48 15,1-6 16-15,2-3 0 0,-1-1-144 0,3-2-48 16,2-4 0-16,-2-7 0 0,0 0 16 0,9-4 0 16,1-1 0-16,2-7 0 0,1-3-96 0,10-9-32 15,-1-3 0-15,0 3 0 0,3-5-224 0,-4 4 0 16,1 2 0-16,1-1 0 0,1 7 0 0,0 3 0 16,-1 3 0-16,-1 2 0 0,3 5-176 0,-1 5 176 15,2 6-160-15,-1 3 160 0,-2 7-160 0,-8 0 160 16,0 5-160-16,1 4 160 0,-1 1 0 0,0 5 0 0,0 1 0 15,3 16 0-15,-1-3 0 0,-10-14 0 0,0 1 0 0,-2 1 0 16,-1-2-176-16,-1-4-32 0,1-1-16 0,1-4 0 31,-3-3-1264-31,3-4-256 0,-2 1-48 0,1-8-16 0</inkml:trace>
  <inkml:trace contextRef="#ctx0" brushRef="#br0" timeOffset="27985.5">4439 9485 20671 0,'0'0'912'0,"-7"9"192"0,2 1-880 0,-2 6-224 16,-2 1 0-16,0 5 0 0,-1 5 144 0,0 1-16 16,-2 6 0-16,3-11 0 0,-1 2 0 0,-3 1-128 15,-2 3 192-15,1 0-64 0,1-1 0 0,3 0 0 16,0-5 0-16,2-1 0 0,5-2 64 0,3-5 0 15,0-2 0-15,1-5 0 0,5-2-64 0,1-3 0 16,2-3 0-16,1-8 0 0,1-2 144 0,2-6 32 16,0-1 0-16,3-2 0 0,-1 0-112 0,2-3-32 15,-2-1 0-15,7-6 0 0,-5 0-160 0,-1 4 0 16,-5 0 144-16,-2 2-144 0,-3 0 0 0,-2-2 128 16,-2 3-128-16,-5 3 0 0,-2 3 0 0,-3 2 0 15,1 1 0-15,-6 1 0 16,0 5-1696-16,1-1-304 0</inkml:trace>
  <inkml:trace contextRef="#ctx0" brushRef="#br0" timeOffset="28469.34">4999 9433 18143 0,'0'28'800'0,"0"-16"160"0,-1 3-768 0,1 3-192 16,-4 2 0-16,0 4 0 0,-1-2 640 0,-2 2 96 16,-1 0 16-16,-2-4 0 0,1-2-112 0,0-5-32 15,0-3 0-15,0-2 0 0,4-1-16 0,0-4 0 16,5-3 0-16,0 0 0 0,0 0-240 0,-1-6-48 16,0-8-16-16,2 0 0 0,1-2-32 0,4 1 0 15,1 0 0-15,2-3 0 0,1-2-256 0,3-1 0 16,1 1 0-16,1 1 0 0,2 1 0 0,2 3 0 15,1 1 0-15,2 1-144 0,-2-1 144 0,2 2 0 16,-1 4 0-16,1 2-128 0,-4 3 128 0,-1 4 0 16,0 4 0-16,-3 0 0 0,-4 7-192 0,0-4 32 15,-2 3 16-15,-4-1 0 0,-2 4-176 0,-3 3-16 16,-4-2-16-16,2-1 0 0,-2-4 352 0,0 1 0 16,0-4-144-16,1 0 144 0,4-7 0 0,0 0 0 15,0 0 0-15,0 0 0 0,3-6 224 0,2 0-48 16,1-6-16-16,2 2 0 0,0-3-160 0,0-1 0 15,4-1 0-15,6-5 0 0,-2 1 0 0,-4 7 0 16,0 2 0-16,4-3 0 0,-1 1-208 0,1 2 80 0,1 1 128 16,1 4-208-16,0 3 208 0,-1 6-176 0,-1 5 176 0,-2 1-160 15,2 3 160-15,-3 3 0 0,-2 2 0 0,-2 4 0 16,-1 3 0-16,-2-1-160 0,-2 3 160 0,-2 0-7344 16,0-2-1392-16</inkml:trace>
  <inkml:trace contextRef="#ctx0" brushRef="#br0" timeOffset="28853.27">6148 9323 21711 0,'0'0'960'0,"-1"-8"192"0,1-2-912 0,0 10-240 16,-1-8 0-16,1 8 0 0,0 0 0 0,-9-2 0 15,1 7 0-15,-4 1 0 0,-5 7 0 0,-1 3 0 16,-2 3 0-16,6-2 0 0,-3 3-128 0,-7 10 128 16,4-1 0-16,2 1 0 0,2-3 0 0,6 1 0 15,2-5 0-15,5-3 0 0,6-3 0 0,3-1 0 16,4 1 0-16,3-5 0 0,1-9 336 0,4-3-16 15,1-1-16-15,4-3 0 0,-2-5 32 0,5 0 16 16,1-4 0-16,-1-1 0 0,0-2-32 0,-1-1-16 0,-1 1 0 0,-10 6 0 16,1-6-176-16,-2 4-128 0,0-2 144 0,-4 1-144 15,-4-2 272-15,-4 0-32 0,-1 1-16 0,-2 3 0 16,-7 0 160-16,-3 5 16 0,-3-1 16 0,-3 3 0 16,-3 3-624-16,-1 0-128 0,0 0-32 0,3 2-11584 15</inkml:trace>
  <inkml:trace contextRef="#ctx0" brushRef="#br0" timeOffset="29219.99">6887 9232 17503 0,'0'0'1552'0,"-6"7"-1232"16,-2 3-320-16,-1 0 0 0,-1 2 592 0,-2 2 64 15,0 0 16-15,-4 0 0 0,0 3-368 0,-3 4-80 16,-1-2-16-16,-1-1 0 0,1-1 48 0,2-3 16 16,2-2 0-16,2-1 0 0,5-4 48 0,1-1 0 15,4 0 0-15,4-6 0 0,0 0-144 0,8-6-32 16,3-2 0-16,3-1 0 0,2-2-144 0,0-4 0 16,2-1 0-16,1 0 128 0,3-1-128 0,-1 1 0 15,-1-1 0-15,0 3 128 0,-3 0 48 0,1 2 0 16,0 3 0-16,0 1 0 0,-2 3 304 0,1 4 64 15,1 3 16-15,-2 8 0 0,-2 3-224 0,0 6-32 0,-4 7-16 16,-1-1 0-16,-2 4-32 0,-4 3-16 0,-1 4 0 0,-4 1 0 16,-1-1 32-16,-5 3 16 0,-5-1 0 0,-2 1 0 15,-2 0-96-15,0-2 0 0,-4-1-16 0,0-3 0 16,-2-3-176-16,0 2 192 0,0-6-192 0,1-1 192 31,1-3-1440-31,4-3-288 0,-1-3-48 0</inkml:trace>
  <inkml:trace contextRef="#ctx0" brushRef="#br0" timeOffset="29547.59">8520 9066 28559 0,'0'0'2544'0,"0"0"-2032"16,-2 10-512-16,2 5 0 15,-3 6-432-15,1 4-176 0,-2 1-32 0,0 5-16 0,-1 2 656 0,0-1 272 16,-1 2-16-16,-2-1 0 0,0-1-256 0,-1 0 160 16,3-3-160-16,-2-1 128 0,0-1-384 0,-1-2-96 15,0-4-16-15</inkml:trace>
  <inkml:trace contextRef="#ctx0" brushRef="#br0" timeOffset="29711.26">8309 8888 23263 0,'0'0'1024'0,"0"0"224"0,-3-6-992 0,0 1-256 15,3 5 0-15,0 0 0 0,0 0 448 0,0 0 64 16,0 0 0-16,0 0 0 16,0 0-1376-16,0 0-272 0,0 0-48 0</inkml:trace>
  <inkml:trace contextRef="#ctx0" brushRef="#br0" timeOffset="30038.32">9181 9015 22111 0,'-6'5'1968'0,"-3"5"-1584"16,-1 1-384-16,-3 1 0 0,2 5 512 0,-3 1 0 15,0 1 16-15,-1 0 0 0,-2 1-240 0,-1-1-48 16,4-1-16-16,0 1 0 0,3 0 64 0,2-1 16 16,1 0 0-16,3-1 0 0,3 1-128 0,2 1-32 0,1 0 0 0,3 3 0 15,2-2-144-15,0 1 160 0,2-4-160 0,1 4 160 16,0 2 64-16,0 1 16 16,-2-1 0-16,1-3 0 0,0-1-96 0,-3-1-16 0,0-2 0 0,-4 0 0 15,-1 0 400-15,-2-2 80 0,-2-1 16 0,-3-2 0 16,-3-2-80-16,-1 0-16 0,-1-1 0 0,0-2 0 15,-1-2-528-15,-1-3 0 0,0-2 0 0,0-3-14208 16</inkml:trace>
  <inkml:trace contextRef="#ctx0" brushRef="#br0" timeOffset="31971.78">11651 8935 12831 0,'0'0'576'0,"0"0"112"0,0 0-560 0,-9 9-128 16,-2-1 0-16,-1 4 0 0,1 6 192 0,-2 1 16 15,-1 4 0-15,2 6 0 0,-1 2 32 0,1 1 0 16,1 2 0-16,2 4 0 0,3 4 32 0,3-1 16 16,4 1 0-16,4-2 0 0,3-4-32 0,2-4 0 15,2-4 0-15,0-4 0 0,0-5 160 0,4-5 32 16,0-4 0-16,1-6 0 0,1-2 320 0,4-4 64 16,3-3 0-16,-7-4 16 0,1-1-128 0,1-4-16 15,2-4-16-15,10-10 0 0,-4 2-336 0,-1 0-64 16,-3 0-16-16,-1 2 0 0,-1-3-272 0,-1 5 128 15,-3-4-128-15,-3 3 0 0,-1 2 128 0,0 2-128 16,-5-3 0-16,1 4 0 0,-3 3 128 0,2 1-128 16,-5 6 0-16,-4 8 0 0,0 0 256 0,0 0-64 15,0 0-16-15,0 0 0 0,-4 10-176 0,-2 10 0 16,1 9 144-16,-1 4-144 0,-1 5 0 0,0 5 0 16,-2 9 0-16,-3 11 128 0,0 3 64 0,1-14 0 0,-1 10 16 0,-4 7 0 15,0 7-80-15,-2 3-128 0,-2 5 176 16,-3 2-176-16,1-1 176 0,-1-3-176 0,-1-6 160 0,0-4-160 15,0-4 720-15,0-5 48 0,-2-7 16 0,2-5 0 16,0-10-32-16,1-3-16 0,2-4 0 0,0-6 0 16,2-6-448-16,1-7-96 0,2-7 0 0,2-5-16 15,1-6-176-15,2-4 0 0,1-5 0 0,1-4 0 16,1-2-512-16,-1-15-176 0,4-3-32 0,4 11-16 16,-1 1-2208-16,4-6-432 0</inkml:trace>
  <inkml:trace contextRef="#ctx0" brushRef="#br0" timeOffset="32308.34">12826 8964 16287 0,'0'0'720'0,"0"0"160"0,0 0-704 0,0 0-176 16,0 0 0-16,0 0 0 0,0 0 1296 0,6 7 240 0,2-5 32 0,2 2 16 15,4-2-368-15,0 0-80 0,4-2-16 0,2 0 0 16,2-2-528-16,3 1-96 0,4 0-32 0,2 0 0 16,2-6-272-16,-3 2-64 0,-1 0-128 0,-1-1 192 15,-3 2-1456-15,-4 1-288 0,-2 2-64 0</inkml:trace>
  <inkml:trace contextRef="#ctx0" brushRef="#br0" timeOffset="32448.6">12879 9321 22223 0,'-6'14'976'0,"4"-9"224"0,2 3-960 0,3 1-240 16,5 0 0-16,-2 0 0 0,3-3 896 0,2 2 144 16,5-4 32-16,1 2 0 0,4-2-656 0,2 0-128 15,2-4-32-15,3-4 0 0,2 0-256 0,1-1 0 16,-1-1 0-16</inkml:trace>
  <inkml:trace contextRef="#ctx0" brushRef="#br0" timeOffset="36124.44">14936 8694 9151 0,'0'0'400'0,"-3"-4"96"0,-1-1-496 0,-2-2 0 15,-2-2 0-15,-1 3 0 0,-1 2 688 0,0 0 32 16,-1-1 16-16,-1 0 0 0,-2 0-80 0,0 1-16 16,-1 0 0-16,-9 3 0 0,-2 4-80 0,7 2-32 15,-2-1 0-15,-2 5 0 0,-1 3-80 0,-2 4-32 16,-2 0 0-16,0 2 0 0,2 0 128 0,-1 2 32 15,2 4 0-15,0 3 0 0,3 3-32 0,-10 14 0 16,3-4 0-16,6 7 0 0,2 0-224 0,5-1-32 16,2 1-16-16,5-5 0 0,3-3-144 0,4-3-128 0,6-4 192 0,6-2-192 15,7-4 240-15,-3-10-64 0,2-1-16 0,5 2 0 16,4 0-32-16,4-3 0 0,4-3 0 16,4 0 0-16,3-4 0 0,0 2 0 0,2-6 0 15,-1-3 0-15,-3-1-128 0,-1-4-272 0,0-1 64 0,-3-1-10432 16</inkml:trace>
  <inkml:trace contextRef="#ctx0" brushRef="#br0" timeOffset="36308.36">15274 9268 18431 0,'-3'14'1632'0,"3"-6"-1312"0,0 4-320 0,-1 5 0 0,1 4 720 0,-1 9 80 16,-2 1 16-16,1 6 0 0,-2 5 240 0,-3 0 48 15,-1 3 16-15,-3-1 0 0,-1 3-304 0,-6 16-64 16,-1-11-16-16,6-17 0 0,0 3-496 0,1-1-112 16,-2-1 0-16,2-3-12720 0</inkml:trace>
  <inkml:trace contextRef="#ctx0" brushRef="#br0" timeOffset="37792.33">16082 8809 6447 0,'0'0'272'0,"0"0"80"0,0 0-352 0,0 0 0 16,0 0 0-16,3 10 0 0,-1-2 1728 0,2 3 288 15,1-2 48-15,3 0 16 0,2-2-1120 0,0-4-208 16,3 1-48-16,3-1-16 0,0-1 80 0,4 0 0 15,2-4 16-15,2 2 0 0,2-1-48 0,1-2-16 16,0-2 0-16,14-2 0 0,-3 0-208 0,-13 1-64 16,2 0 0-16,2-1 0 0,-2-2-208 0,12-3-48 15,-2 2-16-15,-13 1 0 0,2 1 0 0,0 2 0 16,-4-5 0-16,1 1 0 0,-4 0-176 0,-3-1 160 16,0 1-160-16,-4-3 160 0,-2 0-160 0,-2 4 160 15,-3-1-160-15,-2 2 160 0,-3-3-160 0,-3 3 0 0,-3-2 144 0,-2 4-144 16,-2-2 0-16,-4 2 128 0,-2-4-128 0,-5 3 0 15,-2 5 0-15,-1-1 0 0,-1 2 0 0,-2 2 0 16,-1 2 0-16,-14 4 0 0,4 5-144 0,13-1 144 16,-2 1 0-16,-1 4 0 0,-3 2 0 0,-13 14 0 15,2-3-128-15,4 0 128 0,4 3-160 0,11-8 160 16,-3 4 0-16,2 7 160 0,1-1 0 0,-7 18 0 0,4-5-160 0,14-17 192 16,1 4-192-16,5-3 192 15,2-1-48-15,4 0 0 0,5-1 0 0,3-5 0 0,5 1 64 0,4-1 16 16,5-1 0-16,5-4 0 0,3-2-96 0,2 0-128 15,4-2 176-15,2-6-176 0,2 1 0 0,2-6 0 16,3 0-240-16,2-3-7872 16,1 0-1568-16</inkml:trace>
  <inkml:trace contextRef="#ctx0" brushRef="#br0" timeOffset="49617.6">17590 7730 11967 0,'0'-18'1072'0,"1"8"-864"16,0 1-208-16,1-4 0 0,0 1 592 0,3 0 80 16,-2-2 16-16,1 4 0 0,-2 3 112 0,1 1 32 15,-3 6 0-15,0 0 0 0,2-8-64 0,-2 8 0 0,0 0 0 16,0 0 0-16,0 0-96 0,0 0-32 0,-1 8 0 0,-2 1 0 16,1 4-32-16,-2 1-16 0,0 1 0 0,-1 6 0 15,-1 2-144-15,-1 7-48 0,-1 2 0 0,-1 7 0 16,-1-1-16-16,-1 2-16 0,0 5 0 15,-1 0 0-15,2 2 16 0,-1-3 0 0,4 0 0 0,0-4 0 16,3-4-176-16,2 12-16 0,2-8-16 0,5-17 0 16,0-3-48-16,2-1-128 0,2-1 192 0,0-2-64 15,0-2-128-15,0 0 0 0,0-5 0 0,-2 0 128 16,1-4-624-16,1-4-128 0,-1-2-16 0,-8 1-12032 16</inkml:trace>
  <inkml:trace contextRef="#ctx0" brushRef="#br0" timeOffset="49742.73">17117 8125 6447 0,'0'0'576'0,"0"0"-576"0,0 0 0 0,6 2 0 0,4-1 3424 0,6 0 576 16,5 0 112-16,5-1 32 0,4-1-2896 0,2-1-576 16,5-2-112-16,2-1-32 0,3-4-240 0,3 1-48 15,3-3-16-15,4 1 0 0,3 1-224 0,1 0 128 16,1 0-128-16</inkml:trace>
  <inkml:trace contextRef="#ctx0" brushRef="#br0" timeOffset="50872.05">18778 8415 12895 0,'0'0'576'0,"0"0"112"0,0 0-560 0,0 0-128 0,0 0 0 0,0 0 0 16,0 0 1024-16,0 0 160 0,-6 12 32 0,0 4 16 0,-1 4-240 0,1 6-48 16,0 2-16-16,0 6 0 0,1 3-336 0,0 2-64 15,1 3-16-15,-2 3 0 0,1 4-96 0,-1-3-32 16,-2 2 0-16,-2 22 0 0,0-10-208 0,0-6-48 16,-1-5-128-16,2-7 192 15,2-8-848-15,0-3-176 0,0-4-48 0</inkml:trace>
  <inkml:trace contextRef="#ctx0" brushRef="#br0" timeOffset="51030.33">18551 8979 12895 0,'0'0'1152'0,"7"-2"-928"15,2 1-224-15,4-3 0 0,2 1 1280 0,4 1 224 16,3 1 32-16,5-1 16 0,2 2-816 0,4-1-160 15,4-2-48-15,23-2 0 0,-5 3-384 0,-4-2-144 0,-4 1 0 0,-15 0 144 16</inkml:trace>
  <inkml:trace contextRef="#ctx0" brushRef="#br0" timeOffset="51352.03">20641 8461 11967 0,'2'-19'528'0,"-2"9"112"0,0 1-512 0,0-3-128 16,0 1 0-16,-1 2 0 0,-3 0 2384 0,-1 4 448 15,-1 2 96-15,-5 5 16 0,-3 3-2000 0,-3 5-400 16,-6 0-80-16,-5 8-16 0,-5 4-288 0,-4 0-160 15,-5 5 160-15,-1 4-160 0,1 3 384 0,-3 3-32 16,2 1 0-16,2 1 0 0,3 3 240 0,4 0 48 16,3 3 16-16,6-2 0 0,5 4-368 0,4-5-80 15,6-3-16-15,6-2 0 0,4-1-192 0,5-4 0 16,4-2 0-16,4-6 0 0,4-3 0 0,3-2-208 16,5-3 64-16,3-3 16 15,4-2-384-15,2-4-80 0,2-4-16 0</inkml:trace>
  <inkml:trace contextRef="#ctx0" brushRef="#br0" timeOffset="51702.54">20718 9039 17903 0,'17'0'784'0,"-9"0"176"0,5 0-768 0,0 0-192 0,2 0 0 0,0 4 0 0,6 2 848 0,-3-1 128 16,-1 6 32-16,1-5 0 0,0 2-288 0,0 2-48 15,-6-3-16-15,0 5 0 0,-3 3-192 0,0 8-32 16,-7 4-16-16,-3-10 0 0,-3 6 144 0,-2-1 16 16,-4 2 16-16,-3 2 0 0,-2-4-224 0,-1 5-48 15,1-1-16-15,1-5 0 0,1-3 224 0,5 0 48 16,-1-4 16-16,5 0 0 0,1-3 224 0,5-1 32 15,1 0 16-15,5-2 0 0,3 4-352 0,6-4-64 16,3 1 0-16,3-4-16 0,3 1-304 0,2-5-128 16,1-1 0-16,1-1 128 0,1-1-272 0,1-2-64 15,-1 2-16-15,15-8 0 16,-8 1-2576-16,-12 0-512 0,26-10-96 0,-5 5-32 0</inkml:trace>
  <inkml:trace contextRef="#ctx0" brushRef="#br0" timeOffset="53286.51">22268 7764 15263 0,'0'0'672'0,"0"0"144"0,0 0-656 0,0 0-160 16,0 0 0-16,0 0 0 0,0 0 560 0,-9 5 80 15,1 7 0-15,0 3 16 0,0 4 112 0,-3 4 32 16,1 1 0-16,0 7 0 0,0 6-176 0,0 3-48 16,-1 5 0-16,1 4 0 0,0 6 0 0,0 2 0 15,-1 2 0-15,-1 4 0 0,1 1-64 0,1 1-32 16,-2-6 0-16,7 2 0 0,1-2-112 0,4-3-32 16,4-4 0-16,1-1 0 0,3-7-80 0,1-1-32 15,-1-6 0-15,3 0 0 0,1-4-96 0,1-5-128 16,1 1 176-16,0-7-176 0,0-3 0 0,0-4 0 15,1-1 0-15,1-4-192 16,-1-1-1280-16,-1-5-256 0,-3-3-64 0,-1-3 0 0</inkml:trace>
  <inkml:trace contextRef="#ctx0" brushRef="#br0" timeOffset="53444.54">21879 8605 14735 0,'0'0'1312'0,"0"0"-1056"0,0 0-256 0,0 0 0 15,0 0 2400-15,0 0 416 0,8 1 96 0,4 0 16 16,3-1-2240-16,3 1-448 0,1 1-96 0,4-4-16 16,4 0-128-16,3-2 160 0,3-5-160 0,2 3 160 15,-1-3-1568-15,1 1-304 0,39-12-64 16,-12 1-16-16</inkml:trace>
  <inkml:trace contextRef="#ctx0" brushRef="#br0" timeOffset="53803.45">22692 8621 21135 0,'0'0'928'0,"0"0"208"0,1 6-912 0,3 3-224 16,1-2 0-16,3 0 0 0,1 0 1104 0,2-4 176 15,2-3 48-15,3 0 0 0,5 0-576 0,0-3-112 16,2-6-32-16,1 1 0 0,3-3-288 0,-3 2-64 15,2-3-16-15,-1 2 0 0,-1 0-240 0,-2-4 176 16,-4-1-176-16,-2 1 160 0,-2 1-160 0,-2-1 192 0,-3 1-192 0,-2 2 192 16,-4-2-32-16,-1 3 0 15,-2 1 0-15,-4 0 0 0,-3 4 112 0,-10 4 32 0,-6 2 0 0,7 2 0 16,-3 1-304-16,-2 3 0 16,0 2 0-16,-2 5 0 0,-1 4 0 0,0 1 128 0,-2 6-128 0,2 2 0 15,1 6 176-15,2 3-176 0,0-1 160 0,2 2-160 16,3 1 128-16,3 3-128 0,2 0 0 0,2-1 144 15,5-4-144-15,3-1 0 0,3 1 0 0,6-5-176 32,2-7-512-32,5 0-96 0,4-6-32 0,5-3-8080 0,6-2-1600 0</inkml:trace>
  <inkml:trace contextRef="#ctx0" brushRef="#br0" timeOffset="54238.35">23615 7035 18591 0,'0'0'832'0,"0"0"160"0,0 0-800 0,0 0-192 16,-3 7 0-16,0 4 0 0,-8 4 528 0,1 3 64 0,-4 1 16 0,0 6 0 15,0 3-32-15,0 6-16 0,-1 3 0 0,1 4 0 16,1 2 128-16,2 3 16 0,0 5 16 0,0 2 0 15,2 2-240-15,3-2-48 0,1-1-16 0,1 0 0 16,2-1-192-16,0-5-32 0,2-3-16 0,3-3 0 16,1-2-176-16,1-3 192 0,1 0-192 0,2-7 192 15,1-3-192-15,1-1 192 0,1 2-192 0,3-5 192 0,2-3-192 16,0-3 0-16,1-5 0 0,-1 2 0 16,1-6-1664-16,-1-1-256 0,13-7-48 0,-15-5-16 0</inkml:trace>
  <inkml:trace contextRef="#ctx0" brushRef="#br0" timeOffset="54403.56">23090 7627 24879 0,'0'0'1088'0,"0"0"256"0,6-2-1088 0,6 0-256 16,6 2 0-16,3 0 0 0,5 0 352 0,3 0 16 15,4 0 0-15,4 0 0 0,1 0-32 0,6-2 0 16,8-5 0-16,6 4 0 0,3-1-192 0,2 1-144 15,-2-2 192-15,0 0-192 0,-1 1 0 0,-1 2-320 16,-2-2 32-16</inkml:trace>
  <inkml:trace contextRef="#ctx0" brushRef="#br0" timeOffset="56590.05">850 10990 8287 0,'0'0'736'0,"0"0"-592"0,0 0-144 0,9-7 0 16,4-2 896-16,4 5 160 0,2 1 32 0,1 1 0 16,0-6-320-16,4 4-48 0,3-1-16 0,1 3 0 15,-1-5-160-15,3 2-32 0,5 0-16 0,1-2 0 16,3-1-48-16,3 2 0 0,2-3 0 0,3 4 0 16,6-3-128-16,3 0-48 0,3 1 0 0,-2-3 0 15,-2 3-80-15,-1-2-32 0,2 4 0 0,4 0 0 16,4 0 0-16,3 1 0 0,3 1 0 0,-3-1 0 15,-2-1 112-15,1 1 32 0,3 0 0 0,2 3 0 16,5-2-176-16,1-2-128 0,0 1 144 0,-1 1-144 16,-1 0 0-16,4-1 128 0,2-3-128 0,5 0 0 0,0 2 0 15,2-1 0-15,-3 1 128 0,3 0-128 0,1-6 0 0,2 2 144 16,3 2-144-16,-1 1 128 0,-7-6-128 0,5 7 0 16,4-1 0-16,0-2 0 0,-3 3 0 0,-1-3 0 15,0 2 0-15,1 3 0 0,9 1 0 0,-5-1 0 16,-1-2 0-16,0 3 0 0,-1 0 0 0,5 2 0 15,7 0 0-15,-7 2 0 0,-5-1 0 0,2 1 0 16,4 2 0-16,3-2 0 0,1-4 0 0,-1 1 0 16,-3-3 0-16,4 3 0 0,8 0 0 0,-4 1 0 15,-6-2 0-15,0 1 0 0,1 0 0 0,2 0 0 16,3 1 0-16,0 0 0 0,-5-2 0 0,5 0 0 16,4 1 0-16,-3 2 0 0,-6-4 0 0,3 3 0 15,1 3 0-15,2-3 0 0,2-1 0 0,-1-1 0 0,-4 2 0 16,7-2 0-16,6-1 0 0,-3 1 0 0,-5-2 0 0,7 1 0 15,5-1 0-15,-3-2 0 0,-7 1 0 0,5 2 0 16,3 2 0-16,-1-1 0 0,-1-5 0 0,1 5 0 16,2-1 0-16,0 2 0 0,-1-3 0 0,-1 3 0 15,-2-2 0-15,4 3 128 0,0 3-128 0,0-3 0 16,-4-4 0-16,5 3 0 0,6 1 0 0,-3-1 0 16,-3-1 0-16,3 1 0 0,5-2 128 0,-3 3-128 15,-3-1 0-15,3-1 0 0,6-3 0 0,-5 3 0 16,-3 2 0-16,2 0 0 0,7-1 0 0,-3 0 0 15,-6-2 0-15,6 3 0 0,3-1 0 0,-1 0 128 16,-5 1-128-16,6-3 0 0,2-1 0 0,-2 0 128 16,-5 1 112-16,4-1 16 0,9-3 0 0,-2 0 0 15,-6 2 96-15,4 0 32 0,5-3 0 0,2 3 0 0,-2-6-176 16,1 2-16-16,1-4-16 0,3 0 0 16,1 3 96-16,-2-5 32 0,1 0 0 0,4 2 0 0,3 4-32 0,-2-4 0 15,-5 1 0-15,3-2 0 0,7 0-48 0,2 0-16 16,3 0 0-16,-1 2 0 0,-3-2-16 0,3-1 0 15,5 1 0-15,-4 0 0 0,-5-1-192 0,3-2 176 16,5 1-176-16,2 0 160 0,1 2-160 0,-3 4 0 16,-7-1 144-16,3-3-144 0,4 0 0 0,0 4 0 15,-1-2 0-15,-3 3 0 0,-3-3 0 0,3 0 0 16,4 6 0-16,-6-4 128 0,-3 1-128 0,4-5 0 16,2-1 0-16,3 4 0 0,-2 2 0 0,2 2 0 15,-5-5 0-15,5 3 128 0,1-3-128 0,2 0 0 16,3 5 0-16,-7-3 0 0,-1-1 0 0,2 1 0 0,2 5 0 0,4-3 0 15,0 1 0-15,-4 2 128 16,-3-3-128-16,1 3 128 0,3 1-128 0,-3 2 144 0,-7-3-144 0,-1 2 160 16,0 1-160-16,3 2 0 0,2 1 0 0,-3-1 0 15,-8-1 0-15,4-1 128 0,3 2-128 0,-6 2 0 16,-6 0 0-16,1 1 0 0,2-2 128 0,2 3-128 16,-3-2 0-16,-3 1 0 0,-2-3 0 0,-1 4 0 15,2 3 0-15,-2 1 0 0,-2-2 0 0,0 2 0 16,3-4 0-16,-2 1 0 0,-9 1 0 0,4-1 0 15,3 3 0-15,-4-2 0 0,-9-2 0 0,5-1 0 16,0 0 0-16,-1 0 0 0,-5-4 0 0,-1 3 0 16,5 5 0-16,-5-5 0 0,-8-1 0 0,2 2 0 15,1-1-176-15,-3 0 176 0,-4-2-128 0,-2 1 128 16,-3 3-192-16,-1-4 32 0,2-4 16 0,-6 3 0 0,-5-1 144 16,0 1 0-16,3-1-144 0,-5-1 144 0,-10 1 0 0,2-2 0 15,-6-4 0-15,-4 4 0 0,1 3 0 0,-1-2 0 16,-4 0 0-16,-6-5 0 0,-2 2 0 0,-5-2 0 15,-1 3 0-15,-4 2 0 0,-2 1 0 0,-1-2 0 16,4 0 0-16,-5 0 0 0,-3 1 0 0,-5-2 0 16,-3-2 128-16,-18 6-128 0,2 0 0 0,2 1 0 15,-3 0 144-15,3 0-144 16,-2-2 0-16,-1 1 0 0,-1 0 0 0,14-2 0 0,-10-1-160 0,-7 1-96 16,-7-1-32-16</inkml:trace>
  <inkml:trace contextRef="#ctx0" brushRef="#br1" timeOffset="60641.73">2926 11660 8287 0,'0'0'736'0,"0"0"-592"0,3-7-144 0,-1 1 0 16,-2 6 976-16,4-5 176 0,1-4 16 0,-1 3 16 16,0 1-224-16,-2-3-64 0,-2 8 0 0,3-7 0 15,-1-3-240-15,1 3-48 0,-3-2-16 0,2 3 0 0,-2 0 48 0,-2-3 0 16,-2 1 0-16,-1 1 0 0,-4 0 0 0,0 2 0 15,-3-1 0-15,-4 2 0 0,-2 1-336 0,-11 3-64 16,-3 4-16-16,2 4 0 0,-1 1-80 0,2 5-16 16,0 2 0-16,-4 3 0 0,1 2 32 0,-2 0 0 15,-1-2 0-15,1 7 0 0,1-1-160 0,4 3 0 16,2-4 144-16,8 4-144 0,5-1 128 0,5 1-128 16,4-5 160-16,5 0-160 0,3-2 128 0,6 3-128 15,-1-2 0-15,9-2 0 0,2 2 144 0,5 1-144 16,2-8 128-16,0 5-128 0,4 1 0 0,-1 0 128 15,0 0-128-15,-1 2 0 0,-3 1 0 0,0-1 0 16,-3 1 0-16,-5-4 0 0,1 3 128 0,0-1-128 16,-3 2 0-16,-1 1 128 0,-3-2 192 0,-2 0 16 15,-2 2 16-15,-2-3 0 0,-5 1 160 0,-3-2 48 16,-3 1 0-16,-3-3 0 0,-8 1-16 0,1 1 0 16,-5-1 0-16,-1 2 0 0,-4-7-288 0,-2 1-64 15,-5 1-16-15,1-2 0 0,-3-6-176 0,-1 1 0 16,2-5 0-16,1-1 0 15,0-1-640-15,2-6-128 0,2-1 0 0,4-1-8032 0,2-5-1600 0</inkml:trace>
  <inkml:trace contextRef="#ctx0" brushRef="#br1" timeOffset="60909.43">3497 11467 25743 0,'0'0'1136'0,"-5"5"240"0,0 7-1104 0,1 0-272 16,-2 3 0-16,3 7 0 0,-3 1 0 0,-1 2 0 15,0 5 0-15,-1 3 0 0,0 1 240 0,1 2-64 16,0 3-16-16,-3 0 0 0,3 5-160 0,-4-2 160 15,4 1-160-15,-3 1 160 0,2-1-160 0,-2 3 0 16,2-3 0-16,-1-1-7872 16,2-3-1600-16</inkml:trace>
  <inkml:trace contextRef="#ctx0" brushRef="#br1" timeOffset="61106.74">3168 11963 21247 0,'0'0'944'0,"0"0"192"0,3 6-912 0,3 2-224 0,0-1 0 0,8 2 0 15,4 1 384-15,-4-6 48 0,1 0 0 0,7 1 0 16,0-2-208-16,4-1-32 0,1-1-16 0,0 1 0 16,3-2-176-16,0 1 0 0,3 0 0 0,-1-1 0 15,-1 2-768-15,-1-2-192 0,-2-2-48 16</inkml:trace>
  <inkml:trace contextRef="#ctx0" brushRef="#br1" timeOffset="61425.65">3810 12063 4607 0,'5'1'400'0,"2"4"-400"16,2-1 0-16,1-2 0 0,1-1 2240 0,2 0 384 15,1-3 64-15,2 2 0 0,0-2-1472 0,3 0-320 16,0-3-48-16,2 0-16 0,-1-1-288 0,2-1-64 15,1-2-16-15,1-1 0 0,-1 0 48 0,-3-4 0 16,2 0 0-16,-3 2 0 0,-2 0-32 0,-1-4 0 16,-4 5 0-16,-1 2 0 0,-4-1-112 0,0 2-32 15,-5 3 0-15,-2 5 0 0,-4-6 240 0,-6 4 64 16,-3 5 0-16,-2 3 0 0,-3 1-240 0,-2 4-32 16,-2 1-16-16,-1 4 0 0,-1 3-112 0,4 5-32 15,-2-1 0-15,2 4 0 0,1 1 16 0,2 2 0 16,2 0 0-16,2 0 0 0,3 3-224 0,3-2 144 0,2-6-144 0,2 3 128 15,3-4-128-15,4-1 0 0,2-1 0 0,2-6 0 16,2-2-288-16,3-1-96 0,1-4 0 0,2 0-8016 16,2-6-1600-16</inkml:trace>
  <inkml:trace contextRef="#ctx0" brushRef="#br1" timeOffset="61810.59">4674 12030 4607 0,'-1'17'400'0,"-1"-5"-400"16,-1 4 0-16,0 0 0 0,-1 3 4432 0,-1 1 816 15,1 3 144-15,-3 5 48 0,-2 3-3728 0,-3-1-752 16,-3 7-128-16,-3 0-48 0,-2 2-320 0,-3 1-64 16,-2-2-16-16,1 4 0 0,-3 1-112 0,0-3-16 15,-1-2-16-15,1-4 0 0,1-2 96 0,2-8 32 16,1-2 0-16,6-6 0 0,2-4 16 0,2-6 16 15,3-4 0-15,2-4 0 0,2-4-80 0,2-8-32 16,2-6 0-16,2-1 0 0,5-7-96 0,0-1-32 16,3-4 0-16,3-3 0 0,2-2-160 0,4-3 128 15,5 1-128-15,2-1 128 0,3-2-128 0,2 3 0 16,4 3 0-16,4 4 0 0,2 4 0 0,3 2 0 16,2 5 0-16,-4 4 0 0,1 1 0 0,-3 6 0 15,-4 3 0-15,-2 7 0 0,-5 3 0 0,-3 6 0 16,-4 5 0-16,-4 1 128 0,-5 4-128 0,-5-1 0 15,-4 7 0-15,-6 2 0 0,-5-2 0 0,-4 1-144 16,-4 3 0-16,-4 0 0 16,-2-3-416-16,-2-3-80 0,-3-1 0 0,0-3-16 15,-1-4-1280-15,2-2-256 0,0-5-48 0</inkml:trace>
  <inkml:trace contextRef="#ctx0" brushRef="#br1" timeOffset="62242.66">5524 11716 19343 0,'-14'1'848'0,"14"-1"192"0,0 0-832 0,0 0-208 15,0 0 0-15,0 0 0 0,0 0 1136 0,9-3 176 16,4-5 32-16,3 2 16 0,4-3-832 0,4 1-160 16,5 0-48-16,3-2 0 0,1 3 0 0,0-2 0 15,0 2 0-15,-3 1 0 0,2 3 16 0,-1 3 0 16,0 4 0-16,-1 3 0 0,-5 0 64 0,-2 6 16 16,-1 4 0-16,-3 2 0 0,-4 0-48 0,-4 6-16 15,-2 3 0-15,-6 6 0 0,-3 2 96 0,-3 2 32 16,-6 5 0-16,-6 2 0 0,-5 2-288 0,-3 0-64 15,-4 1-128-15,0-2 192 0,-4 0-192 0,-1-3 0 0,-1-1 0 16,1-4 0-16,0-2 320 0,4-3-16 0,4-4-16 0,4-2 0 16,5-3 160-16,4-3 16 0,5 0 16 0,5-6 0 15,5-2-256-15,3-1-48 0,5-2-16 0,4-1 0 16,2-4-160-16,4-1 0 0,0 0 0 0,3-3 128 16,-1-1-128-16,0-1 0 0,3-4 0 0,2 1 0 15,0-1-1472-15,3-4-160 0,0 0-32 0</inkml:trace>
  <inkml:trace contextRef="#ctx0" brushRef="#br1" timeOffset="62564.05">6982 11897 26719 0,'-4'-5'2368'0,"1"-4"-1888"15,-1 1-480-15,1-2 0 0,3 1 864 0,0-3 80 16,0 6 16-16,0-1 0 0,-1 0-368 0,1 2-64 16,0 5-16-16,1-9 0 0,-1 9-384 0,0 0-128 0,0 0 0 0,0 0 0 31,0 0-1456-31,0 0-336 0,0 13-80 0</inkml:trace>
  <inkml:trace contextRef="#ctx0" brushRef="#br1" timeOffset="62697.8">6868 12368 22111 0,'0'0'1968'0,"0"0"-1584"0,0 0-384 0,0 0 0 0,8-2 1184 0,-2-1 160 16,-6 3 16-16,9-1 16 0,1-2-832 0,0 1-160 15,0-3-48-15,-1 1 0 16,0 0-896-16,1 1-176 0,2 0-32 0</inkml:trace>
  <inkml:trace contextRef="#ctx0" brushRef="#br1" timeOffset="65612">12819 12207 30399 0,'0'0'2704'0,"0"0"-2160"15,0 0-544-15,0 0 0 0,7 2 816 0,2 3 48 16,-2-2 16-16,1-1 0 16,-1 1-1840-16,-7-3-384 0</inkml:trace>
  <inkml:trace contextRef="#ctx0" brushRef="#br1" timeOffset="91431.27">28454 10524 40943 0,'-6'-3'896'0,"-1"1"192"0,4-1 48 0,3 3 16 0,0 0-928 0,0 0-224 0,0 0 0 0,0 0 0 16,-5 3-1040-16,5-3-256 0,-6 2-48 0,0 5-15504 15</inkml:trace>
  <inkml:trace contextRef="#ctx0" brushRef="#br1" timeOffset="112061.27">1814 13643 6159 0,'2'-15'256'0,"-2"7"80"0,0 2-336 0,0 1 0 0,0-5 0 0,0 1 0 16,0-5 1152-16,0 4 176 0,0-1 16 0,0 0 16 16,0-2 16-16,0 4 0 0,-2-1 0 0,2 3 0 15,0 0-160-15,0 0-16 0,-1 3-16 0,-1 0 0 16,2 4-272-16,0 0-48 0,0 0-16 0,0 0 0 16,0 0-208-16,-5 4-32 0,0 1-16 0,1 8 0 15,-3 2-256-15,0 4-48 0,1 4-16 0,0 6 0 16,-1 4 0-16,1 6 0 0,0 6 0 0,1 4 0 0,-1 5-80 15,1 3 0-15,0 3-16 0,3 0 0 0,-1 2-176 0,3-1 0 16,1-5 144-16,5-4-144 0,0-10 0 0,2-5 0 16,0-6 0-16,4-4 0 0,1-7 0 0,2-7 0 15,1-3 0-15,2-7 128 0,1-6 112 0,3-3 16 16,3-7 16-16,3-5 0 0,1-4 240 0,2-5 64 16,1 3 0-16,-3-8 0 0,-1 0-336 0,-1-1-64 15,-3 1-16-15,0-1 0 0,0 0-160 0,-1 2 0 16,-5 4 144-16,-2 3-144 0,1 3 0 0,-4 5 128 15,0 4-128-15,1 1 0 0,-1 7 0 0,0 4 0 16,-2 4 0-16,1 2-192 0,-1 6 32 0,1 4 0 16,-2 3 0-16,0 2 0 0,-1 2 160 0,2 4-160 15,-2-1 160-15,1 2-160 0,-1-1-16 0,0-1 0 16,0-5 0-16,1-4 0 0,2-1 176 0,2-7-128 0,-2-2 128 0,4-6-128 16,0-4 128-16,2-8 192 15,4-1-32-15,-1-7-16 0,-2-5 208 0,0-6 32 0,-1 1 16 0,1-4 0 16,0-1-160-16,-1-1-48 15,-1-1 0-15,-5 0 0 0,1-3-32 0,-4-2-16 0,-3 0 0 0,-1 2 0 16,-2 1-144-16,-1 3 0 0,2 6 0 16,1-7 0-1,0 11-592-15,0 6-160 0,2 5-16 0,-3 10-8640 0,-4 4-1728 0</inkml:trace>
  <inkml:trace contextRef="#ctx0" brushRef="#br1" timeOffset="112377.92">3221 13933 27583 0,'0'0'1216'0,"-1"7"256"0,1 5-1168 0,0 2-304 16,1 2 0-16,2 3 0 0,-1 2 576 0,1 2 48 15,-1 3 16-15,1-1 0 0,-2-1-240 0,-1-1-32 16,0-3-16-16,-1 0 0 0,-2-2-160 0,1-3-48 15,-1-5 0-15,2 2 0 0,-2-4 256 0,3-8 48 16,0 0 16-16,0 0 0 0,0 0 224 0,-1-8 32 16,1-4 16-16,1 1 0 0,2-4-304 0,1-3-64 15,1-2-16-15,0 1 0 0,0 1-352 0,4 0 128 16,0-5-128-16,1 2 0 0,0-1 0 0,0 4 0 16,3 2 0-16,1 0 0 0,2 1 0 0,2 4 0 0,0-2 0 0,7-1 0 31,-2 1-1616-31,1 4-240 0,1 4-64 0,-8 0-7936 15,2 4-1600-15</inkml:trace>
  <inkml:trace contextRef="#ctx0" brushRef="#br1" timeOffset="112728.36">3993 13930 22111 0,'0'0'976'0,"-3"-6"208"0,1 1-944 0,-1 1-240 0,0-1 0 0,3 5 0 16,0 0 1920-16,0 0 320 0,-6 3 80 0,0 0 16 0,-1 1-1600 0,0 4-320 16,-2-2-64-16,0 6-16 0,-1 0-128 0,-2 5-16 15,1 1-16-15,1 1 0 0,0 0-48 0,3-1 0 16,1-1 0-16,2-1 0 0,1-2-128 0,3 0 0 16,3-4 0-16,3 0 0 0,1-4 0 0,2-2 0 15,0-1 0-15,2-6 0 0,4 2 288 0,-1-4-32 16,1-2 0-16,2-3 0 0,0-3 64 0,0-181 0 15,1 179 0-15,-1 179 0 0,-2-185-160 0,-4 2-32 16,1 3 0-16,-3 1 0 0,-4-2-128 0,-3 2 192 16,-2 1-192-16,-4 2 192 0,-2 0-64 0,-3 1-128 15,-2 3 192-15,-2 2-64 0,0-1-256 0,1 4-64 16,-2 2-16-16,-5 0 0 16,2 1-1904-16,4 1-384 0,3 0-80 0,4-1-10576 0</inkml:trace>
  <inkml:trace contextRef="#ctx0" brushRef="#br1" timeOffset="113061.69">4373 13806 13823 0,'0'0'1216'0,"6"4"-960"0,0 3-256 0,-1 3 0 16,-1 4 1824-16,1 2 320 0,0 3 64 0,-3 0 16 16,0 0-608-16,-2 1-112 0,-2 0-32 0,0 3 0 15,-3 1-656-15,-1-2-144 0,0-2-32 0,-1 1 0 16,-3-2 128-16,2-3 0 0,-2 1 16 0,4-3 0 15,-3-5-48-15,3 1-16 0,2-1 0 0,0-3 0 16,4-6-256-16,0 0-48 0,0-7-16 0,0-1 0 16,1-3-80-16,3 0 0 0,1-4-16 0,2-1 0 15,-1 0-176-15,0 0-128 0,4-3 192 0,2 0-192 16,-2-2 0-16,3 4 0 0,1 0 0 0,1 0 0 0,0 3 0 0,1 4 0 16,1 0 0-16,1 6 0 0,0 2 0 0,0 4 0 15,-2 1 0-15,2 7-192 0,-1 1 192 0,-1 3 0 16,-1 3 0-16,-1 2-144 0,-1 1 144 0,0 5 0 15,-3-1 0-15,-2 0 0 0,-3 3-256 0,-4-5 16 16,1 3 16-16,0 6 0 16,-2-4-1632-16,-2-5-336 0,0-3-64 0,1-1-11648 0</inkml:trace>
  <inkml:trace contextRef="#ctx0" brushRef="#br1" timeOffset="113564.68">5921 13742 11055 0,'-4'-6'976'0,"-1"-4"-784"0,-1 1-192 0,-2-3 0 15,2 5 1984-15,-5-3 368 0,0 4 64 0,0 3 16 0,-2-2-1040 16,-1 5-208-16,-1 3-32 0,-6 2-16 0,-3 2-544 0,-4 6-96 16,-2 1-32-16,-1 1 0 0,1 5-80 0,-2 3 0 15,1 5-16-15,3-3 0 0,2 5-80 0,3-4-16 16,3 4 0-16,4-6 0 0,4-1 96 0,1-1 16 15,5-3 0-15,1-1 0 0,5-5-64 0,2-3-16 16,4-2 0-16,2-2 0 0,5-3-32 0,2-6 0 16,3-7 0-16,3 0 0 0,0-3-32 0,2-5-16 15,1 1 0-15,2-1 0 0,-2-1-80 0,0-2-16 16,0 1 0-16,-2-2 0 0,-2 3-128 0,-2 3 128 16,-3 2-128-16,-2 1 128 0,-2 4 96 0,-2 4 16 15,1 5 0-15,-3 4 0 0,-2 5-48 0,-3 5-16 16,0 6 0-16,-2 4 0 0,-3 6-48 0,-2 3-128 15,1 5 192-15,-6 1-64 0,-4 2 80 0,-4 3 16 16,-2 1 0-16,-6 4 0 0,-2 5-80 0,-3-1-16 16,-4 0 0-16,-15 17 0 15,6-10-448-15,5-8-80 0,3-5-32 0,5-7 0 16,4-5-2096-16,4-9-416 0,5-3-96 0</inkml:trace>
  <inkml:trace contextRef="#ctx0" brushRef="#br1" timeOffset="114112.82">7434 13638 19519 0,'0'0'864'0,"0"0"176"0,-3-8-832 0,-1-1-208 16,0 1 0-16,-1 1 0 0,1-3 912 0,-2 2 144 16,0-3 32-16,-2 5 0 0,-2-3-256 0,-1 4-32 15,-1-2-16-15,-2 6 0 0,-1 1-208 0,-2 8-64 16,1-2 0-16,-5 7 0 0,-1 1-256 0,-1 3-64 15,-4 5-16-15,3 0 0 0,0 2-48 0,1 3-128 16,1 2 192-16,3-1-64 0,4 2 48 0,2-3 0 16,4 1 0-16,3-5 0 0,3-3 16 0,3-2 16 15,3-3 0-15,3-2 0 0,3-6-48 0,1 1-16 0,2-5 0 0,2-3 0 16,1-2 64-16,2-1 16 0,0-5 0 0,1 2 0 16,0-5-48-16,0 3-16 0,0-4 0 0,-1 1 0 15,-1 2-160-15,-2-3 128 0,0 6-128 0,-3 5 128 16,-1 1-128-16,-1 3 0 0,-1 6 0 0,-2 3 0 15,-1 6 288-15,-1 6-32 0,-2 1 0 0,-2 8 0 16,0 4-16-16,-6 1-16 0,-2 0 0 0,-2 2 0 16,-1-1 48-16,-3 2 16 0,-3 1 0 0,-2 0 0 15,-1-2-160-15,-2-1-128 0,1-3 192 0,-1 0-192 0,2-2 0 0,1-4-272 16,0-6 16-16,2-3 16 16,4-3-1680-16,3-4-320 0,-1-8-80 0,4 0-10880 15</inkml:trace>
  <inkml:trace contextRef="#ctx0" brushRef="#br1" timeOffset="114429.07">7999 13604 8287 0,'0'0'368'0,"-4"9"80"0,-2-1-448 0,-2 5 0 15,3 4 0-15,-1 0 0 0,-2 5 4032 0,1 4 704 16,-2-1 160-16,4 5 32 0,-2 1-3424 0,1-2-672 16,2 2-144-16,0-3-32 0,1 0-288 0,0 1-64 15,-1-6-16-15,4-3 0 0,0-2-112 0,5-3-32 16,-2-3 0-16,-1-6 0 0,1 0 96 0,-3-6 16 16,0 0 0-16,8-4 0 0,-1-1 176 0,1-6 32 0,-1-2 16 0,2 0 0 15,-1-3 0-15,-2-3 0 0,-1-1 0 0,3-3 0 16,-2 1-80-16,1-1-16 0,-2-1 0 0,-1 1 0 15,-2 0-192-15,-1 2-32 0,1-3-16 0,-2 1 0 16,0 0-144-16,-2 1 0 0,4 1 0 0,-2-5-176 16,0 7-1616-16,1 3-336 0,3 3-64 0</inkml:trace>
  <inkml:trace contextRef="#ctx0" brushRef="#br1" timeOffset="114746.52">8341 13743 24639 0,'0'0'1088'0,"0"0"240"0,0 0-1072 0,0 0-256 15,0 0 0-15,9 7 0 0,0-3 848 0,0-3 112 16,1-1 32-16,1 0 0 0,2-3-400 0,1 0-80 16,0-5 0-16,-2 3-16 0,0-5-272 0,1 2-48 15,-3-3-16-15,3-5 0 0,-4 5-160 0,-4-3 128 16,-3 1-128-16,0 3 128 0,-2-1-128 0,0 11 128 15,0 0-128-15,-8-5 128 0,8 5 96 0,-9-3 16 16,-2 3 0-16,1 5 0 0,-2 3-96 0,2 3-16 16,-4 1 0-16,0 0 0 0,0 5-128 0,-1 1 128 15,1-2-128-15,-2 2 128 0,6 0-128 0,1 1 0 16,3 0 0-16,1-1 0 0,0-2 0 0,2 1 0 16,1-2 0-16,2 0 0 0,4-5-256 0,1 1-96 15,0 0-16-15,2-5 0 16,4 1-2272-16,0-2-464 0</inkml:trace>
  <inkml:trace contextRef="#ctx0" brushRef="#br1" timeOffset="115113.31">9139 13660 26783 0,'0'0'1184'0,"3"-9"240"0,-2 2-1136 0,-1 7-288 16,4-9 0-16,-1 4 0 0,-3 5 800 0,0 0 96 15,-3-9 32-15,-2 3 0 0,-1 2 288 0,-5 0 48 16,1-1 16-16,-2 4 0 16,-5 1-1872-16,-1 3-368 0,-1 2-80 0,0 1-16 0,0 6 832 0,-1-1 224 15,-1 0 0-15,1 5 0 0,1-1 0 0,1-2-128 16,3-1 128-16,9-1 0 0,-1-3 0 0,3 3-160 16,3-3 160-16,4 3 0 0,-3-11 0 0,7 10 0 15,3 1 0-15,8 4 0 0,0 1 0 0,1-5 0 16,0-2 0-16,0 1 0 0,0 0 0 0,-1 1 128 0,0-4-128 0,0 3 0 15,-2-2 144-15,-3 2-144 16,-3-2 128-16,-4 2-128 0,1-2 160 0,-7-8-160 16,1 14 192-16,-5-4-192 0,-5 1 544 0,-3 1 0 0,-5-5 0 0,-2 5 0 15,-3-3-224-15,1 2-64 16,-5-3 0-16,0-1 0 0,-5-3-128 0,2-3-128 16,1-1 192-16,4-1-192 0,1 0-192 0,4-2-160 0,2 1-32 15,5-3-9664-15,0 0-1952 0</inkml:trace>
  <inkml:trace contextRef="#ctx0" brushRef="#br1" timeOffset="115480.14">10240 13380 10127 0,'-10'-15'448'0,"2"8"96"0,-1 0-544 0,-2 2 0 0,-2 3 0 0,-3 4 0 0,-3 3 3168 0,-3 5 528 15,-2 0 96-15,5 1 32 0,-4 5-2768 0,-4 0-544 16,-4 3-128-16,-2 3 0 0,-3 0-384 0,3 0 0 16,2-1 0-16,5-1 128 0,2-1-128 0,3 0 0 15,3-1 128-15,3 0-128 0,2 0 288 0,3-2-16 16,3 1 0-16,2-2 0 0,2 0 496 0,2-1 80 15,2 0 32-15,2 0 0 0,0 0-32 0,2-1 0 0,-1 2 0 0,1 0 0 16,-3-1-464-16,0 2-112 16,-1-4-16-16,-1 1 0 0,-1 0-128 0,-3-1-128 15,-2-1 192-15,-2 1-192 0,-2-3 336 0,-1 1-32 16,-5 2-16-16,0-3 0 0,-3 0-288 0,0-3 0 0,-3-2 0 16,-3 0 0-1,1-4-1088-15,3-3-160 0,5-1-32 0,3 0-12928 0</inkml:trace>
  <inkml:trace contextRef="#ctx0" brushRef="#br1" timeOffset="115930.87">10756 13188 21183 0,'-6'-9'1888'0,"5"3"-1504"15,-1-2-384-15,4-2 0 0,0 0 1456 0,2-3 208 16,0 0 64-16,2 1 0 0,2-6-640 0,1-4-128 15,1 1-32-15,0-3 0 0,1-4-528 0,2 1-96 16,0-5-32-16,2 5 0 0,2-2-272 0,-1 5 0 16,1-3 0-16,-2 7 0 0,-1 2 0 0,-3 4 160 15,0 4-160-15,-1 1 128 0,-1 5-128 0,-9 4 128 16,7 4-128-16,1 9 128 0,-2 3-128 0,-2 6 0 16,0 2 0-16,0 23-176 0,-3 3 176 0,-4 3-160 15,-2 0 160-15,-1 3-160 0,0 0 160 0,-3 7 0 16,-3 5 0-16,2-17 0 0,-3 8 0 0,-1 2 0 0,-3 0 0 0,-2 1 0 15,-1-6 0-15,3 0 0 0,0 0 160 0,1-6-160 16,0-4 0-16,2-1-336 0,2-5 48 0,-5 14 16 31,4-7-2544-31,5-10-496 0</inkml:trace>
  <inkml:trace contextRef="#ctx0" brushRef="#br1" timeOffset="116111.05">10625 14059 20271 0,'0'0'1792'0,"0"0"-1424"16,0 0-368-16,8 0 0 0,1 0 2880 0,2 1 512 16,3 2 112-16,2 0 16 0,0 2-2256 0,6 0-448 15,-1-1-96-15,3 1-16 0,3 0-160 0,4-1-32 16,3 1-16-16,2-1 0 0,0 0-304 0,1-1-48 16,-1-2-16-16,-1 0 0 0,-3-1-128 0,0 0-176 15,-1-2 48-15,-1 0-10976 16,1-2-2192-16</inkml:trace>
  <inkml:trace contextRef="#ctx0" brushRef="#br1" timeOffset="118872.98">12160 13080 28671 0,'0'0'1280'0,"0"0"256"0,0-6-1232 0,0 6-304 16,0 0 0-16,2-9 0 0,-2 9 512 0,0 0 32 16,3-9 16-16,-1 1 0 0,-2 8-368 0,0 0-64 15,4-7 0-15,-1 0-128 16,-3 7-1008-16,0 0-304 0,0 0-64 0,0 0-16 0</inkml:trace>
  <inkml:trace contextRef="#ctx0" brushRef="#br1" timeOffset="119012.6">12176 13564 29487 0,'0'0'2624'0,"0"0"-2112"0,-9 3-512 0,9-3 0 15,-9 0 912-15,9 0 80 0,0 0 16 0,0 0 0 16,0 0-736-16,0 0-144 0,0 0-128 0,0 0 192 15,0 0-2416 1,-7-3-464-16</inkml:trace>
  <inkml:trace contextRef="#ctx0" brushRef="#br1" timeOffset="120017.4">14298 12758 14735 0,'-5'-17'1312'16,"5"6"-1056"-16,0-1-256 0,2-2 0 0,-1 0 960 0,2 1 144 15,-1 0 32-15,0 1 0 0,-2 12 80 0,-2-8 32 16,2 8 0-16,0 0 0 0,0 0-448 0,0 0-96 16,0 0 0-16,0 0-16 0,0 0-288 0,-8 11-48 15,2 7-16-15,0 5 0 0,1 0-336 0,-1 9 0 16,1 5 0-16,-1 1 128 0,1 4-128 0,2 3 0 16,-1 4 0-16,1-2 128 0,1 2-128 0,0-4 0 15,2-2 0-15,3-6 0 0,1-10 0 0,2-1 0 16,3-5 0-16,5-5 0 0,-1-4 0 0,5-7 176 15,2-5-176-15,5-5 192 0,5-6 320 0,1-5 64 16,5-6 0-16,2-1 16 0,4-6-336 0,1 0-64 16,-1-2 0-16,-1-2-16 0,-2-3-336 0,-4 0-64 15,-5 2-16-15,-3-1 0 0,-3 0 240 0,-3 2 0 16,0 3 0-16,-3 2-144 0,-6-3 144 0,2 8 0 0,-1 2 0 16,-4 8 0-16,1 1 0 0,-2 7 0 0,-8 5 0 15,0 0 0-15,0 0 0 0,6 20-128 0,-3 7 128 0,-3 1-128 16,-2 2 128-16,-1 6 0 0,-3 1-144 0,1 10 144 15,-1 3 0-15,-3 8 0 0,-5 2 0 0,1 6 0 16,-2 1 0-16,0 6 0 0,1 4 0 0,-3-3 0 16,0 3 0-16,-4 1 0 0,-2-4 0 0,1-2 0 15,-3-2 0-15,0-5 0 0,-2-2 0 0,-2-3 128 0,-2-4 288 0,2-5 48 16,3-1 16-16,1-6 0 0,-1 1 32 0,3-7 0 16,1-3 0-16,1-2 0 0,3-7-192 0,0-2-48 15,2-6 0-15,0-6 0 0,2-1-272 0,3-5 160 16,2-5-160-16,0-2 128 0,0-3-128 0,2-4 160 15,-1-6-160-15,2-5 160 0,0-6-160 0,1-3 128 16,0-8-128-16,4-2 128 0,1-2-128 0,1 1 0 16,4-1 0-16,3 2 128 0,1-3-128 0,2 5 0 15,2 6 0-15,5 2 0 0,2 4 0 0,4 5-144 16,0 0 144-16,4 2 0 0,4 6-144 0,4 3 144 16,3-1 0-16,4 4-144 0,2 1 144 0,-3 3 0 15,-3 1-144-15,-2 3 144 0,-4-1-224 0,0 3 32 16,0 3 0-16,-3-2 0 15,-5 4-2752-15,-3-3-528 0,6 2-112 0,1 1-32 0</inkml:trace>
  <inkml:trace contextRef="#ctx0" brushRef="#br1" timeOffset="120349.45">15820 12878 21183 0,'0'0'944'0,"0"0"192"0,0 0-912 0,0 0-224 16,0 0 0-16,14 4 0 0,2-1 1408 0,3 3 256 15,2-3 32-15,6 0 16 0,4-1-944 0,2 0-176 16,1-1-32-16,3 0-16 0,1-1-288 0,0 0-48 16,0 0-16-16,-1 0 0 15,-5 0-1472-15,-4 0-288 0,-3 2-64 0</inkml:trace>
  <inkml:trace contextRef="#ctx0" brushRef="#br1" timeOffset="120515.58">15926 13327 26719 0,'0'0'2368'0,"0"0"-1888"16,0 0-480-16,0 0 0 0,10 8 624 0,3 1 16 15,1-4 16-15,4 2 0 0,2-5-336 0,4-2-64 16,4-2 0-16,6-5-16 0,6 1-48 0,4-3-16 15,5 2 0-15,-2-6 0 16,-3 5-1392-16,-2-3-256 0</inkml:trace>
  <inkml:trace contextRef="#ctx0" brushRef="#br1" timeOffset="121405.46">17986 11931 9215 0,'0'0'816'0,"-1"-8"-656"16,1 8-160-16,-2-7 0 0,-2 3 1840 0,4 4 336 15,-4-6 64-15,4 6 0 0,-9-3-1024 0,0 2-192 16,2-1-64-16,-4 4 0 0,1 0-304 0,-1 5-64 15,-3-1-16-15,-1 5 0 0,-3 1-144 0,-1 3-48 16,-2 4 0-16,-2 4 0 0,-1 1 48 0,-2 3 0 16,-4 5 0-16,0 10 0 0,-3 3 32 0,1 7 16 0,0 6 0 0,-1 8 0 15,-2 7-224-15,0 6-64 0,2 4 0 0,1 6 0 16,2 1-192-16,6 4 0 0,2 2 0 0,6-4 0 16,3-3-128-16,5-2 128 0,5-6 0 0,4-2 0 15,4-7 0-15,5-9 0 0,3-6 0 0,3-8 144 16,2-4 80-16,4-8 16 0,-1-3 0 0,6-6 0 15,4-3-112-15,2-4-128 0,1-9 176 0,1 0-176 16,4-3-480 0,4-5-208-16,5-6-32 0</inkml:trace>
  <inkml:trace contextRef="#ctx0" brushRef="#br1" timeOffset="122801.56">18309 13522 14735 0,'0'0'1312'0,"-6"7"-1056"16,6-7-256-16,0 0 0 0,0 0 1216 0,0 0 176 15,0 0 32-15,1-9 16 0,3-4-32 0,5-3 0 16,0-5 0-16,4-2 0 0,2-6-432 0,3-4-80 16,2-5-32-16,2-2 0 0,-2-3-288 0,3-2-48 15,0-5-16-15,2-2 0 0,3-5 0 0,-1-2-16 16,-4-3 0-16,3-3 0 0,-2-5-128 0,2-2-32 15,-2-1 0-15,3 1 0 0,-2 2-144 0,2 3-48 16,-1 2 0-16,1 10 0 0,-1 8-144 0,-4 9 0 16,0 9 0-16,-4 1 0 0,-4 4 0 0,-1 7 0 15,-3 6 0-15,-3 4 0 0,-7 7 0 0,11 3 0 16,-11-3-144-16,11 18 144 0,-2 4-128 0,-1 8 128 0,-1 4-192 0,0 3 192 16,-1 4-144-16,0 6 144 0,1 3 0 0,-1 4-144 15,-1-1 144-15,1 3 0 16,1 1 0-16,-2 2 0 0,-1 0-128 0,-1-3 128 15,1-2-128-15,0-3 128 0,-1-4-384 0,0 0 16 16,0-10 0-16,-1-2 0 16,0 1-288-16,-1-3-64 0,-1-7-16 0,0 2 0 15,-1-6-1696-15,-1-3-352 0</inkml:trace>
  <inkml:trace contextRef="#ctx0" brushRef="#br1" timeOffset="122978.96">18585 12972 23951 0,'0'0'2128'0,"0"0"-1696"0,0 0-432 0,0 0 0 15,0 0 272-15,14 0-16 0,1-1-16 0,7-1 0 16,3 1-240-16,6 0 0 0,2-7 128 0,6 1-128 0,5-1 128 0,-1-3-128 16,4 0 176-16,-3 1-176 15,0-4-960-15,-1 0-288 0,0 0-64 0</inkml:trace>
  <inkml:trace contextRef="#ctx0" brushRef="#br1" timeOffset="123285.52">20010 12172 17503 0,'6'-22'768'0,"-1"8"176"0,-1 0-752 0,0 1-192 0,0 0 0 0,-4 13 0 16,0 0 1376-16,0 0 240 0,0 0 48 0,0 0 16 16,0 0-928-16,-4 17-192 0,-2 3-48 0,-2 5 0 15,-5 1-208-15,1 7-48 0,-4 1-16 0,1 4 0 16,1 7 160-16,-1 3 48 0,0 4 0 0,-2 0 0 16,-2-1 80-16,1 1 32 0,2 3 0 0,1 0 0 15,1 1-304-15,2-3-48 0,2 0-16 0,2-1 0 16,2 2-192-16,3-8 0 0,2-3 128 0,1-5-128 15,1 1 0-15,5-4 0 0,-5-2 0 0,3-8 0 16,1-1-1728 0,0-3-304-16,0-2-48 0</inkml:trace>
  <inkml:trace contextRef="#ctx0" brushRef="#br1" timeOffset="123455.11">19488 12790 22111 0,'0'0'1968'0,"0"0"-1584"16,0 0-384-16,0 0 0 0,12-5 544 0,5-3 32 16,2 3 0-16,5 2 0 0,7-3-368 0,2 4-64 15,3-6-16-15,6-1 0 0,4 1-128 0,4-1 0 16,2 1-160-16,-14 2-10736 0</inkml:trace>
  <inkml:trace contextRef="#ctx0" brushRef="#br1" timeOffset="123735.52">20625 12402 12895 0,'0'0'1152'0,"0"0"-928"0,0 0-224 0,0 0 0 15,0 0 2192-15,10 11 400 0,-2-2 80 0,-2 5 16 16,-2 2-1472-16,-1 6-304 0,-1 3-48 0,-2 1-16 16,0 4-208-16,-2 3-32 0,-1 3-16 0,-1 2 0 15,-2 1-48-15,0 4-16 0,-2 3 0 0,2-3 0 16,-4 2-112-16,2-3-32 0,-1 0 0 0,1-3 0 16,3-2-384-16,0-3 0 0,0-1 0 0,1-6 0 15,2-4-2336-15,1-4-400 0,1-5-80 0</inkml:trace>
  <inkml:trace contextRef="#ctx0" brushRef="#br1" timeOffset="123920.49">20221 12897 4607 0,'0'0'400'0,"0"0"-400"15,0 0 0-15,0 0 0 0,0 0 5184 0,14 5 944 16,1-1 192-16,6 1 32 0,3-1-4944 0,5-3-1008 15,5-1-192-15,4-1-32 0,4-2 0 0,2-4 0 16,-1-1 0-16,1-2 0 0,2 2-176 0,-1-2-272 0,-1 1 64 0,1-4-8192 31,-1 1-1648-31</inkml:trace>
  <inkml:trace contextRef="#ctx0" brushRef="#br1" timeOffset="124253.04">21773 12130 23039 0,'0'0'1024'0,"-2"13"192"0,-2-3-960 0,0 6-256 16,-1 4 0-16,-2 7 0 0,0 6 464 0,-1 5 48 16,1 2 16-16,-1 8 0 0,0-1 96 0,-3 3 16 15,1 3 0-15,-3 1 0 0,0 0 64 0,-1 0 0 16,-1 2 16-16,-1-2 0 0,-2-1-304 0,0 0-64 16,0-1-16-16,2-1 0 15,-2-5-720-15,5-7-160 0,0-9-32 0,5-4 0 16,-1-3-1024-16,2-8-192 0,2-2-64 0,5-13-9152 0</inkml:trace>
  <inkml:trace contextRef="#ctx0" brushRef="#br1" timeOffset="124719.31">21637 12227 23039 0,'-2'-11'2048'0,"0"-2"-1648"0,2 1-400 0,4 0 0 16,1-5 1072-16,4-1 128 0,4 1 16 0,3 0 16 16,3 2-656-16,6 1-128 0,1-1-16 0,5 3-16 15,0 1-176-15,4 4-48 0,-1 1 0 0,3 1 0 0,2 1 112 0,-2 3 16 16,-2 1 0-16,-4 1 0 0,-1 6-192 0,-5 1-128 16,-5 0 192-16,-2 5-192 0,-4 3 0 0,-5 3 0 15,-1 0 0-15,-7 4 0 0,-4 4 0 0,-4 0 0 16,-6 2 0-16,-5 1 0 0,-6 0-208 0,-4 0 48 15,-4 1 16-15,-3-5 0 0,-5 1 144 0,4-4 0 16,1-3 0-16,6 1 0 0,5-2 0 0,5-2 176 16,2 0-16-16,7-2 0 0,5 2 32 0,5 1 0 15,5-2 0-15,4 2 0 0,4 1-192 0,4 1 0 16,8 1 0-16,1 0 0 0,6 2 0 0,1-1 0 16,3 1-144-16,-1 2 144 0,0-1 0 0,-4 5 0 15,-1-1-128-15,-5 3 128 0,-1-4 0 0,-3 2 0 16,-2 3-128-16,-3-2 128 0,-4-1 0 0,-5 2 0 15,-4-3 0-15,-6 0 0 0,-4-3 448 0,-5-1 64 16,-3-3 0-16,-4-2 0 0,-5-1 192 0,-7-1 64 16,-6-1 0-16,-6-5 0 0,-6 0-416 0,-2-3-80 15,1-2-16-15,-1-2 0 0,2-2-416 0,2-4-96 16,2 0 0-16,1-2-16 16,2-6-1840-16,4-2-384 0,-1 0-64 0,6-4 0 0</inkml:trace>
  <inkml:trace contextRef="#ctx0" brushRef="#br1" timeOffset="125187.51">22518 11497 4607 0,'0'0'400'0,"0"0"-400"16,0 0 0-16,9 0 0 0,4 3 4016 0,3 1 720 15,3 3 128-15,3 4 48 0,2 3-3712 0,1 1-752 16,2 1-128-16,4 5-48 0,2 0 64 0,2 7 16 16,1 3 0-16,3 4 0 0,3 5 64 0,3 7 16 15,2 5 0-15,-2 6 0 0,-1 7 64 0,-5 4 16 0,-3-2 0 16,-7 10 0-16,-5 3-240 0,-5 5-32 0,-5 2-16 0,-4 1 0 16,-2 2-16-16,-6 2 0 0,-4-1 0 15,-4 0 0-15,-6-4 240 0,-1-4 32 0,-4-5 16 0,-4-7 0 16,-5-4 224-16,-6-7 48 0,-5-3 16 0,-1-5 0 15,-2-1-176-15,-2-7-32 0,-1 0-16 0,0-7 0 16,1-1-560-16,1-1 0 0,2-3 0 0,-2-5 0 16,-1-1-2048-16,-3-5-448 0,-6-1-112 15</inkml:trace>
  <inkml:trace contextRef="#ctx0" brushRef="#br1" timeOffset="126721.43">24092 12666 8287 0,'0'0'736'0,"-8"-2"-592"0,8 2-144 0,-8-2 0 16,8 2 1504-16,0 0 272 0,-9-1 48 0,9 1 16 15,0 0-816-15,0 0-144 0,0 0-48 0,0 0 0 0,0 0-48 16,0 0-16-16,7 10 0 0,3 0 0 0,1-5 112 0,3 3 16 16,2-2 0-16,5-2 0 15,2 0-32-15,1-2 0 0,0-3 0 0,3 0 0 0,0-2-192 0,1-1-32 16,2 0-16-16,2-3 0 0,0-1-128 0,2-2-32 16,-1 2 0-16,2-6 0 0,-4-2-64 0,1-1-16 15,0 0 0-15,-3 0 0 0,-5-1-96 0,-1 0-32 16,-4-1 0-16,-2 2 0 0,-6-1-96 0,-2 1-32 15,-3 1 0-15,-2 0 0 0,-1 2-128 0,-7 0 160 16,-1 3-160-16,-3 1 160 0,-2-5-160 0,-3 2 0 16,-1 3 144-16,-3-3-144 0,-4 5 0 0,-3 3 0 15,-3 4 0-15,-1 2-128 0,-1 4 128 0,0 2-208 16,-1 7 80-16,0 1 128 0,4 0-160 0,-4 6 160 16,0 1 0-16,1 1-144 0,-1 1 144 0,1 3-160 0,0 2 160 0,-2 1-160 15,0 0 160-15,-4 3 0 16,2-4 0-16,3 4-128 0,0 2 128 0,9 0 0 15,2 0 0-15,5 0 128 0,4 1-128 0,6 1 128 0,4 1-128 0,6-4 128 16,4-1-128-16,4 0 0 0,4-5 0 0,5 1 128 16,2-1-128-16,1-5 144 0,3-2-144 0,0-5 160 15,1-1-160-15,0-1 128 0,2-5-128 0,2 1 128 16,2-4-128-16,3-3 0 0,3 0 144 0,5-3-144 31,3-1-1488-31,2-2-368 0,-1 2-80 0</inkml:trace>
  <inkml:trace contextRef="#ctx0" brushRef="#br1" timeOffset="127225.22">25529 11206 9215 0,'0'0'400'0,"7"-11"96"0,-4-3-496 0,1-1 0 0,-1 1 0 0,-1 1 0 16,2-1 1296-16,-1 1 176 0,-1 1 16 0,0-1 16 16,0-1-256-16,1 0-48 0,-2 1-16 0,0 4 0 15,-1 9-208-15,0 0-32 0,0 0-16 0,0 0 0 16,0 0-160-16,0 0-48 0,0 0 0 0,-6 9 0 16,-2 4-272-16,1 6-48 0,-2 3-16 0,0 6 0 0,0 2 0 0,1 2 0 15,2 3 0-15,1 6 0 0,0 0 64 16,0 6 16-16,0 0 0 0,3 1 0 0,0 0-32 0,0-4-16 15,2 1 0-15,2-3 0 0,0-2 32 0,2-5 16 16,1-3 0-16,3 0 0 0,1-3-112 0,1-1-32 16,1-2 0-16,2-4 0 0,2-1-144 0,-1-2-48 15,1-1 0-15,3-4 0 0,1-3-128 0,0 2 0 16,0-2 0-16,-2-4 0 16,-2-5-400-16,0-1-112 0,1-3-32 0,-4-1 0 15,-1-4-1408-15,-2-2-288 0,-3-3-48 0</inkml:trace>
  <inkml:trace contextRef="#ctx0" brushRef="#br1" timeOffset="127438.68">25006 11579 24879 0,'0'0'2208'0,"0"0"-1760"0,0 0-448 0,0 0 0 0,0 0 1200 0,21-1 144 0,6-2 48 0,7 2 0 16,7 1-864-16,3-3-160 0,3-1-48 0,4-2 0 15,0-2 160-15,6-3 32 0,4 3 0 0,9-2 0 16,6 3-80-16,-3-2-16 0,-6-3 0 0,-2 1 0 16,-4 2-416-16,-4 1 0 0,-3 2 0 0,-2 0 0 15,-1 2-1920-15,-3 4-400 0</inkml:trace>
  <inkml:trace contextRef="#ctx0" brushRef="#br1" timeOffset="137802.15">27278 12343 21183 0,'0'0'1888'0,"0"0"-1504"0,0 0-384 0,-5-3 0 16,5 3-448-16,-11 4-144 0,2 4-48 0,1 3 0 16,1 4 640-16,-4 4 336 0,4 6-32 0,-3 3-16 0,2 5-96 0,0 1 0 15,0 1-16-15,0 5 0 0,0-3-176 0,2 2 128 16,2 1-128-16,2 0 128 0,2 1-128 0,3-4 0 15,0-5 0-15,6-6 0 0,0 0 160 0,2-7 0 16,2-3 0-16,2-7 0 0,2-6 720 0,0-5 144 16,1-1 16-16,1-5 16 0,0-5 112 0,0-5 32 15,1-4 0-15,-3-4 0 0,0 3-624 0,-2-3-112 16,-1 0-16-16,-1 2-16 0,-2-1-432 0,1 2 128 16,-2 2-128-16,-1 1 0 0,0-4 0 0,0 5 0 0,-1 2 0 0,1 5 0 15,0 0 0-15,-1 3 0 0,-8 9 0 0,9-2 0 16,-9 2 0-16,10 2 0 0,-10-2 0 0,10 12 0 15,0 3 0-15,-2 1 0 0,0 1 0 0,-1 0 0 16,2 0-160-16,0 1 160 0,0 0 0 0,1-5-144 16,0-2 144-16,3 0 0 0,-2-5 0 0,1-1 0 15,4-3 0-15,0-2 0 0,-1-2 0 0,0-2 128 16,2 0 160-16,-1-5 32 0,-1 2 16 0,2-6 0 16,-6 0-64-16,2-1-16 0,0-4 0 0,-2-1 0 15,-1 0-128-15,3-2-128 0,-7-1 144 0,1 2-144 16,-1 1 128-16,-1-2-128 0,-1-4 0 0,0 4 0 15,-2 4 0-15,-2 0 0 0,3 2 0 0,-2 2 0 16,-1 0-1152-16,1 5-320 0,-1 8-64 0,0-11-11776 16</inkml:trace>
  <inkml:trace contextRef="#ctx0" brushRef="#br1" timeOffset="138104.76">28337 12272 8287 0,'-4'19'736'0,"1"-3"-592"15,-3 2-144-15,4 4 0 0,1 3 3952 0,1-1 752 16,0 2 160-16,0 3 16 0,-2 5-3792 0,1-3-752 16,-1-2-144-16,-1-2-48 0,0-6-16 0,0-3 0 15,1-7 0-15,2-11 0 0,3 9 128 0,-3-9 0 16,0 0 16-16,0 0 0 0,0 0 448 0,13-7 96 0,-2-5 16 0,1-4 0 15,-1-5-256-15,0 2-64 0,1-4 0 0,-1 1 0 16,1-3-352-16,-2 1-160 0,-1 0 128 0,0 4-128 16,0-1 0-16,1 2 0 0,1 2 0 0,-1-1 0 15,3 1 0-15,0 5 0 0,1 1 0 0,0 1 0 16,4 3 0-16,2 0 0 0,-1 3 0 0,0 2 0 31,-1 1-1392-31,0 1-144 0,-2 0-48 0,-2 0-11376 0</inkml:trace>
  <inkml:trace contextRef="#ctx0" brushRef="#br1" timeOffset="138463.47">29116 12092 23951 0,'0'0'2128'0,"0"0"-1696"16,0 0-432-16,0 0 0 0,0 0 832 0,0 0 96 15,-6 4 16-15,-2 4 0 0,1-2-704 0,-1 7-240 16,1-3 144-16,-2 4-144 0,-3 3 192 0,3 2-64 16,-1 1 0-16,-1 3 0 0,-5 4 96 0,2-1 16 15,0 6 0-15,0 0 0 0,2 0-112 0,3-3-128 16,3 3 176-16,3-3-176 0,3-6 144 0,4-3-144 16,2-1 0-16,4-5 144 0,2-4 48 0,2-3 16 15,1-7 0-15,2 0 0 0,0-4 48 0,4-5 16 16,2-1 0-16,-1-7 0 0,1-2 80 0,-1-3 16 0,-1 0 0 0,-3-1 0 15,0 1-160-15,-5-3-16 0,-2 1-16 0,1 2 0 16,-5-2 176-16,0 2 32 0,-4 2 16 0,-3 0 0 16,0 0-80-16,-3 1-32 0,-2 2 0 0,-2 0 0 15,1 1-288-15,-2 2 0 0,-1 3 128 0,0 2-128 32,-1 4-368-32,1-1-128 0,2 3-16 0,7 3-9760 0,-10 0-1952 0</inkml:trace>
  <inkml:trace contextRef="#ctx0" brushRef="#br1" timeOffset="138800.21">29608 12001 13823 0,'-2'18'608'0,"0"-7"128"0,1 4-592 0,0 3-144 0,0 1 0 0,-2 3 0 0,1 1 2688 0,2 0 512 15,-3 1 112-15,1 1 16 0,-2-5-2208 0,0 2-432 16,-1-2-96-16,2-3-16 0,-1-4-16 0,2-2-16 15,2-11 0-15,0 0 0 0,0 0-144 0,0 0-16 16,0 0-16-16,0 0 0 0,0 0-48 0,11-11-16 16,1-2 0-16,-2-2 0 0,-1-3-176 0,0 0-128 15,0 0 192-15,0 0-192 0,-3 1 0 0,2-1 0 16,-1 1 0-16,1 1 0 0,2 2 128 0,1 0-128 16,1 5 0-16,-1 1 0 0,1 5 0 0,-2 3 0 15,0 0 0-15,0 5-144 0,0 7 144 0,1 5-192 0,-3 1 192 0,4-1-192 16,-6 3 192-16,2-3 0 0,-2 2 0 0,1 4 0 15,-1 4 0-15,-1-3-128 0,-2 0 128 0,-1 3 0 16,2-4-336-16,1 1 16 0,5-5 0 0,-2-1 0 31,2-4-1920-31,1 0-384 0,3-1-80 0</inkml:trace>
  <inkml:trace contextRef="#ctx0" brushRef="#br1" timeOffset="139180.57">30729 11906 18431 0,'0'0'1632'0,"-2"-11"-1312"0,-1 1-320 0,1 3 0 0,-1 1 2368 0,3 6 416 16,-5-6 80-16,5 6 16 0,-13 1-2112 0,-2 6-432 16,1-2-80-16,-2 4 0 0,-2 2-96 0,-1 3-16 15,0 4 0-15,0 1 0 0,1 4-144 0,0 1 0 16,0-2 0-16,4-2 0 0,5-1 0 0,4-2 0 15,3-2 0-15,6-5 0 0,2 0 0 0,8-5 0 16,1-5 0-16,3-1 0 0,1-3 0 0,1 0 128 16,3-6-128-16,0 3 128 0,1-5-128 0,-1 1 0 15,0 2 0-15,-1-5 128 0,-2-1-128 0,-1 3 0 16,-2-1 0-16,-2 4 0 0,-2 2 192 0,-2 4-64 16,-1 1 0-16,-10 2 0 0,13 11 272 0,-5 6 48 15,-2 6 16-15,-2 1 0 0,-2 8-160 0,-3 1-48 0,-3 1 0 16,-2 7 0-16,-3-2 0 0,-3 4 0 0,-1 3 0 0,-4-3 0 15,-2 2 0-15,-3-3 0 0,-1 3 0 16,-2-1 0-16,-2 1-256 0,2-4 0 0,-1-2 128 0,2 0-128 31,1-4-1024-31,-1-1-272 0,0-3-48 0,1-2-13120 0</inkml:trace>
  <inkml:trace contextRef="#ctx0" brushRef="#br1" timeOffset="139814.16">27105 13639 21183 0,'-1'-10'1888'0,"1"10"-1504"0,0-11-384 0,0 3 0 16,0-3 1408-16,0 4 224 0,-1-2 32 0,-2 4 16 16,3 5-1184-16,-5-6-240 0,-1-2-64 0,-2 4 0 15,1 2 192-15,-2 2 48 0,-1 0 0 0,-1 4 0 16,1 0-240-16,0 3-64 0,0 0 0 0,-2 4 0 15,0-2-128-15,-1 4 0 0,2-5 0 0,0 4 0 16,4 2 0-16,2 0 0 0,1-3 0 0,1 2 0 16,2 0 0-16,2-3 0 0,3 4 0 0,3 0 0 15,0-4 0-15,5 1 0 0,3 5 0 0,-1-4 0 16,-3-1 0-16,2 1 0 0,0 2 0 0,-2-4 0 16,-1 2 0-16,1-3 0 0,-3 1 144 0,0-1-144 0,-8-9 0 15,5 13 0-15,-1-1 0 0,-4-3 128 0,0-9-128 0,-5 12 192 16,-2-1-64-16,-3-5 0 0,-1 2 208 0,-2 1 48 15,-1-4 16-15,-4 1 0 0,-4-2-224 0,0-1-48 16,2-2-128-16,1-1 192 16,1-1-608-16,2-3-128 0,2-4-32 0,3 2 0 15,0 1-2208-15,0-5-448 0</inkml:trace>
  <inkml:trace contextRef="#ctx0" brushRef="#br1" timeOffset="140023.79">27568 13505 12895 0,'0'0'576'0,"0"0"112"0,0 0-560 0,0 0-128 0,0 0 0 0,4 11 0 16,1 2 3024-16,-2 3 576 0,-3 5 112 0,0-2 32 15,-2-2-2912-15,1 2-576 0,-1 4-112 0,-2-1-16 16,-1-3-128-16,0 0 0 0,-1-1 0 0,1-3 0 31,0 0-1264-31,3-3-272 0,0-1-48 0,2-11-16 0</inkml:trace>
  <inkml:trace contextRef="#ctx0" brushRef="#br1" timeOffset="140363.91">27925 13502 16575 0,'-2'14'1472'0,"-1"2"-1168"16,-2 7-304-16,4-2 0 0,0-1 1680 0,-1 2 288 16,0-1 48-16,-1 2 16 0,1-1-1120 0,0-4-208 15,0-1-64-15,-1-4 0 0,1-5 64 0,2-8 0 16,0 0 0-16,0 0 0 0,0 0-192 0,0 0-48 16,0 0 0-16,11-5 0 0,1-9-128 0,-1-2-16 15,2-1-16-15,0-3 0 0,-2 0-304 0,2-1 0 16,1-2 0-16,1 1 0 0,-1 4 0 0,0 0 0 15,0 3 0-15,0 4-144 0,0 1 144 0,-4 5 0 16,3 5 0-16,-1 1-128 0,-1 4 128 0,0 6 0 0,1 5 0 0,-1 4 0 16,-3 0 0-16,0 3 0 0,-1 3 0 0,-2-2-128 15,-3 5 128-15,-2-2-192 0,-1 2 192 0,0-1-192 32,-2 1-336-32,1-1-80 0,-2-5-16 0,3-2 0 15,1-1-2176-15,2-4-432 0,2 1-96 0,-4-17 0 0</inkml:trace>
  <inkml:trace contextRef="#ctx0" brushRef="#br1" timeOffset="140591.7">28945 13240 20271 0,'-8'-1'1792'0,"-1"0"-1424"0,-1-1-368 0,-1 5 0 0,-3 1 1392 0,-2 5 208 15,-1 1 32-15,-6 6 16 0,-5 5-1008 0,4 4-208 16,-2-1-48-16,1 3 0 0,-1-2 160 0,3 3 32 16,1-2 0-16,4 2 0 0,3-5-32 0,3 1 0 15,2-3 0-15,5 2 0 0,4-4-368 0,2-2-176 16,4-2 160-16,3-5-160 16,2-1-608-16,2-3-224 0,1 2-32 0,4-2-8064 15,-3-3-1616-15</inkml:trace>
  <inkml:trace contextRef="#ctx0" brushRef="#br1" timeOffset="140947.79">29029 13432 18431 0,'0'0'1632'0,"3"10"-1312"0,0-1-320 0,2-1 0 15,3-1 928-15,2-3 112 0,4 1 32 0,2-2 0 16,3-4-80-16,3-3-16 0,4-1 0 0,0-6 0 16,2 0-192-16,5-4-32 0,3-4-16 0,-1-2 0 15,0-3-368-15,-2 3-80 0,-3 0-16 0,-4-2 0 16,-5-1-272-16,-3 5 160 0,-4 0-160 0,-4 0 128 16,-2 0-128-16,-4 2 160 0,-4 2-160 0,-3 4 160 15,-2-1 96-15,-4 3 0 0,-2 4 16 0,-5 7 0 0,-3 5-48 16,0 1-16-16,-5 5 0 0,1 1 0 15,-1 3-208-15,1 4 128 0,2 0-128 0,3 5 0 0,3 2 176 0,4 3-176 16,4-1 192-16,3-1-192 0,3-2 160 0,5-1-160 16,3 0 128-16,5-1-128 0,2-4 0 0,5 0 0 15,0-3 0-15,2-3 0 16,2-1-2112-16,-2-4-288 0</inkml:trace>
  <inkml:trace contextRef="#ctx0" brushRef="#br1" timeOffset="141146.71">28166 13137 40543 0,'-19'-2'3600'0,"1"-1"-2880"0,2 1-576 0,5 2-144 15,11 0 320-15,0 0 48 0,0 0 0 0,0 0 0 31,0 0-624-31,0 0-128 0,0 0-32 0,0 0 0 16,0 0-1824-16,11 1-352 0,0-1-80 0,-2-1-12576 0</inkml:trace>
  <inkml:trace contextRef="#ctx0" brushRef="#br1" timeOffset="143149.6">30543 12986 12895 0,'0'0'1152'0,"0"-8"-928"0,0 8-224 0,-2-9 0 16,1 3 3136-16,1 6 576 0,0 0 112 0,0 0 16 16,0 0-2944-16,-1 11-576 0,-2 5-128 0,-1 2-32 15,-1 4 160-15,0 5 16 0,0 0 16 0,-1 1 0 16,-3-2-32-16,1 4 0 0,2 1 0 0,-3 2 0 15,-2-3-32-15,-3 2-16 0,1 1 0 0,-1 0 0 0,-1-5 0 0,-1 0 0 16,1-3 0-16,1 0 0 0,1-4-64 0,2-3-16 16,1-2 0-16,2-5 0 0,2-2 0 0,1-1 0 15,5-8 0-15,0 0 0 0,0 0 0 0,0 0 0 16,0 0 0-16,0 0 0 0,0 0-16 0,1-9-16 16,-1-4 0-16,3 4 0 0,2-2 0 0,0 2 0 15,0-4 0-15,1-1 0 0,3 2-160 0,0 2 0 16,1-2 0-16,0 3 0 0,1-2-128 0,-1 1 128 15,1 1 0-15,1 4 0 0,0 0 0 0,0 2 0 16,-1 2-144-16,-1 1 144 0,0 1 0 0,2 2-128 16,-1 2 128-16,1 0 0 0,-1 0 0 0,1 2-128 0,-1 0 128 0,-1 0 0 15,2 2 0-15,-2-2 0 0,0 3 0 0,2-1 0 16,-2 1 0-16,1-2 0 0,3 2 0 0,-1-3 0 16,1 2 0-16,1-5 0 0,2-3 0 0,0-3 0 15,2-1 0-15,2-6 0 0,0 0 0 0,1-5 0 16,3-1 0-16,2-4 128 0,2-2-128 0,-1-1 144 15,-5-5-144-15,0 3 0 0,-4-3 0 0,-1 3 128 16,-2 1-128-16,-2-1 0 0,-3 0 0 0,-1 1 128 16,-3-4-128-16,0 5 0 0,-3 0 0 0,-2 2 0 15,-2-4 0-15,0 6 0 0,0 2 0 0,-1 6 0 16,-2 3 0-16,3 7-176 0,0 0 176 0,0 0-128 16,-9 11 0-16,2 4 0 0,0 3 0 0,0 1 0 15,-1 4 0-15,2 4 0 0,1-4 0 0,1 1 0 16,-1 1 128-16,1-2 0 0,1 4-144 0,2-4 144 0,2-2-128 15,2-2 128-15,3-1-160 0,1-3 160 0,0-2 0 0,2-5 0 16,1-3 0-16,1 0 0 16,0-5 0-16,-1-1 0 0,3-4 0 0,-2-2 0 0,0 0 0 0,-1-4 0 15,-1 1 128-15,-2 0-128 0,0-5 0 0,-1 1 128 16,-2 0-128-16,-2 1 0 0,-2-2 144 0,0 1-144 16,-1-1 0-16,-2 2 144 0,-2-1-144 0,0 0 0 15,-2-3 0-15,-2 2 0 0,-1 0 0 0,-1 2 0 16,3-1 0-16,-4 0 0 0,2 2-320 0,1 1 16 15,0-1 0-15,3 0 0 0,1 1 144 0,2-4 32 16,1-1 0-16,4 1 0 0,3 0-32 0,3 2 0 16,1-1 0-16,1 3 0 0,1 1 160 0,2-2-192 15,2 6 192-15,-2-1-192 0,0 4 192 0,-1 1 0 0,4 4-144 16,-4 3 144-16,4 4 0 0,-1-1-144 0,-1 4 144 0,-1 3 0 16,1 4 0-16,-3 0 0 0,-1 2 0 0,0-2 0 15,-2 0 208-15,-3 0-48 0,-1 2-16 0,-3-2 0 16,-2 1-16-16,0-4 0 0,-2 1 0 0,-2-6 0 15,1 2 64-15,2-4 16 0,2-9 0 0,0 0 0 16,-7 7 112-16,7-7 32 0,0 0 0 0,0 0 0 16,0 0 32-16,2-14 0 0,1-2 0 0,2-1 0 15,2-2-224-15,0 0-32 0,2 0-128 0,0 0 192 16,1-4-192-16,-1-1 0 0,0 1 0 0,1 3 0 16,2 2 0-16,1 1 0 0,-1 2 0 0,1 6 0 15,0 0 0-15,-1 4 0 0,2 3-128 0,-1 3 128 16,-13-1 0-16,13 10-160 0,0 4 160 0,-3 1-128 15,-3 2 128-15,1 1-128 0,-2 2 128 0,1 0-128 16,-2-1 128-16,-1 1 0 0,-2-4 0 0,1 1 0 0,-1-3 0 0,-1-2 0 16,6-4 0-16,-2 1 0 0,-5-9 0 0,11 0 0 15,-1-5 0-15,2-2 0 0,-3-2 0 0,4-1 192 16,-1-5-64-16,1 0 0 0,-2 0-128 0,2-5 0 16,-1-2 0-16,0 3 128 0,0-3-128 0,0 3 0 15,0 1 0-15,1 0 128 0,-2-3-128 0,0 2 0 16,0 1 0-16,-1 4 0 0,0 2 0 0,-1 2 0 15,0 3 0-15,-2 1 0 0,-7 6 0 0,11-1 0 16,-11 1 0-16,8 7-128 0,3 1 128 0,-4 4 0 16,0 3-144-16,-1-1 144 0,-1-2 0 0,1 2 0 15,-2 0 0-15,1 2 0 0,2-1 0 0,-2-1 0 0,-1 2 0 16,1-4 0-16,0 1 0 0,0-4 0 0,1 1 0 0,0-4 0 16,2 2 0-16,2-3 0 0,0-4 0 15,3-1 0-15,-1-1 0 0,0-3 0 0,0-1 0 0,-1-2 128 16,-1-4-128-16,1 1 0 0,-3-4 0 0,0-1 128 15,-3 1-128-15,-1 1 0 0,-3-1 0 0,-2 0 128 16,-2 0-128-16,-2 0 0 0,-4-1 0 0,1-1 0 16,-1-1 0-16,-4 1 0 0,-2-1-128 0,-1 3 128 15,4 0-144-15,-1 4 144 0,2-2-192 0,0 6 192 16,5-2-224-16,6 8 64 0,-9-2 16 0,3-2 0 16,6 4-96-16,0 0-16 0,0 0 0 0,0 0 0 15,0 0 64-15,0 0 0 0,0 0 0 0,0 0 0 16,0 0 192-16,10-2-144 0,-1-1 144 0,1 0-128 15,1-2 128-15,2 3 0 0,0-2 0 0,0 2 0 16,-1 0 128-16,2 0-128 0,-1 0 128 0,0-3-128 0,-1 2 0 0,1-1 144 16,0-1-144-16,-2-2 0 0,1 1 208 0,-2 0-64 15,0-5-16-15,-1 1 0 0,-1 1-128 0,-1-2 160 16,1 2-160-16,-2 0 160 0,-1 3-160 0,-5 6 128 16,8-9-128-16,-8 9 128 0,0 0-128 0,0 0 0 15,0 0 0-15,0 0 128 0,0 0-128 0,0 0 0 16,0 0 0-16,0 14 0 0,-3 1 0 0,1 3 0 15,-2 0-192-15,-1-1 192 0,-1-1 0 0,0 2 0 16,1-2 0-16,2-1 0 0,0-3 0 0,2-1 0 16,2-2 0-16,-1-9 0 0,0 0 0 0,0 0 0 15,11 8 0-15,1-7 0 0,-1-5 0 0,3-3 160 16,0-1-160-16,2-5 160 0,-1 3-160 16,1-3 192-16,1-1-192 0,-8 8 192 0,1-4-192 0,1 2 0 0,1-2 0 0,1 2 128 15,1-1-128-15,-3 3 0 0,2 2 0 0,8-2 0 16,-3 3 128-16,-3 6-128 0,-3 3 192 0,-2 3-64 15,-1 4-128-15,-2 2 0 0,-1 2 0 0,-3 2 128 16,0 0-128-16,-2 2 0 0,-1 5 0 0,-2 1 0 16,-2 2 0-16,-1-1 0 0,-3 2 144 0,-1-3-144 15,-1 1 240-15,-1 0-32 0,-2-1 0 0,-2-2 0 16,-3-1 48-16,3-2 16 0,-3-3 0 0,8-6 0 16,-2-1 48-16,-1 3 16 0,-1 1 0 0,-2 0 0 15,2 1-144-15,-1 1-48 0,1-2 0 0,-14 11 0 16,6-8-144-16,4-4 0 0,1-2 0 0,1-6 0 15,4-1-1152 1,0-4-192-16,1-3-64 0</inkml:trace>
  <inkml:trace contextRef="#ctx0" brushRef="#br1" timeOffset="145485.14">1644 16282 10127 0,'0'0'896'15,"-7"-10"-704"-15,7 10-192 0,-6-14 0 16,-1 0 2176-16,4 5 416 0,1-4 80 0,2 13 16 16,0 0-1488-16,0 0-304 0,-2-11-48 0,2 11-16 0,0 0-416 0,0 0-96 15,0 0 0-15,0 0-16 0,0 0-176 0,-4 9-128 16,-1 2 192-16,-1 4-192 0,-2 4 160 0,-1 7-160 15,-2 0 128-15,-2 9-128 0,-2 3 160 0,3 5-160 16,0-1 192-16,1 8-192 0,1 2 128 0,3-4-128 16,-1-2 0-16,5-4 0 0,2-2 0 0,5-5 0 15,4-9 0-15,-1 1 0 0,3-7 0 0,2-6 0 16,1-1 0-16,2-4 0 0,1-5 352 0,2-4-32 16,0-1-16-16,1-6 0 0,1-3-96 0,2-3-16 15,0-3 0-15,2-3 0 0,-1-2-64 0,1 0-128 16,1-6 176-16,1 2-176 0,-2 2 0 0,0-3 0 15,-1 2 0-15,1-2 0 0,-1 1 0 0,0 4 0 0,-3-2 0 16,-1 5-144-16,-2 4 144 0,-3 4 0 0,-3 5 0 0,0 4 0 16,1 3-192-16,1 10 64 0,-3 0 0 0,0 6 0 15,-4 6-64-15,2 2 0 0,3 5 0 0,-2 2 0 16,-4 3 192-16,2 2 0 0,2-1 0 0,-1-1-128 16,1-1-80-16,3-3-16 0,1-8 0 0,2-4 0 15,0-3 80-15,3-6 16 0,2-7 0 0,2-4 0 16,3-5 304-16,1-8 64 0,3-4 16 0,0-5 0 15,4-7 240-15,3-2 48 0,1-2 16 0,-2-2 0 16,2-3-384-16,-5-2-176 0,-4-2 160 0,-4-1-160 16,-2 2 128-16,-3 1-128 0,-2 2 0 0,-1-4 0 15,-6 1 128-15,-1 1-128 0,-3 2 0 0,-2 0 144 16,-2-2-144-16,1 8 0 0,-3 3-160 0,0 8 160 16,0 5-736-16,-1 2-48 0,-1 5-16 15,2 9-10592-15</inkml:trace>
  <inkml:trace contextRef="#ctx0" brushRef="#br1" timeOffset="145835.65">3113 16620 13823 0,'-10'18'1216'0,"-3"3"-960"0,3 6-256 0,0 0 0 15,-2 2 2672-15,1 4 480 0,1-1 112 0,0-2 0 16,-2 1-2608-16,1-2-528 0,0-6-128 0,4-4 0 16,2-4 0-16,0-7 160 0,5-8-160 0,0 0 160 15,0 0 208-15,0 0 32 0,-2-10 16 0,4-6 0 16,-2-3 48-16,4-1 16 0,2-4 0 0,4 2 0 15,3 1-352-15,-1-1-128 0,1-3 0 0,0 2 144 16,0 4-144-16,1 0 0 0,1 2 0 0,0-1 0 16,2 0 0-16,0 3 0 0,-4 3 0 0,1 3 0 15,0 0 0-15,0 4 0 0,0 2-128 0,0 3 128 16,-1 1-1200 0,-1 3-160-16,1 3-48 0</inkml:trace>
  <inkml:trace contextRef="#ctx0" brushRef="#br1" timeOffset="146168.75">3752 16596 24879 0,'-14'4'2208'0,"5"3"-1760"16,-2 3-448-16,0 6 0 0,0 3 528 0,0 2 32 15,1 5 0-15,-4-2 0 0,4 3-560 0,1-1 0 16,1-2 0-16,3 1 0 0,4-4 0 0,5-1 0 0,3 1 0 0,1-6 0 16,2-2 0-16,0-6 0 0,3-3-192 15,1-1 48-15,0-5 144 0,0-3 0 0,0-2 0 0,0-5 0 16,-1 0 0-16,1-4 144 0,-1 0 0 0,1-2 0 16,0-2-16-16,-1 1 0 0,-3-2 0 0,-1 1 0 15,-4 1 64-15,-1 1 16 0,-3 2 0 0,-1 2 0 16,-1 2 368-16,-3-1 80 0,-2 2 16 0,-3 3 0 15,-1 1-416-15,0 2-64 0,0 1-32 0,-2 3 0 32,1 1-1344-32,1 2-272 0,1 2-48 0,0 0-10800 0</inkml:trace>
  <inkml:trace contextRef="#ctx0" brushRef="#br1" timeOffset="146510.04">4368 16567 25103 0,'1'15'1104'0,"0"0"240"0,-1 3-1072 0,5 0-272 16,-2 1 0-16,-2 2 0 0,-1 2 512 0,-1 1 64 16,-1-2 0-16,0-2 0 0,-2-2-336 0,3-4-64 15,-3-1-16-15,1-4 0 0,3-9-160 0,0 0 192 16,0 0-192-16,0 0 192 0,0 0-48 0,0 0 0 15,0 0 0-15,4-11 0 0,0-3-144 0,1 1 0 16,2 0 0-16,-1 0 128 0,3-3-128 0,-2 0 0 0,2 4-160 16,2-1 160-16,0 1 0 0,0-2 0 0,1 2 0 0,1 5 0 15,-1 2 0-15,2 2 0 0,-4 3 0 0,2 3 0 16,2 1 0-16,-3 1 0 0,2 7 0 0,0-2 160 16,-2 1-160-16,2 3 0 0,0-1 144 0,-3 5-144 15,-3 2 0-15,0 0 0 0,-2 1 0 0,0-2 0 16,1 1-192-16,-1 1-96 0,-1-2-32 0,2-4-8048 15,0-1-1616-15</inkml:trace>
  <inkml:trace contextRef="#ctx0" brushRef="#br1" timeOffset="146919.9">5519 16509 25791 0,'-1'-6'2304'0,"1"6"-1856"16,1-10-448-16,-1 10 0 0,0 0 672 0,0 0 32 15,0 0 16-15,0 0 0 0,-9 5-528 0,-1 5-192 16,-4-1 0-16,-2 4 144 0,-3 1-144 0,-3 3-192 16,-1 4 32-16,0 2 16 0,0 2 144 0,0-1-160 15,-2 0 160-15,2 2-160 0,0-2 160 0,5 0 0 16,3-5 0-16,4-5 0 0,3-1 0 0,4-3 0 15,4-10 0-15,0 0 0 0,0 0 0 0,16 3 224 16,3-3-32-16,0-6 0 0,-1-4 160 0,2-1 32 16,-1 1 0-16,1-4 0 0,-1 1-240 0,3 2-144 0,1-3 192 0,-3 0-192 15,0 2 160-15,-2 3-160 0,0 0 128 0,-3 4-128 16,2 3 384-16,-3 4-16 0,-3 3 0 0,-1 4 0 16,-1 5 80-16,-1 4 0 0,-3 4 16 0,-1 2 0 15,-2 4-240-15,-3 2-48 0,-1 2-16 0,-5 4 0 16,-3 0-16-16,-3 1 0 0,-2 1 0 0,-3-1 0 15,-1 0-144-15,-1-2 160 0,-3-4-160 0,0-3 160 32,2-4-1376-32,-1-1-256 0,3-2-64 0,1-4-12352 0</inkml:trace>
  <inkml:trace contextRef="#ctx0" brushRef="#br1" timeOffset="147470.73">7699 16405 18431 0,'0'0'1632'0,"0"0"-1312"15,1-10-320-15,-1-2 0 0,-1 4 1888 0,1 8 304 0,0 0 64 0,-6-11 16 16,-1 0-1456-16,-1 3-304 0,-4 1-48 0,-1 0-16 16,-3 1-240-16,-3-3-48 0,-3 3-16 0,-2 2 0 15,-1 0-144-15,-2 10 0 0,-1-3 0 0,-1 2 0 16,-3 5 0-16,-2 0 0 0,-2 6 0 0,-1 0 0 15,0 2 0-15,4 4 0 0,3 3 0 0,1-2 0 16,6 0-144-16,2 0 144 0,5-4 0 0,3 0 0 16,4-3 0-16,4-3 0 0,3 0 0 0,2-2 0 15,3-3 0-15,-3-8-128 0,9 5 128 0,0 0 0 16,1-5 0-16,2-1 0 0,1-4 0 0,0 1 0 16,3 0 0-16,-1-4 0 0,2-1 0 0,0 3 144 15,1-1-144-15,0 1 0 0,-3 3 0 0,0 0 128 16,-2 3-128-16,0 4 0 0,0 1 0 0,-2 8 0 15,-1 2 384-15,-3 7 0 0,-4 3 0 0,-3 4 0 0,-2 2-176 0,-5-1-32 16,-4 3-16-16,1 2 0 0,-5-2 64 0,-3 2 16 16,-4 1 0-16,-1-1 0 0,-5-2-80 0,3-3-16 15,-1-2 0-15,5-5 0 0,-2 1-144 0,1-7 160 16,5-3-160-16,-1-2 160 0,1-2-432 0,2-5-96 16,1-4-16-16,3-3-8992 15,0-6-1808-15</inkml:trace>
  <inkml:trace contextRef="#ctx0" brushRef="#br1" timeOffset="147835.91">8164 16230 28271 0,'-10'12'1248'0,"4"1"272"0,0 2-1216 0,-1 4-304 0,1 3 0 0,1 2 0 16,0 3 0-16,1-2 128 0,0 2-128 0,2-3 0 15,-2 0 176-15,2 0-176 0,2-3 160 0,2-3-160 16,-1-3 0-16,2-4 128 0,-3-11-128 0,5 10 0 16,-5-10 0-16,0 0 0 0,0 0 0 0,12 2 0 15,-4-4 0-15,2-3 176 0,-2-4-48 0,2 2-128 16,-2-6 384-16,2 2-48 0,-1-2 0 0,-2-1 0 15,1-3-80-15,-1 3 0 0,1 0-16 0,0 1 0 0,-3-3 80 0,0 2 0 16,-1-2 16-16,-2 2 0 0,0 0-32 0,0 1-16 16,1-1 0-16,-1 3 0 0,-1 2-288 0,1-3 0 15,-2 12-176-15,0 0 176 16,0 0-1824-16,0 0-256 0,2-7-48 0,-2 7-10448 16</inkml:trace>
  <inkml:trace contextRef="#ctx0" brushRef="#br1" timeOffset="148185.7">8536 16342 11967 0,'0'0'1072'0,"11"2"-864"0,-1-4-208 0,4-2 0 15,3 0 3296-15,2 1 608 0,1 0 128 0,0-4 32 16,1 0-2928-16,0-1-592 0,1-3-112 0,1 0-32 15,1 1-400-15,-2-4 0 0,-2 1 0 0,-1 2 0 16,-4-2 0-16,-2-1 0 0,-3-1-128 0,-2 2 128 16,-3-1 0-16,-3-1 0 0,-2 2 0 0,-2 2 0 15,-3-2 192-15,-3 7 0 0,1 0 0 0,-4 4 0 16,0 4-64-16,-2 4-128 0,-3 0 192 0,0 6-64 16,1 0-128-16,0 5 0 0,0-1 0 0,-1 5 0 15,0 6 0-15,-1-3 0 0,2 2 0 0,0-1 0 16,1 4 0-16,0-5 0 0,0 0 0 0,3 1 0 15,0-3 0-15,2 0 0 0,3-2 0 0,2-1 0 16,3-2-160-16,2-2-16 0,2-1 0 0,2-1 0 16,0-3-592-16,5 0-112 0,0-4-16 0,3-1-10768 15</inkml:trace>
  <inkml:trace contextRef="#ctx0" brushRef="#br1" timeOffset="148553.6">9772 16129 15663 0,'-19'0'688'0,"4"3"144"0,-3-2-656 0,-1 4-176 0,-2-2 0 16,2 3 0-16,-3-1 2064 0,2 3 384 0,-3 2 80 0,0 1 16 15,4 0-1968-15,-2 1-384 0,0 1-64 0,-1-3-128 16,-1 0 0-16,3-2 0 0,0 0 0 0,4-3 0 15,4 1-256-15,4 3 0 0,8-9 0 0,0 0 0 16,0 0 256-16,0 0-128 0,8 9 128 0,3 0 0 16,4-4 0-16,6 1 0 0,0 3 0 0,2-4 0 15,-1 3 0-15,-1-2 0 0,0 6 0 0,-2-1 144 16,-1 2 128-16,2 2 32 0,-2-1 0 0,-3 1 0 16,-4 0 144-16,-2 1 16 0,-2-1 16 0,-3 1 0 15,-4 0-112-15,-4-2-32 0,-5-3 0 0,-1 3 0 16,-7 0 80-16,-3-2 16 0,-4 0 0 0,-2 1 0 15,-3-3-112-15,-4 0 0 0,-3-2-16 0,-4 0 0 16,2-3-144-16,2-2-32 0,3 0 0 0,2 0 0 16,2-6-432-16,4-1-80 15,2-1-32-15,4-1-13088 0</inkml:trace>
  <inkml:trace contextRef="#ctx0" brushRef="#br1" timeOffset="148937.04">10454 16151 27519 0,'0'0'1216'0,"-9"1"256"0,-5-1-1168 0,0 4-304 0,-1 2 0 0,-3 2 0 16,-4 2 0-16,-1 0 160 0,-1 3-160 0,0 1 128 15,0 0-128-15,1 1 0 0,0 0 144 0,3 1-144 16,2-2 0-16,3-3 0 0,5 6 0 0,1-5 0 16,4 1 0-16,2-3 0 0,3 2 0 0,4 2 0 15,6-2 0-15,3 1 0 0,-1 0 0 0,6 1 0 16,3 2 0-16,-1 2 192 0,0 1-64 0,1 2 0 16,-1-2-128-16,2 0 144 0,-1 4-144 0,-3 2 160 15,-4-3-160-15,-1-3 128 0,-3 0-128 0,-4-2 128 16,-3 1 128-16,-3-4 0 0,-4-4 16 0,-2 3 0 15,-8 1 224-15,-3-2 32 0,-2-2 16 0,-3 0 0 16,-4-4-176-16,-1 1-48 0,-2 0 0 0,-2-2 0 0,-1-2-320 16,4-3 0-16,1-1 0 0,0-2 0 15,1-2-2048-15,2-5-496 0</inkml:trace>
  <inkml:trace contextRef="#ctx0" brushRef="#br1" timeOffset="149720.29">10855 15846 19343 0,'0'0'848'16,"-3"-10"192"-16,0-1-832 0,3-3-208 0,4 2 0 0,2 0 0 0,4-2 2016 0,3-2 352 15,4 1 80-15,2-1 16 0,2 0-1840 0,3-2-368 16,2-1-80-16,1 2-16 0,1 1-160 0,-2-1 0 15,1 2 0-15,-2 0 128 0,1 1-128 0,0 4 0 16,1 2 0-16,1 4 0 0,-1-2 0 0,0 5 0 16,-1 3 0-16,2 7 0 0,0 3 0 0,0 0 0 15,1 5 0-15,1 1 0 0,-6 1 0 0,-1 5 0 16,-4-1 0-16,-3 3 0 0,-3 4 0 0,-3 3 0 16,-2-2 0-16,-6 6 0 0,-4 4 0 0,-6 2 0 0,-1 2 0 0,-6 3 0 15,-5 0 0-15,-3 1 0 0,-4-6 0 0,-1-1 0 16,0-4 0-16,1-3 0 0,-1 0 0 15,3-6 0-15,0-1 224 0,-1-3 16 0,-1 0 0 0,2-3 0 16,2-1 224-16,2-3 48 0,-1-3 16 0,3 0 0 16,1-2-256-16,-1-4-48 0,0 0-16 0,0-4 0 15,1 0-208-15,4-1 144 0,1 1-144 0,2-3 128 16,-1-1-128-16,1 2 0 0,3 1 144 0,8-4-144 16,0 0 0-16,0 0 0 0,-5 9 0 0,5-9 0 15,0 0 0-15,5 9 0 0,2 1 0 0,2-3 0 16,1 5 0-16,4-3 192 0,1 1-32 0,3 1-16 15,1-4 80-15,1 0 16 0,3 2 0 0,-4-2 0 16,3-1 16-16,1 0 16 0,2-2 0 0,-2 4 0 16,1-3-128-16,-1 0-16 0,2-1-128 0,0 1 192 15,-4-3-192-15,5 1 176 0,-1-3-176 0,2-3 160 16,1-3-544-16,0 1-96 0,1 2-32 0,-2-2 0 16,-2-5-2176-16,2 0-432 0,-3-3-80 0</inkml:trace>
  <inkml:trace contextRef="#ctx0" brushRef="#br1" timeOffset="149933.81">12383 15785 31327 0,'0'0'1392'0,"-4"-9"272"0,4-3-1328 0,0 5-336 0,0 7 0 0,0 0 0 16,6-12 1360-16,-6 12 208 0,0 0 32 0,0 0 16 31,0 0-2624-31,0 0-528 0,0 0-96 0,0 0-8368 0,6 11-1680 0</inkml:trace>
  <inkml:trace contextRef="#ctx0" brushRef="#br1" timeOffset="150093.56">12195 16349 20271 0,'0'0'1792'0,"0"0"-1424"0,0 0-368 0,0 0 0 15,0 0 4016-15,0 0 720 0,0 0 160 0,0 0 32 0,0 0-3776 0,0 0-768 16,0 0-128-16,0 0-48 16,0 0-1056-1,8-2-224-15,-8 2-32 0</inkml:trace>
  <inkml:trace contextRef="#ctx0" brushRef="#br1" timeOffset="151472.13">14234 15739 21359 0,'-5'-16'944'0,"2"4"208"0,1-1-928 0,1-1-224 16,-4-2 0-16,-1 2 0 0,0 1 176 0,1 2-16 15,-1-5 0-15,1 3 0 0,-1-3 64 0,0 6 16 16,1-1 0-16,1 3 0 0,-2-2-96 0,2 6-16 15,4 4 0-15,0 0 0 0,0 0-128 0,-6 6 0 16,-1 6 144-16,4 3-144 0,-1 7 128 0,-1 3-128 16,-2 3 160-16,2 3-160 0,0 3 0 0,1 3 128 0,2 1-128 0,0 4 0 15,2 5 0-15,2-3 0 0,0 2 128 0,3-4-128 16,2 0 128-16,3-3-128 0,1-8 176 0,5-3-176 16,-1-5 560-16,3-4 0 0,-1-5 0 0,4-5 0 15,-2-7 336-15,1-3 64 0,1-3 0 0,4-5 16 16,2-3 432-16,1-5 64 0,-2-1 32 0,1-3 0 31,0-1-1920-31,-2-1-384 0,-1-1-80 0,0 0-16 0,1 3 672 0,-1 0 224 0,-3-2-144 0,-3 0 144 16,0 0 0-16,-2-2 0 0,-2 1 0 0,0 2 0 15,-1 2 0-15,0-1 0 0,0 7 0 0,-2 0 128 16,-1 0-288-16,0 8-48 0,0 1-16 0,-10 5 0 16,11 3 0-16,-1 2 0 0,-4 5 0 0,2 3 0 0,-3 3 96 0,0 6 128 15,-1 6-208-15,0 3 80 0,-1 4 128 16,0 7 0-16,-3 6-144 0,-1 2 144 0,-1 4-128 0,-4 5 128 15,-2-1-160-15,0 9 160 0,-5 3-176 0,-2 2 176 16,-4-3-192-16,-1-1 192 0,-6 0 0 0,-3-1 0 16,-2-8 0-16,-1 4 0 0,-1-1 0 0,1-1 128 15,2-4 0-15,-1-1 16 0,0-4 240 0,-1-2 64 16,1-3 0-16,2-3 0 0,0-4 64 0,0-5 32 16,1-4 0-16,0-7 0 0,-2-1 48 0,2-5 16 15,2-4 0-15,2-3 0 0,1-6-320 0,4-5-64 16,1-5-16-16,4-8 0 0,2-3-32 0,5-5-16 15,2-3 0-15,2-5 0 0,4-5-160 0,5-3 0 16,5-5 0-16,4-3 0 0,4 2-192 0,4 0-112 0,3 5-16 0,3 2-16 16,-1 2 192-16,-1 6 144 0,-1 3-192 0,0 3 192 15,-1 2-224-15,2 2 64 0,1 6 16 0,0 5 0 16,-2-3 144-16,1 3-192 0,0 1 192 0,-1 0-192 31,1 2-2272-31,1 1-464 0</inkml:trace>
  <inkml:trace contextRef="#ctx0" brushRef="#br1" timeOffset="151824.47">15606 15998 23951 0,'0'0'2128'0,"0"0"-1696"16,0 0-432-16,0 0 0 0,0 0 1712 0,6-6 256 15,4 2 48-15,4 0 16 0,4 1-1328 0,2 0-256 0,3-2-48 0,3 0-16 16,4-2-160-16,1 0-32 0,-3 1-16 0,3-5 0 16,-1 4-176-16,0-3 0 0,1 2 0 0,-3 0 0 31,-3 4-1216-31,-3-1-336 0,-5-2-64 0,-3 3-7280 0,-2 1-1472 0</inkml:trace>
  <inkml:trace contextRef="#ctx0" brushRef="#br1" timeOffset="151982.56">15565 16258 23903 0,'0'0'1056'0,"-1"9"224"0,1-9-1024 0,0 0-256 0,1 12 0 0,4 2 0 15,3-5 608-15,3 0 80 0,3-3 16 0,5-2 0 16,3 1-320-16,4-3-64 0,2-2-16 0,4-2 0 16,2-3-304-16,1 0 160 0,-2-1-160 0,2-4 128 15,1 2-1696-15,1-3-352 0</inkml:trace>
  <inkml:trace contextRef="#ctx0" brushRef="#br1" timeOffset="158644.23">23809 15914 10127 0,'0'0'896'0,"0"0"-704"16,0 0-192-16,0 0 0 0,-7 6 1968 0,7-6 352 15,0 0 80-15,-5 11 16 0,5-11-1456 0,-2 9-304 16,5 2-48-16,-3-11-16 0,0 0-16 0,10 7-16 16,2-2 0-16,2 0 0 0,1-4-48 0,3-1 0 0,1-1 0 0,2-2 0 15,2-3-112-15,1 1-16 0,2-1-16 0,3-3 0 16,2 1-240-16,0-2-128 0,1 2 160 0,0-3-160 16,-2 1 128-16,-2 1-128 15,-2-4 0-15,-2 4 144 0,-4-2-144 0,-1 2 0 0,-3-3 0 0,-2 1 128 16,-4 1-128-16,1-2 0 0,-2 1 0 0,-1 1 0 15,-1 1 0-15,-7 9 0 0,7-9 0 0,-7 9 0 16,0-17 0-16,-2 5 0 0,-3 1 0 0,1 1 0 16,-3 1-144-16,-2-1 144 0,-1 3-192 0,-3-1 192 15,-1 3 0-15,-2 2-128 0,-2 1 128 0,-3 3 0 16,-3 3-192-16,-4 0 32 0,-2 3 0 0,-2 0 0 16,-2 2 160-16,-1 1 0 0,4 4 0 0,-1-3 0 15,1 3 0-15,2 3-128 0,2-1 128 0,1 5 0 16,0 4 0-16,2-1 0 0,1-1 0 0,3 5 0 15,2 0 240-15,2 2-32 0,0 0 0 0,4-2 0 0,0 2-16 0,3 2-16 16,2-2 0-16,3 3 0 0,3-3-16 0,1-1 0 16,1-4 0-16,1 1 0 0,2-2-16 0,1-2 0 15,3-1 0-15,1 1 0 0,0-1 112 0,1 0 0 16,0-4 16-16,1 0 0 0,5-3 48 0,0 0 16 16,3 0 0-16,2 0 0 0,0-5-160 0,5 0-48 15,0-4 0-15,5-1 0 0,1-3-128 0,5-2 0 16,4-3 0-16,3-3 0 15,-1-4-2000-15,-1 0-288 0</inkml:trace>
  <inkml:trace contextRef="#ctx0" brushRef="#br1" timeOffset="159211.17">24937 14491 18431 0,'-5'-6'1632'0,"5"6"-1312"16,0 0-320-16,0 0 0 0,-5-6 720 0,5 6 80 16,-8-1 16-16,-1 6 0 0,0 0-656 0,0 2-160 15,1 3 0-15,-1-1 0 0,-2 5 0 0,1 4 160 16,0 2-160-16,-1 0 160 0,-2 3 144 0,0 0 16 16,-2 4 16-16,0 1 0 0,0 1 112 0,-1-2 0 0,0 3 16 15,3 1 0-15,0-1-96 0,3 2-32 0,1 0 0 0,2-3 0 16,0 1-80-16,3 1 0 0,2-6-16 0,2 2 0 15,2-5 208-15,4-1 32 0,0 1 16 0,5-4 0 16,1-4 0-16,3-2 0 0,-1 1 0 0,4-4 0 16,0 0-112-16,3-3 0 0,0-1-16 0,0 2 0 15,2-5 544-15,2 1 112 0,1-5 32 0,-1 0 0 32,3-3-3296-32,-2 0-640 0,-2 0-144 0</inkml:trace>
  <inkml:trace contextRef="#ctx0" brushRef="#br1" timeOffset="159443.93">24309 14917 28559 0,'0'0'2544'0,"0"0"-2032"16,8-12-512-16,4 3 0 0,5 0 1424 0,4 4 192 15,5 2 48-15,8-4 0 0,6 2-1360 0,5 1-304 16,7 0 0-16,6-3 0 0,-1 0 0 0,4 1 0 16,-3-3 0-16,2 4 0 15,2-5-1424-15,3 5-176 0,3 0-16 0,-2-2-12016 0</inkml:trace>
  <inkml:trace contextRef="#ctx0" brushRef="#br1" timeOffset="166483.76">18741 15016 8287 0,'3'-13'736'0,"1"3"-592"15,-2 1-144-15,2-1 0 0,0 2 1152 0,-1-2 192 16,-2 1 32-16,1-1 16 0,1 0-432 0,-1 0-64 16,1-1-32-16,-2 1 0 0,2-1-160 0,-1 2-16 15,0-1-16-15,0 3 0 0,-2-1-192 0,0 8-32 16,0 0-16-16,0 0 0 0,-5-6 0 0,5 6 0 16,-13 4 0-16,1 5 0 0,-1 1-224 0,-2 7-32 15,-3 2-16-15,-2 4 0 0,-2 4 80 0,-1 4 16 16,-1 5 0-16,0 3 0 0,-2 2 256 0,1 7 64 0,-2 1 16 15,1 6 0-15,-5 5-144 0,3 6-16 0,-4 3-16 16,0 2 0-16,1 3-256 0,1-2-160 0,3-2 192 0,1 3-192 16,2 0 144-16,4 0-144 0,2-2 0 0,4-4 144 15,1-6-144-15,5-5 0 0,0-5 0 0,4-1 0 16,4-8 0-16,5-4-192 0,2-4 32 0,4-3 16 31,3-8-496-31,3-3-112 0,5-6-16 0,2-3-10496 0</inkml:trace>
  <inkml:trace contextRef="#ctx0" brushRef="#br1" timeOffset="166949.62">18841 16776 16575 0,'-16'9'1472'0,"6"-1"-1168"15,3-3-304-15,-1 0 0 0,0 1 1760 0,8-6 288 16,0 0 64-16,0 0 16 0,0 0-1184 0,0 0-240 16,0 0-64-16,4-10 0 0,2-1-272 0,3-6-64 15,3-2-16-15,1-6 0 0,1-6-288 0,1-4 128 16,3-6-128-16,-1 0 0 0,1-1 0 0,0-5 0 16,-4-5 0-16,1-3-192 0,-1 1 192 0,3-5 0 15,-5-4 0-15,4-3 0 0,0-4 0 0,3-3 0 16,0 1 0-16,0-2 0 0,2 0 128 0,-2 1-128 0,4 0 0 15,-2 6 0-15,0 6 144 0,0 8-144 0,2 3 0 0,-1 9 144 16,1 6 80-16,-1 3 16 0,-1 8 0 0,-3 2 0 16,-1 4-112-16,1 6-128 0,-1-2 176 0,-3 5-176 15,0 4 128-15,-2 3-128 0,0 2 0 0,-12 0 0 16,13 13 0-16,-2 2 0 0,-1 4 0 0,-1 2 0 16,-1 2-128-16,-1 7 128 0,1 3 0 0,-2 7-144 15,1 3 144-15,0 8 0 0,1 3 0 0,-4 5 0 16,0 3 0-16,-1-1-128 0,2 4 128 0,-1-3 0 15,-1-1 0-15,-2-2 0 0,0-2 0 0,2-2 0 16,-3-3 0-16,-1-5 0 0,1-4 0 0,-2-1 0 16,1-8 0-16,1-1 0 0,0-2 0 0,1-3 0 15,-1-7-384-15,0-3-112 16,0 0-16-16,0-5-11744 0</inkml:trace>
  <inkml:trace contextRef="#ctx0" brushRef="#br1" timeOffset="167139.34">18988 16165 26031 0,'-13'-5'1152'0,"13"5"240"0,0 0-1120 0,0 0-272 16,-3-9 0-16,3 9 0 0,0 0 448 0,7-9 16 16,5 0 16-16,2 3 0 0,3-4-352 0,5 2-128 15,3-4 0-15,3 2 144 0,3 0-144 0,1-3 0 16,1 5 0-16,0-5 0 0,2 3 0 0,1 1-224 15,-2-3 48-15,-2 2-12080 0</inkml:trace>
  <inkml:trace contextRef="#ctx0" brushRef="#br1" timeOffset="167483.47">20197 15152 25791 0,'0'0'1152'0,"0"0"224"0,0 0-1104 0,0 0-272 0,0 0 0 0,0 0 0 16,0 0 256-16,-3 16-16 0,-2 2 0 0,-2 4 0 15,-2 3-112-15,-1 2 0 0,-3 6-128 0,0 2 192 16,-1 2-48-16,0 4-16 0,0 2 0 0,-2 4 0 0,-3 7 32 0,0 4 0 15,-1-2 0-15,0 1 0 0,-1 0-160 0,0 6 192 16,3-1-192-16,4 2 192 0,0-3-192 0,3-5 0 16,1-6 0-16,5-1 128 0,1-10-128 0,3-3 0 15,-1-5 144-15,6-3-144 0,0-1 128 0,6-5-128 16,0-3 128-16,3-3-128 0,1-3 0 0,4-4 128 16,2 0-128-16,1-7 0 15,0-3-448-15,-2-4-144 0,3 0-48 0,-3-3-11648 0</inkml:trace>
  <inkml:trace contextRef="#ctx0" brushRef="#br1" timeOffset="167670.62">19832 15861 24879 0,'-13'-11'1088'0,"13"11"256"0,-3-9-1088 0,1-1-256 0,2 10 0 0,7-7 0 16,2 1 640-16,2 2 80 0,0 1 16 0,7 0 0 15,5-2-544-15,4 1-192 0,5-1 0 0,-1 1 144 16,2-6-144-16,4 2 0 0,3-3 0 0,2 2 0 16,1-3 0-16,0 6-304 0,-1-3 48 0</inkml:trace>
  <inkml:trace contextRef="#ctx0" brushRef="#br1" timeOffset="167917.21">21177 15478 26031 0,'0'0'1152'0,"-4"11"240"0,2-2-1120 0,0 6-272 16,0 6 0-16,-1 6 0 0,-1 2 512 0,-1 3 32 15,-1 5 16-15,0 4 0 0,-2-2-208 0,0 4-32 16,-1 2-16-16,-1-2 0 0,0 4-128 0,0-3-32 15,1 4 0-15,0-4 0 0,2 0-144 0,-1 1 0 16,3-4 144-16,0-3-144 16,1-5-2272-16,0-6-528 0</inkml:trace>
  <inkml:trace contextRef="#ctx0" brushRef="#br1" timeOffset="168122.07">20820 15914 14735 0,'0'0'640'0,"-3"-7"160"0,3-1-640 0,0 8-160 0,0 0 0 0,10-4 0 16,4-1 3600-16,2 3 688 0,1-1 144 0,6 3 32 16,3-1-3520-16,4 1-704 0,3 0-240 0,4-1 144 15,1-1-144-15,2 0 0 0,0-3 0 0,2 1 0 16,-1-1-752-16,0 1-16 0,-2-1-16 0</inkml:trace>
  <inkml:trace contextRef="#ctx0" brushRef="#br1" timeOffset="168400.04">22048 15290 23039 0,'0'0'2048'0,"-8"12"-1648"0,-1 2-400 0,0 7 0 15,2 6 896-15,-2 6 112 0,-1 5 16 0,-1 3 0 16,-1 6-720-16,-2 3-144 0,-2-1-32 0,1 4 0 16,-5-2 16-16,2 4 0 0,-2 2 0 0,-2 3 0 15,0-3-16-15,3 0-128 0,0 2 192 0,2-2-64 16,-1-4-256-16,3-3-64 0,1-3-16 0,3 0 0 31,1-6-2672-31,3-7-544 0</inkml:trace>
  <inkml:trace contextRef="#ctx0" brushRef="#br1" timeOffset="168900.92">21876 15368 19343 0,'-5'-23'848'0,"5"6"192"0,4 1-832 0,1 2-208 16,1 0 0-16,4 3 0 0,4-3 848 0,4 2 128 15,3 3 32-15,1 2 0 0,3 0-800 0,0 3-208 16,2 1 0-16,-1 3 0 0,1 3 0 0,-2 3 0 15,1 4 0-15,-2 1 0 0,-2 3 0 0,-2 3 0 16,-1 0 0-16,-2 4 0 0,-3 3 0 0,-4 0 0 16,-3 2 0-16,-4 1 0 0,-3-2 0 0,-1 4 0 15,-7-2 0-15,-2 2 0 0,-4 3 0 0,-1-4 0 0,-3-1 0 0,0-2 0 16,0-6 0-16,2-2 0 0,0 0 144 0,2-3-144 16,4 1 272-16,1-2-16 0,4-4 0 0,5-9 0 15,2 14-112-15,3-4-16 0,4 0-128 0,2 0 192 16,3-3-192-16,4 4 128 0,1 1-128 0,4 4 0 15,2 3 0-15,2 2 0 0,1 1 0 0,1 1 0 16,0 4 0-16,2 2 0 0,-1 3 0 0,1 4 0 16,1 0 0-16,-4 3 0 0,-6-5 0 0,-1 1 0 15,-5 1 256-15,-4-2-32 0,-5-1-16 0,-3 2 0 16,-9-3 112-16,-5 2 0 0,-7 1 16 0,-7-2 0 16,-9-2-48-16,-6-4-16 0,-2-2 0 0,-3-1 0 15,-5 0 48-15,2 1 0 0,0-5 0 0,-1-2 0 0,0-2-16 16,1-2 0-16,0-5 0 0,5 0 0 0,5-8-560 15,5-3-128-15,7-5 0 0,3 1-12480 16</inkml:trace>
  <inkml:trace contextRef="#ctx0" brushRef="#br1" timeOffset="169369.08">22768 14593 23439 0,'-10'-11'1024'0,"10"11"240"0,0 0-1008 0,0 0-256 0,0 0 0 0,0 0 0 15,0 0 0-15,1 13 0 0,2 0 0 0,3 0 0 16,1 0 0-16,4 3 0 0,1 4 0 0,4 3 144 16,2 2 0-16,2 2 0 0,3 2 0 0,0 4 0 15,1 4-144-15,4 3 0 0,1 0 0 0,2 6 128 16,-2 4-128-16,-1 2 0 0,0 2 0 0,-1 5 0 15,-1-3 0-15,-3 9 0 0,-4 6 0 0,-3 3 0 0,-4 1 0 0,-3 5 0 16,-2 0 0-16,-5 5 192 0,-4 0 192 0,-3 4 32 16,-7 0 16-16,-2-1 0 0,-2-6-48 0,-5-2-16 15,-4 3 0-15,-3-2 0 0,-4-6-48 0,-4-5 0 16,-3-8 0-16,0 0 0 0,-2-8 112 0,-1 0 16 16,-1-4 0-16,1 0 0 0,1-3-192 0,2-5-16 15,-1 1-16-15,0-3 0 16,-5-6-1584-16,1-4-320 0</inkml:trace>
  <inkml:trace contextRef="#ctx0" brushRef="#br1" timeOffset="170135.44">17342 14976 19343 0,'0'0'848'0,"0"0"192"0,0 0-832 0,0 0-208 0,-1 14 0 0,-2 4 0 16,1 1 640-16,-1 3 64 0,1 3 32 0,-2-1 0 16,-3 3-96-16,2 2 0 0,-1 6-16 0,0 2 0 15,0 1-64-15,-1 7-16 0,3 8 0 0,-2 1 0 16,-2 2-176-16,2 6-48 0,-1 3 0 0,1 0 0 15,-2-4 0-15,1 6-16 0,-1 1 0 0,0-1 0 16,0 3-112-16,0-4 0 0,0-2-16 0,3-7 0 0,-1-4-176 0,2-3 192 16,2-2-192-16,0-1 192 0,2-4 192 0,2-1 64 15,0-5 0-15,3-2 0 0,4-1-64 0,4-5 0 16,5-1 0-16,2-5 0 0,3 0-208 0,3-5-48 16,5-2-128-16,1-3 192 0,0-4-192 0,2-2-288 15,0-5 64-15,2-2 16 16,1-4-1584-16,-2-4-304 0,-2 1-64 0,0-4-16 0</inkml:trace>
  <inkml:trace contextRef="#ctx0" brushRef="#br1" timeOffset="170368.63">16943 16110 12895 0,'-12'-5'576'0,"12"5"112"0,-6-8-560 0,5 3-128 0,1 5 0 0,7-7 0 15,6 0 4656-15,7 4 896 0,10-2 176 0,3 1 32 16,6 1-4448-16,9 1-896 0,7 0-176 0,5-1-48 16,3-5-64-16,3 3 0 0,1-3-128 0,-1 2 192 15,0 1-192-15,1-3-192 0,2 2 48 0,-2 1-15184 16</inkml:trace>
  <inkml:trace contextRef="#ctx0" brushRef="#br1" timeOffset="173304.04">26451 15796 20319 0,'-3'-15'896'0,"3"6"192"0,0-4-864 0,3 1-224 0,-2 0 0 0,3-2 0 16,-2-4 320-16,2 2 0 0,3 1 16 0,-4-2 0 15,4-1 160-15,0 1 16 0,-1-1 16 0,0 3 0 16,-1 1-16-16,1 0 0 0,1-2 0 0,-2 5 0 16,-5 11-240-16,0 0-48 0,0 0-16 0,0 0 0 15,0 0-80-15,0 19-128 0,0 5 176 0,-4 3-176 16,-4 5 192-16,1 3-64 0,-3 3 0 0,1 7-128 15,0-1 160-15,1 5-160 0,0-2 128 0,3-2-128 16,3 1 0-16,-1-5 0 0,6-4 0 0,1-4 0 16,1-9 0-16,5-4 0 0,3-6 0 0,4-2 0 15,2-9 320-15,6-4-32 0,0-5 0 0,3-3 0 16,3-6 272-16,2-4 48 0,-2-3 16 0,0-3 0 0,1-1-240 16,-6 1-64-16,0-5 0 0,-3 4 0 15,-4-1-320-15,-2 3 144 0,0-2-144 0,-4 5 0 0,-1 2 128 0,-4 1-128 16,-3 1 0-16,-1 6 0 0,-4 11 0 0,0 0 128 15,0 0-128-15,0 0 0 0,0 0 0 0,-3 11 0 16,-2 3 0-16,-1 4-192 0,1 4-16 0,0-1 0 16,0 6 0-16,2-4 0 0,1 1 0 0,2 0 0 15,2-2 0-15,3-3 0 0,3-2-48 0,2-6 0 16,-1-2 0-16,4-4 0 0,3-1 256 0,2-5 0 16,-1-6 0-16,3-3 0 0,3-4 192 0,1-4 64 15,3-5 32-15,1-2 0 0,-2 1 0 0,1-4 0 16,2 1 0-16,-2 0 0 0,-7 5-160 0,-2-4-128 15,-3 3 192-15,-2 2-192 0,-4 0 128 0,-4 1-128 0,-1-3 0 0,-3 4 0 16,-2 2-176-16,-2 5-144 16,1-1-16-16,-1 0-8816 0,-2 3-1776 15</inkml:trace>
  <inkml:trace contextRef="#ctx0" brushRef="#br1" timeOffset="173654.04">27835 15631 12895 0,'-10'15'1152'0,"4"-3"-928"0,-1 3-224 0,-2 3 0 0,-1 2 3136 0,0 4 576 16,1 0 112-16,-4 4 16 0,-1-2-2960 0,-2 3-608 15,1-4-112-15,2-2-32 0,0-4 80 0,2-2 16 16,-1-3 0-16,2-3 0 0,4-6 352 0,6-5 64 16,0 0 0-16,0 0 16 0,-4-8 16 0,3-8 0 15,2 0 0-15,3-6 0 0,3-5-112 0,2 3-32 16,0-2 0-16,0 1 0 0,3-3-304 0,2 3-64 16,2-2-16-16,2 1 0 0,1-2-144 0,3 1 0 15,2-1 0-15,1 4 0 0,1 0 0 0,-1 1 0 16,-1 5 0-16,-1 2 0 0,1 3 0 0,-1 1-176 15,0 5 176-15,-2 2-192 16,-3 2-1888-16,-5 4-384 0,1 2-80 0</inkml:trace>
  <inkml:trace contextRef="#ctx0" brushRef="#br1" timeOffset="174005.5">28579 15543 23039 0,'0'0'2048'0,"0"0"-1648"0,0 0-400 0,-8 3 0 16,2 6 1408-16,-2 1 192 0,-1 4 32 0,0 4 16 16,-1-1-1296-16,0 4-352 0,-1 0 128 0,-2 4-128 15,0-3 0-15,0 3 0 0,3 1 0 0,1-3 0 16,0-2 0-16,6-1 0 0,0-4 0 0,1-2 0 0,4-2 128 0,-2-12-128 15,8 7 0-15,1-1 144 0,3-5 176 0,2-4 16 16,2-3 16-16,1-4 0 0,2 0 96 0,0-6 32 16,-1 1 0-16,-1-1 0 0,-2-2-208 0,-2 0-32 15,-3-1-16-15,-2 1 0 0,-3 2 32 0,-3 0 0 16,-3 4 0-16,-3-2 0 0,-2 0-32 0,-3 2 0 16,-3 3 0-16,0 3 0 0,-2-6-224 0,0 4 0 15,-3 0 0-15,2 4 0 16,0 2-688-16,1 0-80 0,1 0 0 0,0 2-9056 15,3 4-1808-15</inkml:trace>
  <inkml:trace contextRef="#ctx0" brushRef="#br1" timeOffset="174404.97">28919 15593 10127 0,'-1'21'896'0,"-3"0"-704"0,-1 0-192 0,1 5 0 16,1-2 2464-16,-3 3 464 0,-1-3 80 0,0-1 32 16,-1-5-1376-16,0-3-288 0,0-3-48 0,2-4-16 15,-2 0 16-15,8-8 0 0,0 0 0 0,0 0 0 16,0 0-208-16,-2-10-32 0,1-2-16 0,3-2 0 16,2-6-336-16,2-2-64 0,2-2-16 0,2 2 0 15,3-3-400-15,1 1-96 0,0-8-16 0,0 5 0 0,0-1-144 0,0 4 0 16,1-2 0-16,1 3 0 0,2 0 0 15,0 2 0-15,1 4 0 0,0 4 0 0,-1 2 0 0,4 5 0 16,-3 4-176-16,0 3 176 0,0 3-144 0,-3 6 144 16,-2 2-160-16,0 3 160 0,-1 1-256 0,-3 3 32 15,-3 2 16-15,-2 4 0 0,0-1 32 0,-4 6 16 16,-1-4 0-16,-1 4 0 0,-2-5-16 0,1 0 0 16,0-3 0-16,0-3 0 0,-2-1 176 0,1-4 0 15,1-4 0-15,2-10 0 0,0 13 0 0,1-2-128 16,-1-11 128-16,0 0 0 15,5 8-688-15,-5-8-48 0,0 0-16 0,9 7 0 16,-9-7-2144-16,12 4-432 0</inkml:trace>
  <inkml:trace contextRef="#ctx0" brushRef="#br1" timeOffset="174971.87">30165 15435 25567 0,'-1'-14'1136'0,"0"8"224"0,-1-4-1088 0,1 1-272 16,-5-5 0-16,-2 4 0 0,-1 1 0 0,0-1 0 16,-5 3 0-16,2 3 0 0,-4 3 0 0,-2 5 0 15,-1 1 0-15,-3 5 0 0,-4 2 0 0,-4 4 0 16,-3 3-160-16,-3 3 160 0,-2-2 0 0,3 2 0 15,2 3 160-15,4 1-160 0,3-5 448 0,1 0-32 16,5 0 0-16,5-3 0 0,5-4-16 0,5-1 0 16,5-13 0-16,0 0 0 0,8 6 48 0,5-3 0 0,5-5 0 0,1-3 0 15,6-1-32-15,3-6 0 16,4 1 0-16,1-4 0 0,0-3-240 0,0 3-48 0,-1-2-128 0,-4 2 192 16,-4 1-192-16,-2 4 128 0,-3 0-128 0,-3 7 0 15,-2 2 272-15,-2 3-32 0,-12-2-16 0,9 16 0 16,-3 3 128-16,-2 6 32 0,-4 9 0 0,-3 2 0 15,-2 0-256-15,-1 3-128 0,-6 4 160 0,-2-1-160 16,-3 1 256-16,-4 2-32 0,-2 2-16 0,-3-3 0 16,-3 3-64-16,-3-3-16 0,-5 0 0 0,3-6 0 15,3-3-128-15,-1-5 0 0,1-3 0 0,0-4 128 16,2-4-288-16,1-1-64 0,-1-4-16 0,4-1-10304 16,1-9-2064-16</inkml:trace>
  <inkml:trace contextRef="#ctx0" brushRef="#br1" timeOffset="175640.93">31374 15129 19743 0,'0'0'880'0,"0"0"176"0,0 0-848 0,-1-9-208 0,-4 0 0 0,2 0 0 0,3 9 288 0,0 0 16 16,-8-6 0-16,-2 2 0 0,1-1 128 0,-2 8 16 15,-2 2 16-15,-5 2 0 0,-2 5-272 0,-4 0-48 16,-3 1-16-16,-1 4 0 0,2-1 288 0,-4 2 48 16,6-2 16-16,-1 1 0 0,2-2 208 0,5 0 32 15,4-2 16-15,5-3 0 0,9-10-160 0,0 0-48 16,7 14 0-16,4-5 0 0,4-1-304 0,6-4-64 15,0 2-16-15,5 2 0 0,2-3-144 0,3 1 0 16,-1 0 144-16,-1 2-144 0,-1 5 0 0,-3-4 0 16,-2 0 0-16,-4-2 0 0,-4 3 0 0,-2-1 0 15,-4 1 0-15,-5 3 0 0,-4-13 0 0,-5 10 0 0,-4 4 128 16,-4-1-128-16,-3-4 192 0,-5 2-48 0,-4-3 0 16,-2 2 0-16,-3-2 144 0,-1 2 32 0,2-5 0 0,2 4 0 15,0-3-176-15,3 2-16 0,-2-2-128 0,1-2 192 16,3-4-192-16,4 0-128 0,0 0 128 0,7 0-208 31,0-4-2000-31,6-2-400 0,2 1-80 0</inkml:trace>
  <inkml:trace contextRef="#ctx0" brushRef="#br1" timeOffset="175919.22">32008 15116 30111 0,'0'0'1344'0,"-10"4"256"0,1 2-1280 0,0 1-320 16,0 5 0-16,-2 5 0 0,-2 5 0 0,-1 0 0 15,-1 5 0-15,-2-3 0 0,3 2 128 0,-1 2-128 16,0 5 128-16,0-1-128 0,-1-1 128 0,1 1-128 15,-1-1 128-15,2-5-128 0,1 2 0 0,0-1 0 16,1 0 0-16,0-6 0 16,1 0-448-16,2-1-176 0,2-5-16 0,4-2-8032 15,3-13-1600-15</inkml:trace>
  <inkml:trace contextRef="#ctx0" brushRef="#br1" timeOffset="176339.22">32181 15209 3679 0,'0'0'160'0,"-6"10"32"0,-1-1-192 0,1 4 0 0,0 3 0 0,-1 3 0 15,1-2 5472-15,-3 2 1056 0,1 6 192 0,-2 1 64 16,-1-6-5328-16,-1 3-1072 0,0 1-192 0,0-1-64 15,-1-3 208-15,1 2 48 0,-1 0 0 0,2 0 0 16,-1 0 80-16,2-4 32 0,1-3 0 0,1-1 0 0,3-5-96 0,2 0-16 16,0-3 0-16,3-6 0 0,0 0-128 0,0 0-16 15,0 0-16-15,0 0 0 0,11-9 0 0,1 0 0 16,-1-6 0-16,1 1 0 0,-2 3-48 0,0-4-16 16,2-2 0-16,0-1 0 0,1 0-160 0,0-1 160 15,-1-1-160-15,1 0 160 0,-1-4-160 0,-1 3 0 16,3 1 0-16,-1 2 0 0,-2 0 0 0,1 4 0 15,0 2 0-15,1 1 0 0,0 0 0 0,1 3 0 16,0-1 0-16,-7 7 0 0,1-1-160 0,0 2 160 16,-1 1 0-16,1 1-144 0,1 1-64 0,-4 0-16 15,-5-2 0-15,10 9 0 16,-10-9-480-16,6 10-80 0,-6-10-32 0,3 14 0 16,-3 0-1648-16,-3-1-336 0,0-2-64 0,-1 2-16 0</inkml:trace>
  <inkml:trace contextRef="#ctx0" brushRef="#br1" timeOffset="176689.93">32617 15398 23775 0,'0'0'1056'0,"0"0"224"0,0 0-1024 0,0-10-256 0,0 10 0 0,3-7 0 15,-1-4 1008-15,-2 11 144 0,3-7 48 0,-3 7 0 16,0-10-304-16,0 10-48 0,0 0-16 0,0 0 0 16,-8-4-320-16,8 4-64 0,-11 1 0 0,-1 4-16 0,1 4-240 0,-5 0-64 15,-3 4 0-15,2 3 0 0,1 3 80 0,1 2 16 16,0 3 0-16,2-1 0 0,2 2-48 0,2 2-16 16,0-3 0-16,3 1 0 0,0-2-160 0,4-2 0 15,1-1 0-15,2-1 0 0,1-4 144 0,4 0-144 16,0-3 160-16,2-3-160 0,0 1 0 0,3-4 0 15,-1-1 0-15,1-1 0 0,1 1 0 0,0-2 0 16,2-3 0-16,-3 0 0 16,0 0-496-16,0 0 16 0,0-1 0 0,-1-2 0 15,-1-3-1968-15,-9 6-400 0,9-8-80 0</inkml:trace>
  <inkml:trace contextRef="#ctx0" brushRef="#br1" timeOffset="177073.73">32733 15477 16575 0,'0'0'1472'0,"0"0"-1168"0,0 0-304 0,6 12 0 16,0-2 2368-16,2 1 432 0,1 2 80 0,-1-4 0 15,2 2-1760-15,-4-7-352 0,2 0-80 0,1 1-16 16,0-2-256-16,1-1-48 0,1-2-16 0,-1 1 0 16,2-2-160-16,8-1-16 0,-3-5-16 0,-3 1 0 15,-3-1-160-15,-2-3 0 0,-3 0 0 0,-2-3 0 0,-1-1-176 0,-3 0-64 16,-3 2-16-16,-2-1 0 0,-3-1-64 0,-1 4 0 16,-2-2-16-16,1 6 0 0,-3 0 112 0,2 3 32 15,-3 3 0-15,6 3 0 0,-2 1 192 0,0 3 0 16,-2 1-160-16,1 3 160 0,-1 5 0 0,2 0 0 15,0 2 192-15,-5 16-64 0,3-6-128 0,5 0 0 16,2-6 0-16,2-1 0 0,3-2 0 0,3-1 0 16,-1-1 0-16,3-3 0 15,2-2-864-15,0-5-256 0,-7-7-48 0</inkml:trace>
  <inkml:trace contextRef="#ctx0" brushRef="#br1" timeOffset="177242.52">32121 14792 38127 0,'-20'-4'1680'0,"10"2"368"0,0-2-1648 15,10 4-400-15,-8 1 0 0,8-1 0 16,-6 8-320-16,6-8-128 0,0 0-48 0</inkml:trace>
  <inkml:trace contextRef="#ctx0" brushRef="#br1" timeOffset="193102.15">2434 18387 16575 0,'0'0'1472'0,"-1"-7"-1168"0,1 7-304 0,0-10 0 16,0 10 416-16,0 0 32 0,0 0 0 0,0 0 0 15,0 0 96-15,0 0 32 0,0 0 0 0,-6 9 0 16,0 0-80-16,0 7-16 0,-1 6 0 0,-2 4 0 15,-2-2 64-15,1 5 16 0,-1 0 0 0,-1 4 0 16,-2 3-48-16,2 2-16 0,-1 1 0 0,2 2 0 16,-1-2-240-16,1 0-32 0,-1-5-16 0,1-2 0 0,-1-7-208 0,3 0 128 15,2-4-128-15,3-5 0 16,0-6-832-16,4-10-272 0,0 0-48 0</inkml:trace>
  <inkml:trace contextRef="#ctx0" brushRef="#br1" timeOffset="193368">3027 17896 19343 0,'0'0'848'0,"-11"6"192"0,1 2-832 0,1 6-208 0,2 4 0 0,-2 5 0 15,0 5 704-15,-1 5 80 0,-2 0 32 0,-2 4 0 16,0 2-192-16,0 4-48 0,-1 3 0 0,-1 2 0 16,-1 1-192-16,2 3-32 0,1 1-16 0,1 0 0 15,-1-3-208-15,4 0-128 0,4-5 128 0,2 0-128 16,2-11 0-16,5-5 128 0,5-1-128 0,1-2 0 16,-1-1 0-16,4-4 128 0,1-4-128 0,1-1 0 15,1-5-192-15,0-1-128 0,0-6 0 0</inkml:trace>
  <inkml:trace contextRef="#ctx0" brushRef="#br1" timeOffset="193548.05">2513 18303 26719 0,'-20'-5'1184'0,"20"5"240"0,0 0-1136 0,0 0-288 0,11-4 0 0,3-2 0 0,4 2 256 0,2 0-16 15,3 1 0-15,3 0 0 0,-1-3-240 0,3 1 0 16,2 0 0-16,3-1 0 0,6 1 0 0,1 0-192 16,2 1 48-16,0-1-11984 0</inkml:trace>
  <inkml:trace contextRef="#ctx0" brushRef="#br1" timeOffset="193800.34">4141 18388 27647 0,'0'0'2448'0,"0"0"-1952"0,-3 15-496 0,1 0 0 16,4 5 240-16,0-1-48 0,-4 2-16 0,0 5 0 15,-3-2 304-15,-2-1 64 0,-4 3 16 0,0-2 0 16,-2 4-352-16,-1-3-64 0,-2-4-16 0,0 0 0 16,1-1-576-1,1 0-112-15,2-5-16 0,0-1-8192 0,1-1-1616 0</inkml:trace>
  <inkml:trace contextRef="#ctx0" brushRef="#br1" timeOffset="193982.37">4162 18099 3679 0,'-12'-11'160'0,"6"6"32"0,-3 0-192 0,3-2 0 15,6 7 0-15,0 0 0 0,-7-3 6432 0,7 3 1248 16,0 0 240-16,0 0 48 0,0 0-6192 0,-9 2-1248 16,9-2-240-16,0 0-48 0,0 0-400 0,0 0-80 15,0 0-16-15,0 0-9424 16,0 0-1904-16</inkml:trace>
  <inkml:trace contextRef="#ctx0" brushRef="#br1" timeOffset="194285.27">4927 18205 20271 0,'0'0'896'0,"0"0"192"0,-8 1-880 0,8-1-208 0,-9 7 0 0,-1 1 0 16,-3-2 1136-16,-1 6 176 0,-3 1 32 0,-2 2 16 15,-3 0-944-15,-2 2-192 0,-2 0-32 0,2-1-16 16,1-2 208-16,6-3 32 0,5 2 16 0,6-1 0 16,6-12 0-16,0 12 0 0,5 1 0 0,6 1 0 15,5-1-304-15,4-1-128 0,0 2 128 0,2 3-128 0,-2 1 0 0,2 0 128 16,-4-1-128-16,1 1 0 16,-2-1 0-16,-1-1 0 0,-2-2 0 0,-5-1 0 0,-3 1 192 0,-3 0-32 15,-5 1-16-15,-3-3 0 0,-5-1 304 0,-5 2 64 16,-3-2 16-16,-1 2 0 0,-4 1-256 0,-2-5-48 15,-5-2-16-15,4-2 0 16,0 3-1472-16,0-5-288 0,0-6-64 0</inkml:trace>
  <inkml:trace contextRef="#ctx0" brushRef="#br1" timeOffset="194719.56">6225 18368 18591 0,'-28'-5'832'0,"11"3"160"0,2 2-800 0,0 2-192 0,1 0 0 0,-2 3 0 16,0 5 992-16,-2 3 160 0,0 5 16 0,1 6 16 15,-1 0-448-15,4 7-96 0,-1-2 0 0,1 1-16 16,0 2-128-16,2-1-32 0,4-1 0 0,6-1 0 16,2-2-80-16,5-4-32 0,5-4 0 0,4-4 0 0,4-5-80 0,4-1-16 15,2-5 0-15,1-5 0 0,2-4 112 0,1-4 16 16,1 1 0-16,0-4 0 0,-1-6 16 15,-2 0 16-15,-3-4 0 0,-4 3 0 0,-4 0-144 0,-2 3-16 16,-3 0-16-16,-3 1 0 0,-2 5-32 0,-5 10 0 16,0 0 0-16,0 0 0 0,0 0-80 0,0 0 0 15,0 0-128-15,6 10 192 0,-1 4-192 0,-2 1 0 16,1 3 0-16,1 0 0 16,0-4-480-16,2 1 16 0,-1 2 0 0,3-3-14064 0</inkml:trace>
  <inkml:trace contextRef="#ctx0" brushRef="#br1" timeOffset="195137.49">8079 18099 21071 0,'-18'-2'928'0,"7"1"208"0,-2 1-912 0,-1 2-224 0,-1 1 0 0,-1 4 0 16,-4 3 208-16,-2 6 0 0,-3 2 0 0,-3-1 0 0,-1 1-208 0,-1 1 128 15,-2 0-128-15,1 2 0 0,4-1 224 0,2-1-48 16,6-1-16-16,4-2 0 0,4-2 144 0,6 0 16 15,1-4 16-15,4 2 0 0,0-12-112 0,7 14-32 16,2-3 0-16,5 1 0 0,3-2 0 0,3 0-16 16,4 3 0-16,0 1 0 0,1-3-48 0,-3 3 0 15,0 0 0-15,-3 0 0 0,-2 1-128 0,-3-2 128 16,-3 0-128-16,-3 1 128 0,-3-3 128 0,-4 2 0 16,-1 2 16-16,-1-2 0 0,-4-3 144 0,-7 4 32 15,-4 3 0-15,-7-1 0 0,-4 1-240 0,-5-2-32 16,-6-5-16-16,0 3 0 0,2 0-368 0,2-5-80 15,0 0-16-15,3-2-8096 16,3-1-1632-16</inkml:trace>
  <inkml:trace contextRef="#ctx0" brushRef="#br1" timeOffset="195953.23">8660 18404 22111 0,'0'0'976'0,"0"0"208"0,-7 8-944 0,-1 4-240 0,-1 4 0 0,0 1 0 16,-5 0 0-16,0 1 0 0,-1 4 128 0,0-1-128 16,-1 0 192-16,6 2-16 0,-1-2 0 0,2 0 0 15,1-2 208-15,4 0 64 0,3 0 0 0,4-3 0 0,2-2-112 16,4-2-16-16,2-7 0 0,4 1 0 0,7-1 192 0,1-2 16 15,2-1 16-15,2-3 0 0,1-3 48 0,1-3 16 16,0-1 0-16,3-5 0 0,1-1-96 0,-1-1-32 16,-1-3 0-16,-2 0 0 0,-4 1-128 0,-2-1-32 15,-4-1 0-15,-2 1 0 0,-5-1-128 0,-1 1-16 16,-3 0-16-16,-2 1 0 0,-3-1-160 0,-1 0 128 16,-2 0-128-16,-2-1 128 0,-1 0-128 0,-3-3 0 15,0 0 0-15,-2-3 0 0,2 3 0 0,2-1 0 16,-1-3-192-16,3 2 192 0,0 1-160 0,4-2 160 15,0 1 0-15,3 1-144 0,3-3 0 0,2 3 0 16,-1 1 0-16,1-5 0 0,2 1-176 0,0-4-16 16,4 1-16-16,0-1 0 0,2-3 48 0,0 2 16 0,-2 0 0 0,1-1 0 15,-2-2 288-15,-2-2-128 0,-1 1 128 0,1 1 0 16,-4-1 0-16,0 6 0 0,-5 6 0 0,0 7 0 16,-2 3 0-16,-1 5 0 0,-1 8 128 0,0 0-128 15,0 0 0-15,-10 14 0 0,0 7 0 0,-1 4 0 16,-3 8 0-16,-2 4 0 0,1 2 0 0,-1 6 0 15,-1-2 0-15,1 4 0 0,-1 3 0 0,2 0 0 16,-2 1 0-16,5 1 128 0,-1 2-128 0,3-5 0 16,2 0 0-16,4-9 0 0,3-4 0 0,2-4 0 15,3-9 160-15,4-3-16 0,2-4 0 0,3-2 0 16,-1-7 240-16,6-1 64 0,2-2 0 0,2-4 0 16,0-4-96-16,3-4-16 0,3 0 0 0,0-4 0 15,0-1-208-15,2 1-128 0,3-5 160 0,-1 1-160 0,1-2 128 0,-2 0-128 16,-3 2 0-16,-2 0 0 0,-3 4 0 0,-1 4 0 15,-4 3 0-15,0 4 0 0,-7 1 0 0,0 5 0 16,0 2 0-16,-4 7 0 0,0 4 0 0,-2 2 0 16,-3 2 0-16,-2 2 0 0,-2-1 0 0,-2 3 0 15,0 0 0-15,-1-3 0 0,0-1 0 0,0-6 0 16,1-1 0-16,3-2 0 0,1-13 144 0,0 0-144 16,0 0 128-16,0 0-128 0,10 0 192 0,0-4-32 15,0-5-16-15,3-1 0 0,2-2-144 0,2-2 128 16,-1 3-128-16,2-1 128 0,0-2-128 0,1 5 0 15,1-1 0-15,1 6 0 0,-2 1 0 0,1 5 0 16,0 0 0-16,1 2 0 0,-1 5 0 0,2 0 0 0,-2 5 128 0,-1 1-128 16,-1 3 0-16,0 1 0 0,-2 0 0 15,1 0 0-15,-2-1 0 0,0-3-256 0,-1-2 64 0,1-2-10128 16,3-1-2032-16</inkml:trace>
  <inkml:trace contextRef="#ctx0" brushRef="#br1" timeOffset="196227.53">11242 17552 27007 0,'0'0'1200'0,"0"0"240"0,4 11-1152 0,-2 2-288 16,-2 3 0-16,-1 8 0 0,-2 8 192 0,-4 5-32 15,-3 1 0-15,-4 7 0 0,0 3 208 0,-2 4 32 16,-1 1 16-16,-1 3 0 0,-3-2-160 0,2-1-48 16,-1-1 0-16,1 0 0 0,1 2-208 0,0-5-128 15,1-5 128-15</inkml:trace>
  <inkml:trace contextRef="#ctx0" brushRef="#br1" timeOffset="196653.72">10894 18152 24527 0,'5'-11'1088'0,"2"6"224"0,6 0-1056 0,3-2-256 0,5 0 0 0,2 2 0 16,1-4 144-16,5 3-16 0,-1-2-128 0,1 2 192 15,1 1-192-15,0-3 0 0,1 2 0 0,-1-1 0 16,1 0 0-16,-2 3 0 0,-1-1 0 0,-2-1 0 16,5 3 224-16,-2 2 96 0,-1 1 32 0,0 2 0 15,-4 5 352-15,-3-1 64 0,-5 3 0 0,-3 5 16 16,-3 4-256-16,-4 7-48 0,-3 3-16 0,-3 4 0 16,-1 2-80-16,-4 2 0 0,-3-2-16 0,0-1 0 15,2-2-32-15,-3-3 0 0,3-3 0 0,3-1 0 16,-1-3 144-16,8-5 32 0,0-5 0 0,5 0 0 0,2-5-144 15,5-1-32-15,3-4 0 0,1-3 0 0,2-6-32 0,0 1-16 16,4-7 0-16,-2-2 0 0,0 1-160 0,-2-1-128 16,2-1 192-16,-2-1-192 0,-1 0 208 0,-1 2-64 15,-2 1-16-15,-1-3 0 0,-4-4 192 0,-3 3 48 16,-5 0 0-16,-1 1 0 0,-4 1 0 0,-3-1 0 16,-5 0 0-16,-2 5 0 0,-4 1-160 0,-1 0-16 15,-4 4-16-15,-3 0 0 0,-2 2-176 0,0 5 0 16,0 2 0-16,0 3 0 15,0 3-352-15,1-1-48 0,2 0-16 0,2 5-11552 16,0-3-2320-16</inkml:trace>
  <inkml:trace contextRef="#ctx0" brushRef="#br1" timeOffset="197772.11">14804 18007 17903 0,'0'0'784'0,"0"0"176"0,-3-11-768 0,3 11-192 15,0 0 0-15,0 0 0 0,0 0 256 0,-9 12 0 0,0-1 0 0,0 5 0 16,-1 1 112-16,0 4 16 15,0 4 16-15,-2 3 0 0,0 4 96 0,0 1 16 0,2 0 0 0,1 3 0 16,0 0-80-16,4 3-16 16,1-3 0-16,4-1 0 0,3-3-240 0,3-8-48 0,3-3-128 0,4-4 192 15,3-6 448-15,3-4 64 16,3-4 32-16,2-6 0 0,2-4-16 0,3 0 0 16,4-5 0-16,1-6 0 0,1-3-384 0,0-5-80 0,1 2 0 0,-1 0-16 15,2-4-240-15,-3 4 144 0,0-1-144 0,-5 2 128 16,-5 0-128-16,-1-1 0 0,-5-1 0 0,-6 6 0 15,0 0 128-15,-3 3-128 0,-2 1 0 0,-2 7 128 16,-5 8 0-16,0 0 0 0,0 0 0 0,3 9 0 0,-4 10-128 16,-2 9 0-16,-2 4 0 0,-1 8 0 0,-6 2 176 0,-2 10-48 15,-5 8-128-15,-1 7 192 0,-4 7-192 0,-4 6 144 16,-3 3-144-16,-1 2 128 0,-1 1-128 0,-1 1 128 16,-2-2-128-16,1-9 128 0,-1-8 48 0,4-10 0 15,1-4 0-15,3-6 0 0,1-7 528 0,4-5 96 16,0-5 32-16,4-6 0 0,1-3-576 0,1-4-96 15,1-4-32-15,4-8 0 16,-1-6-1904-16,3-5-384 0,1-5-80 0</inkml:trace>
  <inkml:trace contextRef="#ctx0" brushRef="#br1" timeOffset="198162.13">16171 17583 15663 0,'0'0'688'0,"0"0"144"0,-2 16-656 0,-2 1-176 0,-1 4 0 0,0 3 0 0,-2 3 1424 0,0 4 256 16,-3 5 48-16,-1 0 16 0,3-2-592 0,-1 3-112 15,-2 1-16-15,1 1-16 0,-1 2-368 0,-1-2-64 16,0-4 0-16,0-2-16 0,2-3-336 0,1-3-64 15,0-4-16-15,3-4 0 0,1-4-144 0,0-5 0 16,5 0 0-16,0-10 0 16,0 0-2048-16,0 0-448 0</inkml:trace>
  <inkml:trace contextRef="#ctx0" brushRef="#br1" timeOffset="198360.34">16447 17702 26207 0,'0'0'1152'0,"0"0"256"0,0 0-1136 0,0 0-272 0,4 17 0 0,-3 4 0 15,-2 4 816-15,-3 6 96 16,-2-1 32-16,-3 1 0 0,-5 4-32 0,0 2 0 16,-4 1 0-16,-4-1 0 0,0-4-352 0,-1 1-80 0,-1 1-16 0,1-2 0 31,0 0-1184-31,1-3-240 0,2-4-64 0</inkml:trace>
  <inkml:trace contextRef="#ctx0" brushRef="#br1" timeOffset="198972">17295 18647 23039 0,'0'0'2048'0,"0"0"-1648"15,10-2-400-15,5 2 0 0,7 2 912 0,2 0 112 16,4-6 0-16,4 1 16 0,3 1-656 0,4-2-128 15,3 1-16-15,1-4-16 0,1-1-224 0,5 2 144 16,1-3-144-16,2 2 128 0,-3-3-128 0,-3 4-272 16,-7-3 64-16,-5 1 16 15,-3 1-2560-15,-5-1-496 0</inkml:trace>
  <inkml:trace contextRef="#ctx0" brushRef="#br1" timeOffset="199388.97">18397 18046 17503 0,'0'0'1552'0,"9"-10"-1232"0,-4 1-320 0,5-2 0 15,4 0 448-15,3 0 48 0,0 1 0 0,5 1 0 16,1 1-192-16,4-2-48 0,1 0 0 0,2 1 0 0,1-1 192 0,-1 2 16 16,2 4 16-16,0 2 0 0,1 4 288 0,-2 5 48 15,-4 4 16-15,0 1 0 0,-4 2-384 0,-3 5-64 16,-5 2 0-16,-4 5-16 0,-6-2-128 0,-4 9-32 15,-2 8 0-15,-8 3 0 0,-9 2 144 0,-8 2 32 16,-5 4 0-16,-4 0 0 0,-1 3-96 0,-3-4-16 16,0-5 0-16,0-1 0 0,0-4 48 0,4-3 16 15,4-5 0-15,3-4 0 0,7-6 320 0,3-2 64 16,4-4 16-16,8-1 0 0,1-5-240 0,5-3-48 16,3 2-16-16,5-6 0 0,2 0-288 0,3-3-144 15,2-1 160-15,4-1-160 0,3 1 0 0,3-3 0 16,2-1 0-16,5-5 0 15,-3 2-608-15,3-5-16 0,-1 3 0 0,3-3-9328 0,1-2-1872 0</inkml:trace>
  <inkml:trace contextRef="#ctx0" brushRef="#br1" timeOffset="199922.51">19570 18162 28447 0,'0'0'1264'0,"0"0"256"16,0 0-1216-16,0 0-304 0,-5 9 0 0,-1 5 0 15,-2 3 0-15,1 5 0 0,-2 5-176 0,1 4 176 0,-1 3 0 0,1 2 0 16,1 1 0-16,1 1 0 0,-2 3 0 0,3-3 0 15,1-1 0-15,4-3 0 0,1-3 0 0,3-1 176 16,2-2 0-16,3-6 0 0,3-3-176 0,0-8 0 16,2-7 144-16,4-2-144 0,1-4 144 0,3-2-144 15,3-7 192-15,0-6-192 0,-3-3 272 0,0-1-48 16,2-4-16-16,-2 2 0 0,-3 1 64 0,-1-3 16 16,-2 1 0-16,-2 3 0 0,1-2-32 0,2-1-16 15,-3 3 0-15,0 4 0 0,-1 3-240 0,-2 3 144 16,2 1-144-16,-3 6 128 0,-10 4-128 0,10 0 0 15,-10 0 0-15,8 14 0 0,-3 4-192 0,-3 6 192 16,-2 7-160-16,0 4 160 0,-2 5-128 0,-2 9 128 0,-2 9 0 0,-2 4-144 16,-5 3 144-16,-3 6 0 15,-6 3 0-15,-2 6 0 0,-3 1 128 0,-1 0-128 16,-1-6 160-16,-1-6-160 0,-2-8 272 0,1-2-32 16,2-10-16-16,2-7 0 0,3-9 496 0,6-6 112 15,2-6 0-15,1-7 16 0,1-5-352 0,1-4-80 16,2-10-16-16,-1-4 0 0,-1-6-400 0,2-5 0 0,1-4-224 0,2-6 80 31,-1 0-560-31,4 2-128 0,1-3 0 0,4 0-16 16,3 3-640-16,3-2-128 0,3 1-32 0,3 4-7344 0,0 1-1472 0</inkml:trace>
  <inkml:trace contextRef="#ctx0" brushRef="#br1" timeOffset="200422.67">20927 17469 23951 0,'8'-8'2128'0,"4"2"-1696"0,-2 2-432 0,-1 3 0 16,-9 1 848-16,0 0 96 0,8 8 16 0,-6 7 0 16,-3 3-64-16,-3 2-16 0,-2 4 0 0,-5 5 0 15,-2 6-192-15,-7 0-48 0,-1 3 0 0,-2 3 0 16,-1 2-192-16,-2 2-32 0,-2 3-16 0,2-1 0 16,-2-2-208-16,0-2-32 0,-1 1-16 0,3-2 0 15,5 0-144-15,3-4 128 0,0-3-128 0,5-6 128 0,2-4-304 16,2-4-64-16,3-2-16 0,3-3 0 15,3-2-1920-15,0-14-400 0,11 5-80 0</inkml:trace>
  <inkml:trace contextRef="#ctx0" brushRef="#br1" timeOffset="200689.65">21746 18272 29087 0,'0'0'1280'0,"0"0"272"0,-3 9-1232 0,-1 4-320 0,0 2 0 0,0 3 0 15,-5 2 320-15,0 3 16 16,-1 6 0-16,0 2 0 0,-1 2 256 0,-1 3 48 0,-1 0 16 0,2 3 0 15,0 1-208-15,-2 0-64 0,3-1 0 0,-2 0 0 16,2 2-384-16,0-3 0 0,1-5 0 0,1-3 0 31,2-3-1616-31,0-4-368 0,2-2-64 0,0-6-10992 0</inkml:trace>
  <inkml:trace contextRef="#ctx0" brushRef="#br1" timeOffset="200858.97">21356 18563 27647 0,'0'0'1216'0,"0"0"256"0,0 0-1168 0,12 2-304 15,2 0 0-15,3 1 0 0,5-1 848 0,6 3 112 16,4-2 32-16,2-2 0 0,5-2-992 0,1 0 0 16,1-1-224-16,-2-3 32 15,2 0-1840-15,-2-1-368 0,14-8-80 0,-9 2-16 0</inkml:trace>
  <inkml:trace contextRef="#ctx0" brushRef="#br1" timeOffset="201440.53">22683 18206 29887 0,'0'0'1328'0,"0"0"272"0,0 0-1280 0,0 0-320 0,-2 9 0 0,-3 4 0 16,-2 3 0-16,-3 6 160 0,0 6-160 0,-5 0 128 15,-2 2 112-15,1 3 16 0,0 6 0 0,2 0 0 16,0 3-256-16,3-1 0 0,1 2 0 0,1 1 0 16,1-3 0-16,7 1 0 0,4-3 128 0,3-8-128 15,3-5 0-15,3-6 0 0,2-1 0 0,6-7-160 0,0-7 160 0,1-5-192 16,1-1 192-16,1-6-192 0,0-2 192 0,1-4 176 15,0-5-48-15,0 2 0 0,0-3 0 0,-1-1 0 16,-1 1 0-16,-2-1 0 0,1 0-128 0,-4 1 128 16,-1 0-128-16,-2 0 128 0,-2-3 32 0,1 2 0 15,-1-2 0-15,-2 3 0 0,0 1-160 0,0 4 192 16,0 3-192-16,-1 2 192 0,0 5-192 0,-9 4 0 16,9 6 0-16,-1 6 0 0,-1 0-128 0,-2 8 128 15,-2 1 0-15,-2 3 0 0,-1 7 0 0,-1 2 0 16,-3 4 0-16,-2 3 0 0,-3 6 0 0,-4 2 128 15,-4 6 0-15,-2 8 0 0,-2 9-128 0,-5 2 0 16,-3 2 0-16,-3-2 0 0,-2 1 176 0,1-1 0 16,-1-3 0-16,1-4 0 0,1-7 96 0,-1-3 32 15,-2-6 0-15,2-6 0 0,0-8 112 0,2-7 32 16,0-2 0-16,2-8 0 0,1-4-64 0,1-5-16 16,2-1 0-16,1-6 0 0,2-4-112 0,3-5-32 15,2-4 0-15,3-6 0 0,3-3-32 0,1-5-16 0,2-8 0 0,3-1 0 16,3-3-176-16,-1 1-176 0,6-1 48 0,3 3 0 15,5 4-16-15,2-2 0 16,4 3 0-16,3 4 0 0,4 2 144 0,3 3-208 0,2 3 80 0,4 2 128 16,4 6-256-16,1-1 64 0,1 6 0 15,1-3 16 1,-3 1-1312-16,1 3-272 0,0-1-48 0</inkml:trace>
  <inkml:trace contextRef="#ctx0" brushRef="#br1" timeOffset="201940.75">23724 18382 22111 0,'-14'-2'976'0,"14"2"208"0,0 0-944 0,0 0-240 0,0 0 0 0,0 0 0 16,10-7 1552-16,4 2 272 0,4 2 48 0,6 1 16 16,6-4-1264-16,3 4-256 0,5-1-48 0,4 2-16 15,1 0-176-15,7 0-128 0,4-2 144 0,1 0-144 16,-2-2 0-16,-3 0 0 0,-4 0 0 0,-3 0 0 31,-5 3-272-31,-4-1-160 0,-2 1-16 0,-7 0-8256 0,-4 1-1632 0</inkml:trace>
  <inkml:trace contextRef="#ctx0" brushRef="#br1" timeOffset="202090.33">23802 18746 28559 0,'0'0'2544'0,"0"0"-2032"15,13 0-512-15,3 0 0 0,6 3 1024 0,4-2 96 16,5 3 32-16,3-1 0 0,6-1-928 0,4-1-224 16,8-1 0-16,3-3 0 0,2-5 0 0,-1 3 0 15,-1-1 128-15,-1-3-128 0,0 1-192 0,-2-2-96 16,-3 2-16-16,-2-3-13984 0</inkml:trace>
  <inkml:trace contextRef="#ctx0" brushRef="#br1" timeOffset="205812.13">25843 17825 13823 0,'0'0'1216'0,"0"0"-960"0,-4-9-256 0,4 9 0 15,0 0 512-15,0 0 48 0,0 0 16 0,0 0 0 16,0 0-288-16,-8 1-48 0,-1 2-16 0,0 4 0 16,-1 0 64-16,-3 4 16 0,-4-2 0 0,-4 4 0 15,-2 1 80-15,-4 4 0 0,-5 1 16 0,1 1 0 16,-2 2-192-16,2-2-32 0,-1 0-16 0,4-1 0 15,4-1 368-15,5-1 80 0,4-2 16 0,6-1 0 16,5-1 256-16,5-2 48 0,6 0 16 0,5 3 0 16,6 2-480-16,5-4-80 0,4 2-32 0,6 5 0 15,5 3-352-15,5 4 0 0,-2-1 0 0,-2 4 128 0,-3-1-128 0,-4 6 0 16,-4 3 0-16,-5 5 0 0,-6 0 0 0,0 5 0 16,-7-1 0-16,-2 7 0 0,-5 7 0 0,-5-1 0 15,-3-1-144-15,-4-1 144 0,-4-3 0 0,-2-4 0 16,-2 0 0-16,-3-3 0 0,-5-6 0 0,-3-2 0 15,-2-5 0-15,2-3 0 0,-1-7 192 0,3-4 64 16,1-3 16-16,5-3 0 0,2-8 0 0,6-3 0 16,0-7 0-16,5-1 0 0,1-5-272 0,4-4 0 15,2-8 0-15,2-2 0 0,4-1-368 0,1-5-16 16,2-1-16-16,2-4 0 16,5 0-96-16,0-1-16 0,1-3 0 0,2 1 0 0,4 1 512 0,-2-4 0 15,-3-3 0-15,4 0 0 0,-1-3 0 0,0 4 0 0,-4-3 0 0,1 3 0 16,-1-1 256-16,-3 2-64 0,-2-3-16 0,0 2 0 15,-3 1 48-15,-7-1 16 0,-2 2 0 0,0 0 0 16,-1-2-240-16,-3 3 128 0,-3 1-128 0,-1 0 0 16,0 1 160-16,1 2-160 0,-2 5 160 0,-1-1-160 15,0 4 176-15,-3 2-176 0,0 7 192 0,-2-1-192 16,0 0 144-16,2 2-144 0,1 3 0 0,0 1 144 16,-2 2-144-16,2 5 0 0,2-1 0 0,0 5 0 15,0 3 0-15,1 3 0 0,0 2-192 0,0 1 192 16,0 6-288-16,3-1 64 0,1 3 16 0,2 3 0 15,1 2 208-15,2 1-144 0,4 7 144 0,2 0-128 16,3 4 128-16,2 2 0 0,-2 2 0 0,0 2 0 16,-1 3 0-16,-2 5 0 0,-3-2-128 0,3 5 128 15,-1-2 0-15,-2 2 0 0,-3 2 0 0,-2-1 0 0,-4 0 0 16,0-1 0-16,2-1 0 0,-1-4 128 0,-2 4-128 0,1-6 144 16,0-3-144-16,0-4 160 0,1-3 32 0,2-4 0 15,-1-4 0-15,2-1 0 0,2-3-192 0,0 1 0 16,0-1 144-16,-1-3-144 0,-1-2 0 0,-2-2 128 15,-2 0-128-15,-1 2 0 0,1-2 0 0,-3 2 0 16,-4-2 0-16,0 2 0 0,0-3 0 0,-1-1 0 16,-3-4 0-16,0 3 128 0,1-4-128 0,-1 3 0 15,1-3 0-15,2-3 128 0,1-2-128 0,0-2 0 16,2-5 0-16,1 0 0 0,1-2 0 0,3-3 0 16,1-4 0-16,2-4 0 0,-1-5 0 0,3 0 0 15,0-6 0-15,2-2-128 0,1-3 128 0,2-3-160 16,1-1 160-16,2-7-160 0,2-2 160 0,1 2 0 0,1 0 0 15,2 5 0-15,0-3 0 0,3 3 0 0,2 0 0 16,0-1 128-16,2 2-128 0,0 4 144 0,0-2-144 0,0 2 160 16,1 0-160-16,0 1 0 0,-2 2 0 0,-1 2 0 15,-2 2 0-15,1 4 0 0,-2 2 0 0,-2 5 0 16,-4 1-160-16,-3 6 160 0,4-1 0 0,-2 5-144 16,-2 1 144-16,-6 7 0 0,9-4 0 0,-9 4-128 15,0 0 128-15,0 0-128 0,8 6 128 0,-2 6-128 16,-2 3 128-16,-2 3 0 0,1 1-144 0,1 4 144 15,-2 7 0-15,-1 4 0 0,-1 5-144 0,0 0 144 16,0 7 0-16,0-3 0 0,-1 4 128 0,-1 0-128 16,-2 4 176-16,0 2-176 0,-1 3 192 0,-3 0-192 15,-1 3 304-15,1-2-48 0,-5-1-16 0,1-3 0 16,1-1-80-16,-1-2-16 0,1-5 0 0,1 0 0 0,-2-6 48 16,2 1 16-16,1-5 0 0,2 0 0 0,2-1-16 15,0-2 0-15,-1-8 0 0,1 3 0 0,0-6-192 0,-1-2 128 16,0-6-128-16,-3-2 0 0,0 1 176 0,-3-7-176 15,3-2 192-15,-1 0-192 0,0 1 176 0,0-3-176 16,-1 1 160-16,-1-2-160 0,3-2 0 0,0 0 0 16,0-1 0-16,9 3 0 15,-8-3-464-15,8 3-144 0,0 0-32 0,0 0-12608 0</inkml:trace>
  <inkml:trace contextRef="#ctx0" brushRef="#br1" timeOffset="207260.56">26761 18493 1839 0,'0'0'160'15,"0"0"-160"-15,0 0 0 0,0 0 0 0,0 0 1680 16,0 0 304-16,0 0 64 0,0 0 16 0,0 0-1376 0,0 0-288 15,11 4-48-15,-11-4-16 0,7 8 448 0,-7-8 96 16,6 6 16-16,-6-6 0 0,4 12 192 0,1-3 32 16,0 1 16-16,-5-10 0 0,6 9-368 0,2 2-64 15,0-3 0-15,2 3-16 0,0-3-176 0,3 3-48 16,1-2 0-16,1 0 0 0,0-4-80 0,3 1 0 16,1 1-16-16,3-6 0 0,2-1-80 0,1 0-16 15,-1-1 0-15,3 0 0 0,-1-5-112 0,0 0-32 16,0 0 0-16,0-4 0 0,1 1-128 0,0-3 128 15,-3 2-128-15,-1-3 128 0,-3-2-128 0,-1 0 0 16,-2 0 144-16,-3-2-144 0,-3 4 0 0,-2-1 0 0,-3 2 0 16,0 0 128-16,-5 0-128 0,-2-1 128 0,-3 3-128 0,-3-1 128 15,-3 6-128-15,-1-2 176 0,-5 0-176 0,-3 2 192 16,-3-1-192-16,-4 3 192 0,-2 1-192 0,-1 2 192 16,-2 0-192-16,1 4 0 0,-2 2 0 0,2 0 0 15,-5 6 0-15,2-1 0 0,1 3 0 0,-2 3 0 16,-1-2 0-16,-2 3 0 0,-1 1 0 0,-2 0 128 15,1 1 192-15,2 3 48 0,3 1 0 0,3-1 0 16,4 4 144-16,6 0 16 0,4-1 16 0,6 2 0 16,2-2-160-16,5 0-16 0,4 4-16 0,5-2 0 15,4-2-160-15,4-2-48 0,3 1 0 0,5-1 0 16,4-1-144-16,4 2 0 0,3 3 0 0,2-5 0 16,2-2 0-16,0 4 128 0,-5-6-128 0,4 0 128 15,-4-1-128-15,2-4 0 0,1-6 0 0,0 6 128 0,-1-2-128 16,0-6 0-16,-1-1 0 0,1-1 0 15,0-1-1232-15,1-7-128 0,2-1-32 0</inkml:trace>
  <inkml:trace contextRef="#ctx0" brushRef="#br1" timeOffset="207878.24">28139 17178 12895 0,'0'0'576'0,"0"0"112"0,0-4-560 0,0 4-128 16,0 0 0-16,0 0 0 0,0 0 1600 0,0 0 272 16,10 0 64-16,-10 0 16 0,0 0-1312 0,0 0-256 15,0 0-48-15,10 5-16 0,-10-5 128 0,0 0 32 16,0 0 0-16,0 0 0 0,0 0 96 0,0 14 32 16,-2-1 0-16,-3 2 0 0,-2-1-32 0,-2 1 0 15,-2 7 0-15,-1 0 0 0,-4 2-192 0,1 5-32 16,-2 3-16-16,1 2 0 0,-1-1-32 0,2 3-16 15,1-2 0-15,2 0 0 0,2-1-80 0,4 0-16 16,0 2 0-16,4-5 0 0,2-4 16 0,2-1 0 16,4-1 0-16,0-3 0 0,3-4-80 0,1 0 0 0,2-2-128 15,2-3 192-15,4-1-64 0,-1 0-128 0,0-4 176 0,1-3-176 16,1-1 0-16,0 1 0 0,0-4 0 0,0 0 0 16,0-5 0-16,0 1-256 0,0 2 80 0,0-3 16 31,-1-3-672-31,-3 3-144 0,-2-4-32 0,0 0-7504 0,-3 0-1520 0</inkml:trace>
  <inkml:trace contextRef="#ctx0" brushRef="#br1" timeOffset="208112.26">27669 17438 21183 0,'-12'-10'944'0,"12"10"192"0,-5-9-912 0,3 3-224 0,2 6 0 0,0 0 0 0,6-10 1280 0,5 6 192 16,3 0 64-16,5 0 0 0,11 2-752 0,3 1-144 16,3-2-16-16,4 3-16 0,2 0 80 0,0 0 16 15,1 0 0-15,2 1 0 0,2 1-336 0,1-2-64 16,0 0-16-16,4-2 0 0,5 1-288 0,-1 0 0 16,-5 1 128-16,-2-3-128 15,-6-1-2064-15,0-1-480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32:53.44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1476 1321 11919 0,'-5'-19'512'0,"1"9"128"0,1-5-512 0,1-2-128 15,-2-2 0-15,0 3 0 0,0-1 592 0,2 2 96 16,-5-2 16-16,4 5 0 0,-2-1 128 0,1 0 48 16,1 4 0-16,1-2 0 0,-2 5-64 0,4 6-16 15,0 0 0-15,0 0 0 0,0 0-288 0,0 0-48 16,0 0-16-16,-3 19 0 0,1 2-224 0,0 8-48 0,2 1-16 0,-1 7 0 16,1 6 96-16,-1 9 32 0,-2 6 0 0,0 5 0 15,-2 4 80-15,-3 4 16 16,0 0 0-16,-3 4 0 0,-3 3-176 0,4-29-16 0,2 5-16 0,-2-2 0 15,-2-4 64-15,-3 18 16 0,2-15 0 0,8-24 0 16,-4-3 320-16,2 8 80 0,-1-5 16 0,6-11 0 16,2-16-48-16,0 0-16 0,0 0 0 0,0 0 0 15,0 0 80-15,6-10 16 0,0-3 0 0,3-3 0 16,1-5-288-16,2-2-48 0,-2 1-16 0,8-15 0 16,0 1-352-16,2 1 144 0,-5-1-144 0,6 3 0 0,-2 1 0 0,1 8 0 15,0 1 0-15,2 7 0 0,1 5 0 0,-2 4 0 16,1 5 0-16,-2 8-144 0,-2 2 144 0,-1 10-128 15,-2 9 128-15,-2 2-128 0,-3 6 128 0,-3 1 0 16,0 3 0-16,-5 1 0 0,-3 1 0 0,1-9 0 16,-2 3 0-16,-4 19 0 0,-1-6 0 0,2-4 128 15,0-2-128-15,3-7 0 16,0-5-1408-16,2-10-368 0,2-3-64 0,0-9-7392 16,-2-8-1488-16</inkml:trace>
  <inkml:trace contextRef="#ctx0" brushRef="#br0" timeOffset="316.94">2174 1834 21183 0,'0'0'1888'0,"0"0"-1504"16,-5 11-384-16,-3-1 0 0,-1 4 432 0,-2 3 16 0,-6 2 0 0,-1 6 0 15,-2 6 224-15,0 2 48 0,-1 1 16 0,1-1 0 16,2-1 80-16,2 1 16 0,2 2 0 0,2 0 0 15,2-5-288-15,6 2-48 0,7-5-16 0,3-2 0 16,4-4-336-16,3-5-144 0,2-5 128 0,4-2-128 16,3-5 272-16,2-4-16 0,3-4-16 0,-2-7 0 15,-1-2 144-15,0-5 48 0,1-2 0 0,-1-1 0 16,1-1 48-16,-3 2 16 0,-6-3 0 0,-2 2 0 16,-2 1-160-16,-6 1-16 0,-1 0-16 0,-4 1 0 15,-3 0-16-15,-3 0 0 0,-3 1 0 0,-5 0 0 16,-4 1-96-16,-4-2-32 0,-3-1 0 0,0 0 0 15,0 3-160-15,2 5-256 0,2 0 64 0,1 4 16 16,1 0-1360-16,4 4-256 0,14 3-64 0,0 0-12592 16</inkml:trace>
  <inkml:trace contextRef="#ctx0" brushRef="#br0" timeOffset="784.55">2856 1840 19983 0,'-1'32'880'0,"0"-9"192"0,-1 3-864 0,-3 6-208 16,0-1 0-16,-2 2 0 0,-2 0 896 0,-3 0 144 0,-2-2 32 0,-1-4 0 15,-1 0 144-15,0-6 48 0,1 0 0 0,2-5 0 16,2-3-240-16,1-4-32 0,2-1-16 0,8-8 0 16,0 0-416-16,0 0-96 0,0 0-16 0,0-13 0 15,3-1 0-15,2-3-16 0,2 0 0 0,3-3 0 16,2 1-240-16,1-1-64 0,1-2 0 0,2-2 0 15,2 1-128-15,1 2 0 0,3 0 0 0,-1 1 0 16,2-1 0-16,0 7 0 0,0 3 0 0,0 8 0 16,-2 3 0-16,0 5 0 0,-4 7 0 0,0 2 0 15,-4 0 0-15,-3 7 0 0,-2-1 0 0,-3 2 0 16,-3-2 0-16,-3 3 0 0,-3 1 0 0,-1-5 0 0,0-4 0 0,1-3 0 16,-1-1 0-16,5-11 0 0,0 0 128 0,0 0-128 15,0 0 128-15,0 0-128 0,0 0 192 0,4-9-64 16,1-1 0-16,5-4 0 0,0-2 48 0,2-1 0 15,0-1 0-15,1-1 0 0,1-2-176 0,1-1 0 16,2-1 0-16,-1 3 0 0,-2-2 0 0,3 4 0 16,-1 4 0-16,1 5 0 0,-1 3 0 0,0 5 0 15,0 6 0-15,-1 3 0 0,-1 7 0 0,-1 3 0 16,-1 1 0-16,-5-3 0 0,0 1 0 0,-2 2 0 16,-2 0 0-16,0 2 0 0,-2 4 0 0,1-1 0 15,-1 0 128-15,1 9-128 16,0-5-1360-16,4-4-304 0,-2-2-64 0,2-4-8192 15,3-5-1648-15</inkml:trace>
  <inkml:trace contextRef="#ctx0" brushRef="#br0" timeOffset="1184.58">4120 1905 23039 0,'0'0'1024'0,"-5"-5"192"0,5 5-960 0,-5-8-256 0,-1 2 0 0,6 6 0 16,-7-7 464-16,-3 1 48 0,-4 3 16 0,-3 3 0 0,1 3 80 0,-3 5 16 16,-2 0 0-16,0 6 0 0,-5 6-256 0,2 4-48 15,2 4-16-15,0-3 0 0,0 2 208 0,5-3 64 16,3 1 0-16,7-3 0 0,0-2-256 0,5 1-32 15,6-1-16-15,2-4 0 0,2-3-128 0,6-4-16 16,1-3-128-16,3-3 192 0,2-3 96 0,2-4 16 16,1-5 0-16,1 2 0 0,2-5 64 0,-1 1 16 15,-1-2 0-15,-3-2 0 0,0-2-64 0,-4 2-16 16,-3-2 0-16,-2 1 0 0,-6-2-112 0,-2 2 0 16,-4 2-16-16,-2-2 0 0,-4 0 160 0,-2-1 48 15,-4 1 0-15,-6 1 0 0,-2 2-208 0,0 3-48 16,-3-2 0-16,2 5 0 0,2-4-320 0,3 6-80 15,2 0-16-15,2 1 0 16,3 3-2384-16,9 1-464 0,0 0-112 0,0 0-16 0</inkml:trace>
  <inkml:trace contextRef="#ctx0" brushRef="#br0" timeOffset="1601.82">4834 1759 18431 0,'0'0'1632'0,"0"0"-1312"0,0 0-320 0,0 0 0 16,0 0 784-16,0 0 96 0,0 0 16 0,-9 0 0 15,-1 1 80-15,-1 1 32 0,-2 3 0 0,-4 4 0 16,-3-1-496-16,-3 3-80 0,-2 5-32 0,8-6 0 0,-2 3-16 0,-1 2-16 16,-2-2 0-16,-6 7 0 0,7 0-48 0,4-2-16 15,6 1 0-15,2 0 0 0,4-2-32 0,5-3 0 16,3-4 0-16,4 0 0 0,3-6 48 0,4-2 16 15,5-2 0-15,3-4 0 0,-2-2 128 0,4-4 32 16,3-3 0-16,-2 2 0 0,2-3-192 0,-3-1-48 16,-2 1 0-16,-2 2 0 0,-2-1-128 0,-3 3-128 15,-1 1 192-15,-1 4-192 0,-1 0 208 0,0 5-64 16,-1 7-16-16,0 3 0 0,-4 6 0 0,0 10 0 16,-1 3 0-16,-2 5 0 0,-3 3 0 0,-1 3 0 15,-3 3 0-15,-2-1 0 0,-2 2 176 0,-5 3 16 16,-2 5 16-16,-2 4 0 0,-5 4 0 0,0-4 0 15,-2-3 0-15,-4-3 0 0,-2-7-144 0,-3-2-16 16,0-4-16-16,-2-2 0 0,1-4-32 0,-1-3 0 0,1-5 0 0,1-3 0 31,1-2-528-31,5-3-112 0,3-5-32 0,1-4-10752 0,2-6-2144 0</inkml:trace>
  <inkml:trace contextRef="#ctx0" brushRef="#br0" timeOffset="2313.41">5850 1732 26431 0,'0'0'1168'0,"0"0"240"0,-4-6-1120 0,4 6-288 15,-1-11 0-15,1 11 0 0,-2-7 768 0,2 0 112 16,-1-2 16-16,1 9 0 0,-1-7-496 0,1-2-80 15,0 1-32-15,0 8 0 0,-1-10-288 0,1 10 0 16,-2-6 0-16,2 6-9040 16,0 0-1872-16</inkml:trace>
  <inkml:trace contextRef="#ctx0" brushRef="#br0" timeOffset="2451.94">5906 2147 24879 0,'0'0'2208'0,"0"0"-1760"15,0 0-448-15,0 0 0 0,0 0 1584 0,0 0 224 16,0-7 48-16,0 7 16 0,0 0-1552 0,-2-6-320 0,1-3 0 0,1 9-14032 16</inkml:trace>
  <inkml:trace contextRef="#ctx0" brushRef="#br0" timeOffset="3069.93">7590 795 18431 0,'-9'-11'1632'0,"9"11"-1312"15,-5-9-320-15,1 0 0 0,4 9 480 0,-8-5 32 16,-2 2 0-16,-1 3 0 0,-3 3-112 0,0 2-16 15,0 4 0-15,-3 0 0 0,-2 3-128 0,-1 2-48 16,-2-2 0-16,1 0 0 0,-1 2 0 0,3 0 0 0,0 2 0 0,2-1 0 16,2 0-80-16,1 0 0 0,4 1-128 0,0 0 192 15,2 2-192-15,3 0 128 0,1 0-128 0,3-1 0 16,0 1 240-16,2 1-48 0,2 0-16 0,4 2 0 16,1-1 96-16,3 4 32 0,3-1 0 0,3 4 0 15,-1-1-48-15,3 0 0 0,1 2 0 0,-1-3 0 16,-3 3-256-16,-2 0 128 0,0-1-128 0,-2 2 0 15,-2 0 144-15,-3 2-144 0,-2 1 0 0,-2-4 144 16,-2 0-144-16,-1-2 0 0,-1 2 144 0,0 3-144 0,-2-5 0 16,1 4 128-16,-2-4-128 0,-1 5 0 0,-2-6 0 0,1 3 0 15,0-2 0-15,-1 0-128 0,0-4 128 0,0 2-128 16,1 1 128-16,1-2-128 0,-2 2 128 0,2 0 0 16,-1-1-144-16,1 0 144 0,1-2 0 0,0-1 0 15,2 4-144-15,1 1 144 0,-3 1 0 0,1 1 0 16,1 0 0-16,-1 1 0 0,1 3 0 0,2 0 0 15,2-3 0-15,2 3 0 0,2 0-176 0,3-3 32 16,1-1 0-16,0 1 0 16,2-5-1712-16,-1-2-352 0</inkml:trace>
  <inkml:trace contextRef="#ctx0" brushRef="#br0" timeOffset="3585.56">7901 1662 17727 0,'0'0'784'0,"-1"11"176"0,1 3-768 0,1-3-192 0,3-3 0 0,1 0 0 0,4 0 368 0,0-4 32 16,4-2 16-16,1-2 0 0,1-1 368 0,0-2 80 16,-1-1 16-16,4-3 0 0,2-1-240 0,-1-3-64 15,-2 1 0-15,1-2 0 0,-4 2-64 0,-2 0-32 16,0-2 0-16,-2 3 0 0,-1-1-96 0,-3 4 0 15,-6 6-16-15,5-10 0 0,-1 2 16 0,-4 8 0 16,-1-10 0-16,1 10 0 0,-8-6-32 0,2 3 0 16,-3 1 0-16,0 2 0 0,-2 3-352 0,-2 2 128 15,0 6-128-15,-2 0 0 0,-2 8 0 0,2 5 0 16,0 3 0-16,1 3 0 0,0 5 0 0,3 2 0 16,-1 1 0-16,3 4 128 0,2 1-128 0,2-5 0 15,1 0 128-15,2-2-128 0,2-3 320 0,3-4 0 16,2-5 0-16,1-3 0 0,3-2 32 0,4-3 0 15,0-1 0-15,2-1 0 0,5-6-160 0,2 1-16 16,1-4-16-16,4-4 0 16,2-2-480-16,4-4-112 0,1-4-16 0,4 0-9216 0,3-4-1840 15</inkml:trace>
  <inkml:trace contextRef="#ctx0" brushRef="#br0" timeOffset="3902.56">8809 706 16575 0,'-9'-10'1472'0,"9"10"-1168"15,-5-10-304-15,5 10 0 0,0 0 832 0,0 0 128 16,-12 2 0-16,2 6 16 0,-1 2-416 0,-3 8-96 15,-3 6-16-15,2 4 0 0,-3 4 256 0,1 3 64 16,-1 6 0-16,0 1 0 0,4 4-64 0,1-3 0 16,-1 1 0-16,5-2 0 0,6 0-272 0,0 0-64 15,6-5-16-15,-1-4 0 0,2-4-80 0,2-1-16 16,3-3 0-16,3-4 0 0,0 1-96 0,2-8-32 16,0-3 0-16,2 1 0 0,-1-3-304 0,1-2-64 15,0-2-16-15,-2-3 0 16,-3-2-2080-16,-1-2-416 0</inkml:trace>
  <inkml:trace contextRef="#ctx0" brushRef="#br0" timeOffset="4028.92">8576 1244 23839 0,'0'0'1056'0,"0"0"224"0,0 0-1024 0,13 0-256 0,2 0 0 16,0 2 0-16,2 1 448 0,1 1 32 0,2-4 16 0,2 0 0 15,2 1-240-15,3-1-32 0,2-1-16 0,3-3 0 31,-1-1-1456-31,5 0-288 0</inkml:trace>
  <inkml:trace contextRef="#ctx0" brushRef="#br0" timeOffset="4585.59">10047 2196 3679 0,'0'0'320'0,"0"0"-320"16,10 5 0-16,0 0 0 0,0 3 3824 0,1 2 688 16,-1-1 144-16,3 3 16 0,-3 6-2944 0,1 5-576 15,1 5-128-15,-2 5-32 0,-3 0-368 0,-2 3-80 16,-2 2-16-16,-4 0 0 0,-4-2 112 0,-3-2 0 15,-2-5 16-15,-2-1 0 0,-3 0-80 0,-1-4-32 16,-3 3 0-16,-4-2 0 0,-5-4-224 0,6-6-64 16,-5-1 0-16,-13 4 0 15,-2-7-1600-15,4-1-320 0,3-6-64 0</inkml:trace>
  <inkml:trace contextRef="#ctx0" brushRef="#br0" timeOffset="5003.53">11446 1183 4607 0,'-11'-10'192'0,"5"7"64"16,-2 3-256-16,0 3 0 0,1 0 0 0,-1 5 0 0,-1 1 2912 0,0 4 544 15,-1 4 96-15,0 5 32 0,0 5-2192 0,0 2-432 16,-2 7-96-16,2 5-16 0,1 3 144 0,0 4 32 15,0-2 0-15,1 6 0 0,-1 3-304 0,0 2-48 16,-3 1-16-16,3-1 0 0,-2 2-384 0,-1 2-80 16,1-1 0-16,2-7-16 0,3-6-176 0,2-5 192 15,1-4-192-15,2-15 192 0,1 0-192 0,3-3 192 16,1-1-192-16,1-1 192 0,1-3-192 0,0-3 0 16,2-1 0-16,0-4-8352 15,2-1-1552-15</inkml:trace>
  <inkml:trace contextRef="#ctx0" brushRef="#br0" timeOffset="5181.64">11112 1868 28559 0,'0'0'1264'0,"0"0"272"0,0 0-1232 0,0 0-304 0,0 0 0 0,4 7 0 15,1 2 0-15,4-4-144 0,-1 1 16 0,4-1 0 16,4-7 256-16,3-1 48 0,2-1 16 0,12-3 0 31,2-3-912-31,0 3-176 0,2-5-48 0,-8 6 0 0</inkml:trace>
  <inkml:trace contextRef="#ctx0" brushRef="#br0" timeOffset="5554.21">12062 2047 21183 0,'0'0'1888'0,"0"0"-1504"15,1 10-384-15,3-3 0 0,1-1 576 0,2 0 32 16,4-1 16-16,0-2 0 0,2-1-16 0,2-2 0 16,0-1 0-16,2-3 0 0,-1-1-352 0,1-4-64 15,-2 2 0-15,0-5-16 0,-1 3-48 0,-1-3 0 16,0-4 0-16,-3 3 0 0,-4-1 272 0,-1 1 48 15,-1-1 16-15,-1 0 0 0,-7 4 240 0,-1-2 32 16,-3 6 16-16,-2 0 0 0,-1 3-192 0,-3 3-48 16,-2 3 0-16,0 4 0 0,-4 0-256 0,-3 5-64 15,0 1-16-15,-1 3 0 0,-1 4 64 0,1 1 16 16,0 2 0-16,3-1 0 0,-2 1-256 0,5 2 0 0,3-2 0 16,2 0 0-16,4 0 0 0,4-3 0 0,2-1 0 15,5 0 0-15,3-1 0 0,4-2 0 0,2 0 0 0,6-5 0 31,2-1-464-31,4-1 16 0,3 0 0 0,2-5-9472 0,0-2-1872 0</inkml:trace>
  <inkml:trace contextRef="#ctx0" brushRef="#br0" timeOffset="5937.62">13051 1039 16575 0,'-4'-15'1472'0,"4"7"-1168"15,0 1-304-15,0 2 0 0,0-3 816 0,0 8 96 16,0 0 32-16,0 0 0 0,0 0 176 0,-4 9 32 16,-2 1 16-16,-2 5 0 0,-2 3-256 0,0 4-48 15,0 4-16-15,-2 2 0 0,2 3-16 0,-2 2-16 16,1 2 0-16,1 1 0 0,0 0-368 0,2 3-64 0,0 3 0 16,3-1-16-16,2-5-208 0,1-1-32 15,2-6-128-15,4-1 192 0,0 1-192 0,5-5 144 16,0-3-144-16,3-1 128 0,0-3-128 0,3-2-192 0,2-2 32 0,6 1 16 31,-4-6-1360-31,-2-2-272 0,0-5-48 0,-3-4-10400 0</inkml:trace>
  <inkml:trace contextRef="#ctx0" brushRef="#br0" timeOffset="6086.3">12701 1492 20271 0,'0'0'896'0,"0"0"192"0,0 0-880 0,0 0-208 15,10 1 0-15,2 3 0 0,2 0 1488 0,1 1 256 16,3-3 48-16,2-1 16 0,3-1-1360 0,2 0-256 16,2-2-64-16,2-2-128 0,3-2 0 0,4 1-176 15,2-2 0-15</inkml:trace>
  <inkml:trace contextRef="#ctx0" brushRef="#br0" timeOffset="6940.3">13787 939 11055 0,'0'0'480'0,"0"0"112"0,0 0-464 0,0 0-128 16,0 0 0-16,0 0 0 0,0 0 1008 0,0 0 176 16,0 0 32-16,0 0 16 0,0 0-416 0,0 0-96 15,11 0-16-15,-11 0 0 0,11 0 128 0,3 1 0 16,-1 2 16-16,0 0 0 0,-3 2-80 0,2-1 0 16,0 1-16-16,0 2 0 0,-1-5-304 0,-1 2-64 15,-10-4-16-15,9 13 0 0,-2-3-192 0,-2 3-48 16,-2 1 0-16,-1 1 0 0,-4-1 0 0,0 5 0 0,1 4 0 0,-4 0 0 15,-2 0 16-15,1 1 0 0,-3-1 0 0,3-3 0 16,-1 2-144-16,2-2 192 0,-1-2-192 0,1 1 192 16,1 2-192-16,3-2 160 0,-1-1-160 0,4 1 160 15,0-1-160-15,3 1 0 0,3 0 0 0,2 2 0 16,0 0 0-16,3 3 128 0,1-2-128 0,-1-4 0 16,2 2 0-16,3 3 0 0,2 4 128 0,0 1-128 15,4 5 0-15,-1 1 0 0,-1 2 0 0,6 14 128 0,-6-5-128 16,-5 1 0-16,-5-3 0 0,-2 1 0 0,-2-3 144 0,-2-2-144 15,-2-4 160-15,1-1-160 0,-4 0 512 0,2 1 16 16,-1 0 0-16,-1 0 0 0,1-4 80 0,0 0 16 16,0 2 0-16,-2-3 0 0,-2 1-224 0,2-2-32 15,0 4-16-15,0 0 0 0,-1 2-48 0,0-2-16 16,-1-3 0-16,1 1 0 0,0 0-32 0,-2 4 0 16,1-7 0-16,-3 0 0 0,1 1 16 0,-1-5 0 15,1 1 0-15,-4-2 0 0,1-4-48 0,-1 2-16 16,-1-3 0-16,-2-3 0 0,-2-4-32 0,0 3-16 15,-4 0 0-15,-1 1 0 0,-1-3-160 0,1 2 0 16,-4 0 0-16,3-1 0 16,-2-5-2208-16,-1 1-528 0</inkml:trace>
  <inkml:trace contextRef="#ctx0" brushRef="#br0" timeOffset="9056.83">2096 4688 4607 0,'0'0'192'0,"4"-10"64"0,-4 10-256 0,2-9 0 16,-2 9 0-16,-2-9 0 0,2 9 2320 0,-5-5 432 16,-4 0 64-16,-1 1 32 0,0 3-1568 0,-7 1-320 0,-2-1-64 0,-3 3-16 15,-1 2-432-15,-1 0-96 16,-2-1-16-16,0 3 0 0,1 4-48 0,1-1-16 0,0 4 0 0,1 2 0 16,1 1 16-16,2 4 0 15,2-1 0-15,1 1 0 0,2 0 224 0,5 1 32 0,2 0 16 0,4 1 0 16,3 1-144-16,4 3-32 15,4 0 0-15,2 3 0 0,5-2-96 0,2 2-32 0,-1-4 0 0,3 6 0 16,2-2-96-16,3-1-32 0,2 4 0 0,1 0 0 16,-2-3-128-16,-1 1 0 0,2 0 144 0,-5-1-144 15,-3 0 0-15,-3 2 144 0,-6-3-144 0,-1 1 0 16,-4-5 304-16,-2 3-48 0,-5-4-16 0,-6 2 0 16,-5 0 416-16,-6-2 96 0,-3 0 16 0,-2 0 0 15,-5-3-128-15,1 1-32 0,-5-3 0 0,0-1 0 16,-3 1-352-16,1-4-64 0,4-5 0 0,1-1-16 15,0-6-176-15,3-4 0 0,2-9 0 0,4-1-9744 16,4-5-1904-16</inkml:trace>
  <inkml:trace contextRef="#ctx0" brushRef="#br0" timeOffset="9357.62">2681 5021 20271 0,'-13'12'1792'0,"3"3"-1424"16,-4 4-368-16,0 3 0 0,1 6 448 0,-2 0 0 15,-2 2 16-15,0 5 0 0,-2 0 512 0,2 1 112 16,3-5 0-16,3-1 16 0,3-1-288 0,5-5-64 16,7 3-16-16,4-8 0 0,2-6-272 0,4-5-48 15,6-1-16-15,2-3 0 0,1-4 64 0,1-5 16 16,3-3 0-16,-1-5 0 0,1-2-192 0,0-4-32 0,0-3-16 0,-3 1 0 15,-3-2-32-15,-2-4 0 16,-3 2 0-16,-5-2 0 0,-2 4 176 0,-3 0 16 0,-2-1 16 0,-4 2 0 16,-2 1-80-16,-4 1-16 0,-2-1 0 0,-4 0 0 15,-3-2-320-15,-2 2 0 0,0 4 0 0,-1 0 128 32,-1 3-1536-32,2 5-288 0,3-1-64 0</inkml:trace>
  <inkml:trace contextRef="#ctx0" brushRef="#br0" timeOffset="9624.62">3039 4335 23039 0,'0'0'2048'0,"3"11"-1648"15,2 2-400-15,0 6 0 0,0 4 1024 0,-2 3 112 16,-3 5 16-16,-2 6 16 0,-1 1-592 0,-3 7-128 15,0 4-32-15,-2 6 0 0,0 7 224 0,-3 4 64 16,0 3 0-16,-3 9 0 0,-1 2-256 0,1 2-64 16,0-2 0-16,1 3 0 0,0 2-256 0,6-6-128 15,-1-3 128-15,2-8-128 16,2-7-1872-16,4-13-464 0,0-5-96 0,2-7 0 16,2-11 960-16,3-5 208 0,0-6 48 0,1-7-5184 15,-8-7-1040-15</inkml:trace>
  <inkml:trace contextRef="#ctx0" brushRef="#br0" timeOffset="9943.04">3306 4993 17503 0,'0'0'1552'0,"0"0"-1232"0,0 0-320 0,0 0 0 15,0 0 784-15,0 0 112 0,-4 14 0 0,-1 4 16 16,1 4-208-16,1 2-32 0,-1 4-16 0,0 1 0 15,-1 4 48-15,1 3 16 0,0 3 0 0,1 3 0 16,-1-1-128-16,2 1-16 0,0 2-16 0,2-3 0 0,2-2-112 0,2-4 0 16,0-6-16-16,0-9 0 0,1-3 0 0,0-8 0 15,-5-9 0-15,9 6 0 0,-9-6 480 0,14-6 112 16,0-3 0-16,2-9 16 0,-2-9-208 0,2-1-64 16,0-7 0-16,1 2 0 0,-1 1-384 0,-1 1-64 15,-2-2-32-15,0 0 0 0,-3-2-160 0,0 0-128 16,-2 2 144-16,0 0-144 0,-1 3 128 0,1-1-128 15,-2-1 0-15,3 10 0 0,-3 3 0 0,1 5 0 16,-1 1 0-16,2 5 0 16,-1-1-1792-16,2 4-288 0,-9 5-64 0</inkml:trace>
  <inkml:trace contextRef="#ctx0" brushRef="#br0" timeOffset="10324.61">4082 5015 27647 0,'0'0'1216'0,"0"0"256"0,0 0-1168 0,1 13-304 0,3-2 0 0,1 2 0 15,1 0 448-15,3-3 48 0,1 0 0 0,2-2 0 16,2-3-304-16,1-4-64 0,3-4-128 0,1-3 192 15,2 1 80-15,0-7 16 0,-2 0 0 0,0-5 0 16,1-1-96-16,-3 1-32 0,-6-2 0 0,-1-3 0 16,-1 2-32-16,-2-1 0 0,-5 1 0 0,-3 2 0 0,-3 3 224 0,-1 5 32 15,-3-3 16-15,-2 3 0 0,-4 4 112 0,-4 6 0 16,-1 1 16-16,-1 9 0 0,-3 1-288 0,-4 6-64 16,2 2-16-16,-2 5 0 0,-1 0-160 0,3 7 192 15,1 4-192-15,3 2 192 0,6 3-192 0,4-3 160 16,3 1-160-16,5 0 160 0,6 2-160 0,3 0 160 15,5-3-160-15,6-4 160 0,6-4-160 0,4 0 0 16,5-5 0-16,2 1 0 16,3-4-1296-16,1-3-352 0,1-3-64 0</inkml:trace>
  <inkml:trace contextRef="#ctx0" brushRef="#br0" timeOffset="10908.1">6888 4879 19983 0,'-15'-3'880'0,"6"-2"192"0,-2-2-864 0,-1-5-208 0,-1-4 0 0,-1-1 0 0,1-1 720 0,0 1 112 16,0-1 0-16,2 1 16 0,0 1 32 0,3 4 0 15,-1 1 0-15,2 6 0 0,1 0-480 16,6 5-80-16,-9 6-32 0,0 4 0 0,2 6-288 0,0 5 0 15,0 6 0-15,1 1 0 0,3 4 128 0,0 3-128 16,2 1 144-16,1 1-144 0,2-2 0 0,3-2 128 16,2-1-128-16,4-7 0 0,2 0 0 0,2-8 0 15,1-5 0-15,0-4 0 0,-1-6 784 0,4-4 112 16,2-7 32-16,2-2 0 0,-2-4-112 0,5-5-32 16,-2-6 0-16,-3 1 0 0,1-4-432 0,0 2-96 0,-1-3 0 0,-2 2-16 15,-3 2-240-15,-3 5 144 16,1 2-144-16,-3 1 128 0,-2 1-128 0,-2 4 0 0,1 7 0 0,-8 6 0 15,10 0 0-15,-2 6-144 16,-3 8 144-16,-3 6 0 0,-1 9-160 0,-1 6 160 16,-2 7-128-16,-1 7 128 0,0 4 0 0,-2 4 0 0,-3 3 0 0,-4 6-128 15,-4-1 128-15,-3 6 0 0,-3 4 0 0,-2-1 0 16,-8-3 0-16,2-2 0 0,-1-7 160 16,1-5-160-16,-2-7 240 0,3-3-48 0,1-9-16 0,1-5 0 15,3-8-176-15,2-3-176 0,3-7 48 0,3-5 0 16,1-7-2752-1,2-7-528-15</inkml:trace>
  <inkml:trace contextRef="#ctx0" brushRef="#br0" timeOffset="11190.68">7878 3959 25167 0,'0'0'1104'0,"0"0"240"0,0 0-1072 0,0 0-272 16,0 0 0-16,0 15 0 0,-2 4 368 0,-6 3 16 15,-2 4 0-15,0 1 0 0,-2 5 0 0,-1 1 0 16,-5-4 0-16,0 3 0 0,-2 1-128 0,1 1 0 15,-2-2-16-15,3 0 0 0,2 1-240 0,1-1 0 0,4-4 128 0,4-7-128 32,2-3-1808-32,2-4-416 0,3-5-80 0</inkml:trace>
  <inkml:trace contextRef="#ctx0" brushRef="#br0" timeOffset="11368.7">8241 4080 25167 0,'-14'22'1104'0,"7"-6"240"0,0 3-1072 0,-5 15-272 0,3 4 0 0,-2 2 0 15,-3-2 0-15,-1 4 0 0,-2-2 128 0,-1 5-128 16,-1 1 256-16,0-2 0 0,0-1 0 0,1-3 0 16,2-2-1296-16,3-3-272 0</inkml:trace>
  <inkml:trace contextRef="#ctx0" brushRef="#br0" timeOffset="11788.95">8885 4940 24767 0,'0'0'1088'0,"12"3"240"0,2 0-1072 0,2 1-256 0,3 0 0 0,4-1 0 16,1-3 592-16,4 0 64 0,5 0 16 0,0-2 0 0,0-3-256 0,4 1-48 15,1 1-16-15,3-1 0 0,2-6-352 0,0-1 0 16,-1-3 0-16,-1-1-8464 15,-2 2-1616-15</inkml:trace>
  <inkml:trace contextRef="#ctx0" brushRef="#br0" timeOffset="12208.49">10329 4226 19343 0,'9'-8'1728'0,"5"3"-1392"15,4 1-336-15,3 4 0 0,4-1 704 0,1 2 80 16,1 2 16-16,1 3 0 0,-1 3-512 0,-2 7-96 15,-1 2-32-15,-3 1 0 0,-4 4 48 0,-1 5 16 0,-5 4 0 0,-2 1 0 16,-4 4-16-16,-4 6 0 0,-3 0 0 0,-6 4 0 16,-5 4-16-16,-4 3-16 0,-6 1 0 0,-6 3 0 15,-6 1 96-15,-7 1 32 0,-6-4 0 0,1-1 0 16,1-3-304-16,3-8 128 0,2-2-128 0,6-5 0 16,2-6 256-16,7-5-64 0,6-1-16 0,6-8 0 15,5-4 512-15,5-3 96 0,4-10 32 0,7 7 0 0,1-4-464 0,6 0-96 16,4-4 0-16,4-2-16 0,2 1-240 0,4-2 0 15,2-1 0-15,5 1 0 0,0 0 0 0,2-1 0 16,0-1-176-16,2 2 176 16,-2-1-672-16,-2 0-16 0,-4-2 0 0,-9 3-12112 15</inkml:trace>
  <inkml:trace contextRef="#ctx0" brushRef="#br0" timeOffset="12575.6">11138 4852 16575 0,'0'0'1472'0,"0"0"-1168"15,0 0-304-15,-8 14 0 0,3 2 2048 0,0 4 368 16,0 3 64-16,2-4 16 0,-3 5-1904 0,-1 4-368 16,0-1-80-16,-1 3-16 0,1 2 160 0,-1-2 32 15,3 0 0-15,-3 10 0 0,8-7-112 0,0-3-16 16,4-7 0-16,1-10 0 0,1 3 16 0,3-5 0 15,3-4 0-15,8-7 0 0,-1-6 224 0,3-6 32 0,1-5 16 0,2-1 0 16,-1-2-48-16,2 0-16 0,-2-4 0 16,-8 6 0-16,2-3-64 0,-3 1-16 0,2-1 0 0,-2 3 0 15,0 1 16-15,1 6 0 0,-4 3 0 0,0 8 0 16,-2 1-160-16,-1 10-48 0,-3 1 0 0,-2 12 0 16,-4 4-144-16,-2 9 0 0,-5 9 0 0,-2 1 0 15,-2 5 0-15,-11 27 0 0,-2-7 0 0,-1-4 128 16,-3-6-128-16,-1 0 0 0,-2-2 0 0,-1 0 0 15,2-3 0-15,0-5 0 0,1-2 0 0,10-18-176 16,-1-1-720-16,2-4-160 0,0-2-32 0,4-3-8544 16,2-4-1712-16</inkml:trace>
  <inkml:trace contextRef="#ctx0" brushRef="#br0" timeOffset="12886.9">12115 3879 29247 0,'-13'15'1296'0,"4"-1"272"0,-2 5-1248 0,0 6-320 0,-1 2 0 0,1 9 0 15,-3 6 0-15,-3 2 0 0,-2-2 0 0,0 5 0 16,0-1 128-16,0 2 80 0,2 0 16 0,1-4 0 16,-1-2-32-16,2 0-16 0,2-2 0 0,3 0 0 31,0-5-1760-31,6-6-336 0</inkml:trace>
  <inkml:trace contextRef="#ctx0" brushRef="#br0" timeOffset="13593.35">12911 5085 7359 0,'0'0'656'0,"-9"0"-528"15,0-1-128-15,9 1 0 0,-10 0 1744 0,10 0 320 16,-9 0 64-16,9 0 16 0,0 0-1392 0,0 0-288 15,0 0-48-15,0 0-16 0,0 0-144 0,0-12-16 16,2 3-16-16,4 0 0 0,-6 9-48 0,11-3-16 16,-1-1 0-16,0 0 0 0,1-1 112 0,-1 2 32 15,2 2 0-15,0 0 0 0,-2 0 144 0,3 1 48 16,2-2 0-16,2 1 0 0,-2 0 80 0,3 1 32 16,-1 0 0-16,2-2 0 0,0-1 0 0,2 0 0 15,0 1 0-15,4-1 0 0,-4 2-80 0,2-3-16 16,0-2 0-16,0 1 0 0,-2-1-256 0,2-1-48 15,0 2-16-15,-1 1 0 0,-2-4-192 0,-1 3 128 16,0 0-128-16,-6 4 0 0,1 0 0 0,0-1 128 0,0 1-128 0,0 1 0 16,0-4 0-16,0 3 0 0,1 2-192 0,5 0 192 31,-3-2-1888-31,-3 1-272 0,-3 0-48 0</inkml:trace>
  <inkml:trace contextRef="#ctx0" brushRef="#br0" timeOffset="13892.71">13309 4644 21183 0,'0'0'1888'0,"0"0"-1504"15,-5 6-384-15,1 1 0 0,0 1 672 0,-1 5 64 16,1 2 16-16,-2 5 0 0,-2 7-128 0,0 0-32 16,2 5 0-16,-3 1 0 0,0 0-80 0,0 1-32 15,1 1 0-15,-1 0 0 0,0 3-32 0,1-1-16 16,-1 0 0-16,2-1 0 0,0-6-224 0,3 1-32 16,2-2-16-16,2 9 0 15,2-7-1360-15,3-7-272 0,3-6-48 0,1-6-10224 0</inkml:trace>
  <inkml:trace contextRef="#ctx0" brushRef="#br0" timeOffset="14343.24">14245 4503 35935 0,'0'0'1600'0,"0"0"320"0,0 0-1536 0,0 0-384 16,0 0 0-16,0 18 0 15,0 3-1664-15,-1 5-416 0,-1 7-80 0,-3-10-16 0,-2 3 1808 0,0 2 368 16,-1 4 0-16,0-2 128 0,-1 1-128 0,2-2 128 16,0 2-128-16,2-5 128 0,2 2-128 0,1-6 0 15,5-4 128-15,1-3-128 0,2-7 208 0,3-2-16 16,2-5-16-16,2-1 0 0,1-6 80 0,3-3 32 15,0-7 0-15,2-2 0 0,2-3 0 0,-1 0 0 16,4-3 0-16,-1 1 0 0,0-5-288 0,-1 2 128 16,-1 5-128-16,0-2 0 0,-1 3 256 0,0 2-64 15,1 1-16-15,0 6 0 0,-3-1-48 0,-1 9-128 16,0 1 192-16,-3 6-64 0,-1 6 0 0,-4 4-128 0,1 8 192 0,-4 3-64 16,-2 10-128-16,-1 1 128 0,-2 8-128 0,-2 4 128 15,-4 5-128-15,-5 6 0 0,-6 4 0 0,-3 6 128 16,-4 2 0-16,-3 4 0 15,-4 1 0-15,-4 2 0 0,-2-6 16 0,1-5 0 16,-1-3 0-16,2-6 0 0,1-5 64 0,1-5 16 0,2-7 0 0,0-7 0 16,5-5-224-16,2-6 0 0,2-6 0 0,0-7 0 31,5-1-2032-31,2-9-400 0,2-5-64 0</inkml:trace>
  <inkml:trace contextRef="#ctx0" brushRef="#br0" timeOffset="14730.88">15550 4368 13823 0,'-17'3'608'0,"8"-2"128"0,9-1-592 0,0 0-144 16,0 0 0-16,0 0 0 0,0 0 1728 0,0 0 304 0,10 2 64 0,6 1 16 15,3-1-1216-15,5 1-224 16,3-3-48-16,3 0-16 0,2 0-192 0,1 0-32 0,0-3-16 0,-1 0 0 16,-2-4-240-16,-3 2-128 0,-3-1 128 0,-4 3-128 31,-2 2-464-31,-3 1-176 0,-3 1-16 0,-12-1-9856 0</inkml:trace>
  <inkml:trace contextRef="#ctx0" brushRef="#br0" timeOffset="14860.68">15440 4800 16575 0,'-12'12'736'0,"7"-6"160"0,1 4-720 0,4-1-176 16,4 3 0-16,2-5 0 0,4-2 848 0,3 2 144 16,2-4 32-16,3 2 0 0,2-2-640 0,4-3-128 15,3-1-32-15,-4-1-6368 16,6 0-1264-16</inkml:trace>
  <inkml:trace contextRef="#ctx0" brushRef="#br0" timeOffset="15594.69">17090 4325 14735 0,'-15'6'640'0,"6"-2"160"0,0 1-640 0,0 3-160 15,2-2 0-15,2 6 0 0,0-2 1200 0,1 1 208 16,1 3 32-16,2-4 16 0,1-10-496 0,0 0-80 16,8 12-32-16,4-5 0 0,3 0 256 0,6-5 48 15,3-2 16-15,6-1 0 0,7-2-480 0,5-3-112 16,4-2 0-16,1-4-16 0,-2-2-304 0,4-2-48 16,1 1-16-16,-1-1 0 0,1-3-64 0,-3 0 0 15,1-3-128-15,-2 3 192 0,-2 1-192 0,-2 2 144 16,-6-1-144-16,-5 2 128 0,-4-2-128 0,-6 2 160 15,-3-1-160-15,-4-1 160 0,-4 2-160 0,-3 1 0 16,-2 1 0-16,-2-1 0 0,-4-1 0 0,-6 1 0 16,-2-1 0-16,-6 1 0 0,-4 1 0 0,-4 1 0 15,-3 7 0-15,-5 4 0 0,-5 5 0 0,-2 6 0 16,0 0-160-16,-1 8 160 0,-2 4-144 0,0 4 144 0,0 2-128 0,-1 5 128 16,-2 4-128-16,5 4 128 0,-2 0-128 0,3 3 128 15,4 1 0-15,5-1 0 0,3 1 0 0,8-6 128 16,6-2 16-16,8 0 16 0,6-1 0 0,7-1 0 15,1-3 128-15,7-2 32 0,2-3 0 0,6-1 0 16,1-3-128-16,4-4-32 0,1-2 0 0,2-6 0 16,3-2-400-16,0 0-80 0,5-4 0 0,-4-2-9152 15,1-3-1840-15</inkml:trace>
  <inkml:trace contextRef="#ctx0" brushRef="#br0" timeOffset="16027.69">19029 2533 21183 0,'0'0'944'0,"-8"-5"192"0,2-3-912 0,6 8-224 0,0 0 0 0,-9 2 0 15,1 4 320-15,-1 4 0 0,0 6 16 0,-1 7 0 16,-2 5-64-16,-2 6-16 0,0 7 0 0,0 4 0 15,0-3 128-15,1 6 32 0,-2-1 0 0,2 4 0 16,3 6 96-16,1-1 0 0,0-2 16 0,6 1 0 16,2 0-80-16,4-2-32 0,2-5 0 0,4-6 0 15,3-2 192-15,5-5 32 0,-1-3 16 0,4 1 0 0,0-4-224 0,1-2-48 16,1-3-16-16,0-5 0 0,-3-2-112 0,0-4-32 16,-1-2 0-16,-1-5 0 15,1 1-1328-15,-4-1-272 0,0-6-48 0,-4-5-11680 16</inkml:trace>
  <inkml:trace contextRef="#ctx0" brushRef="#br0" timeOffset="16194.69">18350 3232 29487 0,'0'0'2624'0,"16"0"-2112"15,6-2-512-15,5 2 0 0,3 0 0 0,7-1 0 16,6-1 0-16,6 0-192 0,5 0 192 0,10-2 192 15,5-2-48-15,3-2 0 0,7-5-144 0,-3 2 0 16,2 1 144-16,0-3-144 16,4 4-1680-16,-2-2-416 0</inkml:trace>
  <inkml:trace contextRef="#ctx0" brushRef="#br0" timeOffset="18029.43">2626 7420 6047 0,'17'-4'256'0,"-6"2"64"0,-1-2-320 0,2 1 0 15,-1-1 0-15,1 1 0 0,-1 0 0 0,-1 2 128 16,0-2-128-16,-10 3 0 0,0 0 0 0,11-2 0 16,-11 2 0-16,10-3 0 0,-10 3 704 0,0 0 64 15,9-1 0-15,-9 1 16 0,10-7 240 0,-10 7 32 16,0 0 16-16,0 0 0 0,0 0-208 0,0 0-32 15,0 0-16-15,0 0 0 0,0 0-128 0,0-7-32 16,0 7 0-16,0 0 0 0,-7-6-144 0,7 6-48 0,0 0 0 0,-11-4 0 16,0 0-144-16,-1 3-48 0,1 1 0 0,-2 2 0 15,-4 2-16-15,-2 1-16 0,-2-1 0 0,-2 0 0 16,0 3 96-16,-5 1 32 0,0 2 0 0,-2-2 0 16,-2-2-128-16,-1 4-32 0,-2 4 0 0,1 3 0 15,-2 2-64-15,1 2-16 0,-1 2 0 0,1 5 0 0,-1-1 112 16,-1 5 16-16,-2 3 0 0,1 2 0 0,0 0 32 0,3 2 16 15,2 3 0-15,1 0 0 0,6 5-32 0,3-1 0 16,3 2 0-16,4 1 0 0,9-4-272 0,3 0 128 16,3-6-128-16,6-2 0 0,5-2 128 0,3-2-128 15,3-5 0-15,4 2 0 0,3-1 128 0,4-3-128 16,1-6 144-16,5-2-144 0,3-2 128 0,2 0-128 16,0-7 0-16,1-2 144 0,3-4-400 0,3 1-96 15,-1-4-16-15,2-3-11664 0</inkml:trace>
  <inkml:trace contextRef="#ctx0" brushRef="#br0" timeOffset="18346.34">3019 7927 23151 0,'0'0'1024'0,"-9"3"208"0,1 2-976 0,-1 5-256 0,2 4 0 0,-3 4 0 16,-4 1 0-16,-2 1 176 0,0 4-176 0,1 4 160 16,1-1 208-16,2 1 32 0,2-4 16 0,4 0 0 15,3-4-144-15,3 0-16 0,4-4-16 0,4-5 0 16,4 0-240-16,6-5 144 0,1-2-144 0,4-2 128 16,3-5 16-16,1-4 0 0,3 0 0 0,0-6 0 15,-1-5 32-15,-1-1 0 0,-2-1 0 0,-2-1 0 16,-6 0 176-16,-5 2 32 0,-2 0 16 0,-5 1 0 15,-2 1-16-15,-4 2 0 0,-1 5 0 0,-6-2 0 0,-3 3-192 0,-2 1-32 16,-6 3-16-16,-3 3 0 16,-1 0-496-16,0-1-96 0,2 3-32 0,1 1-8288 15,0 2-1648-15</inkml:trace>
  <inkml:trace contextRef="#ctx0" brushRef="#br0" timeOffset="18646.8">3749 7856 19343 0,'-3'23'848'0,"-1"-5"192"0,2 2-832 0,-1 7-208 16,-1 1 0-16,0 1 0 0,-1 3 1264 0,-2-4 208 15,-5-1 32-15,1-2 16 0,-2 0-720 0,0-6-144 16,2-4-16-16,0-4-16 0,4-3-80 0,7-8-16 0,0 0 0 0,-9-5 0 15,6-4 176-15,1-3 16 16,4-7 16-16,3-3 0 0,2 0-320 0,3-3-64 0,3 0-16 16,1-6 0-16,-1 4-336 0,1-2 0 15,1 4 0-15,2-1 0 0,-1 3 0 0,2 4 0 0,0 0 0 0,-4 7 0 16,1 3 0-16,3-1 0 0,-2 4 0 0,1 0-128 16,1 2-96-16,-2 3-16 0,1 2 0 0,0 2-9280 15,1 2-1856-15</inkml:trace>
  <inkml:trace contextRef="#ctx0" brushRef="#br0" timeOffset="19046.32">4723 7712 19343 0,'0'0'1728'0,"0"0"-1392"0,0 0-336 0,0 0 0 16,7 9 400-16,-2 3 16 16,0 3 0-16,-2 3 0 0,-1 2 96 0,-2 4 32 15,-2 3 0-15,-2-1 0 0,-3 5-16 0,0 1 0 16,-5 0 0-16,1-2 0 0,-2 1 64 0,-2 2 16 15,2-5 0-15,-1-2 0 0,0-5-32 0,2-2 0 0,-1-4 0 0,4-1 0 16,3-9 192-16,6-5 16 0,0 0 16 0,0 0 0 16,1-11-64-16,3-3-16 0,1-4 0 0,2-5 0 15,2 1-432-15,3-2-96 0,0-6 0 0,1 3-16 16,2-1-176-16,1 3 0 0,0-3 0 16,2 3 0-16,0-3 0 0,1 7 0 0,0 1 0 0,1 0 0 15,2 4 0-15,1 2 0 0,0 4-128 0,8 0 128 16,-3 1-960-16,-1 5-128 0,-2 3-32 0,0 1-13248 15</inkml:trace>
  <inkml:trace contextRef="#ctx0" brushRef="#br0" timeOffset="19330.66">5323 8076 17503 0,'0'0'1552'0,"0"0"-1232"15,11 6-320-15,1-2 0 0,2-4 720 0,3-1 96 16,3-4 16-16,2-1 0 0,-1 0 64 0,2-4 0 16,-1-5 16-16,1 2 0 0,0-4-496 0,-2 0-96 15,0-1-32-15,-2-2 0 0,-2-5 80 0,-3 3 16 16,-2 0 0-16,-3 0 0 0,-3 1-48 0,-2 3 0 16,-4 1 0-16,-3 5 0 0,-2-2 0 0,-4 4 0 15,-3 3 0-15,-2 6 0 0,-2 1-112 0,0 2-32 16,-2 5 0-16,-1 3 0 0,0 4-192 0,1 1 176 15,0 2-176-15,2 2 160 0,-3 1-160 0,2 2 0 0,3 3 144 0,2 2-144 16,0-4 0-16,6 2 0 0,-2-2 0 0,6 1-8800 31,0 4-1760-31</inkml:trace>
  <inkml:trace contextRef="#ctx0" brushRef="#br0" timeOffset="19646.34">6375 7836 20271 0,'-13'-7'896'0,"13"7"192"0,-8-2-880 0,-1-2-208 15,-1 1 0-15,0 2 0 0,-1 1 1024 0,-2 1 176 16,2 1 16-16,-3 0 16 0,-3 2-720 0,-1 2-128 15,-2-1-48-15,0 8 0 0,-1-2-48 0,1 3-16 16,0 0 0-16,-1 3 0 0,2 0 352 0,3 0 64 16,0 1 16-16,2 0 0 0,4 0-192 0,3-1-48 15,3 1 0-15,4-1 0 0,2-3-224 0,5-2-48 16,2 0-16-16,2-4 0 0,4 0-176 0,3-4 192 16,4-1-192-16,3-2 192 0,3-2-336 0,4-2-64 15,3-6-16-15,1 0-9152 16,-3-1-1824-16</inkml:trace>
  <inkml:trace contextRef="#ctx0" brushRef="#br0" timeOffset="19852.59">6984 7035 26031 0,'0'0'1152'0,"0"0"240"0,-4 10-1120 0,0 3-272 0,0 4 0 0,-1 8 0 0,-3 0 176 0,0 7-32 16,-4 2 0-16,-1 6 0 16,1 1 192-16,-2 6 48 0,-2 2 0 0,0-3 0 0,-1 2-80 0,0 1-16 15,-1 1 0-15,-6 21 0 16,3-7-1024-16,3-6-208 0,1-2-32 0</inkml:trace>
  <inkml:trace contextRef="#ctx0" brushRef="#br0" timeOffset="20012.3">6534 7789 21183 0,'0'0'944'0,"5"-6"192"0,-2-2-912 0,4 1-224 15,2 3 0-15,2-2 0 0,4 2 1696 0,2 2 288 16,1-1 64-16,3 2 16 0,6 1-1552 0,0-1-304 16,1-2-64-16,3-1-16 0,4 2-128 0,0-1 0 15,1-1 0-15,1 0-8640 0,1-2-1664 16</inkml:trace>
  <inkml:trace contextRef="#ctx0" brushRef="#br0" timeOffset="20498.82">8645 7655 13823 0,'0'0'1216'0,"-4"-8"-960"16,-1 0-256-16,-1-5 0 0,-3 0 1072 0,-3 2 160 15,-2-2 48-15,0 2 0 0,-1 3-592 0,0-1-112 16,-2 3-32-16,0 3 0 0,-4 4 16 0,-3 4 0 15,-4 4 0-15,0 3 0 0,-1 3-176 0,-2 4-48 16,0 4 0-16,0 1 0 0,3 4 128 0,3-1 32 16,3 2 0-16,6-1 0 0,3 2-256 0,7 0-48 15,3-6-16-15,8-1 0 0,3-3-176 0,2-5 0 16,4-2 144-16,5-5-144 0,5-2 144 0,0-3-144 16,4-5 192-16,1-2-192 0,1-3 192 0,-1 2-192 15,-2-5 192-15,-2 2-192 0,-1-6 176 0,-1 1-176 16,0 4 160-16,-3 0-160 0,-3 7 384 0,-2 3-32 15,-2 6 0-15,-3 1 0 0,-2 6 224 0,-1 7 32 16,-4 3 16-16,-3 4 0 0,-4 6-192 0,-1 3-48 16,-4 4 0-16,-3 1 0 0,-5 0-112 0,-4-2-16 15,-3 5-16-15,-4-1 0 0,-5 3-80 0,-5-3-16 0,-5 0 0 0,-2-5 0 16,2-3-144-16,1-4-192 0,1-4 32 0,-11 9 16 31,10-8-2320-31,8-11-464 0</inkml:trace>
  <inkml:trace contextRef="#ctx0" brushRef="#br0" timeOffset="20899.41">9040 7510 11967 0,'0'0'1072'0,"0"0"-864"15,-6 6-208-15,0 6 0 0,-1-1 1824 0,1 6 320 16,-2 2 64-16,3 5 16 0,-4 2-1184 0,2 4-224 16,-1-2-48-16,-1 4-16 0,0 1-112 0,2 2 0 15,0 2-16-15,3-4 0 0,2-6-304 0,2 0-64 16,2-6-16-16,2-2 0 0,1-2 144 0,3-3 48 15,1-5 0-15,1-3 0 0,3-6 496 0,-1-6 96 16,2-3 32-16,2-5 0 0,0-1-224 0,2-3-32 16,0-4-16-16,1 1 0 0,-1-5-480 0,-2 2-112 15,-2 1 0-15,-1-3-16 0,-2 0-176 0,-2 1 128 0,-1 1-128 0,-2 2 128 16,-2-2-128-16,1 1 0 0,-1 4 0 16,1-4 128-1,-5 5-640-15,0 4-144 0,0 4-32 0,0 10-9248 0,0 0-1856 0</inkml:trace>
  <inkml:trace contextRef="#ctx0" brushRef="#br0" timeOffset="21197.98">9439 7764 14735 0,'8'2'1312'0,"3"-2"-1056"16,2-2-256-16,2 1 0 0,3-1 2224 0,0-4 384 15,1 3 80-15,0-2 0 0,0-3-1632 0,-1 0-336 16,-1-1-64-16,-5 1-16 0,1-3-416 0,-4 1-96 16,-3-1 0-16,-1 2-128 0,-2-3 160 0,-3 5-160 15,-3-3 128-15,-2 3-128 0,-5 1 192 0,1 2-32 16,-4 3-16-16,-1 2 0 0,-1 2 48 0,-1 3 0 16,-2-1 0-16,-1 4 0 0,0 1 208 0,1 4 48 15,-2 3 16-15,1 0 0 0,1 4-96 0,0-2-32 16,5 2 0-16,4 1 0 0,0 2-336 0,3-3 0 15,2-2 0-15,4 0 0 0,4-2 0 0,4 3-208 16,2-4 16-16,5-3-9024 16,4-4-1824-16</inkml:trace>
  <inkml:trace contextRef="#ctx0" brushRef="#br0" timeOffset="21532.8">10280 7558 10127 0,'0'0'896'0,"2"-6"-704"0,-2 6-192 0,3-4 0 16,-3-6 2608-16,-2 6 480 0,2 4 112 0,-5-2 0 15,-1 2-1968-15,-3 0-400 0,-2 2-64 0,-2 1-32 16,-4 3-384-16,0 2-80 0,-5 1-16 0,0 2 0 0,1 2 48 0,-2 0 0 16,0 3 0-16,4 1 0 0,-1-2 16 0,6 0 16 15,2 2 0-15,5-1 0 0,1-4-192 0,5-1-144 16,4-1 192-16,3-2-192 0,3-2 144 0,2 2-144 15,3-4 0-15,3 1 144 0,1-1-16 0,0-2 0 16,1 1 0-16,1-1 0 0,0 2 32 0,-2 0 0 16,-1 1 0-16,-3-1 0 0,-3 1-32 0,-3 1 0 15,-8-6 0-15,2 6 0 0,-2 3 16 0,-6 3 0 16,-2 1 0-16,-6-3 0 0,-5 0-16 0,-2-1-128 16,-4 0 192-16,0 0-64 0,-3-1-128 0,-1-2 0 15,0 0 0-15,-10-1 0 16,8-4-432-16,4-1-112 0,4 0-32 0</inkml:trace>
  <inkml:trace contextRef="#ctx0" brushRef="#br0" timeOffset="21881.96">11066 7440 25567 0,'0'-14'1136'0,"0"14"224"0,0-5-1088 0,0-1-272 0,0 6 0 0,0 0 0 16,-3-4 288-16,-4 3 0 0,0 1 0 0,-5 4 0 15,-2 3-288-15,-2 0 0 0,-6 1 128 0,2 3-128 0,-3 3 0 0,0-3 0 16,1 3 0-16,5-1 0 16,0 1 0-16,4-4 0 0,3 4 0 0,4 1 0 0,2-1 0 0,3-2 0 15,3-1 0-15,3 4 0 0,4 0 0 0,1 1 0 16,4-5 0-16,3 3 0 0,1 1 0 0,0 1 256 15,-1-4-16-15,0 2-16 0,-3-1 144 0,-3 0 16 16,-2-3 16-16,-3 4 0 0,-2-1 112 0,-4-1 32 16,-5 2 0-16,-5 0 0 0,-3 2-128 0,-7-5-32 15,-5-1 0-15,-3 2 0 0,-4-4-128 0,-1 3-48 16,-2-5 0-16,0 0 0 0,-2 1-208 0,3-3 144 16,2-1-144-16,3 0 128 15,3-3-1520-15,5-3-304 0,3-2-64 0</inkml:trace>
  <inkml:trace contextRef="#ctx0" brushRef="#br0" timeOffset="22248.48">13189 6815 22111 0,'-15'-32'1968'0,"9"17"-1584"0,-3 0-384 0,-3-3 0 16,0 0 320-16,-2 1-32 0,-2 5 0 0,0-1 0 0,-3 4 160 0,-3 4 48 16,-1 3 0-16,-1 5 0 15,0 6-176-15,-2 3-48 0,0 3 0 0,0 4 0 0,-2 3-32 0,3 4-16 16,1 6 0-16,2 4 0 0,3 3 112 15,3 4 32-15,0 4 0 0,1 7 0 0,0 4-208 0,2 6-32 16,0-2-128-16,1 4 192 0,0 3-192 0,0-8 128 16,-2-3-128-16,1-1 0 0,0-1-192 0,0-6-128 15,1-7-16-15,0-2-16 16,2-7-1888-16,1-3-368 0,2-8-80 0,-5 4-6768 0</inkml:trace>
  <inkml:trace contextRef="#ctx0" brushRef="#br0" timeOffset="22600.5">12283 7712 15663 0,'-26'-19'1392'0,"18"10"-1120"15,-1 2-272-15,1-5 0 0,3 1 2592 0,2-2 464 16,3 3 80-16,5 1 32 0,4-1-1920 0,3 3-384 16,6-1-80-16,3 0-16 0,5 2-624 0,4-3-144 15,3 4 0-15,4-3 0 0,8 2 0 0,2-1 0 16,1-3 0-16,0 0 0 0,1-3 0 0,-1-1 0 16,0 0 0-16,-2 4 0 0,-3 0 0 0,-1 5 0 0,-1-4 0 0,-6 4 0 15,-5 1 0-15,-4 2 0 16,-2-1 128-16,-5 3-128 0,-5 3 0 0,-3 2 0 15,-4 5 0-15,-3 0 0 0,-3 3 128 0,-3 2-128 0,-6 3 0 16,-1 3 144-16,-2 2-144 0,-2 4 0 0,-1 0 0 0,1 2 128 16,2-4-128-16,2 1 0 0,3-6 0 0,2-2 0 15,3-2 0-15,4 0 0 0,4-5 0 0,3-1 128 16,3-5 48-16,4-1 0 0,4-1 0 0,-1-5 0 16,3-1 48-16,1-1 16 0,0-5 0 0,-1 0 0 0,-4-5-80 0,-1 0-16 15,-3 0 0-15,-2-1 0 0,-4-1-16 0,-3-1 0 16,-3 0 0-16,-3 1 0 0,-4-1 160 0,-4 2 32 15,-3 2 0-15,-4 0 0 0,-4-1-192 0,-2 7-128 16,-3-2 144-16,0 5-144 0,-4 0 0 0,3 2 0 16,2-3 0-16,2 5 0 0,4 0 0 0,1 1-192 15,5 3 192-15,5-3-160 16,6-1-1488-16,0 0-288 0,0 0-64 0</inkml:trace>
  <inkml:trace contextRef="#ctx0" brushRef="#br0" timeOffset="22882.73">13874 7382 27647 0,'-7'24'1216'0,"3"-13"256"0,1 7-1168 0,0 5-304 16,-3 1 0-16,0 8 0 0,-3 2 992 0,-1 1 144 15,-1-4 16-15,-2 2 16 0,-1-2-240 0,-1 1-48 16,-2-8-16-16,4-1 0 0,1-2-304 0,0-7-64 15,2-1-16-15,2-4 0 0,8-9-96 0,0 0 0 0,0 0-16 0,3-12 0 16,0-1-112-16,3-5-32 0,3-5 0 0,0-3 0 16,2 0-224-16,2-2 0 0,0 1 128 0,3-1-128 15,2 3 0-15,1 2 0 0,1-3 0 0,2 5-160 16,3 0-112-16,2 2-32 0,1 2 0 0,16-8 0 16,1 11-2448-16,1 0-512 0</inkml:trace>
  <inkml:trace contextRef="#ctx0" brushRef="#br0" timeOffset="23216.34">16263 6392 28559 0,'-4'5'2544'0,"-2"1"-2032"0,1 0-512 0,-2 8 0 15,3 4 1344-15,-2 3 192 0,0 9 16 0,-5 18 16 16,4 8-1280-16,-6 4-288 0,-1-3 0 0,-1 8 0 15,0-1 0-15,-3 3 0 0,-2 4 0 0,-2-1 0 16,0 0 0-16,-2-1 128 0,3-6-128 0,-5 2 192 16,-1-4-1392-1,1-4-272-15,-1-2-48 0,2-8-12240 0</inkml:trace>
  <inkml:trace contextRef="#ctx0" brushRef="#br0" timeOffset="23637.2">15693 7299 18431 0,'16'-13'816'16,"-4"8"160"-16,4-1-784 0,3 1-192 0,1 1 0 0,4 3 0 0,-1-3 1536 0,1 0 272 16,2 0 48-16,4 1 16 0,2-1-1056 0,3-5-224 15,4 0-32-15,4-5-16 0,5-3-288 0,5-3-64 16,5-3-16-16,-4-5 0 0,-3 2 80 0,-1-5 0 16,2-5 16-16,-4 3 0 0,-3-1-128 0,-5-3-16 15,1-2-128-15,-3-2 192 0,-4-3 64 0,-2-5 16 16,-5-1 0-16,0-1 0 0,-1-1 48 0,-3 3 0 15,-4 9 0-15,-3 5 0 0,-5 11-160 0,-2 8-32 16,-3 3 0-16,-6 13 0 0,0 0 96 0,0 16 16 16,-4 9 0-16,-3 8 0 0,-5 5-240 0,-3 8 0 15,-3 6 0-15,-1 4 0 0,-1 1 256 0,-4 6-64 16,-3 1 0-16,-2 3 0 0,-2 2-16 0,1-3-16 16,-2 0 0-16,1 1 0 0,1-4-160 0,6-9 0 15,1-9 0-15,5-10 0 0,5-9 272 0,6-8-16 16,4-7-16-16,5-3 0 0,-2-8 192 0,8 0 32 15,4-7 16-15,-2 2 0 0,4-6-176 0,0 2-48 0,1-5 0 16,11-6 0-16,-1 2-256 0,-1 4 0 0,2 1 0 0,-1 7 0 16,-1-3 0-16,0 6 0 0,1 6 0 0,-1 7 0 15,0 5 0-15,-1 3 0 0,1 2 0 0,-5 1 0 16,-1 0 0-16,-3 4 0 0,-2-3-128 0,-2 3 128 16,-2-1-144-16,-1-3 16 0,-2-2 0 0,0-1 0 15,-1-1-2288-15,2-3-448 16,-1-3-80-16</inkml:trace>
  <inkml:trace contextRef="#ctx0" brushRef="#br0" timeOffset="23829.51">17301 7185 29999 0,'-9'19'1328'0,"4"-4"272"0,0 4-1280 0,0 7-320 16,0 0 0-16,1 5 0 0,0 3 256 0,2 2-32 15,-2-3 0-15,0-3 0 0,0-2-64 0,1-5-16 16,1-4 0-16,1-4 0 16,1 1-1632-16,0-4-336 0,1-3-64 0,-1-9-10144 0</inkml:trace>
  <inkml:trace contextRef="#ctx0" brushRef="#br0" timeOffset="23966.31">17262 7105 14735 0,'-15'5'640'0,"6"1"160"0,0 0-640 0,0 1-160 0,3 3 0 0,-3 0 0 16,0 3 3136-16,1 1 608 0,1 2 112 0,0-4 32 31,1-1-3744-31,2-1-736 0,4-10-160 0</inkml:trace>
  <inkml:trace contextRef="#ctx0" brushRef="#br0" timeOffset="24536">18762 6980 24879 0,'0'0'2208'0,"-5"-10"-1760"0,0 0-448 0,-3-2 0 15,0 5 432-15,-3-5 0 0,-4 1 0 0,-3 1 0 16,-2-1-432-16,-3 5 0 0,-3 4 0 0,0 0 0 16,-1 2 0-16,-1 3 0 0,0 1 0 0,3 5 0 15,0-2 336-15,5 5-16 0,1-3 0 0,6 3 0 16,4 2 128-16,4-1 0 0,4 0 16 0,4 2 0 0,0 0-288 0,5 2-176 15,2-1 192-15,3 1-192 0,0-3 192 0,1 4-192 16,0 3 192-16,0-1-192 0,-2 0 272 0,1 0-48 16,-2 0-16-16,0 2 0 0,-4-2 144 0,-3 2 32 15,1-2 0-15,-4 2 0 0,-2 1-64 0,-4-2 0 16,-1 1 0-16,-6-4 0 0,1-2-32 0,-6-2-16 16,-2 1 0-16,-5-2 0 0,-1 0-48 0,-5-6-16 15,-1-2 0-15,-1 1 0 0,-3-10-208 0,4 0 0 16,-1-1-192-16,3-3 192 15,2-2-2912-15,2-3-480 0</inkml:trace>
  <inkml:trace contextRef="#ctx0" brushRef="#br0" timeOffset="25184.14">21121 6969 23039 0,'-19'-5'1024'0,"7"2"192"0,0-5-960 0,-2 1-256 16,0 0 0-16,-1 0 0 0,-1 3 336 0,0 3 32 16,-2 2 0-16,0 0 0 0,-1-1-368 0,-2 5 0 15,-4 6 0-15,0 4 0 0,-2 4 0 0,-1 4-128 16,-2 3 128-16,-1 4 0 0,-2 4 0 0,0 2 256 15,0-1-48-15,1 2 0 0,3 0 16 0,2 0 0 16,5-2 0-16,1-4 0 0,6-3-224 0,5-8 176 16,5-5-176-16,3-3 160 0,5 1 160 0,3-6 48 15,6-2 0-15,2-6 0 0,4-8 240 0,1-4 48 16,3-4 16-16,8-6 0 0,2-4-208 0,4-4-32 16,4 0-16-16,2-4 0 0,2-3-416 0,2-1 0 0,0-2 0 0,-1-3 0 15,-3-1 0-15,0-4 0 16,-6-3 0-16,-2-3 0 0,-1-2 128 0,-3-6-128 0,1-4 0 0,-1-2 128 15,-4-3-128-15,-2-8 0 16,1 0 144-16,-4-3-144 0,0 2 0 0,-1 13 128 16,0 10-128-16,-2 16 0 0,0 12 0 0,-3 10 0 0,-4 10 0 0,-2 4 0 15,-9 6-128-15,5 13 0 0,-3 4 0 16,-5 15 0-16,-3 10-16 0,-2 8 0 0,-2 2 0 0,-3 2 0 16,-2 6 144-16,-3 5 0 0,1 4 0 0,-3 4-128 15,-1 2 128-15,2 3 0 0,-3 1 0 0,2-2 0 16,-1 1 0-16,2-3-128 0,2-9 128 0,5-5-128 15,3-9-2240-15,4-10-432 0,3-6-80 0,3-7-7616 16</inkml:trace>
  <inkml:trace contextRef="#ctx0" brushRef="#br0" timeOffset="25360.39">21721 7020 26207 0,'-3'16'1152'0,"2"-1"256"0,-1 4-1136 0,0 4-272 15,-3 5 0-15,0-1 0 0,-2 2 592 0,-2 2 64 16,0-5 16-16,-4 4 0 0,0-4-352 0,1 2-80 16,0-5-16-16,-1 3 0 0,-1-4-96 0,2-3-128 15,0-3 176-15,3 0-176 16,3 1-992-16,4-5-304 0,0 0-64 0,6-6-16 0</inkml:trace>
  <inkml:trace contextRef="#ctx0" brushRef="#br0" timeOffset="25719.36">23526 6317 17503 0,'9'-26'1552'0,"0"1"-1232"0,-3-1-320 0,0-2 0 15,0 3 1680-15,-4-3 288 0,-2 5 48 0,-2-1 16 16,-4 2-1168-16,-4 5-224 0,-2-1-64 0,-5 8 0 0,-1-1-336 0,-1 8-80 16,-5-1-16-16,-3 4 0 15,-2 0-144-15,-3 5 0 0,-2 3 0 0,-3 5 0 0,-1 7 224 0,-4 6 16 16,-4 3 0-16,-5 6 0 0,-2 2-16 0,0 10 0 16,1 4 0-16,-1 4 0 0,4 8-224 0,3 3 176 15,3 2-176-15,5 4 160 0,2 1-160 0,4 0 0 16,2-2 0-16,4-4 0 0,6-6 0 0,2-3 0 15,7-2 0-15,2-6 0 0,4-1 0 0,1-7 0 16,3-3 0-16,1-7 0 16,1 1-256-16,0-6-128 0,1-7-16 0,-1-2-16 15,0-2-2080-15,-1-2-400 0</inkml:trace>
  <inkml:trace contextRef="#ctx0" brushRef="#br0" timeOffset="25858.32">22296 7140 22111 0,'11'3'1968'0,"3"-2"-1584"16,4 0-384-16,3-1 0 0,5-1 288 0,4 1-32 15,3-1 0-15,5 0 0 0,2-1-256 0,1-3-272 0,-1-4 48 0,1 0 16 32,0-5-720-32,2-2-144 0,1-1-16 0</inkml:trace>
  <inkml:trace contextRef="#ctx0" brushRef="#br0" timeOffset="26084.68">23919 6247 11055 0,'6'-18'480'0,"-3"9"112"0,-1 1-464 0,-1 2-128 16,-2 0 0-16,1 6 0 0,0 0 2288 0,-10-2 432 16,-1 5 96-16,-3 6 0 0,-4 1-1728 0,-3 8-368 15,-1 6-64-15,-4 3-16 0,-1 3 48 0,-2 6 0 16,-3 4 0-16,-1 6 0 0,-1 0-96 0,0 6-16 15,-2 8 0-15,3 1 0 0,3 6-320 0,0 1-64 16,4-4 0-16,2 2-16 0,1 3-176 0,2-9 0 16,2-3 144-16,4-5-144 15,1-2-2064-15,3-10-496 0</inkml:trace>
  <inkml:trace contextRef="#ctx0" brushRef="#br0" timeOffset="26264.34">23051 7129 23039 0,'0'0'2048'0,"14"0"-1648"16,0 2-400-16,3 3 0 0,5-1 416 0,3-1 0 16,1-1 0-16,0 1 0 0,6-2-272 0,1-2-144 0,5-4 160 0,2 0-160 31,2-5-272-31,2 2-160 0,5-2-16 0</inkml:trace>
  <inkml:trace contextRef="#ctx0" brushRef="#br0" timeOffset="26601.16">24174 7088 23039 0,'0'0'2048'0,"13"1"-1648"15,2 1-400-15,2-1 0 0,1 0 448 0,2 2 16 16,1 1 0-16,1-6 0 0,0-1-176 0,1-1-32 16,-1-1-16-16,-5 0 0 0,0-4-240 0,-1 2 128 15,1-2-128-15,-2 0 0 0,-2-3 0 0,-2-1-192 16,-2-2 16-16,-3 3 0 0,-2 0 176 0,-3 4-160 16,-3-2 160-16,-3 3-160 0,-3 1 160 0,-6 1 0 15,-4 4-144-15,-1 6 144 0,-1 1 0 0,0 4 0 16,-1 4-144-16,1 3 144 0,1-1 128 0,2 2 96 15,3 1 16-15,3-1 0 0,2-1 16 0,4 0 16 16,4 1 0-16,1-1 0 0,0-5-272 0,3 1 160 16,4 0-160-16,3-3 128 15,1-1-560-15,2-3-112 0,-1 1-32 0,1-7 0 0</inkml:trace>
  <inkml:trace contextRef="#ctx0" brushRef="#br0" timeOffset="26868.84">25006 6877 7359 0,'-13'13'320'0,"5"-3"80"0,-3 3-400 0,-1 3 0 15,0 5 0-15,0-1 0 16,1 5 4368-16,-1 0 800 0,-2 2 144 0,2-1 48 0,-1 1-4080 0,0-6-832 16,0-2-144-16,2-3-48 0,0-4 16 0,2-2 0 15,1 2 0-15,8-12 0 0,0 0-80 0,0 0-32 16,0 0 0-16,-4-8 0 0,3-2 144 0,5-4 16 15,3-4 16-15,5-2 0 0,-1-4-160 0,6 0-48 16,1 1 0-16,1-3 0 0,-1 0-128 0,-2 8 0 16,2-1 0-16,1 0 0 0,4-4 0 0,2 1 0 15,4-1 0-15,3 4 0 0,4 3 0 0,-3 0-144 16,1 3 144-16,-1 1 0 16,-1 1-1456-16,-2 4-176 0,0 0-32 0</inkml:trace>
  <inkml:trace contextRef="#ctx0" brushRef="#br0" timeOffset="27202.59">25912 6877 18431 0,'0'0'1632'0,"8"-4"-1312"0,2-1-320 0,1-2 0 15,3 0 1456-15,0-2 208 0,0 0 64 0,0 1 0 16,-1-1-1280-16,-1 2-240 0,-1-2-48 0,-2 2-16 16,-2-6-144-16,-2 2 0 0,-1 0 0 0,-3-3 0 15,-2 3-192-15,-1 2 192 0,-2-1-160 0,-3 5 160 0,0-1-128 0,-2 2 128 16,-1 4 0-16,-2 5-144 0,-1 0 144 0,0 6 0 16,-3 1-144-16,0 2 144 0,3 2 0 0,-1 2 0 15,1 1 0-15,2 1 0 0,1 1 192 16,1-2-64-16,2-1 0 0,2-1 0 0,2-1-128 0,1-2 0 15,4-3 0-15,1-3 128 0,2 2-128 0,2-4-224 16,0-2 48-16,4-1-7168 16,0-5-1424-16</inkml:trace>
  <inkml:trace contextRef="#ctx0" brushRef="#br0" timeOffset="27536">26514 6689 19807 0,'-11'22'880'0,"5"-10"176"0,-3 6-848 0,0 2-208 16,0 2 0-16,-1 2 0 0,-2 2 688 0,1-2 80 16,-2 0 32-16,2-1 0 0,-1-4-272 0,3 0-48 0,0-3-16 0,3-4 0 15,1-1-224-15,2-4-48 0,3-7-16 0,0 0 0 16,0 0 240-16,6-5 48 0,0-3 16 0,3-3 0 15,1-1-128-15,1 1-32 0,1-3 0 0,1-2 0 16,2 0-320-16,-1-1 144 0,0 1-144 0,0 3 0 16,0 0 0-16,0 2 0 0,-2 3 0 0,1 1 0 15,0 2 0-15,0 3 0 0,-3 4 128 0,-1 3-128 0,-2 4 128 16,0 3-128-16,-2 2 144 0,-1 3-144 0,-2 1 0 0,-1 1 0 16,-1 0 0-16,-1 1 0 0,-1-1 0 15,-2 0 128-15,-1 0-128 0,0 0 0 16,-3-2-1408-16,3 1-320 0,0-7-64 0</inkml:trace>
  <inkml:trace contextRef="#ctx0" brushRef="#br0" timeOffset="27819.22">27683 5879 17503 0,'-22'19'1552'0,"12"-5"-1232"0,-2 7-320 0,-4 14 0 16,2 5 1648-16,4 2 272 0,1 2 48 0,1 7 16 15,1 4-1344-15,0 3-272 0,2 2-48 0,1 0-16 16,-2 1-144-16,1-3-32 0,-2 1 0 0,2-2 0 15,2-4-128-15,-1-1 0 0,0-1 0 0,3-5 0 16,-3-7-1200-16,3-4-208 16,-1-4-64-16</inkml:trace>
  <inkml:trace contextRef="#ctx0" brushRef="#br0" timeOffset="27965.31">27224 6568 25791 0,'0'0'2304'0,"0"0"-1856"15,11-4-448-15,4 3 0 0,3 0 448 0,3 3-16 16,1 2 0-16,4 0 0 0,2-1-432 0,2-1 0 16,2 3 0-16,4-5 0 0,3 0 0 0,-10-1-272 15,4 0 32-15,19-4-11696 0</inkml:trace>
  <inkml:trace contextRef="#ctx0" brushRef="#br0" timeOffset="28436.94">29251 6667 30399 0,'-6'21'2704'0,"-3"-1"-2160"0,0 2-544 0,-1 7 0 16,-2 1 176-16,-2 3-176 0,-1 2 160 0,-3 2-160 15,-2 2 128-15,0-2-128 0,-3-3 0 0,2-2 144 16,-1-3-144-16,-3-3 160 0,1-5-160 0,-1-2 160 16,-2-2-160-16,3-4 192 0,2-2-192 0,5-6 192 0,3-2-48 0,5-5 0 15,-1 0 0-15,6-7 0 0,2-1 16 0,5-4 0 16,2-4 0-16,4-2 0 0,2-7-160 0,3 0 0 15,2-2 0-15,1 1 0 0,4-4 0 0,0-3 0 16,2-1 0-16,-1 1 0 0,2-2 0 0,4 1 0 16,3-1 0-16,2 2 0 0,1-2 0 0,5 2 0 15,4 6 0-15,2 5 0 0,1 6 0 0,-2 6 0 16,-1 3-160-16,-4 0 160 0,-6 5-144 0,-7 3 144 16,-5 2-128-16,-5 9 128 0,-4 4-128 0,-5 4 128 15,-4 0-128-15,-4-1 128 0,-5 1 0 0,-2 1-160 16,-4-1 160-16,-3 0 0 0,-3-2 0 0,-4 0-128 15,-2-2 128-15,-4-2 0 16,-2-5-512-16,-3-2-64 0,0-3 0 0,3-2-8448 16,6-1-1680-16</inkml:trace>
  <inkml:trace contextRef="#ctx0" brushRef="#br0" timeOffset="28720.23">30062 6336 25103 0,'-4'17'1104'0,"2"-8"240"0,-1 3-1072 0,-1 4-272 0,-1 2 0 0,-1 6 0 16,-2 4 240-16,-2-1-16 0,-1 1 0 0,-6 1 0 15,-2-1 64-15,-1 3 16 0,-4-5 0 0,-3 4 0 16,-4-5 176-16,2 0 32 0,0-4 16 0,2-2 0 16,2-3-256-16,-6 2-48 0,8-9-16 0,7-1 0 0,4-6 0 0,12-2 0 15,0 0 0-15,0-6 0 0,3-6 48 0,3 0 0 16,3-1 0-16,3-4 0 0,2-2-256 0,4-1 176 15,-1 0-176-15,4-2 160 0,3-1-160 0,2-1 0 16,-1 2-160-16,0 2 160 16,-1 4-560-16,2 0-16 0,-2 2 0 0,-1 2 0 15,-3-2-1472-15,-1 5-320 0,-1 0-48 0</inkml:trace>
  <inkml:trace contextRef="#ctx0" brushRef="#br0" timeOffset="29004.81">30352 6439 14735 0,'0'0'640'0,"0"0"160"0,0 0-640 0,0 0-160 15,0 0 0-15,0 0 0 0,-4 7 1760 0,-5 5 320 16,-2 0 64-16,-2 4 16 0,-2 0-1200 0,-2 1-224 16,1 2-48-16,-1 1-16 0,1 3 96 0,-1-1 0 0,1-3 16 0,0 1 0 15,5 0-128-15,2 1-16 16,1-5-16-16,5-1 0 0,1-1-368 0,5-3-80 0,3-1-16 0,1-5 0 15,3-3-32-15,1-2 0 0,3-3 0 0,3-3 0 16,2 0 0-16,1-5 0 0,-2-5 0 0,1 2 0 16,0-1-128-16,0 0 0 0,-1-3 0 0,-2 0 128 15,0-2-128-15,-6 2 0 0,0 2 0 0,-2-2 0 16,-2-4-160-16,-2 3-112 0,-3 1-32 0,-1 3 0 16,-1 4-784-16,-3-2-176 0,1 4-16 0,-5-4-11024 15</inkml:trace>
  <inkml:trace contextRef="#ctx0" brushRef="#br0" timeOffset="29404.96">31055 5774 11967 0,'0'0'1072'0,"-5"7"-864"15,-2 4-208-15,1 5 0 0,-2 6 1792 0,0 2 304 16,-3 1 64-16,0 3 16 0,-3 4-1584 0,-3 1-304 16,-3 4-64-16,-2 1-16 0,0 0 496 0,-3 2 112 15,0-1 16-15,-2 4 0 0,-1-2 0 0,2 0 16 16,-1-3 0-16,3-3 0 0,6-2-528 0,3-3-128 16,3-9 0-16,6-2-16 0,2-3-32 0,5-4 0 15,5-7 0-15,2-1 0 0,5-3-16 0,4-1 0 16,-1 0 0-16,6-2 0 0,1-2-320 0,1-1-64 15,1-1 0-15,2 2-16 0,0 1-112 0,-1 1 0 0,0 0-16 0,-2 4 0 16,-4 2 400-16,2 2-160 0,-4 3 160 0,-4-2 0 16,-3 2-144-16,-5 2 144 0,-6 0 0 0,-2 2-144 15,-7-4 144-15,-5 2 0 0,-6-2 128 0,-6 1-128 16,-6 0 0-16,-1-2 128 0,0-3-128 0,0-1 0 16,0-3 128-16,0-1-128 0,3-3 128 0,2-2-128 15,2 0 0-15,3-2 0 0,7 0-160 0,-4-5-11328 16</inkml:trace>
  <inkml:trace contextRef="#ctx0" brushRef="#br0" timeOffset="29611.84">31526 5568 24479 0,'0'0'1088'0,"-3"11"208"0,-4 0-1040 0,-2 4-256 16,-1 3 0-16,-4 3 0 0,-4 5 0 0,1 0 0 16,-2 9 0-16,-1-2 0 0,1-3 0 0,0 1 208 15,2 2-32-15,0 1-16 0,1 2-32 0,-1-1 0 16,2 1 0-16,1-2 0 16,1 0-848-16,3-2-176 0,-2-3-48 0</inkml:trace>
  <inkml:trace contextRef="#ctx0" brushRef="#br0" timeOffset="29922.5">31421 6315 15663 0,'0'0'688'0,"0"0"144"15,0 0-656-15,8 2-176 0,2 0 0 0,1-2 0 16,3-2 1232-16,1-1 224 0,2-2 32 0,1 0 16 15,2 0-1120-15,0-5-240 0,-1-1-144 0,1-1 192 0,-3 0-192 0,1 1 128 16,-3-3-128-16,-1 0 128 0,-2 0-128 0,-3 1 160 16,-3 1-160-16,-1-1 160 0,-2 3 352 0,-3 1 64 15,-3 4 0-15,-1 1 16 0,-2 3-32 0,-2 2-16 16,-2 1 0-16,-3 5 0 0,1 4-176 0,-5-1-48 16,-1 2 0-16,2 3 0 0,1 0-128 0,-1 2-48 15,1 1 0-15,2-2 0 0,2-3-144 0,3 0 0 16,2 1 144-16,3-4-144 15,3 1-1744-15,4-3-432 0</inkml:trace>
  <inkml:trace contextRef="#ctx0" brushRef="#br0" timeOffset="30387.14">31993 6385 24879 0,'-23'5'2208'0,"14"-1"-1760"0,0 0-448 0,0 5 0 16,3 0 784-16,0 3 80 0,-2 4 16 0,3-4 0 15,0-3-672-15,2 0-208 0,3-9 128 0,0 0-128 16,4 5 144-16,-4-5-16 0,9 2-128 0,2-4 192 16,2 0-192-16,1-5 176 0,0 1-176 0,0 0 160 15,1-4-160-15,2 2 0 0,-2-4 0 0,2 4 0 16,-1-5 0-16,1 0 0 0,-1 6 0 0,1-2 0 15,-2 2 0-15,-1 5 0 0,0 0 0 0,-1 4 0 16,-2 0 0-16,-1 5 0 0,-1 5-160 0,-1 0 160 0,-2-3-128 0,1 5 128 16,-4 1 0-16,0 0-144 0,-3-1 144 0,-1 1 0 15,-3 1 0-15,0-2 0 0,-1-5-144 0,0 1 144 16,0-5-160-16,5-5 160 0,0 0 0 0,0 0 0 16,0 0 0-16,0 0 0 0,0 0 0 0,2-5 0 15,3 0 0-15,2-4 160 0,0 0-160 0,2-4 0 16,3 3 144-16,-1 2-144 0,-1-1 0 0,2 2 0 15,2 0 0-15,-2 0 0 16,2 2 0-16,-1 2 0 0,0 1 0 0,2 0 0 0,-1 2 0 0,-1 4 0 16,-2 0 0-16,-1 4 128 0,1 1-128 0,-3 3 144 15,1 1-144-15,0 3 160 0,0 2-160 0,-1 1 0 16,-1 4 144-16,1-1-144 0,-2-2 0 0,1 0 0 16,-2 0 0-16,-1-1 128 15,-1-2-1632-15,0-3-320 0</inkml:trace>
  <inkml:trace contextRef="#ctx0" brushRef="#br0" timeOffset="30538.93">32241 5872 32255 0,'0'0'2864'0,"0"0"-2288"0,0 0-576 0,-7 0 0 15,1 0 192-15,6 0-64 0,-5 2 0 0,0 2-128 16,5-4 128-16,0 0-128 0,0 0 0 0</inkml:trace>
  <inkml:trace contextRef="#ctx0" brushRef="#br0" timeOffset="32121.88">7463 9554 2751 0,'0'-19'128'0,"0"8"16"0,0 2-144 0,2 0 0 0,-2 9 0 0,0 0 0 0,4-9 3488 0,-4 9 672 16,0 0 128-16,0 0 16 0,3 9-3152 0,-3 6-640 16,0 5-128-16,0 7-32 0,-3 2-16 0,1 6 0 15,-2 3 0-15,4 5 0 0,-1 0-64 0,-1 5-16 16,2 3 0-16,2-1 0 0,-1-3-64 0,4 1-32 15,0-3 0-15,3-2 0 0,0-5-16 0,5-5 0 16,4-6 0-16,0-2 0 0,1-6 32 0,0-7 0 16,1-3 0-16,4-8 0 0,2-2 464 0,5-8 112 15,1-3 16-15,3-6 0 0,1-6-16 0,1 0 0 16,-1 1 0-16,-2-5 0 0,-2 0-512 0,-2-2-112 16,-2 1 0-16,-3 1-128 0,-4-4 128 0,1 4-128 15,-2 2 0-15,-3 5 0 0,-3 1 144 0,0 3-144 16,-1 3 0-16,0 3 144 0,-3 3-144 0,-2 4 0 15,-7 4 0-15,9 5 0 0,0 9 0 0,-3 5 0 16,1 5 0-16,0 8 0 0,0 1-160 0,-1 7 160 16,1 3 0-16,-2 9-144 0,-2 6 144 0,0 2 0 15,-2 4 0-15,-2 3 128 0,-4 4-128 0,-4 4 176 16,-5 5-176-16,-3-3 192 0,-2 1-192 0,5-23 192 0,-2 5-192 0,-4 0 192 16,-3 2 144-16,0-5 48 0,0-4 0 0,0-3 0 15,0-9 336-15,-1-4 80 0,1-4 16 0,-1-4 0 16,-1-6-176-16,0-4-48 0,0-4 0 0,1-6 0 15,1-1-336-15,1-6-64 0,2-2 0 0,1-4-16 16,1-3-176-16,2-1 0 0,2-3 0 0,1-2 128 16,1-1-128-16,2-3-256 0,3-6 64 0,-1-3 16 15,4 5-320-15,4 5-64 0,3-1-16 0,3 3 0 16,3 0-1472-16,1 6-288 0,2-3-64 0,-2 5-16 0</inkml:trace>
  <inkml:trace contextRef="#ctx0" brushRef="#br0" timeOffset="32464.26">9189 9843 25919 0,'0'0'1152'0,"0"0"224"0,0 0-1104 0,10-3-272 0,4 2 0 0,1-1 0 15,3 2 880-15,6 0 112 0,6-1 32 0,1-1 0 16,2 3-528-16,2-2-112 0,2-3 0 0,-3-1-16 16,-1 1-208-16,-4 0-32 0,0 0-128 0,-2 1 192 15,-3 0-1216-15,-3 0-240 0,-5 3-48 0</inkml:trace>
  <inkml:trace contextRef="#ctx0" brushRef="#br0" timeOffset="32614.89">9396 10268 28559 0,'0'0'2544'0,"10"7"-2032"16,3 0-512-16,6-2 0 0,3 3 960 0,3 0 80 16,2-5 32-16,1 3 0 0,2-1-432 0,3-4-96 15,2 0-16-15,3-2 0 0,-1-3-336 0,1 2-64 16,4-2 0-16,2 1-128 16,3-1-1600-16,-2-3-448 0</inkml:trace>
  <inkml:trace contextRef="#ctx0" brushRef="#br0" timeOffset="38694.58">12940 9825 12143 0,'0'0'528'0,"-6"4"128"0,2 1-528 0,-1 0-128 0,0-1 0 0,0 2 0 0,0 3 896 0,-1-4 160 16,3 3 32-16,1-3 0 0,2 2-288 0,0 2-48 16,0-9-16-16,0 6 0 0,4 2 16 0,4-3 0 15,1 2 0-15,2-1 0 0,2-4-48 0,5 0-16 16,3-2 0-16,3-2 0 0,3 1-208 0,2-5-32 16,2-2-16-16,-1-1 0 0,1 0-32 0,1-1 0 0,3 0 0 0,-2-4 0 15,2 1 32-15,-2 1 0 16,1-4 0-16,-1 0 0 0,0-2-176 0,12-6-16 0,-7 4-16 0,-7 1 0 15,-5-3-224-15,-4 4 144 0,-5 3-144 0,-3 0 128 16,-4-2-128-16,-3 3 192 16,-3-1-192-16,-2 0 192 0,-2 1-192 0,-1 1 160 15,0 3-160-15,-3-4 160 0,-5 0-160 0,0 1 0 0,-2-1 0 0,-5 3 0 16,0 0-192-16,-3 0 192 16,-4 1-192-16,1 2 192 0,2-2-160 0,0 2 160 0,-2 6 0 0,0 1-144 15,1 4 144-15,-3 4-160 0,-2 3 160 0,2 3-160 16,-5 1 160-16,1 7-128 0,0 3 128 0,-3 3-128 15,-2 0 128-15,-1 2 0 0,-2-2-144 0,11-4 144 16,-6 5 0-16,0 5 0 0,-1 0 0 0,0 4 0 16,2 2 176-16,0 0-48 0,0 3-128 0,3 3 192 15,3 1 0-15,2 2 0 0,3 1 0 0,4-4 0 16,4-1-64-16,3-4-128 0,5-3 176 0,5-4-176 0,3-2 192 16,2-3-64-16,7 0 0 0,3-6-128 0,5-3 320 0,13 5-64 15,5-9 0-15,-11-6 0 0,6-2-256 16,6-2 160-16,5-4-160 0,1-2 128 0,-1-6-128 0,1 2 0 15,0-5 0-15,2 0 128 0,-2-5-384 0,2 1-96 16,-4-1-16-16,2-1-8896 16,-1 1-1776-16</inkml:trace>
  <inkml:trace contextRef="#ctx0" brushRef="#br0" timeOffset="39127.08">14445 8612 12895 0,'-2'-11'576'0,"2"11"112"0,-2-7-560 0,2 7-128 0,0 0 0 0,-2-6 0 15,0 1 1216-15,-3-1 192 0,5 6 64 0,-6-3 0 16,0 2-480-16,-1 2-96 0,1 3 0 0,-2 3-16 16,-1 0-304-16,1 4-64 0,-3 1-16 0,2 3 0 15,1 4 96-15,-1 4 32 0,0 0 0 0,0 2 0 16,1 6-16-16,2 3 0 0,1 3 0 0,1 5 0 15,1 1-224-15,3 0-64 0,2 3 0 0,-1-3 0 16,2 2-128-16,0-5-48 0,2 1 0 0,2-4 0 16,-1-4-144-16,2-3 128 0,2-4-128 0,0-1 128 0,0-6 16 0,2-2 0 15,-1-4 0-15,-1-1 0 0,3-1-144 0,-2-5 0 16,0-1 0-16,-2-4 128 16,-1-2-1616-16,1-3-336 0,-2-1-64 0,-1-4-16 0</inkml:trace>
  <inkml:trace contextRef="#ctx0" brushRef="#br0" timeOffset="39291.61">13938 9103 24191 0,'0'0'1072'0,"0"0"208"0,0 0-1024 0,11 2-256 16,3 0 0-16,4 0 0 0,4 2 384 0,4-1 0 15,5 0 16-15,5-3 0 0,2-2-144 0,4-1-16 0,-2-2-16 0,5 0 0 16,1-4-48-16,-1 3-16 0,2 1 0 0,3-2-8096 15,2 0-1600-15</inkml:trace>
  <inkml:trace contextRef="#ctx0" brushRef="#br0" timeOffset="40928.94">8267 2722 8687 0,'0'0'384'0,"-5"-8"80"0,-4 2-464 0,2 1 0 0,-1-3 0 0,2 3 0 16,6 5 512-16,-8-2 16 0,1-2 0 0,7 4 0 15,-8-6-384-15,8 6-144 0,-9-4 0 0,9 4 144 16,-10-3-144-16,1-1 0 0,0-2 0 0,0 2 0 16,9 4-240-16,-11-1 80 0,-1 0 16 0,2 1 0 15,0 0-48-15,0 1 0 0,0 1 0 0,1 0 0 16,0-2 192-16,0 0 0 0,-3 1 0 0,2 0 0 16,0 2 320-16,1-1 80 0,0 1 32 0,9-3 0 15,0 0 176-15,-9 5 32 0,2 0 16 0,7-5 0 16,-9 8-176-16,9-8-32 0,-5 7-16 0,1 3 0 15,4-10-64-15,-1 9-16 0,1-9 0 0,2 11 0 16,-2-11 80-16,9 10 16 0,-1-3 0 0,2-2 0 16,7-1-32-16,-1 0 0 0,1-3 0 0,2 1 0 15,1-2-112-15,3 1-32 0,1 0 0 0,4-2 0 16,4-5-80-16,2 0-32 0,3 1 0 0,2-2 0 0,3-3 16 0,0-2 0 16,-1 1 0-16,-3-2 0 0,0 0-176 0,0 3 128 15,0-3-128-15,1 1 128 0,-3 2-128 0,1-3 0 16,0 0 144-16,-1 2-144 0,-3-3 0 0,-1 0 0 15,-3 0 0-15,-4 0-6528 16,-6 4-1168-16</inkml:trace>
  <inkml:trace contextRef="#ctx0" brushRef="#br0" timeOffset="43664.02">11609 8860 4607 0,'0'0'192'0,"4"-8"64"0,-3-1-256 0,1 3 0 15,0-4 0-15,-2 10 0 0,0-8 1568 0,0 8 272 16,0-10 48-16,0 10 16 0,0-7-880 0,0 7-192 16,1-11-16-16,-1 11-16 0,0 0-48 0,0 0-16 15,0 0 0-15,0 0 0 0,0 0-336 0,0 0-64 16,0 0-16-16,0 0 0 0,0 0-80 0,0 0-32 15,-9 7 0-15,2-2 0 0,-1 0 48 0,2 4 0 16,-2-2 0-16,1 5 0 0,-1-2 0 0,2 5 16 16,-2 4 0-16,0 2 0 0,1 0-16 0,-2 1 0 15,-1 1 0-15,1 3 0 0,0 0-48 0,0 4-16 16,-1 0 0-16,0 4 0 0,-1 4-48 0,0 5-16 16,0-1 0-16,-1 5 0 0,-2-1-128 0,0 4 0 0,-1 2 144 0,1 0-144 15,0-4 0-15,0 2 128 0,0 3-128 0,0 0 0 16,1 0 0-16,1-3 128 0,-1 0-128 0,3 0 0 15,1-10 144-15,1 1-144 0,3-2 192 0,0 1-192 16,4-5 320-16,-2 1-64 0,3 0 0 0,3-14 0 16,-3-1-64-16,2 2-32 0,2 1 0 0,1-3 0 15,0 0-160-15,2-1 192 0,-1-2-192 0,2 0 192 16,-1 1-192-16,1-2 160 0,1 0-160 0,0 0 160 0,1-2-160 0,4 5 0 16,0-2 0-16,-4-7 0 0,1-4 0 0,8 3 0 15,-1-5 0-15,-5-1 0 0,-2-3-272 0,5-1-96 16,-1-2-16-16,1-1-7008 15,1-2-1408-15</inkml:trace>
  <inkml:trace contextRef="#ctx0" brushRef="#br0" timeOffset="43915.06">11069 9696 21183 0,'0'0'1888'0,"11"-5"-1504"16,1 1-384-16,8 3 0 0,1 0 240 0,4 0-32 0,2 1 0 0,3-3 0 16,3 1 224-16,4-2 32 0,1-3 16 0,4 4 0 15,3-1-352-15,2 0-128 0,1-1 0 0,-6 1 0 31,-4-1-1088-31,-2-1-320 0,9-10-64 0,-1 1-16 0</inkml:trace>
  <inkml:trace contextRef="#ctx0" brushRef="#br0" timeOffset="45416.24">10958 2937 4607 0,'0'0'192'0,"0"0"64"0,7-4-256 0,-1-1 0 0,-1 0 0 0,2 2 0 16,-1-1 672-16,0-1 96 0,1 3 0 0,-1-2 16 16,0 0-432-16,-6 4-96 0,0 0 0 0,0 0-16 15,7-1 16-15,-7 1 16 0,0 0 0 0,0 0 0 0,0 0-32 0,0 0-16 16,0 0 0-16,7 4 0 0,-2 2 32 0,0 2 16 15,1-3 0-15,0 1 0 0,0 2-48 0,2-1-16 16,2 5 0-16,1-2 0 0,3 3 48 0,3 1 16 16,1 1 0-16,10 3 0 0,0-5 48 0,1 0 0 15,0 1 0-15,3 0 0 0,1-3-128 0,4 0 0 16,2 1-16-16,3-4 0 0,1 3-48 0,2-5-128 16,2-1 192-16,1 1-64 0,1-2 80 0,-1 3 16 15,-1-1 0-15,5-2 0 0,3-2 48 0,1 2 16 16,0-1 0-16,-1-2 0 0,0-1-80 0,-1 2-16 15,-4-2 0-15,0 0 0 0,-3 0-64 0,1-2 0 16,1-2-128-16,1 2 192 0,1 0-32 0,1 0-16 16,-1-6 0-16,-2 0 0 0,-5 2-16 0,0-3-128 15,0 2 192-15,-2-2-64 0,-3 2 0 0,0-3 0 16,1 1 0-16,-2-3 0 0,-2-1-128 0,-3 0 160 16,-5-3-160-16,0-2 160 0,-2-1-160 0,-3 1 192 15,-5 3-192-15,-5 1 192 0,-4 2-192 0,-2 3 160 0,-7 9-160 0,0 0-5872 31,0 0-1264-31</inkml:trace>
  <inkml:trace contextRef="#ctx0" brushRef="#br0" timeOffset="50519.34">12240 8782 3679 0,'0'0'160'0,"0"0"32"0,0 0-192 0,0 0 0 0,-8 3 0 0,8-3 0 16,0 0 1600-16,-10-1 288 0,10 1 48 0,-9-2 16 15,9 2-1184-15,-9-2-224 0,0-2-48 0,9 4-16 16,-7-1 64-16,-2 1 16 0,0-1 0 0,0 1 0 15,9 0 16-15,-9 0 0 0,0 0 0 0,0 0 0 16,0 0-256-16,0 0-32 0,-1 0-16 0,0 1 0 0,-1 0 16 0,-1 2 0 16,1-2 0-16,-1 0 0 0,-2-1 96 0,2 0 0 15,0 0 16-15,1-1 0 0,-2-3 192 0,3 2 48 16,3-4 0-16,7 6 0 0,-3-7 112 0,3-3 16 16,3-2 16-16,5 2 0 0,2-4-304 0,7-2-64 15,1-1-16-15,3 2 0 0,5 0-176 0,-1 1-32 16,-1-2-16-16,2 1 0 0,-2-1-176 0,0 2 0 15,3 3 0-15,-5-1 0 0,3-1 0 0,-1 4 128 16,-3-1-128-16,1 6 0 0,-3 3 0 0,-2 5 0 16,-3 3 0-16,-2 0 0 0,1 3 128 0,-4 3-128 15,-4-1 0-15,-2 6 128 0,-3 0-128 0,-4 2 128 16,-4 4-128-16,-2 3 128 0,-3-2 0 0,-2 3 0 0,-3-3 0 0,-1 0 0 16,-3-1 32-16,1 0 0 15,-1 2 0-15,-1-5 0 0,0 0 64 0,3-4 16 0,0-1 0 0,2-1 0 16,3 0 80-16,1-2 0 15,1-2 16-15,7 1 0 0,6-12-144 0,-4 6-16 0,4-6-16 0,0 0 0 16,0 0-160-16,0 0 0 0,10 4 0 16,3-4 0-16,2-1 0 0,4-2 0 0,0 2 0 0,3-2 0 15,2 1 192-15,3-2-32 0,1 3-16 0,3-1 0 0,-1 0-144 0,1 1 160 16,1 1-160-16,-8 0 160 0,0 0-160 0,4 1 0 16,0-1 0-16,-2 0 128 15,2 0-1104-15,-3 1-240 0,-1 0-32 0</inkml:trace>
  <inkml:trace contextRef="#ctx0" brushRef="#br0" timeOffset="53621.13">2039 12057 12895 0,'0'0'1152'0,"6"-5"-928"16,6-3-224-16,0 4 0 0,4 2 736 0,3-2 96 15,-1-2 32-15,2 0 0 0,4 4-512 0,3-2-96 0,2-2-32 0,3 1 0 16,3 2-224-16,3 1 176 0,1-1-176 0,4-1 160 16,5 2-160-16,2-2 0 0,1 1 0 0,-4-1 128 15,-3-1-128-15,1 0 0 0,0-1 0 0,4 0 128 16,1 2-128-16,4 1 0 0,2 2 0 0,1-2 0 16,1 1 0-16,1-3 0 0,-4 1 0 0,2 0 0 15,1-1 0-15,3 0 0 0,7 1 144 0,0 2-144 16,3 0 272-16,-1 1-16 0,-2-3 0 0,0 1 0 15,0 1-16-15,7 1-16 0,1 0 0 0,2-1 0 16,-3 1-48-16,3-1-16 0,-1-2 0 0,3 1 0 16,4 1-32-16,1-1 0 0,0-1 0 0,-2 2 0 15,-2 1-128-15,3-3 160 0,3-1-160 0,4 1 160 16,-1 1-160-16,-2 1 0 0,-3-3 0 0,1 0 128 16,3 2-128-16,2 0 0 0,0 1 0 0,-2 1 128 0,-3-2-128 0,3-2 0 15,4 4 144-15,-1 1-144 0,-1 0 0 0,-3 0 128 16,-2-1-128-16,5 2 0 15,3 3 0-15,0-2 0 0,-3-1 0 0,0 2 128 0,-2-1-128 0,1 2 0 16,4 1 0-16,0-1 0 0,-1-1 0 0,-1-2 144 16,3 0-144-16,0 2 160 0,4-2-16 0,-1 0 0 15,-4-1 0-15,0 2 0 0,0-1 16 0,4 1 0 16,5-2 0-16,-3 0 0 0,-2 0-160 0,1 0 0 16,4 0 0-16,0 0 0 0,-4 0 0 0,3-2 160 15,1 1-160-15,3 1 160 0,2-2-160 0,-3 1 128 16,-3 0-128-16,2 0 128 0,5-1-128 0,-1 1 160 15,-1 0-160-15,0 1 160 0,-2-3-160 0,5 2 0 0,3-2 0 0,0 0 128 16,-5 0 0-16,3 0 0 0,2 1 0 16,0 1 0-16,-4-3-128 0,1-1 0 0,1 2 0 0,0 1 0 15,2-1 0-15,-1-1 192 0,-1 2-32 0,4-2 0 16,5 1 0-16,-5 1 0 0,-4-1 0 0,6 2 0 16,2-1-160-16,0-1 0 0,-6-2 0 0,5 1 0 15,4 2 0-15,0 0 128 0,-1-2-128 0,0 1 0 16,1 0 0-16,0 2 0 0,-3 0 128 0,2-1-128 15,1-3 144-15,0 3 0 0,1 0 0 0,2-1 0 16,-4-4-144-16,3 6 0 0,2-2 0 0,0 2 0 16,-4-1 0-16,5-1 0 0,4 1 0 0,-4-1 0 15,-5 0 0-15,5 2 0 0,5-1 128 0,-3 0-128 16,-5 0 0-16,5-2 192 0,4 0-192 0,-2 2 192 16,-6 0-192-16,3 0 0 0,5-1 0 0,-2-1-176 15,-3-1 304-15,2 2 48 0,5 0 16 0,-4 1 0 16,-5-2-192-16,2 1 0 0,7 1 144 0,-3-1-144 15,-8 1 176-15,5-1-48 0,5 0 0 0,-2 0 0 0,-2-2 0 0,3 2 0 16,6 2 0-16,-7-2 0 0,-1-2 64 0,1 1 16 16,3 0 0-16,-1 3 0 0,-5-1-48 0,3-1-16 15,7 2 0-15,-7-2 0 0,-4 2 32 0,3 0 0 16,5 1 0-16,-5-2 0 0,-5 0-176 0,5 1 128 16,6-1-128-16,-4 1 128 0,-4 0-128 0,3-2 192 15,5 2-192-15,-2-1 192 0,-4-1-192 0,4 0 0 16,6 0 144-16,-4 1-144 0,-3 0 0 0,-1-1 144 15,4-2-144-15,-3 1 0 0,-6 1 0 0,4 0 0 16,3-3 0-16,-4 2 0 0,-6 0 128 0,3 1-128 16,7-2 0-16,-3 0 0 0,-6 4 128 0,2-2-128 15,7 1 144-15,-5-1-144 0,-6 2 992 0,5-1 96 0,3-2 32 0,-1 1 0 16,-7-2-880-16,5 3-240 0,3-1 0 0,-3-1 0 31,-5-2-768-31,3 2-224 0,6 0-48 0,-3-1-16 0,-9-1 864 0,5 2 192 0,4 0 0 0,-2-1 0 16,-6-1 0-16,5 3 0 0,1 1 0 0,-1-3 0 15,-6-2 0-15,2 5 0 0,4 0 0 0,-2 0 0 16,-3-4 0-16,1 0 0 0,4 5 0 0,-3-3 0 16,-6-2 128-16,1 2-128 0,2 0 0 0,-1-1 0 15,-1 0 0-15,-2 0 0 0,-4 1 0 0,3-1 0 16,3-1 0-16,-2 2 128 0,-5 2-128 0,1 0 0 16,3-4 128-16,-3 2-128 0,-5-1 176 0,3 2-176 15,-2 0 192-15,0-1-64 0,2 1 0 0,-3 1-128 0,-1-2 144 0,0 1-144 16,2-2 0-16,-2 2 144 0,-6-3-144 0,2 1 128 15,0-1-128-15,-1 1 128 0,-3 2-128 0,-5 0 0 16,-6-4 0-16,0 3 0 0,-2 2 0 0,-1 1 0 16,-1-1 0-16,-5 1 0 0,-8 0-128 0,-2 2-64 15,-6 2-16-15,0-1 0 16,-5 4-256-16,-1 2-48 0,-2-3-16 0</inkml:trace>
  <inkml:trace contextRef="#ctx0" brushRef="#br1" timeOffset="57457.33">2971 12791 10703 0,'0'0'464'0,"2"-6"112"0,-2 6-448 0,0 0-128 16,1-13 0-16,-1 4 0 0,-1 2 912 0,1 7 176 15,0 0 16-15,0 0 16 0,-9-10-224 0,0 3-32 16,0 4-16-16,1 0 0 0,-3-3-80 0,1 2 0 16,-5 0-16-16,-2 1 0 0,0 0-272 0,-2-1-48 15,-2 4-16-15,-2-1 0 0,-1 1-80 0,-4 2-16 16,-2 2 0-16,-1 0 0 0,-1 0-128 0,-2 2-16 16,-3 2-16-16,0 0 0 0,1 3-160 0,4 1 192 15,3-3-192-15,6 1 192 0,5-2-192 0,5 1 160 16,4-1-160-16,3 2 160 0,6-10-160 0,5 11 0 15,4 2 0-15,5 0 0 0,4-3-144 0,6 1 144 16,6 1 0-16,5-2 0 0,0 4 0 0,2 0 0 0,-1-2 0 0,-2 5 0 16,0 3 0-16,-1 2 0 0,-2-3 0 0,1 1 0 15,-6-1 0-15,0 2-128 0,-3 2 128 0,-6-1 0 16,-4-1 0-16,-3-1 0 0,-2-1 0 0,-3 0 0 16,-6-1 544-16,-4 1 16 0,-4 0 0 0,-1-5 0 15,-4 3 80-15,-13 8 32 0,-2-1 0 0,6-7 0 16,-5 1-320-16,-4 1-64 0,-4-2-16 0,-2 0 0 0,-4-3-272 15,-1 1 160-15,-1-1-160 0,0-1 128 0,5-5-128 0,3-1 0 16,5-4 0-16,3-2 128 16,5-2-544-16,5-2-112 0,4-2-32 0,5 0-7968 15,2 0-1600-15</inkml:trace>
  <inkml:trace contextRef="#ctx0" brushRef="#br1" timeOffset="57790.45">3488 13147 15999 0,'0'0'704'0,"0"0"160"0,-5 8-688 0,1 2-176 16,-1 3 0-16,0 1 0 0,-3 6 640 0,-1 2 80 15,0-1 32-15,2-4 0 0,-2 2-64 0,0 3-16 16,0 0 0-16,2 3 0 0,-1-5 128 0,3-2 32 15,2 0 0-15,2-1 0 0,1-1-160 0,4-6-32 16,1 0 0-16,4-2 0 0,2-2-96 0,3-4-32 16,1-3 0-16,3-3 0 0,1-3 0 0,2 0 0 0,-1-4 0 0,0 1 0 15,-1-5-192-15,-1-3-32 16,0-1-16-16,7-12 0 0,-9 1-16 0,-6 4 0 0,-5 1 0 0,-3 2 0 16,-2 1-64-16,-3 2-32 0,-6-4 0 0,-3 2 0 15,0 1-160-15,-5 2 0 0,-1-1 0 0,3 4 0 16,-3-1-1392-16,2 3-352 0,0 3-80 15</inkml:trace>
  <inkml:trace contextRef="#ctx0" brushRef="#br1" timeOffset="58057.41">4107 12500 28559 0,'0'0'1264'0,"0"0"272"0,0 0-1232 0,0 0-304 16,0 0 0-16,5 9 0 15,-1 5-352-15,-2 5-128 0,-2 4-32 0,-1 4 0 0,-1-2 704 0,-2 8 144 16,-3 4 32-16,1 4 0 0,-2 3-16 0,-2 6 0 16,-4 2 0-16,3 1 0 0,-2 5-16 0,-6 22 0 15,1-8 0-15,9-26 0 0,-3 2-208 0,2-2-128 16,1-3 160-16,0-5-160 0,1-3-208 0,3-5-144 15,-1-2-32-15,3-5 0 16,2-4-528-16,1-4-112 0,1-1-32 0,3-6-10976 0</inkml:trace>
  <inkml:trace contextRef="#ctx0" brushRef="#br1" timeOffset="58358.21">4351 13108 21183 0,'0'10'1888'16,"1"4"-1504"-16,-1 3-384 0,3 3 0 0,-1 3 160 0,0 4-32 16,-1-1-128-16,0 2 192 0,-1-1 224 0,0 0 32 15,-1-3 16-15,1-1 0 0,1-4 0 0,0-3 0 16,1-4 0-16,2-2 0 0,1-3 288 0,1-3 48 16,-6-4 16-16,9-1 0 0,0-4 208 0,0-3 32 15,2-4 16-15,1-5 0 0,-1 0-304 0,2-3-48 16,-2-1-16-16,1-5 0 0,-1 2-304 0,-1 0-64 15,-1-4-16-15,0 1 0 0,-1-1-96 0,2-9-32 16,-4 2 0-16,-2 16 0 0,0-2-192 0,0 2 0 16,-2 3 0-16,3 1 0 15,0-1-336-15,2 4-112 0,-1 4-32 0,2 3-9936 16,1-2-1984-16</inkml:trace>
  <inkml:trace contextRef="#ctx0" brushRef="#br1" timeOffset="58790.58">5193 13112 15663 0,'0'0'688'0,"0"0"144"0,0 0-656 0,3 14-176 0,2-3 0 0,2 2 0 16,0 0 1056-16,2-3 176 0,1 0 48 0,2 1 0 0,3-4-496 0,-1-3-80 15,-1-3-32-15,1-1 0 0,1-1 224 0,3-2 32 16,-3-3 16-16,3-5 0 0,1 4-192 0,-1-6-48 16,-2-1 0-16,0-1 0 0,-4 0-192 0,0 1-32 15,-3-2-16-15,-4 1 0 0,-1 1-224 0,-6 0-48 16,0 0-16-16,-3 2 0 0,-6-1 32 0,-1 4 16 15,-6 0 0-15,-1 5 0 0,-3 5-224 0,-1 5 0 16,1 4 0-16,-1 4 0 0,-3 2 0 0,3 6 0 16,2 1 0-16,2 3 0 0,2 2 128 0,4 2-128 15,5-5 176-15,2 3-176 0,4 0 192 0,3-8-64 16,4 2 0-16,3-2-128 0,2 2 128 0,4-1-128 16,1-1 0-16,3-4 0 0,2-2 0 0,3 0-144 15,3-3-16-15,13 2 0 16,-2-3-2288-16,-10-6-464 0,30-1-96 0,-8-5 0 0</inkml:trace>
  <inkml:trace contextRef="#ctx0" brushRef="#br1" timeOffset="59508.32">8144 12751 12895 0,'-10'-18'576'0,"6"7"112"0,2 2-560 0,0-3-128 0,2 12 0 0,0 0 0 16,-2-11 1824-16,2 11 336 0,0 0 64 0,0 0 16 15,0 0-1504-15,0 0-288 0,2 15-64 0,0 7-16 16,0 4-160-16,2 0-16 0,1 2-16 0,0-2 0 15,1 4-176-15,1-1 0 0,0-4 0 0,2-1 0 16,2 1 288-16,0-5-32 0,2-2 0 0,-1-2 0 16,2-8 64-16,4-1 16 0,1-3 0 0,3-4 0 0,1-7 480 0,2-3 80 15,2-3 32-15,0-2 0 0,-2-3-368 0,-1 1-80 16,0-1-16-16,-2 1 0 0,-3-2-304 0,-1 1-160 16,-1 0 160-16,0 4-160 0,-3 0 128 0,-5 5-128 15,-4 3 0-15,3 3 0 0,-2-1 0 0,-6 4 0 16,0 0 0-16,6 9 0 0,-1 8 0 0,-1 4 0 15,-1 6 0-15,-2 2 0 0,0 6 224 0,-3 21 48 16,-3 3 16-16,-2-3 0 0,-4-2 80 0,1-17 16 16,-3 11 0-16,-2 0 0 0,-4 4-224 0,-2 0-32 15,-2 0-128-15,-2-1 192 0,-4 0-64 0,1-8 0 16,0-3-128-16,1-6 192 0,3-2-192 0,2-4 0 16,5-5 0-16,3-4 0 15,2-4-1712-15,3-6-384 0,3-3-80 0</inkml:trace>
  <inkml:trace contextRef="#ctx0" brushRef="#br1" timeOffset="59775.58">9368 12288 26079 0,'0'0'576'0,"0"0"112"0,0 0 16 0,-2 9 48 0,-1 4-608 0,-2 3-144 0,1 2 0 0,-2 4 0 16,-4 3 512-16,-2 2 80 0,-2 5 16 0,-1-2 0 0,-2-1-288 0,2 2-64 16,-3 1-16-16,1-2 0 0,-1-2-96 0,1 0-16 15,3-4 0-15,0 0 0 16,4-2-1488-16,3-2-304 0,0-6-64 0</inkml:trace>
  <inkml:trace contextRef="#ctx0" brushRef="#br1" timeOffset="59949.39">9812 12395 25167 0,'-17'21'1104'0,"11"-5"240"0,-3 7-1072 0,0 5-272 15,-4 1 0-15,1 4 0 0,-2 2 736 0,0 4 96 16,-2 3 0-16,0-3 16 0,-3-1-432 0,1 0-96 16,3 0 0-16,2-1-16 0</inkml:trace>
  <inkml:trace contextRef="#ctx0" brushRef="#br1" timeOffset="60311.62">10689 13272 26079 0,'0'0'1152'0,"9"-4"256"0,3-2-1136 0,2 1-272 15,2 0 0-15,5 1 0 0,3-1 416 0,3 2 32 16,2 1 0-16,4 0 0 0,1-2-320 0,0-2-128 15,0 1 128-15,-1 1-128 0,-1-5 0 0,-2 2-224 16,0-5 32-16,-1 3-12032 0</inkml:trace>
  <inkml:trace contextRef="#ctx0" brushRef="#br1" timeOffset="60725.04">11988 12533 3679 0,'-6'-15'160'0,"4"9"32"0,2 1-192 0,3 1 0 0,2-1 0 0,3-2 0 0,3 0 4288 0,6-1 832 16,0 2 144-16,11 0 48 0,0-3-4016 0,-1 4-784 16,0-1-176-16,-10 3-16 0,3 3 48 0,0 3 16 15,0 3 0-15,-1 1 0 0,0 5-256 0,-1 4-128 16,-3 3 160-16,-1 3-160 0,0 4 0 0,-7 2 0 16,-5 5 0-16,-4 4 0 0,-2 4 0 0,-4 4 128 15,-1 0-128-15,-5 4 0 0,-5 0 0 0,-1 1 128 16,0-6-128-16,1-1 0 0,-3-4 336 0,3-4-16 15,2-6-16-15,1-1 0 0,4-4 672 0,2-1 144 16,4-7 32-16,3-2 0 0,3-2-688 0,4-4-128 16,4 0-16-16,3-5-16 15,4 0-1200-15,12-3-224 0,0-4-48 0,-7-2-11936 0</inkml:trace>
  <inkml:trace contextRef="#ctx0" brushRef="#br1" timeOffset="61060.44">12936 12758 17503 0,'0'0'1552'0,"0"0"-1232"0,-2 12-320 0,-1-2 0 16,-1 3 1648-16,-2 3 272 0,-2 5 48 0,-1 5 16 0,1-2-1088 0,0 4-224 16,2-1-32-16,-3 1-16 0,2-3-80 0,2 1-16 15,3-2 0-15,0-4 0 0,4 1-272 0,3-2-64 16,0-4-16-16,2-1 0 0,2-9-176 0,3 0 192 15,2-5-192-15,1-2 192 0,2-3-32 0,2-4 0 16,1-3 0-16,0-3 0 0,1 1 128 0,-1-4 32 16,-2-1 0-16,-3 1 0 0,-1 1 64 0,0 1 0 15,-1 5 16-15,-2 1 0 0,-2 5-144 0,-3 2-16 16,-6 3-16-16,4 5 0 0,-4 9-96 0,-2 4 0 16,-3 4-128-16,-3 4 192 0,-1 3-192 0,-2 7 128 15,-3 1-128-15,-3 2 0 0,-2 3 0 0,-3 0 128 16,-2 5-128-16,-1-2 0 0,-2 2 0 0,2-4 0 15,-1 3 0-15,2-6 0 16,1 4-2112-16,3-8-448 0,2-3-112 0,3-6-9920 0</inkml:trace>
  <inkml:trace contextRef="#ctx0" brushRef="#br1" timeOffset="61360.21">14094 12005 23039 0,'-14'5'1024'0,"8"1"192"0,-3 0-960 0,0 8-256 0,3-2 0 0,-2 8 0 0,-1 4 1568 15,-1 6 272-15,-1 1 48 0,-2 4 16 0,0 4-1168 0,0 0-224 16,-1-2-64-16,-2 12 0 0,-1 0 560 0,2-2 96 16,-1-4 32-16,0-1 0 15,0-3-1872-15,4-5-368 0,1-2-80 0,1-4-16 16,1-6-1264-16,3-4-256 0,0-5-48 0</inkml:trace>
  <inkml:trace contextRef="#ctx0" brushRef="#br1" timeOffset="61663.08">15022 12552 22975 0,'0'0'1024'0,"0"0"192"0,0 0-960 0,3 7-256 0,-1-1 0 0,0 4 0 16,-4-1 1104-16,-2 5 176 0,2 3 48 0,-1 1 0 15,0 1-192-15,-1 5-48 0,-1 0 0 0,-2 9 0 16,0-3-464-16,0 2-112 0,1 0 0 0,1 1-16 16,0-2-288-16,1-3-48 0,-1 3-16 0,-1 6 0 15,3-5-144-15,2-14-256 0,-1 1 64 0,1-3 16 16,-1 0-2544-16,0-4-512 0,0 0-96 0,-1-3-32 0</inkml:trace>
  <inkml:trace contextRef="#ctx0" brushRef="#br1" timeOffset="61801.17">14642 12920 24191 0,'0'0'1072'0,"0"0"208"0,10 1-1024 0,4 2-256 15,3 3 0-15,8-2 0 0,1-2 704 0,-7 1 96 16,5-1 16-16,11 2 0 0,2-2-592 0,-10-2-224 15,2-2 176-15,4-2-176 16,4 1-240-16,4-1-144 0,2 0-16 0</inkml:trace>
  <inkml:trace contextRef="#ctx0" brushRef="#br1" timeOffset="62261.01">16221 12312 23039 0,'0'0'1024'0,"0"0"192"0,0 0-960 0,6 9-256 0,6 3 0 0,-6 5 0 16,-5 6 832-16,-3 3 128 0,-5 7 32 0,1 2 0 16,0 3-592-16,-5 3-112 0,-1 2-32 0,-1-2 0 15,2 1-64-15,-1 1-32 0,-1-2 0 0,2 0 0 16,1-3 48-16,2-3 16 0,3-2 0 0,4-3 0 0,2-6-224 0,3-5 144 15,2-4-144-15,4-2 128 0,4-8 80 0,6-1 16 16,-1-7 0-16,2-3 0 0,2-4 384 0,0-3 80 16,2-2 16-16,1-4 0 0,-2-4-320 0,0-2-64 15,0 4-16-15,-1-2 0 0,-1-2-304 0,-2 2 0 16,-1-4 128-16,-1 4-128 0,-2 2 0 0,-2 3 0 16,-1 0 0-16,1 3 0 0,-2 2 0 0,-2 5 0 15,0 8 0-15,-2 3 0 0,-2 3 0 0,-1 7 0 16,-2 5 0-16,-1 8 0 0,-1 2 0 0,-1 8 0 15,-3 7 0-15,-4 4 0 0,-2 7 208 0,-2 7-64 16,-4 3-16-16,-4 10 0 0,-3 4-128 0,-5 2 128 16,-1 5-128-16,-7 3 128 0,-5-6-128 0,-2 1 192 15,-3-6-192-15,-1-2 192 0,4-8-48 0,0-5 0 16,4-11 0-16,5-7 0 0,3-4 48 0,4-10 0 16,2-5 0-16,3-8 0 15,3-7-1056-15,3-6-208 0,3-7-32 0,3-7-13776 0</inkml:trace>
  <inkml:trace contextRef="#ctx0" brushRef="#br1" timeOffset="62671.14">17725 12777 11967 0,'-13'-3'1072'0,"13"3"-864"15,-8 0-208-15,2-2 0 0,1 0 2128 0,5 2 384 16,0 0 80-16,1-8 16 0,4 2-816 0,1 1-144 16,2-3-48-16,2 2 0 0,4 2-992 0,4-2-208 15,1 1-32-15,3 1-16 0,1-1-224 0,2-2-128 16,0 2 128-16,1 0-128 0,-1-1 0 0,-1 3 0 0,-1 1 0 0,-1 0 0 31,-2 2-2256-31,-2 2-528 0</inkml:trace>
  <inkml:trace contextRef="#ctx0" brushRef="#br1" timeOffset="62808.94">17749 13029 6447 0,'0'0'576'0,"0"0"-576"0,0 0 0 0,1 8 0 15,-1-8 4592-15,10 6 800 0,3 0 176 0,3 2 16 16,3-4-3632-16,3 0-736 0,1-2-128 0,2 1-48 0,1-3-736 0,2-3-160 15,1 1-16-15,3-2-128 16,-2-1-1616-16,3-4-432 0</inkml:trace>
  <inkml:trace contextRef="#ctx0" brushRef="#br1" timeOffset="63478.12">19888 12080 15887 0,'5'-14'704'0,"-1"6"144"0,0-2-672 0,1-2-176 16,0-3 0-16,0 1 0 0,0 0 1392 0,0 3 240 16,0-2 48-16,-2 7 16 0,-1-2-656 0,-2 8-128 15,0 0-16-15,0 0-16 0,0 0-384 0,0 10-80 16,-2 4-16-16,-2 5 0 0,-4 4 80 0,-2 4 16 16,-1 6 0-16,-3 4 0 0,-3 3-48 0,-1 4 0 15,-1 5 0-15,0 3 0 0,0 4 16 0,-1 0 0 16,0 4 0-16,-1 0 0 0,1-2-112 0,1-1-32 15,2-1 0-15,2-5 0 0,2-1-192 0,4-8-128 0,4-3 160 0,5-3-160 16,2-5 176-16,3-3-176 0,2-7 192 16,3-1-192-16,3-2 0 0,2-2 0 0,2-4 0 15,2-5 0 1,1 1-1728-16,3-2-288 0,3-3-64 0</inkml:trace>
  <inkml:trace contextRef="#ctx0" brushRef="#br1" timeOffset="63649.86">19574 12677 15663 0,'-11'-5'688'0,"11"5"144"0,-9 0-656 0,9 0-176 15,0 0 0-15,0 0 0 0,0 0 3312 0,0 0 624 16,11 4 128-16,1-3 32 0,3-1-3136 0,3-4-640 16,3 0-112-16,3-1-16 0,4 0-32 0,3-2 0 15,2 2 0-15,3-2 0 16,2 0-2528-16,1 1-496 0</inkml:trace>
  <inkml:trace contextRef="#ctx0" brushRef="#br1" timeOffset="64063.39">20660 12812 6447 0,'-7'5'576'0,"0"4"-576"0,-1-2 0 0,0 4 0 16,2-4 2720-16,0 3 432 0,1-3 96 0,2 0 16 16,3-7-1728-16,0 0-320 0,0 0-80 0,8 4-16 15,1-4-288-15,5 0-48 0,0-4-16 0,2-3 0 16,3 0-160-16,1-3-32 0,3 1-16 0,1-2 0 15,1-4 16-15,1-2 0 0,4 3 0 0,-2-1 0 16,1 0 0-16,-1-1 0 0,-2 2 0 0,-1 3 0 16,-3-2-256-16,-1 2-64 0,-6 1 0 0,-1-3 0 15,-6 1-256-15,-3 1 160 0,-5 11-160 0,0 0 128 0,-9-4-128 0,-1 0 0 16,-6 6 0-16,-4 4 0 0,-5 3 0 0,-1 4 0 16,-3 2-176-16,0 4 176 0,0 4 0 0,1 5 0 15,1-2 0-15,3 5 176 0,1 3-176 0,4 1 0 16,1 1 144-16,4-1-144 0,4-2 0 0,0 10 128 15,7-5-128-15,4-12 0 16,4-4-320-16,4-1-128 0,3-5-16 0,3 1-8912 16,4-3-1776-16</inkml:trace>
  <inkml:trace contextRef="#ctx0" brushRef="#br1" timeOffset="64478.55">22240 11878 11055 0,'1'-8'976'0,"1"-2"-784"16,1-3-192-16,1 3 0 15,-3-2 2240-15,3 2 416 0,0 5 80 0,-4 5 16 0,0 0-1312 0,0 0-256 16,0 0-48-16,-3 8-16 0,-2 1-496 0,-3 6-112 16,-3 5 0-16,-4 11-16 0,2 2 48 0,-2 4 16 15,-1 1 0-15,1 3 0 0,3 0 48 0,-1 4 16 16,0-3 0-16,3 4 0 0,2-3-304 0,2 1-64 15,2-4-16-15,2 13 0 0,2-5-112 0,3-21 0 16,4-4-128-16,2 0 192 0,0-4-192 0,1 0 176 16,1-2-176-16,3-5 160 0,0-2-352 0,1-2-64 15,-1-2 0-15,0-3-9248 16,0-3-1840-16</inkml:trace>
  <inkml:trace contextRef="#ctx0" brushRef="#br1" timeOffset="64626.18">21713 12298 28559 0,'27'-1'1264'0,"-9"1"272"0,6 0-1232 0,8 0-304 16,8-1 0-16,9-1 0 0,5 4 368 0,4-2 16 0,-1-2 0 0,4 0 0 31,5 1-1168-31,4-1-240 0,5-1-32 0</inkml:trace>
  <inkml:trace contextRef="#ctx0" brushRef="#br1" timeOffset="67763.45">1938 15204 11967 0,'0'-5'1072'16,"0"-5"-864"-16,3 1-208 0,-2-3 0 0,-2 2 1008 0,1 1 144 15,1 0 48-15,1 3 0 0,-2 6-432 0,0 0-64 16,0 0-32-16,0 0 0 0,0 0-416 0,0 0-64 16,-6 11-32-16,5 2 0 0,-3 8 48 0,2 3 16 15,-2 7 0-15,0 5 0 0,0 5 16 0,2 2 0 16,-2 4 0-16,2 5 0 0,-1 3-240 0,0 2 0 16,1 1 128-16,2 0-128 0,2-5 0 0,4-6 0 15,2-3 0-15,3-7 0 0,0-5 128 0,3-8-128 16,4-5 176-16,3-2-176 0,0-8 432 0,2-2-32 15,1-7 0-15,2-5 0 0,1-6 160 0,1-3 16 16,0-4 16-16,1-4 0 0,-1-2-336 0,2-5-80 16,-1 0-16-16,0 0 0 0,-4-3-160 0,2 3 0 15,-3 2 0-15,-1-2 0 0,-3 2 0 0,0 0 128 16,-3 6-128-16,-1 3 0 0,-2 4 0 0,0 5 0 16,-2 0 0-16,1 8 0 0,2 6 0 0,-1 5 0 15,-2 5 0-15,0 3-176 0,1 1 176 0,0 3 0 16,-1 6-144-16,2-3 144 0,-1 2 0 0,0-3 0 0,2-1-144 0,-1-4 144 15,1-4 0-15,2-2 0 0,1-7 0 0,0-3 0 16,-1-3 0-16,5-7 0 0,-2-4 0 0,2-4 0 16,-1-6 0-16,2-4 176 0,0-5-176 15,0-4 160-15,0-2-160 0,-1-2 0 0,-2 1 144 0,-4 0-144 16,-2 0 0-16,-2 1 0 0,-4 2 0 0,-2 2 128 16,-2 6-128-16,-2-2 0 0,-2 5 0 0,-2 2-128 15,0 6-656-15,0 5-128 0,-1 2-32 0</inkml:trace>
  <inkml:trace contextRef="#ctx0" brushRef="#br1" timeOffset="68064.31">3447 15472 19343 0,'-5'19'848'0,"5"-7"192"0,-2 0-832 0,2 6-208 15,2 5 0-15,-2 0 0 0,1 4 2336 0,1 2 416 16,-1 3 96-16,-1-1 16 0,-3-3-1968 0,2 2-384 16,-4-6-64-16,3-1-32 0,-4-2-208 0,1-2-32 15,0-3-16-15,2-6 0 0,0 0 64 0,3-10 16 16,0 0 0-16,0 0 0 0,0-8 144 0,3-2 16 16,0-5 16-16,2-3 0 0,4-1-272 0,0-3-144 0,3-2 160 0,-1 0-160 15,1 0 0-15,3-2 0 16,1 5 0-16,2-1 0 0,0-1 0 0,0 6 0 0,-1-1 0 0,3 6 0 15,-1 1-192-15,0 5 0 16,-2-1 16-16,1 5 0 16,-1 0-2640-16,-1 2-544 0</inkml:trace>
  <inkml:trace contextRef="#ctx0" brushRef="#br1" timeOffset="68398.43">4176 15547 27935 0,'0'0'1232'0,"0"0"256"0,0 0-1184 0,0 0-304 16,0 0 0-16,-7 8 0 0,1-2 512 0,-2 7 64 15,3 3 0-15,-2 0 0 0,-4 1-272 0,-1 4-48 16,-1-1-16-16,-1 2 0 0,0-1-112 0,1 5 0 16,2-3-128-16,2-3 192 0,0-1-48 0,3-1-16 15,2-2 0-15,4-2 0 0,2-4-128 0,5 1 160 16,3-9-160-16,3-2 160 0,1-1 0 0,2-4 0 15,1-4 0-15,2 0 0 0,2-4 112 0,-2-1 32 16,-1-3 0-16,0-1 0 0,-1 0-16 0,-2-1 0 16,-1 1 0-16,-5-1 0 0,0 0-16 0,-3 1 0 15,-1 2 0-15,-2 2 0 0,-3-3-64 0,-2 6-16 16,0-1 0-16,-2 6 0 0,-1-2-192 0,-1 4 0 0,-2 3-192 0,0 1 192 31,-1 0-816-31,0 1-48 0,1 2-16 0,1-2-14272 0</inkml:trace>
  <inkml:trace contextRef="#ctx0" brushRef="#br1" timeOffset="68698.35">4669 15411 27007 0,'-3'13'1200'0,"3"-3"240"0,0 4-1152 0,-1 2-288 0,0 4 0 0,-2 2 0 0,1 1 688 0,-2 7 80 16,-2-4 0-16,-2 3 16 15,-1 1-304-15,0-2-64 0,0 0-16 0,-2-4 0 0,-1 0-240 0,2-2-160 16,1-5 192-16,3-4-192 0,1-2 160 0,1-4-160 16,3-1 128-16,2-3-128 0,-1-3 128 0,6-4-128 15,3-5 0-15,1 0 128 0,3-4-128 0,1-3 0 16,1-2 0-16,2 0 0 0,1 1 128 0,-1-1-128 16,-1 1 128-16,2-1-128 0,-1 1 304 0,0 0-32 15,-2 3 0-15,0 5 0 0,1 4 64 0,-2 5 16 16,-2 3 0-16,0 3 0 0,-1 5-96 0,2 2 0 15,-3 5-16-15,-1 5 0 0,-1-2-240 0,-2 1 0 16,-2 2 0-16,1 0 0 16,-3-3-272-16,1 2-160 0,-1-2-16 0,2 0-9792 0,0-2-1936 0</inkml:trace>
  <inkml:trace contextRef="#ctx0" brushRef="#br1" timeOffset="69483.33">6030 15344 19519 0,'0'0'864'0,"-5"0"176"0,-1 0-832 0,-2-2-208 0,-2 0 0 0,-1-1 0 15,-2 6 816-15,-1-3 112 0,-3 0 32 0,0 1 0 16,-3 3-576-16,-2 1-96 0,-1 4-32 0,-3-3 0 15,-2 6-256-15,0 1 128 0,-1 2-128 0,1 0 0 0,0 0 256 0,4 2-64 16,4-2-16-16,4-2 0 0,6-2 192 0,6 1 32 16,2-5 16-16,2-7 0 0,10 7-96 0,5-4-32 15,4-4 0-15,4-3 0 0,0-1-32 0,5 0-16 16,-2-2 0-16,2-2 0 0,-3-4-16 0,3 1 0 16,0 0 0-16,-4-1 0 0,0 3 16 0,-1 0 0 15,-1 5 0-15,-2 2 0 0,-1 4 80 0,-1 4 32 16,-3 9 0-16,-1 4 0 0,-4 4 80 0,-2 5 16 15,-3 6 0-15,-2 3 0 0,-5 3-176 0,-2 1-16 16,-3 0-16-16,-5 3 0 0,-3 1 16 0,-1-2 16 16,-5 2 0-16,-2-3 0 0,-1-1-272 0,-1-1 0 15,-2-3 0-15,-1-2 0 16,-1-1-1808-16,0-4-320 0,2-6-64 0,0-2-10880 0</inkml:trace>
  <inkml:trace contextRef="#ctx0" brushRef="#br1" timeOffset="70048.73">7613 15457 10127 0,'-4'-9'448'0,"3"3"96"0,1-1-544 0,-4 2 0 16,0-4 0-16,-1 3 0 0,0-4 1984 0,-4 2 304 15,1-6 48-15,-3 1 16 0,-3 2-1072 0,-1 0-224 16,2 3-32-16,-1-2-16 0,0 3-160 0,-1 2-16 16,1 4-16-16,1 6 0 0,-3 1-384 0,-1 3-80 15,0 4-16-15,1 4 0 0,1 2-336 0,1 2 144 0,-2 3-144 0,4-1 0 16,3 1 192-16,1 4-192 16,3-1 192-16,1 2-192 0,2-1 128 0,2-4-128 15,0-4 0-15,5-3 0 0,0-1 0 0,3-4 0 16,0-4 0-16,3-2 0 0,-1-2 272 0,0-3-48 0,3-2-16 0,-2-3 0 15,1 0 176-15,2 1 48 16,-3-2 0-16,-1-2 0 0,2 3-208 0,-3 2-32 16,-2 2-16-16,-7 0 0 0,7 4-16 0,-2 7 0 0,0 3 0 0,-2 1 0 15,-1 7 288-15,-2 1 64 16,-2 1 16-16,-1 6 0 0,-2 2-208 0,-2 1-64 0,-2-1 0 0,-1 4 0 16,-4-2-128-16,0 0-128 0,-5 1 192 0,-1-1-192 15,-2-1 0-15,1-5 0 0,-2-1 0 0,1-6 0 31,0 0-304-31,3-6-112 0,3-2-32 0,3-7-9248 0,0-2-1856 0</inkml:trace>
  <inkml:trace contextRef="#ctx0" brushRef="#br1" timeOffset="70432.2">8060 15378 16575 0,'0'0'1472'0,"-4"-5"-1168"16,1 1-304-16,3 4 0 0,0 0 1472 0,0 0 256 15,-6 8 32-15,3 1 16 0,-1 5-688 0,-1 3-144 16,0 4-32-16,1 3 0 0,0 3-272 0,2-1-64 15,-2 4-16-15,1 1 0 0,1-3-352 0,-1 2-64 16,2-1-16-16,2-5 0 0,2-1-128 0,2 0 0 16,0-9 144-16,2 0-144 0,2-2 304 0,1-7-16 15,3 1 0-15,0-6 0 0,0-6 416 0,1-1 96 16,1-6 16-16,0-1 0 0,0-5-32 0,2-1 0 0,-4 1 0 0,1-3 0 16,0-2-464-16,-3 1-80 0,2-1-32 0,-4 0 0 15,-3 1-208-15,-2 1 0 0,-2-1 128 0,0-1-128 16,-2 4 0-16,2 1 0 0,-2 2-192 0,0 2 192 15,0 4-1600 1,0-2-224-16,0 4-32 0,1 3-7760 0,1 1-1552 0</inkml:trace>
  <inkml:trace contextRef="#ctx0" brushRef="#br1" timeOffset="70734.03">8542 15490 22111 0,'0'0'976'0,"6"-1"208"0,3 1-944 0,3-2-240 16,0 1 0-16,2-1 0 0,2-2 704 0,1 0 112 15,1-1 16-15,-1-2 0 0,1-4-576 0,-5 1-96 16,3 1-32-16,-1-4 0 0,0 3-128 0,-1-3 0 16,-2-2 0-16,-3 1 0 0,-3 3 0 0,-2-1 0 15,-3 1 0-15,-1 4 0 0,0-1 0 0,-4 1 128 16,-2 5-128-16,-3 0 128 0,-2 4 48 0,-5 2 0 15,2 4 0-15,-1 1 0 0,-2 5 96 0,1 0 32 16,-3 3 0-16,1 1 0 0,0 1 80 0,2 1 0 16,1-1 16-16,2 0 0 0,1 0-80 0,3 0-32 15,4 2 0-15,3-4 0 0,-1-1-288 0,3-1 0 0,3-1 128 16,3-4-128 0,3 0-512-16,3-5-176 0,2 0-16 0</inkml:trace>
  <inkml:trace contextRef="#ctx0" brushRef="#br1" timeOffset="71116.08">9556 15287 13823 0,'0'0'1216'0,"0"0"-960"0,-5-7-256 0,1 2 0 0,4 5 2144 0,-3-5 384 0,-2 0 80 0,-4 4 16 0,0-2-1328 0,-5 2-256 16,-3 1-48-16,-1 2-16 0,1 0-592 0,-4 3-128 15,-3 0-32-15,1 0 0 0,0 3-32 0,-1-1 0 16,5 1 0-16,1 3 0 0,3 4 0 0,2 1 0 16,4-2 0-16,4-3 0 0,3 2-192 0,3 2 0 15,3-3 128-15,5 0-128 0,2 2 128 0,6-1 0 16,3-3-128-16,2 3 192 0,-1-3-192 0,1 0 0 16,1 2 128-16,-3-2-128 0,3 1 0 0,-4-3 176 15,-2 3-176-15,-2-3 160 0,-6 3 64 0,0 1 16 16,-4-2 0-16,-3 1 0 0,-2 0 464 0,-3-1 80 15,-4 1 32-15,-4 1 0 0,-6-1-416 0,-3 1-80 16,-6-5 0-16,-3 1-16 0,0-2-160 0,-2-1-16 16,1 2-128-16,1 0 192 0,-1-6-192 0,4 1 0 15,0-2 0-15,4-2 0 16,-1-1-1152-16,4-4-160 0,2 1-32 0,4 0-12896 0</inkml:trace>
  <inkml:trace contextRef="#ctx0" brushRef="#br1" timeOffset="71620.38">10531 15236 21183 0,'-18'-2'1888'0,"11"2"-1504"16,-1 2-384-16,-2-2 0 0,-1-3 1040 0,0 1 144 16,4 0 32-16,-3 1 0 0,-4 1-544 0,-2-1-96 15,0-2-32-15,-3 5 0 0,-3-1-400 0,3 1-144 16,-1 0 0-16,2 1 144 0,3 1-144 0,-2 3 0 16,3 0 0-16,3 0 0 0,2 0 0 0,3 3 0 15,2 2 0-15,2-2 0 0,4 3 0 0,3 3 0 0,4-2 0 0,2 3 0 16,2 2 0-16,1 0 160 0,1 2-16 0,2 1 0 15,-1 3-144-15,1 0 0 0,-2-2 0 0,-2 2 128 16,-2-1-128-16,-3 0 0 0,-3 2 0 0,-3-5 0 16,-2 0 336-16,-3-2-16 0,-4 0 0 0,0-3 0 15,-2 0 48-15,-4 0 0 0,-1-3 0 0,-3-3 0 16,1 1-96-16,-2-4-16 0,-1 2 0 0,0-6 0 16,0-1-1184-16,1-1-240 0,0-4-48 15</inkml:trace>
  <inkml:trace contextRef="#ctx0" brushRef="#br1" timeOffset="71931.95">11507 15290 24879 0,'-11'-6'1088'0,"7"6"256"0,-1-1-1088 0,-1-1-256 16,-2 0 0-16,4-1 0 0,4 3 1280 0,0 0 192 0,0 0 32 0,0 0 16 15,5-2-864-15,2-2-160 16,-1-1-48-16,3 1 0 0,0 2-448 0,0 0 0 0,-2 1 0 0,1-2 0 31,-8 3-320-31,8 2-144 0,-1-1-48 0,-7-1-8640 0,7 9-1744 0</inkml:trace>
  <inkml:trace contextRef="#ctx0" brushRef="#br1" timeOffset="72040.5">11459 15681 2751 0,'0'0'256'0,"0"0"-256"15,0 0 0-15,0 0 0 0,0 0 4480 16,0 0 832-16,1-9 192 0,2 4 16 0,0 1-4272 0,0-1-864 15,-3 5-160-15</inkml:trace>
  <inkml:trace contextRef="#ctx0" brushRef="#br1" timeOffset="79623.28">12997 15067 18431 0,'2'-19'816'0,"-2"12"160"0,0-2-784 0,0 2-192 0,-2-3 0 0,2 2 0 15,0-2 416-15,-1 2 32 0,-2 3 16 0,1 0 0 16,2 5-16-16,-6-3 0 0,-1 3 0 0,1 3 0 15,-1 2-160-15,0 0-32 0,-3 7-16 0,0 2 0 0,-1 1 16 0,0 5 16 16,-2 6 0-16,0 3 0 0,-1 6 144 0,2 7 32 16,-1 4 0-16,2 4 0 0,-1 3-256 0,3 0-32 15,3 2-16-15,3-3 0 0,5-2-144 0,1-6 0 16,3-2 0-16,2-7 0 0,4-9 160 0,2-2 96 16,2-2 32-16,3-8 0 0,4-4 128 0,3-5 32 15,2-5 0-15,2-2 0 0,2-6 16 0,1-6 16 16,1-4 0-16,-2 0 0 0,-1-4-288 0,-1-4-64 15,1 1-128-15,-3-3 192 0,-3 1-192 0,-1 0 0 16,-2 3 0-16,-3 1 0 0,-4-1 0 0,-1 4 128 16,-1 2-128-16,-3 3 0 0,-2 2 0 0,-2 3 0 15,-1 6 0-15,-5 4 0 0,0 0 0 0,6 8 0 16,-2 6-128-16,0 5 128 0,-1 4-144 0,-2 5 144 16,0 7 0-16,-2 3-144 0,-3 4 144 0,-1 5 128 15,-3 5-128-15,-1 4 176 0,-2 4-16 0,-3 4 0 16,-1 3 0-16,-2 2 0 0,-4-2 112 0,-2 2 32 15,1-2 0-15,-1-5 0 0,-1-1 144 0,1-9 16 16,-2-6 16-16,-1-4 0 0,2-8 176 0,1-6 48 0,0-5 0 0,2 0 0 16,-2-6-368-16,3-6-64 0,2-2-16 0,0-6 0 15,0-3-256-15,0-5 0 16,3-4 0-16,0-3 0 16,1-1-384-16,1-4-48 0,2-4 0 0,2-2 0 15,1 1-1680-15,3 0-320 0,1-1-80 0</inkml:trace>
  <inkml:trace contextRef="#ctx0" brushRef="#br1" timeOffset="79936.77">14371 15237 12895 0,'0'0'576'0,"-5"-3"112"0,0 0-560 0,1 0-128 16,4 3 0-16,0 0 0 0,0 0 2656 0,0 0 496 16,0 0 112-16,0 0 0 0,0 0-1856 0,7-2-368 15,4 0-80-15,7-2 0 0,1 1-240 0,1-2-32 16,3 1-16-16,-8 1 0 0,6 1-288 0,0-2-64 0,5 0-16 0,1 0 0 15,-1 0-304-15,1 2-144 16,-3-2 16-16,-2-1-9168 16,-1 2-1840-16</inkml:trace>
  <inkml:trace contextRef="#ctx0" brushRef="#br1" timeOffset="80066.48">14491 15382 11055 0,'-17'18'976'0,"10"-12"-784"0,-2 5-192 0,1 1 0 15,2-2 3136-15,-1 4 592 0,2-1 112 0,3-3 32 16,1 3-2144-16,1-4-416 0,2-1-96 0,4 0 0 15,0 0-672-15,4-4-128 0,4 1-32 0,2-4 0 16,3-4-256-16,5 0-128 0,4-1 128 0,3-5-9248 16,3 1-1856-16</inkml:trace>
  <inkml:trace contextRef="#ctx0" brushRef="#br1" timeOffset="81006.2">18002 14485 5519 0,'0'0'496'0,"0"0"-496"0,0 0 0 0,-2-11 0 16,1 4 2144-16,1 7 336 0,-2-12 64 0,2 12 16 16,-6-5-1024-16,6 5-192 0,-8-7-32 0,-1 3-16 0,0 1-368 0,-1 3-80 15,-1 1-16-15,1 5 0 0,-4-1-288 0,-2 1-64 16,-5 7-16-16,-1 3 0 0,-3 5-16 0,-1 1-16 15,-4 9 0-15,1 3 0 0,0 4 80 0,1 4 0 16,0 8 16-16,10-13 0 0,-1 11-176 0,-7 28-32 16,1 1-16-16,13-25 0 0,0 6-304 0,3 4 0 15,2 2 128-15,3 1-128 0,3 1 0 0,2-4 0 16,3 1 0-16,2-5 0 0,6 0-176 0,1 1-80 16,4-10-32-16,5-3-8048 15,2-4-1616-15</inkml:trace>
  <inkml:trace contextRef="#ctx0" brushRef="#br1" timeOffset="81624.27">21632 14168 11055 0,'0'0'480'0,"0"0"112"0,0 0-464 0,0 0-128 0,0 0 0 0,0 0 0 16,0 0 448-16,10 11 64 0,3-2 0 0,1 0 16 16,-1-4-144-16,4 0-16 0,4 2-16 0,0-1 0 15,5 6 208-15,-1-2 32 16,2 2 16-16,6 4 0 0,2 0-16 0,4 7 0 16,0 6 0-16,2 3 0 0,-2 4-80 0,-2 6-32 0,-3 3 0 0,-2 5 0 15,-4 2-160-15,1 5-48 0,-6 6 0 0,-4 0 0 16,-5 4-80-16,-4 5-32 0,-5-1 0 0,-3 0 0 15,-5 0 32-15,-2-21 0 0,-4 1 0 0,-2 5 0 16,-3-1 64-16,-1 3 32 0,-3-1 0 0,-3-1 0 16,-3-4-96-16,-1-3 0 0,-3-5-16 0,-1-4 0 15,-3-4-352-15,0-4-64 0,2-3-16 0</inkml:trace>
  <inkml:trace contextRef="#ctx0" brushRef="#br1" timeOffset="82558.36">18157 15801 12895 0,'-12'7'1152'0,"12"-7"-928"0,-6 2-224 0,0-1 0 16,6-1 1568-16,0 0 272 0,-5-1 48 0,5 1 16 15,0 0-976-15,-3-5-192 0,2-4-32 0,2 0-16 16,2-5-288-16,0-2-48 0,4-3-16 0,-1-4 0 16,3-1-80-16,0-2-32 0,2-7 0 0,-2 2 0 15,4-4-16-15,0-2 0 0,2-3 0 0,1-5 0 16,1 1 112-16,1-5 0 0,-1 0 16 0,3-5 0 0,0-4-144 0,1-1-16 16,0 0-16-16,0-2 0 0,1 2-160 0,0 3 0 15,-2 2 0-15,2 4 128 0,-1 4-128 0,0 7 0 16,-4 3 0-16,0 6 0 0,-2 3 0 0,-1 6 0 15,0 5 0-15,-1 2 0 0,-2 7 0 0,-1 0 0 16,-1 7 0-16,-1 7 0 0,0 0 0 0,-2 7 0 16,-2 3-192-16,2 3 192 0,-3 7-144 0,0 2 144 15,1 4 0-15,-1 3 0 0,-1 3 0 0,2 6 0 16,0-1 0-16,0 6 0 0,0-1 0 0,1 1 0 16,-2 1 0-16,1-2-160 0,-1 1 160 0,-1-4 0 15,0-2 128-15,-1-3-128 0,1-1 0 0,-2 0 0 16,2-6 0-16,-1-2 0 0,2-2-368 0,-2 1 16 15,-1-4 0-15,0-2-7264 16,0-5-1472-16</inkml:trace>
  <inkml:trace contextRef="#ctx0" brushRef="#br1" timeOffset="82713.2">18374 15309 11055 0,'0'0'976'0,"0"0"-784"0,0 0-192 0,0 0 0 15,4-5 2432-15,2-1 448 0,4 2 96 0,10 0 16 16,0 1-2272-16,-4-1-448 0,5 1-80 0,2-1-32 16,6 1-160-16,1-1 0 0,3-1 0 0,3 2-6608 15,1-1-1360-15</inkml:trace>
  <inkml:trace contextRef="#ctx0" brushRef="#br1" timeOffset="82991.42">19521 14703 20207 0,'0'0'896'0,"7"-9"192"0,-7 9-880 0,0 0-208 16,8-2 0-16,-8 2 0 0,0 0 736 0,6 6 96 16,-2 5 32-16,-4 6 0 0,-2 3-320 0,-2-1-64 15,-3 7-16-15,0 2 0 0,-3 6-224 0,-1 2-48 16,-3 2-16-16,-1 5 0 0,-3 5 112 0,-1-1 32 15,-1 3 0-15,0 2 0 0,-2-1-128 0,3-3 0 16,1 2-16-16,2-3 0 0,2-7-176 0,2-3 0 16,3-5 144-16,4-1-144 0,3-5 0 0,2-3 144 15,0-5-144-15,2-3 0 0,3-3-144 0,3-1-144 16,0-2-32-16,3-4-7712 16,0-6-1552-16</inkml:trace>
  <inkml:trace contextRef="#ctx0" brushRef="#br1" timeOffset="83147.72">19106 15362 20271 0,'0'0'1792'0,"0"0"-1424"0,0 0-368 0,9-3 0 16,0-3 1216-16,4 2 160 0,2 1 32 0,4-1 16 16,3-2-976-16,3 0-208 0,4 1-48 0,3-4 0 0,1 4-192 0,2-4 0 15,0 0-192-15,-1 0-11328 16</inkml:trace>
  <inkml:trace contextRef="#ctx0" brushRef="#br1" timeOffset="83405.66">20061 14989 12895 0,'0'0'576'0,"0"0"112"0,0 0-560 0,0 0-128 16,0 0 0-16,0 0 0 0,1 14 2784 0,-2 1 528 15,-2 4 96-15,-2 2 32 0,-1 3-2288 0,0 5-464 16,-1 0-96-16,-2 2-16 0,-1-2-192 0,-3 0-32 16,1 2-16-16,2 2 0 0,-3-3-144 0,3 0-16 0,-1-1-16 15,4-2 0-15,-1-1-432 0,1-3-96 0,3 0-16 0,0 0-8016 31,-1-3-1616-31</inkml:trace>
  <inkml:trace contextRef="#ctx0" brushRef="#br1" timeOffset="83572.07">19673 15367 11055 0,'0'0'976'0,"0"0"-784"0,0 0-192 0,0 0 0 0,9 1 2800 0,0-1 512 16,5 0 96-16,2-1 32 0,4-1-2512 0,4 1-496 15,0 0-112-15,5-2 0 0,3-3-192 0,2 1-128 16,2 0 144-16,-1-3-144 16,0 2-864-16,-1 1-272 0</inkml:trace>
  <inkml:trace contextRef="#ctx0" brushRef="#br1" timeOffset="83991.95">20703 14790 13823 0,'0'0'1216'0,"0"0"-960"0,0 0-256 0,0 0 0 16,0 20 928-16,0-2 144 0,-1-1 16 0,-1 3 16 15,-2 5-240-15,1 5-48 0,-1 4-16 0,0 1 0 0,-1 3-192 0,-1 3-32 16,-1 5-16-16,0-4 0 0,-2 1 96 0,-1 0 32 15,-1 5 0-15,0-3 0 0,-2 1-320 0,0-6-64 16,2 3-16-16,1-4 0 0,0-4-496 0,2-4-112 16,2-3 0-16,1-4-16 15,1-6-944-15,1-6-176 0,1 2-32 0,2-9-8112 16</inkml:trace>
  <inkml:trace contextRef="#ctx0" brushRef="#br1" timeOffset="84392.4">20634 14854 25279 0,'-4'-11'1120'0,"6"1"224"0,0 2-1072 0,5 1-272 16,0 0 0-16,5 3 0 0,0-3 352 0,4 3 16 15,0 0 0-15,3-1 0 0,1-1-192 0,3 1-48 16,2 2 0-16,1 0 0 0,2 1 160 0,3-1 32 15,2 6 0-15,-3-1 0 0,1 2 16 0,-1 3 16 0,-2 3 0 0,-10 0 0 16,-1 5-224-16,3 11-128 0,-5-5 160 0,-7-3-160 16,-2 2 0-16,-2 3 128 0,-2 5-128 0,-2-1 0 15,-1 1 0-15,-1 1 0 0,-3-2 128 0,-2 2-128 16,0-4 0-16,-1 3 0 0,-1-3 0 0,1-3 0 16,1 1 320-16,-1-2 0 0,1-2 16 0,0 0 0 15,2-1 256-15,0 6 48 0,5 1 16 0,0-8 0 16,0 1-240-16,3 1-48 0,-2 1-16 0,0 0 0 0,0 1-80 15,1 0-16-15,-2 0 0 0,-3 3 0 0,-2-3 48 0,0 2 0 16,-3 1 0-16,-4-2 0 0,-4-4 16 0,-1 0 16 16,-5-1 0-16,-3 0 0 0,-5-2 16 0,0-2 0 15,-2 1 0-15,-1-1 0 0,0-6-176 0,1 1-48 16,0-3 0-16,2-3 0 0,2-2-128 0,1-2 0 16,2-2 0-16,2-5 0 15,3 0-2000-15,2-3-336 0,4-1-64 0</inkml:trace>
  <inkml:trace contextRef="#ctx0" brushRef="#br1" timeOffset="85459.83">23157 14871 13823 0,'-11'0'1216'0,"11"0"-960"0,-6 4-256 0,-2-3 0 0,2-1 1024 0,-3 3 144 15,2-1 48-15,2 1 0 0,1 2-368 0,4-5-64 16,-3 6-16-16,3-6 0 0,0 6-32 0,2 3-16 15,3-2 0-15,3-4 0 0,2 3-16 0,3 0 0 16,1-2 0-16,2-2 0 0,3 0-48 0,3-1-16 16,1-1 0-16,2-1 0 0,3-2-160 0,3 0-32 15,0-4-16-15,4-1 0 0,2 2-128 0,1-4-32 16,0 0 0-16,15-8 0 0,-4 1-64 0,-10 1-16 0,-6 2 0 0,-5-4 0 16,-4 1-192-16,-5 2 144 0,-2 0-144 0,-5 2 128 15,-3-1-128-15,-2-1 0 0,-5-2 0 0,-2 3 0 16,-4 3-128-16,-2-2-64 0,-4-1-16 15,-3 3 0-15,-2 1 48 0,-4 3 16 0,-5 2 0 16,-4 4 0-16,-4 1 144 0,-5 4-160 0,-5 5 160 0,2 1-160 16,-1 3 160-16,1 6 0 0,1 2-144 0,2 7 144 15,2 4 0-15,8-10-144 0,0 3 144 0,-1 4 0 16,-1 4 0-16,0 3 0 0,1-1 0 0,4 1 0 16,2 0 0-16,4-1 128 0,3 0-128 0,5-2 192 15,5-7 16-15,3 4 0 0,5-5 0 0,3 2 0 16,6-6-80-16,9 5-128 0,4-3 176 0,-8-12-176 0,4 4 192 0,3-1-64 15,1-5 0-15,8 0-128 16,3-5 0-16,5-2 0 0,-1 0 0 0,6-4 0 16,4-1-2288-16,-1-3-400 15</inkml:trace>
  <inkml:trace contextRef="#ctx0" brushRef="#br1" timeOffset="85959.9">24648 13475 19519 0,'0'0'864'0,"-2"-10"176"0,-1-1-832 0,2 3-208 0,1-2 0 0,0 10 0 16,0 0 1088-16,0 0 160 0,0 0 32 0,0 0 16 15,-3 10-528-15,0 3-128 0,-2 1 0 0,-3 9-16 0,0 7-48 0,-2 3-16 16,0 3 0-16,-1 2 0 16,-3 4-32-16,0 5 0 0,1 2 0 0,1 4 0 0,2-1-176 0,1 2-32 15,0 0-16-15,3-2 0 0,2-4 16 0,3-2 16 16,2-4 0-16,3-4 0 0,2-6-64 0,3-2-16 16,2-2 0-16,1-1 0 0,3-7-112 0,3 1-16 15,0-5-128-15,1-2 192 0,0 0-192 0,0-5 0 16,2-1 0-16,-2-3 0 15,-2-3-1568-15,0-2-352 0,-6-1-80 0,1-4-11088 16</inkml:trace>
  <inkml:trace contextRef="#ctx0" brushRef="#br1" timeOffset="86093.65">24244 14041 27647 0,'-9'-14'1216'0,"9"14"256"0,0 0-1168 0,3-8-304 16,2-3 0-16,6 4 0 0,5 1 704 0,4 1 64 15,5 0 32-15,7-3 0 0,5 2-288 0,7 2-64 16,6-2-16-16,6-1 0 0,6 0-112 0,1-3-32 16,-1 2 0-16,3-2 0 0,1 2-288 0,2-2 0 15,2 4 128-15,0-3-9936 0,0 4-2000 0</inkml:trace>
  <inkml:trace contextRef="#ctx0" brushRef="#br1" timeOffset="89046.13">16647 14380 6447 0,'0'0'576'0,"11"-10"-576"16,1 2 0-16,-1 3 0 0,-1-2 768 0,0 2 32 15,0 0 16-15,-1-2 0 0,-9 7 0 0,11-5 0 0,-11 5 0 0,8-4 0 16,-8 4 160-16,0 0 48 0,8-3 0 0,-8 3 0 16,0 0 0-16,0 0 16 0,0 0 0 0,0 0 0 15,0 0-144-15,0 0-48 0,0 0 0 0,-4 12 0 16,-1 2-288-16,-1 1-64 0,1 3-16 0,-3 1 0 16,-2 0 0-16,0 4 0 0,-2 5 0 0,1 0 0 15,-2 5-32-15,-1 3 0 0,-1 1 0 0,0 6 0 0,-1 1-192 0,2 6-32 16,-1 3-16-16,0 2 0 0,1 3-208 0,-1 2 128 15,-1-1-128-15,2-2 0 0,0 1 128 0,1-3-128 16,-1-3 0-16,7-18 0 0,1 2 208 0,2 0-48 16,1-2-16-16,3 0 0 0,0-2 176 0,3-1 16 15,2-7 16-15,3 0 0 0,-1 0-144 0,2-2-16 16,3-3-16-16,-1-2 0 0,2 0-176 0,0-3 192 16,1-3-192-16,1 2 192 0,-1-5-192 0,2-1 0 15,1-3 0-15,1-1 0 16,1-2-576-16,2-2 0 0,2-3 0 0,1-1 0 15,0-5-1888-15,-2 0-368 0</inkml:trace>
  <inkml:trace contextRef="#ctx0" brushRef="#br1" timeOffset="89273.34">16221 15065 15663 0,'-9'-6'688'0,"9"6"144"0,0 0-656 0,0 0-176 0,5-8 0 0,5 3 0 15,3 2 2560-15,5 1 496 0,5 1 80 0,1 1 32 16,0-4-2080-16,3-2-400 0,1 1-96 0,2 0-16 16,4-3-192-16,2 3-64 0,0-4 0 0,3 0 0 15,0 3-320-15,5-2 0 0,-1 3 0 0,-1 0-8880 16,-2-1-1872-16</inkml:trace>
  <inkml:trace contextRef="#ctx0" brushRef="#br1" timeOffset="91857.63">24873 14954 23039 0,'0'0'2048'0,"0"0"-1648"0,0 0-400 0,0 0 0 16,8-3 576-16,2 0 48 0,4 2 0 0,4-3 0 16,2 2-624-16,6-2 0 15,2 1 0-15,5-4 0 0,4 0 0 0,1 1-256 0,1-3 64 0,18-2 0 32,-11-1-528-32,-7 2-112 0,-3 1-32 0</inkml:trace>
  <inkml:trace contextRef="#ctx0" brushRef="#br1" timeOffset="92033.95">24834 15220 28559 0,'-13'4'1264'0,"13"-4"272"16,0 0-1232-16,0 0-304 0,3 9 0 0,-1-2 0 0,-2-7 224 0,11 6-16 16,4 0 0-16,4-3 0 0,4-3-208 0,6-2 0 15,5 1 128-15,6-4-128 0,9-1-128 0,2-1-80 16,0-4-16-16,-3 0-12640 15</inkml:trace>
  <inkml:trace contextRef="#ctx0" brushRef="#br1" timeOffset="94182.54">25876 15475 15263 0,'0'0'672'0,"0"0"144"0,-4 14-656 0,2-7-160 16,2-7 0-16,0 0 0 0,0 12 816 0,0-12 128 16,0 11 16-16,0-11 16 0,0 0-336 0,0 0-64 15,6 8 0-15,-6-8-16 0,0 0 32 0,0 0 16 16,0 0 0-16,12-4 0 0,-2-4-80 0,0 1-16 15,-2-2 0-15,1-1 0 0,1-6 0 0,0 0-16 16,0-6 0-16,0 1 0 0,3-6-112 0,1 2 0 16,1-6-16-16,2-1 0 0,-1-2-176 0,2-2-48 15,0-2 0-15,1-2 0 0,0-2-144 0,3-4 160 16,2 3-160-16,-1-2 160 0,-6 2-160 0,4-2 0 0,0 3 0 0,1 4 0 16,-3 0 0-16,-1 4 128 0,-3 2-128 0,0 2 0 15,-1 3 0-15,-1 2 0 0,-2 3 0 0,0 3 0 16,-2 2 0-16,-1 3 0 0,-1 4-144 0,0-1 144 15,-7 11 0-15,0 0-128 0,0 0 128 0,9 0 0 16,-9 0-224-16,9 9 64 0,-1 0 16 0,-3 3 0 16,-1 1 144-16,1 5-128 0,0 2 128 0,0 4-128 15,-1 4 128-15,1 0 0 0,-1 5-144 0,1 4 144 16,0 1 0-16,-1 4 0 0,0 0 0 0,-1-3 0 16,0 3 0-16,-1 2 0 0,1-4 0 0,-3 1 0 15,2 1 0-15,-2-4 0 0,0 0 0 0,0 0 0 16,-2 0 0-16,2-3-144 0,-3-5 144 0,1 0 0 15,-1-6-736 1,1 0-32-16,-1-4-16 0,1 0 0 0,0-4-1408 0,0-1-288 0,-2-2-48 0</inkml:trace>
  <inkml:trace contextRef="#ctx0" brushRef="#br1" timeOffset="94369.74">26113 15104 21999 0,'0'0'960'0,"0"0"224"0,0 0-944 0,10 1-240 16,3 4 0-16,3-1 0 0,4-3 0 0,3 3 176 15,3-3-176-15,0 0 160 0,0-1-160 0,-1 0 128 16,-2 0-128-16,-2 2 128 0,1-2-400 0,0-2-96 16,0 0-16-16,-2-1-9232 0</inkml:trace>
  <inkml:trace contextRef="#ctx0" brushRef="#br1" timeOffset="94700.15">27095 14474 20207 0,'0'0'896'0,"0"0"192"16,0 0-880-16,0 0-208 0,0 0 0 0,0 0 0 16,-4 14 208-16,-1 2 0 0,2 3 0 0,-5 0 0 15,2 5 192-15,-2 1 48 0,-1-3 0 0,0 6 0 0,0 5-48 0,-1 2 0 16,0 1 0-16,1 5 0 0,-4 1-16 0,2 1 0 16,-1 3 0-16,2-1 0 0,3 0-64 0,-4-2-32 15,4 2 0-15,-2-7 0 0,3 0 48 0,1-5 16 16,1-3 0-16,1-3 0 0,1 0-112 0,2-4-32 15,0-2 0-15,1-2 0 0,-1-3-208 0,2-2 0 16,1-5 0-16,0 1 0 16,-3-10-720-16,0 0-192 0,0 0-48 0,0 0-10720 0</inkml:trace>
  <inkml:trace contextRef="#ctx0" brushRef="#br1" timeOffset="94865.6">26703 15078 2751 0,'0'0'256'0,"0"0"-256"0,0 0 0 0,0 0 0 16,0 0 4976-16,12-2 944 0,2-2 192 0,1-1 32 16,2 2-4720-16,3 1-944 0,4-1-192 0,1-2-32 15,0-3-112-15,0 2-16 0,1-5 0 0,2 3 0 16,-1-2-128-16,-1 2-176 0,1-2 48 0,0 2-11424 16</inkml:trace>
  <inkml:trace contextRef="#ctx0" brushRef="#br1" timeOffset="95367.29">27475 13965 16991 0,'0'0'752'0,"0"0"144"0,0 0-704 0,0 0-192 0,-3-9 0 16,3 9 0-16,0 0 784 0,0 0 128 15,0 0 32-15,0 0 0 0,0 0-352 0,0 0-64 16,1-7-16-16,-1 7 0 0,0 0-160 0,0 0-32 15,11-7-16-15,-1 3 0 0,2 1-16 0,-3 2 0 0,2 1 0 0,1-1 0 16,0 0 16-16,2 1 0 0,0 0 0 0,3 2 0 16,-1-1 0-16,1 3 0 0,-1-1 0 0,-2 3 0 15,3 0-128-15,-2 7-32 0,-1-5 0 0,-1 5 0 16,-3 0-144-16,-4 3 192 0,-3-1-192 0,-3 3 192 16,0 2-64-16,-1 0 0 0,-7 1 0 0,-1-2 0 15,-1 0 64-15,-1 1 0 0,-3 1 0 0,2-1 0 16,-1-2-32-16,1 0 0 0,-1-1 0 0,3 1 0 15,1 0 96-15,3-3 0 0,0-2 16 0,4-2 0 16,2-11 48-16,0 0 0 0,5 10 0 0,1 1 0 16,5-6 32-16,0-1 16 0,3-2 0 0,2-1 0 15,4-2-192-15,1 0-48 0,2 0 0 0,1-1 0 16,-1 0-128-16,0 0-256 0,-1 1 64 0,-1-1-9488 16,-2-1-1904-16</inkml:trace>
  <inkml:trace contextRef="#ctx0" brushRef="#br1" timeOffset="103024.03">27991 15016 2751 0,'0'0'256'0,"0"0"-256"16,0 0 0-16,-5 9 0 0,5-9 2112 0,-2 6 384 15,2-6 80-15,0 0 16 0,0 0-1344 0,0 0-272 16,0 0-48-16,0 0-16 0,0 0-256 0,0 0-48 16,0 0-16-16,0 0 0 0,0 0-176 0,0 0-32 15,0 0-16-15,7 8 0 0,-1-2-16 0,0 4 0 16,0-3 0-16,2 3 0 0,3-4 32 0,1-1 16 15,0 2 0-15,4-2 0 0,1-3 0 0,5 1 0 16,2-5 0-16,-1 0 0 0,3-1-112 0,2-4-32 16,-1-1 0-16,1-3 0 0,-1 2-96 0,1-4-32 15,-5 2 0-15,-3 0 0 0,-3 0-128 0,-4 1 160 16,-3-3-160-16,-3 3 160 0,0 1-160 0,-3-1 0 16,-2 2 144-16,-2 8-144 0,-4-9 176 0,-6 3-48 15,-1 2 0-15,-3 0 0 0,-7 1 0 0,0 1 0 16,-3 1 0-16,-4 2 0 0,-5 1-128 0,5 4 0 15,1-1 0-15,0 5 0 0,-1-2 0 0,3 6 0 0,1 1 0 0,-2 4 0 16,3 1 0-16,3 3 0 0,1 4 0 0,2 0 0 16,2 2 288-16,2-2-32 0,3 1 0 0,3-4 0 15,2 1 64-15,2-3 16 0,6-2 0 0,0-2 0 16,2 1 32-16,4-1 0 0,2-2 0 0,3-2 0 16,0-4-176-16,3 2-48 0,1-4 0 0,4-1 0 15,2-4-144-15,3-2-176 0,-1-2 48 0,2-2-8624 16,1-6-1712-16</inkml:trace>
  <inkml:trace contextRef="#ctx0" brushRef="#br1" timeOffset="103372.35">29039 13824 13823 0,'-3'-12'1216'0,"1"3"-960"0,-1-2-256 0,3 11 0 16,-1-7 1536-16,1 7 256 16,0 0 48-16,0 0 16 0,0 0-1008 0,-6 5-192 15,-1 4-32-15,1 3-16 0,-3 3-256 0,0 3-48 16,-1 5-16-16,-2 5 0 0,0-2 32 0,-2 7 16 15,0 3 0-15,1 2 0 0,-1 2-16 0,3 2 0 16,0-3 0-16,4 0 0 0,1-1-112 0,3 1-16 16,3 0-16-16,3-3 0 0,0-5-176 0,4 0 160 15,0-2-160-15,2-5 160 0,1 0-160 0,1-1 0 0,-1-2 0 16,0-4 0 0,-1-3-624-16,0-3-144 0,0-1-48 0,-9-10-10384 0</inkml:trace>
  <inkml:trace contextRef="#ctx0" brushRef="#br1" timeOffset="103514.28">28632 14357 18431 0,'0'0'1632'0,"0"0"-1312"0,0 0-320 0,0 0 0 0,0 0 1664 0,18 2 256 16,1 0 48-16,6-1 16 0,5-1-1488 0,4 0-304 16,5 0-48-16,5-2-16 0,1-4-128 0,1 2 0 15,-3 0 0-15,-1 1-11616 0</inkml:trace>
  <inkml:trace contextRef="#ctx0" brushRef="#br1" timeOffset="103939.43">29748 14692 21183 0,'0'0'1888'0,"0"0"-1504"0,0 0-384 0,0 0 0 0,0 0 0 0,0 0 0 16,0 0 0-16,3 19 0 0,-3 2 400 0,0 0 112 16,-2 0 32-16,1 6 0 0,0 1-32 0,-2 6-16 15,1 2 0-15,-2-1 0 0,-1 1-128 0,-1 1-32 16,-1 0 0-16,0 0 0 0,-1-1-112 0,2 0-32 15,-1-2 0-15,0-1 0 16,3-5-528-16,0 0-112 0,0-2-32 0,0-5-7152 16,1-2-1440-16</inkml:trace>
  <inkml:trace contextRef="#ctx0" brushRef="#br1" timeOffset="104099.63">29596 15096 16575 0,'0'0'1472'0,"0"0"-1168"16,0 0-304-16,11-9 0 0,-1 3 1728 0,2 3 272 16,2-1 64-16,3 4 16 0,2-1-1568 0,4 0-304 0,2-3-64 0,1 1-16 15,2 1-128-15,3-2 0 0,0-1 0 0,-1-3-10944 16</inkml:trace>
  <inkml:trace contextRef="#ctx0" brushRef="#br1" timeOffset="104439.76">30628 14148 20095 0,'0'0'896'0,"0"0"176"0,0 0-864 0,0 12-208 16,-2 4 0-16,1 1 0 0,0 4 304 0,-2 3 16 15,0 3 0-15,-1 4 0 0,-3 2 288 0,1 4 64 16,-2 3 16-16,0 7 0 0,-4 4-128 0,-1 3-32 16,-1 1 0-16,-2-2 0 0,-3 1-240 0,-3 0-48 15,2 1-16-15,0-2 0 0,0-1-224 0,3-3 0 16,-1-7 128-16,3-2-128 0,2-3-160 0,1-2-80 15,6-6-16-15,0-5 0 16,2-4-688-16,0-2-144 0,3-3-16 0,0-5-16 0</inkml:trace>
  <inkml:trace contextRef="#ctx0" brushRef="#br1" timeOffset="104889.89">30545 14413 11055 0,'-4'-24'480'0,"4"10"112"0,0-4-464 0,4 1-128 15,2-1 0-15,2 0 0 0,1-1 2944 0,4 2 560 16,-2 0 112-16,3 3 32 0,0 0-2752 0,3 2-528 16,2 3-112-16,2-1-32 0,2 3-96 0,3 3 0 15,0-1-128-15,0 3 192 0,-1 2 32 0,3 5 0 16,-1 1 0-16,0 6 0 0,-3 1-224 0,-1 5 128 15,-4 0-128-15,-5 4 0 0,-4 3 0 0,-5 3 128 16,-4 1-128-16,-3 1 0 0,-6 2 0 0,-3-1 0 16,-7 0 0-16,-4 2 0 0,-2 4 0 0,0-5 0 15,-2-9 0-15,1 0 0 0,1-2 0 0,1-3 0 16,1-5 0-16,3 0 0 0,3-2 0 0,3-5 0 16,4 1 192-16,9-7-48 0,0 0 0 0,0 0 0 15,0 0 0-15,0 0 0 0,9 4-144 0,5-1 0 16,0-1 0-16,1 0 0 0,2 3 0 0,1 5 0 0,-1 1 0 0,1 4 0 15,0 3 0-15,0 2 0 16,0 5 0-16,-3 1 0 0,-3 3 0 0,-3-4 0 16,-6 3 0-16,-4-3 0 0,-6 1 224 0,-5-3 16 15,-6 0 0-15,-4 1 0 0,-1-1-16 0,-5-4 0 16,-2-2 0-16,-3 0 0 0,-2 3-64 0,1-3-16 16,1 0 0-16,1-3 0 0,2-5-144 0,-1 1-176 0,2-4 48 0,1 1 0 31,1-5-1456-31,5-4-272 0,1-3-64 0</inkml:trace>
  <inkml:trace contextRef="#ctx0" brushRef="#br1" timeOffset="105308.87">31190 14975 26143 0,'0'0'1152'0,"0"0"256"0,0 0-1136 0,11 0-272 16,2 1 0-16,-1-1 0 0,1-1 176 0,1 0-32 15,3-3 0-15,0 0 0 0,1-5 96 0,1 2 16 16,-1-6 0-16,1 0 0 0,0-3-256 0,-1 3 0 0,-4-2 0 0,-1-2 0 15,-2 2 0-15,-3 1 128 16,-4-1-128-16,-3 3 0 0,-2 0 192 0,-3 3-48 16,-5-3-16-16,-1 6 0 0,-2-2 224 0,-2 6 32 0,-3 1 16 0,-3 2 0 15,3 5-160-15,-2 4-48 0,0 4 0 0,-1 3 0 16,0 4-192-16,1 1 128 0,3 2-128 0,-1 2 0 16,0-4 256-16,5 3-32 0,2-2-16 0,2-2 0 15,3-1-208-15,2 1 144 0,2-3-144 0,4-2 128 16,0-1-128-16,4 1 0 0,2-2 144 0,2-6-144 15,1 1-128-15,2-4-112 0,1-3-16 0,3 0 0 32,-1 0-1712-32,2-4-336 0</inkml:trace>
  <inkml:trace contextRef="#ctx0" brushRef="#br1" timeOffset="106927.52">32049 13599 3679 0,'6'-11'160'0,"-6"11"32"0,0 0-192 0,0 0 0 16,8-10 0-16,-1 4 0 0,0-6 2912 0,-1 6 544 15,-6 6 96-15,7-10 32 0,-2 1-2208 0,-2-1-432 16,1 3-96-16,-4 7-16 0,0 0-64 0,5-10 0 16,-1 4-16-16,-4 6 0 0,0 0-48 0,0 0 0 15,0 0 0-15,0 0 0 0,0 0-288 0,0 0-64 16,-2 8-16-16,-1 4 0 0,1-2-48 0,-4 3-16 15,0 2 0-15,0 1 0 0,-1 3-64 0,1 1-16 0,-2 3 0 0,2 4 0 16,0-2-32-16,-1 2-16 0,1-3 0 0,1 4 0 16,-1-4-144-16,0 5 128 0,3-1-128 0,-1-1 128 15,0-5-128-15,3 0 160 0,-3 3-160 0,1-4 160 16,0 0-160-16,1-4 0 0,1-1 144 0,1-1-144 16,0 4 0-16,1-6 0 0,2-5 0 0,2 0 128 15,0 1-128-15,1-3 0 0,2 3 0 0,2-5 0 16,2-4-192-16,0 1-48 0,1 1-16 0,1-4 0 15,0 0-1936-15,0-6-400 0</inkml:trace>
  <inkml:trace contextRef="#ctx0" brushRef="#br1" timeOffset="107123.37">31826 13918 21183 0,'0'0'1888'0,"8"-3"-1504"16,2-2-384-16,5 0 0 0,5 1 1792 0,5 2 272 16,11 0 64-16,-3 1 16 0,5 0-1632 0,-3-1-320 15,5-3-64-15,-17 3 0 16,2-2-128-16,3 0 144 0,3-3-144 0,-1 0 160 16,2 3-1696-16,-2-2-352 0,38-7-64 0,-28 3-16 0</inkml:trace>
  <inkml:trace contextRef="#ctx0" brushRef="#br1" timeOffset="107909.09">31197 14246 11055 0,'0'0'976'0,"0"0"-784"16,9-8-192-16,-9 8 0 0,5-12 1280 0,2 6 192 16,-7 6 64-16,0 0 0 0,0 0-704 0,0 0-128 15,0 0-16-15,0 0-16 0,0 0-80 0,7 5-16 16,-7-5 0-16,4 14 0 0,-4 3 192 0,-1 1 48 16,-2 1 0-16,-1 2 0 0,1 1-176 0,-3 4-16 15,0 0-16-15,-2 2 0 0,0 0-144 0,-1 2-16 16,0 3-16-16,-1 6 0 0,-2 4-160 0,-1-1-16 15,-1 0-16-15,-1 2 0 0,-3-2-48 0,-3 4-16 16,-2-4 0-16,0-2 0 0,1-1-176 0,1-5 192 16,-2-1-192-16,4-1 192 0,1 1 64 0,3-7 0 15,5 1 16-15,3-4 0 0,5-1-80 0,2 1-32 16,4-4 0-16,4-4 0 0,5-1-32 0,2-3 0 16,2-1 0-16,2-1 0 0,1-2-128 0,2-2 0 15,2-4-160-15,0-2 160 16,0-4-544-16,1 1-16 0,-1-1 0 0,0-7-8384 15,-1 3-1680-15</inkml:trace>
  <inkml:trace contextRef="#ctx0" brushRef="#br1" timeOffset="108172.07">31021 14632 26719 0,'0'0'2368'0,"0"0"-1888"16,0 0-480-16,11-1 0 0,0 1 0 0,1 0-192 16,1 0 16-16,1-2 0 0,0 0 624 0,2-3 112 15,2 1 16-15,2 0 16 0,2 0-256 0,2-3-48 16,1-1-16-16,3 2 0 0,-1-1-272 0,5 2 0 15,0-1 0-15,-1 1-8624 16,1 0-1744-16</inkml:trace>
  <inkml:trace contextRef="#ctx0" brushRef="#br1" timeOffset="109526.95">29819 15486 1839 0,'0'0'0'0,"0"0"160"0,-1-10-160 0,1 2 0 16,0-2 0-16,0 3 0 0,-1-4 2752 0,2 4 512 16,2-5 96-16,-1 3 32 0,-2-3-1856 0,3 2-384 15,2-1-64-15,0 1 0 0,0 3-288 0,-1-4-48 16,-3 4-16-16,-1 7 0 0,8-10-48 0,-8 10-16 0,0 0 0 0,0 0 0 16,0 0-400-16,0 0-80 15,0 0 0-15,0 0-16 0,5 12-48 0,-3 1-128 16,1 0 192-16,-1 5-64 0,1 3 48 0,-1 2 0 0,2-1 0 0,1 3 0 15,3 0-176-15,1 3 192 16,0 4-192-16,1-1 192 0,-1-1-192 0,1-3 0 16,3 1 144-16,1-4-144 0,-2 4 160 0,1-6-32 0,0-5-128 0,0-1 192 15,1-5 0-15,-2 0 0 0,2 1 0 0,0-6 0 16,0-3 320-16,3-1 64 0,-3 1 16 0,3-4 0 16,1-2-80-16,1-1 0 0,0 0-16 0,2-4 0 15,0 0-224-15,1-3-32 0,0-2-16 0,2 3 0 16,1-4-224-16,3 5 0 0,-4-4 128 0,3 0-128 15,-3-1 0-15,0 3 0 0,0-3 0 0,2 6 0 0,-5-3 0 0,1 2 0 16,-2 0 0-16,1 0 0 0,-1 5 0 0,2 1 0 16,1 1 0-16,-1 2 0 0,1 0 0 0,0 4 0 15,0 5 0-15,0-3 0 0,-1 2 0 0,-2 2 0 16,0 4 0-16,1 0 0 0,-1-1 0 0,-1 2 0 16,-3-1-128-16,0 3 128 0,-2-3 0 0,-3-2 0 15,-3 1-128-15,-3 2 128 0,0-1 0 0,-1-2 0 16,0 0 0-16,-2 1 0 0,-2-13 0 0,0 10 0 15,0-10 0-15,0 0 0 0,0 0 0 0,0 0 144 16,0 0-144-16,0 0 128 0,0 0 32 0,0 0 0 16,5-6 0-16,4-3 0 0,-3 0 16 0,3-2 0 15,0 0 0-15,1-1 0 0,1-1-176 0,1 2 160 16,0-3-160-16,-1 0 160 0,4-2-160 0,1 5 0 0,-1-2 0 0,3 3 0 16,0 1 0-16,2-1 0 15,1 4 0-15,2-1 0 0,0 1-128 0,3 3 128 16,0 2 0-16,0 0 0 0,-1 0 0 0,4-1 0 15,5 0 0-15,0-3 0 0,0 0 0 0,0-2 0 16,2-4 0-16,-2 2 0 0,-1-4 0 0,2-2 320 0,0-2-48 16,2 1 0-16,0-2-16 0,-1 2-16 15,-5-2 0-15,4 0 0 0,-2 0-240 0,-4-2 144 0,-5-2-144 16,-3 1 128-16,-4-3-128 0,-5 3-144 0,-6 1 144 0,-2-1-208 16,-4 4-432-1,-5 0-96-15,-4 3-16 0,-4 4 0 0,-5 2-1552 16,1 5-320-16,-2 1-64 0</inkml:trace>
  <inkml:trace contextRef="#ctx0" brushRef="#br1" timeOffset="110060.17">30921 16192 10127 0,'0'0'896'0,"0"0"-704"0,0 0-192 0,0 0 0 16,0 0 1808-16,0 0 336 0,0 0 64 0,-1 14 16 16,-1 0-1136-16,2-1-208 0,0 1-48 0,2 2-16 0,3-1 16 0,2 3 0 15,-1 2 0-15,4 0 0 0,2 6 64 0,0-2 0 16,5 4 16-16,1-1 0 0,1 2-176 0,1-2-32 16,2 2-16-16,-1-2 0 0,0-1-368 0,-1 0-64 15,-1-1 0-15,0-3-16 0,-3-2-240 0,-2 0 144 16,-2-2-144-16,-1-1 128 0,-3-3-128 0,-2 0 0 15,-2-4 0-15,-4-10 0 16,1 11-1536-16,-1-11-304 0,0 0-48 0</inkml:trace>
  <inkml:trace contextRef="#ctx0" brushRef="#br1" timeOffset="110343.95">31382 16329 23039 0,'0'0'2048'0,"-2"9"-1648"15,1 5-400-15,2 3 0 0,4 4 1232 0,-1 4 176 0,3 1 16 0,0 3 16 16,1-1-512-16,-1 2-96 0,0 2-32 0,-2 0 0 16,-1 0-352-16,-2-1-64 15,1 1 0-15,-6 1-16 0,2-3-112 0,-3-2-32 0,-1-3 0 0,-3 2 0 16,-2-2 32-16,0 0 0 0,-3-4 0 0,1 0 0 15,-4 0 0-15,0-2 0 0,-2-1 0 0,0-2 0 16,-1-1-112-16,-1 1-16 0,0-4 0 0,-1-1 0 16,2-1-336-16,-1-1-80 0,5-2-16 0,-1-3 0 15,4-3-2224-15,1-1-448 0,4-1-96 0</inkml:trace>
  <inkml:trace contextRef="#ctx0" brushRef="#br1" timeOffset="111011.05">30604 17548 20271 0,'1'-19'896'0,"0"6"192"0,0-4-880 0,2 3-208 0,1 1 0 0,1 0 0 0,0 5 1024 0,0 1 144 15,-5 7 48-15,0 0 0 0,10-3-320 0,-10 3-64 16,10 4-16-16,-2 5 0 0,-2 1-192 0,-1 5-48 16,1 4 0-16,-3 2 0 0,0 1-176 0,-2 3-32 15,-1 4-16-15,0 0 0 0,-1 3-64 0,0 0-16 16,-4-1 0-16,-3-1 0 0,-1 3 48 0,0-2 0 15,-1 1 0-15,0-3 0 0,0 1-112 0,1-1-16 16,0-5 0-16,1-2 0 0,2-2 0 0,1-1 0 16,1-5 0-16,3-1 0 0,1-13-16 0,0 0-16 15,0 0 0-15,0 0 0 0,0 0-32 0,0 0 0 16,0 0 0-16,11-2 0 0,2-5 32 0,-1-3 0 16,2-7 0-16,3-1 0 0,1 1-160 0,0-1 0 15,1-4 144-15,0 4-144 0,0 1 0 0,0 1 0 16,0 2 0-16,0 5 128 0,-1 1-128 0,0 4 0 15,-2 1 0-15,3 2 0 0,-1 2 0 0,2 3-128 16,-2 1 128-16,-3 7 0 0,-1 0 0 0,0 2 0 16,-1 4 0-16,-2 4-128 0,0-2 128 0,-2 2 0 15,-3 0 0-15,-1 1 0 0,-1 1 0 0,0-2-160 0,-2 1 160 0,1 1 0 16,1-1-336-16,-2-3 32 0,2-2 16 0,-2-3 0 31,3-2-2048-31,1-7-416 0,0 1-64 0,-6-7-9776 0</inkml:trace>
  <inkml:trace contextRef="#ctx0" brushRef="#br1" timeOffset="111344.75">31476 17616 28559 0,'-16'0'2544'0,"6"4"-2032"15,-1 4-512-15,-1 1 0 0,1 5 368 0,-2 2-32 16,-1 2 0-16,0 2 0 0,-1 3-144 0,1 4-16 15,0 0-16-15,0 1 0 0,0-3 80 0,1 4 16 16,1-1 0-16,0 0 0 0,3-1 96 0,2 0 32 16,2-6 0-16,3 0 0 0,2-5-96 0,4-2-16 15,2-1 0-15,3-6 0 0,3 2-80 0,-1-5 0 16,2-4-16-16,0-2 0 0,1-6 32 0,1 0 16 16,0-4 0-16,-1-5 0 0,-1-1-32 0,-3-1 0 15,0 0 0-15,-5-1 0 0,-2-1-192 0,-3 0 144 16,-3-1-144-16,-2 1 128 0,-2-1-128 0,-4-1 0 0,-1-2 0 15,-1 2 0-15,-1 4 0 0,-3 1-192 16,2 0 0-16,0 7 16 0,1 1-32 0,1 1-16 16,-1 4 0-16,4 3 0 15,-1 2-192-15,2 2-32 0,1-2-16 0,8 0 0 16,0 0-1840-16,0 0-384 0,0 0-64 0</inkml:trace>
  <inkml:trace contextRef="#ctx0" brushRef="#br1" timeOffset="111861.8">31704 17578 20271 0,'-3'9'1792'0,"-4"3"-1424"0,0 3-368 0,0 1 0 16,1 5 1360-16,0-2 208 0,-1 2 32 0,0 4 16 0,-1-1-880 16,0-4-176-16,-1 2-48 0,2-2 0 0,-2-1 128 0,-1-1 32 15,-2-2 0-15,1 0 0 0,3-2 160 0,2-3 16 16,-1-2 16-16,7-9 0 0,0 0-304 0,0 0-64 15,0 0-16-15,0 0 0 0,13-4-208 0,0-6-32 16,0 0-16-16,1-4 0 0,-2-3-64 0,1-1-16 16,0 1 0-16,-1-2 0 0,2 1-144 0,0-1 0 15,0 1 0-15,0 0 0 0,0 3 0 0,-1 2 0 16,0 4 0-16,-2 2 0 0,-1 2 0 0,-10 5 0 16,12 2 0-16,-5 5 0 0,-7-7 0 0,6 13-144 15,-3 4 144-15,-1 2 0 0,-4 3-160 0,0-2 160 16,-2 0-128-16,-2-1 128 0,-2 2 0 0,-2-1 0 15,1-1 0-15,-2-1 0 0,-1-4 0 0,1 0 0 16,-1-4 0-16,2-1 0 0,1-3 0 0,9-6 0 0,0 0 0 0,0 0 128 16,0 0-128-16,-1-7 128 0,1-5-128 0,5 1 128 15,-1-4-128-15,3-2 144 0,2-1-144 0,1-1 160 16,1 0-160-16,1 0 0 16,0 1 0-16,0 2 0 0,2-3 0 0,0 2 0 15,3 3 0-15,-3 3 0 0,-1 3 0 0,-1 2 0 16,1 2-128-16,0 6 128 0,-1 6 0 0,0 0 0 0,-3 3-144 0,-2 6 144 15,1 1 0-15,-2 1-160 0,-2 0 160 0,-2-2-128 16,-4 4-64-16,0-1 0 0,-3 0 0 0,-3 2 0 16,0-2-1104-16,1-2-240 0,-1 0-32 0,2-3-16 15,2-3-1568-15,4-12-320 0,0 0-64 16,0 0-16-16</inkml:trace>
  <inkml:trace contextRef="#ctx0" brushRef="#br1" timeOffset="112195.1">32289 17702 13823 0,'-4'-18'608'0,"2"6"128"0,-1 3-592 0,2-1-144 16,-3 4 0-16,4 6 0 0,0 0 2640 0,0 0 496 16,-9-1 112-16,0 4 16 0,0 4-2064 0,-1 7-416 15,0 2-80-15,-1 3 0 0,-1 7-96 0,1 2-16 16,-1-2 0-16,2 2 0 0,0 2 0 0,4-5 0 0,2-2 0 0,4-3 0 15,4 1-272-15,1-4-48 0,1-3-16 0,3-1 0 16,1 0-112-16,2-7-16 16,0-1-128-16,4-1 192 0,-4-4 16 0,-3-4 0 15,1-1 0-15,2 0 0 0,0-5 96 0,1 1 16 16,0-5 0-16,-2 1 0 0,0 2-96 0,4-15-16 16,-5 5 0-16,-5 2 0 0,-2 1-64 0,-5 0-16 15,-2 0 0-15,-3 1 0 0,-1-1-128 0,-3 1 128 0,-2 2-128 0,5 10 128 16,-2-3-272-16,-1 2-64 0,-2 1-16 0,-1-1 0 31,0 2-464-31,0 0-80 0,0 1-32 0,-9 1 0 16,4 1-1584-16,5-1-320 0,3 2-64 0</inkml:trace>
  <inkml:trace contextRef="#ctx0" brushRef="#br1" timeOffset="112611.88">32620 17569 26031 0,'0'0'1152'0,"0"0"240"0,0 0-1120 16,0 0-272-16,0 0 0 0,0 0 0 0,0 0 0 0,0 0 0 16,0 0 0-16,-8 12 0 0,0-3 192 0,-2 3-32 15,-1 2 0-15,-6 4 0 0,1-1 192 0,-2 2 32 16,-1 0 16-16,1 4 0 0,2 2 176 0,0-3 48 15,4-3 0-15,1-1 0 0,6-4-128 0,3-2-32 16,3 0 0-16,3-1 0 0,3-4-208 0,4-1-64 16,1 0 0-16,2-3 0 0,2-2 32 0,1-1 0 15,4-1 0-15,0 0 0 0,1-3-32 0,0-1 0 16,-6 1 0-16,1 0 0 0,-2 1-192 0,-2 1 128 16,-2 1-128-16,-1 2 0 0,-10-1 208 0,0 0-48 15,8 9-16-15,-4 5 0 0,-4 4 144 0,-3 1 32 16,-3 2 0-16,-2 6 0 0,-2-2-64 0,-2 6 0 15,-2 1 0-15,-3-1 0 0,-5 3 0 0,-2-1 0 16,-3 0 0-16,-2 0 0 0,0 0-64 0,-7-4 0 0,1 0-16 0,14-14 0 16,-3 2-176-16,-1 1 0 0,-2 0 144 0,0 1-144 31,2 0-1312-31,2 1-336 0,3-2-64 0</inkml:trace>
  <inkml:trace contextRef="#ctx0" brushRef="#br2" timeOffset="116514.95">29991 13374 19343 0,'0'0'1728'0,"9"11"-1392"16,4 3-336-16,1 5 0 0,-4 3 0 0,2 7 0 15,1 1 0-15,1 3 0 0,1 7 0 0,3 1 192 16,1 2-64-16,2 3 0 0,0 2-128 0,2 1 128 15,1 6-128-15,2 4 128 0,2-2-128 0,2 1 0 0,2 4 0 0,2-2 0 16,2 1 128-16,1 3-128 16,-1 2 128-16,1 1-128 0,-2 3 0 0,-1 3 144 15,0 0-144-15,2 1 0 0,-3 1 240 0,3 1-64 16,0 4-16-16,0-2 0 0,3 2-32 0,2 0 0 0,1-4 0 0,0 4 0 16,-1 0 256-16,-2 3 32 0,-1-3 16 0,2 3 0 15,-1-3-144-15,0 2-32 0,2 4 0 0,1-2 0 16,0 3-32-16,4 1-16 0,3-4 0 0,1 1 0 15,-2-4-208-15,0 3 128 0,-2 1-128 0,-1-2 0 16,-1 0 0-16,2 1 0 0,0-4 0 0,2 5 0 16,-1 0 128-16,1-4-128 0,1 2 0 0,-1-4 144 15,-2 1-144-15,-21-38 0 16,3 9 0-16,3 2 128 0,3 3-128 0,2 4 0 0,-1 3 0 0,2 1 0 0,0 2 0 0,33 58 0 16,-10-21-144-16,-10-21 144 15,-6-14-832-15,-5-5-64 0</inkml:trace>
  <inkml:trace contextRef="#ctx0" brushRef="#br2" timeOffset="119667.71">20375 14366 21183 0,'5'13'1888'0,"1"2"-1504"0,2 4-384 0,2 5 0 15,3 10-208-15,1 1-112 0,1 3-32 0,2 4 0 16,-2 3 544-16,3 3 96 0,-1 0 32 0,4 6 0 0,-3 4-160 0,1 2-32 15,0-2 0-15,4 8 0 16,2 1 128-16,3-3 32 0,1 2 0 0,3 2 0 0,4-3 416 0,0 3 64 16,5 2 32-16,4-1 0 0,2-2-240 0,0-5-48 15,1 1-16-15,-2-2 0 0,-2 5-256 0,1-4-48 16,0 3-16-16,0-3 0 0,-1 4-176 0,2 0 0 16,4-5 0-16,-1 7-8224 15,3-1-1680-15</inkml:trace>
  <inkml:trace contextRef="#ctx0" brushRef="#br3" timeOffset="126722.08">29240 13386 9151 0,'0'0'400'0,"0"0"96"0,0-7-496 0,0-3 0 15,0 3 0-15,0-2 0 0,0 0 656 0,1 0 48 16,-1 1 0-16,2-3 0 0,1 1-96 0,0-4-16 15,-1 3 0-15,2 2 0 0,0-3-80 0,0 5 0 16,-2-5-16-16,2 7 0 0,-4 5 16 0,0 0 0 16,0 0 0-16,0-10 0 0,0 10-112 0,0 0-16 15,0 0 0-15,0 0 0 0,-8-7 0 0,2 4 0 0,6 3 0 0,-10 0 0 16,-2 1-384-16,1 1 0 0,-2 0 128 0,-1 7-128 16,0-1 144-16,-2 6 0 0,-2 2 0 0,-2 2 0 15,-3 1-144-15,-1 3 160 0,-2 4-160 0,-2 5 160 16,-1 1-160-16,-4 1 160 0,-5 2-160 0,-2 1 160 15,-2-6-160-15,0 3 0 0,2-2 144 0,-2 2-144 16,2-1 0-16,0-2 144 0,0 3-144 0,1 0 0 16,-2 2 240-16,-2-1-64 0,-5 3-16 0,-3 0 0 15,-5-2 32-15,0 3 0 0,1 3 0 0,1 0 0 16,0-3-192-16,1 0 0 0,0-1 144 0,-3 1-144 16,-4 0 240-16,-2 3-32 0,1-1 0 0,3-1 0 15,4 0-80-15,3 5-128 0,0-3 176 0,4 1-176 16,0 1 176-16,1-3-176 0,-3-2 160 0,-1-3-160 15,2 0 128-15,1-1-128 0,1 0 0 0,4 2 144 0,1 0-144 0,2-2 160 16,-1-4-160-16,5 3 160 0,2 2-160 0,-5 2 160 16,2-3-160-16,-3 0 160 0,-2-2-160 0,2-1 160 15,1-4-160-15,2 4 160 0,2-7 0 0,1 5 0 16,1 1 0-16,1 0 0 0,-3-1-160 0,6-2 0 16,0 1 0-16,0-1 0 0,0 1 128 0,0 0-128 15,0-2 0-15,-1 4 128 0,0-2 48 0,-1 1 0 16,2-4 0-16,1 3 0 0,-4-6-48 0,4 1-128 15,2 1 192-15,1-1-64 0,0-4 0 0,-1 2 0 16,3 1 0-16,-1 1 0 0,-1-3 64 0,-1 0 0 16,4-2 0-16,-2 1 0 0,0 0 0 0,1 2 16 15,1-2 0-15,-2 0 0 0,-3-1 16 0,0 1 0 16,-2 0 0-16,0 1 0 0,-3 0-32 0,2-2-16 0,1-1 0 0,1 1 0 16,1-1-32-16,0 1 0 0,1-1 0 0,0 0 0 15,3-1-144-15,-1 0 192 0,0 0-192 0,2-1 192 16,0 0-64-16,2-2-128 0,0-3 192 0,3 3-64 15,-1 1-128-15,0-3 160 0,-2 0-160 0,2 2 160 16,-1-3-160-16,1 3 0 0,0 0 0 0,3-2 128 16,-2 1-128-16,1 0 0 0,2-3 0 0,2 0 0 31,2-4-1216-31,9-5-160 0,0 0-32 0</inkml:trace>
  <inkml:trace contextRef="#ctx0" brushRef="#br3" timeOffset="128240.56">24001 16959 6447 0,'0'0'272'0,"0"0"80"0,4-7-352 0,0-2 0 0,-4 9 0 0,5-8 0 16,-5 8 1872-16,4-10 304 0,2 2 64 0,-2-1 16 15,-3 2-1184-15,-1-1-240 0,-2 1-64 0,-1 1 0 0,3 6 128 0,-6-10 32 16,3 3 0-16,-2-1 0 0,-2 3-32 0,-1 1 0 16,-1 0 0-16,-2 1 0 0,-3 0-512 0,-3 3-96 15,-2 0-32-15,-1 3 0 0,-2 2-16 0,-1-2-16 16,-5 4 0-16,-1 4 0 0,2-1-16 0,-2 4 0 15,-3 2 0-15,1-1 0 0,-1 3-16 0,3-2 0 16,2 2 0-16,1-1 0 0,9-4 0 0,5 0-16 16,5 0 0-16,3 2 0 0,4-1-176 0,5-1 0 15,5-3 144-15,4 3-144 0,4-2 144 0,3 2-144 16,1 0 192-16,2-2-192 0,-1 0 272 0,0 2-48 0,-3-3-16 16,-1 2 0-16,-1 2-208 0,-1-3 0 15,-2 3-192-15,-1 1 192 0,-1 2 0 0,-3-1 0 0,-3 0 0 0,-3-4 0 16,-2 5 0-16,-5 0 0 0,-2 0 0 0,-4 0 0 15,-2-2 0-15,-2 2 224 0,-2 0-64 0,-4 0-16 16,-4-1 48-16,-3 0 0 0,-3-2 0 0,-3-2 0 16,-2 2-64-16,-2-5-128 0,1 0 192 0,3-4-64 15,3 3-128-15,3-4 0 0,3-3 0 0,6-1 0 32,-1 0-320-32,5-4-128 0,4-3-48 0,4-2-8208 0,3-5-1664 0</inkml:trace>
  <inkml:trace contextRef="#ctx0" brushRef="#br3" timeOffset="128606.92">24207 17184 14047 0,'0'0'624'0,"0"0"128"0,0 0-608 0,0 0-144 16,-9 3 0-16,-2 3 0 0,0 6 688 0,-1-2 96 15,1 1 32-15,-5 3 0 0,-1-1-304 0,-2 0-48 16,1 3-16-16,1 1 0 0,2-2-64 0,2 1 0 16,2-3-16-16,4 0 0 0,5 0 160 0,4 1 48 15,-2-14 0-15,11 14 0 0,3-4 128 0,2 0 48 16,2-4 0-16,2-1 0 0,1 0-256 0,-1-3-48 16,0-2-16-16,1-2 0 0,-2-1-48 0,-2-1-16 15,0-1 0-15,-2 0 0 0,0-6 272 0,-1 4 48 0,-1-5 16 16,-1 3 0-16,-2 1-96 0,-1-1-16 0,-2-3 0 0,0 0 0 15,-4 1-320-15,1-3-64 0,-1-2-16 0,-4-2 0 16,-5 0-192-16,4 0 128 0,-4-2-128 0,-3 0 0 16,2 5 0-16,1-2 0 0,0-1-208 0,-1 3 64 31,1 4-448-31,2 2-96 0,2 2-16 0,0-3-8544 0,2 0-1712 0</inkml:trace>
  <inkml:trace contextRef="#ctx0" brushRef="#br3" timeOffset="128873.19">24687 16598 18431 0,'0'0'1632'0,"0"0"-1312"15,0 0-320-15,0 0 0 0,8 8 768 0,-1 2 96 16,-5 4 16-16,1 4 0 0,-3 2-128 0,-1 6-32 15,-2 3 0-15,-3 4 0 0,-4 1-400 0,-3 4-96 16,-2 3-16-16,-3 5 0 0,-3 0-80 0,-1 2-128 16,-4-1 176-16,4 1-176 0,1 0 128 0,1 0-128 15,0-8 0-15,4-3 0 16,1-4-320-16,3-5-192 0,2-1-16 0,2-6-16 16,3 0-1008-16,3-5-208 0</inkml:trace>
  <inkml:trace contextRef="#ctx0" brushRef="#br3" timeOffset="129257.11">24934 17213 12895 0,'0'0'1152'0,"-6"12"-928"0,0 4-224 0,-2 1 0 16,-1 1 2288-16,-2 0 400 0,1-2 96 0,-2-1 16 16,-2-1-1856-16,3 0-368 0,-2-1-80 0,0 0-16 15,1-4-192-15,0 0-32 0,1-4-16 0,0-2 0 16,4-1 288-16,7-2 64 0,-6-5 16 0,6 5 0 0,-2-9 208 0,4 0 32 16,-1-4 16-16,4 3 0 0,2-3-256 0,4-1-48 15,0-1-16-15,3 0 0 0,0-1-352 0,1 1-64 16,3 0 0-16,2 0-128 0,-2 1 0 0,1 4 0 15,-1-2 0-15,0 7 0 0,0 0 0 0,-2 4 0 16,-2 5 0-16,-1 2 0 0,-2 5 0 0,0 3 160 16,-4 4-32-16,-2 5 0 0,-1 0-128 0,-1 2 0 15,-5 2 144-15,0-2-144 0,-3 5 0 0,0-2 0 16,0 0 0-16,-1-3 0 16,1-2-640-16,3-4-32 0,-2-4-16 0,4-3-8832 15,1-1-1760-15</inkml:trace>
  <inkml:trace contextRef="#ctx0" brushRef="#br3" timeOffset="129561.17">26006 16811 20271 0,'0'0'1792'0,"-9"6"-1424"0,-1 5-368 0,-2 3 0 16,-2 5 768-16,-1 3 96 0,1 2 16 0,-4 7 0 0,1 2-224 0,-1 2-32 15,0 2-16-15,2 3 0 0,-1 5-272 0,0 0-48 16,0-3-16-16,0 0 0 0,1-4-272 0,0-3 0 15,2 1-176-15,3-4 176 16,1-6-2928-16,2-3-464 0,1 4-112 0,7-9-16 0</inkml:trace>
  <inkml:trace contextRef="#ctx0" brushRef="#br3" timeOffset="129941.31">25681 17295 18191 0,'20'-5'800'0,"-6"1"176"0,2 1-784 0,5 1-192 0,3-1 0 0,1 2 0 16,1-3 384-16,0-1 16 0,1 1 16 0,0 1 0 15,-2-1-288-15,1 0-128 0,-2 1 128 0,-4 1-128 16,2-3 272-16,-3 3-16 0,-3 1-16 0,-2 1 0 16,-1 0 368-16,-3 1 80 0,-10-1 16 0,0 0 0 15,5 9 0-15,-5 3 16 0,-4 3 0 0,-2 0 0 16,-4 2-288-16,-3 1-64 0,-1-1-16 0,0 0 0 15,2 1-16-15,1 0 0 0,2 1 0 0,3-3 0 16,5-4 304-16,1 0 48 0,4 1 16 0,3-4 0 16,3 0-96-16,3-4-16 0,2 0 0 0,4-1 0 15,2-4-176-15,3-3-32 0,1-2-16 0,2-1 0 16,1-4-160-16,-1 1-16 0,-2-3-16 0,-2 1 0 0,-4-4-32 16,-1 2 0-16,-3-1 0 0,-3 0 0 0,-5 2 192 0,-3 1 48 15,-6 0 0-15,-2 2 0 0,-5-3 32 16,-5 6 16-16,-7 0 0 0,-4 2 0 0,-4 0-432 0,-3 3 0 15,-4-2 128-15,2 2-128 0,1 2-256 0,1 0-96 16,7-1-16-16,1 2-10832 16,2 0-2160-16</inkml:trace>
  <inkml:trace contextRef="#ctx0" brushRef="#br3" timeOffset="131558.5">21057 2866 11343 0,'-10'-16'496'0,"5"5"112"0,0 1-480 0,0-4-128 0,2 0 0 0,0 1 0 15,-2 2 352-15,1-2 48 0,-1 2 16 0,1 0 0 16,0-3-288-16,0 5-128 0,-2 2 128 0,6 7-128 16,-9-4 128-16,0 4-128 0,-1 4 128 0,-3 3-128 15,-1-1 176-15,-4 1-48 0,-2 3-128 0,0 4 192 16,-1 3-32-16,-1 3-16 0,-3 2 0 0,1 3 0 0,-1 6 176 0,-2 4 16 15,-1 6 16-15,0 3 0 0,0 2 144 0,0 5 16 16,2 2 16-16,-4 3 0 0,-5 4 64 0,0-1 16 16,2 2 0-16,0 3 0 0,2 6 80 0,1 2 16 15,1 0 0-15,5 2 0 0,-1-1-176 0,3 1-16 16,2 2-16-16,3-1 0 0,3-1-256 0,3-3-48 16,3-2-16-16,2-4 0 0,2-2-176 0,3-3 160 15,2-3-160-15,5-3 160 0,2-6-288 0,3-4-64 16,3-5-16-16,4-4-10624 0</inkml:trace>
  <inkml:trace contextRef="#ctx0" brushRef="#br3" timeOffset="132460.07">21349 4958 23951 0,'0'0'1056'0,"-4"-12"224"0,0 2-1024 0,4-2-256 0,2-4 0 0,2 2 0 15,1 2 608-15,3-5 64 0,0-2 16 0,3-5 0 16,3-3-416-16,4-6-80 0,0-3 0 0,1-7-16 15,1-4-176-15,0-6 0 0,1-2 144 0,-2-5-144 0,-1-2 0 0,-3-4 0 16,-4-4 0-16,-1-2 0 0,-1-3 0 0,-4 1 0 16,-1 2 0-16,-1 2 0 0,-2-2 0 0,-1 8 0 15,0 1 0-15,0 5 0 0,0-3 0 0,-3 9 0 16,1 9 0-16,-2 3 0 0,-1-1 144 0,0 8 16 16,0 3 0-16,1 1 0 0,0 3-32 0,-1 0 0 15,-1 0 0-15,1 6 0 0,-2 1-128 0,4 2 0 16,0 2 0-16,0 2 0 0,2 3 0 0,1 0-176 15,0 10 48-15,0 0 0 0,4-6-32 0,-4 6 0 16,0 0 0-16,10 1 0 0,0 4-32 0,1 5-16 16,-3 0 0-16,4 4 0 0,-2 4 208 0,4 2-144 15,1 6 144-15,-2-1-128 0,1 6 128 0,-3-1 0 0,2 3 0 16,0 3-128-16,0 2 128 0,-1 3-192 0,0-1 192 0,-1 1-192 16,-1 2 192-16,-1-1 0 0,-1-2-144 0,-1 0 144 15,1 2 0-15,-2-5 0 0,1-4 0 0,-2-2 0 16,0-3 0-16,0-2 0 0,-1 1 0 0,0-7 128 15,-4 1 48-15,0-2 0 0,-4-1 0 0,1-2 0 16,-3-1 0-16,-3 1 0 0,-2-2 0 0,-5-3 0 16,-3 2-176-16,-2-1 0 0,-3-4 144 0,-3 2-144 15,-4-3 0-15,-3-1 0 0,-5 0 0 0,-3-2 0 16,-3 1 0-16,1 1 0 0,0 0 0 0,1-1 0 16,0 2 0-16,1-2 0 0,0 2 0 0,3 0 0 15,3-3 0-15,3 1 0 0,3-2 0 0,2-2 0 16,3-2 0-16,5-2 0 0,4-2 0 0,3 0 0 15,3-5 0-15,3-2 128 0,4 0-128 0,5-6 0 16,4-2 0-16,5-6-208 0,3 1 16 0,3-4 16 0,2-2 176 16,3-1-192-16,-2-3 192 0,2-2-192 0,1-4 192 0,1-1 0 15,3-4 0-15,-1 2 0 0,2 2 0 0,2-4 0 16,0 0 128-16,3 2-128 0,3 1 160 0,2 1-32 16,3 2-128-16,1 4 192 0,-1-1-64 0,1 1 0 15,-2 1-128-15,-1 4 192 0,-1 4-192 0,-1 3 128 16,-1 4-128-16,-2 3 0 0,-2 2 128 0,-2 4-128 15,3-1 0-15,-2 6 0 0,-3-1 0 0,-3 5 128 16,0 1-128-16,-4 3 0 0,-3 3 0 0,-3 0 0 16,-3 7 0-16,-5 1 0 0,1 3-160 0,-6 8 160 15,-3 3-128-15,-5 6 128 0,-4 3 0 0,-6 3-128 0,-3 7 128 16,-6 6 0-16,-6 6 0 0,-3 6 0 0,-2 4 144 0,-3 7-144 16,-4 4 0-16,2-1 0 0,-2 3 0 15,1-6 0-15,3-4 336 0,-2 1 16 0,-4-3 0 0,5-4 0 16,-1-4 352-16,4-6 64 0,2 0 0 0,3-5 16 15,3-4-352-15,3 0-80 0,3-9-16 0,4-3 0 16,3-2-336-16,3-4 128 0,3-1-128 0,3-6 0 31,5-3-1120-31,2-4-288 0,4-8-64 0,-4-6-7408 0,12-2-1472 0</inkml:trace>
  <inkml:trace contextRef="#ctx0" brushRef="#br3" timeOffset="132876.37">22039 2407 15663 0,'0'0'1392'0,"0"0"-1120"15,0 0-272-15,0 0 0 0,10 13 1024 0,3 2 128 16,3 4 48-16,2 5 0 0,1 8-912 0,4 1-288 0,2 1 160 0,6 7-160 16,2 3 416-16,5 8 0 0,0 3 0 0,3 5 0 15,1-2 48-15,4 7 16 0,2 1 0 0,0 4 0 16,-1 3-240-16,-1 4-48 0,-4-1-16 0,0 4 0 15,-1 6 48-15,-5 3 16 0,-3 2 0 0,-3 4 0 16,-5-1 288-16,-2-1 64 0,-7-1 16 0,-2-1 0 16,-5-3-16-16,-5-3 0 0,-6-5 0 0,-6 0 0 15,-6-2-96-15,-5 3-32 0,-9-5 0 0,-6 3 0 16,-6 0-320-16,-3-1-144 0,0 2 128 0,-9-2-9312 16,-7 3-1872-16</inkml:trace>
  <inkml:trace contextRef="#ctx0" brushRef="#br3" timeOffset="133780.41">27366 16099 14735 0,'-9'-7'1312'0,"3"1"-1056"0,-2 0-256 0,2 3 0 15,6 3 1376-15,-9 1 224 0,0 1 32 0,1 0 16 16,1 3-1104-16,-2 3-224 0,-1 0-32 0,1 6-16 15,0 3-80-15,-3 2-32 0,0 0 0 0,-2 8 0 16,-1 2 288-16,-1 4 48 0,-2 2 16 0,1 8 0 16,-2 4 32-16,0 5 16 0,-2 3 0 0,1 3 0 15,0 7-320-15,-1 1-64 0,1-4-16 0,2 3 0 0,0-5-160 0,2-3 0 16,3-5 0-16,4-2-176 0,3-2 176 0,2-7-192 16,4-6 192-16,2-1-192 15,4-9-528-15,2-3-112 0,4-6-32 0</inkml:trace>
  <inkml:trace contextRef="#ctx0" brushRef="#br3" timeOffset="134527.15">27634 17206 18431 0,'0'0'1632'0,"-5"-3"-1312"0,0 0-320 0,5 3 0 15,-5-6 976-15,2 0 128 0,1 0 32 0,-1-3 0 16,3 1-336-16,0-3-64 0,4-3-16 0,1-1 0 16,2-5 48-16,2 1 0 0,-1-2 0 0,4-3 0 15,1-7-352-15,1 1-64 0,1-5-16 0,1-2 0 16,2 1-112-16,1-4-32 0,0-2 0 0,0-6 0 15,-1-4-64-15,-1-3-128 0,-1 0 176 0,1 1-176 16,-5-1 144-16,4 3-144 0,-4 5 0 0,2 9 144 16,-2 4-144-16,-2 9 0 0,0 6 0 0,-2 4 0 15,1 5 0-15,-9 10 0 0,0 0 0 0,11 8 0 0,-1 4 0 0,-1 7 0 16,-1 4 0-16,-2 5 0 0,3 5 0 0,-1 3-176 16,-2 2 176-16,-1 3-128 0,-1-2 128 0,-2 2 0 15,2 3-144-15,-4-3 144 0,0 1-176 0,0-1 48 16,-2-5 0-16,0-1 0 0,0-6 128 0,2-1 0 15,-3-5 0-15,1-2 0 0,-1-2 0 0,1-1 0 16,-2-4 0-16,0 0 0 0,-1-4 128 0,-1 1-128 16,-2-1 128-16,-1-4-128 0,-2-1 192 0,-2-1-48 15,-2-2 0-15,-3-2 0 0,0-2-144 0,-6-2 192 16,-3-1-192-16,-4-1 192 0,-6-4-192 0,-1-1 0 16,-2 1 0-16,5-5 0 0,-1-2 128 0,5 1-128 15,2 1 0-15,4-1 128 0,2 4-128 0,4-2 192 0,5 2-192 0,1 3 192 16,4-2-192-16,4 3 128 0,3-2-128 15,2 10 128-15,3-10-128 0,5-1 0 0,4 4 0 0,3-4 0 16,3-1 0-16,4 2-176 0,4-4 176 0,3 1-192 16,3 2 192-16,3-3 0 0,5-1-144 0,2-1 144 15,0 0 0-15,-3 1-176 0,-2-2 176 0,-1 4-128 16,-3-2 128-16,0 3 0 0,0 1 0 0,-1 1-128 16,-3 4 128-16,-3-1 0 0,-1 4 0 0,-5 1 0 15,-5 4 0-15,-3 1 0 0,-12-3 0 0,0 0 0 16,5 12 0-16,-7 2 0 0,-3 1 0 0,-5 4-128 15,-5 3 128-15,-5 2 0 0,-5 4 0 0,-2 0 0 16,-5 2 0-16,0 3 176 0,-1-1-48 0,-1 1 0 16,-5-1 64-16,0 0 16 0,-2-2 0 0,-1-3 0 15,2 1 144-15,0-6 32 0,5-3 0 0,4-2 0 16,1 0-112-16,3-2-16 0,3-2 0 0,5-4 0 0,2 0-400 0,6-4-96 16,2-5-16-16,9 0 0 15,0 0-704-15,-4-7-160 0,4-4-32 0,5 1-7888 16,3 0-1584-16</inkml:trace>
  <inkml:trace contextRef="#ctx0" brushRef="#br3" timeOffset="134894.09">28520 15566 18431 0,'0'0'1632'0,"-4"-6"-1312"0,4 6-320 0,-5-9 0 16,2 3 1424-16,3 6 224 0,0 0 32 0,0 0 16 15,0 0-1072-15,0 0-224 0,7 14-32 0,3 1-16 16,2 4-64-16,3 2-16 0,2 4 0 0,2 5 0 15,2 4 32-15,3 7 0 0,3 5 0 0,1 5 0 16,1 6-16-16,3 4 0 0,2 8 0 0,-2 4 0 16,-3 2 96-16,-6 7 0 0,-5 4 16 0,-8 2 0 15,-5 3 48-15,-9 1 16 0,-6-1 0 0,-7 1 0 16,-8 2-80-16,-6-1 0 0,-6-3-16 0,-5-9 0 16,-4-1-96-16,-2-7-16 0,-3-2 0 0,-1-7 0 0,-3-2-256 0,-5-4 0 15,-7-2 0-15,-3 0-15200 16</inkml:trace>
  <inkml:trace contextRef="#ctx0" brushRef="#br1" timeOffset="140681.17">23841 11951 16127 0,'-20'7'704'0,"7"2"160"0,-1-1-688 0,0 5-176 0,-2 2 0 0,-1 2 0 15,2 1 480-15,-2 1 64 0,0 5 16 0,-1 3 0 16,-3-2 16-16,6 6 0 0,-3 3 0 0,3 4 0 16,1 3-256-16,0 3-64 0,1-1 0 0,3 4 0 15,0 2-128-15,0-5-128 0,1-4 144 0,1 0-144 16,2 3 144-16,4-1-144 0,-4-2 128 0,4 0-128 16,1 0 0-16,1-3 0 0,0-2 0 0,3 0 0 0,1-4-240 0,0 0-128 15,4 2-16-15,-1-2-8848 16</inkml:trace>
  <inkml:trace contextRef="#ctx0" brushRef="#br1" timeOffset="141449.44">24244 12924 20271 0,'-2'-12'896'0,"0"3"192"0,1 2-880 0,0-4-208 0,1 4 0 0,2-5 0 16,1 2 848-16,2-2 128 0,0-2 32 0,3-4 0 15,1-1-688-15,-1-2-128 0,3 0-16 0,-1-5-16 16,1 0-160-16,1-6 0 0,-2-5 0 0,1 1 0 15,1 1 0-15,-2-2 128 0,0 0-128 0,-1-4 0 16,-1-2 0-16,-1 3 0 0,0-2 0 0,0 1 0 16,0 3 0-16,0 2 0 0,1 6 0 0,1 3 0 15,-2 4 0-15,1 3 0 0,0 3 0 0,-1 5 0 16,1 5 0-16,-8 7-176 0,9-6 176 0,-9 6-128 16,11 0 128-16,-1 4-192 0,-1 3 192 0,1 2-192 15,2 3 192-15,1 3-160 0,2 1 160 0,0 3-160 16,-1 1 160-16,1-1 0 0,1 1 0 0,0 4 0 0,-2 3 0 0,4-3-128 15,-2 3 128-15,2-3 0 0,0 1 0 0,-1-1 0 16,-1-2 0-16,-1 5 0 0,-1-4 0 0,-1-2 0 16,-2 1 0-16,0 1 0 0,-2-2 0 0,-2 0 0 15,-1-6 0-15,0 3 0 0,-4 1 0 0,1-2 0 16,-3-3 0-16,-3-1 0 0,2 0 0 0,-3 1 144 16,-1 0-144-16,0-4 160 0,-3 1-160 0,-1-3 0 15,-2 4 0-15,-4-5 0 0,-4 3 0 0,-6-2 0 16,-3 1 0-16,-3-4 0 0,-5 1 0 0,-2 2 0 15,-4-6 0-15,0 2 0 0,1-1 0 0,3-3 0 16,3-3 0-16,2-1 0 0,2 1 0 0,4-4 0 0,3 2 0 16,3 1 0-16,2-1 0 0,1-2 128 0,0 0-128 0,4 0 0 15,1 0 0-15,4 1 0 0,-1-4 0 0,5 1 0 16,4-4-224-16,3 0-32 0,4 2 0 0,2-4 0 16,3-3-112-16,1 1-16 0,2 1-16 0,3-2 0 15,1-3 32-15,2-4 16 0,2 0 0 0,3 2 0 16,3-1 128-16,2 2 32 0,2 1 0 0,3 0 0 15,0 0 192-15,6-2 0 0,1-1 0 0,2 1 0 16,2-4 0-16,-4 3 0 0,-4 0 0 0,0 2 0 16,-2-1 0-16,-2 3 128 0,2-4 16 0,-3 5 0 15,-1 4-144-15,-6 2 192 0,-2 1-192 0,-5 6 192 16,-3 2 32-16,-6 4 16 0,-10 0 0 0,0 0 0 16,-5 13 64-16,-5 5 16 0,-7 5 0 0,-5 5 0 15,-4 8 160-15,-6 6 32 0,-2 0 16 0,-3 3 0 0,-1 3-144 0,-6 3-16 16,-3 2-16-16,-5 1 0 0,-4-6-144 15,3-5-16-15,3-1-16 0,5-2 0 0,0-5-48 0,6-6 0 16,4 1 0-16,6-9 0 16,4 0-1408-16,4-7-272 0</inkml:trace>
  <inkml:trace contextRef="#ctx0" brushRef="#br1" timeOffset="142299.84">25761 12705 13823 0,'0'0'608'0,"0"0"128"0,-11 4-592 0,3 0-144 0,8-4 0 0,-9 3 0 16,9-3 1024-16,0 0 192 0,-9 2 16 0,9-2 16 15,0 0-512-15,0 0-96 0,0-5-32 0,2-6 0 16,2 4-96-16,2-6-32 0,2-1 0 0,0-4 0 15,2-2-112-15,0 1-32 0,1 1 0 0,0-3 0 0,-2-7-128 0,-1 0-16 16,1-3-16-16,0-1 0 0,-2 3 48 0,0 0 16 16,1-5 0-16,-1-1 0 0,0 0-16 0,-1-1 0 15,-1 2 0-15,2 1 0 0,0 0-80 0,0 5-16 16,-1 2 0-16,2 6 0 0,-1 2-128 0,0 7 0 16,0-3 0-16,-2 5 0 0,-5 9 0 0,0 0-144 15,9-5 144-15,-9 5 0 0,10 4-176 0,-1 4 176 16,-1 3-160-16,0 1 160 0,0 2-144 0,1 5 144 15,-1 4-128-15,-2 3 128 0,1-3-128 0,-2 3 128 16,-1 5-128-16,-2 2 128 0,1 0 0 0,-3 0 0 0,-2-3 0 16,1 5-128-16,-3 0 128 0,0 0 0 0,-1-4 0 15,-1 0 0-15,-3-4 0 0,1-1 0 0,-2-2 0 0,1-2-128 16,-2-7 128-16,0 1 0 0,-1-2 0 0,1-6 0 16,-2 0 0-16,0-3 144 0,-1-1-144 0,0-2 0 15,0 1 0-15,-3-3 0 0,-3-1 0 0,-2-3 0 16,-3-2-288-16,1-3-16 0,-1 0 0 0,-1-5 0 15,1-1 112-15,1-2 32 0,1 2 0 0,4-2 0 16,2-2 160-16,3 0 0 0,2 0 0 0,2 3-128 16,1 4-16-16,2-1 0 0,3-2 0 0,1 6 0 15,3 9 144-15,3-10-160 0,-3 10 160 0,6-8-160 16,0 0 160-16,4 1-208 0,4 1 80 0,4 2 128 16,1-1-160-16,5 0 160 0,4-2 0 0,-3 4-144 15,5 0 144-15,-1-1 0 0,-1-1 0 0,-1 0 0 16,-2 1 0-16,0-1 0 0,1-1 0 0,1 2 0 15,-1-2 0-15,0-2 256 0,-1 2-64 0,0 1-16 0,0-2 128 0,-2 5 16 16,-3 0 16-16,-2 2 0 0,-4 2-112 0,-2 2-32 16,0 1 0-16,-12-5 0 0,5 11-192 0,-5 3 0 15,-5 1 0-15,-4 4 0 0,-5 0 160 0,-4 4-160 16,-6 3 160-16,-5-2-160 0,-1 3 336 0,-3-1-16 16,-2 2-16-16,-1-4 0 0,1 1-112 0,-5-1 0 15,-2-4-16-15,2-5 0 0,0-3-16 0,3-1 0 16,3 1 0-16,6-5 0 0,5-2-320 0,5 0-64 15,4-2-16-15,6-4-7648 16,8 1-1536-16</inkml:trace>
  <inkml:trace contextRef="#ctx0" brushRef="#br1" timeOffset="142666.51">26564 11545 19343 0,'0'0'1728'0,"0"0"-1392"0,0 0-336 0,0 0 0 16,0 0 240-16,0 0-32 0,13 2 0 0,-1 7 0 0,0 0-208 0,1 5 0 15,-1 2 0-15,5 5 0 16,1 0-128-16,2 6 128 0,3 4 0 0,0 4 0 16,1 4 0-16,-3 5 0 0,0 5 0 0,-3 5 0 0,-4 4 160 0,1 4 32 15,-5-2 16-15,-2 8 0 0,-3 4 128 0,-4 2 32 16,-5 6 0-16,2-3 0 0,-3-3 48 0,-6-2 16 16,0 0 0-16,-3-1 0 0,-4-1 80 0,-3 1 0 15,-6 1 16-15,-5-2 0 0,-4-4-208 0,-4-2-64 16,-5 1 0-16,-4 0-7936 15,-7 6-1600-15</inkml:trace>
  <inkml:trace contextRef="#ctx0" brushRef="#br1" timeOffset="144100.79">23237 18202 17503 0,'0'0'1552'0,"2"-11"-1232"16,0 2-320-16,1-2 0 0,-1 2 656 0,1 1 80 16,-3 8 16-16,5-8 0 0,-3 0-224 0,1 1-32 15,-3-3-16-15,0 10 0 0,-1-6 96 0,1 6 0 16,-5-9 16-16,-2 2 0 0,-2 4 224 0,-2-4 32 16,-2 3 16-16,-1 2 0 0,-2 1-288 0,-3 2-64 0,-5 1-16 0,-3 1 0 15,-2 0-144-15,-1 3-32 0,-3 0 0 0,4 6 0 16,2-2-144-16,3 4-48 0,0 0 0 0,5 1 0 15,3-3-128-15,4 0 0 0,3 1 0 0,5-3 128 16,4 0-128-16,5 2 0 0,3-2 0 0,5-1 0 16,3-4 128-16,5 2-128 0,4 2 0 0,3-1 128 15,4 1-128-15,0-4 0 0,-2 1 0 0,-2 3 128 16,-3-2-128-16,-2 4 0 0,-5-5 0 0,-4 5 0 16,-4-4 0-16,-2 3 0 0,-3-3 0 0,-5-7 0 15,0 12 0-15,-4 0 0 0,-2-3 0 0,-4 3 0 16,-3-3 0-16,-5 3 192 0,-3 1-32 0,-9-3 0 15,-4 2-32-15,-2-3-128 0,-2 0 192 0,1-1-64 16,2-1-128-16,3-4 0 0,5-2 0 0,1-1 0 16,2-1-464-16,3-3-128 0,5-1-32 0,5 0 0 15,4 0-1904-15,7 5-384 0</inkml:trace>
  <inkml:trace contextRef="#ctx0" brushRef="#br1" timeOffset="144384.29">23642 18242 21183 0,'0'0'944'0,"0"0"192"0,-9-1-912 0,-1 1-224 15,-2 1 0-15,-1 4 0 0,-4 2 912 0,-1 4 144 16,-3 3 32-16,-1 2 0 0,-3 3-800 0,1 0-160 16,0 4-128-16,3 1 192 0,0-2-16 0,5 0 0 0,3 2 0 0,4-3 0 15,5-3 256-15,4-5 48 0,0-13 16 0,13 13 0 16,5-1-48-16,0-5-16 0,3-2 0 0,5-4 0 15,2-4-112-15,1 0 0 0,1-4-16 0,-3-3 0 16,-2 0 0-16,-2-4 0 0,-2-3 0 0,-4 2 0 16,-3-1 80-16,-3 0 0 0,-5 1 16 0,-4 2 0 15,-2-1 112-15,-2-2 0 0,-4 2 16 0,-5 0 0 16,-3 0-256-16,-1 0-48 0,-3-1-16 0,1 3 0 31,0 2-1632-31,2-1-336 0,3 2-64 0,5 0-12208 0</inkml:trace>
  <inkml:trace contextRef="#ctx0" brushRef="#br1" timeOffset="144885.04">24534 18141 18431 0,'0'0'816'0,"6"-7"160"0,1-2-784 0,-1 1-192 0,-1 2 0 0,1-2 0 15,1 4 928-15,-7 4 144 0,0 0 16 0,0 0 16 16,0 0-400-16,0 0-96 0,0 0-16 0,6 13 0 16,-5 1 16-16,-3 6 0 0,-4 2 0 0,-2 1 0 15,-1 4-80-15,-1-1-16 0,-3 4 0 0,0-2 0 16,-1 1-64-16,0-3 0 0,1 2-16 0,0-5 0 16,1-5-96-16,3-3-16 0,2-1 0 0,3-5 0 15,4-9 0-15,0 0 0 0,0 0 0 0,0 0 0 16,8-7 32-16,4-4 0 0,4 0 0 0,-1-4 0 15,5-3-176-15,1 0-48 0,1 0 0 0,4-1 0 16,-1 0-128-16,-1 0 0 0,-2 1 0 0,0 3 0 16,-1-1 0-16,0 3 0 0,-5 4 0 0,-2 1 0 0,-1 3 0 15,-3 4 0-15,-10 1 0 0,11 8-176 0,-3 3-32 0,-3 6-16 16,0 0 0-16,-4 4 0 16,-2 0-224-16,-3 1-64 0,-1 0 0 0,-2-1 0 15,-1-1-1456-15,0 2-288 0,1 0-64 0</inkml:trace>
  <inkml:trace contextRef="#ctx0" brushRef="#br1" timeOffset="145320.34">25260 18232 19343 0,'0'0'1728'0,"-10"-3"-1392"0,-1-1-336 0,1 4 0 16,0-179 1056-16,-1 366 144 15,-2-179 16-15,-2-1 16 0,1 5-832 0,-3 3-160 0,-2 1-48 0,0 1 0 16,1 1 240-16,2-3 32 0,0 1 16 0,5 2 0 16,2-1 32-16,7-3 16 0,2-14 0 0,0 15 0 15,5-2-144-15,4-4-16 0,3 0-16 0,6-4 0 16,1-5-352-16,3 0 0 0,1-4 0 0,1-4 128 16,-1 2-128-16,-2-4 0 0,0 1 0 0,-2-3 0 15,-3 2 0-15,-1-1 192 0,-2-1-64 0,-1 3 0 16,-5-3 96-16,0 3 32 0,-2 0 0 0,-5 9 0 15,2-10 64-15,-3-2 32 0,-2 2 0 0,0 1 0 16,-1-1-96-16,-3 4 0 0,-3 1-16 0,0-2 0 16,0 3-240-16,-2 1 0 0,-1-1 0 0,-1-1-160 15,-2 2-144-15,2 2-16 0,2-2-16 0,-1 1 0 16,1 1-288-16,2-3-48 0,3-1-16 0,7 5 0 16,-8-7-64-16,8 7-16 0,-4-7 0 0,4 7 0 15,-1-11-16-15,2 5-16 0,-1 6 0 0,0 0 0 0,0 0 464 0,0 0 80 16,0 0 32-16,0 0 0 0,3-8 224 0,-3 8 0 15,0 0 0-15,0 0 0 0,-2-5 0 0,2 5 0 16,0 0 0-16,0 0 0 16,0 0-1168-16,0 0-192 0</inkml:trace>
  <inkml:trace contextRef="#ctx0" brushRef="#br1" timeOffset="145610.19">26044 17885 24351 0,'0'0'1088'0,"0"0"208"0,-1-9-1040 0,1 9-256 0,0 0 0 0,0 0 0 15,0 0 576-15,-9 5 48 0,-1 0 16 0,0 6 0 16,-3 2-128-16,0 5 0 0,-1 3-16 0,-1 4 0 15,-2 1 80-15,0 4 0 0,-1 1 16 0,1 4 0 16,2 3-224-16,1-1-48 0,-1-2-16 0,2 1 0 16,2-1-176-16,-1-2-128 0,1-2 192 0,2 2-192 15,0-4-288 1,3 0-160-16,-1-4-48 0,2-3 0 0,0-2-1168 0,3-5-256 0,0-2-32 16</inkml:trace>
  <inkml:trace contextRef="#ctx0" brushRef="#br1" timeOffset="145766.04">25689 18258 23039 0,'0'0'2048'0,"12"-1"-1648"15,2-2-400-15,0 1 0 0,2 1 912 0,2 1 112 16,0 0 0-16,0 0 16 0,1 0-656 0,0-2-128 16,0 0-16-16,4-1-16 0,0 1-352 0,2 1-80 15,1-3-16-15,-1-1 0 0</inkml:trace>
  <inkml:trace contextRef="#ctx0" brushRef="#br1" timeOffset="146552.34">27277 18124 11055 0,'0'0'976'0,"4"-6"-784"0,-2 1-192 0,0-2 0 16,-2 7 1184-16,0 0 192 0,-4-7 32 0,-1 5 16 16,-3-1-384-16,-2 0-80 0,-3 3 0 0,-3 2-16 15,-3-1-160-15,-2 2-16 0,1-1-16 0,-3 5 0 16,2 3-144-16,-2-4-32 0,-2 3 0 0,3 0 0 16,0 4-32-16,3-2-16 0,1-1 0 0,4 3 0 0,1-3-64 0,5 2-16 15,2-1 0-15,4-2 0 0,2-9-256 0,2 13-64 16,1-6-128-16,2 2 192 0,3-2-192 0,2 2 0 15,3-4 0-15,1 1 0 0,1 2 0 0,0-2 0 16,2 3 0-16,0-3 0 0,1 2 0 0,-3 1 0 16,-1-3 0-16,-2 3 0 0,-2-3 0 0,-10-6 0 15,5 12 0-15,-5-12 0 0,4 10 0 0,-4-10 0 16,-6 10 0-16,-5-2 0 0,0 2 0 0,-4-4 0 16,-4 2 0-16,-3-3 0 0,-2-1 0 0,-2 0 0 15,1 1-192-15,1-3 192 0,1-2-320 0,3-1 64 16,1 0 0-16,5-1 0 15,1-1-1312-15,8-1-256 0,5 4-48 0,0-8-16 0</inkml:trace>
  <inkml:trace contextRef="#ctx0" brushRef="#br1" timeOffset="147269.99">27691 18103 14735 0,'-16'4'1312'0,"4"0"-1056"0,-4 0-256 0,1 1 0 16,-2 5 816-16,1 0 96 0,-1 3 32 0,1 3 0 16,-2-2-432-16,1 3-96 0,3 1-16 0,3-1 0 15,-1-3-48-15,6 0-16 0,2 0 0 0,3 2 0 16,2-6-192-16,4 1-144 0,3-3 192 0,5 1-192 16,1-4 0-16,3 2 0 0,3-4 0 0,2-3 0 15,4-1 0-15,1 1 256 0,-1-5-48 0,3 0-16 0,3-1 128 0,-1-1 0 16,-3-1 16-16,-3-3 0 0,-3 1-144 0,-3-3-16 15,-3 0-16-15,-2 3 0 0,-4-1-160 0,-2 2 0 16,-4-4 144-16,-3 2-144 0,-2 0 272 0,-3-1-16 16,-1 0 0-16,-3 2 0 0,-2-4-96 0,0 3-32 15,-1 2 0-15,-1-1 0 0,1 3-128 0,2-2 0 16,2 4 0-16,4 1 0 0,3 4 0 0,-4-8 0 16,5 0-176-16,4 2 176 0,3-2-160 0,3 0 160 15,3-3-192-15,0 2 192 0,4-6-144 0,1-2 144 16,0 2 0-16,-2-2-144 0,0-2 144 0,1 0 0 15,1 0 0-15,-1 0 0 0,2 0 0 0,-2-3 144 16,0 0-144-16,0 0 160 0,0 0 112 0,-4-1 32 0,-2-2 0 16,0 2 0-16,-2-2 64 0,0 4 16 0,-2 5 0 0,-4 4 0 15,-1 1 0-15,-3 11 16 0,0-4 0 0,0 4 0 16,-6 8-400-16,-3 6 128 0,-2 5-128 0,-1 8 0 16,-3-1 0-16,0 6 0 0,-2 2 0 0,1 2 0 15,-2 1 0-15,0 0 0 0,0 1-144 0,2-1 144 16,-1-2 0-16,3-3-160 0,4-5 160 0,2-3-128 15,2-4 128-15,4-5 0 0,2-4 0 0,0-11 0 16,7 11 192-16,3-5 32 0,3-2 0 0,2-6 0 16,2-3-32-16,2-2 0 0,4-3 0 0,1 1 0 15,0-4-192-15,0 2 128 0,0 1-128 0,-1-3 0 16,-1 2 0-16,2 2 128 0,0-3-128 0,0 5 0 16,-1-1 0-16,0 3 0 0,-5 3 0 0,-2 2 0 15,-2 1 0-15,-1 1 0 0,-3 6 0 0,-1-2 0 0,-2 6 0 0,-2-3 0 16,-2 3 128-16,1 1-128 0,-1 0 0 0,1-1 0 15,-2 1 0-15,3-3 0 0,-3 2 0 0,1-1 0 16,1-2 0-16,1 0 0 0,-5-9 224 0,8 6 0 16,-1-2 0-16,4 1 0 0,0-1 128 0,2-1 32 15,0-1 0-15,1 2 0 0,1 4-160 0,3-2-32 16,2 2 0-16,0 4 0 0,1 6-192 0,1 1 144 16,1 2-144-16,0-1 128 0,1 1-128 0,-1 0 0 15,-2-1 0-15,1-2 0 16,3-2-1408-16,-1 2-176 0,-3 0-16 0</inkml:trace>
  <inkml:trace contextRef="#ctx0" brushRef="#br1" timeOffset="147744.1">24774 19124 23951 0,'-4'-8'2128'0,"4"8"-1696"16,-5-9-432-16,5 9 0 0,0 0 1488 0,0 0 224 15,0 0 32-15,0 0 16 0,-3 18-1472 0,-1 3-288 16,1 3 0-16,1 1-128 0,-3 3 128 0,1-1 0 16,-1 1 0-16,1 0 0 0,-5 3 0 0,3 0 0 15,-1-4 0-15,0 1 0 0,-2 1 0 0,0-1-128 0,-1 1 0 0,2-5 0 32,-1-2-1600-32,5-4-320 0,0-3-64 0,2-2-8960 0</inkml:trace>
  <inkml:trace contextRef="#ctx0" brushRef="#br1" timeOffset="148144.56">24689 19359 4607 0,'0'0'192'0,"0"0"64"0,0 0-256 0,0 0 0 0,0 0 0 0,13 8 0 15,-1-6 4752-15,2-1 912 0,2 1 176 0,0-1 48 16,2 0-4752-16,2-2-944 0,2-3-192 0,1 0 0 0,1 3 0 0,0-3 0 15,-1 1 144-15,-1-1-144 0,-2 1 128 0,-1 3-128 16,-2 0 0-16,-3 1 144 16,-3 1-144-16,-11-2 192 0,10 6-192 0,-2 3 192 0,-2 0 128 0,-2 2 16 15,-3 2 16-15,1-3 0 0,-2 2-48 0,-2 2-16 16,1-3 0-16,0 3 0 0,1 0 176 0,1-3 48 16,0-3 0-16,-1-8 0 0,7 10-32 0,1-2 0 15,3-2 0-15,1 1 0 0,2-4 0 0,2-3 0 16,0 0 0-16,2-2 0 0,0-2-96 0,0-4-32 15,-1 2 0-15,1-5 0 0,-1 0-112 0,-3 0-32 16,-2-2 0-16,-2 3 0 0,-2-3-64 0,-2 2-16 16,-2 1 0-16,-1-3 0 0,-4 3 128 0,-2 0 0 0,-1-3 16 0,-2 4 0 15,-2-1 16-15,-4 4 0 0,-2-2 0 16,1 3 0-16,0 2-288 0,0 3-144 0,1 2 16 0,0 0 0 31,5 1-1712-31,7-3-336 0,0 0-64 0</inkml:trace>
  <inkml:trace contextRef="#ctx0" brushRef="#br1" timeOffset="148421.07">26311 18754 24879 0,'0'0'2208'0,"0"-9"-1760"16,0 9-448-16,0 0 0 0,0 0 800 0,-11 4 80 16,-2 6 16-16,-4 4 0 0,-4 5-608 0,-5 4-112 15,-4 6-32-15,-1 1 0 0,0 1 112 0,-1 7 0 16,0 7 16-16,1 1 0 0,2 3 256 0,3 3 48 16,0-1 16-16,6 0 0 0,2-4-256 0,4 0-48 15,4-6-16-15,3-2 0 0,5-3-272 0,3-2 0 16,4 0 0-16,5-3 0 15,4-7-1456-15,4-2-336 0,4-1-80 0</inkml:trace>
  <inkml:trace contextRef="#ctx0" brushRef="#br1" timeOffset="149271.14">26797 19604 10127 0,'0'0'448'0,"0"0"96"0,-3-5-544 0,3-4 0 15,1 0 0-15,2-2 0 0,1 1 3072 0,1-3 496 16,0-1 96-16,1 0 32 0,1-4-2672 0,3-1-544 15,0-1-96-15,0 0-32 0,0-1 16 0,0-4 0 16,1-2 0-16,-1 2 0 0,-1-3-112 0,0-1 0 16,-2-6-16-16,2 0 0 0,-1-5 16 0,1 3 16 15,-1 1 0-15,3-3 0 0,-2 1-48 0,3 3-16 16,-2 3 0-16,2 8 0 0,-2 1-208 0,1 8 176 0,0 1-176 0,-1 5 160 16,0 5-160-16,0 3 0 0,-10 1 0 0,12 4 0 15,-2 4 0-15,0 3-144 0,-2 3 144 0,0 5 0 16,-1 2-192-16,-1 7 64 0,1 1 128 0,-2 2-208 15,-3 3-80-15,2-1-16 0,-3 4 0 0,-1-1 0 16,-1-2 0-16,0-1 0 0,-2-5 0 0,1-1 0 16,-1-6 160-16,-1-2 144 0,0-2-208 0,-1-1 80 15,2 0 128-15,-4-4 192 0,-2-3-32 0,0 3-16 16,0-6 32-16,-1 3 0 0,-2-3 0 0,-2-1 0 16,0 2-16-16,-3-2 0 0,-2-4 0 0,-1 0 0 15,-3-1-160-15,-1 0 0 0,-2 0 0 0,-2 0 0 16,-3-1 0-16,-3 0 0 0,-1-4 0 0,-2-2 0 15,0 1 0-15,5-4 0 0,3 0 144 0,5-2-16 16,5 3 192-16,5-3 64 0,2-1 0 0,6 0 0 0,5 3-384 0,5-3 144 16,3 3-144-16,6-2 0 0,5-4 0 0,6 1-144 15,4 0-16-15,6-2 0 0,2-1-144 0,1-1-16 16,0 0-16-16,-3 3 0 0,-2-1 80 0,-1 2 32 16,1-1 0-16,0 0 0 0,1 0 224 0,-4 2 0 15,2 1 0-15,-1 2-144 0,1-5 144 0,-1 5 0 16,0 2 0-16,-4-1 0 0,0 2 0 0,-6 2 0 15,-2 3 0-15,-5 3 128 0,-13 0-128 0,0 0 0 16,0 0 0-16,-2 14 128 0,-3 3-128 0,-4 2 0 16,-7 4 0-16,-3 2 0 0,-7 1 0 0,-4 5 0 15,-6 5 128-15,-1 0-128 0,-5-1 128 0,-1 1-128 16,-1-6 160-16,-2-2-160 0,-1 3 256 0,0-6-64 16,-4-2 0-16,6-3 0 0,4-1 80 0,5-2 16 0,7-7 0 0,7 2 0 31,8-6-1312-31,4 2-272 0,10-8-48 0</inkml:trace>
  <inkml:trace contextRef="#ctx0" brushRef="#br1" timeOffset="150171.76">27718 19597 6447 0,'0'0'576'0,"0"0"-576"15,0 0 0-15,0 0 0 0,0 0 2768 0,0 0 448 16,0 0 96-16,10 0 16 0,0-5-1696 0,-1-2-336 16,0 0-64-16,-1-6-16 0,2-4-240 0,0 0-48 0,0-2-16 0,2 0 0 15,-2-2-432-15,1 1-96 0,-3-2 0 0,0 1-16 16,-3-2-64-16,1 0-16 0,1-5 0 0,-1-1 0 15,-1-2 144-15,0-1 16 0,0-2 16 0,1 1 0 16,1-4-224-16,-1 2-48 0,2-1-16 0,1 0 0 16,1 6-176-16,0 4 0 0,1 7 0 0,1 2 128 15,-1 1-128-15,1 9 0 0,-1 0-192 0,1 4 192 16,-1 0-176-16,2 4 176 0,0 6-128 0,-1 4 128 16,1 4-272-16,0 4 16 0,-3 2 16 0,1 5 0 15,-1 5-80-15,1 3 0 0,-4 1-16 0,0-1 0 16,-4 1 16-16,1 0 16 0,0-3 0 0,-3-6 0 15,1 0 96-15,-1-3 16 0,0-6 0 0,-1 1 0 16,0-4 192-16,0-2 0 0,0 0 192 0,0 0-192 0,-1-6 400 16,1-6-16-16,-3 8-16 0,3-8 0 0,0 0-48 15,0 0 0-15,-9 6 0 0,1-5 0 0,-3-1-160 0,0-1-32 16,-2-1-128-16,-1-2 192 0,-2 0-192 0,-2 3 0 16,-2-2 0-16,-2 1 0 0,-1 0 0 0,-2 0 0 15,-2-2 0-15,-4 4-160 0,0-3 160 0,-2 1 0 16,0-1 128-16,2 2-128 0,-1 0 224 0,4-1-32 15,3 1 0-15,3 1 0 0,2-1 32 0,6 1 0 16,1 0 0-16,4 0 0 0,9 0-96 0,0 0-128 16,0 0 176-16,0 0-176 0,0 0 0 0,12-8 0 15,3 2 0-15,4-2 0 0,3-2-224 0,3 0 48 16,3 1 16-16,4-2 0 0,2 2 160 0,2-5 0 16,-1-1-144-16,0-1 144 0,-1 0 0 0,2-1 0 0,2-2-144 0,2 0 144 15,1 3 0-15,1 3 0 0,0-1 0 0,0 1 0 16,-1 2 0-16,-3 2 0 0,-3 2 0 0,-4 2 0 15,-6 3 0-15,-4 1 0 0,-9 3 0 0,-12-2 0 16,8 12 0-16,-5 0 0 0,-6 4 0 0,-5 4 0 16,-6-1 0-16,-7 4 0 0,-7 3 0 0,-9 1 0 15,-8 2 160-15,-2-3-16 0,-2-1 0 0,-1 1 0 16,1-3-144-16,2 3 0 0,2-2 0 0,-1-2 128 16,-1-2 96-16,0 1 16 0,2 0 0 0,4-3 0 15,5-1-112-15,7-6 0 0,5 2-128 0,5-6 192 16,5 0-576-1,5-3-128-15,9-4-32 0,0 0-8736 0,0 0-1760 0</inkml:trace>
  <inkml:trace contextRef="#ctx0" brushRef="#br1" timeOffset="150655.23">28478 18652 18543 0,'-5'-12'816'0,"5"12"176"0,-1-8-800 0,1 8-192 0,0 0 0 0,0 0 0 15,10-6 144-15,2 3-16 0,-1 2 0 0,4 6 0 16,0 4 16-16,5 7 0 0,1 3 0 0,3 7 0 15,4 4-144-15,2 6 0 0,0 5 0 0,4 3 0 16,2-2 0-16,0 6 0 0,-3 2 0 0,0 5 0 16,-5 2 192-16,-6 4 16 0,-2 1 0 0,-8-1 0 15,-4 1 544-15,-4 1 96 0,-8 4 32 0,-2-1 0 0,-5-4 0 16,-1 1 0-16,-5-6 0 0,-3-6 0 0,-4-6 128 0,-3 0 16 16,-2-6 16-16,-4-3 0 0,-2 0-816 0,-3-2-224 15,-1-1 0-15</inkml:trace>
  <inkml:trace contextRef="#ctx0" brushRef="#br2" timeOffset="168984.31">30174 15186 7935 0,'0'0'352'0,"0"0"80"0,8-5-432 0,-2-4 0 0,-1 2 0 0,-1-1 0 16,-4 8 576-16,6-6 48 0,-6 6 0 0,0 0 0 16,7-12 80-16,-4 4 32 0,-3 8 0 0,0 0 0 15,4-11-32-15,-1 3 0 0,-3 8 0 0,0-10 0 16,0 10-112-16,0 0-16 0,-2-11-16 0,2 1 0 15,0 10 0-15,0 0 0 0,0-9 0 0,0 9 0 16,0 0 16-16,0 0 16 0,0 0 0 0,0 0 0 16,-2-10-80-16,2 10 0 0,0 0-16 0,0 0 0 15,0 0-144-15,0 0-32 0,0 0 0 0,0 0 0 16,-9 11 112-16,4-2 16 0,-1 2 0 0,0 1 0 0,1 3-80 0,0 2-16 16,0 2 0-16,1 1 0 0,1 3-96 0,-1 0 0 15,0 1-16-15,0 1 0 0,-2-3-240 0,2 2 144 16,-1 0-144-16,0-3 128 0,-2-4 16 0,2 0 0 15,0-2 0-15,0-1 0 0,0 0 176 0,0 0 48 16,0-3 0-16,0-2 0 0,5-9-64 0,-5 12-16 16,5-12 0-16,-4 6 0 0,4-6-112 0,0 0-32 15,0 0 0-15,0 0 0 0,0 0-144 0,0 0 160 16,0 0-160-16,0 0 160 0,0 0 0 0,13-1 0 16,-3 0 0-16,4-1 0 0,0-4-16 0,0 1 0 15,4 0 0-15,2 1 0 0,2-2-144 0,0 1 0 16,3 1 0-16,1-1 128 0,4 0-128 0,1 2 0 0,4 1 0 15,-1 0 128-15,0 2-128 0,1 0 0 0,-1 0 0 0,0 0 0 16,1 0 0-16,1-1 0 0,3 0 0 0,-1 1 0 16,0-2 0-16,4 2 0 0,1 0 0 0,3 0 0 15,-3-2 0-15,0-2 0 0,-1 2 0 0,-2-1 0 16,-2 0 0-16,0 3 0 0,0-2 0 0,1-1 0 16,-4 2 0-16,3-1 0 0,-5-1 0 0,2 0 128 15,4 1-128-15,-4 1 0 0,1-1 0 0,-4-1 0 16,-1-4 0-16,0 3 0 0,-3 2 0 0,-3 1 0 15,-1-3 0-15,-2-3 0 0,0 2 0 0,-2 3 0 16,4-2 0-16,-2-1 0 0,-2-1 128 0,0 2-128 16,-1 0 0-16,2-1 0 0,-2 1 0 0,0 0 128 15,0 2-128-15,-1-1 0 0,0-1 0 0,1 2 0 16,-2-3 0-16,0 3 0 0,-2 0 0 0,-1-1 0 0,-4-2 0 0,0 1 0 16,-1 2 0-16,-9 2 0 0,11-1 0 0,-11 1 0 15,0 0 0-15,8-2 0 0,-8 2 0 0,0 0 0 16,0 0 0-16,0 0 0 0,0 0 0 0,9-2 0 15,-9 2 0-15,0 0 0 0,0 0 0 0,0 0 0 16,0 0 0-16,8-7 0 0,-2 1 0 0,-6 6 0 16,5-5 128-16,2-1-128 0,-2-1 0 0,0 2 0 15,-1-5 0-15,0 2 0 0,1-3 0 0,1 1 128 16,-1 0-128-16,0-2 0 0,2 0 0 0,-1-4 0 16,0-2 128-16,1-1-128 0,-2-2 0 0,1-3 0 15,-1-2 144-15,1-3-144 0,1 1 0 0,-1-1 128 16,1-4-128-16,-2 0 0 0,2 2 0 15,-2 3 128-15,0-1-128 0,2 6 0 0,-2 3 0 0,0 3 0 0,0 2 0 0,-1 4 0 16,0 2 0-16,-1 1 0 0,0 3 0 0,-3 5 0 16,0 0 0-16,0 0-128 0,0 0 128 0,0 0 0 15,0 0 0-15,0 0-160 0,0 0 160 0,3 15 0 16,-3-15-128-16,3 17 128 0,0-3 0 0,-1-2 0 16,1 2 0-16,-3-14 0 0,4 16 0 0,-2-1 0 15,-2-15 0-15,4 15 0 0,0-3 0 0,0 0 0 16,-3 2 0-16,0 0 0 0,1-2-128 0,0 2 128 15,-2 0 0-15,0 2 0 0,0-2 0 0,-2 0 0 16,0 0 0-16,0 1 0 0,-1 2 0 0,-1-1 0 16,-1 2 0-16,0-1 0 0,-1-1 0 0,0 0 0 15,-2-4 0-15,0 2 0 0,1 0 0 0,-2-1 144 16,-1-3-144-16,-1 4 0 0,1-2 144 0,1-5-144 0,-1 1 0 16,0 1 0-16,-1-3 0 0,0 3 128 0,-3-4-128 15,3 0 0-15,-3 0 128 0,0-1-128 0,1-3 0 0,-2 2 0 16,-1-3 0-16,-1 1 128 0,0 0-128 0,1 1 0 15,-2-2 0-15,0 0-128 0,2 0 128 0,1 1 0 16,1 0 0-16,1-1 0 0,1-1 0 0,0 1 0 16,0-1 0-16,2-1 0 0,0 1 0 0,0 2 0 15,0 2 0-15,10-3 0 0,-11-1 0 0,3 2 0 16,8-1 0-16,-11 1 0 0,3-1 0 0,8 0 0 16,-11 4 0-16,4-2 0 0,-2 2 0 0,9-4 0 15,-10 0 0-15,1 3 0 0,9-3 0 0,-10 2 0 16,10-2 0-16,-11 3 0 0,3-2 0 0,8-1 0 15,-9 5 0-15,1-1 0 0,8-4 0 0,-10 0 0 0,0 1 0 16,1 1 0-16,0-1 0 0,0 1 0 0,0 1 0 0,-2-4 0 16,0 1 0-16,0 0 0 0,-3-2 0 0,1 2 0 15,-3 2 0-15,-1-1 0 0,-1 3 0 0,1-4 0 16,-1 0 0-16,0 2 0 0,-2 1 0 0,2-3 0 16,0 0 0-16,0 0 0 0,1 1 0 0,-1 2 0 15,0-1 0-15,0 3 0 0,-1-1 0 0,0-1 0 16,-3-2 0-16,0 2 0 0,-1-1 0 0,0 3 0 15,0-5 0-15,0 3 0 0,-1-2 0 0,-2 1-128 16,-2 1 128-16,2 1 0 0,-1 1-144 0,0-1 144 16,1-2 0-16,-1 3 0 0,0 2 0 0,2-2 0 15,2-3 0-15,0 1 0 0,-1 1 0 0,2 0 0 16,0-2 0-16,-1 1 0 0,-2-2 0 0,3 0 0 16,-1-1 0-16,1 1 0 0,-2 2 0 0,1-2 0 15,-1-1 0-15,-2 2-144 0,0 1 144 0,0-3 0 0,2 0 0 0,-1 0-128 16,2 3 128-16,0-2 0 0,1-1 0 0,2 1 0 15,4 1 0-15,0-2 0 0,1 1 0 0,2-1 0 16,2 0 0-16,-2 0 0 0,2 0 0 0,-1 1 0 16,1-1 0-16,1 0 0 0,-2 0 0 0,2 1 0 15,1 1 0-15,-2-1 0 0,-2 0 0 0,0 1 0 16,3 0 0-16,0-1 0 0,-1 1 0 0,2-1 0 16,1 0 0-16,8-1 0 0,-10 0 0 0,10 0 0 15,-8 1 0-15,8-1 0 0,-6-1 0 0,6 1 0 16,-9-4 0-16,9 4 0 0,-4-9 0 0,2 4 0 15,2 5 0-15,-2-11 144 0,2 3-144 0,2-3 0 16,-1-2 144-16,0 2-144 0,0-3 0 0,2-1 128 0,0-2-128 0,0 0 0 16,1 0 144-16,0-2-144 0,0-2 192 0,0 0-192 15,-2-1 128-15,2 2-128 0,0 2 0 0,0-2 0 16,-1-2 0-16,1 2 0 0,-1 1 0 0,-1 2 0 16,1 3 0-16,-1 1 0 0,-2 1 0 0,2 0 0 15,-2 12 0-15,1-7 0 0,-1 7 0 0,1-9 0 16,-1 9 0-16,0 0 0 0,0 0 0 0,0 0-144 15,0 0 144-15,0 0 0 0,0 0 0 0,0 0 0 16,0 0 0-16,0 0-128 0,0 0 128 0,0 0 0 16,0 0 0-16,3 11 0 0,-5 2 0 0,1-4 0 15,-1 2 0-15,-1-1 0 0,1 3 0 0,-1 1-128 16,3-14 128-16,-4 13 0 0,3-3 0 0,-2 4 0 16,1-1 0-16,1-2 0 0,1-11 0 0,-2 18 0 15,1 0 0-15,1-1 0 0,1-1 0 0,-1-1 0 0,0 0 0 16,2-3 0-16,-1 3 0 0,0-1 0 0,0-1 0 0,-1-13 0 15,2 14 0-15,0-4 0 0,-2 1 0 0,4-1 0 16,-1 2 0-16,-3-12 0 0,5 11 0 0,0-2 0 16,1 1 0-16,-6-10 0 0,10 4 0 0,-1 1 0 15,-9-5 0-15,12 4 128 0,2-1-128 0,0-2 0 16,1 0 0-16,4-1 0 0,2-2 0 0,5-4 128 16,-1 1-128-16,6 3 0 0,2-3 0 0,0-2 0 15,3 4 0-15,0 0 0 0,0-2 0 0,2 0 0 16,-2 1 0-16,2 1 0 0,4 3 0 0,0 0 0 15,1-2 0-15,1 2 0 0,3 0 0 0,1 1 0 0,-3 0 0 16,-3-1 0-16,3-2 0 0,-5 1 0 0,-1 1 0 16,0-2 0-16,-1-3 0 0,1 2 0 0,1-1 0 15,-1 2 0-15,-1 0 0 0,4-1 128 0,0-2-128 0,-1 1 176 16,-2 2-176-16,1-2 0 0,-3-2 0 0,-2-2-176 16,-2-1 176-16,0 0 0 0,0-1 0 0,2 1-128 15,-1-1 128-15,-1 2 128 0,0-3-128 0,1 2 176 16,2-2-176-16,-2 3 0 0,-2 0 0 0,0 2 0 15,0 0 0-15,-2-3 0 0,-4 2-192 0,-2 1 192 16,-4 2 0-16,-1 2 0 16,-4 0 0-16,-1 2 0 0,-2-1-128 0,-12 1 128 0,0 0 0 0,0 0 0 15,0 0-384-15,0 0-16 0,0 0 0 0,0 0 0 16,0 0-1664-16,-4 7-336 0,-1 0-64 0</inkml:trace>
  <inkml:trace contextRef="#ctx0" brushRef="#br3" timeOffset="179943.25">25280 16436 4607 0,'0'0'400'0,"0"0"-400"0,0 0 0 0,0 0 0 16,0 0 512-16,0 0 0 0,0 0 16 0,0 0 0 16,0 0-320-16,0 0-64 0,0 0-16 0,0 0 0 15,0 0 320-15,0 0 64 0,0 0 16 0,0 0 0 16,-6-11 240-16,6 11 32 0,0 0 16 0,0 0 0 15,0 0-208-15,0 0-32 0,-10 2-16 0,10-2 0 16,-8 7 32-16,8-7 16 0,-6 7 0 0,1 3 0 16,1-4-16-16,4-6 0 0,-3 10 0 0,3-10 0 15,0 0-32-15,-2 8-16 0,2-8 0 0,0 0 0 16,0 0 16-16,0 0 0 0,0 0 0 0,0 0 0 16,0 0 128-16,0 0 16 0,9-5 16 0,1-4 0 0,0 0-272 0,0-1-64 15,1 1-16-15,2-5 0 0,2-2-64 0,2-2-16 16,2-1 0-16,1 0 0 0,1-3-96 15,0-2 0-15,5 1-16 0,-1 0 0 0,3-4 16 0,3 2 0 16,2-4 0-16,1 2 0 0,0-3 112 0,3 0 16 16,1 2 16-16,2-2 0 0,-8 2-80 0,1-1-32 15,3 1 0-15,1 1 0 0,-1-5-96 0,1 3-128 16,1 2 176-16,3-2-176 0,0 4 0 0,3-3 0 16,-2 2 0-16,0-4 0 0,-2-2 144 0,-2 0-144 15,-1-1 0-15,-1 0 144 0,-1-1-144 0,2 1 192 16,1-3-192-16,2-1 192 0,1-1-192 0,0 0 0 0,5-1 144 15,-1-1-144-15,-2 3 0 0,0-2 144 0,-3-2-144 16,-1 1 0-16,0-1 0 0,2 3 0 0,-2-2 0 0,5 2 0 16,-1-1 0-16,5 1 0 0,6 0 0 0,-2 1 0 15,0-3 0-15,-4 2 0 0,-3 0 0 0,0 0 0 16,0-5 0-16,-1 5-256 0,1-1 80 0,1 3 16 16,-1 0-16-16,4-1 0 0,-1 0 0 0,0 3 0 15,-3 2 176-15,-3 0 0 0,-4 2-144 0,0-2 144 16,-1-2 0-16,1 3 0 0,-1 2 0 0,1-3 0 15,1 2 0-15,2 2 0 0,-2-3 0 0,2 2 0 16,0 2 0-16,-1-1 0 0,-4 3 0 0,-4-3 0 16,-2 3 0-16,0 0 0 0,-2 4 0 0,2 2 0 15,-1 1 0-15,1 0 0 0,0 2 0 0,1-1 0 16,0 3 0-16,4-1 0 0,0 1 0 0,-2 0 0 0,-1 5 0 16,-1-4 0-16,-2 1 0 0,-2-2 0 0,-3 0 0 0,-1 0 0 15,-2-3 0-15,-2 2 0 0,-2 1 0 0,-1 1 0 16,0-1 128-16,-2 0-128 0,-1 3 0 0,1 2 0 15,-1-4 0-15,-1 3 0 0,-2 0 0 0,0 2 128 16,0-3-128-16,-1 1 0 0,-1 1 0 0,-1-4 0 16,1 3 128-16,0-2-128 0,-2 1 0 0,0 2 0 15,1-2 144-15,1 2-144 0,-2-4 0 0,0 3 128 16,0 0-128-16,1-2 0 0,-2 5 0 0,-1-2 0 16,-4 9 0-16,5-8 0 0,-2-1 0 0,-3 9 0 15,0 0 0-15,6-7 128 0,0 1-128 0,-6 6 0 16,0 0 0-16,0 0 0 0,0 0 0 0,0 0 0 15,0 0 0-15,0 0 0 0,0 0 0 0,0 0 0 0,0 0 0 0,0 0 0 16,0 0 0-16,0 0 0 0,0 0 0 0,0 0 0 16,-13 3 0-16,3-2 0 0,10-1 0 0,-11 5 0 15,-2 4 0-15,3 0 0 0,-3 4 0 0,0 1 0 16,-2 0 0-16,-3 4 0 0,0 2 0 0,-3 3 0 16,-2 0 0-16,-2 6 0 0,-2-1 0 0,-4 5 0 15,-2 4 0-15,-5 0 0 0,-3 0 0 0,-3-1 128 16,-2 0-128-16,-2 3 0 0,-2 1 0 0,3-1 128 15,-2 2 0-15,0 2 16 0,1-2 0 0,-3 5 0 16,-6-1-16-16,-3 4 0 0,-3-4 0 0,3 2 0 16,2 2-128-16,0-4 160 0,1 4-160 0,1 0 160 15,-4 0-160-15,-1-1 0 0,-2-2 0 0,-1-1 0 16,2 4 0-16,1 3 0 0,5-1 0 0,0 0 0 16,2-3 0-16,-5 3 0 0,-2-2 0 0,0 1 0 15,3-4 0-15,3 1 0 0,2-4 0 0,3 4 0 0,3 4 0 0,4-7 0 16,-3 1 0-16,0-5 0 0,-3 2 0 0,-2 2 128 15,-1-5-128-15,0 0 0 0,2-1 0 0,3 3 0 16,2 0 0-16,3-3 0 0,-1 0 0 0,-1-1 0 16,-3 0 128-16,-4-2-128 0,-5 0 0 0,1 0 0 15,1 0 0-15,2 1 0 0,2 0 176 0,4 1-48 16,3-1-128-16,1-1 192 0,-2 1 16 0,-1-1 0 16,-1 0 0-16,1-2 0 0,3-3-208 0,1-3 144 15,3-2-144-15,3-1 128 0,5-2-128 0,1 1 0 16,7-5 0-16,0 0 0 0,1-3 0 0,3-3 0 15,4 1 0-15,3-6 0 0,0-2-160 0,6 0-112 0,5-5-32 16,0 0 0 0,0 0-2288-16,0 0-464 0</inkml:trace>
  <inkml:trace contextRef="#ctx0" brushRef="#br3" timeOffset="182994.87">10280 10848 12831 0,'0'0'576'0,"0"0"112"0,0 0-560 0,0 0-128 0,0 0 0 0,0 0 0 16,0 0 592-16,0 0 96 0,0 0 16 0,0 0 0 15,0 0-128-15,0 0 0 0,0 0-16 0,0 0 0 16,0 0 128-16,0 0 16 0,0 0 16 0,0 0 0 16,0 0 0-16,0 0 0 0,2-8 0 0,1-2 0 15,-3 1-112-15,0-3-32 0,0-1 0 0,-2 0 0 0,1-2-176 0,1-3-32 16,0-2-16-16,-1-1 0 0,0-1 48 0,1-1 16 15,0 1 0-15,0-5 0 0,0-1-32 0,1-2 0 16,1-1 0-16,1 2 0 0,-2-3-32 0,2 2-16 16,-1-4 0-16,1-2 0 0,1-1 48 0,-1-1 16 15,0-1 0-15,1-2 0 0,0-1-48 0,1 0-16 16,0 1 0-16,0-3 0 0,0-1-144 0,0 0-16 16,0 3-16-16,3-2 0 0,2 4-16 0,-1 0 0 15,0-4 0-15,0 6 0 0,0 1 16 0,-1 1 0 16,3 2 0-16,-1 0 0 0,-1-1-16 0,0 4 0 15,-1-4 0-15,1 2 0 0,-4 0-144 0,6 4 0 16,-1 1 144-16,0-4-144 0,0 3 0 0,0 1 144 16,2 0-144-16,-3 4 0 0,1-3 0 0,0 4 0 15,0 3 0-15,-1 0 0 0,0 1 0 0,0-1 0 16,0 1 0-16,1 2 0 0,0 0 0 0,0 2 0 16,-2-2 0-16,1 5 0 0,1 1 0 0,-2 1 0 0,-1 3 0 0,1-1 0 15,-8 8-128-15,10-5 128 0,-10 5 0 0,10-3-144 16,-10 3 144-16,9-1 0 0,-9 1 0 0,10 3 0 15,-10-3 0-15,9 7-160 0,-9-7 160 0,9 10 0 16,-1 2-144-16,-2-2 144 0,0 4 0 0,-1 0-144 16,-1 4 144-16,3 0 0 0,-2-1 0 0,1 2 0 15,-1 2 0-15,0-1 0 0,2 3 0 0,-1 2 0 16,0 0 0-16,1 1 0 0,-1-2 0 0,0 3 0 0,2 0 0 0,-2 3 0 16,2 1 0-16,1 1 0 0,1-1 0 0,-1 4 0 15,-4-1 0-15,1 2 0 0,-1-2 0 0,-1 3 0 16,-1 0 0-16,-1 1 0 0,2 4 0 0,-1-3 0 15,-1 1 0-15,1-1 0 0,-3 0 0 0,1 1 0 16,2-2 0-16,-1 1 0 0,2-3 0 0,-4-1 0 16,1-1 0-16,0 0 128 0,2 0-128 0,-2 0 0 15,-1 1 0-15,3-2 0 0,-2-3 0 0,-1-2 0 16,-1 3 128-16,-2-2-128 0,-1-1 0 0,2 1 128 16,-3-5-128-16,2 2 0 0,2-2 0 0,0-1 144 15,-3 0-144-15,3 0 0 0,-2-2 144 0,3-3-144 16,-2 0 0-16,-1-3 144 0,-1-1-144 0,2-1 0 15,-2-1 0-15,1 4 128 0,0-4-128 0,0 0 0 16,0-1 144-16,3-11-144 0,-1 10 0 0,0 1 0 16,-3-4 0-16,4-7 128 0,0 0-128 0,0 0 0 15,0 0 128-15,0 0-128 0,0 0 128 0,0 0-128 16,0 0 160-16,0 0-160 0,0 0 224 0,0 0-48 16,0 0-16-16,-2-6 0 0,2 6-16 0,0-12 0 0,-3 0 0 15,2-2 0-15,-1-1-16 0,1 1-128 0,1-2 192 0,0 1-64 16,0-3-128-16,-1-2 0 0,0 0 0 15,1-1 0-15,1 1 128 0,-2-2-128 0,-2-6 0 0,2 3 128 16,1-3-128-16,0 1 0 0,-1-3 0 0,-1 1 0 16,1-1 0-16,0-2 0 0,-2 2 0 0,1-1 0 15,-1 0 0-15,-1-2 0 0,1 2 0 0,0 2 0 16,-2-3 0-16,1-1 160 0,-1 0-160 0,1 0 160 16,0 0-160-16,1 1 0 0,-1-1 0 0,1-1-176 15,1 2 176-15,-2-1 0 0,3-3 0 0,-1 2 0 0,-2 0 0 0,2 2 0 16,-1-1 0-16,1 0 0 0,-2 0 0 0,3 1 0 15,-3 3 128-15,-1-3-128 0,0 3 0 0,-2 1 0 16,1-1 0-16,1 3-128 0,-1-1 128 0,1 3 0 16,-2-4 0-16,1 4 0 0,1 1 0 0,0-2 0 15,0 2 0-15,-1-1 0 0,0 0 0 0,1 3 0 16,1 2 0-16,0 2 0 0,-2-1 0 0,0 1-128 16,-1 3 128-16,1 2 0 0,0-2 0 0,-1 0 0 15,2 2 0-15,1 3-128 0,-1 3 128 0,5 6 0 16,-7-8-144-16,0 4 144 0,7 4 0 0,-7-5-144 15,7 5 144-15,-7-3 0 0,7 3-160 0,0 0 160 16,-10 0-128-16,10 0 128 0,0 0 0 0,-7 7-160 16,1 0 160-16,6-7 0 0,0 0-160 0,-6 11 160 15,1 2-128-15,1-2 128 0,2 2 0 0,-1 0-128 16,1-2 128-16,-1 2 0 0,1 2 0 0,-1-1 0 16,-2 0 0-16,2 4-128 0,1 1 128 0,-1 4 0 15,-1-2 0-15,-1 5-128 0,0 2 128 0,1 1 0 0,-1-2 0 0,-1 3 0 16,-3-1 0-16,0 2 0 0,0 1 0 15,2-2 0-15,-1 1 0 0,0-1 0 0,-2 1 0 0,1-5 0 16,2 2 0-16,-2-1 0 0,2 2 0 0,1 3 0 16,-1-2 0-16,-1 4 0 0,2-1 0 0,0 1 0 15,0 0 0-15,0 1 0 0,-2 1 0 0,0 0 0 16,0 1 0-16,-1 0 0 0,1-2 0 0,0 1 0 16,1-2 0-16,-1 2 0 0,1-1 0 0,-1 1 0 0,0 0 0 15,1-2 0-15,0-1 0 0,1-1 0 0,-3-1 0 16,1 3 0-16,2-1 0 0,1 1 0 0,0 0 0 0,0-1 0 15,0-3 0-15,0 0 0 0,0 1 0 16,1-4 0-16,0 3 0 0,1-4 0 0,2 0 0 0,1-5 0 16,0 1 0-16,3-3 0 0,0-4 0 0,0-1 0 15,2-5 0-15,1 0-128 16,-6-9-1056-16,13 3-208 0,1-3-32 0,1-3-13216 16</inkml:trace>
  <inkml:trace contextRef="#ctx0" brushRef="#br3" timeOffset="183761.2">10299 10102 23615 0,'-13'-7'1040'0,"13"7"224"0,-8 0-1008 0,8 0-256 0,-6-1 0 0,6 1 0 0,0 0 384 0,0 0 48 15,0 0 0-15,0 0 0 0,0 0-160 0,0 0-16 16,4 10-16-16,-4-10 0 0,11 4 224 0,3-1 48 16,1-3 16-16,5-2 0 0,1 0-48 0,3-6-16 15,0 1 0-15,2 0 0 0,4-2-128 0,-3 2-16 16,-3-5-16-16,-1 3 0 0,0-2 16 0,-4 1 0 16,-1 2 0-16,-2 2 0 0,0-3-32 0,-4 4 0 15,0-3 0-15,-2 6 0 0,-10 2-96 0,0 0-32 16,0 0 0-16,0 0 0 0,0 0-16 0,0 0 0 15,0 0 0-15,-10 7 0 0,-3-2 48 0,-2 2 16 16,-3 4 0-16,-2 1 0 0,-3-2-208 0,-3 3 176 16,-3-1-176-16,-3-2 160 0,-2 3-160 0,-2-3 128 15,1 0-128-15,1 2 128 0,2-4-128 0,1 2 0 16,2-3 144-16,1 4-144 0,5-3 0 0,2 1 0 16,1 0 0-16,4-1 0 0,2-7 0 0,3 2 0 15,11-3 0-15,0 0 128 0,0 0-128 0,0 0 0 16,0 0 0-16,0 0 0 0,0 0 0 0,12-2 0 0,3 0 0 0,3-3 128 15,3 0-128-15,0 1 0 0,6-4 128 0,0 2-128 16,6-2 128-16,0-2-128 0,2 4 160 0,2-2-160 16,0 3 176-16,-3-4-176 0,-2 0 192 0,-1 0-192 15,-3 3 192-15,-2 0-64 0,-2-2 0 0,-1 2-128 16,-1-3 192-16,-2 2-64 0,1 2 0 0,-4-2-128 16,0 0 192-16,-2 3-192 0,-1 1 192 0,-2-2-192 15,-2 1 160-15,-10 4-160 0,7-3 128 0,-7 3-128 16,0 0 0-16,0 0 128 0,0 0-128 0,0 0 0 0,0 0 0 0,0 0 128 15,0 0-128-15,0 0 0 0,0 0 0 0,0 0 0 16,0 0 0-16,0 0 0 0,0 0 0 0,0 0 0 16,0 0 0-16,0 0 0 0,0 0-192 0,0 0 48 15,-6 7 0-15,0 0 0 16,6-7-352-16,-10 5-64 0,-1 0-16 0,2 3 0 16,-1-2-1328-16,1 1-272 0,0 0-48 0,-2-3-11200 0</inkml:trace>
  <inkml:trace contextRef="#ctx0" brushRef="#br3" timeOffset="185546.81">6668 10115 14735 0,'-3'-13'640'0,"1"3"160"0,0-2-640 0,2 5-160 16,0 7 0-16,0-12 0 0,1 3 560 0,2-1 80 15,-3 10 0-15,0 0 16 0,0 0-160 0,0 0-48 16,0 0 0-16,0 0 0 0,0 0-176 0,0 0-32 15,0 0-16-15,0 0 0 0,0 0-96 0,0 0 0 16,0 0-128-16,-7 12 192 0,1 2 0 0,-2 2-16 16,-2 3 0-16,-1 4 0 0,0 2 96 0,-1 7 32 15,-2 4 0-15,-3 1 0 0,2 0 80 0,-2 2 32 16,0 3 0-16,0-1 0 0,2-3 32 0,0 1 16 16,-1 3 0-16,2-4 0 0,2-2-144 0,0 1-48 15,1-2 0-15,1 1 0 0,1-6-112 0,1-3-32 16,3-3 0-16,0 2 0 0,1-6-128 0,2 1 160 0,0 0-160 15,1-2 160-15,0-3-160 0,1 1 0 0,1 1 144 0,3-3-144 16,-2-1 0-16,1-1 0 16,-2-3 0-16,4 4 128 0,-1 1-128 0,1-1 0 15,1-4 0-15,2 3 128 0,0 1-128 0,2-4 0 0,0 2 128 0,2-5-128 16,1 2 224-16,3-5-32 16,-1 2 0-16,3 2 0 0,1-3 48 0,2 1 0 15,1 2 0-15,4-3 0 0,0 0-16 0,5 3 0 0,2-3 0 0,4 5 0 16,1-2-96-16,0 3-128 0,-1-2 176 0,1 2-176 15,-1-2 128-15,2 0-128 0,3-2 0 0,1 0 0 16,3-3 0-16,2 1 0 0,6 1 128 0,4-2-128 16,2-1 0-16,-2-1 0 0,-2 0 0 0,3-1 0 15,-1 0 144-15,3 2-144 0,3 0 0 0,2 0 144 16,0-3-144-16,-1-1 0 0,-5-1 0 0,1 1 128 0,1-1-128 0,3 2 0 16,1 0 0-16,3-2 128 0,2 0-128 0,-3-1 0 15,-3 1 144-15,3-2-144 0,0-1 0 16,3 1 128-16,3 0-128 0,-1 2 0 0,0-3 0 0,0-2 0 15,-3 2 0-15,0-1 128 0,-2-3-128 0,6 4 0 16,2-3 0-16,-1 2 128 0,-4 2-128 0,-1-4 0 16,-1 2 0-16,1 2 0 0,1 0 0 0,1-1 0 15,6 0 0-15,-6 3 0 0,-4-2 0 0,-1-1 0 16,2 1 0-16,2 1 0 0,3 1 0 0,-2-2 0 16,3-1 0-16,-2 1 0 0,-5 0 0 0,1 1 128 15,0-2-128-15,3 2 0 0,7 0 0 0,-4 0 0 16,-4 0 0-16,-1-1 0 0,-3-1 0 0,2 4 128 15,-2 1-128-15,4 0 0 0,3 0 144 0,-4 0-144 16,-4 0 192-16,-1 2-192 0,-3 2 160 0,2 0-160 16,1 0 128-16,2 0-128 0,4 0 128 0,-3-1-128 0,-5-3 0 0,-3 0 128 15,0-3-128-15,-1 1 128 0,2 1-128 0,3 1 128 16,2-1-128-16,-1-2 192 16,-3 1-192-16,1-1 192 0,-5-1-192 0,-1-1 0 15,0 3 144-15,2 0-144 0,2 2 0 0,0 0 0 0,1-1 0 0,-5 0 0 16,-2-3 0-16,-3-1 0 0,0 1 0 0,0 3 0 15,0 0 0-15,2 1 0 0,-1 0 0 0,1 0 128 16,-1 0-128-16,-3 0 0 0,-6-2 0 0,-1 1 0 16,-2 1 0-16,-3 3 0 0,-4-1 0 0,1-1 128 15,-1-2-128-15,2 4 0 0,1 3 0 0,-2-2 0 16,1-2 240-16,-1 2-32 0,0-1 0 0,0 1 0 16,-7-1-208-16,0-1 144 0,-1-2-144 0,-3 2 128 0,-2 2-128 0,-1 1 128 15,1-2-128-15,1 0 128 0,-3 0-128 0,-1 2 160 16,0 1-160-16,-1-2 160 0,0-3-160 0,-2 3 0 15,-2 0 0-15,2 1 128 0,-2-2-128 0,1-2 192 16,0 2-192-16,0-2 192 0,1 1-192 0,-2 1 0 16,-1-1 0-16,-1-2 0 0,-1 0 0 0,1-2 0 15,-3-1 176-15,1 1-176 0,-2-2 192 0,0 1-48 16,1-4-16-16,0 0 0 0,-1 1 128 0,-1-5 0 16,1-3 16-16,0 0 0 0,-1 1 0 0,0-1 0 15,-2-4 0-15,0-1 0 0,-1-1-80 0,2-6 0 16,-2 1-16-16,2 1 0 0,-1-5-176 0,0-2 192 15,0-1-192-15,2 2 192 0,-1-3-192 0,2-3 160 16,-1 1-160-16,2-1 160 0,0 2-160 0,-1-2 0 0,1-1 0 16,3 3 0-16,1 1 0 0,1 1 0 15,-1-1 0-15,0 3 0 0,-1-4 0 0,0 4 0 16,2 2 0-16,-2 0 0 0,0 3 0 0,-1-1 0 16,1 5 0-16,-2 2 0 0,-2 1 0 0,-1 2 0 0,1 2 0 0,-2 4 0 15,0-1-128-15,0 6 128 0,-6 5-160 0,0 0 160 16,3-9-320-16,-3 9 48 0,0 0 0 0,0 0 0 15,0 0-1344-15,0 0-272 0,0 0-48 0,-2 10-12720 16</inkml:trace>
  <inkml:trace contextRef="#ctx0" brushRef="#br3" timeOffset="189326.73">16561 4692 5519 0,'0'0'240'0,"6"-10"64"0,-1 1-304 0,-2-1 0 15,-3 10 0-15,4-10 0 0,0-2 1472 0,-1 5 256 16,-3 7 32-16,3-12 16 0,0 6-560 0,-3 6-128 16,4-9 0-16,-4 9-16 0,5-5-144 0,-5 5-32 15,0 0 0-15,6-5 0 0,-6 5-240 0,0 0-48 16,0 0-16-16,9-1 0 0,-9 1-144 0,12 5-48 16,-4 0 0-16,0 5 0 0,0-1-64 0,-2 4-16 0,-1 2 0 0,0 1 0 15,0 3 32-15,-1 3 0 16,-3-2 0-16,-1 7 0 0,-1-2 0 0,-1 5 0 15,-3-4 0-15,-2 6 0 0,0-1-96 0,-2-1-32 16,0 2 0-16,0 2 0 0,0 3-64 0,-1 0-16 16,-2-1 0-16,3-2 0 0,-1-1-144 0,1-3 0 0,0 0 144 0,1-1-144 15,-3-4 0-15,3 2 144 0,-3-4-144 16,2 0 0-16,2 1 128 0,-3-2-128 0,-2-1 0 16,2 1 0-16,0-1 128 0,2 0-128 0,-1-2 0 0,4-1 0 15,3-6 0-15,0 2 0 0,-1-1 128 0,3-2-128 16,0-11 0-16,3 9 0 0,-3-9 0 0,0 0 0 15,0 0 144-15,9 7-144 0,3-2 0 0,-1-3 144 16,1-2 0-16,-1 0 0 0,2-2 0 0,0-1 0 16,2-1 48-16,3 1 0 0,1-3 0 0,4 1 0 15,2-1-16-15,3 1 0 0,2 1 0 0,3-1 0 0,2 0-48 0,2 1-128 16,1-1 192-16,0 0-64 0,0 1-128 16,3 0 0-16,1 2 144 0,1-2-144 0,0-1 0 0,2 1 128 15,2 0-128-15,1 2 0 0,3-3 0 0,-2 3 0 16,0 0 0-16,-2-1 0 0,-2 1 0 0,2 0 0 15,-2 2 0-15,1 0 0 0,-1-1 0 0,4 1 0 16,0 0 0-16,3 0 128 0,2-1-128 0,-1 0 0 16,-4-3 0-16,0 1 0 0,1 1 0 0,-1 1 0 15,1-1 0-15,2 1 0 0,1 1 0 0,2 0 0 16,1-1 0-16,-4 1 0 0,-4-2 0 0,1 1 0 16,-1 0 0-16,-1 1 128 0,-3 2-128 0,4 0 0 15,-1-1 0-15,-2 0 0 0,1 1 0 0,1-1 0 16,-5 0 0-16,-1 0 128 0,-4-2-128 0,-1 4 0 15,1 2 0-15,-1-2 0 0,-2 0 0 0,-2 2 0 16,-1 1 0-16,0-2 0 0,2 0 0 0,0 1 0 16,0 2 0-16,-2-4 0 0,-3 2 0 0,0 2 0 15,-1-3 0-15,-2-1 0 0,-3 3 0 0,-3-1 128 16,-3-2-128-16,-1 0 0 0,-1-2 0 0,-1 0 0 16,-1-1 0-16,-2 0 128 0,-1 0 32 0,-9 0 16 15,11-2 0-15,1-2 0 0,-1-1 144 0,-3 0 48 0,-8 5 0 0,9-8 0 16,-2-4-96-16,1 0-16 0,-1-1 0 0,0-2 0 15,-2-1-64-15,1-2-32 0,-2-2 0 0,2-1 0 16,1-3-160-16,-3 0 0 0,-1-3 0 0,1 1 128 16,-1-8-128-16,-1 4 0 0,1 1 0 0,-1-4 128 15,2-2-128-15,-3 0 0 0,2-2 0 0,-1 1 128 16,1 1-128-16,1-1 0 0,2 1 0 0,-2 2 0 16,0 2 0-16,0 2 0 0,1-2 0 0,-3 5 0 0,1-4 0 0,1 4 0 15,-1 0 0-15,0 3 0 0,0-1 0 0,-1 1 0 16,1 0 0-16,-2-2 0 0,-1 2 0 0,0 3 0 15,0 2 0-15,0 1 0 0,0 1 0 0,0 2 0 16,0 1 0-16,0 1 0 0,-1 1 0 0,-1 4 0 16,2 7-144-16,0 0 144 0,-2-9 0 0,2 9-160 15,0 0 160-15,0 0-128 0,0 0 128 0,0 0 0 16,0 0 0-16,0 0-128 0,-1 11-32 0,1 5 0 0,0-1 0 0,2 3 0 16,-1 2 160-16,2 4 0 15,-1 5 0-15,1-2-128 0,-2 4 128 0,-1 0 0 0,0 5 0 0,0 1-128 16,-1-2 128-16,-2 3 0 0,0 2 0 0,-1 2 0 15,0-1 0-15,0 0 0 16,2 4 0-16,-2-2 0 0,1 2 0 0,1-5 0 16,-1-3 0-16,2 0 0 0,0-1 0 0,-1-2 0 15,2-4 0-15,0-3 0 0,-1 0 0 0,1-4 0 0,-1 1 0 0,0-1 0 16,1-3 0-16,-2-2 0 16,1-2 0-16,0-2 0 0,-2 0 128 0,2 0-128 0,-4 2 160 0,1-5-160 15,-1 0 0-15,1 1 128 0,-2-7-128 0,-1 1 0 16,0 2 0-16,-1-4 0 0,8-4 0 15,-11 4 0-15,-2-2 0 0,2-1 0 0,-2-1 128 0,-2 0-128 16,3-1 0-16,-2-1 144 0,-1-1-144 0,0 2 128 16,-2 0-128-16,-1-1 0 0,-1 0 0 0,-4 0 0 15,-2 1 0-15,-2-1 0 0,1 0 0 0,-4 1 0 16,0 0 0-16,-3 0 0 0,2-1 0 0,0 2 128 16,-1-1-128-16,-1 1 0 0,1 0 0 0,-4 0 0 15,1 0 0-15,-1 0 0 0,-2 0-192 0,-1 0 192 0,-7-1-128 0,-1 1 128 16,-3 0 0-16,2 0 0 0,1 0 0 0,1 1 0 15,-1 0 0-15,1-1 0 0,1-1 0 0,-1 0 0 16,-2-1 0-16,-1 0 0 0,-2-1 0 0,2 0 0 16,-1-1 0-16,3 1 0 0,3 2 0 0,0-3 0 15,-1-2 0-15,2 2 0 0,1 0 0 0,-4 0 0 16,-2-1 0-16,-2 3 0 0,-1 0 0 0,4 1 0 16,1 0 0-16,3 1 0 0,1 1 0 0,1 0 0 15,1-1 0-15,2 0 0 0,1-1 0 0,0 0 0 16,-1 0 0-16,1-1 0 0,1 1-128 0,1 1 128 15,-1-1 0-15,3 0 0 0,4-5 0 0,2 4 0 16,0 1 0-16,2-1 0 0,1 1 0 0,1 0 0 16,-1-2 0-16,2 2 0 0,-2-2 0 0,4 2 0 15,1-1 0-15,0 2 0 0,1 0 0 0,0 0 0 16,0 0-144-16,0 0 144 0,-1 0 0 0,2 0 0 16,-1 0 0-16,1 0 0 0,2 0 0 0,1 0 0 0,0 0 0 15,1 0 0-15,2-2 0 0,1 0 0 0,0 2 0 16,1-1 0-16,0-2 0 0,1 0 0 0,1 1 128 0,-1-3-128 15,2 1 0-15,-1-1 0 0,1 0 0 0,1-3 0 16,0 2 0-16,1-6 128 0,0 1-128 0,1-2 0 16,1-2 128-16,2 1 0 0,-1 1-128 0,-1-1 192 15,2-2-192-15,0-1 0 0,-1 1 0 0,1-3 0 16,0-2 0-16,-1-3 0 0,0 0 0 0,-1 3 0 16,2-2 0-16,0-4 0 0,-1 0 128 0,0-3-128 15,-1-1 0-15,1 2 0 0,0 0 0 0,1-3 0 16,-1 0 0-16,1 2 0 0,-3-1 128 0,3 3-128 0,0 2 0 0,-1-2 0 15,-2-2 0-15,1 1 0 0,1 6 0 0,-1-1 144 16,0 1-144-16,0 2 128 0,1 2-128 0,0 2 0 16,-2 2-192-16,2 2 192 0,-1 4-128 0,-1 0 128 15,3 9 0-15,-3-6 0 0,3 6 0 0,0 0-144 16,0 0 144-16,0 0 0 0,0 0-192 0,-8 2 192 16,8-2-192-16,-8 12 192 0,2-3 0 0,0 3 0 15,1 4 0-15,2-2 0 0,-2 1 0 0,-1 1 0 16,1 5 0-16,0 0 0 0,-2 1-224 0,-1 2 64 15,2 2 16-15,-3-2 0 0,0 4 144 0,-3-2 0 16,2 5 0-16,0 1 0 0,1-6 0 0,0 4 0 16,0-4 0-16,2 4 0 0,-1-4 0 0,2 2 0 15,-1 0 0-15,2-4 0 0,0-1 0 0,1 1 0 16,1-2 0-16,0-2 0 0,3 2 0 0,-2-2 0 16,2-2 0-16,2-1 0 0,-2-3 0 0,3 0 0 15,-1-3 0-15,2-1 0 0,-4-10 0 0,0 0 0 16,10 12 0-16,0-6 128 0,0-1-128 0,4-1 0 0,-1 0 0 0,2-3 0 15,1 0 0-15,1-1 0 0,0-1 0 0,2 1 0 16,0 0 0-16,3 0 0 0,-1 0 0 0,5 0 128 16,0-1-128-16,4 1 0 0,0-2 0 0,3 0 0 15,0 1 0-15,3-1 0 0,-1 0 0 0,1-1 0 16,-2 1 0-16,3-1 0 0,3 2 0 0,0 0 0 16,2 3 0-16,3 1 0 0,3-2 0 0,2 0 0 15,2-2 0-15,-1 1 0 0,-2-3 0 0,1 3 0 0,1-1 0 0,1 0 0 16,-1 1 0-16,2 1 0 0,2 0 0 0,2-1 0 15,-1 0 0-15,0 0 0 0,-4-1 0 0,1 1 0 16,1 0 0-16,-1 3-128 0,-3-2 128 0,2 3 144 16,1 3-16-16,3-2-128 0,4-2 0 0,-7 0 0 15,0-3-160-15,-4 2 160 0,0 1 0 0,1 0 0 16,-1 1 0-16,0-2 0 0,2 0 0 0,-1 3 128 16,0 0-128-16,1-2 128 0,-4-3-128 0,-3 0-144 15,-2 0 144-15,0 2-208 0,-1 0 208 0,-2 0 0 16,-2 1 0-16,-1-1 0 0,-2 1 160 0,-1-1-160 15,-1 1 128-15,-1-2-128 0,-5-1 0 0,0-1 0 16,-2-2-144-16,-3-2 144 0,0 0 0 0,-3 1 0 16,-4-1 0-16,-2-2 0 0,0 2 0 0,-1-2 0 15,-2 0 0-15,0 0 0 0,-1-4 128 0,0 2-128 16,-1-4 0-16,-1-1 144 0,-1 1-144 0,4-1 0 16,-1-7 144-16,1-1-144 0,0-1 144 0,-1 0-144 0,1-3 192 0,-1-1-192 15,-2-5 192-15,-1-3-64 16,2-1 0-16,-1-1-128 0,-1 0 160 0,0 2-160 15,0-2 128-15,-1 4-128 0,0 6 144 0,-1 4-144 0,-1 3 160 0,-1 2-160 16,1 3 0-16,-2 6 128 0,0 9-128 0,0 0 0 31,0 0-1488-31,0 0-352 0,0 0-64 0</inkml:trace>
  <inkml:trace contextRef="#ctx0" brushRef="#br3" timeOffset="191167.36">18951 12808 18543 0,'0'0'816'0,"0"0"176"0,0 0-800 0,0 0-192 15,0 0 0-15,0 0 0 0,0 0 0 0,3 11 0 0,-1 0 0 0,2 3 0 16,-1 0 0-16,0-2 176 0,1 2-176 0,-1 1 160 16,-1 2-160-16,2 2 0 0,0 3 144 0,-1 3-144 15,-3 1 128-15,1 0-128 0,0-2 160 0,-1 6-160 16,-2-1 400-16,-2 1-16 0,0-3 0 0,-4 1 0 0,-1 2 80 0,-1 0 16 15,-1 0 0-15,-1 1 0 0,1-5-48 0,1 2-16 16,0-5 0-16,2 0 0 0,-2 1 48 0,3-6 16 16,0-3 0-16,2-1 0 0,1 3 0 0,1-3 0 15,1-1 0-15,2-3 0 0,0-10-80 0,4 11-16 16,-2-3 0-16,-2-8 0 0,4 9-112 0,-4-9-16 16,10 5-16-16,0 0 0 0,0 0-32 0,3-1 0 15,2-4 0-15,2 0 0 0,1-2-64 0,1 1-16 16,0-1 0-16,1-2 0 0,2 1-128 0,2 1 0 15,1 1 0-15,2-1 128 0,0 0-128 0,1-180 0 16,0 362 0-16,2-181 0 0,2 1 0 0,2 1 0 16,3-2 0-16,0 1 0 0,1 0 0 0,-1 1 0 15,-1-1 0-15,-1 2 0 0,0-2 0 0,1 2 0 16,1 1 0-16,1 1 0 0,3 1 0 0,0 0 0 16,-1-1 0-16,2 1 0 0,3 0 0 0,1-3 128 15,1-2-128-15,-3-1 128 0,-1 0-128 0,1-1 192 0,0 1-192 0,3-1 192 16,0 2-192-16,1 0 128 15,3-2-128-15,1 2 128 0,1 0-128 0,-3-1 0 16,-1-3 144-16,0 2-144 0,0 0 0 0,-1 1 0 16,0 0 0-16,0 2 0 0,2 2 0 0,0-1 0 0,-1 0 0 0,1-2 128 15,-3 1-128-15,-1-1 0 0,-3 2 0 0,-3 2 0 16,2-3 0-16,-1 5 0 0,0 0 0 0,-1 2 0 16,1-5 0-16,1 4 0 0,-1 2 0 0,-1-3 0 15,0 3 0-15,-3-3 0 0,-2 2 0 0,-2-1 0 16,-1-3 0-16,0 0 0 0,0 4 0 0,-1-4 0 15,0-1 0-15,-2 2 0 0,-1 2 0 0,0-3 0 16,0 1 0-16,1 1 0 0,1-2 0 0,-1-2 0 0,-3 2 0 16,1 0 0-16,-1 1 0 0,-2-2 128 15,-1-2-128-15,-2 1 0 0,0 0 0 0,-2-1 0 0,-3-1 0 0,1 0 0 16,-1 0 0-16,2 0 0 0,-3-3 0 0,0 1 0 16,-1-1 0-16,0 0 0 0,0-4 0 0,0 2 144 15,0 0-144-15,0-5 0 0,-1 2 272 0,0-3-48 16,-2 1-16-16,2-2 0 0,-3-3 96 0,0 1 16 15,-1-1 0-15,0-2 0 0,0-1 16 0,0-2 16 16,-3-3 0-16,1 0 0 0,-1-1-64 0,-1 1-16 16,-1 0 0-16,0-2 0 0,-1 2 48 0,0 1 0 15,0 0 0-15,-3-3 0 0,0 4-160 0,0 2-32 16,-2 1 0-16,1 1 0 0,0 3-128 0,-1 4 160 16,0 0-160-16,-1 4 160 0,3 6-160 0,-5-8 0 15,5 8-160-15,0 0 160 16,0 0-1504-16,0 0-208 0,-9-2-32 0,9 2-13424 0</inkml:trace>
  <inkml:trace contextRef="#ctx0" brushRef="#br3" timeOffset="197355.52">2100 16339 10815 0,'-10'-5'480'0,"10"5"96"0,-9-3-448 0,-1 1-128 16,-1-2 0-16,3 0 0 0,-1-1 656 0,0 1 112 16,0 3 32-16,0 0 0 0,-1-3-272 0,0-2-48 15,1 2-16-15,0 0 0 0,-1-1-112 0,1-1-32 16,-1 0 0-16,-1 0 0 0,5 0-160 0,0 1-32 15,-2 2-128-15,1 1 192 0,-2-2 64 0,9 4 16 0,-11 0 0 0,3 2 0 16,0 0 48-16,8-2 16 0,-8 5 0 0,8-5 0 16,-6 6-144-16,6-6-16 0,-5 10-16 0,5-10 0 15,-7 10-16-15,6 1 0 0,1-11 0 0,0 13 0 16,0-13-144-16,4 12 0 0,-4-12 0 0,6 11 0 16,-6-11 240-16,13 14 16 0,0-3 0 0,2-1 0 15,3-4 176-15,3 2 32 0,6-3 16 0,2 0 0 16,1-4-32-16,1 3 0 0,2 0 0 0,2-2 0 15,0-2-112-15,2 2-16 0,1 0-16 0,4 2 0 16,0-4-96-16,5 4-16 0,4-2 0 0,3 2 0 16,1 0 0-16,3 0-16 0,-1 0 0 0,4-2 0 15,2-1-176-15,4 2 192 0,-1-2-192 0,1 2 192 16,-1-1-192-16,1-1 160 0,1-1-160 0,-1 0 160 16,2-1-160-16,2 1 0 0,1-1 0 0,2 1 0 0,-1-3 128 0,-1 1-128 15,-2-1 0-15,-1 0 128 0,-3-5-128 16,1 4 0-16,3 3 0 0,-1-4 128 0,-2 0-128 0,-1 3 0 15,-4 0 0-15,-1-1 0 0,-2 1 0 0,3-2 0 16,3-1 0-16,-3 1 0 0,2 1 0 0,-4 2 0 16,-4-1 0-16,-2-1 0 0,1 1 144 0,-2-1-144 15,-1 0 160-15,2 1-160 0,-1 1 144 0,1 1-144 16,-5 0 128-16,-3 0-128 0,-4 0 128 0,-3 0-128 16,-1 2 0-16,-2-1 128 0,-3-2-128 0,-3 1 0 15,-2 1 0-15,-1 1 128 0,-3-5-128 0,-1 1 0 16,-2 0 0-16,-1 2 0 0,-2-1 128 0,-1 0-128 15,-4 0 0-15,0 1 128 0,-2-2-128 0,-11 2 160 16,0 0-160-16,9 0 160 0,-9 0 64 0,0 0 16 16,0 0 0-16,0 0 0 0,0 0-48 0,0 0-16 0,-12-6 0 0,0 2 0 15,2 2-48-15,-2-1-128 0,-3 2 192 0,-3 0-64 16,-1-3-128-16,-4 1 0 0,-2 1 144 0,-4 0-144 16,-4 1 160-16,0 0-32 0,1 1-128 0,-2-1 192 15,-3-1-64-15,-4 1-128 0,-6 0 176 0,-1-2-176 16,-4 2 160-16,2 0-160 0,-1-1 128 0,-1 2-128 15,-1 0 144-15,-2 2-144 0,-2-1 160 0,-5 0-160 16,-6 3 0-16,2-3 128 0,1-1-128 0,0 2 0 16,2-1 0-16,-2 1 128 0,-2 0-128 0,-5-1 0 15,-4 0 0-15,2 3 128 0,2 2-128 0,1-3 0 16,0-1 0-16,-4 2 0 0,-2 1 0 0,-1 0 0 16,0-2 0-16,3 2 0 0,3 1 0 0,0-2 0 15,-1-4 0-15,3 1 0 0,-5-1 0 0,5 2 0 16,4-2 128-16,1 0-128 0,1 0 0 0,3-2 0 0,3 2 0 0,-1-1 0 15,-4-1 0-15,1 0 0 0,-1 2 0 0,5 2 128 16,4-2-128-16,4 0 0 0,1 0 0 0,2-2 0 16,3-1 0-16,2 1 0 0,2 1 0 0,4 1 0 15,0 0 0-15,4 0 0 0,3 1 0 0,4 3 0 16,2 0 0-16,5-2 0 0,3-2 0 0,2 3 0 16,3 0 0-16,10-3-160 0,-8 2 160 0,8-2-208 15,0 0 80-15,0 0 128 0,0 0-256 0,0 0 80 16,0 0 16-16,15 10 0 0,4-3 160 0,6 2-160 15,3-4 160-15,6 4-160 0,5-3 160 0,4-1 0 16,3 1 0-16,4-2-128 0,4-1 128 0,5-3 0 16,3 0 0-16,7 1 0 0,6 0 0 0,2-2-128 0,2-3 128 0,4-4 0 15,3 1 0-15,7 1 0 0,7-5 0 0,3 5-128 16,-3-3 128-16,1 1 0 0,9-3 0 0,-5 2 0 16,6-1 0-16,-3 4 0 0,0-2 0 0,2 3 0 15,7 2 0-15,-1 1 0 0,-7-6 0 0,3 3 0 16,5 3 0-16,-4-2 0 0,-3-1 0 0,-2 1 0 15,-2 0 0-15,0 1 0 0,-3-4 0 0,-5 4 0 16,-7 1 0-16,-1 2 0 0,-3 2 0 0,-1 2 0 16,-4 2 0-16,-7-2 0 0,-8 3 0 0,-6 2 0 15,-5-3-320 1,-4 5-96-16,-4-2-16 0,-1 5-8592 0,-3 1-1712 0</inkml:trace>
  <inkml:trace contextRef="#ctx0" brushRef="#br3" timeOffset="208296.34">20084 11951 3679 0,'0'0'320'0,"-4"-6"-320"15,1-3 0-15,1 3 0 0,-2-3 1664 0,2 1 256 16,2-1 48-16,0 3 16 0,-3 0-1408 0,3-2-256 16,3 2-64-16,-3-5-16 0,1 2-80 0,0-2-16 15,-1 2 0-15,0-4 0 0,0 1-144 0,-1 3 0 16,0-3 0-16,-3 5 128 0,1-5-128 0,-2 3 0 16,0-2 0-16,-1 1 0 0,-1 3 0 0,1 4 0 15,-4-5 0-15,2 4 0 0,-3 0 224 0,1 2 16 16,-1-1 0-16,0-1 0 0,-2 2 432 0,3 1 96 15,0-1 0-15,0 2 16 0,0 0-80 0,-1 0-32 0,1 2 0 16,0 0 0-16,2-1-96 0,-2 3-32 16,1 0 0-16,0-1 0 0,2 2-112 0,0 2-32 0,1 0 0 0,0 4 0 15,-1-2 48-15,2 4 0 0,0-2 0 0,1 1 0 16,1 2-240-16,-1 1-32 0,0-2-16 0,0-1 0 16,-1 4 16-16,0-1 0 0,0 0 0 0,0 2 0 15,0 0-32-15,0 4 0 0,0-2 0 0,1-1 0 16,0-1 112-16,-2 4 0 0,0-2 16 0,1 0 0 15,0 0-80-15,0 1-32 0,1 3 0 0,1-1 0 16,1 1 16-16,0 2 0 0,1-2 0 0,1 0 0 16,0 3-176-16,0-1 192 0,0 3-192 0,3-3 192 15,-1-1-192-15,0 3 0 0,3-3 144 0,-1 3-144 16,1-3 128-16,-1 1-128 0,0 2 128 0,0-3-128 16,-1 3 128-16,1-3-128 0,0-1 160 0,0 2-160 15,0-2 176-15,1 3-176 0,-3-6 192 0,3 2-192 0,0 0 160 0,1 1-160 16,-1 0 128-16,0-1-128 0,0-1 0 0,0 1 128 15,-1 0-128-15,-1-2 0 0,1 0 0 0,0-1 0 16,0 0 128-16,0 0-128 0,0 2 0 0,-1-3 0 16,1-2 0-16,1-1 0 0,0-1 128 0,0-1 0 15,3-2 0-15,1 1 0 0,-1-3 16 0,0 1 0 16,1-2 0-16,2 2 0 0,-1-4-144 0,-1 2 128 16,2-6-128-16,2 2 128 0,-2-1-128 0,3-1 0 15,-2-1 144-15,0-1-144 0,-1 0 0 0,0-1 144 16,3 1-144-16,-5-2 0 0,1-1 144 0,0-1-144 15,2-1 0-15,0-1 144 0,-2-2-144 0,2-2 0 16,-1 1 0-16,1-1 0 0,1 2 0 0,-2-2 0 0,-1 0 0 0,-1 1 0 16,1-2 0-16,-2 1 0 0,2-3 0 15,-2 1 0-15,-2 2 0 0,-1-1 0 0,-1 3 0 0,-2-1 0 16,2 3 0-16,-4 6 0 0,3-8 0 0,-3 8 0 16,0 0 0-16,0 0 128 0,0 0-128 0,-3-6 0 15,3 6 0-15,0 0 0 0,0 0 0 0,-10 0 0 16,1 1 0-16,0 2 0 0,-2 2 0 0,2 0 0 15,-3-1 0-15,1 2 0 0,-2 2 0 0,1-2 0 16,-2 3 0-16,0-1 0 0,-2 0 0 0,2-1 0 16,-1 0 0-16,0 2 0 0,-2-1 0 0,2 0 0 15,-5-6 0-15,2 3 128 0,-1 2-128 0,0-2 0 16,0-4 192-16,1 0-64 0,0-1 0 0,2-1 0 16,-2 1-128-16,1-1 160 0,2-2-160 0,0 1 160 15,2-5-32-15,0 2-128 0,1 0 192 0,-1-3-64 0,0 1-128 16,3-3 192-16,-3-1-192 0,2-1 192 0,1 0-64 0,0 0 0 15,2-6 0-15,2 3 0 0,-1-2 64 0,2 1 0 16,0-4 0-16,1 0 0 0,2-5-192 0,-1 1 0 16,2-3 0-16,0 0 0 0,-1 0 0 0,1 1 0 15,-1-3 128-15,2 1-128 0,2-4 0 0,1 0 0 16,-1-1 0-16,2 1 0 0,0-3 0 0,2 2 0 16,-1 0 0-16,4-2 128 0,1 2-128 0,2-1 0 15,1 0 0-15,0 3 0 0,0-1 0 0,2 0 0 16,1 2-160-16,-1 1 160 0,0-3 0 0,2 1 0 15,-2 2 0-15,2-1 0 0,-2-2 0 0,0 3 0 16,-1 1 0-16,1 0 0 0,-2 2 0 0,0 0 0 16,-1 0 0-16,2 5 0 0,-3-4 0 0,-1 5 0 15,-1-1 0-15,-2 3 0 0,-2 1 0 0,0 3-144 0,-1 3 144 16,0-1 0-16,-3 5 0 0,-1 7-128 0,0-12 128 0,0 6 0 16,0 6 0-16,0 0 0 0,0 0 0 0,0 0-128 15,-7-1 128-15,7 1 0 0,-10 6 0 0,1-1-128 16,-2 1 128-16,3 2 0 0,-1 4 0 0,0-2-128 15,-1 2 128-15,-1 1 0 0,1 0 0 0,-1 2-128 16,2 0 128-16,-1 3 0 0,-2 0 0 0,1 0 0 16,-1-1 0-16,2 3 0 0,0 0 0 0,1 2 0 15,2 0 0-15,0 1 0 0,0 3 0 0,0 0 0 16,0 0 0-16,2 2 0 0,-1-3 0 0,1 3 0 16,2-1 0-16,-1 2 0 0,0 0 0 0,0-1 0 15,-1 3 0-15,1 2 0 0,0 0 0 0,1-1 0 16,-1-1 0-16,1 2 0 0,1 1 0 0,-1-1 0 0,1 0 0 15,-1 0 0-15,3 1 0 0,-1 3 0 0,-1-2 0 16,2 4 0-16,0-1 0 0,2-4 0 0,-1-3 0 0,2 0 0 16,-1 1 0-16,2-7 0 0,0 0 0 0,0-4 0 15,2 0 128-15,-1-1-128 0,1-2 0 0,2 0 0 16,0-2 0-16,2 1 0 0,1-5 0 0,2-3 0 16,0 1 0-16,2-2 0 0,0 0 0 0,3-2 0 15,0-4 0-15,0 2 0 0,1-4 0 0,1-1-160 16,0-2 160-16,1 1-208 15,-2-4-416-15,0-5-80 0,1 1 0 0</inkml:trace>
  <inkml:trace contextRef="#ctx0" brushRef="#br3" timeOffset="209279.19">19462 12569 13823 0,'0'0'1216'0,"-9"-3"-960"0,-1 0-256 0,2 0 0 16,8 3 2096-16,0 0 368 0,0 0 80 0,0 0 16 0,0 0-2048 0,0 0-512 16,0 0 0-16,0 0 0 0,0 0 0 0,0 0 0 15,0 0 0-15,0 0 0 0,0 0 208 0,9-4-48 16,-1-1-16-16,1 0 0 0,-9 5 192 0,14-1 48 16,-1 0 0-16,1-1 0 0,0 0 80 0,3-1 32 15,4 2 0-15,3-2 0 0,3-2-32 0,3 0 0 16,3 0 0-16,1-1 0 0,3 1-64 0,7 1-16 15,-1-5 0-15,1 3 0 0,3 2-128 0,-2-3-16 16,-3 1-16-16,0 2 0 0,0-3-32 0,-3 2 0 16,-1 1 0-16,-1 1 0 0,-4 1-192 0,-1 0 128 0,-4 2-128 0,-2 2 0 15,-1-1 0-15,-5 2 128 16,-5-3-128-16,-2 2 0 0,-13-2 0 0,8 4 0 0,-8-4 0 0,0 0 0 16,0 0 0-16,-12 10 0 0,-3-4 0 0,-3 2 0 15,-2-2 0-15,-2-2 0 0,-2 0 0 0,-1 1 0 16,-2 0-160-16,-2-1 160 0,-1 0-128 0,0 3 128 15,-1-1-240-15,1 4 48 0,-1-1 0 0,0-2 0 16,-6-3 64-16,1 0 128 0,1 0-208 0,-1-2 80 16,2-3 128-16,3 1 0 0,4 1 0 0,3-1 0 15,4 0 0-15,2 1 0 0,0 2 0 0,6-2 0 16,1 2 128-16,11-3-128 0,0 0 160 0,0 0-160 16,0 0 128-16,0 0-128 0,0 0 0 0,0 0 0 15,0 0 0-15,11-8 0 0,1 2 0 0,0 2 0 16,2 0 0-16,1-3 0 0,2-2 0 0,0-1 0 15,1 4 0-15,1-2 0 0,0 2 0 0,0 0 0 0,0-7 0 16,-1 7 0-16,-3 0 0 0,1-1 0 0,-1-2 0 16,-2 2 0-16,-3 2 0 0,-3-2 0 0,-7 7 0 0,0 0 0 15,3-6 0-15,-3 6 0 0,0 0 224 0,-11-1-48 16,-2-2-16-16,-4 4 0 0,-2 1 32 0,-4 0 16 16,-2 3 0-16,-2 3 0 0,-2-4 16 0,-1 1 0 15,-2-1 0-15,0 2 0 0,-1-1 16 0,0 1 0 16,-1 1 0-16,-1-2 0 0,3 4 0 0,-1-3 0 15,-2-2 0-15,2 1 0 0,2 3-48 0,5-6-16 16,1 2 0-16,5-3 0 0,2-1-176 0,3 0 160 16,5 0-160-16,10 0 160 0,0 0-160 0,0 0 0 15,0 0 0-15,0 0 0 0,0 0 0 0,13-5 0 16,2 0 0-16,3-2 0 0,6 0 0 0,2 1-176 0,2-2 176 16,3 4-128-16,-3-2 128 0,4-2 0 0,1 2-144 0,1-2 144 15,2 3 0-15,0 2 0 0,1-6 0 0,3 5 0 16,-1 1 0-16,3 1 0 0,0-1 0 0,-1 1 0 15,-3-1 0-15,-5 2 0 0,-3 0 0 0,-3-1 0 16,-4 0 0-16,-4-1 0 0,-4 2 0 0,-2 1 0 16,-13 0 0-16,0 0 0 0,0 0 0 0,0 0 0 15,0 0 0-15,0 0 0 0,0 0 0 0,-13 1 0 16,-4 2 0-16,-1 1-224 0,-8 1 80 0,-2 0 16 16,-3 0-112-16,-4 2-16 0,-2-1 0 0,2 0 0 15,-1 2-1536-15,4-3-320 16,6 1-64-16,0 3-16 0</inkml:trace>
  <inkml:trace contextRef="#ctx0" brushRef="#br3" timeOffset="-173782.53">16425 4432 3679 0,'0'0'320'0,"0"0"-320"0,14-2 0 0,-2 0 0 16,-1-1 880-16,2 1 96 0,-4 0 32 0,1 1 0 15,0-1-352-15,-10 2-64 0,10-3-16 0,1 2 0 16,0 1-240-16,-2 1-48 0,-9-1-16 0,13 3 0 15,-13-3-32-15,11 5-16 0,-1-1 0 0,-2 2 0 16,-8-6 48-16,6 10 16 0,-6-10 0 0,5 14 0 16,0-3 96-16,-1 2 32 0,-1 1 0 0,-1 3 0 15,1 0-80-15,-2 3-16 0,-2-1 0 0,0 2 0 16,-1 3-48-16,0 1-16 0,-2 0 0 0,-1 3 0 16,-3 4 0-16,1-3 0 0,-2 1 0 0,-1 2 0 15,-1-3-16-15,0 2-16 0,0 1 0 0,0-2 0 16,1-1-32-16,1 2 0 0,-2 2 0 0,-1-1 0 15,1-4 64-15,1 1 0 0,0-4 0 0,1 2 0 0,-1-3 0 0,1 4 16 16,-2-1 0-16,1 1 0 0,0-3 16 0,1-1 0 16,0-1 0-16,0-1 0 0,-1-2-16 0,1 1 0 15,3-4 0-15,0 0 0 0,-2-3-48 0,2 0-16 16,-1-4 0-16,5 1 0 0,-2-2-80 0,4-9 0 16,-3 11-128-16,3-11 192 0,3 12-64 0,-3-12-128 15,6 8 176-15,-6-8-176 0,12 6 256 0,-1-1-64 16,2-2-16-16,2-3 0 0,0-1-48 0,2-1 0 15,1 0 0-15,3-2 0 0,4 0-128 0,1 0 128 16,2 1-128-16,1-4 128 0,3 1-128 0,4 2 0 16,2-2 144-16,1 1-144 0,2 1 0 0,1 1 0 15,1-1 0-15,-1-1 128 0,-4 0-128 0,3 3 0 16,2-1 0-16,0-1 128 0,2 1-128 0,3 0 0 0,3 0 128 16,2 2-128-16,1 0 144 0,-2-3-144 0,-3-2 192 0,0 2-192 15,-1 0 192-15,-1 3-64 0,-1 0 0 0,1 1-128 16,2 1 208-16,2-1-64 0,3 0-16 0,-3 0 0 15,-1-1-128-15,0-2 0 0,-2-1 0 0,1 2 0 16,-1-1 144-16,0 1-144 0,0 0 160 0,3 2-160 16,1 0 0-16,3 0 128 0,0-2-128 0,-3-1 0 15,-5-2 0-15,0 3 0 0,0 0 0 0,0 2 0 16,-3 2 128-16,2 0-128 0,0 2 176 0,1 0-176 16,-2-2 0-16,-1 1 0 0,-2-3 0 0,-3 1 0 15,-2 2 0-15,-2-1 0 0,-2 2 0 0,2-1 0 16,-2-1 0-16,-1 1 0 0,-3-1 0 0,0 2 0 15,1 2 0-15,0-2 0 0,1 0 144 0,-3 0-144 16,-2 1 128-16,1-1-128 0,-1-2 0 0,-4 2 144 0,-1-1-144 16,-2 0 0-16,-3-1 0 0,0-1 0 0,-4-1 0 0,0 1 128 15,-2-1-128-15,-10 0 0 0,11-1 176 16,0-2-48-16,-11 3-128 0,10-5 192 0,-10 5 80 0,10-6 16 16,-1-2 0-16,-2-3 0 0,0-1 16 0,-2 1 0 15,2-3 0-15,0-2 0 0,-3-2-48 0,-1 0-16 16,1 0 0-16,0-2 0 0,-1-6-112 0,-1 1 0 15,-1-3-128-15,3 1 192 0,0-2-192 0,-1 1 176 16,-1-4-176-16,1-2 160 0,-1-3-160 0,1 2 0 16,-1 2 0-16,1-1 0 0,-1 0 0 0,1 4 0 15,-1-1 0-15,1 3 0 0,-3 3 0 0,3 1 0 16,-3-1 0-16,0 6 0 0,0 0 0 0,-3 4 0 0,3 4 0 16,-1-1 0-16,1 12 0 0,0-9 0 0,0 9 0 0,0 0 0 15,0 0 0-15,0 0-144 0,0 0 144 0,0 0 0 16,0 0 0-16,0 0-128 0,0 0 128 0,0 0 0 15,0 0 0-15,0 0 0 0,0 0-128 0,0 0 128 16,1 14 0-16,2 2 0 0,-2-4 0 0,1 3 0 16,1 5-144-16,-1 0 144 0,0-1 0 0,-1 0-144 15,-1 4 144-15,0 4 0 0,0 1 0 0,0 3 0 16,0 0 0-16,0 2 0 0,0 1 0 0,0 2 0 16,0 1 0-16,-1-2 0 0,-2-3 0 0,2 4 0 15,0 3 0-15,-1-2 0 0,0-3 0 0,-2-1 0 16,3 2 0-16,-3-1 0 0,0-1 0 0,0 0 0 15,-1 1 0-15,0-3 0 0,0-3 0 0,-3 1 0 16,3-5 0-16,-1 2 0 0,-2-6 0 0,-1-1 0 16,2-1 0-16,-2-2 0 0,-1 0 0 0,0-1 0 0,-1 3 0 0,1-3 0 15,0-1 128-15,0-1-128 0,-3-5 128 0,0 3-128 16,1-5 128-16,-3 2-128 0,-3-3 0 16,0-3 144-16,-4 2-144 0,1-1 0 0,-2-2 192 0,0 1-192 15,-1 0 192-15,-2-2-192 0,0 0 160 0,-2-2-160 16,0 0 128-16,-1-1-128 0,-1-1 128 0,0 3-128 15,-3 1 128-15,-2 3-128 0,0-2 128 0,-1 2-128 16,-3-2 0-16,-3 1 128 0,-3-4-128 0,0 1 0 16,-1-1 0-16,1 0 0 0,1-2 0 0,-2 1 0 15,-1 0 0-15,1-1 0 0,1 2 0 0,-5 1 128 16,-5-1-128-16,-1-1 0 0,-1-3 0 0,1-1 0 16,2 2 0-16,-1 3 0 0,0-2-256 0,-3 0 80 0,-1 3 16 15,-2 1 0-15,-3-1 160 0,2-2-128 0,0-1 128 16,2 4-128-16,1-1 128 0,2 0 0 0,3 1 0 0,-2-2 0 15,-2 1 0-15,-1-1 0 0,1-2 0 0,3 1 0 16,4 1 0-16,2 0 0 0,0 0 0 0,4-1 0 16,1 0 0-16,0 0 0 0,2 2 0 0,0-2 0 15,1 1 0-15,2-1 0 0,1 1 0 0,2-3 0 16,4-1 0-16,3 1 0 0,3-2 0 0,1 0 0 16,3 2 0-16,0-2 0 0,3 0 0 0,0 2 0 15,1-4 0-15,0 3 0 0,2-4 0 0,-1 2 0 16,2-3 0-16,0 2 0 0,-1-4 0 0,1 0 0 15,0-1 0-15,1 0 0 0,-3-2 0 0,5-1-128 16,0 0 128-16,1 0 0 0,2 1 0 0,0-1 0 16,3-2 0-16,1 0 0 0,2-3 0 0,-1-2 0 15,3 0 0-15,1 1 0 0,0-5 0 0,0 3 0 0,0-6 0 16,1 6 0-16,2-6 0 0,-1 1 0 0,2 2 0 0,0-4 0 16,1-2 0-16,0 2 0 0,-1 0 0 0,0 4 0 15,1 0 0-15,1 4 0 0,0-4-128 0,0 5 128 16,-1 3-128-16,0 2 128 0,0 0 0 0,0 1-160 15,0 3 160-15,0 3 0 0,-1 1-144 0,-4 10 144 16,4-7 0-16,-4 7-144 0,0 0 144 0,0 0-192 16,0 0 192-16,0 0-192 0,0 0-48 0,-7 6-16 15,1 5 0-15,-3 2 0 0,-1 0 80 0,-3 3 16 16,-1 5 0-16,-1 3 0 0,-3 4 160 0,2 4-160 16,-2-2 160-16,-4 9-160 0,1 3 160 0,0 2-128 15,1-1 128-15,1-1-128 0,1 4 128 0,0-6 0 0,2 2 0 0,1-2 0 16,2-5 0-16,3-3 0 0,1-3 0 0,1 2 0 15,2-5 0-15,2 1 0 0,1-4 0 0,2-1 0 16,5-3 0-16,0-2 0 0,1-1 0 0,2-1 0 16,2-2 0-16,3-3 128 0,1 3-128 0,2-7 128 15,3 1-128-15,2-3 0 0,4 0 0 0,4-1 0 16,5-2 0-16,3-1 0 0,-1-3 0 0,2 1 0 16,-1-1 0-16,1-1 0 0,-2-2 0 0,2 2 0 15,1 1 0-15,2 0 0 0,-2-1 0 0,5 2 0 16,3 0 0-16,2 2 0 0,2 0 0 0,-1-1 0 15,1 0 0-15,1-2 0 0,-1 1 0 0,2 0 0 16,1-1 0-16,0-1 0 0,4-1 0 0,2 1 0 16,2-2 0-16,-3-2 0 0,-3 2 0 0,1-2 0 15,1 2 0-15,-1 2 0 0,-3-4 0 0,2 3 0 0,5 1 0 0,-1-1 0 16,1-4 0-16,-1 3 0 0,-5-4 0 0,0 3 0 16,-2-1 0-16,0 1 128 0,-1 2-128 0,0-1 0 15,2 2 0-15,0 0 0 0,-1 0 0 0,-3 0 0 16,-6 3 0-16,0 1 0 0,-1 0 0 0,-2 1 0 15,-1 2 0-15,-1-2 0 0,-1 1 0 0,1 0 0 16,2-1 0-16,0 2 0 0,1 1 0 0,-2 1 0 16,-3-1 0-16,-3-1 0 0,-1 4 0 0,-6 0 0 15,2-3 0-15,-1 3 0 0,-3 0 0 0,2-2 0 16,-5 2 0-16,0 0 128 0,-4-3-128 0,0 2 0 16,-1 3 0-16,0-4 0 0,-1 2 0 0,-1-2 0 15,0-1 0-15,0 1 0 0,0 0 0 0,0-1 0 0,0-2 0 16,-1 1 0-16,-2-2 0 0,0 2 128 0,2-3-128 0,-1 0 128 15,-1-2-128-15,-1 1 0 0,0-2 128 0,0 1-128 16,1 1 0-16,-1-3 144 0,0-1-144 0,0 1 0 16,-1 0 144-16,0 2-144 0,0-5 0 0,0 2 144 15,-2 1-144-15,1-1 0 0,0-1 0 0,1 0 128 16,-2-3-128-16,0 0 0 0,-2-1 0 0,-2 1 0 16,0-3 0-16,0 3 128 0,-2-2-128 0,0-1 128 15,0 2-128-15,1-4 0 0,0 2 144 0,-1-2-144 16,1-4 144-16,-1 0-144 0,0-1 192 0,-1-1-192 15,3-1 160-15,-3 1-160 0,0-2 128 0,-3 1-128 16,2-6 128-16,-2 4-128 0,2-4 0 0,0 5 128 16,-2 0-128-16,2 3 0 0,1 0-160 0,0 2 160 15,0 6-1536 1,0 11-192-16,0 0-64 0</inkml:trace>
  <inkml:trace contextRef="#ctx0" brushRef="#br3" timeOffset="-168813.13">19995 12025 6447 0,'0'-5'576'0,"0"-4"-576"0,0 1 0 0,0 2 0 15,0 6 784-15,0 0 48 0,-1-11 16 0,1 5 0 16,0 6-624-16,3-10-224 0,-3 4 144 0,3-3-144 15,-1 1 0-15,1-2 0 0,-3 10 0 0,3-9 0 16,-1-1 0-16,1 3 0 0,-1-4 0 0,1 5 0 16,-2-2 0-16,-1 8 0 0,1-8 0 0,2 2 0 15,-3 6 0-15,1-8 0 0,-1 8 0 0,1-7 0 0,-1 7 192 0,0-9-64 16,0 9 0-16,0 0 0 0,-1-6 432 0,0 0 80 16,1 6 0-16,-4-7 16 0,-2 3 16 0,6 4 0 15,-9-1 0-15,0-3 0 0,0 3-224 0,9 1-32 16,-9 1-16-16,0 2 0 0,0-1-96 0,0 4-32 15,0 1 0-15,-1-1 0 0,0 3 48 0,0 0 0 16,-2 4 0-16,4 5 0 0,-1 2-112 0,0 0-16 16,-1 5 0-16,-1 3 0 0,3-3-32 0,0 3-16 15,-4 2 0-15,2 0 0 0,0 1-16 0,0 1 0 16,0-4 0-16,0 4 0 0,-2 2 80 0,2 1 16 16,-1-1 0-16,0-1 0 0,0 0-96 0,0 0 0 15,-1 1-128-15,2-1 192 0,1-1-64 0,1 3 0 0,1-2-128 0,3-4 192 16,-1-1-192-16,2 0 176 0,3-4-176 15,3 3 160-15,-1-1-160 0,2-3 160 0,1-1-160 0,0 1 160 16,-1-2 0-16,4 0 0 0,-2-1 0 0,2 2 0 16,-1-1-160-16,2 0 192 0,-1-2-192 0,2-2 192 15,-2 1-192-15,2 0 0 0,-1 1 0 0,1-4 128 16,-1-5-128-16,1 3 0 0,0-4 144 0,2 1-144 16,0-2 0-16,2 1 128 0,0-4-128 0,0 1 0 15,2-1 0-15,-1-1 0 0,-1 0 0 0,4-2 0 16,-1 4 0-16,1-5 0 0,0 0 0 0,2-1 0 15,-4-1-384-15,0 0 16 0,1-2 0 0,-2 0-9744 16</inkml:trace>
  <inkml:trace contextRef="#ctx0" brushRef="#br3" timeOffset="-168447.95">19373 12429 12031 0,'0'0'528'0,"0"0"112"0,0 0-512 0,0 0-128 0,0 0 0 0,0 0 0 15,0 0 656-15,0 0 112 0,12-2 0 0,2-1 16 16,2 3 16-16,4 0 0 0,3-1 0 0,2 1 0 16,0 0 48-16,4 1 16 0,0-2 0 0,4 0 0 15,2-1-144-15,0 1-16 0,2 1-16 0,1-1 0 16,2-2-144-16,0 2-32 0,1-2 0 0,0 1 0 16,-2 1-160-16,-2-3-32 0,-4 0-16 0,-2 1 0 15,-2 2-160-15,0 1-16 0,-3 0-128 0,-1 3 192 16,-2-1-192-16,-3 2 0 0,-2 1 0 0,-4 3-11872 15</inkml:trace>
  <inkml:trace contextRef="#ctx0" brushRef="#br3" timeOffset="-166971.65">20132 11961 6847 0,'0'0'304'0,"6"-10"64"0,0 3-368 0,0-2 0 16,0 1 0-16,-1-1 0 0,0 2 128 0,0-1-128 15,-5 8 128-15,6-8-128 0,-3-2 144 0,-3 10-144 16,4-9 192-16,-1 2-192 0,-3 7 256 0,0 0-64 15,1-9-16-15,-1 9 0 0,0 0-48 0,0 0 0 0,0 0 0 0,-1-9 0 16,1 9-128-16,0 0 0 0,-3-8 0 0,3 8 128 16,0 0-128-16,-1-6 0 15,1 6 0-15,-3-8 0 0,3 8 0 0,0 0 0 0,0 0 0 0,-3-5 0 16,3 5 0-16,0 0 0 0,0 0 0 0,0 0 0 16,-7-5 0-16,7 5 0 0,-6-6 0 0,6 6 0 15,0 0 0-15,0 0-176 0,-8-3 176 0,8 3-2560 16,-5-4-416-16</inkml:trace>
  <inkml:trace contextRef="#ctx0" brushRef="#br3" timeOffset="-166663.12">20002 11766 7359 0,'-12'12'320'0,"4"-1"80"0,-1 4-400 0,-1 0 0 0,-1-1 0 0,0 8 0 0,0 1 896 0,0 5 112 16,-3 5 16-16,0 0 0 0,-2 0-448 0,0 2-64 16,-1 3-32-16,1 2 0 0,0-2-160 0,1 6-48 15,3 0 0-15,0 1 0 0,6-3-128 0,-1 3-16 16,2-7-128-16,4 3 192 0,2-1-192 0,4 1 0 15,2-3 0-15,2-2 0 0,1-5 0 0,4 1 0 16,2 3 0-16,3-1 0 0,3-1-320 0,1 1-16 16,0 1 0-16,2-1-3632 0,2-1-704 0</inkml:trace>
  <inkml:trace contextRef="#ctx0" brushRef="#br3" timeOffset="-166326.87">19327 12549 17503 0,'-3'-18'768'0,"1"9"176"0,4-4-752 0,3 3-192 15,5-3 0-15,3 7 0 0,7 2 0 0,5 3 128 16,6-3-128-16,2 2 128 0,3 0-128 0,-1 5-256 15,6 2 64-15,1-3-7520 0</inkml:trace>
  <inkml:trace contextRef="#ctx0" brushRef="#br3" timeOffset="-162026.59">2546 18097 7359 0,'0'0'656'0,"0"0"-528"0,3-12-128 0,-3 4 0 15,2-4 720-15,-1 4 112 0,-1 8 32 0,3-11 0 16,-2 1-208-16,1 2-32 0,0-3-16 0,-1 3 0 0,-1 8 32 0,2-10 0 16,-1 2 0-16,-1 8 0 0,-3-10 48 0,3 10 16 15,-5-6 0-15,5 6 0 0,-7-3-32 0,-2 2 0 16,-4 4 0-16,0 0 0 0,1 4-432 0,-5 2-96 15,-2 3-16-15,-1-1 0 0,-5 3-128 0,3 3 0 16,-5 2 144-16,0 4-144 0,-1 3 256 0,0-1-32 16,2 6 0-16,-2 0 0 0,0 0 48 0,2 2 16 15,-2 1 0-15,3 2 0 0,-3-1 32 0,4 2 0 16,1-1 0-16,0 2 0 0,-2 1-128 0,4-2 0 16,5-1-16-16,3 1 0 0,4 0-176 0,4-1 0 15,2-1 144-15,6-2-144 0,2-4 0 0,4 0 0 16,2-3 0-16,3 0 0 0,2-3 0 0,3 1 0 0,2 1 0 15,3-5 0-15,2-1-144 0,1-1 144 0,-1 0-160 16,2-6 160-16,3-2-368 0,1 3 32 0,1-1 0 0,0-3 0 31,5-2-160-31,0-1-16 0,3-4-16 0,2 2 0 16,3 1-400-16,1-5-80 0,-5-3-16 0</inkml:trace>
  <inkml:trace contextRef="#ctx0" brushRef="#br3" timeOffset="-161675.96">3238 18600 14735 0,'-22'5'1312'16,"-2"7"-1056"-16,-4 0-256 0,-1 8 0 0,-1 2 2224 0,2 5 384 15,2 1 80-15,2 3 0 0,2-2-1968 0,5 0-400 16,3-2-64-16,3-2-32 0,5-2-224 0,1 0 0 15,1 0 128-15,4-3-128 0,4-2 128 0,1-3-128 16,1-2 176-16,3-3-176 0,1-4 0 0,1-2 0 16,7-6-192-16,0-3 48 0,5-6 144 0,1-4 0 15,5-4-144-15,-1-4 144 0,-2 0 0 0,-1-1 0 16,-2-5-144-16,-1 0 144 0,-1 1-176 0,-2-1 32 16,-1-1 0-16,-4 0 0 0,-5-3 144 0,-4 4 0 15,-1 2 0-15,-4 0 0 0,-1 4 144 0,-4 3 64 16,-4 0 16-16,-5 3 0 0,-2 4 160 0,0 6 16 15,-3 2 16-15,-2 5 0 0,0 3-416 0,-2 3-176 0,-1 4 16 16,0-1 0 0,1 3-1472-16,0 0-288 0,3 0-64 0</inkml:trace>
  <inkml:trace contextRef="#ctx0" brushRef="#br3" timeOffset="-161359.06">3445 18476 19343 0,'0'0'1728'0,"-2"16"-1392"0,1 2-336 0,1 4 0 15,1 0 368-15,2 6 0 0,1 5 0 0,-2 2 0 16,1-1-16-16,-1 0 0 0,1-1 0 0,1 2 0 16,0-1-16-16,-1-1 0 0,0-1 0 0,0-4 0 15,-3-1-208-15,0-5-128 0,2-1 160 0,-1-6-160 16,1-2 176-16,-2-13-176 0,2 9 192 0,-2-9-192 0,0 0 192 0,0 0-64 15,0-10 0-15,3-7-128 0,1-2 320 0,-1-3-32 16,5-6-16-16,1 2 0 0,1-5-144 0,-1-1-128 16,1 1 144-16,2 0-144 0,2-3 128 0,-1 1-128 15,0-2 0-15,2 6 144 0,-1 4-144 0,4 2 0 16,-3 3 144-16,1 4-144 0,-2 1 128 0,1 1-128 16,0 3 128-16,0 3-128 0,2 4 0 0,-3 2-192 15,1 2 32-15,0 2-7456 16,1 2-1504-16</inkml:trace>
  <inkml:trace contextRef="#ctx0" brushRef="#br3" timeOffset="-161008.81">4182 18426 28559 0,'0'0'2544'0,"-6"1"-2032"0,-3 6-512 0,4 2 0 31,-2 5-768-31,6 5-256 0,-2 2-64 0,2 7 0 0,1-1 960 0,0 7 128 0,1 4 128 0,-1 6-128 16,0 0 160-16,0 2-160 0,0-4 160 0,0-2-160 15,2 0 0-15,-1-7 0 0,0-4 0 0,-1-2 0 16,0-6 128-16,-1-3-128 0,0-4 0 0,1-6 144 16,0-8-144-16,0 0 0 0,0 0 0 0,0 0 128 0,-2-12 48 0,1-2 0 15,-1-6 0-15,0 0 0 0,0-3-16 0,-1 0 0 16,0-2 0-16,1 2 0 0,0 1 128 15,-1-3 32-15,-1 2 0 0,2 1 0 0,1 1 192 0,2-2 32 16,1 0 16-16,1 2 0 0,-1 4-208 0,2 0-32 16,1 3-16-16,3 5 0 0,2-1-304 0,3 5 0 15,1 1 0-15,0 3 0 0,2 1-144 0,3 1-144 16,0 2-32-16,2-1-8704 16,-1 2-1728-16</inkml:trace>
  <inkml:trace contextRef="#ctx0" brushRef="#br3" timeOffset="-160625.83">4767 18626 25919 0,'-19'-5'1152'0,"7"5"224"0,2 2-1104 0,4 4-272 0,6-6 0 0,-5 11 0 15,3-182 0-15,6 362 0 0,1-180 0 0,4-3 0 16,4 1 0-16,0-7-192 0,1-3 192 0,1-1-192 31,3-5-304-31,-1-2-48 0,0-6-16 0,1 0 0 16,-1-2-64-16,-1 1-16 0,-2-2 0 0,-3-1 0 0,-3-3 192 0,-2 1 48 0,-2-1 0 0,-3 2 0 16,-2-1 400-16,-3 4-160 0,-2-1 160 0,-4 5 0 0,-3-1 384 0,-1 4 176 15,-4 4 32-15,-1 4 16 16,-4 2 64-16,-1 3 16 0,-3 3 0 0,-2 4 0 0,-1 4-144 0,0 4-32 15,0 3 0-15,2 1 0 0,1 6-208 0,4 3-48 16,3 3-16-16,2 3 0 0,3 3-240 0,6-4 0 16,0-3 128-16,4-2-128 0,3-1 0 0,2-3 0 15,1-3 0-15,3-5 0 16,2 0-512-16,2-1-112 0,2-3-16 0,1-3-10688 0</inkml:trace>
  <inkml:trace contextRef="#ctx0" brushRef="#br3" timeOffset="-160341.31">5373 18579 26719 0,'-22'-13'2368'0,"10"10"-1888"0,-2 2-480 0,1 2 0 16,0 4 768-16,-1 4 64 0,2 2 16 0,-2 1 0 15,-2 3-624-15,1 3-224 0,1 3 144 0,1 0-144 16,1 2 0-16,2 0 0 0,-1-3 0 0,5 1 0 16,1 3 0-16,5 0 0 0,0-4 0 0,2-1 0 15,5-1 0-15,2-1-176 0,2-2 176 0,2-4-128 16,1 1-128-16,1-1-32 0,5-4 0 0,0-1 0 31,-3-1-112-31,1-2-32 0,0-2 0 0,1-1 0 0,1-1-144 16,1-5-16-16,0 0-16 0,1 0 0 0,1-4-1088 0,0-1-224 15</inkml:trace>
  <inkml:trace contextRef="#ctx0" brushRef="#br3" timeOffset="-160089.21">6015 17723 23951 0,'-10'-7'2128'0,"10"7"-1696"16,-8 0-432-16,8 0 0 0,-6 8 0 0,1 9 0 15,-2 7 0-15,5 5 0 0,-2 4 160 0,0 6 0 0,-1 5 0 0,0 6 0 16,0 3 80-16,1 4 16 0,-1 5 0 0,1 3 0 16,0 3-256-16,1 3 144 0,-2 1-144 0,1 2 128 15,0 0-128-15,0-1 0 0,0-6 0 0,2-4 0 31,-2-6-2304-31,1-5-352 0</inkml:trace>
  <inkml:trace contextRef="#ctx0" brushRef="#br3" timeOffset="-159884.15">5770 18537 29487 0,'-13'-10'1296'16,"13"10"288"-16,0 0-1264 0,8-4-320 0,7 2 0 0,4 4 0 0,0 0-256 0,6 1-96 15,3-1-32-15,4 2 0 0,1-1 80 0,4 0 16 16,1-1 0-16,4 0-7872 16,0-2-1568-16</inkml:trace>
  <inkml:trace contextRef="#ctx0" brushRef="#br3" timeOffset="-159340.55">7707 18439 26719 0,'-12'-12'2368'0,"1"3"-1888"0,0 1-480 0,-2 1 0 16,3 3 320-16,-2-1-16 0,-1 1-16 0,-4 1 0 16,-1 0-160-16,-4 1-128 0,-2 0 192 0,0 4-192 15,-1 0 0-15,-2 3 0 0,-2 7 0 0,-3-1 0 16,-4 4 0-16,-2 6 0 0,1 3 0 0,0 0 0 15,1 4 0-15,2 0 0 0,4 2 0 0,7 5 0 16,1-2 0-16,6-3 0 0,1 0 0 0,3-2 0 0,5-4 0 0,3-4 0 16,3-5 144-16,2 2-144 0,1-7 176 0,-2-10-176 15,9 8 192-15,0-6-192 0,1-2 240 0,2-2-64 16,0-2-16-16,1-4 0 0,1-1-160 0,1-3 192 16,2-1-192-16,1 1 192 0,1-3-192 0,4-1 0 15,-3 3 0-15,0 3 0 0,-2-3 0 0,-1 3-176 16,-1 3 176-16,1 6-192 0,-2 4 192 0,3 6 0 15,-3 1 0-15,-1 8-128 0,-1 8 128 0,-2 0 128 16,-2 3-128-16,-1 3 176 0,-3 3-176 0,-1 9 192 16,-2 4-192-16,-4 1 192 0,-6 5-192 0,2 0 0 15,-7 6 144-15,-4-5-144 0,-3-3 0 0,-3-8 0 0,-4 0 0 16,-3-4 0-16,-6-2 144 0,1 1-144 0,0-3 192 0,2 0-192 16,2-3 0-16,1-1 0 0,2-7 0 0,3 1 0 31,2-8-1552-31,4-5-368 0,3-2-80 0</inkml:trace>
  <inkml:trace contextRef="#ctx0" brushRef="#br3" timeOffset="-158973.24">7872 18712 19343 0,'-10'13'1728'0,"0"5"-1392"15,0 7-336-15,1 4 0 0,1 4 976 0,0 3 128 16,1-2 32-16,3 4 0 0,3 0-400 0,-3-2-80 16,1-3-16-16,3-5 0 0,3-3-144 0,1-5-48 15,-2-3 0-15,3-3 0 0,2-5 32 0,-7-9 0 16,10 4 0-16,1 0 0 0,1-7-48 0,2-3-16 15,1-5 0-15,0-3 0 0,-1-4-208 0,-1-4-32 16,0-2-16-16,-3-1 0 0,3-3-160 0,-3 1 0 16,0-4 0-16,-1 3 128 0,-2 3 0 0,0-7 0 15,-2-1 0-15,0 3 0 0,0-1 0 0,0-1-128 0,-1 1 192 0,1 3-64 16,-1 2-128-16,0 7-144 16,-2 6 144-16,2 1-208 15,0 0-336-15,0 6-64 0,-4 6-16 0,0 0-8400 0,8-4-1696 0</inkml:trace>
  <inkml:trace contextRef="#ctx0" brushRef="#br3" timeOffset="-158607.12">8482 18750 26431 0,'0'0'1168'0,"0"0"240"0,0 0-1120 0,12 4-288 0,2-4 0 0,1 0 0 16,3 3 192-16,1-3-32 0,1-3 0 0,2-1 0 0,1 0-160 0,1 1 0 16,0-8 144-16,1 3-144 0,-2-8-192 0,0 1-96 15,-1-3-32-15,-2 0 0 16,0-2-208-16,-2 1-48 0,-3 0-16 0,-2 1 0 16,-3-1 272-16,-2 1 64 0,-3 1 16 0,-2 0 0 0,-3-1 384 0,-3 3 80 15,-5 2 16-15,-4 3 0 0,-4 0-16 0,-1 5 0 16,-2 1 0-16,-2 4 0 0,1 4-80 0,-3 2-16 15,0 6 0-15,-2 3 0 0,-1 4 128 0,0 3 32 16,-2 3 0-16,1 4 0 0,0 4-16 0,4 3 0 16,3-1 0-16,1 2 0 0,0-1-96 0,2-2-32 15,3-2 0-15,3-4 0 0,-1 0-144 0,4-4 0 16,4 1 144-16,2-3-144 0,6-3 0 0,0 0-160 0,4-1 16 16,1-3 0-1,1-3-624-15,3-1-128 0,1-1-32 0,3-3-10304 0</inkml:trace>
  <inkml:trace contextRef="#ctx0" brushRef="#br3" timeOffset="-158205.75">9691 18407 28911 0,'-32'-3'1280'0,"11"3"256"0,-3 4-1216 0,-2 5-320 0,-1 0 0 0,-1 4 0 15,-2 0 0-15,-1 0 160 0,1 3-160 0,-3-1 128 0,4 0-128 0,2 1 0 16,3-5 144-16,6 0-144 0,4 2 0 0,5-3 0 16,-1 0 0-16,5 2 0 15,5-12-400-15,0 11-48 0,4 2-16 0,2-2 0 0,3-2 112 0,4 3 32 16,1-3 0-16,3 3 0 0,4 0 112 0,0 1 16 15,1-1 16-15,0 2 0 0,0-2 176 0,-1 0 0 16,-3 1 0-16,-2 0 0 0,-2-3 0 0,0 4 128 16,-1-1-128-16,-3-2 176 0,-4 2 64 0,-2 0 16 15,-1-5 0-15,-3-8 0 0,-2 13 112 0,-1-3 16 16,-4 0 16-16,-3 2 0 0,-4-4 16 0,-4 0 0 16,-1-1 0-16,-4-1 0 0,-7 2 48 0,-2-4 16 15,-1-2 0-15,1 2 0 0,4-2-288 0,0 2-64 0,0-4-128 0,2 0 192 31,0 0-688-31,3-1-144 0,2-3-16 0,2 2-8448 0,1-2-1696 0</inkml:trace>
  <inkml:trace contextRef="#ctx0" brushRef="#br3" timeOffset="-157789.81">10433 18532 23039 0,'-5'-17'2048'0,"4"9"-1648"0,0-2-400 0,1 10 0 0,-3-7 480 0,3 7 16 16,0 0 0-16,-4-9 0 0,-3 4-336 0,7 5-160 16,-9-2 160-16,9 2-160 0,-10 4 0 0,0 4 0 15,-2-1 0-15,2 6 0 0,2-3-144 0,2 3 144 16,0 0-208-16,1-1 80 0,1 2 128 0,1 2 0 15,3 0 0-15,3 3 0 0,1 2 0 0,4 2 0 16,5 3 0-16,1 3 0 0,0-2 128 0,4 4 96 16,2-3 32-16,-1 1 0 0,-1 0 48 0,0-4 16 15,0 3 0-15,-3-3 0 0,-2-6 48 0,-3 1 16 16,-3-1 0-16,-1 0 0 0,-4-2 256 0,-2-2 64 16,-2 0 16-16,-5 2 0 0,-3-6-64 0,-3 2-16 0,-3 0 0 0,-7 1 0 15,-6 0-32-15,-3-6-16 16,-4-1 0-16,1 0 0 0,-1 1-288 0,0 1-64 0,0-7-16 0,0 1 0 15,0 0-224-15,3-2 0 0,3-2 0 0,2-2 0 32,1 0-1344-32,3-4-176 0,1-1-16 0,5-1-8080 0,8-1-1616 0</inkml:trace>
  <inkml:trace contextRef="#ctx0" brushRef="#br3" timeOffset="-157556.87">11356 18600 14735 0,'-5'-14'1312'0,"1"0"-1056"15,2 4-256-15,-1-1 0 0,6 2 4288 0,-1-4 784 16,2 0 176-16,1 1 16 0,-1-1-4144 0,2-1-832 15,-1 1-160-15,1 4-128 16,-3-2-1680-16,-3 11-432 0,4-5-64 0,-4 5-32 0</inkml:trace>
  <inkml:trace contextRef="#ctx0" brushRef="#br3" timeOffset="-157395.39">11291 19049 35007 0,'-10'-15'1552'0,"6"10"320"0,1-1-1488 0,3 6-384 0,0 0 0 0,2-7 0 16,-2 7 0-16,0 0 0 0,8-5 0 0,1 2-128 31,-9 3-1312-31,12-1-256 0,1 0-48 0,-1-3-16 0</inkml:trace>
  <inkml:trace contextRef="#ctx0" brushRef="#br3" timeOffset="-156454.74">12566 18120 21183 0,'-11'-9'1888'0,"-1"1"-1504"0,1 4-384 0,0 3 0 16,-1 1 848-16,1 3 112 0,-1 3 0 0,1 5 16 16,-1 6-688-16,0 1-144 0,0 3-16 0,1 6-128 15,-2-1 128-15,4 5-128 0,-1 2 0 0,0 4 0 16,0 3 144-16,2 2-16 0,0 5-128 0,2 2 192 15,1-2-192-15,2 1 128 0,3 0-128 0,3-8 0 16,2-4 160-16,3-6-160 0,3-6 160 0,2-2-160 16,2-4 416-16,4-4-16 0,1-3 0 0,3-6 0 15,3 0 112-15,-2-2 32 0,1-4 0 0,2-3 0 0,1-1-112 0,0-5-32 16,-3 2 0-16,0-6 0 0,-3-2-272 0,1-4-128 16,0 0 0-16,1-3 128 0,-1-2-128 0,1 2 0 15,-5-5 0-15,2 4 0 0,-3 0 0 0,-2-3 0 16,-1-2-176-16,-1 1 176 0,0-3 0 0,-1 3 0 15,-2-2 0-15,0 2-128 0,-1 2 128 0,0-2-192 16,-1 3 192-16,0 2-192 0,-2 4 192 0,1 4-128 16,0 2 128-16,1 5-128 0,-9 8 128 0,0 0 0 15,11 3-144-15,-5 3 144 0,-6-6-128 0,7 17 128 16,-2 5-160-16,0 4 160 0,1 2-144 0,1 6 144 16,-6 3-128-16,1 7 128 0,1-1 0 0,-1 6 0 15,0 7 0-15,-2 1 0 0,-2 3 0 0,1-1-128 16,0-1 128-16,-2 7 0 0,0 0 0 0,-4 6 0 15,1 7 0-15,1-5 0 0,-7-5 0 0,0-2 0 0,-2 1 144 0,-2 0-144 16,-1 1 288-16,-1-3-48 0,0-1-16 0,0-5 0 16,0-2 144-16,-1-3 16 0,-4-5 16 0,2-2 0 15,-1-5-16-15,1-4-16 0,-1-3 0 0,0-5 0 16,1-6-96-16,-1-1-16 0,2-5 0 0,-2-4 0 16,-2-1-256-16,-1-10 160 0,-2-3-160 0,-1-3 128 15,0-11-128-15,-1-3 0 0,-2-5 0 0,5 0 0 16,0-6-160-16,1-5 160 0,-1-4 0 0,4-1-144 15,1-2 144-15,3 1-192 0,4-7 192 0,4 5-192 16,5-3 192-16,3 3 0 0,4 3 0 0,6 2 0 16,3 5 0-16,4 5 0 0,5 1 0 0,1 3 0 15,2 4 0-15,6 6 0 0,4 3 0 0,7 5 0 16,4 3 0-16,-2 1 0 0,0 4-144 0,-3 1 144 0,2 3 0 16,0 0 0-16,0 6 0 0,0-1 0 0,0 0-208 0,1 1 80 15,0-1 128-15,0 0-208 16,-3-1-640-16,0 0-128 0,-1 2-32 0,-4-3-12688 15</inkml:trace>
  <inkml:trace contextRef="#ctx0" brushRef="#br3" timeOffset="-156029.48">13914 18519 19343 0,'-5'-14'848'0,"3"2"192"0,2 5-832 0,0 7-208 15,8-8 0-15,3 4 0 0,6 1 2208 0,2 1 400 16,3-3 80-16,3 4 0 0,4 1-2368 0,4 0-464 16,2 1-112-16,2 0 0 15,3 2-640-15,-3-2-112 0,-3 1-16 0,-2-2-10432 0</inkml:trace>
  <inkml:trace contextRef="#ctx0" brushRef="#br3" timeOffset="-155864.43">14210 18858 23039 0,'0'0'2048'0,"0"0"-1648"0,0 0-400 0,0 0 0 15,13 9 832-15,2-4 64 0,1 0 32 0,6 3 0 16,1-3-784-16,4 0-144 0,3 0 0 0,4-1 0 31,3-3-448-31,3 2-16 0,2-1 0 0,5-2-10736 0</inkml:trace>
  <inkml:trace contextRef="#ctx0" brushRef="#br3" timeOffset="-153753.84">15561 17750 11055 0,'0'0'480'0,"-4"-8"112"0,-2-1-464 0,1 3-128 15,5 6 0-15,-4-6 0 0,4 6 1328 0,-4-9 240 16,2 2 48-16,2 7 16 0,0 0-1056 0,0 0-224 16,-2-9-32-16,2 9-16 0,0 0-176 0,0 0-128 15,0 0 192-15,0 0-192 0,2-10 192 0,-2 10-192 0,0 0 192 0,0 0-192 16,0 0 208-16,0 0-64 0,0 0-16 0,0 0 0 16,0 0-128-16,5 10 0 0,-5-10 0 0,-2 17 128 15,1 2 0-15,-3 4 0 0,-4 0 0 0,0 1 0 16,-2 5 112-16,-3 3 16 0,0 2 0 0,-1 4 0 15,-1 3 128-15,-1 5 48 0,2 0 0 0,-3 3 0 16,1 1-112-16,0-2 0 0,2 2-16 0,-1-1 0 16,2-2-112-16,1-2-32 0,0 1 0 0,1-5 0 15,1 1 32-15,1 0 16 0,-2-2 0 0,1-3 0 16,1-1-80-16,1-1-128 0,0-2 176 0,3-6-176 16,0 0 192-16,1-4-64 0,1-1 0 0,1 2-128 15,-1-1 224-15,3-1-64 0,3 0-16 0,1 3 0 16,-1-5-144-16,4 2 0 0,0-2 0 0,2-1 128 0,3 3-128 15,-1-6 0-15,1 1 144 0,0-2-144 16,2-1 0-16,2 1 144 0,-1-6-144 0,1 0 0 16,2-4 128-16,4 3-128 0,-1-2 0 0,2-1 0 0,1-2 0 0,1-2 0 15,-1-1 0-15,2-4 0 0,1-1-416 0,1-1 16 16,4-2 0-16,0 3 0 16,-3-5-704-16,1 1-144 0,2-5-32 0</inkml:trace>
  <inkml:trace contextRef="#ctx0" brushRef="#br3" timeOffset="-153353.08">14997 18384 24703 0,'0'0'1088'0,"0"0"240"0,0 0-1072 0,0 0-256 0,6-7 0 0,-6 7 0 15,10-6 544-15,2 3 48 0,0 1 16 0,4 0 0 16,1-1-160-16,4-1-16 0,0 2-16 0,5 1 0 0,1 1-96 0,0 0-32 16,1 0 0-16,0 0 0 0,2 1-288 0,-5 1 128 15,3 0-128-15,-3 0 0 0,3-2 0 0,2 2 0 16,-2-2 0-16,1 1 0 0,1 0-320 0,1 0-64 16,1-1 0-16,-1 2-16 15,4-2-560-15,-1 0-128 0,2 0 0 0,-1-2-10288 16</inkml:trace>
  <inkml:trace contextRef="#ctx0" brushRef="#br3" timeOffset="-152836.41">15981 17363 18431 0,'-9'-17'1632'0,"4"3"-1312"0,0 0-320 0,2 2 0 16,3 1 1152-16,4-1 176 0,2 3 16 0,3-1 16 0,2 3-976 0,2-2-208 16,2 2-48-16,1 4 0 0,0-6-128 0,2 4 128 15,0 3-128-15,0 2 128 0,-1 2-128 0,2-2 128 16,2 0-128-16,-2 1 128 0,-1 4-128 0,-2 3 160 16,-1-1-160-16,-2 5 160 0,0-3-160 0,-3 3 0 15,-2 5 0-15,-3 1 0 0,-5-1 0 0,0 4 0 16,-5 3 0-16,-3 3 0 0,-3-3 0 0,-5 2 0 15,0-1 0-15,-3-3 0 0,-3 0 0 0,1-3 0 16,0-1 0-16,3-2 0 0,2-3 192 0,2 1 48 16,1 1 16-16,3 1 0 0,4-6 128 0,2 1 16 15,3 1 16-15,4-5 0 0,4 2-192 0,2-2-32 16,2-2-16-16,6 2 0 0,4-2-176 0,5-2 192 16,4-2-192-16,3-1 192 0,2 0-192 0,1-2 0 0,0-1 0 0,1-1 0 31,-2-2-400-31,1 1-112 0,0 0-32 0,-1 0-11296 0</inkml:trace>
  <inkml:trace contextRef="#ctx0" brushRef="#br3" timeOffset="-152036.09">17350 17353 18303 0,'-13'-4'816'0,"13"4"160"0,-9 0-784 0,1 3-192 0,-1 1 0 0,1 3 0 0,-1 0 176 0,0 6-16 15,-1 1 0-15,-2 2 0 0,-1 3-32 0,-1 3-128 16,-1-1 192-16,2 5-64 0,-3 0 0 0,2 6-128 16,-1 4 192-16,-2 3-64 0,-1 3-128 0,-1 4 160 15,0 0-160-15,-1 5 160 0,-2 1 0 0,1 4 0 16,-2 3 0-16,1 1 0 0,1 2-16 0,0 4 0 16,1 2 0-16,0-5 0 0,-2 0-144 0,2-2 0 15,-1 0 144-15,4-2-144 0,1 4 256 0,1-6 0 0,1-5-16 16,4-5 0-16,1-1 16 0,3-3 0 0,1-1 0 0,3-3 0 15,0-2-48-15,4 0 0 0,1-1 0 0,2-2 0 16,1-6-208-16,4-1 0 0,2-1 128 0,3 0-128 31,2-5-512-31,2-3-160 0,0-3-32 0</inkml:trace>
  <inkml:trace contextRef="#ctx0" brushRef="#br3" timeOffset="-151502.12">17341 19186 24191 0,'-7'-29'1072'0,"6"12"208"0,-3 1-1024 0,4-1-256 16,4 0 0-16,-3-2 0 0,3-4 160 0,1-2-32 16,2-2 0-16,3-3 0 0,0 0 0 0,0-3 0 15,0-3 0-15,0-8 0 0,-1-2-128 0,0-6 192 16,1-2-192-16,1-4 192 0,-3-7-192 0,4 0 128 16,1 0-128-16,1-3 128 0,0-3-128 0,1 1-224 15,1 4 48-15,1 1 16 0,1-3 160 0,-1 9-160 0,1 2 160 0,0 7-160 16,-3 2 160-16,1 6 0 0,-1-2 0 0,0 6-128 15,2 0 128-15,-2 6 0 0,-2 7 0 0,2 2 0 16,-2 5 0-16,-2 6 0 0,-2-2-144 0,-2 2 144 16,-4 6 0-16,-3 6 0 0,0 0 0 0,0 0 0 15,0 0-256-15,0 0 80 0,6 14 16 0,-2 4 0 16,-1 2-160-16,-1 5-48 0,-2 7 0 0,0 5 0 16,0 4 176-16,0 3 16 0,0 1 16 0,-2 3 0 15,0 3 160-15,1-3-160 0,0 2 160 0,1 3-160 16,0 2 160-16,0 4 0 0,-1-3 0 0,-1-1 0 15,0-2 0-15,-1 1 0 0,-1 2 0 0,1 0 0 16,-1-2 0-16,0 4 0 0,0 4 0 0,2-9 0 16,-1-2 0-16,2-8 0 0,0-2 0 0,-1-2 0 15,-1-2 224-15,-1-2-32 0,0-4 0 0,0 0 0 0,-1-2-192 0,-1-5 0 16,-2 2 0-16,0-7-6720 16,-1-2-1248-16</inkml:trace>
  <inkml:trace contextRef="#ctx0" brushRef="#br3" timeOffset="-151281.68">17318 18548 26207 0,'15'-15'1152'0,"-2"7"256"0,2-1-1136 0,4 3-272 0,3-3 0 0,2 4 0 15,-1 1 0-15,2 0 0 0,2 2-128 0,-2-2 128 16,-1 1 0-16,1 1 0 0,-3-1 0 0,0 2 0 16,-2-1 0-16,1 0-320 0,-1-2 32 0,0 2-7296 15,2-1-1456-15</inkml:trace>
  <inkml:trace contextRef="#ctx0" brushRef="#br3" timeOffset="-150917.52">18448 17641 11967 0,'0'-7'1072'0,"0"7"-864"15,0 0-208-15,0 0 0 0,0 0 256 0,0 0 16 16,0 0 0-16,-3 13 0 0,-1 1 208 0,-3 4 32 16,-2 1 16-16,-1 6 0 0,-3 2 112 0,-1 5 0 15,-4 1 16-15,2 5 0 0,-2 5-64 0,1 2-16 16,1 4 0-16,1 4 0 0,-2 3-48 0,2 4-16 16,1 2 0-16,1-1 0 0,2 2-96 0,1-4-32 15,5 0 0-15,1 1 0 0,0-4-96 0,1-4-32 16,1-5 0-16,2-3 0 0,4-7 48 0,-1-3 0 0,1-4 0 0,1-4 0 15,2-4 48-15,2-3 16 16,-1-1 0-16,5-3 0 0,2-1-112 0,2-4-32 0,1 0 0 0,1-6 0 31,1 0-1792-31,2-3-352 0</inkml:trace>
  <inkml:trace contextRef="#ctx0" brushRef="#br3" timeOffset="-150694.89">18018 18387 26719 0,'1'-8'2368'0,"3"0"-1888"0,-4 8-480 0,10-3 0 16,3 1-144-16,4 1-128 0,4 4-32 0,2-2 0 0,3 1 304 15,2 2 0-15,3 1 0 0,5 0 0 0,3-1 0 0,3 0 0 16,1 0 0-16,-1 0 0 0,-2-2-144 0,-3-2 144 15,-3 0 0-15,-2 1-7648 16,-4-1-1424-16</inkml:trace>
  <inkml:trace contextRef="#ctx0" brushRef="#br3" timeOffset="-150451.5">18958 18185 12895 0,'-13'1'1152'0,"13"-1"-928"0,-12 6-224 0,4 8 0 16,-3 7 3040-16,4 8 560 0,-1 1 112 0,3 10 32 16,0 2-2944-16,1 1-592 0,0 6-208 0,2 4 144 15,0-1-144-15,-1 2 0 0,-5 3 144 0,2-2-144 31,-1-1-256-31,2-5-128 0,-1-2-32 0,-3-6-11072 0</inkml:trace>
  <inkml:trace contextRef="#ctx0" brushRef="#br3" timeOffset="-150226.39">18597 18540 28511 0,'-3'-22'1264'0,"4"13"256"0,4-1-1216 0,3 3-304 15,2 3 0-15,4-1 0 0,4 1 0 0,4 3 0 16,2 0-208-16,2 0 80 0,4-1-16 0,0 2 0 16,2-1 0-16,0-1 0 15,-1 2-432-15,-1-3-96 0,-2-1-16 0,-3 2 0 16,-6-2-1360-16,0 1-256 0,-2-2-64 0</inkml:trace>
  <inkml:trace contextRef="#ctx0" brushRef="#br3" timeOffset="-149917.65">19544 17792 19695 0,'0'0'864'0,"0"0"192"0,0 0-848 16,0 0-208-16,0 0 0 0,0 0 0 0,10 10 288 0,-4 4 16 0,-2 2 0 0,-2 7 0 16,-2 7 16-16,0 5 16 0,0 3 0 0,-2 8 0 15,-2 1-80-15,-1 5 0 0,0 3-16 0,-4 6 0 16,0-3-96-16,-4 6-16 0,1 2 0 0,-4 3 0 0,-1 2-128 0,-1 0 128 15,0-1-128-15,3-8 128 0,0-6-128 0,3-5-272 16,3-5 64-16,2-7 16 16,0-6-1408-16,3-6-256 0</inkml:trace>
  <inkml:trace contextRef="#ctx0" brushRef="#br3" timeOffset="-149400.75">19475 18164 11967 0,'-1'-26'1072'0,"-1"8"-864"0,1-3-208 0,2 1 0 16,2 1 1920-16,3 1 320 0,2 0 80 0,1 2 16 15,0-1-1632-15,1 5-336 0,3 0-64 0,-1 1-16 16,1-1-288-16,-2 3 128 0,5 1-128 0,-1 2 0 15,0 4 192-15,2-1-192 0,-1 2 192 0,2 4-192 16,0 0 128-16,0 5-128 0,-1 1 0 0,1 2 0 16,-1 2 0-16,-3 2 0 0,-2 1 0 0,-1 1 0 15,-4 3 0-15,-2 0-144 0,-2 1 144 0,-3 2 0 16,-3-1 0-16,-2-3 0 0,-4 0 0 0,-2-2-128 16,-2-2 128-16,-2-1 0 0,-3-1 0 0,0-2 0 15,-3 0 0-15,2-3 0 0,0 3 0 0,1-3 0 16,1-2 0-16,2 2 0 0,5-4 0 0,1 1 128 0,9-5-128 0,0 0 0 15,0 0 0-15,0 0-128 0,-3 11-160 0,3-11-32 16,7 16 0-16,3-5 0 0,3-2 320 0,2 5 0 16,4-1 0-16,3 3 0 0,0 3 0 0,4 5 256 15,-1 2-32-15,2 4 0 0,0 0 96 0,-2 0 32 16,-1 2 0-16,-1 2 0 0,-3 3 96 0,-3-1 0 16,-4-2 16-16,-4-2 0 0,-4-4 128 0,-5 1 32 15,-5-5 0-15,-4 2 0 0,-9-5-112 0,-4-2 0 16,-4 0-16-16,-5 0 0 0,-2 0-128 0,-3 0-32 15,-2-2 0-15,-2-2 0 0,-2-1-144 0,-3-4-48 16,-1 1 0-16,-3 0 0 0,-2-5-416 0,3-1-96 16,3-2-16-16,6 2 0 15,3-5-496-15,6-1-96 0,3-6-32 0,7 2-10688 0</inkml:trace>
  <inkml:trace contextRef="#ctx0" brushRef="#br3" timeOffset="-148866.95">20260 17438 13583 0,'17'6'592'0,"-3"1"144"0,4 3-592 0,6 4-144 16,4 3 0-16,2 2 0 0,2 5 432 0,1 5 48 16,0 6 16-16,-2 4 0 0,-3 2-192 0,-3 3-48 0,-2 6 0 0,-1-1 0 15,-5 9 48-15,0 0 0 0,-3 2 0 0,-5 6 0 16,1 0-32-16,-6 1 0 0,-4 2 0 0,-3 3 0 16,-3 2-48-16,-3 2-16 0,-4-2 0 0,-2 1 0 15,-3 0 80-15,-1-4 16 0,0-3 0 0,-8-1 0 16,-2-2 272-16,-3 2 64 0,-2 1 16 0,-1-6 0 15,-1-8 160-15,2-3 16 0,-1-4 16 0,1-2 0 16,0 1-368-16,1-3-80 0,1 1-16 0,3-6 0 16,1-1-384-16,1-4-176 0,3-6 16 0,1 0-7744 15,1-9-1552-15</inkml:trace>
  <inkml:trace contextRef="#ctx0" brushRef="#br3" timeOffset="-148416.66">20995 18718 27183 0,'4'-21'1200'0,"2"11"256"0,3-3-1168 0,3 2-288 0,0 0 0 0,4-1 0 16,0-2 0-16,2 2 0 0,0-2 0 0,0 0 0 15,-1-1-192-15,-1 0 16 0,-2 1 0 0,-2-4 0 16,0 0-160-16,-2-1-48 0,-2-4 0 0,-2 4 0 15,-2 0 128-15,-3-1 32 0,-2-1 0 0,-2 2 0 16,-2-4 224-16,-3 2 0 0,0 2 0 0,-3 6 0 16,0 2 0-16,-4 7 0 0,-2 3 0 0,-2 4 0 15,-4 5 0-15,-2 5 128 0,-4 3-128 0,-2 5 0 16,1 0 256-16,-1 7-64 0,2 4-16 0,2 4 0 16,4 2 80-16,3 0 32 0,3 0 0 0,3 0 0 15,3 0-288-15,2-2 0 0,1-6 0 0,6 2 0 16,1-5 176-16,2 1-176 0,1-3 160 0,3-3-160 15,1-2 144-15,1-2-144 0,2-4 128 0,3 1-128 16,-2-2 0-16,5 0 0 0,4-5 0 0,3 4 0 16,2-6-640-16,2-1-64 0,2-1-16 0,3-5-10400 15</inkml:trace>
  <inkml:trace contextRef="#ctx0" brushRef="#br3" timeOffset="-147948.95">21711 17102 17503 0,'-10'14'1552'0,"-2"5"-1232"0,1 6-320 0,-4 7 0 15,2 6 448-15,-1 5 48 0,-1 0 0 0,-2 7 0 16,3 3-64-16,-1 2-16 0,1-2 0 0,4 2 0 0,1-3-256 0,2-2-160 16,5-10 192-16,-1 0-192 0,2-3 320 0,2-3-32 15,2-1-16-15,3-1 0 0,-2-5-16 0,2 1 0 16,3-4 0-16,0-3 0 0,-1-2-64 0,1-1-32 16,1-3 0-16,-1 2 0 0,-2-4-160 0,2-1-224 15,1-4 48-15,1 1-6736 16,-2-3-1344-16</inkml:trace>
  <inkml:trace contextRef="#ctx0" brushRef="#br3" timeOffset="-147749.66">21383 17676 13823 0,'9'-18'1216'0,"2"9"-960"0,6-2-256 0,8 6 0 16,7 0 3776-16,6 2 704 0,8 3 128 0,1 3 48 16,0 2-3696-16,2-1-752 0,2 1-208 0,1 4 0 15,2-3 128-15,0 3-128 0,4-3 0 0,-4 3 0 32,-3-4-928-32,-4 0-288 0,-4 2-48 0,-6 0-16 0</inkml:trace>
  <inkml:trace contextRef="#ctx0" brushRef="#br3" timeOffset="-146148.39">19132 19299 5519 0,'0'0'496'0,"0"0"-496"0,0 0 0 0,0 0 0 15,0 0 1824-15,0 0 272 0,0 0 48 0,0 0 16 16,0 0-1328-16,0 0-272 0,0 0-48 0,0 0-16 16,0 0-128-16,0 0-32 0,0 0 0 0,10 3 0 15,-10-3-112-15,13 7-32 0,-2-1 0 0,0-1 0 16,1 4-48-16,2-2-16 0,0 2 0 0,1-3 0 15,0 3-128-15,3-1 0 0,3 0 0 0,0 0-176 16,1-4 176-16,1 3 0 0,3-2 0 0,-2-1 0 16,1 1 0-16,-3-2 0 0,0-1 0 0,0 2 0 15,-1-1 0-15,-2-1 0 0,2 0 0 0,-1 1 0 0,0 1 256 0,1 1-32 16,0-3 0-16,-2-1 0 0,3-1 288 0,-2 2 64 16,1-2 16-16,-1 0 0 0,0 0 32 0,2 0 0 15,1 0 0-15,1 0 0 0,0-2-96 0,0 1-16 16,-1-1 0-16,1-1 0 0,0-2-160 0,1 1-32 15,-2 0-16-15,-2-1 0 0,-1-1-176 0,0 1-128 16,-3 0 192-16,1-2-192 0,-3 2 128 0,1 1-128 16,0-2 0-16,-1 2 0 0,-1 0 160 0,-1 2-160 15,0-2 128-15,-2 0-128 0,-1 3 0 0,-10 1 0 16,12-1 0-16,-12 1 0 0,10 0 0 0,-10 0 0 16,0 0 0-16,0 0 0 0,0 0 0 0,0 0 0 15,0 0 0-15,0 0 0 0,0 0 0 0,0 0 0 16,-10 1 0-16,-2 3 0 0,1-2 0 0,-4 1 0 15,-3-3 0-15,-1 2 0 0,-1 4 0 0,-1-1 128 0,-2-3-128 0,-2 1 192 16,-3-1-16-16,-3 1 0 0,-2-1 0 0,-2 1 0 16,-2 1-176-16,0-3 0 0,0 0 144 0,2 1-144 15,-1-2 0-15,2 0 144 0,-1 0-144 0,1 0 0 16,0 0 144-16,1-3-144 0,1 0 0 0,0 1 144 16,-2 1-144-16,1-2 0 0,0 1 144 0,1-1-144 15,0 0 0-15,4 1 0 0,0-2 0 0,5 3 128 16,-1-2-128-16,3 1 0 0,2-2 128 0,1 3-128 15,0-1 144-15,4 1-144 0,1 0 192 0,2 1-192 16,11 0 128-16,-8 5-128 0,8-5 0 0,0 0 0 16,0 0 0-16,0 0 0 0,5 10-240 0,4 0 80 15,3-3-368-15,2 0-80 0,3-2-16 0,5-1-11152 16</inkml:trace>
  <inkml:trace contextRef="#ctx0" brushRef="#br3" timeOffset="-145314.71">10104 10698 2751 0,'0'0'256'0,"0"0"-256"0,0 0 0 0,0 0 0 16,0 0 1840-16,0 0 320 0,0 0 64 0,0 0 16 16,0 0-1360-16,-2 9-272 0,3 0-48 0,-1-9-16 15,2 7 32-15,4 4 0 0,-4-4 0 0,2 5 0 16,1 2 0-16,3-2 16 0,3 2 0 0,4 3 0 15,2 1-96-15,2 2-32 0,4 5 0 0,2-2 0 16,4 1-208-16,10 3-32 0,2-1-16 0,8-1 0 16,2-5 144-16,2-2 32 0,-1-1 0 0,3 0 0 15,1 1-48-15,2 0 0 0,1-3 0 0,8-1 0 16,8 0-80-16,-4 0 0 0,-5-1-16 0,3-5 0 16,-3 0-96-16,5-1-16 0,2-2 0 0,0 1 0 0,1-3 32 0,-4-2 0 15,-3-2 0-15,-3-2 0 0,-3-4-160 16,1 3 0-16,1-3 0 0,-1 1 0 0,-2 2-192 0,-6 2 48 15,-7-1 0-15,-5 2-6832 16,-5 1-1344-16</inkml:trace>
  <inkml:trace contextRef="#ctx0" brushRef="#br3" timeOffset="-142235.85">19458 19500 6847 0,'0'0'304'0,"0"0"64"0,0 0-368 0,3 12 0 0,-3-12 0 0,2 12 0 15,-2-12 608-15,2 12 48 0,0-1 16 0,1-2 0 16,-2 1 160-16,2 2 48 0,-1-3 0 0,1 2 0 15,-3-1 16-15,2 3 0 0,1 1 0 0,-1 0 0 16,1-1-224-16,2 2-32 0,0 3-16 0,0-1 0 16,1 2-208-16,1 1-32 0,-1-5-16 0,3 0 0 15,-1 0-80-15,2 2-16 0,3-3 0 0,1-1 0 16,0 2-80-16,1-1 0 0,1 0-16 0,3-2 0 16,-1 0-16-16,0 2 0 0,1-3 0 0,1 2 0 15,1 1-160-15,0 0 128 0,1-3-128 0,1 1 128 16,1-1-128-16,1-3 0 0,5 3 144 0,-1-4-144 15,0-1 0-15,0 0 0 0,-1-3 0 0,-1 1 0 16,-3 0 0-16,2 1 0 0,-2-3 0 0,-1 1 0 0,1-2 0 16,-3 3 0-16,1-3 0 0,-2 2 0 0,-1 0 0 0,2 1 128 15,-2-1-128-15,-1 1 0 0,-1-2 0 0,0 3 0 16,-2-1 0-16,0-1-128 16,-1-1-480-16,2 1-96 0</inkml:trace>
  <inkml:trace contextRef="#ctx0" brushRef="#br3" timeOffset="-141510.74">21106 19829 21647 0,'-3'-20'960'0,"3"9"192"0,0 4-912 0,0-3-240 15,0 2 0-15,0 0 0 0,-1 2 336 0,1 6 32 16,0 0 0-16,0 0 0 0,-4-10-192 0,-1 5-48 16,5 5 0-16,-10 3 0 0,-3 3-128 0,-2 3 0 0,-3 4 0 0,-2-1 0 15,-3 5 0-15,1 1-256 0,-2 1 64 0,0 2 16 16,0 2 176-16,1 1 0 0,3 6 0 0,1 1 128 15,1 5-128-15,2 1 0 0,3-2 0 0,1 1 0 16,4-4 0-16,5-3 0 0,3-3 0 0,3-2 0 16,4-4 128-16,3-2 0 0,1-4 0 0,6-4 0 15,1 1 496-15,3-3 96 0,3 0 32 0,6-6 0 16,-1-1-288-16,4-2-48 0,3-1-16 0,-2-5 0 16,-1-2-208-16,0-1-32 0,1 0-16 0,-2-4 0 15,1 0-144-15,0-1 160 0,-1-2-160 0,-3 0 160 16,2-4 32-16,-5 0 0 0,-1-1 0 0,-5 0 0 15,-5-6 368-15,-3 4 80 0,-3-4 0 0,-7 2 16 16,-4-4-80-16,-7 4 0 0,-5-4-16 0,-4 1 0 16,-2 0-368-16,-3-3-64 0,0 0 0 0,-1 8-128 15,-3 3 0-15,0 3-144 0,-1 5-16 0,2 0 0 16,-2 8-1184-16,1 4-224 0,1 4-48 0,1 5-11552 16</inkml:trace>
  <inkml:trace contextRef="#ctx0" brushRef="#br2" timeOffset="-113191.99">6488 9738 13823 0,'-7'-24'1216'0,"7"6"-960"16,0 1-256-16,2-1 0 0,-2-1 304 0,0 1 16 16,0 1 0-16,0 1 0 0,1 2 544 0,-1 2 112 0,0 1 32 0,0 6 0 15,0 5-304-15,0 0-64 0,0 0-16 0,0 0 0 16,-1-8-176-16,1 8-48 0,0 0 0 0,0 0 0 15,0 0-256-15,-5 12-144 0,0-2 160 0,-1 3-160 16,0 2 256-16,-2 1-64 0,1 5 0 0,-5 4 0 16,0 4 0-16,0 4-16 0,-2 2 0 0,0 0 0 15,2 2-16-15,-4 1 0 0,1 4 0 0,-1 2 0 16,-1-4-160-16,2 2 128 0,-2 0-128 0,2-1 128 16,1-1-128-16,0 5 128 0,-2-2-128 0,0 3 128 15,0-3-128-15,2 2 0 0,0-5 0 0,2-2 0 16,1-3 0-16,1 0 128 0,1 1-128 0,4-2 0 15,1-7 0-15,1 0 0 0,2-2 128 0,2-1-128 16,2-2 128-16,2-3 0 0,1 0 0 0,3 0 0 16,1-1 112-16,3-3 16 0,2-1 0 0,3-4 0 15,3 2 96-15,3-1 32 0,4-3 0 0,1 2 0 0,1-4-240 0,1 1-144 16,1-1 192-16,3-1-192 0,1-2 192 0,2 0-192 16,0 0 192-16,3 2-192 0,1-1 192 0,5 1-192 15,4-1 192-15,1 2-192 0,0 0 192 0,-1-1-192 16,-2 2 192-16,2-2-192 0,1-1 192 0,3 2-192 15,2 0 192-15,5 0-192 0,4-1 176 0,-1 0-176 16,-2-4 160-16,-1 3-160 0,1 1 0 0,2 1 128 16,1-2-128-16,6 1 0 0,3 3 0 0,-3-4 0 15,-2-1 128-15,1 2-128 0,0 2 0 0,3-3 144 16,1 2-144-16,3-1 128 0,-2-4-128 0,-2 2 0 16,-3-2 0-16,0 6 0 0,1-1 0 0,3-1 0 0,3 0 0 15,-3 0 0-15,-4 0 0 0,0-1 0 0,0 4 0 16,2 2 0-16,1 4 0 0,1-4 0 0,0 1 0 0,-2 1 0 15,-1-5 0-15,-3 4 0 0,3-4 0 0,3 5 0 16,1-3 0-16,0 3 0 0,-1-3 0 0,-2 1 0 16,-2-1 0-16,1 0 0 0,-1-1 0 0,4 1 0 15,3-4 0-15,-3 0 128 0,-5 1-128 0,0-2 0 16,0 0 160-16,2-2-160 0,4 2 192 0,2-1-192 16,-4-3 160-16,-1 0-160 0,-1-2 128 0,0 1-128 15,0-1 128-15,3 0-128 0,2 1 128 0,-5-1-128 16,-3-2 128-16,-1 2-128 0,1 0 0 0,1-1 128 15,1 1-128-15,0 1 0 0,1-2 144 0,-6 2-144 16,-3-2 0-16,-2 2 0 0,0 1 0 0,2 0 128 16,-1 0-128-16,0 0 0 0,2 0 128 0,-3 0-128 15,-4 0 0-15,-1 0 0 0,-2 0 0 0,1 1 0 0,-1-1 0 16,0 2 128-16,3-1-128 0,-1 0 0 0,-1-1 0 0,-4 0 0 16,-4 0 0-16,-1-1 128 0,-2 1-128 0,-2 1 0 15,-3 0 0-15,0 1 0 0,-3-2 0 0,3 1 128 16,0-1-128-16,0 0 0 0,-2 0 160 0,-1 0-32 15,-1-1-128-15,-3-1 192 0,-5 0 0 0,-2 1 0 16,1-2 0-16,-3 3 0 0,-4-1-192 0,-3-1 128 16,-2 1-128-16,-2-1 0 0,-3-2 176 0,-9 4-176 15,8-7 192-15,-8 7-192 0,7-6 464 0,-2-3-16 16,0 0 0-16,0-1 0 0,0 2 48 0,0-3 0 16,0-3 0-16,2-1 0 0,-1-2-272 0,2-3-48 15,-1-3-16-15,1-1 0 0,1-4-160 0,1-4 128 16,1-3-128-16,0-5 128 0,0 0-128 0,4-9 160 15,2-4-160-15,-1-1 160 0,2 4-160 0,0-3 0 0,4 0 0 16,-2 4 128-16,0-4 128 0,1 3 0 16,0 4 16-16,-1 3 0 0,1-2 80 0,-2 4 16 15,0 2 0-15,-1 5 0 0,0 3-112 0,-2 6-32 16,-1-2 0-16,1 3 0 0,-1 4-224 0,-1-1 176 16,0 2-176-16,-1 4 160 0,-2 2-160 0,-1 4 0 15,-1 0 0-15,0 3 0 0,-1 0 0 0,-8 6-144 16,8-3 144-16,-8 3-160 15,0 0-272-15,9 0-48 0,-9 0-16 0,9 3 0 16,-9-3-1296-16,5 9-272 0,-5-9-48 0,4 12-8384 0,-1 0-1680 0</inkml:trace>
  <inkml:trace contextRef="#ctx0" brushRef="#br2" timeOffset="-110941.1">16917 4828 6447 0,'-2'-10'576'0,"-2"0"-576"15,0 0 0-15,-1-2 0 0,3-2 256 0,-1 3-64 16,1-3-16-16,-1 1 0 0,-1 2-176 0,0-2 128 15,1 2-128-15,-1 2 128 0,0-4-128 0,-2 4 0 16,2-2 0-16,-3 0 0 0,0 1 0 0,2-2 0 16,-2 1 0-16,1 0 0 0,0-2 0 0,1 3 0 15,1-3 0-15,0 1 0 0,1 1 0 0,1-1 0 16,1 0 0-16,1 1 128 0,0-2 448 0,1 2 64 0,-1 2 32 0,0-3 0 16,0 3 112-16,0-2 32 15,-1 0 0-15,-2 0 0 0,0-1 32 0,1 3 16 0,-2-3 0 0,0 3 0 16,0 1-176-16,1 1-48 0,-1 0 0 0,4 7 0 15,0 0-112-15,-4-8-16 0,0-2-16 16,4 10 0-16,-5-7 96 0,5 7 32 0,0 0 0 0,-5-5 0 16,-3 0-128-16,8 5-32 0,-8 0 0 0,-1 3 0 15,0 2-224-15,0-1-48 0,1 2-16 0,1 4 0 16,-1 3-48-16,-1 2 0 0,-1 7 0 0,0-2 0 16,-2 2 224-16,1 7 32 0,-1 4 16 0,1 6 0 15,0 1 0-15,-3 1 0 0,-2 3 0 0,0-1 0 16,2 6-160-16,-1-1-48 0,-1 3 0 0,1 0 0 0,-3-1-192 0,2 4 128 15,-1-1-128-15,2-2 0 0,1-4 128 0,-1 1-128 16,1 3 0-16,0-1 144 0,0-5-144 0,1 1 0 16,0-6 0-16,1-1 0 0,-1 0 0 0,3 1 128 15,0-5-128-15,2-3 0 0,0-3 128 0,3 1-128 16,0-9 0-16,3-3 128 0,2 0-128 0,2-3 0 16,2-2 0-16,0 0 0 0,-4-13 0 0,11 10 0 15,2-5 0-15,1-3 0 0,1-2 0 0,3-2-144 16,2-2 144-16,2-4 0 0,1 1 0 0,3 0 0 15,1-3 0-15,4 3 0 0,-2-4 0 0,4 4 0 16,3-6 0-16,2 3 0 0,4 1 128 0,2-2-128 16,2 2 176-16,0-3-176 0,-1 3 256 0,1-2-64 15,1-1-16-15,1 5 0 0,2-5-176 0,1 5 128 16,4-3-128-16,4 3 128 0,2-2-128 0,-1 2 0 16,-5 0 0-16,2 0 0 0,0 3 0 0,2 0 128 15,-1 2-128-15,4-1 0 0,3 1 0 0,1-1 0 16,0-1 128-16,0 4-128 0,-2-1 0 0,0 0 0 15,-1-1 0-15,5 1 0 0,4-3 0 0,-2 3 0 16,-3 0 0-16,-3 1 0 0,1 0 0 0,-3 0 0 0,-4 0 0 0,3 2 0 16,3 2 0-16,-2-1 0 0,-2-1 0 0,-5 2 0 15,-6 0 0-15,0 3 0 0,-2-2 0 0,-3 4 0 16,-2-1 0-16,0 0 0 0,-1-1 0 0,-2-2 0 16,-1 4 0-16,-1-4 0 0,-3 2 0 0,-2 3 128 15,-3-3-128-15,-1 4 192 0,-4-4-192 0,1 5 192 16,-4-5-64-16,2 4-128 0,-1-4 192 0,-1 3-64 15,-2 2-128-15,0-3 160 0,-1 3-160 0,-1-3 160 16,-2 1-160-16,2-2 0 0,-3 1 0 0,0-1 0 16,-4 2 0-16,0-4 0 0,-3-1 0 0,-7-5 0 0,11 4 0 0,-11-4 0 15,10-3 0-15,-10 3 0 0,0 0 128 0,9-2 0 16,-9 2 0-16,6-9 0 0,-2-2 208 0,-2 0 48 16,-2-3 0-16,3-2 0 0,-2-1-112 0,-2-2-16 15,-2-1 0-15,1-5 0 0,-2-1-96 0,0-4-32 16,-1-2 0-16,0 0 0 0,0-4 32 0,0 0 0 15,1-4 0-15,-2 0 0 0,1-2-160 0,0-3 128 16,-3 2-128-16,2-3 128 0,1 2-128 0,-3-3 0 16,0 2 0-16,1-2 0 0,-1 4 0 0,0-2 0 15,2 3 0-15,-2-1 0 0,1 4 0 0,-1 2 0 16,1 1 0-16,-1 5 0 0,-1 3 0 0,4-2 0 16,-1 5 0-16,-1-2 0 0,3 3-128 0,-1 4 128 15,0 2 0-15,0 3 0 0,1 1 0 0,2 4 0 16,-1-2 0-16,1 8 0 0,2 4-160 0,0 0 160 15,0 0 0-15,0 0-144 0,0 0 144 0,0 0-160 16,0 0 160-16,0 0-160 0,0 0 160 0,7 7 0 16,1 3-144-16,-2-1 144 0,1 2 0 0,-1 1-176 15,2 2 176-15,-2 1-128 0,0 1 128 0,1 2 0 0,0 1 0 0,-3 3-128 16,1 2 128-16,-1 1 0 0,1 7-144 0,-4-3 144 16,-1 3 0-16,0 3-144 0,-1 1 144 0,-1 4 0 15,-1 0 0-15,-2 1 0 0,0 2 0 0,-1 2 0 16,-2-4 0-16,-1-2 0 0,0 0 0 0,-1 1 0 15,-2-2 0-15,0-1 0 0,-2 0 0 0,-1-2 0 16,-2 1 0-16,-1-2 0 0,0-2 0 0,2-2 0 0,-7 3 128 0,0-1-128 16,-2-1 0-16,-1-5 144 0,1 2-144 0,-3-5 0 15,0-1 0-15,0-2 0 0,0 1 128 0,3-2-128 16,-1-2 0-16,-1-3 128 0,0-1-128 16,-3 0 0-16,0-2 144 0,-2-1-144 0,1-2 0 0,0 0 0 15,-2-6 0-15,-3 1 128 0,-3-2-128 0,-2-2 0 16,-4-3 0-16,4-1 0 0,-1-4 0 0,0 3 0 15,-2-7 0-15,1 4 0 0,-1-2 0 0,-1 0 0 16,1 2 0-16,-3-3 0 0,-4 0 0 0,-1 0 0 16,-2-2 0-16,1 1-128 0,3 3 128 0,0-2 0 15,-4 2 0-15,1 0 0 0,-1 2 0 0,-3-1 0 16,-5 4 0-16,1-1-128 0,0 0 128 0,1 3 0 16,2-1 0-16,0 2-128 0,3-5 128 0,-4 4-160 15,-2 1 160-15,-1 0-160 0,-3-1 160 0,4-1 0 16,2 3-144-16,4-1 144 0,-1-2 0 0,1 1 0 15,2-1 0-15,-2-1 0 0,-1 2 0 0,0-1 0 16,1 2 0-16,3 0 0 0,4-1 0 0,1 0 0 16,1 0 0-16,5 2 0 0,3-1 0 0,0 1 0 15,3 0 0-15,2 1 0 0,1-4 0 0,1 3 0 0,2-3 0 0,4 3 0 16,-2-2 0-16,5 1 0 0,5-1 0 0,3 1 0 16,1-5 0-16,3 2 0 0,2 0 0 0,3 1 0 15,0-3 0-15,5 7 0 0,-3-9 0 0,2-3 0 16,1 1 0-16,1 1 0 0,2-3 0 0,1 2 0 15,2-5 0-15,3 0 0 0,1-3 0 0,3 0 0 0,1-4 0 16,2-3 0-16,1-3 0 0,2-1 0 16,1-2 0-16,-1-2 0 0,-1-1 0 0,0-2 0 0,0-1 0 15,0-1 0-15,-1-1 128 0,0 0-128 0,-2-1 0 0,0-3 0 16,2 0 0-16,-3 2 0 0,1-1 0 0,2 4 0 16,-2 1 0-16,0 1 0 0,0 1 0 0,1 3 0 15,-7 3 0-15,2 4 128 0,-1 1-128 0,0 6 0 16,-2 3 0-16,0 6 0 0,-2 0 0 0,-6 10 0 15,0 0-160-15,0 0 160 0,0 0-128 0,11 8 128 16,-3 1 0-16,-2 6-144 0,1 4 144 0,-2 6-128 16,-1 2 128-16,-2 6-128 0,3 0 128 0,-1 2 0 15,-1 3 0-15,-1 0 0 0,1 4 0 0,-2 2-128 16,1-1 128-16,1 6-128 0,-2-6 128 0,3 7 0 16,-1 4 0-16,0 2 0 0,3-3 0 0,-1 1 0 15,0 1 0-15,2 0 0 0,1 1 0 0,1 0 0 16,1 1 0-16,1 2 0 15,3-1-1712-15,4 5-304 0,0 4-64 0,5-2-16 0</inkml:trace>
  <inkml:trace contextRef="#ctx0" brushRef="#br2" timeOffset="-109688.99">19902 12137 10127 0,'0'0'448'0,"-5"-7"96"0,0 0-544 0,1-2 0 16,0 4 0-16,4 5 0 0,0 0 576 0,0 0 16 15,0 0 0-15,0 0 0 0,-2-10-336 0,2 10-80 16,0 0-16-16,0 0 0 0,0-10-160 0,-2-1 0 15,2 11 0-15,-1-9 0 0,-1-2 0 0,2 11 0 16,-3-13 0-16,-1 3 0 0,4-1 320 0,-1 3 48 16,1 8 0-16,0-13 0 0,-1 3-96 0,1 3-16 15,1-4 0-15,-1 1 0 0,0-4-112 0,1 2-16 16,-1 3-128-16,3-3 192 0,-6 2-192 0,3-1 128 0,0 0-128 0,0 3 0 16,0-3 320-16,-1 4-16 0,0-5-16 0,-1 3 0 15,2-2 32-15,2 1 16 0,-2-2 0 0,2 3 0 16,-2 1-48-16,0-1-16 0,0 0 0 0,3 0 0 15,-1 1 80-15,0 2 16 0,-1-2 0 0,-1 8 0 16,0 0 0-16,0 0 0 0,1-5 0 0,-1 5 0 16,0 0-64-16,0 0-16 0,0 0 0 0,0 0 0 15,0 0-144-15,0 0-16 0,0 0-128 0,-2 14 192 0,-1-2 64 16,-1 2 0-16,0 0 0 0,1 1 0 0,-4 5 96 0,1-2 32 16,0 2 0-16,-1 3 0 0,-4 3-16 0,1-1 0 15,-1 7 0-15,1-3 0 0,0-2-176 0,0 3-48 16,0-1 0-16,1 2 0 0,0 1-144 0,0-4 160 15,1 1-160-15,1 3 160 0,0-2-160 0,2-1 0 16,-1 2 0-16,1 1 0 0,-1-6 0 0,-1 5 0 16,1 1 0-16,-2-6 0 0,2 1 0 0,-1 0 0 15,1 1 0-15,0-3 128 0,-2 3-128 0,1-4 0 16,-1 0 0-16,3 2 0 0,0-2 128 0,1 3-128 16,0-4 0-16,2-1 128 0,-1-1-128 0,3 2 160 15,0-2-160-15,5-2 160 0,-2-1-16 0,2 0 0 16,0 0 0-16,2 0 0 0,1-3-144 0,0-1 0 15,-1-2 0-15,1 2 0 0,1 2 0 0,1-4 128 16,0-3-128-16,0 0 0 0,2-2 0 0,2 0 0 16,-2 0 0-16,2-4 0 0,2 1 128 0,3 0-128 15,1 1 128-15,2-1-128 0,-1-3 192 0,2 0-64 16,4-1 0-16,0 0 0 0,2 0-128 0,-1-1 128 0,-3 0-128 16,2-3 128-16,-3-1-128 0,0 2 0 0,-1 0 0 0,-1 0 128 15,-1-2-128-15,-2-1-176 0,-2 1 48 0,-2 2 0 31,-3-3-416-31,-1 1-80 0,-5 0-16 0,-6 5 0 16,9-8-1920-16,-4 0-400 0,-1-7-80 0,-4 0-16 0</inkml:trace>
  <inkml:trace contextRef="#ctx0" brushRef="#br2" timeOffset="-109406.25">19617 12541 17503 0,'-4'-18'768'0,"3"11"176"0,1 7-752 0,-1-9-192 16,1 9 0-16,2-8 0 0,2-1 544 0,3 5 80 15,-7 4 16-15,12-3 0 0,1-3-192 0,2 4-48 16,3-1 0-16,4 0 0 0,1 1 64 0,5 1 16 15,5-1 0-15,3 2 0 0,5 2 32 0,2-1 0 16,3-1 0-16,0 0 0 0,0 0-192 0,2 0-48 16,2 3 0-16,0 1 0 0,1-2-272 0,5 3 160 15,-1 0-160-15,-1 2-7616 16,0 3-1600-16</inkml:trace>
  <inkml:trace contextRef="#ctx0" brushRef="#br2" timeOffset="-107555.05">15989 17196 6447 0,'0'0'576'0,"0"0"-576"0,0 0 0 0,-6 9 0 16,6-9 592-16,-10 2 16 0,10-2 0 0,-8 5 0 15,-2 2 0-15,10-7 0 0,-7 2 0 0,7-2 0 0,-9 5 32 16,1 0 16-16,0 0 0 0,8-5 0 0,-9 3-176 0,9-3-32 15,-8 4-16-15,-1 0 0 0,1-3-64 0,8-1-16 16,-9 2 0-16,9-2 0 0,0 0-16 0,0 0 0 16,-9-1 0-16,9 1 0 0,0 0 128 15,-4-6 32-15,4 6 0 0,-2-12 0 0,2 3 32 0,4-2 16 16,1 2 0-16,2-4 0 0,1 1-208 0,2 1-32 16,3-3-16-16,1 2 0 0,2 0-288 0,2 0 0 15,0 0 0-15,1 2 0 0,0 0 0 0,0 5 0 16,0 0 0-16,2 1 0 0,-2-1 0 0,1 2 0 15,2 3 0-15,-1 0 0 0,0 0 0 0,-1 0 0 16,-1 3 0-16,-2 2 0 0,-5 2 0 0,1 0 0 16,-2 0 0-16,0 4 0 0,-3 3 0 0,-2 2-144 15,0 1 144-15,-2-1 0 0,-2 1 0 0,1 2 0 16,-3 0 0-16,0 0 0 0,-1 0 0 0,-1 0 0 16,0 1 0-16,-1-2 0 0,1-3 0 0,-3 3 0 0,2-1 0 15,-2-1 128-15,0 2-128 0,0-1 0 16,0 0 0-16,-2-3 0 0,0 2 192 0,-2-4-48 15,0 4 0-15,0-6 0 0,-2 1-144 0,-1 1 0 16,-1-3 0-16,1 2 0 0,0-5 128 0,0 2 0 16,0-3 0-16,2 1 0 0,1 1-128 0,0-2 0 0,2-3 0 0,7-2 0 15,-11 4 0-15,2 1 0 0,1-2 0 0,-1 1 0 16,0-4 0-16,0 0 0 0,0 1 0 0,9-1 0 16,-10 0 0-16,2 0 0 0,8 0-128 0,0 0 128 15,-9-1 0-15,9 1 0 0,0 0 0 0,0 0 0 16,0 0 0-16,0 0 0 0,0 0 0 0,0 0 0 15,-9 0 0-15,9 0 0 0,0 0 0 0,0 0 0 0,0 0-144 0,0 0 144 16,0 0 0-16,0 0 0 0,8 7 0 0,1 3 192 16,1-6 0-16,3 4 0 0,1-3 96 0,2-1 16 15,2 2 0-15,5 0 0 0,4-3-176 0,2 0-128 16,3-2 144-16,1-1-144 0,2-1 176 0,1-2-176 16,-3 0 192-16,5 0-192 0,0-4 208 0,2 2-64 15,-1 0-16-15,2-1 0 0,1 2-128 0,2 1 160 16,4 0-160-16,2-2 160 0,1-2-160 0,-7 5 0 15,-2-2 0-15,-1 1 0 0,-3-1-256 0,-1 4-64 0,-4 2-32 0,0 2 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7:02:25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20302 14624 1839 0,'0'0'0'0,"0"0"160"0,-6-10-160 0,0 3 0 16,-1-4 0-16,0 4 0 0,0-3 1200 0,4 3 208 16,-3-4 32-16,3 1 16 0,-1 1-1168 0,1-3-288 15,1 3 0-15,-1-3 0 0,1 0 272 0,-1 3 0 0,3 9 0 0,-2-12 0 16,-1 3 16-16,2-1 0 0,-2 2 0 0,-1-1 0 16,4 3 96-16,-1-5 32 0,-1 4 0 0,0-3 0 15,0 2 272-15,1-2 48 0,-2 2 16 0,2-1 0 16,-2 0-32-16,1 1 0 0,2 8 0 0,-4-9 0 15,1-3-16-15,1 2 0 0,-1-4 0 0,-1 5 0 16,4 9-224-16,-3-7-48 0,-1 0-16 0,0 0 0 16,4 7-64-16,-4-8-16 0,2-1 0 0,2 9 0 15,-3-6-112-15,3 6-32 0,0 0 0 0,0 0 0 16,0-12-48-16,0 6-16 0,0 6 0 0,3-9 0 16,-3 9 48-16,0 0 0 0,0 0 0 0,0 0 0 15,8-3-176-15,-8 3 0 0,13 6 0 0,-1 0 128 0,0 0-128 0,0 6 0 16,-2-1 144-16,1 4-144 15,0 6 0-15,-1-1 0 0,1-1 0 0,1 1-128 0,-2 5 128 0,1-4 0 16,-1 1 0-16,2-1 0 16,1 4 0-16,-1 3 0 0,0-2 0 0,-1 2 0 0,-1-5 0 0,2 4 0 15,-1 1 0-15,1 1 0 0,0-5 0 0,1 3 0 16,1-3 0-16,3 5-128 0,-1 0 128 0,2 3 0 16,0 1 0-16,-1 0 0 0,0-2 0 0,-1-1 144 15,1 2-144-15,0-1 0 0,0-2 128 0,2-1-128 16,0-3 0-16,2 2 0 0,-2-4 144 0,0 1-144 15,1 1 0-15,-1-2 144 0,-1-1 16 0,0 1 0 16,-2-3 0-16,2 2 0 0,0 2-160 0,0 1 0 16,-2-2 144-16,1 0-144 0,-2 0 0 0,-1 0 0 0,-1 1 0 15,1-1 128-15,0-2-128 0,-3 2 0 0,-1-1 0 0,1 0 128 16,-1-1-128-16,0-1 0 0,-1-2 0 0,1 0 0 16,-2 0 0-16,-1 1 0 0,1 0 0 0,-1-1 0 15,0-3 0-15,-1-1 0 0,-1 1 128 0,2 2-128 16,-1-1 128-16,0 0-128 0,-1-1 160 0,1-1-160 15,-1-1 176-15,1 0-176 0,0 1 192 0,1-1-192 16,-1-1 208-16,0 0-64 0,1 1-16 0,0-4 0 16,1 1 64-16,0-4 16 0,1 5 0 0,-3-5 0 15,0 3 32-15,1-3 0 0,-1 2 0 0,0 2 0 16,1-2-112-16,-7-8-128 0,0 0 176 0,7 10-176 16,-2-1 144-16,0 0-144 0,-5-9 0 0,4 7 144 15,-4-7-144-15,7 10 0 0,-4-2 144 0,-3-8-144 16,0 0 0-16,0 0 144 0,0 0-144 0,0 0 0 15,0 0 176-15,0 0-176 0,0 0 160 0,3 11-160 0,-3-11 144 0,0 0-144 16,0 0 128-16,0 0-128 0,0 0 192 0,0 0-64 16,0 0 0-16,0 0 0 0,0 0 64 0,-6-3 0 15,6 3 0-15,-9-8 0 0,0 0-192 0,1 0 128 16,2 1-128-16,-1 2 128 16,0-3-640-16,-1 1-144 0,2-1-32 0</inkml:trace>
  <inkml:trace contextRef="#ctx0" brushRef="#br0" timeOffset="1773.95">30057 13529 9839 0,'0'0'432'0,"-1"-8"96"0,-1-3-528 0,2 11 0 0,0-8 0 0,3-1 0 15,-3 9 1024-15,0 0 112 0,0 0 16 0,0 0 0 16,9-6-624-16,-9 6-112 0,10-2-32 0,-10 2 0 0,10-1-208 0,-10 1-48 16,13 3-128-16,-3-1 192 0,-10-2-192 0,9 9 0 15,-1-2 128-15,-2 1-128 0,2 4 128 0,-2 2 0 16,-2-4-128-16,2 4 192 0,-1 0 0 0,0 4 0 16,-1 0 0-16,1-1 0 0,2 2 128 0,-1 2 0 15,2 0 16-15,-1 4 0 0,2-1-16 0,0 2-16 16,1-2 0-16,2 1 0 0,-1 1 0 0,2-3 0 15,-1 0 0-15,4 3 0 0,-2-2-16 0,2 5 0 16,2 0 0-16,1 2 0 0,3-7-48 0,-2 2-16 16,-2 2 0-16,1 2 0 0,0-6-96 0,0 3-128 15,-1-1 176-15,-2 2-176 0,-2 1 160 0,0-1-160 16,-1 3 128-16,0-1-128 0,-2 0 128 0,-1 0-128 16,1 4 0-16,-1-2 128 0,1-1-128 0,1-1 160 0,-2 2-160 0,1-1 160 15,2-2-32-15,1 1 0 0,0 2 0 0,0-4 0 16,-1 3 64-16,-1-5 16 0,1 1 0 15,-2-2 0-15,3 3-48 0,-1-2-16 0,0 2 0 0,-2-3 0 16,1 2-16-16,-1-3-128 0,1 4 192 0,-1-3-64 16,2 5-128-16,-3-5 0 0,1 0 144 0,1 0-144 15,-1 5 0-15,-1-3 144 0,-1-4-144 0,-1 2 0 16,0-3 128-16,0 2-128 0,1 1 0 0,0-2 0 16,-1 4 0-16,1-4 0 0,1 0 128 0,-1 2-128 15,2-2 0-15,1 0 0 0,-1-3 128 0,2 3-128 16,-2 1 0-16,2 0 128 0,0-3-128 0,-1-1 0 15,1-2 128-15,0 0-128 0,0-1 0 0,-1-1 0 16,0-1 256-16,2 0-16 0,1 0 0 0,-1 2 0 16,-1-3-48-16,-1 0-16 0,0 2 0 0,-1 0 0 0,3-1 16 0,-1 0 0 15,1 2 0-15,-1-3 0 0,1-3-16 16,-2 4 0-16,2 2 0 0,2-1 0 0,-5 1-176 0,3-2 192 16,2 0-192-16,0-1 192 0,-2 2-192 0,-3 0 0 15,2 1 144-15,-2 0-144 0,2 4 128 0,-2-3-128 16,0-3 160-16,3 1-160 0,-2 1 0 0,0-1 0 15,-1 1 0-15,2-2 0 0,0-2 0 0,-1 1 0 16,0 0 0-16,-2 1 0 0,0-3 0 0,0 0 0 16,0 2 0-16,1 0 0 0,-2 0 0 0,-1 3 0 15,1-3 0-15,1 1 0 0,2 0 0 0,-3-1 0 16,1-4 0-16,0 3 0 0,0-1 0 0,-1-2 128 16,0 2-128-16,0-1 0 0,-1 0 192 0,1 0-64 15,-2-2-128-15,2 4 192 0,-3-2 48 0,3-2 0 0,-2 3 0 16,0-3 0-16,1 2-240 0,-3-1 0 0,3 0 0 0,-2 2 0 15,0-3 144-15,1 1-16 0,-2-2 0 0,-1 1 0 16,-4-9-128-16,9 7 160 0,-9-7-160 0,6 12 160 16,1-6-160-16,-7-6 128 0,0 0-128 0,0 0 128 15,8 13-128-15,0-7 128 0,-8-6-128 0,7 5 128 16,-7-5-128-16,0 0 0 0,11 6 144 0,-11-6-144 16,0 0 0-16,0 0 144 0,11 0-144 0,-11 0 0 15,0 0-192-15,0 0-160 0,10-1-32 0</inkml:trace>
  <inkml:trace contextRef="#ctx0" brushRef="#br0" timeOffset="27850.23">6101 5583 2751 0,'0'0'256'0,"0"0"-256"0,0 0 0 0,0 0 0 15,3-10 960-15,-3 10 128 0,2-6 48 0,1-2 0 16,1 0-912-16,-4 8-224 0,4-7 0 0,1-1 0 16,-5 8 0-16,6-5 0 0,-6 5 0 0,5-10 0 15,-2 2 0-15,-3 8 0 0,6-9 0 0,-3 3 0 16,-3 6 0-16,3-6 0 0,-3 6 0 0,4-10 0 0,-4 10 0 0,3-8 0 15,-3 8 0-15,2-10 0 0,1 2 0 0,-3 8 0 16,-4-10 0-16,3 4 0 0,1 6 128 0,-1-11-128 16,-1 5 176-16,2 6-176 0,0 0 448 0,0 0-32 15,-4-13 0-15,2 8 0 0,2 5-48 0,0 0-16 16,0 0 0-16,-8-4 0 0,8 4 0 0,0 0 0 16,0 0 0-16,-10 2 0 0,0 0-16 0,2 3 0 15,1 7 0-15,0-2 0 0,0 1 32 0,-2 6 0 16,-3 1 0-16,3 3 0 0,-1 6 0 0,0-2 0 15,-1 3 0-15,-2-1 0 0,3 4-144 0,-2 0-32 16,2-1 0-16,-3 1 0 0,-2 2-64 0,1-1 0 0,0-3-128 0,2 3 192 16,0 1-192-16,1-1 0 0,-3-4 128 0,0 3-128 15,0-2 0-15,0-1 144 0,-2 2-144 0,0-2 128 16,-2 1-128-16,0-1 0 0,1-2 0 0,-1-2 0 16,1-1 128-16,2 0-128 0,1-2 128 0,0 1-128 15,0 0 128-15,-1-3-128 0,1-4 0 0,2 0 128 16,3-1 0-16,1 1-128 0,-1-2 192 0,2-3-64 15,4 2 48-15,-1-5 0 0,0 2 0 0,4-9 0 16,0 0 32-16,0 0 16 0,0 0 0 0,0 0 0 16,0 0-16-16,0 0 0 0,0 0 0 0,9 5 0 15,-9-5 144-15,12 3 32 0,1-6 0 0,2 1 0 16,-1 0-128-16,2 0 0 0,-1-4-16 0,3 0 0 16,1 3-96-16,1-2-16 0,0-3 0 0,0 2 0 15,1-3-128-15,-1 0 0 0,2-3 0 0,0 3 128 0,-2-2-128 16,2 1 192-16,3 0-192 0,1 0 192 0,-2 2-192 0,0 2 0 15,0-5 0-15,5 4 0 0,0-3 0 0,4 3 0 16,-1 1 0-16,3-1 0 0,-1 1 0 0,1-3 0 16,2 2 0-16,-2-1 0 0,-2 3 0 0,1 1 0 15,0-2 0-15,1 1 0 0,-2 2 0 0,1-1 0 16,0 3 0-16,2-4 0 0,5 1 0 0,-2 0 0 16,0 3 0-16,5-3 0 0,0-1 0 0,-1 1 0 15,-3 1 0-15,-1 0 0 0,2 0-128 0,2 0 128 16,-6-1 0-16,4 1 0 0,1 2 0 0,1 0 0 15,1 1 0-15,3-2 0 0,4 1 0 0,-3 0 0 16,-3 0-144-16,-1-1 144 0,1 0 0 0,-1 1 0 0,1-1 0 0,2 2 0 16,3 2 0-16,0-1 0 15,1 1 0-15,1 0 0 0,-1-2 0 0,-1 1 0 0,-2-1 0 0,-1 1 0 16,-2 2 0-16,2-2 0 0,1 2 0 0,0-1 0 16,4 1 0-16,2 0 0 0,0-1 0 0,-2-2 0 15,-2 0 0-15,0 1 0 0,-2 0 0 0,1 1 0 16,1 0 128-16,2 1-128 0,2-2 0 0,0 1 0 15,2 2 0-15,-1-3 0 0,-4 1 0 0,1-2 0 16,0 0 128-16,-1 1-128 0,0 0 0 0,2-1 0 16,4 0 0-16,2 0 128 0,-2 0-128 0,-2 0 0 15,-6-1 0-15,1 1 0 0,-2 0 0 0,0 0 0 16,1-1 0-16,0 1 0 0,5 2 0 0,-2-2 0 16,1-1 0-16,-1 0 128 0,-2-1-128 0,-1 1 0 15,0 0 256-15,0-2-32 0,-1 1-16 0,3 1 0 16,3-1-208-16,0 1 144 0,1-1-144 0,-2 0 128 15,-3 0-128-15,0-1 0 0,-3-1 144 0,1 2-144 0,-2-1 0 0,3 1 0 16,1 0 0-16,1 1 128 0,1-1-128 0,-1-2 0 16,-3 0 0-16,0 0 128 0,1 2-128 0,-2-2 0 15,-3-1 0-15,1 1 128 0,2 0-128 0,1 3 0 16,0-3 0-16,2 0 0 0,-1 2 0 0,-3-1 128 16,0 1-128-16,-3 0 0 0,-1 0 0 0,-1-1 0 15,-2-3 0-15,0 2 0 0,3 0 0 0,2 2 0 16,1-1 0-16,2-1 0 0,-1 2 0 0,-1-1 0 15,-3-1 0-15,-2 3 0 0,1 0 0 0,1 0 0 16,-1-3 0-16,-1 0 0 0,0 0 0 0,4 2 0 16,1-1 0-16,2 1 0 0,2-2 0 0,-3 4 0 15,-4 0 0-15,0 1 0 0,0 2 0 0,-3-6 0 0,-1 1 0 0,1 0 128 16,-1 1-128-16,4 1 0 0,1 0 0 16,0-1 0-16,0-2 0 0,2 2 0 0,-2 1 0 0,0 0 0 15,-5 0 0-15,2 0 0 0,0 0 0 0,0 0 0 16,-2 0 0-16,0 0 0 0,0 0 0 0,2 0 0 15,2 0 0-15,0 1 0 0,-2 2 0 0,0-2 0 16,-4-1 0-16,0 1 0 0,-3 2 0 0,1-2 0 16,1 2 0-16,-2-3 0 0,-1 0 0 0,-1 0 128 15,0-3-128-15,-1 3 0 0,2 4 128 0,-1-3-128 16,-1-1 0-16,2 1 144 0,1 1-144 0,0-1 0 16,-1 0 128-16,-5 0-128 0,-1 1 0 0,-2 0 0 15,-2 1 128-15,2 1-128 0,0-2 0 0,-1 1 0 16,-1 1 0-16,-2-2 0 0,0 1 0 0,-1 2 0 0,-1-3 128 15,0 2-128-15,-1 0 0 0,-2 1 0 0,1-2 0 0,1 0 0 16,-2 0 128-16,-1 1-128 0,-1-2 0 0,0 2 0 16,-3-1 0-16,0-1 0 0,-10-2 128 0,10 1-128 15,-10-1 0-15,10 4 0 0,-10-4 144 0,9 0-144 16,-9 0 0-16,10-1 144 0,-10 1 48 0,0 0 0 16,10-4 0-16,-10 4 0 0,0 0 48 0,8-5 16 15,-2-4 0-15,0 2 0 0,-4-4-96 0,3 2-16 16,-1-3 0-16,1-1 0 0,1 3 80 0,0-3 16 15,-3 0 0-15,1 1 0 0,1-5-80 0,-2-1-16 16,1-3 0-16,1 0 0 0,1 1-16 0,-2 0-128 16,1-1 192-16,0 0-64 0,0-2-128 0,1 1 192 0,2-1-192 0,-2 3 192 15,1-1-192-15,0-2 0 16,0 2 144-16,0 2-144 0,1-1 0 0,0-2 144 0,-3-2-144 0,2 1 0 16,-2 0 128-16,1-2-128 0,2 1 0 15,1 3 0-15,-2 4 0 0,0-1 0 0,0 0 128 0,-1 2-128 16,-1 0 0-16,-1 4 0 0,2 3 0 0,-1-1 0 15,0 2 0-15,1 4 0 0,-6 4 0 0,7-5 0 16,-7 5-336-16,12 4-32 0,-2 1 0 0,0 1 0 31,3 6-1920-31,-3 3-384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47:29.1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3724 2835 10079 0,'0'0'448'0,"0"0"80"0,0 0-528 0,0-13 0 0,-1 1 0 0,0 0 0 15,1 12 944-15,-7-7 80 0,2-5 0 0,5 12 16 16,-14-11-176-16,3 2-32 0,-4 0-16 0,-1 0 0 16,1-2-96-16,-3 2-16 0,-3-3 0 0,-2 7 0 15,-1 1 0-15,1 1 0 0,3 0 0 0,-3 6 0 16,-1 3-192-16,-2 2-64 0,1 3 0 0,-1 0 0 16,2 3-208-16,-1 6-48 0,-2 5-16 0,2-1 0 15,0 5-48-15,3 1 0 0,2 0 0 0,1 4 0 16,0 2 96-16,4 0 16 0,4 0 0 0,4-11 0 0,2 1-112 0,1 11 0 15,4-5-128-15,5-7 192 0,2-3-192 0,2-6 144 16,1-2-144-16,3-3 128 0,1-5-128 0,1-4 192 16,0-2-192-16,7-2 192 0,-1-1 32 0,1-5 16 15,0 0 0-15,0-6 0 0,-1-3-48 0,2-2-16 16,-3 0 0-16,0 0 0 0,-1 1-176 0,0-1 128 16,-2-2-128-16,-2-2 128 0,-1 1 0 0,-2 1-128 15,-1-2 192-15,1 2-64 16,-2 1-128-16,0 5 0 15,0 0 0-15,-2 1 0 0,-2 3 0 0,-6 11 0 0,8-6 0 0,-8 6 0 0,0 0 0 0,0 0-144 16,10 10 144-16,-1 3 0 0,-2 5 0 0,-2-2 0 16,1 5 0-16,2 13 0 0,1 1 0 0,0 2 0 15,1-1 0-15,-1 0 0 0,0-5 0 0,3 0 0 16,-3-7 0-16,3-2 0 0,2-6 0 0,4-2 0 0,-1-1 0 0,4-8 0 16,-1-3 0-16,3-3 0 15,2-3 128-15,2 1-128 0,1-6 0 0,-1 1-192 0,0-3 16 0,1-1 0 31,1-3-1664-31,-2-3-336 0</inkml:trace>
  <inkml:trace contextRef="#ctx0" brushRef="#br0" timeOffset="637.03">4459 2619 5519 0,'0'0'496'0,"0"0"-496"0,0 0 0 0,0 0 0 15,0 0 1824-15,-1 17 272 16,-3-3 48-16,-1 3 16 0,0 4-1104 0,-2-2-224 0,0 1-32 0,-1 6-16 15,1 1-128-15,-2 7-16 0,5-1-16 0,1 1 0 16,2-2-432-16,4-3-64 0,0-5-128 0,3-4 176 16,1-7 96-16,0-4 32 15,0-4 0-15,6 0 0 0,0-2 560 0,2-3 112 0,1-3 32 0,2-4 0 16,0-7-144-16,1-2-32 0,0 0 0 0,1-1 0 16,1 2-448-16,-1-2-80 0,0 0-32 0,-2-1 0 0,-5 0-112 15,2 0-32-15,-2 1 0 0,-2 3 0 0,-2 2 32 16,-1 3 0-16,-2-2 0 0,-6 11 0 0,8-4 64 0,-8 4 16 15,0 0 0-15,9 4 0 0,-2 7 48 0,-2 6 16 16,-1 4 0-16,0 6 0 0,0 7-144 0,-2 8-32 16,-2 3 0-16,0 7 0 0,-3 4 32 0,-1-10 0 15,-1 4 0-15,-7 29 0 0,-2-3 0 0,-4-3 0 16,-2-4 0-16,-1-6 0 0,-5-7 144 0,1-6 16 16,-3-6 16-16,2-3 0 0,1-7 80 0,1-1 16 15,0-4 0-15,2-6 0 0,3-2-240 0,1-5-64 16,2-2 0-16,3-6 0 0,1-3-368 0,12-5-80 15,-11-3 0-15,5-6-9920 16,2-7-1984-16</inkml:trace>
  <inkml:trace contextRef="#ctx0" brushRef="#br0" timeOffset="974.61">5509 1901 22111 0,'0'0'1968'0,"0"0"-1584"0,-5 10-384 0,2 4 0 0,1 3 992 0,-1 4 112 16,2 6 32-16,-3 1 0 16,-2 2-576-16,-2 3-112 0,-2 3-32 0,0 0 0 0,-4 0-160 0,4 3-48 15,0 0 0-15,-3 2 0 0,-1-3-208 0,2-3 176 16,2-2-176-16,0-3 160 0,1-1-160 0,0-5-256 16,3-4 64-16,3-3 16 15,-2-3-2032-15,3-4-416 0</inkml:trace>
  <inkml:trace contextRef="#ctx0" brushRef="#br0" timeOffset="1149.98">5920 1884 22111 0,'0'0'976'0,"-2"18"208"0,0 3-944 0,1 6-240 16,1 3 0-16,-4 3 0 0,-3 5 544 0,-2 5 64 0,-2-1 16 0,-2 5 0 15,-2-1-48-15,-1 2-16 16,-4 2 0-16,0-1 0 0,0 3-432 0,-1 1-128 0,1-3 0 0</inkml:trace>
  <inkml:trace contextRef="#ctx0" brushRef="#br0" timeOffset="1479.75">6610 2573 13823 0,'0'0'1216'0,"0"0"-960"16,0 0-256-16,0 0 0 0,0 0 2288 0,0 0 400 15,0 0 96-15,1 10 16 0,-2 3-1392 0,-2 0-256 16,-2 2-64-16,0 5-16 0,-2 6-240 0,-1-1-32 16,2 5-16-16,-3-4 0 0,-2 3-272 0,0 3-48 15,0 0-16-15,-1-1 0 0,2 0-304 0,1 2-144 16,0-2 128-16,0-4-128 16,0-1-320-16,0-2-160 0,1-1-32 0,0-2 0 15,3-2-896-15,0-4-176 0,0-1-32 0,1-3-16 16,4-11-416-16,-4 7-64 0</inkml:trace>
  <inkml:trace contextRef="#ctx0" brushRef="#br0" timeOffset="1672.64">6209 2910 15663 0,'-12'6'1392'0,"12"-6"-1120"0,0 0-272 0,0 0 0 16,0 0 832-16,2 11 96 0,3 0 32 0,6-3 0 15,3-1-240-15,5-2-32 0,5 1-16 0,2-1 0 16,2-4-48-16,0-2-16 0,0-3 0 0,3 1 0 0,2-2-608 0,-3 1 0 16,3-5 0-16,0 3-6960 15,-1-4-1424-15</inkml:trace>
  <inkml:trace contextRef="#ctx0" brushRef="#br0" timeOffset="2122.69">7445 1994 13823 0,'-6'-13'608'0,"6"13"128"0,0 0-592 0,0 0-144 15,0 0 0-15,0 0 0 0,-8 11 1872 0,-1 5 352 16,0 4 64-16,2-2 16 0,-2 3-1600 0,-3 7-304 15,-2 5-64-15,-1 6-16 0,-2 1-32 0,0 7-16 16,-1 0 0-16,0 7 0 0,-4 2-16 0,2 2-16 16,1-2 0-16,0 1 0 0,-1 2 16 0,2-2 0 0,1 0 0 15,3-6 0-15,3-7-256 0,1-4 144 16,2-6-144-16,3-5 128 0,3-7-128 0,0-6 0 0,2-5 144 0,3-2-144 16,-3-9 240-16,9-2-32 0,1-5 0 0,3-1 0 15,1-2 176-15,1 1 48 0,3-4 0 0,2 3 0 16,3-3-304-16,1 3-128 0,3 3 0 0,2-2 128 15,-1 4-128-15,1 2 0 0,-1 3 0 0,10 4 0 16,0 6 0-16,-14-1 0 0,-1 5 0 0,-1 4 0 16,-2 2 0-16,-2 3 0 0,-6 2 0 0,-2 1 0 15,-4 3 144-15,-5 0-144 0,-3 2 160 0,-5-1-160 0,-1 1 224 0,-4-6-48 16,-6 1-16-16,3-2 0 0,-3-3-16 0,-1 0 0 16,-2-4 0-16,3-3 0 15,-1-2-464-15,-2-7-80 0,0-2-32 0,-7-3-12624 16</inkml:trace>
  <inkml:trace contextRef="#ctx0" brushRef="#br0" timeOffset="2623.91">8523 2764 10367 0,'-9'-29'448'0,"5"19"112"0,-1-6-560 0,0 4 0 0,0 0 0 0,0 1 0 15,0 3 1200-15,0 2 128 0,5 6 16 0,-7 1 16 16,1 7-336-16,0 2-64 0,-2 6 0 0,0 3-16 16,1 4-384-16,0 0-80 0,-2 1-16 0,4 4 0 15,2-1-32-15,-1 2-16 0,1-3 0 0,2 3 0 0,0 1-160 0,1-2-48 16,1 2 0-16,3-6 0 0,2-5-32 0,2-5-16 16,1-4 0-16,1-5 0 0,0-5 512 0,1-1 96 15,5-7 32-15,0-1 0 0,1-5-96 0,1-1-32 16,-1-4 0-16,0 0 0 0,-1 0-384 0,0 1-80 15,-2 3-16-15,-2 3 0 0,-2 0-32 0,-1 5-16 16,-1 0 0-16,0 7 0 0,-2 7 96 0,-1 5 16 16,-1 5 0-16,-3 9 0 0,-1 2 48 0,-2 6 16 15,-2 6 0-15,-1 3 0 0,-5 0-112 0,2 7-16 16,-6 2 0-16,-4 2 0 0,-3 1-64 0,-2 0 0 16,-2-2-128-16,3-1 192 0,-3-2-192 0,3-6-192 15,-1 1 48-15,-5 4 0 16,5-11-1456-16,6-11-272 0,5-9-64 0,3-7-10480 0</inkml:trace>
  <inkml:trace contextRef="#ctx0" brushRef="#br0" timeOffset="2905.92">9545 1902 23951 0,'0'0'1056'0,"-5"8"224"0,1 3-1024 0,1 7-256 16,2 2 0-16,1 7 0 0,3 0 1408 0,-3 6 208 15,-2 2 48-15,0 4 16 0,-3 1-1088 0,0 5-208 16,-4-1-64-16,0 3 0 0,-3-2-128 0,1 0-16 15,0 5-16-15,-6 10 0 16,3-9-1248-16,1-8-256 0,3-6-64 0,-1-6-11280 16</inkml:trace>
  <inkml:trace contextRef="#ctx0" brushRef="#br0" timeOffset="3237.14">10227 2439 12895 0,'0'0'576'0,"0"0"112"0,2 12-560 0,-4 0-128 0,0 3 0 0,-1 3 0 16,0 3 1856-16,-3 4 352 0,0 1 64 0,0 5 16 15,-1 2-752-15,0 2-128 0,-2 1-48 0,0 2 0 0,-1 1-736 0,0 3-160 16,1 3-16-16,1-4-16 0,1-1-304 0,0 1-128 16,0-3 0-16,-4 13 128 15,4-12-1920 1,-2-7-384-16,4-8-64 0,1-6-7824 0</inkml:trace>
  <inkml:trace contextRef="#ctx0" brushRef="#br0" timeOffset="3386.62">9983 2909 20271 0,'0'0'1792'0,"4"9"-1424"15,-4-9-368-15,9 5 0 0,3 0 688 0,2 3 64 16,-2-3 16-16,4 1 0 0,0 0-256 0,3-2-32 15,3-3-16-15,2 1 0 0,3-2-464 0,2-3 0 16,0 1 0-16</inkml:trace>
  <inkml:trace contextRef="#ctx0" brushRef="#br0" timeOffset="3719.66">11655 2581 21183 0,'-18'-13'1888'0,"12"11"-1504"0,-2 0-384 0,-1 2 0 0,-2 2 1344 0,-2 3 192 16,-2 4 32-16,0 0 16 0,-6 3-1248 0,0 6-336 15,-6 4 128-15,-2 4-128 0,-2 1 0 0,-1 4 0 16,-1-5 128-16,2 6-128 0,0 4 144 0,2 0-16 16,2 1 0-16,3 0 0 0,2 0-128 0,5-1 0 15,1-1 0-15,5-2 0 0,3-1 0 0,3-1 0 16,4-6 0-16,5 9 0 16,1-4-400-16,5-9-112 0,3-3-32 0,1-12-7312 15,4 1-1456-15</inkml:trace>
  <inkml:trace contextRef="#ctx0" brushRef="#br0" timeOffset="4223.18">12018 2665 23039 0,'-8'27'1024'0,"4"-12"192"0,0 3-960 0,0 1-256 0,0 4 0 0,1 6 0 15,0 3 160-15,-1-1-16 0,-1 2 0 0,0 2 0 16,2-1 48-16,2-2 0 0,1-4 0 0,3-2 0 16,1-5 0-16,2-3 0 0,2-3 0 0,2-4 0 15,1-4 80-15,3-6 32 0,1-2 0 0,3-3 0 16,-1-6 208-16,3-3 32 0,-1-5 16 0,0-2 0 16,0-3-240-16,-1 1-64 0,-1-3 0 0,-5 1 0 15,4 1-128-15,-3-3-128 0,1 1 192 0,-1 2-192 0,0-1 320 0,-2 5-32 16,1 2-16-16,-3 6 0 0,0 1-128 0,-1 5-16 15,1-2-128-15,-9 7 192 0,5 5-64 0,2 2-128 16,-1 5 176-16,-2 2-176 0,0 2 0 0,-2 5 0 16,1 2 0-16,-2 4 0 0,-1 7 0 0,-1 7 0 15,-2 1 0-15,-2 10 0 0,0 4 128 0,-4 9-128 16,0 5 0-16,-2 3 0 0,1 4 0 0,-2 0 0 16,1 4 0-16,-2-4 0 0,2 3 144 0,-1-4-144 15,3-3 0-15,-3-5 144 0,0-4 112 0,1-2 0 16,1-5 16-16,-3-3 0 0,0-5 96 0,0-7 16 15,-2-4 0-15,-1-3 0 0,-1-6-112 0,-2-5-16 16,-2-5 0-16,-2-4 0 0,-3-1-256 0,-2-6 0 16,0-2-208-16,-2-5 80 0,-1-4-192 0,-1-5-16 15,1-3-16-15,-1-1 0 0,1-3 96 0,3 1 0 16,3 0 16-16,3 1 0 0,3-1 96 0,5-2 16 16,2 2 0-16,0-3 0 15,6 7-384-15,2 2-80 0,4 8-16 0,6-6-12832 0</inkml:trace>
  <inkml:trace contextRef="#ctx0" brushRef="#br0" timeOffset="4824.89">13468 2831 15663 0,'0'0'1392'0,"0"0"-1120"0,0 0-272 0,0 0 0 0,0 0 1264 0,0 0 192 15,0 0 32-15,11 0 16 0,3 0-304 0,4 0-64 16,2 0-16-16,6 0 0 16,3 0-640-16,3 0-128 0,1-2-32 0,2-3 0 0,3 0-144 0,2 1-48 15,0-3 0-15,1 2 0 0,1 3-128 0,-1 1 0 16,-2 1 0-16,-1-2-7936 16,-3 1-1552-16</inkml:trace>
  <inkml:trace contextRef="#ctx0" brushRef="#br0" timeOffset="4981.96">13714 3086 27647 0,'-7'15'2448'0,"-1"1"-1952"15,2 2-496-15,3 0 0 16,3-2-432-16,4 1-176 0,1-1-32 0,3 2-16 0,2-4 656 0,2-1 352 16,2-2-32-16,4-6-16 0,3-2-96 0,3 1-16 15,4 0 0-15,1-2 0 0,3 1-448 0,-1 1-80 16,1 1-32-16</inkml:trace>
  <inkml:trace contextRef="#ctx0" brushRef="#br0" timeOffset="9009.78">13563 3220 911 0,'-15'0'0'0,"3"0"0"16,-2 0 0-16,0 0 0 0,0 0 2288 0,2 3 368 15,0-1 80-15,1-2 16 0,-1 2-1408 0,1-1-256 16,1-1-64-16,2 1-16 0,8-1-48 0,-10 1 0 16,10-1 0-16,0 0 0 0,0 0-64 0,0 0-32 15,0 0 0-15,0 0 0 0,0 0-256 0,0 0-48 16,0 0-16-16,11-5 0 0,2 2-160 0,2-3-16 15,3 3-16-15,5 0 0 0,4 3-48 0,2 0-16 16,3-1 0-16,2 0 0 0,2 1-48 0,-1 0-16 16,-1 0 0-16,3 0 0 0,0 0-64 0,-3 3-16 15,-3 2 0-15,-2 3 0 0,-3-3-144 0,-1 3 160 0,-2-2-160 16,-3 3 160-16,-1-1-160 0,-2-5 0 0,-3 3 144 0,-1-1-144 16,-2-2 0-16,-2 0 128 0,-9-3-128 0,0 0 0 15,0 0 128-15,0 0-128 0,0 0 128 0,0 0-128 16,0 0 192-16,0 0-48 0,-9 3 0 0,-2-2 0 15,-1-1-16-15,-2 0 0 0,-2 0 0 0,-2 0 0 16,-1-1-128-16,-2 1 0 0,0 0 144 0,-2 0-144 16,0 0 0-16,0 1 0 0,0 0 0 0,2 2 0 0,-1 0 0 15,2 0 0-15,1 0 0 0,2-2 128 0,2 3-128 16,1-1 0-16,1 3 0 0,4-4 0 0,9-2 0 0,0 0 0 16,0 0 0-16,0 0 0 0,0 0 0 0,0 0 0 15,16-2-144-15,1-5 144 16,2 0-560-16,4-2-32 0,4 0-16 0,1-4-11408 15</inkml:trace>
  <inkml:trace contextRef="#ctx0" brushRef="#br0" timeOffset="9407.06">13515 2778 8287 0,'0'0'736'0,"-9"2"-592"0,9-2-144 0,-8 3 0 16,-2-3 928-16,10 0 160 0,0 0 16 0,0 0 16 15,0 0-192-15,0 0-32 0,0 0-16 0,0 0 0 16,11-3-80-16,5 2-16 0,4-1 0 0,4 0 0 16,5 1-128-16,3-3-16 0,2 1-16 0,3-1 0 0,0 1-368 0,3-1-80 15,-1-2-16-15,2 2 0 0,-1 2-32 0,2 0-128 16,0-1 192-16,0-1-64 0,1 1 0 0,1 1 0 15,-2-2 0-15,-4 1 0 0,-7-1-128 0,-3-1 128 16,-3 2-128-16,-5 1-6480 16,-4 2-1392-16</inkml:trace>
  <inkml:trace contextRef="#ctx0" brushRef="#br0" timeOffset="11908.44">16759 2045 4607 0,'0'0'400'0,"2"-9"-400"15,1 2 0-15,-3 7 0 0,1-5 1712 0,-1 5 256 16,0 0 48-16,0 0 16 0,0 0-976 0,0 0-192 16,0 0-32-16,0 0-16 0,0 0-176 0,0 0-48 15,0 0 0-15,0 0 0 0,-8 12-16 0,-1 2-16 16,-1 0 0-16,-1 3 0 0,-2 2 48 0,-2 9 16 15,-2 3 0-15,1 3 0 0,-1 2-160 0,1 8-16 16,-1 5-16-16,2 9 0 0,-2 3-144 0,2 6-32 16,1 1 0-16,0-1 0 0,0 3-128 0,4 0-128 15,5-1 192-15,-3-2-192 0,-1-6 208 0,2-6-64 0,3-4-16 0,1-4 0 16,1-7 192-16,3-2 16 16,4-3 16-16,3-5 0 0,-1-4 0 0,4-1 0 15,-1-2 0-15,3-4 0 0,1-1-176 0,1 0-48 16,5-4 0-16,0-6 0 0,2 0-128 0,2-3-176 15,3-4 48-15,0-1 0 16,-2-1-2176-16,0-3-448 0</inkml:trace>
  <inkml:trace contextRef="#ctx0" brushRef="#br0" timeOffset="12109.44">16232 2828 21183 0,'0'0'1888'0,"0"0"-1504"16,0 0-384-16,12 0 0 0,2 1 832 0,3 1 112 15,5 0 16-15,4-1 0 0,1-1-592 0,4 0-112 16,2-1-32-16,4 1 0 0,5-3 32 0,0-1 16 16,7-2 0-16,5 1 0 0,4 0-112 0,1-3-32 15,-2 2 0-15,-4-4 0 16,-3 2-1984-16,-4-2-384 0</inkml:trace>
  <inkml:trace contextRef="#ctx0" brushRef="#br0" timeOffset="12963.72">18031 2763 2751 0,'0'0'256'0,"-9"10"-256"16,1-4 0-16,-1-1 0 0,-1-1 2048 0,0 2 384 15,0-2 64-15,1 3 0 0,-1 0-1264 0,1 0-256 16,0 0-48-16,1 0-16 0,0-4-96 0,8-3-32 16,0 0 0-16,0 0 0 0,-5 9-32 0,5-9-16 0,0 0 0 0,5 7 0 15,-5-7 96-15,17 1 0 0,1-4 16 16,5 1 0-16,2-2-144 0,3-2-16 0,3-1-16 0,2-3 0 16,1 3-320-16,3-5-64 0,0 3-16 0,1-4 0 15,0 1-272-15,0-1 160 0,1-3-160 0,-5-1 128 16,-2-1-128-16,-3 0 192 0,-2 1-192 0,-2 0 192 15,-3 1-16-15,-2 2 0 0,-2 0 0 0,0 2 0 16,-6-2-176-16,-2 0 0 0,-3 4 144 0,-3-4-144 16,-4 1 0-16,-4 4 0 0,-4-2 0 0,-5 0 128 0,-3 0-128 15,-3 1 0-15,-4 4 0 0,-2 3 0 0,-3 3 0 0,-5 4 0 16,-8 3 0-16,-1 4-128 0,-1 3 128 0,0 4 0 16,1 1-144-16,3 4 144 0,4 2 0 0,1 4 128 15,0 3 0-15,6 0 0 0,1 0 112 0,5 2 16 16,4 0 0-16,5 2 0 0,5-4-16 0,4-1 0 15,2-3 0-15,5 0 0 0,2-1-80 0,4 0-16 16,2-6 0-16,3 0 0 0,3-4-144 0,1 0 160 16,1-3-160-16,4 0 160 0,1-4-160 0,4 2 0 15,2-4 0-15,5 0 0 16,7-5-544-16,2-1-96 0,2-2 0 0,-14-1-12544 0</inkml:trace>
  <inkml:trace contextRef="#ctx0" brushRef="#br0" timeOffset="13427.78">19747 1563 13935 0,'-8'-13'608'0,"8"13"144"0,-4-10-608 0,1 0-144 15,-2 5 0-15,5 5 0 0,0 0 912 0,0 0 160 16,-11 1 16-16,3 3 16 0,-1 6-288 0,0 0-64 16,0 4-16-16,-1 4 0 0,-1 5-144 0,1 5-16 15,0 1-16-15,3 3 0 0,0 0 16 0,1 3 16 16,3 3 0-16,1 2 0 0,-1 0-144 0,2 1-16 16,1 0-16-16,1-3 0 0,0-4-112 0,3-2-32 15,1 0 0-15,2-7 0 0,0 0-144 0,2-2-128 16,0-2 192-16,0-1-192 0,1-5 160 0,2 1-160 15,-1-4 128-15,2-2-128 0,1 1 0 0,0-5 0 16,-2 3 0-16,1-4 0 16,0-4-1776-16,-2-1-432 0</inkml:trace>
  <inkml:trace contextRef="#ctx0" brushRef="#br0" timeOffset="13578.9">19313 2022 23151 0,'0'0'1024'0,"0"0"208"0,17 1-976 0,2 1-256 0,1 0 0 0,8-1 0 16,4 0 0-16,1-1 176 0,2-1-176 0,3 1 160 15,2-1 0-15,4-3 0 0,-1-4 0 0,6 3 0 0,1 1-160 0,3-1 0 16,2 2 0-16,-18 0-10720 16</inkml:trace>
  <inkml:trace contextRef="#ctx0" brushRef="#br0" timeOffset="15741.76">17428 2922 7359 0,'0'0'320'0,"0"0"80"0,0 0-400 0,0 0 0 0,-7 8 0 0,0 0 0 16,7-8 2224-16,-8 5 352 0,0 0 80 0,8-5 16 0,-10 7-1088 0,0-5-224 15,-1-1-32-15,4 1-16 0,-3-2-80 0,1 0-16 16,-1-2 0-16,1 1 0 0,0 0-400 0,9 1-96 16,-9-4-16-16,2-1 0 0,0-1-128 0,3 1-16 15,4 5-16-15,-3-12 0 0,0 3-176 0,3-2-48 16,0-1 0-16,2 2 0 0,2-4-96 0,1 1-32 16,1 3 0-16,0-2 0 0,2-1-192 0,3 4 144 15,0-1-144-15,-1 3 128 0,2-1-128 0,0 1 0 16,0-3 0-16,-2 5 0 0,-10 5 0 0,11-1 0 15,0 1 0-15,-4 5 0 0,0 5 0 0,-1-2 0 16,-6-8 0-16,5 15 0 0,-2 3 0 0,-3 1 0 16,-3 0 0-16,-2 0-176 0,-1-1 176 0,-2-2 0 15,-1-1 0-15,-1-1 0 0,-3-5 0 0,0 1 176 16,-2 1-48-16,0-5 0 0,-2 0 256 0,5 1 64 16,0-4 0-16,1-1 0 0,1-4-192 0,-1 0-48 0,4-4 0 15,1-1 0-15,0 2 48 0,3-5 0 16,0 1 0-16,3-4 0 0,1 1-64 0,4-2-16 15,2 1 0-15,0-2 0 0,1-2-176 0,3 2 128 0,3 1-128 0,2 3 128 16,-2-2-128-16,1 1 0 0,0 5 0 0,-1-1 0 16,-2 3 0-16,-2 4 0 0,0 3-144 0,-1 5 144 15,-9-7 0-15,9 9 0 0,-2 3-128 0,-2 2 128 16,-2-1 0-16,-3 1 0 0,-4 1 0 0,-1-1 0 16,-3 1 0-16,0-2 0 0,-1 0 0 0,-1 0-160 15,-3-6 160-15,-1 1 0 0,-3-3 0 0,2-1 0 0,0 1 0 0,1-1 0 16,0-4 0-16,4-3 128 0,-2 1-128 0,6-1 0 15,-3-1 128-15,4-2-128 0,2-6 0 0,2 2 128 16,1-1-128-16,1-2 0 0,3 3 0 0,1 0 0 16,3-3 0-16,2 3 0 0,1-2 0 0,3 2 144 15,-2 3-144-15,2 0 0 0,0 0 0 0,-1 3 0 16,2 4-160-16,-4 0 160 0,-11 0-128 0,13 5 128 16,-2 4 0-16,-2-2 0 0,-4 4 0 0,-1-3-144 15,-1 5 144-15,-3 0 0 0,-3 0 0 0,-1-1 0 16,-1 2 0-16,-1-1 0 0,-2-3 0 0,-2 2 0 15,-3-7 0-15,1 0 0 0,-1 1 0 0,0-3 0 16,1-2 0-16,1-1 0 0,3 0 0 0,0-3 0 16,2 0 0-16,0-4 0 0,3 2 128 0,-2-4-128 15,3 0 0-15,2-1 144 0,2 1-144 0,0-1 0 16,2 1 0-16,1-2 0 0,1 1 0 0,2-2 0 16,0 1 128-16,1 3-128 0,-1-1 0 0,3 4 0 15,-1 3 0-15,-10 2 0 0,0 0 0 0,0 0-256 16,11 0 64-16,-11 0-10688 0,8 7-2160 0</inkml:trace>
  <inkml:trace contextRef="#ctx0" brushRef="#br0" timeOffset="19665.56">17456 4088 7359 0,'0'0'656'0,"3"-7"-528"15,-2-3-128-15,0 2 0 0,-1-3 1280 0,2 3 208 16,0-2 48-16,1 3 16 0,-3 7-144 0,0 0-16 15,0 0-16-15,2-10 0 0,-2 10-256 0,0 0-48 16,0 0-16-16,0 0 0 0,0 0-400 0,0 0-80 16,0 0 0-16,-2 14-16 0,-1 3-176 0,2 1-16 15,-3 3-16-15,0 6 0 0,3 0-48 0,0 7-16 16,1 5 0-16,0-8 0 0,0 6 16 0,-1 6 0 16,-1 4 0-16,1 6 0 0,-3 2-112 0,0 2 0 15,1 3-16-15,0 0 0 0,-2 4-176 0,0-4 160 16,0 0-160-16,0 0 160 0,-2-3-160 0,1-5 0 0,1-6 0 15,1-2 0-15,-1-4 0 0,1-5 128 0,0-2-128 0,1-4 0 16,-1-2 0-16,0-1-224 0,1-2 32 0,3-1 0 31,0-7-896-31,0-4-160 0,0-12-32 0</inkml:trace>
  <inkml:trace contextRef="#ctx0" brushRef="#br0" timeOffset="20034.29">17036 4861 16575 0,'0'0'1472'0,"-7"5"-1168"16,2 0-304-16,-1 2 0 0,1 0 624 0,1 0 64 15,1 4 16-15,2 1 0 0,0 3 128 0,2 3 48 16,0 1 0-16,4 5 0 0,3 0-80 0,2 5-16 15,3-1 0-15,6 15 0 0,0-6-176 0,3 0-32 16,-2 0-16-16,2 1 0 0,1-1-304 0,-2 0-64 16,1-3-16-16,1-2 0 0,0-5-176 0,1-2 192 15,2-5-192-15,1-2 192 0,-2-6 224 0,2-2 48 16,-1 0 16-16,0-6 0 0,1-4 128 0,0-1 32 0,-1-5 0 0,2-4 0 16,3-4 0-16,-1-5 16 15,0-2 0-15,0-6 0 0,1 0-288 0,0-6-64 0,1-1-16 0,-1-2 0 16,-3-1-288-16,-4 1 160 15,-5-1-160-15,-3-3 128 0,-2-3-128 0,-2 2 160 0,-3 5-160 0,-2 1 160 32,0 3-480-32,-1 7-112 0,-2 0-16 0,-2 6-9968 0,3 6-2000 0</inkml:trace>
  <inkml:trace contextRef="#ctx0" brushRef="#br0" timeOffset="21315.47">5904 6619 13823 0,'0'0'608'0,"5"-11"128"0,1-1-592 0,-3 3-144 15,-1-1 0-15,1 1 0 0,-3 9 0 0,4-9 160 16,-4 0-160-16,0 3 160 0,-5-4 224 0,0 4 32 16,-1-2 16-16,-2 3 0 0,-1 2 32 0,-1 1 16 15,-3 1 0-15,2 1 0 0,-3 1-32 0,-3 3 0 16,-2 1 0-16,-4 5 0 0,-3-4-48 0,-2 7-16 16,-3 3 0-16,1 2 0 0,-3 1 0 0,1 3-16 15,0 2 0-15,2 3 0 0,-1 1 48 0,3 6 16 16,3 4 0-16,3 4 0 0,1-1-112 0,0 6 0 15,3-1-16-15,6 3 0 0,3 2-176 0,4 0-128 16,2-5 192-16,4-1-192 0,6-3 176 0,0-2-176 16,4-1 160-16,0-6-160 0,2-6 128 0,1-2-128 0,1 2 0 0,3-8 144 15,1-1-16-15,1-4-128 16,2-5 192-16,2 2-64 0,1-4 0 0,2-2 0 16,0-2 0-16,-1 0 0 0,0-3 16 0,-2-1 0 15,-2-1 0-15,-2-4 0 0,-2 0 48 0,0-4 0 16,-4 1 0-16,-2-3 0 0,-3 2 0 0,0-4 0 15,-3 1 0-15,-3-1 0 0,-1 3-16 0,0-3 0 0,-4 0 0 16,-3-1 0-16,-2-2-176 0,-5-1 192 0,-3 1-192 0,1 1 192 16,0-1-192-16,0 0 0 0,1 2 0 0,2 1 0 15,2 1 0-15,3 3 0 0,-1-2 0 0,5 6 0 16,-2 0 0-16,4 6 0 0,0 0-160 0,0 0 160 16,0 0-144-16,0 0 144 0,0 0-128 0,10 9 128 15,0-3-144-15,3 2 144 0,1-3-160 0,-1 1 160 16,3 2 0-16,0-3 0 0,-2 1-128 0,-1 2 128 0,1-3 0 0,0 5 0 15,-1 1 0-15,0 2-144 0,-2 2 144 0,1 1 0 16,-2 1-144-16,0 1 144 0,0 0-256 0,-1 0 0 16,-2 0 16-16,-1 1 0 15,-2 1-528-15,0 0-128 0,-1 1 0 0,0-3-16 16,-4-2-1472-16,1-1-304 0</inkml:trace>
  <inkml:trace contextRef="#ctx0" brushRef="#br0" timeOffset="21665.35">6217 7011 18431 0,'0'0'816'0,"0"0"160"0,0 0-784 0,-6 7-192 16,3 6 0-16,-1-3 0 0,-1 3 256 0,-1 5 16 15,1 3 0-15,1 7 0 0,-1 1 176 0,1 2 16 0,2 1 16 0,2-1 0 16,2-1-144-16,3 1-16 16,0 1-16-16,2-2 0 0,-1-6 0 0,3-4 0 15,1-3 0-15,2-3 0 0,-1-8 304 0,3 0 64 16,0-2 16-16,0-5 0 0,1-7 16 0,0 1 16 0,1-7 0 0,-1 1 0 16,-1-2-208-16,0-3-64 0,1-4 0 0,-1-1 0 15,-2 0-192-15,-1-1-64 0,-1 3 0 0,-2 0 0 16,-3 1-192-16,-1 0 144 0,-2 1-144 0,-1 2 128 15,-2 2-128-15,-1-2 192 0,-2 2-192 0,-2 2 192 0,2 2-192 0,1-1-144 16,-1 5 144-16,4 7-208 16,0 0-1872-16,0 0-368 0,-1-10-80 0</inkml:trace>
  <inkml:trace contextRef="#ctx0" brushRef="#br0" timeOffset="21981.65">6724 7051 15887 0,'0'0'704'0,"14"4"144"0,4 1-672 0,0-1-176 16,0-4 0-16,1-1 0 0,-2-3 1072 0,1 0 176 15,0 0 32-15,-1-2 16 0,-1-4-400 0,1 2-64 0,-2-3-32 0,0 1 0 16,0 1-160-16,-1-4-16 16,-1 3-16-16,-4-3 0 0,-3-1-240 0,-1 3-48 15,1 0-16-15,-6 11 0 0,0-11-48 0,0 3-16 0,0 8 0 0,0 0 0 16,-7-9 64-16,-3 6 16 15,-3 1 0-15,-1 5 0 0,-2 1-176 0,-2 5-16 0,-1-2-128 0,0 6 192 16,-4 2-192-16,1 2 0 0,-3 2 128 0,0 0-128 16,-1-1 0-16,3-1 0 0,3 1 0 0,3 1 0 15,3-2 0-15,3-1 0 0,2-2 0 0,6-3 0 16,3 0 0-16,3-2 0 0,5 1 0 0,2-4 0 16,1 1-304-16,3-2 48 0,3-4 16 0,2 2 0 15,2-3-528-15,2-2-96 16,1 0-32-16,2-6-6912 0,1-1-1408 0</inkml:trace>
  <inkml:trace contextRef="#ctx0" brushRef="#br0" timeOffset="22321.24">7561 6821 8287 0,'-3'-9'736'0,"3"9"-592"15,0 0-144-15,0 0 0 0,-4-7 2192 0,4 7 416 16,0 0 80-16,-9 0 0 0,0 2-1296 0,-1 5-272 15,-2-1-48-15,0 4-16 0,1-2-352 0,-2 3-80 16,0-1-16-16,1 3 0 0,0 1-96 0,3-3-32 16,3 1 0-16,0 1 0 0,0-3-64 0,5 1-16 15,1-11 0-15,3 13 0 0,2-5-128 0,4 2-16 16,2-3-16-16,3 5 0 0,0-5-64 0,4 4-16 16,1-6 0-16,0 4 0 0,-1-1 48 0,0 0 16 0,-2 1 0 0,-1-3 0 15,1 3-32-15,-5-1 0 16,-1 3 0-16,-2-2 0 0,-3 1 64 0,-5-10 0 0,0 0 0 0,-1 13 0 15,-4-4 256-15,-4 2 48 0,-4-3 16 0,-3 1 0 16,-4-3-224-16,-2 1-32 0,-4-1-16 0,-1-2 0 16,-1 0-128-16,1-2-32 0,-1-2 0 0,0-1 0 15,-2-3-144-15,5 2-144 0,2-6 144 0,4 0-208 32,2 3-1904-32,7-2-384 0,-1 0-80 0</inkml:trace>
  <inkml:trace contextRef="#ctx0" brushRef="#br0" timeOffset="22699.51">8227 6737 20671 0,'2'-10'912'0,"-2"10"192"0,0 0-880 0,0 0-224 16,0 0 0-16,0-7 0 0,0 7 832 0,-5-3 128 15,0 0 32-15,-4 3 0 0,-2 2-480 0,-3 2-112 16,-1 1-16-16,-1 0 0 0,0 2-160 0,0 3-32 16,3 3-16-16,-3-3 0 0,4 3 96 0,1 1 32 15,2-2 0-15,4 0 0 0,2 1-48 0,1-3-16 16,2 2 0-16,4 2 0 0,-1-2-48 0,2 2 0 16,1 0 0-16,3 0 0 0,-1-2-64 0,1 0 0 15,-1 1-128-15,1 0 192 0,0-2 0 0,-1 2-16 0,-2 0 0 0,-1-4 0 16,-1 2 192-16,-1-3 32 15,-3 2 16-15,-3-3 0 0,-2 5 176 0,-3-3 48 16,-2 1 0-16,-2-2 0 0,-6 0-272 0,-9 1-48 16,2 1-16-16,0-3 0 0,3-1-304 0,5-3 0 0,1-2 0 15,-9-1 0 1,1-1-2096-16,4-6-464 0,-8-2-112 0,6-2-16 0</inkml:trace>
  <inkml:trace contextRef="#ctx0" brushRef="#br0" timeOffset="23333.07">10030 6235 17503 0,'-15'-2'768'0,"8"4"176"0,-1 5-752 0,2-1-192 0,-1 5 0 0,2 1 0 15,1 3 368-15,1 7 32 0,-1 4 16 0,1 4 0 16,1 3-64-16,0 2-16 0,1 2 0 0,0 4 0 15,-2-1-144-15,-1 2-16 0,-1 3-16 0,-1-3 0 16,-2 2 128-16,-2-2 32 0,-4 0 0 0,3-5 0 16,-1-6-64-16,0-3-16 0,0-6 0 0,1-2 0 15,2-5 320-15,3-6 64 0,6-9 16 0,0 0 0 0,0 0 64 0,0 0 32 16,3-8 0-16,4-5 0 0,0-1-48 0,3-3-16 16,1-4 0-16,1-3 0 0,2-3-416 0,4 1-96 15,1-2-16-15,0 2 0 0,0 3-144 0,0-2 0 16,2 1 0-16,0 2 0 0,0 4-208 0,2 3 80 15,-1 0 128-15,3 5-208 0,-3 5 64 0,1 5 16 16,-1 3 0-16,0 5 0 0,-2 1 128 0,-1 6-192 16,-3 3 192-16,0 2-192 0,-5 5 48 0,-1-1 0 15,-3 0 0-15,-3 5 0 16,-3 3-1456-16,-2-4-304 0,-3 0-48 0,0-4-16 0</inkml:trace>
  <inkml:trace contextRef="#ctx0" brushRef="#br0" timeOffset="23638.37">11009 6666 22975 0,'0'0'1024'0,"-6"12"192"0,2 0-960 0,-4-2-256 0,-2 3 0 0,-1 4 0 15,1 3 288-15,-3 2 16 0,-1 1 0 0,-4-2 0 16,0-2 80-16,3 0 32 0,0-2 0 0,3-1 0 15,2 0 64-15,4-4 16 0,1 0 0 0,5-12 0 16,0 9-192-16,0-9-48 0,0 0 0 0,10 5 0 16,1-5 64-16,2-3 0 0,0-4 0 0,0-2 0 0,-1-5-64 0,1-3-16 15,-3-1 0-15,0 1 0 0,2-3-64 0,-7 3-16 16,-3-1 0-16,0 0 0 0,-4 0-160 0,-1 2 160 16,-4-2-160-16,0 3 160 0,-1-1-160 0,-5 4 0 15,-2-3 0-15,0 1 128 16,-1 2-496-16,4 3-96 0,-2-1-32 0,4 2-8464 15,2 1-1712-15</inkml:trace>
  <inkml:trace contextRef="#ctx0" brushRef="#br0" timeOffset="23934.52">11380 6528 13823 0,'-5'16'608'0,"3"-2"128"0,-2 8-592 0,0 1-144 16,-1-2 0-16,-1 3 0 0,-2 2 1536 0,-1-5 256 16,-4 0 64-16,3-1 16 0,-2 0-240 0,-1 1-48 0,0-2-16 0,2-5 0 15,-1-3-608-15,7-2-112 0,5-9-16 0,0 0-16 16,-6 6-304-16,6-6-64 0,0 0-16 0,0 0 0 16,1-12 80-16,3 0 0 15,0-3 16-15,2-1 0 0,2-1-208 0,2-1-64 0,0 0 0 0,1 2 0 16,2-4-64-16,1 2 0 0,1 0-16 0,2 0 0 15,-1-1-176-15,2 3 160 0,1-1-160 0,2 6 160 16,-1 3-160-16,0 4 0 0,2 0 0 0,0 2 128 16,-2-2-288-16,-2 1-64 0,-3 3-16 0,-1 0 0 15,-1 0-2592-15,-2 0-528 0,-11 0-96 0,0 0-32 0</inkml:trace>
  <inkml:trace contextRef="#ctx0" brushRef="#br0" timeOffset="24488.06">12471 6486 13823 0,'-4'-9'1216'0,"0"-1"-960"15,-1 3-256-15,5 7 0 0,-7-5 1088 0,0 1 192 0,1 3 16 0,-2 4 16 16,-1 6-64-16,1-1-16 0,-3 4 0 0,1 3 0 16,-3 3-400-16,3 6-64 15,-2 4-32-15,0-3 0 0,-2 1-192 0,1-2-32 0,-1 5-16 0,2-3 0 16,-5 0-176-16,3-2-48 0,-1-3 0 0,2-1 0 15,3-1-144-15,1-5-128 0,2-5 192 0,7-9-192 16,0 0 336-16,0 0-32 0,0 0-16 0,-2-11 0 16,5-6 320-16,1-1 64 0,1-1 16 0,5-5 0 15,3-3-432-15,-1 3-64 0,1-1-32 0,1-1 0 0,0 1-160 16,3 1 0-16,-2 1 0 0,3 3 0 0,1 1 0 0,1 5 0 16,2 2 0-16,2 5-176 0,-1-5 176 0,2 8-160 15,-2 2 160-15,-3 4-160 0,-1 3 160 0,-1 4-160 16,-3 0 160-16,-1 4-160 0,-2 2 160 0,-2 0-192 15,-2 2 192-15,-3 2-192 0,-4 1 192 0,-1 1-128 16,-3-2 128-16,1 0-128 0,-1-3 128 0,0-2-160 16,-4-5 160-16,2 0-160 0,5-9 160 0,-5 6 0 15,5-6 0-15,0 0 0 0,0 0 0 0,0 12 0 16,0-12 0-16,4 11 0 0,0 2 0 0,1 4-128 16,2 0 128-16,0 0-128 15,-1-2-336-15,3-1-64 0,0-1-16 0,1 2 0 16,1 0-2080-16,2-2-432 0</inkml:trace>
  <inkml:trace contextRef="#ctx0" brushRef="#br0" timeOffset="25101.32">12648 6765 12895 0,'0'0'1152'0,"0"0"-928"16,0 0-224-16,0 0 0 0,0 0 1264 0,4-11 208 16,-2 4 32-16,1-4 16 0,0 1-480 0,2-4-80 0,1 0-32 0,0-1 0 15,0 2-288-15,2-1-48 0,1-1-16 0,0-2 0 16,0-1-80-16,2 3-32 0,0 4 0 0,3-2 0 15,0 0-144-15,0 4-48 0,0 2 0 0,2 3 0 16,0 3-80-16,-2 6 0 0,1 5-16 0,2 1 0 16,-1 6-176-16,-2 2 0 0,0 4 144 0,0 0-144 15,-1 7 0-15,-1-2 144 0,-5 0-144 0,-2 0 0 0,0 4 0 0,-1 0 0 16,-4-1 0-16,0-4 0 0,-1 0 0 16,0-6-192-16,-1-3 0 0,2-4 0 15,2-1-784-15,0-2-160 0,-2-11-16 0</inkml:trace>
  <inkml:trace contextRef="#ctx0" brushRef="#br0" timeOffset="26102.6">13511 6613 18191 0,'-5'-9'800'0,"5"1"176"0,0-1-784 0,0 9-192 15,-3-7 0-15,3 7 0 0,0 0 688 0,-10-4 80 16,-1 8 32-16,-2 1 0 0,-1 1-256 0,-3 7-48 16,0 5-16-16,-1-1 0 0,-1 3-176 0,1 0-48 15,1 1 0-15,1 2 0 0,-1-2 128 0,2-1 0 16,2-2 16-16,6 1 0 0,2-1-176 0,2-2-32 0,3-6-16 0,5-1 0 16,-5-9-48-16,10 3-128 15,2-3 192-15,-1-3-64 0,-1 1 96 0,2-5 16 16,2-2 0-16,-1-1 0 0,1-1 96 0,1-4 32 0,-1-2 0 15,1 4 0-15,-1 3-224 0,-1 0-144 0,-3 2 192 0,-1 2-192 16,0 2 128-16,-9 4-128 0,0 0 0 0,11 0 0 16,-11 0 0-16,12 10 0 0,-4-1 128 0,0 5-128 15,-2 0 0-15,-1 2 0 0,2 1 0 0,-2-3 0 16,0-1 0-16,1-2 0 0,1-4 0 0,2-1 0 0,2 2 0 0,4-4 0 16,2-4 0-16,1-3 0 0,1-2 128 0,1-8-128 15,2-5 0-15,-1 1 0 0,1-1 144 0,1-2-144 16,1-5 0-16,-6 8 144 0,-1-4-144 0,5 1 0 15,-2-2 0-15,2-1 0 0,0-7 0 0,-1 3 0 16,0 1 0-16,0 0 0 0,1-3 128 0,-1 0-128 16,1-4 0-16,0 0 128 0,-2-7-128 0,-1-1 0 15,-1 0 0-15,-2-6 0 0,0-3-240 0,-1 3-16 16,-1 2-16-16,-3 5 0 0,-3 3-48 0,-2 4-16 16,-2 10 0-16,-1 4 0 0,-3 4 336 0,-2 3 0 15,0 7 0-15,-2 6 0 0,-6 7-224 0,-2 5 80 16,0 5 16-16,-5 3 0 0,1 2 128 0,-2 5-192 15,-2 8 192-15,0 4-192 0,0 5 192 0,2 6 0 0,2 3-144 16,-2 2 144-16,0-1 0 0,4-1 0 16,3 0 0-16,2-5 0 0,3-8 0 0,4-4 0 15,2-7 0-15,3-3 0 0,2-4 0 0,3-6 0 16,2-6 0-16,2 0 0 0,2-5 192 0,3-4 48 16,3-3 16-16,2-4 0 0,1-4 96 0,2-3 32 15,2-5 0-15,1-4 0 0,1-3-224 0,0 0-32 0,-1 0-128 0,0-4 192 16,0 1-192-16,1-2 0 0,-2-4 128 0,0-1-128 15,-2-3 0-15,1 0 0 0,-1-1 0 0,3-3 0 16,-3-3 128-16,3 0-128 0,-2-5 0 0,-2 3 144 16,-1 3-144-16,-3 3 0 0,-3 2 144 0,-3 4-144 15,-4 2 0-15,-2 8 0 0,-1 2 0 0,-3 10 0 16,-3 0 0-16,-1 12 0 0,-6 0 0 0,-3 5 0 16,-2 7 0-16,-5 3 0 0,-4 4 0 0,-2 4 0 0,1 6 0 15,-2 4 0-15,-1 4 0 0,0 2 0 0,-1 3 0 0,1 4 0 16,0 0 0-16,2 1 0 0,3 0 0 0,3-6 0 15,2-2 0-15,4-5 0 0,2-3 0 0,3-7 0 16,1-1 0-16,3-4 0 0,1-2 0 0,2-5 0 16,4-2 0-16,0-5 0 0,4-1 0 0,3-1 144 15,-2-3-144-15,2 0 0 0,0-1 176 0,1 1-176 16,0-2 160-16,0 2-160 0,0 0 0 0,0 0 0 16,1-1 0-16,-2 4 0 0,1 3 0 0,-1 2 0 15,1 4 0-15,0 0-160 0,-1 0 160 0,0 4 0 16,-3 1 0-16,-1 1 0 0,-3-1 0 0,1-1 0 15,-1 1 0-15,0-1 0 0,1-2 0 0,-1 0 0 16,0 0 0-16,2-1 0 0,0-4-144 0,2 0 144 16,1-4-160-16,2-1 160 0,0-3 0 0,1-1 0 15,-2-1-128-15,2-2 128 0,0 2 0 0,0 1 0 16,-1-1 0-16,0-1 0 0,-1 0-192 0,1 1 16 16,-3 1 0-16,2 3 0 15,-2 2-304-15,0 6-64 0,-2-3-16 0,-2 6-7584 0,-1-5-1520 0</inkml:trace>
  <inkml:trace contextRef="#ctx0" brushRef="#br0" timeOffset="26919.18">16511 6468 17503 0,'0'0'1552'0,"0"0"-1232"0,-9-4-320 0,9 4 0 15,0 0 640-15,-8 10 64 0,-1 3 0 0,0 6 16 16,0 4-80-16,-1 2-32 0,0 6 0 0,2 2 0 15,0 2-160-15,1 1-48 0,1 0 0 0,2-2 0 0,0-1-208 0,3-9-64 16,1-1 0-16,1 10 0 0,3-2-128 0,4-7 192 16,1-3-192-16,2-7 192 0,4-5 96 0,-3-4 32 15,0-3 0-15,11-4 0 0,-1-4 112 0,2-2 16 16,0-4 16-16,0 1 0 0,3-3-96 0,0-1-32 16,-2-4 0-16,-2 3 0 0,-3 0-208 0,-2 2-128 15,-1 4 128-15,-3-1-128 0,-3 3 0 0,-2 4 0 16,1 2 0-16,4 4 0 0,-1 2 0 0,0 4 0 15,-3 4 0-15,1 5 0 0,1 0 0 0,-5-6 0 16,2 3 0-16,4 11 0 0,-2 0 0 0,-1-1 0 16,-1-1 0-16,2-2 0 0,0-3 0 0,-1-9 0 15,3 1 0-15,6-2 0 0,-1-3 0 0,1-8 0 16,1-1 0-16,3-2 0 0,1-7 192 0,2-2-48 16,-1-4 0-16,2-1 0 0,-2 1 112 0,-1 0 32 15,-6-2 0-15,-4 0 0 0,-3-4-288 0,-3 4 128 0,-3 0-128 0,-4 0 0 16,-3-2 144-16,-2 3-144 0,-4 1 0 0,1 1 144 15,-1 0-144-15,-1 0-144 0,0 3 144 0,1 5-208 32,-3 1-1264-32,4 3-240 0,7 6-48 0,-7-3-16 0</inkml:trace>
  <inkml:trace contextRef="#ctx0" brushRef="#br0" timeOffset="27240.98">17736 6619 17503 0,'-15'13'1552'0,"8"-4"-1232"0,0 6-320 0,0 0 0 0,0 2 1504 0,-1 2 240 15,-1 2 48-15,0 1 16 0,-1 2-1232 0,1 3-256 16,0-6-64-16,0 1 0 0,2 1 0 0,1-1-16 16,0-3 0-16,4-2 0 0,3 1 16 0,2-4 0 15,1-4 0-15,1 2 0 0,2-7 96 0,3-1 32 16,2-4 0-16,2-2 0 0,0 0-64 0,2-2 0 15,2-7 0-15,0 0 0 0,1-1 32 0,-1-1 0 16,-3-2 0-16,0 1 0 0,-3-1 64 0,-2-2 16 16,-2 2 0-16,-2 1 0 0,-2 1-112 0,-3 0-32 15,-2-1 0-15,-3 6 0 0,-2-1-112 0,-2 5-32 16,-1-1 0-16,-1 1 0 0,-2 3-288 0,1 1-64 16,0 1-16-16,0 0 0 15,2 3-1440-15,3-1-272 0,0-1-64 0,6-2-10576 0</inkml:trace>
  <inkml:trace contextRef="#ctx0" brushRef="#br0" timeOffset="27502.41">18145 6608 18879 0,'0'0'832'0,"0"0"192"0,0 0-832 0,2 10-192 0,-4-1 0 0,1 5 0 15,0 0 656-15,-1 1 96 0,1-2 16 0,0 3 0 0,0-1-368 16,1 2-64-16,0-1-16 0,0 0 0 15,1-2 0-15,1-4-16 0,2 1 0 0,0-3 0 0,2 0 480 0,0-3 112 16,0-4 0-16,3-1 16 0,1-3 144 0,1-5 32 16,2-3 0-16,0 0 0 0,1 2-256 0,0-4-32 15,-1 1-16-15,-1-4 0 0,0 0-272 0,-1 1-48 16,1-1-16-16,-2 0 0 0,-3-1-192 0,1-1-64 16,-3 2 0-16,0 2 0 0,1 1-192 0,-3 3 0 15,1-1 0-15,-2 3 0 0,0-2-192 0,-1 2-144 16,-1 1-32-16,0 2 0 15,0 5-2816-15,0-6-560 0</inkml:trace>
  <inkml:trace contextRef="#ctx0" brushRef="#br0" timeOffset="27736.49">18964 5855 21183 0,'0'0'1888'0,"-4"8"-1504"0,-1 5-384 0,1 3 0 16,0 7 1152-16,1 4 176 0,1-2 16 0,-2 8 16 15,1 7-1040-15,-2 5-320 0,-3 4 128 0,-1 4-128 16,-2 5 0-16,-2 1 128 0,-5 1-128 0,-2 2 0 16,-1 0 144-16,0 0-144 0,0-2 192 0,4-3-192 15,0-1 0-15,4-10 0 0,2-3-192 0,2-6-7680 16,3-5-1520-16</inkml:trace>
  <inkml:trace contextRef="#ctx0" brushRef="#br0" timeOffset="28190.51">19542 6573 13823 0,'0'0'1216'0,"4"-5"-960"16,1-1-256-16,-5 6 0 0,3-9 1952 0,-3 9 352 16,0 0 64-16,0 0 0 0,0 0-1472 0,-8-1-320 15,-2 2-48-15,-4 4-16 0,-4 5-336 0,-2 2-176 16,-3 3 160-16,-5 3-160 0,0 5 288 0,0 0-32 16,0-1-16-16,1 5 0 0,2-4 96 0,3 0 32 15,2 1 0-15,3-1 0 0,5-5-64 0,2-1-16 16,5-1 0-16,1-7 0 0,5 1 112 0,4-6 32 15,4-4 0-15,4-2 0 0,2-1-160 0,7-8-16 16,3-3-16-16,5-1 0 0,1-9-112 0,2-1 0 16,-1-7-128-16,0 0 192 0,-3-2-192 0,-3-1 176 15,0 1-176-15,-1 1 160 0,-2-4 96 0,1-2 32 0,-3 1 0 16,-3-3 0-16,-3-4 32 0,-1 0 0 0,-2-4 0 0,-1 5 0 16,-2-2-160-16,-2 8-32 0,-1 5 0 0,0 9 0 15,-4 3-128-15,-2 7 0 0,-4 4 0 0,-1 10 0 16,-1 9 0-16,-2 3 0 0,-2 9-128 0,-3 5 128 15,-1 7 0-15,-1 4-144 0,-1 8 144 0,0 2 0 0,1 4-192 0,0 3 64 16,1 0 128-16,1 2-208 16,0 0-640-16,5-3-128 0,2-5-32 0,4-7 0 15,2-2-1920-15,2-5-384 0</inkml:trace>
  <inkml:trace contextRef="#ctx0" brushRef="#br0" timeOffset="28721.01">22444 5291 24879 0,'0'0'2208'0,"0"0"-1760"0,0 0-448 0,-5 9 0 16,-1 0 0-16,-2 5 128 0,-1 3-128 0,-2 8 0 15,-3-1 0-15,-5 23 0 0,0 1 0 0,1 5 0 16,0 5 0-16,-1 5 0 0,1 7 0 0,-1 5 0 15,-1 3 0-15,-2 3 0 0,-1 5 0 0,0-4 0 16,-1-2 0-16,0-8 0 0,0-8 0 0,4-7 0 0,2-11 144 0,3-7-144 16,2-8 160-16,4-5-160 0,4-5 192 15,2-7-48-15,5-7-16 0,-2-7 0 0,7 0 256 0,5-2 64 16,2-7 0-16,2 1 0 0,6-4-128 0,-1-2 0 16,0-4-16-16,7-8 0 0,-3 5-304 0,-1-3 160 15,-1 2-160-15,0 4 128 0,0 3-128 0,-6 7 0 16,0 2 0-16,2-2-176 0,0 3 176 0,1 4 0 15,-3 2 0-15,0 2 0 0,-3 3 0 0,-1 4 144 16,-3 4 0-16,-4-1 0 0,-2 1-144 0,-4 3 0 16,-3 0 144-16,-3 1-144 0,-4 0 0 0,-3 0 0 15,-3-2 0-15,-11 8 128 0,-1-2-128 0,0-7 0 16,-3-2 0-16,2-2 0 0,1-6-256 0,2 1-32 16,0-5 0-16,2-1-8160 15,1-3-1616-15</inkml:trace>
  <inkml:trace contextRef="#ctx0" brushRef="#br0" timeOffset="29075.35">23040 6371 23951 0,'17'9'1056'0,"-7"-2"224"0,4-4-1024 0,4 2-256 0,3 2 0 0,2-2 0 15,2-1 1200-15,1 1 176 0,3 1 32 0,2-2 16 16,2-4-864-16,3 0-176 0,-3-3-48 0,2 0 0 0,0-3-208 16,-1 0-128-16,0-3 160 0,-2-1-160 0,-3-5 160 0,-3 0-160 15,-3-3 160-15,-4-1-160 0,-3 0 224 0,-2-2-48 16,-2 3-16-16,-4-1 0 0,-1-1 144 16,-3 2 16-16,-4 0 16 0,-4 5 0 0,-5-1-80 0,-3 6 0 15,-2 0-16-15,-2 3 0 0,-4 4-240 0,-3 3 144 16,-4 5-144-16,2 3 128 0,-1 4-128 0,2 1 192 15,1 3-192-15,3 2 192 0,1 3-16 0,3 4 0 16,4-3 0-16,2 3 0 0,2 2-176 0,4 3 128 16,4-3-128-16,4 2 128 0,0-2-128 0,3-3 0 15,4 4 0-15,3-6 0 0,3-1-288 0,2-2 16 16,6 0 0-16,1-1 0 16,7-2-2160-16,2-2-448 0</inkml:trace>
  <inkml:trace contextRef="#ctx0" brushRef="#br0" timeOffset="30305.42">14609 8680 6447 0,'0'0'576'0,"3"-8"-576"15,-3 8 0-15,-2-12 0 0,0 6 1632 0,-2 0 224 16,-1 1 32-16,-1 3 16 0,-5 2-704 0,-1 2-144 15,-4 1-32-15,-1 6 0 0,-4 2-512 0,-2 1-128 16,-2 2 0-16,-4 1-16 0,-3 3 64 0,-1 1 16 16,-3 3 0-16,-1 3 0 0,-2 5 192 0,-4 5 32 15,-2 2 16-15,-4 5 0 0,-1 4 112 0,2 5 32 16,1 3 0-16,1 3 0 0,2 6-224 0,4 3-32 16,5 5-16-16,3 1 0 0,3 2-352 0,3 4-64 15,2-3-16-15,6-2 0 0,3-1-128 0,5-1 0 16,5-3 144-16,6-3-144 0,5-1 0 0,7-6 0 15,5-1 0-15,5-2 0 0,2-5 0 0,7-3 0 16,7-5 0-16,7 0 0 16,5 0-512-16,11-6-32 0,7 0 0 0,3-9-7392 15,3-11-1472-15</inkml:trace>
  <inkml:trace contextRef="#ctx0" brushRef="#br0" timeOffset="31043.44">19564 8502 7359 0,'0'0'320'0,"0"0"80"0,0 0-400 0,0 0 0 0,2-7 0 0,-2 0 0 15,0 7 2064-15,0 0 336 0,0 0 64 0,0 0 16 0,0 0-1632 0,9 0-320 16,-1 5-64-16,0 0-16 0,-1 1 224 0,3 6 32 16,2-2 16-16,2 5 0 0,1 0-16 0,3 4-16 15,1 4 0-15,3 4 0 0,0 0-112 0,4 4 0 16,2 4-16-16,1 3 0 0,2 5-144 0,0 1-32 15,2 6 0-15,0 0 0 0,-1 0-192 0,0 4-32 16,-4 2-16-16,-1 0 0 0,-1 1-144 0,-4 1 0 16,-2 3 144-16,-2-1-144 0,-1 0 192 0,-6 0-48 15,2-3 0-15,-4-1 0 0,-3-2 112 0,-2 1 0 16,0 0 16-16,-6-3 0 0,0 0 112 0,-3 0 0 16,-4 1 16-16,-3 0 0 0,-2-5 0 0,-2-2 0 15,-2 1 0-15,-2-3 0 0,-3 1-48 0,0-3-16 16,-4-2 0-16,-2 2 0 0,-1-4-48 0,-5-2-16 15,1-2 0-15,1-3 0 0,1-3-80 0,0 1 0 16,2-6-16-16,1 0 0 0,1-6-176 0,0 1-224 16,1-4 48-16,-7 2 16 15,7-9-2016-15,7-2-384 0,4-10-96 0</inkml:trace>
  <inkml:trace contextRef="#ctx0" brushRef="#br0" timeOffset="32039.53">21846 8320 10127 0,'-12'-8'896'0,"6"6"-704"0,-1-2-192 0,0 0 0 16,-6 1 544-16,3 1 80 15,-4-2 16-15,-1 4 0 0,-3 4 224 0,-1 0 48 16,-2 0 16-16,-1 6 0 0,-3 0-304 0,-4 5-64 16,-1 2-16-16,-5 3 0 0,-3 4 224 0,0 4 32 0,0 5 16 0,-1 4 0 15,-1 2-144-15,1 10-32 0,-1 4 0 0,2 7 0 16,0 7-304-16,2 7-64 0,2 2-16 0,1 7 0 16,0 3-128-16,4 3-128 0,3 3 144 0,5-2-144 15,4 2 128-15,7-2-128 0,4 1 0 0,4 0 144 16,6-1-144-16,6 0 0 0,4-5 0 0,4-1 0 15,3-8 0-15,3-1 0 0,1-3 0 0,16 19 0 32,1-13-784-32,4-17-192 0,-1-9-48 0,-7-19 0 0</inkml:trace>
  <inkml:trace contextRef="#ctx0" brushRef="#br0" timeOffset="32697.96">24484 7749 13647 0,'0'0'592'0,"0"0"144"0,0 0-592 0,0 0-144 16,7-2 0-16,0-2 0 0,2 0 448 0,4 3 48 15,-2 1 16-15,6 2 0 0,2 3-192 0,3-1-16 16,1 2-16-16,2 5 0 0,2-4-96 0,1 5-32 15,0 2 0-15,1 3 0 0,0 8-32 0,2 5-128 16,0 2 192-16,1 3-64 0,0 5-128 0,2 4 192 16,2 10-192-16,1 6 192 0,2 4-192 0,3 8 0 15,-1 6 0-15,-1 2-176 0,-2 4 176 0,-1 0 0 16,0 5 0-16,13 34 128 0,-7-9 0 0,-2-9 16 16,-2-3 0-16,-13-30 0 0,3 11 304 0,-3 1 64 15,0 0 16-15,6 34 0 0,-11-15 96 0,-7-8 16 16,-6-2 0-16,-9-4 0 0,-10-5 272 0,-5-4 64 15,-3-1 16-15,-2-26 0 0,-4 3-48 0,-5 0-16 16,-5 2 0-16,-2-2 0 0,-5-1-368 0,-6 2-80 0,-5-5-16 0,-4-2 0 16,-3-4-272-16,1-4-64 0,7-3-128 0,-23 10 192 31,13-5-1568-31,10-14-320 0</inkml:trace>
  <inkml:trace contextRef="#ctx0" brushRef="#br0" timeOffset="35046.48">13694 10939 3679 0,'-12'0'160'0,"7"4"32"16,-1 0-192-16,-2-1 0 0,2 0 0 0,0 4 0 15,-5-1 2176-15,4 1 400 0,0 1 80 0,1 1 16 0,1 4-1728 0,1 4-352 16,2 3-64-16,2 4-16 0,2 0-288 0,2 2-64 16,0 2-16-16,2 1 0 0,3 4-16 0,4 1 0 15,1 2 0-15,2-1 0 0,3 0-128 0,4-1 160 16,3 2-160-16,2-2 160 0,1-6-160 0,4 0 0 15,3 1 144-15,2-5-144 0,1-1 320 0,3-1 0 16,2-2 0-16,0-5 0 0,0-1 192 0,1-1 16 16,-3 0 16-16,0-4 0 0,0 1 64 0,1-5 16 15,3 0 0-15,2 1 0 0,3-2-272 0,2-1-48 16,2 0-16-16,20 4 0 0,-9-3-64 0,-4-4-16 16,-2-3 0-16,1-2 0 0,1 2-208 0,3 1 176 15,2-1-176-15,-2 1 160 0,-3-5-160 0,-1 1 0 16,-3 1 144-16,1-4-144 0,1 3 0 0,6-3 0 15,2 1 0-15,-2 3 128 0,-3-5-128 0,0 2 0 16,-2-1 0-16,1 3 128 0,1 2 32 0,5 1 16 16,0 0 0-16,-1 2 0 0,-4-2-48 0,-1 2-128 0,-1-2 192 15,2 2-64-15,-1-1-128 0,0 0 0 0,6 2 144 0,-2 0-144 16,-1-5 144-16,-3 1-144 0,-2 1 192 0,-1 1-192 16,0 4 128-16,0-1-128 0,0 1 0 0,5 2 0 15,-1 1 128-15,-6 0-128 0,-5 0 0 0,-2 1 0 16,1-1 0-16,-2 0 0 0,-2 5 0 0,-1-1 0 15,-1 3 0-15,-2 2 0 0,-2 0 0 0,-3 4 0 16,-3 1 0-16,-5 4 0 0,-4-1 0 0,-3 3 0 0,-4 3 0 0,-2-1 0 16,-5 1 0-16,-1 2 0 0,-5-2 0 0,0 2 0 15,-3-4 128-15,-3 2-128 0,-3-4 192 0,1 0-32 16,-5-3 0-16,0-2 0 0,-1 0 160 0,-1-5 16 16,0-5 16-16,-2 1 0 0,-3-4 144 0,0 1 16 15,0-3 16-15,0-4 0 0,1-2-80 0,3-3-32 16,0-1 0-16,2-4 0 0,3-3-48 0,1-4-16 15,1-2 0-15,1-4 0 0,4-1-208 0,0-1-144 16,1-6 192-16,2 2-192 0,2 0 0 0,6-2 0 16,0 1 0-16,3 2 0 0,1-4 0 0,1 3 0 15,1 5 0-15,1 1 0 0,0-1-144 0,1 5 144 0,-1 2-128 0,2 6 128 16,2 1 0-16,0 4-160 0,0 0 160 0,-7 5 0 16,0 1-144-16,3 1 144 15,0 2 0-15,1-1-144 0,0 2 144 0,2-1 0 16,0 2 0-16,1 1-128 0,-5-2 128 0,4-2 0 15,0 2 0-15,1 1 0 0,-1-1-128 0,-1-1 128 16,1 2-128-16,10-3 128 0,-5 3 0 0,2-2 0 16,-1-3 0-16,-1-1 0 0,-2-6 0 0,4 2 0 0,-4 0 0 0,2-3 0 15,-1 1 0-15,1 2 0 16,1-4 0-16,0 2 0 0,1-1 0 0,-2-1 0 0,0-4 0 16,-9 5 0-16,2-2 0 0,1-1 0 0,0-2 0 0,-1-4 128 15,0 1 0-15,0-3 16 0,2-1 0 0,-1-3 0 16,2-3-144-16,-1 2 160 0,0-4-160 0,-2 1 160 15,-1-6-160-15,0 0 192 0,-3-2-192 0,5-15 192 16,-2 8-192-16,-2 3 0 0,-1 1 0 0,-5 8 0 16,-2 4-576-16,-2 4-128 0,-4 3-48 0,-2 1-13264 15</inkml:trace>
  <inkml:trace contextRef="#ctx0" brushRef="#br0" timeOffset="35626.3">17366 13130 24703 0,'0'0'1088'0,"0"0"240"0,0 0-1072 0,-1 11-256 16,-2-2 0-16,1 5 0 15,-1 1 304-15,1 3 0 0,-1 2 0 0,1 3 0 0,0 5 144 0,1 1 16 16,0 4 16-16,-1 2 0 0,1 0 48 0,-1 3 16 15,-1 2 0-15,1 3 0 0,-1 2-192 0,-1-2-32 16,0-4-16-16,1 1 0 0,-1-1-176 0,1 0-128 16,3-6 192-16,0-1-192 0,0-3 0 0,2-4 0 15,0-4 0-15,2-3 0 16,0-3-240-16,0-3-144 0,-4-12-48 0,8 1 0 16,1-2-2128-16,0-7-416 0,8-16-96 0,-3-3 0 0</inkml:trace>
  <inkml:trace contextRef="#ctx0" brushRef="#br0" timeOffset="35830.58">17914 12772 10127 0,'0'0'896'0,"0"0"-704"0,0 0-192 0,0 0 0 16,0 0 2752-16,4 8 528 0,-3 2 112 0,-1 8 0 15,0 1-1744-15,0 6-368 16,-1 3-64-16,0 7 0 0,-2 4-400 0,0 3-80 0,1 4-16 0,-3 3 0 15,0 2-48-15,-3 5-16 0,0 4 0 0,0 3 0 16,-4 1-208-16,1 5-32 0,-2-1-16 0,-1 5 0 16,0-7-240-16,1-3-160 0,-2 3 192 0,1-3-192 15,3 0 0-15,0-4 0 0,1-6-160 0,1-3 160 16,2-8-800-16,0-5-32 0,4-4-16 0,-4 5 0 16,2-10-1696-16,1-10-336 0,1-6-64 0</inkml:trace>
  <inkml:trace contextRef="#ctx0" brushRef="#br0" timeOffset="36159.48">17071 13505 24815 0,'-9'11'1088'0,"9"-11"256"0,-4 8-1088 0,2 4-256 15,1 1 0-15,1 5 0 0,2 3 320 0,3 4 16 16,2 1 0-16,2 6 0 0,-1 5-336 0,3 1 144 15,-2 5-144-15,-1-1 0 0,3 4 288 0,-3-2-48 0,0 5-16 0,0-5 0 16,-2 3 96-16,0-4 0 16,3-1 16-16,0-3 0 0,0-4-32 0,5-4-16 15,1-3 0-15,3-7 0 0,3-6 96 0,3-2 32 16,1-3 0-16,3-6 0 0,-1-6 0 0,3-9 0 16,3 0 0-16,3-7 0 0,-1-3 80 0,1-4 16 0,0-5 0 0,2-2 0 15,1-2-208-15,3-3-48 0,1-2 0 0,-2-1 0 16,0 1-112-16,-2-3-16 0,-1 1-128 0,-3 2 192 15,0 2-192-15,1 1 0 0,-3 2 0 0,10-7 0 32,-10 7-832-32,-4 7-272 0,-5 8-48 0,-2 8-13456 0</inkml:trace>
  <inkml:trace contextRef="#ctx0" brushRef="#br0" timeOffset="36659.07">17934 15315 24879 0,'0'0'2208'0,"-2"-6"-1760"0,-1-1-448 0,-1 2 0 15,1 1 896-15,3 4 112 0,0 0 16 0,-5 4 0 16,-2 3-256-16,1 2-64 0,-1 6 0 0,0 3 0 15,-1 1-192-15,1 7-64 0,-1 3 0 0,0 4 0 16,1 3-128-16,-1 6-48 0,0 5 0 0,2 1 0 16,0-2 16-16,-1 3 0 0,1 1 0 0,0-1 0 15,1 4-160-15,1-3-128 0,0 1 192 0,3-1-192 16,1-6 128-16,3 1-128 0,3-7 0 0,0-4 0 16,4-3 128-16,-1-7-128 0,4-3 0 0,1 0 0 0,3-6 0 0,-1-1 0 15,0-4 0-15,2-2 0 0,0-3 0 0,2-3 0 16,1 0 0-16,0-4 0 0,-2-1 0 0,0-1-304 15,-1-5 64-15,-1 0 16 16,-2-4-1392-16,-2 2-288 0,-2-6-48 0,-1 1-7072 16,-2-2-1408-16</inkml:trace>
  <inkml:trace contextRef="#ctx0" brushRef="#br0" timeOffset="36822.51">17569 15885 27647 0,'-8'3'2448'0,"8"-3"-1952"15,0 0-496-15,0 0 0 0,0 0 1632 0,6-7 224 16,2 0 64-16,4 0 0 0,4 2-1504 0,3-2-288 16,5-1-128-16,6 2 0 0,5-4 0 0,3 2 0 15,2-4 0-15,2-1 0 0,-1-1 0 0,1 1 0 16,0-1 0-16,16-6 0 16,-6 2-2304-16,-2 1-544 0</inkml:trace>
  <inkml:trace contextRef="#ctx0" brushRef="#br0" timeOffset="37592.51">22729 12100 13823 0,'8'-14'608'16,"-3"3"128"-16,-1-3-592 0,1 1-144 0,0 1 0 0,0-2 0 0,-3 3 2080 0,3 3 384 15,-5 8 80-15,0 0 16 0,0 0-1216 0,0 0-256 16,4 7-32-16,-1 4-16 0,-1 4-304 0,-2 7-64 15,-2 10-16-15,-1 6 0 0,1 4-80 0,0 6 0 16,-1 6-16-16,1-1 0 0,1 0-336 0,0 3-64 16,1 3-16-16,0 3 0 0,-3-4-144 0,-1 5 0 15,1-3 0-15,-2-1 0 0,-2-2 0 0,3 2 128 16,3-6-128-16,-3-7 0 0,3-4-240 0,0-18-128 0,2-4-16 16,-1 8-16-1,0-10-2304-15,1-8-464 0</inkml:trace>
  <inkml:trace contextRef="#ctx0" brushRef="#br0" timeOffset="37842.43">23267 11759 25791 0,'2'-10'2304'0,"-2"10"-1856"0,0 0-448 0,4 9 0 15,-1 4 368-15,-3 5-32 0,-2 4 0 0,0 9 0 16,-1 5-96-16,-1 2-32 0,-1 7 0 0,1 5 0 15,-1 2 48-15,0 7 0 0,-4 0 0 0,-1 11 0 16,-1 1-256-16,-2 4 176 0,-3 5-176 0,-2 6 160 0,-1 1-160 16,-2 0 160-16,0-1-160 0,4-26 160 0,-1 7-160 15,1-1-224-15,0-3 48 0,-3 18 16 16,6-16-752-16,2-8-160 0,2-9-16 0,5-8-16 16,3-7-624-16,-1-5-128 0,0-9-32 0,3-5 0 0</inkml:trace>
  <inkml:trace contextRef="#ctx0" brushRef="#br0" timeOffset="38176.15">22541 12558 15663 0,'-19'-2'1392'0,"6"1"-1120"15,0-2-272-15,2 3 0 0,-1 3 2160 0,4 1 368 16,0 7 80-16,2 1 16 0,-2 2-2128 0,2 3-496 0,1 4 0 0,-1 4 0 15,6 1 0-15,0 7 0 0,0 2 0 0,4 3 128 16,4 6 32-16,1 3 16 0,1 4 0 0,1-2 0 16,3 1 80-16,-1-1 0 0,2 0 16 0,3-6 0 15,0-3 0-15,4-1 0 0,2-4 0 0,1-6 0 16,2-1 96-16,2-5 16 0,2-2 0 0,2-6 0 16,1-4-128-16,3-4 0 0,1 0-16 0,1-5 0 15,3-5 144-15,1-6 16 0,2-5 16 0,1-4 0 16,-2-5 128-16,-2-7 32 0,-2-6 0 0,-1-2 0 15,2-2-256-15,-1-8-64 0,1 0 0 0,-2-3 0 0,-2-1-128 0,-1-1-128 16,-3-1 144-16,-4 4-144 16,-2 6-832-16,-6 6-256 0,2 9-48 0,-5 2-13136 15</inkml:trace>
  <inkml:trace contextRef="#ctx0" brushRef="#br0" timeOffset="39178.87">22537 15308 10127 0,'-15'-4'448'0,"8"2"96"0,0 2-544 0,-1 0 0 0,2 2 0 0,1 1 0 16,0-1 1840-16,5-2 256 0,-4 6 48 0,3 2 16 16,1-1-1120-16,3 3-208 0,1-1-64 0,4 1 0 15,2-4 144-15,4 1 32 0,1-2 0 0,6-1 0 0,-1-3 176 0,3-1 32 16,0-3 16-16,2-3 0 0,2-2-432 0,3 1-96 16,5-6 0-16,0-1-16 0,2 3-240 0,0-1-32 15,1-3-16-15,1-2 0 0,1 0 32 0,-5-2 0 16,0-1 0-16,7-9 0 0,-9 5-192 0,-8 0-48 15,-6-2 0-15,-5 6 0 0,-5 1-128 0,-4 1 0 16,-2-1 0-16,-6 3 128 0,-3-1-128 0,-4 4-224 16,-4 5 48-16,-4-1 16 0,-5 4-96 0,-2 2-32 15,-2 3 0-15,-4 5 0 0,-3 5 80 0,-1 2 16 0,-2 3 0 0,0 9 0 16,1 2 192-16,11-4-144 0,-6 6 144 0,2 5-128 16,1 2 128-16,0 3 0 15,1 1 0-15,5 5 0 0,-1 1 0 0,2-1 144 16,2 0-144-16,-2 16 160 0,9-3-32 0,8-23-128 15,2-1 192-15,4 0-64 0,5 0-128 0,4-5 0 0,3 0 144 0,0-4-144 16,1-1 0-16,3-4-160 0,4 0 16 0,8 1 0 31,1-6-544-31,1-8-96 0,-1-4-32 0,11-4-12368 0</inkml:trace>
  <inkml:trace contextRef="#ctx0" brushRef="#br0" timeOffset="39527.83">24024 14229 13823 0,'0'0'1216'0,"-1"-9"-960"15,-4-2-256-15,5 11 0 0,0 0 2288 0,0 0 400 16,0 0 96-16,-9 5 16 0,-1 4-1696 0,1 6-336 16,-1 3-64-16,-2 5 0 0,0 6-272 0,-1 4-48 15,0 2-16-15,2 5 0 0,-1 3-16 0,3 4 0 16,2 4 0-16,2 2 0 0,0 1 32 0,3-1 0 16,2 3 0-16,4-4 0 0,3-2 0 0,1-5 0 0,3-3 0 0,3 0 0 15,2-3-240-15,3-1-144 16,-1-5 192-16,2-3-192 0,4-1 128 0,2-3-128 15,-1-6 0-15,2-3 0 0,0-1 0 0,-1-6-176 0,-1 1 32 0,-5-9 0 32,-2-2-1360-32,-4-2-272 0,-4-7-48 0</inkml:trace>
  <inkml:trace contextRef="#ctx0" brushRef="#br0" timeOffset="39691.61">23481 14703 28559 0,'0'0'1264'0,"0"0"272"0,0-9-1232 0,0 9-304 15,14-5 0-15,6 0 0 0,4 3 624 0,6-4 64 16,7 3 16-16,1-2 0 0,3 1-448 0,6-6-96 16,5-1-16-16,6 0 0 0,9 3-144 0,5-4 128 15,7-5-128-15,-4-1 128 16,-4 3-704-16,1 1-160 0,2 5-32 0</inkml:trace>
  <inkml:trace contextRef="#ctx0" brushRef="#br0" timeOffset="41796.44">17900 15328 12831 0,'0'0'576'0,"0"0"112"0,4-11-560 0,-2 1-128 0,1-2 0 0,-3 12 0 15,6-11 480-15,-1 1 64 0,0-4 16 0,0 1 0 16,1 0-240-16,-3-1-64 0,2-3 0 0,-1 1 0 0,0 2 368 0,0-1 64 16,-3 0 16-16,3 0 0 15,-1-2 80-15,-1 2 32 0,-1 1 0 0,2 0 0 0,-3 2-64 0,1 0-16 16,-1 12 0-16,0 0 0 0,0 0-352 0,0 0-64 15,0 0 0-15,0 0-16 0,0 0-112 0,-4 11 0 16,1 6-16-16,-1 3 0 0,-1 3 80 0,1 6 0 16,0 3 16-16,0 2 0 0,0 1-112 0,1 4-32 15,-1 8 0-15,0 3 0 0,0 0-128 0,0 5 192 16,-1 2-192-16,0 3 192 0,-1 2-192 0,2-3 192 16,-2 2-192-16,1-1 192 0,1-5-192 0,2-1 0 15,4-3 0-15,2-4 128 0,1-3-128 0,2-7 128 16,2-1-128-16,3-6 128 0,2-4-128 0,0-2 192 15,0-4-192-15,2-5 192 0,2 1-192 0,-5-5 0 16,3-3 144-16,8 2-144 0,-2-4 0 0,-2 1-160 16,-1-7 16-16,0-3 0 15,-2 0-2048-15,-2-3-416 0</inkml:trace>
  <inkml:trace contextRef="#ctx0" brushRef="#br0" timeOffset="42016.75">17648 15890 26079 0,'0'0'1152'0,"13"-4"256"0,4 1-1136 0,4 0-272 16,5 1 0-16,4-2 0 15,6 0 272-15,2 0 0 0,2 3 0 0,0-4 0 0,2-2-16 0,2 4-16 16,1-2 0-16,-1-3 0 0,0 2-240 0,-1 0 0 15,0 0 0-15,-2 1-12368 16</inkml:trace>
  <inkml:trace contextRef="#ctx0" brushRef="#br0" timeOffset="43048.15">14898 10430 3679 0,'-9'11'160'0,"2"-3"32"0,-2 6-192 0,1-4 0 15,0 3 0-15,0-3 0 0,2-5 2528 0,6-5 464 16,-8 8 80-16,8-8 32 0,0 0-1600 0,0 0-320 16,0 0-64-16,0 0-16 0,0 0-16 0,0 0-16 15,0 0 0-15,0-12 0 0,3-4-112 0,1-2 0 16,1-1-16-16,2-4 0 0,2-3-240 0,1-1-64 16,-1-1 0-16,4-7 0 0,-2-3-272 0,3-5-64 15,0-2-16-15,2-5 0 0,-1-4-80 0,0-2-16 16,-1-4 0-16,1-3 0 0,-3-2-16 0,2 0-16 15,0-2 0-15,1 1 0 0,2-2-160 0,0 0 128 16,-1-1-128-16,1 4 128 0,1 9-128 0,0 7 0 16,-1 6 0-16,0 8 0 0,0 11-160 0,-3 6 160 15,-3 4 0-15,-1 7-144 0,-2 2 144 0,-8 5 0 16,0 0-144-16,10 15 144 0,-1 8 0 0,-1 6-176 16,-1 7 176-16,0 1-128 0,-1 4 128 0,1 8 0 15,-2 4-144-15,0 7 144 0,-2 6 0 0,0 4 0 16,0 5 0-16,-1 1 0 0,-1 3-192 0,2-5 192 0,-2-1-160 0,0-3 160 15,-1-4-176-15,0-7 176 0,2-4-192 0,-2-5 192 32,-2-10-448-32,0-3 0 0,-2-2 16 0,0-3 0 15,-1 0-448-15,-1-9-80 0,0-3-32 0,-1-3-10352 0</inkml:trace>
  <inkml:trace contextRef="#ctx0" brushRef="#br0" timeOffset="43233.78">14948 10082 24351 0,'0'0'1088'0,"-1"-8"208"0,1 8-1040 0,0 0-256 16,9-6 0-16,1 2 0 0,3 6 448 0,2 0 16 15,3-1 16-15,2-2 0 0,4-3-288 0,4 1-48 16,5 1-16-16,1-2 0 0,1-8 0 0,1 3 0 16,-1-2 0-16,0 3 0 0,-1 1-272 0,2 2-64 15,-3-2-16-15,0 0-7648 16,0 0-1520-16</inkml:trace>
  <inkml:trace contextRef="#ctx0" brushRef="#br0" timeOffset="43581.2">16235 9197 20095 0,'0'0'896'0,"0"0"176"0,0 0-864 0,0 0-208 0,0 0 0 0,0 0 0 16,4 14 304-16,-3 1 16 0,-1 3 0 0,-1 3 0 15,-2 2 16-15,-1 8 16 0,2 3 0 0,-2 3 0 16,-1 1-112-16,0 3-32 0,-2 5 0 0,0 2 0 0,-2 4-16 0,-1 3-16 15,-2 3 0-15,2 1 0 0,0 0-176 16,0 1 192-16,0-3-192 0,2-3 192 0,4-9-192 0,3 0 160 16,-2-8-160-16,6-2 160 0,-2-4-160 0,3-6 0 15,-2-1 0-15,4-4 0 16,-1-6-640-16,1-3-128 0,0-6 0 0,-6-5-9344 16</inkml:trace>
  <inkml:trace contextRef="#ctx0" brushRef="#br0" timeOffset="43746.85">15958 9789 18431 0,'0'0'1632'0,"0"0"-1312"16,0 0-320-16,0 0 0 0,0 0 976 0,0 0 128 16,14 3 32-16,3-1 0 0,5 0-624 0,4-2-112 15,1 0-16-15,9-3-16 0,2-1-176 0,5 0-48 16,3-5 0-16,0 2 0 15,-3-5-512-15,-1 3-96 0,0-1-32 0</inkml:trace>
  <inkml:trace contextRef="#ctx0" brushRef="#br0" timeOffset="44014.36">17131 9321 21183 0,'0'0'944'0,"0"0"192"0,0 0-912 0,0 8-224 15,0 2 0-15,0 3 0 0,0 0 816 0,0 3 112 16,-1 4 32-16,-1 6 0 0,1 1-384 0,-1 2-80 16,-2 4-16-16,0 0 0 0,-1 1-224 0,-1 4-64 15,-2 2 0-15,-1-2 0 0,0 0-192 0,-1 1 176 16,-2 2-176-16,-3 13 160 15,3-7-1024-15,0-4-208 0,1-5-32 0,0-6-6320 16,3-7-1280-16</inkml:trace>
  <inkml:trace contextRef="#ctx0" brushRef="#br0" timeOffset="44195.55">16844 9876 19343 0,'0'0'848'0,"0"0"192"0,14 6-832 0,0 0-208 16,-2-1 0-16,4-3 0 0,-1 1 752 0,4 1 96 0,3 0 32 0,0 0 0 15,4-3-608-15,1 2-112 0,0-2-32 0,4-1 0 16,2-1-320-16,1-2-80 0,2-3-16 0</inkml:trace>
  <inkml:trace contextRef="#ctx0" brushRef="#br0" timeOffset="44464.52">18352 8964 26719 0,'-12'9'1184'0,"7"3"240"0,-4 7-1136 0,2 6-288 16,2 0 0-16,2 10 0 0,-1 5 560 0,0 9 48 15,0 0 16-15,-1 6 0 0,-3 2-624 0,1-1 0 16,-2-2 0-16,-3-1 0 0,-3 2 0 0,2 0 0 0,-2 3 0 0,0-1 0 31,-2-8-1424-31,1 0-208 0,-1 0-32 0</inkml:trace>
  <inkml:trace contextRef="#ctx0" brushRef="#br0" timeOffset="44931.77">18026 8993 27583 0,'1'-16'1216'0,"3"6"256"0,2 2-1168 0,6-2-304 16,-1 4 0-16,7-3 0 0,1 2 0 0,4 2 0 15,1-1 128-15,5 2-128 0,2 4 0 0,3 3 0 16,3-1 0-16,2 3 0 0,2-1 0 0,-2 0 0 16,-3 4 0-16,-2 0 0 0,-1 0 0 0,-2 5 0 15,-4 2 0-15,-6 3 0 0,-2 1-144 0,-6 3 16 16,-4-1 0-16,-5 5 0 15,-4-4-336-15,-4 3-64 0,-2-1-16 0,-2-4 0 0,-4-2 416 0,1-3 128 16,0-1 0-16,-1-1 0 0,2 1 144 0,1 0 144 0,3-4 32 0,-1 3 0 16,0 1-80-16,3 0-16 0,1-2 0 0,2 5 0 15,1 1-224-15,1 5 0 0,4-1 0 0,2 5-160 16,-1 1 160-16,3 4 0 0,0 1 0 0,1 0 0 16,0 1 0-16,-1 2 0 0,-2-1 0 0,-2 2 0 15,-3 0 0-15,-4-4 0 0,-6-4 0 0,-3 1 0 16,-8-4 0-16,-4 2 0 0,-5-2 144 0,-8-2-144 15,-6-1 912-15,-7-3 80 0,-9-5 16 0,-1-3 0 16,-1-1-16-16,0-2 0 0,-2 3 0 0,0-1 0 16,-1-5-720-16,0-1-144 0,-1 1-128 0,8-8-10112 15,7-4-2144-15</inkml:trace>
  <inkml:trace contextRef="#ctx0" brushRef="#br0" timeOffset="46686.71">22072 9825 13823 0,'0'0'608'0,"0"0"128"0,-7 6-592 0,7-6-144 16,0 0 0-16,0 0 0 0,-3 10 640 0,3-10 112 15,5 12 16-15,-5-12 0 0,7 5-32 0,5 0 0 16,2-3 0-16,-3 0 0 0,1-2-96 0,4-2-32 16,1-1 0-16,3-1 0 0,5 0 32 0,3-4 0 0,3 2 0 0,2-4 0 15,3 1 0-15,2-4 16 0,4 1 0 0,0-1 0 16,0-1-128-16,-4-3-16 0,-3 1-16 0,0-2 0 16,-4 0-128-16,0 0-32 0,-3-2 0 0,-3 1 0 15,-2 1-144-15,-1-1-48 0,-3 0 0 0,-3-1 0 16,-3-4-16-16,-3 2-128 0,-2 2 192 0,-4-2-64 15,-3-1-128-15,-4 2 192 0,-3-1-192 0,-3 3 192 16,-1 1-192-16,-5 3 0 0,-2 2 0 0,-3 4 0 16,-2 3 0-16,-1 3 0 0,0 7-144 0,-3 1 144 15,-3 7 0-15,-4 3-128 0,-2 10 128 0,1 1 0 0,0 4 0 16,1 3 0-16,-1 3 0 0,6 3 0 0,2 5 0 0,2 0 0 16,3-2 0-16,5 0 0 0,2-1 0 0,2-3 0 15,5 0 0-15,3-3 0 0,0 0 0 0,4-2 0 16,4 0 128-16,2-5-128 0,4-3 192 0,4-3-48 15,5-3-16-15,6-1 0 0,5-2-128 0,6-3 0 16,6-4 144-16,2 0-144 0,2-4 0 0,2-4 0 16,3-2 0-16,23-3-128 15,-7-4-1584-15,-2 2-304 0</inkml:trace>
  <inkml:trace contextRef="#ctx0" brushRef="#br0" timeOffset="47149.8">23623 8251 7359 0,'1'-7'656'0,"1"-5"-528"0,-2 1-128 0,3 1 0 16,-1-4 1232-16,1 1 224 0,-3 3 32 0,0-2 16 0,-1 3-656 0,-1-1-128 15,1 4-16-15,-1-2-16 0,-2 3 80 0,-1 1 32 16,5 4 0-16,0 0 0 0,-7-1 32 0,1 2 0 15,0 2 0-15,-1 2 0 0,0 6-256 0,-2 1-64 16,1 3 0-16,1 3 0 0,-2 2-128 0,1 6-16 16,2-1-16-16,1 5 0 0,0 4-48 0,2 1-16 15,0 3 0-15,2 0 0 0,1 4-64 0,0 2-16 16,1-2 0-16,2 2 0 0,2-3-80 0,-1-1 0 16,0-2-128-16,1 2 192 0,1-1-192 0,0-2 128 15,1-1-128-15,0-4 0 0,2-6 160 0,3 1-160 16,-5-3 160-16,4-5-160 0,-1-1 160 0,0-2-160 15,-1-3 160-15,4 1-160 16,-1-5-1152-16,0-4-336 0,-2-5-64 0</inkml:trace>
  <inkml:trace contextRef="#ctx0" brushRef="#br0" timeOffset="47350.2">23192 8659 25791 0,'0'0'2304'0,"9"-4"-1856"0,3 1-448 0,6-1 0 15,6-3 192-15,4 0-48 0,7-1-16 0,5 2 0 16,6-3 192-16,6 3 16 0,3-5 16 0,1 2 0 0,1-3-160 0,-1-1-16 16,-4 2-16-16,23-5 0 15,-8 4-816-15,-3 5-176 0,-1 3-16 0</inkml:trace>
  <inkml:trace contextRef="#ctx0" brushRef="#br0" timeOffset="49073.44">3979 17047 14735 0,'0'0'1312'0,"0"15"-1056"0,0 0-256 0,0 6 0 16,0 8 848-16,-3 4 112 0,2 7 32 0,0 4 0 15,-2 7-352-15,-1 7-80 0,-2 8-16 0,-2 3 0 0,-2 2-160 0,-4 3-16 16,-1 1-16-16,0 4 0 0,-3 1-16 0,1 0 0 16,1 0 0-16,0-9 0 0,0-5-208 0,3-7-128 15,2-8 160-15,-1-9-160 0,5-7 256 0,-1-6-32 16,3-7-16-16,2-4 0 0,5-8 288 0,-2-10 48 15,0 0 16-15,14-9 0 0,5-8-96 0,2-3-16 16,2-9 0-16,4 0 0 0,2-6-320 0,2 1-128 16,0 0 0-16,4-1 144 0,0 0-144 0,4-1-192 15,-1 2 32-15,-1 1 16 0,-2 0 144 0,1 5-192 16,-2 0 192-16,-1 6-192 0,-1 3 192 0,0 5 0 16,-2 5 0-16,2 4 0 0,-5 4 0 0,-3 9 0 15,-5 2 0-15,-1 8-128 0,-3 4 128 0,-4 3 0 0,-3 1 0 0,-6 5 0 16,-3 2 0-16,-4 2 0 0,-5 4 0 15,-3-3 0-15,-5-1 176 0,-6-2-48 0,-2 0 0 0,-4-3 0 16,0 1 112-16,-1-2 16 0,0-5 0 0,-1-1 0 16,-1 0-96-16,2-4-16 0,-2-4 0 0,4-5 0 15,0-1-272-15,6-6-64 0,4-6-16 0,4-3 0 32,3-3-2448-32,4-6-480 0</inkml:trace>
  <inkml:trace contextRef="#ctx0" brushRef="#br0" timeOffset="49539.51">4984 17868 19343 0,'0'0'1728'0,"0"0"-1392"16,0 0-336-16,-6 13 0 0,1 0 704 0,0 4 80 15,-1 6 16-15,0 3 0 0,-2 5-272 0,2 4-48 0,0-1-16 0,1 3 0 16,-2 1-240-16,5-1-48 0,-1 0-16 0,3-3 0 16,3 0-16-16,3-3 0 0,2-7 0 0,1-4 0 15,0-4 48-15,1-7 16 0,2-3 0 0,2-6 0 16,0-4 544-16,4-6 96 0,3-4 32 0,1-4 0 16,1-5 16-16,0-5 0 0,1-1 0 0,-2-4 0 15,-2-1-512-15,-1 3-80 0,0 2-32 0,-1-2 0 16,-3 2-128-16,-1 2-16 0,-1-2-128 0,-4 4 192 15,-1-2-64-15,-2 4-128 0,-1 4 176 0,1 1-176 16,0 2-240 0,-1 3-144-16,0 3-48 0,-1-1-9344 0,-1 3-1872 0</inkml:trace>
  <inkml:trace contextRef="#ctx0" brushRef="#br0" timeOffset="49818.41">6206 16896 23615 0,'-5'18'1040'0,"2"-1"224"0,0 7-1008 0,0 6-256 16,0 3 0-16,2 7 0 0,0 5 272 0,1 6 16 15,-2 5 0-15,-2 2 0 0,-2 4-128 0,0 5-32 0,-1 1 0 0,1 6 0 16,-2 1 0-16,2 0 0 0,-2 0 0 0,3 1 0 16,2 2-128-16,-1-5 0 0,0 0 0 0,0-5 0 31,-1-10-256-31,2-6-144 0,-2-10-32 0,3-5-6896 0,2-7-1376 0</inkml:trace>
  <inkml:trace contextRef="#ctx0" brushRef="#br0" timeOffset="50035.23">5612 17749 17503 0,'0'0'1552'0,"0"0"-1232"0,0 0-320 0,13-8 0 0,5 3 3312 0,7-1 592 15,8-1 128-15,4 3 32 0,2-1-3088 0,2 3-608 16,6-2-128-16,0 1-32 0,4 3-208 0,1-1 0 15,5 1 0-15,3 0 0 0,3-1-224 0,0 0-144 16,-5-6-16-16,2 3-9152 16,0 1-1808-16</inkml:trace>
  <inkml:trace contextRef="#ctx0" brushRef="#br0" timeOffset="50508.64">8420 16811 20383 0,'0'0'896'0,"0"0"192"0,0 0-864 0,0 0-224 15,6 15 0-15,-2 6 0 0,-1 5 0 0,-3 7 0 16,-2 8 0-16,-1 12 0 0,-6 9 128 0,-4 4 0 16,-2 3-128-16,-3 8 192 0,-4 5-192 0,-1 6 0 15,-3 8 0-15,0-2 0 0,0-2 0 0,1 1 0 16,3 2 0-16,1-4 0 15,3-3-1184-15,2-9-288 0,2-8-48 0</inkml:trace>
  <inkml:trace contextRef="#ctx0" brushRef="#br0" timeOffset="51011.75">7975 17615 17503 0,'0'0'768'0,"0"0"176"0,11-1-752 0,5 1-192 0,3-1 0 0,4-1 0 16,2-1 304-16,6-3 16 0,3 1 16 0,5-6 0 15,5-4-208-15,3-4-128 0,2-4 160 0,-1-3-160 16,-2-5 528-16,-1-4 16 0,-2-2 0 0,-2 0 0 0,1-1 192 0,-3 1 32 16,-1-1 16-16,-1 0 0 15,-1-1-112-15,-3 1-32 0,0 1 0 0,-5 0 0 0,-2 0-256 0,-3 0-64 16,-2-1-16-16,-4 3 0 0,-1 0-112 0,-5 2-32 15,-3-1 0-15,-3 7 0 0,-3 7-32 0,0 7 0 16,-2 3 0-16,0 10 0 0,0 0-128 0,-7 14 128 16,-2 6-128-16,-2 6 128 0,-4 7-128 0,-1 11 0 15,-1 4 0-15,-4 12 0 0,0 5 0 0,-4 6 0 16,-3 3 0-16,1 7 128 0,-1 7-128 0,-2 0 0 16,-4-1 0-16,5-4 0 0,0-5 144 0,3-14 0 15,4-5 0-15,5-12 0 0,1-4 880 0,6-9 160 16,3-8 32-16,4-6 16 0,1-5-656 0,2-3-144 15,0-12-32-15,0 0 0 0,0 0-208 0,11-8-64 0,-1-4 0 16,2-1 0-16,3-5-128 0,0-2 0 16,0-4 0-16,1 3 0 0,-1 3 0 0,1 3-144 0,1 4 144 0,-3 2-208 15,1 5 208-15,-1 7 0 0,0 3-160 0,1 8 160 16,2 5 0-16,-3 8 0 0,1 2-144 0,0 4 144 16,-1 1 0-16,-2 4 0 0,1 7-128 0,-2-3 128 15,-2 1 0-15,0-2 0 0,-2-3 0 0,2 0 0 31,1-4-608-31,-1-1-16 0,-2-6 0 0,0 0-9232 0,3-7-1856 0</inkml:trace>
  <inkml:trace contextRef="#ctx0" brushRef="#br0" timeOffset="51341.78">9263 17911 23039 0,'0'0'2048'0,"0"0"-1648"16,7 9-400-16,3 0 0 0,6-1 336 0,2-3-16 15,-1 0 0-15,2-1 0 0,3-6-128 0,0-3-48 16,4-1 0-16,0-5 0 0,-5-1-16 0,0-3 0 16,-2 0 0-16,-3-2 0 0,0-1-128 0,-8 0 0 15,1-1 0-15,-5 2 0 0,-1 1 0 0,-3 1 0 16,-3 1 0-16,-1 4 128 0,-5 2 0 0,2 5 0 15,-5 0 0-15,-2 6 0 0,-2 3 0 0,-2 3 0 16,-1 6 0-16,-1 3 0 0,-3 1-128 0,4 4 0 16,1 2 144-16,3-1-144 0,3 6 0 0,5-1 0 0,0 0 0 0,5 3 0 15,0-5 128-15,5 2-128 0,2-3 128 0,5 1-128 16,7-4 0-16,2-1 0 0,2 1-192 0,5-7 64 31,-2-6-1872-31,0-2-368 0</inkml:trace>
  <inkml:trace contextRef="#ctx0" brushRef="#br0" timeOffset="51623.3">10108 17844 26719 0,'-11'19'2368'0,"7"0"-1888"0,1 5-480 0,1 7 0 15,-1 2 288-15,-1 1-32 0,-1-2-16 0,-2 5 0 0,-4 5-16 0,0-4 0 16,-3-3 0-16,0-2 0 0,0-6 336 0,3-3 64 15,3-5 16-15,3-8 0 0,0-3-128 0,5-8 0 16,0 0-16-16,6-10 0 0,3-5-48 0,4-7 0 16,-1-4 0-16,5-6 0 0,1-5-208 0,1 1-48 15,1 1-16-15,2-1 0 0,-2 1-176 0,3-2 0 16,-1 1 0-16,-1 3 0 0,3 4 0 0,1 5 0 16,0 2 0-16,-2 4 0 15,1 4-320-15,0 4-112 0,-2 3-16 0,-1 5 0 16,0 4-2592-16,-2 0-528 0</inkml:trace>
  <inkml:trace contextRef="#ctx0" brushRef="#br0" timeOffset="51909.39">10981 18017 22511 0,'0'0'992'0,"13"-3"224"0,0 1-976 0,1-1-240 0,0 2 0 0,-3-2 0 16,-2-3 272-16,-1 1 16 0,-2-1 0 0,-1-5 0 16,-1 4-160-16,-3-3-128 0,-3 1 192 0,-4-3-192 15,-2 2 208-15,-5 1-64 0,-5 3-16 0,-1-2 0 16,0 4-128-16,-3 2 0 0,-3 2 144 0,1 2-144 16,0 5 352-16,2 4 0 0,2 3 0 0,2 5 0 15,1 3 208-15,1 2 32 0,4 1 16 0,2 1 0 16,1 3-224-16,4 0-32 0,5 1-16 0,3-1 0 15,3-4-176-15,3 4-32 0,6-2-128 0,2 1 192 16,1-4-1920-16,3-1-384 0</inkml:trace>
  <inkml:trace contextRef="#ctx0" brushRef="#br0" timeOffset="52324.33">12336 17965 14735 0,'-6'-3'1312'0,"-4"-1"-1056"0,0 2-256 0,-6 2 0 15,-1 1 496-15,-4 5 32 0,-2 6 16 0,-1 4 0 16,-3 3 16-16,-1 6 0 0,-1 3 0 0,0 3 0 15,1 0 592-15,3 1 128 0,3-1 32 0,4 0 0 16,4-4-32-16,5-3 0 0,6-3 0 0,3-4 0 16,2-6-752-16,7-1-144 0,1-6-48 0,4-1 0 15,3-4 16-15,2-2 0 0,0-6 0 0,2-2 0 16,0-6 288-16,-2-1 64 0,-1-1 16 0,-2-1 0 16,-1-3-352-16,-1 1-80 0,-1 2-16 0,-1 1 0 15,-4 3-16-15,0 2 0 0,-2 3 0 0,-1 1 0 16,-5 10-48-16,0 0-16 0,0 0 0 0,0 0 0 15,0 0-192-15,9 14 0 0,-1 3 0 0,-2 2 0 0,-1 0 0 16,1 2 0-16,-1-1 0 0,2 0 0 0,1 3-176 0,2-2 32 16,0-2 0-16,3 2 0 15,2-2-2000-15,2-4-400 0,0-3-80 0,8-7-10320 16</inkml:trace>
  <inkml:trace contextRef="#ctx0" brushRef="#br0" timeOffset="52587.11">13137 18132 17503 0,'-9'20'1552'0,"-1"0"-1232"0,-1 5-320 0,-2 2 0 16,-1 1 1552-16,-1-1 256 0,-3-2 48 0,0-1 16 16,0-5-976-16,2-2-208 0,0-6-48 0,5-1 0 15,1-2 224-15,2-3 32 0,8-5 16 0,0 0 0 16,0 0-48-16,-2-13-16 0,3-2 0 0,4-4 0 15,1-3-336-15,7-3-64 0,4-2 0 0,3-2-16 16,3 2-272-16,1-1-160 0,-1 1 192 0,2-4-192 16,2 7 0-16,-3-2 0 0,-1 6 0 0,0 1 0 15,0-1 0-15,-2 2 0 0,2 3 0 0,-1 4 0 16,-2 4-416 0,-1 4-32-16,-1 0-16 0,-1 4-9520 0,-2 3-1888 0</inkml:trace>
  <inkml:trace contextRef="#ctx0" brushRef="#br0" timeOffset="52886.81">13891 18235 12895 0,'13'0'1152'0,"2"0"-928"15,3 0-224-15,1 0 0 0,1 0 2688 0,0-3 512 16,-1 3 80-16,0-3 32 0,-1-2-2608 0,-4-1-528 15,0-6-176-15,-1 2 0 0,-2 1 208 0,-2-4-64 16,-1 1-16-16,-4 0 0 0,-4 0 192 0,-3 3 16 16,-3-3 16-16,-4 6 0 0,-4-2-16 0,-4 4 0 15,-1 7 0-15,-3 2 0 0,-1 5-144 0,0 3-48 16,-1 3 0-16,0 5 0 0,0-1 0 0,2 2 0 16,2 2 0-16,4 1 0 0,3-2-144 0,3 1 160 0,2 0-160 0,5-3 160 15,3-1-160-15,4-1 0 0,5-1 144 0,3 0-144 31,0 0-1808-31,5-3-432 0,8 1-96 0,10 1-16 0</inkml:trace>
  <inkml:trace contextRef="#ctx0" brushRef="#br0" timeOffset="55192.71">15589 18149 6447 0,'0'0'272'0,"0"0"80"0,0 0-352 0,0 0 0 0,0 0 0 0,0 0 0 16,-8-6 2112-16,8 6 336 0,0 0 80 0,0 0 16 16,0 0-1568-16,0 0-304 0,0 0-64 0,0 0-16 15,8-7 160-15,2 5 16 0,0-2 16 0,3 3 0 16,2-3 112-16,3 1 32 0,3 1 0 0,4-1 0 0,2-2-176 0,1-4-48 16,-2 3 0-16,1-4 0 0,0 2-192 0,-1-1-64 15,2 2 0-15,-2-4 0 0,-3 4-256 16,-3-5-64-16,-2 3-128 0,-4-2 192 0,-3 2-192 0,-1-1 128 15,-2 0-128-15,-3 1 0 0,-1 1 128 0,-2-1-128 16,-2 9 0-16,-1-9 0 0,-3-1 0 0,-2 4 0 16,-3-2 0-16,-2 4 0 0,-2 3 0 0,-4 1 128 15,-2 1-128-15,-1 6 0 0,-2 3 0 0,0-1 0 16,-4 2 0-16,-1 5 0 0,-1 1 0 0,-2 1 0 16,-1 4 128-16,1 4-128 0,1 0 176 0,2 4-16 15,4-2 0-15,5 2 0 0,6-1 32 0,5-4 0 16,7 2 0-16,4-2 0 0,6 0-48 0,7-4 0 0,6-1 0 15,2-4 0-15,6-2 64 0,0-2 16 0,5 0 0 0,2-5 0 16,3-1-16-16,2-1 0 0,1-3 0 0,1-2 0 16,3 0-208-16,-1-1 0 0,2-4 0 0,-2 0 0 31,-4 0-416-31,-5-4-128 0,0 1-32 0,-5-2-8640 0,-1 0-1728 0</inkml:trace>
  <inkml:trace contextRef="#ctx0" brushRef="#br0" timeOffset="55439.01">16825 17876 11967 0,'0'0'1072'0,"0"0"-864"0,0 0-208 0,0 0 0 0,6 11 2960 0,3 4 560 16,-2 3 96-16,1 4 32 15,0 6-2496-15,1 0-480 0,1 4-96 0,1 2-32 0,1 4-336 0,-1 1-64 16,1 3-16-16,0-2 0 0,-2-2 144 0,2 0 32 15,-1-1 0-15,2-2 0 0,0-2-32 0,-1 1 0 16,1-8 0-16,1 1 0 0,-1-7-272 0,1-2-144 16,-1-3 16-16,-1-5 0 15,1-1-864-15,-2-6-160 0,0-2-48 0,-1-5-10560 0</inkml:trace>
  <inkml:trace contextRef="#ctx0" brushRef="#br0" timeOffset="55665.09">17214 17819 24639 0,'0'0'1088'0,"0"0"240"0,0 0-1072 0,-6 11-256 0,0 3 0 0,-1 2 0 16,-5 4 768-16,-1 4 112 0,2 6 16 0,-4 3 0 16,-2 2-368-16,-2 4-64 0,0-1-16 0,-4 3 0 15,-1 3 192-15,-3 3 16 0,-1 2 16 0,-1 0 0 16,0-3-176-16,-3 1-48 0,-1-1 0 0,0-3 0 15,5-7-320-15,4-5-128 0,0-3 0 0,7-2 0 16,4-6-1072 0,5-3-304-16,2-7-64 0,6-10-12064 0</inkml:trace>
  <inkml:trace contextRef="#ctx0" brushRef="#br0" timeOffset="55992.5">18297 17929 9215 0,'-16'-13'400'0,"7"4"96"0,-2 4-496 0,-2 0 0 0,-1 0 0 15,0 5 0-15,0 4 2336 0,-2 2 368 0,-3 6 80 0,-3 2 16 16,-2 5-1392-16,-1 5-256 0,-2 1-64 0,0 7-16 16,2-3 48-16,1 2 16 0,1 2 0 0,2 3 0 15,2-2-112-15,3-1 0 0,2 0-16 0,2-2 0 16,5-3-496-16,4-1-80 0,4-4-32 0,5-2 0 16,0-1-144-16,3-1-16 0,5-2-16 0,1-3 0 15,2 0-224-15,2-6 0 0,2 0 0 0,5-5 0 31,3-6-1488-31,3-3-304 0,1-2-48 0</inkml:trace>
  <inkml:trace contextRef="#ctx0" brushRef="#br0" timeOffset="56326.95">18494 18185 23727 0,'0'0'1040'0,"0"0"240"0,0 8-1024 0,0-8-256 16,0 0 0-16,11 11 0 0,0-6 560 0,5-3 64 16,2-2 16-16,2-2 0 0,3-3-32 0,2-6 0 15,3 1 0-15,0-2 0 0,0-5-400 0,1 1-80 16,-1-4 0-16,-1 1-128 0,-2 2 128 0,-3-2-128 16,-2-2 0-16,-1 3 0 0,-5-1 144 0,-2 2-144 15,-3-2 0-15,-7 2 144 0,-2 2-144 0,-2 1 0 16,-6 5 0-16,-1 1 0 0,-4 6 128 0,-3 0-128 15,-3 5 0-15,-1 3 128 0,-2 4-128 0,0 6 0 16,1 0 0-16,0 5 128 0,2 1-128 0,2 5 160 0,0-3-160 0,2 4 160 16,3-1-160-16,1 2 128 0,2-1-128 15,5 0 128-15,3-5-128 0,3 0 0 0,3-2 0 0,4-1 0 32,3-1-1344-32,3-7-320 0,-1 0-48 0</inkml:trace>
  <inkml:trace contextRef="#ctx0" brushRef="#br0" timeOffset="56723.36">19367 17943 3679 0,'0'0'320'0,"-8"14"-320"0,-1 4 0 0,-1 3 0 16,-1 6 4224-16,-2 0 784 0,2 5 160 0,-2 2 16 15,0 3-3600-15,-1 0-736 0,-1 2-144 0,-2 6-16 0,-2-3-208 0,-1 5-32 16,-3-2-16-16,0 4 0 0,-2 0 368 0,1-3 80 15,1 1 16-15,1-8 0 0,3-2 64 0,3-6 0 16,3-8 16-16,3-6 0 0,2-3-192 0,4-6-32 16,4-8-16-16,0 0 0 0,0 0-416 0,12-10-96 15,0-9-16-15,5-8 0 0,2-5-208 0,3 1 0 16,4-4 0-16,1 0 0 0,0-2 0 0,2-4-128 16,-2-1-16-16,1 3 0 0,-2-1 144 0,5 0 0 15,2 0 0-15,1 1 128 0,2-1-128 0,1 4 0 16,-1 3-176-16,0 6 176 0,-2 8-208 0,-1 6 48 15,2 2 16-15,-3 9 0 0,-5 4-64 0,-2 5-16 0,-5 5 0 16,-4 5 0-16,-3 6 48 0,-5 4 16 16,-3-3 0-16,-5 4 0 0,-8-2-32 0,-2 4 0 0,-8-1 0 0,-3 2 0 31,-5-1-192-31,-4-2-64 0,-5 2 0 0,0-1 0 16,-5-6-96-16,2-3-32 0,1-3 0 0,3-5 0 15,2-7-896-15,7-2-176 0,-4-7-32 0,11-6-16 0</inkml:trace>
  <inkml:trace contextRef="#ctx0" brushRef="#br0" timeOffset="56974.66">20366 17366 26719 0,'0'0'2368'0,"9"-4"-1888"16,-9 4-480-16,10-1 0 0,-10 1 672 0,0 0 32 15,5 11 16-15,-5 6 0 0,-6 3-336 0,-4 8-64 16,-4 4 0-16,-3 4-16 0,-2 2-112 0,-1 2 0 16,-3 9-16-16,1 2 0 0,-1-1 96 0,2 8 32 15,0 0 0-15,1 0 0 0,2 4-64 0,0-5-16 16,6-1 0-16,-2-3 0 16,1 0-720-16,3-2-144 0,1-6-16 0,3-3-16 15,1-12-2304-15,1-2-464 0,1-6-80 0</inkml:trace>
  <inkml:trace contextRef="#ctx0" brushRef="#br0" timeOffset="57149.71">19980 18085 16575 0,'0'0'1472'0,"0"0"-1168"0,10-5-304 0,1-2 0 16,3 2 2176-16,4 1 368 0,2 1 80 0,1 1 0 15,1 0-1920-15,3-1-384 0,4 0-64 0,1 2-32 16,0 0-224-16,3 1 0 0,-3-3 128 0,2 0-128 15,1 2 0-15,-1 0 0 0,-3 0 0 0,-4-2 0 32,2 1-1840-32,-3 0-304 0,-3 1-64 0</inkml:trace>
  <inkml:trace contextRef="#ctx0" brushRef="#br0" timeOffset="57442.32">21031 17961 21359 0,'0'0'944'0,"-7"9"208"0,1 1-928 0,-3 4-224 16,-1 1 0-16,-1 4 0 0,-5-1 960 0,1 5 128 15,-1 2 48-15,-4 3 0 0,-1 3-240 0,-1 2-64 16,-1-1 0-16,0 1 0 0,-1 1-288 0,1-1-64 16,1-1-16-16,0 0 0 0,0-6-320 0,5 1-144 15,1-7 128-15,5-2-128 16,2-3-1184-16,5-4-320 0,4-11-64 0,0 0-10336 0</inkml:trace>
  <inkml:trace contextRef="#ctx0" brushRef="#br0" timeOffset="57761.71">21361 18070 23551 0,'0'0'1040'0,"-5"12"224"0,-2-3-1008 0,-4 5-256 0,1 3 0 0,-3 5 0 15,-2 5 432-15,0-3 32 0,0 2 16 0,-1 0 0 16,1 3 96-16,3-2 0 0,0 1 16 0,3-4 0 0,3-2-16 15,3 0 0-15,3 0 0 0,5-4 0 0,3-4-64 0,3-5 0 16,2 0-16-16,2-6 0 0,3 0-64 0,1-4-16 16,2-2 0-16,-1-6 0 0,-1-1-176 0,0-5-48 15,-1 0 0-15,-2-2 0 0,0-1-48 0,-4 0-16 16,0 1 0-16,-6-1 0 0,-3-1 48 0,-5 0 0 16,-1 0 0-16,-4 0 0 0,-2 0-176 0,-3-3 0 15,-1-2 144-15,-1 3-144 16,0 2-304-16,-4 2-128 0,0 0-16 0,2 4-16 15,-1 3-1968-15,3 0-400 0,-6-1-80 0,9-1-16 0</inkml:trace>
  <inkml:trace contextRef="#ctx0" brushRef="#br0" timeOffset="58135.03">22010 17911 27519 0,'0'0'1216'0,"0"0"256"0,0 10-1168 0,-2 4-304 0,0 4 0 0,-2 1 0 16,-2 2 288-16,-3 0 0 0,-4 1 0 0,-1 1 0 16,-3 0-160-16,2-2-128 0,-3 1 192 0,1 3-192 15,-4-3 272-15,3-2-48 0,-1-2-16 0,2-3 0 16,0-2 304-16,6-4 48 0,-1 0 16 0,3-4 0 16,9-5-64-16,0 0-16 0,0 0 0 0,0 0 0 15,-1-10-32-15,6-2 0 0,3-3 0 0,4-2 0 16,4-2-192-16,1 2-32 0,3-6-16 0,0 0 0 15,0 1-224-15,2 2 144 0,3 0-144 0,1-1 128 0,0-3-128 16,1 5 0-16,0 1 0 0,-2 4 0 0,-2 0 0 0,1 3 0 16,-3 3 0-16,-1 6 0 0,-4 3 0 0,1 4 0 15,-2 8-128-15,-1 3 128 0,-1 6 0 0,-3 1-176 16,-2 2 176-16,-3 3-128 0,-3 3 128 0,-2-1-128 16,-2 3 128-16,-5 0-128 15,1-1-272-15,-2 1-48 0,-2-4-16 0,1-1 0 16,0-4-2432-16,2-3-496 0,0-3-80 0,2-6-32 0</inkml:trace>
  <inkml:trace contextRef="#ctx0" brushRef="#br0" timeOffset="58511.85">22988 17749 27647 0,'9'-7'2448'0,"-1"2"-1952"0,-2-4-496 0,-6 9 0 16,0 0 128-16,0 0-128 0,0 0 0 0,-6-5 0 15,-4 5 160-15,-7 0-160 0,-2 3 160 0,-5 3-160 16,-4 3 176-16,-1 4-176 0,-2-2 192 0,2 4-192 16,2 2 352-16,4-1-32 0,3 2-16 0,2 0 0 15,7-1 112-15,3-2 32 0,3 0 0 0,4 0 0 16,3 1-144-16,3 0-32 0,4-1 0 0,3 2 0 15,1 1-32-15,2-1-16 0,3 1 0 0,1 1 0 0,0 2 16 16,0 4 0-16,0-2 0 0,-1 1 0 0,-1 5-48 0,-1-2-16 16,-5 1 0-16,-1 0 0 0,-2 0-16 0,-4-3 0 15,-4 2 0-15,-3-5 0 0,-2-3 224 0,-4 0 32 16,-4-3 16-16,-2 2 0 0,-4-1 64 0,-5-3 16 16,-4-3 0-16,-2-3 0 0,-2-2-128 0,-1 0 0 15,-4-4-16-15,-3-2 0 0,-2-3-240 0,1-2-128 16,-4-1 160-16,6-2-160 15,4-5-1152-15,6-2-336 0,2 0-64 0,6 0-14640 0</inkml:trace>
  <inkml:trace contextRef="#ctx0" brushRef="#br1" timeOffset="-19703.91">13698 10528 9727 0,'0'0'432'0,"-2"-11"80"0,1-1-512 0,0 0 0 0,-2 2 0 0,2-1 0 15,1-2 592-15,0 0 16 0,0 1 0 0,0 3 0 16,0-3-144-16,1 2-16 0,2 0-16 0,-1 0 0 15,-2 10-160-15,3-8-16 0,-1-2-16 0,-2 10 0 16,3-9-16-16,-3 9 0 0,4-10 0 0,-4 10 0 16,4-9-16-16,-4 9 0 0,0 0 0 0,0 0 0 0,0 0 0 0,0 0 0 15,0 0 0-15,0 0 0 0,0 0 112 0,0 0 32 16,0 0 0-16,0 0 0 0,0 0-96 0,0 0-32 16,-5 9 0-16,-2 2 0 0,1 0-48 0,-2 2-16 15,1 4 0-15,-1 1 0 0,2 0 96 0,-2 1 0 16,2 1 16-16,-2-1 0 0,3 0 48 0,0 3 0 15,-3 1 0-15,2-2 0 0,2 1 0 0,-2-1 0 16,2-1 0-16,0 0 0 0,-2 0 0 0,2 3 16 16,0 4 0-16,0-4 0 0,0 0 32 0,2-2 0 15,-1 2 0-15,1-1 0 0,-2-1-80 0,0 1-16 16,2-3 0-16,-1 4 0 0,1 0-16 0,-1-2 0 16,-1 0 0-16,2-2 0 0,-1 1-64 0,-1-1-32 0,4 1 0 15,-1-1 0-15,0-3-32 0,-1 0 0 0,1 2 0 0,1-4 0 16,0 0-128-16,1 1 0 0,-1 2 144 15,3-1-144-15,-2 1 128 0,2-1-128 0,-2-3 128 0,2 2-128 16,-1 1 144-16,2-2-144 0,0 0 192 0,1-2-192 16,0 2 144-16,0-1-144 0,-1 1 0 0,2 0 144 15,-1 0-144-15,-1 1 0 0,1 0 144 0,-1 1-144 16,1-1 0-16,0-1 0 0,0 2 0 0,2-2 0 16,-1-1 0-16,2-3 128 0,-2 0-128 0,2 2 0 15,-2-6 160-15,2 4-32 0,-1-3-128 0,1 2 192 16,-1 0 80-16,1-3 16 0,-2 3 0 0,-6-9 0 15,9 6-64-15,0 3-16 0,-1-4 0 0,1 0 0 16,-9-5 48-16,11 8 16 0,1-4 0 0,-2-2 0 16,-10-2-64-16,15 1-16 0,0 2 0 0,-1 0 0 0,-1-5-48 0,1 4-16 15,0 0 0-15,1 1 0 0,2-6-128 0,-1 6 0 16,2-1 144-16,0-1-144 16,0-1 0-16,1 2 0 0,0-2 0 0,1 0 0 0,3 0 0 0,0 0 0 15,1-3 0-15,1 2 0 0,1 1 0 0,1 1 144 16,-2-1-144-16,-2-1 0 0,0 2 0 0,0-1 0 15,-2 0 0-15,3 0 0 0,1 0 0 0,-1 0 0 16,-1 0 0-16,1 0 0 0,1 3 0 0,1-2 0 16,-1-1 0-16,2 0 0 0,2 0 0 0,1 0 0 15,1 0 0-15,1-1 0 0,0-1 128 0,-1-1-128 16,0-2 0-16,-1 1 0 0,1 0 0 0,-4-1 128 16,0-2-128-16,1 4 0 0,0 0 128 0,0-1-128 15,2-1 0-15,-1 3 0 0,-1-2 128 0,2 0-128 16,2-2 0-16,2 2 0 0,-2 0 0 0,1 2 0 0,-1-1 0 0,0-1 0 15,-3-5 0-15,-1 4 0 0,-1-1 0 0,1-1 0 16,2 0 128-16,-1-1-128 0,-1 3 0 0,0 3 0 16,3-6 128-16,-2 4-128 0,0 0 144 0,3 3-144 15,1-1 0-15,0 0 0 0,-1 1 0 0,0-4 0 16,-2 1 0-16,-1 0 0 0,-1-1 0 0,-1 0 0 16,0-1 0-16,1 2 0 0,1-2 0 0,-1 1 0 15,-4 2 0-15,4-1 0 0,-2-1 0 0,3 3 0 16,-1-1 0-16,1 0 0 0,3 2 0 0,0-1 0 15,-2-1 0-15,2-1 0 0,2 2 0 0,-2-2 0 16,-4 0 0-16,0 0 0 0,0-1 0 0,1 1 0 16,0 1 0-16,1 0 0 0,-3-1 0 0,0 0 0 15,1 2 0-15,1 1 0 0,-1 1 0 0,3-2 0 0,1 1 0 0,-1 0 0 16,-1 1 0-16,0 0 0 0,2 0 0 0,-3-1 0 16,-1-1 0-16,-2 1 0 0,0 1 0 0,1 1 0 15,0 1 0-15,-1-1 0 0,-2 3 0 0,2-1 0 16,-1 1 0-16,1 0 0 0,-2-1 0 0,0 2 0 15,1 1 0-15,3 0 0 0,-1-1 0 0,1 3 0 16,-1-2 0-16,1 1 0 0,2-1 0 0,-3-2 0 16,-2 1 0-16,1 1 0 0,-2 0 0 0,0-3 0 15,0 4 0-15,2 0 0 0,-2-3 0 0,1 2 0 16,1 3 0-16,-2-1 0 0,-3 1 0 0,1-1 0 16,-2 3 0-16,5 0 0 0,-1 0 0 0,-1 0 0 15,-1-5 0-15,0 6 0 0,0-3 0 0,-1 2 0 16,1-2 0-16,-3 1 0 0,-1 3 0 0,-2-2 0 0,-3 2 0 0,0 2 0 15,-1-1 0-15,-1 0 128 0,-3 3-128 16,0-1 0-16,-3 2 0 0,3 0 128 0,-2 0-128 0,-2 0 0 16,1-1 0-16,0 0 128 0,-2-3-128 0,-1 2 0 15,1 0 0-15,-3 1 128 0,0 0-128 0,0-3 0 16,0 0 128-16,0 0-128 0,0 1 0 0,0-2 0 16,0-4 128-16,0 1-128 0,0-10 0 0,-2 10 0 15,1 3 0-15,0-4 128 0,1-9-128 0,0 0 0 16,-4 11 0-16,2 1 0 0,2-12 0 0,-3 6 0 15,3-6 0-15,0 0 0 0,-5 10 0 0,5-10 0 16,0 0 0-16,0 0 128 0,0 0-128 0,0 0 0 16,0 0 0-16,-9-4 128 0,9 4-128 0,-6-5 0 15,6 5 128-15,-7-6-128 0,7 6 0 0,-3-13 144 16,0 2-144-16,0 0 0 0,3 11 0 0,-1-13 128 0,2-3-128 0,1 0 0 16,-1-2 0-16,2 3 0 15,-1 3 0-15,1-3 0 0,-1 1 0 0,3 0 0 0,0 3 0 0,0-3 0 16,2 1 0-16,-1-1 0 0,0 1 0 0,2-2 0 15,0-2 0-15,2 3 0 0,0 3 0 0,2 0 0 16,-1-3 0-16,2 1 128 0,-2 1-128 0,2-2 0 16,-2-1 0-16,2 2 0 0,1 2 0 0,0 0 0 15,0 2 0-15,1-1 0 0,2 3 0 0,1 0 0 16,-1 0 128-16,2 2-128 0,2-3 0 0,-2 2 0 16,2-1 0-16,1 1 0 0,0 4 0 0,0-1 0 15,3 0 0-15,-4-1 0 0,-2 2 0 0,2 1 0 16,-2 1 0-16,0-1 0 0,-1-2 0 0,2 1 0 0,2 1 0 15,-1-2 0-15,-1-3 0 0,2 1 0 0,0 1 0 0,2-1 0 16,-3-2 0-16,1 2 0 0,0 1 0 0,1-2 0 16,2 1 0-16,0 1 0 0,0-2 0 0,-1-1 0 15,1 1 0-15,-2-3 0 0,1 2 0 0,0-4 128 16,-2 1-128-16,-2-2 0 0,-1-1 0 0,2 1 0 16,0-2 0-16,0 2 128 0,3-2-128 0,-3 1 0 15,1-1 224-15,-2-3-32 0,2 1-16 0,-3-1 0 16,0 0 80-16,0 0 0 0,0 1 16 0,0-2 0 15,0-3-272-15,0 4 128 0,0 1-128 0,1 2 0 16,-3-1 192-16,1 1-64 0,1-4 0 0,-1 3-128 16,-2-1 192-16,0-2-192 0,-2-1 192 0,0 0-192 15,-4 0 256-15,1 0-64 0,1 1-16 0,-2-1 0 16,0-4-16-16,-2 1 0 0,-1 2 0 0,1 3 0 16,-2 2-32-16,-1 4-128 0,1-2 192 0,-3 2-64 0,1 2 16 0,-4 9 0 15,3-9 0-15,-3 9 0 0,0 0-144 0,1-9 0 16,-1 9 144-16,0 0-144 0,0 0 0 0,0 0 0 15,0 0 0-15,0 0 0 0,0 0-192 0,0 0-64 16,0 0-16-16,0 0 0 16,0 0-1632-16,0 0-320 0,0 0-64 0,0 0-13344 0</inkml:trace>
  <inkml:trace contextRef="#ctx0" brushRef="#br1" timeOffset="-17014.75">16226 1905 3679 0,'0'0'160'0,"0"0"32"0,-9-3-192 0,0 2 0 0,9 1 0 0,-10 1 0 15,1 0 1472-15,-2 3 240 0,0 1 48 0,3 2 16 16,-1-1-1120-16,0 4-208 0,1-2-64 0,0 6 0 15,2-1 0-15,0-2-16 0,-2 0 0 0,3 3 0 16,-4 2-16-16,0-1 0 0,-1 0 0 0,0 3 0 16,0 0-32-16,-2 5-16 0,1 2 0 0,-2 6 0 15,-1-2-80-15,0 6-16 0,-1 6 0 0,0 1 0 16,-2 2-16-16,2 5-16 0,1 3 0 0,1 0 0 16,2-2-176-16,2-3 160 0,3 2-160 0,0 1 160 15,3-1-16-15,0-2 0 0,1 2 0 0,0 3 0 16,2 0-16-16,2-3 0 0,1-2 0 0,2 2 0 15,1 2-128-15,1-4 128 0,2-3-128 0,2-1 128 16,2-2 16-16,1 0 0 0,0-2 0 0,0-1 0 0,4-2 0 0,0-1 0 16,0 0 0-16,-1-3 0 0,4-5 16 0,-1 3 0 15,2-2 0-15,2-3 0 0,4 2-160 0,0-3 0 16,0-2 0-16,2-2 0 0,1-6 144 0,-1 0-144 16,-2-4 160-16,-2 1-6032 15,-2 2-1200-15</inkml:trace>
  <inkml:trace contextRef="#ctx0" brushRef="#br1" timeOffset="-16303.09">16967 1792 9375 0,'0'0'416'0,"0"0"96"0,0 0-512 0,0 0 0 16,0 0 0-16,0 0 0 0,0 0 512 0,0 0 0 15,0 0 0-15,0 0 0 0,0 0-64 0,0 0 0 16,6 7 0-16,-6-7 0 0,0 0-64 0,8 13-32 15,-2-3 0-15,1 0 0 0,-1 0-176 0,0-1-48 16,-1 4 0-16,1 0 0 0,-1 3-128 0,2 2 160 16,-2 0-160-16,2 1 160 0,-1 4-160 0,2-3 160 15,2-1-160-15,-1-1 160 0,2 1-16 0,2 0 0 16,-2-1 0-16,2 2 0 0,0 6 0 0,3-3 0 0,1 2 0 0,1 2 0 16,-1-3-144-16,0 3 128 0,-2-2-128 15,-1 3 128-15,-1-1-128 0,-3 3 0 0,-1 1 0 0,-3 0 0 16,-1 4 0-16,0 0 0 0,-3 0 0 0,-2 0 128 15,-2-2-128-15,0 3 0 0,-1 1 0 0,0 0 0 16,-4-2 128-16,1 2-128 0,-2 1 192 0,-1-1-64 16,-2-1 0-16,-1 3 0 0,-2 2 0 0,0-2 0 15,-1-1 0-15,1-1-128 0,0-4 192 0,-1 1-64 16,0 1 0-16,-3-2-128 0,0-8 192 0,0 3-64 16,2-2 128-16,-4 2 0 0,-1-6 16 0,2 1 0 15,-1 2 16-15,1-5 0 0,1-1 0 0,0 0 0 16,2-3-96-16,-1 1 0 0,2 0-16 0,-2-1 0 15,1-2-176-15,1 1 0 0,-2 3 0 0,3-4 128 16,3-1-128-16,0-4 0 0,2 1 0 0,3-3 128 16,1 4-128-16,0-4-192 0,1 5 32 0,3-2 16 15,2 0-304-15,4 0-48 0,2-2-16 0,3 2-8112 16</inkml:trace>
  <inkml:trace contextRef="#ctx0" brushRef="#br1" timeOffset="-15451.91">18087 1476 3679 0,'0'0'160'0,"-9"11"32"0,-3-5-192 0,0 2 0 0,0 0 0 0,1 1 0 16,-2 1 912-16,0 3 144 0,1-3 32 0,-1 2 0 16,-1 2-384-16,0-2-64 0,-1 6 0 0,0 1-16 15,-3 4-240-15,-1 0-32 0,-2 3-16 0,1 0 0 16,0 1 16-16,-3 3 0 0,-3 2 0 0,2 5 0 15,-2 5-64-15,1 5-16 0,0 1 0 0,0-1 0 16,-1 2-16-16,1 3 0 0,-2 0 0 0,3 1 0 16,-3 3-256-16,3 0 0 0,1 3 0 0,2-1 0 0,-1-5 0 15,2 5 0-15,-1-2 0 0,3-2 160 0,2 0-32 0,2-1-128 16,1-3 192-16,3 0-64 0,1 0-128 0,2 0 192 16,1-1-192-16,4-3 192 0,1 0-192 0,4-3 0 15,3-2 144-15,4-3-144 0,2-3 0 0,6 0 128 16,5-2-128-16,3-3 0 0,3 2 0 0,5 1 128 15,5 3-128-15,7-1 0 0,5 1-256 0,8-3-112 16</inkml:trace>
  <inkml:trace contextRef="#ctx0" brushRef="#br1" timeOffset="-14735.35">19735 1197 7359 0,'-8'-13'656'0,"4"4"-528"16,0 3-128-16,4 6 0 0,-3-12 752 0,1 7 112 0,2 5 32 0,0 0 0 15,0 0 80-15,0 0 32 16,6-5 0-16,3-1 0 0,0 5-736 0,1-1-144 15,2 2-128-15,0 2 192 0,4 0-192 0,1 3 0 0,2-1 0 0,3 0 0 16,1 2 0-16,1 3 0 0,2 0 0 0,0 1 0 16,2 3 0-16,0-3 0 0,-1 1-144 0,1 5 144 15,-2 3 0-15,4 2 0 0,0 2-128 0,1 5 128 16,-1 0 0-16,1 6 0 0,1 3 0 0,-3 5 0 16,3-2 0-16,1 7 0 0,0-2-128 0,-2 4 128 15,-1-6 0-15,-2 4 0 0,-2-2 0 0,-3 3 0 16,-2 1 0-16,-6 6 0 0,-1 0 0 0,-3 1 0 15,-1 0-128-15,-1 1 128 0,-2 1 0 0,-2 2 0 16,-3 6 0-16,0 3 0 0,-2-1 0 0,0 6 0 16,-3-3 256-16,-1 0 16 0,0-1 0 0,-1 2 0 15,-1-3-80-15,-2 3-32 0,-2-5 0 0,-1 2 0 16,-2 1-160-16,-2-3 128 0,-3-6-128 0,-1-3 128 0,-3-3 0 0,-3-2-128 16,-3 0 192-16,-3-4-64 0,-2-3 176 0,-1-3 16 15,-3-1 16-15,-1 4 0 0,-4 1-176 0,-1-3-32 16,0 2-128-16,-6 0-5168 15,-9 3-1136-15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38:08.62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7229 8255 11567 0,'-9'-5'512'0,"5"4"112"0,-2-3-496 0,-1-1-128 16,-1 1 0-16,0-1 0 0,-2 1 1024 0,2-2 192 15,-2 1 48-15,1 0 0 0,0-3-224 0,-1 2-32 16,0 2-16-16,1-3 0 0,1 2-128 0,2 1-32 15,0-1 0-15,1 2 0 0,1-1-112 0,4 4-16 0,0 0-16 0,0 0 0 16,-4-4-128-16,4 4-32 16,0 0 0-16,0 0 0 0,0 0-128 0,0 0-16 15,0 0-16-15,0 0 0 0,0 0-112 0,0 0 0 0,0 0-16 0,0 0 0 16,9 2 48-16,1 2 16 0,0 4 0 0,0-2 0 16,2 6-64-16,-1-1-16 0,4 4 0 0,-1-1 0 15,0 2-80-15,2 1-16 0,1 1 0 0,0 5 0 16,1-1-128-16,0 1 160 0,1-3-160 0,1 0 160 15,2 1-160-15,-2-2 128 0,0-3-128 0,-1 1 128 16,0-1-128-16,-1-2 160 0,4-4-160 0,-3 1 160 16,-3-5 80-16,1 2 16 0,1-3 0 0,-3-4 0 0,3-2 64 0,0 1 0 15,-1-3 16-15,1 1 0 0,0-4-80 0,0 1 0 16,0-1-16-16,1-4 0 16,-2 2-96-16,1-2-16 0,0 2 0 0,-1-3 0 0,-1 0-128 0,-1 0 0 15,-1 0 144-15,-1 2-144 0,-2-4 0 0,1 2 128 16,-1-1-128-16,-2 1 0 0,1 3 0 0,-2 1 0 15,-2 2 0-15,1 1 128 0,-2-2-128 0,-5 6 0 16,0 0 0-16,0 0 0 0,0 0 0 0,0 0 0 16,0 0 0-16,0 0 0 0,0 0 0 0,0 0 0 15,0 0 0-15,-3 10-128 0,-1 4 128 0,-1-3 0 16,-1 2 0-16,1 0 0 0,-1-3 0 0,-2 2 0 16,0 1 0-16,-2-3 0 0,0 0 0 0,-1-2 0 0,-3 2 0 0,-2-1 0 15,0 1 0-15,-3 2 0 0,-2-5 0 16,0 4 128-16,-3-4 16 0,-3 3 16 0,-2-3 0 0,-3 0 0 15,-1 1-32-15,0-3-128 0,0 0 192 0,-2 0-64 16,1-2-128-16,1-2 160 0,0-2-160 0,4-3 160 16,1-4-160-16,2 2 128 0,3-4-128 0,1 0 128 15,4-6 48-15,1 0 0 0,1-2 0 0,6 4 0 16,-1 1-176-16,4 4 192 0,2-1-192 0,1 4 192 16,1 2-192-16,3 4 0 0,0 0 0 0,0 0-176 15,8-6 176-15,1 2 0 0,1 1-144 0,1 3 144 16,1 3 0-16,1-1 0 0,-1 2-144 0,1 1 144 15,1-1-368-15,-1 6-16 0,-1-2 0 0,2 2-10688 16,0-5-2160-16</inkml:trace>
  <inkml:trace contextRef="#ctx0" brushRef="#br0" timeOffset="1068.33">12665 8503 13295 0,'0'0'576'0,"0"0"144"0,-5-4-576 0,-1 1-144 16,0 1 0-16,6 2 0 0,-7-4 896 0,7 4 160 15,-5-1 32-15,5 1 0 0,0 0-240 0,0 0-32 16,0 0-16-16,0 0 0 0,0 0-160 0,0 0-16 15,0 0-16-15,5 7 0 0,-5-7-64 0,5 8-16 16,4 4 0-16,0-4 0 0,1 3-144 0,-1-2-48 0,5 2 0 16,2 4 0-16,1 3 48 0,11 6 0 15,-1 2 0-15,2-6 0 0,3-1-32 0,0-1 0 0,1 0 0 0,2-2 0 16,2-1-48-16,-1-4-16 0,-2-1 0 0,0-4 0 16,0-1 176-16,-1 0 48 0,-3-4 0 0,3-2 0 15,-1-1-32-15,0-3 0 0,-2-1 0 0,2 1 0 16,0-3-144-16,0 0-16 0,-2-4-16 0,1 2 0 15,0-1-144-15,-3-2-32 0,-4 3 0 0,-2-3 0 0,-2-3-128 0,-1 3 128 16,-1 4-128-16,-2-4 128 16,-5 2-128-16,-2 2 0 0,-3-1 144 0,-6 10-144 0,0 0 0 0,0 0 128 15,0 0-128-15,0 0 0 0,0 0 0 0,0 0 0 16,-10 9 0-16,-1 1 0 0,-2 5 0 0,-2 2 0 16,-2-1 0-16,-1 2 0 0,1 0 0 0,-6 0 0 15,-4-1 0-15,-1 1 0 0,-1-1 0 0,-2-1 0 16,-2 1 0-16,-2-1 128 0,-4-4-128 0,3 2 192 15,-1 0-64-15,-4 0 0 0,-3-5 32 0,0 0 16 16,0-6 0-16,1 1 0 0,1-3 48 0,1-2 16 16,0-3 0-16,16 2 0 0,-2-2 48 0,-1-4 16 15,-1 2 0-15,1-4 0 0,0 0 16 0,3-4 0 16,1 1 0-16,2 3 0 0,2-4-144 0,2 2-32 16,1 2 0-16,3-3 0 0,3 6-144 0,1-2 0 15,1 4 0-15,0 1 0 0,9 4 0 0,0 0 0 16,0 0 0-16,2 8-176 0,5 4 32 0,3 0 0 15,4 2 0-15,0 4 0 0,0-2 144 0,4 2-192 16,-1 0 192-16,5 0-192 0,1-2 192 0,10 7 0 16,-1-3-144-16,0-3 144 0,2-3 0 0,3 0 0 15,1-4-144-15,3 1 144 0,2 3-160 0,1-3 32 0,3-3 0 0,-1 0 0 16,-1-2-208-16,0 1-48 0,1 4 0 0,5-1-10528 16,1 2-2112-16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48:36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 3410 10591 0,'0'0'464'0,"0"0"112"0,1-8-576 0,-1 8 0 0,0 0 0 0,4-9 0 16,-3 2 912-16,-1 7 80 0,0-9 16 0,0 9 0 16,0 0-208-16,0 0-32 0,-2-8-16 0,2 8 0 15,0 0-384-15,0 0-80 0,-6-5-16 0,6 5 0 16,-9 1 48-16,0 2 16 0,-1-2 0 0,-1 3 0 16,0-2-176-16,0 3-32 0,-2 2-128 0,-1-1 192 15,-3 6 16-15,1 0 0 0,-1 0 0 0,-3 3 0 16,-4 4-208-16,2 5 176 0,2 2-176 0,1 3 160 15,0-1-32-15,0 2-128 0,0-2 192 0,2 2-64 0,4 0 0 16,3-2-128-16,3 0 192 0,2-4-64 0,1-5-128 0,4-1 0 16,2-2 0-16,3-3 0 0,2-4 432 0,2-1 0 15,3-7 0-15,2 0 0 0,3-2-16 0,1-3 0 16,1-6 0-16,1 1 0 0,-2-4-192 0,2-1-32 16,2-1-16-16,-3-4 0 0,-4-4-176 0,0 2 192 15,-1-4-192-15,0 5 192 0,-2 1-192 0,-2 1 0 16,0 0 144-16,-2 4-144 0,-3 4 192 0,0 3-16 15,-5 7-16-15,0 0 0 0,0 0 80 0,10 10 16 16,-1 5 0-16,0 4 0 0,1 4-256 0,-2 6 144 16,-3 2-144-16,1-1 128 0,2 3-128 0,1-1 0 15,-1 0 0-15,4-3 0 0,1 0 0 0,1 1 0 16,0-6 0-16,2-4 0 16,2-5-592-16,0-3-160 0,5-3-16 0,2-7-10624 0</inkml:trace>
  <inkml:trace contextRef="#ctx0" brushRef="#br0" timeOffset="408.97">2996 3319 19343 0,'-5'12'1728'0,"-1"2"-1392"0,-1 5-336 0,2 4 0 16,1 6 256-16,-1 0 0 0,-2 4-16 0,0 2 0 16,1 0 128-16,1 0 16 0,0-2 16 0,1-5 0 15,1 1-16-15,3-5-16 0,3 0 0 0,1-6 0 16,1-5-192-16,2-3-48 0,4-4 0 0,0-3 0 0,1-3 112 0,1-4 16 16,3-1 0-16,0-8 0 15,2-2 128-15,1-2 48 0,4-1 0 0,-3-1 0 0,-1 2-48 0,0-4-16 16,-1 1 0-16,0 1 0 0,-1 1-160 0,-5 2-16 15,2-1-16-15,-1 6 0 0,0-1-32 0,-2 3 0 16,-1 7 0-16,1 4 0 0,-1 3-144 0,-3 4 128 16,2 6-128-16,-4 8 128 0,-1 7 16 0,-1 6 0 15,-1 8 0-15,-1 5 0 0,-2 5 48 0,-1 9 0 16,-5 6 0-16,-3 2 0 0,-5 0 128 0,0 4 16 16,-2 3 16-16,-2-2 0 0,0 0-160 0,-3-3-48 0,2-6 0 0,-2-5 0 15,2-11-16-15,1-9-128 0,1-5 192 0,4-5-64 31,5-8-432-31,0-4-80 0,1-8-32 0,8-12-8816 0,0 0-1776 16</inkml:trace>
  <inkml:trace contextRef="#ctx0" brushRef="#br0" timeOffset="1167.66">4078 2365 14111 0,'0'0'624'0,"1"9"128"0,-1-9-608 0,-4 15-144 0,-1 3 0 0,-1 5 0 16,-4 5 1056-16,-1 5 176 16,1 0 48-16,0 4 0 0,-1-2-624 0,-1 2-112 15,0 1-32-15,-1-2 0 0,-1-1-96 0,1 2-32 0,2-4 0 0,1-3 0 16,1-4-176-16,2-5-32 0,3-4-16 0,-1-1 0 15,3-5-160-15,2-11-192 16,0 0 32-16,0 0-6432 0,0 0-1280 0</inkml:trace>
  <inkml:trace contextRef="#ctx0" brushRef="#br0" timeOffset="1333.1">4380 2511 13823 0,'-4'29'1216'0,"1"-7"-960"0,-5 1-256 0,2 6 0 16,-1 4 160-16,1 3-16 31,-5 0 0-31,-16 32 0 0,-20 37-144 0,10-22-4288 16,15-37-784-16</inkml:trace>
  <inkml:trace contextRef="#ctx0" brushRef="#br0" timeOffset="1634.59">5161 2904 22111 0,'-14'1'976'0,"14"-1"208"0,-5 14-944 0,0 4-240 0,0 2 0 0,-1 4 0 16,3 6 688-16,-5 4 80 15,0 3 32-15,-1 2 0 0,2 7-608 0,-2-3-192 16,-2 4 128-16,-1-4-128 0,-1 4 128 0,1 0-128 16,-4 3 144-16,2 0-144 0,0-1 0 0,-1-6 0 0,0-1 0 15,1 2-7440-15,0-5-1584 0</inkml:trace>
  <inkml:trace contextRef="#ctx0" brushRef="#br0" timeOffset="1808.52">4907 3413 14735 0,'0'0'1312'15,"0"0"-1056"-15,11 8-256 0,2-3 0 0,2 0 1072 0,3 0 144 16,2-1 48-16,3 1 0 0,4 5-688 0,2-4-128 15,5-1-16-15,3-2-16 0,-1-3-256 0,1 0-160 16,-1-2 192-16,0 2-192 16,-2-1-720-16,1-2-256 0</inkml:trace>
  <inkml:trace contextRef="#ctx0" brushRef="#br0" timeOffset="2198.52">6193 2596 17215 0,'0'0'768'0,"0"9"144"0,-1 4-720 0,-2 7-192 16,-1 7 0-16,-1 2 0 0,-1 5 144 0,-2 6 0 0,-2 6 0 0,-1 3 0 16,-3 6 192-16,-2 2 48 0,1 1 0 0,-4 6 0 15,-3 0 224-15,0 4 48 0,-3 2 16 16,1-1 0-16,0-6-256 0,5-4-48 0,4-13-16 0,2-7 0 15,2-7-144-15,3-7-16 0,3-7-16 0,4-7 0 16,1 0 224-16,0-11 48 0,0 0 16 0,0 0 0 16,10-12 448-16,4-3 96 0,4-2 16 0,-1-3 0 15,1 0-688-15,3-3-128 0,1 1-16 0,1-1-16 16,-1 5-176-16,2 4 0 0,1 2 0 0,1 5 0 0,2 2 0 16,-4 3 0-16,0 4 0 0,-1 8 0 0,-6 4 0 0,-2 6 0 15,-4 1 0-15,-2 2 0 0,-4 4 256 0,-3-3-16 16,-6 1-16-16,-6 3 0 0,-4 3-16 0,-4-3 0 15,-4 1 0-15,-3-6 0 0,-2 1-208 0,0-6 144 16,3-6-144-16,1 1 128 16,3-1-640-16,2-7-144 0,4-1-32 0,1-8-12528 15</inkml:trace>
  <inkml:trace contextRef="#ctx0" brushRef="#br0" timeOffset="2614.92">6653 3364 19695 0,'8'18'864'0,"-4"-6"192"0,1 6-848 0,3 4-208 16,-1 2 0-16,-1 5 0 0,-1 4 672 0,-1 2 96 0,-1 0 0 0,-3-2 16 15,-2-1-192-15,1 1-32 0,-1-1-16 0,0-5 0 16,2-3-256-16,0-4-48 0,4-7-16 0,1-1 0 15,2-5-224-15,0-2 128 0,3-8-128 0,2-1 0 16,-1-2 240-16,2-7-48 0,1-3-16 0,2-4 0 16,1-3 0-16,-1-3 0 0,0 3 0 0,-2 2 0 15,0-2-176-15,0 0 0 0,0 1 144 0,-2 2-144 16,0 1 192-16,-2 2-16 0,0 1-16 0,-1 2 0 16,-3 4-160-16,1 0 0 0,-7 10 0 0,0 0 0 0,7 0 0 0,-7 0 0 15,9 12 0-15,-4 5 0 0,-5-1 0 0,-1 5 240 16,-3 0-64-16,-1 7-16 0,-2 0-160 0,-2 5 0 15,-3 4 0-15,-2 3 0 0,-2 3 192 0,-5 1-32 16,-1 5-16-16,-4 0 0 0,-1-4 16 0,1 0 0 16,0-3 0-16,0-1 0 0,-2-5 32 0,2-5 0 15,3 1 0-15,2-6 0 0,2-2-192 0,2-4 192 16,2-2-192-16,2-4 192 16,3-4-1856-16,1 0-352 0,3-5-80 0</inkml:trace>
  <inkml:trace contextRef="#ctx0" brushRef="#br0" timeOffset="2933.17">7712 2295 18431 0,'0'0'1632'0,"0"0"-1312"0,0 0-320 0,0 0 0 16,0 0 768-16,0 0 64 0,0 15 32 0,-4 4 0 15,-2 2-160-15,-3 8-48 0,-3 3 0 0,-2 8 0 0,-1 2-288 0,0 1-64 16,-2 3-16-16,1-1 0 0,-2-1-160 0,-1 1-128 15,-1-1 192-15,2-1-192 0,1-1 192 0,1-5-192 16,1-4 192-16,3-2-192 16,3-1-304-16,4-3-160 0,1-5-48 0</inkml:trace>
  <inkml:trace contextRef="#ctx0" brushRef="#br0" timeOffset="3671.46">8546 3261 4607 0,'-3'-18'400'0,"2"0"-400"0,1-3 0 15,0 2 0-15,-1 2 2304 0,1 4 384 0,1 6 80 0,-1 7 16 16,0 0-1120-16,0 0-240 0,-4 7-32 0,0 9-16 16,-1 2-672-16,-2 4-144 0,-2 9-32 0,0 3 0 15,-1 4-144-15,-2 4-48 0,1 0 0 0,-3 0 0 0,0-2-160 0,1 0-48 16,-2 1 0-16,3-2 0 15,0-2 0-15,2 0-128 0,1 0 192 0,4-5-64 16,1-8-1504-16,2-3-304 0</inkml:trace>
  <inkml:trace contextRef="#ctx0" brushRef="#br0" timeOffset="3816.49">8367 3513 3679 0,'0'0'160'0,"0"0"32"0,0 0-192 0,0 0 0 15,14 2 0-15,0-2 0 0,1 0 2944 0,3 0 560 16,-1 0 96-16,2 0 32 0,3 0-2864 0,2-2-560 16,2-2-208-16,4-5 144 0</inkml:trace>
  <inkml:trace contextRef="#ctx0" brushRef="#br0" timeOffset="4026.6">9690 3102 21247 0,'0'0'944'0,"-10"-1"192"0,-2 1-912 0,-1 2-224 0,-2 2 0 0,-1 5 0 15,-3 1 304-15,-3 8 16 0,-2 7 0 0,-7 1 0 16,-4 3 0-16,-2-1 0 0,-5 1 0 0,14-6 0 16,-3 6 304-16,1 2 64 0,1-1 16 0,3 5 0 15,3 0-64-15,4 1 0 0,4-2 0 0,4 1 0 16,3-2-496-16,6 1-144 0,2-2 0 0,3-4-8368 15,5-3-1728-15</inkml:trace>
  <inkml:trace contextRef="#ctx0" brushRef="#br0" timeOffset="4404.89">10025 3246 14735 0,'0'0'1312'0,"0"0"-1056"15,-2 10-256-15,-2-1 0 0,-2 5 880 0,-3-2 112 16,-1 4 32-16,-1 4 0 0,0 2-640 0,0-1-112 16,0 1-16-16,1-2-16 0,0 3 80 0,1 0 0 15,3-1 16-15,2-1 0 0,4 1-96 0,1-4-32 16,6-6 0-16,-1 0 0 0,3-5 528 0,2 0 96 16,5-7 32-16,1-5 0 0,2-2-96 0,3-3 0 15,1-3-16-15,0-3 0 0,-2-3-192 0,4-2-48 16,-3 0 0-16,3-2 0 0,-4 0-160 0,1 0-32 15,-2 0-16-15,-1 4 0 0,-1 1 80 0,-2 5 32 0,0 2 0 0,-2 2 0 16,-2 4-96-16,0 4 0 0,-2 5-16 0,-2 7 0 16,-2 6-304-16,-1 4 0 0,-1 9 0 0,-4 5 0 15,-4 6 128-15,-1 9-128 0,-4 4 0 0,-4 5 0 16,-3 7 0-16,-4 5 160 0,-5 5-160 0,-13 35 128 16,-1-11-128-16,3-8 160 0,3-11-160 0,3-6 160 15,-1-11-160-15,-1-8 0 0,1-7-160 0,1-4 160 16,5-7-2336-16,2-10-368 0,0-3-80 0</inkml:trace>
  <inkml:trace contextRef="#ctx0" brushRef="#br0" timeOffset="4797.63">11055 3206 21535 0,'0'0'960'0,"0"0"192"0,0 0-928 0,0 0-224 0,0 0 0 0,14 4 0 15,2 1 944-15,5 0 144 0,3-2 16 0,4-3 16 16,4-4-736-16,3-2-160 0,2 1-32 0,5 1 0 15,3-3-192-15,2 2 0 0,0-1 0 0,-3-3 0 16,-3 3-1744-16,-4-4-400 0,-7 2-80 0</inkml:trace>
  <inkml:trace contextRef="#ctx0" brushRef="#br0" timeOffset="4950.46">11393 3440 17503 0,'-11'13'768'0,"11"-13"176"0,-4 9-752 0,6 3-192 16,1 1 0-16,6 0 0 0,2 3 1120 0,5-2 192 15,1 0 32-15,4-3 16 0,0-1-784 0,6-6-144 16,3-2-48-16,2-3-7248 16,0-3-1456-16</inkml:trace>
  <inkml:trace contextRef="#ctx0" brushRef="#br0" timeOffset="5585.49">13291 2669 6447 0,'0'-12'576'0,"4"2"-576"0,-2-3 0 0,1-1 0 16,-2 3 2000-16,2 2 304 0,0-1 48 0,-3 10 16 16,0-8-880-16,0 8-160 0,0 0-48 0,0 0 0 15,0 0-544-15,-5 14-112 0,-1 3-32 0,0 8 0 16,-2 9-256-16,-1 8-48 0,-1 4-16 0,0 4 0 16,0 4 48-16,-2 4 16 0,-2 9 0 0,-1-1 0 15,1 1 48-15,-3 2 0 0,1 1 0 0,1-4 0 16,1-4-144-16,3-3-32 0,5-1 0 0,2-9 0 0,3-6-48 0,4-9-16 15,2-5 0-15,1 1 0 0,2-4-144 0,2-2 128 16,4-5-128-16,-3-5 128 16,2-6-512-16,1-3-96 0,0-1-32 0,-5-7-10880 15</inkml:trace>
  <inkml:trace contextRef="#ctx0" brushRef="#br0" timeOffset="5738.88">12982 3243 13823 0,'0'0'1216'0,"0"0"-960"16,0 0-256-16,0 0 0 0,0 0 2688 0,15 0 512 15,3 3 80-15,4-3 32 0,3-3-2672 0,4-1-640 16,3-6 0-16,1 1 0 0,3-2 0 0,-1-1 0 16,0 1 128-16,-1-3-7728 15,0 1-1536-15</inkml:trace>
  <inkml:trace contextRef="#ctx0" brushRef="#br0" timeOffset="6134.59">13768 2131 21183 0,'-9'-10'1888'0,"9"10"-1504"0,-3-5-384 0,3 5 0 0,8-9 128 0,2 2-128 16,3 4 128-16,4-4-128 0,4 1 224 0,-1 3-32 16,6 0 0-16,-2 0 0 0,1 1 208 0,1 4 48 15,0 1 0-15,1 0 0 0,-2 4-64 0,2 2 0 16,-4-2 0-16,-4 7 0 0,-3 5-384 0,-3 4 0 15,-5 3 128-15,-4-1-128 0,-7 4 128 0,1 1 0 16,-5 0 0-16,-2 1 0 0,3-7 32 0,-2 1 0 16,-1-3 0-16,1-3 0 0,0-1 352 0,3 1 80 15,1 0 16-15,3 0 0 0,2-3 0 0,3 1 0 16,2-3 0-16,4-1 0 0,1-3-288 0,2 0-48 16,4-4-16-16,5-2 0 0,4-1-256 0,1-2 0 15,0-1 0-15,-1-3-13952 0</inkml:trace>
  <inkml:trace contextRef="#ctx0" brushRef="#br0" timeOffset="6618.17">14237 3256 24879 0,'0'0'2208'0,"3"10"-1760"16,2 1-448-16,4-4 0 0,3-2 128 0,3-1-128 15,3-2 128-15,5-2-128 0,3 2 400 0,-4-2 0 16,3-2 0-16,3-2 0 0,4-3-208 0,4-1-64 16,3-6 0-16,1 0 0 0,-2 3-128 0,-1-3 0 15,-2-3 0-15,-3 1 0 0,-3 1 0 0,-5-1 0 16,-2 0 0-16,-3 0 0 0,-5 1 0 0,-3 1 128 16,-2-1-128-16,-2 0 0 0,-3 2 0 0,-3 2 0 15,-4-3 0-15,-3 3 0 0,-4 5 0 0,-3 5-176 16,-3 3 16-16,-6 3 0 0,-5 4 160 0,-2 5-128 15,-3 3 128-15,-2 2-128 0,-3 3 128 0,0 3 0 16,2 5 128-16,-14 14-128 0,10-2 288 0,5-4-16 16,2-1 0-16,8-2 0 0,6 0 32 0,5-5 0 15,5-3 0-15,5 1 0 0,3-4-176 0,2-3-128 0,3-1 144 0,7-3-144 16,2 0 0-16,0-7 0 0,1-4 0 0,13 3 0 31,2-4-1584-31,7-5-400 0</inkml:trace>
  <inkml:trace contextRef="#ctx0" brushRef="#br0" timeOffset="7072.87">15683 1909 19343 0,'0'0'1728'0,"0"0"-1392"16,0 0-336-16,0 0 0 0,0 0 384 0,0 0 16 15,-1 11 0-15,-2 8 0 0,0 1 144 0,-5 8 32 16,-2 4 0-16,0 1 0 0,-2 0-96 0,2 4-16 16,1 4 0-16,1 1 0 0,1-4 16 0,2 3 0 0,0 2 0 0,3-4 0 15,5-5-64-15,3 1-16 0,-1-3 0 0,8-1 0 16,0 0-80-16,2-1 0 0,2-8-16 0,0-3 0 15,1-2-144-15,1-2-32 0,0-3 0 0,0-1 0 32,2-1-464-32,-2-6-112 0,-1-4 0 0,-3-2-7936 0,0 0-1600 0</inkml:trace>
  <inkml:trace contextRef="#ctx0" brushRef="#br0" timeOffset="7213.66">15617 2456 28223 0,'0'0'1248'0,"0"0"256"0,14 5-1200 0,5 3-304 16,1-2 0-16,5 2 0 0,1 0 448 0,4-5 16 16,1 0 16-16,4-2 0 0,-1-2-256 0,4-2-48 15,4 1-16-15,-10-2 0 16,2-2-608-16,7 1-112 0,5 2-16 0</inkml:trace>
  <inkml:trace contextRef="#ctx0" brushRef="#br0" timeOffset="7997.81">12615 4744 15663 0,'0'0'688'0,"0"0"144"0,0 9-656 0,0-9-176 0,0 0 0 0,5 10 0 16,1-2 1104-16,-6-8 192 0,0 0 48 0,12 0 0 16,-2-3-16-16,4-2 0 0,-2 0 0 0,2-6 0 15,3-4-624-15,1-1-128 0,1 4-32 0,0-4 0 0,1-1-224 0,2-1-32 16,-1-1-16-16,1 0 0 0,0 0 32 0,-3-3 0 16,-2 2 0-16,-5 6 0 0,3 2-64 0,-1-1-16 15,0 2 0-15,-1 2 0 0,0 0-224 0,-3 3 128 16,-1 3-128-16,-2 1 0 0,-7 2 0 0,8 2 0 15,-8-2 0-15,6 12 0 0,-1-1 0 0,-1 7-160 16,-1 6 160-16,-2 0-192 0,-2 2 192 0,-1 3 0 16,0 4 0-16,-1 1 0 0,-4 3 0 0,-2 1 0 15,-1-1 0-15,-2 1 0 0,-1-1 0 0,1-1 0 16,-1-3 0-16,-3 13 0 16,0-7-640-16,2-6-64 0,2-5 0 0,4-9-7680 15,-1-1-1552-15</inkml:trace>
  <inkml:trace contextRef="#ctx0" brushRef="#br0" timeOffset="8369">12793 4726 10127 0,'0'0'896'0,"0"0"-704"0,0 0-192 0,0 0 0 16,0 0 1200-16,0 0 208 0,0 0 32 0,6 6 16 16,-2 2-304-16,0 0-48 0,-1 5-16 0,-3-2 0 15,0 3 32-15,-2 1 0 0,1 3 0 0,-2 4 0 16,-1 2-208-16,-2 0-32 0,-2 5-16 0,-1 2 0 0,-2 3-160 0,-2 3-48 16,-1 5 0-16,0-1 0 15,-1 2-160-15,-4 4-48 0,-3 5 0 0,-1 0 0 0,-3 3-64 0,-5 0 0 16,-3 0-16-16,-2 3 0 0,-1-2-80 0,-1 1-16 15,0-1 0-15,-1 1 0 0,-1-2 48 0,1-1 0 16,0 1 0-16,-1 0 0 0,-1 0-112 0,2 0-16 16,0-3 0-16,2-2 0 0,0-3-48 0,4-4-16 15,4-2 0-15,2 1 0 0,4-3-128 0,4-2 0 16,2-1 0-16,0 8 0 16,5-6-912-16,5-9-224 0,3-3-32 0,1-8-13216 0</inkml:trace>
  <inkml:trace contextRef="#ctx0" brushRef="#br0" timeOffset="9353.58">9011 7402 8287 0,'-4'-10'736'0,"3"7"-592"16,-2-2-144-16,0-1 0 0,-1 2 1072 0,-1 2 176 15,-2-2 32-15,1-1 16 0,-2 0-112 0,-1 2-32 16,-1-1 0-16,-1-1 0 0,-4 3-256 0,-1 2-48 16,-1 1-16-16,-3 5 0 0,0-1-208 0,-1 6-48 15,-4-3-16-15,0 8 0 0,-3 1-160 0,-1 8-16 16,-2 5-16-16,1 6 0 0,-6 4 192 0,2 7 32 16,-2 4 16-16,1 5 0 0,-2 5-144 0,1 7-16 15,-1 1-16-15,3 6 0 0,-2 6-304 0,5 0-128 16,0 3 0-16,6-3 128 0,2 3-128 0,5-4 0 0,4-5 0 0,6-9 0 15,6-5 128-15,6-7-128 0,3-5 0 0,11 10 128 32,4-17-512-32,3-8-96 0,4-9-32 0,3-7-11232 0</inkml:trace>
  <inkml:trace contextRef="#ctx0" brushRef="#br0" timeOffset="9803.65">9096 8968 12895 0,'-18'14'576'0,"12"-9"112"0,0 4-560 0,-3-3-128 15,0 1 0-15,0 2 0 0,0-4 992 0,1 4 160 16,2-2 48-16,0-2 0 0,-1-5-128 0,2-1-32 16,5 1 0-16,-4-6 0 0,2-4-128 0,2-2-16 15,1-4-16-15,3-5 0 0,1-7-448 0,-1 0-96 16,5-5-16-16,1-4 0 0,0-3-160 0,3-5-32 16,2-4-128-16,0-6 192 0,-3-1-192 0,3-2 0 15,-1-7 0-15,0 0 0 0,1-2 0 0,2-5 0 16,-1-4 0-16,2 5 0 0,0 4 160 0,1-1 32 15,4 6 16-15,2 6 0 0,1 5-80 0,0 7-128 0,-1 7 176 16,0 5-176-16,-1 5 128 0,-2 3-128 0,-3 9 0 0,-3 6 0 16,-2 7 0-16,-1 3 0 0,-2 5 128 0,0 7-128 15,-2 2 0-15,-2 4 0 0,0 4 0 0,-4 9 0 16,0 5-128-16,-2 5 128 0,-2 7 0 0,-2 7-144 16,0 0 144-16,-3 9 0 0,1 1 0 0,0 1 0 15,-2 3 0-15,-1-1 0 0,3-2 0 0,-3-7 0 16,2-2 0-16,2-5 0 0,0-3 128 0,1-4-128 0,-1-8 0 0,1-3 0 15,1-4 0-15,0 8 0 16,2-13-2144-16,0-5-448 0</inkml:trace>
  <inkml:trace contextRef="#ctx0" brushRef="#br0" timeOffset="9974.23">9106 8485 23039 0,'0'0'2048'0,"0"0"-1648"16,9 1-400-16,1-2 0 0,3-1 304 0,2 0-32 16,2-2 0-16,3-1 0 0,3 2-272 0,3-3 0 15,3 0 0-15,3-3 0 0,1 3 144 0,0-4-144 16,1 1 0-16,16-9 144 16,-11-1-1856-16,-3-1-368 0</inkml:trace>
  <inkml:trace contextRef="#ctx0" brushRef="#br0" timeOffset="10342.19">10278 7655 19343 0,'0'0'1728'0,"0"0"-1392"0,0 0-336 0,0 0 0 0,0 0 272 0,0 0-16 15,-2 10 0-15,-2 4 0 0,0 4 256 0,-1 5 32 16,-1 5 16-16,-2 6 0 0,0 0-48 0,1 5-16 16,-1 0 0-16,-2 8 0 0,4 0-16 0,-2 4 0 15,2 2 0-15,-1-2 0 0,-2 1 0 0,4-1 0 16,-1 1 0-16,0-3 0 0,4-2-288 0,1 1-64 15,2-7-128-15,1-3 192 0,-2-4-192 0,3-1 128 16,1-8-128-16,0 1 0 0,0-6-208 0,-2-3-144 16,1-3-32-16,1-3 0 15,-4-11-1584-15,0 0-320 0,0 0-64 0,0 0-16 0</inkml:trace>
  <inkml:trace contextRef="#ctx0" brushRef="#br0" timeOffset="10499.92">9935 8245 24879 0,'0'0'1088'0,"0"0"256"0,6-7-1088 0,1 2-256 0,4 0 0 15,2-2 0-15,1 0-256 0,4 2-128 0,0-4 0 0,2 3-16 16,0-4 400-16,3 1 0 0,3-4 144 0,-1-1-144 16,2-1 208-16,1 1-64 0,1-1-16 0,9-6 0 31,-2 4-1296-31,-2-2-272 0</inkml:trace>
  <inkml:trace contextRef="#ctx0" brushRef="#br0" timeOffset="10871.7">10683 7236 23951 0,'0'0'2128'0,"6"-5"-1696"16,2-1-432-16,3-2 0 0,2 0 0 0,1-2 0 15,3 3 0-15,1-2 0 0,3 2 0 0,-2-1 0 16,-3 2 0-16,3 2 0 0,2 0 256 0,-2 0 32 16,-3 2 0-16,-1 2 0 0,-2 1-96 0,-3 4 0 15,-1-1-16-15,-2 5 0 0,-2 2-176 0,-3 5 0 16,-3 0 0-16,-3 5 0 0,-5 0 0 0,-4 6 0 15,-3 2 0-15,-3 3 0 0,-1 1 0 0,-3 0 0 16,1-5 0-16,2 1 0 0,1-2 0 0,1-1 128 16,3-3-128-16,2 2 0 0,3-4 0 0,3-1 0 0,2-3 0 0,4-3 0 15,2-3 160-15,3 1-160 0,1-3 192 0,3 0-192 16,-1-4 176-16,5 1-176 0,1-2 160 0,1-2-160 16,1-2 0-16,1 0 0 0,1-1 0 0,11-3-11712 15</inkml:trace>
  <inkml:trace contextRef="#ctx0" brushRef="#br0" timeOffset="11085.43">11244 7932 16575 0,'-3'9'1472'0,"0"2"-1168"15,2 6-304-15,-2 3 0 0,1 3 2176 0,-1 3 384 16,1 7 80-16,-2 1 16 0,0 0-1824 0,-4 2-352 16,2 0-80-16,0-2-16 0,-1 0-144 0,1-2-48 15,3 0 0-15,-6 12 0 16,3-6-1664-16,4-5-352 0,-2-7-64 0</inkml:trace>
  <inkml:trace contextRef="#ctx0" brushRef="#br0" timeOffset="11292.68">11017 8269 15663 0,'0'0'1392'0,"0"0"-1120"0,0 0-272 0,0 0 0 16,10 5 1696-16,0 1 288 0,2-2 48 0,0-1 16 15,1 1-1584-15,2-2-304 0,2-1-160 0,2-1 160 16,4-1 0-16,0-1 0 0,2-2 0 0,3 1 0 15,1-2-160-15,4-1 0 0,2-1-192 0,14-3-10368 16</inkml:trace>
  <inkml:trace contextRef="#ctx0" brushRef="#br0" timeOffset="11559.87">12223 7534 16575 0,'-11'8'736'0,"6"1"160"0,-2 4-720 0,0 2-176 16,-1 8 0-16,2 1 0 0,-1 8 2272 0,0 2 416 15,2 4 96-15,-1 4 16 0,3 4-2224 0,-1-2-432 16,-1 3-144-16,0 3 0 0,-3-4 0 0,0 3 0 15,-2 2 0-15,0-3 0 0,0-2 0 0,0 4 0 16,0-6 0-16,-6 15-11904 0</inkml:trace>
  <inkml:trace contextRef="#ctx0" brushRef="#br0" timeOffset="11959.38">11997 7575 26719 0,'4'-17'1184'0,"1"12"240"0,2-1-1136 0,6-4-288 15,4 2 0-15,3-2 0 0,2 1-192 0,2-2-112 16,1 1-16-16,2 1 0 0,0 5 320 0,1 0-128 16,-2 3 128-16,1 5 0 0,0-1-128 0,-2 1 128 15,0 4 0-15,-2 2 0 0,-2 4-144 0,-2 0 144 16,0 0 0-16,-4 1-144 0,-4 2-80 0,-3 2-16 15,-5 5 0-15,-5 0 0 0,-3 3-128 0,-2 1-16 16,-4 1-16-16,0-2 0 0,-3 2 80 0,1-4 0 16,1 3 16-16,-1-5 0 0,0-1 304 0,2-2 0 15,1 2 0-15,2-1 0 0,2 0 0 0,2 2 0 16,1-1 0-16,2 1 0 0,1 0 0 0,3 1 0 16,2 2-128-16,1-2 128 0,2 3 0 0,1-2 0 15,1 3 0-15,0-3 0 0,-3 3 0 0,4-2 0 16,-4 2 0-16,0-3 0 0,-2-1 0 0,-3 0 128 15,-2-2-128-15,-2 0 144 0,-2-2-144 0,-5-1 0 16,-2-1 0-16,-5-4 0 0,-1 0 0 0,-4-1 160 16,0-6-160-16,-5 1 160 0,-1-1-160 0,1-4 0 0,-1-2 0 15,0-3-6656-15,-1-3-1216 16</inkml:trace>
  <inkml:trace contextRef="#ctx0" brushRef="#br0" timeOffset="12239.27">13212 7505 21183 0,'0'0'1888'0,"0"0"-1504"15,0 0-384-15,3 9 0 0,-2 0 672 0,-1 6 64 16,-1 2 16-16,-3 7 0 0,-3 4-48 0,0 6 0 15,-2 2 0-15,-3 4 0 0,1 4-384 0,-3 0-96 16,-1 3-16-16,0-1 0 0,-2 1 48 0,0 2 0 16,1-2 0-16,1 4 0 0,-1-1-64 0,4-1 0 15,0-4 0-15,3-1 0 0,2-3-192 0,2-5 0 16,1-3 0-16,3-8 0 16,-2-3-848-16,6-4-176 0,-2-3-16 0,1-4-6832 15,-2-11-1376-15</inkml:trace>
  <inkml:trace contextRef="#ctx0" brushRef="#br0" timeOffset="12372.08">12747 8111 21247 0,'0'0'944'0,"5"-5"192"0,-5 5-912 0,13-5-224 16,2 0 0-16,-1 3 0 0,2-2 208 0,2 1 0 0,4-2 0 0,2-1-6624 15,3 1-1328-15</inkml:trace>
  <inkml:trace contextRef="#ctx0" brushRef="#br0" timeOffset="12617.99">13925 7717 28559 0,'-6'30'1264'0,"3"-14"272"0,1 7-1232 0,-2 15-304 15,0 0 0-15,-1 8 0 0,0 2 0 0,-1 2 160 16,-1 2-160-16,-4-4 128 0,-1 1-128 0,0-6 192 16,-2-1-192-16,0 0 192 15,0-2-1328-15,0-2-256 0,2-1-48 0</inkml:trace>
  <inkml:trace contextRef="#ctx0" brushRef="#br0" timeOffset="12808.4">13609 8163 22111 0,'0'0'1968'0,"0"0"-1584"0,12-2-384 0,2 1 0 0,2-2 816 0,3 2 80 0,1 0 0 0,3 1 16 15,1 1-640-15,1-1-128 0,3-3-16 0,-6-2-128 16,3 0 0-16,5-1-256 0,1-4 32 0,18-3-11024 16</inkml:trace>
  <inkml:trace contextRef="#ctx0" brushRef="#br0" timeOffset="13072.31">14957 7581 23039 0,'-28'-2'1024'0,"11"7"192"0,-4 2-960 0,-2 7-256 16,-1 4 0-16,-1 5 0 0,-3 8 960 0,-3 3 160 16,-4 3 32-16,-1 7 0 0,-1 2-736 0,3 2-144 15,1-2-16-15,13-12-16 0,-1 2 32 0,3 3 16 16,3 5 0-16,4-5 0 0,3 0-32 0,4-2-16 15,4-4 0-15,5 0 0 0,3-1-240 0,3-4 0 16,3 1 0-16,12 2 0 16,3-12-384-16,3-6-112 0,1-4-16 0,1-7-16 15,3-2-1408-15,-1-2-288 0</inkml:trace>
  <inkml:trace contextRef="#ctx0" brushRef="#br0" timeOffset="13573.23">15303 6605 18431 0,'0'0'1632'0,"0"0"-1312"15,10 13-320-15,2 0 0 0,4 4 416 0,6 1 16 16,5 1 0-16,4 5 0 0,6 2-240 0,4 8-32 15,6 9-16-15,4 3 0 0,6 4-144 0,3 2 160 16,-2 1-160-16,2 7 160 0,-2 7-160 0,1 6 0 16,-1 6 144-16,5 6-144 0,3 7 224 0,-8 8-32 15,-3 1 0-15,-9 1 0 0,-11-2 112 0,-8-2 16 16,-6 3 0-16,-8-7 0 0,-8-5 256 0,-6-4 64 16,-7-5 16-16,-6-3 0 0,-6-5 352 0,-8-2 64 0,-5-7 16 0,-8-1 0 15,-3-6-320-15,-6-2-48 0,2-7-16 0,1-1 0 16,-1-5-448-16,1 0-80 0,1-7-32 0,1-2-9600 15,-2-3-1920-15</inkml:trace>
  <inkml:trace contextRef="#ctx0" brushRef="#br0" timeOffset="14811.4">18727 7469 17103 0,'0'0'752'0,"-5"13"160"0,2 1-720 0,1-2-192 15,2-1 0-15,3 3 0 0,-1-1 928 0,5-2 160 16,2 2 16-16,5-4 16 0,3 0-304 0,5-3-64 16,2 0-16-16,2-2 0 0,2-3-224 0,1-2-32 15,1-1-16-15,2-5 0 0,-1 3-48 0,0-2-16 16,2-5 0-16,-1 1 0 0,-1-4-128 0,-2-2-16 16,-1 2-16-16,-1 0 0 0,-1 3-112 0,-2-2-128 15,-3 6 176-15,-2-6-176 0,-3-4 144 0,-3 5-144 16,-3 1 0-16,-3-1 144 0,-5 0-144 0,-1 3 0 15,-3-1 0-15,-4 3 128 0,-5-5-272 0,-3 6-64 16,-3 1-16-16,-2 2 0 0,-2 10-128 0,-2 0-32 0,-2 5 0 0,-3 3 0 16,-6 4 224-16,-1 5 160 0,1 8-208 0,-2 1 80 15,-2 1 128-15,0 6 256 0,-1 3-64 0,1 4-16 16,-1-3 80-16,5 2 0 0,4 2 16 0,4-2 0 16,5 1 48-16,4-2 0 0,4-2 0 0,4-5 0 15,7-2 192-15,2-5 32 0,4-1 16 0,5-2 0 16,3-4-208-16,6-3-32 0,5 1-16 0,5-6 0 15,5-4-304-15,4-2 0 0,5-6 0 0,0-2 0 16,2-2-384-16,5-3-144 0,1-10-32 0,4-2-12960 16</inkml:trace>
  <inkml:trace contextRef="#ctx0" brushRef="#br0" timeOffset="15260.88">20316 6346 11967 0,'0'0'1072'0,"0"0"-864"15,-1-9-208-15,1 9 0 0,0 0 1392 0,0 0 224 16,0 0 48-16,-9 8 16 0,0 3-688 0,-1 4-144 0,-3 3-16 0,-2 5-16 16,-1 6-272-16,-1 4-48 0,-1 3-16 0,1 3 0 0,-3 2 48 0,4 5 16 15,-1-2 0-15,5 6 0 0,-1 1-32 0,4 1-16 16,1-4 0-16,5 0 0 0,-1-1-224 0,3-3-32 15,1 0-16-15,3-3 0 0,2-2-64 0,3-5-16 16,2-2 0-16,3-6 0 0,4-1-144 0,0-3 192 16,2-5-192-16,2-3 192 0,-1-3-352 0,0-3-64 15,1-6-16-15,0-2 0 16,-2-2-1696-16,2-4-352 0</inkml:trace>
  <inkml:trace contextRef="#ctx0" brushRef="#br0" timeOffset="15378.85">19948 6805 25279 0,'0'0'1120'0,"0"0"224"0,14-3-1072 0,1 2-272 16,3-2 0-16,2 2 0 0,3 0 0 0,2 0 0 0,3-5 0 0,5 3 0 16,3-2 144-16,3-4-16 15,3 2-128-15,3-3 192 16,3 0-1216-16,2-4-256 0,-2 1-64 0</inkml:trace>
  <inkml:trace contextRef="#ctx0" brushRef="#br0" timeOffset="15829.93">21052 5713 3679 0,'0'0'320'0,"0"0"-320"15,0 0 0-15,9 10 0 0,4-5 2928 0,1 4 512 16,1 1 96-16,3 5 32 0,2 3-2464 0,2 1-480 16,5 4-112-16,-4-4 0 0,1 5-64 0,4 3 0 0,2 7 0 0,4 7 0 15,5 6 64-15,3 4 16 16,-2 4 0-16,3 6 0 0,1 6 16 0,-1 8 0 16,-1 4 0-16,2 1 0 0,0 6-240 0,-4 5-48 0,-2 0-16 0,-2 4 0 15,-6 5-240-15,-3-5 176 0,-7 1-176 0,-7-3 160 16,-9-3 96-16,-7-1 0 0,-5-7 16 0,-9-2 0 15,-2-8 432-15,-6-2 64 0,-6-2 32 0,-1-6 0 16,-2-4-240-16,-5-4-48 0,-1-7-16 0,1-4 0 31,-2-2-1216-31,0-8-240 0,-1-5-64 0</inkml:trace>
  <inkml:trace contextRef="#ctx0" brushRef="#br0" timeOffset="17412.36">18450 6052 10127 0,'0'0'896'0,"0"0"-704"16,8 4-192-16,-2 0 0 0,-6-4 1552 0,8 7 288 16,-8-7 48-16,6 4 16 0,-6-4-576 0,3 7-112 15,-1-1-32-15,-2-6 0 0,-2 4-432 0,-3 0-96 16,0-3-16-16,-2 0 0 0,-2 0-144 0,-1 2-48 16,-2-6 0-16,-2 1 0 0,-3-3-128 0,-1 0-16 15,-1-4-16-15,-11-3 0 0,-1 0-288 0,1-1 160 16,-1 2-160-16,2-1 128 0,-2-4 32 0,0 0 0 15,-1 0 0-15,-4 1 0 0,1 1-160 0,-1 0 0 16,1 0 144-16,-4 0-144 0,-1-3 144 0,-2-2-144 16,-3-3 192-16,2 3-192 0,1 3 272 0,1-2-48 0,-1 0-16 0,3 2 0 15,0 0 16-15,-1 1 0 0,2 1 0 0,0-2 0 16,-1-2 48-16,-2-1 16 16,-2-3 0-16,-2 2 0 0,-1-3-80 0,2 1-16 0,2-2 0 0,0 1 0 15,-1 0-192-15,0 1 0 0,2-4 0 0,0 2 0 16,-1-3 128-16,-1 2-128 0,-3-4 0 0,1 2 144 15,-2-5-144-15,2 7 128 0,2-2-128 0,1 4 128 16,0-2-128-16,5 2 0 0,0 1 0 0,2 1-176 16,-2-6 176-16,-1 4 0 0,-2 0 0 0,-2-1 0 0,0 3 0 0,2-1 0 15,0 0 0-15,3-3 0 0,1-2 0 0,-1-2 128 16,-1 5-128-16,2-3 0 0,4 2 0 0,0-3 0 16,1 4 0-16,-1-4 0 0,-2 1 0 0,3 0 0 15,-3-1 0-15,1-2 0 0,0 2 0 0,2-1 0 16,2 1 0-16,1 2 128 0,1 2-128 0,2-3 0 15,1 4 128-15,1-1-128 0,1 1 0 0,2 3 0 16,1 1 0-16,0 1 0 0,1 0 0 0,3-1 0 16,1 0 0-16,1 1 0 0,0 2 0 0,3 2 0 15,-3 1 0-15,3 2 0 0,0-4 0 0,1 1 0 16,-1 3 0-16,1 0 0 0,3 1 0 0,-1 1 0 16,0 0 0-16,2 0 0 0,0 3 0 0,-1-2 0 15,1 3 0-15,5 5 0 0,0 0 0 0,-3-8 0 16,3 8 0-16,0 0 0 0,0 0 0 0,0 0 0 15,0 0 0-15,0 0 0 0,0 0 0 0,0 0-160 16,0 0 160-16,0 0 0 0,0 0-128 0,3 13 128 16,1 1 0-16,0-1 0 0,1 0-176 0,1 2 176 0,1 4-160 0,2 1 160 15,-2 4 0-15,0 1 0 16,-1 4-128-16,-1 1 128 0,-2 2 0 0,0 2 0 0,-1 3 0 16,-1-1-144-16,-1-2 144 0,-1 3 0 0,-1 1 0 0,0 0 0 15,-1 2 0-15,1-6 0 0,-1-2 0 0,1 1 0 16,-3-1 0-16,1 1 0 0,0-8 0 0,0 2 128 15,0-4-128-15,-1-1 0 0,4-1 0 0,-2-1 0 16,1-6 0-16,-1 0 0 0,2-1 0 0,1-13 128 0,-4 10-128 0,1-1 0 16,3-9 0-16,0 0 0 0,0 0 128 15,0 0-128-15,0 0 128 0,0 0-128 16,-6-5 144-16,1-3-144 0,0-1 192 0,0-5-192 0,-1-3 192 0,-1-1-192 16,0-3 192-16,-1 1-192 0,1-2 192 0,-2-2-192 15,-1-2 192-15,-2-4-192 0,-2-3 0 0,0 2 0 16,0-4 0-16,1-2 0 0,2-1 0 0,1 1 0 15,0-1 0-15,1 1 0 0,1-3 144 0,3-1-144 16,-1 2 0-16,2 2 144 0,1 1-144 0,2 2 0 16,0 1 0-16,0 1 0 0,1 0 0 0,0 2 0 15,0 3 0-15,1-2 0 0,-1 1 0 0,1 2 0 16,2 2 0-16,-1 0 0 0,-1 4 0 0,1-1 0 16,0 1 0-16,2 1-176 0,-1-1 176 0,-1 2 0 15,3 1 0-15,0 2 0 0,0 2 0 0,0 5 0 16,2-1 0-16,0 1 0 0,2-2 0 0,2 5-160 15,1 2 160-15,-2 2 0 0,2 1-160 0,1 0 160 16,2 0-128-16,0 4 128 0,2 2-160 0,2 3 160 16,0-3-192-16,1 5 192 0,2-4-144 0,-2 5 144 0,4-2 0 15,3 4-144-15,-3 2 144 0,4 2 0 0,4 1 0 0,0 0 0 16,-1-1 0-16,5 0 0 0,-1 1 0 0,4 2-128 16,-1 4 128-16,1-4 0 0,1 0 0 0,-2-2 0 15,-5-2 0-15,-1 0 0 0,-2-3 0 0,-1 0 0 16,0-4 0-16,-1 3 0 0,-2-2-128 0,-3-2-9072 15,1 3-1808-15</inkml:trace>
  <inkml:trace contextRef="#ctx0" brushRef="#br0" timeOffset="29133.91">18420 6530 10479 0,'0'0'448'0,"0"0"128"0,1-14-576 0,2 3 0 0,-2 1 0 0,-1-3 0 16,-1 0 768-16,-4 2 64 0,0-2 0 0,-2 3 0 16,-2 1-80-16,0 0-16 0,0 0 0 0,1 4 0 15,-4 0-128-15,-1 1-32 0,1 2 0 0,-6 2 0 0,-2 3-192 0,1 5-32 16,-4-2-16-16,-2 8 0 0,0 4-112 16,-2 4-32-16,-1 6 0 0,-2 7 0 0,-2 7 240 0,0 3 32 15,-1 2 16-15,0 9 0 0,0 9 112 0,0 2 32 16,-4 0 0-16,2 7 0 0,0 5 80 0,1 0 0 15,0 5 16-15,2 2 0 0,1 2-480 0,2 2-112 16,1 1 0-16,3-2-128 0,1-3 144 0,0-4-144 16,-1 2 0-16,10-23 144 0,-1 4-144 0,0 1 192 15,2-4-192-15,-3 26 192 0,3-12-192 0,7-8 160 16,3-6-160-16,6-11 160 0,3-4-160 0,6-4 128 16,4-1-128-16,7-5 128 0,3-3-128 0,7-2 0 15,5-3 0-15,5 2 0 16,5-1-1488-16,6-4-336 0,8-4-64 0</inkml:trace>
  <inkml:trace contextRef="#ctx0" brushRef="#br0" timeOffset="30735.22">2344 9732 3679 0,'-20'-3'160'0,"7"1"32"0,0-3-192 0,-5 2 0 0,2 1 0 0,-1-1 0 16,0-2 1920-16,-1-1 320 0,1 3 80 0,1-1 16 15,-1-1-1344-15,1-1-272 0,0 0-48 0,1 2-16 0,-3-3-112 0,3 2-32 16,1 2 0-16,3-4 0 0,-1 3-128 0,2 1-48 16,1 0 0-16,9 3 0 0,0 0-176 0,0 0-32 15,-9-1-128-15,9 1 192 0,0 0-192 0,0 0 0 16,0 0 0-16,0 0 0 0,0 0 0 0,16 4-128 16,1 1 128-16,4 1 0 0,3-1-160 0,3 0 160 15,0 2-128-15,5-2 128 0,3 1 128 0,5 2 128 16,6-5 0-16,9 0 16 0,6 1-112 0,4 0-32 15,1 1 0-15,0-2 0 0,-1 0 0 0,4 1 0 16,6-2 0-16,7 1 0 0,5-2 16 0,2 0 0 16,-1 1 0-16,4-2 0 0,4 0-144 0,6-2 0 15,0-3 144-15,3 3-144 0,-1-1 0 0,6 1 128 16,5-1-128-16,1-1 0 0,-4 1 0 0,6-1 144 0,7 0-144 0,-2 1 0 16,-3 3 128-16,10 0-128 0,6 0 0 0,-1 0 0 15,-4-1 144-15,5 0-144 0,6 0 0 0,0 1 144 16,-4 1-144-16,7 0 0 0,4 0 0 0,-1-1 128 15,-3-2-128-15,2 1 0 0,5 1 0 0,-1-2 128 16,2-2-128-16,-2 3 0 0,3 0 0 0,1 0 0 16,5 1 0-16,-5-2 0 0,-6 0 0 0,5 1 0 15,6-2 0-15,0 2 128 0,-1-3-128 0,-1 1 0 16,-2 1 0-16,7-1 128 0,7 1-128 0,-6-1 0 16,-4-2 0-16,5 0 0 0,7 0 128 0,7 2-128 15,2 1 0-15,-3-2 0 0,-5 0 0 0,2-1 128 16,4 1-128-16,4-2 0 0,7 2 0 0,-5 2 128 15,-2 0-128-15,-1-1 128 0,1-4-128 0,3 2 128 16,4 0-128-16,1-3 0 0,0 2 0 0,-2 0 0 16,-3-6 0-16,3 2 0 0,2 1 0 0,3-3 0 0,3 1 0 0,2 1 0 15,-1 4 0-15,-4-3 0 0,0-3 0 0,3 0 0 16,3-3 0-16,5 3 0 0,-2 4 128 0,5 2-128 16,-1-3 0-16,-1 3 128 0,-7-3 128 0,1 4 0 15,3 0 16-15,3 0 0 0,0 3 32 0,1 4 0 16,2 4 0-16,-2-3 0 0,-5-1-112 0,1-1-32 15,2 1 0-15,-2 1 0 0,3 5 112 0,4 1 32 16,-3 1 0-16,1-1 0 0,-3 1 64 0,0-2 16 16,-4 0 0-16,0-3 0 0,0 0-208 0,5 1-48 15,-3-2 0-15,3 1 0 0,4 1 48 0,1 1 0 16,-3-1 0-16,-2 0 0 0,-4-3-48 0,5-1-128 16,2-2 192-16,0 6-64 0,2 2 0 0,2 1 0 0,2 1 0 15,-3-1 0-15,-4 3-128 0,-4-3 128 0,-5 0-128 0,5-2 128 16,2 2 16-16,1-3 0 0,0 2 0 0,1-2 0 15,-3 1 112-15,-5 0 32 0,-7-3 0 0,0 3 0 16,0 0 128-16,-1-4 32 0,-1 1 0 0,-8-1 0 16,-5 3-48-16,-7-3 0 0,-3 0 0 0,-3 1 0 15,-4-1-144-15,-10 5-16 0,-10-3-16 0,-6 2 0 16,-4-1-224-16,-12 0 128 0,-7 3-128 0,-13 0 0 16,-7 2-1760-1,-8-3-448-15</inkml:trace>
  <inkml:trace contextRef="#ctx0" brushRef="#br0" timeOffset="31885.99">3402 10792 19743 0,'0'0'880'0,"-8"-5"176"0,-1-3-848 0,0 2-208 0,-1 2 0 0,0 0 0 16,-2-3 352-16,0 4 32 0,-5 2 0 0,-1 0 0 15,1 1-64-15,-3 2 0 0,0 5 0 0,-2 3 0 16,0 5-128-16,5 0-48 0,-1 0 0 0,-12 13 0 16,2 4 64-16,-1 4 16 0,2 2 0 0,3 6 0 15,2 0 112-15,6 3 32 0,2-3 0 0,5 4 0 0,2-2-160 0,6-1-16 16,4-7-16-16,3-3 0 0,3-3-16 0,2-8 0 16,5-1 0-16,3-6 0 0,1-7-32 0,4-8 0 15,2-3 0-15,-1-5 0 0,0-7 80 0,-2-3 16 16,1-5 0-16,-1-3 0 0,0-3-64 0,0-1-16 15,1 0 0-15,-5-2 0 0,-1-2-144 0,2 4 160 16,-4 0-160-16,-2 5 160 0,-2 2-160 0,1 4 0 16,0 5 0-16,-2 4 0 0,-1 0 144 0,1 6-144 15,-11 2 160-15,12 6-160 0,1 7 0 0,-5 0 0 16,1 1 0-16,6 6 0 0,0 0 0 0,3 6 0 16,0 0 0-16,-1 0 0 0,-1 2 0 0,0-3-160 0,1 1 32 0,2-5-8256 15,1 2-1632 1</inkml:trace>
  <inkml:trace contextRef="#ctx0" brushRef="#br0" timeOffset="32286.16">4322 10999 22111 0,'0'0'976'0,"0"0"208"0,0 0-944 0,0 0-240 16,-1 12 0-16,-1 3 0 0,2 3 1024 0,0 7 176 16,-2 2 16-16,-1 5 16 0,2 1-864 0,0 2-176 15,-2 3-48-15,1 1 0 0,0 0-16 0,2-1 0 16,3-4 0-16,1-2 0 0,-1-1-128 0,4-8 192 16,2-4-192-16,2-7 192 0,-1-8-192 0,4-4 128 15,0-2-128-15,2-7 128 0,-1-4 64 0,-2-1 0 16,-1-4 0-16,11-11 0 0,-1 1 192 0,-1-4 32 15,0-2 16-15,-1 2 0 0,2 2-112 0,-2 0 0 16,-2 6-16-16,0 0 0 0,-4 4 16 0,-3 3 0 16,-1 3 0-16,-1 7 0 0,-9 7-64 0,0 0-16 15,11 2 0-15,-11-2 0 0,6 15-240 0,-6 7 176 16,-3 5-176-16,-2 4 160 0,2 9-32 0,-2 1-128 16,-2 3 192-16,-5 7-64 0,-7 4 0 0,-1 3-128 15,-4-1 192-15,0 2-64 0,-2 2 0 0,-1 0-128 16,-1-4 192-16,0 0-64 0,3-2-128 0,10-21 0 15,-3 0 0-15,-6 12-176 16,6-8-1712-16,2-6-352 0,5-10-64 0</inkml:trace>
  <inkml:trace contextRef="#ctx0" brushRef="#br0" timeOffset="32565.31">5294 10360 14735 0,'0'0'1312'0,"0"0"-1056"16,0 0-256-16,0 0 0 0,0 0 2736 0,0 0 480 15,8 13 112-15,-6 3 0 0,0 4-2496 0,-2 5-496 16,-2 6-96-16,0 4-32 0,-4 3 32 0,-3 0 0 15,-2-2 0-15,-3 0 0 0,-2 1-80 0,-2 3-16 16,-2-1 0-16,-1-3 0 0,2-7-384 0,0 1-80 16,2-3 0-16,1-3-8048 15,5-7-1600-15</inkml:trace>
  <inkml:trace contextRef="#ctx0" brushRef="#br0" timeOffset="32742.91">5742 10341 25279 0,'-4'19'1120'0,"1"-3"224"0,1 5-1072 0,-2 8-272 0,1 4 0 0,-2 1 0 15,0 6 416-15,-4-1 32 0,-5-1 0 0,-2 4 0 16,-7 4-224-16,-1 1-32 0,0-4-16 0,-3 0 0 16,2-1-368-16,-1-2-64 0,2-2 0 0,4-2-11712 15</inkml:trace>
  <inkml:trace contextRef="#ctx0" brushRef="#br0" timeOffset="33006.78">6648 10671 21183 0,'-1'22'1888'0,"-3"1"-1504"15,0 6-384-15,0 2 0 0,2 3 1728 0,-1 4 256 16,1 6 64-16,-1 0 16 0,-1 1-1472 0,-1 2-288 16,1-1-64-16,-3 1-16 0,0-1-96 0,0 0-128 15,-2-4 176-15,-1-2-176 16,0-3-1360-16,-1-1-384 0,1-4-80 0</inkml:trace>
  <inkml:trace contextRef="#ctx0" brushRef="#br0" timeOffset="33186.25">6344 11164 21183 0,'0'0'944'0,"0"0"192"0,9 13-912 0,3-4-224 0,2 3 0 0,3-2 0 15,4 2 688-15,3 1 80 0,2-5 32 0,6-1 0 0,0-3-544 0,2-4-128 16,3-1 0-16,5-3-128 16,3-2-224-16,-1-1-160 0</inkml:trace>
  <inkml:trace contextRef="#ctx0" brushRef="#br0" timeOffset="33603.75">7666 10487 27647 0,'-6'-4'2448'0,"6"4"-1952"16,0 0-496-16,0 10 0 0,0 4 128 0,2 5-128 15,-2 6 0-15,0 4 0 0,-2 6 256 0,-1 9-64 16,-3 0 0-16,-3 4 0 0,-2 1-32 0,-2-1-16 15,-1 4 0-15,-4 1 0 0,-2 0 112 0,-2-3 32 16,-3 0 0-16,-1-6 0 0,1 0-144 0,2-6-16 0,3-4-128 16,-1-7 192-16,1-4-192 0,2-7 0 0,4-4 128 0,4-5-128 15,10-7 128-15,0 0-128 0,0 0 176 0,0 0-176 16,9-12 192-16,4-4-64 0,2-1 0 0,3-1-128 16,1 0 0-16,1 0 0 0,3 3 0 0,1 6 0 15,0 0-160-15,2 8 160 0,-1 5-160 0,1 6 160 16,-1 0-144-16,0 5 144 0,-2 3-128 15,-2 4 128-15,-5 3 0 0,-4-2 0 0,-5 4 144 0,-3-1-144 16,-4 2 256-16,-5-2-64 0,-5 2-16 0,-4-4 0 16,-3-1 48-16,-4 0 16 0,-4-4 0 0,0-2 0 15,-2-1-80-15,1-2-16 0,-1-3 0 0,3-6 0 16,0-1-1408-16,2 0-272 0,2-8-64 0</inkml:trace>
  <inkml:trace contextRef="#ctx0" brushRef="#br0" timeOffset="33848.53">8217 11172 24351 0,'0'0'1088'0,"0"0"208"0,8 9-1040 0,1 0-256 16,-1 4 0-16,0 3 0 0,0 4 560 0,-1 5 48 15,-2-1 16-15,0 2 0 0,-1 1-336 0,-2 1-64 16,-2-1-16-16,-1 2 0 0,-1-2-80 0,0-1-128 0,1-1 176 0,0-6-176 16,-1-2 0-16,1 0 0 0,2-3 0 0,2-5 0 31,-3-9-576-31,0 0-80 0,8 4-16 0,-8-4 0 16,10-4-1312-16,0-4-256 0</inkml:trace>
  <inkml:trace contextRef="#ctx0" brushRef="#br0" timeOffset="34037.01">8556 11210 2751 0,'0'0'128'0,"0"0"16"0,0 0-144 0,10 7 0 0,-5 5 0 0,-1 1 0 16,-5 5 4896-16,-3 6 944 0,-2 0 192 0,-2 9 48 15,-2 1-3872-15,0 5-768 0,-3 1-160 0,-1 5-16 16,-3-2-432-16,-3 4-96 0,-3-3-16 0,-4 5 0 16,-3-1-80-16,-2-1-32 0,-2 1 0 0,1 1 0 15,1-6-160-15,3-1-16 0,3-1-16 0,2-5 0 16,4-1-1344-16,2-6-272 0,4-4-48 0,4-6-13232 15</inkml:trace>
  <inkml:trace contextRef="#ctx0" brushRef="#br0" timeOffset="34328.24">9397 10146 24879 0,'0'0'2208'0,"0"0"-1760"16,-1 13-448-16,-1-2 0 0,-3 6 496 0,-4 7 16 0,1 3 0 0,-3 5 0 15,-2-1 64-15,-2 5 32 0,-2 1 0 0,-1 1 0 16,0 4-336-16,-1 1-64 0,0-2-16 0,0 0 0 16,0 0-32-16,3 0-16 0,-1-4 0 0,4-1 0 31,3-2-1856-31,3-9-368 0,2-3-80 0</inkml:trace>
  <inkml:trace contextRef="#ctx0" brushRef="#br0" timeOffset="34601.11">10328 10576 16575 0,'0'0'1472'0,"4"10"-1168"15,0 3-304-15,-2 3 0 0,-1 5 2640 0,-1 4 480 16,0 3 80-16,-2 4 32 0,-3 6-2160 0,-2 3-432 16,-3 1-96-16,-3-2-16 0,-2 4-272 0,-3-4-48 15,-1 2-16-15,-1 0 0 0,-3-5-192 0,0-1-160 0,2-2 32 0,-7 10 0 32,4-7-2400-32,1-5-480 0</inkml:trace>
  <inkml:trace contextRef="#ctx0" brushRef="#br0" timeOffset="34763.68">9955 11196 20783 0,'0'0'912'0,"11"3"208"16,1-2-896-16,2 2-224 0,3-1 0 0,1 3 0 16,-1 0 384-16,2 0 16 0,3 3 16 0,4-2 0 0,-2-1-288 0,4-1-128 15,2 0 128-15,16-4-128 16,-4-5-1008-16,2 0-272 0</inkml:trace>
  <inkml:trace contextRef="#ctx0" brushRef="#br0" timeOffset="35009.99">11177 10819 18431 0,'0'0'816'0,"-6"-2"160"0,-2 2-784 0,0 4-192 16,1 1 0-16,-3 8 0 0,-3-3 1648 0,0 9 272 15,-7 8 64-15,1 4 16 0,-4-1-1360 0,-3 3-256 16,0 0-64-16,-1 1-16 0,2 2-48 0,1 0-16 0,1-1 0 0,4 1 0 16,2-1-240-16,3-2 128 15,3 0-128-15,3-3 0 0,4-1 0 0,2-4 0 0,4 0-176 16,3-4-8000-16,3-2-1600 0</inkml:trace>
  <inkml:trace contextRef="#ctx0" brushRef="#br0" timeOffset="35455.11">11857 10833 21183 0,'0'0'1888'0,"0"0"-1504"15,0 0-384-15,1 9 0 0,1 0 944 0,-2 4 112 16,-2 4 32-16,1 5 0 0,-3 4-560 0,-1 2-96 16,0 4-32-16,-1 0 0 0,-1 0 16 0,2-3 0 15,0 3 0-15,0-1 0 0,3 1-176 0,2-4-48 16,1 0 0-16,4-5 0 0,1-1-192 0,3-6 128 16,3-3-128-16,2-4 0 0,2-4 176 0,3-6-176 15,4-7 192-15,4-1-192 0,2-6 256 0,3-4-64 16,1-4-16-16,13-12 0 0,-10 5-48 0,-3-1 0 15,-2 2 0-15,-3 0 0 0,-1 0-128 0,-3 3 192 16,-1 5-192-16,-3 3 192 0,0-1-64 0,-2 5 0 16,-3 9 0-16,1 1 0 0,-4 5-128 0,0 8 160 15,-2 8-160-15,-2 3 160 0,-2 11 0 0,-1 5 0 16,-1 6 0-16,-2 9 0 0,-2 8 0 0,-2 7 0 16,-3 5 0-16,-3 1 0 0,-5 2-32 0,-4 6 0 0,-6-1 0 15,-4 4 0-15,-3-3 16 0,-2-3 0 16,-1-1 0-16,-2-9 0 0,-1-4-16 0,-3-9-128 0,0-10 192 0,0-7-64 15,2-7 256-15,5-4 64 0,1-11 0 0,5-5 0 16,2-6-240-16,3-5-32 0,2-4-16 0,1-8 0 16,2-4-1648-16,2-3-336 0,1 0-64 15,2-8-12288-15</inkml:trace>
  <inkml:trace contextRef="#ctx0" brushRef="#br0" timeOffset="35842.96">13823 11133 25791 0,'0'0'2304'0,"0"0"-1856"0,0 0-448 0,0 0 0 16,0 0 752-16,12 1 48 0,2 2 16 0,0-1 0 16,6-2-624-16,-1 0-192 0,4-2 128 0,3 0-128 15,2 0 0-15,3-2 0 0,5-1 0 0,14-3 0 16,-5 2-1872-16,-5-1-432 0</inkml:trace>
  <inkml:trace contextRef="#ctx0" brushRef="#br0" timeOffset="35988.75">13946 11520 16575 0,'-12'9'1472'0,"12"-9"-1168"0,0 0-304 0,0 0 0 0,0 10 1984 0,4 1 352 15,2-4 64-15,4 1 16 0,1-2-1760 0,3-3-336 16,2-2-80-16,13-1-16 16,6-1-1360-16,2-4-272 0</inkml:trace>
  <inkml:trace contextRef="#ctx0" brushRef="#br0" timeOffset="37058.68">16211 10473 12895 0,'0'0'1152'0,"6"-8"-928"16,-1-3-224-16,0 2 0 0,0-2 1600 0,-1 2 288 0,-1-1 48 0,-1 3 16 15,-2 1-720-15,0 6-144 0,0 0-16 0,0 0-16 16,0 0-464-16,-5 10-80 0,-4 1-32 0,0 7 0 16,-1 6 16-16,0 4 0 0,-3 4 0 0,1 4 0 15,-2 3 16-15,0 6 16 0,0 5 0 0,1 4 0 16,-1 2-96-16,1 2-32 0,-1 1 0 0,1 0 0 16,2-1 784-16,2-1 160 0,2-5 16 0,-1 19 16 15,4-11-1648-15,5-11-336 0,3-4-64 0,3-18-16 0,0 2 688 0,6-6 192 16,-2 0 16-16,3-4 0 0,4-3-208 0,1-2 0 15,4 0 128-15,1-6-128 0,2-2-192 0,-1-3-64 16,2-5-32-16,6-6 0 16,-4-1-2224-16,-6-7-448 0</inkml:trace>
  <inkml:trace contextRef="#ctx0" brushRef="#br0" timeOffset="37238.25">15814 11050 22111 0,'-16'3'1968'0,"16"-3"-1584"16,-6 1-384-16,6-1 0 0,0 0 1728 0,0 0 256 16,0 0 48-16,11 5 16 0,1 1-1664 0,5-1-384 15,2-2 0-15,6-3 0 0,6 1 0 0,6-2 128 16,6 0-128-16,9-3 0 0,9-2 128 0,4-1-128 16,1-4 0-16,1-1-8704 15,1 1-1840-15</inkml:trace>
  <inkml:trace contextRef="#ctx0" brushRef="#br0" timeOffset="39241.25">18421 10529 3679 0,'0'0'320'0,"-1"-6"-320"15,0 0 0-15,-1-2 0 0,0 0 3504 0,-1 4 624 16,3 4 128-16,-5-6 32 0,-2-1-2816 0,-4 4-544 16,0-4-112-16,-3 2-32 0,-4 0-256 0,-2 0-48 15,-3-1-16-15,-1 2 0 0,-2 3 32 0,-2 1 0 16,-1 0 0-16,-3 5 0 0,-2 6-176 0,-2 2-16 15,0 0-16-15,-4 4 0 0,0 4-48 0,-2 3-16 16,-2 0 0-16,4 3 0 0,0-3-32 0,6 1 0 16,5 3 0-16,5 1 0 0,4-3-192 0,7-2 0 15,5 0 128-15,7-1-128 0,4-3 0 0,8 1 0 16,3-4 0-16,5 3 0 0,4-1 0 0,2 2 144 16,3-3-144-16,2-3 128 0,1-1-128 0,-1-1 0 15,0 0 144-15,-1-2-144 0,0 1 0 0,-3 0 0 16,0-2 0-16,-3 3 0 0,-3-3 0 0,-3 2 128 15,-3 0-128-15,-4-1 0 0,-2-1 160 0,-4 1-32 16,-6-2-128-16,-3 4 192 0,-5-6 160 0,-4 2 32 16,-6-2 0-16,-3 2 0 0,-3-3-128 0,-2-2-32 15,-3-2 0-15,-4 0 0 0,0-4-448 0,2 0-96 16,0-2 0-16,-9-2-16 16,9-5-2224-16,9 1-448 0,-3-4-96 0,14 2-16 0</inkml:trace>
  <inkml:trace contextRef="#ctx0" brushRef="#br0" timeOffset="39475.33">19205 10472 24879 0,'0'0'1088'0,"-5"6"256"0,-1 2-1088 0,-2 7-256 15,-1 3 0-15,1 3 0 0,-4 4 640 0,-1 5 80 16,-3 7 16-16,-1 2 0 0,0 5-96 0,-3-1 0 16,-1 4-16-16,-2-3 0 0,-1 6-160 0,0-1-16 15,-2-2-16-15,1-5 0 0,1-2-304 0,2-3-128 16,0-3 0-16,-2 8 128 16,7-10-2112-16,5-7-448 0,6-7-64 0</inkml:trace>
  <inkml:trace contextRef="#ctx0" brushRef="#br0" timeOffset="39857.8">19392 10866 15663 0,'-5'28'1392'0,"3"-13"-1120"0,-1 7-272 0,-1 13 0 15,0 1 1296-15,-1-1 208 0,2 1 32 0,-5 2 16 16,-3 1-576-16,-2 1-112 0,-2-1-32 0,1-4 0 16,1-6-32-16,3-4-16 0,1-7 0 0,2-5 0 0,2-3 32 0,5-10 0 15,0 0 0-15,0 0 0 0,7-5-64 0,2-8-16 16,1-6 0-16,4-4 0 0,1-5-256 0,5 3-48 16,-1-3-16-16,0 2 0 0,1-3-288 0,1 1-128 15,2-2 128-15,0-1-128 0,-4 3 0 0,1 2 0 16,-1-6 0-16,2 5 0 0,0-2 0 0,2 7 0 15,1 4 0-15,-1 4 0 0,-2 3 0 0,-1 5 0 16,-1 4 0-16,1 4 0 0,-2 4-144 0,-3 5 144 16,-1 6 0-16,0 7 0 0,0 5 0 0,-2 2 0 15,-3 1 0-15,-2 1 0 0,-2 0-208 0,-1 0 64 16,-1 2 16-16,-2 1 0 16,-2 3-1312-16,-1 1-256 0,-1-1-48 0</inkml:trace>
  <inkml:trace contextRef="#ctx0" brushRef="#br0" timeOffset="40258.96">21234 10068 18431 0,'-5'-23'1632'0,"5"12"-1312"0,-2-1-320 0,-1 4 0 0,3 8 448 0,-5-6 0 15,5 6 16-15,0 0 0 0,-12 9 288 0,1 6 48 16,0 8 16-16,-2 7 0 0,0 2-336 0,-3 13-64 15,0 4-16-15,0 7 0 0,-1 3-96 0,0 5-32 16,-4 1 0-16,-3 4 0 0,1-1 112 0,0 5 0 16,-2 2 16-16,3 0 0 0,-2 0-160 0,4-8-48 15,3-3 0-15,6-6 0 0,2-8-192 0,6-2 176 16,3-7-176-16,4-3 160 0,5-5 0 0,4-6 0 16,3-4 0-16,3-6 0 0,3-4-160 0,1-3 0 15,5-3 0-15,0-6 0 16,0-4-1728-16,0-3-384 0</inkml:trace>
  <inkml:trace contextRef="#ctx0" brushRef="#br0" timeOffset="40434.44">20648 10666 25791 0,'-11'-6'2304'0,"11"6"-1856"0,0 0-448 0,0 0 0 16,0 0 1264-16,14-1 144 0,5 1 48 0,4 0 0 15,3-3-1232-15,6-1-224 0,4 0 0 0,8 1-144 16,8-2-112-16,4-4 0 0,1 0-16 0,3-4-8688 16,-3-4-1728-16</inkml:trace>
  <inkml:trace contextRef="#ctx0" brushRef="#br0" timeOffset="42179.17">15599 12922 19583 0,'-12'4'864'0,"12"-4"176"0,0 0-832 0,0 0-208 0,0 0 0 0,0 0 0 16,0 0 1168-16,6-7 192 0,4 0 48 0,5-6 0 15,4-1-528-15,4-2-112 0,1-3 0 0,4-3-16 16,3-1-480-16,-1-2-80 0,1 1-32 0,-2 1 0 0,-2-4-160 0,1 3 0 15,0 0 144-15,-2-3-144 0,0 4 0 0,-3 4 0 16,1 5 0-16,-2 2 0 0,-5 4 0 0,0 4 0 16,-3 4 0-16,-1 7 0 0,-2 7 0 0,-2 5 0 15,-3 3 128-15,-1 12-128 0,2 2 0 0,-4 6 0 16,-3 5 0-16,-1 3 0 0,-1-3 0 0,-5 3 0 16,-3 2 0-16,-1-3 0 0,-3-6 0 0,0 1 0 15,1-5 0-15,-2-5 0 0,0-4-256 0,-2-2-32 16,0-2 0-16,2 0 0 15,0-9-1712-15,-3 0-352 0</inkml:trace>
  <inkml:trace contextRef="#ctx0" brushRef="#br0" timeOffset="42425.34">15826 13119 22575 0,'1'13'992'0,"0"-1"224"0,-1-2-976 0,1 4-240 16,2 2 0-16,-3 3 0 0,0 2 512 0,-3 4 64 0,1 0 16 0,-2 7 0 15,-1 1 128-15,-3 3 32 0,-2-1 0 0,-4 5 0 16,-2 1 16-16,-3 6 0 0,-4 1 0 0,-4-2 0 16,-4-3-112-16,0 3-16 0,-2 3 0 0,-2-2 0 0,-2 1-192 15,1 2-32-15,-4-4-16 0,3 1 0 16,0 2-224-16,12-14-48 0,-6 3-128 0,-2-1 192 15,-5 1-1440-15,0 1-288 0,-3 3-64 0,2-2-12048 16</inkml:trace>
  <inkml:trace contextRef="#ctx0" brushRef="#br0" timeOffset="43630.31">16578 10007 17615 0,'-9'-11'768'0,"9"11"192"0,-2-10-768 0,0 4-192 16,2-3 0-16,0 9 0 0,0 0 832 0,9-5 144 15,1 2 32-15,2-1 0 0,2-1-432 0,1 3-64 16,3 1-32-16,1 2 0 0,1 0-176 0,-1 0-48 16,-1-2 0-16,-3 5 0 0,-2 4-128 0,-3 0-128 0,-3 3 144 0,-4-2-144 15,-3-9 128-15,0 14-128 0,-2 0 0 0,-2 2 144 16,-7 2-144-16,-2 0 160 0,-2-1-160 0,-2 1 160 16,-1 0-16-16,3-1 0 0,-3-3 0 0,0 3 0 15,3 2 224-15,3-1 32 0,0-5 16 0,2 1 0 16,1-1-96-16,3 1 0 0,1-3-16 0,3 0 0 15,2-11-48-15,5 12-16 0,-5-12 0 0,11 6 0 16,4-1 112-16,0-1 32 0,3 0 0 0,3-3 0 0,4-1-128 0,0 0-32 16,2-1 0-16,1 0 0 0,-2 1-224 0,1 0 0 15,0-3 0-15,-2 2 0 0,-1-2 128 0,-1 2-128 16,-1 1 0-16,-2 1 144 0,1 1-272 0,-4 0-64 16,-1 3-16-16,-8-1-13392 15</inkml:trace>
  <inkml:trace contextRef="#ctx0" brushRef="#br0" timeOffset="44361.36">10226 15362 19119 0,'-2'-17'832'0,"0"4"192"0,1 3-816 0,0-1-208 0,-3-1 0 0,4 12 0 15,-4-9 1104-15,4 9 176 0,-9-9 48 0,9 9 0 16,-12 0-448-16,0 6-96 0,1 0-16 0,-5 9 0 16,-1 4-256-16,-2 5-64 0,-4 8-16 15,-1 4 0-15,-3 2-112 0,-1 9 0 0,-4 1-16 0,-2 3 0 16,2-1 160-16,-2 2 48 0,-1 0 0 0,4 2 0 15,4 1-128-15,-1 1-32 0,4-3 0 0,10-16 0 16,0 3-144-16,2 3-16 0,4-4-16 0,4 1 0 16,1-3-176-16,6-4 0 0,2-2 0 0,2 2 0 15,9-6-1120-15,1-1-304 0,4-6-64 0,3-2-11728 16</inkml:trace>
  <inkml:trace contextRef="#ctx0" brushRef="#br0" timeOffset="44731.36">10760 16580 19583 0,'0'0'864'0,"-8"9"176"0,3 0-832 0,-1 0-208 15,0-1 0-15,2-3 0 0,4-5 1408 0,0 0 256 16,0 0 32-16,-4-8 16 0,3-7-432 0,1-3-64 15,4-2-32-15,1-8 0 0,5-4-736 0,0-1-160 16,1-5-32-16,3-3 0 0,2-2-256 0,7-24 160 0,-3 7-160 0,0-4 128 16,1 3 64-16,-1-3 0 0,0-3 0 0,2 3 0 15,-1-4-16-15,-1 2 0 0,0 3 0 0,0 2 0 16,-1 6-176-16,0 8 0 0,-1 4 0 0,-1 10 128 16,-1 7-128-16,-1 8 0 0,-1 4 0 0,2 9 0 15,0 4 0-15,-1 6 0 0,-1 10 0 0,-1 5 0 16,0 5-176-16,0 7 176 0,-2 5-128 0,-1 6 128 15,-2 1-144-15,-3 6 144 0,-3 3-160 0,-2 1 160 16,-2 3-192-16,-3 3 48 0,-3 2 16 0,-1-4 0 0,0 0-128 16,2-17 0-16,-1 3-16 0,0 0 0 15,-2-3-176-15,0-3-16 0,0-1-16 0,2-4 0 16,-1-3-1952-16,4-5-400 0,-9 16-80 0,3-15-16 0</inkml:trace>
  <inkml:trace contextRef="#ctx0" brushRef="#br0" timeOffset="44892.52">10948 16146 16575 0,'0'0'1472'0,"13"1"-1168"16,-3-3-304-16,4 2 0 0,4 3 1680 0,2-3 288 16,-1-1 48-16,2 1 16 0,-1-1-1504 0,0 0-288 15,1-5-64-15,0 3-16 0,3-2-160 0,2-4 0 16,-1 2 144-16,2-3-7408 15,1 0-1488-15</inkml:trace>
  <inkml:trace contextRef="#ctx0" brushRef="#br0" timeOffset="45183.17">12147 15503 23951 0,'0'0'2128'0,"2"-11"-1696"0,-2 11-432 0,0 0 0 0,0 0 560 0,0 0 16 16,0 0 16-16,8 13 0 0,-3 2-64 0,-2 7-16 15,-6 5 0-15,-1 6 0 16,2 5-112-16,-5 5-16 0,-1 0-16 0,-5 6 0 0,0 4-208 0,-1 2-32 16,0 3-128-16,3-13 192 0,-2 3 80 0,-1 7 16 15,0 1 0-15,0-1 0 0,0 3-144 0,4-4-16 16,2-2-128-16,4-6 192 0,1-1-448 0,1-7-80 15,4-5-32-15,0-3 0 16,2-6-2288-16,-3-4-464 0,2 9-80 0,-1-18-32 0</inkml:trace>
  <inkml:trace contextRef="#ctx0" brushRef="#br0" timeOffset="45329.09">11745 16260 27935 0,'0'0'1232'0,"0"0"256"0,0 0-1184 0,10-1-304 16,2 0 0-16,1 1 0 0,2 0 176 0,1 0-32 0,2 0 0 0,2 0 0 16,3-4-144-16,1-1 0 0,7-2 0 0,-1 2-8384 31,5-5-1728-31</inkml:trace>
  <inkml:trace contextRef="#ctx0" brushRef="#br0" timeOffset="45662">12679 15167 16575 0,'0'0'1472'0,"4"-9"-1168"0,4 2-304 0,0 4 0 0,2 0 3072 16,5 2 576-16,4-3 96 0,3 4 32 0,1 4-2944 0,1 0-592 15,0-1-112-15,-1 3-128 0,-3 3 160 0,-2 0-160 16,-3 2 160-16,0 7-160 16,-8 0-320-16,-3 2-176 0,-8 0-16 0,0-2-16 0,-4 3 112 0,-3 4 32 15,-4 0 0-15,-3 6 0 0,0 1 192 0,-2-2 64 16,-2 2 0-16,2 0 0 0,3 1 128 0,1-4 0 16,2 0 0-16,2 0 0 0,3-6 496 0,3 0 16 15,3 0 16-15,6-4 0 0,1-1-96 0,2-5-32 16,2 1 0-16,2-2 0 0,4-4-272 0,2 0-128 15,2-5 128-15,10 1-128 16,1-2-1664-16,1-5-432 0</inkml:trace>
  <inkml:trace contextRef="#ctx0" brushRef="#br0" timeOffset="45852.21">13531 15847 26719 0,'-13'23'1184'0,"8"-10"240"0,0 4-1136 0,0 4-288 0,0 7 0 0,0 1 0 16,-1 7 864-16,-2 0 112 0,-1 5 32 0,0-1 0 0,-4-1-496 0,1-1-112 15,-5-1-16-15,1 0 0 0,-1 1-64 0,2-5 0 16,-4 0-16-16,1-2-9904 16,2-6-1968-16</inkml:trace>
  <inkml:trace contextRef="#ctx0" brushRef="#br0" timeOffset="46021.73">13309 16216 21183 0,'0'0'944'0,"9"0"192"0,2 2-912 0,-1 1-224 16,4-1 0-16,3 3 0 0,0 2 1024 0,3-2 176 15,1 0 16-15,5 1 16 0,2-1-976 0,3-3-256 16,2-1 0-16,14-2 0 15,-3-2-1216-15,-6-1-272 0</inkml:trace>
  <inkml:trace contextRef="#ctx0" brushRef="#br0" timeOffset="46332.83">14645 15288 25791 0,'0'0'1152'0,"-5"7"224"16,-6 5-1104-16,4 7-272 0,-2 4 0 0,2 0 0 0,0 6 448 0,-2 8 16 15,-2 5 16-15,-1 5 0 0,-1 5-256 0,-2 1-48 16,-1 2-16-16,-3 2 0 0,-2 2 320 0,1 3 64 15,0-2 16-15,-2 3 0 0,-1-4-48 0,0-1-16 16,2 2 0-16,1-5 0 0,1-1-368 0,2-3-128 16,0-5 0-16,3-2 0 15,1-6-2272-15,3-6-544 0,0-6-128 0,-1 3-8320 16</inkml:trace>
  <inkml:trace contextRef="#ctx0" brushRef="#br0" timeOffset="46763.03">14435 15541 7359 0,'0'-22'656'0,"2"11"-528"16,0-2-128-16,2 2 0 0,1-2 3776 0,3 0 704 0,5 4 160 0,1-1 32 16,3 2-3392-16,2 0-656 0,2 4-144 0,4 2-32 15,0 4-256-15,2 2-64 0,-1-1-128 0,10 9 192 16,-4 3-192-16,-6 2 144 0,-4 0-144 0,-3 2 128 15,-2 6 0-15,-7 3 0 0,-3-2 0 0,-2 5 0 16,-2 2-128-16,-6 0 0 0,-2 1 144 0,-3-1-144 16,-1 3 0-16,-5-1-208 0,-2 1 16 0,-1-3 16 15,-4-1-144-15,0-3-48 0,-1-5 0 0,3-2 0 16,1-4 368-16,3-3 0 0,5-1 0 0,2-4 0 16,6-1 448-16,2-9 0 0,6 9 0 0,7 0 0 0,2 2-256 0,7-3-32 15,2 2-16-15,1 0 0 0,1 4-144 0,-1 3 0 16,2 2 144-16,-8-5-144 0,2-2 0 0,2 5 0 15,0 2 0-15,0 3 0 0,-3-2 0 0,-2 0 0 16,-3 1 0-16,-3 1 0 0,-3 4 528 0,-6-5 48 16,-3 2 0-16,-5 2 0 0,-5-3 240 0,-6 0 48 15,-6 1 16-15,-3 2 0 0,-5-3-176 0,-3 1-48 16,-5-2 0-16,-2 2 0 0,-7-4-304 0,-3 0-64 16,-1-3-16-16,4-5 0 0,0-1-480 0,3-3-112 15,3-2 0-15,5-4-10192 16,6-5-2032-16</inkml:trace>
  <inkml:trace contextRef="#ctx0" brushRef="#br0" timeOffset="48397.41">15536 15461 19807 0,'-2'-14'880'0,"2"4"176"0,-1 2-848 0,1 0-208 16,0 8 0-16,0 0 0 0,0 0 752 0,0 0 96 16,0 0 32-16,-2 16 0 0,-3 0-192 0,2 7-48 15,-2 6 0-15,0 3 0 0,0 1-96 0,0 6-32 16,-3 3 0-16,0 8 0 0,1-3-160 0,-2 5-32 15,-1 3-16-15,-2 3 0 0,0 1-160 0,3-17-16 16,-2 6-128-16,1 3 192 0,1 1-64 0,1-1-128 16,2-4 176-16,1 2-176 0,4-5 208 0,1-4-64 15,4-3-16-15,2-6 0 0,3-2 0 0,3-5-128 16,0-1 192-16,2-7-64 0,2-4-336 0,1-1-80 16,0-4-16-16,6-4-12656 0</inkml:trace>
  <inkml:trace contextRef="#ctx0" brushRef="#br0" timeOffset="48539.75">15307 16169 32303 0,'0'0'1424'0,"0"0"304"0,0 0-1376 0,0 0-352 0,0 0 0 0,9 2 0 15,-2-2 0-15,10-1 128 0,1 0-128 0,3 1 0 16,5-5 0-16,2-4 0 0,1 0 0 0,1-3 0 15,4 2-1104-15,4 0-304 0,2-5-48 0,1 2-16 0</inkml:trace>
  <inkml:trace contextRef="#ctx0" brushRef="#br0" timeOffset="49054.44">16448 15846 2751 0,'0'0'256'0,"0"0"-256"15,0 0 0-15,0 0 0 0,0 0 3456 0,0 0 656 16,0 0 128-16,5 13 32 0,-1-1-2608 0,-4 6-512 16,-2 1-96-16,-1 4-32 0,-1 0-320 0,1 2-80 15,-3 3-16-15,1 0 0 0,0 4-176 0,0 0-48 16,-1 1 0-16,-1-3 0 0,0 0-224 0,1 0-160 15,-2 2 192-15,0-5-192 0,1 0 0 0,0-4 0 16,1 2 0-16,0-4-7648 16,-2-6-1440-16</inkml:trace>
  <inkml:trace contextRef="#ctx0" brushRef="#br0" timeOffset="49261.59">16131 16092 22111 0,'0'0'1968'0,"0"0"-1584"0,0-8-384 0,5 2 0 15,-5 6 1280-15,10-7 192 0,5 2 16 0,4 1 16 16,3 3-1040-16,2-2-208 0,3-2-32 0,1 0-16 16,0 0-208-16,2 0 128 0,1-4-128 0,3 4 0 15,1-4 0-15,1 1-320 0,0-2 64 0,-2 0-12144 16</inkml:trace>
  <inkml:trace contextRef="#ctx0" brushRef="#br0" timeOffset="49541.11">17299 15637 2751 0,'-14'3'256'0,"2"-3"-256"15,-4-3 0-15,-2 3 0 0,-1 0 5088 0,0 4 976 16,-1 3 192-16,-2 1 32 0,-2 4-4176 0,2 4-832 16,-3 2-160-16,-2 3-32 0,-2 1-224 0,1 6-32 15,2-1-16-15,2 2 0 0,1 1-80 0,2 0-16 16,2 3 0-16,2-1 0 0,3 0-160 0,3-2-48 16,3 2 0-16,4 0 0 0,3-2-272 0,5-4-64 15,2-2-16-15,3 2 0 0,3-5-160 0,2-2 128 16,0-1-128-16,3-3 128 0,2 0-128 0,3-2 0 15,3-4 0-15,2 1 0 16,1-5-1216-16,1 0-256 0,2-1-64 0,-1-3-13584 0</inkml:trace>
  <inkml:trace contextRef="#ctx0" brushRef="#br0" timeOffset="49969.47">17620 15161 20271 0,'-12'2'896'0,"12"-2"192"0,-9 3-880 0,9-3-208 16,-9 2 0-16,9-2 0 0,-3 14 496 0,2-2 48 15,4 2 16-15,2 2 0 0,2 1-48 0,6 2-16 16,1 0 0-16,5 3 0 0,3 3 80 0,3 4 0 16,6 6 16-16,4 1 0 0,1 5-160 0,-1 0-48 15,1 3 0-15,-2 3 0 0,1 4 80 0,-1 2 16 16,3 1 0-16,-2 3 0 0,0 3-128 0,-1 2-32 15,-1 0 0-15,-2 1 0 0,-2 0-64 0,-5-2 0 16,-4-6-16-16,-3 0 0 0,-4 0 144 0,-6-2 48 16,-6-3 0-16,-6-1 0 0,-4-4-112 0,-5-3-32 0,-2-2 0 0,-4-5 0 15,-3-3-288-15,5-9 128 0,-4-1-128 0,-9 2 0 32,-1-1-1584-32,4-9-416 0,2-2-96 0</inkml:trace>
  <inkml:trace contextRef="#ctx0" brushRef="#br0" timeOffset="58338.24">19620 15107 16527 0,'-1'-20'720'0,"-1"9"176"0,0-6-720 0,-1 1-176 16,1-2 0-16,-2 4 0 0,-1 1 608 0,0 3 96 15,-2-2 0-15,1 5 16 0,-3-1 64 0,0 3 16 16,0 1 0-16,-1 3 0 0,-3 2-144 0,-1 6-16 16,-1 3-16-16,-4 4 0 0,-4 5-208 0,-2 6-32 15,-3 8-16-15,-3 5 0 0,-2 3 96 0,-1 5 32 16,0 6 0-16,1 4 0 0,2 10 0 0,3 0 0 16,1 3 0-16,3 2 0 0,3 1-240 0,2 2-64 15,2 0 0-15,3-4 0 0,4-4-192 0,2-1 176 16,2-6-176-16,2-5 160 0,4-3-160 0,3-9 160 15,2-4-160-15,5-4 160 0,1-2-160 0,2-3 0 16,1-6 0-16,-4-7 0 16,5-3-496-16,2-3-128 0,1 2-16 0,1-6-12224 0</inkml:trace>
  <inkml:trace contextRef="#ctx0" brushRef="#br0" timeOffset="58658.75">20506 14993 20271 0,'0'0'1792'0,"0"0"-1424"0,0 0-368 0,0 0 0 0,-5 11 688 0,0 3 64 16,2 5 16-16,-2 4 0 0,-1 1-352 0,-1 7-64 16,0 5-16-16,-1 3 0 0,-1 4 32 0,-1 2 0 15,1 5 0-15,0 3 0 0,-1 0 64 0,-1 2 16 16,-1 2 0-16,-1 1 0 0,2 2-128 0,0-3-32 16,-2 3 0-16,1 0 0 0,2-4-288 0,1-3 128 15,2-6-128-15,0-2 0 0,1-9-160 0,1-3-144 16,2-6-16-16,-2 5-16 15,3-8-496-15,2-9-80 0,0-15-32 0,0 0-6544 16,0 0-1296-16</inkml:trace>
  <inkml:trace contextRef="#ctx0" brushRef="#br0" timeOffset="59005.03">20304 14989 21135 0,'0'0'928'0,"5"-5"208"0,0-5-912 0,2 4-224 0,4-5 0 0,3 5 0 15,2-2 496-15,4 2 48 0,5 2 16 0,1 0 0 16,4 2-224-16,0 4-32 0,3 1-16 0,1 1 0 16,3 3-16-16,3 6 0 0,0 4 0 0,1 4 0 15,0 6 32-15,-1 3 0 0,2 9 0 0,-4-1 0 0,-2 1 0 0,-5 3 0 16,-5 6 0-16,-5 4 0 0,-6 4-112 15,-4 4-32-15,-3 4 0 0,-4-3 0 0,-7 0 48 0,-4-4 16 16,-5-4 0-16,-4-1 0 0,-3-2 32 0,-7-6 0 16,-4 1 0-16,-3-4 0 0,-3-3 112 0,-2-3 16 15,-2-2 16-15,0-5 0 0,0 2-192 0,1-5-32 16,2-2-16-16,-1-4 0 0,0-5-352 0,2-5-64 16,4-3 0-16,-7-1-16 15,9-11-2352-15,8-2-480 0</inkml:trace>
  <inkml:trace contextRef="#ctx0" brushRef="#br0" timeOffset="59472.39">22125 15330 16287 0,'-11'-5'720'0,"4"2"160"0,-3-2-704 0,-2 3-176 0,-5-2 0 0,2 4 0 15,-3 0 1040-15,-4 1 176 0,-1 3 48 0,-1 5 0 16,-1 1-304-16,-1 3-48 0,1 1-16 0,2 1 0 0,-1 1-256 0,2 2-64 16,2 2-16-16,2-2 0 0,6-1-240 0,1-2-64 15,4 2 0-15,3-1 0 0,1 3-48 0,6-2-16 16,3-1 0-16,3 1 0 0,5 1 0 0,1-1 0 16,3 2 0-16,1 2 0 0,2-2-192 0,-1 1 144 15,2-1-144-15,-2-1 128 0,-1 0-128 0,-1-3 0 16,-3 2 144-16,-1 0-144 0,-3 1 128 0,0-1-128 15,-5-2 160-15,-1-1-160 0,-4 1 432 0,-3-1-16 16,-5-2 0-16,-4 0 0 0,-4-3 80 0,-4 1 16 16,-4-2 0-16,-5 0 0 0,0-3-368 0,-3-2-144 15,1-3 128-15,-12-2-128 16,5-3-512-16,8-1-192 0,7-6-48 0,11 6-8464 0,1-6-1712 0</inkml:trace>
  <inkml:trace contextRef="#ctx0" brushRef="#br0" timeOffset="59685.16">22730 15313 17503 0,'0'0'1552'0,"0"0"-1232"0,5 10-320 0,-5-2 0 15,-1 3 1520-15,0 2 240 0,-2 5 48 0,1 6 16 16,-5 2-992-16,-2 2-192 0,2-1-32 0,-3 5-16 15,-3 3-160-15,-1 0-48 0,0 1 0 0,-3 1 0 0,-2-3-64 0,0-1-32 16,0-4 0-16,-7 14 0 16,4-6-1424-16,4-4-272 0,4-6-64 0</inkml:trace>
  <inkml:trace contextRef="#ctx0" brushRef="#br0" timeOffset="60055.65">23052 15386 20271 0,'0'11'1792'0,"-3"1"-1424"16,-1 4-368-16,-1 7 0 0,2 0 416 0,-5 4 16 16,0 3 0-16,2 4 0 0,-3 1 80 0,-2-1 32 15,-3-1 0-15,-2 0 0 0,1-1 288 0,0 1 48 0,-2-3 16 0,3-3 0 16,3-4-96-16,-2-5-16 0,3-5 0 0,2-1 0 15,5-3-16-15,3-9 0 16,0 0 0-16,0 0 0 0,7-9-112 0,3-2-16 16,2-4-16-16,2-3 0 0,4-4-304 0,1 2-64 0,1-4-16 0,2 1 0 15,-1-3-240-15,1 3 0 16,-1-3 0-16,1 0 0 0,1 3 0 0,-1 3 0 16,-2 0 0-16,0 5 0 0,-1 1 0 0,-1 2 0 0,1 7 0 0,-1 4 0 15,-3 3 0-15,0 3-128 0,1 7 128 0,-1 2 0 16,-2 2-160-16,-2 5 160 0,1-1-128 0,-4 2 128 15,1 2-256-15,-5 1 16 0,-1 1 16 0,-2 10 0 16,-2-2-1888-16,-1-3-368 16,-1 0-80-16,1-7-10144 0</inkml:trace>
  <inkml:trace contextRef="#ctx0" brushRef="#br0" timeOffset="60373.04">24206 14690 19343 0,'0'-19'848'0,"0"10"192"0,0 1-832 0,0 8-208 16,0 0 0-16,0 0 0 0,0 0 1600 0,-1 8 288 15,-3 3 48-15,-1 5 16 0,-1 3-1408 0,-3 8-288 0,-4 3-48 0,-1 5-16 16,-1 5-192-16,-3 4 176 15,-2 3-176-15,-3 1 160 0,-2 4-16 0,0 3 0 0,-2 3 0 0,-1 1 0 16,0 4 128-16,0 1 32 0,2 1 0 0,0-4 0 16,5 2-144-16,2-3-32 15,2-7 0-15,4-4 0 0,3-7-128 0,6-4 0 0,2-4 144 0,2-4-144 16,1-7-192-16,3-2-96 0,1-5-32 0,4 1 0 16,0-6-1872-16,2-8-384 15,6-11-80-15,-4-5-16 0</inkml:trace>
  <inkml:trace contextRef="#ctx0" brushRef="#br0" timeOffset="60526.38">23644 15294 22111 0,'0'0'1968'0,"0"0"-1584"16,0 0-384-16,0 0 0 0,10-5 1856 0,4 3 304 16,4 2 48-16,2-3 16 0,3 0-1776 0,5 1-448 15,4-2 0-15,5 0 0 0,4-5 0 0,6 4 0 16,6-1 0-16,4-3 0 15,4 0-1424-15,-4-4-368 0</inkml:trace>
  <inkml:trace contextRef="#ctx0" brushRef="#br0" timeOffset="60772.41">25162 15131 28559 0,'0'0'1264'0,"-5"8"272"0,0 5-1232 0,0 5-304 0,0 3 0 0,-3 7 0 15,-1 1 352-15,-1 7 16 0,-2 5 0 0,-3 2 0 16,-1 6-112-16,-2 4-32 0,0-1 0 0,-1 0 0 16,-1-3 0-16,1 1 0 0,-4-2 0 0,2 1 0 31,1-4-752-31,2 1-160 0,0-3-16 0,4-3-12592 0</inkml:trace>
  <inkml:trace contextRef="#ctx0" brushRef="#br0" timeOffset="60940.18">24773 15613 25567 0,'0'0'1136'0,"8"-7"224"0,0 2-1088 0,4 1-272 16,1 4 0-16,2-2 0 0,3 0 0 0,2 1 0 15,3-3 0-15,4 3 0 0,3-2 128 0,4 0-128 16,3 1 0-16,5-2 0 0,4 2 0 0,1-1-224 16,0-1 16-16,-4 2-7296 15,-3-1-1456-15</inkml:trace>
  <inkml:trace contextRef="#ctx0" brushRef="#br0" timeOffset="61322.91">26392 14880 18831 0,'0'0'832'0,"0"0"176"0,-5 9-816 0,0 3-192 0,0 5 0 0,-1 3 0 0,-2 4 304 16,-1 6 16-16,-1 3 0 0,-1 2 0 0,-5 1 48 0,0-1 16 15,-2 4 0-15,-2 1 0 0,-3-2 144 0,1 6 48 16,-1 0 0-16,4 2 0 0,4-2 144 0,4 1 48 16,2-7 0-16,6 0 0 0,4-2 128 0,4-5 48 15,3-1 0-15,5-5 0 0,1-3-288 0,2-1-48 16,2 0-16-16,4-6 0 0,1-4-272 0,2 2-64 15,0-5-16-15,1-1 0 0,-2-3-240 0,1-3 0 16,1-1 0-16,1 0 0 16,-1-2-1344-16,0-3-352 0,-2 2-80 0,-4-3-10944 0</inkml:trace>
  <inkml:trace contextRef="#ctx0" brushRef="#br0" timeOffset="61498.12">26106 15448 25791 0,'0'0'1152'0,"0"0"224"0,0 0-1104 0,0 0-272 16,11-1 0-16,3 1 0 0,3 0 128 0,5 1-128 0,3-1 144 0,3 0-144 15,2 0 128-15,3-4-128 0,-2 0 0 0,2 1 0 16,2-3 0-16,0-1 128 0,1 0-128 0,1 2 0 31,-2-4-1024-31,-2 3-256 0,-2-4-64 0,-3 4 0 0</inkml:trace>
  <inkml:trace contextRef="#ctx0" brushRef="#br0" timeOffset="61666.97">26114 15048 21183 0,'-6'-12'1888'0,"6"2"-1504"16,3 0-384-16,4 1 0 0,6 4 2032 0,6-3 336 15,1 3 64-15,7 1 0 0,4-2-2016 0,4 0-416 16,2-1 0-16,3 0-144 0,3-1 144 0,7-2 0 15,1 0 0-15,6-2 0 16,5 3-336-16,2-3-144 0,-2-4-32 0</inkml:trace>
  <inkml:trace contextRef="#ctx0" brushRef="#br0" timeOffset="62107.16">27802 15287 4607 0,'0'0'192'16,"0"0"64"-16,0 0-256 0,0 0 0 0,-4-8 0 0,-1 4 0 0,5 4 3424 0,-11 0 640 16,-1 0 128-16,-2 3 32 0,-4-2-2816 0,-2 7-544 15,0 2-112-15,-4 4-32 0,-3 3-240 0,-2 3-48 16,-2 4-16-16,-2 4 0 0,-1 5-32 0,3 2 0 15,5 2 0-15,1 3 0 0,1 3-128 0,5 1-48 16,3-4 0-16,7-2 0 0,3-6-208 0,3-1 128 16,7-5-128-16,2 0 0 0,4-3 0 0,4-2 128 15,3-7-128-15,2 0 0 16,4-3-1392-16,5-3-320 0</inkml:trace>
  <inkml:trace contextRef="#ctx0" brushRef="#br0" timeOffset="62410.99">28435 15260 24703 0,'-13'-3'1088'0,"3"2"240"0,-3 2-1072 0,-4 4-256 0,-1 6 0 0,-4 0 0 16,-2 6 288-16,-4 4 0 0,-1 2 0 0,0 2 0 15,-2 5 80-15,4-1 16 0,2-4 0 0,2 2 0 16,4-2-112-16,5 0-16 0,4-4 0 0,5 1 0 15,5-1 64-15,4-4 0 0,3-3 0 0,5-3 0 16,2-2 48-16,5-4 16 0,1 0 0 0,4-3 0 16,2-5 16-16,4-1 16 0,3-2 0 0,-1-4 0 15,0 1-160-15,-3-4-16 0,-1-5-16 0,-3 1 0 16,-3 0-96-16,-5-1-128 0,-3 1 176 0,-3-1-176 0,-2-1 208 0,-3 1-64 16,-3-2-16-16,-4 0 0 0,-3 1 48 0,-3 0 0 15,-2-1 0-15,-3 2 0 16,-5 4-512-16,-3 1-112 0,-3 3 0 0,-1 3-16 15,-3 0-1808-15,0 0-352 0,-3 2-80 0</inkml:trace>
  <inkml:trace contextRef="#ctx0" brushRef="#br0" timeOffset="62745.18">29050 15144 18431 0,'0'0'1632'0,"0"0"-1312"16,0 0-320-16,0 0 0 0,0 0 1424 0,0 0 224 16,0 0 32-16,0 0 16 0,-2 9-1120 0,-5 4-240 15,-3 0-32-15,-1-3-16 0,-3 4-288 0,0 1 128 16,-1 0-128-16,1-2 0 0,1 1 0 0,4 1 0 16,1 2 0-16,5-1 0 0,1 2 0 0,5 1 0 0,2 0 128 0,0 0-128 15,3 1 384-15,0 2 0 0,3 0 16 0,-1 1 0 16,1-1-96-16,-2 6-32 0,3-3 0 0,-2 0 0 15,-3 2-96-15,0-1-32 0,-1 1 0 0,-2-3 0 16,-3 2 128-16,-1-3 32 0,-4-2 0 0,2-2 0 16,-6-1 128-16,-2-3 16 0,-5-1 16 0,-2-4 0 15,-4 3-64-15,-5-3-16 0,-3-3 0 0,-2-2 0 16,0-1-384-16,-1-4 0 0,0-4 0 0,4-1 0 16,3 0-1904-16,4-6-256 0,2 2-48 0</inkml:trace>
  <inkml:trace contextRef="#ctx0" brushRef="#br0" timeOffset="63274.56">29940 14530 15663 0,'-2'-19'1392'0,"-1"10"-1120"16,2-2-272-16,-2 5 0 0,-1-2 800 0,4 8 96 15,-5-5 32-15,5 5 0 0,-9 6-288 0,0 6-48 16,1 3-16-16,-3 5 0 0,-1 11-256 0,-4 6-48 15,1 3-16-15,-1 6 0 0,-3 0-256 0,1 5 0 16,1 7 128-16,-1 2-128 0,-1-2 0 0,0-1 0 16,0 1 128-16,3 0-128 0,1-2 256 0,2-3 0 15,0-4 0-15,4-1 0 0,4-2 48 0,4-6 0 16,3-4 0-16,2-4 0 0,4-3-112 0,1-2-32 0,3-7 0 0,2-2 0 16,0-2-160-16,3-5 0 0,-3-3 0 0,0-2-11008 15</inkml:trace>
  <inkml:trace contextRef="#ctx0" brushRef="#br0" timeOffset="63445.58">29352 15043 28559 0,'0'0'2544'0,"0"0"-2032"0,11-3-512 0,6 2 0 15,2 2 400-15,6 2-16 0,3-2 0 0,5 0 0 16,4 3-176-16,7 2-32 0,7-3-16 0,8-1 0 15,6-2-16-15,3 0 0 0,5 0 0 0,-2 0 0 16,0-2-544-16,-1-1-112 16,0-2-32-16,0 1-8336 0,0 2-1664 0</inkml:trace>
  <inkml:trace contextRef="#ctx0" brushRef="#br0" timeOffset="63941.73">30604 13854 13583 0,'0'0'592'0,"0"0"144"0,0 0-592 0,0 0-144 0,0 0 0 0,0 0 0 16,0 0 816-16,0 0 128 0,0 0 16 0,0 0 16 15,0 0-144-15,0 0-48 0,0 0 0 0,0 0 0 16,7 10-48-16,2 3-16 0,1-3 0 0,4 4 0 16,5 5-80-16,2 1-32 0,-1 3 0 0,4 5 0 0,2 7-192 0,0 7-32 15,1 2-16-15,2 7 0 0,3 1-144 0,0 9-32 16,-2 9 0-16,1 9 0 0,-2 2-32 0,-1 3-16 16,-4-3 0-16,-5 7 0 0,-6 5-144 0,-4 0 0 15,-4-7 144-15,-5 3-144 0,-5 0 0 0,-3-5 128 16,-3-4-128-16,-5-4 0 0,-3-10 240 0,-2-3-32 15,2-13 0-15,-4-4 0 0,-4-4 96 0,-1-9 16 16,-2-4 0-16,-2-1 0 16,-2-5-1280-16,-3-5-256 0,-1-3-64 0</inkml:trace>
  <inkml:trace contextRef="#ctx0" brushRef="#br0" timeOffset="65774.28">20524 14196 11967 0,'0'0'528'0,"0"0"112"0,0 0-512 0,0 0-128 0,0 0 0 0,0 0 0 16,0 0 624-16,0 0 80 0,0 0 32 0,0 0 0 16,0 0-480-16,0 0-80 0,0 0-32 0,0 0 0 15,0 0 0-15,0 0 0 0,0 0 0 0,0 0 0 16,0 0-144-16,0 0 128 0,0 0-128 0,0 0 128 16,0 0 16-16,0 0 0 0,0 0 0 0,0 0 0 15,0 0 400-15,0 0 80 0,0 0 16 0,0 0 0 16,0 0-80-16,0 0-16 0,-8 3 0 0,8-3 0 15,-9 1 16-15,9-1 0 0,-8-4 0 0,2 0 0 16,6 4 64-16,-9-5 16 0,3-1 0 0,1-4 0 16,-2 2-160-16,1-1-32 0,0 4 0 0,-1-5 0 15,1 0-144-15,0-2-48 0,-5 2 0 0,4-3 0 16,-3-3-80-16,2-1-32 0,-1-1 0 0,0 1 0 16,0-1 0-16,-1-1 0 0,3 0 0 0,-4 0 0 0,4-3 0 0,-5-3 0 15,6 2 0-15,-4 0 0 0,2-4 48 0,-3 4 16 16,-1 2 0-16,0-2 0 0,-1-1 0 0,0 1 0 15,-2-5 0-15,0 4 0 0,-1-3-16 0,1 2 0 16,0 0 0-16,0-3 0 0,-1-1-16 0,2 3-16 16,0 1 0-16,2-1 0 0,-1 0-32 0,2-2-128 15,-2 2 192-15,0-4-64 0,0 1-128 0,-1 4 192 16,0-2-192-16,0 0 192 0,0 3-192 0,-1-4 192 16,4 4-192-16,-2-6 192 0,-1 0-48 0,-1 1 0 15,3-1 0-15,1-1 0 0,-2-1-16 0,3 4-128 16,-1-2 192-16,-1-2-64 0,1 2-128 0,-1-2 192 0,0-1-192 0,1 6 192 15,3-1-192-15,-1 3 128 0,0-6-128 16,0 2 128-16,0 1-128 0,0-1 160 0,0 3-160 16,0-2 160-16,0-3-160 0,0 0 160 0,2 1-160 0,-1 0 160 15,1 4-160-15,-1-2 128 0,2 3-128 0,-1-2 128 16,2 1-128-16,-1-1 0 0,-1 5 144 0,1 1-144 16,-2 3 0-16,1-1 0 0,3 2 0 0,-1 0 0 15,0 0 0-15,0 3 0 0,0 4 0 0,1-1 0 16,-1 2 0-16,1 0 0 0,4 9 0 0,-5-5 0 15,5 5 0-15,0 0 0 0,0 0 0 0,0 0 0 16,-5-9 0-16,5 9 0 0,0 0 0 0,0 0 0 16,-3-8 0-16,3 8 0 0,0 0 0 0,0 0-128 15,0-11 128-15,0 11 0 0,3-9 0 0,-3 9 0 16,0 0-128-16,0 0 0 0,6-10 0 0,-6 10 0 16,0 0-528-16,8-5-112 0,-8 5 0 0,0 0-16 15,6-8-1584-15,-6 8-304 0,0 0-64 0,0 0-8688 16</inkml:trace>
  <inkml:trace contextRef="#ctx0" brushRef="#br0" timeOffset="66276.33">19224 12495 6447 0,'-13'4'272'0,"4"1"80"0,0 0-352 0,0 2 0 15,0-4 0-15,-1 0 0 0,2 2 1456 0,8-5 208 0,-8 6 64 0,8-6 0 16,0 0-624-16,-7-3-112 16,7 3-32-16,0 0 0 0,-6-8 80 0,2 2 16 0,1-3 0 0,2 1 0 15,1-2-224-15,1 1-64 0,2-4 0 0,1 2 0 16,-1-1-32-16,2-2-16 0,2-2 0 0,0-1 0 16,2-2-80-16,1-1 0 0,1-2-16 0,0-2 0 15,1 1-112-15,-1 3-32 0,-1-2 0 0,2 1 0 16,-1-1 0-16,0-1 0 0,1 2 0 0,-3-3 0 15,1 2-64-15,0 2-16 0,2 1 0 0,-2-2 0 16,-3 0-128-16,2-1-16 0,0 2-16 0,0 1 0 16,-3 1-48-16,2 0-16 0,-4 0 0 0,2 0 0 15,2 4-48-15,-1 3-128 0,1-2 192 0,0 4-64 16,-1-1-128-16,-2 5 0 0,2-2 0 0,-7 7 128 16,7-7-128-16,-7 7 0 0,11-1 0 0,-11 1 0 0,10-1 0 0,-10 1 0 15,11 3 0-15,-1 4 0 0,-2 0 0 0,1-2 0 16,0 4 0-16,0-1 0 0,0 1 0 0,1 2 0 15,0 3 0-15,1 0 0 0,2 0 0 0,4 7 0 16,-1 2 0-16,2-3 0 0,0 0 0 0,1 2 0 16,0 3 0-16,1-1 0 0,0 3 0 0,2-3 0 15,0-1 0-15,2-1 0 0,1-1 128 0,2-2-128 16,0 0 128-16,-2-1-128 0,1-1 192 0,-4 1-32 16,4-2-16-16,-5 2 0 0,0-5-144 0,-2-1 0 15,0 1 0-15,0-4 0 0,-4 2 0 0,0-4 128 16,-1 0-128-16,2-2 0 15,-1 2-1312-15,0 0-352 0,-1-3-64 0</inkml:trace>
  <inkml:trace contextRef="#ctx0" brushRef="#br0" timeOffset="72674.64">24303 416 18431 0,'-3'5'1632'16,"2"4"-1312"-16,-2-1-320 0,2 5 0 0,0-1 0 0,-1 9 128 15,2-1-128-15,0 3 0 0,0 30 0 0,4-2 0 16,-1 2 0-16,-1 1 0 0,1 2 0 0,-1 2 0 15,1 6 0-15,0 1 128 0,-2 5-128 0,0 3 128 16,2 5-128-16,-1 1 128 0,1 7-128 0,-3 2 0 16,-2 1-128-16,1 1 128 0,1 3 0 0,0 6 0 15,-2-1 0-15,2 1-128 0,0-4 128 0,0 8 0 16,-2 4 0-16,1-2 0 0,-3-4 0 0,0 3 0 16,1 3 0-16,-1-2 0 0,-1 0 0 0,0-1 0 15,0-4 0-15,-1 6 0 0,1-1 0 0,2 1 0 16,-1-2 0-16,0-4 0 0,-1 2 160 0,0 0 16 15,0-4 0-15,0 3 0 0,0-2 48 0,-1 1 16 0,0 3 0 0,0-7 0 16,-1 1-64-16,0-1-16 0,-2 1 0 0,0 2 0 16,-1-1-32-16,2 0-128 0,2-2 192 15,-2 0-64-15,1-3 32 0,1-4 0 0,0-2 0 0,0 1 0 16,-1-2 0-16,1 1 0 0,-2-1 0 0,0 1 0 16,-4-1-32-16,2-5 0 0,-4 1 0 0,0-3 0 15,-1 3-128-15,1-5 192 0,-2-2-192 0,1-4 192 16,0-1 0-16,1-4 0 0,0 0 0 0,0-4 0 15,1 3 144-15,1-5 48 0,-1-2 0 0,1-3 0 16,2-3-96-16,0-3-16 0,0 2 0 0,-2-1 0 16,0-3-80-16,2 1 0 0,-1 2-16 0,3-3 0 15,-1-1-176-15,0-3 192 0,0 0-192 0,0-5 192 16,0-1-64-16,1-3 0 0,1 1 0 0,0-4 0 16,1-1-128-16,1-1 192 0,0-4-192 0,2 1 192 15,-2-6-192-15,3 0 0 0,-2-2 144 0,0 1-144 0,-1 2 0 16,1 0 0-16,2 0 0 0,-2 0 0 0,-1-2 0 0,-2 0 0 15,1 3 0-15,1 1 0 0,-3 0 0 0,2-2 0 16,-2 3 0-16,2 2 0 0,-2-5 0 0,1 2 0 16,-1 0 0-16,-1 0 0 0,3-1 128 0,-2-3-128 15,-2 1 128-15,2-1-128 0,2-1 224 0,0 0-32 16,-2-2 0-16,3-2 0 0,0-1 32 0,0-4 0 16,5-9 0-16,-3 13 0 0,1-5-96 0,2-8 0 15,-1 11-128-15,1-11 192 0,0 0-192 0,0 0 0 16,0 0 128-16,0 0-128 0,0 0 0 0,0 0 0 15,0 0 0-15,0 0 0 0,6 6 0 0,1 3 0 16,-7-9 0-16,6 9 0 0,-6-9 0 0,3 11 0 16,-3-11 0-16,2 13 0 0,1-3 0 0,0 3 0 0,-3-3 0 0,0 1 0 15,0 1 0-15,1-3 0 0,-1 3 0 0,0 0 0 16,-1 1 0-16,0-1 0 0,-2 2 0 0,1 2 0 16,-2-2 0-16,-3 2-128 0,2 1 128 0,-1 0 0 15,-3 2 0-15,0 2-128 0,0 0 128 0,2-2 0 16,-1 2 0-16,0-2 0 0,1 0 0 0,-3 1 0 15,3 1 0-15,1-1 0 0,-2 3 0 0,2-2 0 16,-2 2 0-16,2 1 0 0,-2-1 0 0,2-1 0 16,0-2 0-16,1-1 0 0,1 0 0 0,-1 0 0 15,2-1 0-15,2 0 0 0,0-4 0 0,2-1 0 16,0-6 0-16,2 4 0 0,-3-11 0 0,5 8 0 16,-5-8 0-16,7 9 0 0,-7-9-128 0,11 5 128 15,-11-5 0-15,0 0 0 0,12 4 0 0,-12-4 0 0,13 5 0 0,-2-2 0 16,-11-3 0-16,14 2 0 0,0-2 0 0,-1 0 0 15,1 0 0-15,0 0 0 0,0 0 0 0,3 0 0 16,0-1 0-16,1 1 0 0,0 1 0 0,-2-1 0 16,4 0 0-16,0 2 0 0,-1-1 0 0,3 0 0 15,-5 0 0-15,4 1 0 0,3-1 0 0,1 4 0 16,1-2 0-16,4-2 0 0,3 0 0 0,5-1 0 16,-1-2 0-16,6 3 0 0,5 0 0 0,0 4 0 15,-1-2 0-15,-1 1 0 0,-6-3 0 0,3 1 0 16,2 1 0-16,3 1 0 0,6 0-128 0,3 2 128 15,5-2 0-15,0 0 0 0,-1 1 0 0,-2 1 0 16,-3 0 0-16,2 3 0 0,5-2 0 0,4-1 0 16,5 0 0-16,1-1 0 0,-2 2 0 0,-4-1 0 15,-3-1 0-15,3 0 0 0,6 4 0 0,6-1 0 0,5 2 0 0,-6-2 0 16,-6 3 0-16,3-3 0 0,3 2 0 0,6-2 0 16,5 3 0-16,-1-2 0 0,-7 1 128 0,3-1-128 15,3 0 128-15,5-2-128 0,6 4 176 0,-4-5-176 16,-5 2 192-16,2-5-64 0,3 4 0 0,5 2-128 15,4-3 192-15,0 4-192 0,-5-5 192 0,7 2-192 16,8-1 176-16,-2-3-176 0,-7-2 160 0,7 1-160 16,7 1 160-16,1-1-160 0,2 1 160 0,4-3-160 15,-1-1 128-15,5 1-128 0,2 0 0 0,1 5 0 16,-1-1 128-16,2-2-128 0,1 2 0 0,-2 2 144 16,-1-1-144-16,0 0 128 0,0 3-128 0,-2-2 128 15,-2 2-128-15,2 0 0 0,-2-3 144 0,-4-1-144 16,-2-3 0-16,0-4 0 0,2-2-192 0,-11-4 64 15,-9 0-2144-15,-5-7-416 0</inkml:trace>
  <inkml:trace contextRef="#ctx0" brushRef="#br0" timeOffset="73566.1">25384 2032 19343 0,'-11'5'1728'0,"6"-1"-1392"0,-2-2-336 0,2-2 0 15,-1 0 176-15,0 0-48 0,6 0 0 0,0 0 0 16,-5-6 384-16,1-3 80 0,1-2 16 0,2-7 0 15,2-5-32-15,1 0 0 0,0-7 0 0,2-4 0 16,0-2-192-16,-1-3-32 0,4 1-16 0,0-2 0 16,2-6-96-16,-1-1-32 0,1-1 0 0,-1-6 0 15,-3-6-48-15,0-1-16 0,2-2 0 0,3 1 0 16,-2-4-144-16,5 1 0 0,-2-1 144 0,1 1-144 16,-2 4 128-16,3 4-128 0,-2 6 160 0,0 11-160 15,2 10 0-15,-1 8 0 0,-5 7 0 0,0 4-160 16,-7 11 160-16,0 0 0 0,7 8-144 0,0 11 144 0,-5 7-176 15,4 7 48-15,3 5 0 0,-1 8 0 0,-3 1 0 16,0 4 0-16,0 1 0 0,2 4 0 16,0 3-288-16,-2-1-48 15,0-5-16-15,2-6 0 0,4-1 16 0,-1-11 0 0,2-2 0 0,1-11 0 0,1-5 464 0,3-8 0 16,5-6 0-16,0-9 0 0,-1-4 576 0,5-8 176 16,0-7 16-16,1-1 16 0,-2-4-192 0,2-1-32 15,0-1-16-15,-2 1 0 0,-2-1-336 0,-4 0-64 16,-1 0-16-16,-2-1 0 0,-3-1-128 0,-1-3 128 15,-4-4-128-15,0 2 128 0,-2 0-128 0,0 3 0 16,-1 2 144-16,-3 6-144 16,1 1-336-16,-3 7-144 0,-2 3-32 0</inkml:trace>
  <inkml:trace contextRef="#ctx0" brushRef="#br0" timeOffset="73903.62">26452 1100 21183 0,'-6'12'1888'0,"-1"-2"-1504"0,1 2-384 0,-3 4 0 15,2 4 0-15,0 0 0 0,1 3 0 0,-1 4-128 16,-1 0 128-16,0 3 0 0,2 2 0 0,-1-3 0 15,1 0 0-15,2 2 0 0,0-4 0 0,4-1 0 16,3-5 0-16,2-5 0 0,1-3 0 0,3-6 0 16,1 0 352-16,4-7 96 0,4-5 32 0,1-3 0 0,0-5 192 0,3-4 32 15,1-4 16-15,1 0 0 16,0-2-352-16,-1 0-80 0,-2 1-16 0,0 1 0 0,-5-2-144 0,-2 1-128 16,-2 1 192-16,-3 2-192 0,-2-2 144 0,-3 1-144 15,-3-2 0-15,-1 3 144 0,0 0-144 0,-3 3 0 16,-3 3 0-16,0 1 0 15,0 2-1808-15,-2 5-240 0</inkml:trace>
  <inkml:trace contextRef="#ctx0" brushRef="#br0" timeOffset="74215.52">27028 1035 15663 0,'-4'22'688'0,"3"-8"144"0,-4 5-656 0,2 3-176 0,1 0 0 0,-1 3 0 16,-1 1 800-16,0 1 128 0,-1 1 32 0,2-4 0 15,0 0-272-15,-1-3-48 0,-2-2-16 0,1-7 0 16,0 0-16-16,3-3 0 0,2-9 0 0,0 0 0 16,0 0 368-16,0 0 80 0,3-17 16 0,1-2 0 15,0-2-224-15,3-2-32 0,0 1-16 0,4-2 0 16,-2-3-544-16,1 2-96 0,0-4-32 0,0 3 0 15,-1-1 16-15,3 2 0 0,0-4 0 0,2 3 0 16,2 2-144-16,2 4 0 0,-1 1 0 0,4 1 0 0,0 1 0 0,0 5 0 16,-2 2 0-16,0 1 0 0,-1 4-336 0,-1 3 48 15,1 2 16-15</inkml:trace>
  <inkml:trace contextRef="#ctx0" brushRef="#br0" timeOffset="74717.92">28047 902 9215 0,'0'0'816'0,"-3"11"-656"0,-3 2-160 0,-2 2 0 0,-4 2 3328 0,2 4 640 0,1 6 128 0,0-2 32 16,-1 2-3264-16,-1-1-656 0,-1 3-208 0,1-2 128 15,-2 2-128-15,4-4 128 0,-1 2-128 0,0-7 128 16,-2 1-128-16,2-5 0 0,2-2 128 0,2-8-128 16,6-6 144-16,0 0-144 0,0 0 192 0,0 0-192 15,0-15 912-15,4-3 80 0,2-2 16 0,3 0 0 16,0-2-464-16,0-2-96 0,0 1 0 0,1 1-16 16,-1 0-256-16,2-1-48 0,1 2-128 0,1 0 192 15,-1 0-192-15,2 2 0 0,2 3 128 0,-3 2-128 16,0 1 0-16,1 3 0 0,1-1 0 0,1 5 0 15,-1 1 0-15,-4 0-160 0,1 7 160 0,-1 3-128 16,-2-2 128-16,0 5 0 0,-9-8 0 0,6 12 0 0,-1 0 0 0,-1-2 0 16,-2 6 0-16,-2-1 0 0,-3 0 0 0,0-1 0 15,0-1 0-15,-1 0 0 0,0-1 0 0,-1-4 0 16,5-8 0-16,0 0 0 0,0 0 0 0,0 0 0 16,0 0 0-16,0 0 0 0,0 0 176 0,9-5 64 15,0 0 16-15,2-5 0 0,3-1-64 0,0 1 0 16,3-3 0-16,2 3 0 0,1-1-192 0,-1 5 0 15,-1-3 0-15,0 5 0 0,-2 3 0 0,2 2-128 16,0 1 128-16,0 5 0 0,-1 3 0 0,-1 1-128 16,-1-1 128-16,-1 3 0 0,0-4 0 0,-3 1-128 15,3-2 128-15,-1 1 0 16,-1-3-768-16,1 4-64 0,3-5 0 0,-1 0-7984 16,2 1-1600-16</inkml:trace>
  <inkml:trace contextRef="#ctx0" brushRef="#br0" timeOffset="75317.86">29224 796 20495 0,'-15'-5'896'0,"5"3"208"0,-3-2-880 0,1 4-224 0,-2 5 0 0,-3 1 0 15,-1 7 368-15,0 2 16 0,-2 3 16 0,0 2 0 16,-2 2-192-16,1 0-32 0,2 3-16 0,-1-1 0 16,1 5-160-16,3-3 0 0,2-1 144 0,2-1-144 0,6-3 0 0,0-2 144 15,4-3-144-15,5-5 0 0,2-3 576 0,-5-8 16 16,9 2 0-16,1-4 0 0,2 0 240 0,-1-7 64 16,2 1 0-16,-1-4 0 0,2-1-400 0,-1 0-80 15,1-2-16-15,-1-2 0 0,-2 0-256 0,1 0-144 16,0 3 160-16,-1 3-160 0,-5-1 0 0,0 7 128 15,-6 5-128-15,7-6 0 0,-7 6 0 0,0 0 0 16,0 0 0-16,0 0 0 0,0 0 0 0,9 10 0 16,1 1 0-16,-3 1-160 0,1 1 160 0,0-1 0 15,1-2 0-15,2 2-128 0,0-3 128 0,3 0 0 16,2-5 0-16,1-2 0 0,2-2 0 0,4-2 0 16,3-1 0-16,0-6 0 0,1-1 0 0,1-7 0 0,1 0 0 15,1-1 128-15,-4-4-128 0,1-1 0 0,0 2 0 16,-3-1 128-16,-1-1-128 0,0-1 0 0,-1 0 0 0,3 2 0 15,-2 1 0-15,-1-2 128 0,-1 0-128 0,0-1 0 16,0-5 0-16,0-1 0 0,1 0 0 0,-2-6 128 16,-1-4-128-16,-7 15 0 0,0-6 128 0,0-4-128 15,-1 2 0-15,1-2 144 0,-1 2-144 0,-2-2 0 16,-3 2 128-16,3-20-128 0,-6 16 0 0,-3 14 0 16,-1 7 192-16,1 16-32 0,-12 3 0 0,-2 9 0 15,-4 6-160-15,-3 2 0 0,-5 2 0 0,0 4 0 16,-4 6 0-16,14-9 0 0,-3 11 0 0,-1 7 0 15,-1 2 0-15,2 7-144 0,-1 2 144 0,2 3 0 16,1 0-128-16,-10 53 128 0,6-17 0 0,10-10 0 16,2-8-2256-16,4-10-352 0</inkml:trace>
  <inkml:trace contextRef="#ctx0" brushRef="#br0" timeOffset="75972.75">26348 2648 21183 0,'-20'-1'944'0,"3"1"192"0,-3-3-912 0,-3 2-224 0,-1-3 0 0,-2 3 0 0,0 1 352 0,-1 3 32 16,-2 0 0-16,2 4 0 0,1-2-384 0,1 5 128 15,0 0-128-15,2 3 0 0,1 2 128 0,4 2-128 16,3-1 160-16,2 0-160 0,3 0 176 0,0 2-176 15,4-3 192-15,2-1-192 0,3 0 256 0,4-5-48 16,5 0-16-16,2-5 0 0,2-2 416 0,2-2 80 16,5-2 16-16,1-3 0 0,2-7-240 0,-1 5-32 15,0-1-16-15,-1 2 0 0,2-6-208 0,-1 2-32 16,2-2-16-16,-5 2 0 0,-3 0-160 0,-1 5 0 16,-2 1 144-16,-2 2-144 0,-10 2 0 0,0 0 144 15,10 6-144-15,-1 3 0 0,-2 6 320 0,1 4-32 0,-3 3-16 0,-1 5 0 16,-2 1-144-16,0 2-128 15,-2 2 192-15,-2 1-192 0,0 0 176 0,-2 1-176 0,-1 1 160 0,0-2-160 16,-1-2 176-16,-2-1-176 0,-1-1 192 0,-1-1-192 16,-2-7 160-16,0 1-160 0,-4-3 128 0,1-2-128 15,-1-3 0-15,2 0 0 0,1-4-224 0,2-1 80 32,-2-7-1536-32,1-2-304 0,2-5-64 0</inkml:trace>
  <inkml:trace contextRef="#ctx0" brushRef="#br0" timeOffset="76330.6">26775 2458 12895 0,'0'0'1152'0,"-8"11"-928"16,1 2-224-16,-1 5 0 0,0 1 1856 0,2 5 336 15,-2 2 64-15,2 2 16 0,1-2-1456 0,-3 4-304 16,2 3-48-16,2-3-16 0,-2-4-16 0,2 0-16 16,3-3 0-16,1-4 0 0,4-5 224 0,-1-4 64 15,-3-10 0-15,8 6 0 0,1-1 416 0,1-8 96 16,3-4 0-16,0-4 16 0,2-3-352 0,1-9-80 16,2-3-16-16,-1 0 0 0,-2-2-432 0,-1 1-96 15,-1 0 0-15,-1 1-16 0,0-1-240 0,-1-1 128 0,-2 1-128 16,0-2 0-16,-1 2 0 0,-2 1 128 0,-1 2-128 0,-1 6 0 15,-2 0 0-15,2 5-256 0,0 4 48 0,-4 9 16 32,3-11-1296-32,-3 11-256 0,0 0-48 0,0 0-7312 0,0 0-1456 0</inkml:trace>
  <inkml:trace contextRef="#ctx0" brushRef="#br0" timeOffset="76655.5">27375 2442 24879 0,'0'0'1088'0,"0"0"256"0,2-6-1088 0,2-2-256 0,-4 8 0 0,8-8 0 0,0-4 320 0,2 2 0 15,0-3 0-15,0 0 0 0,0-2-320 0,0 1 160 16,-1-2-160-16,-1-1 128 0,0 1-128 0,-2 0 0 15,-1 2 144-15,-2 0-144 0,-5 0 0 0,0 0 144 16,-3-1-144-16,-2 6 0 0,-2 4 176 0,-2 4-176 16,1 4 160-16,-3 4-160 0,-3 2 192 0,-2 5-48 15,-3 4-16-15,-1 6 0 0,-5 5-128 0,0 4 0 16,0 2 0-16,2 3 0 0,1 2 0 0,2 1 0 16,2 2 0-16,6-3 0 0,4-3 0 0,5-4 0 15,2 0 0-15,9-8 0 0,5-2-192 0,5-5 48 16,7-4 0-16,2-4 0 15,5-6-272-15,4-2-48 0,2-6-16 0,1-4-7152 0,-1-5-1440 16</inkml:trace>
  <inkml:trace contextRef="#ctx0" brushRef="#br0" timeOffset="77001.47">28134 2053 20495 0,'-13'-3'896'0,"5"1"208"0,-6 1-880 0,0 4-224 0,-2 2 0 0,-1 2 0 16,0 1 304-16,-2 3 16 0,-3 1 0 0,0 1 0 15,1 4-64-15,0 1 0 0,1 2 0 0,1 0 0 16,-1-3 16-16,2 1 0 0,4-3 0 0,5-1 0 16,3 2 48-16,3-4 0 0,3 0 0 0,6-1 0 0,-6-11 256 0,12 8 48 15,2 2 16-15,1-2 0 0,0 2-208 0,3-4-48 16,1 3 0-16,0-1 0 0,0 2-224 0,2 0-160 15,0 0 192-15,-2-1-192 0,-1 4 144 0,-3 0-144 16,-2-2 0-16,-3 0 144 0,-10-11-144 0,7 13 0 16,-5 1 144-16,-3-1-144 0,-4-1 400 0,-3 1 16 15,-2-3 0-15,-5 2 0 0,-6 1-128 0,0-2-32 16,-1 0 0-16,2-2 0 0,-3 0-256 0,0-5 0 16,2 0-208-16,0-4 80 15,2-3-1472-15,3-2-304 0,2-4-48 0,3-2-9904 0</inkml:trace>
  <inkml:trace contextRef="#ctx0" brushRef="#br0" timeOffset="77389.75">29148 1867 16575 0,'0'0'1472'0,"-6"-4"-1168"0,6 4-304 0,-8-5 0 15,1 0 1200-15,0 1 176 0,0 0 32 0,-2 1 16 16,-3 5-784-16,1 0-176 0,-2 0-16 0,0 1-16 16,-2 4-208-16,-1 2-32 0,-3-2-16 0,-2 5 0 15,-3 3 16-15,0 1 16 0,-5 2 0 0,1 1 0 16,-2 2-64-16,1-1-16 0,0 3 0 0,5 0 0 16,3-3-128-16,5-2 0 0,3-2 0 0,6 0 0 15,3-4 0-15,4 1 0 0,4 1 0 0,2-4 0 0,3 0 288 0,4-1-32 16,2 0 0-16,4-1 0 0,0-1 16 15,1-1 0-15,1 1 0 0,0 1 0 0,1-3-112 0,-2 2-32 16,1 0 0-16,-4-1 0 0,-3 2-128 0,-2-2 0 16,-3 4 0-16,-3-1 0 0,-2 4 128 0,-3-3-128 15,-2 3 192-15,-3 1-64 0,-2 0 272 0,-5-2 48 16,-4 2 16-16,-4 0 0 0,-4-1-160 0,-2-1-48 16,-7-1 0-16,0 2 0 0,-1-6-80 0,-1 4-32 15,-2-4 0-15,2 3 0 16,1-3-544-16,4-2-112 0,1-3-32 0,5-3-12704 0</inkml:trace>
  <inkml:trace contextRef="#ctx0" brushRef="#br0" timeOffset="77834.97">29657 1813 2751 0,'0'0'128'0,"-9"5"16"0,1-1-144 0,-1 2 0 0,3-2 0 0,-2 3 0 15,2 2 3072-15,1-3 576 0,5-6 112 0,0 0 16 0,0 0-2160 0,0 0-432 16,0 0-96-16,0 0 0 0,7 8 64 0,-7-8 32 15,12 2 0-15,1-3 0 0,-2-4-448 0,4 0-96 16,0-2 0-16,2-3-16 0,0 2-304 0,-1-2-48 16,1 3-16-16,-1-5 0 0,1 2 0 0,-1-1 0 15,1-2 0-15,-5 4 0 0,2-2 16 0,-2 2 0 16,-5-3 0-16,0 3 0 0,-7 9-80 0,2-9-32 16,-4 3 0-16,2 6 0 0,-9-4 96 0,-4 4 0 15,-5 5 16-15,-1 2 0 0,-4 4-272 0,-1 2 0 16,-1 2 0-16,-1 4 0 0,1 4 0 0,-2 1 0 15,-1-1 128-15,3 5-128 0,3-3 0 0,2 3 0 16,3-3 0-16,2-1 0 0,3 0 0 0,1-4 0 16,5-2 0-16,3-1 0 15,2-3-384-15,4-3-144 0,2 0-32 0,4-4-8368 0,2-5-1680 0</inkml:trace>
  <inkml:trace contextRef="#ctx0" brushRef="#br0" timeOffset="78186.53">30375 1582 19343 0,'0'0'1728'0,"0"-8"-1392"0,0-2-336 0,0 10 0 15,0-10 1088-15,0 10 128 0,-3-9 48 0,3 9 0 0,-6-1-608 0,-3 2-112 16,-2 2-32-16,-2 3 0 15,0 3-320-15,-1 0-192 0,0 2 192 0,-1 4-192 0,0 2 192 0,2 2-64 16,2-1 0-16,2 0-128 0,1-2 128 0,4-1-128 16,4-1 0-16,4-1 0 0,2 0 512 0,3-3 64 15,1 1 0-15,4 3 0 0,4-6 64 0,0 1 0 16,0-4 16-16,2 4 0 0,2-3-416 0,1 3-96 16,-2 0-16-16,-3-3 0 0,-4 2-128 0,-3-3 0 15,-2 1 144-15,-2 5-144 0,-7-11 0 0,-2 10 0 16,-4 1 0-16,-4 1 128 0,-3-3 32 0,-5 2 16 15,-3-2 0-15,-2 1 0 0,-5 1-32 0,0-2 0 16,0 2 0-16,0-4 0 0,0 5-144 0,3-6 0 16,0 0 0-16,3-1-9776 0,0-2-1872 15</inkml:trace>
  <inkml:trace contextRef="#ctx0" brushRef="#br0" timeOffset="78441.5">31093 2025 34095 0,'-5'21'3024'0,"0"-1"-2416"0,0 4-480 0,1 4-128 15,0 7 0-15,-1 0 0 0,-3 6 0 0,-1-3-128 0,-2-1 128 0,-2-2 0 16,-3-2 0-16,1-1 0 15,-6 1 0-15,1-3 0 0,-4-3-128 0,-2 3 128 16,1-4-464-16,-1 1-16 0,1-5 0 0,0-3 0 16,-1 0-2080-16,1-3-400 15,-12 5-96-15,1 0-16 0</inkml:trace>
  <inkml:trace contextRef="#ctx0" brushRef="#br0" timeOffset="79202.6">25434 4693 15663 0,'-13'16'688'0,"4"-2"144"0,2 5-656 0,0 5-176 16,2 6 0-16,1 5 0 0,3 4 2496 0,0 6 480 15,0 3 96-15,1 3 0 0,0-2-2448 0,0-2-496 0,0-1-128 0,-2-1 0 16,0 2 0-16,-2-4 0 0,0 0 0 16,0-6 0-16,1-1 0 0,-1-5 0 0,1-7 0 0,-2-3 128 15,1-5-128-15,3-4 176 0,1-12-176 0,0 0 192 16,0 0 208-16,0 0 48 0,11-12 16 0,1-3 0 15,-2-5-144-15,2-2-48 0,3-5 0 0,3 1 0 16,1 2-272-16,0-4 0 0,4 2 0 0,1-2-144 16,2 5 144-16,1 4 0 0,1 4-144 0,0 2 144 15,-3 6 0-15,0 0-176 0,-2 6 176 0,-2 4-128 16,1 3 128-16,-2 3-160 0,-5 4 160 0,-1 2-160 16,-2 0 160-16,-3 3 0 0,-3 2 0 0,-2 1 0 15,-4-4 0-15,-3 2 0 0,-4 4 0 0,-5 3 128 16,-3-5 112-16,-3 3 16 0,-6 1 16 0,-7-1 0 15,-4-1-16-15,-5 2 0 0,0-2 0 0,-3-3 0 0,-1-1-96 16,4-3-32-16,4-4 0 0,6-4 0 0,2-3-128 0,3-5 0 16,5-5 0-16,2-4-176 15,6-5-1664-15,4-4-336 0,2-5-64 0</inkml:trace>
  <inkml:trace contextRef="#ctx0" brushRef="#br0" timeOffset="79502.14">26389 5133 26207 0,'-9'28'1152'0,"2"-7"256"0,2 0-1136 0,1 3-272 0,2 2 0 0,-2 3 0 15,3 3 0-15,1-8 0 0,1-3 0 0,3-4 0 16,-2-6 0-16,-2-11 240 0,9 3-48 0,3-3-16 15,0-1 160-15,2-9 48 0,0-2 0 0,3-7 0 16,1-8-128-16,1-1-32 0,0-2 0 0,-1-2 0 16,-2 2-80-16,1 0-16 0,-2-3 0 0,-2 0 0 15,-2 0-128-15,-1 1 0 0,-1 3 0 0,-2-1 128 16,-2 3-128-16,-2 0 0 0,0 3 0 0,0 0 0 31,-1 0-608-31,2 4-160 0,-2 0-16 0,1 3-11520 0</inkml:trace>
  <inkml:trace contextRef="#ctx0" brushRef="#br0" timeOffset="79719.48">27269 3877 18431 0,'0'0'816'0,"-10"13"160"0,-2 6-784 0,0 7-192 15,-1 2 0-15,3 11 0 0,3 9 2496 0,0 6 448 16,1 2 80-16,2 5 32 0,0 0-2480 0,0 6-576 16,1-2 0-16,-1 7 0 0,0 5 0 0,-1-2 0 15,0 1 0-15,0 0 0 16,1 3-1472-16,0-4-192 0,2-5-48 0,-1-9 0 0</inkml:trace>
  <inkml:trace contextRef="#ctx0" brushRef="#br0" timeOffset="79879.32">26972 4645 14735 0,'0'0'640'0,"0"0"160"0,0 0-640 0,0 0-160 0,0 0 0 0,15-1 0 16,3 1 3200-16,1 0 592 0,5-1 128 0,3-2 32 16,6 1-3184-16,4-4-624 0,2-2-144 0,3 0 0 31,0-5-1248-31,-1 2-256 0,-7-1-48 0</inkml:trace>
  <inkml:trace contextRef="#ctx0" brushRef="#br0" timeOffset="80479.4">28435 4245 25791 0,'0'0'1152'0,"0"0"224"0,0 0-1104 0,0 16-272 15,0 2 0-15,0 1 0 0,0 3 576 0,0 4 48 16,0 0 16-16,-2 3 0 0,-1-1-144 0,0 3-32 0,0 0 0 0,-4 0 0 16,-3 2-80-16,-1-1-32 0,-1-1 0 0,0-5 0 15,-1-2 0-15,1-4 0 0,1-2 0 0,3-3 0 16,-2-2-112-16,4-1-32 0,6-12 0 0,0 0 0 15,0 0 48-15,0 0 0 0,0 0 0 0,0 0 0 16,5-16 32-16,4 0 16 0,0-3 0 0,3-3 0 16,2-2-304-16,3-4 128 0,-2 0-128 0,0 1 0 15,1 1 0-15,0 0 0 0,1 2 0 0,0-3 0 16,3 2 0-16,0 0 0 0,0 3 0 0,2 5 0 16,-2 6 0-16,0 1 0 0,1 7 0 0,-3 3-144 15,-3 2 144-15,-4 1-192 0,1 2 192 0,-3 4-192 16,-3 0 192-16,-2 4-160 0,-4 1 160 0,-1 1-160 15,-3-5 160-15,-3 3 0 0,-3 1 0 0,-1-3-128 16,-1 0 128-16,1-1 0 0,-2-4 0 0,4-3 0 16,-1-3 0-16,10 0 0 0,-8-3 0 0,5-6 0 0,1-1 176 0,4-5-48 15,1-2 0-15,4 0 0 0,2-5-128 0,1 3 128 16,3 0-128-16,-1 1 128 0,2 1-128 0,2 1 0 16,-1 3 0-16,1 4 0 0,0 0-144 0,1 7 144 15,2 2 0-15,1 6 0 0,-1 7-128 0,-2 2 128 16,0 2 0-16,-1 2 0 0,0 2 0 0,-2 5 0 15,-2-2 0-15,-1 0 0 0,-5-1 0 0,0-1 0 16,-1-1 0-16,0 1 0 0,1-3-192 0,0-1-16 16,-4-4-16-16,4-3 0 15,-6-11-816-15,0 0-176 0,11 1-16 0,0-4-16 16,1-5-1952-16,-1-2-400 0</inkml:trace>
  <inkml:trace contextRef="#ctx0" brushRef="#br0" timeOffset="80787.28">29428 4127 13823 0,'0'0'1216'0,"0"-8"-960"0,-3-2-256 0,-1 3 0 16,-3 4 1856-16,-2 1 336 0,-1 1 64 0,-4 6 16 15,0 1-752-15,-4 6-160 0,-4 3-16 0,-2 0-16 16,-2-1-576-16,-1 5-112 0,0 4-32 0,0 0 0 16,1 5-160-16,3-4-16 0,0 2-16 0,3 0 0 15,1-1 32-15,3 0 16 0,5-2 0 0,2-5 0 16,1-2-64-16,8-4-16 0,0-2 0 0,0-10 0 15,0 0-176-15,14 0-32 0,2-5-16 0,1-7 0 16,2-2-160-16,2-2 0 0,-1-1 0 0,2-2 128 16,-1-2-128-16,0-1 0 0,-3 0 144 0,-1 3-144 0,1 3 0 0,-1 1 0 15,-2 3 0-15,-2 4 0 0,1 1 0 0,-3 3 0 16,3 3 0-16,-1 5 0 0,-3 3 0 0,-1 5 0 16,3 5-128-16,-1 0 128 0,-2 0-128 0,-1-2 128 15,0 0-128-15,1 2 128 0,1-2-384 0,0 0 0 16,-1-4 0-16,1 1 0 15,-1-6-2032-15,1-2-400 0,-1 0-64 0</inkml:trace>
  <inkml:trace contextRef="#ctx0" brushRef="#br0" timeOffset="81007.72">29943 3946 13823 0,'-5'13'608'0,"1"-4"128"0,4-9-592 0,-4 15-144 0,-1 3 0 0,4 1 0 16,2 5 3648-16,0-1 704 0,0 1 144 0,2 1 32 16,1-3-3504-16,1 0-688 0,1-1-144 0,-1-3-16 15,0-3-176-15,2-2 128 0,0 0-128 0,1-6 128 16,0 2-336-16,0-2-80 0,1-5-16 0,2-1 0 31,-1-2-464-31,0-3-112 0,1-6-16 0,-3 1 0 16,2-2-1600-16,-1 1-336 0,1-4-64 0,0-3-16 0</inkml:trace>
  <inkml:trace contextRef="#ctx0" brushRef="#br0" timeOffset="81159.02">30225 3828 11967 0,'0'0'1072'15,"0"0"-864"-15,0 0-208 0,-4 10 0 0,3 5 3264 0,-3 6 592 16,0 1 128-16,-1 6 32 0,-1 6-2352 0,-2 2-480 16,0 1-96-16,1 4 0 0,-3 2-608 0,2-1-112 15,-2 1-32-15,-2 2 0 0,0-1-144 0,-1 2-48 16,0 1 0-16,-1-4 0 0,-1-2-144 0,2 1 0 15,2-4 0-15,-1-1-9536 16,4-4-1808-16</inkml:trace>
  <inkml:trace contextRef="#ctx0" brushRef="#br0" timeOffset="81903.75">25150 6455 23039 0,'-3'7'2048'0,"-1"1"-1648"15,1 4-400-15,3 4 0 0,3 5 864 0,-2 7 96 0,-1 5 0 0,3 4 16 16,2 2-800-16,-1-1-176 0,-3 0 0 0,3 0 0 16,-3 2 0-16,4-1 0 0,-1-2 0 0,-2 1 0 15,0-1 0-15,-2-4 0 0,-2-5 0 0,1-1 0 16,0-7 0-16,0-2 208 0,-2-5-32 0,2-5-16 16,1-8 368-16,0 0 80 0,0 0 16 0,0 0 0 15,0 0 0-15,5-15 0 0,0-3 0 0,1-2 0 16,1-3-304-16,0-3-48 0,1 0-16 0,1-6 0 15,0-1-256-15,2-1 0 0,1-4 0 0,-1 2 0 16,0 2 0-16,3 0 0 0,3 1 0 0,-2 1 0 16,2 0 0-16,2 7 0 0,1 0-176 0,0 6 176 15,-2 4-160-15,0 7 160 0,0 5-128 0,1 6 128 16,0 11-304-16,-1 6 32 0,0 4 0 0,-3 6 0 16,-1 3-208-16,-3 3-32 15,-2-1-16-15,0 4 0 0,-5-1 32 0,0 4 16 0,-2 1 0 16,-1-4 0-16,-3-2-464 0,-1-1-80 0,1-6-32 0,-1-4-10000 15</inkml:trace>
  <inkml:trace contextRef="#ctx0" brushRef="#br0" timeOffset="82220.92">25881 6741 28559 0,'0'0'1264'0,"0"0"272"0,0 0-1232 0,0 0-304 16,11-2 0-16,-1-2 0 0,0-1 384 0,3-2 0 15,3-4 16-15,3-3 0 0,0-3-240 0,-1-2-160 16,0-1 192-16,-2 0-192 0,-2-3 0 0,-1 1 0 16,-4 2 0-16,-3 2 0 0,1 3 0 0,-5 1 0 15,-2-3-128-15,-2 5 128 0,-5 4 0 0,-2 2 0 16,-1 2 0-16,-1 4 0 0,-2 2 0 0,-2 7 0 0,1 3 0 0,0 4 0 15,0 3-144-15,2 4 144 16,2 1-128-16,3 4 128 0,4 1 0 0,1 3-160 0,-2-1 160 0,4-5 0 16,4 1-144-16,2-3 144 0,4 2 0 0,4 0-144 31,1-4-304-31,7-2-64 0,0-3-16 0,2-2-7872 0,1 0-1584 0</inkml:trace>
  <inkml:trace contextRef="#ctx0" brushRef="#br0" timeOffset="82571.7">26512 6542 25791 0,'-9'8'2304'0,"1"-2"-1856"16,1 1-448-16,0 0 0 0,4 0 560 0,3-7 16 16,0 0 0-16,0 0 0 0,0 0-240 0,8 5-32 15,1-7-16-15,5-7 0 0,2-4 144 0,1-1 16 16,1-2 16-16,2-1 0 0,3-2-80 0,-1 1-32 15,-2-1 0-15,1-1 0 0,-4-1-32 0,-3 1-16 16,-1-1 0-16,-3 3 0 0,-3 4 80 0,-4 5 32 16,-3 9 0-16,0-10 0 0,-3 5-144 0,3 5-16 15,-12 0-16-15,-2 3 0 0,-1 8-240 0,-2 0 0 16,-2 4 128-16,0 3-128 0,0 1 0 0,1 1 0 16,1 5 0-16,0-2 0 0,3 2 0 0,4 0 0 15,2-4 0-15,7-1 0 0,0-2 0 0,3-3-128 16,3-1 128-16,4-6 0 0,3-3-192 0,3-1 0 15,3-7 16-15,2-1 0 0,4-2-144 0,3-2-16 16,2-2-16-16,3-5 0 16,-1 0-1376-16,-1-2-288 0,-3 2-48 0,1-3-6560 0,-3-1-1296 0</inkml:trace>
  <inkml:trace contextRef="#ctx0" brushRef="#br0" timeOffset="82987.69">27327 6193 21135 0,'0'0'928'0,"-12"-1"208"0,-1-2-912 0,2 2-224 0,-3 1 0 0,1 4 0 0,-2 0 608 0,-1 5 80 16,-3 0 16-16,1 3 0 0,-1 2-32 0,1 2 0 15,0 4 0-15,2 2 0 0,0 0-240 0,2 1-48 16,0-2-16-16,3 2 0 0,1-2 16 0,2 1 0 16,4-2 0-16,3-3 0 0,2-5 144 0,4-4 48 15,4 0 0-15,3-5 0 0,2-1-64 0,2-2-16 16,3-3 0-16,4-1 0 0,1-6-208 0,3 0-32 15,2-5-16-15,0-2 0 0,1-1-112 0,-1-3 0 16,-1-5-128-16,-1 1 192 0,-3-7-192 0,-3 4 128 16,1 1-128-16,0 0 0 0,-1-1 0 0,0-5 128 15,-2-1-128-15,0 0 0 0,-3-1 0 0,-2-2 144 16,-2-3-144-16,-2 1 128 0,-3-2-128 0,-2-2 128 16,-3-4-128-16,-2 0 128 0,-4-4-128 0,1-2 128 15,1 1-128-15,-3 5 128 0,1 7-128 0,0 12 0 16,0 7 0-16,3 7 0 0,-3 2 0 0,4 12 0 15,0 0 0-15,-5 14-176 0,0 6 176 0,1 14-192 16,-2 5 192-16,2 3-192 0,-1 4 192 0,2-1-160 16,0 5 160-16,1 2-160 0,4 3 160 0,-2 2-128 0,0 5 128 0,1-2-128 31,1 1-448-31,1-4-64 0,2-5-32 0,3-1 0 16,1-4-2304-16,2-2-464 0,3-7-80 0,3-12-32 0</inkml:trace>
  <inkml:trace contextRef="#ctx0" brushRef="#br0" timeOffset="83330.75">29019 5410 27071 0,'-9'-17'1200'0,"5"6"240"0,1-3-1152 0,1-1-288 16,0-3 0-16,2 4 0 0,0 5 288 0,0 9 0 15,0 0 0-15,0 0 0 0,0 0-128 0,0 0-32 16,2 13 0-16,-2 10 0 0,-3 4 96 0,1 6 16 15,-1 5 0-15,-1 3 0 0,0 2-240 0,1-1 144 16,0 4-144-16,1-6 128 0,-1-2-128 0,2 0 0 16,1 1 0-16,1-3 128 0,2-3-128 0,0 1-192 15,0-3 32-15,-1-4 16 16,2 0-2256-16,-2-6-448 0,0-4-96 0</inkml:trace>
  <inkml:trace contextRef="#ctx0" brushRef="#br0" timeOffset="83673.58">28644 5856 15663 0,'0'0'688'0,"0"0"144"0,11-2-656 0,2-2-176 0,1-2 0 0,2 2 0 15,6 0 1664-15,2 2 288 0,4-5 64 0,0 2 16 16,-1 0-1392-16,2 1-288 0,-1-3-48 0,-2 0-16 0,0-3 272 0,-2 2 48 16,-2-2 16-16,-2 4 0 0,-2 2-176 0,-3 0-16 15,-2 2-16-15,-3 2 0 0,-10 0-288 0,11 6-128 16,-3-1 0-16,-2 7 128 0,-2-2-128 0,0 5 192 15,0 3-192-15,1 1 192 0,2-1-192 0,1 0 0 16,2-1 0-16,3-1 128 0,2-4-128 0,4-4 0 16,5-3 0-16,7 0 0 0,2-5 128 0,4-1-128 15,2-7 192-15,1-1-64 0,-2-5 80 0,0-1 16 16,-5-3 0-16,-1 0 0 0,-2-1-48 0,-2 0-16 16,-2 0 0-16,-3 1 0 0,-4-2 160 0,-4 1 16 15,-6 0 16-15,-2 1 0 0,-4 2 288 0,-6 0 64 0,-4 0 16 0,-5-2 0 16,-3 2-176-16,-4-1-32 0,-6 2-16 15,-1 3 0-15,-4 1-496 0,-6 6 0 0,-2 1 0 0,-7 7 0 32,-5 0-1888-32,-1 4-272 0,-1 4-48 0</inkml:trace>
  <inkml:trace contextRef="#ctx0" brushRef="#br0" timeOffset="84490.12">24802 7975 19343 0,'0'0'1728'0,"-10"4"-1392"0,0-5-336 0,10 1 0 0,0 0 2080 0,0 0 352 0,-9 2 64 0,9-2 0 16,-3 9-2048-16,0 4-448 0,0 2 0 0,3 3 0 15,0 1 0-15,1 0 0 0,-1 3 0 0,2 2 0 16,-1-1 128-16,1 2 16 0,1 2 16 0,-2-4 0 15,-2 0-160-15,1 0 160 0,1-4-160 0,0-2 160 16,1 1 32-16,0-5 16 0,1-3 0 0,-3-10 0 16,0 0 256-16,0 0 48 0,10-1 16 0,-1-4 0 15,0-5-144-15,0-2-48 0,1-3 0 0,1-5 0 16,2-3-128-16,-2 0-16 0,0-5-16 0,0 2 0 16,-1-3-176-16,3 3 0 0,0-1 0 0,-1 3 0 15,0 0 0-15,1 1 0 0,-2 4 128 0,2 2-128 0,-3 6 0 0,1 2 0 16,-1 5 0-16,1 5 0 0,-1 4 0 0,0 5-176 15,1 7 176-15,-3 2-192 0,-2 1 192 0,-1 6-192 16,-1 0 192-16,-2 1-192 0,-2 1 192 0,-3 3 0 16,-1-3 0-16,0 1 0 0,-1-6 0 0,0-2 0 15,1-2 0-15,-2-1 0 0,2-3 0 0,0-2 0 16,4-13 0-16,0 0 0 0,0 0 128 0,0 0-128 16,8-11 128-16,2-2-128 0,2-5 192 0,2-5-16 15,3-2-16-15,1-3 0 0,1 0-160 0,2-3 0 16,-2 4 0-16,4-3 128 0,-1-3-128 0,-1 3 0 15,-2 2 0-15,0 2 0 0,0 6 0 0,3 5 0 16,-3 3 0-16,1 5 0 0,-1 7 0 0,1 6 0 16,1 3-176-16,0 5 176 0,0 5-176 0,0 3 176 15,-2 3-208-15,-1 2 80 0,-1 2 128 0,-3-1-192 0,-3 0 192 0,2 1-192 32,1-3-256-32,-4-2-64 0,0-1-16 0,0-4 0 15,0-3-1472-15,1-4-304 0,0-2-48 0</inkml:trace>
  <inkml:trace contextRef="#ctx0" brushRef="#br0" timeOffset="84838.92">26020 7772 28959 0,'-15'4'1280'0,"6"0"272"0,1-2-1232 0,-1 2-320 15,-1 4 0-15,1 4 0 0,0 5 0 0,2 4 0 16,0 7 0-16,0-5-144 0,-1-1 144 0,3 3 0 15,-1-1 0-15,1 6-128 0,-1-4 128 0,5 5 0 16,1-6 0-16,3 1 0 0,-1-6 0 0,3 0 0 16,3-3 0-16,2-3 0 0,3-8 0 0,2-2 0 15,3-3 0-15,2-3 128 0,1-5 80 0,0-4 32 16,0-2 0-16,4-3 0 0,0-2 112 0,1 0 32 16,-1-5 0-16,-2 2 0 0,-1-2-208 0,-5 2-48 15,-1-3 0-15,-4 4 0 0,-3-3 32 0,-2 4 0 16,-5-1 0-16,-3 2 0 0,-4 1 96 0,-4 1 0 0,-2-1 16 15,-5 5 0-15,-3 1-128 0,-2 3-16 16,-2 1-128-16,-1 5 192 0,-1 4-368 0,1 1-80 16,-1 3 0-16,1 2-16 15,1-3-544-15,4 1-96 0,1 2-32 0,4-3-8112 16,1 3-1632-16</inkml:trace>
  <inkml:trace contextRef="#ctx0" brushRef="#br0" timeOffset="85307.53">26757 7661 23775 0,'0'0'1056'0,"-2"12"224"0,2-12-1024 0,-4 10-256 0,-1 1 0 0,0 0 0 15,-2-1 272-15,-2 0 16 0,3-1 0 0,-5 1 0 0,-2-4 128 0,-1 5 32 16,-1-5 0-16,-2 5 0 0,2 0-112 0,0 2-16 15,-1 1 0-15,2-2 0 0,-1-2-112 0,4 4-16 16,-1-1-16-16,5 2 0 0,0 0-48 0,3 2-128 16,3-1 192-16,2 2-64 0,3 0-128 0,3-2 0 15,2 1 0-15,2-7 0 0,2-1 0 0,2-6 192 16,7-3-192-16,0-3 192 0,4-1-192 0,1-6 0 16,-1-3 144-16,1-4-144 0,-2-8 144 0,-1-1-144 15,-1-6 192-15,-2 0-192 0,-3 2 192 0,-2-1-192 16,-1-1 192-16,-3-1-192 0,-1 2 192 0,-1 3-192 15,-1-2 192-15,-1 5-192 0,-3-4 320 0,-1 1-64 16,0 0 0-16,-2-1 0 0,1 3-64 0,-3-1-32 16,-3 3 0-16,1-5 0 0,-2 1-160 0,0 0 128 15,1 5-128-15,1 5 128 0,-1 4-128 0,1 8 128 16,2 6-128-16,0 0 128 0,0 0-128 0,-7 15 0 0,1 6-160 16,0 4 160-16,-1 7-144 0,2 2 144 15,0 3-128-15,1 0 128 0,1 2 0 0,0 2-128 16,2 2 128-16,-1 0 0 0,2 4-240 0,2-2 48 0,0 1 0 0,2-6 0 31,1-2-624-31,2-4-112 0,0-5-32 0,2-6 0 16,0-3-2000-16,2-5-416 0</inkml:trace>
  <inkml:trace contextRef="#ctx0" brushRef="#br0" timeOffset="85566.05">27282 7621 23151 0,'0'0'1024'0,"0"0"208"0,0 0-976 0,0 0-256 16,0 0 0-16,0 10 0 0,0 3 976 0,0 2 160 16,0 1 16-16,0 3 16 0,0 1-16 0,1 2 0 15,1 3 0-15,-2-3 0 0,-2-1-416 0,1 0-96 16,2 1 0-16,-1 1-16 0,0-2-352 0,0 0-64 15,2-3-16-15,0-3 0 0,2-4-192 0,-4-11 0 16,0 0 0-16,0 0-160 16,9 2-1600-16,2-6-320 0,-2-3-64 0,0-4-10912 0</inkml:trace>
  <inkml:trace contextRef="#ctx0" brushRef="#br0" timeOffset="86100.47">28430 6873 14735 0,'0'0'1312'0,"0"0"-1056"16,-4-6-256-16,2-2 0 0,-1 2 1888 0,-1-2 320 15,-1 3 64-15,-2 3 16 0,-4 0-1200 0,0 2-256 0,-3-2-32 0,-1-1-16 16,-3-2-208-16,-1 3-32 0,-5 4-16 0,0 7 0 16,-1 4-336-16,3 2-64 15,-3 3 0-15,2 6-128 0,1 2 176 0,1 5-176 0,0 2 160 0,4 3-160 16,3 1 192-16,3 3-64 0,-1 5-128 0,5-3 192 15,2 0-192-15,1 2 0 0,2 0 128 0,4 1-128 16,-2 0 0-16,2 1 0 0,2-7 0 0,1 0 0 16,-1-4-336-16,1-2-112 0,0 0-32 0,2-5 0 15,-1-2-1984-15,0-4-400 0,3 7-80 16,-3-12-6176-16</inkml:trace>
  <inkml:trace contextRef="#ctx0" brushRef="#br0" timeOffset="86250.76">27794 7537 17503 0,'0'0'768'0,"0"0"176"0,0 0-752 0,0 0-192 16,0 0 0-16,0 0 0 0,12 1 2608 0,2 2 480 15,4 2 112-15,1 0 0 0,2-3-2592 0,1 3-608 16,0-2 0-16,0 0 0 0,3-6 0 0,0 0 0 16,3 1 0-16,2-1 0 15,2 1-624-15,0-2-16 0,-1-1-16 0,-4 1-11504 0</inkml:trace>
  <inkml:trace contextRef="#ctx0" brushRef="#br0" timeOffset="86459.67">28691 7305 15663 0,'1'16'1392'0,"0"-5"-1120"0,-1-11-272 0,5 19 0 15,2 5 3120-15,1 4 560 0,4 0 112 0,1 3 32 16,7 2-3216-16,-2-5-608 0,-3 1-192 0,3-2 0 16,-2 1 192-16,0 0 0 0,-2-7-144 0,0-2 144 15,-1-1-2144-15,1-3-352 0,0-3-80 0,-1-2-16 16</inkml:trace>
  <inkml:trace contextRef="#ctx0" brushRef="#br0" timeOffset="86725.65">29067 7262 24879 0,'0'0'2208'0,"-5"7"-1760"15,0 5-448-15,1 2 0 0,1 4 1040 0,2 4 128 16,0 3 32-16,-1 8 0 0,1 5-896 0,0 6-176 15,-2-1-128-15,1 4 144 0,-2-1 304 0,-2 3 48 16,-3 3 16-16,-1 5 0 0,-2 2 96 0,-2 3 32 16,-2-1 0-16,-3 4 0 0,-3-3-400 0,-2-1-80 15,0-5-16-15,1-4 0 0,1-5-144 0,2-1 0 16,2-4 0-16,3-5-176 16,2-4-2000-16,4-4-384 0,2-5-96 0</inkml:trace>
  <inkml:trace contextRef="#ctx0" brushRef="#br0" timeOffset="87343.01">30173 6422 18431 0,'0'0'1632'0,"-5"-9"-1312"0,1 2-320 15,0-2 0-15,1 2 512 0,3 7 16 0,-7-3 16 0,2-4 0 16,-3 1 112-16,2 2 32 0,6 4 0 0,-10 1 0 15,1 2-112-15,0 7-32 0,0 1 0 0,-1 7 0 16,-3 4-224-16,0 5-32 0,-1 7-16 0,0 3 0 16,-1 0-16-16,1 7 0 0,0 7 0 0,1 2 0 15,1 3 0-15,2 5-16 0,-1 0 0 0,2 5 0 16,3-1-96-16,4 0-16 0,2 1 0 0,1-2 0 16,1-2-128-16,3-5 128 0,3-2-128 0,2-4 128 15,2-2 128-15,2-7 0 0,1-4 16 0,3-2 0 16,-3-4-16-16,5-3-16 0,-1-5 0 0,4-2 0 0,1-3-240 0,1-5 0 15,-1-3-192-15,0-3 192 16,0-3-992-16,0-3-96 0,-1-2 0 0,0-6-11056 16</inkml:trace>
  <inkml:trace contextRef="#ctx0" brushRef="#br0" timeOffset="87742.38">30666 6923 3679 0,'0'0'320'0,"-6"-6"-320"0,-1-2 0 0,1 4 0 15,6 4 2816-15,0 0 480 0,-7-2 96 0,7 2 32 16,0 0-1760-16,0 0-368 0,0 0-64 0,0 0-16 0,0 0-384 0,0 0-64 15,6 8-32-15,0 3 0 0,-6-11 0 0,13 10 0 16,-1 3 0-16,4 0 0 0,0 3-464 0,2-1-80 16,1 0-32-16,3 1 0 0,-1-3-160 0,1 3 0 15,-1-5 0-15,0 2 128 0,-2 1-128 0,-1 0 0 16,-2-4-160-16,-2 1 160 16,-2 1-880-16,-2-4-80 0,-10-8 0 0,10 6-9664 0</inkml:trace>
  <inkml:trace contextRef="#ctx0" brushRef="#br0" timeOffset="87995.9">30849 6781 14735 0,'0'0'640'0,"0"0"160"0,0 0-640 0,0 0-160 16,0 0 0-16,0 0 0 0,0 0 1520 0,-10 5 272 0,2 6 48 0,1 4 16 15,-1 6-832-15,-1 2-176 16,-1 2-16-16,0 3-16 0,-2 4-176 0,1-2-16 0,-1 3-16 0,0 2 0 16,1-1-144-16,1 3-16 15,-1-2-16-15,1-2 0 0,1 0-96 0,1-2-16 0,3-4 0 0,1 2 0 16,0-5-320-16,4-1 144 0,0-1-144 0,6-9 0 31,-3 0-1472-31,-3-13-416 0,0 0-80 0,0 0-9120 0</inkml:trace>
  <inkml:trace contextRef="#ctx0" brushRef="#br0" timeOffset="88375.23">31280 6062 7359 0,'1'-11'656'0,"2"0"-528"15,0 0-128-15,1 0 0 0,1 2 1984 0,-5 9 352 16,0 0 80-16,8-9 16 0,-8 9-1248 0,0 0-240 16,8-4-48-16,-8 4-16 0,0 0-16 0,7 14 0 15,-3-4 0-15,-1 8 0 0,-3 6 32 0,-2 3 16 16,0 5 0-16,-1 1 0 0,2 2-528 0,0 5-96 15,-1 3-32-15,2 4 0 0,2 4-32 0,-2 2-16 16,0 2 0-16,1 1 0 0,3 1 112 0,0-1 32 0,-1 0 0 0,6-3 0 16,0-3-128-16,3-2-32 0,3-6 0 15,0-4 0-15,2-2-32 0,-1-8-16 16,1-5 0-16,1-3 0 0,-1-6-144 0,2-2 192 0,-1-7-192 0,1-2 192 16,0-1-464-16,-2-5-96 0,-3-2-16 0,-1-6-8320 15,-2-1-1680-15</inkml:trace>
  <inkml:trace contextRef="#ctx0" brushRef="#br0" timeOffset="88618.01">31130 6586 31327 0,'-10'-4'2784'0,"10"4"-2224"16,0 0-560-16,0 0 0 0,0 0 288 0,0 0-48 15,0 0-16-15,0 0 0 0,11 2-80 0,3-2-16 16,4 0 0-16,2-2 0 0,1-3-128 0,1-1 192 16,3-2-192-16,0-2 192 0,0-1-192 0,2-1 0 15,1-2 144-15,1 1-144 16,-2 2-256-16,0-2-128 0,-2-1-32 0,-1-1 0 16,-1-1-1488-16,-2-2-288 0,-2-1-64 0,-2 1-9520 0</inkml:trace>
  <inkml:trace contextRef="#ctx0" brushRef="#br0" timeOffset="90272.64">31427 5520 7359 0,'0'0'656'0,"0"0"-528"16,0 0-128-16,-4 11 0 0,2-3 1440 0,2-8 256 16,-3 11 48-16,2-3 16 0,1-8-672 0,0 0-144 15,1 10-32-15,-1-10 0 0,0 0-192 0,5 8-32 16,-5-8-16-16,0 0 0 0,9 6 192 0,2-4 32 15,-11-2 16-15,14 0 0 0,-4 0-352 0,1-2-80 16,1-3-16-16,-1 1 0 0,-1-1-240 0,2-4-48 16,-1 0-16-16,-1 0 0 0,3-1-160 0,-2-3 128 15,0 1-128-15,-1 0 128 0,-3-3-128 0,0 1 0 0,-3-1 0 0,-1-2 128 16,0-1-128-16,-1 3 0 16,-2 0 144-16,0-2-144 0,-1 1 256 0,0-1-32 15,0 0 0-15,-2 0 0 0,-1-2-16 0,0 1 0 16,1 0 0-16,3 7 0 0,0 11-208 0,0 0 0 15,0 0 0-15,0 0 0 0,0 0 0 0,0 0 0 16,0 0 0-16,-2 15-160 0,1 3 160 0,0 4 0 0,1 4 0 0,1-3 0 16,2 3 0-16,-1-2 0 15,1-1 0-15,1 3 0 0,-1 0 0 0,1 2 0 0,0-3 0 0,0-1 0 16,-2-1 0-16,2-4 0 0,-1 2 0 0,-1-4 0 16,2 1 0-16,-1-3 144 0,-1-1-16 0,-1-3-128 15,1-1 352-15,-2-10-32 0,0 0-16 0,2 9 0 16,-2 1-48-16,0-10-16 0,0 0 0 0,0 0 0 15,0 9-240-15,0-9 128 0,0 0-128 0,0 10 0 16,0-10 128-16,0 10-128 0,0-10 0 0,0 0 0 0,0 0 0 0,0 0 128 16,0 0-128-16,0 0 0 0,0 0 0 0,0 0 128 15,0 0-128-15,0 0 0 16,8 6 128-16,-8-6-128 0,0 0 0 0,11 0 0 0,-1-1 0 0,-10 1 0 16,13-1 0-16,-4 0 0 0,1 1 0 0,-1 0 0 15,-9 0 0-15,10 1 0 0,-10-1 0 0,12 0 0 16,-12 0 0-16,0 0 0 0,9 4 0 0,-9-4 0 15,7 3 0-15,-7-3 0 0,0 0 0 0,9 6 0 16,-9-6 0-16,8 7 0 0,-8-7 0 0,5 9 0 16,1 2-128-16,-2-3 128 0,-3 2 0 0,1-3 0 15,-2-7 0-15,0 11 0 0,-2 2 0 0,0-6 0 16,2-7 0-16,-4 12 0 0,4-12 0 0,-6 6 0 16,0 1 0-16,0 0 0 0,0-2 0 0,-1 2 0 15,0-1 0-15,7-6 0 0,-10 3 0 0,1-1 0 16,0-2 0-16,9 0 0 0,-9 3 0 0,9-3 0 0,-9 2 0 0,9-2 0 15,0 0-128-15,0 0 128 16,0 0 0-16,-9 1 0 0,9-1 0 0,0 0 0 16,0 0 0-16,0 0 0 0,0 0 0 0,0 0 0 0,-7-3 0 0,7 3 0 15,0 0-144-15,0 0 144 0,0 0 0 0,0 0-144 16,0 0 144-16,0 0-128 0,0 0 128 0,0 0-128 16,0 0 0-16,0 0 0 0,0 0 0 0,0 0 0 15,0 0-96-15,0 0-16 0,0 0 0 0,0 0 0 16,-8-4-272-1,8 4-64-15,0 0-16 0,0 0-7232 0,-8-4-1456 0</inkml:trace>
  <inkml:trace contextRef="#ctx0" brushRef="#br0" timeOffset="91060.49">31603 5557 13071 0,'0'0'576'0,"0"0"128"0,0 0-576 0,0 0-128 0,0 0 0 0,0 0 0 16,0 0 832-16,0 0 144 15,0 0 32-15,0 0 0 0,0 0-96 0,0 11-16 16,0-2 0-16,0 0 0 0,0-9-128 0,0 11-16 16,0-2-16-16,2 4 0 0,1-2-96 0,-1 3 0 15,1 0-16-15,-1 3 0 0,5 1-224 0,-2 1-32 0,1 1-16 0,1-1 0 16,0 0-128-16,0 0-32 0,-1 0 0 0,0-2 0 16,1-2-64-16,-1 0 0 0,-1 2-128 15,0-2 192-15,1-4 0 0,-2 1 0 0,0-2 0 0,0-1 0 16,-2 2 48-16,1-2 0 0,-3-9 0 0,1 12 0 15,-1-12-32-15,0 0 0 0,0 0 0 0,0 0 0 16,0 0 32-16,0 0 0 0,0 0 0 0,0 0 0 16,0 0-16-16,0 0 0 0,0 0 0 0,0 0 0 15,-9 0-32-15,9 0 0 0,-7-9 0 0,2 2 0 0,0 1-16 0,5 6-16 16,-5-13 0-16,1 2 0 0,1 1-16 16,2-3 0-16,0-1 0 0,1 1 0 0,0-1-144 0,1-1 192 15,1-4-192-15,1 1 192 0,0 0-192 0,0-1 0 16,2-1 144-16,0 1-144 0,1 1 0 0,0 0 0 15,-1 1 0-15,1 0 0 0,1 3 0 0,0-1 0 16,0 3 0-16,-1 4-128 0,2-4 128 0,-1 3 0 16,1-2-144-16,0 4 144 0,0 1 0 0,1 2 0 15,-9 4-144-15,12-1 144 0,-2 0 0 0,0 1 0 16,-10 0-128-16,13 6 128 0,-3 4 0 0,1 3-128 16,-4-3 128-16,2 3 0 0,-2 2-160 0,0-1 160 15,-2 0-128-15,0 1 128 0,-3-1 0 0,2 2 0 0,-3-3 0 0,-1 0 0 16,-1 0 0-16,-3 1 0 15,3 0 0-15,-4-3 0 0,-1 1 0 0,-2 0 0 16,-1-1 0-16,-1 0 128 0,0-5-128 0,0 3 128 0,-2-5-128 0,2 2 128 16,0 2-128-16,2-4 0 15,8-4 0-15,0 0 0 0,0 0 0 0,0 0 128 16,0 0-128-16,0 0 0 0,0 0 0 0,0 0 0 16,0 0 0-16,0 0 0 0,14 5 0 0,0-1 144 0,3 0-144 15,-1-2 0-15,2 2 240 0,2-1-64 0,2-2-16 0,1 1 0 16,0 3-160-16,1-2 0 0,-1 0 0 0,0-3 0 15,-2-3 0-15,0-1 0 0,-4-1 0 0,0 0 0 16,-2 0-192-16,-1-4-112 0,-4 1-16 0</inkml:trace>
  <inkml:trace contextRef="#ctx0" brushRef="#br0" timeOffset="91745.19">31830 4866 21183 0,'-5'-1'1888'16,"5"1"-1504"-16,-6-5-384 0,6 5 0 15,0 0-256-15,0 0-128 0,0 0-32 0,0 0 0 0,0 0 416 0,15 9-160 16,-1-2 160-16,4 5 0 0,2-4 0 0,6 3 0 15,4 2 192-15,3-2-48 0,0 1 48 0,3 2 0 16,1-2 0-16,-16-3 0 16,3 5 32-16,4 1 16 0,2 3 0 0,1 5 0 0,2 4-48 0,0 6 0 15,1 4 0-15,23 35 0 0,-13-6 80 0,-8-5 16 16,-8-5 0-16,-5 3 0 0,-7 3 32 0,-3 8 16 16,-4 4 0-16,-3 2 0 0,-6 0-160 0,0-2-48 15,0 0 0-15,-5 6 0 0,-3 3-128 0,0 1 192 16,-1-2-192-16,-3-6 192 0,1-4 16 0,-4 3 16 15,-2 9 0-15,0-2 0 0,-2 0 64 0,-1-8 16 16,-4-7 0-16,-2-2 0 0,-1 4-16 0,13-31 0 16,-7 5 0-16,0 3 0 0,-2 4-80 0,0 0-16 0,-1 4 0 0,-2-2 0 15,-2-4-192-15,-23 36 128 0,8-15-128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58:21.90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1164 1713 5519 0,'0'-17'496'0,"2"11"-496"16,-1 0 0-16,-1-5 0 0,-1 4 1216 0,1-3 160 15,0 2 32-15,0-1 0 0,-2 4-416 0,1-3-80 16,1 3-16-16,0 5 0 0,0 0-304 0,0 0-64 16,0 0-16-16,0 0 0 0,0 0-320 0,-4 10-192 15,-1 1 192-15,1 3-192 0,1 2 288 0,-1 4-48 16,0 6-16-16,1 2 0 0,-2 5 96 0,1 6 0 15,1 8 16-15,-2 3 0 0,1 1-48 0,-1 7-16 16,0 1 0-16,-2 5 0 0,2-1-144 0,-2 3-128 16,-2-1 144-16,0-3-144 0,1-5 160 0,2-6-160 15,-1-3 160-15,2-7-160 0,2-4 512 0,-3-3 16 0,0-8 0 0,4-4 0 16,-1-6 80-16,2-2 16 16,1-3 0-16,0-3 0 0,0-8-80 0,0 0-16 0,0 0 0 0,0 0 0 15,0 0 0-15,6-5 0 16,0-3 0-16,1-5 0 0,-2-3-304 0,2-1-64 0,-1 0-16 0,-1-3 0 15,2 1-144-15,0 0 0 16,-1-2 0-16,2-2 0 0,-1 2 0 0,6 0 0 0,-2-2 0 0,1-1 0 16,-1 2 0-16,3 3 0 0,3 1 0 0,-1 3 0 15,0 4 0-15,-4 1 0 0,4 4 0 0,-2 5 0 16,1 4-192-16,0 4 192 0,0 6-160 0,-1 7 160 16,-1 8-144-16,-2 3 144 0,0 4-128 0,-4 9 128 15,0-1 0-15,-4 5-160 0,0 0 160 0,-1-2 0 16,1-1 0-16,-2-5 0 0,-1-3 0 0,0-2 0 15,0-5 0-15,2-4 128 0,-1-4-128 0,1-1 0 16,1-5 0-16,1-2 0 0,1-1-208 0,1-7-7888 16,2 1-1568-16</inkml:trace>
  <inkml:trace contextRef="#ctx0" brushRef="#br0" timeOffset="349.28">1852 2352 17103 0,'-8'15'752'0,"5"-6"160"0,-4 5-720 0,1 5-192 16,-3 5 0-16,0 1 0 0,-2 1 304 0,-1 4 16 15,-1 1 16-15,2 2 0 0,2 2 320 0,-1-5 64 0,0 1 16 0,2-1 0 16,3-3-304-16,3-2-64 15,2-3-16-15,3-6 0 0,1-4 32 0,1-2 16 0,3-2 0 0,1-4 0 16,1-8 304-16,3-1 48 0,2-3 16 0,1-5 0 16,1 1-32-16,1-4 0 0,0-4 0 0,-1 0 0 15,0-1-320-15,-1 1-64 16,0 2-16-16,-2-1 0 0,-3-1-80 0,-1 1-32 0,-2-3 0 0,-4 3 0 16,-4 0-16-16,-3-3 0 0,-2 2 0 0,-3 1 0 15,-2 1-80-15,-1 0 0 0,-2 2-128 0,-2 3 192 16,2 3-192-16,-2 0 0 0,0 5 0 0,-6 0 0 15,4 2-1280-15,3 7-192 0,1 1-32 0,3-2-11264 16</inkml:trace>
  <inkml:trace contextRef="#ctx0" brushRef="#br0" timeOffset="833.71">2275 2239 11967 0,'0'0'1072'0,"2"9"-864"15,-2 5-208-15,0 1 0 0,-3-1 1360 0,2 4 240 16,-1 2 32-16,-1 2 16 0,-2 3-560 0,-4 3-96 16,0 4-32-16,0-3 0 0,0 2 32 0,-1-2 0 15,0-1 0-15,3-1 0 0,0-4-208 0,0-3-32 16,1-2-16-16,1-3 0 0,4-1-208 0,-2-5-32 16,3 1-16-16,0-10 0 0,0 0-80 0,6 0-16 0,2-3 0 0,1-3 0 15,2-3 80-15,2-2 16 16,1-2 0-16,1-3 0 0,3-2-320 0,1-4-160 15,0 3 160-15,2-3-160 0,-1-2 128 0,0 0-128 16,1 3 0-16,-2-1 0 0,4 2 0 0,-2 1 128 0,1 1-128 0,-2 2 0 16,-2 5 0-16,-2 3 0 15,0 3 0-15,-1 1 0 0,0 8-192 0,-1 1 64 0,-2 4 128 0,-2 4-208 16,-4 1 208-16,-2 5 0 0,-4 4-160 16,0 2 160-16,-3-2 0 0,0 1 0 0,-2-3 0 0,2-1 0 15,-1-5 0-15,2-1 0 0,-2-1 144 0,1-5-144 16,3-8 0-16,0 0 144 0,0 0-144 0,0 0 0 15,0 0 176-15,0 0-176 0,8-5 160 0,5-3-160 16,1-5 144-16,-3 2-144 0,0 1 128 0,2-3-128 0,0 0 0 0,1 7 0 16,0 1 0-16,-1 1 0 0,-2 3 0 0,2 4 0 15,-2 3 0-15,2 1-176 0,0 6 176 0,-1 3-192 16,1 2 192-16,-4 1-192 0,0 0 192 0,-3 0 0 16,-1 0 0-16,2 1 0 0,-5 0 0 0,2-1-128 15,0-4 128-15,1-1 0 16,0 0-2144-16,3-1-352 0,-1-7-64 0,2-1 0 0</inkml:trace>
  <inkml:trace contextRef="#ctx0" brushRef="#br0" timeOffset="1167.05">3469 2249 20271 0,'0'0'896'0,"0"0"192"0,-6-6-880 0,6 6-208 0,0 0 0 0,-12 4 0 16,1 5 1088-16,-2 2 192 16,-1 8 16-16,-3 4 16 0,0 0-320 0,0 1-64 0,2 5-16 0,0 2 0 15,-2-2-144-15,4 0-16 0,1-5-16 0,4 2 0 16,4-3-368-16,2-4-80 0,-1-3-16 0,7-8 0 16,1 2-144-16,3-2-128 0,-1-1 192 0,6-3-192 15,0-1 160-15,1-3-160 0,0-4 128 0,2-1-128 16,2-7 480-16,0 1 16 0,0-2 0 0,-1-2 0 15,-1-2-32-15,-4 1 0 0,-1-3 0 0,0-2 0 16,-5 2-208-16,2 3-32 0,-4 1-16 0,-2 1 0 16,-2-2-80-16,-2 4-128 0,-5-1 176 0,0-2-176 15,-2 1 0-15,-1 2 0 0,-2 0 0 0,1 1 0 16,-1 5-336-16,2 1-176 0,0 1-48 0,1 2 0 16,9 2-1952-16,-7 0-400 0,7 0-80 0</inkml:trace>
  <inkml:trace contextRef="#ctx0" brushRef="#br0" timeOffset="1617.75">4017 2234 15663 0,'0'0'1392'0,"0"0"-1120"16,0 0-272-16,0 0 0 0,0 0 1360 0,4 9 224 15,-7-2 32-15,-1 4 16 0,-1-2-800 0,-2 1-176 16,-2 2-16-16,-3 0-16 0,-1 2-208 0,1 0-32 15,-1 1-16-15,-3 0 0 0,0-1-176 0,2 3-48 0,2 1 0 0,0-1 0 16,1 1 0-16,1-1 0 16,6-2 0-16,1-1 0 0,2-5-144 0,2 0 0 15,2-4 0-15,3 0 0 0,3-5 256 0,4-3-16 0,1-3-16 0,1-3 0 16,1-4 160-16,2-1 48 0,1 0 0 0,2-1 0 16,0-1-144-16,1 2-32 0,-1 0 0 0,-1-3 0 15,-3-1-48-15,0 1-16 0,-2 1 0 0,-1 4 0 16,-2 1 64-16,0 3 0 0,-2 1 0 0,1 2 0 15,-5 0-32-15,-6 5 0 0,0 0 0 0,0 0 0 16,6 8-224-16,1 1 0 0,-2 3 0 0,-1 5 0 0,-2 1 0 16,-1 1 0-16,-1 4 128 0,-1 6-128 0,-1 6 0 0,-2 3 144 15,-1 4-144-15,-3 5 128 0,2 4 128 0,-5 1 32 16,1 1 0-16,1 0 0 0,-3-3 112 0,-2 2 32 16,0 2 0-16,-2-3 0 0,1-3-128 0,-1-6-32 15,-1 2 0-15,-1-8 0 0,1-1-80 0,0-5 0 16,-1-2-16-16,0-4 0 0,2-1-16 0,3-7 0 15,-2-1 0-15,2-5 0 0,1-8-160 0,0 0 0 16,1-4 0-16,1-3-10912 16,2-7-2256-16</inkml:trace>
  <inkml:trace contextRef="#ctx0" brushRef="#br0" timeOffset="3936.28">6917 2219 1839 0,'0'0'160'0,"2"-10"-160"16,-2 10 0-16,1-12 0 0,-1-1 2464 0,0 1 464 15,-1 3 80-15,-1 1 32 0,2 8-1584 0,-1-6-320 16,1 6-64-16,0 0-16 0,0 0-336 0,0 0-64 15,0 0-16-15,0 0 0 0,-10 4-352 0,1 8-80 16,0 6-16-16,2 2 0 0,-1 2 64 0,0 7 0 16,1 4 0-16,0 8 0 0,1 0 0 0,1 8 0 15,-1 5 0-15,3-1 0 0,3-1-128 0,4-5 0 16,2-1-128-16,3-9 192 0,4-5-192 0,0-8 176 16,0-3-176-16,3-7 160 0,-1-7 272 0,4-4 48 15,1-3 16-15,3-6 0 0,1-2 240 0,3-6 48 16,2-1 16-16,2-6 0 0,-1-7-272 0,2 0-48 0,0-3-16 15,-2 1 0-15,1 0-304 0,-2-1-160 0,-1-4 160 0,-2 6-160 16,-4 1 128-16,-1 1-128 0,-3 2 0 0,-2 2 144 16,-2-1-144-16,-2 6 192 0,-4 6-192 0,0-1 192 15,0 4-192-15,-8 9 0 0,0 0 0 0,0 0 0 16,5 11 0-16,0 8 0 0,-4 8 0 0,-1 5 0 16,0 7 0-16,-2 3 208 0,-2 7-16 0,-3 6-16 15,-1 6-16-15,-3 9 0 0,0 5 0 0,-6 7 0 16,0 3-32-16,-5 0-128 0,-2 3 192 0,1-4-64 0,-2-6-128 15,-1-3 160-15,-2-6-160 0,3-7 160 0,1-8 16 16,-1-5 0-16,1-5 0 0,1-6 0 0,3-8 336 0,1-6 64 16,0-5 0-16,1 0 16 0,2-5-288 0,-1-2-64 15,-1-7-16-15,4-5 0 0,2-4-224 0,0-2 144 16,1-6-144-16,2-3 128 16,0-5-880-16,3-7-176 0,0 0-32 0,3-4-16 15,0-1-2208-15,4-3-432 0</inkml:trace>
  <inkml:trace contextRef="#ctx0" brushRef="#br0" timeOffset="4239.62">8087 2388 15663 0,'0'0'1392'0,"0"0"-1120"0,0 0-272 0,0 0 0 16,0 0 1584-16,8-4 256 0,0 0 48 0,4 0 16 15,1 2-912-15,3-2-176 0,-1-1-48 0,6-2 0 16,-1 2-320-16,4 2-64 0,0-6 0 0,0 1-16 0,-1 2-176 0,-2-1-48 15,-4 4 0-15,1 0 0 16,0 2-768-16,-3 1-144 0,-2 1-48 0,-13-1 0 0</inkml:trace>
  <inkml:trace contextRef="#ctx0" brushRef="#br0" timeOffset="4374.08">8035 2753 10127 0,'-8'12'896'0,"8"-12"-704"15,0 0-192-15,1 12 0 0,3-2 2432 0,4-1 464 16,3-5 96-16,3-1 16 0,2 0-1488 0,1-1-304 15,2 2-48-15,2-5-16 0,3-4-576 0,0 1-112 16,4-1-16-16,3 1-16 16,2-1-1168-16,3 0-224 0,3-1-64 0,-1-3 0 0</inkml:trace>
  <inkml:trace contextRef="#ctx0" brushRef="#br0" timeOffset="4936.39">10022 2351 10127 0,'0'-8'896'0,"-4"-3"-704"16,0-3-192-16,-1 1 0 0,0 0 1424 0,-5 1 256 0,-1 2 48 0,0-1 16 15,-3-4-640-15,-1 4-128 0,-2 3-16 0,-2 3-16 16,-4 1-96-16,-2 7-16 16,-2 0 0-16,-2 4 0 0,0 6-208 0,-2 2-48 0,1 3-16 0,-3 4 0 15,1 9-128-15,-1 3-32 16,2 3 0-16,3 4 0 0,0 6-80 0,5-5 0 0,4 0-16 0,4-2 0 15,5 0-112-15,6-3-32 0,4-8 0 16,5-4 0-16,5-4 256 0,3-5 48 16,5-1 16-16,1-6 0 0,6-1-144 0,5-4-16 0,1 0-16 15,9-4 0-15,-1-3-96 0,6 2-16 0,2-3 0 0,1-4 0 32,0-1-512-32,-1-3-96 0,-3-3-32 0,-4-1-8592 0,-7 0-1728 0</inkml:trace>
  <inkml:trace contextRef="#ctx0" brushRef="#br0" timeOffset="5112.46">10266 2850 24527 0,'1'31'1088'0,"0"-8"224"0,3 9-1056 0,-4 3-256 15,0 3 0-15,-4 3 0 0,-1 5 1152 0,-3-3 160 16,-3 1 32-16,-2-3 16 0,-2-4-512 0,1 0-96 15,-1-2-32-15,1 1 0 0,1-5-720 0,2-6 0 16,0-1-192-16,4-1-9216 16,2-5-1856-16</inkml:trace>
  <inkml:trace contextRef="#ctx0" brushRef="#br0" timeOffset="5553.55">11637 2280 5519 0,'-6'-7'496'0,"-3"-3"-496"15,-3 4 0-15,2-2 0 0,-2 6 2816 0,-4-1 480 16,0 2 96-16,-2 1 0 0,0 0-1728 0,-3 5-336 16,-2 3-80-16,-1 2-16 0,-3 5-240 0,0 5-48 15,-2 7-16-15,1 0 0 0,-1 3-224 0,2 6-32 16,3 3-16-16,1 2 0 0,1 0-80 0,5-1-32 15,1-2 0-15,5 2 0 0,5-2-256 0,0-5-48 16,5-4-16-16,4-2 0 0,2-2-80 0,2-4-16 16,4-4 0-16,3-3 0 0,0-5-128 0,3-1 0 15,4-3 0-15,4-4 0 16,4-2-432-16,8-3-112 0,5-6-32 0,5 2-8304 16,3-2-1664-16</inkml:trace>
  <inkml:trace contextRef="#ctx0" brushRef="#br0" timeOffset="5863.88">12221 2392 15663 0,'0'0'688'0,"-11"6"144"0,1-1-656 0,-1 3-176 0,-1 1 0 0,0 2 0 16,-6 7 1760-16,-1 6 320 0,-5-1 64 0,1 3 16 15,1 0-816-15,-2 2-176 0,1-4-16 0,2 1-16 16,1 2-384-16,4-3-80 0,3 2-16 0,6-5 0 15,4-2-336-15,6-2-64 0,0-6 0 0,8-1-16 16,4 3-48-16,3-8 0 0,2-3 0 0,3-2 0 0,1-3-16 16,3-6-16-16,-3 0 0 0,0-2 0 15,-2-1 0-15,-1-4 0 0,1-3 0 0,-3-2 0 0,-3-1-16 0,1 1 0 16,-1 1 0-16,-4 2 0 0,-6 2 16 0,-1-1 0 16,-2-1 0-16,-3 2 0 0,-3-5-32 0,-3 2 0 15,-5 0 0-15,-3 0 0 0,-2 5-128 0,-1 3 0 16,-4-1 0-16,1 3 0 15,-3 4-752-15,0 3-16 0,0 1-16 0,2 1-8816 16,2 1-1776-16</inkml:trace>
  <inkml:trace contextRef="#ctx0" brushRef="#br0" timeOffset="6191.16">12912 2256 21823 0,'0'0'960'0,"0"0"208"0,0 0-928 0,-2 5-240 16,-2 4 0-16,-3 1 0 0,-4 2 640 0,-7 7 64 15,-2 1 32-15,-1-4 0 0,0-2-208 0,2-1-32 0,2 2-16 0,3 0 0 16,0-1-176-16,4-2-48 0,2 0 0 0,5 2 0 16,1 0 160-16,2 0 32 0,3-1 0 0,1-2 0 15,1 0 48-15,1 1 16 0,1 5 0 0,0-2 0 16,2 0-128-16,1 1 0 0,2-1-16 0,2 12 0 15,-2-1-112-15,-4 0-32 0,2-5 0 0,-6-7 0 16,0-5 80-16,-2 1 16 0,-2 1 0 0,-2 1 0 16,-6 1 304-16,-2-4 64 0,-3 0 16 0,-3-4 0 15,-3 0-208-15,0 1-48 0,-2-3 0 0,1-1 0 0,-2 1-208 0,-1-3-48 16,1-1-16-16,1-3 0 16,2-3-1200-16,3-3-224 0,0-2-48 0,5 0-9376 15,1-2-1872-15</inkml:trace>
  <inkml:trace contextRef="#ctx0" brushRef="#br0" timeOffset="6655.54">14211 1870 19295 0,'-10'-7'848'0,"2"-1"176"0,-2 1-816 0,0-4-208 0,-1 4 0 0,-2 2 0 15,0 2 640-15,-1 8 96 0,-2 0 16 0,-3 7 0 16,-4-1-112-16,-1 7 0 0,-2 4-16 0,2 7 0 0,0 8 16 0,0 2 0 16,1 3 0-16,0-1 0 0,1 1-256 0,2 3-32 15,1 4-16-15,1 0 0 0,2 8-192 0,2 1-144 16,0-2 192-16,2-2-192 0,3-2 0 0,3-3 0 15,2-7 0-15,0-3 0 16,4-7-816-16,4-8-112 0,0 0-32 0,2-14-10496 16</inkml:trace>
  <inkml:trace contextRef="#ctx0" brushRef="#br0" timeOffset="7021.26">14337 2296 13823 0,'0'0'608'0,"-5"17"128"0,0 1-592 0,-2 1-144 16,0 1 0-16,-1 4 0 0,-1 3 1216 0,0-1 192 15,2 5 64-15,-2 1 0 0,-1-6-736 0,1 2-144 16,1-3-16-16,4-3-16 0,-1-1 32 0,4-5 16 16,2-2 0-16,2-2 0 0,1-3 160 0,-4-9 16 0,9 1 16 0,2-2 0 15,3-3-80-15,-1-3-16 0,1-3 0 0,3 0 0 16,4-6-208-16,0-1-48 0,-1-1-16 0,-3-1 0 15,0 0-176-15,-1-4-48 0,0-1 0 0,-2 5 0 16,-3 1-208-16,0 4 144 0,0 4-144 0,-4 1 128 16,0 4-128-16,-7 5 0 0,0 0 0 0,10 6 0 15,-3 7 0-15,-3 6 0 0,-1 3 0 0,-1 5 0 0,0-1 0 16,-1 2-144-16,0-1 144 0,2 0-208 0,0-3 208 16,4-1 0-16,0-3 0 0,5-6 0 0,1-3-320 0,-1-2 16 15,5-5 16-15,2-4 0 0,3-2 160 0,2-7 128 16,-1-5-192-16,1-2 192 0,-1-4 0 0,-2 1 0 15,-2 0 128-15,-1 0-128 0,-1-1 176 0,-3-1-176 16,-2 2 192-16,-2-2-192 0,-1-4 0 0,-1 4 0 16,-2 3 0-16,1 3 0 15,-2 3-624-15,0 1-80 0,-1 2 0 0,-1 4-11904 0</inkml:trace>
  <inkml:trace contextRef="#ctx0" brushRef="#br0" timeOffset="7292.17">15281 2618 21711 0,'-7'16'960'0,"2"-6"192"0,-3 7-912 0,-1 5-240 16,-1-1 0-16,-1 3 0 0,-2 3 864 0,-1-3 128 0,0 3 32 0,1 0 0 16,1-6-112-16,0 1-16 15,2 1 0-15,2-4 0 0,3-3-400 0,3-3-96 0,3 0-16 0,1-1 0 16,2-4-192-16,3-2-32 0,0-3-16 0,2-4 0 15,1-6 32-15,3 1 0 0,2-5 0 0,2-1 0 16,-1-3 96-16,0-3 32 0,-1-2 0 0,-1-3 0 16,-3 1-160-16,-1 1-16 0,-1-2-128 0,0-1 192 15,-5-1-192-15,0 3 0 0,-2-4 0 0,0 3 0 16,-2 3-816-16,0 0-144 0,0-1-48 0,0-2-8048 16,-2 2-1616-16</inkml:trace>
  <inkml:trace contextRef="#ctx0" brushRef="#br0" timeOffset="7626.37">15837 1828 12895 0,'0'0'1152'0,"0"0"-928"15,0 0-224-15,0 0 0 0,-5 6 1024 0,-4 4 176 16,0-3 16-16,-2 6 16 0,-3 0 16 0,0 5 0 16,-3 4 0-16,3 4 0 0,-2 6-208 0,-1 2-32 15,-1 2-16-15,-1 0 0 0,0 6-160 0,0 5-16 16,1 2-16-16,2 2 0 0,1 2-336 0,2 0-64 16,3 4-16-16,3-6 0 0,2-2-224 0,4-2-160 0,1-7 192 0,4-3-192 15,1-5 144-15,2-7-144 0,4 0 0 0,0-6 144 16,3-2-144-16,3-1 0 0,2-5 0 0,1-2 128 15,0-5-128-15,2-4-176 0,0-1 48 0,-2-5 0 16,-2-2-1472 0,-3-1-272-16,0-4-64 0,-3-4-9376 0</inkml:trace>
  <inkml:trace contextRef="#ctx0" brushRef="#br0" timeOffset="7767.3">15412 2370 15663 0,'0'0'1392'0,"0"0"-1120"0,0 0-272 0,0 0 0 0,0 0 2048 0,0 0 368 15,0 0 64-15,12 1 16 0,1-1-1648 0,2 0-320 16,3 0-64-16,2 0-16 0,2 0-272 0,3 0-176 16,3-2 192-16,2 0-192 0,3-1 0 0,3 0-144 15,2-5-16-15,0 1-11504 16</inkml:trace>
  <inkml:trace contextRef="#ctx0" brushRef="#br0" timeOffset="8105.46">16436 1706 22223 0,'0'0'976'0,"0"0"224"0,11 4-960 0,3 5-240 0,1 0 0 0,-2 4 0 16,1 2 208-16,0 5 0 0,4 3 0 0,1 9 0 15,1 4 352-15,3 3 64 0,1 9 16 0,0 2 0 16,1-1 64-16,-4 6 32 0,-3 5 0 0,-5 1 0 16,-4 6-160-16,-7 2-48 0,-4 1 0 0,-6 1 0 0,-6 4-288 15,-3-5-64-15,-2-7-16 0,0-2 0 0,-4-6-304 16,-6 14-64-16,4-17-16 0,2-13 0 15,1-11-1120-15,3-5-208 0,3-9-48 0,2-6-16 0</inkml:trace>
  <inkml:trace contextRef="#ctx0" brushRef="#br0" timeOffset="8356.48">17808 2122 22863 0,'0'0'1008'0,"0"0"208"0,0 0-960 0,6 9-256 16,-3 0 0-16,0 5 0 0,-2 2 192 0,-2 5 0 15,-2 3 0-15,0 4 0 0,-3 4 336 0,0 2 64 0,-2 0 16 0,0 4 0 16,-1 3-384-16,-3 2-80 15,1-1-16-15,-1 0 0 0,1 0-128 0,-1 3 128 0,0-5-128 0,0 1 128 32,1-2-1680-32,2-4-352 0,0-7-64 0</inkml:trace>
  <inkml:trace contextRef="#ctx0" brushRef="#br0" timeOffset="8520.2">17479 2515 25743 0,'0'0'1136'0,"0"0"240"0,12-4-1104 0,3 3-272 16,3-2 0-16,2 2 0 0,4 0 320 0,-7 1 0 16,2 0 0-16,4 0 0 0,2-5-320 0,6 2 0 15,2 0 128-15,4 1-8096 16,2-2-1632-16</inkml:trace>
  <inkml:trace contextRef="#ctx0" brushRef="#br0" timeOffset="8822.33">19137 2242 18431 0,'0'0'1632'0,"-7"1"-1312"16,0 3-320-16,-2 3 0 0,-4-2 384 0,0 3 0 0,-3 3 0 0,-8 7 0 15,-3 1-384-15,-6 4 128 0,-5 1-128 0,-3-1 0 16,-3 4 336-16,2 2 0 0,-1 4 0 0,4-2 0 16,3-2 176-16,3 4 48 0,2 0 0 0,6-2 0 15,4-5-256-15,6 0-48 0,5-6-16 0,5-2 0 16,4-2-48-16,4-2-16 0,5-1 0 0,5-3 0 16,2-5-176-16,4 0 0 0,4-2 0 0,2-2 0 15,2-1-1584-15,3 0-400 0,35-6-64 16,-15-2-32-16</inkml:trace>
  <inkml:trace contextRef="#ctx0" brushRef="#br0" timeOffset="9123.21">19109 2717 10127 0,'7'4'896'0,"4"0"-704"16,-1-2-192-16,5 2 0 0,-1 2 2784 0,1-1 528 15,-1 0 96-15,2 6 32 0,-5-2-1840 0,0 2-384 16,0-1-64-16,-3 2 0 0,-1 0-208 0,-2-2-48 16,-1 3 0-16,-2 2 0 0,0 1-48 0,-4-1-16 15,0-2 0-15,-1 1 0 0,-1 0-176 0,1 1-32 16,-1 0-16-16,0-1 0 0,0 1-160 0,0 1-16 16,2-2-16-16,-1 1 0 0,2-4-176 0,0 4-48 15,1-1 0-15,1 0 0 0,1-3-192 0,1-1 176 16,2-1-176-16,-1 0 160 0,2-1-160 0,2 0 160 0,0-3-160 15,2 0 160-15,-3 0-160 0,5-2 0 0,2-2 0 0,1-1 0 32,3 0-352-32,-2 0-96 0,2 0-32 0,1 0 0 15,0 0-2288-15,2-1-464 0</inkml:trace>
  <inkml:trace contextRef="#ctx0" brushRef="#br0" timeOffset="9690.62">20939 2064 11055 0,'-9'-13'480'0,"6"8"112"0,-4 1-464 0,0-4-128 15,-2 3 0-15,-3 1 0 0,-1-2 2064 0,0 1 400 0,-3 4 80 0,-8 1 16 16,0 4-1536-16,-1 2-320 0,-2 0-48 0,0 6-16 16,-1-3-64-16,3 5-32 0,-1-2 0 0,5 1 0 15,3 2-32-15,4 1 0 0,3-1 0 0,4 1 0 16,3 0-256-16,4 0-48 0,4-1-16 0,4-1 0 16,2-2 144-16,4-2 32 0,-1 3 0 0,2-1 0 15,3-5 80-15,1 4 32 0,0-1 0 0,-1 2 0 16,-3-1-320-16,-2 1-160 0,-5-1 160 0,-1 2-160 0,-3-4 128 15,-3 3-128-15,-2 0 0 0,-4-2 144 0,-4 3 144 16,-4-1 32-16,-4 1 0 0,-3 2 0 0,-4-1-64 0,-1-3 0 16,-3-1 0-16,-3 0 0 0,-3-4-256 0,-1-2 0 15,5 0 0-15,-1-3 0 16,2-2-1104-16,4-2-288 0,4 1-48 0,5-2-11616 16</inkml:trace>
  <inkml:trace contextRef="#ctx0" brushRef="#br0" timeOffset="9859.31">21511 2114 19343 0,'0'0'848'0,"-4"7"192"0,1 4-832 0,-2 3-208 15,-1 3 0-15,-1 6 0 0,-3 0 1568 0,-3 4 272 16,-2 0 48-16,-2 4 16 0,-1-3-1008 0,1 3-208 15,-2 1-48-15,-1 3 0 0,1-2-400 0,2-2-96 0,-1 1-16 16,0 0 0 0,3-7-2624-16,1-1-512 0</inkml:trace>
  <inkml:trace contextRef="#ctx0" brushRef="#br0" timeOffset="10184.78">21727 2268 20207 0,'-10'22'896'0,"6"-12"192"0,-3 4-880 0,-1 1-208 15,-1 2 0-15,-1 2 0 0,-3 1 1104 0,1 3 176 16,-2 2 48-16,0-3 0 0,-2-4-144 0,4-2-32 16,0-4 0-16,3-2 0 0,3-4-272 0,6-6-64 15,0 0-16-15,0 0 0 0,0 0-224 0,10-6-32 16,3-5-16-16,2-2 0 0,2-1-192 0,2-3-32 15,0-2-16-15,2-1 0 0,2-4-112 0,1 1-32 16,1 3 0-16,-1 2 0 0,1 1 128 0,-1 5 32 16,0 3 0-16,-1-1 0 0,0 4 32 0,-1 5 16 15,-3 2 0-15,0 3 0 0,-3 6-352 0,0 1 144 16,-5 3-144-16,-1 2 0 0,-1 2 0 0,-1 0 0 16,-2 1 0-16,2 11 0 15,-3-3-560-15,-1 2-16 0,0-1 0 0,-1-1-10272 16,1-4-2064-16</inkml:trace>
  <inkml:trace contextRef="#ctx0" brushRef="#br0" timeOffset="10596.4">23881 1283 14735 0,'0'0'1312'0,"0"0"-1056"15,0 0-256-15,0 0 0 0,-12 9 656 0,-1 3 80 16,-4 1 16-16,-2 9 0 0,-2 5 176 0,-3 7 32 16,-5 4 16-16,-2 3 0 0,-2 6-192 0,-4 4-32 15,-2 3-16-15,-3 4 0 0,0-2-80 0,1 7-16 16,3 2 0-16,3 2 0 0,-1 1-336 0,6 0-80 16,2-2-16-16,5-2 0 0,4-4-64 0,5-8-16 15,4-5 0-15,2-8 0 16,4-2-576-16,4-6-112 0,4-10-16 0,4-3-16 15,3-9-1664-15,6-3-336 0</inkml:trace>
  <inkml:trace contextRef="#ctx0" brushRef="#br0" timeOffset="11077.65">23973 1830 18303 0,'0'0'816'0,"2"-5"160"0,-2-2-784 0,0 7-192 15,0 0 0-15,0 0 0 0,-4 9 592 0,-1 3 80 16,-3 3 16-16,-2 14 0 0,-4 3 144 0,3 0 16 16,0 2 16-16,1-1 0 0,0-1-304 0,1 0-64 15,3-6-16-15,-2 5 0 0,3 1 16 0,1-7 0 16,0-2 0-16,4 0 0 0,4-9-224 0,0 0-32 15,1-2-16-15,3-5 0 0,-1 0 208 0,4-4 32 16,-1-4 16-16,4-1 0 0,1 0 48 0,3-4 16 16,2-1 0-16,2-2 0 0,1 2-272 0,0 0-48 15,-1-4-16-15,-1-2 0 0,-2-2-208 0,-3 1 128 16,1 0-128-16,-2 0 0 0,-2 2 0 0,-2 4 128 16,-2 2-128-16,-1 0 0 0,-8 6 0 0,0 0 0 15,0 0 0-15,7 9 0 0,-3 0-192 0,1 2 64 16,-1 0 128-16,1 0-208 0,-4 3 208 0,3-4 0 15,0 0 0-15,1 0 0 0,0-3 0 0,2-3 0 16,-1-1 0-16,3-3 0 0,1-2 192 0,1-3-192 0,2-5 192 16,0-1-192-16,3-4 192 0,0-1-64 15,-1-3 0-15,0 0-128 0,-1 0 176 0,-1-2-176 0,0-2 160 0,-3 2-160 16,-1-2 128-16,-2-1-128 0,-2 0 0 0,0 1 0 16,-1 2 0-16,0 2-208 0,-1 3 16 0,-1 2 0 31,1 4-1264-31,-1 3-240 0,-2 7-48 0,0 0-11136 0</inkml:trace>
  <inkml:trace contextRef="#ctx0" brushRef="#br0" timeOffset="11351.27">24802 2172 17503 0,'-6'16'1552'0,"3"-8"-1232"15,-1 3-320-15,-1 6 0 0,-1 1 1248 0,0 1 192 16,-2 5 32-16,-1 1 16 0,-1-3-288 0,0 1-64 15,1-3-16-15,1-1 0 0,1-1-288 0,0 0-48 16,2-1-16-16,3-1 0 0,0-4-176 0,2 0-32 16,2-6-16-16,-2-6 0 0,5 7-16 0,-5-7 0 15,9 0 0-15,1-6 0 0,0-1 16 0,1-5 0 16,1 0 0-16,-1-2 0 0,-1 0-288 0,1-3-48 16,-2-2-16-16,-2 1 0 0,0-1-192 0,-1 0 144 15,-1-1-144-15,-1 2 128 0,0 3-128 0,-2 1 0 16,-2-1 0-16,0 2 0 15,0 3-304-15,0-2-144 0,-1 5-16 0,0-2-16 16,-1 2-2576-16,1-1-512 0</inkml:trace>
  <inkml:trace contextRef="#ctx0" brushRef="#br0" timeOffset="11658.89">25749 1415 12895 0,'5'-12'1152'0,"-5"12"-928"0,0 0-224 0,0 0 0 0,0 0 2672 0,0 0 480 16,0 0 112-16,-4 5 0 0,-1 6-2096 0,-2 6-416 16,-3 2-96-16,-2 2-16 0,-3 6-192 0,-2 0-32 15,0 3-16-15,-3 3 0 0,1-1-64 0,-1 2-16 16,1 1 0-16,1 3 0 0,-1 3 80 0,1-1 16 15,1 5 0-15,0-1 0 0,3 1-240 0,1-1-48 16,1-3-128-16,3-3 192 0,2 0-192 0,5-4-240 16,2-2 48-16,2-5 16 15,1-6-656-15,5-3-144 0,-1-2-32 0,2-4 0 16,1-2-240-16,0-4-48 0,-1-3-16 0</inkml:trace>
  <inkml:trace contextRef="#ctx0" brushRef="#br0" timeOffset="11811.79">25322 1940 22511 0,'0'0'992'0,"0"0"224"0,0 0-976 0,0 0-240 16,5-4 0-16,2 2 0 0,1 1 800 0,1 1 112 15,4 3 32-15,2 0 0 0,1-3-432 0,5 1-96 16,2-1-16-16,1 0 0 0,3 0-192 0,2-1-32 0,5 1-16 0,2 1 0 16,3-1-160-16,-2 2 0 15,3-2 0-15,-2 0 128 16,-4-2-2208-16,-1 1-448 0,0 0-96 0</inkml:trace>
  <inkml:trace contextRef="#ctx0" brushRef="#br0" timeOffset="12307.64">26333 988 16703 0,'0'0'736'0,"-7"-4"160"0,1-1-720 0,0 2-176 15,6 3 0-15,-6-3 0 0,1 2 640 0,5 1 80 16,0 0 32-16,0 0 0 0,0 0-112 0,0 0 0 15,5 6-16-15,3 4 0 0,2-1 160 0,2 4 48 16,2 1 0-16,2 4 0 0,3 1-208 0,3 2-48 16,2 7 0-16,0 2 0 0,3 0 0 0,1 6-16 15,-1 6 0-15,3 6 0 0,1 5-176 0,-1 6-48 16,-1 4 0-16,-2 1 0 0,-5 3-80 0,-5 3-32 0,-3 0 0 16,-3 0 0-16,-5 1 96 0,-4 0 32 0,-3-6 0 0,-1-1 0 15,-6-1 96-15,-2-4 0 0,-5-5 16 0,-2 1 0 16,-2-3 96-16,-1-6 16 0,-2-2 0 0,-1-4 0 15,0-5-64-15,-1 0 0 0,1-2 0 0,0-5 0 16,-2 0-208-16,5 1-48 0,-2-6-16 0,2-2 0 16,1 0-240-16,1-3 144 0,3-3-144 0,1 0 128 15,1-2-128-15,0-3 0 0,2 1 0 0,1-3 128 16,1 1-128-16,1-5 0 0,8-4 0 0,0 0 0 0,0 0-368 0,0 0 48 16,0 0 16-16,0 0 0 15,0 0-1712-15,0 0-352 0,11-5-64 0</inkml:trace>
  <inkml:trace contextRef="#ctx0" brushRef="#br0" timeOffset="15660.55">1977 4943 3679 0,'0'0'160'0,"-9"-9"32"0,0 1-192 0,0 3 0 16,1-1 0-16,-2-1 0 0,-1 2 1776 0,-2 1 304 15,3-1 64-15,-3 5 16 0,-5 3-1120 0,3 3-208 16,-3-1-64-16,0 7 0 0,-1-1-400 0,-4 7-96 16,1 5-16-16,-3 1 0 0,-1 6 144 0,-1 5 32 15,0 4 0-15,-3 3 0 0,-2 6 64 0,-1 5 16 16,0 1 0-16,2 6 0 0,2 2-192 0,5 2-48 15,4 3 0-15,6-5 0 0,6-3-48 0,6-4-16 16,4-5 0-16,10-3 0 0,2 2 224 0,5-10 32 16,2-3 16-16,5-4 0 0,4-2-256 0,1-6-48 15,2-2-16-15,1-4 0 0,4-6 0 0,-1-3 0 16,-1-4 0-16,2-2 0 0,-1-4 16 0,2-5 0 0,3 0 0 16,-1 0 0-16,-2-6-176 0,-1 3 128 15,0-3-128-15,-3-1 128 0,-7-2-128 0,-2-2 128 16,-2-1-128-16,-3 1 128 0,-7-5-128 0,-4 2 160 15,-1 2-160-15,-5 1 160 0,-4 1-160 0,-3 1 0 16,-2 1 144-16,-1 1-144 0,-4 0 160 0,-2 4-32 16,-1-1-128-16,-2 4 192 0,-3-2-192 0,-1 3 176 15,0 1-176-15,0 2 160 0,0-2-400 0,1 4-80 16,0 4 0-16,2-2-7008 0,-1-1-1392 0</inkml:trace>
  <inkml:trace contextRef="#ctx0" brushRef="#br0" timeOffset="16213">2927 5382 8287 0,'0'0'736'0,"-8"0"-592"16,0 2-144-16,-2 0 0 0,-2 1 1072 0,-2-1 176 0,2 5 32 0,-2 4 16 15,0 4-432-15,-4 2-96 0,-4 1 0 0,2 2-16 16,0 5-80-16,0 5-16 0,1 3 0 0,3 1 0 16,2 0-208-16,2 2-64 0,4-2 0 15,2 1 0-15,6-1-208 0,3-4-48 0,1-3-128 0,1-7 192 16,4-4-48-16,2-6-16 0,2-1 0 0,1-5 0 15,1-4 224-15,3-3 32 0,1-3 16 0,1-1 0 0,2 1 192 0,0-3 48 16,-1 0 0-16,2-4 0 0,-4-1-176 16,2-1-16-16,-4-1-16 0,0 0 0 0,-2 0-240 0,-2-1-32 15,-3 2-16-15,-2 0 0 0,-3 1-144 0,-4 1 192 16,-4-3-192-16,0-1 192 0,-5 1-192 0,-1 2 192 16,0 3-192-16,0 3 192 0,-1-5-192 0,0 5 0 15,0 2-192-15,-2 1 192 16,2 1-2112-16,0 1-320 0</inkml:trace>
  <inkml:trace contextRef="#ctx0" brushRef="#br0" timeOffset="16549.39">3354 5407 1839 0,'0'0'160'0,"0"0"-160"16,0 0 0-16,0 14 0 0,-1-6 3328 0,-3 8 640 0,1 3 128 0,0 2 32 15,1 6-2560-15,-2-2-512 0,0 3-96 0,1-2-32 16,1 2-352-16,1-2-80 0,1 2-16 16,-2-3 0-16,1 0-96 0,1-2-32 0,3-3 0 0,2-1 0 15,0-5 96-15,2-5 0 0,3 0 16 0,3-6 0 16,1-5 240-16,1-1 64 0,2-8 0 0,1 1 0 15,1-5 64-15,0-4 0 0,-1-1 16 0,-1-3 0 16,0-1-272-16,-3 1-64 0,-3-4-16 0,0 3 0 16,-2-2-272-16,1 3-48 0,-4 3-16 0,-1 0 0 15,-2-1-160-15,-1 4 0 0,1 0 144 0,-1 2-144 16,1-2-128-16,-2 3-112 0,2 0-16 0,-1 4 0 16,1-2-2656-16,-1 3-544 15</inkml:trace>
  <inkml:trace contextRef="#ctx0" brushRef="#br0" timeOffset="16828.2">3925 4677 25791 0,'-12'10'2304'0,"6"-1"-1856"16,3 6-448-16,1 6 0 0,2 5 288 0,2 2-32 16,-1 5-16-16,-1 5 0 0,-1 7-240 0,-2 1 0 0,-2 3 0 0,-1 3 0 15,-1-1 0-15,0 3 0 0,-1 0 0 0,-1 1 0 16,0 0 0-16,2-2 0 0,0-3 0 0,1-5 0 16,0 0 0-16,2-8 0 0,0-8 0 0,4-2 0 15,-1-5-368-15,2-4-160 0,3-4-48 0,-4-14-6992 16,7 7-1408-16</inkml:trace>
  <inkml:trace contextRef="#ctx0" brushRef="#br0" timeOffset="17245.36">4566 5372 13823 0,'0'0'608'0,"0"0"128"0,0 0-592 0,0 0-144 16,0 0 0-16,0 0 0 0,0 0 1808 0,-4-5 336 15,-5-1 64-15,-2 4 16 0,-6 4-1296 0,-1 3-256 16,-1 0-48-16,-1 1-16 0,-3 6-288 0,0-1-48 16,-1 2-16-16,2 2 0 0,2 2 48 0,1 0 0 15,-1 1 0-15,6 0 0 0,1-1 16 0,2 2 16 16,2 2 0-16,4 0 0 0,0-4-112 0,3 0-32 16,5-2 0-16,2-1 0 0,1-5 80 0,4-1 16 0,2-6 0 0,2 1 0 15,0-5 48-15,2 0 16 16,3-4 0-16,3-5 0 0,0-1 48 0,1-6 16 0,2-5 0 0,-1 0 0 15,2-4-32-15,-2 1-16 0,0-6 0 0,0 1 0 16,-1 2-48-16,-2-3 0 0,-3-2 0 0,-1-1 0 16,-3-2 144-16,-4 1 32 15,0 1 0-15,-2-1 0 0,-3-5-128 0,-1-2-32 0,-3 2 0 0,-4-1 0 16,-4-2-208-16,-1 5-128 0,0 3 160 0,3 9-160 16,0 8 144-16,1 6-144 0,1 3 128 0,3 10-128 15,0 0 0-15,-10 12-144 0,-2 4 0 0,3 8 0 16,0 9 144-16,2 4-160 0,-2 3 160 0,1 8-160 15,-2 4 160-15,1 4 0 0,1 0 0 0,1 5-128 16,2 3-256-16,2-6-64 0,2-1 0 0,2-3 0 16,3-5-2144-16,4-4-432 0,3-7-96 0</inkml:trace>
  <inkml:trace contextRef="#ctx0" brushRef="#br0" timeOffset="18675.23">2142 5713 11167 0,'0'0'496'0,"0"0"96"0,0 0-464 15,6-8-128-15,-1 1 0 0,3 2 0 0,-8 5 896 0,6-11 144 0,1 4 48 0,-7 7 0 16,7-7-160-16,-7 7-32 0,0 0 0 0,0 0 0 15,0 0-272-15,0 0-64 0,0 0-16 0,0 0 0 16,0 0 0-16,4 11 0 0,-5 1 0 0,-3 1 0 16,0 1-64-16,-2 2-16 0,-3 2 0 0,-1 3 0 0,-3 0-16 0,-2 0-16 15,-3-1 0-15,-1-1 0 0,-4 0 48 0,-1 0 16 16,0-1 0-16,0-2 0 0,-1 0-48 0,1-4-16 16,0-1 0-16,1-1 0 0,3-4-240 0,1 0-32 15,-1-2-16-15,3-1 0 0,3-2-16 0,1-1 0 16,2-1 0-16,2-1 0 0,9 2-128 0,-9-6 192 15,0 0-192-15,3 1 192 0,6 5-192 0,-4-9 0 16,0 2 0-16,2-1 0 0,2 8 0 0,1-8 0 16,1-2 0-16,-2 10 0 0,0-8 0 0,0 8 0 15,0 0 0-15,0 0 0 0,8-6-144 0,1-1 144 16,-9 7 0-16,15-2 0 0,0 1-160 0,2-1 160 16,1 2-128-16,2-2 128 0,2-1-144 0,2-1 144 15,1-1-160-15,2 2 160 0,2-3 0 0,2 0 0 0,-1-2-128 0,-1-2 128 16,-2 1 0-16,-1-3 0 15,-4-2 0-15,1 2 0 0,2-2 0 0,-4-1 0 0,-2 1 0 0,-1 3 0 16,-1-2 0-16,-2 0 0 16,-1 3 0-16,-3-3 0 0,2 4 0 0,-2 2 0 0,1 0 0 0,-3 0 0 15,0 2 0-15,-9 5 0 0,6-7 0 0,-6 7 0 16,0 0 0-16,0 0 0 0,0 0 0 0,0 0 0 16,0 0 128-16,-5 7-128 0,-3 2 0 15,-2 2 0-15,-3 2 240 0,1-2-64 0,-2 3-16 0,-2 3 0 16,-1 1-32-16,-4 1-128 0,0-2 192 0,-1 1-64 15,0-1 144-15,-2-1 32 0,-1 1 0 0,-4-1 0 16,-3 0 16-16,-1-5 16 0,-2 0 0 0,1 2 0 16,2-4-144-16,2 1-48 0,1-5 0 0,2 0 0 0,2 0-144 15,2-2 192-15,5 0-192 0,0-3 192 0,2 0-192 16,2 0 160-16,3-3-160 0,4-1 160 16,0-2-160-16,7 6 0 0,0-8 0 0,4-2 0 0,3 1-176 0,3-1-16 15,2 2 0-15,5-3 0 0,5-1 16 0,2 4 0 16,2 2 0-16,7 0 0 0,4 2 48 0,5 2 0 15,3-3 0-15,1-2 0 0,-3 3-16 0,-4 2 0 16,-2 1 0-16,-3 2 0 0,-1 0 16 0,-2 3 0 16,-4 2 0-16,-3 1 0 0,-3-1 128 0,-2 3 0 15,-3-1 0-15,-5 2-128 0,-11-10 128 0,8 10 0 16,-3 1 0-16,-5-11-128 0,0 13 128 0,-5-3 144 16,-5 2-16-16,-4 0-128 0,-4 0 304 0,-5 1-48 15,-3-1-16-15,-4-2 0 0,-4 2 32 0,-4 2 16 16,-6-5 0-16,-3 3 0 0,-2-1 32 0,-3-1 16 0,-2-3 0 0,2 0 0 15,5-5 16-15,0 1 0 16,1-1 0-16,3-2 0 0,1 0-176 0,3-1-48 0,-1-3 0 0,5 2 0 16,4-5-128-16,4 4 0 15,6-2 0-15,3 1 0 16,4-5-1472-16,5 2-160 0,5 0-32 0,4-1-12672 0</inkml:trace>
  <inkml:trace contextRef="#ctx0" brushRef="#br0" timeOffset="19430.32">6157 5302 6447 0,'-7'-18'272'0,"3"10"80"16,0-4-352-16,-1-2 0 0,-3 0 0 0,1 3 0 16,-2-3 2720-16,-1 2 480 0,-2 3 80 0,0-2 32 0,-2 2-1968 0,-2-1-400 15,-2 4-80-15,1-1-16 0,-2 3-208 0,-2 4-32 16,0 2-16-16,-2 4 0 0,0 3-256 0,1 5-48 15,-1 0-16-15,1 4 0 0,-3 5-112 0,3 2-32 16,-1 2 0-16,4-2 0 0,2 1 32 0,4-5 0 16,3 2 0-16,6-3 0 0,2-2-160 0,4-4 0 15,2 0 144-15,9-6-144 0,2-1 304 0,4-4-16 16,3-3 0-16,1-1 0 0,1-4 48 0,1-4 16 16,2 1 0-16,0-2 0 0,-1 2-160 0,2 1-48 15,-1 3 0-15,0 3 0 0,-2 1-144 0,-1 6 0 16,-2 7 144-16,-1 3-144 0,1 4 0 0,-3 3 144 0,-2 3-144 0,-6 3 0 15,2 7 384-15,-6-1-48 16,-7 1 0-16,-3-1 0 0,-6 1 176 0,-5 0 48 16,-4-1 0-16,-4-1 0 0,-1-1-96 0,-2 1-16 15,-3-3 0-15,-1-1 0 0,-2 1-208 0,1-1-48 16,-2-6-16-16,2-1 0 0,0-2-176 0,0-2 0 16,-2-1 0-16,4-5 0 15,3-3-1536-15,2-4-320 0,1-3-80 0</inkml:trace>
  <inkml:trace contextRef="#ctx0" brushRef="#br0" timeOffset="19796.87">6869 5105 20271 0,'0'0'896'0,"0"0"192"16,0 13-880-16,-1 1-208 0,0-1 0 0,-1 4 0 0,1 6 544 0,-1 2 64 16,-5 0 16-16,1 4 0 0,-3 4-64 0,-1-1-16 15,0-4 0-15,-1 1 0 0,1-2 32 0,0 1 0 16,1-5 0-16,2-2 0 0,1-2-176 0,4 0-16 16,-1-1-16-16,3-4 0 0,0-14-224 0,5 12-144 15,-5-12 192-15,0 0-192 0,14 0 576 0,0-5 0 16,2-6 0-16,0 0 0 0,1-2 64 0,-2-3 0 15,-1-3 16-15,-1-2 0 0,-1-2-336 0,-1 2-64 16,0 1 0-16,0 0-16 0,-2 0-112 0,-2 0 0 16,-3-2-128-16,-1 2 192 0,0-2-192 0,-1 3 128 15,1 1-128-15,-1 4 0 0,0 2-160 0,0 2-128 16,1-1-32-16,-1 4 0 16,-2 7-2752-16,3-7-544 0</inkml:trace>
  <inkml:trace contextRef="#ctx0" brushRef="#br0" timeOffset="20113.75">7193 5198 8287 0,'19'9'736'0,"-6"-5"-592"0,2 1-144 0,3-1 0 16,1 1 1664-16,3-3 288 0,2 1 64 0,-1-3 16 15,-3-1-960-15,-1-1-192 0,0-2-48 0,2-2 0 0,-4 1-192 0,-5 3-64 16,-1-4 0-16,1-1 0 0,-1 2 144 0,2-4 32 15,-4 0 0-15,0 0 0 0,-5 0-112 0,1-2-32 16,-3 3 0-16,-2-1 0 0,-4 2-160 0,-3-4-48 16,-6 4 0-16,2 0 0 0,-3 1-16 0,0 3 0 15,-4 3 0-15,-4 4 0 0,1 3-208 0,-5 0-48 16,-3 5-128-16,1-1 192 0,1 2-192 0,1 2 0 16,1 2 128-16,1 2-128 0,3 0 0 0,3 2 0 15,3 1 0-15,3 1 0 0,3 0 0 0,4-4 0 16,1-1 0-16,4-1 0 0,4 0 0 0,3-3-160 15,0-4 0-15,3 2 0 16,2-5-800-16,6 1-144 0,4-4-48 0,3-2-10304 0</inkml:trace>
  <inkml:trace contextRef="#ctx0" brushRef="#br0" timeOffset="20480.21">8422 4888 22111 0,'0'0'976'0,"-6"0"208"0,0 1-944 0,-2 2-240 0,1 1 0 0,-6 3 0 16,-1 0 448-16,-4 4 32 0,-4 0 16 0,0 2 0 16,-4 1-176-16,1 0-16 0,-1 0-16 0,2 3 0 15,1-1-160-15,3-1-128 0,-2 1 192 0,6-1-192 16,2-2 208-16,4-3-64 0,2 1-16 0,4-2 0 15,2 3 16-15,3-5 0 0,4 3 0 0,4-2 0 0,0 1 96 0,2-3 16 16,2 2 0-16,1-1 0 0,1 2-256 0,2-2 144 16,-1-1-144-16,2 3 128 0,2-1 0 0,-2 3 0 15,-3-3 0-15,-2 3 0 0,-3-1 64 0,-2 2 16 16,-3 0 0-16,-1-1 0 0,-4 4 240 0,-4-2 32 16,-4-2 16-16,-2-2 0 0,-3 2-32 0,-2-2 0 15,-3 3 0-15,-2-3 0 0,-3 1-224 0,3-3-48 16,-3 4-16-16,0-5 0 0,2 2-176 0,-2-5 0 15,4 2 0-15,2-2 0 16,2-3-2464-16,3 0-416 0</inkml:trace>
  <inkml:trace contextRef="#ctx0" brushRef="#br0" timeOffset="20919.25">9401 4829 4607 0,'0'0'400'0,"0"0"-400"0,0 0 0 0,0 0 0 16,0 0 2304-16,-5 2 384 0,-2-2 80 0,-6 2 16 15,-1 0-1568-15,-3 1-304 0,0 2-64 0,-4 3-16 16,0-3-128-16,-2 4-48 0,0-1 0 0,1 3 0 0,1-2 144 0,0 4 32 16,1-4 0-16,5 0 0 0,2 1-192 0,3 0-48 15,3 1 0-15,4-1 0 0,3 2-144 0,3 1-16 16,3-3-16-16,0 2 0 0,1 1 64 0,4-1 16 16,1 0 0-16,1 1 0 0,0-3-208 0,1 3-32 15,0 0-16-15,0-2 0 0,0 2-112 0,-3 1-128 16,1-3 176-16,-2 2-176 0,-3 1 144 0,1 0-144 15,-2-1 0-15,-3 1 144 0,-4-2 224 0,-2-2 32 16,-3 2 16-16,-3 1 0 0,-4-3 208 0,-2 0 32 16,-4 1 16-16,-3-2 0 0,-1 3-288 0,-3-6-48 15,-4 0-16-15,4 1 0 0,-4-3-320 0,0-1 144 16,-2 0-144-16,0-2 0 16,2-1-1008-16,-1-1-304 0,2-2-64 0,-8-2-12800 0</inkml:trace>
  <inkml:trace contextRef="#ctx0" brushRef="#br0" timeOffset="22048.96">5167 7391 13823 0,'-10'11'1216'0,"6"-5"-960"0,-1 3-256 0,-1 3 0 16,-2 3 224-16,-1 3 0 15,-1 2 0-15,-3 6 0 0,2 0 256 0,-1 6 48 0,2-1 16 0,1 4 0 16,2 5-176-16,2 0-48 0,-2 0 0 0,5 2 0 16,2 2-96-16,4-6-32 0,1-1 0 0,4-4 0 15,1-4 64-15,5-6 16 0,3-6 0 0,5-7 0 16,0-4 480-16,3-6 80 0,3-6 32 0,-2-3 0 15,-1-7-96-15,0-2-32 0,1-4 0 0,0-5 0 0,-2 1-352 0,0-5-80 16,0-2-16-16,-1 1 0 0,-1 2-160 16,-2-2-128-16,-2 2 192 0,-1 2-192 0,-1-3 128 0,-2 8-128 15,-2 0 0-15,-2 4 0 0,-1 3 0 0,-2 4 0 16,-1 2 128-16,0 5-128 0,-7 5 0 0,0 0 0 16,10 3 0-16,-1 8 0 0,-1 4 0 0,-2 7 0 15,0 3 0-15,-2 8 0 0,-1 6 0 0,0 8 0 16,-1 5 0-16,-4 4 0 0,-1 2 0 0,-4 7 240 15,-2 0-48-15,-2 6-16 0,-3 0-32 0,-1 2 0 16,-3-5 0-16,0 0 0 0,-6-1 0 0,1-6 0 16,-2-3 0-16,-2-6 0 0,-1-4 400 0,1-7 80 15,2-4 16-15,1-4 0 0,1-1-256 0,8-12-64 16,-3 2 0-16,-1-3 0 0,-2-4-320 0,1-2 0 16,1-5 0-16,-6-3-9440 15,4-10-1808-15</inkml:trace>
  <inkml:trace contextRef="#ctx0" brushRef="#br0" timeOffset="22421.6">6515 7393 7359 0,'0'0'320'0,"0"0"80"0,0 0-400 0,0 0 0 16,0 0 0-16,0 0 0 0,0 0 1488 0,0 0 224 15,0 0 32-15,5 13 16 0,1-3-800 0,0-1-176 16,-6-9-16-16,14 5-16 0,-1 0 80 0,4-1 32 16,0-3 0-16,5-1 0 0,2 0-32 0,3 0 0 15,3 0 0-15,2-1 0 0,0-3-480 0,0 2-96 16,-2-2-32-16,-3 1 0 0,-3-1-224 0,-4 2 0 16,-4-3-144-16,-4 4-10160 0</inkml:trace>
  <inkml:trace contextRef="#ctx0" brushRef="#br0" timeOffset="22590.56">6581 7680 21711 0,'-16'23'960'0,"7"-9"192"0,2 0-912 0,0 2-240 16,2-2 0-16,2-2 0 0,3 2 512 0,3 0 48 0,2-5 16 0,3 3 0 16,2 0-160-16,6-7-32 0,-1 0 0 0,4-2 0 15,2-4-96-15,9-2-32 0,5-2 0 0,2 0 0 31,1-6-1376-31,2-1-288 0,9-9-48 0,-4 3-16 0</inkml:trace>
  <inkml:trace contextRef="#ctx0" brushRef="#br0" timeOffset="23200">8177 6600 18431 0,'0'0'1632'0,"-7"0"-1312"16,-1 0-320-16,-2 3 0 0,2 0 0 0,-3 5 0 16,-1 1-192-16,0 5 64 0,-1 2 128 0,0 4 0 15,0-1 160-15,-2 3-160 0,-5 5 432 0,2 4-16 16,-1 7 0-16,0 8 0 0,0 3 544 0,-2 4 128 15,0 5 0-15,0 3 16 0,0 4-144 0,3 3-48 16,0 3 0-16,4 2 0 0,2-3-496 0,0 1-96 16,2 1-32-16,2 0 0 0,1-3-288 0,3-4 0 15,3 0 128-15,2-4-128 0,1-2 0 0,5-11 0 16,0-2-176-16,6-10 176 16,4-2-1952-16,4-9-288 0,2-5-48 0</inkml:trace>
  <inkml:trace contextRef="#ctx0" brushRef="#br0" timeOffset="23687.72">8811 7951 13823 0,'-11'12'1216'0,"-3"-3"-960"16,3-1-256-16,-1 1 0 0,-1 0 592 0,5-4 80 15,0-1 16-15,8-4 0 0,-10 0 608 0,2-2 128 16,2-3 32-16,2-6 0 0,1 0-48 0,2-4 0 15,1-3 0-15,3-4 0 0,0-4-672 0,5-1-144 16,-3-4-16-16,5 0-16 0,2-4-336 0,2 0-64 16,1-3-16-16,2-1 0 0,0 1-144 0,2-2 0 15,-1-5 0-15,3 1 128 0,-1-6-128 0,-1-2 0 16,-4 1 0-16,2-1 0 0,-2-1 0 0,2 0 0 16,-4 1 0-16,4 5 0 0,1-1 0 0,1 5 0 15,0 2 0-15,0 11 0 0,3 3 0 0,-1 5 128 16,0 3-128-16,-1 5 0 0,-1 7 0 0,0 4-144 15,-2 4 0-15,0 8 0 0,1 5 144 0,0 7 0 16,0 4 0-16,0 4 0 0,-1 4 0 0,0 3-128 16,-4-1 128-16,-2 9-192 0,2 5 192 0,-3 3 0 15,-2 3 0-15,-3 4 0 0,1 3 0 0,-3-4 0 16,-3-1-144-16,-2 2 144 0,0-6 0 0,-1-3 0 16,-1-1 0-16,1-4 0 0,-1-7 0 0,1-2-176 0,2-3 176 0,0-3-128 31,-3-1-1328-31,0-7-256 0,-2-3-48 0</inkml:trace>
  <inkml:trace contextRef="#ctx0" brushRef="#br0" timeOffset="23880.64">8978 7631 23039 0,'0'0'1024'0,"0"0"192"0,0 0-960 0,0 0-256 16,0 0 0-16,13 0 0 0,1 1 608 0,0 2 80 15,0-1 16-15,3-3 0 0,5-4-528 0,0 1-176 16,1 0 0-16,2-2 144 0,3-6-144 0,2 2 0 16,2 0 0-16,2-4 0 15,3 1-1696-15,0 1-416 0</inkml:trace>
  <inkml:trace contextRef="#ctx0" brushRef="#br0" timeOffset="24221.77">10339 6763 11967 0,'0'0'528'0,"0"0"112"0,0 0-512 0,0 0-128 0,0 0 0 0,0 0 0 15,-5 9 2864-15,-1 8 528 0,-2 10 128 0,-2-1 0 16,-1 3-2416-16,-3 4-480 0,-2 4-112 0,1 2 0 16,-1 4-64-16,-1 4 0 0,1 2 0 0,-2-1 0 15,-3 5 192-15,0 2 48 0,4 3 0 0,0 0 0 16,1 1-320-16,2 4-64 0,3-6-16 0,2-1 0 0,3-4-288 16,1-3 0-16,1-5 0 0,2-5 0 15,2-3 0-15,3-5 0 0,1-4 0 0,2-6 0 16,-1-4-576-16,2-5-32 0,-1-1 0 0,2-4 0 15,-8-7-1824-15,10-2-352 0</inkml:trace>
  <inkml:trace contextRef="#ctx0" brushRef="#br0" timeOffset="24389.76">9830 7480 23039 0,'0'0'2048'0,"0"0"-1648"15,0 0-400-15,14-5 0 0,1-3 256 0,3 3-48 16,-1 5 0-16,6-1 0 0,3-6-208 0,0 1 0 16,1 0 128-16,1-5-128 0,1 4 0 0,2-5 128 15,1 3-128-15,-1-2-10624 0</inkml:trace>
  <inkml:trace contextRef="#ctx0" brushRef="#br0" timeOffset="24654.45">11014 7054 24815 0,'0'0'1088'0,"0"0"256"15,2 11-1088-15,-2 5-256 0,0 5 0 0,-2 2 0 0,0 2 672 0,-2 3 80 16,-2 5 16-16,-2 3 0 0,-2 0-208 0,-2 0-48 15,-3 1 0-15,-1 1 0 0,-3-3-96 0,-1 0-32 16,1 1 0-16,2 1 0 0,1-2-384 0,0 2 0 16,-1-1 0-16,1-2 0 15,0-1-1584-15,4-6-400 0,0-2-64 0,3-4-5824 16,2-4-1168-16</inkml:trace>
  <inkml:trace contextRef="#ctx0" brushRef="#br0" timeOffset="24836.79">10689 7475 16575 0,'0'0'1472'0,"0"0"-1168"16,0 0-304-16,10-6 0 0,-1 0 1584 0,4 2 256 16,1-1 48-16,3 3 16 0,1-1-1328 0,5 1-272 15,0-1-48-15,5 1-16 0,1-5-240 0,4 1 0 0,2-1 0 16,0-1 0-1,1 0-1232-15,-2-2-192 0,12-6-48 0,-8 0 0 0</inkml:trace>
  <inkml:trace contextRef="#ctx0" brushRef="#br0" timeOffset="25138.19">12232 6613 26719 0,'-3'12'2368'0,"1"6"-1888"16,-2 5-480-16,2 6 0 0,-5 7 352 0,2 5-32 15,0 4 0-15,-1 4 0 0,-2 3-64 0,0 4 0 16,0 2-16-16,-1 1 0 0,-2 0-64 0,0 4-16 15,-3-1 0-15,-4 24 0 0,-2-8-160 0,0-9 0 16,1-5 0-16,1-5 128 16,0-7-1456-16,1-6-288 0,2-8-64 0,4-5-16 15,3-6-944-15,4-7-192 0</inkml:trace>
  <inkml:trace contextRef="#ctx0" brushRef="#br0" timeOffset="25600.71">12146 6878 16575 0,'-7'-20'1472'0,"6"7"-1168"0,1 1-304 0,3-2 0 16,2 0 1328-16,3 0 208 0,5 4 32 0,2-2 16 0,3 3-1184 0,6-2-224 15,4 4-48-15,3 1-128 16,1 2 208-16,1 3-64 0,1 1-16 0,4 3 0 0,0 2 176 0,4 2 16 15,0-2 16-15,-4 7 0 0,-1-1 0 0,-6 3 0 16,-2 1 0-16,-5 3 0 0,-6 0-160 0,-2 1-48 16,-7 1 0-16,-4 6 0 0,-5-2-128 0,-3 4 0 15,-6-3 0-15,0 5 0 0,-5-4 0 0,-3 2 0 16,-1-4 0-16,-1 1-176 0,-2 0 176 0,0-3 0 16,2-1-144-16,4-2 144 0,2-2 0 0,5-1 0 15,5 1 0-15,4 2 0 0,4 0 0 0,7 3 0 16,2 2 0-16,4-3 0 0,1 1 0 0,0 0 0 15,-2 2 0-15,4-1 0 0,-2 2 0 0,-1 2 0 16,-1-3 0-16,-5-4 0 0,-1 3 0 0,1 1 0 16,-6 3 0-16,-1-3 0 0,-2 3 192 0,-6-1 96 15,-3-1 32-15,-3 1 0 0,-2-2 496 0,-5 3 96 16,-4 0 32-16,-5 0 0 0,-9-3-304 0,-1-3-48 16,-5-2-16-16,-3 0 0 0,0 0-256 0,-17 4-64 0,7-5-16 0,5-5 0 15,2-4-240-15,6-5 0 0,5-1 128 0,3 0-128 31,4-4-1472-31,1-2-320 0,3-2-80 0,4-3-11008 0</inkml:trace>
  <inkml:trace contextRef="#ctx0" brushRef="#br0" timeOffset="26018.62">13395 6155 18431 0,'0'0'816'0,"0"0"160"0,0 0-784 0,0 0-192 15,0 0 0-15,0 0 0 0,0 0 144 0,12 12-16 16,-1 0 0-16,2 5 0 0,2 3-128 0,3 8 0 16,5 8 0-16,0-1 128 0,2 0 16 0,2 4 0 15,-1 6 0-15,4 4 0 0,0 3 112 0,-2 4 0 16,0 1 16-16,-6 7 0 0,-2 7 112 0,-2 0 32 16,-4 2 0-16,-4 3 0 0,-4 5 192 0,-3-1 32 15,-2 3 16-15,-5-4 0 0,-5-2-112 0,-2-2-32 16,-3-2 0-16,-5-7 0 0,-5-6 176 0,-6-2 16 0,-4-4 16 0,-1-5 0 15,-6-6-128-15,4-2-16 0,-2-5-16 0,2-6 0 16,1-2-400-16,2-1-160 0,1-2 128 0,4-6-128 31,2-4-1856-31,3-6-464 0</inkml:trace>
  <inkml:trace contextRef="#ctx0" brushRef="#br0" timeOffset="27023.03">15398 6038 12431 0,'0'0'544'0,"0"0"128"0,8-7-544 0,-2-1-128 16,-6 8 0-16,5-9 0 0,-3 0 848 0,-2 9 144 0,0 0 32 0,0 0 0 15,0-9-384-15,0 9-64 0,-7-9 0 0,1 3-16 16,0 1-176-16,6 5-16 0,-10-6-16 0,-1 3 0 0,1 2-128 15,0 2-32-15,-3-1 0 0,-1 5 0 0,-1 0-192 0,-4 2 176 16,-5 3-176-16,-3 1 160 0,-1 3-160 0,-5 5 160 16,-2 8-160-16,-2 0 160 0,0 4 160 15,2 4 48-15,0 0 0 0,-1 6 0 0,-1 6 192 0,3 4 32 16,2 5 16-16,-1 1 0 0,-1 8-224 0,0 2-32 16,-2 8-16-16,2 5 0 0,1 7-336 0,1-1 144 15,-1 2-144-15,4 2 0 0,3-1 0 0,6-4 0 16,5-1 0-16,3-4 0 0,6-7 128 0,3-9-128 15,6-3 0-15,1-8 0 0,3-8 0 0,5 2 0 16,2-6 0-16,2-2 0 0,2-3 0 0,2-4 0 16,3 0 0-16,1-7 0 0,2 0-160 0,0-4-96 15,2-5 0-15,-1-3-10880 0</inkml:trace>
  <inkml:trace contextRef="#ctx0" brushRef="#br0" timeOffset="27385.74">16024 7064 11679 0,'0'0'512'0,"-1"-13"128"0,-3-1-512 0,-1 2-128 16,-2 1 0-16,0 0 0 0,-4 2 768 0,-1-1 144 15,-2 1 32-15,-3 3 0 0,-2 6-32 0,-1 5 0 16,-2 1 0-16,-3 3 0 0,-6 4-336 0,-4 3-80 16,-1 2-16-16,-3 5 0 0,-2 5 256 0,2 2 48 15,2 1 16-15,4 2 0 0,3-1 80 0,6 2 16 16,3-1 0-16,4-2 0 0,6 0-416 0,2-1-80 15,3-8-16-15,3 4 0 0,3-2-160 0,5-4-32 16,1-1-16-16,5-2 0 0,1-2-176 0,4-5 0 16,0 1 0-16,4-5 0 0,5-1 0 0,3-5-224 15,3-1 32-15,5-3-8080 0,2 1-1616 0</inkml:trace>
  <inkml:trace contextRef="#ctx0" brushRef="#br0" timeOffset="27590.1">16354 7370 13823 0,'-2'14'1216'0,"-2"2"-960"15,1-1-256-15,0 6 0 0,-1 6 1536 0,-4 2 272 0,1-2 48 0,-4 5 16 16,-1 1-720-16,-2 2-160 0,-2 1-32 0,0-2 0 16,-2-1-192-16,0-1-64 0,-2-1 0 0,1-1 0 15,2-3-208-15,3 0-48 0,3-6-16 0,2-2 0 31,3 0-1056-31,3-3-208 0,2-6-32 0,1-10-10752 0</inkml:trace>
  <inkml:trace contextRef="#ctx0" brushRef="#br0" timeOffset="27970.65">17254 6952 11967 0,'-9'-2'1072'0,"-1"2"-864"15,-1 3-208-15,-3 4 0 0,-1 0 1232 0,-2 6 208 0,-1 0 32 0,-1 3 16 16,-1 5-400-16,-2 3-96 16,2 6-16-16,-3 0 0 0,1-1-240 0,1 1-48 15,2 0-16-15,1 3 0 0,0 2-64 0,4 1-16 0,3-2 0 0,2-1 0 16,4-2-208-16,3-5-64 16,4 2 0-16,3-5 0 0,4-2-176 0,1-4-144 0,1-1 192 15,5-4-192-15,3-4 0 0,1 0 0 0,0-3 0 0,1-3 0 31,1-2-1600-31,1-1-256 0,-1-3-64 0</inkml:trace>
  <inkml:trace contextRef="#ctx0" brushRef="#br0" timeOffset="28319.34">17675 7191 19695 0,'-8'15'864'0,"5"-4"192"0,-3 3-848 0,0 1-208 16,-2 3 0-16,0 3 0 0,-1 8 368 0,-1-3 16 15,-1 1 16-15,1-3 0 0,0-1 304 0,0 2 48 16,1-2 16-16,1 1 0 0,5-4-112 0,1-2-16 16,2-3 0-16,4-2 0 0,4-4-224 0,-1 0-48 15,5-5-16-15,0-2 0 0,4-3 0 0,0-3 0 0,2 0 0 16,2-5 0-16,2 1-32 0,3-6 0 15,0 0 0-15,-1-3 0 0,-1 1-144 0,-2-4-48 16,-2 1 0-16,-1 0 0 0,-3 0 80 0,-3-1 16 16,-5 0 0-16,-3-1 0 0,-3 1 64 0,-2-2 16 15,-4 2 0-15,-3 3 0 0,-4 5-48 0,-2 0-16 0,-1 0 0 0,-2 4 0 16,-1 0-240-16,-1 5-192 16,-1 0 48-16,1 2 0 15,0 1-1856-15,1 0-368 0,1 1-80 0,3 0-16 0</inkml:trace>
  <inkml:trace contextRef="#ctx0" brushRef="#br0" timeOffset="28636.85">18314 7060 12895 0,'0'0'1152'0,"0"0"-928"0,0 0-224 0,0 0 0 0,0 0 1808 0,0 0 320 16,-6 7 64-16,-2-5 16 0,-1 3-1296 0,1 3-256 15,-3 1-48-15,3 2-16 0,-1-2-208 0,0 2-32 16,0 2-16-16,2-1 0 0,2 2 48 0,2 1 0 16,1 0 0-16,2-2 0 0,3 1 160 0,-1 1 32 15,5 0 16-15,-2 3 0 0,0 0-80 0,1 0 0 16,2 2-16-16,-3-1 0 0,1-1 16 0,-2 1 0 16,0 0 0-16,-1 0 0 0,-3 0-80 0,-3 0-16 15,-1-2 0-15,-2-1 0 0,-2 0 0 0,-1-3 0 16,-1 1 0-16,-3-2 0 0,-1 1-96 0,0 1 0 15,-1-4-16-15,-8 4 0 0,3-2-176 0,1-4-128 16,1-2 192-16,0-3-192 0,0-3 0 0,1-3-192 0,4-3 0 0,3 0 0 31,2-2-2400-31,3-3-480 0,0-1-80 0</inkml:trace>
  <inkml:trace contextRef="#ctx0" brushRef="#br0" timeOffset="29190.73">18982 7175 17615 0,'0'0'768'0,"0"0"192"0,0 0-768 16,-4-8-192-16,4 8 0 0,0 0 0 0,-8-5 896 0,8 5 160 15,-9 0 32-15,9 0 0 0,-11 5-448 0,3 4-96 16,-2-3-16-16,3 6 0 0,-4-2-48 0,4 4-16 16,-1 1 0-16,0 5 0 0,0 7 64 0,0 0 16 15,-1 3 0-15,4 0 0 0,1-6-96 0,2 5-32 16,0 0 0-16,2 0 0 0,3-4-208 0,1 0-32 16,-1-6-16-16,5-2 0 0,-2-6-32 0,3 0 0 15,0-3 0-15,3-2 0 0,2-2 256 0,1-3 32 16,1-2 16-16,2-4 0 0,0-5 128 0,1 0 16 15,0-2 16-15,0-3 0 0,-1 2-336 0,1-3-80 16,-1-2-16-16,-2 2 0 0,0 2-160 0,-4 0 0 16,1 0 0-16,-4 1 0 0,0 1 0 0,-1 1 128 15,-2 3-128-15,-6 8 0 0,8-7 0 0,-8 7 0 16,0 0 0-16,0 0 0 0,0 0 0 0,6 11 0 16,-2 2-176-16,0 1 176 0,-3 4-160 0,0 1 160 0,0 0-192 0,2 1 192 15,-1-1 0-15,2-5 0 0,1-1 0 16,2 0 0-16,0-6 0 0,2 2-128 0,1-5-16 0,2-3 0 15,1-3 144-15,3-1 0 0,2-6 0 0,1 2 0 16,-1-4 0-16,-1 1 0 0,0-5 0 0,-3-3 0 16,0-2 128-16,-1 0 0 0,-2-3 0 0,-1 1 0 15,-2-1-128-15,-3-2 0 0,0 1-176 0,-1 1 176 16,0-1-128-16,-4 5 128 0,-3-1 0 0,3 8-144 16,0-1-432-16,0 0-64 0,-1 4-32 0,1 9-8736 15,-3-8-1760-15</inkml:trace>
  <inkml:trace contextRef="#ctx0" brushRef="#br0" timeOffset="29486.9">19785 7576 21071 0,'-2'19'928'0,"-2"-3"208"0,0 4-912 0,0 3-224 16,0 0 0-16,-1 1 0 0,-2 0 896 0,-1-2 144 15,-1-2 32-15,0 2 0 0,-2-2-512 0,1-1-112 16,1-3 0-16,1-2-16 0,3-1-240 0,1-4-32 16,4-9-16-16,0 0 0 0,0 0 208 0,0 0 32 15,0 0 16-15,0 0 0 0,0 0 48 0,9-4 16 0,0-1 0 0,4-10 0 16,-2-2-176-16,-1 1-32 0,-1-1-16 16,-3 7 0-16,0-1-240 0,-3-3 0 15,0 0 0-15,1 0 0 0,-3-3 128 0,0 2-128 16,-1-2 0-16,0 3 0 0,-1 0 128 0,0 3-128 0,-2-2 0 15,1 1 0 1,-2 3-256-16,1 0-160 0,-1 2-32 0,2 2-12992 0</inkml:trace>
  <inkml:trace contextRef="#ctx0" brushRef="#br0" timeOffset="29786.78">20347 6584 20095 0,'0'0'896'0,"0"0"176"0,0 0-864 0,0 0-208 16,-3 10 0-16,0 2 0 0,-4 4 304 0,0 1 16 16,-1 3 0-16,-2 2 0 0,2 6 80 0,-3 0 32 15,2 5 0-15,-6 18 0 0,1-2 320 0,1-4 64 16,1 4 16-16,2 3 0 0,0 0 16 0,0 0 16 15,0-4 0-15,3-8 0 0,1 0-528 0,1 0-96 16,0 0-32-16,1 1 0 0,0-3-208 0,4-2 128 16,-1-3-128-16,2-3 0 0,2-2 0 0,1-5 0 15,1-1 0-15,0-2 0 16,1-6-560-16,0-2-48 0,1-6-16 0,-7-6-11936 0</inkml:trace>
  <inkml:trace contextRef="#ctx0" brushRef="#br0" timeOffset="29958.05">19879 7305 24879 0,'0'0'1088'0,"-6"-5"256"0,6 5-1088 0,0 0-256 0,5-10 0 0,2 5 0 15,4 3 960-15,1 0 144 0,4 2 32 0,4 2 0 16,2-2-832-16,2-2-176 0,1-1-128 0,2-3 192 16,0 3-192-16,2 0 192 0,3-2-192 0,-10 1 192 0,4 2-192 0,1-1 0 15,0-1 0-15,4 2-176 16,1-2-2368-16,1-2-464 0,30-6-112 0,-13 1-16 0</inkml:trace>
  <inkml:trace contextRef="#ctx0" brushRef="#br0" timeOffset="30258.47">21558 7217 21423 0,'0'0'944'0,"0"0"208"0,0 0-928 0,0 0-224 16,0 0 0-16,0 0 0 0,0 0 768 0,0 0 128 15,-4 14 0-15,-2-1 16 0,-4 3-80 0,0 2-32 0,-3 3 0 0,3 3 0 16,-2 6-32-16,1-4 0 0,-2 2 0 0,2 0 0 15,-1 4-368-15,1 0-80 0,1-6 0 0,1 2-16 16,0 2-176-16,0-4-128 0,0 6 144 0,-2-5-144 31,-2-1-976-31,0-1-304 0,1-5-48 0,-2-2-11424 0</inkml:trace>
  <inkml:trace contextRef="#ctx0" brushRef="#br0" timeOffset="30409.18">21277 7546 22863 0,'19'-4'1008'0,"-3"1"208"0,3 1-960 0,4 1-256 16,2 1 0-16,3 0 0 0,3-2 448 0,2 2 32 15,3-2 16-15,0-2 0 16,-2-2-1072-16,-2 0-224 0,-1-4-32 0,-1 3-16 0</inkml:trace>
  <inkml:trace contextRef="#ctx0" brushRef="#br0" timeOffset="30704.84">22538 7148 10127 0,'-12'6'448'0,"5"-2"96"0,-3 4-544 0,-1 2 0 15,-2 0 0-15,-1 3 0 0,-3 1 2384 0,0 4 368 0,-2 1 80 0,-2 2 16 16,0 5-1696-16,-2-4-352 16,-3 3-64-16,2 1-16 0,3-2-144 0,0 3-16 15,2-1-16-15,1-1 0 0,3-1-240 0,4-4-48 0,2 1-16 0,2-3 0 0,4-2-96 0,0 1-16 16,3-3 0-16,0-3 0 16,4-1-128-16,1 2 160 0,1-6-160 0,1-3 160 0,0-1-288 0,2-1-64 15,1-1-16-15,3-2 0 16,1-2-784-16,3 2-160 0,-2-2-16 0,8-5-9120 15</inkml:trace>
  <inkml:trace contextRef="#ctx0" brushRef="#br0" timeOffset="31038.57">22555 7574 19407 0,'0'0'848'0,"0"0"192"0,9 1-832 0,0 2-208 15,0 2 0-15,-1 0 0 0,0 0 912 0,-2 4 144 16,-1-2 32-16,-1 5 0 0,-1-1-448 0,-2 2-64 16,-1 1-32-16,-2-1 0 0,-2-1-32 0,0 2-16 0,-2 0 0 0,-1 0 0 15,-2-2 64-15,0 0 16 16,-1 2 0-16,0 0 0 0,-1-1-144 0,2 2-32 15,-1-1 0-15,2-1 0 0,2-3-128 0,3 3-16 16,2-2-16-16,3-2 0 0,3 1-112 0,3-1 0 16,1 1-128-16,2-3 192 0,1-2-48 0,2 1-16 0,2-2 0 0,1-3 0 15,1 2-128-15,-1-1 0 16,1 0 0-16,0-2 0 0,0 0-1280 0,0-2-256 0,-1 1-32 16,9-1-11184-16</inkml:trace>
  <inkml:trace contextRef="#ctx0" brushRef="#br0" timeOffset="31528.48">23886 7069 21647 0,'-17'-9'960'0,"4"4"192"0,1 1-912 0,-2-1-240 0,-1 0 0 0,-2 5 0 15,-1 4 336-15,-2 0 32 0,-6 0 0 16,-2 3 0-16,-2 2-96 0,-2 3-16 16,-1 2 0-16,0 1 0 0,3 0-16 0,3 2-16 0,4-1 0 0,5 1 0 15,2-1 16-15,7-1 0 0,2-1 0 0,6 0 0 16,1 0 144-16,1 0 16 0,5 2 16 0,2-2 0 16,4 1-64-16,2 1-16 0,1 1 0 0,3 1 0 15,0-2-144-15,-1 1-48 0,0-3 0 0,-2 1 0 16,-2 1-144-16,-3 5 0 0,-2-3 144 0,-4-1-144 15,-3-3 0-15,-2 0 128 0,-5 0-128 0,-1-1 0 0,-3-2 144 0,-8 2-144 16,-2 0 192-16,-3-4-192 0,-1 2 224 0,-1-2-64 16,-1 3-16-16,3-6 0 0,-1 0-144 0,3-3-176 15,2-3 48-15,1-3 0 16,2-3-2032-16,2-2-400 0</inkml:trace>
  <inkml:trace contextRef="#ctx0" brushRef="#br0" timeOffset="31744.56">24332 7163 11055 0,'0'0'480'0,"0"0"112"15,-3 12-464-15,1-2-128 0,-3 4 0 0,1 2 0 0,-1 3 2384 0,-4 3 464 16,1 5 96-16,-2-2 0 0,-3 4-1824 0,-1 2-368 15,-2-2-80-15,-2 0-16 0,-1-1-256 0,-1 0-48 16,-2 1-16-16,-1-3 0 0,-1 2-336 0,2-4 0 0,2-1-160 0,-4 6-10992 16</inkml:trace>
  <inkml:trace contextRef="#ctx0" brushRef="#br0" timeOffset="32089.9">24375 7534 16575 0,'-9'18'1472'0,"5"-10"-1168"16,-1 4-304-16,1 2 0 0,-2-1 768 0,-2-1 112 15,1 0 16-15,-1 1 0 0,-1-4 256 0,2 1 48 16,-1-2 16-16,2-3 0 0,6-5-496 0,0 0-80 15,0 0-32-15,0 0 0 0,0 0-80 0,1-9-16 16,2-6 0-16,3-1 0 0,2 0-160 0,2-2-32 16,1-1-16-16,3 0 0 0,0-1-304 0,3 0 128 15,0 1-128-15,2 0 0 0,2 2 0 0,-1 0 0 16,1 3 0-16,-1 5 0 0,1-1 0 0,1 6 0 16,0 2 0-16,-3 3 0 0,-1 3-160 0,-2 6 160 15,-2-1-160-15,-3 6 160 0,-2 4 0 0,-2 1 0 16,-3 1-128-16,-2 0 128 0,-3 2 0 0,-2 0 0 15,-2 3-160-15,-1-1-8400 16,-3-5-1680-16</inkml:trace>
  <inkml:trace contextRef="#ctx0" brushRef="#br0" timeOffset="32493.71">25667 6684 14223 0,'-17'8'624'0,"6"-3"144"0,-3 4-624 0,-3-2-144 16,-2 5 0-16,-1 0 0 0,-3 7 1008 0,-1 6 160 15,-1 0 48-15,0 5 0 0,-2 1-368 0,2 1-64 16,2 2-16-16,0 3 0 0,-1 2-192 0,0 3-32 16,1 3-16-16,-1 1 0 0,-2 2-176 0,2-1-32 15,1 4-16-15,3-2 0 0,0 0-176 0,1-4-128 16,2 2 192-16,6-9-192 0,3-3 0 0,4-7 0 15,4-2 0-15,5-3 0 16,3-1-560-16,3-6-64 0,2-3-16 0,7-3 0 16,2-5-416-16,3-2-96 0</inkml:trace>
  <inkml:trace contextRef="#ctx0" brushRef="#br0" timeOffset="33065.85">25861 7041 18431 0,'0'0'816'0,"0"0"160"0,0 0-784 0,-8 13-192 15,3 3 0-15,0 9 0 0,-2 1 416 0,-1 6 32 16,0 1 16-16,1 6 0 0,-3 1-304 0,-1-2-160 16,2 1 160-16,1 1-160 0,-4-1 256 0,1-2-32 15,3-5-16-15,2-3 0 0,2-5-48 0,3-1-16 16,1-5 0-16,1-9 0 0,4 1-16 0,1-5 0 15,1 0 0-15,4-4 0 0,2-3 448 0,1-2 64 16,1 0 32-16,2-5 0 0,-1 0-160 0,1-3-16 16,-2-2-16-16,0 1 0 0,0 0-352 0,1-1-128 15,0 0 0-15,-4 2 144 0,-2-2-144 0,-1 0 0 0,0 2 0 0,-2 2 128 16,-2 1-128-16,2 3 0 0,-2 2 0 0,-5 4 0 16,0 0 0-16,0 0 0 15,0 0 0-15,4 8 0 0,-2 3-160 0,2 3 160 16,-2-3 0-16,2 3-144 0,0 0 144 0,0-1 0 0,2-1 0 15,1 0 0-15,0-3 0 0,2 0 0 0,1-1 0 0,2-1 0 16,0-3 0-16,4 0 128 0,-1-3-128 0,3-1 176 16,1-1 128-16,0-2 16 0,-3 1 16 0,1-3 0 15,-2-4-80-15,0 1 0 0,-1-3-16 0,-2 2 0 16,-3-3-112-16,-2 0-128 0,1 2 176 0,-3-3-176 16,1 0 0-16,-3-1 0 0,-2 2 0 0,-1-2 0 15,0 1-512 1,0 1-192-16,-1-2-64 0,1 0-7360 0,0 2-1472 0</inkml:trace>
  <inkml:trace contextRef="#ctx0" brushRef="#br0" timeOffset="33373.75">26619 7384 16575 0,'-7'18'736'0,"5"-10"160"0,-2 3-720 0,-1 1-176 0,0 5 0 0,-2 1 0 16,0 0 1200-16,-1 1 208 15,1 1 32-15,-1 2 16 0,-1-2-608 0,1 1-112 16,1-2-32-16,-1 0 0 0,0-3-16 0,3 1-16 16,2-4 0-16,0-2 0 0,3 0-96 0,3 0-32 0,0-4 0 0,4-2 0 15,-1-2-128-15,3-2-32 16,0-2 0-16,1-3 0 0,2 0-48 0,-1-3-16 0,0-1 0 16,2 0 0-16,0-4-64 0,0-4-32 0,-1 2 0 0,0 2 0 15,-2-2-64-15,-1-2-16 0,-2 1 0 0,0 0 0 16,-3 0-144-16,-2-2 0 0,-1 2 0 0,-1-2 128 15,-2 1-128-15,-2-1-176 0,-1 1 48 0,0 2 0 16,0 2-608-16,0 2-112 0,-3-1-32 16,2 2-8144-16,-2-3-1648 0</inkml:trace>
  <inkml:trace contextRef="#ctx0" brushRef="#br0" timeOffset="33690.18">27202 6629 17503 0,'0'0'768'0,"0"0"176"0,0 0-752 0,0 0-192 15,-6 5 0-15,-1 0 0 0,0 6 1584 0,-2 3 272 16,0 3 64-16,-1 5 16 0,-2 3-1392 0,1 2-288 15,-1 4-48-15,0 2-16 0,-2 2 64 0,4 0 0 16,-3-1 0-16,0 1 0 0,6 4 336 0,-2-3 80 16,0 0 16-16,1 0 0 0,2-1-240 0,2 1-64 15,3-3 0-15,2 0 0 0,3-1-224 0,1-1-160 0,0-3 192 16,3-3-192-16,2-1 0 0,1 0 0 0,4-6 0 0,1-2 0 16,0-2-320-16,2 0-64 15,1-2 0-15,1-5-16 16,1 0-2096-16,0-5-400 0</inkml:trace>
  <inkml:trace contextRef="#ctx0" brushRef="#br0" timeOffset="33861.3">26868 7157 28559 0,'0'0'1264'0,"0"0"272"15,0 0-1232-15,7-4-304 0,4-1 0 0,1 5 0 0,4 0 0 0,1 1 128 16,4-1-128-16,2 4 0 0,1-3 0 0,2 1 0 15,2-2 0-15,4-2 0 16,2 1-416-16,5-3-96 0,1 2 0 0,1-1-7664 16,0-1-1520-16</inkml:trace>
  <inkml:trace contextRef="#ctx0" brushRef="#br0" timeOffset="34363.01">28213 6430 10127 0,'-12'-8'896'0,"12"8"-704"0,-2-6-192 0,2 6 0 16,0 0 1376-16,0 0 240 0,0 0 48 0,0 0 16 15,0 0-752-15,0 0-160 0,0 0-16 0,10 10-16 16,0 3-288-16,6-1-48 0,2 4-16 0,4 1 0 0,2 1 64 15,5 4 0-15,2 4 0 0,1 6 0 0,-1 0 160 0,2 4 32 16,2 2 16-16,0 2 0 0,1 2 80 0,-1 7 16 16,1 4 0-16,0 2 0 0,-1 2-224 0,-3 1-32 15,0 2-16-15,-8 1 0 0,-2 3-160 0,-8-3-48 16,-3 1 0-16,-6-4 0 0,-6-3 208 0,-7 1 32 16,-5 1 16-16,-3-3 0 0,-4-5 16 0,-3-2 0 15,-4-4 0-15,-2-1 0 0,-4-1-64 0,0-3-16 0,0-2 0 0,-2-3 0 16,-2-3-240-16,-1 0-48 0,-1-1-16 0,0-4 0 15,-1 2-160-15,1-3 0 16,-1-2 0-16,5-2 0 16,0-1-2784-16,2-1-432 0</inkml:trace>
  <inkml:trace contextRef="#ctx0" brushRef="#br0" timeOffset="38661.08">29396 6277 6447 0,'3'-10'576'0,"3"2"-576"16,-1-2 0-16,4 6 0 0,-1-1 3056 0,2 0 496 15,-1 1 96-15,-9 4 32 0,12 3-2240 0,2 3-448 16,-4 1-96-16,3 0 0 0,1 5-592 0,3 4-112 15,-2 2-32-15,1 4 0 0,5 1-160 0,2 6 0 16,1 5 144-16,3 2-144 0,0 3 0 0,4 6 144 16,0 0-144-16,2 7 0 0,5 4 208 0,-4 5-64 0,0 0-16 0,-2 3 0 15,-4-3-128-15,-3 5 160 0,-4-1-160 0,-3 1 160 16,-4 0-32-16,-3 0 0 0,-1 2 0 0,-2-2 0 16,-4 0 144-16,-3-4 32 0,-4 2 0 0,-2-5 0 15,-1 2 112-15,-3-1 32 0,-4-3 0 0,-1 2 0 16,-5 0 112-16,-2-6 16 0,-2-3 16 0,-4 3 0 15,-3-3 48-15,-2 0 16 0,-3-4 0 0,0-2 0 16,-2-3-272-16,-1 0-48 0,0-2-16 0,-2-2 0 16,1-3-176-16,-2-2-144 0,-1-2 192 0,-3-3-192 15,-6-5 0-15,0-4 0 0,-1-2-192 0,3-6-9728 16,2 2-1952-16</inkml:trace>
  <inkml:trace contextRef="#ctx0" brushRef="#br0" timeOffset="42499.86">5892 10519 8287 0,'0'0'368'0,"-13"5"80"0,2-3-448 0,-1 1 0 16,3 1 0-16,0 0 0 0,9-4 1600 0,-9 2 224 0,9-2 48 0,0 0 16 15,0 0-768-15,0 0-160 0,0 0-16 0,0 0-16 16,0 0-80-16,14-1-16 16,4 0 0-16,4-3 0 0,4-5-320 0,5 4-64 15,2-3 0-15,5 2-16 0,5-1-224 0,6-1-32 0,2 1-16 0,1-3 0 16,1 1-160-16,-1-2 0 0,0 0 144 0,-1-1-144 15,0 0 0-15,-1 3 0 0,-2-2 0 0,0 3 128 32,-1 1-1360-32,-4 2-272 0</inkml:trace>
  <inkml:trace contextRef="#ctx0" brushRef="#br0" timeOffset="42697.49">5936 11119 17503 0,'-13'7'768'0,"13"-7"176"0,0 0-752 0,0 0-192 15,7 7 0-15,3 2 0 0,3-4 1792 0,3 0 336 16,5 1 64-16,3-1 16 0,2-2-1664 0,7-1-336 16,6-3-64-16,20-3-16 0,1-1-128 0,-23-3 0 15,2 1 0-15,2-5-11488 16</inkml:trace>
  <inkml:trace contextRef="#ctx0" brushRef="#br0" timeOffset="44163.68">7389 11611 12031 0,'0'0'528'0,"-2"7"112"0,-1 1-512 0,0-3-128 16,3-5 0-16,-2 9 0 0,-3-3 864 0,1 1 144 16,0-2 16-16,4-5 16 0,0 0-48 0,0 0-16 15,0 0 0-15,0 0 0 0,0 0 32 0,0 0 0 16,0 0 0-16,5-12 0 0,-2-3-304 0,3-5-64 15,2-1-16-15,2-5 0 0,0-1-192 0,3-5-48 16,1-2 0-16,1-4 0 0,2-2-128 0,0-5-16 16,2-1-16-16,3-5 0 0,1-2-224 0,11-30 128 15,-2 5-128-15,-10 26 0 0,1-2 0 0,12-35 128 16,-2 6-128-16,-2 5 0 0,-1 5 0 0,-1 0 144 16,-1 3-144-16,-2 6 128 0,-3 5-128 0,-2 4 0 15,0 5 0-15,-2 8 0 0,1 2 0 0,-1 7 0 16,-2 3-160-16,-3 7 160 0,-2 2 0 0,0 4 0 15,-2 3 0-15,0 2 0 0,-4 7-160 0,2 0 160 16,-8 5-160-16,10-4 160 0,-10 4 0 0,0 0 0 16,10 8 128-16,-2-3-128 0,-8-5 0 0,10 13 0 0,-2 2-192 0,-1 3 48 15,2 1 144-15,0 2 0 0,1 6 0 16,1 4-128-16,0 3 0 0,-1 4 0 0,3 7 0 0,1 3 0 16,1 5 128-16,2 6 0 0,-2-1 0 0,-1 4-128 15,-3 7 128-15,-3-21 0 0,3 7 0 0,1 4 0 16,-2 3 0-16,0-1 0 0,-1 2 0 0,0-2 0 15,-4-1 144-15,-1-1-144 0,0-5 192 0,0-2-192 16,-2-5 208-16,2-1-64 0,-3-4-16 0,2 11 0 16,-3-9-128-16,4-21 192 0,-4-2-192 0,2-2 192 0,1-2-336 0,-1-3-64 15,-1-3-16-15,3-4 0 16,-1-1-1856-16,-3-6-368 0</inkml:trace>
  <inkml:trace contextRef="#ctx0" brushRef="#br0" timeOffset="44380.46">7533 11018 15663 0,'0'0'1392'0,"0"0"-1120"16,0 0-272-16,0 0 0 0,0 0 1808 0,0 0 304 15,10-2 64-15,4-1 16 0,5-1-1424 0,5 2-304 16,4-2-48-16,4 1-16 0,6-2 128 0,3-1 32 15,1 0 0-15,1-4 0 0,1 1-256 0,1-3-48 16,-1 3-16-16,1-2 0 0,0 3-240 0,1-2 128 16,-1 2-128-16,-2 0 0 15,-2 1-1936-15,-2-2-496 0</inkml:trace>
  <inkml:trace contextRef="#ctx0" brushRef="#br0" timeOffset="44832.13">9455 9942 16575 0,'0'0'1472'0,"0"0"-1168"16,0 0-304-16,0 0 0 0,0 0 224 0,0 0-16 16,0 0 0-16,0 0 0 0,-2 10 48 0,0 4 16 15,-3 4 0-15,0 2 0 0,-4 3 112 0,0 4 32 16,-3-2 0-16,1 7 0 0,0 3 96 0,-3 6 0 15,1 5 16-15,1 5 0 0,2 3 64 0,0 3 16 16,0 4 0-16,1 3 0 0,-1 5-144 0,2 1-16 16,3 1-16-16,3-4 0 0,2-2-208 0,2-1-32 15,1-6-16-15,3-5 0 0,4-4 32 0,2-7 16 16,-2-3 0-16,-1-12 0 0,2-2-32 0,2 2-16 0,1-3 0 16,1-4 0-16,3 1-176 0,0-5 0 0,1-2 144 0,-4-1-144 31,0-6-432-31,-1 1-144 0,0-3-48 0,0-2-7200 0,-1-3-1456 0</inkml:trace>
  <inkml:trace contextRef="#ctx0" brushRef="#br0" timeOffset="45004.59">9125 10892 23039 0,'0'0'2048'0,"0"0"-1648"16,0 0-400-16,14 4 0 0,7 6 304 0,0-4-32 15,2-4 0-15,4-1 0 0,2-2-64 0,3 0-16 16,2-3 0-16,3-4 0 0,4 2-64 0,-2-5 0 16,-2 2-128-16,1-4-7296 15,0 2-1584-15</inkml:trace>
  <inkml:trace contextRef="#ctx0" brushRef="#br0" timeOffset="45516.08">10805 9555 13823 0,'0'0'1216'0,"0"0"-960"15,0 0-256-15,-9 10 0 0,0-2 384 0,-1 5 48 16,-2-2 0-16,-1 7 0 0,-1 5 80 0,-1 1 32 16,-3 5 0-16,-2 4 0 0,-4 8-96 0,0 6 0 15,0 6-16-15,1 11 0 0,-1 8-48 0,-4 6-16 16,0 5 0-16,0 4 0 0,2 2-240 0,5 0-128 15,-1-1 160-15,7-3-160 0,2 0 128 0,7-3-128 16,1-7 0-16,5-9 144 0,5-8 48 0,1-3 16 16,3-3 0-16,5-10 0 0,1-5 32 0,-2-13 0 15,2-1 0-15,0-2 0 16,6 2-1104-16,-2-2-224 0</inkml:trace>
  <inkml:trace contextRef="#ctx0" brushRef="#br0" timeOffset="45898.95">11519 10234 12895 0,'-5'-15'576'0,"1"3"112"0,0 0-560 0,-1-2-128 16,-2 2 0-16,-4 5 0 0,-1 0 736 0,-2 1 112 15,-2 2 32-15,-1 3 0 0,-4-2-192 0,0 6-48 16,-4 4 0-16,0 5 0 0,-3 4-208 0,0 2-48 16,-1 4-16-16,-2 4 0 0,-2 2 208 0,-1 4 32 15,4 1 16-15,-1 4 0 0,-2 3 80 0,4 4 0 16,2-2 16-16,5 1 0 0,5 0-304 0,4-2-64 15,4 1-16-15,6 0 0 0,5-3-160 0,4-3-48 16,4 1 0-16,4-5 0 0,4-6 0 0,0 0 0 16,2-6 0-16,3 0 0 0,1-1-128 0,0-3 0 0,1-9 0 0,1 1 0 31,3-4-576-31,2 0-160 0,1-4-32 0</inkml:trace>
  <inkml:trace contextRef="#ctx0" brushRef="#br0" timeOffset="46098.92">11626 10782 20207 0,'-3'24'896'0,"2"-6"192"0,0 0-880 0,1 8-208 16,0 6 0-16,0 2 0 0,-2 3 960 0,1 3 160 0,0-1 32 0,0-1 0 15,-5 0-304-15,5-12-48 0,-3 3-16 0,1 3 0 16,-3-2-416-16,3 0-96 0,-1-1-16 0,0 9 0 15,1-6-1632-15,3-12-336 0,4 16-64 16,0-12-16-16</inkml:trace>
  <inkml:trace contextRef="#ctx0" brushRef="#br0" timeOffset="46531.41">12579 10295 14735 0,'-6'-5'1312'0,"-1"1"-1056"16,1-3-256-16,0 3 0 0,-1 2 960 0,0 4 144 15,-4 4 32-15,1 2 0 0,-1 4-464 0,-3 4-96 16,-3 1 0-16,0 8-16 0,-3 0-192 0,3 7-48 15,-2 2 0-15,1 3 0 0,1 0 144 0,3 4 32 16,4 3 0-16,0-2 0 0,2 1-128 0,3-3-32 16,1-1 0-16,4-3 0 0,2 0-176 0,2-1-32 15,2-2-128-15,4-8 192 16,0-2-480-16,2-5-96 0,0-4-32 0,4-4-6864 16,1-2-1360-16</inkml:trace>
  <inkml:trace contextRef="#ctx0" brushRef="#br0" timeOffset="46916.21">13198 10431 8287 0,'-6'-11'368'0,"2"6"80"0,4 5-448 0,0 0 0 16,-8-4 0-16,8 4 0 0,-9-5 2736 0,0 5 464 15,1 3 80-15,-3 3 32 0,0 4-2288 0,-3 1-464 0,0 3-96 0,-1 4-16 16,-2 1-32-16,1 4-16 0,-2-2 0 0,0 4 0 16,0-1 128-16,6 2 32 0,1-3 0 0,4 1 0 15,-1 1-160-15,6-5-16 16,4-2-16-16,2-3 0 0,0-1-160 0,2-4-16 0,7-3-16 0,1 0 0 16,4-4 32-16,-1-2 16 0,0-2 0 0,1-2 0 15,0-2-64-15,-1-3-16 0,1 0 0 0,-1-5 0 16,-2-1 80-16,-1 0 16 0,0 1 0 0,-1-1 0 0,-2-2-80 0,-1 2-16 15,0 0 0-15,-2 1 0 0,-3-2-144 0,-1-2 0 16,-3-1 144-16,-1 2-144 0,0-1 128 0,-4 1-128 16,-2 1 128-16,0-3-128 0,-1-1 0 0,0 1 0 15,-3 1 0-15,-1 1 0 16,1 1-384-16,1 2-112 0,-1 1-16 0,1 7-8144 16,2 2-1648-16</inkml:trace>
  <inkml:trace contextRef="#ctx0" brushRef="#br0" timeOffset="47267.47">13771 10178 5519 0,'0'0'240'0,"0"0"64"0,0 0-304 0,0 0 0 0,-6-1 0 0,0 2 0 16,-1 2 3008-16,0 2 560 15,-2 2 96-15,0 0 32 0,1 0-2720 0,-1 1-528 0,-1 1-128 0,0 0 0 16,1 0-96-16,1 0-16 0,3 1 0 0,2 0 0 16,0 0 0-16,3-1 0 0,1 4 0 0,4-4 0 15,-2 2 16-15,3 0 0 0,3 1 0 0,-2 2 0 16,1 2-80-16,1 0-16 0,0-1 0 0,0-1 0 16,-1 2 64-16,-1 1 16 0,1-3 0 0,-3 1 0 15,1-1 320-15,-2-1 64 0,-1 2 16 0,-1-1 0 16,0 0-48-16,-1-2-16 0,-1 0 0 0,-3 2 0 0,1-2-96 15,-3-2-32-15,-3 1 0 0,-1-2 0 0,-1 3-160 16,-4-6-48-16,-2 2 0 0,-12-3 0 0,1 0-208 0,9-3-256 16,-1 1 48-16,-1-3 16 15,-2-3-1920-15,3 1-384 0</inkml:trace>
  <inkml:trace contextRef="#ctx0" brushRef="#br0" timeOffset="47817.55">14385 9999 17503 0,'0'0'768'0,"0"0"176"0,-7 4-752 0,-1 1-192 0,2 4 0 0,-2-2 0 16,-2 6 208-16,4 2 16 0,-2 4 0 0,0 0 0 15,-1 3-224-15,1 3 0 0,0 0 128 0,0 0-128 16,1 3 128-16,2-1 0 16,-1 1-128-16,3 3 192 0,-1 2-48 0,3-1-16 0,-1 1 0 0,2-2 0 15,2-2-128-15,0-5 160 0,1-5-160 0,3 0 160 0,-2-3-16 0,2-6 0 16,1-1 0-16,1-4 0 15,-8-5 464-15,14-2 96 0,-1 0 0 0,1-2 16 16,1-4 176-16,1 1 48 0,-1 0 0 0,1-3 0 16,1-1-608-16,-1 2-112 0,-3-2-32 0,1 2 0 0,-2-4-192 15,-2 1 144-15,-3 2-144 0,1-1 128 0,0 5-128 0,-3-2 0 16,0 0 0-16,-5 8 0 16,0 0 0-16,0 0 0 0,0 0 128 0,9 13-128 0,-2 0 0 0,0 2 0 15,-2 0 0-15,0 0 0 0,0-1-128 0,1-3-16 16,1 3 0-16,0-2 0 0,1-4 144 0,0 1 0 15,-1-4 0-15,5-1 0 0,0-4 0 0,2-3 0 16,0-1 128-16,2-5-128 0,0 1 128 0,2-5-128 16,0-2 160-16,-1-4-160 0,0-6 128 0,-2 4-128 15,-1 0 0-15,-1 0 0 0,-3 2 0 0,0 0 0 16,-1 0 0-16,-3 1 0 0,-2 1 0 0,0 1 0 16,-1 1 0-16,-3-1 0 15,-3-2-320-15,2-2-176 0,0 1-16 0,-1 5-7232 16,2 1-1424-16</inkml:trace>
  <inkml:trace contextRef="#ctx0" brushRef="#br0" timeOffset="48156.21">15240 10430 11055 0,'-6'19'480'0,"4"-8"112"0,-1 2-464 0,1 2-128 0,-3 2 0 0,1 3 0 16,-1 6 1760-16,-2-2 336 0,0 0 64 0,-2 4 16 16,-3-3-1040-16,2 3-208 0,-1 1-32 0,1-3-16 15,0-3-336-15,1-3-64 0,2-5-16 0,3-1 0 16,3-1 192-16,1-5 48 0,0-8 0 0,0 0 0 0,5 5-48 0,3-3 0 16,1-6 0-16,1-2 0 0,1-2-64 0,1-3-16 15,-1-3 0-15,1 0 0 0,-2 0-288 0,1-1-64 16,-2-2-16-16,0 1 0 0,-2-2 32 0,0 3 0 15,-1-1 0-15,-2 2 0 0,1 2-32 0,-2-2 0 16,-3-1 0-16,0 2 0 0,-3 4-208 0,-2-1 128 16,1 3-128-16,-2-1 0 0,-1 1 0 0,-2 5 0 15,0-1-176-15,-1 2 176 16,-1 1-1616-16,2 0-208 0,1-1-32 0,0-1-10880 16</inkml:trace>
  <inkml:trace contextRef="#ctx0" brushRef="#br0" timeOffset="48449.28">15887 9398 19583 0,'-8'17'864'0,"5"-4"176"0,1 2-832 0,-3 6-208 0,0 2 0 0,0 6 0 16,-2 0 128-16,0 5 0 0,-2 3-128 0,-3 3 192 16,-2-1-16-16,-6 20-16 0,2-5 0 0,7-16 0 15,-2 3 352-15,2 0 64 0,-1-2 0 0,2 1 16 16,0-4-304-16,3 1-64 0,2-1-16 0,1-2 0 16,1-3-400-16,1-2-64 0,2-5-32 0,0 0-6496 15,2-5-1280-15</inkml:trace>
  <inkml:trace contextRef="#ctx0" brushRef="#br0" timeOffset="48570.77">15485 10062 18143 0,'0'0'800'0,"0"0"160"0,-3-6-768 0,3 6-192 0,0 0 0 0,0 0 0 16,5-4 512-16,3 2 48 15,0 2 16-15,2 0 0 0,1-2-576 0,3-1-320 16,0-1 32-16</inkml:trace>
  <inkml:trace contextRef="#ctx0" brushRef="#br0" timeOffset="48852.97">16541 9727 15663 0,'0'0'688'0,"0"0"144"0,-2 9-656 0,-1 5-176 0,1 2 0 0,-1 3 0 16,-1 2 1104-16,-1 7 192 0,-1 1 48 0,1 3 0 0,-2 2-688 0,0 0-128 15,-4 2-16-15,1 2-16 0,0-1-176 0,-1 1-48 16,-1-4 0-16,0 1 0 15,-1 0-144-15,1 0-128 0,1-4 192 0,2-3-7136 16,-2 2-1424-16</inkml:trace>
  <inkml:trace contextRef="#ctx0" brushRef="#br0" timeOffset="49023.71">16150 10159 11967 0,'0'0'528'0,"10"3"112"0,-1-3-512 0,2 2-128 16,2 2 0-16,2 1 0 0,2-1 1152 0,-1-2 192 15,6 1 32-15,-1 1 16 0,0-2-1184 0,0 1-208 16,1-3 0-16</inkml:trace>
  <inkml:trace contextRef="#ctx0" brushRef="#br0" timeOffset="49353.1">17126 10036 11967 0,'0'0'1072'0,"0"0"-864"0,0 0-208 0,0 0 0 0,0 0 1808 0,-9 5 320 15,1 5 64-15,-2-2 16 0,-1 4-1184 0,-2-1-256 16,-1 2-32-16,-10 12-16 0,-2-2-224 0,6-8-48 15,0 3-16-15,-3 2 0 0,-1-1 80 0,-3 3 32 16,-3 2 0-16,3 1 0 0,0-2 32 0,2 0 0 16,2 1 0-16,3-4 0 0,3 2-208 0,4 0-48 15,6-3 0-15,-1-2 0 0,5 0-176 0,3 0-144 16,4-2 192-16,3-1-192 0,2-2 144 0,2-1-144 16,4-1 0-16,3-4 144 0,1 1-144 0,3-1 0 15,-1-2 144-15,2 0-144 0,0-2 0 0,0 3 144 16,-1-4-144-16,0-1 0 0,1 0 0 0,-1-1-144 15,-2-3-16-15,-1 2 0 16,-1-2-1840-16,-3 1-368 0,-1 0-80 0</inkml:trace>
  <inkml:trace contextRef="#ctx0" brushRef="#br0" timeOffset="49619.21">17160 10445 5519 0,'0'0'496'0,"7"-1"-496"16,0 1 0-16,2 1 0 0,0 0 3888 0,2 2 672 0,1 2 144 0,1 4 32 16,-1-2-2768-16,-2 4-560 0,-2-2-96 0,-2 3-32 15,-2 5-624-15,-3 2-128 0,-1-1-16 0,-3 1-16 16,-4 1-176-16,-2-1-48 0,-3 1 0 0,0 2 0 16,-2-2 176-16,2 1 48 0,-1-3 0 0,1-2 0 0,2 1 272 15,3-3 64-15,-1 0 16 0,3 0 0 0,1 1-352 0,3-5-80 16,1-1-16-16,1 0 0 0,2-2-208 0,2-3-32 15,1 0-16-15,3-1 0 0,0-3-144 0,2-2-192 16,3 0 32-16,2-2 16 16,-1 0-2032-16,3-5-384 0,1 0-96 0</inkml:trace>
  <inkml:trace contextRef="#ctx0" brushRef="#br0" timeOffset="50223.8">18679 9748 14559 0,'0'0'640'0,"0"0"144"0,0-7-624 0,0 7-160 16,0 0 0-16,0 0 0 0,0 0 864 0,-5 0 144 16,-5 5 16-16,-2 1 16 0,-2 6-400 0,-2-2-96 15,-3 4-16-15,-4 2 0 0,0 0 0 0,-2 1 0 16,-2 4 0-16,0 0 0 0,1 2 112 0,1-1 0 16,4-3 16-16,3 0 0 0,2-1-96 0,4-2-32 15,4-2 0-15,2 2 0 0,6-1-208 0,4-1-32 0,4 0-16 0,4-1 0 16,2-1-48-16,4 2-16 15,0-2 0-15,0-2 0 0,-1 3-80 0,0-1-128 16,0 2 176-16,-2 0-176 0,-1-1 144 0,-3-3-144 16,2 3 0-16,-5 0 144 0,-3-3-144 0,-2 1 0 0,-1 2 144 0,-5-3-144 15,-2-1 192-15,-3-1-48 0,-2 2 0 16,-2-4 0-16,-2-1-16 0,-3 0 0 16,-2-1 0-16,-1-4 0 0,-2 0-320 0,2 0-80 0,-1-3-16 15,4 0-8352 1,1-4-1680-16</inkml:trace>
  <inkml:trace contextRef="#ctx0" brushRef="#br0" timeOffset="50407.65">19141 9877 19343 0,'0'0'1728'0,"-2"7"-1392"0,0 4-336 0,-1 4 0 0,1 1 1152 16,-3 4 144-16,-3-1 48 0,2 2 0 0,-3 3-384 0,0 3-80 16,-3-4-16-16,2 4 0 0,-2-2-480 0,-1 2-80 15,0-4-32-15,0-3 0 16,2 0-1104-16,0 1-240 0,0-2-32 0</inkml:trace>
  <inkml:trace contextRef="#ctx0" brushRef="#br0" timeOffset="50733.31">19338 10082 15663 0,'-7'15'1392'0,"3"-6"-1120"15,-1-2-272-15,-1 5 0 0,-2 0 960 0,2 1 128 0,0 4 16 0,-2-1 16 16,2-1 48-16,-3 2 16 0,1-3 0 0,1-3 0 15,-1 0-432-15,2-3-96 0,-1-2-16 0,7-6 0 16,0 0-112-16,0 0-16 0,0 0-16 0,0 0 0 16,7-9-48-16,1-2 0 0,4-4 0 0,2-1 0 15,2-2-144-15,3 0-48 0,1-1 0 0,1 0 0 16,1 0-128-16,1 1-128 0,0 3 192 0,-1 0-192 16,0-1 160-16,-2 5-160 0,-1 2 128 0,-1 6-128 0,-1 5 192 15,-1 3-32-15,0 9-16 0,-1 0 0 0,-1 4-144 16,-3 3 128-16,-3 2-128 0,2 4 128 0,-4-4-128 0,1 2-224 15,-2 1 48-15,0-2-9184 16,0 4-1840-16</inkml:trace>
  <inkml:trace contextRef="#ctx0" brushRef="#br0" timeOffset="51336.56">20810 9722 12895 0,'-7'-8'1152'0,"7"8"-928"0,0 0-224 0,0 0 0 15,-4-5 1856-15,4 5 336 0,0 0 64 0,0 0 16 16,-8 6-1392-16,1 2-288 0,1 2-48 0,-2 5-16 16,-1 3-272-16,-1 3-48 0,-1 5-16 0,-2 1 0 15,-1 4 208-15,1-2 48 0,1 3 0 0,-1 1 0 0,4-2-48 0,1 0 0 16,1 1 0-16,2-1 0 15,1-4-208-15,3 0-64 0,1-7 0 0,2-1 0 16,2-2-128-16,7 2 192 0,1-5-192 0,-2-9 192 0,1-3 80 0,3-2 32 16,2 0 0-16,1-3 0 0,2-2 80 15,1-6 32-15,-1 1 0 0,1-3 0 0,2 2-288 16,-2 0-128-16,0-3 128 0,-1 2-128 0,-2 3 0 0,-2-1 0 16,-2 4 0-16,-1-2 0 0,0 4 0 0,-2 3 0 15,0 1 0-15,-1 3 0 0,0 2-192 0,-1 1 48 16,-1 5 0-16,2 0 0 0,-1 1 144 0,1 2 0 15,0-1-144-15,0 1 144 0,-1 0 0 0,3 0 0 16,-1-3 0-16,1 0 0 0,1-4 0 0,0 1 0 0,2-4 0 16,4-3 0-16,0-1 0 0,0-1 0 15,0-4 0-15,-2-4 0 0,4 0 144 0,1-5-144 0,-1-5 160 16,0 0-160-16,-1 0 192 0,-1-2-64 16,0-2-128-16,-3 2 192 0,-2 0-192 0,-2 0 128 15,-2-2-128-15,-1-1 0 0,-2 0 0 0,-2-4 0 16,-1 2 0-16,-2 1 0 0,-2 3-560 15,-2 2-48-15,-1 5-16 0,1 4-8000 0,-1 1-1600 0</inkml:trace>
  <inkml:trace contextRef="#ctx0" brushRef="#br0" timeOffset="51643.82">21678 10336 28559 0,'-10'21'2544'0,"6"-8"-2032"0,0 2-512 0,0 7 0 16,0 0-672-16,-1 0-224 0,-2 8-64 0,2-5 0 0,-2 2 1232 0,1-4 240 15,3-3 64-15,1 0 0 0,0-2-384 0,4-3-64 16,2-1 0-16,1-5-128 0,2-1 336 0,2-6-32 16,3 1-16-16,0-4 0 0,1-3 352 0,4-5 80 15,-3 0 16-15,2-4 0 0,1-2-272 0,-2-3-48 16,-1-1-16-16,-3 0 0 0,2-1-208 0,-3 1-32 15,-2-3-16-15,-3 2 0 0,-1-1-144 0,-3 4 0 16,-2-2 0-16,-3 2 128 0,1 3-128 0,-2 0-256 16,-2 0 64-16,-1 3 16 15,-1 2-1392-15,0-1-288 0,-1 2-48 0,1-1-10704 0</inkml:trace>
  <inkml:trace contextRef="#ctx0" brushRef="#br0" timeOffset="51973.07">22779 9274 21183 0,'0'0'1888'0,"0"0"-1504"0,0 0-384 0,0 0 0 0,0 0 608 0,-8 5 48 16,-2 1 16-16,-3 1 0 0,-1 5-192 0,-1 5-32 16,3 1-16-16,-2 4 0 0,-2 2-176 0,-2 4-48 15,0 5 0-15,-1 0 0 0,-1 1 48 0,0 3 16 16,-1 3 0-16,-4 13 0 0,1-2-16 0,5 1-16 16,-1 0 0-16,4-1 0 0,2-3-240 0,3 2 176 15,2-7-176-15,4 0 160 0,1-3-160 0,2-4 0 16,4 0 144-16,2-2-144 15,2-3-448-15,2-7-144 0,2-2-48 0,0-5-7328 16,0-3-1472-16</inkml:trace>
  <inkml:trace contextRef="#ctx0" brushRef="#br0" timeOffset="52122.98">22233 10050 22975 0,'-6'-13'1024'0,"5"10"192"0,1 3-960 0,0 0-256 0,2-7 0 0,-2 7 0 16,8-3 560-16,2 2 64 15,1 0 16-15,3 1 0 0,3 0-480 0,2 0-160 0,3-1 0 0,2-1 144 16,2 1-288-16,4-2-64 0,5 2-16 0,3-4-10864 16</inkml:trace>
  <inkml:trace contextRef="#ctx0" brushRef="#br0" timeOffset="52411.96">23198 9152 24879 0,'0'0'2208'0,"8"5"-1760"16,2 2-448-16,1 6 0 0,2-2 416 0,1 5 0 16,1 6 0-16,0 2 0 0,3 3 0 0,-2 6 0 15,-3 3 0-15,0 7 0 0,-3 3 48 0,-2 6 16 16,-3 4 0-16,-1 3 0 0,-3 0 288 0,-2 3 48 15,-4 4 16-15,0 2 0 0,-4 0-288 0,-3 0-48 16,-5 0-16-16,0-2 0 0,1-1-320 0,-1-6-160 16,-1-4 160-16,2-2-160 0,0-6 0 0,0-5 0 15,-1-7 0-15,1-7 0 16,1-4-496-16,-4 2-32 0,2-10-16 0,-1-8-14224 0</inkml:trace>
  <inkml:trace contextRef="#ctx0" brushRef="#br0" timeOffset="56422.91">23481 8804 12431 0,'6'-8'544'0,"-4"3"128"0,-2 5-544 0,9-2-128 15,-3-2 0-15,5 4 0 0,0 0 752 0,0 0 112 16,3 4 32-16,2 1 0 0,0 1-320 0,6 1-48 0,-1 5-16 0,0 2 0 16,2 4-176-16,-1 2-32 15,4 2-16-15,1 5 0 0,1 6-32 0,0 4-16 16,0 3 0-16,-1 2 0 0,3 7 128 0,-1-1 16 0,0 4 16 0,-1 4 0 15,-1 6 48-15,7 31 16 16,-8-7 0-16,-9 1 0 0,-4-5-304 0,-7 1-160 0,-6 1 160 16,-2-5-160-16,-4-2 144 0,-6 0-144 0,-3-5 128 0,-4-3-128 0,-4-4 144 0,1-3-144 15,-2-2 160-15,-3-5-160 16,-1-2-464 0,-1-6-192-16</inkml:trace>
  <inkml:trace contextRef="#ctx0" brushRef="#br0" timeOffset="63644.57">7576 12926 22111 0,'0'0'976'0,"0"0"208"0,0 0-944 0,-6 5-240 16,2 3 0-16,0 5 0 0,-1 4 624 0,0 5 80 15,0 3 0-15,-2 3 16 0,-2 5-240 0,1 4-48 16,-1 3-16-16,0 3 0 0,0-1-112 0,-1 5-32 15,-1-3 0-15,-1 5 0 0,2-1 64 0,-7 23 16 0,2-10 0 16,3-23 0-16,3 2-144 0,1 2-16 0,-3-4-16 0,-3 14 0 16,3-11-176-16,1-7 0 0,1-6-160 0,3-4 160 15,-1-5-2064 1,5-5-320-16</inkml:trace>
  <inkml:trace contextRef="#ctx0" brushRef="#br0" timeOffset="63815.75">7060 13601 27647 0,'0'0'2448'16,"0"0"-1952"-16,0 0-496 0,0 0 0 0,11 8 496 0,-1-4 0 15,2 3 0-15,9 3 0 0,2 2-240 0,-4-7-32 16,6-1-16-16,3-1 0 0,2 0-208 0,3 0 144 16,1-6-144-16,2 0 128 0,2 0-128 0,16-5-144 15,-7-3 144-15,-13 4-9040 16,0-3-1696-16</inkml:trace>
  <inkml:trace contextRef="#ctx0" brushRef="#br0" timeOffset="64078.06">8710 12869 26607 0,'-7'24'1168'0,"5"-4"256"0,2 7-1136 0,-1 7-288 0,1 6 0 0,0 4 0 15,-2 5 256-15,2-15 0 0,-5 7 0 0,-1 18 0 16,0 0 224-16,-5-6 32 0,1-3 16 0,0-2 0 16,0-1-144-16,2-4-16 0,-1-2-16 0,4-13 0 15,-1-1-1104-15,-2 16-208 0,3-9-64 0,0-10-7456 16,0-6-1504-16</inkml:trace>
  <inkml:trace contextRef="#ctx0" brushRef="#br0" timeOffset="64504.5">8595 13004 20271 0,'-1'-18'1792'0,"2"10"-1424"15,3-2-368-15,3 0 0 0,0 0 896 0,5-3 128 16,3 2 0-16,10-7 16 0,3 4-832 0,-5 4-208 16,5 1 0-16,4-3 0 0,3 2 0 0,18-1 0 15,-4 1 0-15,-6 4 0 0,-1 3 144 0,-4 1-144 16,2 5 128-16,-6 1-128 0,-5 0 0 0,-2 7 0 16,-5 3 0-16,-3 4-176 0,-5 1-80 0,-4 2-32 15,-2 2 0-15,-6 4 0 0,-4 0-96 0,-2 1 0 16,-5-3-16-16,-3 2 0 0,-2-4 400 0,3-7 0 15,-3 2 0-15,-3 1 176 0,-3 0 208 0,0 0 32 16,1 2 16-16,1-1 0 0,0-1 0 0,3 0 0 0,3 0 0 16,2-1 0-16,3 0-128 0,0 8-32 0,6-5 0 0,5 0 0 15,2-2-272-15,1-6 128 0,1 1-128 0,5 1 0 16,0 3 0-16,2 2 0 0,2 0 0 0,7 7 0 16,-4 0 320-16,0-1-64 0,-3 2 0 0,-3-3 0 15,-3 0 320-15,-3-2 48 0,-2-1 16 0,-3 2 0 16,-8-4 48-16,-3 1 16 0,-3-1 0 0,-4 0 0 15,-5-1 0-15,-4 1 0 0,-5-3 0 0,-4 0 0 0,1-1-432 0,-3-2-80 16,-2-5 0-16,0 0-16 16,-5-5-1024-16,3-2-208 0,0-3-32 0,4-4-8640 15,3-4-1712-15</inkml:trace>
  <inkml:trace contextRef="#ctx0" brushRef="#br0" timeOffset="64891.18">10835 12419 23903 0,'0'0'1056'0,"0"0"224"0,-9 0-1024 0,-4 8-256 16,1 2 0-16,-2 8 0 0,-3 4 592 0,-2 8 80 0,-2 3 16 0,-2 6 0 16,-4 8-128-16,-1 4-32 0,-4 0 0 0,-1 7 0 15,-2 2-80-15,-1 9-32 0,0 3 0 0,1-1 0 16,-2 1-240-16,4 0-48 0,2 7-128 0,7-2 192 15,4-4-64-15,11-26-128 0,1 6 176 0,2 26-176 16,5-12 160-16,5-6-160 0,3-3 128 0,5-6-128 16,4-5 0-16,6-5 0 0,2 0 0 0,5-8 0 15,2-5-1408-15,4-5-304 16,3-1-64-16</inkml:trace>
  <inkml:trace contextRef="#ctx0" brushRef="#br0" timeOffset="65308.85">11830 12874 9215 0,'-12'-8'400'0,"4"6"96"0,-1-1-496 0,0 3 0 0,0 0 0 0,0 4 0 16,1 1 3200-16,-3 4 528 0,-5 3 112 0,-1-2 32 15,0 4-2752-15,-3 4-544 0,-1 2-128 0,-2 5 0 16,-1 5-64-16,-4 1 0 0,-4 0 0 0,2 1 0 15,-3 2 64-15,2 3 16 0,2-2 0 0,3 2 0 16,3 3-96-16,11-16-32 0,2 2 0 0,-1 14 0 0,6-10-160 16,5-2-48-16,3-1 0 0,4-4 0 0,4-4-128 0,4-4 0 15,5-5 0-15,4 1 0 0,3-4-192 0,4-4-64 16,2-7 0-16,0-1-8304 16,0-4-1648-16</inkml:trace>
  <inkml:trace contextRef="#ctx0" brushRef="#br0" timeOffset="65485.42">12322 13292 24815 0,'-5'22'1088'0,"3"-4"256"0,-1 3-1088 0,2-3-256 16,0 5 0-16,-2 2 0 0,-1 7 880 0,-3 16 112 15,-1-4 32-15,-1-1 0 0,-2-2-368 0,0-3-64 16,1-4-16-16,3-12 0 0,-1 2-256 0,-2 10-48 15,4-5-16-15,2-3 0 16,0-6-1072-16,4-2-208 0,2-4-64 0,5-4-11824 0</inkml:trace>
  <inkml:trace contextRef="#ctx0" brushRef="#br0" timeOffset="65878.1">13718 12807 11967 0,'0'0'1072'15,"0"0"-864"-15,-11-3-208 0,0 2 0 0,1 0 1184 0,-3 1 192 16,1 1 32-16,-2 3 16 0,-3 1-144 0,-1 6-16 16,1 1-16-16,-4 4 0 0,-3 2-416 0,-3 1-64 15,5 3-32-15,-4 3 0 0,-1 7-176 0,2 1-48 16,0-3 0-16,1 6 0 0,1 3-144 0,1-3-48 15,2 0 0-15,2-1 0 0,5 2-176 0,6-14-144 16,-1 2 192-16,0 12-192 0,4-4 0 0,4-11-144 0,2-2-16 16,3 4 0-1,2-3-1888-15,1-9-384 0</inkml:trace>
  <inkml:trace contextRef="#ctx0" brushRef="#br0" timeOffset="66255.67">14285 12968 25743 0,'0'0'1136'0,"0"0"240"0,-8 4-1104 0,2 2-272 0,1 3 0 0,-3 5 0 16,-1 1 336-16,0 4 16 0,-3 4 0 0,-4 0 0 15,-1 4-48-15,-1-4-16 0,1 1 0 0,0 1 0 0,0-4-96 16,4 0-32-16,3-2 0 0,3 2 0 15,7 2-160-15,2-11 160 0,3 1-160 0,8 5 160 0,2-3-160 0,8-5 192 16,0-2-192-16,1-4 192 0,0-2-64 0,0-3-128 16,0-3 192-16,3-2-64 0,1-3 128 0,1 0 32 15,-4-4 0-15,2-1 0 0,-1 0 176 0,1 2 48 16,-3-4 0-16,0 1 0 0,-1-3-80 0,-3 1-16 16,-1 0 0-16,-2-1 0 0,-5 0-112 0,-4 1-32 15,-4-2 0-15,-5 1 0 0,-6 1 16 0,-4-2 0 16,-4-1 0-16,-5-2 0 0,-2 2-160 0,-4 5-128 15,-3-2 192-15,-2 3-192 0,-3 4 0 0,2 2-176 16,3 5 0-16,1-4 0 16,1 5-496-16,3 2-96 0,3 1-32 0,2 0-9312 15,1 0-1872-15</inkml:trace>
  <inkml:trace contextRef="#ctx0" brushRef="#br0" timeOffset="66597.73">15116 12761 17503 0,'0'0'1552'0,"10"-3"-1232"0,-10 3-320 0,0 0 0 15,11 2 1712-15,-11-2 272 0,0 0 64 0,0 11 16 0,-6-2-1136 0,-2 2-224 16,-4 2-64-16,-3-3 0 0,-3 3-320 0,-1 2-80 16,-1-1-16-16,-1 3 0 0,2-5-224 0,3 2 144 15,2 0-144-15,4-1 128 0,2-1-128 0,4 2 128 16,4 0-128-16,3-3 128 0,1 2 0 0,6 3-128 15,1 0 192-15,2 1-64 0,2-4 128 0,2 0 0 16,0 5 16-16,0-2 0 0,1 1-64 0,0-1-16 16,-2-2 0-16,-1 0 0 0,-3 0 0 0,-1 1 0 15,-4-3 0-15,-4-1 0 0,-3-11 112 0,-1 12 16 16,-4 0 0-16,-5 0 0 0,-5-5 64 0,-4 2 32 16,-4 0 0-16,-3 0 0 0,0-1-416 0,-2-3 128 0,-2 0-128 15,4 0 0 1,-4-5-1200-16,6-1-320 0,4-3-64 0,2-1-11936 0</inkml:trace>
  <inkml:trace contextRef="#ctx0" brushRef="#br0" timeOffset="67627.87">15548 13109 20271 0,'0'0'896'0,"0"0"192"0,0 0-880 0,0 0-208 16,0 0 0-16,0 0 0 0,0 0 704 0,-6 9 112 15,2 5 16-15,-1 1 0 0,1 3-448 0,-1 0-96 16,0 0-16-16,1 0 0 0,2-1-112 0,1 1-32 16,-1-1 0-16,4-1 0 0,1 1-128 0,2-6 160 15,3-2-160-15,2-4 160 0,2-2 0 0,2-3 0 0,-2-4 0 0,5-1 0 16,1-7 96-16,2 0 0 0,2-5 16 0,-1 2 0 16,1-4-80-16,1-3 0 0,-2 1-16 0,1-1 0 15,-4-1-32-15,-2 0 0 0,-2 2 0 0,0 0 0 16,-1 2-144-16,0 1 192 0,-4 1-192 0,-1 0 192 15,0 3-192-15,-2 3 192 0,1-2-192 0,-3 0 192 0,1 7-192 16,-5 6 0-16,3-9 144 0,0 4-144 0,-3 5 128 0,0 0-128 16,0-6 128-16,0 6-128 0,0 0 0 0,0 0 128 15,1-11-128-15,-1 11 0 0,2-9 0 0,0-2 0 16,1 0 0-16,-2-1 0 0,0-2 272 0,0-2-16 16,-1 0 0-16,0 1 0 0,-1-1 80 0,1 3 16 15,0-2 0-15,1 1 0 0,-1 1-224 0,0 4-128 16,0-1 128-16,0 10-128 0,0-10 0 0,0 2 144 15,0 8-144-15,0 0 0 0,0 0 128 0,0 0-128 16,0 0 0-16,0 0 0 0,0-182 0 0,0 364 0 16,0-182 0-16,0 0 0 0,0 0 0 0,0 0 0 15,-1 15 0-15,1 1-144 0,0 1 144 0,0 0 0 16,0-1-144-16,0 3 144 0,0-1 0 0,1 3 0 16,1 0 0-16,0 3 0 0,2 1 0 0,1-1 0 0,0 4 0 0,2-4 0 15,-1 1 0-15,2-1 0 16,-1-2 0-16,2 1 0 0,0-3 0 0,0-2 0 0,2 0 0 0,0-6 0 15,-1 0 0-15,1-1 0 16,-1-4 0-16,2 0 0 0,-2 1 0 0,3-5 0 0,-2-1 0 0,1-1 0 16,0-1 320-16,0-1 0 15,2-1-16-15,-3-4 0 0,3-1-64 0,-1-1-16 0,-2-2 0 16,-1 0 0-16,-1-3-64 0,-1-1-16 0,-2 0 0 16,1 1 0-16,-5-1-144 0,1-1 192 0,-2-1-192 0,-1-2 192 15,-1-2-192-15,-2-1 128 0,1 3-128 0,-2-1 128 16,-1-2-128-16,1-2 0 0,-1 4 0 0,1 0 0 15,0-2 0-15,0 2-304 0,2 2 48 0,2 1 16 16,0 1-1344-16,1 5-272 0,0-2-48 0,2 5-11072 16</inkml:trace>
  <inkml:trace contextRef="#ctx0" brushRef="#br0" timeOffset="68017.66">16598 13203 17503 0,'0'0'1552'0,"0"0"-1232"16,0 0-320-16,0 0 0 0,0 0 1168 0,0 0 176 15,0 0 48-15,0 16 0 0,-2-3-256 0,-2 0-48 16,-1 0-16-16,-4 2 0 0,-1 2-416 0,-2 0-80 15,1 0 0-15,1 1-16 0,-3 1-176 0,3 0-16 0,0-1-16 16,1 0 0-16,1-1 96 0,3 0 0 0,1-2 16 0,4-2 0 16,3-2-80-16,2 2 0 0,4-3-16 0,-2-2 0 15,4-6-48-15,0 0-16 0,2-4 0 0,2 1 0 16,2-3-64-16,0-3-16 0,0-2 0 0,1-4 0 16,-1 2 16-16,1-1 0 0,0-2 0 0,-3-2 0 15,-1-1-112-15,-2 1 0 0,-5-2-128 0,0 1 192 16,-2 1-64-16,-4 0-128 0,-1 1 176 0,-2 0-176 15,-4 1 0-15,1 1 0 0,-1 3 0 0,0-3 0 16,-6 10-480-16,1-5-48 0,-1 3-16 16,2 1-9792-16,1-1-1952 0</inkml:trace>
  <inkml:trace contextRef="#ctx0" brushRef="#br0" timeOffset="68286.42">17276 12284 20271 0,'0'0'1792'0,"0"0"-1424"16,0 0-368-16,-1 14 0 0,-2 7 1616 0,-1 0 256 0,2 5 48 0,-5 3 16 15,-2 3-1216-15,-1 3-240 16,-1 5-48-16,-1-2-16 0,1-1-160 0,0 2-48 15,-1 0 0-15,-1 5 0 0,4-4 112 0,1 6 0 0,-1-4 16 0,2 0 0 16,1-1 688-16,2-1 128 0,2 0 16 0,-1-2 16 31,2-4-1824-31,0-2-384 0,1-2-64 0,0-4 0 16,1 1-704-16,0-7-144 0,-1-7-32 0,0-2-9840 0</inkml:trace>
  <inkml:trace contextRef="#ctx0" brushRef="#br0" timeOffset="68450.03">16978 12933 19343 0,'0'0'848'0,"0"0"192"0,5-7-832 16,3 1-208-16,4 1 0 0,2 5 0 0,-2-3 1344 0,1 3 208 15,3 0 48-15,4 0 16 0,1-1-1232 0,3 0-240 16,3-3-144-16,2-1 160 16,3 1-1056-16,2 0-224 0,1-4-32 0</inkml:trace>
  <inkml:trace contextRef="#ctx0" brushRef="#br0" timeOffset="68667.42">18364 12652 28383 0,'-8'20'1264'0,"4"-2"256"0,-1 5-1216 0,2 2-304 0,-1 9 0 0,1 2 0 16,1 6 832-16,2 1 96 0,-4 0 32 0,0 2 0 16,0-3-544-16,0-2-96 0,2-1-32 0,-4-4 0 15,0-2-416-15,3-2-96 0,-2-5-16 0,2 0 0 16,0-7-2304-16,1-1-464 16,-1-4-80-16,3-14-32 0</inkml:trace>
  <inkml:trace contextRef="#ctx0" brushRef="#br0" timeOffset="68831.17">18080 13014 19343 0,'0'0'1728'0,"0"0"-1392"15,0 0-336-15,12 0 0 0,-1 4 1360 0,2 0 208 16,1-2 32-16,4 3 16 0,2 1-1088 0,2 0-208 16,6 0-64-16,4-1 0 0,1-5-256 0,5-3 128 15,4 6-128-15,1-7 0 16,-2-2-1344-16,-2-1-384 0</inkml:trace>
  <inkml:trace contextRef="#ctx0" brushRef="#br0" timeOffset="69185.22">19601 12673 23039 0,'-5'-9'2048'0,"0"3"-1648"16,5 6-400-16,-8-6 0 0,0 2 784 0,8 4 80 0,-9 2 16 0,-3 7 0 15,-4 0-304-15,-4 4-48 16,-4 0-16-16,-5 2 0 0,-4 3-256 0,-3 3-48 0,-3 2-16 0,1-1 0 16,1-1-16-16,1 5-16 0,1-3 0 0,1 5 0 15,4-4 64-15,2 2 16 0,6 4 0 0,3 1 0 0,3 1-112 0,4-4-128 16,5 1 176-16,3-3-176 0,1 1 224 0,3-6-64 15,3-2-16-15,2-1 0 0,1-1-16 16,3-2 0-16,1-1 0 0,4-4 0 0,4 1 32 0,4-6 0 16,-2-1 0-16,3-2 0 0,4-4 32 0,-2 0 16 15,3-2 0-15,4-1 0 0,1-4-208 0,0 1 0 16,-1-2 0-16,-3 2 0 0,-1 0-208 0,-4 1-144 16,-2-2-32-16,-4 2 0 15,-3-3-1920-15,-1 2-400 16,-2 3-80-16</inkml:trace>
  <inkml:trace contextRef="#ctx0" brushRef="#br0" timeOffset="69502.98">19680 13165 19343 0,'0'0'1728'0,"0"0"-1392"15,0 0-336-15,11-4 0 0,0-2 1728 0,2 3 256 0,1 5 64 0,-4-1 16 16,2 0-1200-16,-1 4-240 0,1-2-48 0,-1-1-16 16,0 2-192-16,1 4-48 15,-2-2 0-15,-1 6 0 0,-3-1 16 0,-1 2 0 0,-2 2 0 0,-3 0 0 16,-3 2-48-16,1 1-16 0,-6 1 0 0,1 1 0 16,-4 0-80-16,1 2-32 0,-4-3 0 0,2 0 0 15,-1 0 144-15,1-1 16 0,1-2 16 0,2 1 0 16,1-2 240-16,3-1 64 0,2-4 0 0,1 2 0 15,4-2-192-15,1-4-16 0,4 1-16 0,2 2 0 16,1-7-416-16,4-1 128 0,1-1-128 0,12-2 0 16,1-1-864-16,4-4-256 0,2-2-48 0,1-6-14464 15</inkml:trace>
  <inkml:trace contextRef="#ctx0" brushRef="#br0" timeOffset="69949.11">20972 12566 23951 0,'-11'-5'2128'0,"1"2"-1696"0,-2 0-432 0,0 3 0 16,-5 1 880-16,0 3 80 0,1 2 32 16,-2 6 0-16,-1 3-672 0,0 3-128 0,-3 0-16 0,2 0-16 15,1 2-160-15,0 1 0 0,1 0 0 0,3 2 0 16,2-2 0-16,3 0 0 0,4 0 144 0,2 1-144 16,6-2 208-16,3 1-16 0,4-1-16 0,2-1 0 15,0 0 80-15,2 0 32 0,-1 1 0 0,2 2 0 16,0 3-128-16,0-2-32 0,-1 0 0 0,-2 4 0 15,0-6-128-15,-4 1 0 0,-2 2 144 16,-1-3-144-16,-1-2 176 0,-5 0-48 0,-1-3 0 0,-2-1 0 16,-2-3 112-16,-3-1 16 0,-3 1 0 0,1-6 0 15,-2-1-128-15,-3-2-128 0,1-3 176 0,-1-1-176 16,-1-2-1120-16,3-2-336 16,2-4-64-16,2 0-11296 0</inkml:trace>
  <inkml:trace contextRef="#ctx0" brushRef="#br0" timeOffset="70125.95">21664 12775 24879 0,'0'0'2208'0,"2"15"-1760"15,0 2-448-15,0 2 0 0,-1 5 688 0,-1 5 48 16,-1 0 16-16,-3 1 0 0,-1 1-112 0,-2 2-32 15,-2 0 0-15,0-2 0 0,-3-3-240 0,-2-3-48 16,-2 2-16-16,-2-4 0 0,-1 0-304 0,-1 0-192 16,-2-4 16-16,3-1-13392 0</inkml:trace>
  <inkml:trace contextRef="#ctx0" brushRef="#br0" timeOffset="70492.25">22004 12873 21183 0,'0'0'1888'0,"-2"10"-1504"0,-1 4-384 0,-2 1 0 16,1 3 848-16,1 1 112 0,-2 3 0 0,-2 1 16 0,-2 1-400 0,-1-1-96 16,0-3-16-16,-3 0 0 0,1 1-96 0,-6 5-32 15,1-8 0-15,3-5 0 0,5-4 144 0,0 1 32 16,6-5 0-16,3-5 0 0,0 0 256 0,0 0 48 15,0 0 16-15,6-6 0 0,2-6-384 0,-1 1-64 16,5-1 0-16,0 0-16 0,0-4-192 0,4 2-48 16,1-1 0-16,2 1 0 0,3-1-128 0,-3 1 0 15,1 2 0-15,2 4 128 0,-1 0-128 0,0 4 0 16,-4 3 0-16,0 5 0 0,-1 5 0 0,0 1 0 16,-4 2 0-16,0 5 0 0,-2 3 0 0,-1 2 0 15,-4 1 0-15,1-2 0 0,-2 0-320 0,1-1 64 16,-4 0 16-16,1 3-9744 15,-2-2-1936-15</inkml:trace>
  <inkml:trace contextRef="#ctx0" brushRef="#br0" timeOffset="71236.35">22955 12718 24879 0,'0'0'2208'0,"0"0"-1760"16,0 0-448-16,0 0 0 0,0 0 720 0,0 0 64 0,0 0 16 0,2 10 0 15,-5 4-336-15,-1 6-64 16,-2 7-16-16,-1 3 0 0,0 3-128 0,-1 2-16 16,1-1-16-16,1 3 0 0,1 1-224 0,2 3 0 15,-1-4 0-15,2-2 0 0,2-3 128 0,4-5-128 16,3 1 0-16,3-7 0 0,1-3 128 0,5-4-128 16,0-4 0-16,6-2 144 0,3-4-144 0,2-6 160 0,-1-3-160 0,2-2 160 15,2-1-32-15,-2-5 0 0,-2-3 0 0,-2-2 0 16,1-1 0-16,-2-1-128 15,-3 1 192-15,0-2-64 0,-1 1-128 0,-1 0 0 0,-3-1 0 16,-1 2 0-16,-2 4 128 0,-1 5-128 0,-2 0 128 0,0 6-128 16,-1 0 0-16,-8 4 0 0,10 5-192 0,-1 8 192 15,-3-1-192-15,0 6 192 0,-1 1-192 0,2 3 192 16,-1-2-224-16,-1 1 80 0,2-4 16 0,2 0 0 16,1 1 128-16,1-2 0 0,3-4 0 0,3-2 0 15,0-3 0-15,2 0 0 0,2-5 160 0,3-2-160 0,-2-2 400 0,-1-7-16 16,1 0 0-16,-2-6 0 0,-1-3 176 0,-1-2 16 15,-1-6 16-15,-3 1 0 0,-4 1-224 0,-1-3-48 16,-2 1-16-16,-2-1 0 0,0 1-80 0,-2-2-16 16,-2 1 0-16,-2-3 0 0,-2-1-208 0,-2 2 0 15,3-1-192-15,-1 2 192 16,1 4-768-16,-1 5-32 0,1 2-16 0,0 6 0 16,2 11-2192-16,0 0-432 0</inkml:trace>
  <inkml:trace contextRef="#ctx0" brushRef="#br0" timeOffset="71510.33">24220 13290 31727 0,'0'0'704'0,"-4"9"128"0,0-1 48 0,1 6 16 0,-1-1-720 16,-1 4-176-16,0 1 0 0,0-2 0 0,-1 2 304 0,3-2 16 0,0 0 16 0,1 0 0 16,0 1-144-16,2-2-48 0,0-4 0 0,3 1 0 15,2-1-16-15,1-2-128 0,2-4 192 0,2 0-64 16,1-2 208-16,2-4 48 0,0-5 0 0,1 0 0 16,0 0 16-16,1-6 16 0,0 0 0 0,2-1 0 15,-1-4-160-15,0 0-16 0,-4-2-16 0,1-1 0 16,-3 1-80-16,-2-2-16 0,1 0 0 0,-4 1 0 0,-3 1-128 15,0-1 0-15,-2 2 0 0,0-1 128 16,-3 0-512-16,-1 2-128 0,-2 2 0 0,-2 1-16 16,1 3-1872-16,-1-1-368 0,0 1-80 0</inkml:trace>
  <inkml:trace contextRef="#ctx0" brushRef="#br0" timeOffset="71844.78">25072 12188 9215 0,'2'-16'400'0,"-2"16"96"0,0 0-496 0,0 0 0 0,0 0 0 0,0 0 0 15,0 0 4880-15,-6 8 880 0,-1 0 192 0,-1 6 16 16,-3 2-4624-16,-4 15-912 0,-1 0-192 0,-1 8-48 15,2 1-192-15,0 2 176 0,1 3-176 0,1-1 160 16,0 4-160-16,1-2 128 0,-1 4-128 0,3-1 128 16,1 2 64-16,2-4 0 0,2-1 0 0,3 0 0 15,2-4-64-15,2 1 0 0,2-2 0 0,4-3 0 16,3-1-128-16,2-2 0 0,2-6 0 0,2-2 0 0,0-3 0 0,-3-7-144 16,2-2 144-16,0 0-208 15,2-2-1328-15,-1-5-256 0,-2-2-48 0</inkml:trace>
  <inkml:trace contextRef="#ctx0" brushRef="#br0" timeOffset="71984.05">24703 12733 23039 0,'0'0'2048'0,"0"0"-1648"16,0 0-400-16,14-3 0 0,-1-2 1392 0,3 4 192 15,3 2 32-15,4-1 16 0,0-1-1216 0,5 0-240 16,4-2-48-16,2 2-128 0,3 0 144 0,-8-1-144 15,6 0 0-15,4 1 144 0,5-2-272 0,1 2-64 16,-1-2-16-16,15-2-12704 0</inkml:trace>
  <inkml:trace contextRef="#ctx0" brushRef="#br0" timeOffset="73041.03">25975 11433 10127 0,'0'0'448'0,"0"0"96"0,0 0-544 0,0 0 0 15,-8-2 0-15,8 2 0 0,-9-1 1392 0,9 1 160 16,0 0 48-16,0 0 0 0,-9 0-512 0,9 0-80 15,0 0-32-15,0 0 0 0,0 0-48 0,0 0-16 16,0 0 0-16,5 10 0 0,2 2-144 0,4 2-48 16,1-2 0-16,5 1 0 0,1 2-16 0,-3-1-16 15,3 4 0-15,6 1 0 0,5 5-208 0,3 3-32 0,1 0-16 0,3 5 0 16,2 2-112-16,1 5 0 16,0 6-16-16,1 2 0 0,-3 6-48 0,0 3 0 15,-2 4 0-15,-1 0 0 0,-2 3-48 0,-2 2-16 16,-5 1 0-16,0 5 0 0,-3 4-192 0,-3 0 144 0,-2 0-144 0,-3-2 128 15,-2-1-128-15,-4 1 192 0,-2 0-192 16,-2 0 192-16,-7-6 320 0,-2-1 64 0,-1-2 0 0,-4-3 16 16,-4 2 176-16,-9 22 16 0,-1-12 16 0,-2-8 0 15,-2-2-192-15,-2-3-32 0,-3-8-16 0,0 0 0 16,0-3-80-16,-3-5-16 0,1-1 0 0,-5-2 0 16,1-3 48-16,-3-1 16 0,-3 0 0 0,3-3 0 15,3 0-208-15,1-3-32 0,1-6-16 0,1 5 0 16,3-2-272-16,5-2 160 0,4-5-160 0,4-2 128 15,1 1-128-15,4-3-144 0,3-3 144 0,5-6-208 16,4 0-2032-16,3-8-416 0,0 0-80 16</inkml:trace>
  <inkml:trace contextRef="#ctx0" brushRef="#br0" timeOffset="74014.32">7683 12913 10127 0,'2'-16'896'0,"-1"6"-704"15,-1-2-192-15,0-2 0 0,-1-1 1344 0,-1 2 224 16,-1 2 48-16,1-3 16 0,2-4-368 0,-2 4-80 16,1 4-16-16,0-1 0 0,0 0-272 0,-1 3-64 15,0 0-16-15,2 8 0 0,0 0 16 0,0 0 16 16,0 0 0-16,0 0 0 0,0 0-336 0,0 0-64 15,0 0 0-15,-5 13-16 0,1 3-160 0,0 4-16 16,0 6-16-16,0 1 0 0,1 4 112 0,-1 5 32 16,-1 2 0-16,-2 8 0 0,1 1-64 0,-4 8-16 15,-3 0 0-15,-1 8 0 0,0 4-48 0,4-17 0 16,-3 7 0-16,-8 32 0 0,-1-5-112 0,0-2-16 16,1-5-128-16,3-6 192 0,-1-4-192 0,2-8 128 0,3-6-128 0,0-3 0 15,2-7 336-15,3-4-16 0,1-6-16 0,3-5 0 16,1-2-144-16,0-3-32 0,2-6 0 0,2-4 0 15,4-4-272-15,-4-9-64 0,0 0-16 0,7 2 0 32,-7-2-1696-32,11-3-320 0,-3-6-80 0,1-1-10160 0</inkml:trace>
  <inkml:trace contextRef="#ctx0" brushRef="#br0" timeOffset="74269.67">6896 13675 10127 0,'-12'-4'896'0,"1"1"-704"0,2 3-192 0,9 0 0 0,0 0 2672 0,0 0 496 16,0 0 96-16,0 0 32 0,0 0-1968 0,15-1-400 16,4 0-80-16,4-2-16 0,3 1-128 0,5 1-48 15,9-2 0-15,1 3 0 0,2 3 16 0,8-1 0 16,5 2 0-16,3-3 0 0,-2 2-32 0,1 1-16 15,-2-3 0-15,-2 1 0 0,0 0-160 0,-1-2-16 16,-1-4-16-16,-1 4 0 0,0 4-272 0,-4-3-160 16,-5-1 192-16,-15-1-192 0,-2-3 0 0,12 1-192 15,-5 3 0-15,-4 0-9744 16,-7 0-1952-16</inkml:trace>
  <inkml:trace contextRef="#ctx0" brushRef="#br1" timeOffset="79306.5">8333 14379 3679 0,'0'0'320'0,"-3"-9"-320"16,3 9 0-16,-5-6 0 0,1-1 3200 0,4 7 576 15,0 0 128-15,0 0 0 0,0 0-2544 0,0 0-512 0,7-7-96 0,1 2-32 16,1 2-272-16,-9 3-64 16,14-2-16-16,-1-2 0 0,1 1-112 0,1 1 0 0,-1 0-16 0,1 0 0 15,-2-1 16-15,1 0 16 0,1-1 0 0,-1 0 0 16,0 0 48-16,0 2 0 0,0 0 0 0,1 0 0 15,2-5-64-15,-1 5-16 0,0 1 0 0,1-1 0 16,-1 2 0-16,1-1 0 0,0 0 0 0,1-1 0 16,-1 1 48-16,3 0 16 0,0 1 0 0,2 0 0 15,2 0-176-15,-1 1-128 0,2 0 192 0,0 1-192 16,2-2 144-16,0 0-144 0,-3 0 0 0,1 0 144 16,1-2-144-16,-1 2 0 0,-1 0 0 0,3 0 0 15,0 0 128-15,1 2-128 0,0-1 0 0,0 0 128 16,2-2 16-16,-1 2 0 0,2 1 0 0,2 0 0 15,1 1 0-15,3-1 0 0,0 2 0 0,0 0 0 16,-4-2-16-16,0 2 0 0,-1 0 0 0,1 1 0 0,1-2 16 16,2-1 0-16,-1 2 0 0,2-3 0 0,1-1 48 15,3 2 16-15,1-1 0 0,1 1 0 0,2 0-208 0,-2 0 176 16,-1 1-176-16,0-1 160 0,2-2-160 0,-1 1 160 16,-1 1-160-16,2-1 160 0,-1 0-160 0,5 3 0 15,4-3 0-15,-1 1 128 0,2-2-128 0,1 1 128 16,-2-1-128-16,1 0 128 0,1 0-128 0,2 2 0 15,3 0 0-15,4 0 0 0,2 1 0 0,-2-1 0 16,-1-2 0-16,1 2 0 0,-1 1 800 0,3 0 128 16,2 0 32-16,4 0 0 15,3 1-1600-15,-3 1-304 0,-2-2-64 0,1-2-16 0,2 2 832 0,4-1 192 16,3 1 0-16,1-1 0 0,0 2 0 0,1 0 0 0,-1-3 0 16,2 2 0-16,5-2 0 0,2 0 0 15,0 0 0-15,0 1 0 0,0-2 176 0,2 1-176 0,4 2 160 16,0-2-160-16,-3-1 0 0,0 1 0 0,-1 0 0 0,7 1 0 15,6-1 0-15,-4-1 0 0,-8 1 0 0,0 0 0 16,-1 1 0-16,6-1 0 0,1 2 0 0,2 2 0 16,-4-4 0-16,2 1 0 0,-2 1 0 0,2 1 0 15,0 0 0-15,-1 1 0 16,-3-3 0-16,1 2 0 0,3 2 0 0,0 1 0 0,-2-5 0 0,-2 6 0 16,-1 1 0-16,2-3 0 0,5 3 0 0,-3-3 0 15,-2 1 0-15,-1 2 0 0,0-2 128 0,2 2-128 16,5-4 0-16,-3 0 128 0,-4 0-128 0,2 2 0 15,2 3 0-15,3-5 0 0,1-2 0 0,0 2 0 16,0 1 0-16,1-2 128 0,5 2-128 0,-3-1 144 16,-2-5-144-16,0 3 0 0,3 2 0 0,-1 0 0 15,2-4 192-15,-4 1-64 0,-1-1 0 0,5 1 0 0,3 2-128 16,-1-3 0-16,-3-1 144 0,2 4-144 0,3 1 192 16,-3 2-48-16,1-7 0 0,-5 0 0 0,0 0-144 0,4 1 0 15,3 0 0-15,1-1 128 0,-7 0-128 0,0-1 160 16,4-2-160-16,-5 0 160 0,0 0-160 0,-1 2 0 15,-1 1 144-15,4 0-144 0,0 0 128 0,0 0-128 16,-3 0 128-16,-2 0-128 0,2-1 144 0,0-1-144 16,-1 0 192-16,0-2-192 0,-2-2 0 0,2 2 0 15,3-1 0-15,0 1 0 0,-5-2 0 0,3 2 0 16,2 0 0-16,-2 0 0 0,-1-5 0 0,-3 4 0 16,-1 0 128-16,1-1-128 0,4-1 0 0,-4-3 0 15,-5 5 0-15,-1 0 0 0,-1-4 0 0,3 3 0 16,4 1 0-16,-5-2 0 0,-5 6 128 0,-1-2-128 0,-2 1 0 15,3-1 0-15,4 2 0 0,-3-1 0 0,-6-4 0 0,-1 3 0 16,-2-1 128-16,2 0-128 0,2-1 0 0,-2 1 0 16,-6-1 0-16,1 0 0 0,-3 0 0 0,1 1 0 15,2 2 128-15,-1-1-128 0,-1-3 0 0,-3 2 0 16,-4 1 0-16,0 1 0 0,0 0 0 0,2-1 0 16,2-4 0-16,-2 3 0 0,-4 2 0 0,-2-2 0 15,-3-4 128-15,-1 2-128 0,0 1 0 0,2-1 0 16,0 2 0-16,1 0 0 0,-2-6 128 0,-3 4-128 15,-6 0 0-15,-1-1 160 0,1 0-160 0,-2 2 128 16,0-2-128-16,0 2 0 0,2-2 0 0,2-2 128 16,-3 2-128-16,-2-3 0 0,-4 3 0 0,-2-2 128 15,-1 3-128-15,-1-3 0 0,0 0 0 0,-2 0 128 0,-2 4-128 16,-1 0 0-16,3-2 0 0,-2-1 128 16,-1 2-128-16,-1-3 0 0,-4 2 144 0,-2-2-144 0,-3 2 128 15,-3-2-128-15,-2 3 128 0,-1-1-128 0,1-2 128 0,-3 2-128 16,-1-4 128-16,-2 6-128 0,-1-1 0 0,1 1 144 15,-4-1-144-15,1-1 0 0,0 3 160 0,-2 1-160 16,-1 0 128-16,-1 1-128 0,-1-6 144 0,-8 8-144 16,8-5 160-16,-2 1-160 0,0-6 208 0,-1 2-48 15,-1-3-16-15,0 3 0 0,-4 8 16 0,4-13 0 16,0 2 0-16,-1 1 0 0,2-2 16 0,-1 2 0 16,0-2 0-16,1-2 0 0,0-3 48 0,0-2 16 15,0 0 0-15,1-1 0 0,1-2 80 0,-2-3 0 16,-2 0 16-16,2 2 0 0,-3-3-80 0,2 2-32 15,-1-4 0-15,-2 4 0 0,0-3 16 0,-1 1 0 0,0 1 0 0,0-3 0 16,0 3-80-16,0-5-16 0,2 6 0 0,-4 0 0 16,0 4-144-16,0 1 0 0,0 0 144 0,-1 0-144 15,1 1 0-15,-2 2 0 0,-1 3 0 0,0 1 0 16,-1-1-128-16,-1 2-64 16,1 5 0-16,1-1 0 15,-2 0-1392-15,1 1-272 0,-2 5-64 0,-1 0-9664 0,-2 1-1936 0</inkml:trace>
  <inkml:trace contextRef="#ctx0" brushRef="#br1" timeOffset="82665.4">7931 14012 7359 0,'0'0'656'0,"0"0"-528"0,0 0-128 0,0 0 0 15,0 0 1232-15,0 0 224 0,0 0 32 0,0 0 16 16,8 12-912-16,-1-4-176 0,-7-8-32 0,0 0-16 15,0 0-368-15,7 9 128 0,-7-9-128 0,0 0 0 16,0 0 208-16,0 0-16 0,0 0-16 0,7 11 0 16,-7-11 240-16,2 8 48 0,-2-8 16 0,0 0 0 15,0 0 16-15,0 13 0 0,0-13 0 0,0 0 0 16,0 0-208-16,-2 9-32 0,2-9-16 0,0 0 0 0,0 0 128 16,0 0 16-16,0 0 16 0,0 0 0 0,-3 12 48 0,3-12 0 15,0 0 0-15,0 0 0 0,2 13-144 0,-2-13-32 16,0 0 0-16,0 0 0 0,0 0-272 0,0 0 128 15,3 10-128-15,-3-10 0 0,0 0 144 0,0 0-144 16,0 0 0-16,0 0 144 0,0 0 48 0,5 10 16 16,-5-10 0-16,0 0 0 0,0 0 112 0,0 0 32 15,0 0 0-15,0 0 0 0,0 0-32 0,0 0-16 16,8 5 0-16,-8-5 0 0,0 0-128 0,0 0-32 16,0 0 0-16,0 0 0 0,9-1-144 0,-9 1 0 15,9-5 0-15,-9 5 128 0,0 0-128 0,0 0 0 16,0 0 0-16,6-8 0 0,1 2 0 0,-7 6 128 15,0 0-128-15,6-8 0 0,-1 0 256 0,0-1-48 0,-1 0 0 0,0 1 0 16,0-2-16-16,-1-1 0 0,1-2 0 0,0-1 0 16,0-1 80-16,2-1 16 0,-3 0 0 0,0-1 0 15,0 1 32-15,0-3 0 0,-1-3 0 0,2 2 0 16,0 1-64-16,-2 0 0 0,1-6 0 0,-2 3 0 16,0-1-64-16,1-1-32 0,-1-1 0 0,0 3 0 15,2-1-160-15,-3-2 128 0,1 3-128 0,0 1 128 16,1 0-128-16,-1-2 128 0,0 0-128 0,0 3 128 15,1 1-128-15,0 1 0 0,1 0 0 0,1 3 0 16,-3 2-128-16,1 3 128 0,1-3 0 0,-1 5 0 16,-2 8 0-16,0 0 0 0,3-8 0 0,-3 8 0 15,0 0-160-15,0 0 160 0,0 0 0 0,0 0-144 16,0 0 144-16,8 12-192 0,-2 1 192 0,-1 5-192 0,0 2 192 16,-2 3-128-16,-1 5 128 0,-1 1-128 15,1 4 128-15,-2 4 0 0,-3 5-144 0,1 3 144 16,-1 3 0-16,1 0 0 0,-2 3 0 0,0 0 0 0,-1 0-144 0,0-2 144 15,1-2 0-15,0-1 0 0,0-8 0 0,2-2 0 16,1-2 0-16,-3-7 0 0,1-2 0 0,2-3 0 16,1-1 0-16,0-3 144 0,0-5 64 0,0-13 16 15,1 11 0-15,-1-11 0 0,0 0 112 0,0 0 32 16,0 0 0-16,0 0 0 0,0 0-16 0,0 0 0 16,3-7 0-16,1-2 0 0,-4-4-128 0,0-2-32 15,-3-2 0-15,3 0 0 0,-1 0-192 0,1 0 144 16,-2-2-144-16,2-1 128 0,-1-2-128 0,1 0 0 15,-1-3 0-15,1 0 0 0,1-7 0 0,0 0 0 16,1 2 0-16,2-3 128 0,-3-1-128 0,3-2 0 0,-1-1 0 0,1 0-176 16,1-1 176-16,0 3 0 0,2 0-144 0,-1 3 144 15,0 2 0-15,1 5-144 0,-1 2 144 0,-1 2 0 16,0 4-144-16,2 1 144 0,-5 6 0 0,1 1-144 16,-3 9 144-16,0 0 0 0,0 0 0 0,0 0 0 15,0 0-192-15,0 0 64 0,4 12 0 0,-3 3 0 16,-1-2-64-16,-1 1 0 0,-1 2 0 0,0 3 0 15,-3 3 32-15,-2-1 0 0,-2-2 0 0,2 2 0 16,0 0 160-16,1 1-128 0,-2 0 128 0,2-3-128 16,0-2 128-16,-1 1 0 0,1 0 160 0,1 0-160 15,0-4 0-15,0 1 0 0,1 2 0 0,3-3 0 16,-4-2 0-16,2-3 0 0,1 1 0 0,-1 1 0 16,0 1 0-16,1 1 0 0,-1-5 0 0,2 4 0 15,0 1 0-15,1-3 0 0,-1 2 0 0,1-3 0 0,-2 1 0 16,2-1 0-16,2 1 0 0,1-3 0 0,-3-7 0 15,0 0 0-15,5 12 0 0,2-2 0 0,-7-10 0 16,10 9 0-16,-1 1 0 0,0-4 0 0,2 1 0 0,-1 0 0 16,1-2 128-16,1 1-128 0,1 0 0 0,1-1 0 15,1 1 0-15,3 2 0 0,0-4 0 0,2 1 0 16,2 3 0-16,1-3 0 0,1 1 0 0,4 2 0 16,0-5 0-16,0 1 0 0,-2 5 0 0,1-4 0 15,0 0 0-15,1 0 0 0,0-1 0 0,2 0 0 16,2 1 0-16,0 0 0 0,0-4 0 0,2-1 0 15,3 2 0-15,2 0 0 0,3 0 0 0,0-1 0 16,0-1 0-16,-3 2 0 0,-1 1 0 0,1-1 0 16,-1 2 0-16,1-1 0 0,2-3 0 0,0 2-128 0,-1 0 128 0,3 1 0 15,4 0 0-15,2 1 0 0,0 0-128 0,1-2 128 16,-3 2 0-16,-1 0-128 0,-2 0 128 0,3-2 0 16,0 1 0-16,2-2 0 0,1 3 0 0,4-2 0 15,0 1-160-15,2 1 32 0,-2-2 0 0,-3 1 0 16,-1-1 128-16,1 2-128 0,0-1 128 0,3 2-128 15,1-2 128-15,3 0 0 16,-1 0-144-16,-1-1 144 0,-3 1 0 0,1 2-176 0,-1-3 176 16,3 0-128-16,0-1 128 0,2 0-160 0,5 0 160 0,-1-1-160 15,-1 0 16-15,0-1 0 0,-4-1 0 0,0 0 0 16,2 2 144-16,-1-1-128 0,3 0 128 0,2-1-128 16,-1 1 128-16,-4-1 0 0,1-1 0 0,-2 2 0 0,0 1 0 15,2 0 0-15,-1 0 0 0,3 0-128 16,3 0 128-16,-2 0-128 0,-2 0 128 0,1 0-128 0,-4 0 128 15,1 1-208-15,0 0 80 0,0 3 128 0,6 0-192 16,-1-3 192-16,-1 2-160 0,-2 1 160 0,-5 2 0 0,1-1 0 16,0 3-128-16,1 1 128 0,1-4 0 0,1 0 0 15,4 1 0-15,-2-2 0 0,-2 0 0 0,-1 0 0 16,1 1 0-16,-1 0 0 0,0 2 0 0,1 1 0 16,4-5 0-16,0 2 0 0,-1 1 0 0,-2-1 0 15,-3 0 0-15,3-1 0 0,-1 0 0 0,0 0 0 16,6-2 0-16,1 1 0 0,0-5 0 0,2 2 0 15,-7-2 0-15,0 2 0 0,0 1 0 0,4 0 0 16,1-1 0-16,1 0 0 0,3-1 0 0,-3 1 0 16,-3-2 0-16,-1 2 0 0,2-2 0 0,1 1 0 0,4 0 0 15,1-3 0-15,-1 1 0 0,2 1 0 0,-6-1 0 16,0 2 0-16,-1 2 0 0,4-1 0 0,1-2 0 16,0-1 0-16,3 3 0 0,-5 2 0 0,-2-4 0 0,2 2 0 15,-3 0 0-15,3 0 0 0,5 2 0 0,-2-1 0 16,-2-2 0-16,-2 1 0 0,-1 0 0 0,-1 1 0 15,-3 0 0-15,6 0 0 0,-1-2 0 0,0 1 0 16,-1 1 0-16,0-1 0 0,-2 0 0 0,-2 2 0 16,-1 0 0-16,4-1 0 0,4-1 0 0,-2 0 0 15,-1 0 0-15,-1-1 0 0,-1 0 0 0,-2 0 0 16,-2 1 0-16,2-2 0 0,3 2 0 0,1 0 0 16,-1 0 0-16,-2 0 0 0,0 0 0 0,-2 2 0 15,-2 0 0-15,1 1 0 0,0-1 0 0,7 2 0 0,2-5 0 16,-3-2 0-16,-3 2 0 0,-2 1 0 0,0 0 0 15,2 0 0-15,-1-1 0 0,3-1 0 0,0 1 0 16,0 0 0-16,-6 0 0 0,1-1 0 0,0 1 0 16,1 0 0-16,-3-2 0 0,5-1 0 0,0 2 0 0,1-1 0 15,-2 1 0-15,0 1 0 0,-2-1 0 0,0 1 0 16,-2 0 0-16,2-2 0 0,3-1 0 0,0 3 0 16,-1 0 0-16,0 0 0 0,-4-2 0 0,0 2 0 15,0-1 0-15,2 0 0 0,0-1 0 0,4 0 0 16,-1 1 0-16,-1 0 0 0,-3-2 0 0,-2 3 0 15,0-3 0-15,0 0 0 0,1 0 0 0,1 0 0 16,5 2 0-16,-3-2 0 0,1-1 0 0,-1 1 0 16,-1 2 0-16,-3-1 0 0,0 2 0 0,2-2 0 15,1 2 0-15,1-2 0 0,0 2 0 0,-2 0 0 0,0-3 0 0,-1 3 0 16,0 0 0-16,0 1 0 0,-1 0 0 0,3 0 0 16,2-2 0-16,-2 2 0 0,-3 0 0 0,-2 0 0 15,-2-1 0-15,1 1 0 0,0 0 0 0,1 1 0 16,2-1 0-16,2 0 0 0,-1 0 0 0,-3 0 0 15,-3 2 0-15,-3-1 0 0,0 0 0 0,-1 0 0 16,2-1 0-16,0 3 0 0,1-1 0 0,3 4 0 16,2-5 0-16,-6-1 0 0,1 0 0 0,-2-1 0 15,-1 1 0-15,-2 1 0 0,-1 0 0 0,1 0 0 16,0 2 0-16,2-1 0 0,2 2 0 0,1 0 0 16,1-1 0-16,-3-2 0 0,-5 0 0 0,0-1 0 15,1 0 0-15,-1 0 0 0,1 1 0 0,2-1 0 16,1 0 0-16,3 0 0 0,2 0 0 0,-3 0 0 15,-3 0 0-15,-2 2 0 0,-1-1 0 0,-1 1 0 0,0 1 0 16,0 1 0-16,2 0 0 0,2-3 0 0,1 0 0 0,0 2 0 16,-1-1 0-16,-1 1 0 0,-3 1 128 0,-1-3-128 15,0-1 0-15,-1 1 0 0,0 0 0 0,1 1 0 16,-3-2 0-16,3 0 0 0,2 1 0 0,1 0 0 16,-1 1 0-16,0 0 0 0,-2-3 0 0,-4 0 0 15,-3 1 128-15,2 0-128 0,-1 0 0 0,-1-2 128 16,0 0-128-16,-1 2 0 0,-1-2 0 0,5 1 0 15,-2-1 0-15,1 0 0 0,-3 0 144 0,0 1-144 16,1 1 0-16,-4-2 144 0,0 0-144 0,-3 0 0 16,-1 1 144-16,-1 0-144 0,0 1 0 0,0-1 0 15,1-2 0-15,-1 1 128 0,-1-1-128 0,0 3 0 16,0-1 0-16,-1 1 0 0,-1 0 0 0,3 0 0 16,-2 0 0-16,2 0 0 0,-3 0 0 0,-2 0 0 0,0-2 0 0,0 2 0 15,2-1 0-15,-3 0 0 0,0-2 0 0,-1 1 0 16,-2 1 0-16,1-2 0 0,-1-1 0 0,-1 0 0 15,-2 2 0-15,1-1 0 0,1 2 0 0,-1 0 0 16,-1-2 0-16,0-1 0 0,1 4 0 0,-1-1 0 16,0 1 0-16,0 0 0 0,0 0 0 0,1-1 0 15,1 1 0-15,-1 1 144 0,0-1-144 0,2 1 0 16,0 2 0-16,3-3 0 0,-1-3 0 0,0 2 0 16,-3 0 0-16,2-2 0 0,1 0 0 0,0 0 0 15,0-3 0-15,0 1 0 0,0-2 0 0,0 0 0 0,-1-2 0 16,0-1 0-16,0-1 0 0,0-1 0 15,-1 3 160-15,1-3-160 0,1 1 128 0,0 1-128 16,2-4 176-16,-5 1-48 0,2 3-128 0,0-2 192 0,0 0-192 16,-2 0 128-16,-2 0-128 0,0-1 0 0,1 4 128 0,2-5-128 15,-1-3 0-15,2 6 144 0,0 1-144 0,0-4 0 16,0-4 144-16,-1 2-144 0,2-1 0 0,-1 2 0 16,-1 2 0-16,-2-1 0 0,1-2 128 0,-2 0-128 15,-1 4 128-15,-3 1-128 0,2 0 192 0,-2 2-16 16,-1-2-16-16,-2 3 0 0,0-3-160 0,-1 4 0 15,1 0-192-15,-7 7 192 16,0 0-560-16,3-6 16 0,-3 6 0 0,0 0-8944 16,0 0-1792-16</inkml:trace>
  <inkml:trace contextRef="#ctx0" brushRef="#br1" timeOffset="84228.6">20301 14800 9215 0,'0'0'816'0,"0"0"-656"0,0 0-160 0,0 0 0 0,0 0 944 15,0 0 144-15,0 0 48 0,0 0 0 0,9-3-688 0,-9 3-128 16,0 0-16-16,10-4-16 0,-10 4 0 0,10-2 0 16,-2-2 0-16,1 3 0 0,-9 1 32 0,11-3 16 15,-11 3 0-15,12 4 0 0,-2-1 112 0,0-1 32 16,0 2 0-16,-1 0 0 0,-9-4-48 0,13 9-16 15,0-3 0-15,-1 4 0 0,1-1-112 0,1 2-32 16,0-3 0-16,0 2 0 0,1 2-48 0,2-3-16 16,1 3 0-16,-1-3 0 0,-1 4-32 0,1 0-16 15,4-3 0-15,-1 1 0 0,3-1 0 0,2 1 0 16,1 1 0-16,2-2 0 0,1 4-160 0,1 0 192 16,4-3-192-16,2 1 192 0,3 5-64 0,0-2-128 0,0 0 192 0,-1-3-64 15,-1-3-128-15,0 2 0 0,1-1 0 16,-2 3 0-16,1-3 0 0,1 3 0 0,0 2 128 0,3 2-128 15,2-5 176-15,0 0-48 0,3-1-128 0,0 2 192 16,-2-3-192-16,-1 3 128 0,-1-4-128 0,0 2 0 16,2 1 0-16,-1-2 128 0,0 2-128 0,1 2 0 15,6-3 0-15,0 0 0 0,-2 2 128 0,-1-3-128 16,-3 3 0-16,1-2 0 0,-1-1 0 0,2 3 0 16,0-4 0-16,1 1 128 0,0-1-128 0,5 0 0 15,4 0 160-15,-1 0-160 0,-3 0 160 0,-3-1-160 16,0-1 176-16,-1 3-176 0,2-1 192 0,0 2-192 15,3-2 240-15,1 1-64 0,5 2-16 0,-2-2 0 16,-1 3-32-16,-3-2 0 0,-3-5 0 0,2 3 0 16,1 2-128-16,3 1 0 0,3 1 0 0,3-3 0 15,0-2 176-15,-2 1-48 0,-5-3-128 0,-1 3 192 0,0-5-192 0,-1 0 0 16,0 3 0-16,5 0-160 0,3 3 160 16,0-4 0-16,-2-1 0 0,-4 0 128 0,-5 2-128 0,-1-5 0 15,0 1 128-15,-1-1-128 0,-1 5 128 0,2-2-128 16,1-2 160-16,0 3-160 0,-2-5 160 0,-2 4-160 15,-3-3 160-15,-4 1-160 0,-3-2 144 0,-1 2-144 16,1-2 128-16,-3 2-128 0,-2-1 128 0,-2-1-128 16,-1 1 0-16,-3 0 128 0,-1-1-128 0,-2 1 0 15,-2 0 0-15,-2 2 128 0,-3-3-128 0,-3 3 0 16,-12-4 0-16,0 0 0 16,0 0-768-16,0 0-16 0,0 0-16 0,0 0-6928 15,-10 1-1376-15</inkml:trace>
  <inkml:trace contextRef="#ctx0" brushRef="#br1" timeOffset="84794.59">24487 15386 10127 0,'0'0'448'0,"0"0"96"0,-8-4-544 0,8 4 0 0,0 0 0 0,0 0 0 0,0 0 2944 0,0 0 464 16,0 0 112-16,12-1 0 0,-1-1-2656 0,2 4-544 16,2-5-96-16,4 3-32 0,4 0-32 0,3 1-16 15,1 2 0-15,3-1 0 0,0 1 32 0,2 0 0 16,-4 3 0-16,0-2 0 0,0-1 16 0,1 3 0 15,2 0 0-15,-1-2 0 0,1 2-16 0,0 2 0 16,2-4 0-16,2 2 0 0,4 2 16 0,-1-3 16 16,0 0 0-16,1 1 0 0,-1 0 48 0,-4 1 16 15,-2 2 0-15,-2-3 0 0,0 2-16 0,-1-2-16 16,0 2 0-16,-1 1 0 0,-3 2-112 0,1-2-128 16,-2 2 176-16,0 1-176 0,-2 0 144 0,-2 2-144 15,-1-3 0-15,0 1 144 0,-1 1-144 0,-3-3 160 0,-2 2-160 16,-2 0 160-16,0-5-160 0,-2 2 0 0,-3-3 144 15,-2 2-144-15,-2 2 192 0,-2 0-48 16,0-10 0-16,-4 11 0 0,-2 2-144 0,-2 0 128 0,0-3-128 0,-3 1 128 16,-1-2-128-16,-2 1 192 0,0 3-192 0,-2-3 192 15,0 3-192-15,-1-3 128 0,0 4-128 0,-1 0 128 16,-1 1-128-16,0-1 128 0,-2-1-128 0,0 2 128 16,-2 1-128-16,0-1 0 0,0 0 0 0,0 0 128 15,-2-2-128-15,-1 1 128 0,-4 1-128 0,-3 2 128 16,-3-3 64-16,-1-1 16 0,-1 2 0 0,1-1 0 15,2 0 32-15,0-3 0 0,1 1 0 0,1 2 0 16,1-5 16-16,3 1 16 0,1-1 0 0,1 1 0 16,1 0-80-16,0-2 0 0,1 3-16 0,1-3 0 15,1 2-176-15,1-4 0 0,-1 2 0 0,4-1 128 16,3-3-128-16,3 1-272 0,0 0 64 0,4-2 16 16,9-3-2368-16,0 0-448 0</inkml:trace>
  <inkml:trace contextRef="#ctx0" brushRef="#br1" timeOffset="86899.72">26246 16855 15663 0,'0'0'1392'0,"-7"-6"-1120"0,-2 2-272 0,2-2 0 0,2-1 1424 0,-1 3 240 16,0-3 32-16,0 2 16 0,-1 1-1264 0,-2 1-256 15,-1-1-64-15,-2-1 0 0,0 4-128 16,-1 1 160-16,-2 3-160 0,-2 0 160 0,-1 1-160 0,-2 0 0 15,-2 2 0-15,1 5 0 0,-1-2 0 0,1 1 0 16,-2 2 0-16,4-4 0 0,2 2 208 0,6-1 64 16,2 3 16-16,4-4 0 0,5-8-32 0,2 12 0 15,3-1 0-15,5-3 0 0,1 0-48 0,3-1-16 16,2-2 0-16,4 0 0 0,3 0 0 0,3-1-16 16,-1 1 0-16,2 2 0 0,0-2-176 0,2-3 0 15,1 5 0-15,-3 0 0 0,-4 0 0 0,-3 2 0 16,-2-3 0-16,-5 4 128 0,-6-2-128 0,-2 3 128 15,-2-2-128-15,-6 4 128 0,-3-3 0 0,-5 3-128 16,-7 1 192-16,-4-2-64 0,-6-2 0 0,0 3 0 0,-1-4 0 0,0 0 0 16,-2-1-128-16,6-1 0 0,1-4 0 0,2-3 0 31,7 0-320-31,2-1-128 0,4-6-48 0,9 7-11040 0</inkml:trace>
  <inkml:trace contextRef="#ctx0" brushRef="#br1" timeOffset="87128.4">26869 16902 15663 0,'0'0'1392'0,"-5"9"-1120"0,0 2-272 0,-1 5 0 15,-2-1 2064-15,-1 3 368 0,-2 2 64 0,0-1 0 0,-3 0-1568 0,-1 3-320 16,-1 2-64-16,-2-1-16 0,-1-2-384 15,-2 2-144-15,0 3 0 0,2-5 144 0,1 0-144 0,3-4 0 16,2-1 0-16,4-2 0 16,3-4-1520-16,2 0-384 0,4-10-80 0,0 0 0 0</inkml:trace>
  <inkml:trace contextRef="#ctx0" brushRef="#br1" timeOffset="87493.78">27271 16886 13823 0,'0'0'1216'0,"-3"15"-960"15,-2-1-256-15,0-2 0 0,0 2 1264 0,0 3 208 0,-3 2 32 0,-1 0 16 16,-1-1-752-16,-1 0-160 0,-1 0-32 16,1-1 0-16,1 4 112 0,-1-4 16 0,0-1 0 0,2-1 0 15,3 0 128-15,1-2 16 0,1-8 16 0,4-5 0 16,0 0-80-16,0 0-16 0,0 0 0 0,0 0 0 15,14-9-320-15,1-1-64 0,2-7 0 0,3 1-16 16,3-2-240-16,0 0-128 0,0 1 128 0,2 0-128 16,-3 0 0-16,1 1 0 0,-1-1 0 0,-1 6-192 15,-3-2 192-15,-2 3-160 0,-1 4 160 0,-1 4-160 16,-2 2 160-16,-2 3 0 0,-1 2 0 0,-3 5 0 16,-1 2 0-16,-1 0-160 0,-4 4 160 0,0 0 0 15,-4 2-240-15,0 1 64 0,-1 3 16 0,0 1 0 16,-4-2-1008-16,2 1-208 15,-2 2-32-15,1-1-6608 0,2-5-1328 0</inkml:trace>
  <inkml:trace contextRef="#ctx0" brushRef="#br1" timeOffset="87773.35">28026 16933 21183 0,'0'0'1888'0,"0"0"-1504"16,-7-7-384-16,7 7 0 0,-11 3 704 0,1 3 64 16,-2 0 0-16,1 7 16 0,-4 1-576 0,-3 3-208 15,-1-2 144-15,-3 3-144 0,-1 0 0 0,0 2 128 0,1 0-128 16,-1 2 0-16,0-1 192 0,4 1-64 0,2-5 0 0,4-1 0 16,5 2 128-16,4-2 32 0,2 0 0 0,5-1 0 15,3-4-288-15,3 2 0 0,1-2 128 0,4-3-128 31,2-2-272-31,1-2-112 0,3-1-32 0,0-3 0 16,0 0-384-16,2-4-80 0,-6-4-16 0,5 2-5824 0,-6-5-1152 0</inkml:trace>
  <inkml:trace contextRef="#ctx0" brushRef="#br1" timeOffset="88090.99">28172 17088 25631 0,'18'-4'1136'0,"-4"0"224"0,1 0-1088 0,9-2-272 16,4 0 0-16,4-1 0 0,-3 2 480 0,0-1 32 16,-1-1 16-16,-2-2 0 0,-5 2-304 0,-2-3-64 15,-1 1-16-15,-4-3 0 0,0 2-144 0,-2 1 0 16,-4 0 0-16,-1 0 0 0,-5 1 0 0,-2 8 0 15,-1-9 0-15,-5-2 0 0,-2 5 144 0,-2 4-144 16,-3 0 160-16,-2 5-160 0,-3 1 160 0,-2 5-160 16,-2-2 160-16,-3 6-160 0,1-2 128 0,2 6-128 15,-2 1 0-15,1 3 0 0,1 0 128 0,5-1-128 0,4-1 0 16,3 3 144-16,2 1-144 0,6-2 0 0,4-2 0 0,4-1 0 16,3 1 0-16,5-2 0 0,4-3 0 0,4 1 0 15,3-4-288-15,2 1-96 0,5-3 0 0,-3-3-7968 16,1-2-1584-16</inkml:trace>
  <inkml:trace contextRef="#ctx0" brushRef="#br1" timeOffset="88552.82">29343 16550 18431 0,'-9'-8'816'0,"9"8"160"0,-7-7-784 0,7 7-192 15,0 0 0-15,0 0 0 0,0 0 896 0,0 0 128 16,-5 9 16-16,0 7 16 0,0 2-784 0,-1 4-144 15,-3 6-128-15,1 1 144 0,1 4-16 0,0 2 0 16,-4 1 0-16,1 0 0 0,-3-1 176 0,-1 2 16 16,0 2 16-16,-1-2 0 0,-1-2 80 0,4-4 16 15,0 0 0-15,2-6 0 0,0-1-208 0,2-4-32 0,3-9-16 0,1 0 0 16,2 0 192-16,2-11 32 0,0 0 16 0,0 0 0 16,0 0 224-16,9-8 32 0,1 0 16 0,3-4 0 15,-1-4-336-15,2 1-64 0,0 0-16 0,3 2 0 16,-1 0-272-16,0-1 0 0,-2 2 0 0,1 3 0 15,0 0 0-15,0 5 0 0,-1 3 0 0,0 3 0 16,-1 6-160-16,-1 0 16 0,-2 4 0 0,-1 4 0 16,-2 1 144-16,2 4 0 0,-1 2-144 0,-2 5 144 15,-2-2 0-15,0 2-176 0,0-4 176 0,2 3-128 16,-2-3-16-16,2 0 0 0,2 1 0 0,-2-6 0 16,3-2-2000-1,1 0-400-15,3 1-80 0,2-8-7968 0</inkml:trace>
  <inkml:trace contextRef="#ctx0" brushRef="#br1" timeOffset="88935.26">29957 16917 21183 0,'0'0'1888'0,"0"0"-1504"16,-12 4-384-16,1 4 0 0,1 1 1088 0,-1 3 128 15,-3 2 48-15,4 4 0 0,-2 2-1040 0,-1 0-224 16,3 0 0-16,-1 0 0 0,3 2 0 0,2 3 176 16,-1 2-48-16,4-3 0 0,3 0 80 0,3-5 16 0,2-2 0 15,4-2 0-15,1 0 16 0,4-2 0 16,1-3 0-16,3-5 0 0,1 0 112 0,1-2 32 0,1-3 0 0,2-5 0 16,-2-3-96-16,0-3-16 0,-2 4 0 15,-2-5 0-15,0-2-128 0,-3 0-16 0,-1 1-128 0,-3-1 192 16,-4 0-192-16,2 0 144 0,-4 1-144 0,-2-1 128 15,-3-1 160-15,-2 1 32 0,-2 3 0 0,-2-3 0 16,-3-1-144-16,-2 2-32 0,-3 1 0 0,0 0 0 16,-1-5-144-16,-1 6 0 0,-5 2 0 0,3 0 0 15,0 4-256-15,2 2-64 0,2 2-32 0,2 1 0 32,2 1-480-32,2 1-80 0,9-2-32 0,0 0-11968 0</inkml:trace>
  <inkml:trace contextRef="#ctx0" brushRef="#br1" timeOffset="89431.28">30381 16981 8287 0,'-7'10'736'0,"-1"3"-592"0,-5-1-144 0,3 2 0 0,1 0 2944 0,-1 2 544 15,0 0 112-15,-2 1 32 0,1-1-2064 0,-1-2-416 16,1-1-64-16,0 0-32 0,0-3 96 0,1 0 32 15,-1-4 0-15,3 1 0 0,8-7-128 0,0 0-32 16,-7 4 0-16,7-4 0 0,0 0-448 0,0 0-112 16,0 0-16-16,5-14 0 0,0 1-128 0,2 1-48 15,4-5 0-15,0 0 0 0,2 2-80 0,-1-2-32 16,2 2 0-16,2 0 0 0,0-2-32 0,3 1-128 16,0 0 192-16,3 0-64 0,2 1-128 0,1 1 128 0,0 2-128 15,-1 5 128-15,-1 2-128 0,-2 1 0 0,2 6 0 0,-5 1 0 16,-3 1 0-16,-1 7 0 0,-2 1 0 0,-4 4 0 15,-1 2-336-15,-2 1 48 0,-3 1 16 0,-2 3 0 16,-2-1 272-16,-2-1-192 0,0 2 192 0,-3 0-160 16,0-3 160-16,0-4 0 0,-1-6 0 0,3 3 0 15,0-5 0-15,1 0 0 0,4-8 0 0,0 0 0 16,0 0 0-16,0 0 128 0,0 0-128 0,0 0 128 16,8-14-128-16,-3 1 144 0,2 3-144 0,1-5 160 15,0-2-160-15,2 2 0 0,1-1 0 0,1 4 0 16,-1 1 0-16,2-1 0 0,0 3 0 0,-1 1 0 15,-2 3 0-15,1 2-144 0,-1 2 144 0,-1 3 0 16,-9-2-160-16,9 5 160 0,1 5-128 0,-3-1 128 0,0 3-352 16,-1 1 16-16,-1-5 0 0,-1 6 0 15,0 2-1424-15,-2-1-288 0,0-2-48 0,-2 1-6800 16,0 1-1376-16</inkml:trace>
  <inkml:trace contextRef="#ctx0" brushRef="#br1" timeOffset="89787.37">31235 16919 21183 0,'0'-12'1888'0,"0"5"-1504"16,0 7-384-16,0 0 0 0,-1-11 1408 0,1 11 192 0,0 0 64 0,0 0 0 15,-11 0-1152-15,2 7-208 0,-1-1-48 0,-1 7-16 16,0-2-240-16,0 4 0 0,-2 2 0 0,0 0 0 15,0 2 0-15,1 0 128 0,0 1-128 0,3 0 0 16,0 1 368-16,4-4-32 0,3-3 0 0,2 4 0 16,2 0-160-16,3-4-48 0,2-3 0 0,3-3 0 15,0 5 64-15,3-8 0 0,1-1 0 0,2-3 0 16,2-1 128-16,0 0 48 0,0-3 0 0,2-2 0 16,2-2-32-16,-2-3 0 0,0-1 0 0,-1 1 0 15,-1-3-160-15,-4 2-48 0,0-3 0 0,-4 0 0 16,-1 3-128-16,-1 0 0 0,-3-1 0 0,-4 0 128 15,-2 1-128-15,-3-4 128 0,-2-1-128 0,-3 2 128 16,-1 2-128-16,-3-1 0 0,-2-1 0 0,-2 3-176 16,-1-1-320-16,1-1-64 0,0 5-16 15,1-3 0-15,-2 6-1536 0,3-1-320 0,1 2-64 0</inkml:trace>
  <inkml:trace contextRef="#ctx0" brushRef="#br1" timeOffset="90244.5">31924 16833 21359 0,'0'0'944'0,"-5"-5"208"0,5 5-928 0,-9-9-224 0,-1 3 0 0,0 2 0 16,-3-2 272-16,1 3 16 0,-5 1 0 15,3 2 0-15,-2-3-160 0,-1 3-128 0,0 2 144 0,1 0-144 16,-1 2 0-16,2 2 0 0,1-1 0 0,1 6 0 16,3-4 224-16,1 6-48 0,2-3-16 0,2 1 0 15,2-2 16-15,3 2 0 0,4 1 0 0,1-3 0 16,3 1 144-16,3-3 16 0,2 0 16 0,2-2 0 16,3-1 160-16,1-1 48 0,1-1 0 0,2-2 0 15,-2-1-368-15,3 0-64 0,-4-2 0 0,0 1-128 16,-1-1 144-16,0-3-144 0,0 1 0 0,-1 1 144 15,1 0 0-15,0 2 0 0,-1-1 0 0,-3 3 0 16,-3 4 224-16,-1 0 32 0,-1 1 16 0,-1 5 0 16,-3-1-80-16,0 3-16 0,-1 5 0 0,-1 2 0 15,-1 0-192-15,-4 4-128 0,-1 4 128 0,0-1-128 0,-1 5 176 0,-2 2-48 16,-3 1 0-16,-2 1 0 0,-2 0 96 0,-2 1 16 16,-3 1 0-16,0-3 0 0,0 0 144 0,-2-1 16 15,-2 0 16-15,-1-1 0 0,3-1 128 0,-3-3 32 16,-2 1 0-16,-2-4 0 0,-2-1-192 0,3 1-48 15,1-3 0-15,0 3 0 0,-2-6-336 0,-1-2 0 16,-3-4 0-16,3 0 0 16,-5 1-2560-16,-1-5-592 0</inkml:trace>
  <inkml:trace contextRef="#ctx0" brushRef="#br1" timeOffset="92269.03">27224 15156 13823 0,'0'0'608'0,"0"0"128"0,6-11-592 0,-1 0-144 0,0 3 0 0,0-1 0 16,2 4 1584-16,-2-2 272 0,0 0 64 0,-5 7 16 15,0 0-1120-15,5-6-240 0,-5 6-32 0,0 0-16 16,6-13-80-16,-4 6 0 0,-2 7-16 0,0 0 0 15,-2-12 64-15,-2 2 16 0,1 4 0 0,-4 2 0 16,0 0-128-16,-4-1-32 0,-1 1 0 0,-2 2 0 16,-1 4-160-16,-3 2-48 0,2 2 0 0,-1 1 0 15,-4 0 16-15,2 2 0 0,-4 7 0 0,1-1 0 16,-1 1 96-16,-2 0 32 0,0 1 0 0,0 5 0 0,-1 1 96 16,2 5 0-16,-3-3 16 0,2 6 0 0,0-2-144 15,-2 5-48-15,-1 3 0 0,1 0 0 0,3 1-80 0,2 4 0 16,2-2-128-16,2 1 192 0,2 3-192 0,3-5 128 15,2-2-128-15,3-1 0 0,3-2 128 0,1-1-128 16,2-6 0-16,3 1 144 0,3-6-144 0,2 0 128 16,2-3-128-16,3 0 128 0,4-2 128 0,4-2 32 15,2-1 0-15,3-1 0 0,3-6-96 0,1 1-32 16,1-3 0-16,1-2 0 0,-2-1-160 0,1-2 160 16,2-1-160-16,2-2 160 0,1 1-160 0,2-7 128 15,1 0-128-15,1-3 128 0,1-3-128 0,1 3 0 16,3-2 144-16,-2-3-144 0,-3-2 0 0,-1 1 128 15,-4 0-128-15,-2 1 0 0,-1 0 0 0,-2-1 128 0,-2 0-128 16,1 1 0-16,-2-2 0 0,-3-2 144 0,-2 1-144 0,-1 0 0 16,-1 0 0-16,-4 3 0 0,-1-2 0 0,-2 0 0 15,-2 0 0-15,-2-2 0 0,-2 2 0 0,-3-1 0 16,0-2 0-16,-4-2 0 0,-2 1 0 0,1 3 0 16,-1-1 0-16,-3 1 0 0,0-1 0 0,-3 1 0 15,-2 4 0-15,1 2 0 0,-2-1 0 0,-1 1 0 16,-1-3 0-16,-2 3 0 0,-2 0-160 0,0 3 160 15,-1-3 0-15,0 2 0 0,-1 2 0 0,1-3 0 16,0 1 0-16,-3 2 0 0,-2-2 0 0,1 5 0 16,0-5 0-16,-1 4 0 0,-2-2 0 0,0 5 0 15,1-2-160-15,0 1 160 0,2 3 0 0,1 1-144 16,0 0 144-16,2-1 0 0,0 3 0 0,1 2 0 0,0 0 0 0,-1 2-128 16,1 2 128-16,2 1 0 0,-2-1 0 15,2 5 0-15,0 2 0 0,3 1-128 0,-3-1 128 0,0 3 0 16,1 1 0-16,-4 1-128 0,4-1 128 0,-1 3 0 15,0-1 0-15,3 1 0 0,-3 8 0 0,-1-3 0 16,1 5 0-16,0-4 0 0,0 4 0 0,3-1 0 16,2 3 0-16,2 1 0 0,1 2 0 0,1-1 0 15,1 2 0-15,1 0 0 0,3-3 0 0,0-3 0 16,2 1 0-16,2-1 0 0,1-3 0 0,1 1 0 16,1-5 0-16,1 1 0 0,2-2 0 0,2-2 0 15,1 0 0-15,2-1 0 0,2-2 0 0,3 1 0 16,3-1 0-16,3 0 128 0,1-3-128 0,2-4 176 15,2 1-176-15,0-3 192 0,-1 1-192 0,1-3 160 0,0-2-160 16,1 0 160-16,0-4-160 0,1 0 128 0,1 0-128 0,1-4 128 16,1-1-128-16,1 0 0 0,0-4 0 0,2 1 128 15,2-4-128-15,1 2 0 0,-1-4 144 0,0-2-144 16,-1 2 0-16,-3 2 0 0,-1-5 0 0,-1-1 128 16,1 2-128-16,-1-1 0 0,-3 1 0 0,0-2 0 15,-2-1 0-15,1-1 0 0,0 1 0 0,-1-2 128 16,0 2-128-16,-2-2 0 0,1-2 0 0,-4-3 0 15,-1 1-144-15,-2-1 144 0,-2-3-160 0,0 0 160 16,-5 0-208-16,-1-3 48 0,-4 1 16 0,1 5 0 16,-2-4 144-16,-1 5-160 0,-3-2 160 0,-2 2-160 15,-2-3 160-15,-2 5-192 0,-3 4 192 0,1 1-192 16,-2 2 192-16,-2-2 0 0,-5 0 0 0,0 2 0 16,-2-1 0-16,-2-1-128 0,-3 0 128 0,0 2 0 15,0-4 0-15,-2 2 0 0,2 1 0 0,-1 1 128 0,-2-1-128 16,1 2 0-16,-1 1-128 0,1 1 128 0,1-2 0 0,0 4 0 15,-1 2 0-15,1-1-128 0,-2 6 128 0,-2 0 0 16,-2 1 0-16,0 1 0 0,-2 2 0 0,0 0-128 16,-1 1 128-16,1 2 0 0,2-2 0 0,1 4 0 15,-1 3 0-15,4-2-128 0,-1 4 128 0,2-1 0 16,-1 0 0-16,2 2 0 0,0 3 0 0,2 3 0 16,2-1 0-16,-2 0 0 0,-1-4 0 0,-1 4-128 15,3 0 128-15,-2 2 0 0,-3-2 0 0,1 2 0 16,-2 0 0-16,2 0 0 0,1 2 0 0,2 7 0 0,1-4 0 15,1 2 176-15,3 2-176 0,0-3 0 16,2 4 0-16,3-3 0 0,2 3 0 0,3-1 0 0,2 5 0 16,1 0 0-16,4-2 0 0,2 1 0 0,1 0 0 0,2 2 0 15,1-1 0-15,3-1 0 0,1-2 0 0,3 1 0 16,1-2 0-16,1 2 0 0,1-4 0 0,1 1 0 16,4-5 0-16,2-1 0 0,1-2 0 0,1-1 0 15,2-1 0-15,2-2 128 0,2-1 0 0,-1-1 0 16,-2-3-128-16,1 1 0 0,2-6 0 0,1 0 0 15,1 3 0-15,1-7 0 0,0-1 0 0,2 0 0 16,-2 0 0-16,4-2 0 0,3-5 144 0,1 1-144 16,-1 0 0-16,-2-6 144 0,-2 0-144 0,-2 0 0 15,0-3 0-15,0 1 0 0,0-1 0 0,0-2 0 16,0 1 128-16,-4-2-128 0,2-1 0 0,0 1 0 16,1 0 0-16,-1-1 0 0,-2 0 0 0,0 1 0 0,-4-1 0 15,-3-1 0-15,-3-2 0 0,-3-2 0 0,-3 0 128 16,-2-2-128-16,-1-4 0 0,-2-1 0 0,-3 1 128 15,0-3-128-15,-4 0 0 0,-1-1 0 0,-2-2 128 0,-3-1-128 16,-1 1 0-16,-3 3 0 0,-1 3 0 16,-3 4 0-16,-3 2 0 0,-4 0 0 0,-4 1 128 0,-3 3-128 15,-4 0 0-15,-3 1 0 0,-6 0 0 0,0 3 0 16,-2 2 0-16,1 5 0 0,-2 4 0 0,0 3 0 16,1 2 0-16,-2 4 0 0,-1 6 0 0,-3 0-144 15,-2 1 144-15,-1 6 0 0,1-2-176 0,1 4 176 16,0 2-208-16,2 3 80 15,2 1-320-15,4 2-48 0,3 3-16 0,6 5 0 16,-1-1-1680-16,2 2-352 0,0-1-64 0</inkml:trace>
  <inkml:trace contextRef="#ctx0" brushRef="#br1" timeOffset="100770.66">18516 15757 15135 0,'0'0'672'0,"0"0"144"0,0 0-656 0,2-8-160 0,-1 2 0 0,0 1 0 16,1-3 528-16,-1 3 80 0,-1 5 16 0,1-6 0 15,-1-2 224-15,1 2 48 0,-1-1 16 0,2 1 0 16,-2 6-320-16,0 0-64 0,0 0-16 0,0 0 0 16,0 0-304-16,0 14-64 0,0 4-16 0,0 3 0 15,-2 5 80-15,1-1 16 0,-3 7 0 0,2-10 0 16,-2 4-80-16,-1 1-16 0,-2 5 0 0,-4 17 0 16,1-3-128-16,-2 0 128 0,1-8-128 0,1-2 128 0,1-8 0 0,-1-2 0 15,1-4 0-15,4-4 0 0,-2-6 256 0,5-5 64 16,2-7 0-16,0 0 0 0,0 0 64 0,6-8 0 15,6-8 16-15,-1-5 0 0,2-8-128 0,2-4-16 16,2-5-16-16,0 1 0 0,2 0-368 0,2 0 144 16,-1 0-144-16,0-1 0 0,1 0 0 0,-1 0 0 15,2 1 0-15,-1 2-144 0,1-4 144 0,2 5-128 16,2 4 128-16,0 2-128 0,1 7-80 0,1 3-16 16,0 2 0-16,1 6 0 0,-5 5 224 0,-2 5-144 15,-3 5 144-15,-4 5-128 0,-2 5 128 0,-2 4 0 16,-3 4-144-16,-3 4 144 0,-4-2-128 0,-3 5 128 15,-5-3-160-15,-1 4 160 0,-3 2 0 0,-4-1 0 16,-5-4-128-16,-2 2 128 0,-1-3 0 0,-3 0-176 0,-4-7 176 0,2 0-160 16,2-2-144-16,2-4-16 0,2-1-16 0,3-7 0 31,2-2-1712-31,3-5-352 0</inkml:trace>
  <inkml:trace contextRef="#ctx0" brushRef="#br1" timeOffset="101058.66">19334 15195 25791 0,'-10'4'2304'0,"-1"0"-1856"16,3 2-448-16,1 5 0 0,1 3 336 0,0 4-16 15,-2 1-16-15,0 3 0 0,2 5 16 0,-3 1 0 16,1 2 0-16,2-1 0 0,0 4-16 0,-1 2 0 16,-2 2 0-16,1 2 0 0,-1 0-128 0,0-1-32 15,-3 1 0-15,6-3 0 0,-4-2-144 0,2-5 0 16,0-1 0-16,2-3-176 16,0-3-400-16,3-4-64 0,2-4-32 0,1-3 0 15,0-11-1488-15,0 0-288 0,9 6-64 0,0 1-6960 0</inkml:trace>
  <inkml:trace contextRef="#ctx0" brushRef="#br1" timeOffset="101375.45">19668 15670 7359 0,'-13'21'320'0,"3"-6"80"0,-1 2-400 0,-3 2 0 0,2 0 0 0,0 1 0 16,-1 0 2720-16,0 3 464 0,1 0 80 0,-1-4 32 15,3 3-1952-15,1-3-400 0,1-4-80 0,4 0-16 16,-1-1 48-16,5-14 16 0,0 0 0 0,0 0 0 16,0 0-144-16,9 4-16 0,-9-4-16 0,14-4 0 0,-1-7 16 15,1-3 0-15,2-4 0 0,2-2 0 0,-1-3-224 0,0-4-32 16,1 0-16-16,-1 0 0 0,-2 1-96 0,-1 1-32 16,-1-2 0-16,-2 3 0 0,-2-3-48 0,0 3-16 15,-3-1 0-15,2 2 0 0,-6 0-128 0,2 4-32 16,0 2 0-16,0 2 0 0,0 4-272 0,-3 2-64 15,-1 9-16-15,4-8 0 16,-4 8-1504-16,0 0-320 0,0 0-48 0,0 0-6880 16,0 0-1392-16</inkml:trace>
  <inkml:trace contextRef="#ctx0" brushRef="#br1" timeOffset="101746.6">20287 15570 27183 0,'0'0'1200'0,"0"0"256"0,0 0-1168 0,0 0-288 0,0 0 0 0,-7-5 0 15,-2 1 976-15,0 0 144 0,-4-1 32 0,2 5 0 16,-2 4-480-16,-2 0-96 0,1-2 0 0,-4 3-16 16,-4 3-560-16,4 0 0 0,-1 6 0 0,0-2 0 15,0-1 0-15,0 4 0 0,0 0 0 0,1 0 0 16,2-3 0-16,2 2 0 0,2 1 0 0,3 0 0 15,3 1 0-15,4-6 0 0,2 1 0 0,0-11 0 16,7 12 0-16,5-7 0 0,0 0 0 0,2-1 0 16,0-1 0-16,2-3 0 0,-1-2 0 0,1-1 0 15,0 1 0-15,0-2 160 0,-1 1-160 0,1 1 192 0,-1 1-192 0,-2-2 0 16,-13 3 144-16,11 4-144 0,-11-4 240 16,8 6-32-16,-5 6 0 0,-1 0 0 0,-4 5 160 0,-1 2 16 15,-5 0 16-15,0 4 0 0,-3-2-96 0,-2 2-32 16,-2 3 0-16,1-3 0 0,0-4-144 0,1 1-128 15,-3 0 192-15,3-1-192 0,0 1 0 0,2-3 0 16,-2-1-240-16,4-4 80 16,0-7-2032-16,9-5-416 0,0 0-80 0</inkml:trace>
  <inkml:trace contextRef="#ctx0" brushRef="#br1" timeOffset="102051.92">20979 15748 13823 0,'0'0'1216'0,"0"0"-960"0,5-6-256 0,-5 6 0 15,0 0 3824-15,0 0 720 0,0 0 128 0,0 0 48 16,6 11-3168-16,-2-1-624 0,-4 3-128 0,0 2-32 16,-3-1-432-16,0 0-80 0,-6 3-32 0,2-1 0 15,-2 3-224-15,0-1 128 0,2 0-128 0,-2-2 0 16,-1 0 0-16,1-1-192 0,0-4 16 0,1-1 0 16,2 1-1696-16,6-11-352 0,-4 7-64 15,4-7-6368-15,0 0-1280 0</inkml:trace>
  <inkml:trace contextRef="#ctx0" brushRef="#br1" timeOffset="102432.88">21347 15749 12895 0,'0'0'576'0,"-1"9"112"0,1-9-560 0,-4 13-128 16,-2-2 0-16,3 5 0 0,-1 0 3136 0,-1 6 608 15,-1 4 112-15,0-2 32 0,-2 3-2672 0,0-4-512 16,1 4-128-16,-1-2 0 0,1-4-144 0,-2 0-32 0,2-1 0 0,1 0 0 16,1-4 16-16,1-3 0 0,0-2 0 0,4-11 0 15,0 0-96-15,0 0-32 0,0 0 0 0,0 0 0 16,13-7-64-16,0-2-16 0,1-7 0 0,1 1 0 16,1-1-208-16,2-2 144 0,0 0-144 0,0 0 128 15,1-1-128-15,1 1 0 0,2 1 0 0,-1 1 0 16,0 1 0-16,-2 5 0 0,-1-2 0 0,-1 7 0 15,1 0 144-15,-1 5 0 0,-2 3 0 0,-1 2 0 16,-3 5-144-16,0 2 192 0,-3 3-192 0,-1 3 192 16,0-1-192-16,1 2 0 0,-2 2 0 0,1 2 0 15,-2 0-224-15,0-1 32 0,-4 3 0 0,2-3 0 16,-1-1-1680 0,2-2-336-16,-1-1-64 0</inkml:trace>
  <inkml:trace contextRef="#ctx0" brushRef="#br1" timeOffset="102589.16">21310 15645 21183 0,'-12'-9'1888'0,"0"4"-1504"16,3 0-384-16,9 5 0 0,-7-4 4096 0,7 4 768 15,0 0 128-15,0 0 48 0,0 0-4304 0,0 0-736 16,0 0-384-16,0 0-11088 15,0 0-2224-15</inkml:trace>
  <inkml:trace contextRef="#ctx0" brushRef="#br1" timeOffset="103587.97">27812 15299 10127 0,'0'0'448'0,"0"0"96"0,0 0-544 0,0-6 0 0,0 6 0 0,0 0 0 16,1-13 2816-16,-1 4 448 0,0 9 80 0,-1-14 32 16,-1 3-1872-16,-2 1-368 0,-1-4-80 0,0 1-16 15,-3 3-272-15,-1-4-48 0,-2-3-16 0,-1 2 0 16,-2 2-256-16,0 1-48 0,-1-4-16 0,-1 1 0 0,-1-4-48 0,-1 3-16 15,-1 2 0-15,-1 3 0 0,-2 0-16 0,-1 5-16 16,-2-1 0-16,-2 6 0 0,-1 2-96 0,0 4-32 16,-4 0 0-16,-1 4 0 0,-3 5-32 0,-4 3-128 15,-2 2 192-15,2 1-64 0,-2-2 112 0,1 1 16 16,0 3 0-16,2 2 0 0,-1 1-256 0,5 3 0 16,1 3 0-16,0-2 0 0,1 1 0 0,0 4 0 15,0-3 0-15,3 2 0 0,1 0 0 0,2 3 0 16,1 3 0-16,5 2 0 0,3-2 0 0,5 0 0 15,4 0 128-15,6-2-128 0,-1 0 144 0,4 0-144 0,4-2 128 16,3 0-128-16,5-1 0 0,2-2 0 0,1-3 0 16,3-5 0-16,2-1 0 0,3 0 128 0,0-4-128 0,1-1 0 15,3-7 128-15,1 0-128 0,1 2 128 0,4-4-128 16,3-4 240-16,3 0-48 0,3-5 0 0,4 0 0 16,3-5-48-16,5-2-16 0,2-6 0 0,-2 0 0 15,-2-3-128-15,0-3 192 0,-1-2-192 0,0 0 192 16,-3-4 48-16,1-1 16 0,-2-1 0 0,0-1 0 15,-5-1 128-15,-4-3 48 0,-6-2 0 0,-4-2 0 16,-4-2-96-16,-5-8-16 0,-4-3 0 0,-3-3 0 16,-5-1 16-16,-3-1 0 0,0-1 0 0,-4 7 0 15,-4 6-336-15,-1 4 144 0,-3 7-144 0,-3 1 0 16,-4 6 0-16,-5 1-144 0,-2 4-16 0,-3 2 0 16,-4 3-1264-1,-1 0-256-15,-5 1-48 0,0 6-14640 0</inkml:trace>
  <inkml:trace contextRef="#ctx0" brushRef="#br1" timeOffset="106074.69">24367 18049 21183 0,'0'0'1888'0,"-1"-8"-1504"16,1-3-384-16,0 0 0 0,1 1 256 0,1 0-32 16,-2 10 0-16,1-8 0 0,-1 8 448 0,0 0 96 15,-1-9 0-15,1 9 16 0,0 0-224 0,0 0-48 16,0 0-16-16,-2 16 0 0,0 2-256 0,-3 3-48 15,-2 6-16-15,1 2 0 0,-2 0 80 0,1 4 0 16,-3 0 16-16,3 3 0 0,0-2-128 0,-2 1-16 16,-1 1-128-16,-1 0 192 0,3-3-192 0,-3-2 128 15,4-1-128-15,0-1 0 0,1-4 0 0,2-4-320 16,3-2 64-16,-2-4 0 16,6-2-2048-16,-3-13-416 0</inkml:trace>
  <inkml:trace contextRef="#ctx0" brushRef="#br1" timeOffset="106564.07">24348 18030 13823 0,'-6'-14'1216'0,"2"5"-960"0,0-4-256 0,2 3 0 15,2 0 800-15,1 1 112 0,-1 9 32 0,5-10 0 16,2-2-160-16,1 4-16 0,1-3-16 0,4 2 0 0,4-1-48 16,2 2 0-16,5-3 0 0,4 3 0 0,4-1-112 15,4 6-16-15,5-1-16 0,1-1 0 0,-1 1-240 0,-4 3-32 16,-4 2-16-16,-3 1 0 0,-3 1-144 0,-3 3-128 16,-4 1 144-16,-3 3-144 0,-4-1 0 0,-6 5 128 15,-3 3-128-15,-5 3 0 0,-7-3 192 0,0 2-16 16,-3 2 0-16,-4-1 0 0,-7 2-16 0,-1-2 0 15,-3 0 0-15,-4-1 0 0,-3-1-160 0,0 0 0 16,1 0 0-16,3-2 0 0,4-5 128 0,3-1-128 16,4-3 0-16,7 2 128 0,5-4-128 0,6-5 0 15,0 0 0-15,6 12 128 0,5-6-128 0,6 3 0 16,3-3 0-16,4 2 0 0,3-3 0 0,2 0 0 16,2 5 0-16,-1-1 0 0,-4 4-144 0,-2 1 144 0,-2-1 0 15,-5 3 0-15,-3 3 0 0,-2 0-128 0,-6 0 128 16,-3 3 0-16,-5 0 144 0,-3-1 96 0,-5 3 16 0,-3 0 0 15,-4-3 496-15,-6-1 96 0,-5-1 32 0,-5 2 0 16,-4-1-128-16,-4-2-32 0,-1-2 0 0,2-3 0 16,1 2-432-16,5-6-96 0,1 0 0 0,4-7-16 31,5 0-624-31,5-5-112 0,5 1-16 0,3-10-16 16,9-3-2704-16,4-3-544 0</inkml:trace>
  <inkml:trace contextRef="#ctx0" brushRef="#br1" timeOffset="106913.64">26020 17907 21423 0,'0'0'944'0,"0"0"208"0,0 0-928 0,0 0-224 15,0 0 0-15,0 0 0 0,0 0 384 0,0 0 48 16,0 17 0-16,-1 1 0 0,-4 2 96 0,-3 6 32 0,-2-1 0 0,-2 7 0 15,3 1-64-15,-5 1-16 0,-2 3 0 0,1 1 0 16,1 0 32-16,1 4 0 0,0 0 0 0,2-1 0 16,1-1-304-16,2 0-48 0,-2-2-16 0,5-2 0 15,2-5-144-15,-2-3-272 0,3-2 64 0,2-2 16 32,1-2-1968-32,1-6-384 0</inkml:trace>
  <inkml:trace contextRef="#ctx0" brushRef="#br1" timeOffset="107118.59">25698 18322 17503 0,'0'0'1552'0,"0"0"-1232"0,0 0-320 0,0 0 0 0,0 0 2176 0,13 5 384 15,1-3 80-15,5 1 16 0,4-3-2240 0,2 0-416 16,1-1-144-16,3-2 0 15,3-2-416-15,0 1-80 0,1-1 0 0,-2 3-10512 16</inkml:trace>
  <inkml:trace contextRef="#ctx0" brushRef="#br1" timeOffset="107418.92">26298 18319 4607 0,'0'0'400'0,"0"0"-400"0,0 0 0 0,0 0 0 16,10-5 3584-16,1 1 640 0,0-3 128 0,3 0 32 16,0-1-3344-16,1-3-656 0,1 1-144 0,0 0-32 15,1-3 144-15,-1 2 32 0,-1-1 0 0,-2 0 0 16,-3 3 16-16,0-1 16 0,-4 0 0 0,-1 3 0 16,-5 7 192-16,0 0 32 0,0 0 16 0,0 0 0 15,-9 0-112-15,-3 5-32 0,-3 3 0 0,-2 1 0 16,1 3-64-16,-2 4 0 0,-2 0-16 0,1 3 0 15,0 0-48-15,1-1 0 0,0 1 0 0,3-1 0 16,2-3-224-16,6-1-160 0,0-5 192 0,3 4-192 16,4-3 0-16,0-10 0 0,8 13 0 0,2-2 0 15,3-6-1104 1,2 0-336-16,0 0-64 0,3-3-10976 0</inkml:trace>
  <inkml:trace contextRef="#ctx0" brushRef="#br1" timeOffset="107723.51">26764 18112 19407 0,'0'0'848'0,"0"0"192"0,0 0-832 0,0 0-208 16,0 0 0-16,-7 10 0 0,1 3 832 0,-1 2 128 16,0 2 32-16,-3 1 0 0,-1 1-256 0,0 1-48 15,-2-1-16-15,1 1 0 0,-2-2-32 0,1 0 0 0,0 1 0 16,1-2 0-16,3-2 80 0,0-4 16 15,4-4 0-15,5-7 0 0,0 0-256 0,0 0-48 0,0 0-16 0,0 0 0 16,0 0 128-16,7-9 32 0,3 0 0 0,3-5 0 16,2-1-224-16,3-2-32 0,1-1-16 0,0-1 0 15,2-2-304-15,-2-1 160 0,-1 2-160 16,-1-1 128-16,1 0-128 0,-1 3 0 0,-1 0 0 0,-1 3 0 16,-2 2-192-16,2 2 0 15,-3 4-16-15,1 2 0 16,-2-1-624-16,-2 3-112 0,-9 3-16 0,10-1-8656 0,-10 1-1728 0</inkml:trace>
  <inkml:trace contextRef="#ctx0" brushRef="#br1" timeOffset="108272.45">27402 18065 19343 0,'0'0'1728'0,"-11"0"-1392"0,1 0-336 0,1 4 0 0,1 4 1216 0,0-1 160 16,-1 5 32-16,0 3 16 0,-1 4-848 0,-2 4-160 16,1-3-32-16,-2 3-16 0,1 0 96 0,-1-1 32 15,1-1 0-15,2-1 0 0,0-2 16 0,1-1 0 16,0-2 0-16,3-1 0 0,2-4-256 0,4-10-64 0,0 0 0 0,0 0 0 15,0 0 80-15,0 0 16 0,0 0 0 0,14-4 0 16,0-2 96-16,3-5 32 0,2-2 0 0,1-1 0 16,-2-3-416-16,0 0 0 0,1 0 0 0,-1-1 0 15,-3 0 0-15,0 1 0 0,0-4 0 0,-1 4 0 16,0 3 0-16,-1 1 0 0,1 3 128 0,-1 1-128 16,-2 5 0-16,-1 3 0 0,0 2 0 0,-10-1 0 15,0 0 0-15,7 14-144 0,-3 0 144 0,-4 1 0 16,-2 0-144-16,0 1 144 0,-3-1 0 0,-2-1-144 15,0 0 144-15,-1 0 0 0,-1-1 0 0,3-3 0 16,-1-3 0-16,7-7 0 0,0 0 0 0,0 0 0 16,0 0 256-16,0 0 16 0,0 0 16 0,6-11 0 15,1-1-16-15,6-1 0 0,2-4 0 0,2 2 0 0,0-1-272 16,3 3 0-16,0 0 0 0,1-1 0 0,0 2 0 16,-1 6 0-16,0 0 0 0,0 1 0 0,1 2 0 15,-2 4 0-15,-2 6 0 0,-1 2 0 0,-3 5 0 0,0 1 0 16,-3 4 0-16,-4 1 0 0,-1-1-144 0,-3 3 144 15,-5-1-128-15,-2 2 128 0,0-1-128 0,-4-3 128 16,3-1-128-16,1-2 128 16,1-5-640-16,4-11-64 0,0 11 0 0,0-11-8848 15,0 0-1776-15</inkml:trace>
  <inkml:trace contextRef="#ctx0" brushRef="#br1" timeOffset="108620.1">28318 18098 23039 0,'-11'-5'1024'0,"1"1"192"0,-1 2-960 0,0 0-256 0,-2 2 0 0,-1 4 0 16,-2 3 1040-16,-1-1 176 0,1 4 16 0,-3-2 16 15,-2 2-1024-15,2-2-224 0,0 3 0 0,3-1 0 16,2 2 0-16,5-1 0 0,2-3 0 0,7-8 0 15,0 12 0-15,4-1 144 0,2-1-144 0,5-3 0 16,1 4 240-16,4-3-64 0,1 5-16 0,2 0 0 16,-1-3 128-16,0 4 32 0,1 1 0 0,-1 2 0 15,-2-184-48-15,-2 364 0 0,-1-184 0 0,-5 1 0 16,-3 1-48-16,-5-1-16 0,-4 1 0 0,-4-2 0 0,-3-1 32 16,-6-1 0-16,-2-2 0 0,-1 2 0 0,-2-7-240 15,0 1 0-15,-1-1 128 0,2-4-128 16,2-2-1520-16,3-2-336 0,2-1-80 0</inkml:trace>
  <inkml:trace contextRef="#ctx0" brushRef="#br1" timeOffset="109176.9">29336 18153 23039 0,'0'0'2048'0,"0"0"-1648"0,-6-3-400 0,6 3 0 16,0 0 480-16,-8 10 16 0,1 3 0 0,-2 2 0 15,-3 3 0-15,1 3 0 0,1-1 0 0,0 3 0 16,-1 1-160-16,2-2-16 0,2-1-16 0,1 1 0 16,0-2-48-16,4-2 0 0,-2-4 0 0,4 1 0 15,4-2-64-15,2 0 0 0,1-7-16 0,4-1 0 16,4-4 80-16,3-2 32 0,1-2 0 0,3 0 0 0,2-9 160 0,1 2 16 15,1-4 16-15,-1 1 0 0,-1 2-208 16,-3-2-32-16,-4-3-16 0,0-1 0 0,-3 2-224 0,-1 1 144 16,-4 4-144-16,-1-2 128 0,-4 5-128 0,-4 7 0 15,0 0 0-15,0 0 0 0,0 0 0 0,0 0 0 16,0 0 0-16,-1 7 0 0,0 6 0 0,-1 0 0 16,2-1 0-16,-2 2 0 0,2 0-160 0,2-1 160 15,4-2 0-15,0 2-144 0,-6-13 144 0,13 9-128 16,2-1 128-16,3-7-128 0,-1-1 128 0,4-1 0 15,-1-7 0-15,2-1 0 0,-1-2 128 0,1-2-128 16,0-2 160-16,-3-3-160 0,-3-1 0 0,-1 0 0 0,1-3 0 0,-7 3 0 16,-3-1 128-16,-1 0-128 0,-1-1 0 15,-3 3 144-15,-2 1-144 0,0-1 0 0,-2 3 0 16,0 1 0 0,-3 2-1520-16,1-1-176 0,1 2-32 0,2 3-11152 0</inkml:trace>
  <inkml:trace contextRef="#ctx0" brushRef="#br1" timeOffset="109473.52">30206 17869 3679 0,'0'0'160'0,"0"0"32"0,0 0-192 0,-5 9 0 16,0-1 0-16,1 5 0 0,-3-2 4816 0,5 2 928 16,-3 1 176-16,0 0 32 0,0-3-4592 0,0 3-912 15,-2 1-192-15,1 3-48 0,1-1-208 0,0-1 0 16,1 2 128-16,-1 0-128 0,0 0 128 0,0-1 0 16,-2 2-128-16,1 2 192 0,1-2-192 0,0 0 128 15,0-4-128-15,0 2 0 0,-1-2 0 0,4-2 0 16,-3-2 0-16,2 3 0 15,1-5-480-15,-1 0-144 0,3-9-16 0,-2 6-6848 16,2-6-1344-16</inkml:trace>
  <inkml:trace contextRef="#ctx0" brushRef="#br1" timeOffset="109905.02">30877 17521 23039 0,'0'0'1024'16,"9"-9"192"-16,-2 5-960 0,-7 4-256 0,0 0 0 0,0 0 0 0,9 7 576 0,-7 5 80 16,-6 2 16-16,-4 5 0 0,1 2 32 0,-6 8 16 15,-1 2 0-15,0 4 0 0,-1 3-176 0,-1 2-32 16,-1-2-16-16,-1 2 0 0,-3 6 64 0,2 0 16 15,-2 0 0-15,0-3 0 0,1 1-336 0,1-2-64 16,0 3-16-16,4-2 0 16,3-7-864-16,3-5-192 0,0-4-16 0,6-5-16 15,1-7-1264-15,4-2-256 0,-2-13-48 0,0 0-16 0</inkml:trace>
  <inkml:trace contextRef="#ctx0" brushRef="#br1" timeOffset="110159.78">31247 17527 26719 0,'0'0'1184'0,"-3"13"240"0,-1 0-1136 0,4 6-288 0,-1 6 0 0,-1 6 0 15,0 1 736-15,-1 6 96 0,-4 1 0 0,0 1 16 16,-4-1-112-16,1 3-32 0,-1 2 0 0,-1-2 0 15,1 2 32-15,1-4 0 0,-3 2 0 0,3 0 0 0,1-1-480 16,1-4-112-16,1-2-16 0,0 0 0 16,4-2-2048-16,-1-8-432 0,1-5-80 15,1-3-10864-15</inkml:trace>
  <inkml:trace contextRef="#ctx0" brushRef="#br1" timeOffset="110346.21">30299 17722 32255 0,'0'0'2864'0,"0"0"-2288"0,0 0-576 0,0 0 0 16,15 4 832-16,1 0 64 0,2 2 16 0,0-1 0 31,0 1-2416-31,1 2-480 0,-1-3-112 0</inkml:trace>
  <inkml:trace contextRef="#ctx0" brushRef="#br1" timeOffset="110791.25">27455 19179 16575 0,'-1'-13'736'0,"-1"4"160"0,-1 4-720 0,-1-4-176 0,-3 3 0 0,1-3 0 16,2 5 2816-16,-5-1 512 0,1 4 128 0,-4-1 0 15,-2 1-2256-15,0 2-464 0,-2 1-96 0,-3 4 0 16,-6 5-256-16,0 2-64 0,-2 1 0 0,1 5 0 15,-4 5 16-15,5-2 0 0,-1-1 0 0,2 1 0 16,5 4-80-16,3-2-32 0,2 2 0 0,4-3 0 16,2 1-224-16,4-1 0 0,7-2 128 0,3-1-128 15,3-1 0-15,5-1-128 0,5-7 128 0,5-2-208 16,7 1-1504 0,4-5-288-16,6-2-64 0,2-4-11056 0</inkml:trace>
  <inkml:trace contextRef="#ctx0" brushRef="#br1" timeOffset="111135.59">28056 19126 26719 0,'-21'4'2368'0,"-2"1"-1888"16,0 2-480-16,-1 5 0 0,0 6 384 0,-3 3 0 15,-2 1-16-15,1 3 0 0,-2-4-368 0,2 1 0 16,4-3-160-16,3-1 160 0,3 1 0 0,5-3 0 16,7-3 0-16,3 0 0 0,6-6 0 0,3 1 0 15,-6-8 0-15,17 0 0 0,2-1 272 0,2-3 16 16,2-1 0-16,1-4 0 0,1 0 0 0,-1-4 0 0,-3-2 0 0,0 1 0 16,-2 0-128-16,-3-1-32 15,-2 0 0-15,-1 1 0 0,-2 1 0 0,0 1-128 0,-4 1 192 16,0 5-64-16,-7 6 64 0,0 0 0 0,0 0 0 0,0 0 0 15,8 6-192-15,0 4 0 0,0-1 0 0,-2 5 128 16,0 0-320-16,2 3-80 0,2-2-16 0,2-3 0 31,2 2-1152-31,3 2-224 0,1-2-64 0,3-5 0 0</inkml:trace>
  <inkml:trace contextRef="#ctx0" brushRef="#br1" timeOffset="111476.45">28748 19273 14735 0,'-8'14'1312'0,"2"-4"-1056"0,-3-3-256 0,0 5 0 0,0 3 2720 0,0-1 480 16,0 0 112-16,0 0 16 0,-1 0-2688 0,1-1-640 15,0-6 0-15,3 2 0 0,0-2 192 0,6-7-16 16,0 0 0-16,0 0 0 0,0 0 128 0,0 0 16 15,0 0 16-15,0-11 0 0,4 3-48 0,2-5-16 16,2 0 0-16,3 0 0 0,3-2-128 0,1 0-16 16,2 1-128-16,0 1 192 0,4-2-192 0,-1-2 0 15,4-2 128-15,0 3-128 0,-1 1 0 0,3 1 144 16,-2-2-144-16,-2 9 128 0,-2 3 128 0,-2 0 0 16,-4 3 16-16,-2 5 0 0,0 1-112 0,-3 2-32 0,-4 6 0 15,0 4 0-15,-3-1-128 0,-2 1 0 0,-1-2-160 0,-1 3 160 16,-3 2-384-16,-1 0 0 0,-1-2 16 0,0-1 0 31,0-2-2064-31,0-4-400 0</inkml:trace>
  <inkml:trace contextRef="#ctx0" brushRef="#br1" timeOffset="111773.67">29669 19054 29135 0,'-7'-19'1280'0,"3"10"288"0,-1-2-1248 0,0 4-320 16,-2 1 0-16,-3 3 0 0,1 5 0 0,-3 3 0 15,-4 1 0-15,-1 7 0 0,-4 2 0 0,-3 4 128 16,-4 0-128-16,-2 4 160 0,-5 6-160 0,1-1 0 15,1 4 0-15,1-5 0 0,2-1 128 0,7-3 80 16,4 4 32-16,3-5 0 0,5-3-96 0,3-2-16 16,5 0 0-16,4-1 0 0,4-4-320 0,4-1-64 15,3 2 0-15,6-7-16 16,3 0-1520-16,5-1-288 0,5-3-64 0</inkml:trace>
  <inkml:trace contextRef="#ctx0" brushRef="#br1" timeOffset="112168.19">29880 19190 25791 0,'-10'0'2304'0,"3"1"-1856"0,7-1-448 0,0 0 0 15,0 0 1152-15,0 0 144 0,0 0 32 0,0 0 0 16,6 12-944-16,5-7-176 0,3-1-32 0,3-4-16 15,1-2 80-15,2 0 16 0,2-2 0 0,-1-5 0 16,1 1-80-16,-1-3-16 0,1-2 0 0,1 2 0 16,-4-3-160-16,1 1 0 0,-1-2 144 0,-1 2-144 15,-4-2 0-15,-1 0 128 0,-3-1-128 0,-4 2 0 0,-2 4 208 0,-4 0-16 16,0 4-16-16,0 6 0 0,-9-4-16 0,-2 1 0 16,-4 3 0-16,-3 4 0 0,-1 1-160 0,-2 7 0 15,0-1 0-15,-1 4 0 0,1 3 0 0,-1 3 0 16,2 3 0-16,1-1 0 0,-1 2 0 0,4 2 0 15,1-2 0-15,3 1 0 0,3-4 0 0,4 1 0 16,3 0 0-16,3-2 0 0,3-2-240 0,5-3 80 16,3-3 16-16,4 0 0 15,0-1-496-15,3-4-80 0,3 0-32 0,1-3-8720 16,1-3-1728-16</inkml:trace>
  <inkml:trace contextRef="#ctx0" brushRef="#br1" timeOffset="112582.16">30986 18730 20495 0,'0'0'896'0,"-4"-5"208"0,1-2-880 0,-1 1-224 0,4 6 0 0,-5-4 0 16,5 4 128-16,-8-1-128 0,0-3 176 0,8 4-176 15,0 0 256-15,0 0-48 0,-8-1-16 0,8 1 0 16,-7-5 80-16,7 5 16 0,0 0 0 0,0 0 0 16,0 0 336-16,-7 7 64 0,7-7 16 0,-7 12 0 15,2 3 80-15,-3 0 32 0,2 1 0 0,0 1 0 0,-1 3-224 0,1 1-32 16,1 3-16-16,-1 0 0 0,-3-1-208 0,1 4-32 16,0-3-16-16,1 5 0 0,-2-2 32 0,0 2 0 15,0-2 0-15,-1 5 0 0,-1 0-160 0,-1-4-32 16,-1 1 0-16,2 0 0 0,0-4-128 0,0 3 0 15,2-6 144-15,2 0-144 0,-1-1 0 0,3-2 0 16,0-1 0-16,0-3 0 0,1-1-304 0,0 0-16 16,-1-2-16-16,4-2 0 15,-2 0-528-15,3-10-96 0,0 0-32 0,0 0 0 16,-3 9-1680-16,3-9-336 0,0 0-64 0,0 0 0 16,0 0 832-16,0 0 160 0,0 0 32 0,0 0 16 15,0 0 704-15,0 0 144 0,10-4 32 0,-10 4 0 0,0 0 832 0,10-4 192 16</inkml:trace>
  <inkml:trace contextRef="#ctx0" brushRef="#br1" timeOffset="113178.95">30567 19552 4607 0,'0'0'192'0,"0"0"64"0,0 0-256 0,0 0 0 0,0 0 0 0,0 0 0 0,0 0 3408 0,0 0 640 16,0 0 128-16,0 0 32 0,9-4-2528 0,0-1-496 15,-2-5-96-15,3 1-32 0,2-3-128 0,0-1-32 16,1-4 0-16,2 1 0 0,3 2-80 0,-1-4-32 15,-2-2 0-15,3-1 0 0,0 0-128 0,3-2-16 16,1-6-16-16,1 1 0 0,2-3-336 0,-1-4-64 16,6-4-16-16,-4-4 0 0,1 1-80 0,2-1-128 15,0-5 176-15,-1-1-176 0,-2 5 240 0,-2-4-64 16,-2 1-16-16,-1 2 0 0,-3-3-160 0,0 7 192 16,-4 4-192-16,-2 3 192 0,0 2-48 0,-2 8 0 15,-1-1 0-15,-4 7 0 0,-2 5 16 0,-2 2 0 16,-2 3 0-16,-2-1 0 0,-3 4-160 0,-2 1 160 0,-2 0-160 0,-2 7 160 15,-2 1-160-15,-2 2 0 0,-3 8 0 16,-3 5 0-16,-2 4-176 0,-1 5 176 0,-3 1-128 0,-2 7 128 16,-3 6 0-16,3 0 0 0,-4 5 0 0,3-1-128 15,3 1 128-15,1 1 0 0,2-2 0 0,6 2 0 16,2-1 0-16,5-4 0 0,4-1 0 0,3-4 0 16,4-2 192-16,3-4 0 0,3-2 16 0,6-6 0 15,0 2-80-15,4-5-128 0,2-3 176 0,2-1-176 16,1-6 0-16,4 1 0 0,3-6 0 0,2 2 0 15,-1-7-144-15,-1-1-144 0,0-1-32 0,-2-2 0 32,-1-5-1600-32,-1 1-320 0,-1-3-64 0</inkml:trace>
  <inkml:trace contextRef="#ctx0" brushRef="#br1" timeOffset="114149.95">25317 19779 12895 0,'0'0'1152'0,"-4"-8"-928"0,0 2-224 0,4 6 0 15,-5-7 1680-15,0 1 304 0,0 1 48 0,0 1 16 16,-1-4-800-16,-2 1-160 0,-1 2-16 0,-1-2-16 15,-3 1-160-15,-1 1-48 0,-1-5 0 0,-1 5 0 16,-5 1-208-16,0 0-64 0,-4 1 0 0,0 3 0 16,0 3-256-16,0 3-48 0,-3-1-16 0,3 6 0 15,0-1-128-15,0 2-128 0,1 2 144 0,7-2-144 16,-1 1 160-16,6 1-160 0,2-2 160 0,2 0-160 16,2 0 144-16,5 2-144 0,1-3 128 0,1 0-128 15,4 2 0-15,2-3 0 0,-1 1 0 0,5-3 0 0,0 2 896 16,0-2 112-16,2 2 16 0,-2-3 0 15,1 2-1616-15,-2-1-320 0,-3 2-64 0,-2-1-16 0,2 1 800 16,-3-2 192-16,-4-8 0 0,1 13 0 0,-2-2 0 0,-2-2 0 16,-2 1 0-16,-4-4 0 0,-2 2 128 0,-2 1 32 15,-2-4 0-15,-2 1 0 0,-2-2-32 0,-1-1 0 16,-2 1 0-16,3-2 0 0,0-2-128 0,1 0 0 16,0-1 0-16,2 0-176 15,1-2-480-15,2 0-112 0,4 0 0 0,9 3-8224 16,-6-8-1632-16</inkml:trace>
  <inkml:trace contextRef="#ctx0" brushRef="#br1" timeOffset="114386.12">25457 19898 22111 0,'-12'6'976'0,"5"2"208"0,-2 2-944 0,-1 3-240 0,0-2 0 0,-1 5 0 15,2 1 816-15,1 0 112 0,0 1 32 0,3-1 0 16,1 0-672-16,3-4-128 0,1-4-32 0,0-9 0 16,6 11 240-16,-6-11 32 0,13 4 16 0,2-3 0 15,0-3-96-15,3-4-32 0,2-2 0 0,1-3 0 16,0-3 0-16,1-2 0 0,-2-3 0 0,-1-1 0 16,-1 0-64-16,-1 0-16 0,-5 1 0 0,-1 3 0 15,-9 0 144-15,1-2 32 0,-2 3 0 0,-4 0 0 0,0 1-96 0,-6 0-16 16,0-3 0-16,-3 6 0 0,1 1-272 0,0 4-224 15,-1-3 32-15,2 4 16 16,2 1-1984-16,8 4-400 0,0 0-64 0,0 0-32 16</inkml:trace>
  <inkml:trace contextRef="#ctx0" brushRef="#br1" timeOffset="114893.57">26791 19953 23039 0,'-13'-11'1024'0,"2"8"192"0,-1-5-960 0,-1 2-256 0,0-1 0 0,0 1 0 15,0 1 768-15,-1 0 96 0,0-3 32 0,-2 4 0 16,5 2-720-16,-4 1-176 0,1 1 0 0,-2 2 0 16,0 3 0-16,-2 4 160 0,-1 1-160 0,-1 3 160 15,-3 2 128-15,2 4 32 0,-1 3 0 0,2 2 0 16,3-1-128-16,1 1-32 0,0 3 0 0,4-3 0 16,4 3 32-16,2-6 0 0,3-2 0 0,3-2 0 15,2-4 96-15,5-3 32 0,0-3 0 0,5-2 0 0,2-3-96 16,3-5-16-16,4-5 0 0,2 0 0 0,1-6 32 0,2-3 0 15,4-3 0-15,0-9 0 0,1-1-240 0,3 0 0 16,0-2 128-16,-2 1-128 0,-1 1 0 0,-3-1 0 16,-3 4-192-16,-5-1 192 0,-3-3 0 0,-2 2 0 15,-2-4 0-15,-2-2 0 0,-3 2 0 0,-4 2 128 16,0-2 0-16,-3 2 16 0,-1-1-144 0,0 6 128 16,-1 3-128-16,-3 9 128 0,0 7-128 0,1 4 192 15,3 3-192-15,-7 5 192 0,-2 9-192 0,-1 3 0 16,-3 5 0-16,0 7 0 0,-1 2-160 0,0 4 160 15,0 2 0-15,0 4-144 0,2 0 144 0,0-2 0 16,1-1 0-16,1 0 0 16,1 3-448-16,0 0 0 0,1-3 0 0,3-1 0 15,1-4-240-15,4-2-48 0,3-5-16 0,1-2-7856 0,3-5-1568 16</inkml:trace>
  <inkml:trace contextRef="#ctx0" brushRef="#br1" timeOffset="115208.27">27177 20062 16575 0,'-21'15'1472'0,"9"-6"-1168"0,-4 4-304 0,2-2 0 16,2 2 2608-16,1 2 464 0,3 3 80 0,0 0 32 15,3-2-2576-15,0 1-608 0,1-3 0 0,4-4 0 16,1 1 192-16,4-4-16 0,-5-7 0 0,13 7 0 0,0-3 128 15,2-2 16-15,2-5 16 0,3-3 0 0,1-3 32 0,1-1 0 16,0 1 0-16,1-5 0 0,-1-2-176 0,0 1-16 16,-4 1-16-16,-3-1 0 0,-3 1 128 0,-2-3 32 15,-3 5 0-15,0 0 0 0,-5-2 96 0,-2 0 32 16,-2 3 0-16,-3 2 0 0,-2 4-176 0,0 0-16 16,-7 0-16-16,0 2 0 0,-4 1-240 0,0 0-208 15,0 2 32-15,0 0 16 16,1 2-544-16,0-1-96 0,2 0-32 0,1-1-8960 15,5 0-1792-15</inkml:trace>
  <inkml:trace contextRef="#ctx0" brushRef="#br1" timeOffset="115540.54">27695 20007 15663 0,'0'0'688'0,"-4"12"144"0,1-1-656 0,-2 3-176 0,-1 3 0 0,1 0 0 15,0 3 2704-15,-1 1 512 0,-3-1 112 0,-1 1 0 16,-3-2-2384-16,2 1-496 0,-2-1-80 0,-1-1-32 16,0-3 256-16,1-2 48 0,2 0 16 0,1-6 0 15,2 1-64-15,8-8-16 0,0 0 0 0,0 0 0 16,0 0-1104-16,0-11-240 0,3-1-32 0,2-1-16 16,0-2 1520-16,2-1 288 0,4-3 64 0,0 1 16 15,2 0-880-15,1 1-192 0,0 1 0 0,1-1 0 16,2 3 0-16,-2 3 0 0,3 0 128 0,-1 0-128 0,1 6 0 15,0 3 0-15,-2 2 0 0,-2 4 0 0,-1 1 0 16,0 4 0-16,-4-2 0 0,0 3-144 0,-4 3-48 0,0-3 0 16,-1 2 0-16,-1-2 0 15,-3 1-528-15,0 2-112 0,-3-4-32 0,3-9-13152 16</inkml:trace>
  <inkml:trace contextRef="#ctx0" brushRef="#br1" timeOffset="115787.82">28387 19739 20271 0,'0'0'896'0,"0"0"192"0,-8 8-880 0,3 3-208 15,3-1 0-15,-2 4 0 0,-3 2 1024 0,2 3 176 0,1 1 16 0,-2 2 16 16,-4-1-992-16,2 0-240 0,-2-1 0 0,0 1 0 16,-4 2 0-16,1 2 0 0,1-4 0 0,-2-1 0 15,-2 1 368-15,2-2 16 0,3-3 0 0,1-2 0 16,1-1-384-16,2-4 144 0,1 1-144 0,6-10-11584 16</inkml:trace>
  <inkml:trace contextRef="#ctx0" brushRef="#br1" timeOffset="116026.22">28767 19749 32191 0,'0'0'1424'0,"-9"9"304"0,3 1-1392 0,-2 4-336 16,-1 2 0-16,-1 3 0 0,0 2 0 0,-2 5-128 15,-2-3 0-15,0 1 0 0,-1 1 128 0,2-2 0 16,1 2 160-16,0 2-160 0,1-1 240 0,1 0-48 16,1-2-16-16,1 3 0 0,2-4-176 0,-1-1 0 15,4-2 0-15,1 0-176 16,2-2-2112-16,2-3-416 0,0-2-96 0</inkml:trace>
  <inkml:trace contextRef="#ctx0" brushRef="#br1" timeOffset="116222.9">28422 20170 23039 0,'0'0'1024'0,"0"0"192"0,0 0-960 0,0 0-256 0,16 4 0 0,-2 0 0 16,0 2 1472-16,1-2 240 0,3-4 48 0,3-1 16 15,3-2-1776-15,2-3-192 0,0 1-112 0,4-6-16 16,0 2-1840-16,1-3-352 15</inkml:trace>
  <inkml:trace contextRef="#ctx0" brushRef="#br1" timeOffset="116625.07">29545 19917 22111 0,'-10'5'1968'0,"-2"5"-1584"16,-2 4-384-16,-2 4 0 0,-2 2 848 0,-1 3 96 0,-4 0 16 0,1-1 0 15,3-1-544-15,-1 2-96 0,0-2-32 0,0-1 0 16,3-2 208-16,3 0 32 0,2-3 16 0,3-4 0 15,2-2 32-15,7-9 16 0,0 0 0 0,0 0 0 16,0 0-176-16,0 0-32 0,12-2-16 0,4-9 0 16,1 0-176-16,3-6-16 0,0 0-16 0,2-2 0 15,-3-2-160-15,3 2 160 0,0 0-160 0,-2 1 160 16,-1 2-160-16,1-1 0 0,-3 2 0 0,1 1 0 16,-3 0 128-16,1 4-128 0,-2 1 0 0,0 5 128 15,0-1-128-15,-2 4 0 0,0 2 0 0,-3 5 0 16,-3 2 0-16,2 5 128 0,-3 3-128 0,-3 3 128 15,1-1-128-15,-3 1-192 0,0 3 32 0,0-2 16 0,-3 2-96 16,1-2-16-16,-2 0 0 0,0 0 0 16,2-3-1280-16,-1 1-272 0,0 1-48 15</inkml:trace>
  <inkml:trace contextRef="#ctx0" brushRef="#br1" timeOffset="116960.87">29882 20064 13823 0,'0'0'608'0,"0"0"128"0,0 0-592 0,0 0-144 0,0 0 0 0,8 11 0 16,1-2 3504-16,4-4 656 0,1-2 144 0,1-3 32 15,3-2-3440-15,0-2-672 0,0 0-224 0,-2-3 128 16,0-1-128-16,-3 0 0 0,-1-3 128 15,-2 2-128-15,-1 0 0 0,-3-1 0 0,-2 0 0 0,-1-2 0 16,-2 5 0-16,-1 7 0 0,-3-10 0 0,3 10 0 16,-7-7 0-16,-3 3-160 0,-3 2 160 0,0 6 0 15,1 0-176-15,-6 2 176 0,0 5-160 0,0-1 160 16,0 2 0-16,2 3 0 0,2 4 0 0,2 0 0 16,2 0 0-16,3 0 128 0,0-1-128 0,3 1 0 15,1 0 0-15,5 0 0 0,2-2 0 0,4-2 0 16,3-1-160-16,2 0-96 0,1-4 0 0,2 1-8304 15,2-6-1648-15</inkml:trace>
  <inkml:trace contextRef="#ctx0" brushRef="#br1" timeOffset="117314.61">30306 20066 3679 0,'0'0'160'0,"0"0"32"0,0 0-192 0,0 0 0 16,0 0 0-16,0 0 0 0,0 0 5024 0,0 0 960 15,12 4 192-15,2-3 32 0,3-2-4832 0,0-2-976 16,-2-1-192-16,3-3-32 0,1-1 96 0,-1 4 32 16,0-5 0-16,-3 4 0 0,-1-4 128 0,-1 4 16 0,-3 0 16 0,-10 5 0 15,6-10-80-15,-6 10-32 0,0 0 0 0,0 0 0 16,0 0-176-16,-8-3-48 0,-7 3 0 0,0 5 0 15,-5 3-128-15,-1 0-176 0,-3 2 48 0,0-1 0 16,0 4 128-16,2 2 0 0,3 0 0 0,3 0-128 16,2-2 128-16,2 0 0 0,3 1 0 0,4-2 0 15,1 0 0-15,4-1 0 0,0-11 0 0,7 10 0 32,3-2-496-32,1-4-64 0,2-2-16 0,5 0-8128 0,3-4-1648 0</inkml:trace>
  <inkml:trace contextRef="#ctx0" brushRef="#br1" timeOffset="117724.35">30993 20061 14735 0,'-16'0'1312'0,"-3"2"-1056"16,-1 1-256-16,-4 4 0 0,-2 2 2992 0,2 0 528 15,-1 3 128-15,-1 2 0 0,0 0-2800 0,0 0-560 16,1 2-112-16,1 2-32 0,-2-2-144 0,6 2 0 16,1 1 0-16,1 0 0 0,5-1 0 0,1-3 128 15,1-1-128-15,5-1 128 0,2-5-128 0,4-8 160 16,0 0-160-16,9 5 160 0,1-4 32 0,4-2 0 0,2-2 0 0,4-2 0 16,0-4 64-16,4-1 32 15,1-5 0-15,0 0 0 0,2-4-32 0,2-3 0 0,0-1 0 16,3-1 0-16,0 0-128 0,-1 1-128 0,1-3 192 0,-3 4-192 15,-1-5 0-15,-2 1 0 0,-6-2 0 0,1 2 0 16,-4-1 128-16,-4-1-128 0,-2-4 144 0,1 1-144 16,-3-5 256-16,0-2-64 0,-3-2 0 0,0 0 0 15,0-10 144-15,0 4 32 0,0 1 0 0,1 8 0 16,-1 9 32-16,-1 9 16 0,0 6 0 0,-2 7 0 16,-3 6-416-16,0 0 0 0,0 0 0 0,-3 15-176 15,-3 5 176-15,-2 8-128 0,-2 2 128 0,0 4-128 16,0 1-48-16,1 4 0 0,-3 1 0 0,2 2 0 15,1 1-384 1,2 2-80-16,-4-4 0 0,3 3-9216 0,0-3-1824 0</inkml:trace>
  <inkml:trace contextRef="#ctx0" brushRef="#br1" timeOffset="118466.9">27474 20671 14975 0,'0'-14'656'0,"0"14"144"0,1-10-640 0,2 1-160 16,-3-3 0-16,1 3 0 0,0-2 1328 0,1 2 224 15,-2 9 48-15,1-11 16 0,-1 11-16 0,1-8 0 16,-1 8 0-16,0 0 0 0,0 0-352 0,0 0-80 0,0 0-16 15,0 0 0-15,0 0-512 0,0 0-128 0,-1 13 0 0,0 3-16 16,-1 2-176-16,0 2-16 0,-1 7-16 0,0-2 0 16,-1 3-144-16,0-2-16 0,-1 3-128 0,1-3 192 15,-1 0-192-15,2-2 0 0,-2 2 0 0,1-5 0 16,1-2 0-16,0-1 0 0,1-1 0 0,0-3 0 31,1-4-368-31,0 1-112 0,1-11-32 0,0 0 0 16,0 0-2112-16,0 0-448 0,0 0-64 0</inkml:trace>
  <inkml:trace contextRef="#ctx0" brushRef="#br1" timeOffset="118883.66">27529 20691 23039 0,'-8'-11'2048'0,"3"4"-1648"0,-1-4-400 0,2 1 0 0,0-4 1744 0,3-3 272 16,2 2 48-16,3-2 16 0,1 1-1312 0,3-2-256 15,0 0-48-15,6 2-16 0,2 2-320 0,4 0-128 16,-1 0 0-16,5 4 144 0,2 2-144 0,0 4 0 16,1-1 0-16,1 1 0 0,1 4-128 0,1 4 128 15,-3 0 0-15,0 1 0 0,-4 3-144 0,-3 2 144 16,-2 1-192-16,-5 1 192 0,-3 2-256 0,-4 1 48 16,-3-1 16-16,-3-1 0 0,-3 2 192 0,0 0-192 15,-5 0 192-15,-2 2-192 0,-4-3-16 0,-4-3 0 0,-2 2 0 16,-2 0 0-16,-1-3 208 0,0 1 0 15,0 0 0-15,6-5 0 0,3-4 192 0,3 2 48 0,4 3 0 0,7-7 0 16,0 0-240-16,0 0 176 0,0 0-176 0,0 0 160 16,15 5-160-16,3 1 0 0,0 2 0 0,2-2-176 15,2 2 176-15,1 3 0 0,-1 3 0 0,0-1 0 16,-3-2 0-16,-1 2 0 0,-3 1 0 0,-2-1 0 16,-4-1 0-16,-4 2 0 0,-1-1 0 0,-4 0 0 15,-3 1 0-15,-3 0 0 0,-4 0 192 0,-3-3-64 16,-4 1 112-16,-3 0 16 0,-4-3 16 0,-3 3 0 15,-1-6-128-15,0 0-16 0,0-2-128 0,3-3 192 16,2-2-192-16,4 0-240 0,2-2 48 0,6-3 16 16,2 1-1488-1,9 5-288-15,-5-12-64 0</inkml:trace>
  <inkml:trace contextRef="#ctx0" brushRef="#br1" timeOffset="119196.26">28989 20459 24879 0,'0'0'2208'16,"0"0"-1760"-16,0 0-448 0,0 0 0 0,0 0 992 0,-5 12 112 15,1 1 32-15,-2 3 0 0,-2 4-656 0,-2 2-128 0,-2 0-32 0,-4 2 0 16,1 4 0-16,-2 0 0 0,1 4 0 0,1 1 0 16,1 1 160-16,2 2 32 15,2-1 0-15,0 1 0 0,0-2-240 0,6 1-32 0,1-5-16 0,5 1 0 16,0-2-224-16,1-16 0 0,4-1 0 0,1 2 0 31,1-4-448-31,1 1 0 0,2-1 16 0,-1-4 0 16,0 1-688-16,12 0-144 0,-5-7-16 0</inkml:trace>
  <inkml:trace contextRef="#ctx0" brushRef="#br1" timeOffset="119382.88">28614 20727 32415 0,'0'0'1440'0,"0"0"288"0,0 0-1376 0,13 1-352 0,2 3 0 0,3 0 0 0,1 1-208 0,5-3-112 15,0 0-32-15,4-2 0 0,4 0 112 0,1-2 32 16,0 0 0-16,0-1 0 16,-1-2-384-16,-4 1-80 0,-1 0-16 0</inkml:trace>
  <inkml:trace contextRef="#ctx0" brushRef="#br1" timeOffset="119689.54">29275 20752 17503 0,'0'0'1552'0,"0"0"-1232"0,0 0-320 0,10 3 0 0,1 1 2592 0,-1-3 464 0,1-1 80 0,3-1 32 16,0-5-2256-16,4 3-448 0,0-1-80 0,0 0-32 16,-1-5 368-16,-1 1 80 0,-1-2 16 0,-2 3 0 15,-3-4-368-15,-3 5-64 0,-2-3 0 0,-5 9-16 16,3-9-80-16,-3 9-16 0,0 0 0 0,-5-9 0 15,5 9-128-15,-13-5-16 0,-3 3-128 0,-1 2 192 16,-1 2-192-16,-1 2 0 0,-1 3 0 0,1-1-160 16,1 4 160-16,3-2 0 0,2 2 0 0,2-1 0 15,2 2 0-15,1-1-128 0,1 2 128 0,3 1 0 16,2-3-448-16,6 1-16 16,3-1 0-16,2-1 0 0,1-1-464 0,2 1-96 0,2-5 0 15</inkml:trace>
  <inkml:trace contextRef="#ctx0" brushRef="#br1" timeOffset="120035.26">29788 20640 28623 0,'0'0'1264'0,"0"0"272"0,-7 10-1232 16,0-1-304-16,0 4 0 0,1 1 0 0,-1 3 128 0,1 0-128 15,0 1 192-15,1-3-192 0,1 1 288 0,0 0-48 16,0 1-16-16,3-2 0 0,1-1 288 0,4-3 48 16,-3 1 16-16,2 1 0 15,0-5-256-15,3 4-32 0,-3-3-16 0,-3-9 0 0,7 9-96 0,-7-9-32 0,10 2 0 0,-10-2 0 16,10-1 32-16,0-3 0 0,0-5 0 0,2 3 0 16,-2-7 80-16,3 3 0 0,-1-4 16 0,1-1 0 15,0-2-112-15,1 1-32 0,1-2 0 0,-2-1 0 16,-2 1-128-16,3 2 0 0,0-1 0 0,-1 2 128 15,0 1-128-15,-1 1 0 0,0 0-160 0,-1 7 160 32,1-4-656-32,-2 5-48 0,0-2 0 0,0 1 0 0,-1 2-1792 0,-9 4-384 15,11-2-64-15</inkml:trace>
  <inkml:trace contextRef="#ctx0" brushRef="#br1" timeOffset="120615.46">30497 20704 28095 0,'0'0'1248'0,"0"0"256"0,0 0-1200 0,0 0-304 16,0 0 0-16,-3 9 0 0,1 3 0 0,-1 1 0 15,1-4 0-15,-3 4 0 0,-1-1 320 0,0 4 0 16,0 2 0-16,-1-2 0 0,1-2 144 0,0 1 48 15,-1-1 0-15,1-1 0 16,2-2 32-16,0 1 16 0,2-5 0 0,2-7 0 0,0 0-208 0,0 0-32 0,0 0-16 0,6 6 0 16,-6-6-112-16,12 0-32 0,-1-2 0 0,1-3 0 15,0-2-16-15,1-5 0 0,0 3 0 0,1 0 0 16,0-5-144-16,0 0 128 0,-2 0-128 0,1 0 128 16,0 0-128-16,-1 2 0 0,1 0 144 0,0 0-144 15,-2 0 0-15,1 5 0 0,-1 0 0 0,1 1 128 16,-1 2-128-16,-11 4 0 0,10 3 0 0,2 2 0 15,-6 4 0-15,2-1 0 0,-3 4-144 0,-1 3 144 16,-3 3 0-16,-1 1 0 0,0-4 0 0,-3 0 0 16,-1-1 0-16,-1 2 0 0,-1-1 0 0,0-1 0 15,-2-5 0-15,2 0 256 0,-1-3-32 0,7-6-16 16,-6 8 112-16,6-8 32 0,0 0 0 0,0 0 0 16,0 0-144-16,0 0-16 0,4-12-16 0,2 1 0 15,2-1-176-15,2-2 128 0,3 0-128 0,2-1 128 0,0 1-128 16,0-1 0-16,3 0 0 0,0-2 0 0,2 2 0 15,-1 2 0-15,-1 2 0 0,3-1 0 0,-1 6 0 16,0 2 0-16,-1 0 0 0,-1 3 0 0,-1 4 0 0,-2 3 0 16,-2-1 0-16,-1 3 0 0,-4 2 0 0,0 1 0 15,-3-1 0-15,1 3-176 0,-2 2 176 0,1-3 0 16,-3-1 0-16,5 2 0 0,-2-4 0 0,0 0 0 16,-5-9 0-16,10 5 0 0,3-1 0 0,-2-2 192 15,2-2-32-15,1-1-16 0,1-2 16 0,3 0 0 16,2 0 0-16,2 1 0 0,0-1-160 0,0 0 0 15,3 3 0-15,0 3 0 0,0 1-256 0,2 0-48 16,1 2 0-16,5 3 0 16,-5 1-2032-16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6:44:24.06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3041 3019 7359 0,'0'0'320'0,"-9"6"80"0,9-6-400 0,-9 3 0 0,9-3 0 0,-8 3 0 0,8-3 1664 0,0 0 240 16,0 0 48-16,-5 8 16 0,5-8-832 0,0 0-176 16,0 0-16-16,0 0-16 0,11 5-16 0,5-3 0 15,4-3 0-15,4-2 0 0,3-3-64 0,3 2-16 16,3 0 0-16,3 2 0 0,1-3-224 0,1 2-48 15,-1 1-16-15,1 0 0 0,-1 4-208 0,1-1-32 16,0-1-16-16,-1 2 0 0,-5 2 64 0,0-1 16 16,-2-1 0-16,-2 1 0 0,0 1-144 0,-8 0-32 15,-2-1 0-15,-3 0 0 0,-2-1-192 0,-3 0 128 16,-10-2-128-16,10 5-8592 16,-10-5-1776-16</inkml:trace>
  <inkml:trace contextRef="#ctx0" brushRef="#br0" timeOffset="819.32">5126 2172 2751 0,'-3'-11'256'0,"-2"3"-256"15,-2-5 0-15,-2 5 0 0,-1 1 2160 0,-3 0 384 16,-1 2 80-16,-2 0 0 0,-2 3-1200 0,-3-1-240 0,-5 2-48 0,-1 1-16 15,-1 0-416-15,-2 4-96 16,-3 3-16-16,0 2 0 0,1 4-192 0,-2 5-32 0,-2-1-16 0,1 1 0 16,3 0-96-16,1-2 0 0,3 1-16 0,5 1 0 15,6-2-48-15,4 3 0 0,3 0 0 0,5 1 0 16,3-3-16-16,6 1-16 0,4 1 0 0,6 0 0 16,5 2 160-16,2 3 48 0,4 4 0 0,3 2 0 15,3-2-208-15,4 3-32 0,-2 0-128 0,1 1 192 16,2 4-192-16,-1-1 0 0,2 0 0 0,-3 4 0 15,-3 2 128-15,-1-1-128 0,-4 2 0 0,-5 0 0 16,-4 0 0-16,-4 3 128 0,-3-5-128 0,-4 4 0 16,-2-1 128-16,-7-4 0 0,0 2-128 0,-5 0 192 15,-2-3 336-15,-4-1 64 0,-1-4 16 0,-2 1 0 0,-2-1-192 0,-3-1-32 16,0-2-16-16,-3 0 0 0,0-4-128 0,1-2-32 16,1-5 0-16,0-1 0 0,0 0-64 0,2-5-16 15,0-3 0-15,2-6 0 0,1-5 0 0,1-5-128 16,3-5 192-16,1-4-64 0,1-6-128 0,4-5 160 15,2-5-160-15,4-4 160 0,1-5-352 0,4-6-64 16,6-2 0-16,5-5-16 0,0-4-112 0,5-1 0 16,2 1-16-16,2-4 0 0,2-1 224 0,3-2 176 15,1 3-208-15,3-1 80 0,-1 2 128 0,3 4 0 16,0 2 128-16,2-1-128 0,-1 0 0 0,1 2 0 16,-3 1 0-16,-5 1 128 0,-5 3 0 0,-5 3 16 15,-6 2 0-15,-5 6 0 0,-7 4 144 0,-4 5 32 16,-4 3 0-16,-2 4 0 0,-3 5-96 0,-4 6-16 15,-5-2 0-15,-2 7 0 0,-4 0-368 0,-1 4-80 0,-2 3-16 0,2 2-12592 16</inkml:trace>
  <inkml:trace contextRef="#ctx0" brushRef="#br0" timeOffset="1750.84">5574 3716 2751 0,'0'0'256'0,"0"0"-256"15,0 0 0-15,0 0 0 0,0 0 2448 0,0 0 448 16,0 0 96-16,0 0 16 0,0 0-1600 0,8-8-320 16,-2-2-64-16,1 1-16 0,1-3-256 0,2-2-48 15,0-4-16-15,3-6 0 0,1-6 16 0,1-1 16 16,2-5 0-16,2-3 0 0,3-2 96 0,-1-1 16 15,0-6 0-15,1-3 0 0,0-4-288 0,1-2-48 16,-3-3-16-16,2-6 0 0,-3-5-224 0,0-1-64 16,-1-3 0-16,-2-2 0 0,1 1-192 0,-1 1 128 15,2 0-128-15,3 5 0 0,-6 3 0 0,5 11 0 16,0 13 0-16,2 5 0 0,0 6 0 0,-2 4 0 16,-2 7-160-16,-2 6 160 0,0 4 0 0,-2 6-128 0,-2 3 128 15,-2 9 0-15,2 4-128 0,-2 6 128 0,-2 4-128 16,1 9 128-16,-1 3 0 0,-1 7-128 0,-3 11 128 0,-2 8 0 15,-3 8 0-15,-2 5 0 0,0 7 0 0,-3 3-128 16,1-2 128-16,-1 1 0 0,-2 2 0 0,1-6 0 16,0-7 0-16,2-8 0 0,2-3 0 0,-3-10 0 15,1-3 0-15,2-8 0 0,1-3 128 0,-2-5-128 16,3-2 0-16,1-3 0 0,-2-5 0 0,0-4-8112 16,2-4-1536-16</inkml:trace>
  <inkml:trace contextRef="#ctx0" brushRef="#br0" timeOffset="1920.9">5743 3172 20383 0,'0'0'896'0,"0"0"192"0,11 1-864 0,5-1-224 16,1-1 0-16,2 1 0 0,2-3 176 0,3 1-16 15,5-3 0-15,0 0 0 0,1-2 0 0,0-2 0 16,3 2 0-16,4-3 0 0,3 2-160 0,0-2 0 15,1 0 0-15</inkml:trace>
  <inkml:trace contextRef="#ctx0" brushRef="#br0" timeOffset="2251.23">7159 2108 17503 0,'0'0'1552'0,"0"0"-1232"0,0 0-320 0,0 0 0 15,0 0 352-15,-1 13 16 0,-3 3 0 0,-2 6 0 16,-3 3 528-16,-3 1 96 0,-2 3 32 0,-1 8 0 16,-3 6-272-16,0 12-48 0,1 8-16 0,-4 5 0 15,-3 4-64-15,-1 4-16 0,1 8 0 0,-1 3 0 0,1 7-208 0,3-4-32 16,2-2-16-16,3-6 0 0,4 0-352 0,1-12 144 15,2-11-144-15,4-3 0 0,3-2 192 0,3-6-192 16,3-9 192-16,4-6-192 0,2-2 128 0,1-8-128 16,1-3 0-16,2 0 0 0,1-4 0 0,1-4 0 15,1-5 0-15,-1-2 0 16,0-6-432-16,-2-3-80 0,2-4-32 0,-2-3-7712 16,-1-3-1552-16</inkml:trace>
  <inkml:trace contextRef="#ctx0" brushRef="#br0" timeOffset="2428.05">6640 3018 17503 0,'-3'-11'1552'0,"4"1"-1232"16,4 1-320-16,5-3 0 0,5 1 976 0,3 3 144 16,2-2 32-16,7 2 0 0,4 3-784 0,0-1-160 15,2 0-16-15,1-1-16 0,-1-2 352 0,3 2 80 16,3-5 16-16,3 5 0 0,-1-2-272 0,7 5-48 0,1-4-16 0,1 4-7728 31,-2 2-1552-31</inkml:trace>
  <inkml:trace contextRef="#ctx0" brushRef="#br0" timeOffset="3069.27">8531 2475 9503 0,'0'0'416'0,"5"-8"96"0,-3-3-512 0,-2 11 0 0,4-9 0 0,-4 9 0 16,0 0 640-16,0 0 16 0,0 0 16 0,0 0 0 15,1-8 144-15,-1 8 16 0,0 0 16 0,0 0 0 0,0 0-224 0,0 0-48 16,0 0-16-16,0 0 0 0,-4 10-288 0,1 2-48 16,3 4-16-16,-3 1 0 0,-1 1 272 0,3 4 48 15,2 5 16-15,-1 2 0 0,-1 6-96 0,1 9 0 16,1 1-16-16,-1 8 0 0,0 0-128 0,0 4-32 16,-1 3 0-16,-3-3 0 0,-2 0-48 0,2-3-16 15,-1-2 0-15,0-1 0 0,1-9-32 0,1-4-16 16,0-3 0-16,-1-4 0 0,1-5-160 0,1-5 0 15,-2-3 0-15,3-7-176 16,-1-2-1552-16,2-9-320 0,0 0-64 0</inkml:trace>
  <inkml:trace contextRef="#ctx0" brushRef="#br0" timeOffset="3286.16">8126 3041 21183 0,'0'0'1888'0,"0"0"-1504"0,0 0-384 0,9-6 0 16,3 1 320-16,3 2-16 15,3-1 0-15,3-1 0 0,9 0 112 0,4 1 32 0,7-5 0 0,3 2 0 16,4-2 128-16,2 0 16 0,2-1 16 0,1 2 0 16,6-3-272-16,2 3-48 0,2-1-16 0,0 3 0 15,-5-1-272-15,-4-1-224 0,-7 0 32 0,-3-2-11664 16</inkml:trace>
  <inkml:trace contextRef="#ctx0" brushRef="#br0" timeOffset="3919.33">9700 2256 16175 0,'0'0'704'0,"-3"-12"176"0,3 1-704 0,4-1-176 0,3-3 0 0,3 0 0 16,2 2 512-16,6 2 64 0,3-3 0 0,-1 5 16 15,3 0-224-15,5-3-48 0,2 2-16 0,2-1 0 16,1-1 80-16,3 2 0 0,-3-4 16 0,0 5 0 15,1-1 160-15,0 5 16 0,-1-1 16 0,2 4 0 16,-2 7-208-16,0 2-32 0,1 4-16 0,1 2 0 0,-5 3-192 0,1 6-144 16,-3 5 192-16,-6 5-192 15,1 2 208-15,-4 3-64 0,-3 3-16 0,-5 4 0 0,-6 3-128 0,-6 4 0 16,-7-1 0-16,-2 2 128 0,-5 3-128 0,-6-1 160 16,-5-2-160-16,-3-2 160 0,-2 3-160 0,-1-1 192 15,-3 1-192-15,-3-2 192 0,-2-2 16 0,-1-3 16 16,0 1 0-16,-4-1 0 0,-1-5-32 0,-1-4 0 15,1-2 0-15,3-1 0 0,4-7 80 0,5 0 16 16,2-6 0-16,5-1 0 0,4-4-96 0,4-1 0 16,4-5-16-16,6 1 0 0,3-5-176 0,6-6 128 15,0 0-128-15,6 5 128 0,4-1 0 0,4-3 0 16,5-1 0-16,5 0 0 0,7 0 0 0,4 0-128 16,6 3 192-16,2-2-64 0,2 3-128 0,-1 0 0 15,1-2 0-15,-1-1 128 0,1-1-128 0,-2 0 0 16,-1 0 144-16,18-1-144 15,-6 0-1552-15,-4-3-384 0</inkml:trace>
  <inkml:trace contextRef="#ctx0" brushRef="#br0" timeOffset="4402.72">11094 3474 3679 0,'0'0'160'0,"0"0"32"0,0 0-192 0,-2 7 0 16,2-7 0-16,0 0 0 0,0 0 3056 0,0 0 560 15,0 0 112-15,0 0 32 0,0 0-2544 0,6-5-512 16,-1-5-112-16,2-2-16 0,-1-6 64 0,3-5 0 15,0-3 0-15,1-3 0 0,-1-2-256 0,4-2-32 16,-1-4-16-16,2-4 0 0,0 0 64 0,1-7 16 16,1 0 0-16,0-5 0 0,1-4-112 0,-1-6-32 15,0-3 0-15,0-5 0 0,1-4-272 0,-1-1 0 16,1-8 0-16,0 5 0 0,1-1 0 0,0 5 0 16,0 1 0-16,2 7 0 0,1 6-128 0,-1 9 128 15,1 10 0-15,1 8-144 0,-3 3 144 0,0 11-160 16,-2 3 160-16,-2 4-160 0,-2 8 160 0,-1 5 0 15,2 3 0-15,0 10-128 0,-1 6 128 0,2 5-160 16,1 8 160-16,-1 3-160 0,-2 5 160 0,-3 8 0 16,-1 5 0-16,-3 7 0 0,-1 9 128 0,0 4 48 0,-5 4 16 0,0 1 0 15,-4 1-192-15,3-4 192 0,-1-4-192 0,-1-3 192 16,0-6-192-16,2-6 160 0,0-4-160 0,0-9 160 16,-1-3-160-16,2-6-256 0,-2-2 64 0,2 5 16 31,-1-8-928-31,-1-7-192 0,1-7-48 0</inkml:trace>
  <inkml:trace contextRef="#ctx0" brushRef="#br0" timeOffset="4586.18">11183 2952 19343 0,'0'0'848'0,"0"0"192"0,11-5-832 0,3 1-208 15,1 2 0-15,5 0 0 0,4 2 512 0,4 0 64 16,5-1 16-16,5 0 0 0,4 0-208 0,4-1-32 15,2-2-16-15,1 1 0 0,-1-2 0 0,-1 2 0 16,3-1 0-16,-3 2 0 0,-3-1-464 0,2-1-112 16,0 2-16-16</inkml:trace>
  <inkml:trace contextRef="#ctx0" brushRef="#br0" timeOffset="4920.76">12697 2839 13823 0,'0'0'1216'0,"0"0"-960"0,0 0-256 0,0 0 0 15,8 0 2336-15,1 0 416 0,1 0 96 0,3 0 16 0,4 1-1952 0,4-2-384 16,-1 0-80-16,3-2 0 0,2 1-256 0,5-2-32 16,3-1-16-16,5 1 0 0,3-1-16 0,2 0-128 15,3-7 192-15,-2 2-64 0,-2 1-128 0,0-3-192 16,-1 1 32-16,12-6-11536 15</inkml:trace>
  <inkml:trace contextRef="#ctx0" brushRef="#br0" timeOffset="5286.68">13789 1705 27647 0,'0'0'1216'0,"0"0"256"0,0 0-1168 0,0 0-304 0,0 0 0 0,0 0 0 31,-2 18-896-31,-1 1-256 0,2 4-32 0,0-4-16 0,-2 8 960 0,2 1 240 0,-1 3 0 0,2 5 0 16,0 3 0-16,0 2 160 0,0-2-32 0,3 1 0 16,1 1 112-16,1-1 16 0,-1 0 0 0,5-4 0 0,-1-1-128 0,3-5 0 15,0-2-128-15,3-2 192 0,0-2-48 16,1-5-16-16,2-3 0 0,2-2 0 0,0-3 128 0,3-3 0 16,0-2 16-16,4-3 0 0,-1-1-272 0,6-2 0 15,-2-3 0-15,0-2-7872 16,4-4-1536-16</inkml:trace>
  <inkml:trace contextRef="#ctx0" brushRef="#br0" timeOffset="5520.9">14448 1775 20383 0,'0'0'896'0,"-5"10"192"0,-1 7-864 0,1 3-224 15,0 7 0-15,-1 5 0 0,1 6 576 0,-2 4 80 16,-3 7 16-16,1 2 0 0,-2 2 272 0,0 6 48 16,-2 7 16-16,-1 4 0 0,-1 4-144 0,-3 1-32 15,-1 2 0-15,-3 6 0 0,-2-3-464 0,-1 1-112 16,-1-3 0-16,3-1-16 0,-2-3-240 0,4-4-160 0,2-5 32 0,-2 16 0 31,6-19-2416-31,6-15-464 0</inkml:trace>
  <inkml:trace contextRef="#ctx0" brushRef="#br0" timeOffset="5838">15538 1643 24991 0,'0'0'1104'0,"0"0"240"0,0 0-1088 0,-4 8-256 16,3 2 0-16,-1 4 0 0,-3 3 0 0,2 6-272 16,-2 4 48-16,-1 9 16 0,-1 2 208 0,1 9 208 15,-1 5-32-15,0 4-16 0,-1 1 144 0,-1 5 16 16,-1 7 16-16,-3 10 0 0,-2 5-48 0,-1 5-16 15,-2 5 0-15,-1 0 0 0,-2-4-128 0,1 0-16 16,0-1-128-16,-1-4 192 0,4-8-192 0,-1-5 0 16,4-6 0-16,0 10 0 15,4-16-704-15,3-14-176 0,5-13-32 0</inkml:trace>
  <inkml:trace contextRef="#ctx0" brushRef="#br0" timeOffset="6321.33">15442 1901 14735 0,'-9'-27'640'0,"7"16"160"16,4-15-640-16,4 2-160 0,4 0 0 0,2 8 0 0,3 2 1904 0,4-3 336 15,3-1 80-15,4 0 16 0,6 1-1824 0,2 3-384 16,3 0-128-16,3 1 0 0,2-1 128 0,-2 3-128 15,0 3 0-15,2 0 0 0,0 4 320 0,0 4-64 16,-3 3 0-16,0 6 0 0,-2 5-256 0,-2 4 0 16,-4 5 0-16,-4 2 0 0,-5 4 0 0,-6 3-144 15,-6 2 144-15,-6 4 0 0,-5 4 0 0,-7 4 0 16,-4-1 0-16,-5-5 0 0,-1-2-160 0,-2-2 160 16,-3-4-192-16,0-2 192 0,-1 1 0 0,2-7 0 15,1-2 0-15,3-2 0 0,3 2 0 0,3-3 128 16,3 0-128-16,4 1 144 0,4 0-144 0,4 3 0 15,2 3 144-15,4-1-144 0,1 4 0 0,4-1 0 16,1 3 0-16,3 1 128 0,3-1-128 0,1 1 0 16,1 4 0-16,10 11 0 0,-3-5 0 0,-4-2 0 15,-5-2 0-15,-3-3 0 0,-5-5 0 0,-4 2 224 16,-4-1-32-16,-4 2 0 0,-3-2 480 0,-6 0 96 0,-2 1 0 0,-8-1 16 16,-5-4 48-16,-4 1 16 0,-3-2 0 0,-3 0 0 15,-4 0-320-15,-4-1-64 0,-3-2-16 0,-3-1 0 16,-4-3-176-16,-2-3-32 0,-7-1-16 0,0-2 0 15,0-5-224-15,4-4 0 0,3-4 0 0,5-3 0 16,5-2-1680-16,4-5-384 16,8 0-80-16</inkml:trace>
  <inkml:trace contextRef="#ctx0" brushRef="#br0" timeOffset="6726.14">17226 2444 16575 0,'0'0'736'0,"0"0"160"0,9 0-720 0,4 0-176 16,3 0 0-16,5-2 0 0,4 0 1280 0,3-1 240 0,1-1 32 0,2 1 16 15,1-1-752-15,3 0-160 0,3 2-16 0,2-2-16 16,0 0-368-16,2 1-64 0,0 1 0 0,0-2-16 16,0-1-176-16,-1-1 0 0,-3 2 0 0,-5 1 0 31,-5-2-1344-31,-5 0-368 0</inkml:trace>
  <inkml:trace contextRef="#ctx0" brushRef="#br0" timeOffset="6887.96">17397 2767 23039 0,'0'0'1024'0,"-2"12"192"0,2-12-960 0,5 13-256 16,3-3 0-16,3 2 0 0,3-6 576 0,4 2 80 15,4-5 16-15,5 1 0 0,4 0-176 0,5-3-48 16,3-1 0-16,8-2 0 0,7-2-240 0,4-2-48 16,5-6-16-16,-20 4-8256 15,3-4-1648-15</inkml:trace>
  <inkml:trace contextRef="#ctx0" brushRef="#br0" timeOffset="7621.64">19392 1783 21183 0,'-15'-4'1888'0,"0"1"-1504"15,2 0-384-15,3-4 0 0,4 2 464 0,6 5 32 16,0 0 0-16,0 0 0 0,11-10 144 0,7 1 48 15,3-1 0-15,7 2 0 0,7-1-480 0,2 0-80 16,1-1-128-16,4 0 176 0,2-3-176 0,4 6 0 16,1-2 0-16,3 4 0 0,0 2 0 0,1 1 160 15,1-1-160-15,-6 7 160 0,-3 0-160 0,-5 5 0 16,-2 5-160-16,-6 1 160 0,-4 1-128 0,-4 5 128 16,-5 3 0-16,-7 4-144 0,-5 6 144 0,-5 2-192 15,-5 4 192-15,-5 6-192 0,-4 0 32 0,-5 0 0 0,-4-7 0 16,-2 2 0-16,1 1 160 0,-2-5 0 0,0-2-144 0,1-2 144 15,-1-5 0-15,3 1 0 0,4-4 0 0,4 0 0 16,3-3 0-16,6-2 0 0,4 2 192 0,5 0-64 16,4 3 48-16,4 0 0 0,4 4 0 0,3-3 0 15,0-1-176-15,3-2 192 0,0 1-192 0,2 3 192 16,2-2-192-16,-2 3 0 0,-2-4 144 0,2 3-144 16,-4-3 0-16,-3 0 128 0,-3 4-128 0,-2-5 0 15,-6 0 336-15,-2 1 0 0,-3-3 0 0,-5 3 0 0,-3 1 272 0,-5-3 48 16,-4 1 16-16,-3-2 0 0,-3 1 16 0,-6-3 0 15,-5 1 0-15,-3-2 0 0,-5 0-208 0,-3 0-32 16,-5-2-16-16,-3-1 0 0,-2-3-240 0,-1-1-32 16,2-3-16-16,0 1 0 0,1-5-144 0,3-2 0 15,6-4 0-15,0-2 0 16,0-3-1808-16,6-1-240 0,5-8-64 0,5 0-10976 16</inkml:trace>
  <inkml:trace contextRef="#ctx0" brushRef="#br0" timeOffset="8089.86">21688 1366 17503 0,'0'0'1552'0,"0"0"-1232"0,0 0-320 0,0 0 0 15,0 0 720-15,0 0 96 0,0 0 16 0,0 0 0 16,0 0-832-16,-5 10 0 0,0 1 0 0,-4 3 0 15,0 2 0-15,-1 3 192 0,0 1-48 0,-1 9 0 0,0-2 176 0,-3 6 48 16,1 3 0-16,-2 8 0 0,-3 6-128 0,0 6-32 16,-1 3 0-16,-2 9 0 0,-3 7-32 0,-2 1-16 15,-2 1 0-15,3 2 0 0,-1-1 16 0,2 1 0 16,1 2 0-16,3-7 0 0,2-3 80 0,6-5 32 16,3-9 0-16,4-3 0 0,3-5 192 0,5-6 32 15,1-3 16-15,6-3 0 0,1-6-96 0,3 1-32 16,3-1 0-16,2-7 0 0,1-4-256 0,6-2-144 15,2-2 160-15,3-2-160 0,2-5 0 0,6 0 0 16,-1-4 0-16,0-2 0 0,-3-4-208 0,1-3-144 16,-3 0-32-16,-1-7-7888 15,-4-2-1584-15</inkml:trace>
  <inkml:trace contextRef="#ctx0" brushRef="#br0" timeOffset="8289.12">20934 2399 23039 0,'-7'-11'2048'0,"7"11"-1648"0,3-8-400 0,11-1 0 15,5 2 1920-15,8-2 288 0,6 1 64 0,5-1 16 16,3 3-1856-16,5-1-432 0,5 1 0 0,3 2 0 16,3 0 0-16,8-3 0 0,6-1 128 0,2-3-128 15,-2-1 128-15,0 0-128 0,2-1 192 0,0 3-192 16,2 0-1920-16,-3-3-512 0</inkml:trace>
  <inkml:trace contextRef="#ctx0" brushRef="#br0" timeOffset="8855.86">24884 2023 8287 0,'1'-13'736'0,"1"-5"-592"15,2 1-144-15,1 1 0 0,2 2 2144 0,-1 4 400 16,-1-1 80-16,-5 11 0 0,0 0-1552 0,0 0-320 16,0 0-64-16,10 2-16 0,-10-2-304 0,5 16-64 15,2 5-16-15,-4 7 0 0,0 0 192 0,0 6 32 16,-3 3 16-16,0 7 0 0,-2-4-128 0,0 10-16 15,-2 3-16-15,-1 3 0 0,-3 5 96 0,-1 0 32 16,-3-4 0-16,-1 0 0 0,-2-2-224 0,2-3-32 16,0-3-16-16,3-4 0 0,0-1-352 0,0-9-80 15,1-4-16-15,1-7-7664 16,2-4-1536-16</inkml:trace>
  <inkml:trace contextRef="#ctx0" brushRef="#br0" timeOffset="9055.98">24451 2636 5519 0,'0'0'240'0,"0"0"64"0,16 0-304 0,1 0 0 0,2 0 0 0,7 1 0 16,4 1 3712-16,7 0 672 0,3-1 144 0,2 0 16 16,2-1-3424-16,2 0-688 0,1-2-144 0,0-1-32 15,3-1-48-15,3-1-16 0,4-1 0 0,-1 1 0 16,-3 0-192-16,-2-4 0 0,-4 1 0 0,-5-5-10464 15</inkml:trace>
  <inkml:trace contextRef="#ctx0" brushRef="#br0" timeOffset="9639.56">27151 1652 13823 0,'0'0'1216'0,"-6"-1"-960"16,-2-1-256-16,-4 2 0 0,-2 3 304 0,0 1 16 15,-4 2 0-15,-1 4 0 0,-3 5 160 0,-1 1 32 16,-1-1 16-16,0 5 0 0,-3 3 176 0,-2 8 16 16,-2 2 16-16,-2 5 0 0,0 2-32 0,-1 11-16 15,-2 4 0-15,2 2 0 0,2 3-336 0,3 3-64 16,4 7-16-16,3 3 0 0,3 2-272 0,4 0 128 0,2-1-128 0,4-3 0 16,2 0 128-16,5-4-128 0,4-1 0 0,4-7 0 15,5-2 128-15,6-5-128 0,4-5 0 0,7-7 0 16,5-7 224-16,6-3-16 0,1-4 0 0,-9-11 0 15,3-3 496-15,3-1 80 0,1-2 32 0,4-6 0 16,0 0-192-16,2-2-48 0,1-3 0 0,3-2 0 0,3-5-304 16,0 0-64-16,-1-6-16 0,-3 0 0 0,-4-2-64 0,-3-2 0 15,-3-1-128-15,1-7 192 0,-2-1-64 0,0-5-128 16,-5 0 176-16,1-1-176 0,-1-3 192 0,1 0-192 16,-1 0 192-16,0-1-192 0,-2-4 160 0,-2 0-160 15,-3 3 128-15,-4-1-128 0,-2-3 256 0,-3 0-16 16,-5 1-16-16,-2-1 0 0,-4 1 128 0,-3-4 32 15,-3 3 0-15,-3-3 0 0,-3 3 32 0,-5-2 16 16,-2 3 0-16,-5 2 0 0,-6-5-160 0,-1 2-16 16,-1 3-16-16,-2 2 0 0,-3 0-240 0,-1 5 144 15,-3 0-144-15,-1 3 128 0,-2 7-128 0,-2 1 0 16,-2-1 0-16,-3 3 0 0,1 0-256 0,-1 0 0 16,1 3 16-16,2 3 0 15,0 1-2064-15,3 3-400 0</inkml:trace>
  <inkml:trace contextRef="#ctx0" brushRef="#br0" timeOffset="11991.37">9217 3529 12207 0,'0'0'528'0,"-6"0"128"0,6 0-528 0,-7 0-128 0,7 0 0 0,0 0 0 0,-5 3 640 0,-4 2 112 16,3 1 16-16,3-2 0 0,-2 2-320 16,0 4-64-16,0 1-16 0,0 3 0 0,0 2 0 0,0 3 0 15,0 3 0-15,0 3 0 0,0-1-64 0,1 4-16 16,0 0 0-16,1 3 0 0,-2 3-112 0,3 0-32 15,-1 3 0-15,2 0 0 0,1 3-144 0,0-2 0 16,-1-1 0-16,-1-2 0 0,2 2 0 0,-1-4 0 16,1-2 176-16,0-2-176 0,0-5 400 0,3-1-16 15,-1-3 0-15,2-1 0 0,1-2 144 0,0-2 32 16,2-2 0-16,0-1 0 0,1-3-240 0,2 2-32 16,0-5-16-16,3 0 0 0,2 2-48 0,-1-4-16 15,4-1 0-15,4 1 0 0,0 0-64 0,5 0-16 16,0-3 0-16,2 3 0 0,5-1-128 0,2-1 0 15,3 2 0-15,-1 0 128 0,3-3-128 0,2 2 0 16,3-1 0-16,5 1 0 0,5 2 0 0,4-3 0 16,2 1 0-16,26-3 0 0,-11-3 0 0,-2 2 0 15,0 1 0-15,1 0 0 0,3 0 0 0,0-1 0 16,0-3 0-16,0 1 0 0,1 2 0 0,4 2 0 16,2-1 0-16,2 0 0 0,-1 0 0 0,0 2 0 0,-1-1 0 0,5 4 0 15,3-1 0-15,-2-2 0 0,-3 1 0 0,2 1 0 16,-1 1 0-16,8 1 128 0,2 0-128 0,-1 1 0 15,-6-5 0-15,0 2 0 0,1 0 0 0,5 2 0 16,4-2 0-16,-1-1 0 0,-6-1 0 0,4 1 0 16,1-3 0-16,1 1 128 0,-2 2-128 0,-4-2 0 15,-3-1 0-15,4 2 0 0,1 1 128 0,-6 2-128 16,-10 1 0-16,-1 1 0 0,-3-1 0 0,2 3 0 0,3-1 0 0,-2-1-192 16,-3-2 64-16,-3-1 128 0,-5 1 0 0,-4-1 0 15,1-1 0-15,-1-1 0 0,2 1 0 0,-5-2 0 16,-2-2 0-16,-3 1 0 0,-4 0 0 0,-2 1 0 15,-2 0 0-15,-2-1 0 0,0 0 0 0,1 1 0 16,2-1 0-16,-3 0 0 0,-4-1 0 0,-2-1 0 16,-2-1 0-16,-3-1 0 0,-2-1 0 0,1 1 0 15,-1-3 0-15,-2-6 128 0,-2-1-128 0,-1 1 160 16,-2-1-160-16,2-1 160 0,1-3-16 0,0-2 0 16,-1-4 0-16,-2 0 0 0,-2-2 144 0,-2-4 32 15,-4-3 0-15,2-2 0 0,-8-4 192 0,1-3 64 16,-2-2 0-16,-5 11 0 0,2-6-32 0,0-1 0 15,-3-7 0-15,4 1 0 0,-5 1-224 0,2 4-32 16,2-4-16-16,-3 6 0 0,0 2-80 0,0 4 0 16,1 3-16-16,-2 1 0 0,1 6-176 0,-2 0 0 15,0 3 144-15,-1 1-144 0,-2 4 0 0,1 3 0 16,-3 0-160-16,-1 4-9584 16,-2-1-1920-16</inkml:trace>
  <inkml:trace contextRef="#ctx0" brushRef="#br0" timeOffset="13042.53">13788 4662 3679 0,'0'0'320'0,"-3"-4"-320"16,1-2 0-16,2 6 0 0,0-8 3504 0,0 8 624 16,0 0 128-16,0 0 32 0,0 0-3200 0,0 0-624 15,0 0-128-15,0 11-16 0,0-2-64 0,0 3 0 16,0 2 0-16,0 2 0 0,0 2-112 0,0 4-16 15,0-1-128-15,0 7 192 0,2 1-64 0,1 6 0 16,-1 0-128-16,2 5 192 0,0 3-192 0,1 6 0 16,0 0 0-16,3 3 0 0,-1 1 128 0,2 3-128 15,2 4 0-15,0-2 0 0,3 2 0 0,4 0 0 16,2-3 0-16,14 21 0 0,2-12 0 0,3-8 0 16,6-1 0-16,2-6 0 0,4-5 304 0,-2-7-48 0,2 0 0 0,1-1 0 15,8 0 256-15,4-1 64 16,4-2 0-16,5 0 0 0,2-4-192 0,1 1-16 0,0 0-16 0,4 1 0 15,7 0-128-15,3 0-32 0,2-1 0 0,3 0 0 16,-4-7-48-16,6 3-16 0,3-4 0 0,2 2 0 16,-3-4-128-16,3 0 0 0,1 0 0 0,5-3 0 15,4-3 144-15,-2-1-144 0,-2-1 160 0,4 2-160 16,1-1 128-16,2-2-128 0,-2-1 0 0,1 4 144 16,3-6-144-16,0 1 0 0,-1-1 0 0,0-2 0 0,-1 2 128 15,5-2-128-15,2 2 0 0,-3-4 128 0,-3 2-128 0,3 1 0 16,6-1 0-16,-2 0 128 0,-6-4-128 0,5 1 0 15,4 2 0-15,-4-4 0 0,-5-1 0 0,3-1 128 16,3-1-128-16,0-1 0 0,-2-3 128 0,-2-2-128 16,3 0 0-16,-3 1 128 0,-4-3-128 0,1 0 0 15,0-2 0-15,2 2 0 0,0-2 0 0,-2 2 0 16,-4-3 0-16,2 2 0 0,6-2 0 0,-4 0 0 16,-4-1 0-16,3-4 0 0,0 1 0 0,0 0-144 15,-1 0 144-15,2-3 0 0,1-4-192 0,-3 1 192 16,-2 0-192-16,-1 0 192 0,-1-2-144 0,2 1 144 15,3-1 0-15,-4-3-144 0,-6-1 144 0,0 0 0 16,4 3 0-16,-2 0 0 0,-5-8 128 0,0 4-128 16,-1 1 128-16,2 1-128 0,1-1 256 0,-3-1-32 15,-8 3 0-15,2-5 0 0,-1 1-48 0,1 0-16 16,-1 4 0-16,-5-6 0 0,-6-1-160 0,0 4 0 16,-1-1 144-16,2-4-144 0,3-1 0 0,-9-2 128 15,-5-2-128-15,-1 0 0 0,1 1 0 0,2-2 0 16,4-5 0-16,-4 5 128 0,-3 1-128 0,-3-3 0 15,-6-2 0-15,-16 15 0 0,7-4 0 0,4-1 0 0,4-2 0 0,1-1 0 16,-1-1 0-16,-4 0 0 0,0 2 0 0,-1-3 0 16,0-6 0-16,0 4 0 0,2 2 0 0,-1-2 0 15,1-2 0-15,-3 2 0 0,-6-2 128 0,0-3-128 16,-2 3 192-16,-2 1-48 0,0-3 0 0,0 3 0 16,-6 1 16-16,2-1 0 0,1 4 0 0,-2 0 0 15,-3 0-160-15,-2 2 192 0,-3 0-192 0,-1 1 192 0,-3-1-192 16,-4 3 128-16,-2-1-128 0,-1 1 128 0,-2-1-128 0,-2 2 0 15,-1 5 144-15,-1-2-144 0,-1 2 128 0,-1 3-128 16,-2-1 160-16,-1 4-160 0,-1 1 128 0,-1 2-128 16,0 1 0-16,-1 4 0 0,-2 1 0 0,0-2 0 15,0 4 0-15,-3 0 0 0,1 4 0 0,1 0-128 16,-5 5 128-16,0 0-160 0,5-10-112 0,-5 10-32 16,0 0 0-16,0 0 0 15,0 0-240-15,0 0-48 0,0 0-16 0,5 9 0 16,-5-9-1264-16,0 0-256 0,0 11-48 0,0-11-16 0</inkml:trace>
  <inkml:trace contextRef="#ctx0" brushRef="#br0" timeOffset="13442.39">26283 4104 19343 0,'-20'-2'848'0,"10"1"192"0,1 1-832 0,9 0-208 0,0 0 0 0,0 0 0 15,0 0 528-15,0 0 64 0,11-11 16 0,4 1 0 16,7-4-64-16,3-3-16 0,2 0 0 0,4-3 0 16,2-4-288-16,3-1-64 0,6 0-16 0,0-3 0 0,4 3-32 15,4-4 0-15,-1 2 0 0,0-5 0 0,-4 2 384 0,-3-2 64 16,-4 2 0-16,-1-2 16 0,-4-3-96 0,2 5-32 15,-4 1 0-15,1-1 0 0,-3 6-192 0,-2 4-32 16,-3 3-16-16,-2 6 0 0,-4 7 32 0,-1 3 0 16,0 5 0-16,-2 5 0 0,-2 6-48 0,0 9 0 15,-2 4 0-15,-1 6 0 0,-1 4-48 0,-1 8-16 16,-3 4 0-16,0 3 0 0,-4-1 32 0,-2 2 0 16,-2-2 0-16,1 1 0 0,-2-1 64 0,0-3 16 15,0-7 0-15,2-1 0 0,1-1-64 0,-2-6-16 16,3-6 0-16,3 0 0 0,-2-5-176 0,1-3 0 0,2 2 144 15,1-8-10064 1,2-3-2032-16</inkml:trace>
  <inkml:trace contextRef="#ctx0" brushRef="#br0" timeOffset="15201.02">2449 3692 4607 0,'6'-20'192'0,"-1"4"64"0,0-2-256 0,-1-1 0 15,-1-2 0-15,4-2 0 0,3 1 1808 0,-1 2 320 16,-3 1 64-16,0 4 16 0,1 3-928 0,-2 2-192 16,-5 10-48-16,0 0 0 0,9-3-144 0,-9 3-16 15,10 2-16-15,-1 5 0 0,-1 10-512 0,0 6-96 16,-4 2-32-16,-1 6 0 0,-2-2-16 0,-1 7 0 16,-3 4 0-16,-2 2 0 0,-1 1 48 0,-3 4 16 0,-2 6 0 0,-2-1 0 15,-1 1-80-15,0 2 0 16,0-1-16-16,-1 4 0 0,1-3-48 0,0-4 0 0,0-4 0 0,4-6 0 15,2-3-128-15,2-4 128 16,2-2-128-16,1-8 128 0,3-2 48 0,3-3 0 0,1-2 0 16,2-5 0-16,0 0-48 0,2-7 0 0,3 0 0 0,1-3 0 15,-2 2 128-15,7-4 32 0,-1-1 0 0,3-4 0 16,3-1-112-16,-2-1-32 0,4-3 0 0,3 0 0 16,1 1-144-16,1-1 0 0,2 1 144 0,3-1-144 15,2 1 0-15,4 0 0 0,5 5 0 0,4 2 0 16,5-1 0-16,4 2 0 0,3-1 0 0,2 1 0 0,-1-1 0 15,-1 0 0-15,4 2 0 0,2 4 0 0,4 0 0 0,2-1 0 16,-2 0 0-16,-1 1 0 0,-2 1 0 0,2 0 0 16,3 4 0-16,3 0 128 0,4 3-128 0,-4-1-128 15,-3 2 128-15,-1 1-192 0,-1-3 192 0,-1 3-128 16,0 1 128-16,0 2-128 0,-1-1 128 0,-4 1 0 16,-6-6-144-16,-3 3 144 0,-2-1 0 0,-1 2 0 15,0 1 0-15,0-2 128 0,-3 1-128 0,0 0 0 16,-2 0-192-16,-4-1 192 0,-5-3 0 0,-3 0 0 15,-5-5 0-15,1 2 0 0,0-4 0 0,-4 1 0 16,-1 1 0-16,-2 1 0 0,-1-5 0 0,-1 3 0 16,-3 2 176-16,1-2-176 0,-2 0 0 0,1 1 0 0,-2-1 0 0,0 0 0 15,-3 3 0-15,-2-3 0 0,-2 0 0 0,1-1 0 16,-2 1 0-16,0-3 0 0,-10-2 0 0,9 2 0 16,-9-2 0-16,10 1 176 0,-10-1-176 0,10-1 160 15,-2-2-16-15,-1-3 0 0,0-1 0 0,-1 2 0 16,0-2 16-16,1-1 0 15,-1-1 0-15,0 0 0 0,2-5 32 0,0 0 16 0,-1 0 0 0,0-2 0 16,-1-2-16-16,-1-1 0 0,3-1 0 0,-2-2 0 16,2-2 0-16,-1-3-16 0,2-2 0 0,-1-4 0 15,0-1-16-15,0-3 0 0,0 1 0 0,-2-3 0 16,-2-6 32-16,0 1 0 0,0-6 0 0,0-1 0 16,-1-1 64-16,3 1 0 0,0 2 16 0,0 1 0 15,1 2 96-15,0 5 16 0,1 6 0 0,0 4 0 16,-2 8-224-16,-1 4-32 0,0 3-128 0,-1 4 192 15,-2 3-192-15,-2 9 0 0,0 0-144 0,0 0 144 16,0 0-2432-16,0 0-400 16,-5 15-80-16,0 2-16 0</inkml:trace>
  <inkml:trace contextRef="#ctx0" brushRef="#br0" timeOffset="16447.25">4365 4700 13823 0,'-10'-9'608'0,"10"9"128"0,-3-8-592 0,3 8-144 0,-5-7 0 0,5 7 0 15,0 0 1008-15,0 0 160 0,0 0 48 0,0 0 0 16,-7 12-640-16,0 1-128 0,2 2-32 0,1 4 0 16,1 4-32-16,-1 0-16 0,2 3 0 0,0 2 0 15,-1 3-32-15,3 2 0 0,2 2 0 0,0 7 0 16,-2 1-96-16,3 5-32 0,-1 3 0 0,5 2 0 15,-2 2-208-15,2 2 0 0,2 3 0 0,1 4 0 0,1-3 128 0,0 2-128 16,0-4 0-16,5-1 0 0,2 0 0 0,4-2 0 16,0-1 0-16,2-2 0 0,3 0 128 0,5-4-128 15,2-2 0-15,4 1 0 0,0-2 208 0,2 0-48 16,2 0-16-16,1-2 0 0,1 2-16 0,6 0 0 16,3 3 0-16,3-2 0 0,4-2 0 0,5 1-128 15,0-3 192-15,1 0-64 0,-2 2 16 0,4-5 0 16,2 0 0-16,5 2 0 0,5-1-16 0,-1-1 0 15,-2-5 0-15,3 1 0 0,-2 1 32 0,3-3 0 16,8 1 0-16,-2 0 0 0,-1 1-160 0,0-2 192 16,0-1-192-16,3 0 192 0,3-4-192 0,0 3 192 15,-2-1-192-15,0 0 192 0,1 0-192 0,5 2 192 16,2 0-192-16,1 1 192 0,-3-2-192 0,0-3 0 16,1 2 144-16,3 1-144 0,3 1 128 0,-1 0-128 0,-3 1 160 0,4-2-160 15,3 0 128-15,0-1-128 16,-1-4 0-16,0 1 144 0,1 1-144 0,4-3 0 15,1-5 144-15,-2-3-144 0,-1-1 160 0,4-1-32 16,5 3-128-16,-3-5 192 0,-4-4-192 0,3 2 176 0,2 2-176 0,0-4 160 16,-3 0-160-16,0 2 0 0,-1-6 144 15,2 4-144-15,3-2 0 0,-4-1 0 0,1 1 0 0,3-4 128 16,5 1-128-16,-6 0 0 0,-5 0 0 0,3-1 128 16,4-3-128-16,0-2 0 0,-2 1 0 0,2-1 0 15,1-1 0-15,-1 1 128 0,-1-1-128 0,0-2 0 16,-3-3 0-16,4 2 0 0,2 0 0 0,-3 0 128 15,-4-1-128-15,3 2 0 0,4-2 0 0,-2-2 128 16,-8-3-128-16,2 2 0 0,2-3 0 0,-1 2 0 16,-4-4 0-16,-2 0 0 0,-1 0 0 0,3 1 0 15,7-2 0-15,-5 0 0 0,-5-3 0 0,1 0 0 0,2 0 0 0,-3-2 0 16,-1 0 0-16,1 1 0 0,-4-2 0 0,9 1-160 16,-2 0 160-16,-2-3 0 0,-5-3-144 0,1 1 144 15,1 1 0-15,-2-3-144 0,-3 3 144 0,-1-3-192 16,-2 3 192-16,3 0-192 0,2-4 192 0,-4 1 0 15,-5-2 0-15,-3 2 0 0,-2-1 0 0,2 0 0 16,4 1 0-16,-3-4 0 0,-7 1 144 0,3-1-144 16,-2-2 192-16,1-1-192 0,1-2 192 0,-2 2-64 15,-5-1 0-15,0 1-128 0,-4-3 208 0,-2 0-64 16,-2 2-16-16,3-1 0 0,-1-2 32 0,-3 1 0 16,-6-2 0-16,-1-2 0 0,-2 0-16 0,-1 3 0 15,-2-2 0-15,1-1 0 0,2 3-144 0,-1-2 0 16,2 0 0-16,-7-3 0 0,-3-1 0 0,-3 0 0 15,2 2 128-15,-4 1-128 0,-2-5 0 0,2 5 0 16,1-1 0-16,0 0 128 0,1 2-128 0,-1-2 0 16,-3-2 0-16,-4 2 0 0,-2-3 0 0,1 2 0 0,-3 2 0 0,0-2 0 15,0 1 0-15,-3 0 0 0,-2 0 144 0,2 3-144 16,2 2 160-16,-1-1-32 0,-1 1-128 0,-1 0 192 16,-2-1-192-16,1-3 0 0,-2 0 0 0,-2 1 0 15,-3 2 144-15,-1-3-144 0,1 1 128 0,-2-1-128 16,-2-6 192-16,-1 5-64 0,-1-2 0 0,-2 0 0 15,1 0 0-15,-2 1 0 0,-1 2 0 0,0 3 0 16,0 0 16-16,-1 2 0 0,0 3 0 0,1-3 0 0,-3 2-16 0,2 2 0 16,-1 2 0-16,1 3 0 0,0 0 0 0,-2 5 0 15,-1-3 0-15,1 3 0 0,-3 1-128 0,0 3 0 16,-2 2 0-16,1 3 0 0,-2-1 0 0,-1 1 0 16,0 5-160-16,-4 8 160 0,1-11 0 0,-1 11 0 15,1-7 0-15,-1 7 0 0,0 0 0 0,0 0-144 16,0 0 144-16,0 0 0 0,0 0-320 0,0 0 32 15,0 0 0-15,0 0 0 16,0 0-736-16,0 0-128 0,-10-5-48 0,10 5-7872 16,0 0-1568-16</inkml:trace>
  <inkml:trace contextRef="#ctx0" brushRef="#br0" timeOffset="16912.49">19208 4674 19343 0,'-9'3'1728'0,"9"-3"-1392"16,-9 1-336-16,9-1 0 0,0 0 672 0,0 0 64 0,0 0 16 0,0 0 0 15,0 0-432-15,0 0-64 16,8-7-32-16,5-5 0 0,-2 2 48 0,5-4 16 0,4-4 0 0,4-2 0 15,4-4-32-15,2 0 0 0,3-1 0 0,3-3 0 16,1 0 256-16,-2 1 64 0,-2-8 0 0,0 2 0 16,3 0 0-16,0-1 0 0,-1-3 0 0,-1 0 0 15,-1 0-80-15,2-2-16 0,-1-1 0 0,-1-2 0 16,-1 0-160-16,-2 4-48 0,-2 3 0 0,-1 4 0 0,-3 7-144 0,-2 3-128 16,-4 1 192-16,-2 4-192 0,-1 2 0 0,1 2 0 15,-5 6 0-15,1 1 0 0,-2-1 128 0,-10 6-128 16,10 1 0-16,0 4 0 0,-4 0 0 0,3 5 0 15,0 4 0-15,1 5 0 0,1 4 0 0,-4 1 0 16,2 6 0-16,-1 1 0 0,-1 5 0 0,1 3 0 16,-2 1 0-16,1-2 0 0,-2 3 0 0,1-1 0 15,-2 1 0-15,1-2 0 0,-1-4 0 0,1-4 0 16,0-3 0-16,0 0 0 0,0-6 0 0,4-2 0 16,-4-2 0-16,2-3 0 0,0-1 0 0,1-2 0 15,-1-1 0-15,2 1 0 16,0-5-1856-16,1 2-384 0</inkml:trace>
  <inkml:trace contextRef="#ctx0" brushRef="#br0" timeOffset="18246.75">18502 3116 11967 0,'0'0'1072'0,"0"0"-864"0,0 0-208 0,8-8 0 16,-8 8 592-16,0 0 80 0,9-3 16 0,-9 3 0 15,0 0 16-15,10 5 0 0,-1 2 0 0,-4 1 0 16,-4 3-208-16,-1 7-48 0,0 5 0 0,-1 5 0 16,-3-1-80-16,1 6-32 0,-4 4 0 0,1 1 0 15,-6 4-112-15,2 0-32 0,-2 5 0 0,-4-2 0 16,0 4 48-16,-3-4 0 0,-2 1 0 0,1 0 0 0,1-7-64 16,2-3-16-16,2-4 0 0,4-6 0 0,-2-1 96 0,4-6 32 15,1-4 0-15,5-2 0 0,3-13 144 0,0 0 16 16,0 0 16-16,7 7 0 0,5-2 96 0,3-3 16 15,4-5 0-15,5-5 0 0,4 1-288 0,3-6-48 16,2 0-16-16,4 1 0 0,5-2-64 0,-9 5-16 16,5 2 0-16,6 4 0 0,6 0-144 0,25-2-176 15,-5 1 48-15,-2 2 0 0,0 0 128 0,-5 4 0 16,1 0-144-16,2 3 144 0,0 3 0 0,1 0 0 16,-2-2 0-16,1-2 0 0,-3-3 0 0,-1 3 0 15,-2 1 0-15,1 3 0 0,0 2 0 0,0-1 0 16,-3-4 0-16,-4 1 0 0,-6-1 0 0,-2-2 0 15,-4-1 0-15,-6-1 0 0,-3 1 0 0,0-2 0 16,-3 0 0-16,-4 0 0 0,-1 0 0 0,-3 1 128 16,-1-2-128-16,0-1 0 0,0 0 0 0,-3-1 0 15,-3 2 128-15,-1 0-128 0,-2 1 0 0,-1 0 0 16,0-1 0-16,-2-1 0 0,-9 2 0 0,0 0 0 16,9-4 0-16,-9 4 0 0,6-6 0 0,4 2 0 15,-10 4 144-15,7-9-144 0,-6 1 304 0,-1-1-16 16,0-2 0-16,-4-3 0 0,-1 0 208 0,-4-3 32 0,-3-6 16 0,1 5 0 15,-1-2 96-15,-2-6 32 0,-3 0 0 0,1-6 0 16,-1-1-288-16,2-3-48 0,1 2-16 0,1 5 0 16,2-1-192-16,1 6-128 0,1 3 128 0,1 0-128 15,0 3-128-15,2 7-112 0,1 0-16 16,1 6-9872-16,0 1-1984 0</inkml:trace>
  <inkml:trace contextRef="#ctx0" brushRef="#br0" timeOffset="22033.3">5311 9993 13823 0,'4'-14'608'0,"-4"14"128"0,5-14-592 0,-5 14-144 15,2-12 0-15,1 1 0 0,1-2 288 0,-4 0 32 16,0 13 0-16,-4-10 0 0,-1 0 688 0,5 10 144 0,-13-6 16 0,0 0 16 16,-5 6-400-16,-2 6-80 15,-3-1 0-15,0 1-16 0,-1 3-304 0,-1 4-48 0,-4-2-16 16,2 2 0-16,-1-3-64 0,2 5 0 16,-4 2-16-16,1 2 0 0,-1 4 16 0,4 1 0 0,0 0 0 0,1 4 0 15,0-3-256-15,9-6 176 0,2 4-176 0,3 0 160 16,-1 0-160-16,3 0 0 0,2 0 0 0,2-2 0 15,2 0 144-15,3 3-144 0,3 0 160 0,2-2-160 16,1 1 192-16,3 2-48 0,4-1-16 0,-2 4 0 0,3-1-128 0,3 3 160 16,1 0-160-16,1 3 160 0,0 2-160 0,1 1 0 15,0-1 0-15,-1-2 128 0,1-1-128 0,-3-1 0 16,0-3 0-16,-1 1 0 0,1-1 0 0,7 7 0 16,-6-7 0-16,-5-10 0 0,-2 0 0 0,6 6 208 15,-4-4-48-15,-1 2-16 0,-4-4 64 0,-3-8 16 16,0 4 0-16,-1 4 0 0,1 0-224 0,-3-1 176 15,-3 1-176-15,-2 1 160 0,0 2-160 0,-3 0 192 16,-1 1-192-16,-1-2 192 0,1 0-192 0,-1 0 0 16,-1-1 144-16,-1 0-144 0,-2 1 0 0,1 2 144 15,1 1-144-15,-3-1 0 0,2-1 128 0,2-6-128 16,-3 3 0-16,-5 12 0 0,-1-6 0 0,-1 2 128 16,-2 1-128-16,-2-5 0 0,-1 1 176 0,0 4-176 15,-1-2 160-15,1 2-160 0,-4-5 144 0,-2 4-144 16,0-1 128-16,2-1-128 0,-1-1 0 0,-1-2 128 15,5 0-128-15,2-2 0 0,2 1 128 0,5-1-128 16,2-1 0-16,7-4 128 0,2 0-128 0,1-2 0 16,1 4 0-16,3-2 0 0,3 1 0 0,2 3 0 15,2 2 0-15,5 0 0 0,2 1 0 0,2 2 0 0,4-2 0 0,1 1 0 16,1 2-192-16,3 1 192 0,-1-2-160 0,0 1 160 31,2 2-1408-31,2-6-192 0,0-1-48 0,2-2 0 0</inkml:trace>
  <inkml:trace contextRef="#ctx0" brushRef="#br0" timeOffset="22499.18">6836 10232 15487 0,'0'0'688'0,"0"0"144"0,0 0-672 0,0 0-160 16,0 0 0-16,0 0 0 0,-9 3 784 0,2 7 128 15,0 1 32-15,0 4 0 0,-2 3-256 0,0 5-48 16,-1 5-16-16,-1 6 0 0,1 5 80 0,3 8 32 16,-5 3 0-16,2 7 0 0,-1 3-176 0,-2 8-48 0,-1 5 0 0,2 3 0 15,5 6-272-15,-1-2-64 0,1 2-16 0,0-3 0 16,3 0-32-16,3-28 0 0,1 3 0 0,3 2 0 15,1-6 256-15,2-3 32 0,0-1 16 0,4-7 0 16,4-5 16-16,2-3 0 0,1-1 0 0,3 0 0 16,-1-9-240-16,1 1-32 0,2-4-16 0,-1-2 0 15,-1-3-160-15,1-6 0 0,-1 1 0 0,-1-3 128 16,-1-5-1296-16,1-2-272 0,1-5-48 0</inkml:trace>
  <inkml:trace contextRef="#ctx0" brushRef="#br0" timeOffset="22666.4">6562 11081 21183 0,'-22'-13'1888'0,"12"5"-1504"15,2 3-384-15,8 5 0 0,0 0 1952 0,0 0 320 16,6-5 64-16,5 1 16 0,1 6-1904 0,6 0-448 16,0-2 0-16,2-2 0 0,4 0 0 0,6-2 0 15,-1 1 0-15,7-4 0 0,3-3 0 0,0 2-192 16,-1-2 192-16,1-1-8784 15,-4-2-1648-15</inkml:trace>
  <inkml:trace contextRef="#ctx0" brushRef="#br0" timeOffset="22893.44">7953 11805 26719 0,'-5'41'1184'0,"3"-18"240"0,-3 3-1136 0,0 7-288 0,0 2 0 0,-3 3 0 0,-2 1 160 0,-3 2-32 16,-3 0 0-16,-2-3 0 0,-3-3-128 0,0 0 0 16,-2-6 0-16,0-1-12048 15</inkml:trace>
  <inkml:trace contextRef="#ctx0" brushRef="#br0" timeOffset="23349.7">9197 10327 18431 0,'2'-19'1632'0,"-2"10"-1312"0,0-3-320 0,3 6 0 15,-3 6 1088-15,0 0 128 0,0 0 48 0,0 0 0 16,5 8-208-16,-1 7-32 0,-2 1-16 0,-2 7 0 16,-1 10-240-16,0 4-64 0,-2 9 0 0,2 2 0 15,1 3-144-15,-2 6-48 0,-1 7 0 0,0 2 0 0,-4 0 16 0,0 5 0 16,-2 3 0-16,0 5 0 0,-1 0-48 0,-1 1-16 15,-1-3 0-15,3-22 0 0,1 3-304 0,-1 3-160 16,0-3 160-16,2-5-160 0,2-9 0 0,0 0 0 16,3-6 0-16,0-4 0 15,5-7-1488-15,1-3-352 0,1-6-64 0</inkml:trace>
  <inkml:trace contextRef="#ctx0" brushRef="#br0" timeOffset="23999.89">9955 9675 13823 0,'-19'-7'1216'0,"-1"1"-960"0,-2 1-256 0,2-4 0 16,0 1 1024-16,2 0 144 0,4 1 48 0,3 1 0 0,0-4-16 15,5 3 0-15,6 7 0 0,-3-10 0 0,3 10-496 0,4-9-80 16,4 0-32-16,5 6 0 15,4-1-288-15,4 2-64 0,2 2-16 0,8-2 0 0,2 1-224 0,3 1 0 16,1 0 128-16,1 3-128 0,3 1 0 0,-1 3 0 16,0 5 0-16,2 4 0 0,0 0 0 0,1 7 0 15,0 4 0-15,-1 3 0 0,-4 3 0 0,-3 3 0 16,-4 3 0-16,-5 6 0 0,-6-2 0 0,-5 7 0 16,-6 0 0-16,-5-1 0 0,-5-4 0 0,-3 0 0 15,-6 2 128-15,-4 0-128 0,-3-5 0 0,1-1-128 16,-2-5 128-16,1 0-208 0,6 0 208 0,2-3 0 15,4-3 0-15,4-4 0 0,3 0 0 0,5 0 0 16,5 2 0-16,4-2 0 0,3 4 0 0,2 1 0 16,2 4 0-16,0 2 0 0,0 2 0 0,-4-12 0 15,3 2 0-15,2 5 0 0,1 6 0 0,2 0 0 16,1 3 0-16,0 1 0 0,0 0 0 0,1 1 0 16,3 3 0-16,-3 3 0 0,-2-2 0 0,-3 0 0 15,-1 0-160-15,-7 2 160 0,1-5 320 0,-6 0 144 0,-4-4 32 0,-4 2 0 16,-1-1 448-16,-6 1 80 0,-1-4 32 15,-5 0 0-15,-2-4-128 0,-3 1-32 0,-3 1 0 0,-2-2 0 16,-2 0-272-16,1-3-64 0,-4 1-16 0,0-1 0 16,-2 0-352-16,-1 0-192 0,-1-4 192 0,0 2-192 15,2 1-896 1,-1-4-272-16,0 0-64 0,0-3-13616 0</inkml:trace>
  <inkml:trace contextRef="#ctx0" brushRef="#br0" timeOffset="38092.98">3600 15667 7359 0,'-13'-2'320'0,"8"2"80"0,-1 0-400 0,-2-2 0 15,-1 1 0-15,2-3 0 0,-1 4 2064 0,2 0 336 16,-2 0 64-16,4 0 16 0,4 0-1360 0,0 0-272 16,0 0-48-16,0 0-16 0,0 0 48 0,0 0 0 15,0 0 0-15,0 0 0 0,6-5-48 0,5 1 0 16,0-1 0-16,4-2 0 0,3 4-128 0,4 0-16 16,3-2-16-16,3 0 0 0,3 2-224 0,-1 1-32 15,4 0-16-15,5 0 0 0,1-1-160 0,3 0-16 16,3 0-16-16,-3 2 0 0,1 1 0 0,-2-1 0 15,-2-1 0-15,-2 2 0 0,-3 2 0 0,-3-2 0 16,-5 0 0-16,-1 1 0 0,-2 0-160 0,-2 2 0 16,-1 0 0-16,-2 0 0 15,-2-3-1152-15,-2 0-256 0,0 0-48 0</inkml:trace>
  <inkml:trace contextRef="#ctx0" brushRef="#br0" timeOffset="38744.32">5929 14941 16575 0,'14'-15'736'0,"-8"7"160"0,1 0-720 0,1-2-176 15,1 3 0-15,0-4 0 0,-1 1 1168 0,-2 1 208 16,-2-2 32-16,-2 3 16 0,-2-1-656 0,-2 4-128 16,-3 0-16-16,-4 1-16 0,-3 1-224 0,1 1-32 15,-6 2-16-15,1 2 0 0,-5 1-144 0,-1 1-48 16,-5 3 0-16,-2 4 0 0,-6-1 48 0,-2 4 16 16,-2 1 0-16,1 2 0 0,1 1-208 0,3 1 128 15,1 2-128-15,3 1 0 0,5 1 240 0,2 0-48 16,2-3-16-16,3 2 0 0,6 1-176 0,5-2 192 0,3 1-192 0,5 2 192 15,3 0 0-15,7 0 0 16,2 0 0-16,4 4 0 0,2-1-64 0,5 2 0 16,4 2 0-16,5-2 0 0,0 3-128 0,3 1 0 15,0 0 0-15,0 2 0 0,0 0 0 0,-5 0 0 0,-1 0 0 0,-4-1 0 16,1 0 0-16,-5 2 0 0,-3-2 0 0,-3 6 128 16,-3-4-128-16,-4 1 0 0,-4 0 144 0,-4 0-144 15,-2-4 0-15,-6 1 144 0,0 3-144 0,-5-4 0 16,-2-5 304-16,0-1-48 0,-3-3-16 0,-1 0 0 15,-2 0 176-15,-2-2 32 0,0-4 16 0,-2-2 0 16,-3-3-144-16,1-4-16 0,-1 0-16 0,3-3 0 0,1-4-48 0,1-2-16 16,2-2 0-16,1-4 0 15,1-6-224-15,3-3 176 0,2-1-176 0,-1-3 160 0,3-2-160 0,1-7 0 16,2-1 0-16,4-3-176 0,3-2 176 0,4 0-128 16,2-3 128-16,3-1-128 0,4-3 128 0,3-1 0 15,4 0 128-15,4 3-128 0,4-3 0 0,2 0 0 16,3-1 0-16,-4-4-128 0,1 3 128 0,-1 0 0 15,-3 1 0-15,1-4 0 0,-3-3 0 0,-3 6 0 16,-5-3 0-16,-1 3 0 0,-2 0 224 0,-3 3-32 16,-3 0 0-16,-1 5 0 0,-2 1-192 0,-2 4 144 15,-4 1-144-15,1 6 128 16,-2 3-448-16,-1 3-80 0,-1 2-32 0,-1 4-9488 16,1 3-1920-16</inkml:trace>
  <inkml:trace contextRef="#ctx0" brushRef="#br0" timeOffset="39260.46">6850 16077 19119 0,'-4'23'416'0,"-1"1"96"0,0 0 0 0,1-2 32 0,0 0-544 0,3-1 0 0,-3-3 0 0,1 0 0 0,-3-2 160 0,0 6-160 16,-3-3 128-16,2-8-128 0,0-2 448 0,0-2 0 15,-1 2 0-15,0-4 0 0,2-4 560 0,0-2 112 16,-1-2 32-16,4-6 0 0,1-2 192 0,4-6 32 15,0-9 16-15,3-1 0 0,0-5-752 0,3-7-128 16,-1-3-48-16,4 1 0 0,0 2-80 0,2-6-32 16,1-2 0-16,0-4 0 0,-2-2-224 0,1-6-128 15,-1-4 160-15,3-18-160 0,-1-2 432 0,-1 3-16 16,2 4 0-16,0 6 0 0,2 6-288 0,-2 8-128 16,1 8 128-16,0 7-128 0,-1 7 0 0,-1 6 128 15,-1 6-128-15,-2 7 0 0,2 7 0 0,-1 5 0 16,0 5 0-16,1 6 0 0,-1 6 0 0,1 4 0 15,0 3-144-15,-1 8 144 0,0 2-128 0,-1 4 128 16,1 2 0-16,0 9 0 0,2 7-144 0,-2 2 144 16,-3 5 0-16,0 3-144 0,-3 1 144 0,0 0-208 15,1-3 80-15,-2-2 128 16,-1-4-832-16,-1-5-64 0,3-9 0 0,-1-2 0 16,0-6-1600-16,0-4-320 0,2 28-64 0,-3-23 0 0</inkml:trace>
  <inkml:trace contextRef="#ctx0" brushRef="#br0" timeOffset="39408.78">6775 15831 29999 0,'0'0'1328'0,"0"0"272"0,6-2-1280 0,5 1-320 0,3 1 0 0,2 1 0 16,3-1 144-16,3-1-144 0,1 0 192 0,2-1-192 15,3 0 144-15,1-3-144 0,3 0 0 0,-1 1 144 16,3-4-976-16,4 2-192 0,3 1-32 0</inkml:trace>
  <inkml:trace contextRef="#ctx0" brushRef="#br0" timeOffset="40311.18">8825 15417 21183 0,'0'0'1888'0,"2"-5"-1504"0,-1-4-384 0,-1 3 0 15,-1 0 0-15,-4-1-240 0,2 4 48 0,-1-2 0 16,-1-2 640-16,-2 2 128 0,-2 3 16 0,-2-2 16 16,-1-4-224-16,0 3-32 0,-2-3-16 0,-1 2 0 15,-1 1-64-15,-2-3-16 0,-3 2 0 0,0 3 0 16,-3-2-64-16,0 3 0 0,-2 2-16 0,-1 4 0 16,-1 1-176-16,-3 1 192 0,-4 2-192 0,2 1 192 15,2 3 48-15,-3 5 16 0,4-1 0 0,2 1 0 16,4 1 48-16,3-2 16 0,6 1 0 0,4-2 0 15,4 3-112-15,6-3-16 0,5-1 0 0,5 1 0 0,4 3-192 0,7-1 0 16,4-1 0-16,3 2 0 0,6-2 0 0,1 3 144 16,-1-1-144-16,0-1 128 0,-1-6-128 0,0 3 0 15,-2 1 0-15,0 2 128 0,-4-4-128 0,-2-2 0 16,-1 3 0-16,-4 3 0 0,-2-2 0 0,-4 0 0 16,-6-1 0-16,-3 1 0 0,-4 1 128 0,-5-1 80 15,-3 1 32-15,-7 1 0 0,-3-1-48 0,-2 1 0 16,-7-3 0-16,1 0 0 0,-2-1-192 0,-3 1 128 15,1-5-128-15,-2-1 0 16,-1-4-256-16,1-1-128 0,3-3-48 0</inkml:trace>
  <inkml:trace contextRef="#ctx0" brushRef="#br0" timeOffset="40548.68">9569 15376 11055 0,'-1'5'976'16,"-1"2"-784"-16,0 7-192 0,-2 3 0 0,0 2 2752 0,-3 2 512 0,-2 6 112 0,-1 0 16 16,-2 6-2128-16,-2 0-432 0,-1 2-64 0,-3 0-32 15,-3-1-400-15,-4-1-80 0,1-2 0 0,1-1-16 16,3 2-1040-1,1-5-208-15,2-2-32 0,3-5-9808 0</inkml:trace>
  <inkml:trace contextRef="#ctx0" brushRef="#br0" timeOffset="40894.72">9877 15522 21183 0,'-2'21'944'0,"1"-8"192"0,0 1-912 0,-2 8-224 16,-2 0 0-16,-1 1 0 0,-2 3 544 0,-1-1 64 15,-1 3 16-15,0-2 0 0,-1-2 208 0,0 0 64 16,1-3 0-16,0-3 0 0,1 0-256 0,3-5-32 16,1-7-16-16,5-6 0 0,0 0-16 0,0 0 0 15,6-10 0-15,2 0 0 0,2-7-256 0,1-2-48 16,3-2-16-16,3-2 0 0,1 0-256 0,1 1 0 15,0-1 0-15,1-1 0 0,-1 1 0 0,1 4 0 16,1 3 0-16,-1 3 0 0,-1 4 0 0,2 2 0 0,-4 7 0 0,-1 5 0 16,0 1 256-16,-1 9-64 0,1 3-16 0,-1 4 0 15,-1 6-176-15,-1 1 0 0,-5 4 0 16,-1 1 0-16,-3 0 0 0,-4 2 0 0,-3 0 0 0,1-2 0 31,-2-2-1344-31,0-4-256 0,-1 1-64 0,4-7-11072 0</inkml:trace>
  <inkml:trace contextRef="#ctx0" brushRef="#br0" timeOffset="41495.51">11256 14709 15663 0,'0'-11'1392'0,"0"11"-1120"0,1-6-272 0,-1 6 0 0,0 0 1280 0,0 0 192 16,0 0 32-16,0 0 16 0,0 0-640 0,-4 9-128 16,2-1-32-16,-5 8 0 0,0 2-144 0,-3 7-48 15,-2 3 0-15,1 4 0 0,-2 5-160 0,0 3-48 16,1 6 0-16,-1 4 0 0,-1 3 64 0,1 4 16 15,-1 0 0-15,3 4 0 0,-1 3-160 0,3 2-48 16,0 0 0-16,3-2 0 0,1-5-32 0,1-4-16 16,4-4 0-16,0-2 0 0,5-8 112 0,0-3 0 0,2-5 16 0,-1-1 0 15,3-6-80-15,0-1 0 16,0-6-16-16,0-2 0 16,0-7-2192-16,-2-1-432 0</inkml:trace>
  <inkml:trace contextRef="#ctx0" brushRef="#br0" timeOffset="41657.18">10854 15495 26719 0,'0'0'2368'0,"0"0"-1888"0,0 0-480 0,0 0 0 16,8 4 512-16,1 1 0 0,2 0 0 0,2 1 0 16,2 3-208-16,3-5-48 0,1 0 0 0,4 1 0 15,1 0-256-15,3-4 128 0,-1 1-128 0,4-2-8704 16,-2 0-1824-16</inkml:trace>
  <inkml:trace contextRef="#ctx0" brushRef="#br0" timeOffset="42429.28">13161 15039 22111 0,'0'0'1968'0,"1"-9"-1584"15,-1-1-384-15,0-2 0 0,0 5 384 0,0-2-16 0,0 9 0 0,0 0 0 16,-1-4-112-16,1 4-32 15,0 0 0-15,0 0 0 0,0 0-96 0,-5 2 0 0,0 3-128 0,0 3 192 16,-1 2-192-16,2 3 0 0,1 2 0 0,2 3 0 16,-3 4 0-16,2 4 128 15,0 1-128-15,1 5 0 0,1 0 192 0,0 1-48 0,-1 6-16 0,-2 2 0 16,1 1-128-16,-1 2 0 0,-3-3 144 0,-1 2-144 16,-1 0 0-16,0-2 144 0,-1-5-144 0,-1-5 0 31,-2 1-272-31,1-8-176 0,1-2-16 0,0-3-10448 0</inkml:trace>
  <inkml:trace contextRef="#ctx0" brushRef="#br0" timeOffset="42571.24">12780 15489 25167 0,'0'0'1104'0,"6"-2"240"0,2 1-1072 0,2 1-272 0,1-1 0 0,3 1 0 0,3 1 384 0,3 0 32 16,3 1 0-16,4-2 0 0,2-2-416 0,5 0 0 15,3-3 0-15,1 0 0 16,2 1-432-16,-1-5-16 0,1 0 0 0,0-1 0 0</inkml:trace>
  <inkml:trace contextRef="#ctx0" brushRef="#br0" timeOffset="43113.14">14792 14506 22111 0,'-6'-19'976'0,"4"9"208"0,0-2-944 0,1 0-240 16,1-4 0-16,0 2 0 0,1 3 704 0,0-3 112 15,-1 1 16-15,0 6 0 0,0-1-576 0,0 8-96 16,-2-2-32-16,2 2 0 0,-7 2-128 0,0 4 0 16,-4 5 0-16,-1 5 0 0,-3 6 0 0,-3 6 0 15,-3 6 0-15,-1 3 0 0,-1 4-144 0,-3 4 144 16,-2 2 0-16,0 11 0 0,-1 3-128 0,0 7 128 15,0 3 0-15,-1 3 0 0,1 5-144 0,2 2 144 16,1-1 0-16,5 2-144 0,2-9 144 0,4-3 0 0,4-1 0 0,3-8 0 16,5-6 0-16,3-6 0 0,4 0 0 0,3-10 128 15,2-4-384-15,3-3-80 0,5-8-16 0</inkml:trace>
  <inkml:trace contextRef="#ctx0" brushRef="#br0" timeOffset="43463.96">15023 14954 28095 0,'-1'-18'1248'0,"2"9"256"0,3-1-1200 0,3-3-304 0,1 2 0 0,5-2 0 0,2-2 0 0,5 2 0 15,0 3 128-15,3-2-128 0,1 5 0 0,1 0 0 16,1 3 0-16,-2 3 0 0,-3 2 0 0,0 6 0 16,-2 3 0-16,-1 6 0 0,-3 2 0 0,-2 5-144 15,-3 4 144-15,-4 3-128 0,-3 7 128 0,-3 4 0 16,-4-2 0-16,-4 5 0 0,-3 4 0 0,-4 3 0 16,-4-1 0-16,-4 1-128 0,-3-5 128 0,3-1 0 15,-2-3 0-15,1-2-128 0,1-4 512 0,4-4 96 16,4-7 32-16,4-1 0 0,5-4 128 0,5-2 48 15,2-1 0-15,4-2 0 0,4-4-400 0,2 0-80 16,5-2-16-16,2-1 0 0,3-6-352 0,1-1-80 16,2 0-16-16,0-1-9264 15,0-5-1856-15</inkml:trace>
  <inkml:trace contextRef="#ctx0" brushRef="#br0" timeOffset="43831.33">15753 15823 11055 0,'-6'9'976'0,"6"-9"-784"0,0 0-192 0,0 0 0 16,0 0 3584-16,0 0 656 0,0 0 144 0,6-8 32 16,4-5-2624-16,3-4-528 0,1-4-112 0,2-8 0 15,4 0-896-15,0-9-256 0,1-2 0 0,1 0 128 0,2-6-128 0,2 1-192 16,-3-4 64-16,1 1 0 0,-1-2 128 0,-1-3 0 15,0-6 0-15,0-1 0 0,-2-1 128 16,3-3 16-16,-3 3 0 0,3 1 0 0,1 6-144 0,0 9 128 16,1 3-128-16,-1 7 128 0,-1 9-128 0,-2 4-144 15,-2 4 144-15,-1 8-208 0,-1 8 208 0,-2 7 0 16,0 6 0-16,0 8 0 0,-1 7 0 0,-2 3 0 16,-2 4-192-16,0 6 192 0,0 6 0 0,-5 2-144 0,-1 7 144 0,-3 6 0 15,-1 2 0-15,-1 6-160 0,-3-2 160 0,-1-4 0 16,0 3 0-16,0-6 0 15,0-4 0-15,2-2 0 0,-2-5-176 0,4-7 176 0,-1-3-160 0,-1-5 160 32,2-5-2576-32,-1-7-432 0,-1 12-64 0,-8-17-32 0</inkml:trace>
  <inkml:trace contextRef="#ctx0" brushRef="#br0" timeOffset="43989.78">16044 15424 24879 0,'0'0'2208'0,"0"0"-1760"0,0 0-448 0,0 0 0 16,9 2 896-16,2 2 112 0,3 0 16 0,4-1 0 16,4-1-672-16,1 1-128 0,5-3-32 0,2 0 0 0,3-2-32 0,2-1-16 15,-1-1 0-15,1 0 0 16,4-4-1488-16,-4 4-320 0</inkml:trace>
  <inkml:trace contextRef="#ctx0" brushRef="#br0" timeOffset="44295.12">16991 15406 22111 0,'-6'1'1968'0,"1"1"-1584"0,5-2-384 0,0 0 0 15,0 0 1552-15,0 0 240 0,0 0 32 0,9 5 16 16,2-3-992-16,3-1-192 16,1 1-32-16,3-2-16 0,2-2-240 0,3 0-48 0,1-2-16 15,4-2 0-15,3 1-160 0,2 0-16 0,3-4-128 0,-1 1 192 16,3-3-320-16,-5 2-80 0,-1-1-16 0,0-2-9248 15,-2 3-1856-15</inkml:trace>
  <inkml:trace contextRef="#ctx0" brushRef="#br0" timeOffset="44730.95">18094 14575 15663 0,'0'0'1392'0,"0"0"-1120"16,-1-9-272-16,0 2 0 0,1 7 1552 0,0 0 256 15,0 0 48-15,0 0 16 0,0 0-1184 0,0 0-240 16,-6 7-64-16,-2 4 0 0,0 3-144 0,1 5-48 16,-1 3 0-16,2 5 0 0,-1 1 144 0,2 3 32 15,1 2 0-15,3-2 0 0,2 3 208 0,3-2 64 0,3 1 0 0,2-4 0 16,1-2-32-16,1-2 0 0,2 0 0 0,0-4 0 15,1-2-128-15,1-2-32 0,0-1 0 0,2-2 0 16,-1-5-192-16,2 0-32 0,1-5-16 0,1-3 0 16,1-1-992-16,0-2-208 0,2-6-32 15,-1-1-12464-15</inkml:trace>
  <inkml:trace contextRef="#ctx0" brushRef="#br0" timeOffset="44899.05">18595 14648 20271 0,'0'0'1792'0,"-5"11"-1424"16,0 4-368-16,0 3 0 0,0 5 1456 0,0 2 208 16,0 7 64-16,-2 2 0 0,0 3-880 0,-1 1-160 15,-2 4-48-15,0 1 0 0,-2-1 0 0,1 1-16 16,-3 2 0-16,0-3 0 0,-1 1 16 0,-1-2 0 16,1 1 0-16,0 0 0 0,1-2-640 0,3-2 0 15,-1-3 0-15,2 2-9792 16,1-2-2032-16</inkml:trace>
  <inkml:trace contextRef="#ctx0" brushRef="#br0" timeOffset="45181.18">19425 14671 23951 0,'-7'13'2128'0,"-2"2"-1696"0,-1 3-432 0,-2 1 0 16,2 3 768-16,-3 8 80 0,-1 6 16 0,4-9 0 15,-3 4-112-15,-1 6-32 0,-2 3 0 0,1 4 0 16,-3 1-288-16,-2 4-64 0,-2 1-16 0,0 1 0 0,-2 3-352 0,0 1 144 16,0-2-144-16,1-1 0 0,1-2 0 0,3-3 0 15,2-5-160-15,0-6 160 16,4-5-1120-16,3-3-96 0,1-6-32 0,3-8-11152 15</inkml:trace>
  <inkml:trace contextRef="#ctx0" brushRef="#br0" timeOffset="45564.82">19310 14675 31839 0,'0'0'1408'0,"5"-6"304"0,0 1-1376 0,1-4-336 16,6 2 0-16,2-3 0 0,1 4 0 0,3 2 0 16,2 0 0-16,7-2 128 0,-2 1-128 0,1 2 0 15,-2 2 0-15,1 2 0 0,-2 1 0 0,1-1 0 16,-2 5 0-16,-3 4 0 0,-1 1-192 0,-2 1-16 16,-4 4 0-16,-5 1 0 15,-2 4-432-15,-3 3-64 0,-5 3-32 0,-3 3 0 16,-3 1 32-16,-3 0 0 0,-2 2 0 0,0-1 0 15,-1-4 208-15,2 0 48 0,1-5 16 0,2 2 0 0,1 0 576 0,2-3 112 0,5-1 32 0,2 2 0 16,2-2-144-16,2 2-16 0,2 4-128 0,2-2 192 16,1 1-192-16,2 2 0 0,1 2 0 0,1-1 0 15,-2 3 0-15,0 1 0 0,0 1 0 0,-3 1 0 16,-1 2 0-16,-2-2 192 0,-4 2-48 0,-1 1-16 16,-1-2 128-16,-5-2 32 0,-5 0 0 0,-1-4 0 0,-5-5 64 0,-2 1 16 15,-4-2 0-15,0-3 0 0,-5-3 64 0,-2 0 16 16,-3-3 0-16,0-3 0 0,-3-4-448 0,2-5-320 15,1-3 48-15,5-5-12896 16</inkml:trace>
  <inkml:trace contextRef="#ctx0" brushRef="#br0" timeOffset="45865.45">20249 14024 15663 0,'0'0'1392'0,"0"0"-1120"16,6 13-272-16,5 0 0 0,-3 3 2592 0,4 8 464 15,3 2 80-15,-2 7 32 0,0 3-2544 0,-3-6-624 16,-1 7 0-16,1 5 0 0,1 7 128 0,1 5-128 15,-1 2 128-15,-1 5-128 0,-3 4 272 0,0 4-16 16,-3 3-16-16,-4 0 0 0,-4 4 0 0,-5 4 0 0,-3-2 0 0,-5 1 0 16,-2 1-240-16,-4-5 176 0,-2 0-176 0,-3-5 160 15,-1-3-160-15,-1-6 0 0,0-6 0 0,1-6 0 16,2-5-384-16,3-8-128 16,2-6 0-16</inkml:trace>
  <inkml:trace contextRef="#ctx0" brushRef="#br0" timeOffset="46165.59">21014 14910 23951 0,'0'0'2128'15,"0"0"-1696"-15,0 0-432 0,0 0 0 0,-7 7 496 0,-4 2 16 16,-3 5 0-16,-3 2 0 0,-4 6-256 0,-4 4-32 16,-2 2-16-16,-1 3 0 0,-2 2-16 0,-2 4-16 15,-1 2 0-15,0 6 0 0,0-2-176 0,1 4 192 16,3-3-192-16,1 5 192 0,2-7-192 0,5 0 0 16,6-4 0-16,2-5 0 0,5-8 192 0,6-2-64 15,7-4 0-15,0-4 0 0,4-2-128 0,3-7 0 16,5 0-160-16,5-5-8112 15,3-5-1632-15</inkml:trace>
  <inkml:trace contextRef="#ctx0" brushRef="#br0" timeOffset="46482.49">21477 15147 22111 0,'0'0'1968'16,"-9"1"-1584"-16,0 0-384 0,-1-1 0 0,-3 3 848 0,1 2 96 15,-2 5 16-15,-3 2 0 0,-1 0-448 16,-1 3-64-16,-1 2-32 0,-1 3 0 0,2 2 16 0,0 2 0 16,0-2 0-16,3-3 0 0,3 0-80 0,3-1-16 15,4-2 0-15,0 1 0 0,6-5-80 0,6-1 0 16,1-1-16-16,2-4 0 0,6-3 16 0,2-2 0 16,1-4 0-16,1 1 0 0,1-3-32 0,0-3 0 15,1 0 0-15,-1-4 0 0,0 3-224 0,-1-5 176 16,-1 0-176-16,-3 0 160 0,-2 1-160 0,-4-1 192 15,-1 0-192-15,-4 0 192 0,-3-1 80 0,-2 0 32 16,-3-2 0-16,-4 1 0 0,-2-1-304 0,-4 1 0 16,0 0 0-16,0 4 0 15,-1 3-1408-15,1-3-304 0,-3 5-48 0,3-1-11616 0</inkml:trace>
  <inkml:trace contextRef="#ctx0" brushRef="#br0" timeOffset="46799.14">21946 14968 26079 0,'0'0'1152'0,"0"0"256"0,-8-2-1136 0,2 4-272 0,0 0 0 0,-1 1 0 16,0 2 384-16,-1 2 0 0,-1-2 16 0,0 6 0 15,0-3-400-15,2 4 0 0,-2-3 128 0,1 4-128 16,2-1 0-16,1 0 0 0,0 2 0 0,5 1 0 0,-2-1 128 0,4-3-128 15,1 6 192-15,3-1-64 16,0 2 192-16,2 1 16 0,-1 0 16 0,2 2 0 0,0 0 16 0,-1 0 0 16,-1-4 0-16,0 4 0 0,-1-1-96 0,-1-1-16 15,-2 0 0-15,-3 0 0 0,-2-1 160 0,-2-1 32 16,-3-1 0-16,0-2 0 0,-4-1-48 0,0-4 0 16,-5 1 0-16,0-1 0 0,-2-2-208 0,-1-2-64 15,-1-2 0-15,-1 0 0 0,1-3-272 0,0-3-64 16,1-1-16-16,2-2 0 15,2 1-2352-15,0 0-480 0</inkml:trace>
  <inkml:trace contextRef="#ctx0" brushRef="#br0" timeOffset="47216.21">22742 14199 24879 0,'0'0'2208'0,"0"0"-1760"16,0 0-448-16,-4 5 0 0,-1 2 352 0,0 2-16 15,0 8 0-15,0 2 0 0,-3 5-160 0,0 5-48 16,1 5 0-16,-1 3 0 0,0 1-128 0,1 8 192 16,-2 0-192-16,-1 3 192 0,-2 5 16 0,0-1 16 15,-2-1 0-15,0 3 0 0,-2 1 144 0,4 1 16 16,-4 2 16-16,2-2 0 0,2-9-256 0,3-2-144 15,2-4 160-15,4-1-160 0,0-8 144 0,3-3-144 16,3-3 128-16,3-4-128 0,-2-4 0 0,3-4-224 16,2-5 32-16,1-2-8496 15,-1-6-1680-15</inkml:trace>
  <inkml:trace contextRef="#ctx0" brushRef="#br0" timeOffset="47379.98">22241 14777 27647 0,'0'0'2448'0,"-1"-4"-1952"16,1-4-496-16,2 3 0 0,3 2 1088 0,4 1 112 0,3-2 16 0,0 3 16 16,6 1-944-16,5 0-288 0,1 0 128 0,8 0-128 15,6 0 0-15,5-2 0 0,3 0 0 0,4 0 128 16,-5-3-288-16,5 1-48 0,2-1-16 0,1 1-13920 16</inkml:trace>
  <inkml:trace contextRef="#ctx0" brushRef="#br0" timeOffset="48058.11">23629 14821 8287 0,'0'0'736'0,"-6"2"-592"15,-1-1-144-15,2 1 0 0,5-2 2304 0,0 0 448 16,0 0 64-16,0 0 32 0,0 0-912 0,0 0-176 16,9 4-32-16,1 1-16 0,4 0-560 0,0-2-96 15,3-2-32-15,2 0 0 0,2-1-384 0,2 0-96 16,3 0-16-16,3-1 0 0,4-1-208 0,3-3-32 15,3 0-16-15,4 1 0 16,3-1-1344-16,0-2-272 0,1 2-48 0</inkml:trace>
  <inkml:trace contextRef="#ctx0" brushRef="#br0" timeOffset="48222.25">23793 15228 21183 0,'-5'8'1888'0,"0"-3"-1504"0,5-5-384 0,0 0 0 15,-4 10 2432-15,1-2 432 0,3-8 80 0,3 7 0 16,1 2-2112-16,3-4-448 0,6 3-64 0,5-4-32 0,0-3-32 0,8 0-16 16,5-1 0-16,3 0-10128 15,4-1-2016-15</inkml:trace>
  <inkml:trace contextRef="#ctx0" brushRef="#br0" timeOffset="51102.86">25320 14600 7359 0,'0'0'320'0,"0"0"80"0,-4-7-400 0,0-4 0 0,0 2 0 0,0-1 0 16,4 10 1808-16,-4-6 288 0,1-3 48 0,0 3 16 16,-1-4-896-16,3 2-176 0,-2-4-48 0,2 5 0 15,1-3-144-15,0 1-16 0,4-3-16 0,-1 5 0 16,2-3-240-16,2 2-48 0,3-5-16 0,3 3 0 15,4 0-192-15,3-4-48 0,4 1 0 0,5 0 0 16,6-1 48-16,4 2 0 0,9-2 0 0,2 2 0 0,5 1-240 0,-1 2-128 16,-2-1 128-16,-2 6-128 0,-3 3 0 0,-5 3 0 15,-4 2 0-15,-2 6 0 0,-3 0 0 0,-5 3 0 16,-7 4-160-16,-4 3 160 0,-6 5-288 0,-4 3 48 16,-7 5 16-16,-7 1 0 0,-2-1 80 0,-7-2 16 15,-6 2 0-15,-6 2 0 0,-3 0 128 0,1-3-160 16,0-4 160-16,-1-1-160 0,1-4 160 0,1 1 0 15,-1-3 0-15,6-2 0 0,0-1 0 0,5 0 256 16,2-1-64-16,7-2-16 0,4-3-176 0,3 1 192 16,3 0-192-16,7 0 192 0,5 1-192 0,4-2 0 15,1 2 0-15,4 3 0 0,-1 2 0 0,3-1 0 16,-1-3 0-16,1 3-176 0,-1 1 176 0,3 1 0 16,-1-1-144-16,-1 0 144 0,-4 5 0 0,-3 1 0 0,-3-3 0 15,-6 0 0-15,-3 2 272 0,-5 3 32 0,-5-4 0 0,-4 3 0 16,-4-3 352-16,-6 3 80 0,-4 0 16 0,-2-1 0 15,-4 0-240-15,-1-1-64 0,-6 0 0 0,-5-1 0 16,-5-4-240-16,-2-1-48 0,1 0-16 0,2-7 0 16,3-1-432-16,3-6-96 0,4 0 0 0,7-6-8704 15,5-5-1728-15</inkml:trace>
  <inkml:trace contextRef="#ctx0" brushRef="#br0" timeOffset="51635.71">27060 14853 22111 0,'-9'-10'1968'0,"4"4"-1584"0,0 3-384 0,-3-2 0 15,2 2 624-15,-2 0 32 0,-2-2 16 0,0 1 0 16,-2 2-352-16,1 2-64 0,-2 3 0 0,2 1-16 15,-6 1-112-15,-1 0-128 0,-3 6 176 0,-1 0-176 16,-2 1 0-16,-3 5 0 0,-3 1 0 0,-2 1 0 16,-2-2 304-16,2 3-48 0,3-4-16 0,6 1 0 15,5 0 16-15,3-1 16 0,6-5 0 0,4 1 0 16,3 0-96-16,6-2-32 0,3 3 0 0,3 0 0 16,3-4-16-16,7 3 0 0,-1-1 0 0,3 1 0 15,2 4-128-15,0-1 0 0,-1-2 0 0,-2-1 0 16,1 3 0-16,-4 2 0 0,-3 0 0 0,-4 0 0 15,-2-3 0-15,-5-2 0 0,0-1 0 0,-4 3 0 16,-4-2 256-16,-1 0-16 0,-5 2-16 0,-4-1 0 16,-5-3 160-16,-4 3 16 0,-5 1 16 0,-3-5 0 0,-2 3-288 15,2-4-128-15,-1 1 0 0,3-4 128 16,1-1-448-16,4 0-112 0,3-4-16 0,3-4 0 16,4-1-2112-16,4-2-448 0</inkml:trace>
  <inkml:trace contextRef="#ctx0" brushRef="#br0" timeOffset="51884.2">27840 14795 6447 0,'0'0'272'0,"-6"10"80"0,-3-1-352 0,-1 5 0 0,-2 2 0 0,2 5 0 16,-1 4 4864-16,-2 3 896 0,-2 4 176 0,1 2 32 16,0 4-4640-16,0 0-944 0,-1-5-176 0,1 4-32 15,0 4-176-15,1-2 0 0,1-2 0 0,1 3 0 16,0-4 0-16,0-4 0 0,4-1 0 0,2-5 0 31,2-3-2304-31,3-7-432 0</inkml:trace>
  <inkml:trace contextRef="#ctx0" brushRef="#br0" timeOffset="52253.53">28158 15021 22863 0,'0'0'1008'0,"-5"11"208"16,2 5-960-16,0 1-256 0,-3 5 0 0,1 1 0 0,-2-4 384 0,-1 1 16 15,-2 6 16-15,0-1 0 0,-2-3 224 0,1-2 64 16,-1-1 0-16,2-1 0 0,-1-3 112 0,2-1 16 16,3-7 16-16,6-7 0 0,0 0-192 0,0 0-32 15,0 0-16-15,0 0 0 0,8-18-144 0,4-1-16 16,1 0-16-16,2-4 0 0,0-5-160 0,5 1-16 16,0-2-16-16,0 3 0 0,0-2-240 0,3 4 144 15,0-2-144-15,4 3 128 0,-3 4-128 0,0 2 0 0,0 1 0 16,0 4-176-16,0 5 176 0,-1 3 0 0,-2 5-144 0,-4 3 144 15,0 6 0-15,-2 1 0 0,-2 6 0 0,-2 5 0 16,-2 4 0-16,-1 1 0 0,-3 1 0 0,0 1 0 16,-5 0 0-16,-1 3-144 0,-3 1 144 0,0-1 0 15,-2-4-352-15,-2 0 32 0,3-7 16 0,0-3 0 32,1-1-832-32,0-7-160 0,4-10-48 0,0 0-12032 0</inkml:trace>
  <inkml:trace contextRef="#ctx0" brushRef="#br0" timeOffset="52703.14">29728 13977 2751 0,'0'0'256'0,"0"0"-256"0,0 0 0 0,0 0 0 15,0 0 3184-15,0 0 592 0,0 0 112 0,5 14 16 16,-3 0-2496-16,-2 4-512 0,-1 4-112 0,-3 1-16 16,-1 2 32-16,-2 2 0 0,-2 7 0 0,0 5 0 15,-3 3-160-15,1 4-48 0,-3 6 0 0,-1 4 0 16,-3 5-160-16,0 1-48 0,-1 6 0 0,1 3 0 16,0 3-112-16,1-1-16 0,-2 1-16 0,1-1 0 15,1-2-240-15,3-6 128 0,2-7-128 0,3-2 0 16,4-6 160-16,3-5-160 0,6-8 160 0,2-4-160 15,5-5 176-15,1-2-176 0,2-7 192 0,3-5-192 32,-2-5-256-32,3-4-176 0,0-5-16 0,0-3-11408 0</inkml:trace>
  <inkml:trace contextRef="#ctx0" brushRef="#br0" timeOffset="52892.27">29021 14757 32255 0,'0'0'2864'0,"0"0"-2288"16,0 0-576-16,0 0 0 0,0 0 576 0,10 12 0 15,4-2 0-15,7 3 0 0,4-4-576 0,7 0 0 16,5-4 0-16,7 1 0 0,9-2-128 0,6-3 128 16,3 1 0-16,1-2-144 15,-4-2-1424-15,1 1-288 0,0-1-48 0</inkml:trace>
  <inkml:trace contextRef="#ctx0" brushRef="#br0" timeOffset="56389.83">28298 16311 7359 0,'0'0'656'0,"0"0"-528"0,0 0-128 0,10-9 0 0,-2 3 880 0,-8 6 144 15,0 0 16-15,7-4 16 0,-7 4-304 0,0 0-64 16,10-5-16-16,-10 5 0 0,0 0 96 0,0 0 0 16,0 0 16-16,0 0 0 0,7 6 0 0,-5 3 0 15,-2 3 0-15,0 3 0 0,-1 1 112 0,0 3 0 16,-2 6 16-16,2 5 0 0,0 3-208 0,1 4-64 15,-2 0 0-15,1 5 0 0,1 5-240 0,0-1-48 16,0 3-16-16,-1-1 0 0,1-4-176 0,-1 1-32 16,-3-1-128-16,1-1 192 0,1-6-192 0,0-4 0 15,0-4 128-15,1 0-128 0,-1-3 0 0,1 0 0 16,-2-7 0-16,3-1 0 16,0-3-672-16,0-6-176 0,0-9-48 0,0 0-10000 0</inkml:trace>
  <inkml:trace contextRef="#ctx0" brushRef="#br0" timeOffset="56605.71">27933 16809 27935 0,'0'0'1232'0,"0"0"256"0,0 0-1184 0,0 0-304 0,0 0 0 0,10-4 0 16,2-1 0-16,2 2 0 0,3 0 128 0,6-1-128 15,3-2 128-15,4 2-128 0,3 0 192 0,5 0-192 16,6-4 224-16,3 1-64 0,1 2-16 0,1-1 0 16,-4 3-144-16,-1 1 0 0,-5-1 0 0,-1 1 0 15,-3-4-1520-15,-2 4-336 0,0 1-64 0,-2-1 0 0</inkml:trace>
  <inkml:trace contextRef="#ctx0" brushRef="#br0" timeOffset="57006.21">29327 16336 21183 0,'-20'-2'944'0,"5"1"192"0,0-1-912 0,-1 2-224 0,2 3 0 0,-1 5 0 16,-1 0 1408-16,-2 8 256 0,-1 4 32 0,-2 7 16 15,0-1-1328-15,-3 7-256 0,2 2-128 0,0 3 128 16,2 5 128-16,2 2 0 0,3 0 16 0,1 4 0 16,1 0-128-16,6 0-16 0,2-4-128 0,5 1 192 15,2-3-192-15,8-5 0 0,2-5 0 0,4-3 0 16,1-9 0-16,3-3 0 0,6-3-192 0,1-8 192 16,3-5 0-16,1-4 0 0,3-5 0 0,4-4 144 15,-3-3 336-15,5-1 64 0,-1-7 16 0,-1-1 0 16,-2-2-48-16,-3-3-16 0,-3 4 0 0,-3-4 0 15,-2 4-80-15,-3-3-16 0,-2 1 0 0,-4 0 0 16,-6-1 112-16,-4-1 0 0,-3 0 16 0,-5 0 0 16,-4 3-48-16,-2-5-16 0,-2 4 0 0,0-1 0 15,-3 4-464-15,1 3 128 0,-1 1-128 0,0 2 0 16,-1 1-1168-16,3 2-288 0,-2 2-48 0,4 3-8784 16,0-1-1744-16</inkml:trace>
  <inkml:trace contextRef="#ctx0" brushRef="#br0" timeOffset="57356.46">30176 16522 24879 0,'0'0'2208'0,"-8"-6"-1760"0,-1 1-448 0,9 5 0 16,-9-3 976-16,9 3 112 0,-9 0 32 0,0 0 0 15,1 1-928-15,1 2-192 0,-2 1 0 0,0 3 0 16,0 0 0-16,-1 4 0 0,-3 3 0 0,-3 4 0 16,-3 3 144-16,-4 4-144 0,-3 4 192 0,-4 4-192 15,1 0 160-15,-2 1-160 0,1 2 128 0,2 1-128 16,5 1 144-16,2-4-144 0,6 0 160 0,7-2-160 15,6-1 192-15,6-6-48 0,3 1-16 0,7-5 0 16,7-3-128-16,3-4 0 0,4-6 0 0,6-3 0 0,0-1-320 16,1-6 0-16,-1-3 0 0,-1-2 0 15,0-7-1568 1,-1 0-304-16,0-2-64 0,-3-1-16 0</inkml:trace>
  <inkml:trace contextRef="#ctx0" brushRef="#br0" timeOffset="57706.59">30568 16675 14735 0,'0'0'1312'0,"-5"-4"-1056"16,5 4-256-16,-8-2 0 0,1 5 2656 0,-2 3 480 16,-1 6 80-16,-1 3 32 0,0 3-2352 0,0 1-448 15,-3 5-112-15,1 1-16 0,0-3 64 0,3 1 0 16,0 1 0-16,3-1 0 0,2-3-96 0,3 1-16 15,2-4 0-15,4 0 0 0,3-2-272 0,3-3 128 16,1-6-128-16,6-2 0 0,1-2 144 0,4-3-144 0,-3-1 0 0,1-2 144 16,1-6-144-16,-1 1 128 0,0-3-128 0,1 0 128 15,-1-2 80-15,-4-2 16 0,1 0 0 0,-4-2 0 16,-3 1 208-16,-3 2 32 0,-3 0 16 0,-4 2 0 16,-4-1 32-16,-2 0 16 0,-5-1 0 0,-6-1 0 15,-2-1-144-15,-3 4-48 0,0 2 0 0,-3-1 0 16,1 5-336-16,0-2 0 0,0 3 0 0,2 3-128 31,3 0-416-31,2 1-80 0,0-3-16 0,6 2 0 0,11 3-2496 0,0 0-496 0</inkml:trace>
  <inkml:trace contextRef="#ctx0" brushRef="#br0" timeOffset="58023.68">31143 16453 10127 0,'0'0'448'0,"0"0"96"16,-8 8-544-16,0 3 0 0,2 1 0 0,0-1 0 0,-1 3 4128 0,1 2 720 16,-2-1 144-16,1 1 16 0,-2 2-3648 0,2 0-720 15,-3 1-160-15,3 0-32 0,-4 0 0 0,5-1 0 16,-3 0 0-16,3-3 0 0,2-4 112 0,1 2 16 16,2 0 0-16,4-3 0 0,-1 1-192 0,3-2-16 15,3 0-16-15,0-1 0 0,-1 1-144 0,3-3-16 16,2 3-16-16,1-1 0 0,-2 3-48 0,2-2-128 0,-1 2 192 0,0 1-64 15,-2-2-128-15,-2 4 0 0,-2-1 144 16,-1-2-144-16,-2 2 0 0,-3 1 144 0,-3-3-144 0,-2 2 0 16,-1 0 160-16,-2-2-160 0,-2 1 128 0,-2-2-128 15,0-5 0-15,-4 0 128 0,0-1-128 0,-2-4 0 16,-1-3-192-16,0-2-128 0,0-1-32 0,1-6 0 31,2 0-2464-31,0-5-512 0,-4-6-80 0,9 3-32 0</inkml:trace>
  <inkml:trace contextRef="#ctx0" brushRef="#br0" timeOffset="58293.08">31748 15902 23039 0,'0'0'2048'0,"0"0"-1648"16,0 0-400-16,0 0 0 0,0 0 1008 0,0 0 112 15,0 0 32-15,-2 16 0 0,-1 2-720 0,-4 1-144 16,-2 5-32-16,-1 6 0 0,-4 3 64 0,0 3 0 16,1 6 0-16,-1 5 0 0,0-3 224 0,2 3 48 15,-2 3 16-15,1 3 0 0,2 0-80 0,0 2-16 16,1-1 0-16,3 1 0 0,2 0-320 0,2-1-64 16,3-2 0-16,5-2-128 0,0-8 0 0,3-1 0 15,3-2 0-15,-1-5-192 16,2-4-480-16,1-5-96 0,-1-3 0 0,1-5-16 15,0-5-1728-15,-1-3-352 0,1-7-64 0</inkml:trace>
  <inkml:trace contextRef="#ctx0" brushRef="#br0" timeOffset="58478.16">31415 16442 21183 0,'0'0'1888'0,"0"0"-1504"0,0 0-384 0,0 0 0 0,8-4 1952 0,5 3 320 0,2 2 64 0,6 3 16 15,2 2-1936-15,3-2-416 0,5-1 0 0,3-3 0 16,3 0 0-16,5 0 0 0,5-4 0 0,5-1 0 16,4-2 0-16,5 4 0 0,5-2-144 0</inkml:trace>
  <inkml:trace contextRef="#ctx0" brushRef="#br0" timeOffset="64013.65">2260 16053 5519 0,'0'0'496'0,"-6"-5"-496"0,6 5 0 0,-7-6 0 0,2-3 1744 0,5 9 256 15,0 0 48-15,0 0 16 0,0 0-1168 0,0 0-256 16,-6-8-32-16,6 8-16 0,0 0-288 0,0 0-64 15,0 0-16-15,0 0 0 0,0 0-224 0,0 0 144 16,2 10-144-16,2 0 128 0,0 3 64 0,1-1 0 16,0 2 0-16,2 1 0 0,-1 0 80 0,2-1 32 15,-1 0 0-15,3 3 0 0,3 0-48 0,1 2 0 16,0 3 0-16,3-2 0 0,2 2 112 0,1 1 16 16,2 2 0-16,3-2 0 0,4 3-112 0,3 1-16 15,0 3 0-15,1-5 0 0,1 1 0 0,2 0 0 16,-3-3 0-16,2 3 0 0,1-2-256 0,1 2 128 0,1 0-128 0,3-1 0 15,1 3 144-15,5-1-144 0,2 1 0 0,3-4 144 16,0 1-144-16,1-3 0 0,-4 0 144 0,1-2-144 16,-3 0 0-16,4-1 128 0,1-1-128 0,4 3 0 15,2-2 0-15,1-2 144 0,-1 1-144 0,-1-1 0 16,-1-2 192-16,0 0-64 0,3-1 0 0,0 1-128 16,4 3 176-16,1-3-176 0,3 1 160 0,-1-4-160 15,-3-1 128-15,-1 3-128 0,1-3 0 0,0 3 144 16,3 0-144-16,2-1 0 0,2-6 144 0,-3 4-144 15,0-5 0-15,-2 3 128 0,0 0-128 0,0-3 0 16,5 2 0-16,-2-5 144 0,0 3-144 0,-2-4 0 16,-2 2 144-16,-1 0-144 0,-2-2 0 0,3 1 144 15,-1 2-144-15,3 0 0 0,2-3 0 0,-4 0 128 0,-3-4-128 0,-1 1 0 16,1 0 144-16,-1-3-144 0,2-2 0 16,2 1 144-16,2-2-144 0,-1-2 0 0,-8-6 208 0,1 1-64 15,-2-1-16-15,0 0 0 0,0-2-128 0,1-1 192 16,-1-1-192-16,4 0 192 0,-3-2-192 0,-3 0 0 15,-6 1 144-15,-1 0-144 0,-1-1 160 0,-2 1-32 16,-2-2-128-16,-1 2 192 0,-4-2-16 0,0 5-16 16,-2-1 0-16,1 1 0 0,-1 2 48 0,-2 2 16 15,-2-1 0-15,-4 0 0 0,-7 3-80 0,-1 2-16 16,-2 0 0-16,-5 3 0 0,-3 1-128 0,-9 5 0 16,10-3 0-16,-10 3 0 15,0 0-1504-15,0 0-336 0,0 0-64 0</inkml:trace>
  <inkml:trace contextRef="#ctx0" brushRef="#br0" timeOffset="65228.92">6089 17461 15999 0,'0'0'704'0,"0"0"160"0,0 0-688 0,0 0-176 0,0 0 0 0,10 3 0 0,0 3 592 0,-1-2 96 16,0 2 16-16,1 3 0 0,1-2-256 0,3 3-64 16,2-3 0-16,1 6 0 0,4-3-96 0,-1 2-32 15,0 0 0-15,3 2 0 0,2 2-80 0,0 0-32 16,0 2 0-16,2 0 0 0,2 1-16 0,2 1 0 15,-1 1 0-15,3 0 0 0,3 0-128 0,5 1 0 16,1 4 0-16,7-3 128 0,1 1-128 0,1 4 0 0,-1 1 0 0,0-1 0 16,2 1 0-16,3-1 0 0,2 1 0 0,5 4 0 15,7-1 0-15,3 0 0 0,2 1 0 0,1-2 0 16,-1-1 0-16,5-1 0 0,6 4 0 0,1-1 0 16,6-5 0-16,-2 0 0 0,-1-5 192 0,6 4-64 15,6-3 64-15,2-2 16 0,0 0 0 0,2 3 0 16,1-1 16-16,5-3 0 0,5 0 0 0,1-1 0 15,-1-1-224-15,6 0 176 0,4 0-176 0,3 0 160 16,-4-1 0-16,6 0 0 0,10-2 0 0,-3 3 0 16,-3 0-160-16,6-3 192 0,4-5-192 0,3 4 192 15,-1 4-192-15,1-1 0 0,-2-2 0 0,2 0 128 16,5-2-128-16,-3-1 0 0,-3 2 0 0,5-2 0 16,3-5 0-16,-3 4 0 0,-6-5 0 0,6 2 0 0,3-1 0 0,2-2 0 15,2 2 0-15,-1-2 0 0,-2-4 192 0,4 2-64 16,4-2 0-16,-6 1 0 0,-7 0-128 0,4 0 0 15,6 3-192-15,1-2 192 0,-2-2 0 0,-1 0 0 16,-2 2 144-16,2-2-16 0,6-1-128 0,-6 0 0 16,-6 0-128-16,1 1 128 0,3 1 0 0,0-2 0 15,1-2 0-15,-1 1 0 0,-1-1 0 0,2-1 0 16,1-2 0-16,-4-1 0 0,-6 1 0 0,4-2 0 16,3 1 0-16,-2 1 0 0,-3 0 0 0,-2-3 0 15,-3 0 0-15,0 0 0 0,-1 1 0 0,-4 1 0 16,0-4 0-16,-1 3 0 0,0 1 160 0,-4-2-32 15,-3-2-128-15,-2 1 192 0,2-1-64 0,-4 0 0 0,-2-5-128 0,0 1 192 16,-1 2-192-16,0 0 176 0,-5-7-176 0,-3-1 160 16,0 4-160-16,0-2 0 0,-1-1 0 0,-1-1 0 15,-5-1 0-15,1 0 128 0,3 2-128 0,-3-2 0 16,-6 1 128-16,-1-5-128 0,-1 2 0 0,1 1 128 16,-2-1 0-16,-3-1 0 0,0 1 0 0,1 2 0 15,4-5-128-15,-3 1 0 0,-5-6-160 0,0 6 160 16,1-1 0-16,0 1 0 0,-1-6 0 0,-3 5 0 15,-6-6 0-15,1 3 128 0,0 0-128 0,-2-3 0 16,1-4 256-16,-5 2-64 0,-5 2-16 0,0 3 0 16,-2-2 48-16,-1 0 16 0,5-1 0 0,-5 1 0 15,-6-2-64-15,-3 1-16 0,-1 2 0 0,-3 1 0 16,0-2-160-16,2 1 160 0,3 3-160 0,-3-3 160 16,-2-1-160-16,-3 3 0 0,-5-2 0 0,1 2 0 0,1 0 0 0,0 0 0 15,-2 2 0-15,0-3 0 0,-3-2 0 0,1 1 128 16,-6-2-128-16,-3 0 0 0,-4-2 0 0,-2 1 0 15,0 1 128-15,-1-1-128 0,-2 1 0 0,-2 4 192 16,-3-2-192-16,1-1 192 0,1 1-64 0,1 2 0 16,-3 5 0-16,0-1 0 0,-1 1-128 0,-2 1 160 15,-1 1-160-15,-3-2 160 0,-2 1-160 0,-1 2 0 16,-1 2 0-16,0-1 0 0,-4-1 0 0,-1 1 0 16,0-4 0-16,0 3 0 0,-2 1 0 0,0 1 0 15,1 1 0-15,-3 1 0 0,-1-1 0 0,-2 4 0 16,-1-1 0-16,-1 0 0 0,-1 4 0 0,-1-1 0 15,1 1 0-15,-3 2 0 0,0 8-288 0,-3-9 64 16,1 3 16-16,2 6 0 16,-4-8-192-16,4 8-48 0,-8-9 0 0,8 9 0 15,-8-4-224-15,8 4-48 0,-10-2-16 0,10 2 0 16,-9 1-1904-16,1-1-384 0</inkml:trace>
  <inkml:trace contextRef="#ctx0" brushRef="#br0" timeOffset="65812.37">24454 16078 10127 0,'0'0'896'0,"0"0"-704"16,0 0-192-16,0 0 0 0,0 0 1136 0,0 0 192 15,0 0 32-15,6 6 16 0,-6-6-800 0,9 7-176 16,-1-1-16-16,1 1-16 0,0 3-96 0,-1-4-16 15,3 2 0-15,0-2 0 0,2 5 336 0,1-3 64 16,2 4 16-16,3-3 0 0,2 2 80 0,0-2 16 16,2 1 0-16,3 3 0 0,0-7-128 0,1 1-32 15,-2-2 0-15,2-1 0 0,1-2-80 0,1 1-16 0,4-2 0 16,0 0 0-16,3 2-176 0,2 2-32 0,3-3-16 0,1 0 0 16,5 0-128-16,1 1-32 0,0-1 0 0,-1-2 0 15,-5-1-128-15,0 0 128 0,0-1-128 0,1 1 128 16,1-1-128-16,4 0 0 0,0-1 0 0,1-3 128 15,0 3-128-15,-1-1 0 0,-2-5 144 0,-4 0-144 16,-4-2 160-16,-1 0-32 0,0 0-128 0,-1 2 192 16,-5-2 0-16,1-2-16 0,-3 3 0 0,-2-3 0 15,-1 0-32-15,-2 2 0 0,-1-2 0 0,-2 1 0 16,0 4-16-16,-5-2 0 0,-3 1 0 0,-2-1 0 16,-1 2-128-16,-3 0 192 0,-7 8-192 0,7-6 192 15,-2-3-192-15,-5 9 0 0,0 0 0 0,0 0 0 16,0 0-576-16,0 0 16 0,-6-6 0 0,-2 3 0 15,-2 5-1856-15,-1 0-368 0</inkml:trace>
  <inkml:trace contextRef="#ctx0" brushRef="#br0" timeOffset="67346.86">14041 15701 18191 0,'0'0'800'0,"0"0"176"0,0 0-784 0,7 9-192 15,1 2 0-15,0 3 0 0,-1 3 256 0,2-2 0 16,0 3 0-16,0 5 0 0,-3 1 224 0,1 5 48 0,-1 0 16 0,-1 4 0 16,-2 3-16-16,-2 7 0 0,-2 0 0 0,-2 4 0 15,-3-2-48-15,-2 2-16 0,-2-5 0 0,-5 1 0 16,0-2-192-16,-1-4-32 0,2-1-16 0,0 0 0 15,-1-2 80-15,1-2 16 0,0-3 0 0,0 1 0 16,1-4-144-16,1 0-32 0,0-5 0 0,2 1 0 16,1-3-144-16,4 0 0 0,1-4 0 0,3-1 0 15,2 3 0-15,3-2 0 0,2-3 128 0,6-2-128 16,3 0 0-16,7-2 0 0,3-2 128 0,8 0-128 16,8-2 0-16,8-3 0 0,5 1 0 0,1-2 0 15,3 0-144-15,0 0 144 0,2 0 0 0,8 2 0 16,4 1 0-16,3-2 0 0,1 1 0 0,4 1 0 15,-2-2-128-15,5 2 128 0,3-1-192 0,4 1 192 16,2-2 0-16,-1 0 0 0,0-1 0 0,4 2 0 0,5 0 0 0,1-2 0 16,-1 0 0-16,2 0 0 0,-1-2 0 0,8 0 128 15,2-1-128-15,-1-1 0 0,-4-1 0 0,6-3 128 16,7 3-128-16,-4-1 0 0,-3-6 128 0,2 1-128 16,5 4 0-16,-4-3 0 0,1-1 0 0,-5-2 128 15,-3 7-128-15,1-4 0 0,2 1 0 0,-6 0 0 16,-3 1 128-16,-2 1-128 0,1 3 0 0,-2 1 0 15,-3-2 0-15,-2 1 0 0,-3 4 0 0,-4 4 0 16,0-1 0-16,-3 0 0 0,-2 0 0 0,-4 2 0 16,-6 0 0-16,1 2 0 0,-3 4 128 0,1-1-128 15,-4 0 0-15,-1-2 144 0,-2 1-144 0,-6-2 0 16,0 5 0-16,-5-3 128 0,-3 2-128 0,0 1 0 0,3-3 0 0,-5 1 0 16,0-5 0-16,-3 0 0 0,-1-1 0 0,-6 0 0 15,-3-3 128-15,-2-1-128 0,-2 0 0 0,-3-1 128 16,-2-3-128-16,-3 0 0 0,-2-1 144 0,0 1-144 15,-4-4 208-15,0 2-16 0,-2-5-16 0,-1 0 0 16,0-1 80-16,-2-1 32 0,0-4 0 0,1 1 0 16,0-2 64-16,-2-2 16 0,-1-3 0 0,-1-1 0 15,0-5-64-15,-4-1-16 0,0 2 0 0,-2-6 0 16,-1-2 48-16,-2-3 16 0,-1-3 0 0,-3 1 0 16,-1 2 0-16,0 1 0 0,0 1 0 0,-1 4 0 15,-1 0-224-15,0 2-128 0,-1 5 128 0,0-1-128 16,1 4 144-16,2 3-144 0,-3 2 192 0,2 3-192 15,-1 2 0-15,1 2 0 0,-2-2 0 0,2 5 0 16,1-1-384-16,-1 6-96 0,1-2-16 16,5 5 0-16,0 0-2352 0,-8-8-480 0,-4 3-80 0,12 5-32 0</inkml:trace>
  <inkml:trace contextRef="#ctx0" brushRef="#br0" timeOffset="71499.69">17840 16615 19343 0,'0'-13'1728'0,"0"5"-1392"16,0-3-336-16,0 11 0 0,5-6 240 0,-5 6-32 16,10-4 0-16,1-1 0 0,-1 1-32 0,1 4-16 15,2 1 0-15,0 4 0 0,-2 0 0 0,1-1 0 16,0 0 0-16,1 5 0 0,0 2 32 0,-1 1 16 16,1 2 0-16,-1-1 0 0,2 2-16 0,0 3 0 15,-2 1 0-15,3 4 0 0,-3 1-64 0,1 0-128 0,-2 2 176 0,1 1-176 16,-1 2 240-16,-1 3-64 0,0-3-16 0,2 4 0 15,-1 2 112-15,1-1 32 0,-2 0 0 0,4 3 0 16,1 1-48-16,2 1 0 0,-2 0 0 0,3-1 0 16,1-2-96-16,1-3-32 0,0 0 0 0,4 1 0 15,1-1-128-15,1 3 0 0,0-2 144 0,-1 0-144 16,1-1 0-16,0 0 128 0,2-1-128 0,0 0 0 16,0 0 128-16,3-2-128 0,-3-2 160 0,1 3-160 15,3-3 0-15,-2 0 0 0,5-3 0 0,1 1 0 16,1-4 0-16,1 1 128 0,1-1-128 0,-4 1 0 15,-2-2 0-15,3 1 128 0,-1-3-128 0,2 0 0 16,-1 1 160-16,2 1-160 0,-1-1 160 0,3 0-160 16,4 5 128-16,3-2-128 0,1-3 0 0,0 0 144 15,-2-2-144-15,1 4 0 0,1 0 144 0,3 4-144 0,1-3 0 0,3 0 0 16,2 0 0-16,3-3 128 0,2 0-128 0,1 2 0 16,-6 1 0-16,4 0 128 0,1-1-128 0,3 1 0 15,2-1 0-15,3 1 0 0,3-2 0 0,-2 0 176 16,-1 0-176-16,0 4 192 0,-2-4-192 0,6-1 0 15,4 1 0-15,0-2-176 0,-3-4 176 0,2 0 0 16,-2 2 0-16,1 1-128 0,4 1 128 0,3 0 0 16,-1-1 0-16,1-1 0 0,-3-1 0 0,3 0 0 15,0 1 0-15,3-1 0 0,0-2 0 0,-1 3 0 16,-2 1 0-16,1 1 0 0,2 0 0 0,4 1 0 16,2-2 0-16,-4 0 0 0,-6-3 128 0,3 4-128 0,4 1 128 15,-1-2-128-15,5-4 0 0,-3 1-160 0,-2-1 16 0,1 3 0 16,2 1 144-16,1-6-128 0,-1-5 128 0,-2 3-128 15,-7 0 128-15,3 3-128 0,0-1 128 0,1-1-128 16,1-1 128-16,-2-1 0 0,-5 0 0 0,1-2 0 16,5 2 0-16,1-3 0 0,4 2 0 0,-4-2 0 15,-3-3 0-15,3 1 0 0,3 0 0 0,3 1 128 16,2-3-128-16,-3-1 0 0,-3-1 128 0,1 0-128 16,1 2 0-16,1-2 144 0,-1 0-144 0,-2 0 0 15,-4 0 128-15,2 0-128 0,-1 0 0 0,2 1 0 16,1-1 128-16,-4 0-128 0,-3-1 0 0,0 1 0 15,2 1 0-15,3 0 0 0,-1-1 128 0,-2-1-128 16,-4 0 0-16,-1-2 0 0,-2 4 0 0,3-1 0 16,3 0 0-16,-2-1 0 0,-3-4 0 0,-2 3 0 0,-1 2 0 0,3-2 0 15,-2 1 0-15,-1 0 0 0,1-1 128 0,-3 0-128 16,-7-2 0-16,4-1 0 0,-2 3 0 0,2-1 0 16,1 0 0-16,2 2 0 0,-6-4 128 0,-2-3-128 15,-3 3 0-15,-1 0 0 0,4 0 0 0,0 0 0 16,1-1 0-16,-1-3 0 0,0 4 0 0,-3-5 0 15,-3-2 128-15,-1-1-128 0,-1 2 0 0,-1 1 0 16,-1-4 0-16,-1 0 0 0,0-3 176 0,-2 0-176 16,-2-3 160-16,-5 1-160 0,-2 0 256 0,-1 2-32 15,-1-2-16-15,0-2 0 0,-3 0-16 0,1 0 0 16,1-2 0-16,2 3 0 0,-2 0-32 0,2-1-16 16,-1 2 0-16,0-1 0 0,-6-3 48 0,0 1 0 15,-4 0 0-15,1 0 0 0,-1-3-64 0,-3 0 0 0,0 1 0 16,-3-2 0-16,0 0 0 0,-2-1 0 0,-2 5 0 0,-1-4 0 15,2 3 16-15,-2 0 0 0,0-5 0 0,-1 3 0 16,0-2-144-16,0 2 0 0,1-1 144 0,-3 0-144 16,-1 3 0-16,0-3 0 0,-1 1 0 0,-1-2 0 15,-1 3 0-15,0 3 0 0,-3-1 0 0,0 2 0 16,-1-2 0-16,-1 3 0 0,-2 2 0 0,2 3 0 16,-3-2 0-16,0 2 0 0,0 0 0 0,-1 3 0 15,-2 0 0-15,1 0 0 0,-1 2 0 0,0-1 0 16,-2 10 0-16,2-10 0 0,-2-2 0 0,1 1-128 15,1 3 128-15,-1-1 0 0,-1 9 0 0,2-9 0 16,-2-1 0-16,2 3 0 0,-2 7 0 0,2-9 0 16,0 1 0-16,0 2 0 0,-1-4 0 0,2 1 0 15,-2-2 0-15,-1 11 0 0,1-7 0 0,1-2 0 0,-1 3 0 16,0-3 0-16,-1 9 0 0,3-9 0 0,-2-3 0 0,0 5 0 16,-1 7 0-16,2-13-128 0,-1 2 128 0,0 2 0 15,0-4 0-15,-1 4 0 0,0-2 0 0,0 0 0 16,0 1 0-16,0-1 0 0,0 2 0 0,0 9-128 15,0-11 128-15,-1 0 0 0,0 2 0 0,1 9 0 16,0 0 0-16,-3-11 0 0,2 2 0 0,0-1 0 16,-2 2 0-16,2-2 0 0,1 10 0 0,-1-9 0 15,-1-3 0-15,1 3-128 0,1 9 128 0,-1-12 0 16,1 12 0-16,-3-10 0 0,1 2 0 0,2 8 0 16,0 0 0-16,-3-11 0 0,3 11 0 0,-4-8 0 15,2 1 0-15,2 7-128 0,0 0 128 0,0 0 0 16,-6-5 0-16,6 5 0 0,0 0 0 0,-8-4 0 0,8 4 0 0,0 0-128 15,0 0 128-15,-8 1 0 0,8-1 0 16,0 0-128-16,0 0 128 0,-10 5 0 0,10-5-144 0,0 0 144 16,0 0 0-16,-7 8 0 0,7-8 0 0,0 0 0 15,-9 6 0-15,9-6 0 0,0 0 0 0,-8 7 0 16,8-7 0-16,0 0 0 0,-9 6 0 0,9-6 0 16,-8 5 0-16,8-5 0 0,0 0 0 0,0 0 0 15,0 0 0-15,-7 4 0 0,7-4 0 0,-10 1 0 16,10-1 0-16,0 0 0 0,-9 0 0 0,9 0 0 15,-10 0 160-15,-1 0-160 0,3 0 192 0,8 0-192 16,-12-2 160-16,3 0-160 0,0 2 128 0,9 0-128 16,-11-1 0-16,-1 0 0 0,1 1 0 0,0 2 0 15,-3 1 0-15,1-1 0 0,-1 2 0 0,0-1 0 0,-3-1 0 0,2 2 0 16,-3-1 0-16,4 2 0 0,0-2 0 0,-1 0 0 16,-1-3 0-16,2 0 0 0,0 0 0 0,0 1 0 15,0-2 0-15,1 1 0 0,-1 0-192 0,0 0 192 16,0-3-192-16,0 1 192 0,-1-3-256 0,-2 0 80 15,2 1 16-15,-2-4 0 0,0-1-80 0,-1 1-16 16,-1-1 0-16,0 0 0 0,-2 0 256 0,1-3-144 16,0 2 144-16,-1-2-128 0,2 0 128 0,1 1 0 15,1-3 0-15,-1-2 0 0,0 2 0 0,3 3 0 16,1-2 0-16,1 1 0 0,2-4 0 0,-1 4 0 16,1-2 0-16,1-2 0 0,2 0 0 0,2-2 0 15,-1 0 0-15,2 0 128 0,0 1-128 0,0 0 0 16,1-1 0-16,0 2 0 0,2 1 0 0,-2 2 0 15,2-1 0-15,-1 1 0 0,0-1 0 0,1 4 0 0,-1-1 0 16,0 2 0-16,1-3 0 0,0 5 0 0,-2-2 0 0,0 4 0 16,4 5 0-16,-6-7 0 0,2 0 0 0,4 7 0 15,-9-5 0-15,1-1 0 0,8 6 0 0,-8-6 0 16,-1 2 0-16,9 4 0 0,-9-1 0 0,9 1 0 16,-10-1 0-16,10 1 0 0,-9 0 0 0,9 0-128 15,-10 1 128-15,10-1 0 0,-11 4 0 0,11-4 0 16,-9 4 0-16,9-4 0 0,-7 6 0 0,7-6 128 15,0 0-128-15,0 0 0 0,-9 4 0 0,9-4 0 16,0 0 0-16,0 0 128 0,-9 2-128 0,9-2 0 16,0 0 0-16,0 0 0 0,0 0 0 0,0 0 0 15,-8 7 0-15,8-7 0 0,-7 6 0 0,7-6 128 16,0 0-128-16,0 0 0 0,-5 5 0 0,5-5 0 16,0 0 0-16,0 0 0 0,0 0 0 0,0 0 0 0,-9 7 0 0,9-7 0 15,0 0 0-15,0 0 0 0,0 0 0 0,0 0 0 16,-8 5 0-16,8-5 0 0,0 0 0 0,0 0 0 15,0 0 128-15,0 0-128 0,0 0 0 0,0 0 0 16,0 0 0-16,0 0 0 0,0 0 128 0,0 0-128 16,0 0 128-16,0 0-128 0,0 0 0 0,0 0 0 15,0 0 0-15,0 0 0 0,0 0 0 0,0 0 0 16,0 0 0-16,0 0 128 0,0 0-128 0,0 0 128 16,0 0-128-16,0 0 128 0,0 0-128 0,9 6 0 15,-9-6 0-15,8 14 0 0,-3-3 0 0,-1 2 0 16,-2 1 0-16,-1 1 0 0,1-1 0 0,-2-1 0 0,0 2 0 15,0 1 0-15,0 0 0 0,0-1 0 0,-2-1 0 16,2-2 0-16,-1 0 0 0,1 2 0 0,0-14 0 0,0 13 0 16,0 0 0-16,0-2 0 0,0-1 0 0,1 2 0 15,-1-1 0-15,0-11 144 0,2 10-144 0,-2-10 0 16,0 0 128-16,0 0-128 0,0 13 0 0,0-13 0 16,1 13 128-16,-1-13-128 0,0 0 0 0,0 0 0 15,0 0 0-15,0 0 128 0,0 0-128 0,0 0 0 16,0 0 192-16,9 5-192 0,-9-5 192 0,10 0-192 15,0-3 160-15,-2-2-160 0,1 0 128 0,-2 0-128 16,2 0 0-16,0-4 0 0,-1 0 0 0,2-1 0 16,0 5 0-16,-1-3 0 0,1 3 0 0,0 2 0 15,0-3 0-15,1 3 0 0,-1 1 0 0,0 1 0 16,0 0 0-16,0 1 0 0,1 1 0 0,0 0 0 0,2 2 0 16,1 1 0-16,-2-3 0 0,4 2 0 0,1-1 0 15,1 3 0-15,0 3 0 0,1-3 0 0,0 1 0 0,0 2 0 16,4-3 0-16,0 1 0 0,1 1 0 0,0-4 0 15,0 3 0-15,3 1 0 0,-1-2 0 0,3 2 0 16,0-2 0-16,3 1 0 0,1-1 0 0,0 4 0 16,0-4 0-16,3 3 0 0,2 1 0 0,-1-4 0 15,-2 1 0-15,2-1 0 0,0-1 0 0,-2 1 0 16,-2 0 0-16,2-1 0 0,-1-1 0 0,-1-1 0 16,1 1 0-16,1-2 0 0,0 4 0 0,1-1 0 15,-2-3 0-15,3 2 0 0,0-1 128 0,0-1-128 16,-3 1 128-16,1-2-128 0,-4 0 0 0,0 0 0 15,-3 1 0-15,-2-1 0 0,1 0 0 0,-1 0 0 0,-2 0 0 16,1 2 0-16,-1 0 0 0,0-1 0 0,-2-1 0 0,1 3 0 16,0-2 0-16,1 1 0 0,0 1 0 0,2-1 0 15,2 2 0-15,-4-1 0 0,0-2 0 0,0 2 0 16,-1-3 0-16,0 2 0 0,0-2 0 0,-2 1 0 16,0 1 0-16,-1 2 0 0,0-2 0 0,-1-2 0 15,0 3 0-15,-1-1 0 0,-1 2 0 0,-2-1 0 16,0-1 0-16,-1-1 0 0,0 4 0 0,-1-2 0 15,-2-2 0-15,-1 0 0 0,1 2 0 0,-2 1 0 16,-9-4 0-16,10 6 0 0,-1-2 0 0,1-1 0 16,-10-3 0-16,10 5 0 0,-10-5 0 0,9 5 0 15,-9-5 0-15,0 0 0 0,9 5 128 0,-9-5-128 16,0 0 0-16,0 0 0 0,0 0 0 0,0 0 0 16,0 0 0-16,0 0 0 0,6-4 144 0,-6 4-144 0,4-9 128 0,-4 9-128 15,2-8 128-15,-2-3-128 0,0-2 0 0,0 1 144 16,0-2-144-16,0 0 0 0,-1-4 256 0,1-1-48 15,1-3-16-15,1-1 0 0,-1-3 128 0,2-1 32 16,-3-6 0-16,1 0 0 0,0-3-160 0,2-1-48 16,-2-3 0-16,3-4 0 0,1 1-144 0,-1 0 128 15,-2 4-128-15,1 2 128 0,-1 1-128 0,2 4 0 16,-1 2 0-16,-1 1 0 0,2 5 0 0,-2-2 0 16,1 4 0-16,-2 3 0 0,-1 5 0 0,0 2 0 15,0 2 0-15,0-1 0 0,-2 5 0 0,2 6 0 16,0 0 0-16,0 0 0 0,0 0-256 0,0 0 80 15,0 0 16-15,0 0 0 0,0 0-160 0,0 0-16 16,0 0-16-16,0 0 0 0,0 0 112 0,-8 4 32 16,-2 1 0-16,10-5 0 0,0 0 208 0,0 0 0 0,-6 9 0 0,1-3-144 15,5-6 144-15,0 0 0 0,0 0 0 0,0 0 0 16,-6 12 0-16,6-12 0 0,-6 9 0 0,6-9 0 16,-2 10 0-16,-4 2 0 0,3-3-144 0,0 4 144 15,-1 1 0-15,3-1 0 0,0-1 0 0,1 4 0 16,-4 1 0-16,3 4 0 0,1-1 0 0,-3 4 0 15,1 0 0-15,-2 3 0 0,-3 1 0 0,4 3 0 16,-5 0 0-16,-1 2 0 0,-1 3 0 0,-2-2 0 16,-2-2-176-16,-1 2 176 0,3-1-128 0,-1-1 128 15,0-8 0-15,2 2 0 0,-1-1 0 0,1-3 0 16,1-3 0-16,-1-1 0 0,3-3 192 0,-1-1-64 16,0-3-128-16,1 2 0 0,0 0 0 0,2-4-128 15,-1 0 128-15,-1-3 0 0,-1 4 0 0,3-4 0 0,6-6 0 0,-9 8 0 16,0 0 128-16,4-3-128 0,-3 0 0 0,2 1 0 15,6-6 0-15,-9 4 0 0,9-4 0 0,-8 5 0 16,8-5 0-16,-7 7 0 0,7-7 0 0,0 0 0 16,-9 2 0-16,9-2 0 0,-10-1 0 0,10 1-128 15,-9-5 0-15,9 5 0 0,-8-4 128 0,8 4-208 16,-6-5 80-16,1 0 128 0,5 5-176 0,0 0 176 16,-7-8-128-16,7 8 128 0,-9-5 0 0,0 2-160 15,9 3 160-15,-8-1 0 0,-1-1-128 0,-2-1 128 16,1 3 0-16,0 0 0 0,0 3-160 0,-1-2 160 15,-3-1-128-15,0 0 128 0,-2 1-160 0,2 0 160 16,0 1-192-16,-1-2 192 0,-1-2 0 0,-1 2-128 0,-2 0 128 16,0-1 0-16,-4 0 0 0,0 0 0 0,-4 1 0 0,-1 0 0 15,-2-3-160-15,-3 2 160 0,-3-3-128 16,-7 1 128-16,-3 2-128 0,-1 0 128 0,-1-2-128 0,0 1 128 16,-1-2 0-16,1 3 0 0,0 2 0 0,2-1-128 15,2 0 128-15,-2 1 0 0,-1 3 0 0,-3-4 0 16,1-4 0-16,2 2 0 0,3-1 0 0,1 1 0 15,0 0 0-15,0 0 0 0,1-1 0 0,1 0 0 16,3 0 0-16,-1 0 0 0,-3 1 160 0,2 1-160 16,2-2 192-16,2-1-48 0,2-1-16 0,2 1 0 15,3 2 64-15,2-2 0 0,-1-2 0 0,3 1 0 16,1 2-48-16,0 2 0 0,2-1 0 0,3 1 0 16,1-1-16-16,0-1-128 0,2 2 192 0,2 1-64 15,0-4 0-15,3 3 0 0,-1 0 0 0,1-1 0 16,1 2 0-16,2-1-128 0,-2-2 192 0,2 1-64 0,0-2 48 0,8 4 0 15,-7-4 0-15,7 4 0 0,-9-4 32 0,9 4 16 16,-6-6 0-16,6 6 0 0,-6-9-96 0,3 2-128 16,0-2 176-16,3 1-176 0,0-3 176 0,1 2-176 15,2-3 160-15,1 0-160 0,1 0 176 0,0-2-176 16,1-1 192-16,1 0-192 0,-1-1 128 0,2 1-128 16,-1 0 0-16,2-5 0 0,-2-2 192 0,-1-1-192 15,-1 1 192-15,0-3-192 0,0 0 0 0,-1-3 0 16,1-3 0-16,0 1 0 0,-1 2 0 0,0 0 0 15,0-4-192-15,1 3 192 0,0 2 0 0,0-2 0 16,-1 2-128-16,-1 0 128 0,1 3 0 0,0 5 0 16,-1 0-160-16,-1 4 160 0,1 1 0 0,-1 5 0 0,-1-1 0 0,-1 10 0 15,0 0-192-15,0 0 192 0,0 0-192 0,0 0 192 16,0 0-192-16,-5 11 192 0,0-1-192 0,0 3 192 16,0 1-192-16,-1 4 192 0,2 1-160 0,-1 0 160 15,0 1-208-15,0 4 48 0,0 3 16 0,0-1 0 16,1 0 144-16,0 0-208 0,0 0 80 0,0 0 128 15,0 3-144-15,2-1 144 0,1-1 0 0,-3-3 0 16,3 1 0-16,-1-1 0 0,0 1 0 0,1 1 0 16,-2-5 0-16,0 3 0 0,1 1 0 0,-2-1 0 15,0 3 0-15,0-3 0 0,-1 3 0 0,0 1 0 16,-2-4-1344 0,0 5-144-16</inkml:trace>
  <inkml:trace contextRef="#ctx0" brushRef="#br0" timeOffset="73418.52">17050 9484 13823 0,'0'0'608'0,"0"0"128"0,-9-5-592 0,0-3-144 0,0 3 0 0,-1 4 0 16,-2 0 496-16,0 1 64 0,-1 0 16 0,-5 1 0 16,-2 4-320-16,-7 5-64 0,-6-3-16 0,-3 2 0 15,-2-3-176-15,-2 4-144 0,-4-1 144 0,2 5-208 16,3 0 208-16,2 0 0 0,2 2 0 0,0 2-144 15,2 4 144-15,3-1 0 0,2 1 0 0,4 2 0 16,2 2 0-16,3-2 0 0,1 0 0 0,3 3-128 16,2-2 128-16,6 3 0 0,1-1 0 0,5 2 0 0,4 3 0 0,3-6 0 15,4 1 0-15,3-3 0 0,3 4 0 0,4-2 256 16,0 0-64-16,3 0-16 0,2 3-48 0,2-2 0 16,-2 3 0-16,1 1 0 0,0-2 64 0,1 1 16 15,0 3 0-15,-1-1 0 0,0 0 48 0,-1 0 16 16,-2-2 0-16,-1-6 0 0,-3-1-80 0,-1 0-32 15,-2-4 0-15,-3 0 0 0,-3-2 224 0,-5-2 32 16,-1-3 16-16,-5 0 0 0,-4 1-32 0,-6-2 0 16,-1 2 0-16,-6 1 0 0,-4-4-80 0,-1 2-32 15,-6 0 0-15,1-1 0 0,0 0-96 0,2 0-32 16,-2-2 0-16,0 3 0 0,-3-5-160 0,7 4 0 16,-3-4-192-16,2 2 192 0,1-1-288 0,2-2 64 0,3 2 16 15,-1-3 0-15,2 0 208 0,4 3-176 0,0-2 176 0,3 4-160 16,0-5-64-16,4 4-16 0,0 1 0 0,2 5 0 15,3 6 80-15,0-1 16 0,1 0 0 0,1 5 0 16,0-2 144-16,0 4-160 0,-1 3 160 0,0 0-160 16,-2 1 160-16,2 1 0 0,0 8-144 0,1 0 144 15,1-1 0-15,3 4 128 0,1-1 0 0,2 6 0 16,1 1 96-16,1 0 16 0,2 1 0 0,2-6 0 16,0 2-80-16,1 2-16 0,0 1 0 0,4-1 0 15,-1-2-144-15,6-2-144 0,4 6 144 0,2-9-208 16</inkml:trace>
  <inkml:trace contextRef="#ctx0" brushRef="#br0" timeOffset="74436">18461 10670 11055 0,'-20'-11'480'0,"5"2"112"0,-4 2-464 0,0 2-128 0,-6 1 0 0,-1 3 0 16,-2 1 720-16,-2 3 128 0,1 3 32 0,-2 2 0 16,1 3-608-16,-1 2-112 0,1 1-32 0,-2 1 0 15,-3-2 0-15,5 2 0 0,3-4 0 0,2 2 0 16,1 0 256-16,1-3 32 0,1 0 16 0,4 2 0 0,6-5 80 0,1 5 0 16,3-3 16-16,4 3 0 0,4-12-304 0,4 13-64 15,1 0-16-15,5 2 0 0,4-1-144 0,0 4 0 16,1-3 0-16,2 2 128 0,-1-2-128 0,2-2 0 15,0 3 0-15,1-1 0 0,0-1 0 0,0 4 0 16,0 2 0-16,-1 2 0 0,-2-4 0 0,-2-2 160 16,-1 3-160-16,-3-1 160 0,-2-4-32 0,-3 3 0 15,-4-1 0-15,-2 1 0 0,-3-2 272 0,-2-1 48 16,-7 0 16-16,-5 3 0 0,-5-1 64 0,-3 1 16 16,-5-3 0-16,-5-2 0 0,-5 1-208 0,-5 1-32 15,-1-5-16-15,-2 1 0 0,1-1-160 0,4 0-128 16,3-8 192-16,4 3-192 0,3 0-160 0,3-4-144 0,3-2-16 0,5 0-10464 15</inkml:trace>
  <inkml:trace contextRef="#ctx0" brushRef="#br0" timeOffset="74666.83">18839 10862 22111 0,'-12'13'1968'0,"3"-4"-1584"0,-3 3-384 0,1 9 0 16,-1 7 208-16,1 0-32 0,0 2-16 0,-2 4 0 0,0-2 144 0,0 0 16 16,1 0 16-16,-4 1 0 0,4 0-192 0,0 0-144 15,1-4 192-15,1-2-192 0,1-3 0 0,2-4-320 16,2-4 32-16,3-4 16 0</inkml:trace>
  <inkml:trace contextRef="#ctx0" brushRef="#br0" timeOffset="75019.34">19158 11058 23951 0,'0'0'2128'0,"-9"11"-1696"16,3 3-432-16,-1 6 0 0,-1 3 128 0,-1 1-128 0,-1 7 128 0,0 2-128 16,-1-1 432-16,3-2 0 0,-1 0 0 0,0-5 0 15,0-2-240-15,1-4-64 0,2-1 0 0,1-4 0 16,1-4-128-16,4-10 192 0,0 0-192 0,0 0 192 16,0 0-192-16,0 0 0 0,4-15 144 0,1-2-144 15,3-2-144-15,0-4-112 0,1-2 0 0,1-2-16 31,2 2-160-31,2-5-16 0,0 1-16 0,1 1 0 0,0-4 336 0,1 4 128 0,0 3 0 0,1 5-144 16,1 2 144-16,-3 4 0 0,1 2 0 0,2 7 0 16,0 3 208-16,1 4 80 0,0 6 16 0,-1 3 0 15,2 7-160-15,-2 3-16 0,-3-1-128 0,-1 2 192 0,0-1-192 16,-1 5 0-16,-3 5 0 0,-2 4 0 16,-3-1 0-16,-1 0 0 0,-3-2-144 0,0-1 144 15,-1-1-1792-15,0-1-272 0,1-8-48 0</inkml:trace>
  <inkml:trace contextRef="#ctx0" brushRef="#br0" timeOffset="75336.82">20470 10069 21183 0,'0'0'1888'0,"-10"1"-1504"0,1 3-384 0,-1 9 0 15,-1 3-192-15,-5 8-128 0,-3 11 0 0,0 3-16 16,1 5 336-16,-1 4 160 0,0 4-16 0,0 3 0 16,-2 5 160-16,-2 7 16 0,-3 5 16 0,0 5 0 15,-5 6-192-15,6-2-144 0,-3 4 192 0,5-5-192 16,1-3 208-16,4-5-64 0,3-5-16 0,2-5 0 15,4-14-128-15,4-4-144 0,4-7 144 0,1-6-208 16,0-2-160-16,4-7-16 0,2-7-16 0,2-3-5920 16,0-4-1168-16</inkml:trace>
  <inkml:trace contextRef="#ctx0" brushRef="#br0" timeOffset="75502.08">19786 10856 26255 0,'-3'-16'1152'0,"3"16"256"0,0 0-1120 0,0 0-288 16,8-7 0-16,8 2 0 0,4 2 128 0,5 2-128 15,8 1 144-15,6 0-144 0,4 0 0 0,1-3-128 16,1 1-16-16,3-2 0 16,3 1-528-16,1 2-96 0,0 0-32 0</inkml:trace>
  <inkml:trace contextRef="#ctx0" brushRef="#br0" timeOffset="75687.39">21190 11386 21183 0,'-7'21'944'0,"5"0"192"0,-1 5-912 0,2 6-224 0,-3 2 0 0,2 3 0 15,-4 3 752-15,1 0 96 0,-2 4 32 0,-1-4 0 16,-2 3-304-16,-1-2-48 0,-3-2-16 0,-2 1 0 15,-1-1-512-15,-3 1 0 0,-1-9 0 0,-2-1-11600 16</inkml:trace>
  <inkml:trace contextRef="#ctx0" brushRef="#br0" timeOffset="76053.9">22659 10638 24879 0,'-18'0'2208'0,"-2"5"-1760"16,-3 4-448-16,-4 8 0 0,-3 7 0 0,-2 3-304 15,-1 6 48-15,1 4 16 0,0 3 240 0,2 5 0 16,-1 0 0-16,3 5 0 0,2 1 0 0,3-2 0 16,3-7 0-16,4-1 0 0,6-4 0 0,4-5 0 0,2-4 0 0,4-8 0 15,5-2-240-15,4-4 0 0,-1-7 0 0,4 0 0 16,4-1 64-16,3-5 16 0,0-1 0 0,2-1 0 16,3-3 0-16,2-2 0 0,1 0 0 0,3-3 0 31,3 1-256-31,0 0-48 0,-1-2-16 0,1 3 0 0,0-5 80 0,-2 2 16 0,-2 0 0 0,-3-2-5392 15,-3 3-1072-15</inkml:trace>
  <inkml:trace contextRef="#ctx0" brushRef="#br0" timeOffset="76486.97">23631 10712 22511 0,'-39'0'992'0,"12"4"224"0,-3 5-976 0,2 5-240 15,0 3 0-15,1 4 0 0,-1 4 0 0,3-2-192 16,-1 5 48-16,4 0 0 0,1 4 144 0,5-2 0 16,4-6 0-16,5-2 0 0,2-4 0 0,3-3 144 15,5-1-144-15,4-5 0 0,5 0 176 0,2-5-176 16,2-3 160-16,5 2-160 0,0-1 224 0,3-3-48 0,2-3-16 0,1 0 0 16,1-5-160-16,0 0 160 0,-1 3-160 0,-2-5 160 15,-5-5-160-15,-3 1 0 0,-6-3 144 0,-5 2-144 16,-6-2 192-16,-4-1-16 0,-3-1-16 0,-5 3 0 15,-7 4 160-15,-4 3 16 0,-3-3 16 0,-1 6 0 16,0-2-352-16,-1 4 144 0,-1 2-144 0,1 3 0 16,-1-1 128-16,4 4-128 0,3-2 0 0,4 1 0 31,5 1-1360-31,6-1-336 0</inkml:trace>
  <inkml:trace contextRef="#ctx0" brushRef="#br0" timeOffset="76771.05">24413 10623 26207 0,'-11'-14'1152'0,"2"10"256"0,-3 3-1136 0,1 1-272 16,-2 1 0-16,-1 3 0 0,-1 1 352 0,1 7 16 16,1 2 0-16,2-3 0 0,1 0-368 0,1 5 0 15,2-1 0-15,2 4 0 0,2 0 0 0,1 0 0 16,2 0 0-16,2 0 0 0,0 2 0 0,2-2 0 15,1 1 0-15,0 3 0 0,0 1 0 0,0 0 0 16,-1 3-160-16,0-2 160 0,-2 2 0 0,-2-2-128 16,-2 3 128-16,-2-5 0 0,2-1-128 0,-5-2 128 0,0-2-192 0,-6-2 192 15,-2 0 0-15,-3-1 0 0,-3 0 0 16,-1-3 0-16,-4-2 0 0,-1 1 0 0,0-6 0 0,0 0 0 16,0-1-336-16,4 0 32 0,4-3 16 0,3-7-11328 15</inkml:trace>
  <inkml:trace contextRef="#ctx0" brushRef="#br0" timeOffset="77086.92">25111 9928 24927 0,'-10'-10'1104'0,"10"10"240"0,0 0-1088 0,-9 11-256 16,-4 9 0-16,2 8 0 0,-3 3 0 0,0 7 0 15,0 6-208-15,-1 7 80 0,-2 3 128 0,-1 4 0 16,1 7 0-16,-4 1 0 0,0 3 0 0,-2 3 0 16,2 8 0-16,0-2 0 0,-1-2 0 0,3 0 0 15,3-7 0-15,2-2 0 0,1-4 0 0,4-11 0 16,4-10 0-16,4-4 0 0,1-4 0 0,1-1 128 15,3-6-128-15,2-2 0 0,0-6-144 0,1-3-112 16,-1-6 0-16,2 0-16 16,-8-10-1488-16,9 2-288 0</inkml:trace>
  <inkml:trace contextRef="#ctx0" brushRef="#br0" timeOffset="77270.28">24342 10777 27647 0,'4'-10'2448'0,"2"-3"-1952"0,6 4-496 0,3-1 0 16,5 3 0-16,6 0 0 0,4 2 0 0,7 0-160 15,6 0 160-15,6 2 0 0,3-1 0 0,0 0 0 16,0-3 0-16,1 0 0 0,2 4-128 0,0-5 128 31,-1 0-576-31,5-1-16 0,3 3-16 0,0 1-7072 0,-2-5-1424 0</inkml:trace>
  <inkml:trace contextRef="#ctx0" brushRef="#br0" timeOffset="77854.14">25450 8840 26719 0,'-2'-31'1184'0,"7"13"240"0,3 2-1136 0,6 2-288 0,3 1 0 0,5 4 0 15,3 5 512-15,6 3 32 0,6 1 16 0,2 4 0 16,-2 2-560-16,2 1 0 0,0 3 0 0,-5-3 0 16,-4 5 0-16,-5-2 0 0,-4 4 0 0,-3 5-144 15,-5 5-112-15,-4 4 0 0,-6 2-16 0,-3 1 0 32,-3 2-304-32,-6 3-48 0,-4 0-16 0,-2 2 0 0,-3 0 240 0,-1 2 32 0,-3-1 16 0,2-4 0 15,1-2 352-15,1 0 0 0,2 0 0 0,3 3 0 16,3 1 0-16,2 1 0 0,4 0 0 0,0 0 0 15,3-1 0-15,2 0 0 0,3 4 0 0,1 3 0 0,-1 1 0 0,4 2 0 16,-2-3 0-16,2 4 0 0,1 4 0 0,1 2 0 16,0 1-144-16,0-1 144 15,-2 1-128-15,-1 2 128 0,1 4-192 0,0-1 192 0,-5 6-128 0,3-4 128 16,-3 3 0-16,2 1 0 0,-3-5 0 0,0 3 0 16,1-5 0-16,-2 1 0 0,-1 4 0 0,0-6 0 15,3-1 0-15,-2-3 0 0,-2-5 0 0,-1 3 0 16,0 2 0-16,-2-3 0 0,1-4 0 0,-3 2 0 15,-2 3 0-15,1-1 0 0,0-1 0 0,-3-2 0 16,1-1 0-16,-1 1 0 0,0-3 0 0,0 3 0 16,-4 0 0-16,1 6-160 15,-3 2-1488-15,-3 0-288 0,-13 16-64 0,8-11-16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38:22.87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1070 1778 8287 0,'0'0'368'0,"0"0"80"0,0 0-448 0,5-9 0 16,-5 9 0-16,0 0 0 0,0 0 1472 0,5-8 224 16,-5 8 32-16,0 0 16 0,0 0-688 0,0 0-144 15,0 0-16-15,0 0-16 0,0 0-144 0,0 0-32 16,0 0 0-16,0 0 0 0,0 0-48 0,0 0-16 16,0 0 0-16,0 0 0 0,0 0-48 0,0 0-16 0,4 12 0 0,-1-2 0 15,-2 5-176-15,2 1-32 16,-1 4-16-16,-1 2 0 0,1 4-64 0,-1-6-16 0,0 6 0 0,3 3 0 15,-1 4-96-15,0 0-32 16,1-1 0-16,0 1 0 0,0 0-144 0,0-3 160 0,-1-6-160 0,3-1 160 16,-1 1-160-16,0-4 0 0,0-3 144 15,5 2-144-15,4-5 160 0,-6-9-32 0,-1 1-128 0,2-4 192 16,0 1 0-16,8-6 0 0,-2-3 0 0,3-2 0 16,-1-2 64-16,-4 4 16 0,1-6 0 0,3-2 0 15,0-5-80-15,1 0-32 0,0 0 0 0,0-3 0 16,0 2-160-16,3-14 128 0,-2-1-128 0,-2 1 128 15,-3 1-128-15,-2 3 160 0,1 3-160 0,-1 3 160 16,-3 2-160-16,-1 8 0 0,0 1 0 0,-2 8 128 16,-6 5-128-16,0 0 0 0,0 0 0 0,4 13-176 0,-2 6 176 15,-4-1-192-15,-2 9 192 0,1-1-192 0,-1 5 192 0,-1 2 0 16,0 2 0-16,-3 16 0 0,3-5 0 0,2-15 0 16,1 2 0-16,1 7 128 0,2-7-128 0,1-14 0 15,3-2 128-15,2-3-128 0,-2-8 0 0,10-1 144 16,2-6-144-16,-5-4 0 0,4-7 0 0,7-9-304 15,-1-2 48-15,0-6-8816 16,0 1-1744-16</inkml:trace>
  <inkml:trace contextRef="#ctx0" brushRef="#br0" timeOffset="333.22">2376 1297 6447 0,'-8'-13'576'0,"3"7"-576"0,-3-2 0 0,2 1 0 16,6 7 2384-16,-9-3 368 0,-1 5 80 0,-1 4 16 15,-3 5-1296-15,0 7-256 0,-2 6-48 0,-1 7-16 16,-4 6-272-16,0 8-48 0,0 4-16 0,1 7 0 16,-2 2 0-16,4 3 0 0,-2 5 0 0,2 4 0 15,-1 3-416-15,4-1-96 0,4-6 0 0,3-6-16 16,4-7-240-16,4-4-128 0,1-7 128 0,2-8-128 0,1-4-160 0,2-7-96 16,3-5-32-16,2-5-8176 15,5-8-1648-15</inkml:trace>
  <inkml:trace contextRef="#ctx0" brushRef="#br0" timeOffset="599.67">2934 1339 16575 0,'0'0'1472'0,"-12"9"-1168"0,2 4-304 0,0 2 0 15,0 9 1520-15,-2 2 240 0,-3 7 48 0,-1 3 16 16,-1 3-448-16,-1 4-96 0,-2 1 0 0,1 3-16 16,0-1-384-16,0 5-80 15,0 2-16-15,2 3 0 0,4 3-448 0,2-5-80 0,2-7-32 0,4-6 0 16,2-9-224-16,5-2 0 0,0-2 0 0,2-7 0 31,0-9-304-31,5 0-96 0,0-3-32 0,2-4 0 16,1-5-368-16,0-3-80 0,2-2-16 0,-1-2-7376 0,0-5-1488 0</inkml:trace>
  <inkml:trace contextRef="#ctx0" brushRef="#br0" timeOffset="739.01">2467 1906 15663 0,'0'0'1392'0,"0"0"-1120"0,14 3-272 0,3-1 0 0,2-1 704 0,2-1 64 15,5-1 32-15,2-1 0 0,0-4-80 0,1 0-16 16,3-4 0-16,2 2 0 0,3-3-336 0,2 1-80 15,5 0-16-15</inkml:trace>
  <inkml:trace contextRef="#ctx0" brushRef="#br0" timeOffset="999.99">3342 1157 16575 0,'0'0'736'0,"2"12"160"0,2 0-720 0,2 2-176 16,5 4 0-16,1 6 0 0,1 2 1552 0,4 6 288 0,-2 3 48 0,1 6 16 15,1 7-704-15,-1 6-144 0,1 3-32 0,-2 10 0 16,0 3-320-16,-3 5-80 0,-2 1-16 0,-5 3 0 16,-2-1-352-16,-5-7-64 0,-3-6 0 0,-2-7-16 15,-5-8-176-15,0-7 192 0,-4-1-192 0,1-5 192 16,0-8-192-16,0-2-256 0,-1-4 64 0,2-7-8672 15,3-8-1744-15</inkml:trace>
  <inkml:trace contextRef="#ctx0" brushRef="#br0" timeOffset="1423.35">4279 1784 13823 0,'-11'-3'1216'0,"11"3"-960"0,0 0-256 0,0 0 0 16,0 0 960-16,0 0 128 0,0 0 48 0,0 0 0 15,0 0 128-15,0 0 16 0,0 0 16 0,0 0 0 16,16-2-464-16,0 1-112 0,-2-3-16 0,4-1 0 16,2 1-400-16,1 0-96 0,-2 2-16 0,-1-2 0 15,-1-1-880-15,0 1-176 0,-2-4-32 16,-15 8-16-16</inkml:trace>
  <inkml:trace contextRef="#ctx0" brushRef="#br0" timeOffset="1567.41">4207 2028 20271 0,'0'0'1792'0,"8"9"-1424"16,1 1-368-16,2 2 0 0,2-5 2032 0,1 3 336 16,0-3 64-16,1 0 0 0,3 2-1344 0,1-4-288 15,2-1-48-15,0 0-16 0,1-3-400 0,2-1-80 16,0-1 0-16,1-3-9808 16,2 2-1968-16</inkml:trace>
  <inkml:trace contextRef="#ctx0" brushRef="#br0" timeOffset="2502.92">5888 1639 8287 0,'0'0'736'0,"0"0"-592"16,0 0-144-16,0 0 0 0,-4-8 880 0,0 0 144 15,4 8 16-15,-6-6 16 0,-4 3-64 0,0 0-16 16,-1 1 0-16,0 2 0 0,-3 2-64 0,0 2-16 16,-5 0 0-16,-1 7 0 0,0 1-240 0,0 4-48 15,-3 3-16-15,0 5 0 0,-1-1 48 0,-1 4 0 0,1 1 0 0,-3 5 0 16,2 3-112-16,2 0-16 0,-1 5 0 0,4-2 0 16,4-2-192-16,3-2-32 0,4-5-16 0,3-1 0 15,5-6-112-15,2 0-32 0,4-3 0 16,3-2 0-16,3-2 0 0,6-4 0 0,3 0 0 0,4-6 0 15,4-1-368-15,5-2-80 16,5-3 0-16,3-4-11360 0</inkml:trace>
  <inkml:trace contextRef="#ctx0" brushRef="#br0" timeOffset="2685.27">6310 2118 21823 0,'-3'19'960'0,"2"-5"208"0,-1-2-928 0,-1 6-240 16,0 2 0-16,0 4 0 0,-4 0 976 0,0 4 160 16,-2-4 16-16,0 4 16 0,0-4-288 0,0 2-64 15,0-3-16-15,2-3 0 0,-1 2-544 0,3-2-128 16,0-1 0-16,2-9-13104 16</inkml:trace>
  <inkml:trace contextRef="#ctx0" brushRef="#br0" timeOffset="3155.08">7384 1691 17727 0,'-13'7'784'0,"2"-1"176"0,-4-1-768 0,-2 5-192 16,-1 0 0-16,-3 3 0 0,-2 5 496 0,-3 2 64 16,-2 4 16-16,0 3 0 0,0 2 256 0,2 2 48 15,-1 6 16-15,4-2 0 0,4-2-48 0,4 0 0 16,5 0 0-16,2-6 0 0,6 0-352 0,4-7-80 15,6 0-16-15,2-2 0 0,5-4-208 0,5 0-32 16,5-5-16-16,3 0 0 0,3-4-320 0,5-4-64 16,3-2-16-16,3-3-7888 15,0-6-1584-15</inkml:trace>
  <inkml:trace contextRef="#ctx0" brushRef="#br0" timeOffset="3518.67">8126 1825 17503 0,'0'0'768'0,"-6"-9"176"0,1 5-752 0,5 4-192 0,-10-4 0 0,0 3 0 15,-3 1 736-15,-4 4 112 0,-1 2 32 0,-2 7 0 16,-3-1-432-16,-1 2-64 0,-1 4-32 0,-3 5 0 15,-2 0-32-15,5 4-16 0,2-1 0 0,5 0 0 0,3 2 112 0,6-5 32 16,4-3 0-16,4-2 0 0,5-3-160 0,2-1-32 16,3 1 0-16,2-5 0 0,3 1-64 15,3-6 0-15,2-2-16 0,0 1 0 0,-1-6 32 0,0-2 16 16,1-1 0-16,-2-2 0 0,0-4 240 0,1 1 48 16,1 0 16-16,-1-4 0 0,-4 0-176 0,-2 1-32 15,-1-1-16-15,-4 0 0 0,-3 0-128 0,-3 0-32 16,-1 3 0-16,-2-5 0 0,-6 2-16 0,-1 0-128 15,-2 3 192-15,-1-2-64 0,-2 2-128 0,2 2 0 16,-1 1 0-16,0 2 0 16,3 2-2224-16,0 2-464 0</inkml:trace>
  <inkml:trace contextRef="#ctx0" brushRef="#br0" timeOffset="3834.91">8989 1661 13823 0,'0'0'1216'0,"0"0"-960"16,0 0-256-16,0 0 0 0,0 0 2080 0,5 11 368 15,-6 2 80-15,-5-2 16 0,-6 2-1456 0,-4 1-272 0,-4-1-64 0,-3-2-16 16,-3 3-16-16,1 3 0 0,-2-2 0 0,2 0 0 16,-2-1 112-16,5 1 0 0,3-1 16 0,3 2 0 15,3-6-320-15,3 2-64 0,4 1-16 0,4-3 0 16,2 2-144-16,0-12-48 0,7 12 0 0,4-1 0 15,2 0-48-15,1 3-16 0,1 0 0 0,2-4 0 16,3 3-48-16,-1 0-16 0,-2-3 0 0,-2 3 0 16,-1-3 0-16,-3 0 0 0,-1-2 0 0,-3 0 0 0,-7-8 192 0,1 9 48 15,-1-9 0-15,-6 13 0 0,-6 0-64 0,-4-3-16 16,-5 0 0-16,-2 1 0 0,-2-2-112 0,-3 2-32 16,-2-4 0-16,0 3 0 15,-1-5-1168-15,1 2-224 0,2-1-48 0</inkml:trace>
  <inkml:trace contextRef="#ctx0" brushRef="#br0" timeOffset="5269.18">10024 1766 6447 0,'0'0'576'0,"0"0"-576"0,0 0 0 0,0 0 0 0,-9-5 1552 0,2 3 208 15,-1-4 32-15,8 6 16 0,-9-5-400 16,9 5-96-16,-8-1-16 0,8 1 0 0,-11 0-480 0,1 4-112 16,0 4 0-16,1 0-16 0,-1 5-304 0,1 4-48 15,-3 2-16-15,3 2 0 0,-1 5 128 0,0-1 32 16,1 7 0-16,0 1 0 0,2 1-208 0,1-2-32 15,3 0-16-15,1-2 0 0,2-5-224 0,3-3 144 16,2-3-144-16,1-5 128 0,2-1 16 0,0-1 0 16,1-7 0-16,2-1 0 0,0-4 224 0,3-4 32 15,2-3 16-15,1-4 0 0,3-1 112 0,-3 0 32 16,0-5 0-16,-2-1 0 0,0-1-288 0,-2 0-48 16,0-2-16-16,-2 2 0 0,-3 1-64 0,1 0-16 15,-5 0 0-15,1 4 0 0,-2 3 0 0,0 2-128 0,-3 9 192 0,0 0-64 16,0 0-128-16,0 0 0 15,0 0 0-15,-1 13 128 0,-1 2-128 0,2 1 0 0,0 1-192 0,0-1 192 16,2 1-144-16,2-2 144 16,1-2 0-16,2-2 0 0,1-2 0 0,2-1 0 0,1-6 0 0,3 0 0 15,0-4 0-15,4 0 0 16,0-6 0-16,4-1 0 0,-1-2 400 0,2-4 48 0,0-3 0 0,1-5 0 16,2-1 32-16,-2-2 16 0,-5 2 0 15,0 4 0-15,-5 0-256 0,0 1-48 0,-5 0-16 0,-4-1 0 16,-3 3-48-16,-3 0 0 0,-3 3 0 0,-1-1 0 15,-2 1-128-15,-1 2-256 0,0 1 64 0,2 1 16 16,-3 4-2704-16,9 6-528 16</inkml:trace>
  <inkml:trace contextRef="#ctx0" brushRef="#br0" timeOffset="5586.2">10758 2076 10127 0,'0'0'448'0,"-6"10"96"0,4 4-544 0,-3 3 0 15,0 1 0-15,-3 1 0 0,-1 5 2560 0,0 1 384 16,0 0 96-16,-2 1 16 0,-3 1-1664 0,1 2-336 16,1 0-64-16,0-1-16 0,3-6-304 0,4-2-64 15,0-3-16-15,4-4 0 0,1-13-16 0,0 0-16 16,7 7 0-16,4-2 0 0,1-7-96 0,4-2-16 15,0-2 0-15,3-7 0 0,1-2 64 0,2-2 0 16,0-1 0-16,-2-2 0 0,2-3-192 0,-3 1-48 16,-3 2 0-16,1 1 0 0,-5-1-64 0,-1-1-16 15,-5 0 0-15,0 0 0 0,-3 2 0 0,-3 3-16 16,-3 1 0-16,-3 2 0 0,1 3-176 0,0 0 0 0,-2 3 0 16,1-2 0-1,-3 3-2384-15,0 1-368 0</inkml:trace>
  <inkml:trace contextRef="#ctx0" brushRef="#br0" timeOffset="5870.51">11496 1415 22863 0,'0'0'1008'15,"0"0"208"-15,0 0-960 0,0 0-256 0,0 0 0 0,0 0 0 0,0 0 560 0,-9 13 64 16,-4 6 16-16,1 4 0 0,-4 0-96 0,1 5-16 16,0 0 0-16,-3 4 0 0,2-1 112 0,-1 1 0 15,1 2 16-15,3 3 0 0,1 5-64 0,5 0-16 16,-3 4 0-16,3 0 0 0,2 2-432 0,3-1-144 16,2-5 0-16,2-4 0 0,5-2 160 0,-2-3-160 15,5-5 128-15,1-2-128 0,2-3 0 0,1-2-272 16,0 0 32-16,0-8 16 15,1-2-1440-15,-3-4-272 0,0-1-64 0,-4-5-9776 0</inkml:trace>
  <inkml:trace contextRef="#ctx0" brushRef="#br0" timeOffset="6009.52">11180 1930 18767 0,'17'0'832'0,"-3"-1"176"0,3 0-816 0,3-2-192 0,3-1 0 0,6 2 0 15,3-2 512-15,2-1 48 0,2 0 16 0,2 1 0 16,2-2-336-16,0 0-64 0,0 1-16 0</inkml:trace>
  <inkml:trace contextRef="#ctx0" brushRef="#br0" timeOffset="6370.96">11938 1112 11967 0,'0'0'1072'0,"0"0"-864"15,14 5-208-15,-3 1 0 0,-1 5 1584 0,1 3 272 16,1-1 48-16,-1 5 16 0,2 5-848 0,1 1-176 16,0 0-16-16,0 3-16 0,0 2 64 0,-2 4 16 15,0 8 0-15,-2 6 0 0,-1 6-288 0,0 6-48 16,-3 0-16-16,-2 4 0 0,-4 2-336 0,-3 2-80 16,0 2-16-16,-5-6 0 0,-5-1 32 0,1-6 0 15,-5-5 0-15,-1-5 0 0,0-2 32 0,-3-4 16 0,-3-6 0 0,0-5 0 16,-3-2-96-16,1-5-16 0,1 0 0 15,0-1 0 1,2-6-1408-16,-3-1-272 0</inkml:trace>
  <inkml:trace contextRef="#ctx0" brushRef="#br0" timeOffset="6804.65">9969 1190 19695 0,'-31'16'864'0,"9"-4"192"0,-2 2-848 0,-5 8-208 16,-2 2 0-16,-2 10 0 0,0 8 432 0,3 8 32 15,-4 6 16-15,3 6 0 0,-1 2 496 0,4 4 112 0,5 5 0 0,3 3 16 16,3 4-592-16,7-2-112 15,5-3-16-15,5-4-16 0,5-5-224 0,5-3-144 0,5-4 192 0,7-4-192 16,2-3 0-16,7-8 0 0,3-3 0 0,7-6 0 31,5-4-1616-31,7-4-432 0</inkml:trace>
  <inkml:trace contextRef="#ctx0" brushRef="#br0" timeOffset="7188.38">13189 1240 21183 0,'0'0'1888'0,"-9"5"-1504"16,0 4-384-16,0 1 0 0,2 5 576 0,-2 8 32 0,-2 5 16 0,-1 7 0 15,-1 1-304-15,2 6-48 0,1 5-16 0,0-1 0 16,-2 2-64-16,2 2 0 0,1 3-16 0,-1-1 0 16,0-1-176-16,1-2 160 0,0-1-160 0,1-1 160 15,3-6-432-15,1-5-96 0,1-5-16 0,0-8-6864 16,1-3-1392-16</inkml:trace>
  <inkml:trace contextRef="#ctx0" brushRef="#br0" timeOffset="7329.31">12754 1784 15663 0,'0'0'1392'0,"0"0"-1120"15,11-6-272-15,1 3 0 0,4 1 1808 0,3-2 304 16,4 2 64-16,6 1 16 0,0 0-1744 0,8 0-448 16,6-2 0-16,5-1 0 0,5-6 0 0,-1 2 0 15,-2-3 0-15</inkml:trace>
  <inkml:trace contextRef="#ctx0" brushRef="#br0" timeOffset="7691.42">14900 1381 9215 0,'0'0'816'0,"-4"-10"-656"0,0 2-160 0,1-1 0 15,-1 3 1280-15,-1 1 240 0,-2-4 32 0,-1 4 16 16,0-3-1248-16,-2 2-320 0,1 2 0 0,-3 0 0 16,0 3 464-16,-2 2 48 0,-3 3 0 0,-2 2 0 15,-4 6 432-15,-3-1 80 0,-4 3 32 0,1 3 0 0,-5 3 16 0,-2 7 0 16,1 5 0-16,0 1 0 0,1 1-144 0,1 2-32 15,1-1 0-15,7 3 0 0,1 0-304 0,10-12-64 16,0 4-16-16,2-2 0 0,3-1-272 0,0 9-64 16,4-8-16-16,3-2 0 0,3-5 32 0,4-1 0 15,4 0 0-15,1-1 0 16,5-2-1104-16,3-3-224 0,3-3-32 0,0-4-11296 16</inkml:trace>
  <inkml:trace contextRef="#ctx0" brushRef="#br0" timeOffset="7972.44">14816 1947 22863 0,'0'0'1008'0,"14"-3"208"0,3 1-960 0,3-1-256 15,5 2 0-15,1-1 0 0,1 0 656 0,-2 1 96 16,0 1 16-16,0 1 0 0,-3 0-128 0,1 3 0 0,-1 1-16 0,-3 8 0 15,-2 1-192-15,-7 1-48 0,-3 3 0 0,-3 1 0 16,-5 3-144-16,-4-1-48 0,-7 2 0 0,-3 4 0 16,-4 1 16-16,-1 0 0 0,-2 1 0 0,1-5 0 15,-1-1 112-15,4-1 32 0,3-5 0 0,3-1 0 16,4-5 416-16,2 2 64 0,5-3 32 0,1-10 0 16,0 0-528-16,12 10-96 0,0-5-32 0,9-2 0 15,0-5-208-15,7 0 0 0,8-1-144 0,3-4-10432 16,3-2-2096-16</inkml:trace>
  <inkml:trace contextRef="#ctx0" brushRef="#br0" timeOffset="8521.94">17001 1373 12895 0,'0'0'576'0,"0"0"112"0,-6-6-560 0,0 2-128 0,-2-3 0 0,0 3 0 16,-1 1 1344-16,-2 2 256 0,-2 2 32 0,-5 2 16 16,1 3-656-16,-6 2-128 0,-6-1-32 0,-3 5 0 15,-3 2-224-15,-1 2-48 0,-5 2-16 0,4 2 0 16,1 1 288-16,6 0 64 0,3 1 16 0,6 0 0 0,4-3-496 0,7 0-96 15,5-3-32-15,4 0 0 0,3-1-128 0,6 1-32 16,1 2 0-16,3-1 0 0,4-2-128 0,1 1 0 16,4-2 144-16,2 3-144 0,2 2 0 0,1-1 144 15,-1 0-144-15,-1 1 0 0,-2 0 0 0,-3-1 0 16,-3-2 0-16,-2 1 0 0,-5-5 144 0,-1 1-144 16,-6 1 0-16,-3 0 144 0,-4-1-16 0,-4 1-128 15,-4 0 192-15,-1 0-64 0,-3-4 208 0,-4 1 48 16,-5 1 0-16,-1-5 0 0,-1 0-128 0,0-1-32 15,3-3 0-15,0-2 0 16,2-2-1312-16,3-2-256 0,2-3-48 0,6-1-16 0</inkml:trace>
  <inkml:trace contextRef="#ctx0" brushRef="#br0" timeOffset="8714.34">17608 1526 11967 0,'0'0'1072'0,"0"0"-864"15,-9 13-208-15,1-1 0 0,0 4 3024 0,-4 3 560 0,-1 4 128 0,-2 2 0 16,-3-1-2368-16,0 3-464 0,0-4-112 0,2 1 0 16,-1 3-368-16,0-2-64 15,1 0-16-15,1-3 0 16,0-3-1792-16,2-1-384 0,0-3-64 0</inkml:trace>
  <inkml:trace contextRef="#ctx0" brushRef="#br0" timeOffset="9022.34">17821 1692 16575 0,'-9'13'1472'0,"4"-4"-1168"15,1 5-304-15,-1 1 0 0,-4 2 1728 0,0-1 272 16,-2 2 64-16,-3 1 16 0,-1-1-976 0,0 0-192 16,-3-5-32-16,4-3-16 0,1 0-416 0,3-5-96 15,1-1-16-15,9-4 0 0,0 0 80 0,0 0 16 16,0 0 0-16,6-16 0 0,3-1 128 0,4-1 16 16,2-1 16-16,4 0 0 0,0 0-352 0,4 0-80 15,-1 0-16-15,-1 0 0 0,1 1-144 0,1 2 0 16,1 2 0-16,-1 6 0 0,-3-1 128 0,-1 7-128 15,3 7 128-15,-3 2-128 0,-2 6 0 0,-3-1 0 0,0 5 0 0,-4 3 0 32,-4 4-672-32,-1-1-224 0,-2 1-32 0,-2-7-12752 0</inkml:trace>
  <inkml:trace contextRef="#ctx0" brushRef="#br0" timeOffset="9873.19">19193 1410 9215 0,'0'0'816'16,"0"0"-656"-16,0 0-160 0,-12 5 0 0,3 2 1856 0,2 7 352 16,-1 3 64-16,-3 4 16 0,1 3-1312 0,-2 4-256 15,-1-1-48-15,1 3-16 0,-1 3-96 0,3 0-32 16,0 2 0-16,5-5 0 0,1-1-240 0,2-3-48 15,5-5-16-15,3-2 0 0,4-3-80 0,3-7-16 16,0-3 0-16,1-2 0 0,2-8 192 0,3-4 16 16,3 1 16-16,1-6 0 0,1-4 320 0,0 0 64 15,-1-1 16-15,1 0 0 0,-1-1-560 0,-2 0-192 16,-2 0 144-16,-3 1-144 0,-3 2 128 0,-2 0-128 16,1 4 0-16,-2 3 128 0,-2 0-128 0,-8 9 0 15,8-4 0-15,-8 4 0 0,0 0 0 0,8 10 0 16,-3 0-160-16,-1 6 160 0,-3 3-176 0,2 1 176 15,-3 0-192-15,2 3 192 0,1-1-128 0,2-3 128 16,0-1 0-16,3-2 0 0,-1-3 0 0,3-4 0 16,2 0 0-16,1-6 0 0,-1-3 256 0,4-2 64 15,0-4 16-15,2-2 0 0,2-6 528 0,1-1 96 16,0-1 32-16,1 0 0 0,-2-6-480 0,-1 1-80 0,-2-1-32 0,-3-2 0 16,-2 1-224-16,-1 1-48 0,-5 2-128 0,-1-5 192 15,-1-1-192-15,-3 1 0 0,-1-4 0 0,-1 4 0 31,0 3-960-31,1 5-144 0,0 6-32 0,0 2-12496 0</inkml:trace>
  <inkml:trace contextRef="#ctx0" brushRef="#br0" timeOffset="10149.6">20178 1686 18431 0,'-7'18'1632'0,"0"1"-1312"16,-3 0-320-16,0 1 0 0,-2 7 864 0,1-2 96 16,-1 5 32-16,1-6 0 0,-1-1-32 0,1-2 0 15,2-3 0-15,4 0 0 0,1-4-512 0,3-1-96 16,1-13-32-16,0 0 0 0,0 0 112 0,13 2 16 16,-2-4 0-16,2-7 0 0,1 0 384 0,0-5 96 15,3-1 16-15,0-2 0 0,-3-1-432 0,-1 2-96 16,-3-1-16-16,1 2 0 0,-4-2-144 0,0 2-48 15,-3 0 0-15,-1 4 0 0,-2 2-208 0,-1 9 0 16,-1-11 0-16,1 11 0 16,0 0-320-16,0 0-96 0,-11-2-32 0,5 2-14128 0</inkml:trace>
  <inkml:trace contextRef="#ctx0" brushRef="#br0" timeOffset="10773.17">21458 1104 13823 0,'0'0'1216'0,"0"0"-960"0,0-6-256 0,0 6 0 16,0 0 912-16,0 0 144 0,0 0 32 0,0 0 0 15,0 0-192-15,-9 2-48 0,0 2 0 0,-1 4 0 16,-3-1-112-16,2 7-32 0,-1 1 0 0,1 3 0 16,-4 3 176-16,-1 1 16 0,0 5 16 0,-2 0 0 15,3 5-16-15,-2 1 0 0,1 4 0 0,0 1 0 16,1 4-160-16,0 1-32 0,0-4-16 0,1-1 0 16,0 0-352-16,2-1-64 0,3 0-16 0,4-4 0 0,3-2-96 0,4-7-32 15,3 0 0-15,6-2 0 0,4-3 0 0,4-4 0 16,3-4 0-16,3 0 0 0,3-8-128 0,0 1 0 15,0-4 0-15,4-1 128 16,1-4-704-16,-2 1-160 0,-3-5-32 0,-2 2 0 16,-5-5-2304-16,-2 2-480 0</inkml:trace>
  <inkml:trace contextRef="#ctx0" brushRef="#br0" timeOffset="10949.8">20891 1565 28559 0,'-18'-7'1264'0,"18"7"272"0,0 0-1232 0,0 0-304 16,13-9 0-16,5 5 0 0,5 1 960 0,3 1 128 15,9-2 16-15,4 0 16 0,4-1-800 0,5-1-144 16,5-2-48-16,1 2 0 0,3-6 0 0,3 4-128 0,2-4 192 0,-16 7-64 31,5-4-2080-31,1 4-416 0</inkml:trace>
  <inkml:trace contextRef="#ctx0" brushRef="#br0" timeOffset="11890.71">16776 1259 10127 0,'-10'-9'448'0,"3"3"96"0,-1-2-544 0,0-3 0 0,-2-1 0 0,2 3 0 15,1-2 576-15,-1 2 16 0,-1-2 0 0,-1 3 0 16,1-1-64-16,0 3-16 0,0-2 0 0,-1 2 0 15,3 2 0-15,-1 0-16 0,-1 0 0 0,-1 3 0 16,0 1 16-16,-2 5 0 0,-2 1 0 0,-1 6 0 16,-3 3-160-16,-3 7-32 0,-1 1 0 0,-3 8 0 15,-3 6 272-15,-3 4 48 0,-1 6 16 0,-1 3 0 16,-2 8 144-16,0 0 32 0,2 2 0 0,2 4 0 0,0-4-320 0,8 1-64 16,3-3-16-16,6 2 0 0,5 2-64 0,6-5-16 15,7-5 0-15,6-2 0 0,8-1-64 0,5-1-16 16,4-1 0-16,2-6 0 0,5-1-144 0,5-5-128 15,0-4 192-15,9 1-192 16,4-6-256-16,7-3-176 0,6-6-16 0,11-6-11712 16</inkml:trace>
  <inkml:trace contextRef="#ctx0" brushRef="#br0" timeOffset="16114.61">1119 3508 6447 0,'0'0'272'0,"0"0"80"15,0 0-352-15,0 0 0 0,0 0 0 0,0 0 0 0,0 0 1984 0,0 0 336 16,0 0 64-16,0 0 16 0,0-12-960 0,0 12-192 16,0 0-32-16,0 0-16 0,0-9-160 0,0 9-16 15,0 0-16-15,0 0 0 0,0 0-384 0,0 0-80 16,0 0-16-16,-4 12 0 0,1 2-160 0,-1 3-48 15,1 4 0-15,-1 2 0 0,0 5 32 0,0-2 0 0,0 5 0 0,2 2 0 16,-1 2-112-16,-1 0-32 16,3-1 0-16,1-1 0 0,1-5-208 0,2-1 128 15,2-7-128-15,-1-1 0 0,-2-6 128 0,2-4-128 16,4-2 0-16,1-3 144 0,-9-4-16 0,14-4 0 0,1-6 0 0,0-2 0 16,1-5 320-16,0-2 48 15,1-5 16-15,-2 1 0 0,1-1-224 0,0 1-32 0,-2 0-16 0,0-2 0 16,-2-1-240-16,1 3 0 0,-3-1 128 0,-1 4-128 15,-1-1 0-15,-2 2 0 0,0 2 128 0,-1-1-128 16,-1 3 0-16,-1 6 0 0,-1 0 0 0,-2 9 0 16,0 0 0-16,0 0 0 0,0 0 0 0,0 0 0 15,-2 19-160-15,-1 4 32 0,2 3 0 0,0 1 0 16,-1 5 128-16,2 1-128 0,-1 0 128 0,-1 4-128 16,2 1 128-16,-2-1 0 0,1-5 0 0,1-1-128 0,1-5 128 0,1-1 0 15,3-6 0-15,0-5 128 0,0-2-128 0,1-3-160 16,-6-9 160-16,0 0-208 15,13 0-2096-15,0-5-400 0</inkml:trace>
  <inkml:trace contextRef="#ctx0" brushRef="#br0" timeOffset="16427.8">1982 3168 21823 0,'0'0'960'0,"0"0"208"0,0 0-928 0,0 0-240 0,0 0 0 0,0 0 0 16,0 0 672-16,-5 12 96 0,-3 3 0 0,-2 5 16 16,-5 6-48-16,-1-1-16 15,0 4 0-15,-3 3 0 0,-2 5 48 0,-2 4 0 0,3 3 0 0,0 3 0 16,1 1-64-16,3-1-16 15,5 0 0-15,3 2 0 0,2-3-464 0,1-1-96 16,1-2 0-16,2 1-128 0,3-10 0 0,4-5 0 0,0-1 0 0,4-7 0 31,1-5-800-31,2-3-64 0,2-6-16 0,1-3 0 16,3-5-2064-16,-1-3-432 0</inkml:trace>
  <inkml:trace contextRef="#ctx0" brushRef="#br0" timeOffset="16677.41">2477 3239 11055 0,'0'0'480'0,"8"-6"112"0,-8 6-464 0,0 0-128 16,0 0 0-16,0 0 0 0,8 10 3008 0,-5 5 592 16,-4 2 112-16,-4 5 32 0,-4 3-2256 0,-3 7-448 15,-4 1-80-15,0 5-32 0,-1 4-64 0,-1 2-16 0,-1 2 0 0,2 1 0 16,0 4-208-16,2-3-32 0,1-1-16 0,4 2 0 15,1 1-352-15,2-4-80 0,2-1-16 0,3-7 0 16,2-4-144-16,2-8 0 0,3-4 0 0,2-5-176 31,2-7-320-31,1-1-64 0,0-5-16 0,3-7 0 16,1-4-1536-16,1-3-304 0,1-7-64 0</inkml:trace>
  <inkml:trace contextRef="#ctx0" brushRef="#br0" timeOffset="16817.52">2339 3735 20495 0,'0'0'896'0,"0"0"208"0,0 0-880 0,4 12-224 0,1 0 0 0,1-3 0 15,3 3 544-15,2-5 64 0,1 3 16 0,2-5 0 0,4-1-208 0,1 0-32 16,1-5-16-16,3-2 0 0,2 2-368 0,2-3 0 16,4-2 0-16</inkml:trace>
  <inkml:trace contextRef="#ctx0" brushRef="#br0" timeOffset="17079.66">2912 3018 12895 0,'0'0'1152'16,"0"0"-928"-16,7 14-224 0,-1 1 0 0,1 3 2448 0,1 3 448 0,4 0 96 0,0 6 16 15,2 1-1520-15,1 5-288 16,-1 2-64-16,3 6-16 0,-2 1-352 0,-1 0-80 16,0 5-16-16,-7-9 0 0,-1 4-208 0,-1 5-32 0,-2 4-16 0,-5 1 0 15,-2 0-192-15,-3-1-32 0,-3-3-16 0,-3-1 0 16,-1-7-176-16,-3-2 0 0,0-4 144 0,-6 7-144 31,4-11-1104-31,3-8-304 0,4-7-48 0,3-8-16 0</inkml:trace>
  <inkml:trace contextRef="#ctx0" brushRef="#br0" timeOffset="17460.1">3874 3383 15663 0,'0'0'1392'0,"0"0"-1120"15,9 1-272-15,3 1 0 0,0-2 1584 0,4 1 256 16,0 1 48-16,2 1 16 0,1-2-1008 0,4-1-208 0,1 0-48 0,0-1 0 16,0 0-368-16,-1-1-80 15,-1 1 0-15,-3 0-7664 0,-1 0-1520 16</inkml:trace>
  <inkml:trace contextRef="#ctx0" brushRef="#br0" timeOffset="17602.16">3975 3661 27359 0,'0'0'1216'0,"0"9"240"0,1-1-1168 0,3 3-288 16,1-2 0-16,1 3 0 0,2 0 768 0,1-3 112 16,0 3 16-16,2-3 0 0,3-2-512 0,1-2-112 15,1 0-16-15,1 0 0 0,3-1-256 0,0-4 0 16,3-1 0-16</inkml:trace>
  <inkml:trace contextRef="#ctx0" brushRef="#br0" timeOffset="18662.38">8337 3355 2751 0,'0'0'256'0,"0"0"-256"15,0 0 0-15,0 0 0 0,0 0 2112 0,0 0 384 16,0 0 80-16,0 0 16 0,0 0-1520 0,-6-1-304 16,-2 1-64-16,-1 1-16 0,-2 0-288 0,1 2-48 15,-3 1-16-15,0-1 0 0,-1 1 208 0,0 4 32 16,-3 1 16-16,0 2 0 0,1-1 240 0,-2 4 32 16,-1 5 16-16,0 2 0 0,1-1-48 0,0 0-16 0,2 2 0 15,-1 0 0-15,2-1-160 0,1 2-16 0,4 0-16 0,1-3 0 16,2 1-176-16,5-3-48 0,1-2 0 0,3-1 0 15,3-2-144-15,4 0-48 0,1-2 0 0,3-3 0 16,2-1-80-16,4-2-128 0,3-2 176 0,3 0-176 16,2-2 0-16,4-1-352 0,2-3 48 0,0 1-8064 15,5-2-1616-15</inkml:trace>
  <inkml:trace contextRef="#ctx0" brushRef="#br0" timeOffset="19012.52">8739 3392 14735 0,'0'0'640'0,"0"0"160"0,-4-3-640 0,-1 1-160 16,-1 2 0-16,-1 0 0 0,1 4 1520 0,-3 1 272 15,-2 2 48-15,-2 2 16 0,-1 5-864 0,1 4-160 16,-2 2-48-16,0 1 0 0,0 0-176 0,1 0-32 15,1-1-16-15,3 0 0 0,2-1-48 0,5-1 0 16,5-3 0-16,4-1 0 0,2-3-256 0,2-1-64 16,3-4-16-16,3 0 0 0,3-3 64 0,3-2 16 15,2-2 0-15,0-4 0 0,2 0 16 0,0 1 16 16,1-6 0-16,-2 1 0 0,1-6-16 0,-2 1 0 16,-1-2 0-16,-3 4 0 0,-5-4-128 0,-1 0-16 15,-3 1-128-15,-4 1 192 0,-2 2-64 0,-1 0-128 16,-5 0 176-16,-4 3-176 0,-4-1 0 0,-3 4 0 15,-3-3 0-15,-8 1 0 16,0 3-1088-16,2 1-336 0,-1 2-64 0,2 0-11424 0</inkml:trace>
  <inkml:trace contextRef="#ctx0" brushRef="#br0" timeOffset="19379.48">9382 3258 17391 0,'0'0'768'0,"0"0"160"0,0 0-736 0,0 0-192 0,0 0 0 0,0 0 0 0,0 0 768 0,0 0 112 15,-7 4 16-15,-4 1 16 0,-1 2-528 0,-2-1-128 16,-2 2 0-16,-1 2-16 0,0-4 16 0,-1 4 16 16,1-1 0-16,0 3 0 0,0 2 432 0,3-3 64 15,2 2 32-15,0 1 0 0,5-1-128 0,2-2-32 16,2 2 0-16,2-1 0 0,1-1-144 0,2 0-48 15,5-2 0-15,0 1 0 0,2 0-80 0,3-1-32 16,0 1 0-16,2-3 0 0,2-1-96 0,0 2-32 16,1-3 0-16,0 0 0 0,1 1-80 0,-1-2-128 15,-2 0 176-15,-1 0-176 0,-3 1 320 0,0 0-32 16,-2-3-16-16,-4 3 0 0,-5-5-64 0,3 9-16 16,-4-2 0-16,-3 2 0 0,-3-3 64 0,-5 4 0 15,-4-2 0-15,-3 2 0 0,-4-1-64 0,-1 3-16 16,-3-4 0-16,0 4 0 0,1-2-176 0,-1 1 0 15,1 2 0-15,-7 1 0 16,8-4-1808-16,6 0-400 0</inkml:trace>
  <inkml:trace contextRef="#ctx0" brushRef="#br0" timeOffset="19913.53">9980 2997 9215 0,'3'-17'400'0,"0"12"96"0,-3 5-496 0,1-6 0 0,-1 6 0 15,0 0 0-15,0 0 1968 0,0 0 288 0,0 0 64 0,-4 5 16 16,-2 4-928-16,-3 6-192 0,-1 4-48 0,-3 8 0 16,1-2-496-16,-2 7-96 0,-2 2-32 0,0 3 0 15,-2 4 352-15,0 2 80 0,0 0 16 0,1 3 0 16,-1-2-416-16,0 3-64 0,0-1-32 0,3 1 0 15,1-4-304-15,3-1-176 0,2-5 192 0,2 6-192 16,5-8-560-16,4-12-208 0,3-9-64 0,4-4 0 16,4-5-864-16,5-6-176 0</inkml:trace>
  <inkml:trace contextRef="#ctx0" brushRef="#br0" timeOffset="20281.55">10126 3417 13823 0,'-7'12'608'0,"4"-3"128"0,-2-2-592 0,-2 6-144 16,1 0 0-16,-2-1 0 0,1 2 576 0,-1 2 96 15,0 0 16-15,4-2 0 0,1-1 192 0,0 0 32 16,3 1 16-16,0-7 0 0,1 2 0 0,3-4 0 16,-4-5 0-16,9 4 0 0,0-4 96 0,1-1 32 15,2-3 0-15,0-1 0 0,4-3-528 0,-1 1-96 16,-1-5-32-16,0 4 0 0,0-2-160 0,-3 1-48 15,2-2 0-15,-3 5 0 0,-2-2 0 0,-3 4 0 16,-5 4 0-16,0 0 0 0,0 0 144 0,6 9 32 16,-2-1 0-16,-3 4 0 0,-1 0-176 0,0 2-16 15,0 0-16-15,0 1 0 0,0-5-160 0,2 0 0 0,0 2 0 0,1-6-176 16,-3-6 32-16,0 0 0 0,7 0 0 0,2 0 0 16,1-4 144-16,2-5 0 0,0-1 0 0,2-2 0 15,3-5 0-15,-1 1 0 0,0-2 0 0,-2-1 0 16,-4 1 0-16,0 1 0 0,-1 2 0 0,-4 0 0 15,1 2 0-15,-2-2 144 0,-3-2-144 0,-1 3 0 16,0 4 0-16,0-1 0 0,0 1 0 0,0-1 0 16,0 11-1472-16,0 0-416 0,0 0-80 0</inkml:trace>
  <inkml:trace contextRef="#ctx0" brushRef="#br0" timeOffset="20563.59">10803 3434 21135 0,'-7'10'928'0,"3"-1"208"0,-3 4-912 15,-1 3-224-15,-4 4 0 0,5-4 0 0,-4 3 768 0,1 1 96 16,0 2 32-16,0-2 0 0,-2 0-64 0,2 1-16 16,3-2 0-16,2-1 0 0,2-1-448 0,3-1-96 15,3-1-16-15,-2-5 0 0,3-1 0 0,1-5-16 16,1-2 0-16,4-3 0 0,2-3 336 0,-1-1 80 15,2-6 16-15,1-2 0 0,0 0-288 0,0-2-64 16,-2 0-16-16,1-3 0 0,-1 0-176 0,-2 0-128 16,0 1 144-16,-6 0-144 0,0 1 144 0,-2 0-144 0,-1 4 128 0,-1-1-128 15,-1 1 0-15,-1 6-192 0,-2-2 0 0,-3 1 16 32,0 4-1728-32,0 1-336 0,0 0-80 0</inkml:trace>
  <inkml:trace contextRef="#ctx0" brushRef="#br0" timeOffset="20963.97">11467 2957 1839 0,'0'0'160'0,"0"0"-160"16,0 0 0-16,0 0 0 0,0 0 2528 0,0 0 480 15,0 0 80-15,0 0 32 0,0 0-1632 0,0 0-320 16,-3 12-64-16,-2 0-16 0,-1 5 144 0,-3 2 32 15,-1 3 0-15,-2 2 0 0,0-1-208 0,0 7-32 16,-1-1-16-16,1 4 0 0,-1 4 32 0,2 3 16 16,0 0 0-16,3 2 0 0,0 4-480 0,3-3-112 15,-2 2-16-15,4-5 0 0,0 0-208 0,1-2-48 0,0-4-16 0,2-2 0 16,4-2-320-16,-1-7-64 0,2-2-16 0,0 3 0 31,0-9-752-31,0-3-160 0,-5-12-16 0,0 0-11200 0</inkml:trace>
  <inkml:trace contextRef="#ctx0" brushRef="#br0" timeOffset="21115.36">11148 3454 17503 0,'0'0'1552'0,"0"0"-1232"0,0 0-320 0,5 5 0 0,0 0 736 0,4 3 96 16,4-2 0-16,-1-2 16 0,2-3-288 0,1-1-64 15,3 2-16-15,1-2 0 0,2 0-224 0,0-2-64 16,2 1 0-16,3 0-6912 15,2-2-1376-15</inkml:trace>
  <inkml:trace contextRef="#ctx0" brushRef="#br0" timeOffset="21414.46">11894 2759 19343 0,'0'0'1728'0,"2"9"-1392"0,1 2-336 0,2 3 0 16,1 3 1120-16,5 3 160 0,0 2 16 0,2 3 16 16,1 3-112-16,1 6-32 0,-1 5 0 0,1 2 0 15,0 4-272-15,1 3-48 0,-1 2-16 0,0 3 0 16,-3 6-80-16,-1-1-32 0,-5 1 0 0,-3 4 0 15,-6-2-416-15,2 3-96 0,-5-3-16 0,-4-3 0 16,-3-3-192-16,-4-4 128 0,0-6-128 0,-4-6 0 16,-3-5 0-16,0-6-240 0,1-1 32 0,-10 4-15024 15</inkml:trace>
  <inkml:trace contextRef="#ctx0" brushRef="#br0" timeOffset="22732.12">22092 1057 10943 0,'0'0'480'0,"-6"-4"96"0,-2 2-448 0,-1-1-128 0,0 0 0 0,2 2 0 16,-1 0 688-16,0-2 112 0,1 2 32 0,7 1 0 16,-6 0-192-16,6 0-16 0,0 0-16 0,0 0 0 15,0 0 272-15,0 0 48 0,0 0 16 0,0 0 0 16,0 0-96-16,0 0-16 0,0 0 0 0,-2 10 0 16,2-10-320-16,7 12-64 0,-7-12 0 0,7 10-16 0,1 0 0 0,2 3 0 15,1-2 0-15,2 3 0 0,2 3 208 0,1 1 32 16,0 2 16-16,2 3 0 0,0 2-176 0,1 3-48 15,0 4 0-15,0 3 0 0,-1 1-256 0,-8-5-48 16,0 2-16-16,-2 3 0 0,-1 4-144 0,-3 1 0 16,-3-1 0-16,-3 15 128 0,-4-6 128 0,-3-3 32 15,-3-4 0-15,0-4 0 0,-2-2 48 0,-2-2 16 16,0 1 0-16,-1-5 0 0,-2 1 0 0,0-6 0 16,-1 2 0-16,-1-3 0 0,1-5-192 0,1 0-32 15,1-3-128-15,0 1 192 16,-1 1-2400-16,3-7-480 0,-10-2-112 0,4-5-16 0</inkml:trace>
  <inkml:trace contextRef="#ctx0" brushRef="#br0" timeOffset="23366.97">19090 1218 16575 0,'0'0'736'0,"0"0"160"0,0 0-720 0,-4-7-176 16,4 7 0-16,0 0 0 0,-8 0 912 0,-1 4 160 15,-1 2 16-15,-1 2 16 0,-2 4-576 0,-2 6-112 0,0 0-32 0,-3 5 0 16,-3 3 208-16,-1 2 48 0,-4 7 0 0,1 5 0 15,-2 7 448-15,2 4 80 16,-2 3 32-16,1 2 0 0,2 7-240 0,3 2-32 0,0 2-16 0,4 3 0 16,4 3-416-16,1-6-96 0,6-5-16 0,4-5 0 15,2-8-128-15,6 0-16 0,4-3-16 0,5-1 0 16,6-7-224-16,5-1 0 0,7-2 0 0,6-2 0 16,2-6-608-16,5-3-16 0,0-5 0 15</inkml:trace>
  <inkml:trace contextRef="#ctx0" brushRef="#br0" timeOffset="24566.45">16696 3114 13471 0,'0'0'592'0,"0"0"128"0,8-7-576 0,-8 7-144 15,0 0 0-15,0 0 0 0,0 0 1136 0,0 0 192 16,-9-2 32-16,-2 0 16 0,-5 4-352 0,-2 0-64 15,-2 1 0-15,-3 2-16 0,-1-1-272 0,-1-2-48 0,-1 3-16 0,1 3 0 16,-4-1 96-16,1 5 0 0,1-2 16 0,3 4 0 16,0 1-144-16,3 2-16 0,3-1-16 0,5 1 0 15,1-3-128-15,7-1-32 0,4-1 0 16,2 2 0-16,3-4-208 0,2 4-48 0,4-1-128 0,2-3 192 16,0 2-16-16,6-1-16 0,1-2 0 0,3 1 0 15,2-2 32-15,0 3 0 0,-3-1 0 0,0 3 0 16,-2 1-192-16,-2 0 128 0,-1 1-128 0,-4-1 128 15,-1 0-128-15,-4 0 160 0,-4-2-160 0,-3-12 160 0,-3 13 400 0,-1-1 80 16,-6 1 0-16,-3-3 16 0,-4 2-240 0,0-2-48 16,-1-1-16-16,-4-1 0 0,-1 0-352 0,-2-5 144 15,2-1-144-15,4-2 0 16,1 0-352-16,3-4-176 0,2-1-48 0,4-6 0 16,3-3-2704-16,5 0-560 0</inkml:trace>
  <inkml:trace contextRef="#ctx0" brushRef="#br0" timeOffset="24757.65">17135 3204 25567 0,'0'0'1136'0,"0"0"224"0,0 0-1088 0,-3 10-272 16,-1 1 0-16,-1 5 0 0,-1-1 576 0,-4 0 64 15,-3 5 16-15,-2 3 0 0,-3-1-144 0,-1 2-16 16,-1 0-16-16,-1-3 0 0,1-1-304 0,2-1-176 15,2-2 192-15,2-2-192 16,1-3-1856-16,4-1-496 0,-1 1-80 0,10-12-32 0</inkml:trace>
  <inkml:trace contextRef="#ctx0" brushRef="#br0" timeOffset="25150.58">17467 3241 19343 0,'-11'16'1728'0,"6"-3"-1392"0,-5 8-336 0,0 1 0 0,0 1 752 0,-2 4 80 16,0-1 0-16,-2 2 16 0,-2-5 64 0,-1 1 16 15,1 2 0-15,2-5 0 0,2-3-256 0,1-3-48 16,4-3-16-16,2-1 0 0,5-11-304 0,0 0-64 16,0 0-16-16,0 0 0 0,12-2 16 0,2-3 0 15,4-7 0-15,1-2 0 0,0-4-240 0,4 1 0 16,-1-4 0-16,-1 1 0 0,0 1 0 0,-1-1 0 15,4-3 0-15,-2 1 0 0,-2 2 0 0,1 1 0 16,-2 2 0-16,0 4 0 0,-1 5 0 0,-2 4 0 16,-3 0 0-16,-2 8 0 0,-1 0 192 0,-2 6-48 15,-2 2-16-15,-2 7 0 0,-1 6 112 0,-5-1 16 16,0 1 0-16,-2 3 0 0,-2 3 0 0,-2-3 0 16,-1 1 0-16,0-4 0 0,0 1-64 0,0-5 0 0,1-3 0 15,1-1 0-15,1-7 192 0,1 0 16 16,5-10 16-16,0 0 0 0,0 0-208 0,0 0-32 15,0 0-16-15,0 0 0 16,10 5-592-16,-10-5-112 0,11 0-32 0,0-1 0 16,0-2-2000-16,-1 1-416 0,2-2-80 0</inkml:trace>
  <inkml:trace contextRef="#ctx0" brushRef="#br0" timeOffset="26267.33">22629 1075 10127 0,'0'0'896'0,"0"0"-704"16,0 0-192-16,0 0 0 0,0 0 1536 0,0 0 288 16,0 0 48-16,10 5 16 0,-4 1-656 0,0 6-128 15,1 4-16-15,0 2-16 0,1 2-64 0,1 6-16 16,0 0 0-16,1 5 0 0,0 1-32 0,0 7-16 16,-1 3 0-16,-1 6 0 0,-2 3-448 0,-2 1-96 15,0-1-16-15,-5 1 0 0,-4 5-192 0,-2 2-32 16,-2-3-16-16,-2 0 0 0,-3-5-304 0,-1-6-64 15,-1 1-16-15,0-9 0 16,-3-9-608-16,-2-1-128 0,-1-5-32 0,-6-2 0 0</inkml:trace>
  <inkml:trace contextRef="#ctx0" brushRef="#br0" timeOffset="26818.17">18680 3035 11055 0,'0'0'976'0,"12"-4"-784"16,-2 1-192-16,0 1 0 0,-10 2 1024 0,10-3 176 0,-10 3 16 0,0 0 16 16,0 0-384-16,0 0-80 0,0 0 0 0,0 0-16 15,7 8 80-15,-3 5 0 0,-4-2 16 0,-3 4 0 16,-2 3 96-16,-1 6 16 0,-3 0 0 0,-1 6 0 15,-2 0-128-15,-1 3-32 0,-1 3 0 0,0 2 0 16,0 4-272-16,2 0-48 0,-2 2-16 0,2 1 0 16,0-1-256-16,5-2-48 0,1-4-16 0,1-1 0 15,4-4-144-15,2-4-192 0,3-2 32 0,2-5 16 16,4-6-2304-16,3-4-464 0,2-7-96 16</inkml:trace>
  <inkml:trace contextRef="#ctx0" brushRef="#br0" timeOffset="27234.67">19212 3258 22111 0,'0'0'1968'0,"-8"4"-1584"15,1 1-384-15,-1 4 0 0,-1 0 432 0,0 5 0 16,-1 4 0-16,0 2 0 0,-2 3 176 0,3 1 32 15,2-3 16-15,2 0 0 0,0 1-336 0,2-3-64 16,2-4 0-16,2 0-16 0,3-1-240 0,1-1 176 16,3-8-176-16,1 0 160 0,1-2-160 0,2-3 0 15,2-1 144-15,0-5-144 0,2-4 304 0,1 0-16 16,1-4 0-16,1 1 0 0,0 2 256 0,0-3 48 16,0-1 16-16,-1 1 0 0,-1-2-256 0,-3 5-48 0,-3 0-16 15,-1 7 0-15,-1 0-288 0,-9 4 0 0,0 0 128 0,8 4-128 16,-8-4 0-16,5 14 0 0,-2-2 0 0,-3 4 0 15,-3 0 0-15,3 2 0 0,0 1 0 0,4-1 0 16,-2-3 0-16,3-1 0 0,2 1 0 0,2-4 0 16,2-1 0-16,2-6-256 0,1-2 80 0,4-6 16 15,1-3 160-15,1-6-192 0,3-5 192 0,0-1-192 0,2-3 192 0,-1-2 0 16,-1 0 0-16,-2 3 128 0,-4-4-128 0,0 3 0 16,-3 0 128-16,1 0-128 0,-7-1 0 0,-1 2 0 15,0-1 0-15,-3 3 0 16,-2 1-640-16,-1 2-128 0,-1 3-48 0,-1 7-12176 15</inkml:trace>
  <inkml:trace contextRef="#ctx0" brushRef="#br0" timeOffset="27669.43">20098 3294 10127 0,'-12'17'448'0,"2"-5"96"0,0 6-544 0,-1 4 0 0,-1-2 0 0,2 0 0 16,0-1 1600-16,2 0 192 0,1-1 64 0,1-1 0 15,3-6-1312-15,1-1-256 0,2-10-48 0,0 0-16 16,5 13 480-16,-5-13 80 0,11 6 32 0,0 1 0 16,0-3 128-16,1-2 16 0,-1-2 16 0,1-2 0 15,-2-5-224-15,-1 3-48 0,-9 4-16 0,10-5 0 0,-2 0-176 0,-8 5-48 16,0 0 0-16,0 0 0 0,1-10 112 0,-1 10 0 15,-4-9 16-15,-2 2 0 0,-4 3-192 0,-2 1-32 16,1 2-16-16,-2 1 0 0,-1 1-352 0,-1 2 0 16,0-1 0-16,1 3 0 15,0 2-448-15,1-3-64 0,0-1-16 0,7 0-12960 0</inkml:trace>
  <inkml:trace contextRef="#ctx0" brushRef="#br0" timeOffset="27913.34">20869 2876 26655 0,'0'0'1184'0,"0"0"240"0,0 0-1136 0,0 0-288 0,-6 10 0 0,-2 4 0 15,-3-1 368-15,-1 4 16 16,-3 5 0-16,0 2 0 0,0 5 144 0,-1 2 48 15,1 1 0-15,0 1 0 0,0 2 528 0,-1 0 112 0,4 0 32 0,0-2 0 32,-2-2-1728-32,3-1-352 0,1 1-64 0,1-6 0 15,1 3-976-15,3-6-192 0,0-2-48 0,4-6-9696 0</inkml:trace>
  <inkml:trace contextRef="#ctx0" brushRef="#br0" timeOffset="28170.19">20585 3178 10127 0,'12'-1'448'0,"-2"0"96"0,1-2-544 0,0 2 0 16,2-2 0-16,1 1 0 0,0 1 2432 0,1-2 368 15,0 1 80-15,1-1 0 0,-1 0-1664 0,0 1-320 16,3-2-80-16,-2-1-16 0,1 1-336 0,-1 0-64 16,0-1-16-16,-1 0 0 0,0 1-256 0,0 1-128 15,2 0 0-15,-4-1 128 16,1-1-544-16,0 1-112 0,-2 1-32 0</inkml:trace>
  <inkml:trace contextRef="#ctx0" brushRef="#br0" timeOffset="28618.98">21510 2528 18831 0,'0'0'832'0,"9"7"176"0,-2 2-816 0,4 3-192 16,-1 0 0-16,1 5 0 0,2 3 832 0,1 4 128 15,1 0 32-15,2 6 0 0,-1 4-112 0,1 4-32 16,-1 1 0-16,-4-5 0 0,0 5-64 0,0 5-16 16,-1 6 0-16,-3 5 0 0,-3 1-16 0,-2 3-16 15,-3 0 0-15,-7 25 0 0,-4-9-304 0,-3-8-64 16,-3-7-16-16,-3-3 0 0,-3-7-224 0,-4-6-128 16,-3-1 160-16,-1-7-160 0,-3-3 0 0,0-6-128 15,-2-5-16-15,4-1-9392 16,3-7-1856-16</inkml:trace>
  <inkml:trace contextRef="#ctx0" brushRef="#br0" timeOffset="29506.68">12705 3178 5519 0,'0'0'496'0,"0"0"-496"16,2-7 0-16,1-3 0 0,0 2 2576 0,-1-1 432 15,1 1 64-15,-2 2 32 0,1-3-928 0,-2 9-192 16,3-7-48-16,-3 7 0 0,0 0-528 0,0 0-128 0,0 0 0 0,0 0-16 15,0 0-496-15,0 0-80 16,0 16-32-16,-1 4 0 0,-3 5-16 0,1 4-16 0,-2 0 0 0,0 5 0 16,0 4-240-16,4 4-64 0,-4-2 0 0,2-8 0 15,1 3-64-15,-1 3 0 0,-1 0-16 0,2 2 0 16,-1-3-240-16,2 0 144 0,1-4-144 0,0-2 128 16,0-4-128-16,0-3-192 0,2-6 32 0,-2 2 16 15,0-6-736-15,2-5-144 0,-2-9-16 0,0 0-8560 16,0 0-1728-16</inkml:trace>
  <inkml:trace contextRef="#ctx0" brushRef="#br0" timeOffset="29659.65">12397 3515 20271 0,'0'0'896'0,"0"0"192"0,7 4-880 0,3 1-208 16,3-1 0-16,3-3 0 0,4 0 1552 0,3-1 272 15,3 0 48-15,2-1 16 0,2-3-992 0,1-2-192 16,-2-2-32-16,4 2-16 0,-1-3-368 0,1 1-80 16,1-2-16-16,14-2 0 15,-8 3-928-15,-1 1-192 0,-2 2-32 0</inkml:trace>
  <inkml:trace contextRef="#ctx0" brushRef="#br1" timeOffset="37709.25">5116 3295 6447 0,'0'0'576'0,"0"0"-576"0,0 0 0 0,0 0 0 0,0 0 1664 0,0 0 240 16,0 0 32-16,0 0 16 0,0 0-800 0,0 0-144 15,0 0-48-15,0 0 0 0,-9 5-320 0,2 8-80 16,0 2-16-16,1 2 0 0,-2 2 96 0,3 3 0 16,0 0 16-16,0 9 0 0,-2 2-80 0,-1 4 0 15,0 1-16-15,1 1 0 0,-4 3-144 0,1 3-32 16,0-3 0-16,0-4 0 0,0-6-192 0,1-3-32 16,0-6-16-16,3-2 0 0,-2-3 192 0,3-3 48 15,0-2 0-15,5-13 0 0,-5 6 96 0,5-6 32 16,0 0 0-16,0 0 0 0,0 0 128 0,0 0 48 15,0-14 0-15,4-1 0 0,-2-5-272 0,4 0-48 16,1-1-16-16,-2 0 0 0,3-4-208 0,-3-2-144 16,0 0 192-16,-1-1-192 0,-1 2 144 0,1-3-144 0,0-1 0 0,1-3 144 15,-1 1-144-15,1-2 0 0,0-2 0 0,3-1 0 16,1 0 0-16,1 2 128 0,0 2-128 16,4 1 0-16,2 3 0 0,2 3 0 0,0-1 0 0,2 6 0 15,2 2 0-15,1 2 0 0,0 2 0 0,-2 4 0 16,0-2-144-16,-2 5 144 0,-3 1 0 0,0 3 0 15,-1 4 0-15,-1 4-128 0,-2 1 128 0,0 4 0 16,-1-1 0-16,-3 5-128 0,-3 1 128 0,-2 4 0 16,-1 2-160-16,-2 3 160 0,-1 3-128 0,-3-4 128 15,-1 1 0-15,-1 3-160 0,-1-2 160 0,-3 3 0 0,-1-3 0 0,-2 2 0 16,-2 0 0-16,-2-3 0 0,-2-2 0 0,-3 1 0 16,1-3 0-16,-1-1 0 0,-1 0 0 0,2-3 0 15,-1-1 0-15,6-1 0 0,-1-2 0 0,4-3 128 16,2-2-128-16,2 2 0 0,9-8 0 0,-6 5 128 15,6-5-128-15,0 0 0 0,-3 11 0 0,6-2 0 16,1 3 0-16,2 0 0 0,1 2 0 0,4 4 0 16,1 1 0-16,5 3 0 0,2-1 0 0,-1 1 0 15,0-2 0-15,-2-1 0 0,-1-1 0 0,1 0 0 16,-2 0 0-16,-2-2 0 0,-2 1-192 0,1-2 192 16,0-1-192-16,-5-4 192 15,-6-10-1776-15,9 12-240 0,-1-6-48 0</inkml:trace>
  <inkml:trace contextRef="#ctx0" brushRef="#br1" timeOffset="38076.72">5747 3457 13823 0,'0'0'1216'0,"-5"-8"-960"0,0 3-256 0,5 5 0 0,-11-3 416 0,1 3 32 16,-1 2 16-16,-2 0 0 0,-1 2 688 0,-2 4 128 15,-5-1 16-15,1 6 16 0,0 4-432 0,-2 2-96 16,0 0-16-16,2 4 0 0,1 1-64 0,1-1 0 15,3-3-16-15,2 3 0 0,2 0-128 0,3-2-32 16,3-2 0-16,2-1 0 0,1 0-368 0,4 0-160 16,1-6 128-16,1-1-128 0,1-2 0 0,1-3 0 15,2 0 0-15,0 1 0 0,3-2 0 0,0-3-144 16,1 1 0-16,2-2 0 16,0 0-624-16,0-1-112 0,1-2-16 0,-1 0-6592 15,3 2-1296-15</inkml:trace>
  <inkml:trace contextRef="#ctx0" brushRef="#br1" timeOffset="38459.58">6082 3478 9215 0,'0'0'816'0,"0"0"-656"0,0 0-160 0,-7 7 0 16,-1-1 1488-16,-1-1 272 0,-2 4 48 0,-3 0 16 15,1 2-784-15,-1 0-144 0,0 1-48 0,-2 5 0 16,-2-3-288-16,3-2-64 0,2 2-16 0,3 0 0 0,3 2-128 0,5-6-32 16,0 0 0-16,2-1 0 0,2 1-64 0,3-2-32 15,4-1 0-15,1-4 0 0,0-2 192 0,1-1 32 16,2-1 16-16,0 0 0 0,0-1-80 0,-1-2 0 15,2-2-16-15,-2 0 0 0,2 1-48 0,-2-4-16 16,0 1 0-16,-3-1 0 0,-3 3-304 0,-1-2 0 16,-5 8 0-16,3-9 0 0,-3-1 144 0,-2 3-16 15,-4-4-128-15,2 5 192 0,-3 4-192 0,-3-1 0 16,-2 2 0-16,-1 1 0 16,-1 0-384-16,0 1-112 0,-1 2-16 0,4-2-10976 0</inkml:trace>
  <inkml:trace contextRef="#ctx0" brushRef="#br1" timeOffset="38826.33">6583 3425 11055 0,'0'0'976'0,"0"0"-784"0,13-1-192 0,-4-1 0 16,2-1 1056-16,-11 3 160 0,0 0 48 0,0 0 0 15,0 0-416-15,0 0-80 0,0 0 0 0,0 0-16 16,-9 0-48-16,-1 3-16 0,-1 2 0 0,-2 4 0 16,-1-1-224-16,0 5-32 0,1-1-16 0,2 0 0 15,1 1-96-15,2-1-32 0,2-2 0 0,2 2 0 16,3-3-32-16,2 1 0 0,1 0 0 0,4 0 0 0,0 2 128 0,2-3 32 16,0 3 0-16,3 1 0 0,-1-3-96 0,0 4-32 15,0-1 0-15,0-2 0 0,-2 2-128 0,0 2-32 16,-3-2 0-16,0-3 0 0,-2 2-128 0,-1-5 192 15,-2-7-192-15,-2 13 192 0,-1-2 256 0,-4-3 48 16,-2 0 16-16,-1-1 0 0,-1-3 48 0,-2 1 16 16,-1-1 0-16,0 1 0 0,-2-4-320 0,-2 2-48 15,0-2-16-15,1-1 0 0,4-2-192 0,1-2 0 16,2-5-144-16,4 1 144 16,4-3-2528-16,2-1-416 0</inkml:trace>
  <inkml:trace contextRef="#ctx0" brushRef="#br1" timeOffset="39343.46">7195 3065 4607 0,'8'-9'400'0,"0"0"-400"0,-2 1 0 0,0-1 0 15,-3 0 2016-15,-1 0 320 0,-5 0 64 0,1 1 16 16,-1 3-976-16,-1-1-192 0,-2 1-32 0,-3 2-16 16,-1 2-176-16,-2 0-48 0,0 1 0 0,-2 2 0 15,-3 5-304-15,1 1-64 0,-2 0-16 0,0 4 0 16,-1 2-256-16,1 0-48 0,0 2-16 0,1 2 0 0,-1 1 112 0,4 1 0 16,4 2 16-16,2-2 0 15,2-1-224-15,2 3-48 0,4-1-128 0,1 2 192 16,2-4-64-16,0-1-128 0,2 0 176 0,3 0-176 0,2-2 208 0,2-2-64 15,0 0-16-15,4 0 0 0,0 2 16 0,2-1 0 16,0 1 0-16,1-3 0 0,-1 1-144 0,-1 0 0 16,0 2 144-16,-3 1-144 0,0-2 0 0,-3 2 128 15,0-3-128-15,-4 1 0 0,-3 3 0 0,-1-3 0 16,-3 2 0-16,-3-3 128 0,-1-2-128 0,-3 2 0 16,-2 0 128-16,-3 0-128 0,0-4 480 0,-2 1 32 15,-4 1 0-15,0-3 0 0,0 1-48 0,0-2 0 16,-1 1 0-16,0-4 0 0,-1-2-192 0,2-1-32 15,3-3-16-15,1-2 0 0,1 2-32 0,3-3-16 16,1-2 0-16,4-1 0 0,1-3-16 0,3 1 0 16,1-3 0-16,4 1 0 0,1-1-32 0,1 2-128 15,3 1 192-15,2-1-64 0,0 3-128 0,1 1 0 16,2-2 0-16,-1 4 0 0,-1 2-144 0,-1 1 144 16,2 1 0-16,-1 2 0 0,1-1-256 0,0 3 48 15,2 1 16-15,-1 2 0 16,0-4-2144-16,-1 4-416 0</inkml:trace>
  <inkml:trace contextRef="#ctx0" brushRef="#br1" timeOffset="40160.78">5512 4227 11967 0,'0'0'1072'0,"0"0"-864"16,0 0-208-16,0 0 0 0,0 0 224 0,0 0 0 15,0 0 0-15,0 0 0 0,0 0 608 0,8 3 112 16,3 0 16-16,0 0 16 0,6-1 48 0,3 1 0 16,7-1 0-16,-1 0 0 0,6-4-160 0,4 1-32 15,2-1 0-15,3 0 0 0,-2 0-176 0,2 2-32 16,1-1-16-16,2-1 0 0,-2 1-128 0,2 1-32 16,1 0 0-16,3 1 0 0,-1-1-176 0,0 2-32 15,-1-4-16-15,0 1 0 0,-2-1 32 0,1-1 16 16,-6-2 0-16,1 0 0 0,-1 1 16 0,-5 0 0 0,2 0 0 0,0-1 0 15,-2 3-288-15,-2 0 160 0,-3 1-160 0,-1 1 128 16,-1 1-128-16,-3-1 0 0,-5 2 0 0,2 0-13312 16</inkml:trace>
  <inkml:trace contextRef="#ctx0" brushRef="#br1" timeOffset="41144.78">8047 4174 5519 0,'0'0'496'0,"0"0"-496"16,0 0 0-16,0 0 0 0,0 0 1360 0,8-3 176 15,-8 3 48-15,8-3 0 0,-1-2-752 0,0 2-128 16,-1-1-48-16,-6 4 0 0,8-3 16 0,-2 1 0 16,0-3 0-16,-6 5 0 0,7-3-32 0,-7 3 0 15,7-2 0-15,2-1 0 0,-9 3-16 0,8-1-16 16,2 1 0-16,-1 0 0 0,1 1-160 0,3 0-48 0,2 1 0 0,3-1 0 15,1-1-16-15,5-1 0 0,3-1 0 0,5 1 0 16,2 0-64-16,3-1-32 0,2 0 0 0,2-3 0 16,2-2-96-16,2 4-32 0,-1-1 0 0,4-1 0 15,3 0-160-15,4 1 192 0,1-1-192 0,0-2 192 16,-3 2-192-16,1 2 0 0,-5-5 144 0,2 3-144 16,-1 4 384-16,-1-3 0 0,2-3 0 0,-4 4 0 15,1-1-80-15,-3 1-16 0,-3 1 0 0,-3-2 0 16,-5 1-112-16,-3 2-32 0,-4 2 0 0,-3-1 0 0,0 0-144 0,-4 2 192 15,-3-2-192-15,-3 1 192 0,-2 3-192 16,0-3 0-16,-3-1 144 0,1 1-144 0,-2 2 0 0,1-2 0 16,-3 2 0-16,0-1 128 0,-6-2-128 0,8 3 0 15,1-1 0-15,-2-1 128 0,-7-1-128 0,8 2 0 16,0-2 0-16,-1 0 0 0,0 0 0 0,-1 0 0 16,-6 0 0-16,0 0 0 0,8-2 0 0,-8 2 128 15,0 0-128-15,0 0 0 0,0 0 0 0,0 0 0 16,0 0 0-16,0 0 128 0,0 0-128 0,0 0 176 15,0 0-176-15,0 0 192 0,0 0-464 0,0 0-96 16,-5 6-16-16,-2-4 0 0</inkml:trace>
  <inkml:trace contextRef="#ctx0" brushRef="#br1" timeOffset="42378.68">13526 3136 2751 0,'-8'-2'256'0,"8"2"-256"15,0 0 0-15,-8-3 0 0,8 3 2688 0,0 0 512 16,0 0 80-16,0 0 32 0,0 0-1840 0,0 0-352 16,0 0-80-16,0 0-16 0,0 0-496 0,0 0-96 15,0 0-32-15,0 0 0 0,0 0 32 0,3 12 0 16,1 2 0-16,0 2 0 0,1 1 112 0,1 2 32 15,-1 5 0-15,2 5 0 0,-1 6-256 0,-1 1-64 16,-1 1 0-16,-4 5 0 0,0 3-16 0,-2 3-16 16,-5 2 0-16,-2 0 0 0,0 3 144 0,-3-3 16 15,-2-1 16-15,0-5 0 0,0 1-272 0,1-6-128 16,2-3 0-16,-3-3 128 0,1-7-128 0,4-3 160 16,-1-5-160-16,2-4 160 0,2-1-160 0,6-13 0 15,0 0 0-15,0 0 0 16,0 0-1888-16,0 0-352 0</inkml:trace>
  <inkml:trace contextRef="#ctx0" brushRef="#br1" timeOffset="42779.65">13422 3206 13823 0,'-3'-11'1216'0,"2"1"-960"0,1-3-256 0,1 2 0 16,2 0 752-16,2 0 96 0,4 3 32 0,1-3 0 16,4 1-16-16,2 1 0 0,4-3 0 0,4 3 0 0,2-2-272 0,1 3-48 15,-2-1-16-15,2 4 0 0,2 0 64 0,-2 4 16 16,-3 1 0-16,-1 3 0 0,-3 0-320 0,0 5-64 16,-5 2-16-16,-1 4 0 0,-3 1-208 0,-1 6 0 15,-3 0 0-15,-5 4 0 0,-2 3 128 0,-2-1-128 16,-5 5 176-16,-2-1-176 0,1 1 192 0,-4-6-192 15,-1 2 192-15,-2-5-192 0,0 0 288 0,-3-3-48 16,-2-2-16-16,-2 2 0 0,-4 2 112 0,1-3 32 16,-3-4 0-16,2-2 0 0,0 0-160 0,3-1-16 15,3-4-16-15,2 2 0 0,3-3-176 0,5 0 0 16,10-7 144-16,0 0-144 0,-4 8 0 0,4-8 0 16,0 0 0-16,9 14 0 0,2-4 0 0,5 4 0 15,3 3 0-15,2 2 0 0,2 1 0 0,1 3 0 16,0-2 0-16,1 1 0 0,-1 2 0 0,-4 0 0 15,-1-2 0-15,-2 0 0 0,-3-1 0 0,-2-2 0 16,0-1 0-16,-3 0 0 0,-3-2 0 0,0 0 144 16,0-2-144-16,-3 0 0 0,-3-14 0 0,4 7 0 15,-4-7 0-15</inkml:trace>
  <inkml:trace contextRef="#ctx0" brushRef="#br1" timeOffset="43229.78">14287 3438 11055 0,'0'0'976'0,"-5"-8"-784"15,-1 3-192-15,-2 2 0 0,-1 2 1392 0,-1 1 224 16,-2 1 48-16,-2 3 16 0,-4 0-512 0,-3 2-96 0,2-1-32 0,-2 6 0 16,-2-2-256-16,3 3-48 15,1 0-16-15,2 3 0 0,2 0-304 0,5-1-64 16,2-1-16-16,4-3 0 0,3 3-64 0,3 1-16 15,2-4 0-15,3 3 0 0,3-5 0 0,0 3-16 16,3-1 0-16,-1-4 0 0,1 2-32 0,1 1 0 16,0-5 0-16,-1 2 0 0,-1 3-208 0,-1-3 144 15,-3 2-144-15,0-3 128 0,-8-5-128 0,9 7 0 16,-9-7 144-16,0 0-144 0,0 14 0 0,-4 0 128 16,-1 0-128-16,-3-3 0 0,-2-1 144 0,-4-1-144 15,-1 0 192-15,-3-1-192 0,1 1 128 0,-1-1-128 0,0 0 0 0,5-5-8272 16,0 1-1712-1</inkml:trace>
  <inkml:trace contextRef="#ctx0" brushRef="#br1" timeOffset="43452.66">14518 3466 15023 0,'0'0'656'0,"0"0"160"0,0 0-656 0,-3 12-160 16,-1 4 0-16,2-1 0 0,-5-4 880 0,1 3 144 15,-2 1 16-15,1 3 16 0,-1 1-544 0,-1 0-96 16,0 0-32-16,0-1 0 0,0 0-192 0,2 0-64 16,-1 1 0-16,2-4-6192 15,-1-1-1232-15</inkml:trace>
  <inkml:trace contextRef="#ctx0" brushRef="#br1" timeOffset="43797.66">14699 3485 6447 0,'-9'11'576'0,"4"1"-576"0,-1-1 0 0,0 3 0 15,-2 0 2320-15,-1 2 368 0,1 2 64 0,-2-1 0 16,0-5-1024-16,-1 2-224 0,-3 2-32 0,1-2-16 16,2-2-608-16,0-3-112 0,1 1-32 0,3-4 0 15,7-6-128-15,0 0-48 0,0 0 0 0,0 0 0 0,0 0 128 0,0 0 32 16,6-11 0-16,4 3 0 0,2-6-240 0,2 0-32 16,-1-2-16-16,1 2 0 0,-2-3-256 0,3 1-144 15,-2 1 160-15,1 2-160 0,-3 1 0 0,3 0 0 16,-2 2 0-16,0 5 0 0,-3 2 0 0,-9 3 0 15,11 12 0-15,-3-1 0 0,0 2 0 0,-3 5 0 16,0 5-128-16,-2-1 128 0,-1 1 0 0,-2-1-128 16,-2 2 128-16,-1 3 0 0,-1-2-304 0,-1 1 48 15,-1-6 16-15,2-2 0 16,0-4-2464-16,3-4-496 0</inkml:trace>
  <inkml:trace contextRef="#ctx0" brushRef="#br1" timeOffset="44364.28">15439 2991 13823 0,'0'0'608'0,"3"-11"128"0,-3 0-592 0,-2-1-144 0,2 12 0 0,-3-11 0 16,-3 4 832-16,6 7 128 0,-12-2 16 0,2 2 16 16,-2 2-64-16,-1 2-16 0,-2 1 0 0,0 4 0 15,-2 0-368-15,2 5-80 0,0 3-16 0,1-1 0 16,0 1 32-16,2 2 0 0,2 1 0 0,4-1 0 0,2 0 0 0,3 0 0 16,2-1 0-16,3 4 0 0,2-3 64 0,3 1 16 15,3 0 0-15,-3-1 0 0,1-2-192 0,0-1-48 16,1-2 0-16,2 4 0 0,-4 4-144 0,1-3-48 15,-1-1 0-15,-1 0 0 0,-1-1-128 0,0 1 160 16,-4 0-160-16,1 0 160 0,-1-1 96 0,-1 0 32 16,1 0 0-16,-3-5 0 0,-3 1 160 0,0 1 16 15,-3 0 16-15,-2-4 0 0,-1 2 48 0,-4 0 16 16,-1-3 0-16,0 1 0 0,-1-2-176 0,-1 1-48 16,-1-3 0-16,-4-3 0 0,4-1-80 0,1 0-32 15,2-4 0-15,2 1 0 0,0 0-64 0,6-2-16 16,-1-2 0-16,5-5 0 0,-1 1-128 0,7-4 160 15,1-2-160-15,2 0 160 0,0-2-160 0,5 1 128 16,0-2-128-16,4 1 128 0,0 3-128 0,-2 2 0 16,-1-2 0-16,0 4 0 0,-2 3 0 0,-1 2 0 15,-2-1 0-15,-8 6 0 0,0 0 0 0,0 0 0 16,0 0 0-16,0 0 0 0,0 0 0 0,0 0 0 16,5 10 0-16,-5 3 0 0,-3 1-144 0,0-4 144 0,-3 0-192 15,0-2 192 1,-2 3-640-16,1-2 0 0,0 1-16 0,7-10 0 15,0 0-2016-15,0 0-400 0</inkml:trace>
  <inkml:trace contextRef="#ctx0" brushRef="#br1" timeOffset="45431.12">13924 4124 13295 0,'0'0'576'0,"0"0"144"0,0 0-576 0,0 0-144 16,0 0 0-16,-1 9 0 15,1-9 1024-15,0 0 192 0,5 8 16 0,4-2 16 0,0-1-224 0,3-1-64 16,5 0 0-16,4-2 0 0,5 1 0 0,4-3-16 16,5-3 0-16,3 2 0 0,6 0-160 0,-1-3-16 15,3 0-16-15,3-2 0 0,0 1-176 0,1 1-48 16,2 0 0-16,1-1 0 0,2-2-272 0,-2 2-48 15,-1-4-16-15,-5 3 0 0,-5 0-192 0,-2-1 144 16,-1 2-144-16,-5 2 128 0,-3-3-128 0,-2 3-272 0,-2 0 64 0,-2 1-8624 31,-1-1-1728-31</inkml:trace>
  <inkml:trace contextRef="#ctx0" brushRef="#br1" timeOffset="46198.66">16418 3955 9215 0,'0'0'400'0,"0"0"96"0,0 0-496 0,0 0 0 0,0 0 0 0,6 8 0 16,-6-8 896-16,9 8 96 0,0-2 16 0,2-3 0 16,2 1-480-16,1 0-80 0,1-1-32 0,3-3 0 15,4-3 256-15,4 0 48 0,4 3 16 0,5 0 0 16,7-1-80-16,5 1-16 0,5 0 0 0,1 0 0 16,-3-1-352-16,5 0-80 0,3-1-16 0,4 1 0 15,0-1-192-15,5 0 176 0,4 0-176 0,1-5 160 16,-4 0 112-16,3 0 32 0,3-1 0 0,4 4 0 15,3 0 208-15,2-4 64 0,0-1 0 0,0-1 0 0,-4 5-256 0,2 0-64 16,3 1 0-16,1 0 0 0,0-1-64 0,1-2 0 16,-4 0-16-16,3 4 0 0,3 3 96 0,1-2 32 15,0 0 0-15,0-2 0 0,-5 1-304 0,4 2 0 16,3 0 0-16,1 1 0 0,-2-1 0 0,2 1 0 16,-5 0 128-16,2-2-128 0,-1 2 144 0,-2-2-16 15,0-3-128-15,-4-3 192 0,-4 4-192 0,-1 3 0 16,-2-2 0-16,3 2-160 0,-3-3 160 0,-4 2 0 15,-5-3 0-15,-4 1-128 0,-1 0 128 0,-3-1 128 16,-5 0-128-16,-1 2 176 0,0 3-176 0,-5 0 0 16,-4-2 0-16,-2-2 0 0,-7-4 128 0,-4 5 32 15,-4-3 16-15,-4 1 0 0,-3 4-32 0,-4 0 0 16,-1-2 0-16,-4 1 0 0,-10 2-144 0,0 0-224 16,0 0 48-16,0 0-11984 0</inkml:trace>
  <inkml:trace contextRef="#ctx0" brushRef="#br1" timeOffset="48267.66">6049 1733 6447 0,'0'0'576'0,"0"0"-576"0,0 0 0 0,0 0 0 16,0 0 1344-16,4-9 176 0,0-2 16 0,0 4 16 0,-4 7-656 0,4-10-144 16,-1 1-32-16,1-2 0 0,-1 3-144 0,-1-2-48 15,1 1 0-15,1-1 0 0,-2 2-16 0,-2 8-16 16,4-8 0-16,-4 8 0 0,1-11 256 0,-1 1 48 16,0 10 16-16,-2-7 0 0,2 7-32 0,-4-11 0 15,-1 5 0-15,0-2 0 0,-2 3-272 0,0 2-64 16,-3-3-16-16,1 3 0 0,-3 1-144 0,-3 2-32 15,1 0 0-15,-1 3 0 0,-3-1 0 0,-1 1-16 16,-1 1 0-16,0 0 0 0,-1 3-240 0,1 0 176 16,-2 0-176-16,-2 3 160 0,-3 3-32 0,2-3-128 15,0 3 192-15,3 0-64 0,0-1 0 0,2 4 0 16,1-2 0-16,1 2 0 0,1-2 0 0,1 0-128 16,0 3 192-16,4 0-64 0,0 1-128 0,2 0 0 15,3-1 0-15,0 2 128 0,2 0-128 0,1 2 0 16,3 0 144-16,0 0-144 0,2 5 0 0,2-1 0 15,-1-5 0-15,2 1 0 0,0-2 0 0,1-3 0 16,1 0 0-16,-1-2 128 0,-1-2-128 0,1 4 144 16,0-2-144-16,3 1 160 0,-2-3-160 0,2 0 128 15,-1 1-128-15,1 2 128 0,4-1-128 0,0-3 160 16,-2 2-160-16,4-4 160 0,2 0-160 0,-1-4 160 0,3-1-160 0,0 1 160 16,-1-1-16-16,1-3 0 0,0 1 0 0,-3-2 0 15,2-2-144-15,-2 1 192 0,0-2-192 0,0 1 192 16,1-4-192-16,-1 4 192 0,1 1-192 0,-3-2 192 15,1 2-192-15,0-2 0 0,-1 1 0 0,0 0 128 16,-2 0-128-16,-1 2 0 0,3 2 0 0,-2 0 0 0,-11-2 0 16,12-4 0-16,-12 4 0 0,12-1 128 0,-1 1-128 0,-11 0 0 15,0 0 0-15,0 0 0 0,0 0 0 0,0 0 128 16,0 0-128-16,0 0 0 0,0 0 0 0,0 0 0 16,0 0 128-16,-5 10-128 0,5-10 0 0,-7 5 192 15,-2 1-192-15,0-2 192 0,1-1-192 0,-3-1 128 16,1 1-128-16,0-1 128 0,1 2-128 0,-2 0 0 15,-6-2 0-15,1 2 0 0,-2-1 0 0,-3 2 0 16,0 0 144-16,-1-1-144 0,-1 1 128 0,-1 1-128 16,-4-2 128-16,2-3-128 0,-1 1 0 0,0-4 0 15,-1 1 0-15,4-3 0 0,4-1 0 0,1-1 0 16,1-2 0-16,1-5 0 0,2 1 128 0,1-2-128 16,1 1 160-16,3-4-160 0,0-2 0 0,1-1 0 15,2-4 0-15,1 2 0 0,3 2 144 0,0-3-144 16,1-1 128-16,2 1-128 0,0 3 192 0,2-3-64 15,1-3 0-15,0 5 0 0,3 2-128 0,-3 0 0 16,5 0 0-16,1 2-176 0,1 1 176 0,-1 2 0 0,2 0 128 0,2 2-128 16,1-2 0-16,4-1-160 0,0 2 16 0,-1 3 0 15,4-3 144-15,-1 4 0 0,2-2 0 0,1 0 0 16,1-1 0-16,0-1 0 0,0-1 0 0,0 2 0 16,-1 2 0-16,-1-3 0 0,-1 4 0 0,0-1 0 15,-1 3 0-15,-3 0-128 0,-5 2 128 0,-2 2 0 16,-10 3 0-16,0 0 0 0,0 0 0 0,0 0 128 15,0 0-128-15,0 0 0 0,0 0 0 0,0 0 0 16,-6 9-384 0,-4 0-112-16,2-1-16 0,-2 1-13888 0</inkml:trace>
  <inkml:trace contextRef="#ctx0" brushRef="#br1" timeOffset="48783.47">6246 2034 14447 0,'-6'-10'640'0,"6"10"128"0,-4-14-608 0,0 4-160 16,1 2 0-16,3 8 0 0,-4-6 1280 0,4 6 240 16,0 0 32-16,0 0 16 0,0 0-640 0,-7 5-128 15,2 2-32-15,3 5 0 0,0 3-336 0,2 1-80 16,0 2-16-16,0 1 0 0,0 1-64 0,0 3-16 0,-1 6 0 0,-1 0 0 16,-3 3 160-16,-1 0 32 0,0-2 0 0,-2-3 0 15,0 2 0-15,-1-5 0 0,0-7 0 16,1-2 0-16,3-1 224 0,0-4 48 0,1 1 16 0,4-11 0 15,0 0 0-15,0 0 0 0,0 0 0 0,0 0 0 16,1-12-208-16,3 2-32 0,5-4-16 0,1-4 0 16,-1-3-288-16,-1-4-48 0,-2 4-16 0,2 0 0 15,-1 0-128-15,0-3 0 0,-1 0 0 0,-1-1 128 0,-1-4-128 0,0 5 0 16,-2-1 0-16,2 4 128 0,1 3-128 0,0 6 0 16,-1 3 0-16,-4 9 0 0,0 0 0 0,0 0 0 15,0 0 0-15,3 9 0 0,-3 5-176 0,0 5 176 16,-2 5-128-16,0 1 128 0,-3 6 0 0,-1 2 0 15,-2 2 0-15,0 2 0 0,-1 1 0 0,2-3 0 16,2-5 0-16,0-2 0 0,-1-1 0 0,3-2 0 16,-2-2 0-16,2-1 128 0,3-1-128 0,3-5-128 15,-2-1 128-15</inkml:trace>
  <inkml:trace contextRef="#ctx0" brushRef="#br1" timeOffset="50389.36">3788 5931 12671 0,'0'0'560'0,"0"0"112"0,-9-2-544 0,1-1-128 16,8 3 0-16,-8-1 0 0,8 1 864 0,0 0 144 15,-8-2 16-15,8 2 16 0,0 0-144 0,0 0-16 16,-9-7-16-16,9 7 0 0,0 0-96 0,0 0 0 16,0 0-16-16,0-9 0 0,0 9-256 0,4-9-48 0,2 3-16 0,1 2 0 15,1-1 48-15,4 1 16 0,2 3 0 0,1-1 0 16,0-2 48-16,3 2 16 0,4 1 0 0,2 2 0 15,3 1-240-15,2 0-32 0,3 2-16 16,3 1 0-16,5-1 32 0,2-1 0 0,0-1 0 0,-1 3 0 16,-1 2 0-16,-1-4 0 0,1 2 0 0,0 3 0 15,2-3-32-15,4 1 0 0,2 2 0 0,2-2 0 16,1 5-16-16,1-5 0 0,1 0 0 0,1 1 0 0,-5-3-48 0,1-2-16 16,-2 3 0-16,2 1 0 0,1 1-16 15,1-1-16-15,1 1 0 0,-1-5 0 0,2-1 112 0,-2-1 32 16,-1 0 0-16,-1 0 0 0,2 0-48 0,1 0 0 15,0-1 0-15,3 1 0 0,1-1-64 0,0 0-32 16,-2-1 0-16,2 1 0 0,-2 1-160 0,-2 0 0 16,1 0 144-16,0 1-144 0,3-2 0 0,-1 1 0 15,-1 1 0-15,0-1 128 0,-1 0-128 0,-2-1 0 16,-1 0 0-16,-1-4 0 0,-1 1 0 0,-2 1 128 16,2 1-128-16,0-1 0 0,1-1 0 0,2 3 0 15,-2-3 0-15,-2 1 128 0,-1-4-128 0,-3 1 0 16,0 1 0-16,-1 2 0 0,-1 2 128 0,0 0-128 15,0-1 128-15,1 0-128 0,0 1 0 0,2-1 0 16,-1 0 0-16,-2-1-128 0,-2 2 128 0,-2 0 0 16,-1-2 0-16,2 1 0 0,-4-2 0 0,4 1 0 15,-1 1 0-15,1 2 0 0,2 0 0 0,-3 0 0 16,1-3 0-16,1 3 0 0,-1-2 0 0,-2 0 0 16,-3-4 0-16,2 2 0 0,-2 0 0 0,1 3 0 0,-2 0 0 15,0 0 128-15,-4-1-128 0,1 2 0 0,1 0 0 0,2 2 0 16,0-1 0-16,0-1 128 0,0 0-128 0,-1 0 0 15,0 0 144-15,-2-1-144 0,-1-2 192 0,-2 0-192 16,-1 1 208-16,0 1-64 0,2-2-16 0,-1 2 0 16,0 0 0-16,-2 1 0 0,0 0 0 0,1 0 0 15,1 0-128-15,-1 0 160 0,1 0-160 0,0 0 160 16,1 3-160-16,-2-3 0 0,1-1 0 0,0 0 128 16,-1 0-128-16,0 1 0 0,-3-3 0 0,-2 0 0 15,1 0 0-15,-2 1 128 0,1 1-128 0,0 0 0 0,-2-2 0 0,0 1 0 16,0 2 128-16,-1 0-128 0,3 0 0 15,-4 1 0-15,1 0 0 0,-3-1 0 0,1 0 0 0,0 2 0 16,2-2 144-16,0 2-144 0,2 1 128 0,-2 0-128 16,-2-1 128-16,0-2-128 0,-2-2 144 0,0 1-144 15,0-3 192-15,-2 3-192 0,1 1 208 0,0 0-64 16,-1 0-16-16,-1-1 0 0,-1 0 0 0,1-1 0 16,-11 2 0-16,12-2 0 0,-12 2 0 0,11 0-128 15,-1 0 192-15,-10 0-64 0,12-2-128 0,-5 0 192 16,4-3-192-16,-11 5 192 0,0 0-192 0,10-1 0 15,-1-2 0-15,-9 3 0 0,0 0 0 0,0 0 0 16,0 0 0-16,0 0 0 16,0 0-1952-16,0 0-272 0,0 0-48 0</inkml:trace>
  <inkml:trace contextRef="#ctx0" brushRef="#br1" timeOffset="52410.93">14900 1343 9215 0,'0'0'400'0,"0"0"96"0,0 0-496 0,0 0 0 0,10-5 0 0,-2 1 0 15,-8 4 704-15,10-4 32 0,-2 2 16 0,-8 2 0 16,12-5-112-16,-1 1-32 0,-3 1 0 0,1-1 0 16,0 1 112-16,0-4 32 0,-1 0 0 0,1 3 0 15,-9 4-64-15,10-5-16 0,-10 5 0 0,9-5 0 16,-9 5-64-16,7-4-16 0,-7 4 0 0,0 0 0 15,0 0-32-15,0 0-16 0,0 0 0 0,0 0 0 0,0 0-32 0,0 0-16 16,0 0 0-16,0 0 0 0,-8-1-160 0,-3 1-16 16,-1 1-16-16,-1 0 0 0,-2 2-16 0,-1 0 0 15,0 4 0-15,-2-3 0 0,0 2-48 0,-1 2-16 16,-1-2 0-16,0 4 0 0,-1-4-64 0,-3 3-16 16,-1 0 0-16,-1 0 0 0,-2-1-16 0,2 1-128 15,-1 1 192-15,0-1-64 0,-1 0 16 0,3 3 0 16,-1 1 0-16,3 1 0 0,1 0 16 0,1 4 0 15,1 0 0-15,1-1 0 0,1 2-160 0,3 1 0 16,0-4 0-16,2 2 0 0,3 2 0 0,0 2 0 16,-2 1 128-16,2-3-128 0,2-1 0 0,2-1 0 15,3-2 0-15,1 2 128 0,-1-1-128 0,2 1 0 16,1 1 0-16,1-2 128 0,1 0-128 0,0-3 0 0,2 1 0 0,1 2 128 16,-1-2-128-16,1 1 128 15,-1 1-128-15,2-2 128 0,-1-2-128 0,0 0 192 0,0 1-192 0,0-3 192 16,0 1-192-16,2-1 192 0,-1-3-192 0,2 0 192 15,1-1-192-15,1 0 160 16,0-1-160-16,1-3 160 0,2 2-32 0,1 1-128 0,1-4 192 0,1 1-64 16,0-2-128-16,2 0 160 0,0 0-160 0,0 2 160 15,-1 2-160-15,0-2 0 0,-3-1 0 0,2-1 0 16,-2 1 0-16,2 0 0 0,-1-1 0 0,1 2 0 16,1-2 0-16,-2 4 128 0,-1-3-128 0,0-1 0 15,-1 0 0-15,0-1 0 0,-3 0 0 0,0 0 0 0,-10 0 0 16,11 0 0-16,0 0 128 0,-11 0-128 0,0 0 0 0,0 0 0 15,0 0 144-15,10 0-144 0,-10 0 0 0,0 0 0 16,0 0 0-16,0 0 128 0,0 0-128 0,0 0 0 16,0 0 128-16,0 0-128 0,0 0 128 0,0 0-128 15,-10 5 128-15,-1-1-128 0,0 0 0 0,-2-2 144 16,-1 1-144-16,-1 1 0 0,-3-2 144 0,-1 1-144 16,0-1 0-16,0 0 144 0,-1-1-144 0,1-1 0 15,-2-1 0-15,1-3 128 0,-2 0-128 0,5 0 0 16,-3 2 0-16,3-3 128 0,-1-4-128 0,0 1 0 15,3-3 144-15,0-2-144 0,2-2 176 0,0-3-48 16,0-2 0-16,-1-2 0 0,2-1-128 0,0 1 0 16,1 2 0-16,-1 1 0 0,0-1 0 0,3-1 0 15,0 0 0-15,1 2 128 0,3 0-128 0,0 1 0 16,5 0 144-16,0-1-144 0,0 0 0 0,4-3 144 16,2 1-144-16,2 0 0 0,3 1 0 0,2 1 0 15,-1 1 0-15,4-1 0 0,2 0 0 0,1 0 0 16,1 1 0-16,2 2 0 0,1-1 0 0,3 1 0 15,0-2 0-15,1 3 0 0,-2-1 0 0,-1 6 0 16,-2-1 0-16,-1 4 0 0,0-2 0 0,-2 6 0 0,-4-2 0 0,0 1 0 16,-6 4-224-16,-9 0 48 0,0 0 16 0,0 0-10032 15,9 9-2016-15</inkml:trace>
  <inkml:trace contextRef="#ctx0" brushRef="#br1" timeOffset="52852.99">14900 1977 11055 0,'-15'-5'480'0,"7"1"112"0,2-2-464 0,6 6-128 15,0 0 0-15,-6-5 0 0,6 5 1696 0,0 0 320 16,3-9 64-16,2 3 16 0,3 0-1216 0,3-2-240 16,3 0-64-16,2 3 0 0,2-1 32 0,2-1 0 15,0-2 0-15,1 4 0 0,-2 1 128 0,0 3 32 16,-2 1 0-16,0 1 0 0,-2 1-224 0,-1 4-32 15,-2 4-16-15,-3 3 0 0,-4 1-208 0,-3 7-32 16,-2 2-16-16,-2 2 0 0,-3 1 96 0,-4-3 32 16,-3 0 0-16,1 1 0 0,-2-2 16 0,2-3 16 0,-2 2 0 0,1-3 0 15,2-4 48-15,3 1 16 0,0-3 0 0,4-1 0 16,3-11-176-16,0 13-32 0,0-13-16 0,5 11 0 16,2 1-240-16,2-2 0 0,4-4 0 0,5 1 0 15,3 0-368-15,5-2-112 16,2 2-32-16,3-1-13888 0</inkml:trace>
  <inkml:trace contextRef="#ctx0" brushRef="#br1" timeOffset="55271.64">10894 5662 6447 0,'-18'3'272'0,"8"-2"80"0,-1-1-352 0,1-1 0 0,-1-1 0 0,1 1 0 15,1 1 2192-15,0-1 368 16,1-1 80-16,-2 2 16 0,10 0-1184 0,-8 0-256 0,-2 0-32 0,10 0-16 16,0 0-240-16,0 0-48 0,-7 2-16 0,7-2 0 15,0 0-64-15,0 0-16 0,0 0 0 0,0 0 0 16,0 0-224-16,0 0-48 0,0 0-16 0,11 4 0 15,0-1 128-15,2-1 16 0,1-2 16 0,3 1 0 16,1 0-128-16,3 0-16 0,3 1-16 0,2-4 0 16,-1 1-96-16,3 1-16 0,3-1 0 0,0 1 0 0,1 0-96 15,2 0-32-15,3-1 0 0,1 1 0 16,1 0-64-16,0 0 0 0,3 1-16 0,4 1 0 0,3 0-48 0,3 0 0 16,3 0 0-16,-2-2 0 0,1 0-128 0,0 0 160 15,2 1-160-15,2 1 160 0,1 3-160 0,2-2 0 16,2 0 144-16,-1-2-144 0,-2 0 0 0,-2 0 128 15,1-2-128-15,0 1 0 0,1 1 0 0,2 1 144 16,2-1-144-16,0-1 0 0,0-3 176 0,0 1-176 16,-1 1 160-16,1-2-160 0,0 0 192 0,3 2-64 15,-1-1-128-15,1-1 192 0,-1 1-192 0,-1-2 176 16,-1 0-176-16,-2 1 160 0,0 0-160 0,1 1 0 16,-1 1 0-16,0 0 0 0,1-1 0 0,-5 0 0 15,-2-1 128-15,-1 1-128 0,-2-2 0 0,2 1 0 16,-2 2 144-16,2 1-144 0,1 0 0 0,0 0 128 15,1-1-128-15,-1 0 0 0,-3-2 0 0,-1 2 144 16,-2 0-144-16,1-1 0 0,1 1 128 0,0 0-128 16,0-2 0-16,0 2 0 0,4-2 144 0,-3 1-144 15,-3-1 0-15,0 2 144 0,-1-3-144 0,1-1 0 0,-2 0 0 16,2 3 128-16,0-2-128 0,3-1 192 0,-1 1-192 16,-3 0 192-16,-3 1-192 0,-1 0 0 0,-2-2 0 0,-1-1 0 15,-2 3 0-15,0-1 0 0,-2-1 0 0,1 1 0 16,3 0 0-16,-4 2 0 0,1-2 0 0,-1 0 0 15,-1 3 0-15,-2 1 0 0,-1 0 0 0,-2 0 0 16,-1 0 0-16,-2 1 0 0,-1 3 0 0,-1-4 0 16,-3-3 0-16,1 2 0 0,-2 0 0 0,-3-2 0 0,-1 3 0 0,-1 0 0 15,-1-1 0-15,-1 0 128 0,1-1-128 16,-3 2 0-16,-1 2 0 0,-3-1 0 0,-10-1 0 0,10 1 0 16,-10-1 0-16,9 3 0 0,-9-3 0 0,0 0 0 15,10 1 0-15,-10-1 0 0,0 0 0 0,0 0 0 16,0 0 0-16,0 0 0 0,0 0 0 0,0 0 0 15,0 0 0-15,0 0 0 0,0 0 0 0,0 0 0 16,0 0 0-16,0 0 0 0,0 0 0 0,0 0 0 16,0 0 0-16,-14 4 0 0,-3-2 0 0,1 1 0 15,-2-2 0-15,-1 2 0 0,0-1 0 0,-3 1 0 16,-3-2 0-16,1 3 0 0,-3 0 0 0,-2-1 0 16,0 1 0-16,-3-1 0 0,-1 1 0 0,-5-2 0 15,-4 1 0-15,-2-2 0 0,-1 2 0 0,-2 0 0 16,-4 4 0-16,0-3 0 0,0-1 0 0,-3 1 0 15,-5 3 0-15,-2-4 0 0,-5 4 0 0,-1-1 0 16,-5-1 0-16,-1-1 0 0,-1 1 0 0,-1 1 0 16,2-2 0-16,-4 1 0 0,-6 0 0 0,4-1 0 15,-1-1 0-15,0-1 0 0,2 3 0 0,-5 0 0 0,-5-1 0 16,2-1 0-16,2 1 0 0,1 2 0 0,1 0 0 0,-4-1 0 16,0-1 0-16,1 0 0 0,-3-1 0 0,3-1 0 15,1 3 0-15,-1-1 0 0,-2 1 0 0,2-2 0 16,1-2 0-16,3 1 0 0,2 0 0 0,2 2 0 15,-1 1 0-15,1-2 0 0,-1-1 0 0,6-1 0 16,3 0 0-16,3 2 0 0,1-1 0 0,0 3 0 16,-1-1 0-16,0-3 0 0,1 1 0 0,2-2 0 15,2 0 0-15,2 0 0 0,2 0 0 0,1 2 0 16,3 2 0-16,-2-1 0 0,-1-1 0 0,1-2 0 0,3-4 0 0,1 2 0 16,2-1 0-16,2 2 0 0,2 1 0 0,2 0 0 15,1-1 0-15,0 1 0 0,-1 0 0 0,5-2 0 16,1 1 0-16,0 0 0 0,2 1 0 0,2 0 128 15,2 0-128-15,4-1 0 0,2-3 0 0,1 3 0 16,1-1 0-16,1 2 0 0,1 0 0 0,-1 0 0 16,6 0-144-16,-2 0 144 0,0 0 0 0,0-1 0 15,4 0 0-15,1 1 0 0,2 2 0 0,1 3 0 16,2-1 0-16,8-4 0 0,-7 1-128 0,7-1 128 16,0 0 0-16,0 0 0 0,0 0-192 0,0 0 192 15,0 0-192-15,10 8 192 0,-1-2-192 0,3-3 64 16,4-2 128-16,3 1-208 0,2 1 208 0,5 0-144 15,2-3 144-15,5 0-128 0,4-3 128 0,3 2 0 16,5-1-144-16,4 0 144 0,6-2 0 0,0-1-144 16,-2 0 144-16,7 1 0 0,1-1 0 0,4-2-128 15,3 2 128-15,5 1 0 0,2-1 0 0,1 1 0 16,-1-1 0-16,1 0 0 0,3 0 0 0,4 1 0 16,4 0 0-16,-1 3 0 0,-1-4 0 0,-1 0 0 0,-2 0 0 0,5 3 0 15,3 0 0-15,0-1 0 0,-2-4 0 0,-2 3 0 16,-3 3 0-16,3 1 0 0,2-3 0 0,1 0 0 15,-5 2 0-15,0-1 0 16,1 0 0-16,-1 1 0 0,2 0 0 0,0 0 0 16,-3-1 0-16,0 1 0 0,0 1 0 0,2 1 0 0,1-1 0 0,1 0 0 0,-1-1 0 0,-1 1 0 15,-2 0 0-15,3 1 0 0,2 2 0 0,-2-2 0 16,0-1 0-16,-1 0 0 0,-5 0 0 0,3 0 0 16,-1-1 0-16,1 1 0 0,-2-1 0 0,-1-1 0 15,-5 0 0-15,-1 0 0 0,-2 0 0 0,2-1 0 16,0 0 0-16,-4-1 0 0,-3 0 0 0,-2-1 0 15,-3-2 0-15,-1 4 0 0,-4-1-224 0,-1 0-32 16,0-1-16-16,-1 2 0 16,-2 0-544-16,-4 1-96 0,-7 1-32 0</inkml:trace>
  <inkml:trace contextRef="#ctx0" brushRef="#br1" timeOffset="71881.64">10459 7891 3679 0,'-13'-19'160'0,"7"7"32"0,-3 2-192 0,4-2 0 0,0-1 0 0,0 3 0 16,0-1 800-16,-1 3 112 0,0-2 32 0,0 4 0 15,-2-1-704-15,2 3-240 0,-1 1 144 0,1-1-144 16,-3 0-176-16</inkml:trace>
  <inkml:trace contextRef="#ctx0" brushRef="#br1" timeOffset="72216.86">10227 7735 9375 0,'0'0'416'0,"0"0"96"0,0 0-512 0,0 0 0 0,0 0 0 0,0 0 0 15,-7-2 768-15,7 2 64 0,0 0 16 0,0 0 0 16,0 0-192-16,0 0-32 0,0 0-16 0,0 0 0 15,0 0-160-15,0 0-16 0,14 1-16 0,1 0 0 16,4 0-32-16,3-1-16 0,2 0 0 0,5-1 0 16,3 0-112-16,5-2 0 0,0 2-16 0,2-2 0 15,-1-2-48-15,2 3 0 0,-1-2 0 0,0 2 0 0,2 0-16 0,1 1-16 16,0 0 0-16,2 2 0 0,6 0 16 0,2 1 0 16,-1 0 0-16,1-1 0 0,0 1-176 0,-1-2 160 15,-1 0-160-15,0 0 160 0,0 2-160 0,6 2 192 16,1-2-192-16,2 0 192 0,0-2-48 0,-1 0 0 15,-5-2 0-15,0 2 0 0,-3 0 48 0,1 3 0 16,0 0 0-16,1 2 0 0,2-4-48 0,1 3 0 16,-2-2 0-16,-3 1 0 0,-5-1-16 0,-2 2-128 15,-3-3 192-15,-3 2-64 0,-5 1-128 0,-4 0 0 16,-3-2 0-16,-3 3 0 0,-4 3 128 0,-3-4-128 0,-5 2 128 16,2 2-128-16,-12-8-192 0,6 9-128 15,0 1-32-15,-6-10-6336 0,6 10-1264 16</inkml:trace>
  <inkml:trace contextRef="#ctx0" brushRef="#br1" timeOffset="72736.07">16273 7653 3679 0,'-6'-8'320'0,"-2"2"-320"0,3-5 0 0,-1 5 0 15,-2-3 448-15,0 1 0 0,1 3 16 0,-2-5 0 16,0 3-464-16,-1-4-160 0,-2 5 0 0,2-2 0 15</inkml:trace>
  <inkml:trace contextRef="#ctx0" brushRef="#br1" timeOffset="73050.57">16089 7500 2751 0,'0'0'128'0,"0"0"16"15,0 0-144-15,0 0 0 0,0 0 0 0,0 0 0 0,0 0 1184 0,0 0 208 16,0 0 32-16,0 0 16 0,0 0-608 0,0 0-128 16,0 0-32-16,14 6 0 0,2 1-96 0,4-4-32 15,5-1 0-15,1 0 0 0,1 1-112 0,4-2-32 16,2-1 0-16,1-2 0 0,-1-2-96 0,5 1-32 15,0-2 0-15,3-1 0 0,1 1 128 0,1 3 32 16,4 1 0-16,5 0 0 0,7-4 96 0,-1 1 32 16,2-1 0-16,-2 4 0 0,1-1-64 0,-1 1-16 15,-1 1 0-15,5 1 0 0,2 2-272 0,2-1-48 16,1-2-16-16,-4-1 0 0,-2-1-16 0,-2 2-128 16,-3 0 192-16,1 1-64 0,0 3-128 0,3-2 0 0,-1 1 144 0,0-3-144 15,-6-3 0-15,-1 1 0 0,-2-1 0 0,-3 2 0 16,-3 1 0-16,0 2 128 0,-5 2-128 0,0-1 0 15,1-4 0-15,-3-1 128 0,-4 0-128 0,-3 0 0 16,0 1 0-16,-6 1 0 0,-5 0 0 0,-5 0 128 16,-4-1-128-16,-10 1 0 0,0 0-176 0,0 0 176 31,0 0-512-31,0 0 0 0,-6 9 0 0,-7 0 0 0</inkml:trace>
  <inkml:trace contextRef="#ctx0" brushRef="#br1" timeOffset="74584.67">17585 9128 7935 0,'0'0'352'0,"0"0"80"0,-10-4-432 0,1 3 0 0,0-3 0 0,0 1 0 15,0 1 624-15,1 0 32 0,1-1 16 0,7 3 0 16,-9-1 96-16,9 1 0 0,-9-1 16 0,1-1 0 16,8 2-160-16,0 0-48 0,0 0 0 0,0 0 0 15,-9-1-224-15,9 1-48 0,0 0-16 0,0 0 0 16,0 0-32-16,0 0 0 0,0 0 0 0,0 0 0 16,0 0 160-16,0 0 32 0,0 0 0 0,12 3 0 15,2 0 112-15,1-1 16 0,-1-1 16 0,1-1 0 16,2 0-16-16,2 1-16 0,1 1 0 0,1-1 0 15,4-1-176-15,3 2-48 0,4 0 0 0,2-2 0 16,3 0-144-16,5-2-48 0,0 0 0 0,0-1 0 16,-3 3-16-16,3-2-128 0,3-1 192 0,-1 2-64 15,1 1-128-15,2-1 160 0,3 3-160 0,5-3 160 16,2-2-160-16,-2 0 0 0,-2-1 144 0,-1 2-144 0,1 2 0 16,0 0 0-16,-1-1 0 0,4 0 0 0,3 1 0 0,2 0 0 15,2 1 0-15,-2-1 128 0,-4-1-128 0,0 1 0 16,-2-1 0-16,4 1 128 0,2 0 0 0,2 1 0 15,2-1 0-15,-4 0 0 0,-2-1-128 0,-4-2 0 16,3 2 128-16,0 1-128 0,1 1 240 0,0 3-32 16,2 0 0-16,0-4 0 0,-1-4-208 0,-1 3 0 15,-4 1 128-15,0 0-128 0,0 1 128 0,1 1-128 16,1 1 176-16,1 0-176 0,1-3 144 0,-3 1-144 16,0-1 0-16,-5 2 144 0,-1 0-144 0,0 0 0 15,-2 1 0-15,1 1 128 0,0 2-128 0,2-2 0 16,0 3 0-16,0-2 0 0,0-2 0 0,-2-2 0 15,-1 3 0-15,-1 0 0 0,1 2 0 0,-1-2 0 0,0-3 0 16,1-1 0-16,3 0 0 0,2 2 128 0,-1-2-128 16,-2 2 0-16,-4 1 0 0,-1-2 0 0,2 0 128 0,-1-1-128 15,0-1 0-15,2 1 0 0,2 4 0 0,-1-4 0 16,1-3 0-16,-2 2 0 0,-1 0 0 0,-1 1 0 16,-2 0 0-16,2 0 0 0,1 0 0 0,3-2 0 15,2-1 0-15,0 1 0 0,1 1 0 0,0 0 128 16,-1-2-128-16,-4-1 0 0,-4 2 0 0,2 1 0 15,0 2 0-15,0-2 0 0,0-3 0 0,3 1 0 16,3-1 0-16,0 1 0 0,-1 1 0 0,-3 1 0 16,-3-2 0-16,-2 2 0 0,3 0 0 0,-3-2 0 15,0-2 0-15,-1-1 0 0,0 3 0 0,3 0 0 16,3 0 0-16,0-2 128 0,1 2-128 0,-5 0 0 16,-3-1 0-16,-2-1 0 0,1-2 0 0,-1 4 0 15,3 0 0-15,0 3 0 0,-1 0 0 0,2-1 0 0,3-2 0 16,1 2 0-16,-3-3 0 0,1 2 0 0,-3-1 0 0,-3 0 0 15,-1 2 0-15,0 0 0 0,0-3 0 0,-1-1 0 16,0 1 0-16,0 2 0 0,1 2 0 0,0 0 0 16,0 0 128-16,0-2-128 0,-3-4 0 0,-1 0 0 15,-1 1 0-15,-2 0 0 0,-5-1 0 0,0 3 0 16,-1-1 0-16,-2 0 0 0,3-1 0 0,-2 1 0 16,0 0 0-16,-1 3 0 0,-2 1 0 0,1-1 0 15,-2 1 0-15,1-2 128 0,-2 1-128 0,2 1 0 16,1 3 0-16,0-3 0 0,-3-4 0 0,-2 0 128 0,-1 2-128 15,-2 0 128-15,-2 2-128 0,1 0 160 0,-13 0-160 16,11 0 160-16,-11 0-160 0,8 0 192 0,-8 0-192 0,0 0 192 16,0 0-192-16,0 0 128 0,0 0-128 0,0 0 128 15,0 0 16-15,0 0 0 0,0 0 0 0,0 0 0 16,-6 7-144-16,-2-1 0 0,8-6 0 0,-11 4-176 31,-1 1-320-31,1 4-64 0,-3-3-16 0,-1 3-12160 0</inkml:trace>
  <inkml:trace contextRef="#ctx0" brushRef="#br1" timeOffset="76102.06">21207 9653 6447 0,'-5'-10'576'0,"3"1"-576"0,-1 0 0 0,1 3 0 0,-2-3 1104 0,1 1 112 16,1-4 32-16,-1 1 0 0,-1 3-528 0,2-3-96 15,-1 4-32-15,1-6 0 0,-1-1-416 0,2 3-176 16,0-1 128-16,1 1-128 0,1-1 0 0,-1 2 128 16,0 1-128-16,0 9 0 0,-1-11 0 0,1 11 0 15,0 0 0-15,0 0 0 0,0 0 336 0,0 0-16 16,0 0 0-16,0 0 0 0,0 0 16 0,0 0 0 15,0 0 0-15,0 0 0 0,5 11 32 0,0-2 0 16,0 4 0-16,1-2 0 0,1-3-32 0,0 5 0 16,4-1 0-16,-1 5 0 0,0 1 48 0,1 1 0 15,2 1 0-15,0-2 0 0,-1 0-192 0,2 1-16 16,-1 2-16-16,1-2 0 0,-1-1-16 0,3 0 0 0,1-2 0 0,1 1 0 16,-1-2-144-16,3 1 0 0,-1-2 144 0,2 1-144 15,1 1-144-15,1 0-112 0,-2-6 0 0</inkml:trace>
  <inkml:trace contextRef="#ctx0" brushRef="#br1" timeOffset="76375.42">21471 9452 22287 0,'0'0'976'0,"0"0"224"0,0 0-960 16,0 0-240-16,0 0 0 0,12 4 0 0,0 8 0 0,0 2 0 16,1 1-144-16,0 1 144 0,2 1 0 0,-1 3 0 15,-1 1 0-15,-2-2 0 0,1-2 0 0,-1 1 192 16,1 1-64-16,-1 3-128 0,0 1 0 0,1 0 0 15,-1-3-160-15,2-1 160 16,1 1-1728-16,0-1-240 0</inkml:trace>
  <inkml:trace contextRef="#ctx0" brushRef="#br1" timeOffset="76888.92">22303 10342 8287 0,'0'0'736'0,"-7"-5"-592"16,1-3-144-16,6 8 0 0,-2-6 2368 0,2 0 432 15,2-5 80-15,4 1 32 0,1 0-1568 0,5-5-304 16,2 0-64-16,3-3-16 0,2-5-640 0,3 3-128 16,0-2-16-16,4-1-16 0,4 0-160 0,-1 2 0 15,-1-3 144-15,-2-1-144 0,0 1 0 0,-1-2 0 16,-2 0 0-16,-4 1 128 0,2 2-128 0,-4 2 0 15,-1 4 0-15,-4 1 0 0,0 2 0 0,-2 4 0 16,-1-1 0-16,-1 6 128 0,-8 5-128 0,0 0 0 16,0 0 0-16,0 0 0 0,5 9 0 0,-3 3 0 15,-2 4 0-15,0 4 0 0,-1 4 0 0,-3 3 0 16,0 1 0-16,-2 5 0 0,-2 1 0 0,-1 2 0 0,-2-1 128 16,-2 9-128-16,-1 0 192 0,0 4-16 0,-1-4-16 0,-2 4 0 15,1 3-160-15,-2-1 192 0,0-2-192 0,2 0 192 16,1-4-192-16,-2 3 128 0,3 2-128 0,0-2 128 15,0 1-128-15,1-1-272 0,-1-5 64 0,2 4 16 32,0-3-1904-32,1-2-368 0</inkml:trace>
  <inkml:trace contextRef="#ctx0" brushRef="#br1" timeOffset="77133.98">21924 11180 27119 0,'-6'-14'1200'0,"6"14"256"0,-1-8-1168 0,1 8-288 0,0 0 0 0,11-4 0 0,2 2 304 0,2 2 0 16,2 0 0-16,3 5 0 0,4 0-112 0,0 0-32 15,3 0 0-15,1 3 0 0,1-3 96 0,2 6 0 16,-1 1 16-16,5 0 0 0,1 2-272 0,5 0 128 15,2-2-128-15,2 3 0 0,2 2 0 0,2 0 0 16,-2 1-192-16,-1 0-8624 16,-5 1-1712-16</inkml:trace>
  <inkml:trace contextRef="#ctx0" brushRef="#br1" timeOffset="79505.97">3573 7121 8063 0,'0'0'352'0,"0"0"80"0,0 0-432 0,10-2 0 0,0-1 0 0,-10 3 0 15,0 0 432-15,0 0 0 0,12 0 0 0,-12 0 0 16,0 0-128-16,8 6-32 0,-8-6 0 0,5 16 0 16,-2 0 48-16,-1 3 16 0,-2 0 0 0,-4 3 0 15,-2 3-32-15,-1 6-16 0,0 1 0 0,-2 2 0 16,-2-2-96-16,-2 0-32 0,-1 3 0 0,-2-1 0 15,0 2-160-15,2-2 160 0,0-1-160 0,2 0 160 16,1-3-160-16,-1-4 192 0,2 4-192 0,0-7 192 16,1-4-48-16,0-2 0 0,0 1 0 0,3 0 0 15,0 0 16-15,1-2 0 0,1-4 0 0,1-2 0 0,2 3 16 16,2-3 0-16,-1-10 0 0,0 0 0 0,8 9 128 0,1 0 16 16,1-1 16-16,1-2 0 0,0-4-80 0,3 3-32 15,1-1 0-15,3-3 0 0,1-1 0 0,2 0 0 16,2-2 0-16,4 3 0 0,2 2-32 0,3-1-16 15,1-2 0-15,1 0 0 0,2-1-48 0,1 1 0 16,1 1 0-16,1 0 0 0,2 1 0 0,1 0-128 16,1 6 192-16,3-1-64 0,3 5-128 0,0 1 0 15,2-5 0-15,-4 5 128 0,-4-1-128 0,3 2 0 16,-2-2 0-16,2 1 0 0,1-4 0 0,2 4 0 16,5-4 0-16,0 1 0 0,1-1 0 0,-1 1 0 15,1 2 0-15,-4 0 0 0,1-1 0 0,2 2 0 0,-1-4 0 0,3 4 0 16,3-2 0-16,0-1 128 0,1 3-128 0,-3-3 0 15,-3 2 0-15,-1 0 0 0,-1 0 0 0,2-2 0 16,1 1 0-16,3-3 128 0,-2 2-128 0,1-4 0 16,0 1 0-16,-2 2 0 0,-3-3 0 0,-1 3 0 15,-1-4 0-15,0-2 0 0,1-1 0 0,2 2 0 16,-2 1 0-16,-1-2 0 0,-2-1 0 0,-4-2 0 16,-2-1 0-16,-1 0 0 0,0 1 128 0,-3 0-128 15,0-2 0-15,-6 4 160 0,-2 0-160 0,3 3 160 16,2 3-160-16,-1-4 0 0,-1-4 0 0,-1 1 128 15,2 4-128-15,-1 1 0 0,-5-3 0 0,-1-1 128 16,-4-2-128-16,0 0 0 0,-3 0 0 0,0 0 0 16,1 0 0-16,-2 3 128 0,-1 0-128 0,-3-1 0 15,-1 3 0-15,-2-2 0 0,0-1 0 0,-2 1 0 16,0 1 0-16,-1 1 0 0,-9-5 0 0,9 4 0 0,-9-4 0 0,0 0 128 16,9 0-128-16,-9 0 0 0,0 0 160 0,0 0-160 15,8-4 192-15,-8 4-192 0,0 0 496 0,0 0-16 16,7-10 0-16,-7 10 0 0,0 0-176 0,0 0-48 15,8-4 0-15,-8 4 0 0,9-10-64 0,-9 10-32 16,6-6 0-16,0-4 0 0,1 1-160 0,-1-3 0 16,-1 2 144-16,2-2-144 0,0-1 0 0,3 2 144 15,2-4-144-15,1-3 0 0,-1-2 208 0,3-7-64 16,1-4-16-16,4 2 0 0,0-4 80 0,2 1 16 16,0-2 0-16,-2-2 0 0,-5 2-64 0,0 0-16 15,-2-2 0-15,0 6 0 0,-3-1-144 0,-1 7 0 16,1 1 0-16,-2 7 128 0,-3 4-128 0,-1 3-176 15,-4 9 48-15,0 0-7856 0,0 0-1552 0</inkml:trace>
  <inkml:trace contextRef="#ctx0" brushRef="#br2" timeOffset="87878.71">25997 2497 15663 0,'0'-14'688'0,"0"14"144"0,3-8-656 0,-3 8-176 0,2-8 0 0,-2 8 0 16,0 0 528-16,0 0 80 0,0 0 16 0,0 0 0 15,0 0-304-15,0 0-48 0,9 7-16 0,-3 0 0 16,2 1-96-16,-3 1-32 0,-1 4 0 0,0 0 0 16,2-3 128-16,-2 6 0 0,-2 2 16 0,1 4 0 15,0 1 32-15,-3 3 0 0,2 9 0 0,-1 5 0 16,-1 6-112-16,0 4 0 0,-1 6-16 0,-1 5 0 16,-1 7 80-16,-1 3 0 0,-1 2 16 0,-1 7 0 15,1 3-272-15,0 2 0 0,1 2 0 0,-1 1 0 16,0 0 0-16,-1-3 0 0,0 3 0 0,2 2 0 15,-1 3 0-15,0-3 208 0,-1 0-32 0,1 1-16 0,0-4 96 16,0 0 32-16,-1 2 0 0,0-3 0 0,-2 1 96 0,2-2 0 16,0 0 16-16,1-4 0 0,-2 2 48 0,1-6 16 15,0 2 0-15,1-4 0 0,-2 0-16 0,2-2-16 16,3 0 0-16,-4-4 0 0,0-3-96 0,1-4-16 16,0 3 0-16,0-4 0 0,-2 3-192 0,4-7-128 15,0-1 160-15,-1-3-160 0,-1-1 0 0,0-1 0 16,0-5 0-16,1-3 0 15,2-9-384-15,0-3-32 0,2-1 0 0,-2 0 0 16,2-9-736-16,2-3-160 0,-2-4-32 0</inkml:trace>
  <inkml:trace contextRef="#ctx0" brushRef="#br2" timeOffset="88611.74">24304 5398 7359 0,'0'0'320'0,"0"0"80"0,0 0-400 0,0 0 0 16,0 0 0-16,0 0 0 0,0 0 1440 0,13 3 208 16,-3 0 32-16,1-3 16 0,-1 0-704 0,4-1-144 15,2-1-16-15,3-1-16 0,2-2-144 0,6 1-32 16,2 1 0-16,7-3 0 0,6 1-224 0,4-2-48 0,2-4-16 0,0 1 0 16,-2-4-224-16,3-1-128 0,5 1 128 0,4 1-128 15,6 4 0-15,2 4 0 0,6-1 0 0,-2-1 0 16,-5-2 0-16,1 4 0 0,2 1 0 0,4 3 0 15,7 0 0-15,1-2 0 0,-2-1 0 0,-1 2 0 16,-3 1 144-16,3 1-144 0,6 0 192 0,2 0-192 16,3 1 320-16,-3-1-64 0,-4 0 0 0,3 0 0 15,3 0-80-15,3 0-32 0,4 2 0 0,-4-2 0 16,-3-1-144-16,2 1 128 0,5 0-128 0,1 0 128 16,2-1-128-16,-3 0 0 0,-3-1 0 0,3 2 0 15,5 0 0-15,-2 0 128 0,-5-1-128 0,0 0 0 16,1 0 0-16,2-1 128 0,3 2-128 0,-2 0 0 15,-7 0 128-15,0 2-128 0,1-1 0 0,3 0 128 0,2-1-128 0,-3 0 0 16,-6-1 0-16,0 1 128 0,1-1-128 16,4-1 0-16,3 2 144 0,-5-1-144 0,-5-2 0 0,0 0 144 15,0 0-144-15,3 1 0 0,3-2 0 0,-6 3 0 16,-5-2 0-16,-3 2 0 0,-1-1 0 0,1 1 0 16,4-1 0-16,-5 2 0 0,-4-2 0 0,-6 1 0 15,-6 0 0-15,-3 1 0 0,-3 0 0 0,-2 1-176 16,-7-1 0-16</inkml:trace>
  <inkml:trace contextRef="#ctx0" brushRef="#br2" timeOffset="89145.27">30216 4491 21183 0,'0'0'1888'0,"-8"12"-1504"16,-1 2-384-16,0 6 0 0,1 6 832 0,0 3 112 0,-1 6 16 0,0 3 0 16,0 6-640-16,0 1-128 0,2 9-32 0,-2 2 0 15,-1 1-160-15,0 1 192 0,1 3-192 0,0 0 192 16,-1-3-64-16,2-5 0 0,2-1 0 0,0-2 0 15,1-5-128-15,3-3 0 0,-1-5 144 0,3-7-144 32,2-4-1248-32,0-4-320 0,1-1-64 0</inkml:trace>
  <inkml:trace contextRef="#ctx0" brushRef="#br2" timeOffset="89629.22">30447 6488 21647 0,'0'0'960'0,"-5"-7"192"0,1 0-912 0,1-3-240 0,-3 2 0 0,1 2 0 16,-2 4 448-16,-2 0 32 0,-1 2 16 0,-2 2 0 15,0 0-160-15,-2 4-16 0,-3 1-16 0,0 5 0 16,0 0-48-16,-1 4-16 0,-1 4 0 0,0 1 0 16,0-1 64-16,2 2 16 0,2-2 0 0,1 3 0 15,2 0-48-15,2-2 0 0,3-4 0 0,2 1 0 16,1-1 32-16,4-3 0 0,4 0 0 0,-1-2 0 16,3 1-48-16,-1-5-16 0,-5-8 0 0,12 10 0 15,0-4-96-15,-1 1-16 0,1-2 0 0,2-4 0 16,1-2-128-16,0-6 0 0,3 2 0 0,0 0 0 15,0-5-1616-15,-1 2-368 16,4-3-64-16</inkml:trace>
  <inkml:trace contextRef="#ctx0" brushRef="#br2" timeOffset="89829.15">30863 6816 27647 0,'0'0'2448'0,"0"14"-1952"16,-1 1-496-16,-2 11 0 0,1 0 640 0,-1 8 48 16,-1 0 0-16,-1 0 0 0,-1 0 208 0,-2 1 64 15,1 2 0-15,-2-3 0 0,0-1-448 0,1-2-64 16,0-3-32-16,3-2 0 0,0 1-288 0,0-7-128 16,5-1 128-16,-1-3-128 15,1-5-2176-15,0-11-528 0</inkml:trace>
  <inkml:trace contextRef="#ctx0" brushRef="#br2" timeOffset="90812.7">26094 2877 15663 0,'-7'0'1392'0,"7"0"-1120"0,-6 4-272 0,2-2 0 0,4-2 400 0,0 0 32 16,-5 4 0-16,5-4 0 0,0 0-192 0,-4 4-48 15,4-4 0-15,0 0 0 0,-6 4 384 0,6-4 64 16,-6 2 0-16,6-2 16 0,0 0 304 0,-6-5 64 16,1 2 16-16,5 3 0 0,-5-9-272 0,1-2-48 15,4 11-16-15,-3-11 0 0,-1 0-256 0,1-3-64 16,2 1-16-16,0-4 0 0,-3-3-64 0,4-2-16 16,-1 0 0-16,1-4 0 0,-2 1 32 0,2-5 16 15,0 3 0-15,2-5 0 0,-1-4-16 0,1-2 0 16,2 0 0-16,1-4 0 0,2 0-176 0,-1 0-144 0,0-1 192 15,2 3-192-15,0-2 128 0,-1 1-128 0,2 2 0 0,-1 0 0 16,-2-2 240-16,-1-4-64 0,0 3-16 0,0-3 0 16,-3 1-16-16,0-1 0 0,1 4 0 0,-3 5 0 15,-1-3-144-15,-1 3 0 0,0 3 0 0,0 1 128 16,-1 5 0-16,-2-3-128 0,1 2 192 0,0 0-64 16,-1-4-128-16,0 1 192 0,0 5-192 0,-2-4 192 15,3 2-192-15,1-2 0 0,-1 1 0 0,1 2 0 16,0-1 0-16,1 4 128 0,0-4-128 0,0 4 0 15,1 0 0-15,0 0 0 0,-2 2 0 0,1 2 0 16,1 2 0-16,-3 3 0 0,2-1 0 0,-1 2 0 16,1 3 0-16,0 1-224 0,-1 5 48 0,1 0 16 15,2 5-336 1,0 0-64-16,0 0-16 0,0 0 0 0,-9-2-1952 0,9 2-400 16,0 0-80-16</inkml:trace>
  <inkml:trace contextRef="#ctx0" brushRef="#br2" timeOffset="91146.3">25696 1487 9215 0,'0'0'816'0,"0"0"-656"0,0 0-160 0,0-12 0 15,1 1 1520-15,0 3 272 0,4-1 48 0,2 3 16 16,-1 1-528-16,7-3-112 0,0 0 0 0,3 0-16 16,4-1-432-16,5-2-96 0,0 1-16 0,5-5 0 15,5 0 0-15,5 1 0 0,6 4 0 0,6-2 0 16,6 3-208-16,1-1-32 0,2 4-16 0,-5-2 0 15,-6 1-160-15,-1-4-48 0,0 5 0 0,-5 1 0 16,-2 1-192-16,-4 4 0 0,-3 0 0 0,-4 0-12032 16</inkml:trace>
  <inkml:trace contextRef="#ctx0" brushRef="#br2" timeOffset="91730.65">24852 953 15663 0,'0'0'1392'0,"-12"0"-1120"0,3 0-272 0,-1 2 0 16,0 1 848-16,0 2 112 0,0 0 32 0,1 0 0 16,-1 3-800-16,0 2-192 0,1-1 0 0,-2 1 0 15,1 0 0-15,0-1 0 0,-1 1 0 0,-1-2 0 16,1-1 240-16,-1 4 0 0,1 0 0 0,-1 2 0 16,0 3 288-16,-4 1 64 0,3 1 16 0,-3 1 0 15,1 3-160-15,0 1-16 0,-2-1-16 0,1 5 0 0,0-4-64 0,2-1-16 16,-1 3 0-16,3 0 0 0,-1-1-208 0,0 2-128 15,2-4 160-15,3 1-160 0,-1-2 272 0,5-2-32 16,2-3-16-16,2 0 0 0,4-3 0 0,2 1 0 16,3-5 0-16,2 2 0 0,3-6-32 0,5 0 0 15,4-1 0-15,1-2 0 0,6-3 0 0,1-4 0 16,2 0 0-16,0 0 0 0,1-1-64 0,-1-2-128 16,-3 0 176-16,1-2-176 0,-2 2 128 0,0-2-128 15,0 1 0-15,1-2 0 16,-3-2-992-16,0 4-304 0,-3-2-64 0,-3 3-10032 0</inkml:trace>
  <inkml:trace contextRef="#ctx0" brushRef="#br2" timeOffset="92163.83">25164 1471 27183 0,'-16'-1'1200'0,"8"2"256"0,8-1-1168 0,0 0-288 0,-9 3 0 0,9-3 0 16,0 0 0-16,0 0 0 0,0 0 0 0,0 0 0 15,0 0 144-15,11 4-144 0,-1-2 0 0,0-1 144 16,3 1-144-16,-2 0 160 0,1-2-160 0,-2 2 160 16,-10-2-160-16,11 5 0 0,-1-2 0 0,-10-3 0 15,7 9 0-15,-2 0 0 0,-3 3 0 0,1-3 0 16,-3-9 0-16,0 12 0 0,0 1 0 0,0-3 0 15,-1 2 304-15,-1-4-32 0,2 3 0 0,-1 0 0 0,0-2 256 0,1 4 48 16,0-4 16-16,0 1 0 0,1-4 16 0,2 4 0 16,-1-1 0-16,2 1 0 0,-4-10-224 0,6 7-64 15,1 0 0-15,1 0 0 0,0 0-80 0,1 1-32 16,0-3 0-16,1 3 0 0,0-5-32 0,2 0-16 16,0 0 0-16,1-1 0 0,-1 2-160 0,2-2 0 15,2 0 144-15,-1-2-144 0,-1 0 0 0,0 1 128 16,0-1-128-16,0-1 0 0,-1-1 0 0,-2 0 0 15,1-1-160-15,-2 2 160 16,-10 1-864-16,10-1-64 0,-10 1-16 0,0 0 0 16,0 0-256-16,0 0-48 0,0 0-16 0,0 0 0 15,0 0 176-15,-7 2 48 0,-2 3 0 0,0-2-10160 0</inkml:trace>
  <inkml:trace contextRef="#ctx0" brushRef="#br2" timeOffset="92882.76">25248 1545 5519 0,'0'0'496'0,"0"0"-496"15,0 0 0-15,0 0 0 0,-6 5 1216 0,6-5 160 16,0 0 32-16,-9 3 0 0,9-3-528 0,0 0-112 0,-10-4 0 0,10 4-16 16,-5-4 64-16,5 4 16 0,-4-6 0 0,4 6 0 15,-1-11-96-15,1 11-16 0,1-10 0 0,3 1 0 16,1 1-16-16,0-1-16 0,0 0 0 0,4 1 0 16,-1 2-288-16,-1-3-48 0,0 2-16 0,-7 7 0 15,7-10-96-15,1 5-32 0,-1-1 0 0,-7 6 0 16,8-8-208-16,-8 8 176 0,10-2-176 0,-10 2 160 15,0 0-160-15,12 1 0 0,-1 2 0 0,-1 3 128 16,-10-6-128-16,10 6 0 0,-2 2 0 0,0 2 0 16,-1-4 0-16,1 3 0 0,-2-2 144 0,-1 3-144 15,1-3 256-15,-1 4-32 0,0-2 0 0,-1 2 0 16,-3-2 16-16,-1 2 0 0,0 1 0 0,-1-2 0 16,-3 3 48-16,-1-1 16 0,-2 0 0 0,-2 0 0 15,0 2-128-15,-1-1-32 0,-2 4 0 0,-1-1 0 16,-2 2 96-16,-1-1 16 0,0-2 0 0,-2 1 0 15,-1 1 128-15,-1-3 16 0,-1-3 16 0,0 3 0 0,-2 0-96 0,1-2 0 16,-1-2-16-16,7 1 0 0,-6-2-80 0,3 0-16 16,1-5 0-16,6 1 0 0,-2 1-64 0,5-2-16 15,9-4 0-15,0 0 0 0,0 0 80 0,0 0 16 16,0 0 0-16,0 0 0 0,15-1 144 0,7 0 16 16,3 1 16-16,4-2 0 0,3 0-112 0,2-1-32 15,2 1 0-15,-2-1 0 0,-2 1-256 0,1-2 160 16,1-3-160-16,-1 2 128 0,1 0-128 0,0-1 0 15,1-2 0-15,1 4 128 16,-2-2-1280-16,1 2-256 0,-1 3-48 0,-2-2-12816 0</inkml:trace>
  <inkml:trace contextRef="#ctx0" brushRef="#br2" timeOffset="96297.6">25922 5309 9839 0,'0'0'432'0,"0"0"96"0,0 0-528 0,0 0 0 15,0 0 0-15,0 0 0 0,0 0 688 0,0 0 16 16,0 0 16-16,0 0 0 0,0 0-208 0,0 0-32 16,0 0-16-16,0 0 0 0,0 0-32 0,0 0-16 15,6-9 0-15,2-5 0 0,0 0 160 0,2 0 16 16,1-3 16-16,2-1 0 0,1 2-64 0,4-3-16 16,0-4 0-16,2 0 0 0,3 0-144 0,1-3-16 15,4 0-16-15,1-3 0 0,3 1-32 0,-3-4 0 16,0-3 0-16,-1-1 0 0,2-1 48 0,0 2 0 0,2-2 0 0,-3 0 0 15,2 1-96-15,0 2-16 0,4-2 0 0,0 2 0 16,1 0-64-16,1-1 0 0,1 2-16 0,-1 0 0 16,0 0-48-16,-3-1-128 0,-1-2 192 0,-3-2-64 15,0-2 16-15,-1 0 0 0,1 2 0 0,2-1 0 16,3-2 64-16,0 1 16 0,-1 1 0 0,2 1 0 16,1 1-32-16,-1 2 0 0,-2 0 0 0,0 0 0 15,2-2-48-15,-4 2-16 0,-3 0 0 0,0 3 0 16,-5 3-128-16,2 0 192 0,-1-2-192 0,-1 3 192 15,-1-4-192-15,1-1 192 0,3 3-192 0,-3 2 192 16,3-4-192-16,1 2 128 0,-2 0-128 0,5 0 128 16,1 2-128-16,-2 0 0 0,1-3 144 0,-2 1-144 15,0-2 176-15,-1 0-48 0,-2 1 0 0,-1 1 0 16,-1 1 32-16,2-3 0 0,-1 2 0 0,-1 2 0 0,-1-4 0 0,0 7 0 16,0-2 0-16,0 4 0 0,-1-2-32 0,1 0 0 15,-2 3 0-15,-1 1 0 0,2 3-128 0,-1 1 160 16,-2-4-160-16,0 0 160 0,-1 0-160 0,-1 1 192 15,-2 0-192-15,0-1 192 0,2 2-192 0,1-2 128 16,-2-1-128-16,-1-1 128 0,-1 2-128 0,0-7 0 16,0 5 0-16,0 0 128 0,0 1-128 0,1 2 0 15,1-3 0-15,2 4 128 0,1-1 16 0,-2 1 0 16,-1-2 0-16,0 1 0 0,2 0-16 0,1 1-128 16,0-2 192-16,-1 5-64 0,1 0-128 0,-1 4 128 15,-2-1-128-15,0-1 128 0,-2 0-128 0,0-1 0 16,-1 3 144-16,3-2-144 0,0 3 0 0,-2 1 0 0,-1-3 0 0,2-1 128 15,-1 0-128-15,1-2 0 16,3-2 0-16,-1 0 0 0,-1-1 0 0,1-1 0 0,-2 0 0 0,-1 3 128 16,0-1-128-16,-1 0 0 0,-1 0 0 0,1 2 0 15,-1 1 0-15,-2-1 0 0,3 1 0 0,-3 0 0 16,0 3 0-16,0 3 0 0,0-2 0 0,2 2 0 16,-1-4 0-16,1 1 128 0,1 0-128 0,0 0 0 15,0 0 0-15,0 2 0 0,-1-3 0 0,1-1 0 16,2 3 0-16,-3-3 0 0,-1 1 0 0,2 3 0 15,-2-2 0-15,2 2 0 0,-2 0 0 0,1-3 128 16,1 3-128-16,-3-1 128 0,0-2-128 0,-2 4 128 16,-2-2-128-16,0 3 128 0,-1-1-128 0,0 4 128 15,-5 5-128-15,4-9 0 0,-4 9 0 0,0 0 128 16,0 0-128-16,0 0 0 0,4-6 0 0,-4 6 0 0,0 0 0 0,0 0 0 16,0 0 0-16,0 0 0 0,0 0 0 0,0 0 0 15,0 0 0-15,0 0 0 0,0 0 0 0,0 0 0 16,0 0 0-16,0 0 0 0,5-3 0 0,-5 3 0 15,0 0 0-15,0 0 0 0,5-3 0 0,-5 3 0 16,0 0 0-16,0 0 0 0,0 0 0 0,0 0 0 16,0 0 0-16,0 0 0 0,0 0-128 0,0 0-64 15,0 0 0-15,0 0 0 16,0 0-1552-16,0 0-320 0,0 0-64 0</inkml:trace>
  <inkml:trace contextRef="#ctx0" brushRef="#br2" timeOffset="96834.67">29385 1476 9215 0,'-12'7'816'0,"-2"2"-656"0,-1-3-160 0,1 3 0 0,1-4 1376 15,2 1 240-15,-1 2 48 0,3-4 16 0,2 1-976 0,7-5-192 16,-10 5-32-16,10-5-16 0,0 0-144 0,0 0-48 15,0 0 0-15,0 0 0 0,0 0 496 0,0 0 112 16,0 0 16-16,0 0 0 0,10-12-112 0,0 2-16 16,3 1 0-16,1-2 0 0,1 3-240 0,0-4-48 15,-1-1-16-15,3 1 0 0,-1-1-176 0,2 0-32 16,0 0-16-16,0-1 0 0,-2-1 64 0,1-3 16 16,-1 0 0-16,2 2 0 0,0-2 144 0,2 0 48 15,2 0 0-15,-2 1 0 0,-1-1-80 0,0 0-16 16,3 0 0-16,-2 0 0 0,-1 3-176 0,-1 4-48 0,-4-1 0 0,0 0 0 15,0 0-192-15,-3 1 176 0,2-2-176 0,-4 4 160 16,-3-1-160-16,-6 10 0 0,8-5 0 0,-8 5 128 16,0 0-128-16,0 0 128 0,0 0-128 0,0 0 128 15,-10 1-128-15,0 3 0 0,-2 1 0 0,1 3 0 32,-1-5-352-32,1 4-96 0,1 0-32 0,-3-2 0 15,2 1-2144-15,-1 0-448 0,-3-2-64 0,3 0-32 0</inkml:trace>
  <inkml:trace contextRef="#ctx0" brushRef="#br2" timeOffset="98118.13">29938 1066 18543 0,'-12'10'816'0,"6"-4"176"0,-1 2-800 0,0 2-192 15,-1 2 0-15,-1-5 0 0,0 2 544 0,0-3 64 16,1 2 16-16,-1 2 0 0,-2-3-144 0,0 2-32 16,0-3 0-16,-2 1 0 0,-1 0 16 0,0-3 0 15,0 1 0-15,0 0 0 0,-1-3 160 0,1 0 16 16,0 0 16-16,1-1 0 0,0-2 0 0,2-1 0 16,-1-1 0-16,1-3 0 0,3-1-16 0,3 0-16 15,0-5 0-15,4 1 0 0,-3-1-144 0,3-2-32 16,2-3 0-16,0 0 0 0,-1-1-144 0,7-2-48 15,3-3 0-15,4-4 0 0,4 2-256 0,2-5 160 16,4-2-160-16,4 4 128 0,3-1-128 0,2 3 0 16,0-1 0-16,0 6 0 0,-3-1 0 0,0 3 0 0,-4 1 0 0,1 3 0 15,-7 1-144-15,-1 6 144 0,-1 2 0 0,-3 5 0 16,-1 1 0-16,-1 4 0 0,-1 5 0 0,-5-1 0 16,-3 4 0-16,-4 6-192 0,-4 6 192 0,-3 4-160 15,-4-2 160-15,-3 6 0 0,-1 3 0 0,-3-2 0 16,-5-2 0-16,2-3 0 0,-3 2 0 0,0-5 128 15,-1-1 48-15,1-3 16 0,-1-4 0 0,-1 1 0 16,1-3 160-16,0-2 32 0,0-1 16 0,1-2 0 16,0-5-160-16,4-4-48 0,-1-1 0 0,6 0 0 15,2-4-48-15,2-3-16 0,3-1 0 0,2-5 0 16,1-1 16-16,2 2 0 0,3-4 0 0,3-1 0 16,2-5-144-16,3-2 0 0,2 0 0 0,3-3 128 15,2 0-128-15,3 3 0 0,-2-1 0 0,4 4 128 0,1 2-128 16,0 3 0-16,2 2 0 0,-1 5 0 0,-1 0-144 0,0 5 144 15,-3 3 0-15,-1 3 0 0,0 2-160 0,-3 5 160 16,-3 0-128-16,0 4 128 0,-4 3-128 0,-2 6 128 16,-2 6-128-16,-5 1 128 0,-1 3 0 0,-4 1 0 15,-2 1 0-15,1-3-128 0,-5-5 128 0,-1 1 0 16,-1-3 0-16,-1-3 0 0,0-4 0 0,-2-1 0 16,-2-5 0-16,1-2 0 0,0 1 128 0,-1-5-128 15,3-1 160-15,-1 0-160 0,3-5 208 0,-1-3-48 16,2-1-16-16,3-5 0 0,1-1 48 0,2-3 16 15,3-2 0-15,3-3 0 0,-1-3-208 0,3-2 128 16,4 0-128-16,-2-4 0 0,3-3 0 0,2-2 0 0,4-4 0 16,1 1 0-16,0-3 0 0,5 4 0 0,2-1 0 0,1 6 0 15,1 3 0-15,2 6 0 0,-2 4 0 0,1 2 0 16,-1 2-160-16,1 3 160 0,-2 6-128 0,1 3 128 16,-1 3-144-16,-1 5 144 0,0 2-160 0,-1 3 160 15,-3 2-144-15,-2 8 144 0,-2 2-128 0,-2 3 128 16,-4 4 0-16,-1 5 0 0,-4 1 0 0,0 1-128 15,-4-1 128-15,2-4 0 0,-2-4 0 0,-1-3-128 16,0-1 128-16,-3-2 0 0,1-1 0 0,-2-3 0 16,0-4 160-16,-3-1-32 0,-3 1-128 0,-2-5 192 15,1 0 16-15,1-1 0 0,-2-1 0 0,-1-4 0 16,-1-6-80-16,0 1-128 0,-1-5 176 0,0-3-176 16,-1 1 192-16,1-3-192 0,0-2 192 0,2-2-192 15,3-3 160-15,2-2-160 0,1-4 128 0,5 0-128 16,0-6 0-16,4-2 0 0,0-3 128 0,6-1-128 0,0 1 0 0,5 2 0 15,2 5 0-15,2 1 0 0,0 4 0 0,4 4 0 16,1 3 0-16,2 3-176 0,1 6 176 0,0 5-160 16,0-1 160-16,1 3-160 0,-2 3 160 0,3 2 0 15,0 5-144-15,0 2 144 0,-1 2 0 0,1 3-144 16,-4 4 144-16,-3 4 0 0,-1 2 0 0,-3 6-128 16,0 4 128-16,-3 5 0 0,-2 2 0 0,-3 5 0 15,0-5 0-15,-6 3 0 0,1-2 0 0,-3-1 0 16,-2-5 0-16,-2-2 0 0,-1-4 0 0,-4-3 0 15,-1-1 0-15,-4-3 0 0,-4-3 128 0,0-4 16 16,0-1 16-16,-5-3 0 0,0-4 48 0,0-1 16 0,2-6 0 0,0-2 0 16,1-3-64-16,1-4-16 0,0-4 0 0,3-1 0 15,3-6-144-15,3-1 160 16,3-6-160-16,1-5 160 0,4 0-160 0,3-5 128 0,1-4-128 0,5-2 128 16,3-2-128-16,4 0 0 0,2-3 0 0,4 4 0 15,4 5-144-15,4 0-16 0,3 1 0 0,3 4 0 16,3 2 160-16,1 6-208 0,0 3 80 0,-1 4 128 15,-3 5-176-15,-1 3 176 0,0 5-128 0,-3 5 128 16,-2 9-144-16,-3-1 144 0,-3 3-160 0,-3 5 160 16,-1 7-144-16,-4-1 144 0,-6 4-128 0,-3 2 128 15,-3 3 0-15,-8 1 0 0,-3-1 0 0,-1-2 0 16,-5-2 0-16,-2-6 0 0,-1-1 0 0,-1-2 0 16,-4-1 176-16,0-7-48 0,-1-2 0 0,-3-2 0 15,-1-3 0-15,1-3 0 0,2-3 0 0,1-4 0 16,2-5-128-16,1 0 0 0,5-5 0 0,3-2 0 15,2-5-2608-15,2 1-400 0</inkml:trace>
  <inkml:trace contextRef="#ctx0" brushRef="#br2" timeOffset="102420.59">29889 1226 14735 0,'0'0'640'0,"-9"-1"160"0,0-2-640 0,2 1-160 0,7 2 0 0,-9-5 0 16,0 3 560-16,9 2 80 0,-8-1 0 0,1-2 16 16,-1 0-96-16,2-1-32 0,1-4 0 0,0 2 0 15,0-1 368-15,1-1 64 0,0 0 0 0,-1-3 16 16,1-1-208-16,0 2-32 0,0-4-16 0,3 1 0 15,-3-2-64-15,0 1-16 0,1-4 0 0,-2-1 0 16,3-5-176-16,-2 0-32 0,2 2-16 0,-1-3 0 16,1 1-128-16,1-4-32 0,-1-2 0 0,1 1 0 15,0 4-128-15,0-1-128 0,2 3 192 0,1 4-192 16,2-1 160-16,1 2-160 0,2 3 128 0,0 2-128 0,0 6 0 16,3 0 0-16,1 4 0 0,2 1 0 0,0 2 0 0,2 3 0 15,0-1 0-15,0 7 0 0,1 3 0 0,0 0-144 16,1 5 144-16,-2-1-160 0,-1 1 160 0,-1 3 0 15,-2 7 0-15,-1-3 0 0,-6 2 0 0,0 3 128 16,1 4-128-16,-5 0 176 0,-3-5-176 0,1 0 0 16,-2-4 144-16,-1 0-144 0,-4-4 240 0,-2-2-32 15,-2-1 0-15,-2-5 0 0,-1 2 288 0,-1 0 48 16,-4-5 16-16,-3 0 0 0,-3-2-240 0,2-2-64 16,2-5 0-16,-4-5 0 0,1-2-64 0,-2-2 0 15,0-1-16-15,5-5 0 0,0-2 96 0,3 0 32 16,2-4 0-16,4 0 0 0,2-5-80 0,5 0-16 15,3-7 0-15,4-1 0 0,1 0-208 0,6 0 0 16,3-1 128-16,4 5-128 0,2-1 0 0,3 7 0 0,6-1 0 0,0 5-160 16,2 2 160-16,1 3 0 0,2 4 0 0,3 1-128 15,0 6 128-15,2 2-128 0,-2 1 128 0,-2 2-128 16,-1 1 128-16,-4 3 0 0,-3 6 0 0,-2 0 0 16,-4 4-128-16,-3 3 128 0,-1 2-128 0,-5 5 128 15,-3-1 0-15,-4 4-160 0,-4-2 160 0,0 4 0 16,-5-7 0-16,-2 2 0 0,-3 0 0 0,-3-3 0 15,-5-4 0-15,-2 1 0 0,-2-1 0 0,-2-2 0 16,-2-1 192-16,-1-3-48 0,-2-6-16 0,3-1 0 16,1-2 192-16,5-4 16 0,1-2 16 0,6-2 0 15,3-8-80-15,4-1-16 0,3 0 0 0,3-2 0 16,2-2-256-16,3-4 128 0,3-2-128 0,2 1 0 0,3-1 0 0,3 1 0 16,2 2 0-16,3 2 0 15,3 0 0-15,1 2 0 0,-1 4 0 0,1 7-144 0,0 2 144 0,-1 4 0 16,-2 4-144-16,2 4 144 0,-3 4-128 0,-3 6 128 15,1 4-160-15,-6 6 160 0,-4 1-128 0,-5 5 128 16,-5 4 0-16,-4 3-144 0,-4-3 144 0,-4-2-192 16,-1-3 192-16,-5-7-192 15,-1 0-192-15,2-6-32 0,0-2-16 0,3-5-10432 16,2-3-2080-16</inkml:trace>
  <inkml:trace contextRef="#ctx0" brushRef="#br2" timeOffset="103472.28">29601 2117 8287 0,'0'0'736'0,"0"0"-592"16,0 0-144-16,0 0 0 0,0 0 1088 0,0 0 192 0,0 0 48 16,0 0 0-16,0 0-416 0,6-6-80 0,-6 6 0 0,0 0-16 15,0 0 64-15,0 0 16 16,-3-9 0-16,3 9 0 0,0 0-80 0,-8-3-16 0,8 3 0 0,-9 4 0 16,-1 1-272-16,-1 4-48 0,0 2-16 0,-1 1 0 15,0 2 0-15,-1 4 0 0,0 2 0 0,-1 3 0 16,0 4 32-16,-1-1 0 0,0 2 0 0,0 4 0 15,2-3-16-15,-2 4 0 0,2 4 0 0,3 1 0 16,2 3-112-16,4-4-32 0,3-2 0 0,2-2 0 16,3-5-192-16,3 2-144 0,4-5 192 0,3 0-192 15,2-2 160-15,2-5-160 0,1-1 128 0,3-6-128 16,0-2 128-16,2-5-128 0,-1-2 0 0,2 0 128 16,0-1-384-16,0 1-96 0,-1-5-16 0,-3-2-8576 15,-2-2-1712-15</inkml:trace>
  <inkml:trace contextRef="#ctx0" brushRef="#br2" timeOffset="106157.68">29879 2146 1839 0,'0'0'160'0,"0"0"-160"0,0 0 0 0,0 0 0 0,0 0 2224 0,0 0 400 15,0 0 96-15,0 0 16 0,0 0-1600 0,0 0-320 16,0 0-64-16,0 0-16 0,-9-2-384 0,9 2-80 16,0 0-16-16,0 0 0 0,-9 0-80 0,9 0-32 15,0 0 0-15,0 0 0 0,0 0 112 0,0 0 32 16,0 0 0-16,0 0 0 0,0 0 128 0,0 0 32 16,0 0 0-16,0 0 0 0,0 0 112 0,0 0 16 15,0 0 16-15,0 0 0 0,0 0-144 0,-6 6-48 0,6-6 0 0,0 0 0 16,0 0-32-16,0 0-16 0,0 0 0 0,0 0 0 15,0 0-64-15,0 0-16 0,0 0 0 0,0 0 0 16,0 0-48-16,0 0-16 0,0 0 0 0,0 0 0 16,0 0-208-16,0 0 128 0,-9 6-128 0,6 3 0 15,3-9 0-15,-1 9 0 0,2 3 0 0,-1-2 0 16,-1 3 0-16,1 2 0 0,3 0 0 0,-2 7 0 16,-1 1 304-16,0 4-48 0,0 0 0 0,0 6 0 15,0 4-16-15,0 4-16 0,-1 3 0 0,-3-2 0 16,-4 0-32-16,1-2-16 0,-1-4 0 0,2 0 0 15,-3-4 16-15,0-6 16 0,0 0 0 0,0-3 0 16,0-2 96-16,2 0 16 0,0-4 0 0,2-3 0 16,3-1-320-16,2-13 0 0,0 8 0 0,0-8-8704 15,0 0-1728-15</inkml:trace>
  <inkml:trace contextRef="#ctx0" brushRef="#br2" timeOffset="106607.42">29662 2272 9215 0,'0'0'816'0,"0"0"-656"0,0 0-160 0,11-4 0 16,1 0 1536-16,2 1 288 0,1-1 48 0,0-1 16 15,2 2-1120-15,0-1-240 0,2 1-32 0,2-1-16 16,2-1 48-16,1 0 16 0,1-1 0 0,2 0 0 16,-2 5-32-16,1-2 0 0,-3 1 0 0,-2-1 0 15,-2 1-320-15,-1 2-64 0,-1 1 0 0,-5 2-128 16,-1-1 128-16,-4 3-128 0,-2 4 0 0,-5-9 0 16,3 11 192-16,-3 1-32 0,-3 2 0 0,-2 2 0 15,-1 2 64-15,-2 3 16 0,-1 1 0 0,-1 0 0 16,-3-4-48-16,1 2-16 0,-1 1 0 0,0-2 0 15,1 1-16-15,0-1 0 0,-2-3 0 0,3 1 0 16,2 0-160-16,2-2 160 0,2 0-160 0,3-2 160 16,1 1-160-16,3 1 0 0,2 0 0 0,1 1 0 0,4-4 192 0,2 3-64 15,-1 1 0-15,2 2 0 0,-2 3 128 0,0-2 0 16,2-2 16-16,-2 1 0 0,-2 1-80 0,-1 0-32 16,-1-2 0-16,2 3 0 0,-4-5-160 0,0-1 128 15,-2 0-128-15,0-4 128 0,-2-1-128 0,0-9-176 16,2 11 48-16,-2-11-11856 15</inkml:trace>
  <inkml:trace contextRef="#ctx0" brushRef="#br2" timeOffset="106960.49">30457 2439 11967 0,'0'0'1072'0,"-7"1"-864"0,-1 1-208 0,1 5 0 15,0 0 2000-15,0 6 368 0,-2-1 64 0,0 4 0 16,-1 3-1536-16,1 1-320 0,-3 3-64 0,3-1-16 16,0-3-112-16,1 1 0 0,-1 2-16 0,2 1 0 15,2-2-64-15,3 0-16 0,-1-3 0 0,4-1 0 16,3 1-288-16,1-1 128 0,2-7-128 0,2 0 0 0,1-1 0 16,1 0 0-16,2-7-160 0,0 1 160 15,-2-2-976-15,0-2-80 0,1 0-16 0</inkml:trace>
  <inkml:trace contextRef="#ctx0" brushRef="#br2" timeOffset="107341.52">30638 2465 17615 0,'0'0'768'0,"0"0"192"0,0 0-768 0,0 0-192 0,-10 7 0 0,1-2 0 16,0 2 512-16,0 3 80 0,-1 3 16 0,1 0 0 16,-1 2-64-16,1 4-16 0,-4-1 0 0,3 0 0 15,0 1 48-15,1-3 0 0,0 0 0 0,4 0 0 16,1 1-176-16,3 1-16 0,1-1-16 0,4-1 0 16,2-9-176-16,0 2-48 0,3-1 0 0,0-4 0 15,3-6-16-15,-1 1 0 0,2-4 0 0,1 0 0 16,0-4 0-16,2 1 0 0,-2-3 0 0,2 2 0 15,0-2-128-15,-1-1 128 0,-1-1-128 0,-1 1 128 16,0 0-128-16,-3 3 128 0,-4-1-128 0,-1 4 128 16,-1-7 0-16,-3 4 0 0,-2-2 0 0,-3 2 0 15,-1-1 320-15,-4 2 48 0,-1-1 16 0,-1 3 0 16,-1-1-64-16,0 4 0 0,-2-1 0 0,1 3 0 0,-1-1-448 0,1 2-128 16,2 0-16-16,-1 3 0 15,2-2-2144-15,0 2-416 0</inkml:trace>
  <inkml:trace contextRef="#ctx0" brushRef="#br2" timeOffset="107675.67">31094 2385 12895 0,'0'0'576'0,"0"0"112"0,0 0-560 0,-9 0-128 16,9 0 0-16,-10 3 0 0,1 1 2864 0,0 3 528 0,-1-4 128 0,0 1 0 15,-1 1-2640-15,-1 1-544 0,1-1-96 0,-2 3-32 16,0-1-208-16,1-2 0 0,-2 0 0 0,1 3 0 16,-1-4 0-16,2 2 0 0,4 2 0 0,1-3 0 15,2 4 0-15,5-9 0 0,-1 9 0 0,1-9 0 16,4 11 0-16,3-2 0 0,0 3 0 0,2-2 0 16,-1 2 272-16,4 1-32 0,-1-3-16 0,1 2 0 15,-2-2 80-15,0-2 16 0,-2 2 0 0,-1-1 0 16,-2 2-112-16,-1-3-16 0,-1 2 0 0,-3-10 0 15,-3 9 304-15,-2 2 48 0,-2 1 16 0,-1-6 0 16,-5 2-96-16,2-1-16 0,-4-4 0 0,-2 3 0 16,-1 2-320-16,-1-3-128 0,-1-1 0 0,1-3 144 15,1-4-800 1,1 0-176-16,2 0-16 0,2-2-8368 0,3 1-1680 0</inkml:trace>
  <inkml:trace contextRef="#ctx0" brushRef="#br2" timeOffset="108225.73">31305 1998 15663 0,'0'0'1392'0,"0"0"-1120"0,0 0-272 0,0 0 0 15,-9 1 1136-15,9-1 160 0,-10 7 48 0,0 0 0 16,2 2-640-16,-2 1-112 0,3 4-16 0,-4 0-16 16,3-1-224-16,-3 2-32 0,2 1-16 0,1 1 0 15,0 2 16-15,2-1 0 0,0-1 0 0,4 3 0 16,1 0-128-16,2 1-32 0,1 0 0 0,2-1 0 15,1-1-144-15,0 2 0 0,3-1 0 0,-3 0 128 16,3 2 0-16,1-2-128 0,-2-1 192 0,1 0-64 16,0 0-128-16,-2 0 0 0,-1 2 0 0,0 0 0 15,-1 0 0-15,-3 2 0 0,-2-4 0 0,0-3 0 16,-2 1 144-16,-1-5 48 0,-1 1 16 0,-1 0 0 0,0-4 352 0,-1 2 64 16,-2-2 16-16,2 0 0 0,2-5-256 0,-4 0-64 15,-2-1 0-15,1-1 0 0,3-1-144 0,7-1-48 16,-10-5 0-16,1 0 0 0,0-2-128 0,2-4 128 15,4 2-128-15,0-2 128 0,2-1-128 0,1 2 0 16,2-3 0-16,2 1 0 0,1 0-176 0,3-2 176 16,2 3-128-16,1 3 128 0,1-2-144 0,-1 5 144 15,-1 1-160-15,1 3 160 0,1 0-128 0,0 2 128 16,-1 1 0-16,-1 2-144 0,-10-4 144 0,11 9 0 16,-4-1-144-16,-2 2 144 15,-5-10-528-15,0 0-48 0,0 10 0 0,0-10-7808 16,-2 13-1584-16</inkml:trace>
  <inkml:trace contextRef="#ctx0" brushRef="#br2" timeOffset="108566.6">31370 2778 23151 0,'0'0'1024'0,"-2"9"208"0,-4 2-976 0,1 5-256 0,2-1 0 0,-4 3 0 0,1 1 656 0,-3 0 96 16,-1 0 16-16,0-1 0 0,-1-1-224 0,0 5-32 16,-3 1-16-16,0 0 0 0,-1-4-304 0,1-1-64 15,0-1-128-15,1 0 192 0,-3-4-192 0,4-1-192 16,2 0 48-16,1-6 0 16,9-6-2096-16,-9 1-432 0</inkml:trace>
  <inkml:trace contextRef="#ctx0" brushRef="#br2" timeOffset="109525.9">31793 2369 7359 0,'0'0'320'0,"0"0"80"0,0 0-400 0,0 0 0 16,0 0 0-16,0 0 0 0,0 0 3008 0,0 0 512 15,0 0 96-15,0 0 32 0,-9 5-2192 0,1 5-432 16,-1 0-96-16,-1 5-16 0,-3 3-288 0,0 4-64 16,0 3-16-16,2 3 0 0,-4 1 48 0,1 4 16 0,-3-2 0 0,1-1 0 15,-2 6-144-15,0 1-16 0,-1 2-16 0,0-6 0 16,0-2-240-16,1-3-32 0,3-7-16 0,1-3 0 16,1 0-144-16,2-1 192 0,-1-5-192 0,3-3 192 15,3 0-192-15,6-9 0 0,0 0 0 0,0 0 0 31,0 0-672-31,0 0-112 0,0 0-32 0,9-9 0 16,2-4-720-16,1 2-160 0,0-4-32 0,2-2 0 16,0-1 544-16,0 1 96 0,2-1 32 0,-2 0 0 0,-2 3 752 0,2 0 160 0,0 1 144 0,0-2-208 15,-1-2 208-15,0 1 0 0,-1 1 0 0,1 2 0 16,-1-1 0-16,0 2 0 0,0 2 0 0,-1-3-144 16,-1 0 0-16,1-1 0 0,-4-2 0 0,3 3 0 15,-2-3 144-15,1 1 0 0,-2 0 0 0,2-1-128 16,-1 1 128-16,0 2 224 0,-1 2-48 0,1 0-16 0,1-1 336 0,-2 4 64 15,0 0 16-15,-2 4 0 0,2 0-16 0,-7 5 0 16,9-6 0-16,0 0 0 0,-9 6-80 0,10-2-16 16,-2-3 0-16,-8 5 0 0,0 0-160 0,11 0-48 15,-11 0 0-15,9 5 0 0,-9-5-128 0,0 0-128 16,7 10 192-16,-2 2-192 0,-3 0 320 0,0 0-64 16,-1 2 0-16,-1 1 0 0,-1 4-48 0,-2 0-16 15,-1 0 0-15,2 0 0 0,-3 4 128 0,-2-5 0 16,-3-3 16-16,1-1 0 0,-1-1 112 0,-1-2 0 15,-2-3 16-15,0 5 0 0,-1-5-112 0,2 4-32 16,-4-3 0-16,2 1 0 0,0-4-160 0,2 2-32 16,1-4-128-16,3-2 192 0,-4 1-192 0,12-3 0 15,-6 5 128-15,6-5-128 0,-10 4 0 0,10-4 0 0,0 0 0 0,-6 6 0 16,4 2 0-16,2 1 0 0,0 0 0 0,1 2 0 16,3 4 0-16,1 3 0 0,3 2 0 0,-3 2 0 15,1 3 192-15,2-2-64 0,-1 3-128 0,0-1 192 16,-1-3-192-16,-1 1 176 0,-2 1-176 0,-1-3 160 15,1-2-160-15,-3 0 0 0,0-2 0 0,-1 0 0 16,-1-5 0-16,0-3 0 0,2-9 128 0,-5 10-128 31,5-10-2128-31,-7 5-464 0</inkml:trace>
  <inkml:trace contextRef="#ctx0" brushRef="#br2" timeOffset="110061.52">32236 3033 9215 0,'0'0'816'0,"0"0"-656"0,0 0-160 0,0 0 0 16,0 0 1264-16,0 0 208 0,-8-3 64 0,8 3 0 15,-9 0-240-15,9 0-32 0,-10 0-16 0,1 1 0 16,9-1-256-16,-10 4-48 0,1 0-16 0,0 1 0 15,-1-2-160-15,0 1-48 0,-2 4 0 0,2-2 0 16,-1 1-208-16,1 1-64 0,-1-1 0 0,11-7 0 16,-7 10-128-16,7-10-48 0,0 0 0 0,-1 13 0 15,1-13-64-15,2 12-16 0,-2-12 0 0,6 16 0 16,3-2 64-16,0-4 16 0,1 1 0 0,1-1 0 16,-11-10-272-16,11 9 128 0,-11-9-128 0,10 14 0 15,-10-14 128-15,7 14-128 0,-7-14 0 0,0 0 0 16,0 0 160-16,-4 19-32 0,-5-6 0 0,0 0 0 15,-5 1 464-15,-3-5 96 0,0 0 16 0,-5-4 0 0,-1-3-288 0,-1-1-48 16,-1-4-16-16,0 1 0 0,1 1-224 0,4 0-128 16,1-2 128-16,4-3-128 15,-1-2-304-15,5 1-128 0,1-5-16 0,3 5-16 16,1-4-2544-16,6 5-496 0</inkml:trace>
  <inkml:trace contextRef="#ctx0" brushRef="#br2" timeOffset="110292.53">32381 3230 18431 0,'0'0'1632'0,"0"0"-1312"0,0 0-320 0,-5 13 0 15,-2 0 1280-15,1 0 176 0,-3 2 32 0,-1 1 16 16,-3 2-384-16,5-6-80 0,0-2-16 0,-5 2 0 15,0 4-144-15,0-1-48 0,-1 2 0 0,0-1 0 16,0-1-352-16,-10 12-80 0,4-7-16 0,3-3 0 16,3-2-384-16,3-5 0 0,2-1 0 0,3-2 0 31,6-7-2096-31,0 0-288 0,0 0-64 0</inkml:trace>
  <inkml:trace contextRef="#ctx0" brushRef="#br2" timeOffset="110710.48">32468 3412 17503 0,'0'0'1552'0,"-5"10"-1232"16,-2-3-320-16,3 2 0 0,-1-3 1248 0,0 3 192 15,-3-3 32-15,-1 6 16 0,0-3-544 0,-1 3-112 16,-1-2-32-16,-2 3 0 0,-2 1-240 0,-3 0-48 15,0-1-16-15,9-4 0 0,-2 1-80 0,-1 1-16 16,0 2 0-16,0-3 0 0,1 2-64 0,-1-1-16 16,3-3 0-16,-8 7 0 0,4-6-144 0,4 0-48 15,9-9 0-15,0 0 0 0,0 0 0 0,0 0 0 16,0 0 0-16,0 0 0 0,8-13-128 0,0 4 160 16,3-4-160-16,1 3 160 0,0 1-160 0,-5 3 0 0,4-3 0 0,0 3 0 15,2-4 0-15,-2 3 0 0,2-2 0 0,0 3 0 16,-2 2 0-16,9-2 0 0,-4 3 0 0,-2 5 0 15,-3 4-128-15,-2 0 128 0,-1 6 0 0,-3-1 0 16,-2 4 0-16,0 3 0 0,-3 0 0 0,-1 1 0 16,-3-1 0-16,-1 0 0 0,-3-2 176 0,-1 1-176 15,-1-1 144-15,-3 1-144 0,1-2 128 0,-2 0-128 16,0-2 0-16,1 0 0 0,2-1 0 0,6-7 0 31,-2 2-480-31,2-1-128 0,0-2-32 0</inkml:trace>
  <inkml:trace contextRef="#ctx0" brushRef="#br2" timeOffset="111294.12">32861 3463 16575 0,'0'0'1472'15,"0"0"-1168"-15,0 0-304 0,0 0 0 0,0 0 1056 0,0 0 160 16,0 0 16-16,-10-1 16 0,1-2-560 0,4 3-112 16,-3 2-32-16,-1 0 0 0,-1 1-96 0,-1 3-32 0,-2-2 0 0,-1 3 0 15,0 4 160-15,-11 6 16 0,3 1 16 0,3 0 0 16,1 0-96-16,4 0-32 0,3 1 0 0,2 1 0 15,0 3-96-15,3 1 0 0,1-2-16 0,1-2 0 16,1 2-112-16,2-2-32 0,1 0 0 0,1 1 0 16,2 0-64-16,-2 1-16 0,4-1 0 0,0 0 0 15,2-5-16-15,0 1-128 0,0-1 192 0,-2 1-64 16,0-1-128-16,-1 1 0 0,-2-1 0 0,-1 1 0 16,-1-2 0-16,-1 0 0 0,-3-2 0 0,0 1 128 15,-1 0 80-15,0-4 16 0,-1 0 0 0,-3 2 0 16,0-3 272-16,-1 2 48 0,0-4 16 0,-3 1 0 15,-3-2-208-15,0-4-32 0,1 1-16 0,2-3 0 16,-3-2-160-16,2 0-16 0,1-1-128 0,3-4 192 0,1-2-192 0,1 0 176 16,1 0-176-16,3-3 160 0,1 2-160 0,3-2 0 15,2 0 0-15,2 2 0 0,1-3 0 0,4 2 0 16,-1 2-160-16,4-1 160 0,1 2-192 0,1 4 192 16,-3-2-208-16,3 2 80 0,0 0 128 0,0 3 0 15,-3-1 0-15,2 2-128 0,-1 1 128 0,0 1 0 16,1 1-144-16,0 2 144 0,-3 1 0 0,0-2-144 15,0 3 144-15,-2 1 0 0,-2 0-208 0,-1 3 64 16,-5-11 16-16,4 11 0 0,-4-11-192 0,4 10-16 16,-4-10-16-16,4 10 0 15,-4-10-464-15,0 0-80 0,0 0-32 0</inkml:trace>
  <inkml:trace contextRef="#ctx0" brushRef="#br2" timeOffset="113211.9">30066 1000 19343 0,'-6'10'1728'15,"-1"3"-1392"-15,1-3-336 0,-1 2 0 0,0 1 0 0,1-1 0 16,-1-1 0-16,1 3 0 0,1-4 0 0,-2 0 0 16,1-6 0-16,1 1 128 0,-5 0 128 0,10-5 48 15,-8 5 0-15,8-5 0 0,-11 0 448 0,2-1 80 16,-3 1 32-16,2-1 0 0,0-2-112 0,-3 3-32 16,-5-3 0-16,2 0 0 0,-1 0-128 0,0 0-16 15,-2-2-16-15,0-3 0 0,-2 2-96 0,2-2-16 16,0-1 0-16,1-2 0 0,0-2 16 0,3-4 0 0,1-2 0 0,3-2 0 15,1-1-16-15,2-2-16 0,5-7 0 0,3 5 0 16,3-3-240-16,5 3-32 0,2-2-16 0,5 5 0 16,3-1-144-16,2 3 0 0,3 0 0 0,4 5 0 15,2 2 0-15,1 5-176 0,1 0 176 0,-1 4-128 16,1 1 128-16,-3 3 0 0,-1 3 0 0,-2 3 0 16,-2 8 0-16,-1 1 0 0,-1-1 0 0,-2 7 0 15,-1 3 0-15,-4 1 0 0,-3 5 0 0,-3 3 0 16,-4-1 0-16,-4 3 0 0,-3 2 0 0,-3-2 0 15,-4 0 160-15,-3-1-32 0,-2-5-128 0,-2 0 192 16,0 0 96-16,-4-2 16 0,0-4 0 0,-4-1 0 16,-3-5 96-16,1-3 32 0,-1 0 0 0,-3-8 0 15,-2-3-112-15,0-3 0 0,1-3-16 0,2-5 0 16,-1-2-64-16,3-4-16 0,3-3 0 0,3 0 0 0,2-4 0 0,3 0 0 16,5-3 0-16,3 0 0 0,4-7-80 0,1 2-16 15,6 0 0-15,5 3 0 0,2 2-128 0,5 1 0 16,0 4-192-16,5 1 192 0,1 2-208 0,5 2 80 15,2 5 128-15,1 2-208 0,0 7 208 0,4 3-176 16,1 5 176-16,-3 0-160 0,-4 7 160 0,-1 3 0 16,-1 1 0-16,-2 2-128 0,-4 8 128 0,-4 3-160 15,-4 3 160-15,-2 1-160 0,-3 0 160 0,-3-1-160 16,-3 0 160-16,-4 2-160 0,-3-3 160 0,-2-4 0 16,-1-1 0-16,-6-2-128 0,-3-5 128 0,-2-3 128 15,-1-4-128-15,-2 0 176 0,-2-1 48 0,0-6 16 16,-1 0 0-16,2-6 0 0,-1-4-96 0,2-4-16 15,-1-2 0-15,3-4 0 0,3-2-128 0,2-3 160 0,0-3-160 0,4-2 160 16,4-5-160-16,3-3 0 0,0-1 0 0,3-1 0 16,3 2 0-16,5-2 0 0,5 0 0 0,1 3 0 15,4 2-240-15,4 5 32 0,3 2 0 0,4 1 0 16,1 4 208-16,4 5 0 0,1 6-160 0,0 1 160 16,2 8-192-16,-1 2 48 0,-2 8 0 0,-1 4 0 15,-2 2 144-15,-4 4 0 0,-5 6 0 0,-6 3-128 16,-1-3 128-16,-6 6 0 0,-1 3-144 0,-7 1 144 15,-5-1 0-15,-3 0-176 0,-4-2 176 0,-3-1-128 16,-5-4 128-16,0-1 0 0,-2-3 0 0,-1-1 128 16,-2-7 16-16,0-1 16 0,3-3 0 0,3-4 0 15,1-7 16-15,3-3 0 0,1-5 0 0,5-3 0 16,0-7-176-16,5-6 128 0,3-5-128 0,4-4 128 0,7-6-128 0,4-3-272 16,3-1 64-16,5-6 16 15,5 1-256-15,4 1-32 0,2 0-16 0,1 7 0 0,1 0 112 0,-1 9 32 16,2 0 0-16,-2 7 0 0,-3 7 224 0,0 3 128 15,-3 5-160-15,2 8 160 0,-2 7 0 0,-2 3-144 16,-1 5 144-16,-6 1 0 0,-3 1 0 0,-5 0 0 16,-5 6 0-16,-5-1 0 0,-6 5 0 0,-4-3 0 15,-7 0 0-15,-3-1 0 0,-3-2 128 0,-1-3 16 16,-4 0 0-16,-1-3 0 0,-3-3 0 0,-1-3 0 16,0-4 0-16,4-4 0 15,5-5-1536-15,3-5-304 0,1-4-64 0,6-3-16 0</inkml:trace>
  <inkml:trace contextRef="#ctx0" brushRef="#br2" timeOffset="120302.29">25967 4887 7599 0,'0'0'320'0,"0"0"96"0,0 10-416 0,0-10 0 0,0 11 0 0,0 1 0 15,0-3 448-15,0-9 16 0,0 0 0 0,2 11 0 16,-2-11 112-16,3 9 32 0,-3-9 0 0,3 10 0 16,-3-10-160-16,0 0-16 0,0 0-16 0,7 8 0 15,-7-8 224-15,0 0 64 0,0 0 0 0,0 0 0 16,9-8-192-16,-3-1-16 0,-1 0-16 0,-1-3 0 15,-3 1-96-15,-1-3 0 0,0-2-16 0,0-1 0 16,-1 1-80-16,0-2-16 0,-2-1 0 0,2 1 0 16,0 0 16-16,-1 1 0 0,0-2 0 0,-1 1 0 15,1 0-48-15,-1 0-16 0,-1-1 0 0,4 1 0 16,-2-2-48-16,1 0-16 0,-2-2 0 0,2 2 0 16,-1 1-160-16,1 0 160 0,1-2-160 0,1 2 160 15,1 1-160-15,-1 2 192 0,2-1-192 0,0 2 192 0,1 0 32 0,1 2 16 16,0-1 0-16,-1-1 0 0,4-2 16 0,-1 1 0 15,2-1 0-15,1 1 0 0,-1-1-80 0,2 3-16 16,-1 0 0-16,0-1 0 0,1 1-160 0,2 3 128 16,-2-2-128-16,2 0 128 0,1 3-128 0,-1-3 0 15,-2 1 0-15,3 4 128 0,0-1-128 0,-1 3 0 16,0-3 0-16,-1 2 128 0,1 2 0 0,1-2-128 16,-2-1 192-16,-1 4-64 0,-1-2 128 0,3 1 0 15,-3 1 16-15,1-4 0 0,1 1-80 0,-1-1 0 16,2-2-16-16,-2 2 0 0,3-3-32 0,0 1 0 15,-2 0 0-15,2-3 0 0,-1 0 32 0,2 0 0 16,-1-2 0-16,1 1 0 0,0 3-32 0,-1 1 0 0,0-4 0 0,0 1 0 16,0-2-16-16,2 2-128 0,-3-2 192 0,1 1-64 15,0 0 0-15,2 0 0 0,0-1 0 0,2-2 0 16,-4-1 0-16,0 0-128 0,1 1 192 0,-1 0-64 16,-1 1-128-16,0-2 128 0,1 0-128 0,-2 3 128 15,1 1 0-15,-2 1 0 0,2-2 0 0,-3 0 0 16,1-2 64-16,0 2 0 0,0 0 0 0,2-2 0 15,-1-1-64-15,2-1-128 0,2-1 192 0,-2-2-64 16,-1 3-128-16,-1-2 160 0,2-2-160 0,0 2 160 16,0 1-160-16,0 1 160 0,-1 0-160 0,0 0 160 15,-3 1-160-15,1-1 128 0,-2 1-128 0,-1 0 128 16,0 2-128-16,-2-1 0 0,3 2 144 0,-3 0-144 16,1-1 128-16,0 4-128 0,0-3 128 0,-1-2-128 15,-1 2 160-15,1-1-32 0,1-1-128 0,-1 3 192 0,-1 1-192 16,0-1 128-16,2 1-128 0,-4-2 0 0,0-3 0 0,1 0 128 15,0 4-128-15,-1-2 0 0,0-2 0 0,-1-1 0 16,-2 1 128-16,0 1-128 0,0-3 0 0,0 4 0 16,-1 1 0-16,1-2 0 0,-1 2 0 0,1 0 128 15,-1-1-128-15,1 5 0 0,0 0 0 0,-2 3 128 16,2 8-128-16,-2-12 0 0,1 5 0 0,-1-3 128 16,0-1-128-16,2 11 0 0,-2-8 128 0,2 8-128 15,-2-11 176-15,-1 4-176 0,3 7 144 0,-2-10-144 16,-1 2 0-16,3 8 144 0,0 0-144 0,0 0 0 15,-5-5 0-15,5 5 0 0,-5-6 128 0,5 6-128 16,0 0 0-16,0 0 128 0,-6-3 0 0,6 3-128 0,0 0 192 16,0 0-64-16,0 0 0 0,0 0-128 15,0 0 192-15,0 0-64 0,0 0-128 0,0 0 0 0,0 0 0 0,0 0 0 16,6 9 0-16,4-3 0 0,0 1 0 0,2-1 0 16,1-1-128-16,-1 1 128 15,1 2 0-15,1-2 0 0,1 3 0 0,1-2 0 16,-1-1 0-16,0 0 0 0,3-3 0 0,0-1 0 15,-3 1 0-15,1-3 0 0,1-3 0 0,1 1 0 16,1-3 0-16,0-4 0 0,-1 1-144 0,1-2 144 16,4 1 0-16,-1-2 0 0,1-2 0 0,-2-2 0 0,0-2 0 0,1 0 0 15,-2-3 0-15,-1 1 0 0,0-1 0 0,0 1 0 16,2 0 0-16,-3-1 128 0,-2 1-128 0,1-2 0 16,0-2 128-16,1 3-128 0,-4-2 0 0,0 2 0 15,1 0 128-15,-1-2-128 0,-1 0 0 0,0 1 0 16,-2-2 0-16,3 3 0 0,-1-3 0 0,1 1 0 15,0 1 0-15,1 0 0 0,0-2 0 0,2-1 0 0,0 1 0 16,0 0 0-16,1-3 0 0,1 3 0 0,2 1 0 16,0-1 0-16,-1 3 0 0,2 0 0 0,-2 1 0 0,2-2 0 15,1 2 0-15,0-1 0 0,-2-2 0 0,1-1 0 16,-2 2 0-16,2 0 0 0,-2 1 0 0,1-2 0 16,-4-3 0-16,0 2 0 0,-1-1 0 0,-2 1 0 15,3 3 0-15,-1-2 0 0,1 2 0 0,1 0 128 16,-2-2-128-16,2 3 0 0,0 1 0 0,-2 0 128 15,2 0-128-15,0 4 0 0,0 1 128 0,0-3-128 16,1 1 0-16,0 1 144 0,-1 3-144 0,-2-3 128 16,-1-2-128-16,3 1 128 0,0-1-128 0,0-1 160 15,-3-1-160-15,2 0 160 0,-2 1-32 0,-1-1-128 16,0-1 192-16,-2-2-64 0,0 2-128 0,-1 2 0 0,2 0 0 0,-2 3 128 16,0 4-128-16,-2-3 0 15,-1 3 0-15,4-1 128 0,-4 2-128 0,2 0 0 0,-1 4 0 0,1-2 0 16,0 2 0-16,0 3 0 15,0-2 0-15,2 3 0 0,-1-2 0 0,-11 3 0 16,0 0 0-16,13 5 0 0,0-2 0 0,-2-1 0 0,-11-2 0 0,13 4 0 16,-13-4 0-16,0 0 0 0,12 3 0 0,-12-3 0 31,0 0-1168-31,0 0-272 0,0 0-48 0</inkml:trace>
  <inkml:trace contextRef="#ctx0" brushRef="#br2" timeOffset="121750.89">26465 2060 5519 0,'0'0'496'15,"-7"-8"-496"-15,1 1 0 0,1-4 0 0,-1 4 1968 16,1-2 288-16,2 1 64 0,-1 3 16 0,4 5-784 0,-4-7-144 16,4 7-48-16,0 0 0 0,0 0-96 0,0 0-32 15,0 0 0-15,0 0 0 0,0 0-112 0,0 0-32 16,9 8 0-16,1 1 0 0,-1 4-208 0,2 1-48 15,0 1-16-15,3 3 0 0,0 0-352 0,4 2-64 16,0 3-16-16,2 2 0 0,0 2-96 0,4-1-32 16,1 2 0-16,-3 2 0 0,1 1-128 0,-2 0-128 15,-1 2 144-15,-4-7-144 0,-3-3 176 0,1-2-176 16,-2-2 192-16,-1-2-192 0,-3-3 144 0,-1-3-144 16,-2 2 0-16,-1-7 144 0,-4-6-144 0,0 0 0 15,0 0 0-15,0 0 0 16,0 0-432-16,0 0-112 0,-1-10-32 0,-4-4 0 15,-4-1-1216-15,5 0-240 0,-3-1-48 0,-1 0-16 16,-1-1-944-16,3 0-192 0</inkml:trace>
  <inkml:trace contextRef="#ctx0" brushRef="#br2" timeOffset="122218.43">26661 2126 8287 0,'-13'-1'736'0,"4"1"-592"0,-2-2-144 0,2 1 0 15,-3-1 1664-15,2-1 320 0,-1 0 48 0,-1 0 16 16,2-2-1088-16,0 1-224 0,0 1-32 0,-1-1-16 16,3-2-144-16,0 2-32 0,0 0 0 0,2-1 0 15,3-2 160-15,2 2 32 0,0-4 0 0,3 0 0 16,1-3-192-16,3 2-48 0,1-4 0 0,2 2 0 16,-1 0-80-16,4-1-32 0,-1 1 0 0,6 1 0 0,-2 0-32 0,5-2-16 15,3 3 0-15,0-3 0 0,0 3-48 16,1 3-16-16,-1 2 0 0,0-1 0 0,0 3 64 0,-4 3 16 15,-1 1 0-15,-2 3 0 0,-2 3 80 0,-1 0 32 16,-3 2 0-16,0 1 0 0,-2 4-112 0,-3 1 0 16,-2 2-16-16,-2 0 0 0,-1 2-64 0,-1 2-16 15,-3-1 0-15,-1 2 0 0,0 1-48 0,-3-2-16 16,-2 0 0-16,-2 0 0 0,3-1-160 0,-3-2 160 16,-4-1-160-16,0-3 160 0,1 0-160 0,1-4 128 15,0-1-128-15,2-3 128 0,3 1-128 0,9-7 0 16,0 0 0-16,0 0 0 0,0 0 0 0,0 0 0 15,8 5 0-15,5-2 128 0,3-3-128 0,3 0 160 16,3 0-160-16,2-1 160 0,3-1 32 0,2 0 0 16,4 0 0-16,3-3 0 0,4 1-16 0,2 0 0 15,1 0 0-15,1-2 0 0,-1-2-16 0,-2 3 0 16,-3-2 0-16,-5 2 0 0,-4 2-160 0,-5-1 160 16,-3-2-160-16,-5 1 160 0,-3 1-160 0,-1-4-272 0,-4 2 64 15,-3 0-10272-15,-2-5-2048 0</inkml:trace>
  <inkml:trace contextRef="#ctx0" brushRef="#br2" timeOffset="123569.61">27080 9527 4607 0,'0'0'400'0,"0"0"-400"15,0 0 0-15,-5 9 0 0,0-2 2496 0,5-7 432 16,0 0 80-16,0 0 0 0,0 0-1440 0,0 0-288 15,0 0-64-15,0 0-16 0,0 0 144 0,4-9 16 0,-1-5 16 0,4 0 0 16,0-3-608-16,4-1-112 16,0-2-16-16,4-4-16 0,3-7-224 0,2-2-32 0,6 0-16 0,2-2 0 15,-3-3-64-15,3 1-16 0,1 2 0 0,-3 5 0 16,-4-1-272-16,-2 5 128 0,-4 4-128 0,0 4 0 16,-4 1 160-16,0 3-160 0,-2 5 128 0,-1 2-128 15,-2 1 336-15,-7 6-16 0,11-3 0 0,-11 3 0 16,10 13-144-16,-1 2-48 0,-2 3 0 0,0 2 0 15,-1 1-128-15,-1 4 128 0,-2 3-128 0,-1 3 128 16,2-5-128-16,0 6 0 0,0-1 0 0,-1-1 0 16,3 2 0-16,-1 1 0 0,1-6 0 0,0-1 128 15,3-1-128-15,-2-1 0 0,0-4 0 0,2 0 0 16,-1-1-768-16,-1-1-64 0,0-4-32 0,-1-2 0 16,-1-2-1856-16,-5-10-368 0,0 0-80 0</inkml:trace>
  <inkml:trace contextRef="#ctx0" brushRef="#br2" timeOffset="123836.62">27503 9307 11967 0,'0'0'528'0,"0"0"112"0,-5 14-512 0,-1-1-128 15,0 1 0-15,-1 3 0 0,1-2 1488 0,1 4 272 0,0 3 48 0,0 2 16 16,-1-1-800-16,1 5-144 0,2 0-48 0,-1 1 0 15,1-5 128-15,2 4 32 0,1-1 0 0,2 3 0 16,2 4 96-16,3 1 32 0,3-2 0 0,1 1 0 16,1-2-368-16,0 1-80 0,0 0-16 0,2 0 0 15,2-1-400-15,3-3-64 0,3 3-32 0,1-3 0 16,2-5-160-16,5 0 0 0,4 0 0 0,-1-2 0 16,-1-4-240-16,1-2-128 0,0 2-16 0,-1-3-16 15,-3-4-2096-15,-2-1-432 0</inkml:trace>
  <inkml:trace contextRef="#ctx0" brushRef="#br2" timeOffset="125306.69">28848 10028 21535 0,'0'0'960'0,"0"0"192"0,0 0-928 0,-7 5-224 0,0 4 0 0,0 4 0 15,1 5 208-15,0 1 0 0,-2 6 0 0,1 4 0 16,-2 4 192-16,4 6 48 0,-3 2 0 0,1 5 0 16,0 4-64-16,-2 2 0 0,2 3 0 0,-5 0 0 15,-2 1-96-15,0 2-32 0,2 0 0 0,-1-1 0 0,-2-7-256 0,2-4 160 16,2-10-160-16,0-1 128 0,1-3 384 0,4-10 64 16,-1-5 0-16,4-4 16 0,3-13 240 0,0 0 32 15,0 0 16-15,0 0 0 0,3-13-96 0,3-5-16 16,0-9 0-16,4 1 0 0,-1-7-448 0,1-2-80 15,3-3-32-15,0 0 0 0,-1 0-208 0,2-1 0 16,-1-3 0-16,1 1 0 0,0-6 0 0,1 2 0 16,3-3 0-16,1 2 0 0,1-3-176 0,3-1 176 15,3 2-160-15,0 5 160 0,1 3-192 0,1 6 48 16,0 1 16-16,0 4 0 0,1 5 128 0,-1 2-128 16,-2 5 128-16,0 6-128 0,1 7 128 0,-2 6-160 15,-2 4 160-15,-1 4-160 0,-3-1-32 0,-3 4 0 16,-2 3 0-16,-5 3 0 0,-2 2-64 0,-5-1-32 15,-7 0 0-15,-2 1 0 0,-2-1 128 0,-3-1 32 16,-3-1 0-16,-3 0 0 0,-1-2 128 0,-3 1 0 16,0 0 0-16,-1-4 0 0,1-1 0 0,2-1 0 0,1-3 128 15,2 1-128-15,4-4 0 0,2-4-240 0,2-1 48 0,9 0 0 32,0 0-2112-32,0 0-432 0</inkml:trace>
  <inkml:trace contextRef="#ctx0" brushRef="#br2" timeOffset="125614.07">29552 10032 22111 0,'0'0'1968'0,"0"0"-1584"16,0 0-384-16,8 10 0 0,0 2 624 0,-2-2 32 15,2 2 16-15,-1 2 0 0,2 3-144 0,-1-2-16 16,-2 0-16-16,0 5 0 0,1 2-192 0,-2 1-48 0,-1 3 0 0,0-2 0 16,-3 1-32-16,-1 1-16 15,0-6 0-15,-1 0 0 0,-1-1-208 0,2 0 144 0,0-1-144 0,0-4 128 31,-1-4-672-31,1-10-144 0,0 0-16 0,0 0-11136 0</inkml:trace>
  <inkml:trace contextRef="#ctx0" brushRef="#br2" timeOffset="125854.04">29913 10022 27647 0,'-9'14'2448'0,"3"-4"-1952"0,-2 5-496 0,0 3 0 16,0 2 128-16,-3 6-128 0,0-1 0 0,-1 7 0 16,-4 4 512-16,1 0 16 0,0 3 0 0,-3 0 0 15,-4 2 48-15,2-2 0 0,-1 3 0 0,-2 2 0 16,0 1-208-16,0 3-48 0,0-5 0 0,3 1 0 16,1-2-320-16,3-6 0 0,4-4 0 0,1-6-128 15,4-7-1584-15,3-7-304 0,3-3-64 0,1-9-10336 16</inkml:trace>
  <inkml:trace contextRef="#ctx0" brushRef="#br2" timeOffset="126104.24">30418 9578 9215 0,'0'0'400'0,"0"0"96"0,0 0-496 0,0 0 0 0,0 0 0 0,0 0 0 16,0 0 3168-16,-3 15 544 0,0 4 96 0,-2 7 32 15,-4 1-2656-15,-1 6-528 0,-2 5-96 0,2 2-32 16,-4 6-64-16,0 5-16 0,-3 4 0 0,1 1 0 16,-1-3-176-16,0 4-32 0,-1 2-16 0,-1-2 0 15,0-6-224-15,2-4 0 0,2-8-144 0,3-5 144 16,2-3-1856-1,3-7-288-15,-1-6-48 0</inkml:trace>
  <inkml:trace contextRef="#ctx0" brushRef="#br2" timeOffset="126554.93">30160 10066 21999 0,'0'0'960'0,"0"0"224"0,11-10-944 0,3 2-240 15,2-2 0-15,3 0 0 0,2-1 224 0,3-2 0 16,1 2 0-16,0-3 0 0,0-8-64 0,1-1-16 16,-1 0 0-16,2-1 0 0,-3 1-144 0,0 0 0 15,-1-1 0-15,-1-5 128 0,-2 3 64 0,-1-3 0 16,-2 0 0-16,-1 2 0 0,0-2-32 0,-4 4 0 16,1-3 0-16,-2 2 0 0,0 0 176 0,-3 1 48 15,0 6 0-15,-3 3 0 0,-4 3 128 0,-1 13 16 0,0 0 16 0,0 0 0 16,0 0-288-16,-5 13-64 15,-4 5-16-15,1 3 0 0,-4 8-48 0,1 3 0 16,-2 1 0-16,2 7 0 0,-2 0 144 0,-1 6 32 16,-1 1 0-16,-2 5 0 0,-2 4-128 0,1-1-32 0,-2-4 0 0,0-3 0 15,-1-7 272-15,3-4 48 0,2-4 16 0,3-7 0 16,3-2 224-16,4-6 32 0,2-5 16 16,3-3 0-16,1-10-464 0,0 0-96 0,0 0 0 0,12 1-16 15,2-4-176-15,0-5 0 0,-1-2 0 0,1-3-176 16,-1 4 176-16,1 0 0 0,-2 5-144 0,0 3 144 15,-1 1 0-15,1 8-176 0,-2 6 176 0,0 5-128 16,0 2 128-16,-2 5-208 0,2-2 80 0,-4 4 128 0,1-1-176 16,-1 1 176-16,-2-3-128 0,0 2 128 15,-2-3-544-15,-1 0-32 0,-1-1 0 0,2-4 0 16,-1-4-2560-16,2-3-528 0</inkml:trace>
  <inkml:trace contextRef="#ctx0" brushRef="#br2" timeOffset="126904.67">30907 10088 22111 0,'0'0'976'0,"0"0"208"0,-3-12-944 0,3 12-240 16,0 0 0-16,0 0 0 0,0 0 864 0,-9 8 128 15,0 1 32-15,-1 6 0 0,-3 3-512 0,0 1-80 16,2 3-32-16,-1 4 0 0,0 0 16 0,1 3 0 0,3-1 0 0,0 0 0 16,3-5-32-16,2 0 0 15,3-2 0-15,3-2 0 0,2-3-256 0,0-4-128 16,4 1 128-16,0-5-128 0,-9-8 160 0,13 0-160 16,-1-3 192-16,1-2-192 0,1-3 608 0,0-3 16 0,0-3 0 15,-1-1 0-15,-2-3-272 0,-1 0-48 0,-1 0-16 0,-4-1 0 16,-1 0-160-16,-1 0-128 0,-3 0 192 0,-3 1-192 15,-2 1 0-15,-4 1 0 0,0 2 0 0,1 3 0 16,-2-2-512-16,1 4-128 0,3-1 0 0,-2 6-9104 16,1 2-1824-16</inkml:trace>
  <inkml:trace contextRef="#ctx0" brushRef="#br2" timeOffset="127338.28">31383 9986 24639 0,'0'0'1088'0,"-9"0"240"0,9 0-1072 0,-12 0-256 15,0 1 0-15,-1 3 0 0,0 3 576 0,-2-2 64 16,-1 5 16-16,-2-1 0 0,-1 3-288 0,0 2-64 15,0 0-16-15,1 3 0 0,1-1 96 0,2 2 0 16,2 1 16-16,3 0 0 0,1-1-80 0,4 0 0 16,3 0-16-16,2-4 0 0,1-3-96 0,-1-11-16 15,0 0 0-15,11 5 0 0,1-3 16 0,-1-4 0 16,3-1 0-16,0-6 0 0,0 0 16 0,-1-3 0 0,0 3 0 0,-1-3 0 16,0-1-224-16,-2 0 144 15,-3-1-144-15,1 2 128 0,-3 5-128 0,-5 7 160 16,0 0-160-16,0 0 160 0,0 0-160 0,0 0 0 0,0 0 0 0,-2 10 0 15,-3 6 0-15,-2 5 128 0,0 6-128 0,-1 0 128 16,-1 1-128-16,0 0 192 0,0 3-192 0,0 4 192 16,0 1-64-16,-2 1 0 0,-2-1 0 15,-2 2 0-15,0 4-128 0,0-3 192 0,-1-3-192 0,-1 0 192 16,-1-2-192-16,0-2 128 0,0-6-128 0,3 1 128 16,0-5-128-16,2-3-224 0,1-5 48 0,1-4 16 15,6-2-2128-15,5-8-416 0,0 0-96 0</inkml:trace>
  <inkml:trace contextRef="#ctx0" brushRef="#br2" timeOffset="127862.15">31685 10146 11967 0,'0'0'1072'0,"0"0"-864"0,2-9-208 0,-2-2 0 16,0-3 1984-16,0 4 336 0,-2-3 80 0,0 2 16 15,-2 2-1040-15,4 9-208 0,-8-5-32 0,-3 3-16 16,-1 4-416-16,1 4-64 0,-2 2-32 0,1 4 0 16,-5 6-384-16,1 0-80 0,-4 4-16 0,3 3 0 15,0-1 96-15,3 3 16 0,0 0 0 0,3-2 0 0,2-1 80 0,3-4 32 16,2-2 0-16,4-4 0 0,4-4-96 0,2 1 0 15,1-5-16-15,4-4 0 0,0-3 112 0,3-3 32 16,0-7 0-16,1 0 0 0,2-5 32 0,-3 0 16 16,-1-6 0-16,-1-2 0 0,-2 0-272 0,2 4-160 15,-3-1 192-15,-2-2-192 0,-2 0 128 0,1 3-128 16,-5 2 0-16,0 2 0 0,-2 0 0 0,0 5 0 16,-2 0 0-16,2 2 0 0,-3 1 0 0,4 8 0 15,-5-5 0-15,5 5 0 16,-9 0-512-16,9 0-96 0,-9 5-32 0,9-5-8944 15,-8 5-1792-15</inkml:trace>
  <inkml:trace contextRef="#ctx0" brushRef="#br2" timeOffset="128173.51">31978 9900 20271 0,'0'0'896'0,"-9"9"192"0,0-2-880 0,1 6-208 0,1-3 0 0,-2 5 0 15,-3 2 1536-15,1 1 272 0,-1 0 48 0,1-1 16 16,-2 1-1152-16,1 1-224 0,-1 0-48 0,-2 3-16 16,-2-1 48-16,1 0 16 0,-4 2 0 0,3 2 0 15,-1-5-240-15,1-3-32 0,1 1-16 0,2-6 0 16,1 0-208-16,3-1 128 0,2-4-128 0,8-7 0 0,-9 4 128 0,9-4-128 16,0 0 0-16,0 0 144 0,0 0 80 0,4-12 16 15,3-1 0-15,3-3 0 0,1-1 32 0,3-2 16 16,0 0 0-16,3-1 0 0,1 2-96 0,2 2-32 15,0-1 0-15,1 0 0 0,-1 1-160 0,3 3 0 16,0 2 0-16,2-1 0 0,2 7 0 0,-2 1 0 16,-2-1 0-16,-1 3 0 0,1-1 0 0,-4 2-192 15,-2 1 64-15,-1 1 128 16,-4 3-2176-16</inkml:trace>
  <inkml:trace contextRef="#ctx0" brushRef="#br2" timeOffset="128489.7">31988 10196 23951 0,'0'0'2128'0,"0"0"-1696"0,0 0-432 15,6 9 0-15,-6-9 1152 0,12 9 160 0,0-5 32 0,2-3 0 16,2-4-768-16,-1-1-160 15,0-4-32-15,0-1 0 0,-2-4-208 0,-3 1-48 0,-1 1-128 0,-3-2 192 16,0 2-192-16,-3 1 0 0,0-4 0 0,-2 2 0 16,-2 2 0-16,-2 0 0 0,-3 4 0 0,1 1 0 15,-4 1 160-15,-1 6-16 0,-3 2 0 0,-1 2 0 16,-4 5-144-16,1-1 192 0,-1 1-192 0,1 4 192 16,1 1-192-16,0 2 160 0,-1 1-160 0,1 2 160 0,1 0-160 0,4 1 0 15,2 4 0-15,2-5 0 0,2-3 0 0,3 0 0 16,4 0 0-16,3-5 0 15,4-7-1408-15,3 0-320 0,2-1-64 0</inkml:trace>
  <inkml:trace contextRef="#ctx0" brushRef="#br2" timeOffset="129006.29">32379 10233 23951 0,'-17'4'2128'0,"4"-1"-1696"15,0 4-432-15,6-3 0 0,-2 3 1008 0,-2 3 112 16,0-1 32-16,0 3 0 0,-2 2-384 0,1 0-80 16,1 0-16-16,-9 14 0 0,3-9-16 0,4-2 0 15,2 0 0-15,2-3 0 0,3-3-192 0,1 0-32 16,5-11-16-16,0 0 0 0,0 0-288 0,0 0-128 16,11-3 128-16,-1-3-128 0,0-1 0 0,1 0 0 15,0-5 0-15,0 1-176 0,1-2 32 0,-2-1 0 0,-1-1 0 0,-4 7 0 16,0-3 144-16,1 1 0 15,1 1 0-15,-1-1-128 0,-1 3 128 0,0 3 0 0,0 2 0 0,-5 2 0 16,0 0 0-16,8 9 192 0,-3 6-64 0,-1 0 0 16,-1 2-128-16,-1 1 0 0,-2-1 0 0,3 0 0 15,-3-3 0-15,0 0 128 0,0-1-128 0,1-1 0 16,-1-12 0-16,2 9 0 0,-2-9 0 0,0 0 128 16,0 0-128-16,12 4 0 0,-2-4 0 0,0-3 0 15,0-2 0-15,1 2 0 0,-3-5 0 0,3 2 128 0,-3-5-128 0,1 4 0 16,-2 2 0-16,-7 5 0 0,9-4-160 0,-9 4 160 15,0 0-192-15,11 8 192 0,-3 0-128 0,-2 5 128 16,-1 2 0-16,-1 1 0 0,-1 1 0 0,-1 1 0 16,-1 1 0-16,1-1 0 0,-2-3 0 0,1-2 176 15,-1-2-176-15,0 1 160 0,0-12 96 0,1 9 32 16,-1-9 0-16,3 11 0 0,-3-11 112 0,0 0 32 16,0 0 0-16,5 8 0 0,-5-8-160 0,0 0-16 15,5 11-16-15,-5-11 0 0,7 5-240 0,-7-5 128 16,7 11-128-16,-1-5 0 0,-6-6 0 0,8 11-208 15,-8-11 16-15</inkml:trace>
  <inkml:trace contextRef="#ctx0" brushRef="#br2" timeOffset="129857.68">28858 11250 11967 0,'0'0'1072'16,"3"-11"-864"-16,-3 11-208 0,4-10 0 0,-3-2 1728 0,2 0 320 15,-1 3 48-15,1-2 16 0,-2 2-576 0,-1 9-96 16,0 0-32-16,0 0 0 0,0 0-352 0,0 0-80 15,0 0-16-15,-3 9 0 0,0 9-272 0,-1 8-64 16,-5 5-16-16,1 4 0 0,-1 4-256 0,-1 5-48 16,-3 3-16-16,-1 3 0 0,0 2-144 0,-1 1-16 15,0-3-128-15,1 2 192 0,0 1-192 0,1-5 0 16,3-6 128-16,1-3-128 16,2-6-608-16,1-8-160 0,3-6-48 0,0-6-8128 15,3-13-1616-15</inkml:trace>
  <inkml:trace contextRef="#ctx0" brushRef="#br2" timeOffset="130340.68">28538 11571 23439 0,'-3'15'1024'0,"5"-7"240"0,-2-8-1008 0,6 15-256 0,2-1 0 0,2-4 0 15,3 1 0-15,4-8 0 0,4-1 0 0,5-5 0 16,7-6 0-16,6-1 192 0,3-8-16 0,1 1-16 15,0-4-160-15,-2-7 0 0,-2-1 144 0,-3-3-144 0,-5-1 0 0,1-1 128 16,-3 0-128-16,1-1 0 0,-4 1 0 0,1-2 144 16,-3 3-144-16,-1 3 0 0,-1-2 240 0,-4 0-64 15,-4-1-16-15,-2 4 0 0,1-2 96 0,-2 1 0 16,-2-3 16-16,-5 4 0 0,-1 1 112 0,-2 7 0 16,-1 4 16-16,-1 8 0 0,-2 1 176 0,3 8 48 15,-6 3 0-15,-2 7 0 0,0 4-416 0,0 4-80 16,-1 4 0-16,-3 9-128 0,1 1 0 0,-2 5 0 15,0 4 0-15,-1 3 0 0,0 5 0 0,2 3 0 16,-4 0 0-16,4 1 0 0,-1-1 176 0,0-5-176 16,1 0 160-16,1-7-160 0,1 0 608 0,3-7 32 15,0-5 0-15,3-7 0 0,-1 0 32 0,5-5 16 16,3-3 0-16,-3-13 0 0,0 0-384 0,11 3-80 16,3-3-16-16,0-7 0 0,0-4-80 0,4-6-128 15,0-2 176-15,1 0-176 0,0-2 0 0,1 0 0 16,2 1 0-16,0 1 0 0,-2 1 0 0,0 7 0 15,-1-1 0-15,2 7 0 0,0 1 0 0,1 8-144 16,-2 4 144-16,1 6-128 0,1 3 128 0,-1 5 0 16,-2 3-144-16,1 0 144 0,-3 4 0 0,-1-2 0 0,1 1 0 15,-2-2 0-15,-1 3-144 0,3-4 144 0,-1-4 0 0,-1 1 0 32,-2-7-496-32,0-1 16 0,-1-1 0 0,1-7 0 15,-1-2-2576-15,-2-4-512 0,2-4-96 0,0-4-7616 0</inkml:trace>
  <inkml:trace contextRef="#ctx0" brushRef="#br2" timeOffset="130891.31">30142 11377 27759 0,'0'0'1216'0,"0"9"272"0,0 1-1184 0,0 4-304 16,1-2 0-16,-1 6 0 0,-1 5 240 0,-1-1-16 15,-1 2 0-15,-2 4 0 0,1-3 144 0,-2 5 16 16,-2-4 16-16,3 3 0 0,-5 1 128 0,0-2 32 16,1 1 0-16,-3-5 0 0,4-2-96 0,0-2-16 15,2-7 0-15,0-2 0 0,6-11-176 0,0 0-32 16,0 0-16-16,0 0 0 0,0 0 0 0,6-16 0 15,0-2 0-15,2-1 0 0,0-4-224 0,4-3 0 16,-2 4 0-16,4-1 0 0,-1-3 0 0,1 2 0 0,0 1 0 0,1 0 0 16,1 6 0-16,1-1 0 0,1 0 0 0,0 4 0 15,1 3 0-15,-3 7 0 0,1 1 0 0,1 6 0 16,-2 3-160-16,-1 8 160 0,-3 3-128 0,-2 3 128 16,-1-2-144-16,-2 2 144 0,-1 0-160 0,-3-1 160 15,-1-1 0-15,-2-2-144 0,-2-1 144 0,1-4 0 16,1-11 0-16,0 0 0 0,-2 8 0 0,2-8 0 15,0 0 0-15,0 0 128 0,0 0-128 0,0 0 128 16,10-6-128-16,1-6 0 0,2-1 128 0,3-2-128 16,1 0 0-16,-1-3 0 0,1-6 0 0,-2 4 0 0,3 0 0 15,2 4-128-15,-2-2 128 0,2 3-128 0,1 5 128 0,0 2 0 16,2 7 0-16,3 5 0 0,-2 3 224 0,3 7-32 16,1 5 0-16,-1 4 0 0,1 6 16 0,2 2 0 15,-1 3 0-15,-1 2 0 0,-3 1 32 0,-4 0 0 16,-2-1 0-16,-1-2 0 0,-2-5-112 0,-2-3-128 15,1 0 176-15,-2-6-176 0,-2-2 0 0,1-4 0 16,-1-4 0-16,-2 2-11120 16,1-5-2096-16</inkml:trace>
  <inkml:trace contextRef="#ctx0" brushRef="#br2" timeOffset="133109.63">20149 16217 18431 0,'-12'-10'816'0,"12"10"160"0,-9-7-784 0,4 0-192 15,5 7 0-15,0 0 0 0,0 0 2352 0,0 0 416 16,0 0 96-16,0 0 16 0,0 0-2016 0,5-8-400 16,2-2-80-16,2 5 0 0,1 2-256 0,1 1-128 15,2-1 160-15,1 0-160 0,2-1 240 0,3 1-48 16,2 2-16-16,0 0 0 0,1-1 112 0,6 1 32 16,1 0 0-16,4 0 0 0,3-3-64 0,2 1-16 15,1-1 0-15,2 1 0 0,0-4-64 0,2 3-16 16,4-1 0-16,3 0 0 0,0-4 32 0,8 4 16 0,3-2 0 0,2 0 0 15,1 1 48-15,1-3 0 0,-1 3 0 0,4-2 0 16,-1 4-64-16,7 0 0 0,5 1 0 0,-1-1 0 16,-3-1-32-16,4 1-16 0,1 1 0 0,4 2 0 15,4-2-144-15,-2 1 160 0,-3-3-160 0,2 2 160 16,3 1-32-16,2 1-128 0,4-1 192 0,-4 2-64 16,-3 2 0-16,-1-1-128 0,2 0 192 0,5 2-64 15,2-1-128-15,-1 2 0 0,-5-3 0 0,3 2 128 16,0-2-128-16,4 3 0 0,2-2 0 0,-2 1 128 0,-2-3-128 0,4 1 0 15,5 3 0-15,-1-1 0 0,-3-2 0 0,1-1 128 16,1 1-128-16,4 2 0 0,5 0 0 0,-4 0 0 16,-3 1 0-16,2 0 0 0,4-2 0 0,-5 3 0 15,-5 0 128-15,-1 0-128 0,-2-3 0 0,1 2 0 16,3 1 0-16,-6 0 0 0,-8-3 0 0,2-1 0 0,-4 2 0 0,2 1 0 16,6 1 0-16,-6-3 0 15,-2-2 128-15,2-1-128 0,2 0 0 0,2 1 0 16,3 1 0-16,-3-1 128 0,-4-4-128 0,-3 1 0 15,1-3 0-15,3 5 0 0,1 1 0 0,-2-2 0 0,-2-6 0 0,-7 3 0 16,-2 2 0-16,0 3 0 16,-2-1-144-16,-2 0 144 0,-4 0 0 0,-3-1 0 15,-6 2 0-15,0 0 0 0,-4 0 0 0,1 3 0 0,-3-1 0 0,-2 4 0 16,-2-1 0-16,-2 2 0 0,-3-3 0 0,-4 2 0 16,-3 1 0-16,-4-2 0 0,-8 0 0 15,-3 1 0-15,-4-2 0 0,-4-1 0 0,-4 2 0 0,-9-5 0 16,0 0 0-16,0 0 0 0,0 0 0 0,0 0 0 15,0 0 0-15,-11 7 0 0,-1-4 128 0,-6 1-128 16,-4 0 0-16,-4-1 128 0,-5-5-128 0,-5 1 0 16,-5-1 144-16,-3 2-144 0,-1 0 128 0,-4 0-128 0,-2-1 160 15,-2 2-160-15,-3 2 192 0,-5 1-192 0,-6-4 176 0,-2-2-176 16,-2-3 160-16,-3 3-160 0,-1-1 144 0,-5 2-144 16,-5 0 128-16,-4-3-128 0,-4-4 176 0,-1 3-48 15,-1 1-128-15,-7-2 192 0,-11 1-192 0,-3 0 0 16,-2-4-144-16,-7 2 144 0,-7 2 0 0,0-2 0 15,4 0 0-15,-8 2 0 0,-10-1 0 0,4 1 0 16,-2 0 0-16,-4-3 0 0,-8 2 0 0,3 1 0 16,2-2 0-16,-2 4 0 0,1-1 0 0,-2-1 0 15,0-3 0-15,4 4 0 0,3 0 0 0,-6-1 0 16,-2 2 0-16,3-3 0 0,4 3 0 0,1-2 0 16,-3-1 0-16,5 3 0 0,5 0 0 0,1-1 0 15,0-1 0-15,5 1 0 0,7 2 0 0,2-2 0 16,1-2 0-16,6 2 0 0,6 0 0 0,3 2 0 0,0-5 0 0,9 3 0 15,6 1 0-15,5 0 0 0,5-2 0 0,3-1 0 16,1-1 0-16,7 0 0 16,7 3 0-16,6-1 0 0,4 0 0 0,8-3 0 15,5 2 0-15,5 1 0 0,2-2 0 0,4 3-144 16,3 3 144-16,4 0 0 0,3 0 0 0,4-2-160 0,6 2 160 0,0-2 0 16,5 3-176-16,7 0 176 0,0 0-160 0,0 0 160 15,0 0-192-15,0 0 48 0,0 0 16 0,15 7 0 16,4-5 128-16,5 2-160 0,4 0 160 0,4 0-160 15,2-1 160-15,7 1 0 0,3-3 0 0,5 3 0 16,5-1 0-16,9 1 0 0,8-3 160 0,1 1-160 16,4 2 0-16,5-1 0 0,1-3 0 0,8 1-160 15,10 2 160-15,0-1 0 0,3-2 0 0,6-2 0 0,6-1 0 0,3 0 0 16,1 1 0-16,7-2 0 0,6-3 0 0,2 0 0 16,-1 3 0-16,8-3 0 0,8-1 0 0,1 3 0 15,0-3 0-15,5 3 0 0,5-4 0 0,4 3 0 16,2 1 0-16,-1-1 0 0,-1 1 0 0,4-1 0 15,6 4 0-15,0-1 0 0,-1 0 0 0,-3 0 0 16,-2-1 0-16,2 2 0 0,4 2 0 0,-6 0 0 16,-8 0 0-16,-2 0 0 0,5 0 0 0,-7 1 0 15,-1 1 0-15,-6 0 0 0,-8-1 0 0,-3 0 0 16,-3 2 0-16,-3 1 0 0,-7-3 0 0,-7 0 0 16,-3 0 0-16,-6 2 0 0,-4-2 0 0,-7 2 0 15,-9-1 0-15,-5 2 0 0,-3-1 0 0,-4-1 0 16,-5-1 0-16,-4 2 0 0,-10-2 0 0,-6 2 0 15,-6-1 0-15,-5 2 0 0,-6-3 0 0,-3 2 0 16,-5-2 0-16,-6 2 0 0,-3-2 0 0,-5 0 0 0,-13-1 0 0,0 0 0 16,0 0 0-16,0 0 0 15,0 0 0-15,-9 4 0 0,-5 1 0 0,-4-2-160 16,-6-2 160-16,-1-1 0 0,-3-1-128 0,-4-2 128 16,-4 1 0-16,-6-2 0 0,-6 1-144 0,-5 1 144 15,-8-1 0-15,-3 2-144 0,2-2 144 0,-2 1 0 0,-1-2 0 16,-3 2 0-16,-9-1 0 0,-1 0 0 0,-3 2 0 0,0 0-128 15,-1 0 128-15,-5-1 0 0,-6 1 0 0,-1-1 0 16,-1 0 0-16,0 1 0 0,-1 2 0 0,-7-1 0 16,-7-1 0-16,-1 1 0 0,1 0 0 0,-6 1-128 15,-7-1 128-15,2 4 0 0,1-4 0 0,-3 3 0 16,-7-1 0-16,3 1 0 0,1 3 0 0,-3 2-128 16,-5-4 128-16,2 3 0 0,4 3 0 0,-1 4 0 15,6-3-128-15,1-1 0 0,8-1 0 0,12-1 0 16,9 0-1056-16,4 2-208 0,1-1-32 0,8 0-13600 15</inkml:trace>
  <inkml:trace contextRef="#ctx0" brushRef="#br2" timeOffset="135345.01">3904 15403 9615 0,'0'0'416'0,"-7"-5"96"0,0 0-512 0,-1 0 0 16,0 3 0-16,1-2 0 0,-1 1 640 0,8 3 32 15,0 0 0-15,0 0 0 0,-11-2-160 0,2-2-48 0,9 4 0 16,0 0 0-16,-9-5-48 0,9 5-16 16,-5-6 0-16,5 6 0 0,-7-7 32 0,7 7 0 0,-5-6 0 0,5 6 0 15,0 0 192-15,0 0 32 0,0 0 16 0,0 0 0 16,0 0 160-16,0 0 48 0,0 0 0 0,0 0 0 16,0 0-176-16,0 0-16 0,0 0-16 0,0 0 0 15,0 0-160-15,-5 11-16 0,0-2-16 0,0 4 0 16,1 0 32-16,0 1 0 0,3 3 0 0,-3 4 0 15,-1-2-48-15,3 2 0 0,-2-2 0 0,0 3 0 0,0 0-144 0,1 2-48 16,-1-4 0-16,0 0 0 0,0-2-144 0,2 0-128 16,-1 0 192-16,0 0-192 0,0-1 128 0,-2 1-128 15,-1-2 0-15,1-1 0 0,0-1 0 0,0 0 128 16,1 0-128-16,-3 0 0 0,-1-4 128 0,2 1-128 16,-1-2 0-16,2 1 0 0,5-10 128 0,-2 13-128 15,2-13 0-15,0 0 0 0,0 12 0 0,0-1 0 16,0-11 0-16,0 0 0 0,5 11 0 0,1-4 0 15,3-1 0-15,0 0 0 0,-9-6 0 0,13 4 160 16,-1-2-160-16,2 0 128 0,0 1-128 0,2-1 128 16,1 2-128-16,3 0 128 0,-3-2-128 0,4 2 160 15,0 0-160-15,3 2 160 0,2-2-160 0,-1 1 128 16,2 0-128-16,4-1 128 0,3-1-128 0,1-1 0 16,2 1 0-16,0-2 0 0,0 0 0 0,0-1 0 15,-2 0 0-15,4 0 0 0,1-1 0 0,1 1 0 16,-2 0 144-16,5-1-144 0,0-1 128 0,6 0-128 0,-1 1 160 0,2-2-160 15,0-5 0-15,2 2 0 0,-1-1 0 0,1-4 0 16,-1 4 0-16,1-3 128 0,3-1-128 0,2 4 0 16,2 0 0-16,-1 0 0 0,-3 0 0 0,-2 0 0 15,-2 2 0-15,2 1 0 0,-1-1 0 0,0 1 0 16,1 4 128-16,1 3-128 0,0-1 0 0,0-1 0 16,-3-1 160-16,-2 2-160 0,-3-1 160 0,0-1-160 15,0 0 160-15,0-1-160 0,1-1 160 0,1 1-160 0,-1 0 0 0,-2 0 0 16,-3-3 0-16,-1 2 0 0,-3 1 128 0,1 0-128 15,-2 0 0-15,1 1 144 0,-3-3-144 16,-2 3 0-16,-1-2 0 0,0 0 0 0,0 2 0 0,-1 2 0 16,-2-2 0-16,1 1 0 0,-1 0 0 0,0 0 0 15,-4 2 0-15,0 1 0 0,-6 2 0 0,2-2 0 16,-3 1 128-16,-1 3-128 0,-1-3 0 0,0-3 0 16,-1 1 0-16,0-1 0 0,-2 3 0 0,-2-1 0 15,0 0 0-15,-1 1 128 0,-1 0-128 0,1 0 0 16,-1-2 0-16,-1 2 0 0,-9-5 0 0,10 6 0 15,-1-2 0-15,-9-4 0 0,0 0 0 0,10 3 0 16,-10-3 0-16,10 0 0 0,-10 0 128 0,10-3-128 16,-10 3 0-16,5-4 128 0,4-3-128 0,-2 0 160 15,-2 1-160-15,0-3 160 0,0 3-32 0,0-5-128 16,-1 1 192-16,1-1-64 0,0-3 64 0,-1 0 0 16,1 2 0-16,-1-2 0 0,-1 2-16 0,1-2 0 15,0-1 0-15,0-3 0 0,0-1 16 0,2-2 16 16,0-2 0-16,1 1 0 0,-1-5 0 0,2 3 0 15,2 2 0-15,-2-3 0 0,-2 1-16 0,0 2 0 16,1 2 0-16,-1 2 0 0,-1 1 0 0,-1 2 0 0,-2 0 0 0,0 2 0 16,-4 3-32-16,2-2-16 0,0 5 0 0,0 7 0 15,-1-9-144-15,1 9 0 0,0 0 0 0,0 0 0 16,0 0 0-16,0 0-272 0,0 0 64 0,0 0 16 31,-9 6-1488-31,3 3-304 0,2 4-48 0,5-2-8368 0,4 2-1680 0</inkml:trace>
  <inkml:trace contextRef="#ctx0" brushRef="#br2" timeOffset="137111.62">8775 15447 1839 0,'0'0'0'0,"-3"-10"160"0,3-1-160 0,0 2 0 0,0 9 0 0,3-8 0 0,-1 0 2000 0,2 2 368 16,0-5 80-16,2 6 16 15,0-4-1920-15,1 3-384 0,0-4-160 0,0 2 128 0,-3-2 192 0,2 2 16 16,-6 8 16-16,8-8 0 0,-2-1 288 0,-6 9 48 15,6-7 16-15,-6 7 0 0,4-9 256 0,-4 9 48 16,0 0 16-16,0 0 0 0,0 0 0 0,0 0 0 0,0 0 0 0,0 0 0 16,0 0-384-16,0 0-80 15,0 0-16-15,0 0 0 0,-1 14-64 0,-2 0-16 16,-1 0 0-16,-1 4 0 0,3 4-48 0,-2-2-16 16,0 0 0-16,0 5 0 0,1 0-48 0,0-2-16 0,1 1 0 0,0 1 0 15,1 0-112-15,2-2-32 16,2-1 0-16,-2-1 0 0,-1-5-192 0,3 1 128 0,-3-1-128 0,2-2 0 15,-1 2 128-15,1-2-128 16,0 1 0-16,-2-4 144 0,-4 2-144 0,1 0 0 16,-1-3 0-16,1 1 0 0,3-11 0 0,-1 13 128 0,0-4-128 0,-1 2 0 15,2-11 128-15,0 12-128 0,0-12 0 16,3 10 128-16,-3-10-128 0,8 11 192 0,-8-11-192 0,11 5 192 16,-1-1 48-16,0-1 16 0,1-1 0 0,0-2 0 15,4-2 16-15,0 1 16 0,2-1 0 0,0 2 0 16,-2 0-96-16,0 0 0 0,0 0-16 0,3 0 0 15,-3 2-32-15,4 1 0 0,3-3 0 0,1 0 0 0,1 2-144 0,1-2 128 16,1 0-128-16,2-2 128 0,0 0-128 0,2 1 0 16,3-1 0-16,2 0 128 0,2-1-128 0,1 2 0 15,1 1 0-15,1-3 128 0,-5-3-128 0,2 2 0 16,0 3 0-16,2-2 0 0,-2 1 0 0,1-2 0 16,2-1 0-16,2 1 0 0,3 2 0 0,2 0 0 15,2-2 0-15,-2 2 0 0,0-2 0 0,-4 2 0 16,3-1 0-16,-2 0 0 0,3 1 0 0,2 1 0 15,0-1 128-15,2 1-128 0,2-1 0 0,-1 0 0 16,1 1 144-16,-3 1-144 0,0-1 160 0,0 1-32 16,-1 0-128-16,3 0 192 0,-1 1-192 0,3 0 0 15,1 1 128-15,1-2-128 0,-1 0 0 0,0 0 0 16,-2 0 0-16,-1 0 0 0,-1-2 0 0,1 2 128 16,2 0-128-16,0 0 0 0,3 0 0 0,-1 2 0 15,-2 0 128-15,-2 1-128 0,0-3 0 0,-1 1 0 16,-2 0 0-16,0 0 0 0,0-1 0 0,3 3 128 15,0-2-128-15,1 2 0 0,-1-1 160 0,-3 3-160 16,-2-1 160-16,2-2-160 0,1-1 160 0,3 0-160 16,-1 2 160-16,1-1-160 0,4 2 160 0,0-1-160 0,-1-1 160 0,3-1-160 15,-3 2 0-15,-2-1 128 0,0-2-128 16,3 0 0-16,3-1 0 0,1 0 0 0,1 0 128 0,-2-1-128 16,-3 1 0-16,-2 1 0 0,2 0 0 0,-2-1 0 15,-1 0 0-15,3-1 0 0,4 1 0 0,-1 0 0 16,-1 1 192-16,-5 1-64 0,-2 2-128 0,1-2 192 15,-1 0-64-15,0 0 0 0,0 2-128 0,1-1 192 0,3 1-64 16,1 1 0-16,2-3-128 0,1 2 192 0,-7-2-192 0,-1 0 0 16,2 0 0-16,1-1 0 15,1 0 0-15,3 0 0 0,1-1 0 0,-4 0 0 0,-1 0 0 0,0-1 0 16,0 1 0-16,-2 0 0 0,-1-3 0 0,3 3 0 16,2-1 0-16,2 1 0 0,-1-3 0 0,-3 3 0 15,-2-1 0-15,-1-1 0 0,0-1 0 0,-1 3 0 16,-1 0 0-16,2-1 0 0,1 1 0 0,2 1 128 15,1 0-128-15,-3 0 0 0,-4 0 0 0,-1 1 128 16,0 1-128-16,0 0 0 0,-1-2 128 0,3 4-128 16,0-1 0-16,0-1 0 0,0-1 128 0,-2 2-128 15,1-1 0-15,-5 1 0 0,-2 0 0 0,-1-1 0 16,-1 1 0-16,0-2 0 0,-3 0 0 0,1 2 0 16,-1-2 0-16,1 2 0 0,1 0 0 0,1 0 0 15,-1-2 0-15,-1 2 0 0,-2-2 0 0,-2 3 0 16,-1 0 0-16,-1 1 0 0,0-2 160 0,-1 1-160 15,-1 1 160-15,-2 2-160 0,-2-3 0 0,2 3 0 16,-2 1 0-16,3-3 0 0,0 0 0 0,-2 3 0 16,-2-5 0-16,1 4 0 0,-2-2 0 0,0-1 128 15,-2-2-128-15,-1 2 144 0,-2 1-144 0,-1-1 0 0,-1-2 144 0,-1 2-144 16,-2 1 0-16,0 2 0 0,-1-5 0 0,1 2 128 16,0-1-128-16,0 2 0 0,-1 0 0 0,-1-3 0 15,0 1 0-15,-1 1 0 0,-1 1 0 0,0-1 128 16,1-2-128-16,-1 2 0 0,0-2 0 0,0 4 128 15,2-3-128-15,-2 0 0 0,0 2 0 0,0-1 0 16,2 0 0-16,-1-1 0 0,0-1 0 0,2 2 0 16,1-4 0-16,1 1 0 0,-2-1 0 0,0 1 128 15,-1 2-128-15,-3-3 0 0,2-2 0 0,-3 2 0 0,-8 0 0 16,11 0 128-16,-2-1-128 0,-9 1 0 0,10-2 0 0,-10 2 128 16,10-3-128-16,-10 3 0 0,7-5 128 0,-7 5-128 15,9-6 160-15,-9 6-160 0,8-9 192 0,-2 0-48 16,-1 0-16-16,2-1 0 0,-2 1 0 0,1-3-128 15,2 2 192-15,0-4-64 0,-1-2 0 0,1-2 0 16,-1-2 0-16,2-1 0 0,-1-4 48 0,0 2 0 16,-2 0 0-16,-1-4 0 0,3-1 80 0,-3-1 0 15,-2 0 16-15,1 3 0 0,-1 0 48 0,-1 2 0 16,0-1 0-16,-2 0 0 0,0 2 16 0,0 4 16 16,-2 1 0-16,1-1 0 0,-1 3-160 0,-2 0-16 15,1 4-16-15,1 0 0 0,-2 0-160 0,1 3 0 16,0-1 0-16,3 10 0 15,0 0-1856-15,0 0-256 0,0 0-64 0</inkml:trace>
  <inkml:trace contextRef="#ctx0" brushRef="#br2" timeOffset="140080.4">3895 16762 5519 0,'0'0'496'0,"0"0"-496"0,0 0 0 0,0 0 0 15,0 0 2048-15,0 0 320 0,0 0 64 0,0 0 16 16,0 0-1552-16,0 0-304 0,0 0-64 0,0 0-16 16,0 0-176-16,0 0-32 0,0 0-16 0,5 12 0 15,-5-12 32-15,0 0 0 0,0 0 0 0,7 10 0 16,-7-10 80-16,0 0 32 0,6 11 0 0,-6-11 0 16,5 14 48-16,0-4 16 0,-5-10 0 0,5 13 0 15,-1 1-48-15,-1-4-16 0,2 0 0 0,1 4 0 16,-1-1-48-16,1 1 0 0,2-1 0 0,2 2 0 15,0 2-16-15,1 0-16 0,2 1 0 0,0 1 0 16,2 0-96-16,0 0-32 0,-1 2 0 0,3 0 0 16,1 2-96-16,1 1-128 0,-1-2 176 0,4-2-176 15,-3-2 208-15,2 0-64 0,-1 2-16 0,0-2 0 16,0-1 112-16,-1-2 16 0,2-1 0 0,0-1 0 0,-1-3 64 0,1 1 0 16,0-3 16-16,-1 1 0 0,1-3 64 0,-1 3 16 15,-2-4 0-15,1 0 0 0,0-1 48 0,1 1 16 16,2-2 0-16,2-2 0 0,0 0-64 0,1-1-16 15,1-1 0-15,1-3 0 0,1-1-112 0,-1 1-32 16,0 0 0-16,-1-1 0 0,-1-5-128 0,2 2-128 16,-1-3 192-16,1 3-192 0,-1-2 160 0,2 3-160 15,-3-4 128-15,0 5-128 0,-2-2 0 0,-1 5 0 16,-1 0 0-16,-1 3 0 0,0 0 0 0,-2 4 0 16,-3 0 0-16,-2 3 0 15,-3-2-1872-15,-4 6-416 0,-3-3-80 0</inkml:trace>
  <inkml:trace contextRef="#ctx0" brushRef="#br2" timeOffset="141081.91">8458 17501 11967 0,'0'0'1072'0,"0"0"-864"0,6-8-208 0,1 4 0 15,-7 4 1232-15,9-7 208 0,0 2 32 0,-1 2 16 16,-8 3-848-16,13-2-160 0,-1-1-32 0,0-1-16 16,4 3-144-16,-1 0-32 0,0 1 0 0,0 0 0 15,2 0 80-15,-1 1 16 0,2 3 0 0,0 0 0 16,1-1 32-16,0 4 16 0,0 0 0 0,2 0 0 16,-1 3-16-16,4-3 0 0,1 5 0 0,3-3 0 0,-2 2-96 15,-1 2-32-15,2-2 0 0,-2 5 0 0,0-2 64 0,-1 1 16 16,0-4 0-16,1 3 0 0,2-1 32 0,1 1 0 15,2-4 0-15,2 4 0 0,0 0 16 0,4-2 16 16,2-1 0-16,1 0 0 0,3-2-16 0,0 2 0 16,0-6 0-16,0 1 0 0,-3 2-80 0,1-5-32 15,0 1 0-15,1 1 0 0,0-2-48 0,1 1-16 16,1-2 0-16,3 1 0 0,2-3-32 0,2 0-16 16,-2 0 0-16,1-3 0 0,-5-1 32 0,0-1 16 15,-1-1 0-15,2 2 0 0,-2-2 32 0,2-1 0 0,-1 4 0 16,0 0 0-16,1-3 0 0,-2-2 0 0,0 3 0 15,-3-4 0-15,-2 0-80 0,-2 2-16 16,-1 0 0-16,-3 2 0 0,-2-4-16 0,0 3 0 0,-2 2 0 0,-3-2 0 16,-1-2 64-16,-2 3 16 0,-3-3 0 0,0 2 0 15,-1 2 48-15,-2-3 0 0,0-1 0 0,-2 3 0 16,-2 1-48-16,0 2 0 0,-1-2 0 0,-1 2 0 16,0 1-208-16,1 1 0 0,-11 0 128 0,11 1-128 15,-1-1 0-15,0 3 0 0,-10-3 0 0,12 4 0 16,-5 1 0-16,-7-5 0 0,9 5-160 0,-1-1 160 15,-8-4-176-15,8 6 176 0,-8-6-208 0,8 9 80 16,-8-9 128-16,7 6-208 0,-7-6 80 0,5 11 128 16,-5-11-160-16,5 6 160 0,-5-6 0 0,4 9-144 15,-4-9-48-15,0 0 0 0,0 0 0 0,5 9 0 16,-5-9-272-16,2 11-64 0,-2-11-16 0,0 0 0 16,0 0-1152-16,-2 9-224 0,-3 0-64 0</inkml:trace>
  <inkml:trace contextRef="#ctx0" brushRef="#br2" timeOffset="142915.97">26874 4366 11167 0,'0'0'496'0,"0"0"96"0,0 0-464 15,0 0-128-15,0 0 0 0,0 0 0 0,10 0 672 0,-10 0 112 16,0 0 32-16,12 0 0 0,-2 0-112 0,-10 0-32 16,11-6 0-16,1 4 0 0,-2-1 128 0,3 2 32 15,-2-1 0-15,1 0 0 0,-2-2 32 0,2 1 16 16,4 1 0-16,1 0 0 0,0-3-112 0,3 5 0 15,2 0-16-15,2 0 0 0,2 4-240 0,-1-1-64 16,3 4 0-16,0-1 0 0,-4 6-128 0,1-2-16 16,0 2-16-16,-3 5 0 0,0-2-32 0,-3 2-16 15,-1 2 0-15,-3 1 0 0,-1 0 0 0,-4 5 0 0,2 0 0 0,-6-1 0 16,0 3 64-16,-2-3 16 0,-1 0 0 0,-2 3 0 16,-1-2 48-16,-2 3 16 0,-2-2 0 0,-1 2 0 15,-2-4-96-15,0 2-16 0,-1 0 0 0,2 1 0 16,-4-3-144-16,3-1-128 0,0-2 192 0,-1-2-192 15,0-2 128-15,1-2-128 0,-1-1 0 0,2-1 0 16,-1-4 0-16,7-9 0 0,0 0 0 0,0 0-144 31,0 0-1456-31,0 0-272 0,0 0-64 0,7-12-10992 0</inkml:trace>
  <inkml:trace contextRef="#ctx0" brushRef="#br2" timeOffset="143667.16">28119 3806 13471 0,'0'0'592'0,"0"0"128"0,0 0-576 0,0 0-144 0,2-9 0 0,-2 9 0 15,0-11 1040-15,0 3 176 0,0 8 48 0,0-10 0 16,-1 0-336-16,-2 1-64 0,3 9-16 0,-4-8 0 15,-1 1-16-15,5 7 0 0,-7-7 0 0,-1 6 0 16,-1 0-208-16,0 1-48 0,-1 1-16 0,0 2 0 16,-1 2-240-16,-2 5-64 0,-1 1 0 0,1 1 0 15,-2 2-256-15,1 2 160 0,1 2-160 0,2 1 128 16,-1 0-128-16,3 2 192 0,2-1-192 0,-1 0 192 16,4-2-64-16,2 0 0 0,1 0 0 0,2-3 0 15,1 1-128-15,2 1 192 0,0-2-192 0,2 2 192 16,1-3-192-16,0-3 128 0,3 2-128 0,2 0 128 15,1-3 64-15,2 1 0 0,0 1 0 0,5-3 0 16,-4 3 16-16,2-2 16 0,-1 2 0 0,1 3 0 0,0 0-80 0,-2 2-16 16,-2-3 0-16,-1 4 0 15,-1 2-128-15,-1-1 192 0,-2 0-192 0,-3 1 192 0,1 0-192 0,-5-3 0 16,1 2 0-16,-3 0 128 0,-3 1-128 0,-1-1 128 16,-3-2-128-16,-2 1 128 0,-3-3 80 0,0 3 16 15,-2 1 0-15,-3 0 0 0,-1-2 0 0,2-2 0 16,-1-1 0-16,0-2 0 0,-3 0-96 0,1 1-128 15,2-7 176-15,0 3-176 0,1-4 160 0,0-1-160 16,2-3 128-16,2-2-128 0,-1-3 144 0,0 1-144 16,-1-8 160-16,1 1-160 0,2-4 176 0,-2-2-176 15,3-3 192-15,3-3-192 0,1-3 256 0,0 3-48 16,1 0-16-16,2 3 0 0,3 0-192 0,2 3 128 16,-2 2-128-16,4 1 0 0,1 4 0 0,2 1 0 0,-7 8 0 0,14-2 0 15,-4-1-128-15,3 2 128 0,1 2-192 0,1 4 192 16,2 4-128-16,1-1 128 0,-1 2 0 0,3-1 0 15,1 4-128-15,1-4 128 0,-2 3 0 0,3 1 0 16,1-4 0-16,-1 1 0 0,1-1 0 0,0 0 0 31,0-4-448-31,1 1 0 0,-2-1 16 0,1-2 0 16,-1 0-2144-16,-2-5-432 0</inkml:trace>
  <inkml:trace contextRef="#ctx0" brushRef="#br2" timeOffset="161361.97">9253 5429 3679 0,'0'0'320'0,"1"-7"-320"16,0-3 0-16,0 3 0 0,-1 7 1200 0,2-10 160 16,-2 4 48-16,0 6 0 0,-3-10-752 0,1 2-144 15,-4 3-16-15,6 5-16 0,0 0-144 0,-6-8-16 0,6 8-16 0,-6-5 0 16,6 5-112-16,0 0 0 0,0 0-16 0,0 0 0 15,-9-6-176-15,9 6 128 0,-7-8-128 0,7 8 128 16,0 0-128-16,0 0 0 0,0 0 0 0,0 0 0 16,0 0 144-16,0 0 0 0,0 0 0 0,0 0 0 15,-2-10 224-15,-2 1 32 0,4 9 16 0,0 0 0 16,0 0-32-16,0 0-16 0,0 0 0 0,0 0 0 16,0 0-160-16,0 0-16 0,6 13-16 0,1-3 0 15,-1 1 16-15,2 2 0 0,-1-1 0 0,5 2 0 16,1 1 0-16,3 0 0 0,1-2 0 0,4-3 0 15,1 1-16-15,2-2 0 0,0 0 0 0,2-5 0 16,2 0-48-16,-3-3 0 0,-1-2 0 0,-1-2 0 16,-1 1 112-16,0-5 16 0,1-3 0 0,2 0 0 0,-1-1-48 0,0-5 0 15,-1 1 0-15,0 0 0 0,-2-3-80 0,1 1 0 16,-2 1-128-16,0-1 192 0,1 0-192 0,-1-2 0 16,0 1 128-16,0 4-128 0,-4 1 0 0,-1 2 176 15,-1 2-176-15,-2 0 160 0,-3 1 0 0,-2 3 0 16,-7 5 0-16,0 0 0 0,0 0 96 0,0 0 32 15,0 0 0-15,0 0 0 0,0 9-32 0,-2 4 0 16,-3-3 0-16,-3 4 0 0,3 2-64 0,-4 2 0 16,-1 0-16-16,-2-1 0 0,-2-3-48 0,-1-2 0 15,-1 2 0-15,-1 0 0 0,2 0 0 0,0-2-128 16,-1 0 192-16,1 1-64 0,-1-5-128 0,-1 2 192 16,1-4-192-16,-2 2 192 0,-1-4-64 0,0-3 0 15,-3 1 0-15,3 1 0 0,0 0-128 0,0-2 192 0,1-1-192 0,0-1 192 16,-1-2-192-16,-1 0 192 0,-1 1-192 0,2-2 192 15,0-1 0-15,2-1 0 0,-4-2 0 0,5-2 0 16,0 2-192-16,2-1 0 0,-1 3-192 0,1-5 192 16,2 0 0-16,0 0 0 0,1-2 0 0,4 4 0 15,1-2 0-15,0 3 0 0,0-3 0 0,1 3 128 16,0-2-128-16,1 0 0 0,1 2 0 0,3 8 0 16,0 0 0-16,0 0 0 0,-7-2 0 0,7 2 0 15,0 0 0-15,0 0-144 0,-3 14 144 0,-3-2 0 31,4 0-1184-31,2 3-128 0,2 3-32 0</inkml:trace>
  <inkml:trace contextRef="#ctx0" brushRef="#br2" timeOffset="162696.43">15482 5145 5519 0,'0'0'240'0,"0"0"64"0,0 0-304 0,0 0 0 15,0 0 0-15,0 0 0 0,8-7 1376 0,-8 7 224 16,10 0 32-16,-10 0 16 0,12 2-1008 0,-2 3-208 0,-1 1-48 0,-1-1 0 15,1 1-64-15,0 3-32 0,-1-2 0 0,2 2 0 16,0-3 96-16,2 4 32 0,-1-2 0 0,4 3 0 16,3-2 32-16,3 4 0 0,-1-3 0 0,1 0 0 15,4-1 48-15,1 0 16 0,4-4 0 0,-2 3 0 16,-1-2-112-16,1-1-16 0,0 1 0 0,3-2 0 16,1-2-112-16,-1-1-16 0,1-1-16 0,0 1 0 15,-1 2-96-15,3-2-16 0,1-2 0 0,1-2 0 16,-3-1-128-16,1-5 0 0,1-2 144 0,-3-1-144 15,-3 4 128-15,-3-4-128 0,0-1 128 0,-5 2-128 16,1-2 128-16,-2 1-128 0,-1 3 160 0,-1-1-160 16,-4 1 192-16,-1-2-48 0,-2 4-16 0,0-1 0 15,-4 3 0-15,-7 5 0 0,5-6 0 0,-5 6 0 0,0 0 112 0,0 0 16 16,0 0 0-16,0 0 0 0,0 0 0 0,0 0 0 16,0 0 0-16,-11 1 0 0,-3 2-64 0,0 2-16 15,-1 4 0-15,-3 2 0 0,-4 0-32 0,-1 3 0 16,0 0 0-16,-1 5 0 0,-2 3-144 0,-2-3 0 15,-3-1 0-15,1 0 0 0,-1-2 0 0,1 1 0 16,-5-3 0-16,5-2 128 0,-1-3-128 0,2-2 0 16,0-2 144-16,0 2-144 0,-2-1 0 0,2-1 144 15,1-2-144-15,0 1 0 0,-1-1 192 0,-1-3-64 16,-4-1 0-16,2-1-128 0,-1-2 0 0,2 2 0 16,-1-3 0-16,1 0 0 0,2-5 0 0,2 1 0 0,3-4 0 15,1 0 0-15,0 3 128 0,3-3-128 16,0 1 0-16,2 0 0 0,0-2 0 0,0-1 0 0,3 1 128 15,0 4-128-15,2-2 0 0,0 6 0 0,2-2 0 0,1 3 0 16,1 4 0-16,9 1 0 0,-10 1 0 0,1 1 0 16,9-2 0-16,-8 7 0 0,8-7 0 0,-5 13 0 15,3 1 0-15,2 0 0 0,1-3 0 0,3 2 0 16,1-2 0-16,2 0-144 0,2 0 144 0,3-1-192 16,0 2 192-16,4 2 0 0,3-2 160 0,1-1-160 15,2 0 176-15,2-2-176 0,1 2 192 0,3-2-192 16,3 3 176-16,2 0-176 0,4-4 160 0,1 0-160 15,1-3 144-15,2-4-144 0,1-2 128 0,-2 1-128 16,-1-4 144-16,-1 1-144 0,1 0 160 0,-1-1-160 16,-2 0 144-16,-3-2-144 0,3-2 128 0,-1 2-128 15,3-5 128-15,-1 4-128 0,-1-3 0 0,-3 2 128 16,1-3-128-16,-5 2 160 0,-3-3-160 0,-1 2 160 0,-3 1-160 0,-3-2 0 16,-3 3 144-16,0 0-144 0,-2 0 0 0,-3 1 144 15,-2 0-144-15,-1 0 0 0,-2-2 144 0,-6 9-144 16,4-9 0-16,-2 1 144 0,-2 8-144 0,0 0 0 15,0 0 144-15,-2-8-144 0,-1-2 0 0,1 3 0 16,-5 2 0-16,0-1 0 0,-2 2 0 0,1 0 0 16,-1 3-160-16,0-2 160 0,0 0-128 0,1 1 128 15,-1 0 0-15,0 2 0 0,-1 4-352 0,-1 2 32 16,0 2 16-16,0 3 0 16,-1-1-1888-16,-2 4-384 0</inkml:trace>
  <inkml:trace contextRef="#ctx0" brushRef="#br2" timeOffset="167783.48">16875 10223 8175 0,'0'0'352'0,"0"0"96"0,0 0-448 0,0 0 0 0,0 0 0 0,0 0 0 15,0 0 576-15,-1 10 16 0,-3-3 16 0,-2 2 0 16,-2-2-32-16,-2 3-16 0,-5-1 0 0,2 2 0 15,-3-2-240-15,-1 1-64 0,-1 3 0 0,-1-4 0 16,-2 1 32-16,2-1 0 0,-3 4 0 0,3-4 0 16,2-1-112-16,1-1-32 0,3 3 0 0,1-1 0 15,-1 1-144-15,0-1 0 0,0 0 0 0,2-3 128 16,0-1-128-16,-1 0 0 0,1-1 0 0,-1 1 128 0,-2-1-128 0,1 0 0 16,0-2 0-16,0 2 0 0,-1 0 0 0,1 0 0 15,2-2 0-15,-1 1 0 0,2-2 0 0,0 3 128 16,1 0-128-16,0-2 0 0,9-2 0 0,-10 4 0 15,1-1 0-15,9-3 0 0,-8-3 0 0,8 3 0 16,0 0 0-16,0 0 0 0,0 0 0 0,0 0 128 16,0 0-128-16,0 0 0 0,0 0 336 0,0 0-16 15,0 0 0-15,0 0 0 0,0 0-64 0,0 0-32 16,0 0 0-16,0 0 0 0,0 0-224 0,0 0 128 16,12 4-128-16,-12-4 0 0,0 0 128 0,11 5-128 15,-11-5 0-15,12 8 0 0,-3-2 128 0,-9-6-128 16,10 9 0-16,-1 0 0 0,-9-9 0 0,10 7 0 0,-3 4 0 0,0 0 0 15,-7-11 0-15,7 9-192 0,-3 2 16 16,-4-11 0 0,7 8-384-16,-2 3-80 0,0-2 0 0,-5-9-16 15,6 12-272-15,1-5-48 0</inkml:trace>
  <inkml:trace contextRef="#ctx0" brushRef="#br2" timeOffset="168232.26">16405 10543 6447 0,'0'0'272'0,"9"0"80"0,-9 0-352 0,11 4 0 0,0-2 0 0,-1 1 0 16,1-2 608-16,1 0 48 0,0 1 16 0,1 1 0 15,1 0-160-15,-1 2-16 0,1 1-16 0,1-3 0 16,0 0-240-16,1-1-48 0,0 2-16 0,2 1 0 16,0 0-176-16,1 3 192 0,1-2-192 0,2-2 192 15,-1 0-192-15,1 1 0 0,-2 0 0 0,2-1 0 16,-2-1 0-16,2 3-144 0,-2-4 144 0</inkml:trace>
  <inkml:trace contextRef="#ctx0" brushRef="#br2" timeOffset="168567.62">16694 10402 5519 0,'0'0'496'0,"7"-8"-496"15,1-3 0-15,0 3 0 0,0-2 1392 0,0 4 176 16,0 2 32-16,-8 4 16 0,11-5-768 0,1 2-144 15,-2 1-48-15,1 0 0 0,-1 2-464 0,4 0-192 16,0 2 128-16,2-1-128 0,-1 1 0 0,3 2 0 0,-1-1 0 0,2-1 0 16,2 0 0-16,3 0 0 0,1 5 0 0,2-1 0 15,0-4 0-15,-1 1 0 0,2 1 0 0,-1 2 0 16,0 0-272-16,1 2-48 0,0-2 0 0,0 0-3584 16,1 0-704-16</inkml:trace>
  <inkml:trace contextRef="#ctx0" brushRef="#br2" timeOffset="169184.57">16910 11373 10943 0,'0'0'480'0,"0"0"96"0,0 0-448 0,0 0-128 0,0 0 0 0,0 0 0 15,0 0 608-15,0 0 96 0,0 0 32 0,0 0 0 16,0 0-48-16,0 0-16 0,-10 8 0 0,-3 3 0 16,-4-1-352-16,-4 5-80 0,-2 3-16 0,-8 1 0 15,-2 0-224-15,-2 2 128 0,-1-5-128 0,1 3 0 16,-1 3 192-16,2-2-48 0,1 1-16 0,1-1 0 16,1 0-128-16,2-1 0 0,4-1 0 0,2 0 0 15,0 0 0-15,1-1 0 0,1 0 0 0,2 1 0 16,1-2 0-16,3 1 0 0,2-1 0 0,3 0 0 0,3-5-144 0,1 0 144 15,3 0-192-15,3-11 192 0,2 10-384 0,3 1 48 16,2-3 0-16,6 1 0 16,5-3-80-16,2 3-16 0,2 0 0 0,1-3 0 0,3-1 176 0,1-1 16 15,1-1 16-15,1 2 0 16,1 1-416-16,-4-2-96 0</inkml:trace>
  <inkml:trace contextRef="#ctx0" brushRef="#br2" timeOffset="169568.23">16464 11806 4607 0,'-7'-10'192'0,"7"10"64"0,-7-7-256 0,2 1 0 0,5 6 0 0,0 0 0 15,0 0 1920-15,0 0 352 0,0 0 64 0,0 0 16 16,0 0-1456-16,10 6-304 0,2-3-48 0,6 2-16 16,4 2-128-16,5-3-16 0,4-1-16 0,11 1 0 15,8 0-112-15,6-3-32 0,5-2 0 0,0 0 0 16,-1-3-224-16,1 1 176 0,1 0-176 0,4 0 160 0,3-1 16 0,4-2 0 15,5 0 0-15,-2-1 0 0,-1 0 128 16,0 1 16-16,-4-2 16 0,6 1 0 0,5 1 32 0,-3 0 0 16,-7 0 0-16,-3 5 0 0,-4-1-176 0,-4 2-16 15,-4 2-16-15,0 1 0 0,1 2-160 0,-1 1 0 16,-4-1 0-16,-8 2-6304 16,-7-1-1184-16</inkml:trace>
  <inkml:trace contextRef="#ctx0" brushRef="#br2" timeOffset="171819.37">12835 4917 3679 0,'0'0'160'0,"0"0"32"0,3-11-192 0,1 1 0 15,-4 10 0-15,0 0 0 0,5-9 1344 0,0 0 208 16,-5 9 48-16,0 0 16 0,0 0-880 0,0 0-176 16,0 0-48-16,0 0 0 0,0 0 32 0,-2 12 0 15,-2 5 0-15,-2 0 0 0,-1 0-32 0,0 2-16 16,-4 3 0-16,1 5 0 0,-1-1-288 0,-1 5-48 0,1-3-16 0,0 0 0 16,-1 0-144-16,1-2 0 0,-1 2 0 0,1 0 0 15,1 4 0-15,1-1 128 0,0-5-128 0,2 0 0 16,2-6 0-16,2 0 0 0,0 0 0 0,0-3 0 15,3-1 144-15,3-2-144 0,0-2 160 0,0 0-160 16,-3-12 0-16,8 10 0 0,1-3 0 0,-9-7 0 16,10 7 0-16,4-3 128 0,-3-1-128 0,2-1 192 15,0-2-192-15,1-2 176 0,2-1-176 0,1 0 160 16,-1-1-160-16,2 2 160 0,0-1-160 0,0 1 160 16,1 0 96-16,1 0 0 0,2 1 16 0,2-1 0 15,1 4-80-15,3-1-32 0,3 3 0 0,2-2 0 16,1-2-32-16,1 1 0 0,-1-1 0 0,0 3 0 15,1 0-128-15,1 0 0 0,5 1 0 0,1-1 128 0,0-2-128 16,4-1 0-16,3-1 0 0,5 2 128 16,2 0-128-16,-2 2 0 0,-2-1 0 0,1 1 128 0,-1-3-128 0,0 0 0 15,0-1 0-15,5 1 0 0,4-2 0 0,1 2 0 16,3 2 0-16,-4-2 0 0,-2 0 0 0,-2 0 0 16,-4 0 0-16,6-2 0 0,2 0 0 0,2-1 128 15,3 3-128-15,-2-2 0 0,-6-3 0 0,2 2 0 16,-1 1 0-16,0-1 0 0,2 0 0 0,2 2 0 15,3-1 0-15,-1-2 0 0,-3 0 0 0,-1 0 0 16,-1 2 0-16,-3-1 0 0,-1 3 0 0,1 0 0 16,1 0 0-16,2 0 0 0,-1-2 0 0,-5-2 128 15,-2 1-128-15,-2 2 0 0,0 0 0 0,-6 2 0 16,-1 0 0-16,3 1 0 0,1-2 0 0,-1 1 0 0,-2 1 0 16,0 0 0-16,-5-2 0 0,-1 1 0 0,-4 1 0 15,-2 0 0-15,-3-2 0 0,-1 0 0 0,-1 2 0 0,-3 1 0 16,-5 1 224-16,0 1-32 0,-1-2-16 0,0-1 0 15,-3 0-176-15,-1 1 0 0,-1 1 0 0,-2-1 128 16,0-1 16-16,-1 0 0 0,0 2 0 0,0 0 0 16,-10-4-144-16,8 5 160 0,-8-5-160 0,0 0 160 15,0 0-160-15,0 0 160 0,0 0-160 0,0 0 160 16,0 0 128-16,0 0 32 0,0 0 0 0,0 0 0 16,0 0 64-16,1-11 32 0,-2 0 0 0,-3 2 0 15,0-3-128-15,-2-2-32 0,1-1 0 0,0-3 0 16,-1-3-96-16,0 1-32 0,1-3 0 0,0 0 0 15,0-3 48-15,0-1 0 0,0-2 0 0,0 3 0 16,-2 0 96-16,-2 1 32 0,3-1 0 0,-2 0 0 0,1 3 16 0,-1-2 0 16,2 3 0-16,-2 3 0 0,-2 0-80 0,4 3-16 15,-3 3 0-15,1 4 0 0,0 0-224 0,2 5 0 16,-3 4 0-16,-1 6-8640 16,0 2-1664-16</inkml:trace>
  <inkml:trace contextRef="#ctx0" brushRef="#br2" timeOffset="173504.58">6226 4676 3679 0,'6'-17'320'0,"-1"8"-320"0,2-2 0 0,0 1 0 0,1 1 1280 0,-2 0 176 16,5 1 32-16,0 3 16 0,0-1-1056 0,1 2-224 15,-1 3-32-15,-11 1-16 0,10 2-16 0,-10-2 0 16,9 9 0-16,-2 0 0 0,-2 2 80 0,0 2 16 15,-1 1 0-15,-2 4 0 0,1 1 128 0,-2 6 48 16,0 2 0-16,1 2 0 0,-2 2-176 0,-2 1-16 16,1 6-16-16,0-5 0 0,0-1-96 0,-1 2-128 15,0 4 176-15,-1 0-176 0,-1 3 224 0,4-6-64 16,-3-3-16-16,-1 0 0 0,1-1 32 0,1 0 0 16,0-4 0-16,-1 1 0 0,1-4-32 0,1-2 0 15,0-3 0-15,2-1 0 0,0-3 0 0,3-2 0 16,0-1 0-16,1-3 0 0,-5-9-16 0,6 13 0 0,3-7 0 0,0 1 0 15,3-4 256-15,-1 0 64 0,2-3 0 0,2 1 0 16,2-1 16-16,3-1 16 0,3 0 0 0,1-2 0 16,1 1-224-16,3-2-64 0,2 1 0 0,5-1 0 15,6 1-192-15,2-6 128 0,3 1-128 0,1-1 0 16,0 3 128-16,0 2-128 0,0-2 0 0,1 2 144 16,0-1-144-16,6 2 0 0,2 1 0 0,5-2 128 15,5 0-128-15,-1 0 0 0,-3 0 0 0,0 1 0 16,2 0 0-16,3 3 0 0,1 4 0 0,2-2 0 15,1 1 0-15,0-1 0 0,-5 1 0 0,0 5 0 16,0-1 0-16,4 7 0 0,0 0 0 0,1-2 0 16,4-1 0-16,-4 1 0 0,-5-2 0 0,-2 4 0 15,-2 1 0-15,1 0 0 0,0-1 0 0,2 4 0 16,0 1 0-16,-4 1 0 0,-7-2 0 0,0-3 0 0,-1 2 0 16,-2-1 0-16,-3 0 0 0,1-2 0 0,2-2 0 0,-2-4 0 15,-1-2 0-15,-3 2 0 0,-7-5 0 0,-2-1 0 16,-3-2 0-16,0 0 0 0,0 0 0 0,-1 0 0 15,-3-1 0-15,-1-2 0 0,-2 2 0 0,1-4 0 16,-1-4 0-16,0 1 0 0,2-2 0 0,0-2 160 16,-1-6-160-16,2-5 160 0,0-3 240 0,-1-4 48 15,-2-2 16-15,-1-3 0 0,1-6 128 0,-1-4 32 16,-1 0 0-16,2-5 0 0,0-1-176 0,-2 0-16 16,-1 1-16-16,-1-3 0 0,-3-1-32 0,-2 4-16 15,-2 2 0-15,-1 6 0 0,-5 4-32 0,0 4 0 16,-3 2 0-16,-2 5 0 0,-2 8-336 0,-2 5 128 0,-2 3-128 0,-5 4-8672 15,7 7-1776-15</inkml:trace>
  <inkml:trace contextRef="#ctx0" brushRef="#br2" timeOffset="174738.05">6921 9981 8863 0,'0'0'384'0,"5"-10"96"0,-1 1-480 0,1-1 0 16,-5 10 0-16,7-9 0 0,-2-1 0 0,-5 10 0 15,5-8 0-15,-5 8 0 0,0 0 0 0,0 0-208 16,0 0 64-16,0 0 16 0,0 0-128 0,0 0 0 15,0 0-16-15,0 0 0 0,0 0 432 0,1 13 96 16,-1 1 0-16,-2 0 16 0,-2 2 544 0,-6 3 96 0,-1 6 32 0,-1 4 0 16,-5 4-32-16,-4 5 0 0,-6 4 0 0,-2 5 0 15,1 5-208-15,-4 4-32 0,-4 5-16 0,-1 4 0 16,-1 2-272-16,0 3-64 0,-1 3-16 0,1 2 0 16,-1 1-176-16,4-1-128 0,3 0 144 0,0-7-144 15,6-3 128-15,3 0-128 0,4-5 0 0,2-2-8288 16</inkml:trace>
  <inkml:trace contextRef="#ctx0" brushRef="#br2" timeOffset="175288.45">6850 11157 13823 0,'-30'13'608'0,"9"3"128"0,-3 9-592 0,-4 6-144 0,-1 8 0 0,0 6 0 15,-2 7 640-15,1 3 112 0,-3 6 16 0,-2 5 0 16,-2 4-224-16,-2 3-32 0,-2 2-16 0,1 3 0 15,-5-2-352-15,-1-2-144 0,-2-5 128 0,1 2-128 0,0 0 144 0,1 1-144 16,1 0 160-16,1 4-5712 16,1 6-1136-16</inkml:trace>
  <inkml:trace contextRef="#ctx0" brushRef="#br2" timeOffset="189015.17">20791 16213 8287 0,'0'0'736'0,"-12"0"-592"15,-1-1-144-15,2 1 0 0,-1-1 576 0,2 1 64 16,0 0 32-16,0 0 0 0,0-4-160 0,0 1-16 15,1 1-16-15,0-2 0 0,0-2-288 0,1 2-64 16,-2-3-128-16,3 0 192 0,-5 2-192 0,6-2 0 16,-6 1 128-16,2 2-128 0,-1 0 256 0,-2 1 16 0,-1-3 0 0,-1 3 0 15,-2 1 496-15,-1 1 80 0,-1-3 32 0,-1 2 0 16,0 2-112-16,-1-3-32 0,1 1 0 0,1 0 0 16,0 1-256-16,1 0-48 0,2-2-16 0,0-1 0 15,4-1 48-15,0 3 16 0,-3-1 0 0,3 1 0 16,1-1-208-16,1 1-32 0,0 0-16 0,1 1 0 15,9 1-80-15,0 0-16 0,0 0 0 0,0 0 0 16,0 0 0-16,0 0 0 0,0 0 0 0,0 0 0 16,11 0-128-16,6 1 0 0,1 2 0 0,3-3 0 15,6 0 128-15,3-1-128 0,2-4 192 0,5 2-64 16,2 1 0-16,2-4 0 0,0-1 0 0,1 2 0 16,1 1 64-16,1 1 0 0,3-3 0 0,6 2 0 15,1 0 64-15,6 1 0 0,2-1 16 0,-1-1 0 16,3-3 48-16,1 2 0 0,2 1 0 0,4 1 0 0,2 1-96 0,4 2-16 15,6-3 0-15,-1 0 0 0,1 1-208 16,5 0 176-16,-1 2-176 0,6-1 160 0,-1 1-160 0,-1 0 0 16,1-2 0-16,3 2 0 0,7 1 128 0,-3 0-128 15,-8 0 0-15,4 1 128 0,-1 2-128 0,6-1 0 16,7 2 0-16,-4-1 0 0,-8-1 0 0,4 3 0 16,7-1 0-16,-3-1 0 0,1-1 0 0,-1 2 0 15,0 2 0-15,7-4 0 0,4-2 0 0,-5-2 0 16,-5 0 0-16,5 1 0 0,3 1 0 0,-2-3 0 15,-4-1 176-15,5 3-176 0,-2 1 0 0,3 0 0 16,-1-1 0-16,-3 0 0 0,-7-1 0 0,5 2 0 16,2-1 0-16,-2 0 0 0,-6-1 0 0,-2 1 0 15,-3 0 0-15,4-2 0 0,3 2 0 0,-5 0 0 16,-7-2 0-16,0 2 0 0,2-2 0 0,0 3 0 0,2-1 128 0,-7 0-128 16,-7 0 0-16,0-1 0 0,0 4 0 0,3-2 0 15,1 0 0-15,-3 0 0 0,-5 0 0 0,-2 0 0 16,-2 1 0-16,0-1 0 0,-1 0 0 0,-3 0 0 15,0-1 0-15,-10 1 0 0,-3 0 0 0,-4 0 0 16,-3 0 0-16,-3 1 0 0,-3 0 0 0,-2 0 0 16,-3-1 0-16,-4 3 0 0,3 0 0 0,-6-1 0 15,-3 2 176-15,-2-2-176 0,-4 1 192 0,-2-2-192 16,-4 2 0-16,0-1 0 0,-3 0 0 0,-2-1 0 16,-10-1 0-16,0 0 160 0,0 0-160 0,0 0 128 15,0 0-128-15,0 0 128 0,0 0-128 0,0 0 128 16,-15 4-128-16,-4-2 160 0,-4-1-160 0,-3 1 160 15,-12-1-160-15,3-1 0 0,-5-1 0 0,-4-1 0 0,-7 1 0 0,0 1 0 16,-5 4 0-16,-6-4 0 0,-6-1 0 16,-4-1-176-16,-4 1 176 0,-2 0-128 0,-2-3 128 0,-6 3 0 15,-8 0-144-15,-1-1 144 0,-2 1 0 0,0 0-144 16,3 1 144-16,-8 0 0 0,-8-1-144 0,-1-1 144 16,3 2 0-16,-6 0-144 0,-7 0 144 0,0 0 0 15,3 0-144-15,-7 0 144 0,-4 0 0 0,-1 0 0 16,0 0 0-16,-4 0 0 0,-7 0 0 0,3 0 0 15,1 0 128-15,-5 0-128 0,-7 2 0 0,3 0 0 16,5 2-160-16,-8 0 160 0,-4-3 0 0,2 3 0 16,4 2 0-16,-2-1 0 0,-4-1 0 0,5 0 0 15,1 2 0-15,6 3 0 0,2-4 0 0,0 2 0 16,-1-1 0-16,5-1 0 0,3 1 0 0,3 4 0 16,-1-3 0-16,3-1 0 0,2-2 0 0,2 0 0 0,2 5 0 0,4-3 0 15,3-6 0-15,6 3 0 0,2 6 0 0,3-4 0 16,-6-4 0-16,10 0 0 0,5-2 192 0,5 5-192 15,5 3 0-15,0 0 0 0,-2-5 0 0,8 1 0 16,7-3 0-16,5 0 0 0,5 2 0 0,5 2 0 16,4-1 0-16,3-2 0 0,4-1 0 0,4 1 0 15,5 0 0-15,6-1 0 0,4-1 0 0,7-1 160 16,5 2-160-16,6 0 192 0,8 0-192 0,0 0 192 16,0 0-192-16,0 0-176 0,16 1 48 0,6 0 0 15,6-2 128-15,6-3-192 0,4 0 192 0,4 0-192 16,3 1 192-16,5-2 0 0,5-3-144 0,7 5 144 15,4 3 0-15,7-2 0 0,6-3-144 0,1-4 144 16,0 1 0-16,5-2 0 0,4 8 0 0,6-5 0 0,6-6 0 0,-1 3 0 16,1 1 0-16,5 2 0 0,7 0 0 0,2 1 0 15,1-8 0-15,7 5 144 0,6 2-144 0,1 0 0 16,-7-2 0-16,12 2 0 0,8-3 0 0,-5 2 0 16,-4-4 0-16,5 4 0 0,8-4 128 0,-1 5-128 15,-4-5 0-15,6 2 128 0,5 1-128 0,6-1 0 16,1 2 0-16,-2-1 0 0,-2 2-144 0,2-3 144 15,7 2 0-15,-5-2 0 0,-6 1-144 0,1-3 144 16,3 7 0-16,1-4-144 0,-2 0 144 0,-3 1 0 16,-5 0-144-16,4 3 144 0,3-3 0 0,-5 3 0 15,-9 1 0-15,2 1 0 0,4-1 0 0,-9 1 0 0,-5-1 0 0,-1 2 0 16,5-2 0-16,-7 0 0 0,-8 3 0 16,-1-2 0-16,1 1 0 0,-7-2 0 0,-9 0 0 0,-4-1 0 15,-4 4 0-15,-3-2 0 0,0-2 0 0,-11 0 0 16,-10 1 0-16,-5 2 0 0,-4-2 0 0,-3 1 0 15,0 2 0-15,-6 1 0 0,-5 0 0 0,-8-1 0 16,-3-2 0-16,-9 0 0 0,-5 1 0 0,-6 0 0 16,-4-1 0-16,-5 1 0 0,-12 2 0 0,0 0 0 15,0 0-144-15,0 0 144 0,0 0 0 0,-10 2 0 16,-6 1-160-16,-8 1 160 0,-8-1-128 0,-9-3 128 16,-7-1-144-16,-4-1 144 0,-3-1-160 0,-5 0 160 15,-3 1-144-15,-7 1 144 0,-5-1-128 0,-8 0 128 16,-10-5 0-16,-2 2-160 0,-1 2 160 0,-9 0 0 15,-8 2-128-15,-3 0 128 0,0-3 0 0,-8 1 0 0,-5 1 0 0,-1 0-128 16,-1 1 128-16,-6 1 0 0,-8 0 0 0,1 0 0 16,3 1-128-16,-6 1 128 0,-7-2 0 0,1 2 0 15,3 5 0-15,-3-2 0 0,-6-3 0 0,-3 3 0 16,-1 4 0-16,5-3 0 0,1 2 0 0,-3-2 0 16,-5 2 0-16,3 2 0 0,4 2 0 0,0-3 0 15,-1-3 0-15,-1 4 0 0,0 3 0 0,6-2 0 16,6 2 0-16,0 1 0 0,-5-4 0 0,8 2 128 15,7 2-128-15,-1-3 0 0,-3 3 0 0,6-1 128 16,6 1-128-16,0-3 0 0,1 1 0 0,4 0 0 16,7-3 128-16,2 3-128 0,-2-5 0 0,8 3 0 15,7-5 0-15,3 3 0 0,5-2 0 0,2 0 0 16,2 0 0-16,8-2 0 0,8-2 128 0,7 0-128 0,5 0 0 0,7 1 0 16,4-2 128-16,9 0-128 0,5-1 0 0,7 0 144 15,7 0-144-15,5-1 0 0,5-2 0 0,5 2 0 16,9 1 0-16,0 0 0 0,0 0 0 0,14-4 0 15,4 2-160-15,7-2 160 0,7-4 0 0,5 4-144 16,1-4 144-16,7 1 0 0,4 2 0 0,6-3-128 16,3 2 128-16,14 1 0 0,8-4 0 0,1 3 128 15,2-3-128-15,3 4 0 0,3 1 128 0,8-1-128 16,7-3 0-16,3 4 144 0,1 4-144 0,7-2 0 16,7-2 176-16,2 2-176 0,-4-1 160 0,8 2-160 15,6-2 0-15,-1 2 0 0,-5 1 0 0,7 0 0 16,7-1 0-16,-1 1 0 0,-2 0 0 0,6 0 0 15,2 0 0-15,4 0 0 0,1-2 0 0,-2 2 0 16,-3 0 0-16,4-1 0 0,6 0 0 0,-6 0 0 0,-4-1 0 0,5 0 0 16,3-1 0-16,-5 1 0 0,-8-2 0 15,3 4 0-15,4-1 0 0,-6-1 0 0,-5-1 0 16,-1-1 0-16,-1 2 0 0,-4 1 0 0,-5-1 0 0,-1-1 0 16,0 2 0-16,-8-3 0 0,-10 0 0 0,-2 2 0 15,-3-1 0-15,-6 1 0 0,-4-1 0 0,-5-1 128 16,-7-1-128-16,-2 1 0 0,-4 0 0 0,-2 1 0 15,-6-2 0-15,-7 1 0 0,-8-3 0 0,-4 4 0 16,-3-4-192-16,-3 2 192 0,-4-1-192 0,-5-2 192 16,-7 2-192-16,-1 2 192 0,-4-4-192 0,-3 2 192 15,-5 0-192-15,-3-2 192 0,-3 4 0 0,-7 4 0 16,0 0 0-16,0 0 0 0,-12-10 0 0,-3 4 0 16,-6 2 0-16,-4-2 0 0,-10 0 0 0,-5 3 0 0,-6 1 0 0,-7 2-160 15,-8 0 160-15,-9-1-192 0,-8-3 192 0,-4-1-192 16,-4 0 192-16,-5 4-160 0,-8 1 160 0,-7-1-160 15,-3-7 160-15,-7 5 0 0,-1 5-144 0,-5-4 144 16,-10-4 0-16,-7 5-144 0,-4 2 144 0,-6-1 0 16,-1 0 0-16,-6 0 0 0,-8 0 0 0,0 4 0 15,-3 5 0-15,-3-4 0 0,-9 0 0 0,-4 3 0 16,-4-3 0-16,3 4 0 0,-3 3 0 0,2 2 0 16,-1-2 0-16,-5-5 0 0,-4 0 0 0,-2 3 0 15,0 4 0-15,5-3 0 0,4 3 144 0,0 1-144 16,-1 1 0-16,1-1 0 0,-1 2 0 0,6-3 0 15,7-1 0-15,5 1 0 0,9 3 0 0,2-3 0 16,1-4 0-16,9 3 0 0,10-2 0 0,3-2 0 16,-2 3 0-16,12-5 0 0,9 2 0 0,5-1 0 15,2 3 0-15,11-4 0 0,4-4 0 0,12 4 0 0,7-2 0 0,8-1 128 16,7 1-128-16,6 1 0 0,6-5 0 0,10-1 0 16,5 0 0-16,9-1 0 0,5 0 0 0,9 0 0 15,12 1 128-15,0 0-128 0,0 0 0 0,17-3 0 16,6 2 0-16,10-2 0 0,5 1 0 0,6-1 0 15,3 2 0-15,5 0 0 0,8-1 0 0,7 1 0 16,8 1 0-16,5 0 0 0,6 0 0 0,3-1 0 16,3-3 0-16,10 4 0 0,7 1 0 0,3-1 0 15,-2 0-128-15,9 0 128 0,5 4 0 0,3-3 0 16,0-1 0-16,9 0 0 0,3 3 0 0,2-3 0 16,0 0-144-16,5 0 144 0,6 0 0 0,-2 1 0 0,-3 0 0 0,3-2 0 15,4 0 0-15,0 3 0 0,5 1 128 16,-2-2-128-16,1-2 192 0,2 0-64 0,5 3-128 0,0 1 192 15,-3 2-192-15,2-3 176 0,-3 0-176 0,5 0 160 16,4 5-160-16,-5-1 0 0,-6-2 144 0,-1 2-144 16,4 2 0-16,1-1 0 0,-4 3 0 0,-1-3 0 15,-7-3 0-15,0 3 0 0,2 1 0 0,-6 0 128 16,-5-5-128-16,2 1 0 0,0 3 0 0,-7 0-128 16,-6-4 128-16,0 3-208 0,2 2 80 0,-6-3 128 15,-7-1-224-15,-2 3 80 0,-1 0 16 0,-5-4 0 16,-7 0 128-16,-5 5-128 0,-4 0 128 0,-1 3-128 15,0-4 128-15,-6 2-192 0,-12-4 192 0,-6 4-192 32,-5-1-320-32,-6 2-80 0,-7 0-16 0,0 4-10784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41:49.78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8321 6014 6447 0,'0'0'576'0,"0"0"-576"15,0 0 0-15,0 0 0 0,-8-1 496 0,8 1-16 16,-10-5 0-16,4 2 0 0,-2 3 256 0,8 0 48 16,-8 4 16-16,8-4 0 0,-9 6-160 0,3 5-48 15,0-4 0-15,3 5 0 0,2-4-240 0,2 5-48 16,2-3-16-16,3 2 0 0,3-6-32 0,4 2-16 16,1-3 0-16,4 1 0 0,3-1 96 0,2-1 32 15,5-1 0-15,1 0 0 0,-1-3-112 0,1 0-32 16,2 0 0-16,1-1 0 0,2 0-224 0,0 1 128 15,2 0-128-15,0 0 0 0,2 0 128 0,5 2-128 0,-1 1 0 0,4 1 0 16,-1-2-208-16,0 1-144 0,-3 2-32 0</inkml:trace>
  <inkml:trace contextRef="#ctx0" brushRef="#br0" timeOffset="536.33">8506 9299 15023 0,'0'0'656'0,"0"0"160"0,0 0-656 0,5-8-160 0,-5 8 0 0,11-4 0 16,-1 2 224-16,2-1 16 0,4 0 0 0,3 0 0 16,0-1 160-16,2 3 48 0,5-2 0 0,-2 2 0 15,3-1-272-15,3 0-48 0,3-2-128 0,2 0 192 16,0 3-192-16,2 1 0 0,0 0 128 0,-4 0-128 16,-2 0 0-16,-4 3-128 0,0 2 128 0</inkml:trace>
  <inkml:trace contextRef="#ctx0" brushRef="#br0" timeOffset="1149.67">8565 11968 16127 0,'-3'-14'704'0,"3"14"160"0,3-5-688 0,-3 5-176 15,9-8 0-15,1 3 0 0,0 2 304 0,3 2 16 16,1 1 16-16,4 0 0 0,1 0 64 0,1-1 16 0,2 1 0 16,4 1 0-16,5-1-224 0,2 1-64 15,1 1 0-15,2-1 0 0,2 2-128 0,-1 2 0 0,-2-5 0 0,0 2 0 32,-4 2-496-32,5 0-80 0,-3 3 0 0</inkml:trace>
  <inkml:trace contextRef="#ctx0" brushRef="#br0" timeOffset="1819.95">8544 14757 15663 0,'-8'-17'688'0,"3"9"144"0,-2-1-656 0,3 4-176 16,4 5 0-16,0 0 0 0,-2-7 1088 0,2 7 176 15,0 0 32-15,0 0 16 0,0 0-960 0,14-3-192 16,0 2-32-16,4 2-128 0,2 0 128 0,5 2-128 16,1 2 0-16,6-1 0 0,2-2 0 0,5 0-144 15,4-5 16-15,7 2 0 16,3 1-336-16,-2-3-64 0,-2 0-16 0,-2-1-5168 15,0 2-1040-15</inkml:trace>
  <inkml:trace contextRef="#ctx0" brushRef="#br0" timeOffset="2364.09">8525 17267 15663 0,'-11'-10'1392'0,"5"1"-1120"0,-2 1-272 0,5-2 0 16,1 2 1424-16,1-1 240 0,1 9 32 0,5-7 16 16,2-5-768-16,2 4-160 0,4-5-16 0,3 4-16 15,4-3-240-15,2 1-32 0,4-2-16 0,3 1 0 16,4 1-288-16,5 3-176 0,3-1 192 0,5 1-192 15,2-1 0-15,2 2 0 0,-2 1 0 0,0-2 0 16,1 2 0-16,-1 3 0 0,1-2 0 0,4 2 0 31,-1 0-512-31,4 2-224 0,1 1-32 0</inkml:trace>
  <inkml:trace contextRef="#ctx0" brushRef="#br0" timeOffset="3745.63">11368 5995 7423 0,'0'0'320'0,"0"0"80"0,0 0-400 0,0 0 0 16,0 0 0-16,0 0 0 0,0 0 240 0,0 0-48 15,0 0 0-15,0 0 0 0,0 0-192 0,0 0 128 0,2 9-128 0,-2 1 0 16,0-10 192-16,-1 14-48 0,0-1-16 0,-1 2 0 15,2 2 48-15,-1 0 0 0,0 2 0 0,1 0 0 16,0-1-176-16,0 0 192 0,0 0-192 0,2-2 192 16,1 1-192-16,1 2 0 0,0 3 0 0,-1-2 128 15,1-5 0-15,3 0 0 0,1 1 0 0,3-1 0 16,0 0 160-16,3-3 32 0,0-1 0 0,0 1 0 16,1-4 64-16,3 4 32 0,0-7 0 0,2 3 0 15,1-2-112-15,-1 3-32 0,-2 0 0 0,2-3 0 16,-1-1-80-16,1-2 0 0,1-1-16 0,2 0 0 15,1-2-16-15,-1 0 0 0,2 0 0 0,2 0 0 16,1 0 96-16,1-2 0 0,1 0 16 0,5-1 0 0,0-3-128 16,2 2-16-16,-2 3-128 0,0-4 192 0,-1-7-192 0,0 2 128 15,-4 1-128-15,-2-4 0 0,-1 2 160 0,-1-3-160 16,2-3 160-16,-1 2-160 0,-2 0 304 0,0 0-48 16,-1 1 0-16,1 0 0 0,1 1 16 0,0 2 0 15,-2-1 0-15,2-2 0 0,-5 1-96 0,1 3-32 16,-2-2 0-16,1 0 0 0,-2 3-144 0,-3-2 160 15,-4 2-160-15,-2-3 160 0,-2 5-160 0,-3-1 128 16,-5 8-128-16,0 0 128 0,0 0-128 0,0 0 160 16,0 0-160-16,0 0 160 15,0 0-640-15,0 0-128 0</inkml:trace>
  <inkml:trace contextRef="#ctx0" brushRef="#br0" timeOffset="4554.85">11776 9484 3679 0,'0'0'160'0,"7"12"32"0,1-4-192 0,-2 4 0 16,3-3 0-16,1 2 0 0,-1-2 880 0,4 1 128 15,1 2 16-15,1-3 16 0,3 2-448 0,2-5-80 16,5 2-32-16,2-3 0 0,4-2-64 0,2-1-16 15,1-2 0-15,-1 0 0 0,-1-1-16 0,0 0-16 16,-2-1 0-16,2-1 0 0,0-4 16 0,1 2 0 16,-1 1 0-16,0-1 0 0,1-4-80 0,1 3-16 15,2-3 0-15,-1 3 0 0,-1-2-112 0,1 2-32 16,0-1 0-16,-3-1 0 0,-4 1-144 0,-2 0 160 16,-2 1-160-16,-3 3-4368 15,0-1-976-15</inkml:trace>
  <inkml:trace contextRef="#ctx0" brushRef="#br0" timeOffset="5254.23">11446 11937 4607 0,'0'0'400'0,"14"3"-400"0,3 2 0 0,1 0 0 16,-2 0 1168-16,5 1 160 0,3-2 16 0,0-1 16 15,0 6-576-15,0 0-112 0,3-6-32 0,2 5 0 16,0-2-320-16,3 1-64 0,1 0 0 0,3 0-16 0,1 3-240 0,2-4 128 16,3 1-128-16,1 0 0 0,0-3 144 0,1 0-144 15,-5-3 128-15,-1 2-128 0,-2 2 176 0,-1-3-48 16,1 0-128-16,-2-1 192 0,1 5-32 0,-1 1-16 15,-1-4 0-15,0 1 0 0,5-1 48 0,0-2 0 16,2-1 0-16,-1-1 0 0,1-4-192 0,-2-2 0 16,0-5 0-16,0 1-4288 15,1 2-944-15</inkml:trace>
  <inkml:trace contextRef="#ctx0" brushRef="#br0" timeOffset="5938.04">11708 14540 9215 0,'0'0'816'0,"-9"0"-656"0,9 0-160 0,-8-1 0 15,8 1 224-15,0 0 16 0,-7 5 0 0,7-5 0 16,0 0-48-16,0 10-16 0,-2-2 0 0,4 1 0 16,-2-9-176-16,4 9 192 0,-4-9-192 0,8 13 192 15,-2-3-64-15,0 0-128 0,-6-10 192 0,12 13-64 16,-3-3 64-16,1 2 16 0,0-4 0 0,1 2 0 15,2-2 112-15,1 2 0 0,1 3 16 0,2-3 0 16,1 1 32-16,1-3 0 0,1 2 0 0,6-3 0 16,3 3 16-16,1-4 0 0,2 0 0 0,1 1 0 15,3-5-64-15,-2 0-16 0,-1 1 0 0,3-1 0 16,-2-2 16-16,3-2 0 0,2 1 0 0,1-3 0 16,0-1-320-16,5-1 0 0,4 0 0 0,4-1 0 0,0-2 0 15,-4 0-192-15,-5-5 0 0</inkml:trace>
  <inkml:trace contextRef="#ctx0" brushRef="#br0" timeOffset="16345.03">2006 9175 11055 0,'-10'-12'976'0,"5"6"-784"0,5 6-192 0,-6-11 0 0,0 3 208 0,0 1 0 16,1 0 0-16,5 7 0 0,-3-7-208 0,1-1 144 16,-1 2-144-16,2-2 128 0,1 8-128 0,2-7 0 15,-2 7 0-15,4-12 0 0,-1 4 0 0,-3 8 128 16,0 0-128-16,0 0 0 0,0 0 0 0,0 0 128 16,0 0-128-16,0 0 0 0,0 0 304 0,0 0-32 15,0 0 0-15,0 0 0 0,0 0 176 0,2 9 16 16,-2-9 16-16,0 12 0 0,-1 1-32 0,-3-2-16 0,-1 3 0 0,-1 2 0 15,-2 4-96-15,-1 0-16 0,2 1 0 0,-2 5 0 16,-1 1-96-16,-1 3-32 0,1 4 0 16,1 3 0-16,2 5-64 0,-2 5 0 0,1 3-128 0,0 1 192 15,5 0-192-15,-1 3 0 0,1 6 0 0,3-2 0 16,3 2 128-16,-1 2-128 0,1 2 0 0,2 0 144 16,0 2-144-16,1 0 0 0,-2 1 0 0,5 3 0 15,-1 1 0-15,-2 0 0 0,-2-1 0 0,0 1 0 16,-2 1 0-16,0 0 0 0,-1 4 0 0,-1 3 0 15,0 0 0-15,-3 2 0 0,0-1 0 0,-3 3 0 16,0-2 0-16,2 2 0 0,-1 1 0 0,0-3 0 16,-1 3 0-16,2-4 0 0,0 1 0 0,0-2 0 15,0 4 256-15,1-4-16 0,-1-2-16 0,-1 0 0 0,-2-4 32 16,1 0 0-16,1-2 0 0,0-1 0 0,0-2-64 16,0-3 0-16,-2-1 0 0,1 1 0 0,0-2-64 0,1-1 0 15,-3-6-128-15,2-1 192 0,-2 0-192 0,0-3 0 16,2-6 0-16,1-1 0 0,-3-9 0 15,-1 0-192-15,-1-2 16 0,1-6-6224 16,-1-2-1264-16</inkml:trace>
  <inkml:trace contextRef="#ctx0" brushRef="#br0" timeOffset="16945.25">595 11861 17503 0,'0'0'1552'0,"0"0"-1232"15,0 0-320-15,13 4 0 0,-1 0 0 0,-3-3 0 16,3 1 0-16,2 0 0 0,2-1 304 0,3 0 0 16,3-2 0-16,3 1 0 0,3 0-96 0,29-3-16 15,-2 1 0-15,1-1 0 0,-3 0-64 0,0-1 0 16,-4 0-128-16,2-1 192 0,0 1-192 0,2 0 0 16,4 2 128-16,6-1-128 0,3 1 0 0,-1-2 0 15,-4 1 0-15,0 2 0 0,1 1 0 0,1 1 0 16,4 2 0-16,2 2 0 0,4-1 0 0,-2-2 0 15,-4 3 0-15,3 0 0 0,2-2 0 0,3 1 0 0,5-3 128 0,1 3-128 16,-3-2 0-16,-2 0 0 16,-1-1 0-16,2-1 0 0,3 0 0 0,4-1 128 0,3-1-128 0,-3 2 192 15,-6-1-192-15,1 0 128 0,0 0-128 0,2-1 0 16,1 1 128-16,-5 0-128 0,-3 1 0 0,-3-2 144 16,-3 1-144-16,-2-1 128 0,-3-2-128 0,0 1 128 15,1 1-128-15,-4-2-192 0,-7 1 32 0,-5-3-8944 16</inkml:trace>
  <inkml:trace contextRef="#ctx0" brushRef="#br0" timeOffset="18167.22">1611 11875 7359 0,'0'0'656'0,"0"0"-528"0,0 0-128 0,0 0 0 15,0 0 880-15,0 0 144 0,-7 3 16 0,7-3 16 0,0 0-480 0,0 0-80 16,-7 0-32-16,7 0 0 0,0 0-64 0,0 0-16 16,0 0 0-16,0 0 0 0,-9 0 16 0,9 0 0 15,0 0 0-15,0 0 0 0,0 0-80 0,0 0-32 16,0 0 0-16,0 0 0 0,0 0-48 0,10 7-16 16,-10-7 0-16,13 8 0 0,-3-4 32 0,0-1 0 15,-1 1 0-15,2 0 0 0,1-3 96 0,0 1 32 16,4-1 0-16,-4 0 0 0,1 0-128 0,2-1 0 15,1 0-16-15,-1 0 0 0,3 0-32 0,-1 2 0 16,0-1 0-16,1-1 0 0,-2-3-16 0,2 2 0 16,-1-1 0-16,0-3 0 0,2-1 64 0,0 1 0 0,4-2 0 0,-2 0 0 15,-2 2 0-15,0-4 16 0,1 2 0 0,0 0 0 16,0-3-112-16,-1 0-32 0,-2 1 0 0,1-2 0 16,-1 1-128-16,-1-3 192 0,2 0-192 0,0 2 192 15,1-2-32-15,-1-1 0 0,0 1 0 0,-1 2 0 16,1-3 16-16,0 1 0 0,1 0 0 0,0-2 0 15,0 0-32-15,-1-2 0 0,4 2 0 0,-1 0 0 16,5 0-16-16,-2-1 0 0,-1-4 0 0,-2 1 0 16,1-3 16-16,-1 2 0 0,0 1 0 0,-2 1 0 15,-3-2-16-15,-2 0-128 0,3 0 192 0,-2-1-64 16,-1-2-128-16,0 1 192 0,-3 2-192 0,5-5 192 16,-2-1-192-16,1-2 0 0,-1 5 0 0,1 0 128 0,-2-3-128 15,2 3 0-15,-1 3 0 0,1-2 0 0,1-3 0 16,-4 0 0-16,2 1 0 0,0 0 0 0,0 1 0 15,0 2 0-15,-1-5 0 0,1 3 0 0,0 4 0 0,-1-4 0 16,3-2 0-16,-2 2 0 0,-2-1 0 0,-1-2 0 16,4 4 0-16,-1-3 0 0,2 0 192 0,0 2-64 15,2 0 0-15,0-1 0 0,-4 1 112 0,0-1 16 16,0-1 0-16,2 2 0 0,1 2-48 0,-1-3 0 16,-1 1 0-16,-1 2 0 0,0 2-208 0,0 0 128 15,0 0-128-15,2 0 0 0,-5-3 176 0,6 3-176 16,-2 0 192-16,0-2-192 0,0 1 128 0,2 1-128 15,-2 0 0-15,2 0 0 0,-1 1 0 0,2 2 0 16,-1 0 0-16,3 1 0 0,-2 0 0 0,1 1 0 16,-1 1 0-16,-1-2 0 0,2 0 0 0,0 1 0 0,1 3 0 0,-3-2 0 15,-1-1 0-15,-1 0 0 0,0 1 0 0,-1-1 0 16,0 2 0-16,0 4 0 0,0-5 0 0,-3 3 0 16,2-2 0-16,-3 6 0 0,3-2 0 0,-3 3 0 15,0-5 0-15,-1 4 0 0,-2 2 0 0,-7 4 0 16,7-8 0-16,0 3 0 0,-7 5 0 0,6-5 0 15,-6 5 0-15,0 0 0 0,8-6 0 0,-8 6 0 16,0 0 0-16,0 0 0 0,0 0 0 0,0 0 0 16,0 0 0-16,0 0 0 0,0 0 0 0,0 0 0 15,0 0 0-15,0 0 0 0,0 0 0 0,0 0 0 16,0 0 0-16,0 0 0 0,0 0 0 0,0 0 0 16,0 0-160-16,8-3-32 0,-8 3-16 0,0 0-8880 15,11-1-1792-15</inkml:trace>
  <inkml:trace contextRef="#ctx0" brushRef="#br0" timeOffset="20063.62">28589 8447 15135 0,'0'0'672'0,"0"0"144"0,-1-8-656 0,1 8-160 0,0 0 0 0,0 0 0 16,-2-10 608-16,2 10 96 0,0 0 0 0,0 0 16 15,0 0-336-15,10-1-64 0,-10 1 0 0,13 4-16 16,-1 1-96-16,-1 4-16 0,-1 0 0 0,0 5 0 15,1-2 112-15,-1 6 16 0,0 2 0 0,0 5 0 16,0-1 0-16,-3 4 0 0,0 6 0 0,0 5 0 0,-4 6-32 0,1 3 0 16,-1 3 0-16,-3 5 0 0,-2 2-64 0,0 1-16 15,-2 6 0-15,-2 0 0 0,1 4-16 0,-3 3 0 16,2 0 0-16,-2 4 0 0,0 1-192 0,1-4 0 16,-1 2 0-16,1-1 0 0,0-2 0 0,1 1 192 15,0 2-48-15,2 1-16 0,1-2-128 0,-1 0 0 16,3-2 0-16,-1-1 0 0,0 2 0 0,1-1 0 15,0 2 0-15,1 1 0 0,-2-3 0 0,2-2 0 16,0-5 0-16,0 4 0 0,-1 1 0 0,1-2 0 16,0-2 176-16,0-2-176 0,1 1 368 0,2-3-32 15,0 2 0-15,-1-3 0 0,2 3-208 0,-2-3-128 0,0 3 128 16,-1-3-128-16,-1-1 128 0,0 1-128 16,-1-3 128-16,-2 4-128 0,-1-1 192 0,1 0-16 0,-3 2-16 0,0-5 0 15,0 3-16-15,-2-1 0 0,0-2 0 16,1 2 0-16,-1-3-144 0,2-1 0 0,0 3 144 0,2-2-144 15,-3-2 192-15,2 2-48 0,0-4 0 0,3 1 0 16,0-5-16-16,2 2-128 0,3-1 192 0,1 0-64 16,0 0-128-16,-1-4 192 0,1 2-192 0,3-6 192 15,-2 1-192-15,1-5 0 0,0-2 144 0,4-2-144 16,-2 1 0-16,2-4 0 0,-3 2-192 0,0-1 64 31,1 1-288-31,-2-5-48 0,-1 0-16 0,-1-4 0 16,-1-3-1376-16,-2-1-256 0,-1-6-64 0</inkml:trace>
  <inkml:trace contextRef="#ctx0" brushRef="#br0" timeOffset="20497.5">27432 12561 13823 0,'-7'-3'1216'0,"7"3"-960"0,0 0-256 0,0 0 0 15,0 0 1328-15,0 0 208 0,0 0 64 0,11-7 0 16,7 3-1152-16,6 1-208 0,4-1-48 0,10-1-16 16,8-2 304-16,8 1 64 0,9 1 16 0,2-3 0 15,1 2-112-15,6-4-32 0,4 2 0 0,10-5 0 16,6 1 16-16,1 0 0 0,-1 0 0 0,2 0 0 16,2 2 16-16,5-3 0 0,4 4 0 0,-6-3 0 15,-5-1-96-15,6 1-16 0,4 0 0 0,0-1 0 16,-6 5-112-16,-1-2-32 0,-2 1 0 0,-1-1 0 15,1 1-48-15,-3-1-16 0,-7 1 0 0,-2-1 0 16,-5 2-128-16,1 0 0 0,0 1-192 0,1 0 192 16,-2 0-1824-16,-8 1-240 0,-7-3-48 0,-2 4-8624 15</inkml:trace>
  <inkml:trace contextRef="#ctx0" brushRef="#br0" timeOffset="21849.04">28546 10165 2751 0,'0'0'256'0,"0"0"-256"16,0 0 0-16,6-7 0 0,0-2 1856 0,1 4 336 15,-1-2 64-15,2 0 16 0,-1 2-1248 0,3 0-256 16,-1-2-64-16,2 2 0 0,0-4 0 0,2 0 0 15,-1 1 0-15,4-1 0 0,-2-2-80 0,1 4-32 16,1-2 0-16,2 0 0 0,0-1-128 0,1 2-16 16,1-2-16-16,1 1 0 0,-3-2-32 0,2 4 0 15,-1-3 0-15,0 3 0 0,0-4-16 0,-1 5 0 16,0 1 0-16,-1-3 0 0,-1 5-128 0,0 0-16 16,1 3-16-16,3-1 0 0,-1-1-80 0,2 2-16 15,-2 3 0-15,2 1 0 0,2 0 0 0,1 2-128 0,2-1 192 16,0 4-64-16,1 1-128 0,1 2 160 0,3-2-160 0,-1 2 160 15,-1 4-160-15,1-1 0 0,-1-1 144 0,-1 4-144 16,0-3 192-16,-3 1-48 0,-1 2 0 0,2 1 0 16,0 0 80-16,1 4 16 0,-3 0 0 0,2 0 0 15,0 2-112-15,1 0-128 0,0 0 176 0,-3 2-176 16,1-4 192-16,2 2-64 0,0-1 0 0,-2 2-128 16,-2 3 256-16,1 1-64 0,0-3-16 0,0 2 0 15,-3-1 32-15,-1 0 16 0,2-1 0 0,-3 0 0 16,1-1-96-16,3 4-128 0,1 3 176 0,-1-2-176 15,-1 0 192-15,1 1-192 0,-1-1 192 0,4 0-192 16,-2 3 160-16,1-1-160 0,1 3 128 0,1-3-128 16,-2 0 144-16,0 0-144 0,0-1 160 0,-1-3-160 15,0 0 0-15,0 3 128 0,-4-3-128 0,1 2 0 16,-1 1 0-16,0-2 0 0,-1-6 128 0,2 5-128 16,0 1 0-16,3 0 0 0,-1-1 0 0,2-2 0 0,0 2 0 0,0-1 0 15,2 3 0-15,1 1 0 0,-1-7 0 0,2 3 0 16,3-5 0-16,-2 5 0 0,2-3 128 0,0 4-128 15,-3-2 0-15,2 0 0 0,-5-4 128 0,1-3-128 16,-2 0 0-16,3-1 144 0,2-1-144 0,1-1 0 16,2-2 0-16,3 2 0 0,1-2 0 0,-2-4 0 15,5-1 0-15,-1 2 0 0,1-2 160 0,-1 3-160 16,-2-6 192-16,-3 4-192 0,-2-4 224 0,0 3-64 16,0-3-16-16,-3 3 0 0,-1-5 16 0,0 3 0 15,0 0 0-15,-3 3 0 0,-1-6-32 0,-1 0-128 16,-1 2 192-16,-2-1-64 0,-1 0-128 0,-2 2 0 15,-3-5 0-15,-2 0-176 16,0-1-2256-16,-12-2-448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42:32.69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1330 1781 15663 0,'0'0'1392'0,"1"-6"-1120"0,-1-4-272 0,0 10 0 15,0-8 864-15,0 8 112 0,0-10 32 0,0 10 0 16,0 0-144-16,0 0-32 0,0 0 0 0,0 0 0 15,0 0-96-15,0 0-32 0,0 0 0 0,-8 3 0 16,1 3-272-16,-1 2-64 0,-1 6-16 0,0 3 0 16,0 4 0-16,-1 7 0 0,-1-2 0 0,-1 10 0 15,1 3 96-15,-1 7 32 0,1 0 0 0,-2 3 0 16,-1 2-96-16,2 1-32 0,0 3 0 0,3-3 0 16,-2-5-208-16,4-4-144 0,2 1 192 0,1-5-192 0,1-7 336 15,0-3-32-15,2-1-16 0,3-8 0 0,2-2 96 0,3-5 32 16,1-2 0-16,6 0 0 0,6-5-32 0,1-1 0 15,2-3 0-15,4 2 0 0,4-4-80 0,5-1-32 16,3-2 0-16,2 1 0 0,0 1-144 0,1-3-128 16,-4 1 192-16,-2 0-192 0,-5-4 128 0,-1 2-128 15,-6 1 0-15,0-2 0 16,-3 0-320-16,-2 0-112 0,-2-1-16 0,-3 0-16 16,0 1-1840-16,-5-3-384 0,-3 2-64 0,-2-4-9728 0</inkml:trace>
  <inkml:trace contextRef="#ctx0" brushRef="#br0" timeOffset="203.08">1098 2328 14735 0,'7'-11'1312'0,"0"7"-1056"15,6 0-256-15,3-4 0 0,5 2 2096 0,4-3 352 0,3 3 80 0,4-1 16 16,2-2-1264-16,6 3-256 0,0-3-64 0,1 2 0 15,-2-6-400-15,0 3-96 0,-5-3-16 0,-2 2 0 16,-4 2-448-16,-5-3 0 0,-4 5 0 0,-3-4 0 16,-1 2-2176-16,-2-1-368 0</inkml:trace>
  <inkml:trace contextRef="#ctx0" brushRef="#br0" timeOffset="401.26">1031 1854 27183 0,'0'0'1200'0,"0"0"256"0,10-8-1168 0,4-2-288 16,1 1 0-16,6-2 0 0,0-1 336 0,6 3 16 15,2-3 0-15,5 2 0 0,5-3 160 0,3 0 16 16,1-1 16-16,6 0 0 0,3-4-112 0,2 1-32 16,-2-1 0-16,-1 1 0 0,-3-1-400 0,-2 3 0 15,-2 0-144-15,-2 3-9248 16,-2 4-1840-16</inkml:trace>
  <inkml:trace contextRef="#ctx0" brushRef="#br0" timeOffset="667.48">2138 1919 28559 0,'0'0'1264'0,"0"0"272"0,0 0-1232 0,0 0-304 0,0 0 0 0,11 11 0 16,0 4 384-16,-4-3 0 0,1 4 16 0,1 2 0 15,1 1-16-15,3 3-16 0,1-1 0 0,-2 4 0 16,2-3-224-16,2 8-144 0,-1-1 192 0,1 1-192 16,0 2 128-16,-1 1-128 0,-1 4 0 0,0-5 0 15,0 0 0-15,-1-2 0 0,-1-6-208 0,0 2 80 16,0-6-496-16,1-3-80 0,-3-6-32 0,2-1 0 15,-1-5-1392-15,1-3-288 0,-2-5-48 0</inkml:trace>
  <inkml:trace contextRef="#ctx0" brushRef="#br0" timeOffset="901.76">2537 1727 22111 0,'-13'4'1968'0,"8"1"-1584"15,-1 1-384-15,-3 2 0 0,-2 4 1024 0,-1 6 128 0,-3 5 32 0,-2 5 0 16,-2 6 192-16,-3 4 32 0,-5 9 16 0,-1-1 0 16,-3 5-176-16,-11 22-32 0,3-5-16 0,5 2 0 15,2 0-384-15,4-1-80 16,-1-2-16-16,5-5 0 0,3-8-576 0,5-9-144 16,4-1 0-16,2-9 0 15,0-9-640-15,5-6-144 0,6-5-48 0,3-2 0 16,1-9-2384-16,5-6-496 0,10-10-80 0,6-12-32 0</inkml:trace>
  <inkml:trace contextRef="#ctx0" brushRef="#br0" timeOffset="1719.11">3464 1975 1839 0,'-12'-14'160'0,"5"5"-160"16,-2-3 0-16,0 1 0 0,0 2 2576 0,0-5 496 16,-1 1 80-16,1 2 32 0,0-3-1456 0,0 2-304 15,0 4-48-15,0-3-16 0,-1 5-368 0,1 3-80 16,9 3-16-16,-12 3 0 0,-2 3-224 0,-3 6-48 15,-1 6-16-15,2 4 0 0,-1 9-96 0,1 6 0 16,-2 1-16-16,0 3 0 0,3 1-128 0,0 1-32 16,1 5 0-16,4-5 0 0,1 1-176 0,5-9-32 0,4-6-128 0,5-2 192 15,3-8-16-15,3-5-16 16,4-5 0-16,1-4 0 0,-1-1 128 0,1-9 32 0,6-4 0 0,1-6 0 16,0-3 128-16,2-1 48 15,1-4 0-15,0-1 0 0,-3 2-240 0,-3 2-32 0,-2 1-16 0,-1 0 0 16,-3-2-208-16,-2 6 144 15,0 2-144-15,-2 6 128 0,-2-1-128 0,-8 8 0 16,7 3 0-16,3 6 0 0,-3 3 0 0,-1 6-192 0,-1 2 64 0,0 2 128 16,0 0-272-16,3 3 64 0,4-1 16 0,-1 2-8896 15,0-3-1792-15</inkml:trace>
  <inkml:trace contextRef="#ctx0" brushRef="#br0" timeOffset="2285.46">4357 1822 11967 0,'0'0'1072'0,"0"0"-864"0,0 13-208 0,-1 1 0 0,-3 4 1824 0,2-1 320 16,-2 4 64-16,-1 4 16 0,-3 6-912 0,-1 2-176 16,-1 2-48-16,-1 3 0 0,-2 3-384 0,-1 4-64 15,-1-3-32-15,1 1 0 0,-3-5-224 0,1-3-64 16,-1-5 0-16,5-4 0 0,0-4 176 0,3-4 16 15,0-5 16-15,9-13 0 0,0 0-96 0,0 0-32 16,0 0 0-16,0 0 0 0,7-14 48 0,2-4 16 16,2-3 0-16,2 0 0 0,-1-7-240 0,2 0-48 15,3-3-16-15,-1-2 0 0,1 2-160 0,1-1 0 16,0 4 0-16,1-3 128 0,-2 0-128 0,1 0 0 16,0-1 144-16,0 3-144 0,1 5 144 0,0 5-144 15,-1 2 192-15,-3 7-192 0,-2 5 208 0,-1 4-64 16,0 3-16-16,-12-2 0 0,13 13 0 0,-3 1-128 15,-1 6 192-15,-6 2-64 0,-1 1-128 0,-2 2 0 16,0-2 0-16,-2 0 0 0,1-3 0 0,-1 1 0 16,-2-4 0-16,-1-4 128 0,-2-1-128 0,1 2 160 0,-2-3-160 15,3 0 160-15,0-2 48 0,-1-1 16 16,0-2 0-16,6-6 0 0,0 0-224 0,0 0 176 0,0 0-176 0,0 0 160 16,0 0-32-16,0 0-128 0,0 0 192 0,2-9-64 15,2-6-128-15,2 1 160 0,3-2-160 0,3-1 160 16,0 1-160-16,2-3 0 0,0-2 0 0,0 0 0 15,-1-1 0-15,2-3 0 0,-1 0 0 0,1 5 0 16,2 2 0-16,-2 3 0 0,-2 2 0 0,-2 6 0 16,1-1 0-16,-1 6 0 0,3 3 0 0,-2 4-176 0,-2 0 176 0,-1 8-160 15,1 2 160-15,-2 5-160 0,-2 1 160 0,0 1-128 16,-1 4 128-16,0 1-128 0,-1-1 128 0,1 1 0 16,0 2 0-16,0-3 0 0,2-2-256 0,-2-9 0 15,0-1-16-15,3 1 0 16,-2-5-432-16,5 3-96 0,0-1-16 0,3-5-8992 15,0 1-1808-15</inkml:trace>
  <inkml:trace contextRef="#ctx0" brushRef="#br0" timeOffset="2738.6">5576 1799 23951 0,'0'0'2128'0,"0"0"-1696"16,-2-5-432-16,2 5 0 0,0 0 448 0,0 0 16 0,0 0 0 0,-3 13 0 16,2 1 112-16,-4 5 0 0,-1 6 16 0,-1 5 0 15,-4 8 256-15,-1 2 48 0,0 4 16 0,-1 3 0 16,-2 0-208-16,-1 0-64 0,0 4 0 0,-1 3 0 15,1 3-240-15,1 2-48 0,-1-7-16 0,5-6 0 0,2-9-208 16,0-8-128-16,4-8 128 0,3-5-128 0,2-16 128 16,0 0-128-16,0 0 160 0,3-16-160 0,2-5 192 0,6-11-48 15,4-5-16-15,0-6 0 0,3-2-128 0,1 0 0 16,3 0 144-16,-1-2-144 0,0 1 0 0,-2-2 0 16,-3 0 0-16,2-2 0 0,0-3 0 0,2 5 0 15,3 4 0-15,1 9 0 0,1 4-128 0,-2 6 128 16,2 7-128-16,-5 9 128 0,-2 4-128 0,-3 6 128 15,-1 4-128-15,-5 8 128 0,-4 6 0 0,-4 3 0 16,-2 3 0-16,-5 4-128 0,-5 6 128 0,-6 2 0 16,-4-1 0-16,-5 0 0 0,-5-2 0 0,1-4 0 15,-1-6 0-15,3-3 0 0,4-4-240 0,2-4-64 16,2-7-16-16,7-3 0 16,3-7-2384-16,5-4-496 0</inkml:trace>
  <inkml:trace contextRef="#ctx0" brushRef="#br0" timeOffset="2968.32">6408 878 22111 0,'0'0'1968'0,"0"0"-1584"0,0 0-384 0,0 0 0 16,0 0 1088-16,0 0 128 0,-9 6 16 0,-1 7 16 15,-4 6-128-15,-3 8-32 0,-4 8 0 0,0 8 0 16,-3 4-304-16,-3 7-64 0,-3 5-16 0,10-14 0 15,-3 6-304-15,0 7-64 0,0 10-16 0,1 2 0 16,-2 1-320-16,3 1 0 0,0 1 0 0,5-5 0 16,2-8-3008-16,4-7-576 0,3-11-128 0,5-7-7712 15</inkml:trace>
  <inkml:trace contextRef="#ctx0" brushRef="#br0" timeOffset="3303.34">6414 1787 23039 0,'0'0'2048'0,"6"8"-1648"16,5 0-400-16,0 0 0 0,4-5 480 0,2 1 16 16,1 0 0-16,1-4 0 0,2-2-48 0,2-2 0 15,1-1 0-15,2-6 0 0,0 1-96 0,1-4-32 16,-1-2 0-16,-1-3 0 0,-2-2 176 0,-2 1 16 0,-3-2 16 0,-2 2 0 15,-5 0 80-15,-1 1 16 16,-2 0 0-16,-4 3 0 0,-4 1 208 0,-4 4 64 16,-3 1 0-16,-3 6 0 0,-2 1-192 0,-6 7-16 15,-4 2-16-15,-1 6 0 0,0 2-304 0,0 4-64 0,-1 2-16 0,3 3 0 16,3 5-32-16,3-2 0 0,2 4 0 0,8-4 0 16,2 2-128-16,7-4-128 0,4 3 144 0,6-5-144 15,9-3 0-15,6-3 0 0,5 0 0 0,8-6 0 31,6-1-496-31,7-7-192 0,5-2-32 0,8-1-10576 0,6-8-2112 0</inkml:trace>
  <inkml:trace contextRef="#ctx0" brushRef="#br0" timeOffset="3985.72">1468 4118 11967 0,'0'0'1072'0,"0"0"-864"0,0-14-208 0,-1 5 0 0,0-1 1984 0,1 10 336 15,0 0 80-15,-12-2 16 0,-1 1-976 0,-1 4-192 16,-3 4-32-16,-2 5-16 0,-3 2-608 0,-1 2-112 15,-2 2-32-15,-1 2 0 0,0 1-112 0,0 4-16 16,2 2-16-16,4 2 0 0,-2-4-16 0,4 1 0 16,4 1 0-16,5-5 0 0,4 0-64 0,3-3-16 15,2-4 0-15,5-1 0 0,2 0-16 0,6-4-16 16,-1 1 0-16,5 0 0 0,2-2 32 0,4 2 16 16,2-3 0-16,0 3 0 0,0-2-96 0,2 2-128 15,-2-4 176-15,0 3-176 0,-2 4 208 0,-4 2-64 0,-5-1-16 0,-3 1 0 16,-3 1 64-16,-5 1 0 15,-3 1 0-15,-3 0 0 0,-5 0 112 0,-1-4 16 16,-4 2 16-16,-3 0 0 0,-3 1-80 0,-4 1-32 16,-5-1 0-16,-1 1 0 0,-2 3-96 0,1-3 0 0,-1-3-128 0,-9 5 192 31,5-10-528-31,3-2-112 0,2-8-32 0</inkml:trace>
  <inkml:trace contextRef="#ctx0" brushRef="#br0" timeOffset="4302.7">1977 4031 27519 0,'0'0'1216'0,"0"0"256"0,-8 7-1168 16,2 3-304-16,2-3 0 0,-4 9 0 0,-1 4 640 0,0 3 80 15,0 0 16-15,1 3 0 0,-1 4-32 0,2 3-16 16,2-2 0-16,1 1 0 0,2 0-400 0,3 0-80 15,3 0-16-15,1-6 0 0,4 0 0 0,2-7 0 16,3-4 0-16,3-5 0 0,-1-1-192 0,2-5 0 16,-1-4 0-16,-1-3 0 0,1-3 144 0,-1-2-16 15,2-3 0-15,0-4 0 0,1-3 400 0,-1-1 80 16,-2-2 16-16,-2-1 0 0,0 0-336 0,-5 7-64 16,-1-1-16-16,-1 0 0 0,0-1-80 0,-2 1-128 15,-3-2 176-15,0 2-176 0,0 2 176 0,-2-2-176 16,0 1 160-16,0-3-160 15,-2 3-1024-15,4 4-320 0,1 2-48 0,-1 0-9056 0,1 1-1824 16</inkml:trace>
  <inkml:trace contextRef="#ctx0" brushRef="#br0" timeOffset="4753.55">2835 3940 12895 0,'0'0'1152'0,"0"0"-928"0,0 0-224 0,0 0 0 15,0 0 1600-15,5 6 288 0,-1 3 48 0,-2 1 16 16,-2 5-544-16,0 3-128 0,-1 1 0 0,-2 5-16 0,1 1-368 0,-2 5-64 16,-1-1 0-16,0 6-16 0,0 1 16 0,-3 8 0 15,-5-1 0-15,-5 23 0 0,1-8-224 0,0 1-32 16,1 1-16-16,0-12 0 0,2-5-400 0,2-8-160 15,5-11 128-15,0-5-128 0,2-5 288 0,5-14-32 16,0 0 0-16,0 0 0 0,0 0 464 0,6-17 96 16,3-3 16-16,2-11 0 0,5-3-384 0,-5 7-64 15,3-4 0-15,3-5-16 0,0 0-240 0,2-3-128 16,-1-3 160-16,1 0-160 0,0-1 128 0,2-3-128 16,0 2 0-16,2-3 0 0,1 5 0 0,2 2 128 15,0 8-128-15,1 3 0 0,-1 5 0 0,0 2 0 16,-4 8-144-16,6-1 144 0,-7 8-144 0,-3 8 144 15,-6 8-128-15,-3 3 128 0,-4 5-128 0,-3 3 128 0,-4 6-128 0,-3-3 128 16,-6 5-144-16,-4 5 144 0,-5 2-160 0,-4 2 160 31,-4 0-480-31,0-3 0 0,1-2 0 0,2-8 0 0,2-2 64 0,4-4 16 16,2-4 0-16,6-6 0 16,1-1-432-16,3-6-96 0,7-1-16 0,0-13-13296 0</inkml:trace>
  <inkml:trace contextRef="#ctx0" brushRef="#br0" timeOffset="5138.02">3857 3757 25791 0,'-5'16'2304'0,"-1"6"-1856"0,-1 2-448 0,-5 20 0 16,0 1 896-16,-2 5 96 0,-2 2 16 0,1 0 0 15,-3-3-144-15,1 3-32 0,-3 1 0 0,0-1 0 16,0-3-512-16,-3-3-96 0,1-7-32 0,5-8 0 0,3-6-192 16,2-6 0-16,3-6 0 0,3-5 0 0,6-8 0 0,0 0 224 15,0 0-64-15,0 0-16 0,2-12 96 0,5-3 16 16,3-5 0-16,3-6 0 0,1-3-32 0,1-1 0 16,1-6 0-16,2-1 0 0,1-4 64 0,2 1 16 15,-2-1 0-15,-5 9 0 0,2-1-112 0,3-2 0 16,3-2-16-16,1 2 0 0,-2 4-176 0,1 4 0 15,0 4 0-15,0 1 0 0,-4 9 128 0,0 0-128 16,-7 6 128-16,1 5-128 0,-3 6 176 0,-3 1-48 16,-2 6-128-16,-4 1 192 0,-3 2-192 0,-3 2 0 15,-4 5 0-15,-3 1 0 0,-3 5 0 0,-5 0-256 16,-3 2 16-16,-9 12 16 16,4-8-1312-16,3-4-256 0,2-7-48 0,9-5-16 15,5-1-576-15,5-9-128 0,5-7-32 0</inkml:trace>
  <inkml:trace contextRef="#ctx0" brushRef="#br0" timeOffset="5453.92">4814 3733 27695 0,'-12'12'1216'0,"7"-4"272"0,-1 2-1184 0,-2 4-304 0,-4 1 0 0,-5 4 0 16,-3 2 800-16,-6 0 96 0,-2 5 32 0,-2 0 0 15,-2 4-496-15,1-2-112 0,2 3 0 0,4 2-16 16,1-1-144-16,5-4-32 0,3 1 0 0,5-6 0 0,3-1-128 0,6-4 0 16,2-4 0-16,5-3 0 0,2-6 128 0,5-1-128 15,2-4 128-15,4-4-128 0,3-5 256 0,3-1-48 16,1-5 0-16,-1-3 0 0,4-2 208 0,-3-3 32 16,-1-3 16-16,-2 2 0 0,-2-2 64 0,-3 1 16 15,-3 4 0-15,-4-3 0 0,-4 1-128 0,-2 1-32 16,-1 3 0-16,-5 0 0 0,-3 1-144 0,-2 2-48 15,-4-2 0-15,-3 5 0 0,-2 2-192 0,-2-1 0 16,-1 0 0-16,0 4-160 16,-1-1-544-16,1 3-128 0,1 1 0 0,3 1-10240 15,2 1-2048-15</inkml:trace>
  <inkml:trace contextRef="#ctx0" brushRef="#br0" timeOffset="5821.26">5485 3530 21183 0,'0'0'944'0,"6"-3"192"0,-1-4-912 0,2 2-224 0,-2 0 0 0,-5 5 0 16,0 0 2096-16,0 0 368 0,0 0 80 0,-8-2 16 16,-2 2-1520-16,-3 2-288 0,-3 1-64 0,-3 2-16 0,-3 2-336 0,-1 0-64 15,-1 2-16-15,-1-1 0 0,-1 6-256 0,2-2 128 16,2 2-128-16,3 0 0 0,4 0 0 0,1 1 0 15,5-3 0-15,3 2 0 0,2 1 0 0,4 1 0 16,1 0 0-16,6-1 0 0,2-1 176 0,1 2-32 16,0 0 0-16,4-1 0 0,-1 0 16 0,-1 2 0 15,1-1 0-15,0 2 0 0,-2-2-160 0,-1 2 160 16,-2-3-160-16,-3 3 160 0,-2 0-160 0,-5 2 128 16,0-2-128-16,-3-3 128 0,-4 2 128 0,-1-2 0 15,-2 0 16-15,-3 1 0 0,-4 0-48 0,-3-2-16 16,1-2 0-16,-1-1 0 0,-1-2-208 0,2-1 128 15,0-6-128-15,3-1 0 16,2-2-944-16,2-1-272 0,1-6-64 0,4-1-9024 16,2-4-1792-16</inkml:trace>
  <inkml:trace contextRef="#ctx0" brushRef="#br0" timeOffset="6187.8">5829 3650 23039 0,'0'0'2048'0,"0"0"-1648"0,4 9-400 0,1 1 0 15,-1-2 912-15,2 2 112 0,2-4 0 0,0 0 16 16,2 2-192-16,3-5-32 0,2-2-16 0,4-2 0 16,3-1-368-16,0-3-80 0,4-4-16 0,1 0 0 15,0-3-160-15,3-5-48 0,1-2 0 0,-3 0 0 16,0-2 160-16,-1-5 32 0,-1 2 0 0,-4 1 0 15,-3 0 336-15,-1 3 80 0,-2 1 16 0,-5 0 0 0,-1 3-176 0,-2 2-48 16,-3 3 0-16,-3 0 0 0,-2 3-96 0,-3 2-32 16,-5 3 0-16,-2 6 0 0,-5 3-192 0,-3 0-32 15,-4 7-16-15,-2 1 0 0,-3 5 0 0,1 4 0 16,0 4 0-16,3 2 0 0,-1 1 32 0,4 1 0 16,2 1 0-16,4 2 0 0,3-1-192 0,3 0 0 15,4-5 144-15,4 0-144 0,4 0 0 0,2-4 0 16,4-2 0-16,4-1 0 0,6-2 0 0,4-2-320 15,6-4 64-15,8-3 16 16,8-5-1328-16,2-5-272 0,3-4-48 0,3-4-8736 16,2 0-1728-16</inkml:trace>
  <inkml:trace contextRef="#ctx0" brushRef="#br0" timeOffset="6872.56">1607 6117 4607 0,'0'0'400'0,"0"0"-400"0,4-11 0 0,-2 4 0 16,-1-2 3184-16,-1 9 544 0,-1-6 112 0,-3 0 32 15,-2 1-1888-15,-3-1-368 0,-1 3-80 0,-3-1 0 16,-2 4-368-16,-2 4-64 0,0-1-16 0,-5 3 0 16,-2 4-368-16,-4 1-80 0,-1 6 0 0,-1 2-16 15,0 5-128-15,-1 1-32 0,1 5 0 0,-3 3 0 16,-2 2 208-16,5 5 32 0,3-4 16 0,6 1 0 0,5-1-320 0,4-3-64 15,3-8-16-15,6 2 0 0,5-7-128 0,3-3-16 16,1-7-16-16,5 0 0 0,5-1-160 0,4 0 128 16,4-4-128-16,3-4 128 0,3-4-128 0,8-2 0 15,7-6 0-15,7 4 0 16,5-5-1120-16,2 3-304 0,-2-3-64 0,-19 0-8416 16,1 1-1680-16</inkml:trace>
  <inkml:trace contextRef="#ctx0" brushRef="#br0" timeOffset="7096.84">1894 6460 23039 0,'0'0'2048'0,"0"0"-1648"15,3 10-400-15,-1 4 0 0,2 3 1920 0,0 5 288 0,-2 4 64 0,1 1 16 16,-2 2-848-16,-1 3-160 0,-1 1-48 0,-2 0 0 15,-1 3-736-15,1 2-160 16,-1-5-16-16,-3 5-16 0,0-1-304 0,-1-7 0 16,-1 0 0-16,3-5 0 0,-2 0-160 0,1-4-96 15,2-4 0-15,0-1-16 16,-1-2-2160-16,3-5-448 0</inkml:trace>
  <inkml:trace contextRef="#ctx0" brushRef="#br0" timeOffset="7459.65">2962 5853 15663 0,'-16'2'688'0,"16"-2"144"0,-7 1-656 0,7-1-176 0,0 0 0 0,0 0 0 15,0 0 2176-15,0 0 384 0,0 0 96 0,0 0 16 16,7 6-1296-16,5-3-256 0,2-1-48 0,4-2-16 15,3-2-352-15,3-1-64 0,2-1 0 0,1 0-16 16,-1-5-368-16,0 1-80 16,-2 2-16-16,0-3 0 0,-1 4-160 0,-2-3-176 15,-1 1 48-15,4-1-13936 0</inkml:trace>
  <inkml:trace contextRef="#ctx0" brushRef="#br0" timeOffset="7602.11">2948 6182 20271 0,'0'0'1792'0,"12"0"-1424"0,4 0-368 0,5 0 0 0,3 0 1600 0,2 0 256 16,2-1 64-16,1-2 0 0,0-1-1152 0,2-3-208 15,-2-2-48-15,3 0-16 16,1 0-1136-16,0-5-240 0</inkml:trace>
  <inkml:trace contextRef="#ctx0" brushRef="#br0" timeOffset="9871.41">3972 5673 12895 0,'0'0'576'0,"0"0"112"0,-6 2-560 0,6-2-128 0,0 0 0 0,0 0 0 15,0 0 1440-15,0 0 256 0,0 0 48 0,8-2 16 16,0 1-288-16,3 0-64 0,1 0-16 0,5-1 0 16,2-1-192-16,3 1-48 0,-1 0 0 0,5 0 0 15,-2 1-528-15,1 0-112 0,-1 1-32 0,0-3 0 16,-2 1-288-16,-2-2-64 0,-1 1-128 0,8 0 192 16,-7 0-2112-16,-3-2-416 0</inkml:trace>
  <inkml:trace contextRef="#ctx0" brushRef="#br0" timeOffset="10525.81">4851 5681 8287 0,'0'0'368'0,"0"0"80"0,1 10-448 0,1-3 0 16,-2-7 0-16,0 0 0 0,0 0 2576 0,0 0 432 16,0 0 96-16,0 0 16 0,0 0-1296 0,7-4-256 15,0-3-48-15,1-3-16 0,0-2-608 0,-1-1-128 16,0-2-32-16,-1-3 0 0,0-1-336 0,1-2-64 15,-1-1-16-15,0 0 0 0,1 0-96 0,-1 3-32 0,2-1 0 0,-3-3 0 16,0 1-192-16,0 3 144 0,0 3-144 0,0 6 128 16,-2-3-128-16,2 7 0 0,-1-2 0 0,-4 8 0 15,0 0 0-15,6 8 0 0,-1 0-192 0,1 8 192 16,1 2-192-16,-1 2 192 0,0 4-192 0,1 3 192 16,-1 4-128-16,2-3 128 0,-1 0 0 0,2-5 0 15,0 0 0-15,1-4 0 0,2-2-144 0,2-5 144 0,1 0 0 0,2-7 0 16,-1-1 0-16,1-5 0 0,-1-3 128 0,1-5 144 15,1-1 32-15,-2-6 0 0,-1-3 32 0,1 0 16 16,-4-2 0-16,0-1 0 0,-2-2-192 0,-1 1-32 16,-3-2-128-16,-1 2 192 0,-1 0-64 0,-1-4-128 15,-2 2 176-15,-2-5-176 0,-3 1 160 0,0-4-160 16,-1 0 128-16,0-2-128 0,-2-2 128 0,0-3-128 16,-1-2 0-16,1 3 128 0,-2 2-128 0,0 4 0 15,2 1 0-15,2 4 0 0,1 4 0 0,2 0 0 16,1 4 0-16,2 3 0 0,1 2-176 0,4 3 176 15,0 0-128-15,2 3 128 0,-1 1-128 0,3 3 128 16,2-1-128-16,2 2 128 0,1 0 0 0,4 2-160 16,4-2 160-16,4-1 0 0,2 1-128 0,4 1 128 15,1-2 0-15,6-1 0 0,2 0 0 0,1 2 0 0,0-4 0 0,-2 2 0 16,-1 1 0-16,-1-3 0 0,-4 3 0 16,-2-1 0-16,-2-2 0 0,-3 3 0 15,-4 0 128-15,-1-2-128 0,-3 4 0 0,-2 0-288 0,-2 2 64 0,0 0-9024 16,-2-1-1808-16</inkml:trace>
  <inkml:trace contextRef="#ctx0" brushRef="#br0" timeOffset="10991.24">5812 5174 14735 0,'0'0'1312'0,"0"0"-1056"16,0 0-256-16,0 0 0 0,0 0 1072 0,0 0 144 15,0 0 48-15,0 0 0 0,0 0-416 0,0 0-80 16,0 0 0-16,0 0-16 0,8-4-160 0,1-1-16 16,0 1-16-16,3 2 0 0,-1-1-48 0,2 2-16 15,0-2 0-15,1 3 0 0,1 2-176 0,0 0-48 16,-1 2 0-16,-1 4 0 0,-1-2-272 0,0 3 0 15,-3 1 128-15,-3 4-128 0,1-3 128 0,-4 3-128 16,0 0 192-16,-3 2-192 0,-1-2 224 0,-2 0-64 16,-2-2-16-16,0 1 0 0,0-4 48 0,0 2 0 15,-2-2 0-15,0 0 0 0,-1-3 112 0,2 3 16 16,2-4 16-16,0 1 0 0,4-6-144 0,0 0-48 16,0 7 0-16,0-7 0 0,0 0-144 0,6 5 192 0,2 2-192 0,1 2 192 15,-3-2-32-15,5 3 0 0,-1-1 0 0,0 4 0 16,-1 1-160-16,-2 2 0 15,-2 0 0-15,-1 0 0 0,-1 2 272 0,-2 0-16 0,-2 0-16 0,-4-3 0 16,1 1 368-16,-4 0 80 0,-2-4 16 0,0 1 0 16,-1-3-128-16,-2 2-32 0,0-5 0 0,0 2 0 15,1-4-304-15,0-1-64 0,-2-1-16 0,3-3 0 16,1-3-1376 0,1-1-256-16,2-2-64 0,2-4-13408 0</inkml:trace>
  <inkml:trace contextRef="#ctx0" brushRef="#br0" timeOffset="11291.66">4889 6314 8287 0,'0'0'736'0,"0"0"-592"15,0 0-144-15,0 0 0 0,0 0 2352 0,0 0 432 16,10 6 96-16,0-2 0 0,3-4-1200 0,3-2-240 16,3-2-48-16,4-1-16 0,5-5-208 0,7 2-32 15,5-5-16-15,5 2 0 0,2-1-256 0,4 0-48 16,1-4-16-16,4 1 0 0,3 0-192 0,7 1-32 16,6-1-16-16,0-1 0 0,2 1-240 0,-6 2-32 15,-1 2-16-15,-4-2 0 0,-3-1-272 0,-2 4 0 0,0-3 128 16,-6 3-128-1,-8 3-1152-15,-4-2-272 0,-5 1-64 0,-6 2-11984 0</inkml:trace>
  <inkml:trace contextRef="#ctx0" brushRef="#br0" timeOffset="11808.71">5609 6645 9215 0,'0'0'400'0,"0"0"96"0,0 0-496 0,0 0 0 16,0 0 0-16,0 0 0 0,0 0 2480 0,0 0 400 16,0 0 64-16,0 0 32 0,0 0-1296 0,9-2-256 15,2 0-48-15,3-1-16 0,3-4-320 0,2 0-64 16,0 2-16-16,3-3 0 0,2 1-192 0,-1 2-32 16,1 0-16-16,0 2 0 0,-1 2-176 0,-1 3-32 15,-3 7-16-15,0-1 0 0,0 3-272 0,-4 1-48 16,-2 2-16-16,-4 4 0 0,-3 3 0 0,-2 3 0 15,-4 1 0-15,-1 2 0 0,-7 0-16 0,-1 4 0 0,-1-1 0 0,1-2 0 16,-3 3-16-16,0-5 0 0,1 0 0 0,2-6 0 16,0-1 224-16,1-2 32 0,2-2 16 0,2-4 0 15,4-2 112-15,0-2 32 0,4-1 0 0,2-3 0 16,3-5-192-16,4 0-32 0,2-3-16 0,3 0 0 16,2-1-112-16,3-2 0 0,1 1-16 0,3-2 0 15,3 2-176-15,4-3 0 0,1-2 0 0,2-2 128 16,2 1-128-16,0 2 0 0,-3-3-192 0,13-5 192 15,-11 4-1808-15,-4 2-240 0,-2 3-64 0,-10 2 0 0</inkml:trace>
  <inkml:trace contextRef="#ctx0" brushRef="#br0" timeOffset="12886.28">1272 8551 5519 0,'0'0'496'0,"0"0"-496"16,0 0 0-16,0 0 0 0,3-10 816 0,-3 10 64 16,0 0 16-16,1-9 0 0,-1 9-400 0,1-10-80 15,-1 10-16-15,0 0 0 0,0 0 176 0,0 0 48 16,0-9 0-16,0 9 0 0,0 0-336 0,0 0-64 16,0-11-16-16,0 11 0 0,0 0-208 0,0 0-288 0,0 0 64 0,0 0-5440 15</inkml:trace>
  <inkml:trace contextRef="#ctx0" brushRef="#br0" timeOffset="13359.58">1275 8495 10127 0,'2'-10'448'0,"-2"10"96"0,0 0-544 0,0 0 0 16,0 0 0-16,0 0 0 0,0 0 1616 0,0 0 224 0,0 0 32 0,0 0 16 15,0 0-720-15,-10 0-144 0,0-1-16 16,-1 3-16-16,-3 5-224 0,0-1-64 0,0 5 0 0,0 2 0 16,-4 4 112-16,1 3 16 0,1 0 0 0,-1 5 0 15,0-3-96-15,-2 8-16 0,-1 0 0 0,3 4 0 16,-2 2-144-16,2 0-48 0,3-1 0 0,4 0 0 15,2-2-208-15,4-2-32 0,3-5-16 0,4-1 0 16,2-4 48-16,5-5 0 0,3-1 0 0,3-4 0 0,3-1-112 0,2-5-16 16,-1 0 0-16,4-5 0 0,3-4-192 0,1-2 0 15,1-6 128-15,0 2-128 16,1-3-1392-16,0-2-320 0,2 0-64 0</inkml:trace>
  <inkml:trace contextRef="#ctx0" brushRef="#br0" timeOffset="13676.65">1537 8941 22511 0,'16'-1'992'0,"-3"-1"224"0,1-1-976 0,3 3-240 15,0 1 0-15,2 4 0 0,-1-1 1168 0,1-1 192 16,2 2 48-16,-4 4 0 0,-1-2-464 0,-4 6-96 15,0 2-16-15,-6 3 0 0,-1 2-320 0,-2 1-80 0,-3 0-16 0,-4 5 0 16,-1-2 16-16,-3 0 0 0,-2 0 0 0,1-3 0 16,0-4 144-16,-2 1 16 0,-2-1 16 0,2-3 0 15,2-3 160-15,0 2 16 0,3-4 16 0,6-9 0 16,-6 9-224-16,6-9-64 0,0 0 0 0,0 0 0 16,0 0-256-16,13 6-48 0,1-1-16 0,0-2 0 15,-1-2-192-15,2-2 128 0,4-2-128 0,3-2 0 16,1 1 0-16,2 2 0 0,1-5 0 0,-6 2 0 15,4 0-576-15,4 1-128 0,2-3 0 0,6 0-11104 16,0 1-2208-16</inkml:trace>
  <inkml:trace contextRef="#ctx0" brushRef="#br0" timeOffset="14644.1">2976 8222 14735 0,'-9'8'1312'0,"5"-5"-1056"16,4-3-256-16,0 0 0 0,0 0 1216 0,0 0 192 16,0 0 48-16,11 13 0 0,-11-13-304 0,18 8-48 15,0-3-16-15,1 0 0 0,8-4-160 0,-2-1-32 16,2-1-16-16,1-2 0 0,-1-3-512 0,2 0-112 16,-5-1 0-16,1-3-16 0,1 2-240 0,-2-3 0 15,0 0 0-15,-2 3-8240 16,-5-1-1680-16</inkml:trace>
  <inkml:trace contextRef="#ctx0" brushRef="#br0" timeOffset="14807.47">2922 8622 28799 0,'0'0'1280'0,"0"0"256"0,12 2-1232 0,3-1-304 15,3-1 0-15,3 1 0 0,2-1 352 0,5-1 16 0,0-2 0 0,0 0 0 16,3-6-192-16,0 2-48 0,1-4 0 0,0 3 0 15,0-3-304-15,0 1-64 0,-2-1-16 0,1-1-13072 16</inkml:trace>
  <inkml:trace contextRef="#ctx0" brushRef="#br0" timeOffset="15595.48">4132 8366 22975 0,'0'0'1024'0,"0"0"192"0,0 0-960 0,12-3-256 16,3 2 0-16,2-2 0 0,0 1 528 0,-1-1 64 16,4-1 16-16,-7 1 0 0,2 1-80 0,3-2-16 15,1-1 0-15,2-1 0 0,2 0 96 0,3 1 16 0,-2-3 0 0,4 2 0 16,0-1-16-16,-3 0 0 15,3 0 0-15,-2 2 0 0,-1-2-272 0,-1 1-48 16,-2-1-16-16,-2 0 0 0,-1 4-112 0,-3-1-32 16,-4-1 0-16,-2 2 0 0,-2 1-128 0,-8 2 0 15,0 0 144-15,0 0-144 0,0 0 192 0,-10 3-16 0,-4 4-16 0,-5-2 0 16,-4 0-160-16,-3 3 0 0,-3-5 0 0,-1 4 0 16,-1 0 0-16,1-2 128 0,-1 2-128 0,1 0 0 15,2 0 0-15,2-1 128 0,3 1-128 0,4-4 0 16,4 1 240-16,2 0-48 0,3 0 0 0,4-2 0 15,6-2-192-15,0 0 128 0,0 0-128 0,0 0 0 16,9-3 0-16,2-3 0 0,3 0 0 0,3 1 0 16,7-4 0-16,1 1-160 0,1-2 0 0,12-4 0 15,0 0-1856-15,1 0-368 0,2-1-80 0</inkml:trace>
  <inkml:trace contextRef="#ctx0" brushRef="#br0" timeOffset="16011.38">5299 7524 17503 0,'0'0'768'0,"-2"-6"176"0,-1-2-752 0,1-1-192 16,2 9 0-16,0 0 0 0,0 0 1488 0,0 0 272 0,0 0 48 0,0 0 16 15,0 0-720-15,-2 12-144 0,0-2-16 0,1 5-16 16,-1-1-32-16,1 4-16 0,1 2 0 0,-2 3 0 15,0 4-304-15,1-2-48 0,1 4-16 0,0 2 0 16,1-1-64-16,-1 2-32 0,0 1 0 0,2-2 0 16,0-1-224-16,-2 0-64 0,1-3 0 0,3-2 0 15,-1-5-128-15,-2-3 0 0,0-1 0 0,2-1 128 16,2-5-416-16,-3 1-96 0,-2-11 0 0,0 0-9600 16,9-3-1920-16</inkml:trace>
  <inkml:trace contextRef="#ctx0" brushRef="#br0" timeOffset="16281.14">5847 7410 21183 0,'0'0'944'0,"0"0"192"0,0 0-912 0,0 0-224 15,0 0 0-15,7 12 0 0,-4 2 992 0,0 7 160 16,-4-1 16-16,-2 4 16 0,-3 7-208 0,-3 1-32 16,-4-1-16-16,-2 9 0 0,-3 2-64 0,-2 3-16 15,-3 8 0-15,-3 4 0 0,-2 1-160 0,-1 3-48 16,-3 4 0-16,2 2 0 0,1-4-448 0,1-1-192 16,2-5 176-16,3-5-176 0,1-6 0 0,4-3 0 15,0-5-208-15,0 6 64 16,8-13-352-16,4-5-64 0,1-11-16 0,3-4 0 15,2-11-1808-15,0 0-368 0</inkml:trace>
  <inkml:trace contextRef="#ctx0" brushRef="#br0" timeOffset="16678.77">6018 8127 20271 0,'0'0'1792'16,"0"0"-1424"-16,3-4-368 0,2-1 0 0,0-2 960 0,2 4 112 16,2 0 16-16,0 0 16 0,0-3-528 0,1 1-128 15,1 1 0-15,2 0-16 0,1 1 80 0,0 1 0 16,1 0 16-16,-2 0 0 0,1 5 240 0,0 0 64 16,-2 3 0-16,-1-1 0 0,-4 5-272 0,0 0-48 15,-4 6-16-15,-1 1 0 0,-4 2-96 0,-3 3-16 16,-4 2 0-16,-2-1 0 0,-4 1-112 0,-2 3-16 15,1-3-16-15,-1 4 0 0,2-5 96 0,1 0 32 16,1-3 0-16,3-2 0 0,1-2 240 0,3 0 48 16,1-1 16-16,2-1 0 0,2-1-288 0,3-3-64 15,5 1-16-15,0-3 0 0,2-2 16 0,4-2 0 16,1-1 0-16,4-2 0 0,2 1-48 0,3-2 0 16,2-1 0-16,3-1 0 0,2-1-144 0,0-5-128 15,1 1 144-15,-1-5-144 0,-2 6 0 0,3-3 0 0,-2 0 0 16,-1 3 0-1,-3-2-1248-15,-1 4-192 0,-2 1-32 0,5 0-15632 0</inkml:trace>
  <inkml:trace contextRef="#ctx0" brushRef="#br0" timeOffset="19047.27">972 11775 3679 0,'0'0'320'0,"0"0"-320"0,0 0 0 0,0 0 0 0,0 0 2016 0,0 0 336 16,0 0 64-16,8-2 16 0,0 0-1216 0,-8 2-224 16,3-5-48-16,4 0-16 0,-7 5-112 0,0 0-32 15,0 0 0-15,4-7 0 0,-1 3 112 0,-3 4 32 16,0 0 0-16,0 0 0 0,0 0 32 0,0 0 0 16,0 0 0-16,0 0 0 0,-7 0-480 0,0 3-96 15,0 0 0-15,-1 2-16 0,-1 2-160 0,-1 0-16 16,0 4-16-16,-1-1 0 0,-3 3 48 0,0 2 16 15,0 0 0-15,0 2 0 0,0 1 80 0,0 2 32 16,1 0 0-16,0 3 0 0,-1 4 32 0,4-2 16 16,-3 3 0-16,1 0 0 0,3 4-96 0,0 4-32 15,3-1 0-15,-1 2 0 0,1 0-16 0,1-1 0 16,0-1 0-16,1 2 0 0,1-3-96 0,1 1-32 16,0-1 0-16,1 0 0 0,0-1-128 0,0 3 0 15,-1 0 144-15,2 0-144 0,0 0 176 0,0-2-48 16,2-2 0-16,-1 1 0 0,0-2 128 0,2 0 32 15,-1-3 0-15,5 2 0 0,-1-1 160 0,-1-4 16 16,4 3 16-16,0-4 0 0,1 1-160 0,1-3-16 16,1-1-16-16,-1-2 0 0,2 1-144 0,1-2-16 0,-1 0-128 0,2 0 192 15,2-3-192-15,2-1 176 0,-2 1-176 16,0-1 160-16,-1-1-160 0,2 1 160 0,1-3-160 0,-1 2 160 16,1 1-160-16,-1-4 0 0,-2 0 0 0,0 2 128 15,-1-1-128-15,0 0 0 0,1-3 0 0,3 4 0 31,-4-5-1312-31,-1 1-240 0,0-6-48 0</inkml:trace>
  <inkml:trace contextRef="#ctx0" brushRef="#br0" timeOffset="19764.18">1251 12326 15775 0,'0'0'704'0,"0"0"128"0,0 0-656 16,0 0-176-16,0 0 0 0,0 0 0 0,0 0 1120 0,0 0 192 15,0 0 32-15,1 10 16 0,-1-10-96 0,0 0-32 16,0 0 0-16,8 8 0 0,1 0-16 0,-1-3 0 16,4-4 0-16,1-1 0 0,1 3-272 0,3-3-64 15,4-2-16-15,-1 1 0 0,2-3-448 0,1-1-96 0,1 3 0 0,-1-2-16 16,-2 0-304-16,0-1 128 16,-4 0-128-16,1 1 0 15,-1 0-1024-15,-3-2-320 0,0-1-64 0,-4 1-12224 0</inkml:trace>
  <inkml:trace contextRef="#ctx0" brushRef="#br0" timeOffset="20514.62">2066 12236 4607 0,'0'0'400'0,"0"0"-400"16,0 0 0-16,-4 9 0 0,4-9 2688 0,-4 9 448 15,4-9 80-15,-5 11 32 0,5-11-1712 0,0 0-352 16,-5 8-64-16,5-8-16 0,0 0-208 0,0 0-32 16,0 0-16-16,0 0 0 0,0 0 192 0,-3-8 48 15,3-3 0-15,3-1 0 0,1 2-192 0,-1-4-48 16,2-2 0-16,2-2 0 0,0-2-336 0,1-1-64 0,0-4 0 16,-1 1-16-16,2-1-256 0,0-2-48 0,0 1-128 0,-3-2 192 15,-2 1-192-15,1 1 0 0,2 4 0 16,-1 4 0-16,-1 1 0 0,1 3 0 0,0 6 0 0,-6 8 0 15,0 0 0-15,0 0 0 0,0 0 0 0,11 6-160 16,-2 7 160-16,-1 0-192 0,-2 3 192 0,0 6-192 16,1 2 192-16,-2 0-128 0,-3 5 128 0,2-2-128 15,1 2 128-15,-1 1-192 0,0-6 192 0,1 0-192 16,0-3 192-16,1-5-208 0,1-6 80 0,-7-10 128 16,3 13 0-16,-3-13 0 0,0 0 0 0,11 0 0 0,-11 0 256 0,11-8 128 15,-1-1 32-15,-2-6 0 0,2-3 16 0,-4 1 0 16,2 1 0-16,-2-1 0 0,-2 0-432 0,-1-1 128 15,-3 0-128-15,0-2 0 0,-2 1 128 0,0 0-128 16,-3-6 0-16,1 0 128 0,-1 2-128 0,-1-5 0 16,-1-1 144-16,2-3-144 0,0 3 0 0,1-2 0 15,-3-2 0-15,1 2-128 0,3 3 128 0,1 1-192 16,2-2 192-16,0 5-192 0,-2 3 192 0,2 3 0 16,0 2 0-16,0 2-128 0,-1 5 128 0,1-1-128 15,0 10 128-15,3-10-128 0,0 1 128 0,1 0 0 16,2 1 0-16,3 4 0 0,1-2 0 0,3 1-160 15,1 1 160-15,4 0-160 0,2-3 160 0,4 2 0 16,4 1-144-16,4-3 144 0,2 2 0 0,2 0 0 16,1-2 0-16,1 2 0 0,-1 1-144 0,0-1 144 15,-1-2 0-15,-1 4 0 0,-2 0 0 0,0 0 0 16,-1-3 0-16,-1 4 0 0,1-1 0 0,-1 2 0 0,-2-1 0 16,-4 1 0-16,-3 0 0 0,-2 0 0 0,-2-1 0 0,-3 1 0 31,-1 0-2192-31,-4 1-496 0</inkml:trace>
  <inkml:trace contextRef="#ctx0" brushRef="#br0" timeOffset="20998.79">2799 11675 17215 0,'0'0'768'0,"0"0"144"0,0 0-720 0,0 0-192 15,-8-6 0-15,8 6 0 0,0 0 928 0,0 0 160 16,0 0 16-16,8-9 16 0,-4 0-304 0,3 4-64 16,4 0-16-16,3-1 0 0,-4 1-160 0,4 2-48 15,0 1 0-15,2 0 0 0,-2-1-16 0,2 3-16 16,-3 3 0-16,1 0 0 0,-2 1-176 0,3 2-48 15,-2 3 0-15,-2-1 0 0,-2 3-272 0,-4-2 0 16,-5-9 0-16,3 14 0 0,-3-1 144 0,0 1-144 16,-3-3 0-16,2 2 144 0,-3-1-144 0,0-3 0 0,4-9 144 0,-1 12-144 15,1-1 304-15,0-11-16 16,4 9 0-16,-4-9 0 0,6 15 0 0,4-3 0 16,-2-2 0-16,5 3 0 0,0-3-96 0,0 3-32 15,1 1 0-15,0 0 0 0,-1 0-160 0,0-1 160 16,-2 3-160-16,-1 0 160 0,-2 2 32 0,-3 1 0 0,-2-4 0 0,-5 3 0 15,-3 0 272-15,-5 0 64 0,-5 1 16 0,-3-1 0 16,-5-1 64-16,-3 0 16 0,-6 1 0 0,-3-2 0 16,2 1-224-16,2-2-32 0,-1-4-16 0,3 2 0 15,3 0-352-15,2-5 128 0,0-3-128 0,4 0 0 32,2-4-1488-32,4-1-368 0,2-1-80 0,3-1-13088 0</inkml:trace>
  <inkml:trace contextRef="#ctx0" brushRef="#br0" timeOffset="21382.56">2161 12722 14735 0,'0'0'1312'0,"-10"5"-1056"0,0-2-256 0,1 0 0 16,0 0 1792-16,9-3 288 15,0 0 64-15,0 0 16 0,0 0-864 0,0 0-160 16,0 0-48-16,0 0 0 0,12 3-320 0,5-1-64 15,2-4 0-15,7 0-16 0,1 1 48 0,7-5 16 16,2-1 0-16,4 2 0 0,3 0-272 0,5-3-48 16,4 3-16-16,3-1 0 0,2-3-208 0,-2 1-32 0,0-3-16 0,-2 0 0 15,-1 3-160-15,-1-1 192 0,0 1-192 0,-2 3 192 0,1-3-192 0,-3 2 0 16,-4 1 0-16,-6-1 0 16,-5 0-1712-16,-4 4-272 0,-7-1-48 0</inkml:trace>
  <inkml:trace contextRef="#ctx0" brushRef="#br0" timeOffset="21831.72">2386 13171 22111 0,'0'0'1968'0,"0"0"-1584"0,0-7-384 0,0 7 0 15,9-10 1216-15,0 3 144 0,2 2 48 0,2-2 0 16,-2 2-1024-16,6-2-192 16,1-2-32-16,-1 3-16 0,1-3 16 0,1 3 0 15,2-4 0-15,-1 3 0 0,0 3 96 0,1 2 32 0,-1-3 0 0,-2 5 0 16,-3 2-112-16,-2 5-32 0,-3-1 0 0,-1 4 0 15,0 0-144-15,-6 3 0 0,0 4 0 0,-2 0 128 16,2 1-128-16,-3 4 192 0,-4-1-192 0,-1 6 192 16,-3-4-64-16,-1 4 0 0,-1-5 0 0,-2 3 0 15,-4 4 128-15,1-5 0 0,0-2 16 0,-3 1 0 0,1-2 208 16,2-2 32-16,4 0 16 0,4-3 0 16,4-3 0-16,0-2 0 0,6 0 0 0,3-5 0 15,3 3-160-15,5-4-48 0,4 1 0 0,1-4 0 16,2-3 16-16,5 0 0 0,-1-1 0 0,3-2 0 15,3 1-144-15,2-6-48 0,1 1 0 0,0 0 0 16,2 0-144-16,0-3 0 0,-2 1 0 0,-1-1 128 16,0 2-1152-16,-3-4-256 0,-2 0-32 0,-7 6-14496 15</inkml:trace>
  <inkml:trace contextRef="#ctx0" brushRef="#br0" timeOffset="22400.69">4129 12322 18143 0,'0'0'800'0,"0"0"160"0,0 0-768 0,0 0-192 15,11-1 0-15,-1 4 0 0,0 0 1184 0,-1 6 192 16,0 0 32-16,1 7 16 0,2 0-256 0,1 3-48 15,-1 3-16-15,2 6 0 0,1-3-320 0,-3 7-64 16,-2 0-16-16,-1-1 0 0,-3 1-176 0,1 0-32 16,-5 1-16-16,-4-1 0 0,-2 0-208 0,-1-2-32 15,-2 1-16-15,-3-5 0 0,-1 1-64 0,-1-4-16 16,1-2 0-16,-3-3 0 16,-1-4-1216-16,1-1-240 0,0-5-48 0,5-5-11856 0</inkml:trace>
  <inkml:trace contextRef="#ctx0" brushRef="#br0" timeOffset="22781.2">5043 11861 6447 0,'0'0'576'0,"-9"-1"-576"15,9 1 0-15,-9-3 0 0,9 3 2720 0,0 0 432 16,0 0 96-16,0 0 16 0,0 0-1376 0,0 0-272 16,0 0-48-16,0 0-16 0,9 3-288 0,3-2-64 15,4 3-16-15,4-4 0 0,5 0-320 0,2-1-64 16,1-1-16-16,3 0 0 0,2-3-304 0,0-4-64 16,-2 2-16-16,0-1 0 0,-3 0-256 0,0-1-144 15,-1 3 160-15,-6 1-160 16,1-3-272-16,-4 3-160 0,-4 1-16 0,2 0-8944 15,-3-1-1776-15</inkml:trace>
  <inkml:trace contextRef="#ctx0" brushRef="#br0" timeOffset="23116.56">6203 11200 15663 0,'0'0'1392'0,"0"0"-1120"16,-4-6-272-16,4 6 0 0,0 0 1920 0,0 0 320 15,0 0 64-15,0 0 0 0,0 0-1200 0,-2 11-240 16,0 6-48-16,-4 2-16 0,-2 4 96 0,1 1 0 15,-2 2 16-15,1 5 0 0,1 3-32 0,-1 3-16 16,2 0 0-16,-2 1 0 0,0 4-320 0,0-1-64 16,-1-4-16-16,0 2 0 0,0 0-288 0,0-2-176 15,0-4 192-15,1-1-192 0,0-4-176 0,0-5-144 16,2-4-16-16,-1-2-16 16,1-1-2240-16,1-7-448 0,0 0-96 0</inkml:trace>
  <inkml:trace contextRef="#ctx0" brushRef="#br0" timeOffset="23333.17">5618 12259 7359 0,'0'0'656'0,"0"0"-528"0,14 2-128 0,3 0 0 15,2 0 4416-15,3-2 832 0,-1 0 192 0,6 0 16 16,0-2-3744-16,3 0-752 0,-1-3-160 0,3 2-32 15,1-6-256-15,1 1-48 0,-1-1-16 0,2 0 0 16,2 0-320-16,1 2-128 0,2 0 0 0,-3 0 144 16,-2 0-1664-16,-5 2-336 0,-3 0-64 0,-3-1-10192 15</inkml:trace>
  <inkml:trace contextRef="#ctx0" brushRef="#br0" timeOffset="23767.27">5812 12812 23039 0,'0'0'1024'0,"0"0"192"0,-8 0-960 0,8 0-256 16,0 0 0-16,0 0 0 0,0 0 1008 0,0 0 144 15,8-8 48-15,2-2 0 0,1 1-464 0,3-1-96 16,3 4 0-16,0-6-16 0,3 6 48 0,1-3 16 0,3 4 0 0,0 4 0 16,-1 1-272-16,-1 1-48 0,0 4-16 0,-5 2 0 15,-3-1-224-15,-1 6-128 0,-8 1 160 0,0 1-160 16,-5 0 0-16,-2 4 0 0,-6 3 0 0,-1 2 0 16,-2 4 0-16,-5-3 0 0,0 4 0 0,-2 1 0 15,-1-1 128-15,0 0-128 0,0-2 0 0,4-3 0 16,1-1 544-16,2-1 16 0,2-5 0 0,4-2 0 15,1-1 64-15,5 0 16 0,0-13 0 0,2 9 0 16,3-1-384-16,2-4-80 0,0 1-16 0,7-1 0 0,2-3-160 0,1-1 0 16,1-1 144-16,4-4-144 0,2 0 0 0,3-3 128 15,4-3-128-15,5-2 0 16,2-1-400-16,4 2-160 0,2-6-16 0,1-1-16 16,-4 1-2816-16,-1-6-560 0,15-14-128 0,-9 5 0 0</inkml:trace>
  <inkml:trace contextRef="#ctx0" brushRef="#br0" timeOffset="24333.99">6900 10877 12895 0,'0'0'1152'0,"0"0"-928"0,0 0-224 0,0 0 0 16,0 0 848-16,0 0 128 0,0 0 32 0,0 0 0 0,9 4-384 0,1 1-80 15,0 1-16-15,0 1 0 0,-1 4-48 0,4 1-16 16,4 2 0-16,3 2 0 0,0 5 240 0,1 3 64 16,4 2 0-16,-1 6 0 0,4 5-16 0,0 2 0 15,-2 7 0-15,2 1 0 0,-1 4-240 0,1 4-64 16,-1 4 0-16,1 1 0 0,-3 5-192 0,-3-5-64 15,-3-1 0-15,-3 5 0 0,0-3-64 0,-4 4 0 16,-3-5-128-16,0 1 192 0,-5-5 288 0,-2 1 48 16,-3-4 16-16,-3 3 0 0,-3 1 96 0,-2-2 32 15,0 0 0-15,-6 3 0 0,-4 1-240 0,-3-4-48 16,-1 0-16-16,-1-2 0 0,-3-2-112 0,-1 3-32 16,-1 3 0-16,1-4 0 0,-1-2-96 0,0-1 0 15,-1-3-128-15,0 1 192 0,-2-2-64 0,3-4-128 16,0-2 176-16,1 0-176 0,0 0 208 0,-2-3-64 15,0-1-16-15,2-3 0 0,3-2-128 0,2-4 160 16,0-4-160-16,1-4 160 16,2-2-1440-16,2-3-304 0,0-3-48 0,4-4-16 0</inkml:trace>
  <inkml:trace contextRef="#ctx0" brushRef="#br0" timeOffset="26837.29">1194 9934 4607 0,'0'0'192'0,"0"0"64"0,0 0-256 0,0 0 0 16,0 0 0-16,0 0 0 0,0 0 1728 0,0 0 320 15,0 0 48-15,0 0 16 0,-7-5-1040 0,7 5-208 0,0 0-32 0,0 0-16 16,-9 0-160-16,9 0-16 0,-6-4-16 0,6 4 0 16,0 0-96-16,-10 1-16 0,10-1 0 0,-8 3 0 15,8-3-192-15,-10 5-32 0,0 5-16 0,2-2 0 16,2 1-112-16,0 0-32 0,-3 5 0 0,0 3 0 16,1 3 256-16,-2 5 64 0,-3 2 0 0,0-2 0 0,1 2 32 0,-1 3 16 15,2 2 0-15,-2 4 0 0,-1-1-192 0,2 1-48 16,1-1 0-16,2 0 0 0,2-1-64 0,1 0-32 15,1-1 0-15,2-1 0 0,3-5-160 0,1 1 0 16,1-5 144-16,3-2-144 0,2 0 0 0,2-4 0 16,1-3 0-16,3 0 0 15,1-5-1376-15,1 0-352 0,0-4-64 0</inkml:trace>
  <inkml:trace contextRef="#ctx0" brushRef="#br0" timeOffset="27186.6">1656 10107 3679 0,'0'0'160'0,"-9"1"32"0,-1 4-192 0,0 3 0 0,0-2 0 0,0 4 0 16,-3-3 2528-16,-1 4 464 0,-3-1 80 0,0 6 32 15,1 1-1776-15,1 1-368 0,1 1-64 0,-1 2 0 16,0-1-64-16,2 0-16 0,3-2 0 0,3 0 0 16,4-2-128-16,0 2-32 0,3-1 0 0,3-2 0 0,2-1-144 0,4 0-48 15,3-5 0-15,1 1 0 0,1-4-240 0,1 2-48 16,3-3-16-16,0-4 0 0,0 1-160 0,-1-4-144 15,0-3 144-15,0-2-208 16,-2 2-1296-16,1-4-256 0,0 0-48 0</inkml:trace>
  <inkml:trace contextRef="#ctx0" brushRef="#br0" timeOffset="27792.7">2017 10281 7359 0,'0'0'656'0,"0"0"-528"16,0 0-128-16,0 0 0 0,10-2 1472 0,-10 2 256 16,0 0 48-16,0 0 16 0,12 6-320 0,-3-1-64 15,-3 4-16-15,-1 0 0 0,-1 1-256 0,-1 0-48 16,-1 3-16-16,1 5 0 0,-2-1-224 0,-1 1-32 16,0 1-16-16,-1 2 0 0,-1 1-320 0,1 1-64 15,2-2-16-15,-2-2 0 0,-1-4-272 0,-1 0-128 16,3-2 128-16,3-2-128 15,-6-2-256-15,3-9-128 0,0 0-16 0,0 0-11296 0</inkml:trace>
  <inkml:trace contextRef="#ctx0" brushRef="#br0" timeOffset="28047.7">2781 10239 19343 0,'0'0'1728'0,"7"8"-1392"15,-7-8-336-15,7 11 0 0,1 3 720 0,-1 1 80 16,1 2 16-16,0-1 0 0,-2 2 16 0,-1 3 0 16,-2-4 0-16,-2 2 0 0,-2 1-576 0,-1 1-96 15,-1-1-32-15,0 1 0 0,-3-6 0 0,-1 2-128 16,0 0 192-16,-2-1-64 0,0-2-128 0,0 1-144 15,-1-1 144-15,1-4-7776 16,0 0-1440-16</inkml:trace>
  <inkml:trace contextRef="#ctx0" brushRef="#br0" timeOffset="28503.7">3609 9766 11055 0,'0'0'976'0,"0"0"-784"15,0 0-192-15,-8 7 0 0,3 2 1056 0,-4-2 160 16,-2 5 48-16,-2-1 0 0,-2 6-448 0,-3 2-96 16,3 4-16-16,-2-1 0 0,1 0 48 0,-1 5 0 15,1-2 0-15,0 3 0 0,1-4 176 0,4 2 32 16,2 0 16-16,2-2 0 0,5 2-368 0,2-3-80 15,1-3-16-15,4-1 0 0,3-5-224 0,2-4-48 16,1 2-16-16,2-3 0 0,0-4-224 0,1 0-208 16,-1-3 32-16,4-2 16 15,1-1-384-15,4-1-80 0,1-2-16 0,-2-5-10464 0</inkml:trace>
  <inkml:trace contextRef="#ctx0" brushRef="#br0" timeOffset="28754.5">3771 10111 11967 0,'0'0'1072'0,"0"0"-864"0,0 0-208 0,0 0 0 16,9 4 1824-16,-9-4 320 0,10 8 64 0,-2-2 16 16,-8-6-816-16,0 0-144 0,9 12-48 0,-3-2 0 15,-6-10-288-15,3 16-64 0,2 0-16 0,-5-1 0 16,-5-1-288-16,2-2-64 0,0 1-16 0,-1 1 0 15,-1-2-160-15,0-2-48 0,-2 3 0 0,3-4 0 16,4-9 48-16,-2 10 0 0,2-10 0 0,1 12 0 0,-1-12-160 0,6 6-32 16,-6-6 0-16,11 5 0 0,3-2-128 0,0-3 160 15,-2-2-160-15,4 0 160 0,0-1-160 0,2 2 0 16,1-4 144-16,0-3-144 16,0 1-992-16,0-5-272 0,-1 3-48 0,1-2-11680 15</inkml:trace>
  <inkml:trace contextRef="#ctx0" brushRef="#br0" timeOffset="29103.93">4129 9254 6447 0,'0'0'272'0,"0"0"80"0,0 0-352 0,0 0 0 0,0 0 0 0,0 0 0 16,12-1 2672-16,2 3 464 0,2 5 80 0,1-1 32 15,1 7-1808-15,2-1-352 0,2 4-80 0,2 3-16 16,2 6-208-16,3 1-32 0,1 4-16 0,1 6 0 15,2 3 128-15,1 7 32 0,-2 1 0 0,-1 5 0 16,-2 3-16-16,-4 2 0 0,-3 4 0 0,-6-1 0 16,-5 2-400-16,-5-2-80 0,-6-2-16 0,-3-2 0 0,-4-1-384 0,-7-3 0 15,-2-4 0-15,-3-1-9472 16,-6-4-1920-16</inkml:trace>
  <inkml:trace contextRef="#ctx0" brushRef="#br0" timeOffset="30508.23">583 15210 10943 0,'0'0'480'0,"0"0"96"0,-7 5-448 0,0-2-128 16,2-2 0-16,-2 0 0 0,-1-1 1024 0,2 2 192 15,-1-2 48-15,7 0 0 0,0 0-144 0,-6-2-32 16,6 2 0-16,0 0 0 0,-5-2-64 0,5 2 0 15,0 0-16-15,1-8 0 0,-1 8-192 0,8-5-48 16,1 1 0-16,1-2 0 0,3 1-304 0,3 0-64 16,-1 1-16-16,2-1 0 0,-1 1-256 0,2-1-128 15,1 0 128-15,-1-3-128 0,2 2 0 0,-2-2 0 16,0 3 0-16,15-1 0 16,-6-3-1552-16,-7 5-352 0,-3 2-64 0</inkml:trace>
  <inkml:trace contextRef="#ctx0" brushRef="#br0" timeOffset="30662.4">559 15520 22111 0,'0'0'976'0,"0"0"208"0,5 6-944 0,3-1-240 0,3 1 0 0,2-2 0 0,2-2 576 0,-1 0 64 16,3-2 0-16,1 0 16 0,1-2-304 0,1 1-64 15,0-2-16-15,1-2 0 0,2 0-144 0,7 0-128 16,1 1 144-16</inkml:trace>
  <inkml:trace contextRef="#ctx0" brushRef="#br0" timeOffset="31157.54">1721 14613 12543 0,'-4'-13'560'0,"2"11"112"0,2 2-544 0,-5-4-128 0,-2-1 0 0,2 1 0 0,-1 1 720 0,-2 5 112 15,-1 3 32-15,0 1 0 0,1-2-192 0,-4 6-32 16,-1 0-16-16,-1 7 0 0,0 2 16 0,-1 2 0 15,-1 2 0-15,-2 4 0 0,-2 4 480 0,-1 4 96 16,1 5 32-16,2 4 0 0,2 2-224 0,2 2-32 16,1 7-16-16,1-2 0 0,1 3-336 0,2 0-80 15,1 0-16-15,3 0 0 0,0 1-288 0,4-2-48 16,0-2-16-16,1-3 0 0,1-2-192 0,3-1 128 16,1-4-128-16,3-3 0 0,2-2-176 0,5-7-128 15,0 0-16-15,3-2-16 16,2-7-2416-16,2-4-496 0,19 2-80 0,-8-10-32 0</inkml:trace>
  <inkml:trace contextRef="#ctx0" brushRef="#br0" timeOffset="31790.92">2073 14788 14735 0,'0'0'1312'0,"0"0"-1056"0,0 0-256 0,0 0 0 0,-4 8 768 0,1 5 80 16,0 1 32-16,0 3 0 0,2 5 32 0,-1 1 16 15,-2 6 0-15,0 0 0 0,0 6-16 0,-1 2 0 16,0 2 0-16,0 3 0 0,-4 2-416 0,3 5-96 15,-4-4-16-15,1 1 0 0,0 2-192 0,1-3-64 16,2-3 0-16,-1-5 0 0,1-4-128 0,2-4 128 16,2-1-128-16,0-5 128 0,2-5 0 0,2-4 0 15,-1-3 0-15,3-5 0 0,-4-6-128 0,0 0 0 16,1-5-160-16,2-5 160 16,-1 1-496-16,1-3 0 0,-2-5 0 0,0 1 0 15,-1-2-208-15,-2-1-32 0,-1 0-16 0,1-2 0 0,-1 0 464 0,2-5 96 16,-3 2 0-16,1-3 16 0,0 2 432 0,1-5 96 15,2-4 16-15,3 1 0 0,1 2 192 0,2-5 32 16,2-5 16-16,1 2 0 0,1 1-288 0,0 0-48 16,1 2-16-16,3-1 0 0,2 3-128 0,0 2-128 0,3 4 144 0,0-1-144 15,-1 6 144-15,0-1-144 16,1 2 128-16,1 2-128 0,1 5 224 0,-2 5-32 0,1-2-16 16,-1 6 0-16,1 1 0 0,-1 5 0 15,1 5 0-15,-3 1 0 0,-1 2-176 0,-2 4 0 16,-4 4 0-16,0 0 0 0,-2 3 0 0,-3 2 0 0,-4 2 0 0,1 2 0 15,-4-1 0-15,1 3 128 0,-3-4-128 0,-1 1 0 16,-3 4 176-16,2-4-48 0,-3 4-128 0,-1-4 192 16,-2 3 240-16,1-2 32 0,-1 6 16 0,2-5 0 15,-5 1-128-15,1-3-32 0,1 0 0 0,2 2 0 16,-1-5-160-16,3 2-32 0,2 1-128 0,0-1 192 16,2-1-192-16,2 0 0 0,-1 0 128 0,3-1-128 0,2-2 0 0,3 0 0 15,-1-1 0-15,2-1 0 0,4 1-288 0,0 0 0 16,1-3 0-16,1-2 0 15,-1 0-1712-15,2-1-352 0,1-3-64 0</inkml:trace>
  <inkml:trace contextRef="#ctx0" brushRef="#br0" timeOffset="32223.18">2794 15009 15663 0,'0'0'1392'0,"-4"-2"-1120"0,-1-3-272 0,1 0 0 16,-2 2 832-16,0 1 96 0,-2-1 32 0,3 3 0 16,-2 1 160-16,0 3 32 0,-2 4 16 0,-1-2 0 15,0 4-320-15,-1 2-64 0,-1 4-16 0,0 3 0 16,0 6-80-16,-1-3-32 0,0 0 0 0,0 2 0 0,3 3-80 0,1-3-32 15,3 1 0-15,-3-2 0 0,3 1-336 0,1 2-64 16,2-5-16-16,2 0 0 16,3-3-448-16,2-3-112 0,3 0-16 0,-1-6 0 15,0 0-656-15,2-5-144 0,1-2-32 0,2-2-10432 16</inkml:trace>
  <inkml:trace contextRef="#ctx0" brushRef="#br0" timeOffset="32605.83">3202 14994 17503 0,'0'0'1552'0,"-5"-1"-1232"15,0 1-320-15,-4 2 0 0,1 4 784 0,-1 0 112 16,-1 2 0-16,-5 3 16 0,-2 4-16 0,0 3 0 0,-4 1 0 0,-2 0 0 15,-1 4-368-15,0 4-80 16,0-2 0-16,2 2-16 0,2-4-112 0,3 1-32 0,2 0 0 0,5-1 0 16,4-1-64-16,2-1-16 0,3 1 0 0,4-3 0 15,4-1-208-15,2-6 0 0,2-2 0 0,3-1 0 16,4-2 128-16,5-5-128 0,0-2 0 0,2-5 144 16,1-4-16-16,-2 0 0 0,0-3 0 0,-1-4 0 15,0 0-128-15,-2-1 128 0,-2 1-128 0,-1-2 128 0,-3 0-128 0,-1 0 0 16,-1 1 144-16,-3 0-144 0,-3-1 0 0,-2 1 128 15,-4-3-128-15,-2 3 0 0,-4-1 144 0,-2 0-144 16,-3-1 192-16,-1 1-192 0,-3 3 144 0,-2 1-144 16,0-1 0-16,-8-3 144 15,2 5-528-15,4 7-128 0,2 0 0 0,-1 2-11904 16</inkml:trace>
  <inkml:trace contextRef="#ctx0" brushRef="#br0" timeOffset="33039.98">3801 14895 11967 0,'0'0'1072'0,"0"0"-864"0,0 0-208 0,0 0 0 16,0 0 1328-16,0 0 208 0,-7-5 64 0,0 2 0 16,-3 3-672-16,-1 3-128 0,1 2-32 0,0-1 0 15,-5 2-128-15,1 4-16 0,0 1-16 0,1 0 0 16,0 2-16-16,3-2 0 0,0 4 0 0,-1-1 0 16,2 0-208-16,2 0-32 0,2-1-16 0,3 5 0 0,0-2-176 0,2 1-32 15,3-3-128-15,1 2 192 0,1 1 64 0,4-2 16 16,1 2 0-16,0 1 0 0,3-5-16 0,-3 4-16 15,1 0 0-15,1-2 0 0,-3 0-48 0,0 0 0 16,0 1 0-16,-2-1 0 0,0 3 112 0,-2-2 16 16,-2-2 0-16,0 1 0 0,-4 2 224 0,-1-3 48 15,0-3 16-15,-2 2 0 0,-1 0 32 0,-4-4 0 16,0 1 0-16,-1-3 0 0,-4 2-272 0,-2-2-48 16,-5 2-16-16,1-4 0 0,0-2-304 0,-2 1 0 15,-1-1 0-15,-9-1 0 16,6-4-1408-16,3-1-400 0,5 1-80 0,4-3-12112 0</inkml:trace>
  <inkml:trace contextRef="#ctx0" brushRef="#br0" timeOffset="33757.1">4488 14472 16287 0,'0'0'720'0,"0"0"160"0,-5-5-704 0,-2-2-176 16,-1 4 0-16,-1-1 0 0,0 2 544 0,0 0 80 16,-1 1 16-16,0 1 0 0,-1 2-368 0,-1 2-64 15,-1 2-16-15,1 5 0 0,-1 1 64 0,0 1 16 0,1 3 0 16,1 4 0-16,2-3 160 0,3 1 16 16,1 1 16-16,4 3 0 0,3-1-176 0,2 1-32 15,1 2-16-15,3 4 0 0,2 1-240 0,1 1 0 16,2 0 0-16,1 3 0 0,3 0 0 0,-1-1 0 0,2 0 0 15,-2-2 0-15,1-2 0 0,-2 1 0 16,-3 1 0-16,-2-5 0 0,0 2 128 0,-2-4-128 0,-5-2 0 0,0 5 0 16,-6-3 304-16,1-2-48 0,-3 0 0 0,-3-2 0 15,-2-2 208-15,-1 0 48 0,-3-2 0 0,0 2 0 16,-2-2 64-16,0-4 0 0,-2 1 16 0,0-2 0 16,3-4-320-16,0-1-64 0,-2-2-16 0,1-4 0 15,3-2-64-15,0-2-128 0,2-5 176 0,2 0-176 0,3-4 0 16,1-1 0-16,3 1 0 0,4-4 0 0,0-3-144 15,4 1-48-15,3 0 0 0,2 2 0 0,-1 0 32 16,2 3 0-16,2 2 0 0,0 3 0 0,-1 2 160 0,1 2 0 16,0 2 0-16,-1 3 0 0,-1 3 0 0,0 1 0 15,-2 3-144-15,-1 3 144 0,-3 0 0 0,-1 1 0 16,-2 3 0-16,-3 4 0 16,-3-2-544-16,1-1 16 0,-6-3 0 0,2 2-11088 15</inkml:trace>
  <inkml:trace contextRef="#ctx0" brushRef="#br0" timeOffset="34098.74">4885 15342 18431 0,'0'0'816'0,"4"8"160"0,-4 0-784 0,2 1-192 0,3 6 0 0,-2 3 0 15,-3 2 1600-15,0 3 256 0,-1 2 64 0,-2 1 16 0,-3 4-880 0,1 1-176 16,-3-5-48-16,-1 5 0 0,-2-2-384 0,-1 3-64 16,-2 0-32-16,-1-3 0 0,1-5-352 0,-2 0-160 15,0-1 16-15,5-4-8560 16,-2-5-1728-16</inkml:trace>
  <inkml:trace contextRef="#ctx0" brushRef="#br0" timeOffset="34524.07">5728 14540 2751 0,'0'0'128'0,"0"0"16"0,-4 7-144 0,1 2 0 0,1-3 0 0,-1 7 0 16,1 2 3488-16,-2 2 672 0,0 2 128 0,0 2 16 0,0 2-2640 0,-1 5-512 16,3 0-128-16,-2 4 0 0,0 3-384 0,0 4-80 15,2 1-16-15,-5 5 0 0,1-2-240 0,1 1-48 16,-4-4-16-16,0 0 0 0,-1 1-240 0,2-5 0 16,-2-7 0-16,-1 9 0 15,-1-9-256-15,4-7-160 0,0-8-32 0,4-6-6640 16,4-8-1328-16</inkml:trace>
  <inkml:trace contextRef="#ctx0" brushRef="#br0" timeOffset="34908.58">5573 14553 23263 0,'-3'-27'1024'0,"3"16"224"0,3-3-992 0,2-1-256 15,2-2 0-15,5 1 0 0,0-2 432 0,8 1 32 16,1 0 16-16,3 1 0 0,4 1-352 0,2 2-128 16,-1 1 0-16,-1 0 144 0,0 6-144 0,0 1 128 15,-2 4-128-15,2 3 128 0,-4 3-128 0,1 3 128 0,-3 2-128 0,-1 4 128 16,-5 4-128-16,0 2 0 0,-6 0 0 0,1 5 128 16,-4 1-128-16,-4 0 0 0,-3 3 144 0,-3 0-144 15,-4-2 128-15,0 2-128 0,-5-4 160 0,-1 2-160 16,-2-5 304-16,-3-2-48 0,3 0 0 0,-9 7 0 15,4-7 64-15,1-2 0 0,1-5 0 0,3 0 0 16,1-1-32-16,3-3 0 0,2 1 0 0,4-3 0 16,5-7-112-16,-3 11-32 0,1-3 0 0,2 2 0 0,0-10-144 15,5 18 192-15,0-2-192 0,3 1 192 0,1-1-192 0,1-2 0 16,0 2 144-16,2 0-144 0,-1 2 0 0,2 1 0 16,0-4 0-16,1 1 0 0,-2-1 0 0,2-2 0 15,2-2-192-15,0 2 64 16,2-6-1280-16,0 1-240 0,1-4-48 0,-5 0-16 0</inkml:trace>
  <inkml:trace contextRef="#ctx0" brushRef="#br0" timeOffset="35308.78">6591 14633 18431 0,'0'0'1632'0,"0"0"-1312"0,-10-2-320 0,-2 2 0 16,5 3 464-16,-4 3 32 0,1 0 0 0,-1 0 0 15,-1 6-16-15,0-2 0 0,0 3 0 0,-1 2 0 16,1-2-96-16,0-1 0 0,2 2-16 0,3 2 0 15,1-3 16-15,3-1 0 0,1-1 0 0,1 3 0 16,1 0 64-16,3-2 32 0,2 0 0 0,0-3 0 0,1 0-96 0,2-1 0 16,2 2-16-16,-2 2 0 0,-2-4-240 0,0 3-128 15,-6-11 128-15,7 11-128 0,-4 0 128 0,-1 0-128 16,-2-11 160-16,-3 10-160 0,-1 0 256 0,1-1-32 16,-3 0-16-16,-4-3 0 0,-1 0-48 0,-1 2-16 15,1-3 0-15,-2 0 0 0,-1 0-144 0,2-2 0 16,-1-3 0-16,4-1 0 15,-1-4-368-15,3-2-96 0,2-6-32 0,4 2-12112 16</inkml:trace>
  <inkml:trace contextRef="#ctx0" brushRef="#br0" timeOffset="35511.4">7056 14576 14735 0,'0'0'1312'0,"0"0"-1056"0,-3 15-256 0,-3-2 0 16,1 1 2944-16,-1 5 544 15,-1 6 96-15,-2 1 32 0,-1 3-2352 0,0-2-480 0,-5-1-80 0,2 4-32 16,-1 2-352-16,0-1-64 0,-1-1 0 0,2-5-16 16,3-1-432-16,0 2-64 0,0-2-32 0,2-5-13216 15</inkml:trace>
  <inkml:trace contextRef="#ctx0" brushRef="#br0" timeOffset="35862.01">7189 14546 20959 0,'0'0'928'0,"-10"5"192"0,0 5-896 0,0 6-224 16,2 2 0-16,-2 2 0 0,1 1 560 0,-1 2 64 16,-1 2 16-16,-1-2 0 15,1-1-64-15,2-3-16 0,1-3 0 0,1-2 0 0,2 0-288 0,5-14-48 16,0 0-16-16,0 0 0 0,0 0-32 0,0 0-16 16,0 0 0-16,10-2 0 0,0-6 128 0,1 0 32 15,2-2 0-15,0 0 0 0,1-3-192 0,0-1-128 16,1-2 192-16,0 4-192 0,-1 0 144 0,-1 4-144 15,-2-2 0-15,0 7 144 0,-11 3-144 0,12 4 192 16,0 5-192-16,-1 4 192 0,-5 2-48 0,-2 5 0 0,-4 6 0 16,-4-1 0-16,1 4-144 0,-2-1 0 0,-4 0 0 0,-1 3 128 15,-2-3-128-15,-1-2 0 16,1-4-192-16,1 0 192 16,4-3-1648-16,2-4-208 0,1-2-32 0</inkml:trace>
  <inkml:trace contextRef="#ctx0" brushRef="#br0" timeOffset="36425.98">7997 13985 11055 0,'0'-11'480'0,"0"11"112"0,0 0-464 0,0 0-128 15,-7-4 0-15,7 4 0 0,-10 2 2144 0,0 7 416 16,-3 0 64-16,-2 8 32 0,-4 4-1728 0,-4 7-352 16,-4 1-64-16,-2 2 0 0,0-1 256 0,-2 0 48 15,1 1 16-15,3 2 0 0,3-1 0 0,4 1 16 16,2 0 0-16,4-1 0 0,5 1-464 0,4-1-80 15,2-2-32-15,6-2 0 0,2 2-112 0,3-2-32 16,2 1 0-16,3-1 0 0,2-4-128 0,3 1 0 16,1 2 0-16,1 0 128 0,0 1-128 0,-1-5 0 0,-2-3 0 0,-2 4 128 15,-1-1-128-15,-1 1 0 16,0 2 0-16,-3-5 0 0,-4 2 0 0,-1 1 0 0,0-2 0 0,-2-2 0 16,-3 0 0-16,-3 3 0 0,-2 0 0 0,-2-2 0 15,-4-1 128-15,0-5-128 0,-3-5 128 0,4-1-128 16,-3-2 528-16,-1 1 32 0,-2-4 0 0,-1-1 0 15,1-1-160-15,-1 0-16 0,-1-2-16 0,4-2 0 16,0-3-224-16,-4-6-144 0,4 1 192 0,3-3-192 16,2 0 0-16,3 1 0 0,1-4 0 0,2 2 0 15,3 2 0-15,3 3-144 0,0-3 144 0,0 7-128 0,-3 5 128 16,10-2-192-16,2 0 192 0,-2 4-192 0,4 0 192 16,0 1 0-16,0 2 0 0,4 4-128 0,1 1 128 0,1 1 0 15,0 2 0-15,-6-4-128 0,2 5 128 0,-1 1 0 16,1 0-144-16,5 6 144 15,-4-2-1312-15,0-1-192 0,-4 1-32 0,-1-3-11568 16</inkml:trace>
  <inkml:trace contextRef="#ctx0" brushRef="#br0" timeOffset="41063.11">14033 15275 12207 0,'0'0'528'0,"0"0"128"0,0 0-528 0,0 0-128 0,0 0 0 0,0 0 0 16,0 0 448-16,8 9 48 0,-8-9 16 0,9 8 0 0,0-3-32 0,-9-5 0 16,11 7 0-16,-1-2 0 0,-10-5 96 0,10 6 0 15,-10-6 16-15,9 5 0 16,-9-5 80-16,0 0 16 0,0 0 0 0,0 0 0 0,0 0 128 0,0 0 16 16,0 0 16-16,0 0 0 0,-11 0 128 0,-1-2 32 15,1 0 0-15,-3-2 0 0,-1 0-176 0,0-3-16 16,2-1-16-16,-1-2 0 0,1 0-80 0,4-6-16 15,-4 0 0-15,5-3 0 0,0 0-144 0,5-2-48 16,1 1 0-16,2-5 0 0,2-1-208 0,4-1-48 16,2 3-16-16,5 0 0 0,2-1-240 0,6 3 144 15,3 1-144-15,5 0 128 0,2 0-128 0,2 3 0 16,4 4 0-16,-2-1 0 0,-2-1-160 0,3 5 160 16,-2 3 0-16,-1 1-144 0,1 4 144 0,-1 2 0 15,1 2 0-15,-3 5-128 0,0 2 128 0,-1 6 0 0,1 1 0 0,-4 4-128 16,-2 2 128-16,-6 3 0 0,-4 1 0 0,-3 4-128 15,-5 6 128-15,-2 0 0 0,-5 0 0 16,-3 2 0-16,-6-1 144 0,0-1-144 0,-3-3 192 0,-4 1-192 16,-6-4 304-16,-1 1-48 0,-1 1-16 0,-1-6 0 15,-3 2 176-15,0-4 32 0,-1-3 16 0,-3-2 0 16,-1-3-32-16,2-2-16 0,1-5 0 0,3-3 0 16,2 0-144-16,-1-5-16 0,1-3-16 0,-1-4 0 15,4-2 0-15,2-5 0 0,4-2 0 0,3-3 0 16,4-2-240-16,2-6 176 0,0 2-176 0,5-3 160 15,2 3-160-15,1-2 0 0,2-1 0 0,3-2 0 16,0 4 0-16,3-2-176 0,0 2 176 0,3 1-128 16,2 2 128-16,2 4 0 0,1 0-144 0,0 2 144 0,1 6-128 0,1 5 128 15,0 0-160-15,0 3 160 16,0 3-144-16,4 3 144 0,3 1-128 0,0 3 128 0,2 4 0 0,-1 2 0 16,4 2 0-16,-2 3-128 0,3 0 128 0,-4 6 0 15,1 1 0-15,-2 1 0 0,-3-4 0 0,-3-1 0 16,-4-1 0-16,-4-1-128 0,-2-1 128 0,-6 1 0 15,-4 0 0-15,-5 0 0 0,-3-1 0 0,-6 0 0 16,-6 0 0-16,-5-2 0 0,-7-1 128 0,-3-2-128 16,-1-4 160-16,-4 0-160 0,-1-5 240 0,-2-2-48 15,0-1-16-15,1-1 0 0,3-2 80 0,2-3 0 16,1-2 16-16,2-4 0 0,4-2 0 0,4-2 0 16,5-1 0-16,2-3 0 0,0-3-64 0,4-1-16 15,3 0 0-15,5 0 0 0,-1-1-192 0,6-5 0 16,1 0 0-16,4-2 0 0,3 6 0 0,5-5-208 0,2 1 64 0,4 3 16 15,2-1-80-15,4 4-16 0,3 1 0 0,1 3 0 16,0 2 224-16,1-1-144 0,2 2 144 0,0 6-128 16,1 3 128-16,-1 5 0 0,-2 4-144 0,0 4 144 15,-1 5 0-15,-3 3-176 0,-3 3 176 0,-2 2-128 16,-2 5 128-16,-4 4 0 0,-5 1-144 0,-5 3 144 16,-4 1-128-16,-8 0 128 0,-4-2-160 0,-4-1 160 15,-1 1-128-15,-4-3 128 0,-3 1 0 0,-4-4-144 16,-4 0 144-16,-3-4 0 0,-1-1 0 0,-3-2 0 15,-1-2 144-15,2-4-144 0,-1-5 192 0,-2-4-192 16,6-3 272-16,3-3-48 0,5-4-16 0,5-4 0 16,5-3-16-16,4-1-16 0,5 1 0 0,3-5 0 15,5-6-48-15,3 1 0 0,4-4 0 0,6 0 0 0,4-5-128 16,3-1 0-16,3 2-192 0,2-2 192 0,4-2-304 0,2 3 64 16,2 4 16-16,1 1 0 0,-1 5 48 0,3 4 16 15,1 1 0-15,1 6 0 0,0 5 160 0,0 3-192 16,-1 4 192-16,0 5-192 0,1 8 192 0,-4 1 0 15,-4 5 0-15,-6 8-128 0,-5 2 128 0,-4 2 0 16,-6 3-144-16,-6 0 144 0,-6 2-128 0,-6 1 128 16,-5 0-160-16,-7-1 160 0,-9-1 0 0,1-5-144 15,-4 0 144-15,-3-6 0 0,0 0 0 0,0-4 0 16,-2-3 0-16,1-5 128 0,1-1 176 0,3-6 32 16,3-3 16-16,2-2 0 0,1-2-96 0,2-9-32 15,-2 1 0-15,7-6 0 0,2-6-32 0,3-1-16 16,1-1 0-16,5 0 0 0,0-3-176 0,1 1 0 0,3-5 0 15,3 1 0-15,2 0 0 0,0 0 0 0,0-4 0 0,3 3 0 16,4 2-192-16,2 1 192 0,1 4-192 0,3 1 192 16,1 4-192-16,2 2 192 0,2 3-192 0,2 3 192 15,2 4-192-15,-1 4 192 0,4 3-192 0,-3 5 192 16,3 1-192-16,0 7 192 0,0 3-160 0,0 5 160 16,-4 2-144-16,0 6 144 0,-5 3-128 0,-3 1 128 15,-3 5 0-15,-4-1 0 0,-3-4 0 0,-4 2 0 16,-3 3 0-16,-3-6 0 0,-3-4 0 0,-4-4 0 15,-5 2 0-15,-4-3 0 0,-3-4 0 0,-4-3 176 16,-3-1-16-16,-2-4 0 0,-2-3 0 0,0-4 0 16,-4 0-160-16,5-4 192 0,1-5-192 0,5 0 192 15,3-5-192-15,0 0 192 0,3-6-192 0,5-1 192 16,3-3-192-16,4-2 0 0,3-3 144 0,4 0-144 16,4-6 0-16,3 2 0 0,5 3 0 0,2-6 0 0,3-3 0 0,5 1 0 15,2 0-160-15,4 3 160 0,5 1-256 0,2-2 48 16,8 3 16-16,2 2 0 0,4 3 192 0,3 1-176 15,0 3 176-15,2 6-160 0,2 5 160 0,-2 5-128 16,-1 4 128-16,-3 5-128 0,-1 9 128 0,-5 3-128 16,-5 0 128-16,-4 5-128 0,-3 2 128 0,-4 4-160 15,-4-1 160-15,-4 2-160 0,-5 3 160 0,-4 2-192 16,-5 1 192-16,-5-4-192 0,-6 1 192 0,-4 1 0 16,-3 0 0-16,-4-4 0 0,-5-2 0 0,-2-3 0 15,-3 0 0-15,1-5 0 0,2-3 0 0,-1-4 176 16,-1-1-48-16,-1-8 0 0,-1 2 16 0,3-3 0 15,2-5 0-15,3-3 0 0,0-4-16 0,5-2-128 0,1-6 192 16,0-2-64-16,4-4-128 0,4-1 128 0,1-3-128 0,3 1 128 16,0-4-128-16,3 0 0 0,6-5 0 0,2-1 0 15,2 0 0-15,5-1 0 0,1 1 0 0,3 0 0 16,4 3-208-16,5 1 80 0,1 3 128 0,3 4-208 16,1 5 208-16,0 3 0 0,2 1 0 0,1 7 0 15,-1 6-144-15,0 6 16 0,-2 1 0 0,-2 7 0 16,-3 7 128-16,-3 2 0 0,-3 5-144 0,-5 4 144 15,-4-1 0-15,-1 7-176 0,-5 8 176 0,-7 0-128 16,-4-4 128-16,-5 4 0 0,-4 3 0 0,-6-2 0 16,-3 0 0-16,-3-2-128 0,-4 1 128 0,0-3 0 15,-1-6 0-15,0-4 0 0,-2-3 0 0,2-2 0 16,1-6 144-16,1-3 64 0,2-2 16 0,0-3 0 16,0-8-16-16,-1-3 0 0,1-1 0 0,2-7 0 0,1-4-64 15,2-4-16-15,1-2 0 0,4-5 0 0,2-1 0 16,4-4-128-16,2-2 192 0,3-1-64 0,3-1-128 0,1-1 0 15,3-2 0-15,5 2 0 0,1-3 0 0,4 2 0 16,4-1 0-16,4 3 0 0,6 4-208 0,2 0 80 16,6 2 128-16,5 4-208 0,2 1 208 0,3 3-176 15,1 1 176-15,1 4-160 0,1 4 160 0,2 1-128 16,-1 7 128-16,2 2-128 0,-4 1 128 0,0 5 0 16,-1 5-144-16,-4-1 144 0,-2 5 0 0,-6 4-144 15,-4 5 144-15,-6 4 0 0,-3 9-192 0,-6 4 64 16,-3-1 128-16,-6 2-208 0,-3 5 208 0,-3-2 0 15,-6 1-160-15,-5-3 160 0,-3 3 0 0,-6-8 0 16,-4-3 0-16,-4-2 0 0,-4-6 144 0,-2-1 48 0,-2-5 16 16,3-3 0-16,-4-2 240 0,-1-4 64 0,-1-6 0 0,0-2 0 15,-2-1-256-15,1-6-64 0,-5-3 0 0,2-10 0 16,0-1-192-16,7-5 176 0,3-3-176 0,6-1 160 16,6-7-160-16,2 0 0 0,5-2 0 0,5-4 0 15,1 1 0-15,4-2-144 0,4-5 0 0,4 4 0 16,7 3-160-16,0 0-16 0,5-1-16 0,4 3 0 15,3 6 80-15,7 0 0 0,3 6 16 0,3-1 0 16,3 5 112-16,5 4 128 0,-2 6-208 0,-3 2 80 16,1 8 128-16,1 7 0 0,1 2 0 0,-1 5-128 15,-2 4 128-15,-1 4 0 0,-4 8 0 0,-1 1-128 16,-5 1 128-16,-2 6-128 0,-5 3 128 0,-5-2-128 16,-4 3 128-16,-4 3 0 0,-6-3 0 0,-4 2-128 15,-4-3 128-15,-4-3 0 0,-4-4 0 0,-2-1 0 16,-3-6 0-16,0 0 128 0,-6-8-128 0,0 0 176 0,-4-5 176 0,3-5 32 15,1-2 16-15,-1-5 0 0,2-4-32 16,-2-6-16-16,1-4 0 0,2-4 0 0,3-3-176 0,0-4-48 16,6-1 0-16,6-3 0 0,0-2-128 0,3-6 160 15,4 1-160-15,3-2 160 0,3 1-160 0,3-1-256 16,6-1 64-16,3 0 16 0,3-2-64 0,3-3-16 16,4 1 0-16,2 3 0 0,2 5 32 0,2 3 0 15,2 3 0-15,-1 2 0 0,2 6 96 0,-1 6 128 16,-1 3-208-16,1 6 80 0,-1 5 128 0,-1 9 0 15,1 3 0-15,0 5 0 0,-2 3-128 0,-4 6 0 16,0 6 0-16,-4 5 0 0,-5 6 128 0,-5 1-160 0,-5 4 160 16,-5-2-160-16,-4 1-48 0,-6 3-16 0,-4-2 0 15,-6-3 0-15,-6-1 224 0,1-6-176 0,-2-5 176 16,-2-6-160-16,-2-5 288 0,2-5 64 0,-3-5 16 0,2-2 0 16,1-6 288-16,1-2 48 0,-1-3 16 0,-1-5 0 15,0-3-240-15,-1-7-32 0,2-6-16 0,1-4 0 16,0 1-144-16,5-5-128 0,4-3 192 0,3-3-192 15,2-5 128-15,3-1-128 0,5 0 0 0,4-3 0 16,2 2 0-16,2-5 0 0,7 3-176 0,4-2 176 16,3 4-336-16,7 2 32 0,5 6 16 0,5 1 0 15,1 3 64-15,3 7 16 0,1 2 0 0,4 6 0 16,3 4 208-16,-1 6-192 0,0 3 192 0,0 6-192 16,1 6 64-16,-3 6 128 0,-2 3-208 0,-2 3 80 15,-2 5-32-15,-6 6 0 0,-4 5 0 0,-6 6 0 16,-5-1 16-16,-4 4 0 0,-5-3 0 0,-3 3 0 15,-5-3 144-15,-2-3-160 0,-2-4 160 0,-5-4-160 0,-5-6 288 0,-3-2 64 16,-6-4 16-16,-4-2 0 0,-4-1 192 0,-3-7 48 16,-1-1 0-16,-1-5 0 0,-1-3-16 0,-3-5 0 15,-3-2 0-15,1-6 0 0,-2-3-224 0,0-2-32 16,0-5-16-16,1-2 0 0,-2-1-160 0,6-6 128 16,5 0-128-16,6-1 128 0,6-3-128 0,5-1 0 15,1-5 144-15,5-1-144 0,4 2 0 0,7 0-192 16,3-6 32-16,5 5 0 0,4 0-144 0,7 3-16 15,3 0-16-15,7 3 0 0,5 5 48 0,6 5 16 16,4 1 0-16,2 4 0 0,-2 2 144 0,2 5 128 0,-1 5-192 16,-1 7 192-16,-3 5-176 0,-1 5 176 15,-2 6-160-15,-3 7 160 0,-1 1-144 0,-3 10 144 0,-4 3-128 0,-4 7 128 16,-6 2-240-16,-5 4 48 0,-6 1 0 0,-4-2 0 16,-4 2 32-16,-6 1 16 0,-8-1 0 0,-1-2 0 15,-5-3 144-15,-2-1 0 0,-4-5 0 0,-3-3 0 16,-3-2 0-16,-1-4 144 0,-2-3 0 0,0-2 0 15,-1-6 336-15,1-6 64 0,-4-5 16 0,1-3 0 16,-2-4-112-16,8-6-32 0,4-5 0 0,4-5 0 16,4-1-192-16,3-4-32 0,4-4-16 0,3-5 0 15,3-2-176-15,4-3 0 0,3-5 0 0,4-4 128 16,4-2-128-16,5-2-256 0,3-1 64 0,7 0 16 16,6 4-160-16,5 0-48 0,7 2 0 0,5 4 0 15,5 7 112-15,-1 5 16 0,-1 4 0 0,1 4 0 16,3 3 112-16,-2 8 144 0,-3 3-208 0,1 10 80 15,-2 2 128-15,0 7-128 0,-6 5 128 0,-2 5-128 0,-5 5 128 0,-6 2-160 16,-5 2 160-16,-6 5-160 0,-6-1 160 0,-7 2-208 16,-4 3 80-16,-7-2 128 0,-3-4-128 15,-4-1 128-15,-5-2 0 0,-2-4 0 0,-6-5 176 0,0-1 96 16,-4-2 32-16,0-1 0 0,-2-4 304 0,-1-5 64 16,-3-1 16-16,2-4 0 0,1-2-320 0,-2 0-64 15,-1-6-16-15,3-5 0 0,3-4-288 0,3-1 128 16,5-1-128-16,6-5 0 0,4-1-208 0,3-2-160 15,6-1-16-15,5 1-16 16,1-2-2848-16,5-2-560 0</inkml:trace>
  <inkml:trace contextRef="#ctx0" brushRef="#br0" timeOffset="42714">8200 12291 21183 0,'-20'3'944'0,"7"0"192"0,0 1-912 0,3 0-224 15,-1-2 0-15,2 3 0 0,-1 3 352 0,1-2 32 16,1 2 0-16,2 1 0 0,-1-3-16 0,7-6 0 16,-6 9 0-16,6-9 0 0,0 0-112 0,0 0 0 15,0 0-16-15,0 0 0 0,0 0 224 0,0 0 48 0,0 0 16 0,0 0 0 16,9-11-16-16,-1 0-16 0,2-1 0 0,1-1 0 16,2 3-304-16,2-2-48 0,-1-2-16 0,3 2 0 15,-1-2 16-15,3 1 0 0,3 2 0 0,3 2 0 16,-1-3 16-16,3 3 0 0,0-1 0 0,2 1 0 15,3 2 0-15,2-1 0 0,-3-3 0 0,0 0 0 16,4 2-160-16,-2 2 192 0,1-3-192 0,2 2 192 16,-1-2-192-16,5 4 128 0,2-3-128 0,2 2 128 15,2-3-128-15,0 1 0 0,-1-3 0 0,1 3 0 16,-1 0 0-16,-1 0 192 0,-1-3-192 0,2 2 192 16,-1 5-192-16,3 1 128 0,2-3-128 0,0 0 128 15,1 4 48-15,-2-1 0 0,-3-1 0 0,-1 2 0 16,1-1-176-16,0 3 128 0,0 0-128 0,2 2 128 15,0 4-128-15,1-1 0 0,-1 0 0 0,3 1 0 16,2 0 0-16,-4 2 0 0,-3-1 0 0,-1-1 0 16,1 4 0-16,-1-1 0 0,-1 3 0 0,3-2 0 0,1 2 0 0,-1 2 0 15,-2-4 0-15,0 3 0 0,1 1 0 0,-1-2 0 16,-5 2 0-16,2 0 0 0,1 3 0 0,0 3 0 16,-2 1 128-16,3-1-128 0,5 0 0 0,-1 1 0 15,0 3 0-15,0 2 128 0,0-1-128 0,-4 1 0 16,-2-1 0-16,-1-1 128 0,3 1-128 0,-2 4 0 15,-3-3 144-15,0 4-144 0,-1 1 192 0,3-2-16 16,-3 0-16-16,-2-3 0 0,1 2 112 0,-2-2 32 16,-2 3 0-16,-2-1 0 0,0 3-112 0,-4-3 0 15,0 2-16-15,-2-2 0 0,0 2-32 0,1 0 0 0,-2-3 0 16,-1 4 0-16,-2 2-144 0,-1-1 128 16,2 0-128-16,-2 0 128 0,-2-4-128 0,4 2 0 0,-1 3 0 0,-1-6 128 15,-1 2-128-15,0-1 128 0,-2 3-128 0,0 1 128 16,-2-4-128-16,3 2 128 0,-1-4-128 0,0 3 128 15,-1-2-128-15,-1-1 0 0,0-2 144 0,-1 1-144 16,1 0 0-16,0-1 144 0,0 0-144 0,0-3 0 16,-1-1 192-16,1 3-64 0,1 0 0 0,-1-2-128 15,1 0 176-15,0 1-176 0,1-1 160 0,-1 2-160 16,0-1 0-16,0-1 128 0,1 0-128 0,0 0 0 16,-1-1 0-16,2 0 0 0,1 1 0 0,0 2 0 15,1-4 128-15,-2 0-128 0,4-1 0 0,-3-1 0 16,1 0 128-16,0 1-128 0,-1-1 0 0,1 1 0 15,0 2 144-15,-2-4-144 0,3-1 128 0,-4-3-128 16,1 5 144-16,-1-2-144 0,-2 0 160 0,4 0-160 0,-3-4 176 0,2 3-176 16,-1 1 192-16,1-4-192 0,-1 1 176 15,1 2-176-15,-1-2 160 0,1 1-160 0,-1-1 160 0,0-2-160 16,-1 2 160-16,1-2-160 0,0 4 128 0,1-4-128 16,1 0 0-16,1 2 144 0,-1-1-144 0,0 3 0 15,0-4 0-15,-1 3 0 0,0-1 0 0,1-3 0 16,0-2 144-16,2 3-144 0,-2-3 0 0,-1 2 0 15,1-3 0-15,-1 0 128 0,-2 5-128 0,0-5 0 16,1 2 0-16,-1-1 0 0,0-2 0 0,3 1 0 16,0 1 0-16,-1-1 0 0,0-3 0 0,-2 1 128 15,1 0-128-15,-3 2 0 0,1 0 0 0,0-2 0 16,-1-1 0-16,0 1 128 0,0 2-128 0,-1-1 0 0,0-3 0 16,0 0 128-16,1-1-128 0,-1 1 0 15,-4 2 128-15,1 1-128 0,-9-4 0 0,9 0 0 0,-9 0 0 0,0 0 0 16,0 0 0-16,0 0 0 0,0 0 0 0,0 0 128 15,0 0-128-15,0 0 0 0,-12 4 0 0,-1-3-128 32,0-1-256-32,0 0-64 0,2 1 0 0,1 0 0 15,1-4-1168-15,0-2-240 0,1 1-64 0,8 4-8400 0,-6-4-1696 0</inkml:trace>
  <inkml:trace contextRef="#ctx0" brushRef="#br0" timeOffset="43180.42">13187 14074 19343 0,'-8'2'1728'0,"8"-2"-1392"15,-10-2-336-15,1-1 0 0,0 3 1040 0,9 0 144 16,0 0 32-16,0 0 0 0,0 0-528 0,-6 5-112 16,6-5 0-16,-3 7-16 0,3-7-112 0,3 11-32 15,-3-11 0-15,9 9 0 0,1 1 32 0,1 3 16 16,1-4 0-16,2 2 0 0,1 0 48 0,1 1 16 16,1 2 0-16,1 0 0 0,1-1-80 0,1 2-32 0,0 2 0 0,1-1 0 15,-2 0-48-15,0 3-16 0,0 2 0 0,0 0 0 16,-1-2-64-16,0 2-16 0,-2 0 0 0,1-2 0 15,-1 0 16-15,-1 0 0 0,-1 4 0 0,0-3 0 16,-1-4-80-16,-3 2-16 0,-1 1 0 0,-1-1 0 16,-2-3 64-16,-2 1 0 0,-1-2 0 0,-3 0 0 15,-2 0 112-15,-2-2 16 0,-3 2 16 0,-3-1 0 16,-3 1-144-16,-5 0-16 0,-5 0-16 0,-2 1 0 16,-3-3-48-16,-4 2-16 0,-3 0 0 0,-5 2 0 15,-4-1-32-15,-3 2-128 0,-4 1 192 0,-6 1-64 16,-7 1-128-16,-1 0 0 0,0 1 0 0,-2 0 0 31,-3 2-1616-31,-5 0-416 0</inkml:trace>
  <inkml:trace contextRef="#ctx0" brushRef="#br0" timeOffset="47683.23">24834 10688 13407 0,'0'0'592'0,"0"0"128"0,0 0-576 0,0 0-144 0,0 0 0 0,0 0 0 15,0 0 768-15,3 10 112 0,-3-10 16 0,0 0 16 16,0 0-64-16,0 0-16 0,0 0 0 0,0 0 0 15,2 11 48-15,-2-11 0 0,0 0 0 0,0 0 0 16,0 0 0-16,0 0 0 0,0 0 0 0,0 0 0 16,0 0-336-16,0 0-64 0,0 0-16 0,0 0 0 15,0 0-64-15,0 0-16 0,4-7 0 0,0 0 0 16,-1-1 32-16,1 0 0 0,0-4 0 0,1 1 0 16,0-4-96-16,2 0 0 0,3-17-16 0,-1 3 0 15,-2 1-112-15,0-3-32 0,-1 2 0 0,-1 0 0 0,0-3-32 0,0 1-128 16,-1 1 192-16,0-5-64 0,0-1 48 15,0-1 0-15,-2 0 0 0,-2-3 0 0,0 2 0 16,0-1 0-16,0 1 0 0,-1-2 0 0,-2-2-48 0,1 3 0 16,-2 1 0-16,-1 0 0 0,0-2-128 0,-2-2 0 15,-1 2 144-15,0 0-144 0,-2-3 128 0,-2 2-128 16,0 1 160-16,-2 0-160 0,-2-3 128 0,1 1-128 16,-3 2 0-16,-1-4 144 0,-2 2-144 0,-4 2 128 15,-3-3-128-15,-2 2 128 0,-3 1-128 0,-1-1 0 16,-3-4 144-16,-1 3-144 0,-1-1 0 0,3 2 0 15,-5-2 0-15,2 1 0 0,-2-1 0 0,-1-2 0 16,1 1 0-16,-5 1 0 0,-3 2 0 0,-3 0 0 16,0-4 0-16,0 3 0 0,-2-3 0 0,2 3 0 0,0 1 0 15,-1 1 0-15,-2 3 0 0,-2 0 0 0,-6-1 0 0,0 2 0 16,-1 2 0-16,3 1 0 0,-1 4 0 0,1-2 0 16,0 1 0-16,-4 2 0 0,-5-4 0 0,2 3 0 15,-5 1 0-15,3-3 0 0,2 5 0 0,-1-2-128 16,-1 5 128-16,-4 1 0 0,-3-1 0 0,-1 2-128 15,3-1 128-15,3 0 0 0,3 6 0 0,-2-2 0 16,-4-1 0-16,0 0 0 0,-1 4 0 0,1 1 0 16,1 2 0-16,-1 5 0 0,0-5 0 0,-4 6-128 15,2 1 128-15,2-2 0 0,0 2 0 0,3 4 0 16,3 0 0-16,-8 1 0 0,-2 1 0 0,1 2-128 16,1-1 128-16,2 2 0 0,2 2 0 0,-2 1 0 15,-3 2 0-15,1-2 0 0,-2 3 0 0,1 2 0 16,3 3 0-16,3 0 0 0,1 2 0 0,-3 1-128 0,-4-1 128 15,2 4 0-15,2-2 0 0,2 1 0 0,1 1 0 0,1 3 0 16,0-1 0-16,-1 2 0 0,-3 2 0 0,3-1 0 16,5 1 0-16,-3 4-128 0,4-1 128 0,0 2 0 15,1 1 0-15,-1 1 0 0,-3 1 0 0,4 0 0 16,3 3 0-16,2-1 0 0,1-3 0 0,2 3 0 16,1 3 0-16,0-1 0 0,-3 0 0 0,1 1 0 15,2-2 0-15,3 1 0 0,4 1 0 0,-1 1 0 16,2 0 0-16,1 4 0 0,2-1 0 0,0 5 0 15,-2-2 0-15,1 1 0 0,-3-5 0 0,3 3 0 16,2 2 0-16,1-1 128 0,3 0-128 0,-1 3 0 16,2-2 128-16,2 2-128 0,-1-1 0 0,0 4 0 15,1-3 0-15,1 4 0 0,-2-2 0 0,-1-1 0 0,-1 1 0 0,4 0 0 16,3 0 0-16,2 1 0 0,3 1 0 0,1-1 0 16,2-1 0-16,3 0 0 0,0 2 0 0,2-2 0 15,4 0 0-15,-1-1 0 0,0-3 0 0,4 2 0 16,0-1 0-16,2 0 0 0,1-2 128 0,0 2-128 15,2 0 0-15,-1-4 144 0,3 4-144 0,0-1 0 16,0 0 128-16,1-1-128 0,1-4 0 0,2 2 0 16,0-3 0-16,1 1 0 0,0-4 128 0,1 1-128 15,0-1 0-15,1 1 128 0,0-2-128 0,1 0 0 16,-2-1 128-16,1 0-128 0,2 0 0 0,-1-2 0 16,1-1 128-16,1 1-128 0,1-1 0 0,-2 2 0 15,2-2 128-15,2-2-128 0,-2 0 0 0,2-1 0 16,1 1 160-16,0-5-160 0,-2 2 128 0,2-4-128 15,0 3 160-15,1-3-160 0,0-3 192 0,2 1-192 0,-5-2 224 0,2-2-64 16,3-3-16-16,-2 0 0 0,-1-2-16 0,0-1 0 16,-3 1 0-16,2 2 0 0,-2-1-128 0,0 0 0 15,0-2 0-15,2 3 128 0,0 0-128 0,-2-1 0 16,0 0 0-16,0-1 128 0,0-2-128 0,1 0 0 16,-1 4 0-16,0-2 0 0,-1-3 0 0,0 3 0 15,-1 0 0-15,0-3 0 0,0 2 0 0,0 2 0 16,0-2 0-16,-1 0 0 0,0 1 0 0,-1 1 0 15,1 0 0-15,0-1 0 0,-2-1 0 0,0 1 0 16,0 0 0-16,2-1 0 0,-6-3 0 0,3 1 0 16,0-11 128-16,3 10-128 0,-3-10 0 0,0 11 0 15,0-11 0-15,0 11 0 0,0-11 0 0,0 9 128 16,0-9-128-16,0 0 0 0,1 11 0 0,-1-11 0 0,0 0 128 0,3 9-128 16,-3-9 0-16,0 0 0 0,0 0 0 0,6 12 0 15,-6-12 0-15,8 6-144 0,-8-6 144 0,0 0-160 31,0 0-352-31,10 3-80 0,-10-3-16 0,0 0 0 16,10-7-2160-16,-2 0-432 0</inkml:trace>
  <inkml:trace contextRef="#ctx0" brushRef="#br0" timeOffset="48101.35">16273 12001 20271 0,'-14'-13'1792'0,"5"8"-1424"0,0-3-368 0,4 5 0 0,5 3 1584 0,0 0 240 0,0 0 48 0,0 0 16 0,0 0-1440 0,5 12-304 15,2-3-144-15,3 4 160 0,4 2 32 0,2 3 0 16,2 0 0-16,2 0 0 0,2 1 0 0,1 1 16 15,0 2 0-15,5 3 0 0,-3-3-80 0,3 2-128 16,0 2 176-16,0-1-176 0,0 1 256 0,2-3-64 16,2 1-16-16,3 0 0 0,0-3 64 0,2-2 16 15,-1 0 0-15,-1-1 0 0,-3-2 240 0,1 0 48 16,-2-5 16-16,-1 0 0 0,3-7-64 0,-1 0-16 0,2-4 0 16,3-3 0-16,1-2-96 0,4-7 0 0,3-7-16 15,4-4 0-15,5-5-112 0,-2-4-32 0,-1-6 0 0,-2-4 0 16,1 0 0-16,-2-5 0 0,-4 0 0 0,-2-3 0 15,-2-8 128-15,-2 2 32 0,0 1 0 0,-4 2 0 16,-2 5-208-16,-3 2-48 0,-4 9 0 0,-5 1 0 16,-5 5-128-16,-3 3-192 0,-5 0 32 0,-2 5 16 31,-3-1-2256-31,-7 3-448 0</inkml:trace>
  <inkml:trace contextRef="#ctx0" brushRef="#br0" timeOffset="49502.27">755 16905 6447 0,'-4'-8'576'0,"0"-1"-576"16,-2 3 0-16,4-2 0 0,-4-1 2304 0,3 3 336 15,-1-3 80-15,-1 4 16 0,1-4-1680 0,1 5-336 16,-2 2-64-16,0-3-16 0,0-2-304 0,-1 2-64 16,-2 1-16-16,-1 0 0 0,0-1 16 0,-7-1 0 15,1 5 0-15,-1-1 0 0,0 4-16 0,2-1-16 16,0 3 0-16,0 3 0 0,0 0-48 0,1 4-16 16,0-3 0-16,-1 5 0 0,4-3 32 0,0 2 16 15,0 4 0-15,1-1 0 0,0 3-64 0,2 1-16 16,1 0 0-16,1 1 0 0,0-1-16 0,5 0-128 0,0-1 192 0,7 3-64 15,0-2 48-15,5 0 0 0,0 0 0 0,4 4 0 16,0-2-176-16,3 1 0 0,4-1 144 0,3-2-144 16,0 1 0-16,-9-9 0 0,3 4 0 0,3 3 0 15,1 2 0-15,0 3 0 0,2 3 0 0,-2-2 0 16,1 3 0-16,21 20 128 0,-8-8-128 0,-6-3 0 16,-4-5 0-16,-5 4 0 0,-4-2 0 0,-4-2 0 15,-3-3 0-15,-2 2 144 0,-3 1-144 0,-2-3 0 16,-6-1 288-16,-1-3-48 0,-5 2-16 0,1-2 0 15,-3 0 176-15,-2 1 48 0,-2-2 0 0,-2 1 0 16,-6 1-64-16,1-5 0 0,-2-1 0 0,1-1 0 16,-2-4-48-16,0 0-16 0,-1 1 0 0,-2-2 0 15,0-2-176-15,10-6-144 0,-1 0 192 0,-4 2-192 0,0-2 144 0,0-1-144 16,-2-3 0-16,1-1 144 0,-3-1-144 0,-15-5 0 16,5-5 0-16,9 2 128 15,2-4-128-15,2-1 0 0,2 0 0 0,7 2 0 0,3-2 0 0,5-1 0 16,2-1-160-16,3 1 160 0,4 0-192 0,5 2 48 15,4-2 16-15,3 0 0 0,4 1 128 0,2 2-208 16,-2-1 80-16,2 1 128 0,1 4-192 0,2 0 192 16,1 5-160-16,0 1 160 0,1 4-144 0,-12 1 144 15,3 5-128-15,1 0 128 0,0 3-272 0,0-1 16 16,-2 0 16-16,1 6 0 16,-2-2-992-16,12 11-208 0,-5-3-32 0</inkml:trace>
  <inkml:trace contextRef="#ctx0" brushRef="#br0" timeOffset="49857.85">1338 17255 20271 0,'0'0'896'0,"0"0"192"0,0 0-880 0,9-2-208 15,2-4 0-15,1 3 0 0,6 3 1744 0,1 4 304 16,1-2 64-16,5 1 16 0,-1-3-1424 0,1 0-304 16,2 0-48-16,1 1-16 0,-3 0-208 0,2 2-128 15,-3-3 160-15,0 1-160 0,0-1 0 0,1 2-256 16,-4 0 16-16,0 1-8336 16,-1-1-1680-16</inkml:trace>
  <inkml:trace contextRef="#ctx0" brushRef="#br0" timeOffset="50054.51">1617 17564 26719 0,'0'0'2368'0,"0"0"-1888"0,0 0-480 0,9 7 0 16,-9-7 640-16,12 9 16 0,2-4 16 0,2 0 0 15,-1 1-352-15,4-3-80 0,1-3-16 0,3 0 0 16,1-2-224-16,4-1 0 0,2-4 0 0,1 2 0 31,0 0-1600-31,3-4-384 0,2 0-64 0,2-3 0 0</inkml:trace>
  <inkml:trace contextRef="#ctx0" brushRef="#br0" timeOffset="50904.03">2607 16594 10127 0,'0'0'896'0,"0"0"-704"15,0 0-192-15,0 0 0 0,0 0 1408 0,0 0 240 16,13-2 48-16,-4-3 16 0,-2 0-1136 0,2 2-208 16,3 1-48-16,-2-2-16 0,0-4 144 0,3 2 16 15,1-2 16-15,1 3 0 0,0 0 48 0,4-3 16 16,2 1 0-16,-1 0 0 0,3-1-160 0,-2 1-48 15,4-3 0-15,0 1 0 0,-3-2-16 0,2 3 0 0,0-2 0 0,4 2 0 16,1-1-192-16,0 3-128 0,-1-3 160 0,-1 5-160 16,0 2 176-16,-3-1-176 0,-3 1 192 0,0-1-192 15,-5 2 128-15,1 1-128 0,-2 0 0 0,-1 0 0 16,-2 0 128-16,-12 0-128 0,11 4 0 0,-11-4 0 16,10 2 0-16,-10-2 0 0,0 0 128 0,8 8-128 15,-6 2 192-15,1 0 0 0,-6 2-16 0,2 2 0 16,-3 1 16-16,-1 0 16 0,-2 3 0 0,1 5 0 15,0 0-16-15,-2 3-16 0,-2 4 0 0,0 3 0 16,1 2 16-16,-1 1 0 0,-3 2 0 0,-1 1 0 16,0 5 64-16,-1-2 32 0,-1 3 0 0,-2-1 0 15,-1-1 0-15,-2 0 0 0,0-1 0 0,-2-3 0 16,3-3 0-16,-1-2 0 0,2-2 0 0,1 1 0 16,1-8-160-16,0 0-128 0,2-4 192 0,2-3-192 0,3 0 0 15,4-2-192-15,0-3 0 0,6-13-13184 16</inkml:trace>
  <inkml:trace contextRef="#ctx0" brushRef="#br0" timeOffset="51237.12">3771 16636 11055 0,'0'0'480'0,"0"0"112"0,-8 11-464 0,2-3-128 0,0 4 0 0,-2-1 0 15,1 10 2912-15,-1 0 560 0,-2 2 112 0,0 5 32 16,-2-2-2528-16,-2 5-496 0,0 1-96 0,3 4-32 15,0 1 0-15,-2 2 0 0,-1 2 0 0,1-1 0 16,2 2-144-16,-1-1-16 0,2 0-16 0,-1-1 0 16,-3-3-128-16,2-5-32 0,0-4 0 0,3-3 0 15,2-2-272-15,2-2-64 0,0-5-16 0,0-4 0 16,5-12-2112-16,0 0-416 16</inkml:trace>
  <inkml:trace contextRef="#ctx0" brushRef="#br0" timeOffset="51503.65">3991 16630 17503 0,'0'0'768'0,"0"0"176"0,0 0-752 0,-1 12-192 16,0 0 0-16,0 3 0 0,-1 5 1600 0,-2 4 272 15,1 4 64-15,-4 1 16 0,1 0-880 0,-2 4-176 16,-1 1-48-16,-2 5 0 0,0 3-336 0,-2 2-64 16,-1-1 0-16,-1 3-16 0,-1 2-176 0,-1-1-48 0,1 2 0 0,1-5 0 15,0-3-208-15,1-4 0 16,1-4 0-16,2-3 0 0,-1-3-160 0,3-7-128 0,4-2-32 0,0-4 0 31,0-6-1632-31,5-8-336 0</inkml:trace>
  <inkml:trace contextRef="#ctx0" brushRef="#br0" timeOffset="51758.58">3362 16615 23951 0,'12'-14'2128'0,"0"9"-1696"0,9-5-432 0,7 3 0 0,7-3 1008 0,10 4 112 16,6 2 32-16,4 0 0 0,0 4-592 0,0 3-112 16,-2 0-32-16,1 1 0 0,-2 1-416 0,1 3 0 15,-2-4 128-15,2 1-128 0,1 2 0 0,-5-1 0 16,0-1 0-16,-6 1 0 0,-3-1-224 0,-3 3-80 16,-1 1-16-16,-3 0-8272 15,-3 1-1664-15</inkml:trace>
  <inkml:trace contextRef="#ctx0" brushRef="#br0" timeOffset="52130.07">2348 17991 20271 0,'0'0'1792'0,"0"0"-1424"0,0 0-368 0,10-5 0 15,6-4 2080-15,10 4 352 0,6-2 64 0,8 2 0 16,10 1-1776-16,-1 1-352 0,1-1-80 0,1-1-16 15,5 0-272-15,1 1 128 0,2-3-128 0,3 2 0 0,3 2 0 16,-1-2 0-16,0-3 0 0,-4 5 0 16,-3 1-240-16,-2 1-96 0,-1-3-32 0,0 1 0 15,-4 0-544-15,4 0-112 0,-1 2-32 0,-3 1-10816 16</inkml:trace>
  <inkml:trace contextRef="#ctx0" brushRef="#br0" timeOffset="52756.36">3408 18328 11967 0,'-4'-10'1072'0,"4"10"-864"0,0 0-208 0,-4-5 0 0,4 5 1600 0,0 0 288 16,-7-5 48-16,-1 1 16 0,-1 4-1296 0,-1 1-256 16,-2 3-48-16,0 0-16 0,-3 0-336 0,-2 5 144 15,-1 0-144-15,-1 5 0 0,-1 0 336 0,-3 3-32 16,-1 1-16-16,-3 5 0 0,-1 2 416 0,0 5 96 16,0 0 16-16,0 2 0 0,-1 2 16 0,2 6 0 15,3-1 0-15,3 0 0 0,3 3-384 0,2 2-80 16,3-2-16-16,2 2 0 0,2-1-160 0,6-1-48 15,1-1 0-15,5-2 0 0,3-1-144 0,4-3 0 16,2-3 0-16,2-5 128 0,2 3-128 0,5-7 0 16,2-4 0-16,1-4 0 0,2-1 0 0,4-6 0 15,1 0 0-15,1-5 0 0,-5-4 0 0,0-1 0 0,-1-4 128 16,1-2-128-16,0-2 176 0,-1 1-48 0,0-6-128 16,-1 2 192-16,1 1 48 0,-2-5 0 0,-3-2 0 0,0 0 0 15,-3-4 96-15,-4 3 32 0,-2 1 0 0,0 0 0 16,-5-2-160-16,-3 4-16 0,-1-1-16 0,-6 1 0 15,-5 3-16-15,-2 3 0 0,0-3 0 0,-4 4 0 16,-2 5 0-16,-2 3 0 0,-2 2 0 0,-3 2 0 16,1 3-160-16,-3 6 160 0,-1 2-160 0,1 2 160 15,1 5-160-15,1 3 0 0,1-1 0 0,1 5 0 16,-2-3 0-16,1 2 0 0,3 2 0 0,2-2-176 31,2 1-2000-31,1-6-416 0</inkml:trace>
  <inkml:trace contextRef="#ctx0" brushRef="#br0" timeOffset="54972.04">4957 17694 6447 0,'0'0'272'0,"0"0"80"0,-10 2-352 0,10-2 0 16,0 0 0-16,0 0 0 0,0 0 3840 0,0 0 704 16,0 0 144-16,3 11 32 0,-3-11-3296 0,10 7-656 0,1-3-128 0,2 0-16 15,2-2-192-15,4 1-48 0,0 0 0 16,4-2 0-16,4-1-224 0,0 0-160 0,3 0 192 15,1-1-192-15,1-3 160 0,-2 1-160 0,1 1 128 0,-3-3-128 16,-2 1 0-16,0 1 0 0,-1 1 0 0,0 0 0 31,-2 1-432-31,-1 0-160 0,-4 1-48 0,0 0-10976 0</inkml:trace>
  <inkml:trace contextRef="#ctx0" brushRef="#br0" timeOffset="55238.81">4941 18106 11055 0,'-22'5'976'0,"8"-1"-784"0,-4-2-192 0,4 1 0 0,1-1 3408 0,1 2 640 16,2 1 128-16,1-1 32 0,9-4-2752 0,-6 5-560 15,6-5-96-15,0 0-32 0,0 0-48 0,0 0-16 16,0 0 0-16,16-1 0 0,3-3-112 0,4-1-16 15,3-4-16-15,4 1 0 0,2-2-272 0,5 1-48 16,2-2-16-16,4 1 0 0,2 1-224 0,1 0 144 16,-2 0-144-16,-1 0 128 0,-1 2-128 0,0 0 0 15,1 0 0-15,1 4-176 16,-2-1-272-16,2 4-48 0,-2 0-16 0,2 1-9344 16,2 2-1888-16</inkml:trace>
  <inkml:trace contextRef="#ctx0" brushRef="#br1" timeOffset="61082.96">25894 11453 17327 0,'3'-17'768'0,"-1"10"160"0,-2 7-736 0,5-12-192 16,0 5 0-16,0-1 0 0,-5 8 0 0,0 0 192 0,0 0-192 0,9-5 192 15,-9 5-192-15,0 0 0 0,0 0 0 0,0 0 128 16,0 0 64-16,0 0 16 0,0 0 0 0,0 0 0 15,9 5 160-15,-9-5 16 0,0 0 16 0,1 14 0 16,-1 1 176-16,0 3 48 0,-1 0 0 0,1 1 0 16,-4 0-240-16,1 3-32 0,-1 3-16 0,-1 1 0 15,0 3-32-15,0-1-16 0,-3 4 0 0,-1 2 0 16,-1 4 48-16,0 1 16 0,-2 3 0 0,-2 2 0 16,-2 3 16-16,-2-2 0 0,-1 4 0 0,-3 1 0 15,-2-1-112-15,-1-1-32 0,-1 2 0 0,-2 2 0 16,-4 1-96-16,2 1-128 0,-1 0 176 0,2 0-176 15,-1-4 128-15,1 0-128 0,-1-2 0 0,2 2 0 16,-1-1 0-16,-1 1 128 0,-2 0-128 0,-3 0 0 16,-1 3 208-16,-4-4-64 0,-4 3-16 0,2-5 0 15,-1 0 0-15,-1 2-128 0,0-5 192 0,1 4-64 0,-2 2 0 0,2-3 0 16,1-1 0-16,-4 5 0 0,-6-2 0 16,-1-1-128-16,-2-1 192 0,-1-3-64 0,5 0 0 0,-1-2-128 15,0 4 192-15,2-3-64 0,2 3 64 0,-1-3 16 16,-9 4 0-16,1-5 0 0,-1-1 0 0,1 1 0 15,1-3 0-15,-3-1 0 0,3 2-80 0,0-1 0 16,-1 0-128-16,-4 0 192 0,-4-3-64 0,0 1-128 16,3-1 176-16,0-3-176 0,0-3 160 0,1 3-160 15,-1 3 128-15,-1-2-128 0,-4-3 144 0,-1-4-144 16,1-1 160-16,1 2-160 0,1 3 128 0,1-2-128 16,1-5 0-16,-3 4 144 0,-7-2-144 0,3 1 0 15,0-2 144-15,3-1-144 0,1 0 0 0,-1-4 144 0,-2-1-144 0,-1 0 0 16,-4-1 208-16,3-1-64 0,1-5-16 15,2 2 0-15,0 4 0 0,0 0 0 0,-2-4 0 0,-2 0 0 16,1-1-128-16,1-2 160 0,0-1-160 0,2 2 160 16,-1-3-160-16,-1 2 0 0,-1-1 144 0,0-1-144 15,1-6 0-15,3 0 0 0,1-1 0 0,1-1 128 16,2 7-128-16,0-6 128 0,-3-1-128 0,2-1 128 16,1-3-128-16,5-4 192 0,1 3-64 0,1 1 0 15,2-8-128-15,-1 5 128 0,0 5-128 0,-1-5 128 16,-1-5-128-16,1 1 128 0,0 0-128 0,2-3 128 15,-1 6-128-15,3-5 144 0,0 0-144 0,0 3 160 16,-2-4 0-16,1 3 0 0,0-3 0 0,0-2 0 16,6 1 16-16,2 0 0 0,1 1 0 0,4-1 0 15,-4-1-48-15,6-3-128 0,1 0 192 0,1 0-64 16,-4 1-128-16,2-4 0 0,-3 1 0 0,1-2 0 0,-2 0 0 16,2 0 0-16,5 3 128 0,0-1-128 0,1-1 0 0,0 0 0 15,0-2 0-15,0 1 0 0,3 0 0 0,-1 2 0 16,0-4 0-16,-2 1 0 0,-2 0 128 0,2 0-128 15,1-2 128-15,0 3-128 0,1-2 208 0,3 0-32 16,1 1-16-16,-1 2 0 0,3-4-32 0,1 2 0 16,1 3 0-16,-1 1 0 0,1-1-128 0,0 1 0 15,3 0 144-15,-1 0-144 0,2-2 0 0,-2 2 0 16,3 0 0-16,0 3 128 0,0 2-128 0,0-2 0 16,0-3 0-16,0 0 0 0,0 0 0 0,1 3 0 15,1-1 0-15,1 1 0 0,-1-1 0 0,2 1 0 0,1 2 0 16,1 1 0-16,0 1 0 0,1 0 0 0,0 0 0 15,2 3 0-15,1-1 0 0,2 3 0 0,-1 0 0 16,0 0 0-16,2 1 0 0,-2 1 144 0,2-1-144 0,0 2 0 16,1 0 144-16,5 4-144 0,-8-2 0 0,8 2 144 15,-6-4-144-15,6 4 0 0,0 0 0 0,-7 0 0 16,7 0 0-16,-10 4 0 0,10-4 0 0,0 0 0 16,-8 5 0-16,3 1 0 0,5-6 0 0,-5 12 0 15,5-12 0-15,-4 14 0 0,2-2 0 0,1 1 0 16,1 1 0-16,-3-1 0 0,3-2 0 0,0 5 0 15,0 3 0-15,0 5 0 0,0 0 0 0,0 0 0 16,0 3 0-16,0 1 0 0,0 5 0 0,-1 0 0 16,0-1 0-16,-2 1 0 0,1 3 0 0,-1 1 0 15,0-1 0-15,1 0 0 0,-2-3 0 0,2 0 0 16,-2 1 0-16,1 2 0 0,-1-1 0 0,3 1 0 0,-4 1 0 16,2-3 0-16,1-1 0 0,1-1 0 15,-1-3 0-15,2-1 0 0,0 1 0 0,2-5 0 0,-1-1 0 0,0-1 0 16,2-3 0-16,-1-1 0 0,0-4 0 0,0-2 0 15,-2-12 0-15,3 13 0 0,-1-5 0 0,-2-8 0 16,3 9 0-16,-3-9 0 0,0 0 0 0,0 0 0 16,0 0 0-16,0 0 0 0,0 0 0 0,7-7 0 15,-2-3 0-15,1 0 0 0,-4 0 0 0,1-6 128 16,-1 1-128-16,1 0 0 0,-3-2 0 0,0 0 128 16,0-4-128-16,1 0 0 0,-1 2 0 0,1-4 0 15,-1-3 128-15,0 3-128 0,0-3 0 0,0 0 0 0,0 0 0 16,0-2 0-16,-1-3 0 0,0 2 0 15,1-3 0-15,-4 0 0 0,0 1 0 0,0-1 0 0,-1 1 0 16,0-2 0-16,0-2 0 0,0 3 0 0,1 5 0 16,0-2 0-16,0 0 0 0,1 1 0 0,0-1 0 0,1 3 0 15,0-1 0-15,2 2 0 0,0-4 0 0,0 3 0 16,0 2-128-16,3 3 128 0,-1-1 0 0,2 3 0 16,0-3 0-16,1 2 0 0,0-2 0 0,2 3 0 15,-1 0-144-15,-1 3 144 0,1 3 0 0,1 0 0 16,-1 1-128-16,0 1 128 0,-1-1 0 0,2 2 0 15,-1 2-144-15,2 2 144 0,-1-3 0 0,1 4-144 16,0-2 144-16,-1 3 0 0,-7 4 0 0,12-3-128 16,-2 1 128-16,0 1 0 0,0 0-144 0,2 2 144 15,-1 0 0-15,2 1 0 0,0 0-144 0,1-1 144 16,2 2 0-16,2 1 0 0,0-2 0 0,1 2 0 16,0-3 0-16,1 3 0 0,2 0 0 0,-1 2 0 0,1-1 0 0,-2 2 0 15,-1-1 0-15,0-2 0 0,0 2 0 16,1 2 0-16,2-4 0 0,0 1 0 0,-2 0 0 0,2 1 0 15,-2-1 0-15,1 3 0 0,-1-2 0 0,-1 2 0 16,0 0 0-16,1-3 0 0,1 1 0 0,-1 2 0 16,-2-3 0-16,0 4 0 0,-2-4 128 0,1 1-128 15,-1 0 0-15,-2 0 144 0,0-3-144 0,-4 5 0 16,2-3 144-16,-2-1-144 0,0 1 128 0,-10-5-128 16,9 8 128-16,-9-8-128 0,0 0 0 0,9 5 128 15,-9-5-128-15,6 9 0 0,-6-9 0 0,0 0 0 16,0 0 0-16,0 0 128 0,0 8-128 0,0-8 128 15,0 0-128-15,-6 9 128 0,-3-2-128 0,0-2 0 16,0 4-128-16,0-5 128 16,-1-1-576-16,0 1-16 0,-1 1-16 0,-2-1-11040 15,-1-1-2224-15</inkml:trace>
  <inkml:trace contextRef="#ctx0" brushRef="#br1" timeOffset="62711.04">6354 17494 16575 0,'0'0'1472'0,"0"0"-1168"16,0 0-304-16,0 0 0 0,0 0 1072 0,0 0 144 0,0 0 48 0,0 0 0 16,11-2-400-16,-11 2-80 15,11 1-16-15,-1-1 0 0,-10 0 128 0,12-1 0 0,0 2 16 0,0-1 0 16,2-1 96-16,1 1 16 0,0 0 0 0,0 1 0 16,-1-1-336-16,-1 0-64 0,0 0-16 0,-2 0 0 15,1 0-192-15,-1 0-32 0,2 0-16 0,0 0 0 16,-2 0-368-16,0 0 128 0,1-1-128 0,1 1 0 15,-1 0 176-15,5 0-48 0,-1-1 0 0,2-2 0 16,-1 0-128-16,-1-2 0 0,1 0-192 0,-2 2 192 31,-1-5-2096-31,1 2-288 0,-3-1-64 0</inkml:trace>
  <inkml:trace contextRef="#ctx0" brushRef="#br1" timeOffset="63565.18">7953 16723 10127 0,'0'-15'448'0,"0"10"96"0,-1-3-544 0,1 3 0 0,0 0 0 0,0-3 0 16,0 8 2144-16,-1-6 320 0,1 6 64 0,-3-5 16 15,0-2-912-15,-1 2-176 0,-1 3-48 0,5 2 0 16,-8 0-480-16,-1 0-96 0,-2 0-32 0,-2 1 0 16,-1 3-224-16,-1 0-64 0,-1 1 0 0,0-2 0 15,-1 0-128-15,-2 1-16 0,-1 2-16 0,0-1 0 16,-2-1-64-16,2 4-16 0,-1-3 0 0,1 0 0 15,-2 3-16-15,2-2 0 0,0-2 0 0,-1 1 0 0,1 1-64 0,2-2 0 16,-2 0-16-16,2-3 0 0,3 0-48 0,0 1-128 16,3-2 192-16,1 0-64 0,2-2 48 0,9 2 0 15,-9-1 0-15,9 1 0 0,-8-3-32 0,8 3 0 16,-6-3 0-16,6 3 0 0,0 0 32 0,0 0 0 16,0 0 0-16,0 0 0 0,0 0-176 0,0 0 192 15,0 0-192-15,0 0 192 0,0 0-192 0,0 0 0 16,0 0 0-16,-5 7 0 0,5-7 0 0,-6 10 0 15,-1 2 0-15,1-3 0 0,-3 3 0 0,0-1 0 16,-1 1 0-16,0 2 0 0,-3 0 0 0,3-1 0 16,-2 2 0-16,1-1 0 0,0 3 0 0,-1-2 0 15,2 0 0-15,2-2 0 0,2 1 0 0,0 0 0 0,-2 0 0 16,2-3 128-16,0 2-128 0,1 0 0 0,2-3 0 0,1 1 0 16,2 1 0-16,3-3 0 0,-3-9 0 15,5 12 0-15,0-3 0 0,1 2 0 0,3-5 0 0,4 3 0 16,2-3 0-16,3 3 0 0,1-3 0 0,1 1 0 15,1 0 0-15,2 0 0 0,-3-1 0 0,0 3 0 16,-2 1 0-16,0 0 0 0,0 3 0 0,0-2 0 16,-2 6 0-16,-1 0 0 0,-1-2 0 0,-4 1 0 15,-2 0 0-15,-2-1 0 0,-2 0 0 0,-1-1 0 16,-3 1 0-16,-3 1 0 0,-2-1 0 0,-2 0 0 16,-4 2 0-16,-1-1 0 0,-5-3 0 0,1 1 0 15,-1 0 0-15,-1-2 0 0,1-1 0 0,-1 1 0 16,0-3 0-16,0 0 128 0,0-5-128 0,2 0 0 15,-2-3-160-15,5-1-112 0,2-1-32 0,3-2 0 16,3-2-1952-16,4-5-400 0,5 0-80 0</inkml:trace>
  <inkml:trace contextRef="#ctx0" brushRef="#br1" timeOffset="63882.75">8204 17184 17503 0,'0'0'1552'0,"0"0"-1232"0,0 0-320 0,0 0 0 16,0 0 1344-16,0 13 224 0,-1 1 32 0,-2 1 16 15,-2 3-208-15,-3 2-32 0,1 1-16 0,-3 2 0 16,2-1-272-16,-4 5-64 0,2 1-16 0,0 3 0 16,0-2-368-16,0 1-64 0,0 1 0 0,1-4-16 15,1-1-384-15,3-4-176 0,1-3 160 0,0-1-160 16,2-2 0-16,1-1 0 0,1-6 0 0,0-9 0 31,0 0-1088-31,7 7-272 0,-7-7-48 0,13-2-12336 0</inkml:trace>
  <inkml:trace contextRef="#ctx0" brushRef="#br1" timeOffset="64139.93">8444 17175 25391 0,'0'0'1120'0,"0"0"240"0,0 0-1088 0,6 12-272 16,1-3 0-16,-2 5 0 0,-3 2 768 0,2 3 112 15,-1-2 16-15,-3 3 0 0,-1 6-256 0,-2-2-32 16,0 1-16-16,1 2 0 0,-2 2-224 0,0-1-48 16,-1 5-16-16,1-1 0 0,-1-8-112 0,0 4 0 15,0-5-16-15,1 1 0 0,0 1-176 0,1-3 128 16,0-3-128-16,1 0 128 0,0 0-336 0,-3-1-80 16,-1-3-16-16,0-1 0 15,-2-4-1632-15,2 2-336 0,-1-5-64 0,1 0-9376 0</inkml:trace>
  <inkml:trace contextRef="#ctx0" brushRef="#br1" timeOffset="64395.25">7910 17288 21183 0,'0'0'944'0,"0"0"192"0,-4-10-912 0,4 10-224 0,9-6 0 0,4-3 0 0,7 3 1408 16,4-2 256-16,6 3 32 0,3 1 16 0,5-1-672 0,0 0-128 15,3 1-16-15,3 4-16 0,7 3-240 0,0-1-64 16,1-2 0-16,-2 0 0 0,-5 2-384 0,1 0-192 16,-1 2 160-16,-2-2-160 15,-4 0-784-15,-3 2-256 0,-4 2-48 0,-6 0-12432 16</inkml:trace>
  <inkml:trace contextRef="#ctx0" brushRef="#br1" timeOffset="64781.37">6645 18229 1839 0,'-10'-6'160'0,"10"6"-160"0,-5-5 0 0,5 5 0 16,-1-11 4128-16,6 4 800 0,4-1 144 0,5 4 48 15,7-1-3024-15,4-1-608 0,4 1-112 0,4 1-32 16,4-5-304-16,6 4-64 0,1 1-16 0,7-2 0 16,7 1-160-16,5 1-32 0,7 1-16 0,6 1 0 15,6-2-368-15,-2 2-80 0,-4-1-16 0,7 2 0 0,-1 1-144 16,1 1-16-16,-2-1-128 0,-6 0 192 0,-7 0-192 0,-4 1 0 16,-1 2 0-16,-6 2 0 0,-2-1-192 0,-2 1-64 15,-1 0-32-15,-5 1 0 16,-4-3-2784-16,-6-1-544 0</inkml:trace>
  <inkml:trace contextRef="#ctx0" brushRef="#br1" timeOffset="65632">7538 18617 16815 0,'0'0'736'0,"0"-8"160"0,1 0-704 0,-1 8-192 0,3-5 0 0,-3 5 0 15,0 0 992-15,0-7 160 0,0 7 48 0,-3-7 0 16,0 4-144-16,-3-4-32 0,-1 3 0 0,-2 2 0 16,0-1 16-16,0 3 0 0,-1 2 0 0,-1 0 0 15,-1 1-256-15,-3 4-48 0,-1 2-16 0,0 5 0 16,-3 1-320-16,-2 5-64 0,-2 1-16 0,-1 8 0 15,-1 2 16-15,1 8 0 0,0-1 0 0,3 3 0 16,1 1 48-16,2 5 16 0,2 4 0 0,2 2 0 16,2 2-240-16,5-3-160 0,0-2 192 0,7-7-192 15,0-1 128-15,8-5-128 0,2-7 0 0,5-2 0 0,4-5 128 16,5-4-128-16,4-4 0 0,7-2 0 0,3-7 0 0,0-2 0 16,1-3 0-16,1-4 0 0,2-4 160 0,0-3-160 15,-4-4 128-15,1-1-128 0,-1 1 128 0,1-3-128 16,0 0 0-16,-2-4 128 0,-5-2-128 15,-2 1 160-15,-1-1-160 0,-6-2 160 0,-2 3 288 0,-5 0 48 16,-6-1 16-16,-1 0 0 0,-8 4 224 0,-1 1 48 16,-3 3 16-16,-5 5 0 0,-4-1-224 0,-1 4-64 15,-5 3 0-15,-5 2 0 0,-4 4-368 0,-5 2-144 16,-1 3 0-16,-1 3 144 0,-2-1-368 0,2 2-80 16,1 2-16-16,3-3 0 15,3 1-1712-15,6-4-336 0,4-1-80 0</inkml:trace>
  <inkml:trace contextRef="#ctx0" brushRef="#br1" timeOffset="67884.3">25792 11381 13823 0,'5'-12'1216'0,"-5"12"-960"16,8-8-256-16,0 3 0 0,-8 5 704 0,10-6 112 16,-10 6 16-16,0 0 0 0,0 0-256 0,0 0-32 15,10-2-16-15,-10 2 0 0,10-2-16 0,-10 2-16 16,0 0 0-16,12-1 0 0,-12 1 144 0,0 0 48 15,0 0 0-15,11 3 0 0,-11-3-64 0,0 0-16 0,0 0 0 16,9 11 0-16,-4-1-48 0,-2 4-16 0,-3 1 0 0,-3 6 0 16,2 3 0-16,-4 1 0 0,-2 7 0 0,1 0 0 15,-2 1-208-15,0 4-32 0,-3 1-16 0,-3 4 0 16,-2 5-128-16,-3-1-32 0,-2 2 0 0,0 3 0 16,-3 2 64-16,-3-1 16 0,-5-1 0 0,0 1 0 15,-1 0-48-15,-1 4-16 0,-3 5 0 0,0-1 0 16,-2-3-144-16,3 3 0 0,-1-2 144 0,-1-2-144 15,0-2 128-15,-1-3-128 0,-3-4 128 0,-1-2-128 16,-1 2 256-16,2-3-32 0,2 0 0 0,-1-2 0 16,-2 5 16-16,3-4 0 0,0 0 0 0,-2 2 0 15,-1-3-48-15,-2 1 0 0,-2-3 0 0,-2 1 0 16,-5 4-192-16,2-3 144 0,1-1-144 0,0 1 128 16,1-2-128-16,1 2 0 0,1 0 144 0,0-3-144 15,-5 1 160-15,0-3-32 0,-3-4-128 0,2 2 192 0,-1 4-192 0,1-1 128 16,1-1-128-16,1-1 0 0,0 0 224 15,-3-2-48-15,-1 1-16 0,-1-1 0 0,-1 0-160 0,2-1 160 16,0 0-160-16,1-2 160 0,0 1-160 0,2-1 0 16,0 0 0-16,-3-6 0 0,-4 2 0 0,0-3 0 15,2 0 128-15,-1 2-128 0,2-5 0 0,2 2 0 16,3-1 0-16,-4 1 128 0,-2-2-128 0,-2-2 0 16,-5 0 0-16,3 1 128 0,1 0-128 0,1 0 0 15,4-2 0-15,-2 2 128 0,-1-3-128 0,-2-1 0 16,-2 1 0-16,1-3 128 0,-1-1-128 0,2-3 192 15,0 0-192-15,0 4 192 0,3-1 48 0,-6-2 16 0,-1-2 0 16,2-1 0-16,-1 2-64 0,3-3 0 0,0 4 0 16,5-5 0-16,0-1-192 0,-1 1 0 0,-4-2 0 0,1-1 0 15,2-3 0-15,1-2 0 0,3 1 0 0,1-3 0 16,0-3 128-16,2 2-128 0,2-4 0 0,-3 2 144 16,-5 2-144-16,2-5 0 0,2 0 0 0,1-1 0 15,1 2 0-15,2 1 0 0,-2 2 128 0,2-1-128 16,2 3 0-16,0 2 0 0,-1-1 0 0,-2 0 0 15,0-5 0-15,1 2 0 0,4-6 0 0,1 5 0 16,1 1 0-16,1 4 0 0,1-3 0 0,1 2 0 16,3-1 0-16,-1-2 0 0,-3 0 128 0,0-3-128 15,1-1 0-15,-1-2 0 0,0 2 0 0,2-4 128 16,3 0-128-16,1 4 0 0,1-2 0 0,-2 2 0 16,0 0 0-16,2-3 0 0,1 5 128 0,-1-4-128 15,-1-1 0-15,0 3 0 0,0-2 0 0,0 0 0 0,-3 1 144 0,3-3-144 16,4-3 160-16,0 3-160 0,1-1 160 0,0-2-160 15,0 0 160-15,2-1-160 0,0 3 176 0,0-1-176 16,3 0 192-16,0 1-192 0,1-1 144 16,-1 4-144-16,2-1 0 0,-3-1 144 0,1-3-144 0,0 1 0 15,-2-1 0-15,3 2 128 0,0 0-128 0,0-2 0 16,1-2 0-16,0 1 128 0,1 3-128 0,2 0 0 16,-1 0 0-16,0-2 0 0,-1 3 0 0,2 1 0 15,-2 2 0-15,2-3 0 0,0 0 0 0,1 3 0 16,1-3 0-16,1-2 0 0,1-1 144 0,-2 1-144 15,0 0 160-15,0 1-160 0,2-1 160 0,-1 4-160 16,1-2 160-16,0 1-160 0,1 1 128 0,0 1-128 0,2 1 0 16,1 1 0-16,-1 0 0 0,1 0 128 0,2 3-128 0,1-2 0 15,0 2 0-15,2-3 0 0,-2 1 128 0,3-1-128 16,-1 2 0-16,2 2 0 0,-1-3 0 0,6 8 0 16,-5-6 0-16,5 6 0 0,-5-9 0 0,5 9 0 15,-4-9 0-15,4 9 0 0,0 0 0 0,0 0 0 16,-4-10 0-16,4 10 0 0,0-7 0 0,0 7 0 15,0 0 0-15,0 0-128 0,0 0 128 0,0 0 0 16,10-5-240-16,-10 5 64 0,0 0 16 0,10 0 0 31,-10 0-272-31,0 0-48 0,12 3-16 0,-12-3 0 16,11 2-64-16,-11-2-16 0,0 0 0 0,13 5 0 16,-3 2 128-16,-1-1 32 0,-3 0 0 0,-1 5 0 0,-5-11 176 0,5 10 48 0,-1 0 0 0,-1 3 0 15,-2-2 192-15,0 2-176 0,-1 1 176 0,-1 1-160 16,1 2 160-16,-1 2 0 0,-3 2-144 0,1 3 144 0,-3 4 0 15,1 0 0-15,-1 3 0 0,-2 3 0 0,0 3 0 16,1 1 0-16,0 4 0 0,-1-2 0 0,1-2 0 0,-2-1 160 16,0 1-160-16,2 2 160 0,0 2-32 0,2-2 0 15,-1 0 0-15,1-2 0 0,0-2 32 16,0-3 0-16,-2-2 0 0,5-3 0 0,-2 1 32 0,1 0 0 16,1-7 0-16,-1-2 0 0,2-3-16 0,1-2 0 15,0-6 0-15,0 1 0 0,0-10 80 0,0 0 0 16,0 0 16-16,0 0 0 0,0 0-16 0,0 0 0 15,6-17 0-15,1 1 0 0,-2-3-64 0,-1-2 0 16,-2-7-16-16,1 2 0 0,-1-6-176 0,0 0 160 16,-2-1-160-16,0-4 160 0,-3-5-160 0,1 2 128 15,-1-5-128-15,-1 1 128 0,0-5-128 0,-1 1 0 0,0 0 0 0,1-1 0 16,1 5 0-16,-1 0 0 0,-1-1 0 16,1 2 0-16,0 3 0 0,-2 2 0 0,1 1 0 0,0 4 0 15,-3 2 0-15,2 1 0 0,0 4 0 0,-1-1 0 16,-1 3-128-16,1 2 128 0,-1 2-160 0,3 2 160 15,-3-1-192-15,2 5 48 0,0 0 16 0,0 5 0 16,1-1-80-16,2 5-16 0,3 5 0 0,0 0 0 16,0 0 224-16,0 0-192 0,0 0 192 0,0 0-192 15,11 4 192-15,-1 0-176 0,3 1 176 0,2 5-160 16,3 2 160-16,2 1 0 0,-1 4 0 0,3 2 0 16,1-1 0-16,1 1 0 0,4 1 0 0,1 0 0 15,-1-1 0-15,3 0 192 0,-1-1-32 0,1 1-16 16,-3-1 16-16,-3 0 0 0,-1 0 0 0,-2-1 0 15,-3 1-32-15,-1-1 0 0,-1-3 0 0,-1-3 0 0,-2 1-128 0,-5 0 128 16,-1-1-128-16,-2 0 128 0,-1-3-128 0,-5-8 0 16,2 12 0-16,-2-3 0 0,0-9 0 15,-5 9-224-15,-3-3 48 0,0 1 16 16,-4-1-1248-16,1 1-256 0,-1-2-64 16,-2-4-14016-16</inkml:trace>
  <inkml:trace contextRef="#ctx0" brushRef="#br0" timeOffset="71850.89">2743 16926 17727 0,'0'0'784'0,"0"0"176"0,0 0-768 0,-8-1-192 0,8 1 0 0,0 0 0 16,-10 0 832-16,10 0 144 0,-6 2 32 0,6-2 0 15,0 0-624-15,0 0-112 0,0 0-16 0,0 0-16 16,0 0-64-16,0 0-16 0,0 0 0 0,0 0 0 16,0 0 144-16,0 0 16 0,0 0 16 0,0 0 0 15,11 4 16-15,2-2 0 0,0-2 0 0,0-4 0 0,-1 0-144 0,2 0-16 16,0 2-16-16,1-2 0 0,2-3-48 0,1 1 0 16,0 0 0-16,-1-2 0 0,1 2 96 0,0-2 16 15,1 2 0-15,0 3 0 0,0-1-16 0,0 2 0 16,-1-2 0-16,-1 2 0 0,-1 0-224 0,-1 1 144 15,-1 0-144-15,-1 1 128 0,-2 0-128 0,1 1 0 16,-2-1 0-16,0 1 128 0,0 2-128 0,-1-1 0 16,-9-2 0-16,10 4 0 0,-10-4 0 0,11 4 0 15,-11-4 0-15,10 4 0 0,-3 0 0 0,2 2 0 16,-9-6 0-16,9 5 0 0,-1 0 0 0,-8-5 0 16,10 5 0-16,-1 2 0 0,-9-7 0 0,0 0 0 15,10 3 0-15,-10-3 0 0,0 0 0 0,8 5 0 16,-8-5 0-16,0 0 0 0,0 0 0 0,10 7 0 15,-10-7 0-15,0 0 0 0,0 0 0 0,5 6 0 0,-5-6 0 16,0 0 0-16,-1 12 0 0,1-12 0 0,-5 10 0 0,0 1 0 16,1-3-192-16,-3 1 192 0,-2-3-160 0,1 3 160 31,-1-3-656-31,1 1-48 0,8-7 0 0</inkml:trace>
  <inkml:trace contextRef="#ctx0" brushRef="#br0" timeOffset="72633.92">24700 10591 8287 0,'0'0'736'0,"0"0"-592"0,0 0-144 0,0 0 0 15,0 0 1344-15,0 0 256 0,0 0 32 0,0 0 16 16,0 0-1488-16,11-6-288 0,-11 6-64 0,11-5-16 31,-11 5-432-31,13-5-64 0,-2-3-32 0,-1 0-2816 0,-10 8-560 0</inkml:trace>
  <inkml:trace contextRef="#ctx0" brushRef="#br0" timeOffset="74016.6">24773 10544 12671 0,'0'0'560'0,"0"0"112"0,0 0-544 0,0 0-128 0,4 9 0 0,0-1 0 16,-4-8 0-16,0 0 0 0,0 0 144 0,7 9-144 15,-3-2 0-15,-4-7 0 0,0 0 0 0,0 0 0 0,5 13 0 0,-1-5 0 16,-4-8 0-16,5 8 0 0,-5-8 0 15,0 0 192-15,4 9 0 0,-4-9-16 0,0 0 416 0,0 0 96 16,0 0 16-16,6 12 0 0,-6-12-112 0,5 9-16 16,-5-9 0-16,0 0 0 0,5 10 128 0,-1 1 0 15,-1-2 16-15,-2 1 0 0,-1-10 176 0,3 9 48 16,-1 4 0-16,-1-2 0 0,-1 0-240 0,3 1-32 16,-2-3-16-16,-1-9 0 0,3 13-272 0,-1 0-64 15,1-4-16-15,-3-9 0 0,4 12-304 0,-2 0 128 16,-2-12-128-16,8 7 0 0,-3 3 144 0,-5-10-144 15,0 0 0-15,7 6 144 0,-7-6-16 0,11 1-128 0,-11-1 192 16,11-3-64-16,-1-1 352 0,-1-3 64 0,0 2 16 0,1-8 0 16,-1 3 16-16,1-3 16 0,-2-2 0 0,2-2 0 15,0-2-144-15,-2 0-16 0,2 0-16 0,-2-1 0 16,2-6-96-16,-3 1 0 0,1-2-16 0,1 1 0 16,2-2-112-16,-3-2-32 0,2-6 0 0,-3 0 0 15,0 3-160-15,0-3 0 0,-4-1 0 0,0 1 128 16,-3-3-128-16,-3 4 0 0,0 1 0 0,-3-3 0 15,-1-4 0-15,-1 2 128 0,-1-1-128 0,0 1 0 16,-3-4 0-16,-1 2 0 0,-2 3 0 0,-1-3 0 16,-1-3 0-16,-1 0 0 0,-2-1-128 0,-1 1 128 15,-2-3 0-15,0 4-176 0,-1-1 176 0,-1 1-128 16,-3-3 128-16,-3 3 0 0,-3-3-144 0,-2 3 144 16,0-4 0-16,-3 3 0 0,0 1 0 0,1-1 0 15,1-1 0-15,0 1 0 0,0-1 0 0,2 1 0 16,-1 2 0-16,-1 0 160 0,0 4-16 0,-1 1 0 0,0-1-144 0,-4 1-176 15,-2 2 48-15,-1 0 0 0,3 1 128 0,0-1 0 16,0-2 0-16,0 6 0 0,2 4 0 0,-1-2 0 16,2 1 0-16,-3-2-128 0,-3 4 128 0,0 0 0 15,-4 2 0-15,1-2 0 0,3 0 0 0,1-1 0 16,-2 5 0-16,2 0 0 0,-1-4 0 0,3 5 0 16,0-1 0-16,-5 4 0 0,-1 2 0 0,-4-2 0 15,-3-2 0-15,2 2 0 0,1-1 0 0,0 2 0 16,-1 5 0-16,3 0 0 0,0 0 0 0,0-1 0 15,-7 4 0-15,1-4 0 0,-3 1 0 0,1-2 0 16,2 0 0-16,-1 1 0 0,5 3 0 0,-1 2 0 16,-3-1 0-16,1 3 0 0,-3 1 0 0,-1-2 0 0,1 1 0 15,1 2 0-15,-1 0 0 0,2 1 0 0,1 3 0 0,-3 0 0 16,-1 0 0-16,-1 0 0 0,-1 0 0 0,2 2 0 16,2 1 0-16,0 0 0 0,-2 0 0 0,1 1 0 15,0 1 0-15,-4 0 0 0,0 0 0 0,1 3 0 16,3-3 0-16,1 0 0 0,-1 4 0 0,2-2 0 15,0 4 0-15,-1-3 0 0,-2 4 0 0,-2-3-128 16,-2 2 128-16,3-3 0 0,3 1 0 0,1-2 0 16,2 4 0-16,0-3 0 0,1 3 0 0,-2-2 0 15,-1-1 0-15,-2 0 0 0,1 2 0 0,3-2 0 16,2 1 0-16,1-2 0 0,2 5 0 0,-2 1 0 16,1-1 0-16,-1 1 0 0,-1 2 0 0,0 0 0 15,0-2 0-15,0 4 0 0,6 4 0 0,-1 0 128 16,0 0-128-16,1 0 0 0,3 0 0 0,-1 1 0 15,-3 2 0-15,1-1 0 0,-1-2 0 0,1 4 0 0,3-3 0 0,1 1 0 16,1-2 0-16,2 3 0 0,-4 0 0 0,3 4 0 16,2-1 0-16,-1 2 0 0,-3-4 0 0,-1 6 0 15,-1 1 0-15,1-1 0 0,0 2 0 0,2-1 0 16,3 0 0-16,3 2 0 0,0 3 0 0,2 1 0 16,0-2 0-16,3-1 0 0,0 5 0 0,4 1 0 15,-1-1 0-15,0 0 0 0,-1 0 0 0,2 1 128 16,-2 1-128-16,2-1 0 0,1-2 0 0,1 3 0 15,-4-1 0-15,2-2 128 0,2 2-128 0,0 2 0 16,0-4 0-16,1 3 0 0,0 1 0 0,-1-1 128 16,-2 4-128-16,0-4 0 0,-1 1 0 0,2 2 0 15,1 4 0-15,-1-3 0 0,4 1 0 0,-2-2 0 0,-1 0 0 0,0 2 0 16,-1 3 0-16,4 0 0 0,0-2 0 0,4-1 0 16,-4 4 0-16,4-3 0 0,-3 0 0 0,4-3 0 15,1-2 0-15,-1-1 0 0,2 1 0 16,2 3 128-16,-2 1-128 0,2-2 0 0,1 0 0 0,1-2 0 15,0 5 0-15,-1-7 144 0,2 1-144 0,2 2 0 16,-3 1 160-16,3 2-160 0,1-2 128 0,0-1-128 16,-1 3 144-16,-2-3-144 0,3-1 160 0,1 0-160 15,0-5 160-15,1 2-160 0,0-1 160 0,2 2-160 16,-1-2 144-16,1 0-144 0,0 3 128 0,0 2-128 16,0-6 0-16,2 0 0 0,2-1 128 0,0-2-128 15,1 2 0-15,1-1 0 0,1-2 0 0,0 0 128 16,2-2-128-16,-1-4 0 0,0 0 0 0,2 1 0 0,-1-3 0 15,2-1 0-15,-3-2 0 0,2 0 0 16,-2-3 0-16,1 2 0 0,-1-3 0 0,0 0 0 0,1 1 0 0,-1-4 128 16,-1-2-128-16,0-2 0 0,0 2 0 15,1-4 128-15,-3 1-128 0,-3-11 0 0,5 9 0 0,-5-9 0 16,0 0 128-16,4 11-128 0,-1 0 0 16,-3-11 0-16,0 0 0 0,0 0 0 15,0 0-448-15,0 0-80 0,0 0-16 0,0 0-10144 16,0 0-2048-16</inkml:trace>
  <inkml:trace contextRef="#ctx0" brushRef="#br0" timeOffset="74529.39">15959 11945 24879 0,'-4'-10'2208'0,"2"2"-1760"0,2 0-448 0,0 8 0 16,0 0 1152-16,9-3 128 0,1 0 48 0,1 3 0 16,1 1-976-16,2 3-192 0,1 1-32 0,1 3-128 15,2-4 0-15,2 6 0 0,2-1 0 0,3 5 0 16,3 0 0-16,2-2 0 0,-1 2 0 0,3 2 0 15,-1 2 0-15,0-2 0 0,-2 1 0 0,0 2 0 16,-1 1 0-16,2 3 0 0,-1 2 0 0,1-2 0 0,0 1 0 0,-2 3 0 16,1-2 0-16,1 3 0 15,2 2 0-15,2-4 0 0,2 1 160 0,0-3-160 0,-2 2 208 0,-1-1-32 16,-1-3-16-16,-2-1 0 0,-2-2-32 0,-1 0-128 16,2-2 192-16,-2-3-64 0,0-3-128 0,-1-1 128 15,-3 1-128-15,-1-8 128 0,-1 1-128 16,0-1 192-16,-2-3-192 0,-1-3 192 0,2-2-64 0,-2-6-128 15,-1-2 192-15,-1-5-64 0,-2-5 192 0,1-1 48 16,0-6 0-16,-1-3 0 0,-1-4 112 0,1-4 32 16,0-3 0-16,1-3 0 0,0-2-160 0,-1 4-32 15,3-5 0-15,-2 2 0 0,0 1-192 0,2 0-128 16,1 0 160-16,1 3-160 0,0-3 0 0,0 5 0 16,-1 4 0-16,0 0 0 0,-2-1 0 0,-3 3 0 0,-1 4 0 0,-4 2 0 31,-2 1-352-31,-2 1-160 0,-4 0-48 0,0 4-10000 0,-6 1-1984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44:08.67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23229 9213 13295 0,'-18'5'576'0,"10"-1"144"0,-1 3-576 0,-2-4-144 0,-2 4 0 0,0 0 0 15,1-1 1168-15,0 1 208 0,2 1 32 0,1-2 16 0,3 0-576 0,6-6-112 16,0 0-32-16,0 0 0 0,7 6 96 0,5-5 16 16,2 0 0-16,4-1 0 0,1-1-240 0,4 0-64 15,2-3 0-15,2-1 0 0,2 1-128 0,1 0-16 16,3 1-16-16,3 0 0 0,2-1 320 0,0 1 64 16,-1 2 16-16,0 0 0 0,0 0-240 0,-1 1-64 15,-6-2 0-15,-2 2 0 0,-1 0-224 0,-3 0-48 16,-3 0-16-16,-1-1 0 0,-4 0-16 0,-1-1 0 15,2 1 0-15,-4 0 0 0,-3-3-16 0,-1 3 0 16,-2 0 0-16,-7 1 0 0,0 0 0 0,0 0 0 16,0 0 0-16,0 0 0 0,0 0 128 0,0 0 0 15,0 0 16-15,0 0 0 0,-11 0-96 0,-3 1-32 16,-1 1 0-16,-2 3 0 0,-3-1-144 0,-4 1 192 16,-4 3-192-16,-3-3 192 0,-3 1-192 0,-4 2 128 15,-6-2-128-15,4 1 128 0,-1 0-128 0,4-2 0 16,2 3 0-16,-1-2 128 0,3 1 16 0,4 0 0 15,2-2 0-15,4 2 0 0,4-1-16 0,4-2 0 16,3-3 0-16,5 3 0 0,7-4 16 0,0 0 0 16,0 0 0-16,11-5 0 0,3-1 128 0,6-3 32 0,7 1 0 0,5-2 0 15,4 2-160-15,3-1-16 0,3 3-128 0,1-2 192 16,2 1-192-16,-1 0 0 0,1-3 128 0,-6 4-128 16,-1 0 192-16,-1 2-16 0,-3 1 0 0,-3 3 0 15,-4 0-176-15,-6 2 192 0,-2-1-192 0,-5 1 192 16,-4 1-192-16,-10-3 0 0,0 0 0 0,0 0 128 15,-6 9-128-15,-7-3 128 0,-5 3-128 0,-4 0 128 0,-5 1-128 0,-4-2 0 16,-3 1 0-16,-4-3 128 0,-5 0-128 0,-3 2 0 16,-5-4 0-16,3 2 0 0,1-1 0 0,1-1 0 15,0-1 128-15,6 0-128 0,1 1 0 0,6 0 0 16,4-4 0-16,5 1 128 0,2-3-128 0,7-3 0 16,1 0 0-16,7 1 0 0,7 4 160 0,3-10-160 15,2 2 192-15,6 0-192 0,3 2 208 0,3 1-64 16,5-3-16-16,6 3 0 0,4 0-128 0,3-1 0 15,3 1 0-15,6 1 0 0,5 3 0 0,2-2 0 16,0 2 128-16,0-1-128 0,-8 0 0 0,-1 2 128 16,-3 2-128-16,-6 1 128 0,-2 1-272 0,-2-2-64 15,-1 3-16-15,-2 3-11936 16,-2 0-2400-16</inkml:trace>
  <inkml:trace contextRef="#ctx0" brushRef="#br0" timeOffset="3212.8">24502 11811 5519 0,'0'0'496'0,"0"0"-496"16,0 0 0-16,0 0 0 0,0 0 928 0,0 0 96 15,0 0 0-15,0 0 16 0,0 0-240 0,0 0-48 16,0 0-16-16,0 0 0 0,-7 2 32 0,7-2 0 15,-6 0 0-15,6 0 0 0,0 0 64 0,0 0 32 16,0 0 0-16,-5 0 0 0,5 0 80 0,0 0 16 16,-7 0 0-16,0 0 0 0,1 0-112 0,0 0-16 15,-2 1 0-15,0 0 0 0,1 3-176 0,-1-1-32 16,2-1-16-16,-1-1 0 0,2 2 16 0,-1-2 0 16,0 1 0-16,6-2 0 0,-7 2-160 0,7-2-16 15,-5 4-16-15,5-4 0 0,0 0-112 0,0 0-32 16,0 0 0-16,0 0 0 0,0 0 32 0,0 0 0 15,10-1 0-15,6-2 0 0,7 1 16 0,5-2 16 16,5 0 0-16,6-4 0 0,4 1-160 0,4 0-48 0,2-2 0 0,0 3 0 16,1-4-144-16,2 1 0 0,-3-2 144 0,5 3-144 15,2 0 256-15,-3 3 0 0,-2 0-16 0,-3-3 0 0,-3 3 208 16,-5-1 32-16,-1-2 16 0,-6 3 0 0,-4-2-208 0,-4 2-32 16,-2 1-16-16,-3 1 0 0,-3-1-64 15,-4 2-16-15,-3 1 0 0,-4 1 0 0,-6 0 16 0,0 0 0 16,0 0 0-16,-6 5 0 0,-6 0-176 0,-2-1 0 15,-3 3-160-15,-5 0 160 0,-5-2 0 0,-3 2 0 16,-8 0 0-16,-6 3 0 0,-5-1 0 0,-4 2 0 16,-3-3 0-16,0 2 0 0,0-2 0 0,0 2 0 15,2-4 0-15,4 3 0 0,0-3 0 0,4-2 0 16,0 1 0-16,7 0 0 0,6-1 0 0,8 0 0 16,2-1 0-16,10-1 0 0,0-2 0 0,8 0 0 15,5 0 0-15,0 0 0 0,8-4 0 0,8-1 0 16,8 0 128-16,6-3-128 0,5 3 0 0,5-4 0 15,4 1 0-15,2-3 0 0,5 2 0 0,5-2 0 16,4 2 0-16,2-2 0 0,3 2 0 0,-3-1 0 16,-4 2 0-16,-2-1 0 0,-2 4 0 0,-3-3 160 15,-7 2-32-15,-2 4 0 0,-5-1 96 0,-4 2 16 16,-5 1 0-16,-5 0 0 0,-5 0-112 0,-4 1-128 16,-6 0 176-16,-8-1-176 0,0 0 160 0,0 0-160 15,-10 4 128-15,-5 2-128 0,-5-2 176 0,-5 1-48 16,-2 0-128-16,-3 0 192 0,0 1-192 0,-2-3 0 0,-2 0 128 0,1 1-128 15,-2-2 0-15,2 2 0 0,0 0 0 0,-10 0-160 32,7 1-2096-32,7 0-432 0,6-3-64 0</inkml:trace>
  <inkml:trace contextRef="#ctx0" brushRef="#br0" timeOffset="4914.78">13496 2516 14735 0,'8'-5'1312'0,"4"-1"-1056"16,1-3-256-16,-1 2 0 0,4-1 912 0,-2 1 128 16,1 0 32-16,-1 0 0 0,-2 2-368 0,1-3-64 15,-1 3 0-15,-2 2-16 0,-3-3-240 0,1-1-64 16,-8 7 0-16,9-5 0 0,-9 5-32 0,5-9-16 16,-5 9 0-16,1-9 0 0,-3 0 128 0,-3-180 32 15,-2 367 0-15,-3-185 0 0,-3 1-112 0,-1 0 0 16,-1-5-16-16,-3 4 0 0,-3-3-16 0,-3 2 0 15,-2-3 0-15,0 2 0 0,-4-3-80 0,0 6-16 0,-3-3 0 0,-4 4 0 16,-3-4 16-16,-1 3 0 0,-3 3 0 0,-3-1 0 16,-5-1 48-16,-3-1 16 0,-2-1 0 0,-1 0 0 15,-2-1 32-15,0-2 0 0,1 2 0 0,-8-2 0 16,-2 0-80-16,-3-3-16 0,-1 3 0 0,-1 0 0 16,0-3-48-16,-1 6-16 0,-2-3 0 0,-6 3 0 15,-2-2-144-15,-2 4 128 0,1-4-128 0,-3 4 128 16,-1 1-128-16,-3 3 0 0,-4-3 144 0,1 1-144 15,-1 0 0-15,-1 0 0 0,-3 2 0 0,-1-1 128 16,0-2-128-16,2 1 0 0,-1-1 128 0,-2 2-128 16,-5-2 0-16,3 3 0 0,1-2 0 0,-1 1 128 15,0-2-128-15,1 3 0 0,-1-2 0 0,5 2 0 16,1 1 0-16,-2 1 0 0,-1 0 0 0,0 2 0 0,4 1 0 16,3 1 0-16,2 0 0 0,1 4 0 0,1-4 0 0,2 3 0 15,2-1 0-15,6-1 0 0,2 7 0 0,-1 0 0 16,-2-4 0-16,3 2 0 0,4-2 0 0,4 4 0 15,1 2 0-15,1 0 0 0,2 2 0 0,0-3 0 16,3 0 0-16,4 0 0 0,4 0 0 0,3 4 0 16,-1 3 0-16,7 6 0 0,4 1 0 0,1 2-160 15,0 0 160-15,3 5 0 0,2 6-144 0,5-2 144 16,4-1 0-16,4 2-144 0,2 0 144 0,5 2 0 16,0-3 0-16,6 3 0 0,2 3 0 0,4-2 0 15,2 2 0-15,3-2 0 0,1 5 0 0,4-4 0 16,3-1 0-16,5-2 0 0,3-3 0 0,6 0-128 15,2-1 128-15,4-2 0 0,6-4 0 0,4 1 0 0,2-4 0 0,2 1 0 16,6 0 0-16,4-2 0 0,4 1 0 0,5-2 0 16,7 2 0-16,3-4 0 0,1 1 0 0,3-2 0 15,4-4 128-15,6 0-128 0,5 0 160 0,3-1-160 16,2-3 0-16,5 0 0 0,1-2 0 0,6 1 0 16,2 0 0-16,3-2 0 0,-1-3 0 0,5 1 0 15,6-2 0-15,-3 2 0 0,1-6 128 0,2 0-128 16,5 1 0-16,0-1 0 0,-1-4 0 0,5 1 0 15,3 0 128-15,0-2-128 0,-5-5 0 0,5 1 144 16,3 1-144-16,-2-5 0 0,-4 0 144 0,2-4-144 16,2 2 0-16,-1-2 144 0,-9-6-144 0,4 0 0 15,2-3 176-15,-4 0-176 0,-9-4 160 0,-1-3-160 16,-1-2 128-16,-5 1-128 0,-1-3 0 0,-6-2 144 0,-5 1-144 16,2-1 160-16,-5-4-160 0,-4 0 160 0,-10-4-160 15,-3 2 192-15,-4 0-192 0,-2-3 192 0,-5 0 16 0,-4-5 16 16,-6 2 0-16,-4 0 0 0,-7-4-80 0,-9-1-16 15,-8 4 0-15,-6-2 0 0,-6 1 32 0,-6-2 0 16,-5-1 0-16,-4-3 0 0,-6-2 80 0,-6 0 16 16,-7 5 0-16,-4 1 0 0,-7 2-256 0,-9 4 144 15,-7-1-144-15,-7 5 128 0,-7-1-128 0,-2 4 0 16,-5 1 0-16,-10 4 0 0,-6 4 0 0,-11 0-176 16,-10 7 176-16,-6 6-128 15,-3 4-496-15,-15 7-80 0,-13 5-32 0,-7 5-9584 16,-9 9-1920-16</inkml:trace>
  <inkml:trace contextRef="#ctx0" brushRef="#br0" timeOffset="9650.61">6690 14684 11055 0,'0'0'480'0,"-10"3"112"0,0 0-464 0,1 0-128 16,0-3 0-16,1 4 0 0,-1 0 832 0,9-4 160 15,-10 2 32-15,0 2 0 0,-2 0-32 0,2 1 0 16,1-1 0-16,9-4 0 0,-11 2-48 0,2 1-16 15,0-2 0-15,9-1 0 0,-7 0-80 0,7 0-16 0,-8-1 0 0,8 1 0 16,0 0 64-16,0 0 0 0,0 0 0 0,2-10 0 16,2-3-176-16,5-1-16 0,4 0-16 0,3 1 0 15,3-5-384-15,6 1-80 0,0-1-16 0,6-1 0 16,3-4-208-16,4 3 0 0,1-2 0 0,2 3 0 16,1-1 352-16,0 0-32 0,-1 3 0 0,-2 1 0 15,-1 2-112-15,-1 4-16 0,-4 5-16 0,-1 4 0 16,-3 5-176-16,-3 5 0 0,-5-1 0 0,1 6 0 15,-6 4 0-15,-2 4 0 0,-6 5 0 0,-4 4 0 0,-4 6 0 0,-5 3 192 16,-7 0-192-16,-1 5 192 0,-4-5-64 0,-5 1 0 16,-5 4 0-16,-1-3 0 0,-2-1-128 0,-3 3 192 15,-1-5-192-15,-3 2 192 0,-1 1-48 0,-3 0 0 16,-2 1 0-16,-3-2 0 0,-4-5-144 0,2-1 192 16,1-5-192-16,3-1 192 0,2-2-192 0,6-3 128 15,7-5-128-15,5-2 128 0,7-3-128 0,6-6 160 16,11-8-160-16,0 0 160 0,0 0-160 0,0 0 0 15,0 0 0-15,14 0 0 0,5-2 0 0,6 0 0 16,6-1 128-16,4 2-128 0,7-2 0 0,5 1 0 16,5-1 0-16,-1-1 0 0,-3 2 0 0,1-2 0 15,-2-1 0-15,-3 1 0 0,-1 2 0 0,-4-2 0 16,-3 1 0-16,-1 0 0 16,-3 1-1136-16,1 1-208 0,-4 0-32 0,-2-2-13024 0</inkml:trace>
  <inkml:trace contextRef="#ctx0" brushRef="#br0" timeOffset="10201.03">7952 14816 18143 0,'0'0'800'0,"0"-7"160"0,0-5-768 0,1 3-192 15,1-1 0-15,0 2 0 0,-2 1 1152 0,0 7 192 16,0 0 48-16,0 0 0 0,0 0-368 0,0 0-64 15,0 0 0-15,0 0-16 0,-4 9-304 0,1 1-64 16,-2 4-16-16,-1 5 0 0,1 5-64 0,-1 0-16 16,2 3 0-16,-1 5 0 0,-1 0-160 0,1 3-48 15,0 1 0-15,3-2 0 0,1-2-272 0,1-4 128 16,3-3-128-16,0-4 0 0,1-5 256 0,3-2-64 16,0-4-16-16,5-3 0 0,0-4 208 0,4-1 32 15,1-7 16-15,5-3 0 0,-2-5-144 0,2 1-32 16,1-5 0-16,0-1 0 0,0-3-96 0,-1 0-32 0,-1 0 0 15,-2-1 0-15,-1 0-128 0,-2 1 0 16,-1 0 144-16,-1 2-144 0,-1-1 0 0,-1 4 128 0,-4 0-128 0,0 5 0 16,-3 1 0-16,2 5 0 0,-7 5 0 0,0 0 0 15,0 0 0-15,3 12 0 0,-1 4 0 0,-2 5-128 16,1 2 128-16,-1 5 0 0,0 3 0 0,0 0-128 16,0 2 128-16,1-1 0 0,3-1 0 0,1-2 0 15,1-5 0-15,3 0 0 0,1-4 0 0,3-4 0 16,0-5 0-16,2-1 0 0,3-3 0 0,7-3 0 15,-2-4-1376-15,0-4-240 16,1-5-48-16</inkml:trace>
  <inkml:trace contextRef="#ctx0" brushRef="#br0" timeOffset="10520.34">9104 14187 3679 0,'2'-13'320'0,"-2"13"-320"15,0 0 0-15,0 0 0 0,0 0 4128 0,0 0 752 16,2-6 160-16,-2 6 16 0,0 0-2832 0,0 0-576 0,2 10-112 0,-4-1-32 15,-1 5-416-15,-3 3-64 16,-3 3-32-16,1 2 0 0,-3 4-352 0,-1 0-80 16,0 3-16-16,0-4 0 0,1 3-304 0,1-4-64 15,1 1-16-15,1-3 0 0,2-1-160 0,1-3-224 0,3-4 48 0,-2 3 16 32,4-5-1504-32,0-12-288 0,0 0-64 0,9 0-6496 0,2-4-1312 0</inkml:trace>
  <inkml:trace contextRef="#ctx0" brushRef="#br0" timeOffset="10666.69">9467 14174 17503 0,'0'0'1552'0,"-3"11"-1232"15,-1 1-320-15,-3 2 0 0,-2 4 2448 0,-1 6 432 16,-4 2 96-16,0 4 16 0,-1 3-1536 0,-1-2-304 16,-2 0-64-16,0 0-16 0,0-2-688 0,2-2-128 15,4 0-16-15,-2 4-14752 16</inkml:trace>
  <inkml:trace contextRef="#ctx0" brushRef="#br0" timeOffset="11836.15">10653 14469 13535 0,'0'0'592'0,"2"-5"128"0,-2 5-576 0,0 0-144 0,1-9 0 0,-1 2 0 15,0-4 1520-15,0 4 272 0,-1-2 48 0,1 3 16 0,0-2-64 0,1 3 0 16,-1 5 0-16,0 0 0 0,0 0-560 0,0 0-112 16,0 0-32-16,0 0 0 0,0 0-480 0,-4 13-96 15,0 1-32-15,0 3 0 0,-1 4-80 0,0 3-16 16,0 6 0-16,-1 3 0 0,-1-1-96 0,0 4-32 16,0 1 0-16,1 2 0 0,0 0-112 0,-1-2-16 15,2-1-128-15,3-3 192 0,-2-4-192 0,3-2 0 16,2-4 0-16,-1 3-160 15,4-8-1632-15,-3-8-320 0,3-2-64 0,-4-8-11088 16</inkml:trace>
  <inkml:trace contextRef="#ctx0" brushRef="#br0" timeOffset="11997.5">10299 14809 21183 0,'0'0'1888'0,"0"0"-1504"15,0 0-384-15,10 3 0 0,1-1 1488 0,6 0 240 0,3-2 32 0,6-1 16 16,3 0-1232-16,4-2-240 0,1 1-48 0,3-6-16 16,5-1 80-16,-3 0 0 15,3 0 16-15,17-5 0 16,-6 5-1040-16,-1-2-192 0,0-2-64 0</inkml:trace>
  <inkml:trace contextRef="#ctx0" brushRef="#br0" timeOffset="12386.17">11670 14351 20095 0,'0'0'896'0,"0"0"176"0,-1-5-864 0,1 5-208 15,0 0 0-15,0 0 0 0,0 0 1072 0,-5 6 160 16,-3 4 48-16,1 3 0 0,-4 2-496 0,0 7-80 15,-3 1-32-15,-3 4 0 0,0 4 64 0,-2 2 16 16,-2 2 0-16,2 3 0 0,0 1 64 0,3 3 16 16,2-1 0-16,3 0 0 0,6 2-480 0,4-3-96 15,5-4 0-15,5-3-16 0,2-5-240 0,6-2 0 16,2-5 0-16,2-6 0 0,4-4 320 0,0-5-48 16,3-5 0-16,3-5 0 0,2-5 192 0,2-2 48 15,2-2 0-15,2-3 0 0,-3-6-128 0,1-3 0 16,4-2-16-16,-5-2 0 0,-3 2-48 0,-2-3-16 15,-6-5 0-15,-4 1 0 0,-6-2 80 0,-6-3 32 16,-5-7 0-16,-6 4 0 0,-4 4-32 0,-3 1 0 16,-5 3 0-16,-1 2 0 0,-3 7-384 0,-1-1-176 15,-3 6 16-15,-8 0 0 16,-1 4-1408-16,6 9-288 0,1 0-48 0,4 4-14528 0</inkml:trace>
  <inkml:trace contextRef="#ctx0" brushRef="#br0" timeOffset="13170.08">12648 14444 14735 0,'0'0'1312'0,"0"0"-1056"0,-2-7-256 0,2 7 0 0,0 0 1280 0,0 0 208 16,0 0 48-16,0 0 0 0,0 0-464 0,-6 3-96 15,1 3-16-15,-1 2 0 0,-3 3-352 0,0 1-80 16,0 6-16-16,0 5 0 0,-1 1-80 0,-2 5-32 15,1-1 0-15,-3 4 0 0,4 3 32 0,0-2 0 16,-1-2 0-16,3 1 0 0,0-1-80 0,3 0-16 16,2-7 0-16,3 0 0 0,3-1 48 0,2-5 0 15,3-4 0-15,-1-3 0 0,5-1 64 0,2-6 0 16,1-1 16-16,3-4 0 0,1-2-176 0,2-6-32 16,-2-1-16-16,3-5 0 0,0-3-112 0,-2 0 0 15,0-2-128-15,1 1 192 0,-4-4-192 0,0 2 144 16,-3 0-144-16,-1 1 128 0,-1-3-128 0,-3 4 0 15,0-3 0-15,-1 8 0 0,-1 1 0 0,0 4 128 16,-2 3-128-16,-5 6 0 0,0 0 0 0,4 10 128 16,-3 2-128-16,-1 4 0 0,-1 3 176 0,-1 5-48 15,0 2-128-15,-1 6 192 0,1 1-192 0,-1-2 176 16,2 1-176-16,1-1 160 0,0-6-160 0,3 1 0 16,0-6 0-16,2-2 128 0,3-3-128 0,1-5 0 15,2-1 0-15,7-5 0 16,0-5-1568-16,2-6-192 0,2-4-32 0</inkml:trace>
  <inkml:trace contextRef="#ctx0" brushRef="#br0" timeOffset="13438.95">13625 14019 25791 0,'0'0'2304'0,"0"0"-1856"15,0 0-448-15,-5 8 0 0,0 6 1216 0,-4 4 160 16,0 2 32-16,-5 3 0 0,-2 5-304 0,-3 0-48 16,-3 5-16-16,-1 1 0 0,-1 1-400 0,0 0-96 15,0-1-16-15,1 1 0 0,2-5-320 0,2-4-64 16,3-3-16-16,-3 6 0 15,6-8-2032-15,7-4-400 0,3-6-96 0</inkml:trace>
  <inkml:trace contextRef="#ctx0" brushRef="#br0" timeOffset="14020.33">14856 14432 9215 0,'0'0'400'0,"3"-7"96"0,-1-2-496 0,0-3 0 15,0 4 0-15,0-4 0 0,-1 3 2336 0,1-2 368 16,-2 1 80-16,1 1 16 0,0 4-1040 0,-1 5-208 16,0 0-32-16,0 0-16 0,0 0-528 0,0 0-96 0,-1 5-32 0,-2 7 0 15,0 2-192-15,-1 4-32 16,1 5-16-16,-2 1 0 0,-1 5-48 0,-1 1-16 0,0 3 0 0,-1 1 0 15,0 2-272-15,1 0-48 0,-1 0-16 0,1-3 0 16,-1-1-208-16,0-3 0 0,2-1 0 0,-2 6-160 16,2-9-2016-1,1-6-384-15,2-5-96 0</inkml:trace>
  <inkml:trace contextRef="#ctx0" brushRef="#br0" timeOffset="14161.89">14626 14661 23951 0,'0'0'1056'0,"2"7"224"0,-2-7-1024 0,6 7-256 16,2 2 0-16,5 0 0 0,3 1 1472 0,5-2 224 15,2 1 48-15,3-4 16 0,0 2-1184 0,4 0-224 16,4-5-48-16,2 0-16 0,1-2-288 0,1-2 128 16,0 1-128-16,2 0-9248 15,-1-4-1920-15</inkml:trace>
  <inkml:trace contextRef="#ctx0" brushRef="#br0" timeOffset="18723.56">15949 14144 3679 0,'5'-12'320'0,"-1"0"-320"0,0-4 0 0,-1 1 0 16,1-1 1728-16,0-1 288 0,0 2 48 0,0-2 16 15,-2 2-496-15,1 2-112 0,-1 5 0 0,-2 8-16 16,3-11-176-16,-3 11-48 0,0 0 0 0,0 0 0 16,0 0-128-16,0 0-16 0,0 0-16 0,-3 17 0 15,-3 7-272-15,-3 3-48 0,-4 6-16 0,-3 6 0 16,-3 4-48-16,-2 6-16 0,2 7 0 0,-6 5 0 0,-2 0-16 16,-1 5 0-16,-2 5 0 0,0-5 0 0,1-4-336 15,0 1-80-15,4-5-16 0,3-6 0 0,3-6-224 0,4-4 0 16,1-7 0-16,3-4 0 15,3-4-656-15,2-8-176 0,4-1-48 0,2-10 0 16,0-8-2144-16,0 0-432 0,14-17-96 16,2-5-6112-16</inkml:trace>
  <inkml:trace contextRef="#ctx0" brushRef="#br0" timeOffset="19144.24">16654 14013 14735 0,'0'0'1312'0,"0"0"-1056"16,-7 6-256-16,0-2 0 0,0 0 1344 0,-2 4 224 0,-1-2 32 0,-2 3 16 15,-1 5-576-15,-2 2-112 0,-1 1-32 0,-3 6 0 16,-2 6-240-16,0 4-48 0,-3 1-16 0,-1 6 0 15,0 8 80-15,0 4 16 0,-2 5 0 0,0 4 0 16,2 7-240-16,-1 0-32 0,2 1-16 0,4-2 0 16,3 1-400-16,7-3 0 0,2-8 0 0,7-4 0 15,4-6 128-15,6-5-128 0,0-5 0 0,5-3 128 16,3-10-128-16,5-3 192 0,2-6-192 0,1-4 192 16,2-4 128-16,4-5 48 0,3-4 0 0,2-3 0 15,0-4-80-15,1-1-16 0,1-3 0 0,3-2 0 0,1-3-32 16,-1-1-16-16,-2-2 0 0,-2 0 0 0,-4-1 256 0,-4-3 48 15,-2 1 16-15,-7 0 0 0,-2-2-208 0,-4 3-32 16,-5 2-16-16,-6-2 0 0,-3 5 224 0,-6 4 64 16,-2 0 0-16,-6 0 0 0,-7 5-288 0,-3-1-48 15,-5 5-16-15,-4-1 0 0,-3 2-384 0,1 0-80 16,0 3-16-16,-8-3 0 16,9-1-2048-16,7 2-400 0,7 1-96 0</inkml:trace>
  <inkml:trace contextRef="#ctx0" brushRef="#br0" timeOffset="19606.29">17991 14502 18879 0,'0'0'832'0,"0"0"192"0,0 0-832 0,0 0-192 16,0 0 0-16,0 0 0 0,0 0 1264 0,0 0 208 15,13 4 32-15,2-3 16 0,5-2-384 0,0 0-80 16,1-2-16-16,5-2 0 0,2-1-400 0,4 0-96 15,2-3-16-15,4 2 0 0,3-2-352 0,-1 3-176 16,0 1 160-16,-5-1-160 0,-3-1 0 0,-4 3-336 16,-4 1 48-16,-5-1-8528 15,-5 2-1696-15</inkml:trace>
  <inkml:trace contextRef="#ctx0" brushRef="#br0" timeOffset="19773.86">18180 14816 23039 0,'-11'12'2048'0,"11"-12"-1648"15,0 0-400-15,-1 14 0 0,1-14 1472 0,8 11 224 16,3 2 32-16,3-4 16 0,3-3-944 0,4-3-192 16,5-5-32-16,2 1-16 0,4-1-272 0,2-7-48 0,4 1-16 15,0-3 0-15,0 2-224 0,0-3 0 0,6 3 128 0,-2-2-128 16,-3 1-1648 0,2 2-368-16,1-1-80 0,0 0-16 0</inkml:trace>
  <inkml:trace contextRef="#ctx0" brushRef="#br0" timeOffset="20259.02">20266 14199 14735 0,'0'0'1312'0,"0"0"-1056"16,0 0-256-16,0 0 0 0,-8-11 1888 0,2 8 320 15,6 3 64-15,-9 0 16 0,0-2-1200 0,-1 1-256 16,-2 0-32-16,1 2-16 0,-2 2-80 0,-1 3-32 16,0 2 0-16,-2 0 0 0,-2 5-64 0,0 2-16 15,-1 3 0-15,-1 1 0 0,-6 2 32 0,2 4 0 16,-3 4 0-16,1 6 0 0,-1 1-48 0,-1 8-16 0,-1 3 0 0,2 5 0 15,4 4-208-15,3 2-32 16,1 6-16-16,5-3 0 0,2 2-176 0,6-7-128 0,2-2 144 16,5-6-144-16,6-9 128 0,0-3-128 0,6-9 0 15,4-1 144-15,3-7-144 0,4-2 192 0,3-3-192 0,3-7 192 16,2 0 176-16,1-3 32 0,0-6 16 0,1-4 0 16,0-3 16-16,2-5 0 0,3-1 0 0,1 0 0 15,0-6-128-15,2 0-32 0,1-9 0 0,3 4 0 16,-2-6 32-16,-1-1 0 0,-2-6 0 0,-7-3 0 15,-2-7 16-15,-4-3 0 0,-5-4 0 0,-5-2 0 16,-4-1-112-16,-4 6-16 0,-4 3 0 0,-5 6 0 0,-3 6-192 0,-7 1 144 16,-5 3-144-16,-5 4 128 0,-5 5-320 0,-8 5-64 15,-7 0 0-15,-8 4-16 16,-9-1-2592-16,1 1-512 0</inkml:trace>
  <inkml:trace contextRef="#ctx0" brushRef="#br0" timeOffset="21025.06">16670 14768 3679 0,'0'0'320'0,"0"0"-320"0,0 0 0 0,0 0 0 16,0 0 1408-16,0 0 224 0,0 0 32 0,0 0 16 16,-9-5-992-16,9 5-208 0,0 0-32 0,-12-4-16 15,12 4 144-15,-10-2 48 0,1 0 0 0,9 2 0 16,0 0 144-16,-11-2 16 0,11 2 16 0,-10-2 0 16,-1 4 48-16,1 0 16 0,0 1 0 0,0 3 0 15,-2 2 160-15,0-3 16 0,-1 4 16 0,0 1 0 16,1 3-160-16,-4-1-16 0,-1 0-16 0,-1 2 0 15,0 2-160-15,3 0-48 0,-2 0 0 0,1 1 0 16,-1-2-176-16,1 1-32 0,-1-2-16 0,1 0 0 0,-2 0-304 0,1-1-128 16,2 1 128-16,1-1-128 0,1-1 0 0,4-4-272 15,9-8 32-15,0 0-13136 16</inkml:trace>
  <inkml:trace contextRef="#ctx0" brushRef="#br0" timeOffset="22293.42">22561 14524 9215 0,'0'0'816'0,"0"0"-656"0,-11-9-160 0,-3 3 0 15,-1 1 1728-15,-2-2 304 0,-2 2 64 0,-1 1 16 16,-1 2-736-16,0-1-144 0,-2-1-16 0,0 7-16 0,-1 2-448 0,1 0-96 16,0 5-16-16,3 0 0 0,1 4-64 0,1 3 0 15,3 3-16-15,3-1 0 0,6-1-192 0,3 0-48 16,-3 2 0-16,5-2 0 0,2-3-128 0,3-1-16 16,1 3-16-16,2-4 0 0,4-3-160 0,0 1 192 15,3-2-192-15,0 3 192 0,-1-4-48 0,-1 1 0 16,0-5 0-16,-1 4 0 0,-2-2 80 0,-1-1 16 15,-3 3 0-15,-1-2 0 0,-4-6 32 0,1 13 16 16,-2-2 0-16,-2 1 0 0,-2 0-48 0,-1 0-16 16,-3-1 0-16,-1 3 0 0,-2-4-48 0,-4 3-16 15,-2 1 0-15,0-2 0 0,0-1-160 0,0 1 160 16,-1-7-160-16,2 2 160 0,0 1-160 0,1-4 0 16,-1-1 0-16,3-1 0 15,1-4-1984-15,4-1-288 0,3-2-48 0</inkml:trace>
  <inkml:trace contextRef="#ctx0" brushRef="#br0" timeOffset="22509.28">22890 14601 22863 0,'-6'14'1008'0,"1"-1"208"0,-1 0-960 0,-2 7-256 0,-2 4 0 0,0 3 0 16,-2 1 1008-16,-2 1 144 0,-1-2 48 0,-2 2 0 16,1-1-416-16,2 1-80 0,1-1 0 0,3-4-16 15,1-3-688-15,3-2 0 0,-1-4-256 0,7-2 80 16,0-13-2384-16,0 0-464 0</inkml:trace>
  <inkml:trace contextRef="#ctx0" brushRef="#br0" timeOffset="22860.1">23241 14557 11967 0,'0'0'1072'0,"-5"8"-864"16,0 3-208-16,0 4 0 0,-1 4 2624 0,-2 2 496 15,-1 0 80-15,0 3 32 0,-1 3-1776 0,-1-3-368 16,-1 2-64-16,-4-5 0 0,-1-2-80 0,1 2-16 15,-2 2 0-15,1-3 0 0,1-5-192 0,-1-1-32 16,1-1-16-16,3-7 0 0,3 2-208 0,10-8-32 16,0 0-16-16,0 0 0 0,0 0-160 0,4-10-16 15,3 2-16-15,6-6 0 0,2-4-48 0,3 0 0 0,0 1 0 0,3-1 0 16,0-4-192-16,0 2 0 16,-3-2 0-16,1 3 0 0,-1 1 0 0,0 3 0 0,-3 4 0 15,0 1 0-15,-1 6 0 0,0 3 0 0,2 1-128 16,-4 5 128-16,0 6-128 0,-2 4 128 0,0 7-192 0,-4 1 192 15,-4 2-320-15,-1-1 32 0,-1 4 16 0,-3-1 0 16,-4 1-1072 0,-1-5-224-16,1 2-32 0,-1-2-12176 0</inkml:trace>
  <inkml:trace contextRef="#ctx0" brushRef="#br0" timeOffset="23166.27">23892 14566 21071 0,'0'0'928'0,"0"-9"208"0,-1-5-912 0,-2 4-224 16,1 1 0-16,-2 3 0 0,4 6 960 0,0 0 128 15,-12-3 48-15,1 6 0 0,-2-1-496 0,-1 4-80 16,0 8-32-16,-1 2 0 0,-3 1-128 0,3 4-16 15,-1 0-16-15,0 4 0 0,1 1 64 0,2-3 16 0,2-3 0 16,2 3 0-16,1-4-48 0,6 0 0 16,-2-1 0-16,4-1 0 0,4-3-272 0,0 1-128 15,3 2 128-15,2-5-128 0,3-3 0 0,0 0 0 16,1-5 0-16,0 0 0 16,4 0-608-16,1-3 0 0,0-2 0 0,4-2 0 15,-1-1-1952-15,1-1-384 0,8-10-64 0,-3 3-32 0</inkml:trace>
  <inkml:trace contextRef="#ctx0" brushRef="#br0" timeOffset="23503.27">24231 14679 14735 0,'0'0'1312'0,"0"0"-1056"0,0 0-256 0,0 0 0 0,0 0 1008 0,0 0 144 15,12 9 16-15,1-3 16 0,1-3 224 0,0-7 32 16,2 0 16-16,3-1 0 0,1-5 64 0,3 0 16 16,0-4 0-16,1 1 0 0,1 0-336 0,-1-2-64 15,-1 0-16-15,-2-2 0 0,0 1-496 0,-4 2-112 16,-1-1 0-16,-5 3-16 0,-6-1-176 0,0 6-48 16,-5-2 0-16,-2 6 0 0,2 3-16 0,-13 0 0 15,-5 0 0-15,-2 5 0 0,-2 8-256 0,-3 4 0 16,-2 3 0-16,-1 4 0 0,-1 2 0 0,6-4 0 15,3 3 0-15,3 0 0 0,3-1 0 0,4-2 0 16,4-3 0-16,3-3 0 0,3 2 0 0,4-3 0 16,5-2 0-16,4 0 0 0,0-6-352 0,8 0 32 15,-1-3 0-15,4-3 0 16,4-4-2096-16,4-3-400 0,4-2-96 0</inkml:trace>
  <inkml:trace contextRef="#ctx0" brushRef="#br0" timeOffset="23946.3">25991 14256 23439 0,'0'0'1024'0,"-9"-4"240"0,-1-4-1008 0,-2 6-256 16,1 0 0-16,-1 5 0 0,2 0 816 0,0 5 112 15,-1 3 32-15,-2 1 0 0,-1 2-320 0,-1 5-48 16,1 4-16-16,-2 6 0 0,0-1-160 0,-1 2-32 16,1 0-16-16,1-2 0 0,-1 1-112 0,2 3-32 15,0-3 0-15,4-1 0 0,1-7-224 0,3-6 144 16,1-1-144-16,1-6 128 0,4-8 16 0,0 0 0 15,0 0 0-15,10-3 0 0,2-2 256 0,3-7 48 16,4-1 16-16,1-1 0 0,2-9-192 0,-1 1-32 16,-1 0-16-16,-1 1 0 0,0-3-224 0,-2 3 0 0,0 0 0 0,0 3 0 15,-1 0 0-15,-1 5 0 0,-2 3 0 16,0 3 0-16,-2 3 0 0,-11 4 0 16,12 5 0-16,-4 5 0 0,-1 3-160 0,-2 5 160 15,-3 2-128-15,-2 4 128 0,-2 0-256 0,-3 5 16 0,-3 6 16 0,1-2 0 31,-2-3-1504-31,0 0-288 0,0 0-64 0,3-3-10544 0</inkml:trace>
  <inkml:trace contextRef="#ctx0" brushRef="#br0" timeOffset="24249.97">26580 14366 20671 0,'-8'18'912'0,"1"-4"192"0,-2 5-880 0,0 1-224 0,-2 7 0 0,-2-1 0 0,-2 3 384 0,-1 1 48 15,-1 3 0-15,0 2 0 0,1 0 16 0,2-2 16 16,3-1 0-16,3-4 0 0,3-1 160 0,4-7 16 16,2-3 16-16,4-2 0 0,3-6-272 0,0-2-64 15,3-2-16-15,4-6 0 0,3-4 496 0,1-5 96 16,4-3 32-16,1-2 0 0,0-3-96 0,0-1-32 15,0-4 0-15,-3 3 0 0,-1 0-320 0,-2 1-64 16,-4-2-16-16,-2 1 0 0,-1 0-224 0,-5 3-48 16,-4 4-128-16,-3 1 192 0,-1 0-352 0,-5 4-80 15,-4-2-16-15,-2 7-10080 16,-1 0-2016-16</inkml:trace>
  <inkml:trace contextRef="#ctx0" brushRef="#br0" timeOffset="24766.47">27477 14300 17503 0,'-12'9'768'16,"6"-4"176"-16,-3 4-752 0,4 0-192 0,0 4 0 0,1-2 0 0,3-2 1424 0,3 1 256 15,-2-10 48-15,10 9 16 0,3-3-624 0,4 1-128 16,2-6-32-16,5-1 0 0,1-2-192 0,5-5-64 16,0 0 0-16,2 0 0 0,1-4-384 0,-3 1-64 15,0-1-32-15,-4-1 0 0,-5 2-224 0,-5-2-160 16,-4 2 32-16,-6 2 0 0,-5-3 128 0,-1 11-128 0,0 0 128 0,-11-8-128 16,-7 3 128-16,-2 5 0 15,-5 5 128-15,-1 3-128 0,-3 3 0 0,-2 6 0 0,-1 1 0 16,2 1-128-16,-1 4 128 0,3 2 0 0,3-1 0 0,3 2-128 15,3-1 128-15,4-2 128 0,3-2-128 0,5 2 176 16,2-2 16-16,5-2 16 0,2-1 0 0,5-4 0 16,2-4-208-16,5 1 0 0,3-3 0 0,8 1 0 31,1-6-336-31,5 0-176 0,0-2-16 0,6-1-12672 0</inkml:trace>
  <inkml:trace contextRef="#ctx0" brushRef="#br0" timeOffset="25004.27">28187 14167 20271 0,'0'0'1792'0,"0"0"-1424"15,0 0-368-15,-6 12 0 0,1 2 1728 0,1 3 256 16,1-1 64-16,2 5 16 0,1 4-1104 0,1-1-240 15,2 7-32-15,-1 2-16 0,1 1-352 0,1-2-64 16,-2 2 0-16,2-1-16 0,0-1-240 0,0 0 0 16,-2-4 0-16,2 0-160 15,0-4-688-15,-1-2-144 0,-3-2-32 0,0-2-7472 16,1 0-1488-16</inkml:trace>
  <inkml:trace contextRef="#ctx0" brushRef="#br0" timeOffset="25201.43">28417 14179 24991 0,'0'0'1104'0,"-11"6"240"0,1 2-1088 0,-4 4-256 16,-2 3 0-16,-1 3 0 0,-4 2 832 0,-4 7 96 16,-6 2 32-16,5 3 0 0,-2 0-432 0,0 2-80 0,-2 0 0 0,1 3-16 15,0 1-112-15,1 0-32 0,0-2 0 16,3 0 0-16,2 1-288 0,2-2 0 0,4-3 0 0,3-4-9200 15,4-1-1808-15</inkml:trace>
  <inkml:trace contextRef="#ctx0" brushRef="#br0" timeOffset="25567.46">29254 13708 25279 0,'0'0'1120'0,"-11"-4"224"0,3 0-1072 0,-1 3-272 0,0 4 0 0,0 3 0 15,-3 4 576-15,0 4 48 16,-2 5 16-16,-3 4 0 0,-3 7-112 0,0 5-16 16,-2 4 0-16,0 6 0 0,1 4-144 0,2 5-48 0,1 4 0 0,0 1 0 15,-1-3-16-15,0 1-16 16,1 0 0-16,2 1 0 0,-1-3-144 0,3-2-16 16,3 0-128-16,2-8 192 0,1-8-192 0,6-5-192 0,4-8 48 15,2-2 0 1,1-7-528-16,3-4-96 0,2-7-32 0,1-1-8048 0,-2-5-1616 15</inkml:trace>
  <inkml:trace contextRef="#ctx0" brushRef="#br0" timeOffset="25719.87">28833 14324 25743 0,'0'0'1136'0,"-9"2"240"0,-1-2-1104 0,10 0-272 0,0 0 0 0,0 0 0 0,0 0 576 0,0 0 64 16,10 3 16-16,3 1 0 0,1-1-368 0,2-3-80 15,3-1-16-15,2-2 0 0,-1 0-192 0,0 1-288 16,1 1 64-16,-2-3-12384 16</inkml:trace>
  <inkml:trace contextRef="#ctx0" brushRef="#br0" timeOffset="25980.51">29168 14430 3679 0,'0'0'160'0,"0"0"32"0,0 0-192 0,0 0 0 16,0 0 0-16,0 0 0 0,0 0 4496 0,9 5 864 16,2-5 160-16,1 0 48 0,4-5-4192 0,1-4-832 0,2 0-160 15,0-4-48-15,2-1-192 0,-3 2-144 16,-1-1 192-16,1-1-192 0,-6 1 0 0,-6 6 0 0,0-4 0 16,-6 11-144-16,0 0 144 0,0 0-160 0,0 0 160 0,0 0-160 15,-10 2 160-15,-1 5-128 0,-2 4 128 0,0 1-128 16,1 3 128-16,-1 3 0 0,-1 0 0 0,2 1 0 15,4 0 0-15,0 0 0 0,3 0 128 0,1 0-128 16,3-1 0-16,2-3 0 0,2 1 0 0,0-1-7360 16,2-1-1376-16</inkml:trace>
  <inkml:trace contextRef="#ctx0" brushRef="#br0" timeOffset="26263.88">29602 14347 16575 0,'-9'17'1472'0,"-2"2"-1168"15,0 1-304-15,0 3 0 0,0 1 1024 0,-1-1 160 16,1 1 32-16,1-1 0 0,-1-4 48 0,2-1 16 16,3-2 0-16,0-3 0 0,2 0-400 0,1-3-80 15,3-10-16-15,0 0 0 0,0 0-80 0,0 0 0 16,0 0-16-16,11-10 0 0,-1-3-16 0,0-1 0 15,1-4 0-15,1-1 0 0,0-4-352 0,2 3-64 16,0 0 0-16,0 1-16 0,2-2-240 0,0 4 0 16,1 0 0-16,-2 4 0 0,-1 3 0 0,-1-1-128 15,-2 4-16-15,1 1 0 16,-1 2-624-16,2 3-128 0,-3 2-32 0,0 2-13120 0</inkml:trace>
  <inkml:trace contextRef="#ctx0" brushRef="#br0" timeOffset="26530.1">30117 14286 24063 0,'-9'19'1072'0,"3"-3"208"0,-2 1-1024 0,-1 5-256 0,-1 0 0 0,-2 2 0 0,-2 2 992 0,0-1 144 15,0 0 16-15,2-2 16 0,-5-4-400 0,4 1-64 16,2-1-32-16,1-2 0 0,1-2-416 0,1-1-64 16,2-8-32-16,6-6 0 0,0 0-160 0,0 0 0 15,0 0 144-15,0 0-144 0,6-11 0 0,2 0-240 16,2-5 48-16,2 1 0 16,-1-3-736-16,0 2-144 0,0-1-16 0,-1 2-11488 0</inkml:trace>
  <inkml:trace contextRef="#ctx0" brushRef="#br0" timeOffset="26980.32">30004 14382 17215 0,'0'0'768'0,"7"-3"144"0,1-5-720 0,1 3-192 16,1-2 0-16,1-4 0 0,2 4 704 0,-1-2 128 16,0 4 0-16,2 0 16 0,0-4-64 0,1 4-16 15,3-3 0-15,-2 3 0 0,-3 1 64 0,1 4 0 16,-1 0 0-16,2 3 0 0,-1 2-32 0,0 5 0 16,-1-4 0-16,-3 10 0 0,-1 4-368 0,-2 4-80 0,-4-1-16 0,0 2 0 15,-3 2-336-15,-3 0 0 16,-3 2 0-16,-2 0 0 0,1-3 0 0,-1-1-320 15,-2-1 64-15,2-3 16 16,3-2-784-16,1-3-176 0,2-6-16 0,1 2-10560 0</inkml:trace>
  <inkml:trace contextRef="#ctx0" brushRef="#br0" timeOffset="27530.32">30647 14317 11967 0,'0'0'1072'0,"0"0"-864"0,0 0-208 0,0 0 0 15,-7-7 2944-15,7 7 528 0,-11-1 112 0,0 2 32 16,-2 3-2464-16,-1 4-512 0,-4 1-80 0,-1 5-32 16,-3 0-336-16,2 0-192 0,0 0 192 0,2 2-192 0,1 1 192 0,5-2-192 15,3-2 192-15,6-3-192 0,3 1 256 0,0-11-64 16,5 8-16-16,6 0 0 0,4-5 48 0,3 0 16 15,1-6 0-15,0 2 0 0,0-3 176 0,0-2 32 16,0 1 16-16,0-2 0 0,1-4-160 0,-2 0-48 16,-3 0 0-16,2 0 0 0,-2 5-256 0,-3-2 128 15,-12 8-128-15,0 0 0 0,6-6 128 0,-6 6-128 16,0 0 0-16,0 0 0 0,0 0 0 0,0 0 0 16,0 0 0-16,-5 11-144 0,1-3-96 0,4-8-16 15,0 0 0-15,3 14 0 0,2-7 0 0,1 2-16 16,2-5 0-16,2 0 0 0,4-3 32 0,1-2 16 15,3-4 0-15,3-2 0 0,5-4 224 0,2-1 256 16,4 0-48-16,-1-5-16 0,0 2-32 0,-2-2-16 16,-1 0 0-16,-1-1 0 0,-3 0 48 0,-1 0 16 0,-3-3 0 15,1-6 0-15,-1-1-32 0,-1-5-16 16,-1-4 0-16,-1-5 0 0,1-2-160 0,0-6 0 0,-1-2 0 0,-1-3 128 16,-1-2-128-16,-1 6 0 0,-2 9 0 0,-2 6 0 15,-2 4 0-15,-1 9 0 0,-3 5 0 0,-1 7 0 16,-3 11 0-16,0 0 128 0,-11 2-128 0,-1 11 128 15,-5 5-128-15,-2 3-144 0,-1 7 144 0,-4 3-208 0,-3 6 208 16,-1 7-176-16,0 1 176 0,6-9-160 0,-2 8 160 0,-2 1 0 16,-2 8 0-16,0-4-128 0,0 1 128 0,4-5 0 15,2 2-144-15,4-5 144 0,4-1 0 0,3-4 0 16,3-7 0-16,6 1 0 16,-1-3-1136-16,6-5-144 15,-1 0-48-15,6 2-11072 0</inkml:trace>
  <inkml:trace contextRef="#ctx0" brushRef="#br0" timeOffset="28181.56">30724 15051 7359 0,'3'-12'320'0,"-1"4"80"0,1 0-400 0,0-3 0 0,-2 3 0 0,0-2 0 15,0 1 4304-15,-1-2 784 16,0 2 160-16,-1-1 16 0,0 2-3600 0,-2-1-704 15,1 3-160-15,-2 1-32 0,4 5-288 0,-9 2-64 0,-1 2-16 0,-7 6 0 16,0 8-256-16,-3 6-144 0,1 3 160 0,0 5-160 16,-1 2 256-16,0 3-32 0,-2 1-16 0,3 0 0 15,1-3 112-15,3-2 0 0,1 1 16 0,4-2 0 16,2-4-208-16,2 1-128 0,1 0 160 0,0-3-160 16,5-1 0-16,0-1 0 0,0-4 0 0,2 1 0 15,1-5-304 1,-3 0-144-16,-2-5-48 0,2 0 0 0,0 0-1808 0,0-11-384 15,0 0-64-15</inkml:trace>
  <inkml:trace contextRef="#ctx0" brushRef="#br0" timeOffset="28580.89">30156 15364 27871 0,'0'0'1232'0,"0"0"256"0,12 0-1184 15,2-1-304-15,1 0 0 0,4-1 0 0,3 1 304 0,2-3 0 16,1 2 0-16,6-2 0 0,3 0-64 0,3-1-16 15,1-1 0-15,1 0 0 0,-1-2-64 0,-1 0-16 16,-4-2 0-16,-1 1 0 0,-1 3-144 0,-3-1-272 16,-4 2 64-16,-4 0 16 15,-2-1-480-15,-3 3-96 0,-2-1 0 0,-2 3-16 16,-11 1 112-16,9-3 32 0,-9 3 0 0,0 0 0 0,0 0 448 0,0 0 192 16,0 0-176-16,0 0 176 0,0 0 352 0,-1 11 160 15,-4 0 48-15,0 1 0 0,-2-4 0 0,1 5 0 0,-3-4 0 0,2 2 0 16,-1-2-96-16,2 2-16 15,-1-4 0-15,2 2 0 0,5-9 64 0,-5 9 0 16,5-9 0-16,0 0 0 0,0 0 160 0,4 10 32 0,-4-10 16 0,0 0 0 16,0 0-144-16,11 4-16 0,-1-4-16 0,1-1 0 15,-1-3-208-15,-10 4-32 0,10-6-16 16,-1-2 0-16,-9 8-64 0,6-8-16 0,-6 8 0 0,5-12 0 16,-3-1-80-16,-4 3 0 0,-3 0-128 0,3 2 192 15,-5-2-192-15,1 3 0 0,-2 0 0 0,1 3 0 16,-2 1-320-16,9 3-48 0,-9-3-16 0,9 3 0 15,0 0-1312 1,0 0-272-16,0 0-48 0,0 0-7712 0,0 0-1552 0</inkml:trace>
  <inkml:trace contextRef="#ctx0" brushRef="#br0" timeOffset="28873.72">31110 15157 14735 0,'0'0'1312'0,"-3"11"-1056"0,2 2-256 0,-2-3 0 0,1 4 1920 0,-2 3 336 16,-1 2 64-16,-2-1 16 0,-2-2-1472 0,1-1-288 16,-3-1-64-16,1-2-16 0,-1-1 176 0,1-2 32 15,-1 0 16-15,3-4 0 0,0 0 304 0,8-5 64 16,-9 5 16-16,9-5 0 0,0 0-320 0,0 0-64 16,0 0-16-16,0 0 0 0,3-12-208 0,2 0-48 0,0 1-16 0,2-3 0 15,2 0-144-15,1-2-32 16,2 0 0-16,-1 2 0 0,1 0-128 0,0-3-128 0,2 1 144 15,0 2-144-15,0 4 0 0,-1-2 0 16,0 5 0-16,0-2 0 0,1 1 0 0,-3 1 0 0,2 3-176 0,-2 2 176 31,-11 2-1984-31,12 0-256 0,-12 0-64 0,11 0-11568 0</inkml:trace>
  <inkml:trace contextRef="#ctx0" brushRef="#br0" timeOffset="29115.35">31676 15021 24639 0,'0'0'1088'0,"0"0"240"0,0 0-1072 0,0 0-256 0,-10 4 0 0,0 2 0 0,-1 3 832 0,-2 0 96 16,-1 4 32-16,-3 3 0 0,-4 4-432 0,2-2-80 15,-2-1 0-15,0 1-16 0,-1 1 16 0,3 0 0 16,3-3 0-16,3 1 0 0,3-1-112 0,1-2-16 15,4-1 0-15,3 1 0 0,5-1-320 0,2-4 0 16,3-2 0-16,2-2 0 16,1-1-512-16,5 1-80 0,1-4-16 0,2-1 0 15,2 0-2352-15,-1 0-480 0</inkml:trace>
  <inkml:trace contextRef="#ctx0" brushRef="#br0" timeOffset="29482.16">31772 15182 15663 0,'0'0'688'0,"0"0"144"0,0 0-656 0,11-1-176 16,1 2 0-16,2-1 0 0,1 0 2240 0,3-1 432 15,1-1 80-15,-4-1 0 0,4 6-1232 0,4-3-256 16,2-3-48-16,2 2-16 0,0-1-352 0,-1 1-64 0,1-1-16 0,-3-1 0 15,-2 1-288-15,-2-2-64 0,-2-3-16 0,-1 2 0 16,-2 0-32-16,-2-2-16 0,-2 0 0 0,-3 2 0 16,-2 0 0-16,-1 0 0 0,-5 5 0 0,0 0 0 15,0 0-80-15,0 0-16 0,-9 5 0 0,-1 4 0 16,-5-4-256-16,-2 8 160 0,-2 2-160 0,-1 3 128 0,-1 2 64 0,1 2 0 16,1 1 0-16,3 2 0 0,3-1 192 15,4 4 64-15,3-2 0 0,3 2 0 0,3-3-224 0,4 0-32 16,3 1-16-16,2-3 0 0,3-3-176 0,2-2 0 15,2-3 0-15,3 0 128 0,2-7-128 0,-1 0-144 16,4-6 144-16,-3-1-208 16,1-2-1008-16,4 1-192 0,1-2-32 0</inkml:trace>
  <inkml:trace contextRef="#ctx0" brushRef="#br1" timeOffset="34751.53">744 16560 3679 0,'-3'-14'160'0,"3"14"32"0,-1-6-192 0,-2-4 0 15,1 2 0-15,0-2 0 0,0 4 2064 0,1-3 368 16,-1 2 80-16,1-2 16 0,1 9-1296 0,0 0-256 0,0 0-48 16,0 0-16-16,0 0-144 0,0 0-16 15,0 0-16-15,0 0 0 0,0 0-128 0,3 11-32 16,0 1 0-16,0 0 0 0,-3 2 32 0,1 2 0 15,-1 2 0-15,0 2 0 0,0 2-48 0,-1 3-16 16,-2-1 0-16,1 4 0 0,-1 2-32 0,-2 0-16 0,-1 3 0 0,1-1 0 16,-3-1-128-16,2-6-32 0,-2-2 0 15,1 1 0-15,-2 0 32 0,1-2 0 16,0-3 0-16,1-1 0 0,0-2-176 0,-1 2-48 0,-1-2 0 0,2-4 0 16,2-3-144-16,0 1 192 0,3-5-192 0,2-5 192 15,0 0-192-15,0 0 0 0,0 0 144 0,0 0-144 16,0 0 0-16,10 1 0 0,0 2 0 0,0-1 0 15,3 1 0-15,2 1 0 0,2 0-144 0,0-2 144 16,2 2 0-16,2 4 0 0,-2-3 0 0,9 6 0 16,-3-3 0-16,1 3 0 0,-1-2 0 0,9 5 0 15,-7-4-352-15,-4-2-160 0,-3-3-16 0</inkml:trace>
  <inkml:trace contextRef="#ctx0" brushRef="#br1" timeOffset="35118.71">1154 16901 11055 0,'0'0'976'0,"0"0"-784"0,0 0-192 0,0 0 0 0,0 0 2336 0,8 7 416 15,-8-7 96-15,11 8 16 0,2-4-1792 0,-3 0-368 16,-10-4-64-16,12 0 0 0,-2-3-80 0,2-1-16 15,1-3 0-15,0-2 0 0,1 0-288 0,-1 0-64 16,-1-5-16-16,0 1 0 0,-2 1-176 0,-1-2 128 16,-4 2-128-16,2 2 128 0,-1-4 32 0,-3 3 0 15,-1 2 0-15,0-3 0 0,-4 3 176 0,2 0 48 16,-3 4 0-16,3 5 0 0,0 0 112 0,-9-3 16 16,0 3 16-16,-1 3 0 0,0 2-192 0,-3 8-32 15,3 0-16-15,-3 5 0 0,1 1-288 0,-1 2 0 0,2 2 128 16,2 4-128-16,2-3 0 0,1 5 0 0,0-5 0 15,-1-1 0-15,6-1 0 0,1 0 0 0,2-3 0 0,1 0 0 16,0-4 800-16,2-4 48 0,1 1 16 0,4-5 0 16,2-1-2304-16,2-5-464 15,2-4-80-15,3-3-11392 0</inkml:trace>
  <inkml:trace contextRef="#ctx0" brushRef="#br1" timeOffset="35352.92">1884 16371 9215 0,'-5'-17'816'16,"5"17"-656"-16,-4-9-160 0,4 9 0 0,-4-10 2016 0,4 10 368 15,0 0 80-15,0 0 16 0,-9 7-1072 0,2 1-192 16,-1 8-64-16,-1 3 0 0,-1 4-176 0,0 5-32 16,0 0-16-16,-1 3 0 0,1 4-208 0,3 3-32 15,-2 0-16-15,1 3 0 0,3-2 0 0,0 2 0 0,1-1 0 0,0 2 0 16,0-4-384-16,3-1-80 15,1-1-16-15,-1-3 0 0,0-6-432 0,1-2-80 0,1-6-32 0,-1-2 0 32,1-7-1760-32,-1-10-368 0,0 0-64 0,0 0-16 0</inkml:trace>
  <inkml:trace contextRef="#ctx0" brushRef="#br1" timeOffset="35489.82">1609 16747 20847 0,'0'0'912'0,"0"0"208"0,0 0-896 0,0 0-224 16,0 0 0-16,7 10 0 0,-7-10 512 0,11 7 64 0,2 1 16 0,-1-2 0 16,5-3-432-16,1 0-160 0,3-2 0 0,1-1-6736 15,2-2-1456-15</inkml:trace>
  <inkml:trace contextRef="#ctx0" brushRef="#br1" timeOffset="35837.55">2493 16526 23727 0,'0'0'1040'0,"0"0"240"15,0 0-1024-15,-5 11-256 0,1 1 0 0,1 3 0 0,1 1 480 0,-2 5 48 16,-4 3 16-16,1 1 0 0,-2-3-32 0,1 2 0 16,2 4 0-16,-3-2 0 0,-1 0 112 0,1-2 16 15,4 4 0-15,1-2 0 0,-1 0-240 0,4-4-32 16,2-3-16-16,3-2 0 0,1-6-352 0,4-5 0 15,-1 0 0-15,5-6 0 0,1-3-160 0,0 0 160 16,1-7-192-16,1-1 192 0,4-7 0 0,-2 0 0 0,0 0 128 0,-1-1-128 16,-1 0 208-16,-2-4-48 15,-2 2-16-15,1 2 0 0,-2 0 32 0,-2 3 0 16,-1 2 0-16,-3 7 0 0,3-3 160 0,-8 10 48 16,0 0 0-16,0 0 0 0,0 0-112 0,7 10-16 15,-4 3 0-15,2 1 0 0,-2 6-112 0,-1 0-16 0,1-1-128 0,-2 2 192 16,0 0-192-16,2 2 0 0,-1 1 0 0,2-2 0 15,1-1-272-15,1 1-112 0,1 0 0 0,0-3-9680 16,4-5-1936-16</inkml:trace>
  <inkml:trace contextRef="#ctx0" brushRef="#br1" timeOffset="36191.1">3169 16514 13823 0,'0'0'1216'0,"0"0"-960"0,0 0-256 0,0 0 0 15,0 0 1792-15,0 12 320 16,0-12 64-16,10 6 16 0,0 1-912 0,3-4-192 0,0-1-48 0,3-2 0 16,3 0-656-16,2-2-144 15,-1 1-32-15,2 1 0 0,0 0-208 0,-1 1 0 16,-1 1 0-16,-2-2 0 15,0 2-1680-15,-4 1-288 0,-4-1-48 0,-10-2-16 0</inkml:trace>
  <inkml:trace contextRef="#ctx0" brushRef="#br1" timeOffset="36319.15">3327 16750 23039 0,'0'0'2048'0,"0"0"-1648"0,0 0-400 0,14 5 0 15,-1-3 624-15,4-1 32 0,-3 1 16 0,1-1 0 0,1-1-384 16,0 0-80-16,2-1-16 0,1-2 0 0,0-2-416 0,3-1-96 15,0 3 0-15</inkml:trace>
  <inkml:trace contextRef="#ctx0" brushRef="#br1" timeOffset="37023.39">3769 16758 17327 0,'0'0'768'0,"0"0"160"0,0 0-736 0,0 0-192 16,8 12 0-16,-8-12 0 0,0 0 816 0,12 5 128 15,1-2 16-15,0-1 16 0,-2-2-368 0,2-1-80 16,0 0-16-16,0-3 0 0,1-5-208 0,2 1-48 16,-1-2-16-16,0 0 0 0,0-3 208 0,-1 3 64 15,-2 1 0-15,1-4 0 0,-2 2 0 0,-1-2 0 0,-2-2 0 0,-2 4 0 16,-1 0-192-16,-2 0-48 0,-1 1 0 0,-2 1 0 16,0 9-128-16,-3-5-16 15,-3-3-128-15,-1 4 192 0,-2 6-48 0,0 4-16 16,0 0 0-16,-1 6 0 0,0-2-128 0,-4 4 0 0,1 4 0 0,2 2 0 15,-1 4 192-15,2 3-32 16,1-2-16-16,2 3 0 0,0-1 48 0,3 2 0 0,2 0 0 16,2-4 0-16,1-1-192 0,4-1 128 0,0-6-128 15,4 0 128-15,3-3-128 0,0-3 0 0,4-3 0 0,1-2 128 32,4-4-448-32,3-5-80 0,3-3-32 0,1-3-8400 0,5-8-1696 0</inkml:trace>
  <inkml:trace contextRef="#ctx0" brushRef="#br1" timeOffset="37488.56">4365 16311 11967 0,'0'0'528'0,"0"0"112"0,-1-13-512 0,1-1-128 16,2 2 0-16,2-2 0 0,-1-2 2576 0,-1 2 496 16,1 2 80-16,-1-2 32 0,1-2-2272 0,-1 2-448 15,0 4-80-15,-1 0-32 0,-1 10-160 0,0 0-48 16,0 0 0-16,0 0 0 0,0 0-16 0,0 0 0 16,0 0 0-16,4 17 0 0,-3 0 16 0,0 5 0 15,-1 0 0-15,-1 2 0 0,-2-3-144 0,1 2 192 0,1 0-192 0,-3-1 192 16,-3-4 128-16,1-2 16 0,0-3 16 0,-1-2 0 15,0-3 352-15,0 0 80 0,7-8 16 16,0 0 0-16,0 0 32 0,0 0 0 16,-3-7 0-16,0-2 0 0,3-3-288 0,1-2-48 0,2-2-16 0,2-1 0 15,1-1-352-15,3-4-128 0,-1 2 0 16,-1 2 144-16,2-2-144 0,0-1 0 0,1 2 0 16,1 1 0-16,0 3 0 0,2 3-224 0,-1 1 80 0,1 0 16 15,2 3-240 1,-2 1-32-16,1 3-16 0,0 3 0 0,0 1-2624 0,0 1-528 15</inkml:trace>
  <inkml:trace contextRef="#ctx0" brushRef="#br1" timeOffset="37715.15">4929 15814 4607 0,'0'0'400'0,"4"-9"-400"16,-2-4 0-16,-2 13 0 0,0 0 4336 0,7-3 784 16,-7 3 144-16,0 0 48 0,0 0-3696 0,5 9-720 15,-5 4-160-15,-2 5-32 0,-2 4-192 0,-2 3-32 16,-5-1-16-16,4 7 0 0,-3 1 48 0,-1 1 0 16,-1 2 0-16,1 4 0 0,3 2 224 0,0-1 48 15,2-2 16-15,2-4 0 0,0-1-400 0,4-5-80 0,3 2 0 0,-1-6-16 16,1-3-304-16,2-3 0 15,1-3 0-15,0-2 0 16,2-4-816-16,1-4-112 0,1 0-32 0,-10-5-13024 0</inkml:trace>
  <inkml:trace contextRef="#ctx0" brushRef="#br1" timeOffset="37852.31">4699 16300 23903 0,'0'0'1056'0,"0"0"224"0,0 0-1024 0,8 1-256 0,3-2 0 0,1-1 0 0,1 1 272 0,1 0 16 16,2-2 0-16,2 2-7536 16,1-2-1520-16</inkml:trace>
  <inkml:trace contextRef="#ctx0" brushRef="#br1" timeOffset="38358.15">6466 16634 19343 0,'0'0'1728'0,"0"0"-1392"0,0 0-336 0,0 0 0 0,0 0 912 0,0 0 112 16,5 4 32-16,5 0 0 0,-1 1-304 0,7-3-64 15,1-1-16-15,4 1 0 0,2-2-208 0,3-2-32 16,6 0-16-16,4-3 0 0,2 1-224 0,4 0-32 15,2 0-16-15,-2-2 0 0,0 0-144 0,0 2 0 16,0-1 0-16,14-4 0 16,-8 2-704-16,-6-1 0 0,-5 2-16 0,-14 4 0 0</inkml:trace>
  <inkml:trace contextRef="#ctx0" brushRef="#br1" timeOffset="38571.14">6759 16866 21183 0,'-22'7'944'0,"17"-2"192"0,-1-1-912 0,6-4-224 15,0 0 0-15,0 0 0 0,2 7 1504 0,4 4 256 0,2-5 48 0,2 3 16 16,5-5-1184-16,3-2-256 16,4 2-32-16,1-2-16 0,1-2 0 0,3 0 0 15,1-1 0-15,5-1 0 0,0-2-208 0,1 0-128 0,2-4 128 0,13 0-128 31,-3-3-336-31,-2 4-144 0,0-3-32 0,-15 3-8192 0,0 1-1632 0</inkml:trace>
  <inkml:trace contextRef="#ctx0" brushRef="#br1" timeOffset="38856.61">7005 16363 21183 0,'0'0'1888'0,"0"0"-1504"0,7 5-384 0,0 2 0 0,2 1 448 0,2 1 0 16,5 0 16-16,2 3 0 0,2-2-144 0,3 4-16 15,2 1-16-15,6 0 0 0,4-1 0 0,2 3 0 16,1-1 0-16,14 11 0 0,-7-3 352 0,-4 0 80 16,-6 2 16-16,-3-2 0 0,-3 4-144 0,-3-3-16 15,-6 5-16-15,-2-4 0 0,-6 1-288 0,-3-3-48 16,-5 2-16-16,-4-5 0 0,-4-2-16 0,-3 3-16 15,-5 1 0-15,-4-2 0 0,-6-2-176 0,1 0-144 16,-1-1 144-16,-4-3-208 16,1-3-272-16,-2 1-48 0,-1-4-16 0,7-2-12512 0</inkml:trace>
  <inkml:trace contextRef="#ctx0" brushRef="#br1" timeOffset="39524.96">8843 16573 8287 0,'0'0'736'0,"1"-12"-592"0,5-2-144 0,1 4 0 16,3-2 2480-16,4-2 464 0,3-2 80 0,2 0 32 15,1-2-2304-15,2 1-464 0,3 1-96 0,1 2 0 16,3-1-192-16,1-1 160 0,2 6-160 0,-3 3 160 16,1 3 96-16,-2 3 32 0,-2 3 0 0,1 3 0 15,-2 8-288-15,-3 3 0 0,-3 5 128 0,-4 3-128 0,1 4 0 0,-7 4 160 16,-6 1-160-16,-5 6 128 0,-7-1 176 0,-2 0 16 16,-5-1 16-16,0-1 0 0,-3-1 112 15,-3 0 0-15,-1-3 16 0,0-3 0 16,-1 0 176-16,3-5 16 0,-1 0 16 0,2-5 0 0,-1-2 272 0,5-4 48 15,3-2 16-15,3-5 0 0,1 1-352 0,9-7-64 16,0 0-16-16,0 0 0 0,0 0-384 0,0 0-192 16,10-9 160-16,3 3-160 0,1-3 0 0,6 2 0 15,-1 1 0-15,2-2 0 0,1 3 0 0,5 0-128 16,0 0 128-16,3 1-208 16,3 2-2000-16,0-2-400 0</inkml:trace>
  <inkml:trace contextRef="#ctx0" brushRef="#br1" timeOffset="40013.47">9781 16563 12895 0,'0'0'576'0,"0"0"112"0,10-7-560 0,1-3-128 0,1 1 0 0,2-2 0 15,0 1 2016-15,0 0 368 0,-1-4 80 0,1 0 16 16,0-2-1552-16,0 2-304 0,-3-2-64 0,1-1-16 0,-2 1-32 0,-1 2-16 16,0 2 0-16,0 5 0 0,-9 7-256 0,0 0-48 15,0 0-16-15,0 0 0 0,7 11-32 0,-3 4 0 16,-4 6 0-16,-1 3 0 0,-2 1-144 0,0 6 160 15,-4 2-160-15,0 2 160 0,-2 1-160 0,-2 0 192 16,-1-3-192-16,-1-3 192 0,0-1-64 0,1-4-128 16,-2-4 192-16,5-7-64 0,0-2 368 15,2-2 64-15,7-10 16 0,0 0 0 0,0 0 256 0,0 0 64 16,0 0 16-16,0 0 0 0,3-13-432 0,1-5-96 16,3 0 0-16,1 1-16 0,-2-2-240 0,2-2-128 15,-2-3 160-15,5 1-160 0,-1 2 0 0,1-1 0 16,1-1 0-16,0 4 0 0,1 0 0 0,1 2 0 15,1 3 0-15,2 1 0 0,-1-1 0 0,0 3 0 16,0 4 0-16,-2 3-160 0,1 1-48 0,2 0-16 16,-1 3 0-16,1 0 0 15,-2 0-2672-15,0 0-544 0,6-4-96 0,-6 1-32 0</inkml:trace>
  <inkml:trace contextRef="#ctx0" brushRef="#br1" timeOffset="40404.25">10558 15993 14735 0,'0'0'640'0,"-11"-1"160"0,2-2-640 0,2 1-160 15,7 2 0-15,0 0 0 0,0 0 1776 0,2-10 320 16,1 2 64-16,4 0 16 0,-7 8-1488 0,11-7-304 16,2-2-48-16,0 3-16 0,1 2-128 0,-3-1-16 15,2 0-16-15,-1 2 0 0,0 3 192 0,-1 1 32 16,1 2 16-16,-1 3 0 0,-1 1 96 0,-1 4 16 16,-1 0 0-16,-2 5 0 0,-2 2-128 0,-1 2 0 15,-2 5-16-15,-2 1 0 0,-3 5-48 0,-4 0-16 16,-1-6 0-16,-1 3 0 0,0-5-96 0,0-4-16 15,1-1 0-15,2-1 0 0,5-6 464 0,2-3 96 16,0-8 16-16,6 6 0 0,7 0-144 0,1-3-32 16,4-4 0-16,3-2 0 0,4-2-336 0,1 1-80 15,6-2-16-15,2-3 0 0,3 1-160 0,3-2-256 0,-1 0 64 0,2-3-10416 16,-2 3-2080-16</inkml:trace>
  <inkml:trace contextRef="#ctx0" brushRef="#br1" timeOffset="40896.17">11396 16732 22799 0,'0'0'1008'0,"0"0"208"0,0 0-960 0,0 0-256 16,0 0 0-16,14-3 0 0,2 2 896 0,6 0 144 15,2 1 32-15,5-3 0 0,0 1-400 0,2-2-80 0,-1-3-16 0,2 4 0 16,2 0-80-16,3-1-32 0,1-1 0 0,3 4 0 15,-3 2-288-15,4 2-176 16,0-3 192-16,0 0-192 0,-1 0 0 0,-3-3-304 0,-4 2 48 16,-5-2 0-1,-4 0-2240-15,-5-1-448 0</inkml:trace>
  <inkml:trace contextRef="#ctx0" brushRef="#br1" timeOffset="41106.94">11849 16301 27647 0,'0'0'2448'0,"-7"1"-1952"16,7-1-496-16,-9 10 0 16,1 3-256-16,3 1-128 0,-1 6-48 0,-1 2 0 0,2 3 816 0,-1 6 176 15,-2 1 16-15,1 1 16 0,-1 0-208 0,1 5-32 16,-2 0-16-16,-2-1 0 0,0 1-16 0,0-2 0 15,0-3 0-15,0-3 0 0,0 2-176 0,-1-3-144 16,1-5 192-16,0-2-192 16,3 1-592-16,1-5-240 0,2-7-32 0,1 0-12000 0</inkml:trace>
  <inkml:trace contextRef="#ctx0" brushRef="#br1" timeOffset="41619.3">13019 16012 19343 0,'0'0'1728'0,"0"0"-1392"16,0 0-336-16,0 0 0 0,-4 12 976 0,-1-1 128 16,0 4 32-16,-1 5 0 0,-2 5-208 0,-2-1-32 15,-2 5-16-15,2 1 0 0,-1 3-176 0,-1 2-48 0,0 6 0 0,-2 1 0 16,-2 2-224-16,-2 2-48 0,-1-1-16 15,-1 3 0-15,-3 1-112 0,2-3 0 0,-1 1-16 0,2-5 0 16,1-2-112-16,0-5-128 16,1-7 176-16,1-1-176 0,2-8-304 0,5-4-160 0,1-3-48 15,4-5 0-15,5-7-1984 0,0 0-416 16</inkml:trace>
  <inkml:trace contextRef="#ctx0" brushRef="#br1" timeOffset="41982.75">13398 16020 21183 0,'0'0'1888'0,"0"0"-1504"16,0 0-384-16,-7 5 0 0,1 4 640 0,-3 2 48 16,-2 5 16-16,-2 3 0 0,-4 2-368 0,-2 5-64 15,-2 0-16-15,-1 6 0 0,0-1 192 0,0 2 48 16,-1 1 0-16,-1 7 0 0,-4 1 224 0,2 1 48 15,5 3 16-15,1 2 0 0,4 0-432 0,6 1-96 16,1-6 0-16,6-3-16 0,6-5-240 0,6-6 0 16,4-2 0-16,4-8 0 0,2-5 128 0,6-4-128 15,1-2 0-15,2-6 0 0,-1-2 192 0,3-4-48 0,2-5-16 0,-1 3 0 16,0-5 144-16,-3-2 32 16,-2-1 0-16,-5-1 0 0,0-2-16 0,-3 2 0 15,-7 0 0-15,-3 2 0 0,-5 0 0 0,-4-1 0 0,-4-2 0 16,-6 3 0-16,-8 3 32 0,-3-2 0 15,-6 5 0-15,-2 0 0 0,-4 6-320 0,1 4 0 0,0 3-176 0,0 0 176 32,-1 5-1360-32,3-1-176 0,4 4-16 0,1-2-12320 0</inkml:trace>
  <inkml:trace contextRef="#ctx0" brushRef="#br1" timeOffset="42449.95">13975 16462 19343 0,'0'0'848'0,"0"0"192"0,0 0-832 0,0 0-208 0,0 0 0 0,0 0 0 16,12 0 1536-16,4 2 256 0,3-2 48 0,5 0 16 16,3-2-1296-16,1 1-256 0,5 0-48 0,15-2-16 15,-5 1-96-15,0-2-16 0,-1-1 0 0,2 1 0 16,-3 0-128-16,-1 2 0 0,-2-2 0 0,-2 0 0 15,-3 1-2208-15,-3 1-368 16</inkml:trace>
  <inkml:trace contextRef="#ctx0" brushRef="#br1" timeOffset="42620.84">14131 16747 19343 0,'0'0'1728'0,"0"0"-1392"16,0 0-336-16,0 0 0 0,6 11 2112 0,5-5 368 15,3 0 64-15,3-2 16 0,2-2-1856 0,3 1-352 16,1-3-80-16,2-1-16 0,3-1 48 0,4-3 0 16,4-2 0-16,2 1 0 15,1 0-880-15,3-3-192 0,1 3-16 0</inkml:trace>
  <inkml:trace contextRef="#ctx0" brushRef="#br1" timeOffset="43157.6">15856 16176 7359 0,'0'0'656'0,"-9"-1"-528"16,0 1-128-16,0 1 0 0,-1 3 2016 0,-4-3 368 15,-2-1 80-15,-3 3 16 0,-2 1-1264 0,-2 1-240 16,-1 1-48-16,-1-1-16 0,-2 2 32 0,0 2 0 15,1-2 0-15,0 6 0 0,1 1-224 0,-3 2-32 16,2 2-16-16,1 5 0 0,-2 0 48 0,3 6 16 16,1-1 0-16,3 6 0 0,0 2-208 0,3 1-32 15,3 0-16-15,5 2 0 0,-1 1-224 0,5-2-32 16,2-3-16-16,6 1 0 0,5-4-80 0,4-7 0 16,2-2-128-16,4-5 192 0,4-6-32 0,3 0-16 15,4-6 0-15,4-3 0 0,2-4 176 0,4-3 16 0,4-3 16 0,2-4 0 16,2-2 0-16,-1-6 0 0,-2-4 0 0,-1-1 0 15,-6-5-192-15,0 0-32 0,-1-2-128 0,-3-1 192 16,-4-2-192-16,-4 4 144 16,-4 0-144-16,-6-3 128 0,-5 0-128 0,-5-1 192 15,-6-2-192-15,-5 2 192 0,-5 1-48 0,-1 1 0 16,-5 5 0-16,-2 5 0 16,-2 2-512-16,-2 5-96 0,-4 6-32 0,2 4-9712 15,-1-1-1952-15</inkml:trace>
  <inkml:trace contextRef="#ctx0" brushRef="#br1" timeOffset="43679.95">17592 16532 15663 0,'0'0'1392'0,"-3"-4"-1120"0,0 1-272 0,3 3 0 16,5-6 2224-16,3 3 384 0,2 0 80 0,3 1 0 15,1 0-1664-15,7 1-320 0,3 0-80 0,6-3-16 16,4-1-336-16,3 1-64 0,1 0-16 0,1-2 0 16,1-2-64-16,-2 3-128 0,-1 0 176 0,-3 0-176 15,0 1-768-15,-3 2-256 0,-4 0-48 0,-5 1-10560 16</inkml:trace>
  <inkml:trace contextRef="#ctx0" brushRef="#br1" timeOffset="43842.56">17651 16851 26255 0,'-15'4'1152'0,"15"-4"256"0,-9 5-1120 0,9-5-288 16,0 0 0-16,0 0 0 0,0 0 416 0,9 5 32 15,5-1 0-15,3-3 0 0,5-2-448 0,5-2 0 16,4 1 0-16,8-6 0 0,3 1 0 0,2 0 0 15,1-4 0-15,0 3 0 0,4-3 0 0,-1 1 0 0,-1 1 0 0,2-3-12416 16</inkml:trace>
  <inkml:trace contextRef="#ctx0" brushRef="#br1" timeOffset="44165.45">18261 16296 20271 0,'0'0'1792'0,"17"-3"-1424"0,0 2-368 0,5 0 0 0,1 1 1008 0,5 1 128 16,4 0 16-16,1 2 16 0,1 2-464 0,4 5-112 15,3-2-16-15,2 2 0 0,1 3-128 0,3 2-16 16,2 6-16-16,0 2 0 0,0 0-16 0,-2 5 0 15,-5-2 0-15,-7 3 0 0,-4-1-48 0,-5 2-16 16,-5 3 0-16,-5 0 0 0,-6-1-16 0,-3 0 0 16,-6 2 0-16,-3-2 0 0,-6-2-160 0,-4-3-32 15,-5 0-128-15,-6-4 192 0,-5 0-192 0,-3 0 0 16,-4-4 0-16,-3 0 0 16,-3-3-320-16,4-4-128 0,3-1 0 0,2-2-8832 15,3-3-1776-15</inkml:trace>
  <inkml:trace contextRef="#ctx0" brushRef="#br1" timeOffset="44828.63">20039 16564 14335 0,'0'0'640'0,"0"0"128"0,0 0-624 0,0 0-144 16,0-8 0-16,0 8 0 0,3-10 784 0,-3 10 128 16,2-7 32-16,1-1 0 0,-3 8 0 0,4-8 0 15,-3-3 0-15,4 2 0 0,-2-4-64 0,0 2-16 16,3 1 0-16,-4-3 0 0,1 0-288 0,2 2-64 15,0-2-16-15,-1 2 0 0,-1 2-304 0,1-1-64 16,1 4-128-16,-5 6 192 0,0 0-192 0,0 0 0 16,0 0 0-16,0 0 0 0,0 0 0 0,8 13 0 15,-2 1 0-15,-1 8-160 0,-3 2 160 0,1 5 0 16,-3 0-144-16,2 6 144 0,-4 5 0 0,1 4 0 0,-1-6 0 16,-2 1 0-16,-3 3 0 0,1-4 0 15,-4-2 128-15,2-3-128 0,-2-5 0 0,3 0 0 0,-4-7 144 16,4-2-144-16,-1-5 512 0,3-3 48 0,1-2 0 15,4-9 0-15,0 0 176 0,0 0 32 0,0 0 16 0,3-12 0 16,-1-1-208-16,2-2-64 0,1-3 0 0,2-3 0 16,-2-1-384-16,1-1-128 0,-1 0 0 0,1-1 0 15,3 0 128-15,-2-5-128 0,2-2 0 0,1 0 0 16,2-4 192-16,2 1-32 0,4 1 0 0,4 2 0 0,1 5-160 16,2 3 0-16,-1 0 144 0,3 5-144 15,2 5 0-15,2 2 0 0,0 5-160 0,0 0 160 0,-2 4 0 0,-1 4-128 16,-2 4 128-16,-3-1 0 15,-4 2-1072-15,-2 2-144 0,-1-2-48 0</inkml:trace>
  <inkml:trace contextRef="#ctx0" brushRef="#br1" timeOffset="45418.56">21323 16418 13823 0,'0'0'608'0,"-9"-1"128"0,2-6-592 0,7 7-144 16,0 0 0-16,0 0 0 0,-3-9 2752 0,6 0 528 15,3 0 112-15,4 4 0 0,2-1-2144 0,2 1-432 16,3 1-96-16,5-2-16 0,2 3-448 0,3-1-112 16,1 1-16-16,0 0 0 0,0-3-128 0,-2 2 0 0,1 0 144 0,-2 3-144 31,-4-2-1040-31,-3-2-288 0,-2 1-48 0</inkml:trace>
  <inkml:trace contextRef="#ctx0" brushRef="#br1" timeOffset="45587.43">21224 16661 26719 0,'0'0'2368'0,"0"0"-1888"0,8 8-480 0,0-4 0 0,4 1 1104 0,1 0 128 15,2-1 32-15,4-1 0 0,0-1-752 0,6-2-160 16,2-1-32-16,4 0 0 0,4-2-48 0,5 1-16 15,2-6 0-15,-3 0 0 16,-2 2-1552-16,-2-4-320 0,-1-1-64 0</inkml:trace>
  <inkml:trace contextRef="#ctx0" brushRef="#br1" timeOffset="46293.44">22841 15998 11055 0,'0'0'976'0,"0"0"-784"16,0 0-192-16,5-6 0 0,-1 1 1152 0,0-3 176 16,-4 8 32-16,5-6 16 0,0 3-272 0,-5 3-48 15,0 0-16-15,6-3 0 0,-6 3-272 0,0 0-48 16,0 0-16-16,0 0 0 0,5 6 144 0,-2 5 32 0,-3 1 0 0,-2 6 0 15,1 2-80-15,-3 5-16 16,2 2 0-16,-3 2 0 0,0 4-288 0,0 0-64 0,-2 3-16 0,1 2 0 16,-2 0-256-16,1-1-160 15,-1-1 192-15,0-3-192 0,2-1 144 0,-2-7-144 0,1-2 0 0,0-3 144 16,2 2-304-16,1-8-64 0,2 0-16 0,-1-4-8592 16,3-4-1712-16</inkml:trace>
  <inkml:trace contextRef="#ctx0" brushRef="#br1" timeOffset="46454.9">22597 16321 24879 0,'0'0'1088'0,"0"0"256"0,0 0-1088 0,0 0-256 16,11 0 0-16,2-1 0 0,1 0 1072 0,2-2 144 15,2-1 48-15,1 3 0 0,4-3-960 0,1-3-304 16,3 2 160-16,1-1-160 0,0-2 0 0,0 2-304 15,-1 3 48-15,8-6-12688 0</inkml:trace>
  <inkml:trace contextRef="#ctx0" brushRef="#br1" timeOffset="46629.47">22419 16617 25791 0,'-10'7'2304'0,"-1"2"-1856"15,4-2-448-15,-1 2 0 0,3-3 1392 0,3 3 176 16,2-2 32-16,2-1 16 0,3 3-1056 0,3-5-224 16,6-2-32-16,2 1-16 0,6-3 16 0,3 0 0 15,5-3 0-15,1 1 0 0,4-1-160 0,-1-3-16 0,-1-3-128 0,-1 1-9984 16,0-2-2096-16</inkml:trace>
  <inkml:trace contextRef="#ctx0" brushRef="#br1" timeOffset="49468.3">25656 16281 17327 0,'-10'-6'768'0,"3"3"160"0,-4-2-736 0,1 1-192 0,0-1 0 0,0 2 0 16,-2-3 928-16,1 1 160 0,-3 1 16 0,0-3 16 0,-2 0 96 0,-1 3 0 15,0-1 16-15,0 1 0 0,-1 3-288 0,-1 1-64 16,-3 4-16-16,2 1 0 0,0 4-320 0,-1 1-64 15,1 1-16-15,2 1 0 0,0 3-112 0,3 2-32 16,2 0 0-16,4 0 0 0,3-3-176 0,4 4-144 16,2 1 192-16,3 1-192 0,6-1 192 0,0 0-192 15,3 1 192-15,3 0-192 0,-2 0 160 0,3 3-160 16,2-4 128-16,2 2-128 0,3 5 0 0,0 1 0 16,0-3 0-16,0 4 0 0,-2-5 0 0,-2 1 0 15,-2 2 128-15,-3-4-128 0,-3-2 0 0,-2 2 0 16,-6-4 0-16,-3 0 0 0,-3-1 144 0,-1 0 0 15,-1-4 0-15,-2 1 0 0,-3-3 64 0,-3 0 16 16,-4 0 0-16,0-4 0 0,-3 0-96 0,0-2-128 16,-2-3 176-16,2-1-176 0,0-2 144 0,2-1-144 15,1-3 0-15,4-2 144 0,0-2-144 0,1-2 128 0,3-3-128 16,1 0 128-16,0 0-128 0,3-1 0 0,2-4 0 16,3-2 0-16,4-2 0 0,5 2-272 0,0 0 64 15,4-1 16-15,3-3-16 0,2 1 0 0,2 0 0 0,4-1 0 16,4 2 208-16,3 2-144 0,2-3 144 0,1 3-128 15,2-2 128-15,2 1 0 0,3-4 0 0,-2 1 0 16,-2-3 0-16,-3 3 0 0,-2 0 0 0,-5 2 0 16,-4 1 384-16,-6 3 0 0,-4 0 0 0,-4 2 0 0,-6 1 128 15,-5 3 16-15,-2 2 16 0,-3-1 0 0,-5 2-32 16,-2 4 0-16,-3 2 0 0,-6 0 0 0,-3 0-384 0,-3 3-128 16,-4 1 0-16,-3 4 0 0,1 0-144 15,2 0-96-15,0 2-16 0,2 4 0 16,2-1-2336-16,1 0-480 0</inkml:trace>
  <inkml:trace contextRef="#ctx0" brushRef="#br1" timeOffset="57636.68">23436 17081 11055 0,'-17'0'480'0,"7"2"112"0,0 0-464 0,0-2-128 0,1-1 0 0,0 0 0 15,0-1 864-15,3 1 160 0,-1-4 16 0,1-1 16 0,1 1-432 0,1-1-96 16,0-2-16-16,4 8 0 0,-1-8-64 0,0-2-32 16,-1 1 0-16,5-3 0 0,-1 1-32 0,4 1-16 15,0-3 0-15,2 3 0 0,-1-3 112 0,2-1 32 16,1 0 0-16,2-1 0 0,0 0 80 0,0 1 32 15,-1-2 0-15,2 4 0 0,0-1-96 0,-1 2-16 16,0 2 0-16,2 2 0 0,-3 4-128 0,1-1-16 16,-1 2-16-16,-1 5 0 0,-1 1-96 0,0 5 0 15,1 1-16-15,-2 5 0 0,-2 2 32 0,1 3 16 16,0 0 0-16,0 4 0 0,-1 4-32 0,-1 2-16 0,1-2 0 16,-1 2 0-16,1-2-112 0,-1 0-128 0,-2 1 176 15,3-3-176-15,1-1 128 0,-3-2-128 0,1-4 0 16,0-4 0-16,2-2 160 0,-2-1-160 0,-2-2 128 0,-3-10-128 15,0 0 448-15,0 0 16 0,12 0 0 0,1-4 0 16,-6-2 16-16,3-5 0 0,-3-1 0 0,2-2 0 16,-2-4-288-16,1 0-64 0,0-1-128 0,-1-1 192 15,-1-2-192-15,0-3 128 0,0-1-128 0,0-3 0 16,2-2 144-16,-3 0-144 0,-1-5 128 0,-3-5-128 16,3-2 160-16,-3-3-160 0,2-2 192 0,1-4-192 15,-1 0 160-15,0-1-160 0,2-2 128 0,0-1-128 16,1-3 0-16,2 1 0 0,0 1 0 0,1 1 0 15,-2-1 0-15,2 3 0 0,-1 3 0 0,1 2 0 16,-4 7 0-16,2-1 0 0,0 2 0 0,-1 5 0 16,2 2-192-16,-1 2 192 0,0 3-160 0,0-1 160 0,5 0 0 15,-2 5-144-15,-1-3 144 0,0 4 0 0,0-4-160 16,-2 4 160-16,0 5-192 0,-1 0 192 0,-1-2-192 16,0 2 192-16,0 5-192 0,0 2 192 0,-1 4-224 15,-4 8 64-15,4-8 16 0,-4 8 0 0,7-4 144 0,-7 4-128 16,9 0 128-16,0 0-128 0,4 0 128 0,1 2 0 15,4-1-144-15,1-1 144 0,0-3 0 0,3 1 0 16,0 1 0-16,5-2 0 0,1-3 0 0,5-2 0 16,3 0 0-16,6 0 0 0,3 0-128 0,8-2 128 15,2 3 0-15,4-3 0 0,-1 3 0 0,2-2 0 16,-1 4 0-16,3-4 0 0,5 0 0 0,6 0 0 16,4 0 0-16,1 0 0 0,-8 2 0 0,5 0 0 15,-5-2 0-15,2 4 0 0,3 0 0 0,-5-1 0 16,-4 6 0-16,-7-1 0 0,-10-1 0 0,-4 1-144 15,-9 5 144-15,-2 0-208 16,-4 1-288-16,-5-2-48 0,-4 3-16 0,-3 1 0 16,-3-2-1280-16,-2 2-256 0,-3 3-48 0,-10-10-16 0</inkml:trace>
  <inkml:trace contextRef="#ctx0" brushRef="#br1" timeOffset="58270.49">24301 16526 16575 0,'0'0'1472'0,"0"0"-1168"0,-10-1-304 0,3-1 0 16,7 2 1072-16,-9-1 144 0,9 1 48 0,-8-1 0 15,8 1-272-15,0 0-48 0,0 0-16 0,0 0 0 16,-8-2-352-16,8 2-80 0,0 0-16 0,0 0 0 15,0 0-128-15,0 0-32 0,0 0 0 0,0 0 0 16,12-6 112-16,2 2 16 0,1 2 0 0,2-3 0 16,0-3-16-16,4 4 0 0,-1-2 0 0,6 0 0 15,-2 0-176-15,2 1-48 0,0-1 0 0,-1 2 0 16,1 2-16-16,-4-2-16 0,-1 1 0 0,-3-1 0 0,-4 3-176 16,-4 0 192-16,-10 1-192 0,0 0 192 0,0 0-64 0,-9 8-128 15,-6-3 192-15,-8 4-64 0,-5 1 80 0,-7 2 16 16,-1-1 0-16,0 0 0 0,-5-3 32 0,4 2 0 15,3-3 0-15,1 4 0 0,5-5 240 0,1 2 48 16,3-5 16-16,4 3 0 0,3 0-192 0,7-1-48 16,10-5 0-16,0 0 0 0,0 0-320 0,9 0 0 15,5-1 0-15,4-3 128 0,4-5-128 0,7 1-128 16,3-3 128-16,6 1-192 16,4 1-1024-16,5-5-192 0,4 0-64 0</inkml:trace>
  <inkml:trace contextRef="#ctx0" brushRef="#br1" timeOffset="58776.71">26555 16525 9215 0,'-13'-2'816'0,"3"1"-656"16,1 0-160-16,0-1 0 0,2 2 2864 0,7 0 528 15,-9 0 128-15,9 0 0 0,0 0-2240 0,0 0-448 16,0 0-80-16,0 0-32 0,0 0 16 0,0 0 0 0,0 0 0 0,15-3 0 16,2-1-160-16,2 0-48 0,0 2 0 0,4-1 0 15,2 2-272-15,3-2-48 0,1 2-16 0,1 0 0 16,-3-1-192-16,-1 2-256 0,-3-1 48 0,-3 0-12848 16</inkml:trace>
  <inkml:trace contextRef="#ctx0" brushRef="#br1" timeOffset="58959.27">26615 16725 31327 0,'0'0'1392'0,"0"0"272"0,0 0-1328 0,0 0-336 0,5-7 0 0,6 2 0 0,6 2 848 0,1 1 112 16,3-1 0-16,5-2 16 0,2-3-784 0,3 3-192 15,0-5 0-15,-1 2 0 16,1-3-1184-16,-2 2-224 0,-1-2-64 15</inkml:trace>
  <inkml:trace contextRef="#ctx0" brushRef="#br1" timeOffset="59604.86">28033 16035 9215 0,'0'0'400'0,"0"-9"96"0,0-2-496 0,2 2 0 16,-1-2 0-16,0 4 0 0,-1 7 2816 0,1-9 448 15,-1 9 112-15,2-6 16 0,-2 6-1888 0,0 0-368 16,0 0-80-16,0 0-16 0,0 0-304 0,0 0-64 0,0 0-16 0,2 14 0 16,-2 0-368-16,0 4-80 0,-4 2-16 0,1 3 0 15,-4 9 128-15,3-3 0 16,-4 1 16-16,0 3 0 0,-1 2-80 0,0-1 0 0,2-1-16 0,-1 0 0 16,0-2-240-16,1-3 144 0,-2-2-144 0,2 0 128 15,2-6-128-15,3-2 0 0,-2-4 0 0,4-5 0 31,0-9-2176-31,0 0-304 0</inkml:trace>
  <inkml:trace contextRef="#ctx0" brushRef="#br1" timeOffset="59806.7">27597 16352 16575 0,'-19'0'736'0,"9"-2"160"0,1 0-720 0,9 2-176 0,0 0 0 0,0 0 0 0,0 0 2784 0,0 0 528 16,0 0 96-16,9-3 32 0,5 0-2640 0,5-3-528 16,4 3-96-16,9 0-32 0,6 2-144 0,8 0 160 15,3-2-160-15,1 2 160 0,-3-2-160 0,-3 3 0 16,-2 0-160-16,-3 4 160 16,-5-3-1408-16,-4 2-192 0,-2-2-48 0,-5 3-9808 0</inkml:trace>
  <inkml:trace contextRef="#ctx0" brushRef="#br1" timeOffset="59988.02">27488 16812 26719 0,'-15'1'2368'0,"3"3"-1888"0,1 0-480 0,6 2 0 15,5-6 912-15,0 0 96 0,0 0 16 0,-1 12 0 16,1-12-704-16,5 10-144 0,4-4-32 0,5-1 0 15,3-2 128-15,6-3 32 0,4-3 0 0,5-2 0 16,1 0-304-16,4 1 0 0,2 0-128 0,2-3 128 31,1-1-2960-31,-3-2-496 0</inkml:trace>
  <inkml:trace contextRef="#ctx0" brushRef="#br1" timeOffset="60330.21">28121 17310 5519 0,'0'0'496'0,"0"0"-496"0</inkml:trace>
  <inkml:trace contextRef="#ctx0" brushRef="#br1" timeOffset="60841.31">28635 16443 16527 0,'0'0'720'0,"2"-10"176"0,2-1-720 0,-1-1-176 0,-1 1 0 0,2-3 0 16,-4 2 1152-16,1 5 208 0,-1 7 48 0,0 0 0 15,-1-10-432-15,1 10-80 0,0 0 0 0,0 0-16 16,-9-3-192-16,0 4-48 0,-2 2 0 0,-1 6 0 16,1 7-96-16,-4 2-32 15,-2 1 0-15,-1 4 0 0,0 5 96 0,1 1 16 0,-1 4 0 0,1 3 0 16,-1 1-16-16,2 1 0 0,2 2 0 0,1-1 0 16,-1-3-224-16,5-1-32 0,2-5-16 0,4-3 0 15,4-2-80-15,5 0 0 0,2-5-16 0,1-4 0 16,4-3-48-16,2-4-16 0,1 1 0 0,4-6 0 15,0-4-176-15,3-4 0 0,1-3 0 0,4-1 0 16,1-6-1232-16,-1-3-288 0,2-3-48 0,-1 0-12880 16</inkml:trace>
  <inkml:trace contextRef="#ctx0" brushRef="#br1" timeOffset="61034.55">28642 15940 29487 0,'-20'-8'1296'0,"8"2"288"0,2 1-1264 0,4 2-320 15,6 3 0-15,0 0 0 0,0 0 1408 0,0 0 208 0,0 0 48 0,0 0 16 32,0 0-2080-32,0 0-432 0,10 7-64 0,0 2-9088 15,-2-3-1792-15</inkml:trace>
  <inkml:trace contextRef="#ctx0" brushRef="#br1" timeOffset="61937.84">28942 17442 27407 0,'-11'-5'1216'0,"11"5"256"0,-5-7-1184 0,2-1-288 0,3 0 0 0,3-3 0 16,-1-1 256-16,2 0-16 0,1-4 0 0,2-1 0 15,-1-2 16-15,3-6 16 0,0 0 0 0,1 1 0 16,1-5-48-16,-2-1-16 0,1 5 0 0,1-2 0 15,-1 3-208-15,0 4 128 0,-1 2-128 0,0 3 0 16,-2 3 128-16,0 5-128 0,-1 2 0 0,-6 5 0 16,0 0 160-16,0 0-160 0,0 0 160 0,10 9-160 15,-2 3 0-15,-2 2 0 0,-1 4 0 0,-1 1 0 16,-1 0 0-16,2 0 0 0,-2-1 0 0,1 2 0 16,0 2 0-16,0-2 0 0,0-2 0 0,1-3 0 15,0-2 0-15,1-2 176 0,1-4-176 0,1-1 160 16,-8-6 224-16,11 5 64 0,0-5 0 0,3-4 0 15,-1-2 96-15,1-2 32 0,0-3 0 0,0 0 0 0,2-1-320 16,-3-3-48-16,0-3-16 0,-1-1 0 0,0 1-192 0,-2-1 0 16,-1-4 128-16,-1 0-128 0,-2-1 0 0,-1-2 0 15,1-1 128-15,-3-5-128 0,-2-3 0 0,-1-2 0 16,0-4 0-16,0-2 0 0,1 0 0 0,-1-7 0 16,0-2 0-16,2 0 0 0,-1-3 0 0,2 0 0 15,-2 0 0-15,5 0 0 0,-1 5 0 0,2 6 0 16,-1-2 0-16,0 8 0 0,2 1 0 0,-4 5 0 15,1 2-128-15,0 4 128 0,-1 3 0 0,-3 3-128 16,0 0 128-16,-1 2 0 0,2 7 0 0,0-2-128 16,1 4 128-16,-1-2 0 0,1 5 0 0,0 0 0 15,-3 6-128-15,8-5 128 0,0 0 0 0,-1 1 0 16,2-1-128-16,3 1 128 0,2 2 0 0,1-3-128 0,1-2 128 16,5 2 0-16,3 1-144 0,1 1 144 0,7-5 0 15,1 4-144-15,3 2 144 0,3-2 0 0,7-1 0 16,1 0 0-16,0-1 0 0,0-1 0 0,-2 2 0 15,-1 1 0-15,2 0 0 0,1-1 0 0,1 1 0 0,3 0 0 16,1-1 0-16,0 0 0 0,0 3 0 0,-2-1 0 16,-6 2 0-16,-3-2 0 0,-5 1 0 0,-3 2 0 15,-3 2 0-15,-3-2 0 0,-5-1 0 0,-3 2 0 32,-7 2-432-32,-2-1-48 0,-10-2-16 0,0 0 0 15,7 9-2144-15,-7-9-432 0,0 0-96 0,0 0-16 0</inkml:trace>
  <inkml:trace contextRef="#ctx0" brushRef="#br1" timeOffset="62608.94">30220 16549 14735 0,'0'0'1312'0,"0"0"-1056"16,5-7-256-16,0-2 0 0,0 2 832 0,-5 7 96 0,0 0 32 0,4-9 0 15,-4 9-256-15,0 0-64 0,-4-9 0 0,4 9 0 16,-9-4 208-16,-2 2 48 0,-3-1 0 0,-3 3 0 15,-1 4-256-15,-2 1-64 0,-3 0 0 0,-1 7 0 16,1-2-112-16,-1 4-16 0,-1 2-16 0,-1 2 0 16,-1 0-48-16,3 0 0 0,5-1 0 0,3 1 0 15,0-1 0-15,7-1 0 0,3-3 0 0,2-2 0 16,3 5-240-16,4-2-144 0,2-5 160 0,2 1-160 16,3 1 192-16,3-2-48 0,5 1-16 0,0 0 0 15,5 2 128-15,-2-1 32 0,1 3 0 0,-1 3 0 16,1-1-112-16,0 3-32 0,-1 2 0 0,0 2 0 15,-2-2-144-15,-3 0 192 0,-3 0-192 0,-3 3 192 16,-2 0 0-16,-4-1 0 0,-3 3 0 0,-4-3 0 16,-2 2 48-16,-2 2 16 0,-5-3 0 0,-2 1 0 0,-2-3-32 15,-3 0 0-15,-2-2 0 0,1-1 0 0,-2-3-32 16,1-2-16-16,-2-5 0 0,0 0 0 0,0-5-48 16,3-1 0-16,1-5 0 0,2-2 0 0,3-1 0 15,3-5-128-15,3-2 192 0,4-4-64 0,2-5 32 0,6-2 0 16,3-3 0-16,6-4 0 0,2-2-160 0,3-1 160 15,4 1-160-15,0-1 160 0,3 1-160 0,0 1 0 16,0 0 0-16,3 3 0 0,2-2 0 0,0 4 0 16,1-2-128-16,0 5 128 0,0-3 0 0,-1 3 0 15,0 1 0-15,-1 3 0 0,-2 0 0 0,-2-1 0 16,-3-4 0-16,-5 3 0 0,-3 0 0 0,-3 0 0 16,-4-3 0-16,-4 1 0 0,-5 0 0 0,-3 3 128 15,-2-2-128-15,-2 2 0 0,-3 0 128 0,-4 2-128 0,-3 0 0 16,0 7 128-16,0-1-128 0,-3 7 0 0,-1 0 0 0,0 4 0 15,3 0-128-15,1 1 128 0,0 1 0 0,2 4 0 16,2 0-368-16,2 4 0 0,2 4 0 0,3 1-10528 16,3 1-2112-16</inkml:trace>
  <inkml:trace contextRef="#ctx0" brushRef="#br1" timeOffset="78670.2">4060 19229 15087 0,'0'0'656'0,"-1"-7"160"0,-1-3-656 0,2 2-160 0,0-2 0 0,0 2 0 15,-2-2 592-15,1 2 96 0,1-2 16 0,-2 4 0 16,-1-3-128-16,0 3-32 0,-1-5 0 0,0 5 0 16,4 6 288-16,-3-4 64 0,-3-3 16 0,6 7 0 15,0 0-208-15,0 0-64 0,0 0 0 0,0 0 0 16,0 0-256-16,-1 14-64 0,-1 3-16 0,-1 5 0 16,1 5-48-16,-1 3-16 0,0 2 0 0,2 4 0 15,-3 0-240-15,2 5 176 0,1-1-176 0,-1 3 160 16,2 3 32-16,3-1 0 0,1 2 0 0,1-5 0 0,4-5-192 0,2-4 0 15,1-4 144-15,2-6-144 0,-1-4 128 0,0-6-128 16,-1-5 160-16,2-2-160 0,2-3 288 0,-1-5-32 16,-1-5-16-16,2-3 0 0,1-7-32 0,-4-2 0 15,0-4 0-15,0-5 0 0,-1-2-80 0,0-1-128 16,-1-3 176-16,-1 1-176 0,1-2 128 0,-1 5-128 16,0 1 0-16,-3-1 0 0,2 1 0 0,-1 2 0 15,-2-2 128-15,1 5-128 0,-1-3 0 0,0 6 0 16,-1 2 0-16,-1 2 0 0,0 7 144 0,2 1-144 15,-6 9 0-15,0 0 144 0,0 0-144 0,9 15 0 16,-2 3 0-16,-2 3 0 0,-1 6 0 0,-1 4 0 16,-1 2 0-16,0 4 0 0,1 1 0 0,-1 5 0 15,1-2 0-15,1 1 0 0,0-1 0 0,2-7 0 0,0-6 0 0,3-5 128 16,1-6-128-16,3-4 0 0,1-3 0 16,1-6 0-16,3-4 0 0,0-2 0 0,2-10 0 0,3-1 0 31,1 0-1104-31,0-9-160 0,2-2-16 0</inkml:trace>
  <inkml:trace contextRef="#ctx0" brushRef="#br1" timeOffset="79032.78">5729 18354 18191 0,'0'0'800'0,"0"0"176"0,-13 5-784 0,1 4-192 15,-1 0 0-15,-1 7 0 0,-3 6 640 0,1 6 64 16,-3 7 32-16,0 6 0 0,-4 3 16 0,0 7 0 15,-1 3 0-15,1 3 0 0,-1 1 208 0,2 6 32 16,3-1 16-16,1 5 0 0,2 0-272 0,3 0-48 16,4-6-16-16,1-5 0 0,3-5-416 0,3-3-96 15,1-7-16-15,3-6 0 0,3-3-144 0,4-1 128 0,1-4-128 16,3-5 128-16,0-4-400 0,2-5-96 0,5-5-16 16,3-3-8384-16,3-4-1664 0</inkml:trace>
  <inkml:trace contextRef="#ctx0" brushRef="#br1" timeOffset="79333.09">6495 18439 23551 0,'0'0'1040'0,"0"0"224"0,0 0-1008 0,-6 5-256 0,1 5 0 0,-1 1 0 0,-3 6 544 0,-3 7 64 16,1 4 16-16,-6 10 0 0,1 8-288 0,-2 5-48 15,0 2-16-15,-5 3 0 0,2 3 0 16,-1 4 0-16,2 1 0 0,2 6 0 0,3 6 16 0,3-5 0 16,7-7 0-16,4-6 0 0,3-7-288 0,9-5 0 15,0-6 128-15,6-5-128 16,2-9-320-16,0 0-112 0,5-10-16 0,0-7-16 15,1-5-1744-15,2-6-352 0,10-10-64 0,-5-4 0 0</inkml:trace>
  <inkml:trace contextRef="#ctx0" brushRef="#br1" timeOffset="79532.17">6029 19064 28223 0,'0'0'1248'0,"0"0"256"0,0 0-1200 0,4-11-304 0,8 4 0 0,4 4 0 16,4-3 0-16,7 3 0 0,5-1-176 0,6 1 176 15,0-2 0-15,4 0 0 0,1-1 0 0,3 1 0 16,2-4-192-16,3 4 192 0,-2-3-192 0,5 0 192 31,-1 1-2160-31,1-3-320 0</inkml:trace>
  <inkml:trace contextRef="#ctx0" brushRef="#br1" timeOffset="79899.89">7268 18031 11055 0,'0'0'976'0,"0"-8"-784"15,2 1-192-15,-2 7 0 0,0 0 1536 0,0 0 272 16,11 7 48-16,2 3 16 0,1 6-784 0,2 3-176 16,2 4-16-16,0 3-16 0,0 6-448 0,-2 4-96 15,-1 4-16-15,3 5 0 0,-1 3 112 0,-1 5 16 0,1 8 0 0,1 4 0 16,-1 4-32-16,1 3 0 0,-3 3 0 0,-1 2 0 15,-1-2-416-15,-7-5 0 0,0-4 128 0,-5-3-128 16,-4-4 352-16,-3-5 32 0,-4-4 16 0,-4-3 0 16,-2-6 176-16,-4-3 48 0,-1-3 0 0,-2-2 0 15,-1-5-464-15,-1-1-160 0,-3-3 0 0,2-1 144 32,0-10-1696-32,2-3-352 0,-9-6-64 0,5-8-16 0</inkml:trace>
  <inkml:trace contextRef="#ctx0" brushRef="#br1" timeOffset="80283.37">8359 18959 19343 0,'-14'1'1728'0,"14"-1"-1392"0,0 0-336 0,0 0 0 15,0 0 880-15,19 1 96 0,6 0 32 0,2-2 0 16,2-3-240-16,6 2-32 0,3-2-16 0,5-2 0 16,-2 1-384-16,2-4-80 0,0 1 0 0,4 3-16 15,3-3-240-15,-2 3 0 0,-2 0 0 0,-6-2 0 32,-3 0-352-32,-5 2-112 0,-4-1-32 0,-2 3-7040 0,-7-1-1408 0</inkml:trace>
  <inkml:trace contextRef="#ctx0" brushRef="#br1" timeOffset="80447.77">8593 19119 21183 0,'-22'13'944'0,"13"-7"192"0,0 2-912 0,3 0-224 0,6-8 0 0,0 12 0 0,3-2 1520 0,3 3 256 16,4-7 48-16,5 3 16 0,3-4-1072 0,2 1-192 16,6 1-64-16,-1-3 0 0,3-4-176 0,4-2-32 15,4 0-16-15,2-3 0 0,5-3-288 0,-1 0 0 16,-3-3 0-16,0 1 0 15,-4 0-2032-15,-1-4-352 0,12-5-80 0,-9 0-16 0</inkml:trace>
  <inkml:trace contextRef="#ctx0" brushRef="#br1" timeOffset="80900.92">11031 18600 10127 0,'-13'-6'896'0,"13"6"-704"0,-11-5-192 0,0 2 0 0,0 1 2272 0,1 0 416 15,-4 2 96-15,-3 4 16 0,-3 1-1888 0,-3 2-368 16,-1-2-80-16,-1 6-16 16,-5-3 32-16,1 5 0 0,-3 1 0 0,1 3 0 0,-2 6 0 0,1 0 0 15,-3 4 0-15,1 1 0 0,-1 4 240 0,-1 1 48 16,0-2 16-16,3 4 0 0,4 0-80 0,5 1 0 15,4-1-16-15,4 1 0 0,6-4-240 0,4-2-32 16,3-2-16-16,7-4 0 0,5 1-128 0,5-5-16 16,4-4-16-16,2 0 0 0,7-2-48 0,2-2-16 15,3-3 0-15,2-2 0 0,2-5-176 0,1-1-224 16,-1-3 48-16,4 1 16 16,-2-3-1440-16,-1-1-272 0,0-2-64 0</inkml:trace>
  <inkml:trace contextRef="#ctx0" brushRef="#br1" timeOffset="81108.95">11496 19190 30687 0,'0'24'1360'0,"0"-4"288"0,1 7-1328 0,1 4-320 0,-1 4 0 0,-2 5 0 15,-6 0 832-15,-2 6 112 0,-3-3 16 0,-4 3 0 16,-1-3-384-16,-1 2-64 0,-3-6 0 0,5-3-16 16,1-3-496-16,2-8-128 0,0-4-16 0,6-4-15696 15</inkml:trace>
  <inkml:trace contextRef="#ctx0" brushRef="#br1" timeOffset="81884.33">13062 18816 13823 0,'0'0'1216'0,"0"0"-960"0,1-10-256 0,1 1 0 16,-2 9 1072-16,0 0 160 0,0-10 48 0,-2 1 0 15,0 0-240-15,-2 0-32 0,-1 3-16 0,-3-2 0 16,-4 3-224-16,0-2-64 0,-1-1 0 0,-1 4 0 16,-2 2-64-16,-1 3 0 0,-2 2-16 0,-1 2 0 15,-4 5-256-15,-2 2-48 0,1 6-16 0,-4 6 0 16,-2 2 80-16,2 4 0 0,0 5 16 0,1 2 0 15,1 1 160-15,2 1 16 0,4 0 16 0,7 6 0 16,2-2-208-16,8-2-32 0,3-8-16 0,7-1 0 16,5-2-336-16,5-1 0 0,3-7 0 0,5-2 128 15,1-2-1216 1,3-1-256-16,1-6-32 0,7-2-11776 0</inkml:trace>
  <inkml:trace contextRef="#ctx0" brushRef="#br1" timeOffset="82252">13827 18781 23039 0,'-12'-8'2048'0,"3"4"-1648"16,-3 2-400-16,0 3 0 0,-4 4 304 0,-3 3-32 15,-5 7 0-15,-6 3 0 0,-6 5-96 0,-3 3-32 0,-6 1 0 0,2 5 0 16,3 2 96-16,4 2 16 0,3 1 0 0,5-1 0 16,5-1 256-16,6-2 64 0,6-4 16 0,6-1 0 15,6-4-336-15,8-5-64 16,5-2 0-16,5-2-16 0,2-2-176 0,7-7 0 0,3-3 0 0,3-3 0 16,4 0 0-16,3-5 192 0,1-4-192 0,-1-7 192 15,-4-3-64-15,-2-4-128 0,-2 2 192 0,-2-1-64 16,-1 2-128-16,-3-2 160 0,-4-1-160 0,-4 1 160 15,-3 1 224-15,-4 1 64 0,-6 2 0 0,-3-2 0 16,-6-4 192-16,-3 2 32 0,-7 5 16 0,-2 3 0 16,-4 2-496-16,-3 0-192 0,-2 6 128 0,0 0-128 15,0 3-912 1,0 2-272-16,-1-2-48 0</inkml:trace>
  <inkml:trace contextRef="#ctx0" brushRef="#br1" timeOffset="82668.3">14980 18684 7359 0,'13'-13'656'0,"-5"7"-528"15,0-2-128-15,-2 3 0 0,-1-2 1792 0,-5 7 320 16,0 0 64-16,-2-9 0 0,-4 2-1456 0,-5 1-288 15,-6 1-64-15,-3 2-16 0,-4 2-64 0,-3 2-16 0,-4 2 0 0,3 1 0 16,-1 5 240-16,-4 0 64 16,-3 5 0-16,0 1 0 0,-4 1 128 0,3 2 16 0,2 1 16 0,4 2 0 15,6-5 16-15,4 3 0 16,5-1 0-16,6 0 0 0,3-3-144 0,5 0-32 0,3-2 0 0,6 1 0 16,3-1-288-16,5-3-64 0,3 1-16 0,7 1 0 15,6-1 48-15,3 3 16 0,4 0 0 0,0 1 0 16,-2 1-272-16,-3-2 160 0,-3 0-160 0,-2 0 128 15,-3 1-128-15,-1-1 0 0,-9-4 0 0,-2 4 128 16,-6 0 64-16,-3 0 16 0,-4 0 0 0,-4 1 0 16,-5 3 256-16,-3 0 48 0,-9-3 16 0,0 0 0 15,-6 2 128-15,-5 1 32 0,-6-3 0 0,-3-2 0 16,-3-1-224-16,1 1-32 0,-3-3-16 0,3 2 0 16,1-6-256-16,4 3-160 0,2-4 192 0,4 0-192 15,6 0-1712 1,4-4-448-16,5-3-80 0</inkml:trace>
  <inkml:trace contextRef="#ctx0" brushRef="#br1" timeOffset="83184.86">16363 18075 14735 0,'-6'-5'1312'0,"-3"1"-1056"0,9 4-256 0,-8-1 0 15,-2 0 1184-15,-3 3 176 0,-2 3 48 0,0 6 0 16,-2 0-464-16,-2 7-96 0,-2 3-16 0,-2 5 0 0,-5 4-176 0,2 6-32 15,-2 3-16-15,1 7 0 0,-1 1 16 0,-2 9 0 16,1 6 0-16,0 4 0 0,-2 7-384 0,3-1-80 16,3 1-16-16,1-2 0 0,2-1-144 0,3-3 0 15,3-3 0-15,4-2 128 0,5-1-128 0,3-10 0 16,4-9 144-16,6-5-144 0,3-4 0 0,4-1 0 16,2-10 0-16</inkml:trace>
  <inkml:trace contextRef="#ctx0" brushRef="#br1" timeOffset="85734.07">16179 19425 16575 0,'-8'-1'1472'15,"8"1"-1168"-15,-10-1-304 0,10 1 0 0,-8-2 800 0,8 2 96 0,-6-10 32 0,6 10 0 16,1-9-224-16,4-5-64 0,3-2 0 0,4-2 0 16,0 0-400-16,3-3-96 0,2-4-16 0,2 0 0 15,1 0 128-15,-1-6 32 0,-1-1 0 0,-1 7 0 16,-3 1 96-16,-2 5 0 0,0 0 16 0,-2 7 0 15,-2 1-144-15,1 6-48 0,-9 5 0 0,0 0 0 16,0 0 160-16,7 10 16 0,0 5 16 0,-4 5 0 16,0 6-160-16,0 0-48 0,-2 6 0 0,0 3 0 0,0-2-192 15,2 1 128-15,-3 3-128 0,1-2 0 16,2-2 0-16,2-1 128 0,1 0-128 0,2-1 0 0,1-9 0 0,1-1 0 16,1-5 128-16,-1-3-128 0,2-4 176 0,2-4-16 15,4-5 0-15,-3-5 0 0,3-1 96 0,1-3 0 16,-1-5 16-16,2-3 0 0,-1-2-80 0,0-1 0 15,0-4-16-15,-1 1 0 0,0 1-176 0,-3-2 160 16,-1 0-160-16,-1 0 160 0,-3-4-160 0,-1-2 128 16,-2-4-128-16,-2-3 128 0,-2-7-128 0,-2 3 0 15,2-3 0-15,-1 0 0 0,1-1 0 0,-2 1 128 16,2 4-128-16,-1-5 0 0,-1 1 0 0,-1-6 0 16,-1 1 0-16,0 3 0 0,0-1 0 0,-1 0 0 15,4 4 0-15,0 1 0 0,2 0-144 0,1 5 144 0,0 5-192 16,0 4 192-16,0 0-160 0,2 5 160 0,-1 2-128 0,0 2 128 15,1 1 0-15,-1 1-128 0,-1 2 128 0,2 1 0 16,-1 5 0-16,0-2 0 0,2-1 0 0,0 5-128 16,0-4 128-16,3 5 0 0,0 2-144 0,2 0 144 15,3-1 0-15,2 3-176 0,0-1 176 0,5 3-128 16,2 0 128-16,3 2-160 0,1-1 160 0,6-1-160 16,5 0 160-16,5-1 0 0,3-2 0 0,2-2 0 15,-1-3 0-15,2 2 0 0,4-5 0 0,-2 2 0 16,2-5 0-16,2 2 0 0,3 3 0 0,0-2 0 15,-1 2 0-15,-5-2 0 0,-7-1 0 0,-3 3 0 16,-4 2 0-16,-6 0 0 0,-2 3 0 0,-9 1 0 16,-3-1-1344-16,-5 1-320 0,-5 3-80 15</inkml:trace>
  <inkml:trace contextRef="#ctx0" brushRef="#br1" timeOffset="86380.78">17858 18551 14735 0,'-15'-13'1312'0,"7"4"-1056"0,-1-2-256 0,-1 0 0 15,-3-3 560-15,2 4 48 0,-1 1 16 0,-1 4 0 16,-1 0-80-16,-2 4-16 0,0 2 0 0,-2 4 0 16,0 0-64-16,-1 7-16 0,0-2 0 0,1 5 0 15,0 3 192-15,2 0 48 0,1-2 0 0,3 3 0 16,2-1-320-16,2 3-64 0,6-1-16 0,2 2 0 15,0-2-48-15,2 0-16 0,5-1 0 0,3 2 0 16,4 3 192-16,2 1 32 0,6-1 16 0,-3 2 0 16,3 0-176-16,2 0-32 0,1 4-16 0,-1 5 0 15,-2-1-240-15,-4 2 0 0,-5-1 0 0,-1 2 0 16,-3 2 128-16,-4 0-128 0,-3-6 0 0,-5-2 144 0,-1 2 0 16,-5-6 0-16,-2 1 0 0,-4-6 0 0,-4-1 272 0,-2 0 48 15,-2-4 16-15,-1 0 0 0,0-1-48 0,1 0-16 16,-2-2 0-16,-2-5 0 0,0 0-96 0,2-6 0 15,-1-3-16-15,4-2 0 0,3-5-160 0,2-4-16 16,3-4-128-16,4-2 192 0,3-2-192 0,5-2 0 16,2-6 128-16,4-1-128 0,5-5-192 0,3-1-96 15,5-3-16-15,5 1 0 0,3 0-16 0,4 1 0 16,3-1 0-16,4-1 0 0,0 1 320 0,8 1-192 16,3 0 192-16,3 2-160 0,-1 1 160 0,-5 1 0 15,-4-3 0-15,-5 1 0 0,-4 0 0 0,-6 2 0 16,-3 3 144-16,-7-2-144 0,-5 1 432 0,-3 3-32 15,-5 3 0-15,-4-2 0 0,-6 2 128 0,-2 4 32 0,-3 0 0 0,-5 5 0 16,-1 4-384-16,-4 0-176 0,-2-1 160 0,-3 5-160 31,-3 4-288-31,2-2-160 0,3 4-16 0,1 1-9456 0,5 0-1872 0</inkml:trace>
  <inkml:trace contextRef="#ctx0" brushRef="#br1" timeOffset="87168.03">19240 18298 14111 0,'0'0'624'16,"4"-7"128"-16,1-3-608 0,0 5-144 0,-5 5 0 0,10-8 0 0,-10 8 656 0,4-6 112 16,-4 6 0-16,0 0 16 0,0 0-96 0,0 0-32 15,0 0 0-15,0 0 0 0,0 0 192 0,0 0 48 16,0 0 0-16,0 0 0 0,-2 14-288 0,0 0-48 16,-6 0-16-16,-1 5 0 0,-1 3 0 0,-1 3 0 15,-3 8 0-15,-1 2 0 0,-2 3-32 0,0 5 0 16,1 3 0-16,-1 3 0 0,1 3-128 0,1 2-48 15,-1-1 0-15,6-2 0 0,1 2-144 0,2-3-48 0,0-1 0 16,4 0 0-16,0-6 48 0,2-1 0 0,2-4 0 0,0-2 0 16,2-6-64-16,2-1 0 0,0-4 0 0,1-3 0 15,2 0-128-15,1-5 0 0,1-2 144 0,0-5-144 16,2-1-128-16,-2-4-112 0,0-3-16 0,3 0 0 31,-2-5-544-31,-2 1-112 0,-9 2-32 0,11-12-11632 0</inkml:trace>
  <inkml:trace contextRef="#ctx0" brushRef="#br1" timeOffset="87386.76">18748 18816 18431 0,'-18'-2'1632'0,"8"2"-1312"0,0-2-320 0,10 2 0 0,0 0 1888 0,0 0 304 15,0 0 64-15,0 0 16 0,11 2-1536 0,6-1-304 16,3 2-64-16,5-2-16 0,6-1-208 0,5 0-144 16,3 1 192-16,0-3-192 0,-1-2 144 0,4-1-144 15,2-2 0-15,0 4 144 0,1 0-144 0,0-2-176 16,-1-3 48-16,-1 4-12368 0</inkml:trace>
  <inkml:trace contextRef="#ctx0" brushRef="#br1" timeOffset="87820.52">19887 17724 21711 0,'0'0'960'0,"0"0"192"0,0 0-912 0,0 0-240 0,0 0 0 0,14 3 0 16,-4 1 224-16,3 3 0 0,1 2 0 0,2 5 0 15,2 4 0-15,1 1 0 0,1 3 0 0,2 3 0 0,-3 1 80 0,4 5 16 16,1 4 0-16,1 2 0 15,1 3 16-15,-2 9 16 0,-1 3 0 0,-1 2 0 0,-3 2-144 0,-3 4-16 16,-1 4-16-16,-1-1 0 0,-5 3-48 0,0 4-128 16,-4 3 192-16,-1-1-64 0,-1 0 160 0,-2-3 32 15,-2 0 0-15,-1-2 0 0,-2-2 224 0,-2 1 48 16,-3-5 16-16,0-4 0 0,-5-8-32 0,-1-1 0 16,-3-1 0-16,-2-4 0 0,-2-2-192 0,1-3-64 15,-5 3 0-15,0-6 0 0,1-2-320 0,0-2 0 16,0-5 0-16,-2-4 0 15,-2 0-416-15,1-6-160 0,2-2-16 0,3-11-13616 0</inkml:trace>
  <inkml:trace contextRef="#ctx0" brushRef="#br1" timeOffset="88164.95">21383 18469 23951 0,'0'0'2128'0,"-5"12"-1696"0,1 2-432 0,-2 5 0 0,-1 2 336 0,0 6-16 16,-4 1 0-16,1 5 0 0,-1 1-112 15,1 3-16-15,-2 3-16 0,3 0 0 0,-1-3 128 0,1 1 16 16,0-1 16-16,2 1 0 0,-2 3-144 16,1 1-16-16,-2-3-16 0,1 0 0 0,2-6-160 0,-4-3 0 15,4-6-192-15,-2-3 192 16,2-5-1808-16,2-2-240 0,2-8-64 0</inkml:trace>
  <inkml:trace contextRef="#ctx0" brushRef="#br1" timeOffset="88324.71">20822 18848 16575 0,'0'0'736'0,"-2"-6"160"0,2 6-720 0,0 0-176 15,0 0 0-15,11 4 0 0,7-1 2928 0,6 2 544 0,5 3 112 0,6-4 32 16,3-2-2800-16,4 0-560 0,1-2-128 0,3-2 0 16,0 0-384-16,3-1-64 0,1-2 0 0,3 3-8384 15,4 0-1664-15</inkml:trace>
  <inkml:trace contextRef="#ctx0" brushRef="#br1" timeOffset="88636.4">22969 18655 11967 0,'0'0'528'0,"0"0"112"0,0 0-512 0,0 0-128 0,0-10 0 0,0 10 0 0,0 0 3328 0,-10-2 624 15,-5 2 128-15,-4 7 16 0,-5-2-3088 0,-6 8-624 16,-4 2-128-16,-3 4-32 0,-4 3-32 0,-3-1 0 16,-4 6 0-16,-6-2 0 0,-4 2 384 0,-1 3 80 15,3 1 16-15,2-1 0 0,0 2 32 0,7 4 16 16,2 4 0-16,5 1 0 0,7-4-400 0,4 0-64 15,3-2-32-15,10-1 0 0,5-4-224 0,4-5 176 16,6-3-176-16,7-2 160 0,7-2-416 0,6-4-96 16,4-2-16-16,5-6-9600 15,5-3-1920-15</inkml:trace>
  <inkml:trace contextRef="#ctx0" brushRef="#br1" timeOffset="88988.37">22981 19209 23951 0,'0'0'2128'0,"12"-1"-1696"0,5 1-432 0,2 1 0 16,4 2 1264-16,0-1 160 0,0 1 48 0,-2 4 0 16,0 2-1088-16,-4 1-224 0,-3-5-32 0,-2 8-128 15,-6 2 256-15,-2 3-64 0,-4 0-16 0,-4 1 0 16,-3 0-176-16,-6 3 160 0,-4-1-160 0,-3 5 160 0,-4-2-160 15,-2 3 160-15,-2-3-160 0,-1-1 160 0,2 1 368 0,6-4 80 16,2-2 16-16,5-2 0 0,4-3 320 0,3 1 64 16,5 0 16-16,3 0 0 0,3-4-512 0,3 2-112 15,5-2-16-15,4-2 0 0,3-2-384 0,4 2 0 16,3-5 0-16,2-1 0 0,1-2-208 0,-1-2-80 16,2-1-16-16,-2-4 0 15,-1 1-2768-15,-1-3-576 0</inkml:trace>
  <inkml:trace contextRef="#ctx0" brushRef="#br1" timeOffset="89369.08">24678 18660 16575 0,'-23'-6'736'0,"7"2"160"0,-1-3-720 0,-4 4-176 0,0 4 0 0,-2 1 0 15,0 2 2464-15,-1 1 464 0,-2 6 80 0,-2 2 32 16,3 4-2080-16,-3 0-432 0,0 0-80 0,5 1 0 0,2 1 64 0,4 0 32 16,6-1 0-16,2 0 0 0,5 0-128 0,4-1-32 15,2 0 0-15,6-1 0 0,2 1-96 0,4 1-32 16,4 0 0-16,4-1 0 0,2 0-96 0,1-1-32 16,2 2 0-16,0 0 0 0,-2 1-128 0,-1 0 0 15,-2-1 0-15,-2-2 0 0,-3-2 0 0,-5 0 0 16,-4 4 0-16,-3-4 0 0,-4-1 0 0,-3-4 0 15,-5 2 128-15,-4 1-128 0,-7-3 0 0,-2 1 0 16,-3-5 0-16,-6 2 0 0,-2 2 0 0,-1-1-224 16,1-2 48-16,1-3 16 15,2-3-1264-15,4 0-256 0,5 1-48 0,4-6-11360 0</inkml:trace>
  <inkml:trace contextRef="#ctx0" brushRef="#br1" timeOffset="89591.36">25626 18814 32879 0,'0'0'1456'0,"0"0"304"0,0 0-1408 0,-8 10-352 0,1 4 0 0,-2 2 0 15,-3 2 0-15,0 5 0 0,-4 4 0 0,-1-1 0 16,-4 4 0-16,-2 2 0 0,3-1 0 0,-3 4 128 15,-1-4-128-15,0 2 192 0,0 0-64 0,1 2 0 16,0-2-1328-16,3-1-256 0,0-8-48 0</inkml:trace>
  <inkml:trace contextRef="#ctx0" brushRef="#br1" timeOffset="89954.86">25988 18797 22111 0,'0'0'1968'0,"3"13"-1584"16,-2 0-384-16,0 4 0 0,-1 1 640 0,-1 5 64 15,0 1 0-15,-3 4 0 0,-1-2-176 0,-2 5-16 0,-1 1-16 16,-3-1 0-16,-3 1 224 0,-1-1 48 16,-1-3 16-16,2 0 0 0,-3 1 96 0,4-8 16 0,1-6 0 0,2-5 0 15,3-1 64-15,7-9 0 0,0 0 16 0,0 0 0 16,0 0-432-16,3-14-96 0,2-6 0 0,5-1-16 15,3-3-160-15,2 1-16 0,1-3-16 0,5 0 0 16,2 0-240-16,0-4 0 0,2 1 0 0,2 4 0 16,1-1 0-16,1 6 0 0,0 2 0 0,-1 5-160 15,-1 1 160-15,-1 3 0 0,0 6 0 0,-3 7-128 16,-5 5 0-16,-1 5 0 0,-3 5 0 0,-2 5 0 16,-6 8 128-16,-2 1-160 0,-4 3 160 0,0 2-160 15,-4 1 160-15,-4 8 0 0,-3-1 0 0,-2 1 0 16,-4-5-192-16,1-5 32 0,0-3 16 0,2-3 0 15,4-9-448 1,2-1-96-16,2-7-16 0,6-3-9760 0,0-11-1952 0</inkml:trace>
  <inkml:trace contextRef="#ctx0" brushRef="#br1" timeOffset="90338.57">27721 18169 15663 0,'-3'-14'1392'0,"-1"3"-1120"0,-1 2-272 0,0 4 0 16,5 5 2400-16,-10 1 416 0,-3 3 96 0,-5 10 16 15,-3 6-2368-15,-5 7-560 0,-4 5 0 0,-4 7 0 16,-5 8 128-16,-1 7 0 0,-2 7 0 0,-4 6 0 16,-3 4 176-16,-2 5 16 0,-1 6 16 0,1 4 0 15,1 2-128-15,3 1-16 0,3 1-16 0,4-5 0 16,5-3-176-16,4-7 0 0,4-9 144 0,7-8-144 16,5-3 336-16,7-7 0 0,6-6 0 0,4-5 0 15,5-5 240-15,5-3 32 0,5-2 16 0,3-3 0 16,6-5-624-16,3-6 0 0,3-2 0 0,4-3-9488 15,4-1-1840-15</inkml:trace>
  <inkml:trace contextRef="#ctx0" brushRef="#br1" timeOffset="91353.47">27622 19716 20271 0,'-13'-1'896'0,"13"1"192"0,0 0-880 0,-8-1-208 16,3-4 0-16,5 5 0 0,0 0 960 0,0 0 128 15,4-13 48-15,2 1 0 0,3-3-672 0,3-1-128 16,-1-2-16-16,3-1-16 0,1-3 192 0,1 1 32 16,1-1 16-16,0 2 0 0,-1 1-128 0,0-3-32 15,-1 2 0-15,0-2 0 0,0 3-48 0,-2 1-16 16,-1 0 0-16,-2 3 0 0,0 4-192 0,-2-1-128 16,-8 12 128-16,0 0-128 0,5-5 0 0,-5 5 144 0,0 0-144 15,0 0 0-15,3 17 128 0,1 2-128 0,-2 0 0 16,0 5 0-16,-2 3 0 0,0 1 0 0,-2 3 0 15,0 2 0-15,1 2 0 0,1 0 0 0,0 1 0 16,0 0 0-16,1-6 0 0,1-5 0 0,0-3 0 0,1-5-144 16,0-3 144-16,1-2 0 0,-4-12 0 0,8 5 0 15,-8-5 128-15,9 0 48 0,3-2 16 0,0-6 0 16,-2-1-32-16,2-7 0 0,0-6 0 0,2-5 0 16,1-2-160-16,2-3 0 0,0-3 0 0,-1-2 0 15,-1-6 0-15,-1 1 0 0,-2 1 0 0,-2-3 0 16,-1-1 0-16,-3-6 0 0,-1-6 0 0,-1-5 0 15,0-3 0-15,0-4 0 0,-1 0 128 0,3-1-128 16,-3-2 128-16,2 0-128 0,2 1 128 0,-2 1-128 16,1 4 0-16,2 9 0 0,-1 3 0 0,-1 8 0 15,0 4 144-15,0 6-144 0,-1 1 160 0,0 9-160 16,1 0 272-16,-1 8-32 0,-3 6-16 0,3-1 0 0,0-2-48 16,2 6-16-16,-1-1 0 0,3 5 0 0,2-3-160 0,5 2 0 15,1-3 0-15,5 4 0 0,3 2 0 0,3 1 0 16,4-4-128-16,1 1 128 0,2 2 0 0,3 1 0 15,4 1 0-15,2 1 0 0,3 1 0 0,4 2 0 16,4 1 0-16,1 1 0 0,2-4 0 0,-3 0 0 16,-2-1 0-16,2 3 0 0,-2-2 0 0,3 0 0 15,-3-1 0-15,2 2 0 0,0 0 0 0,-6 1 0 16,-4-3 0-16,-6 0 0 0,-3 0 0 0,-8 0 0 16,-4 2 0-16,-5-2 0 0,-5 0-288 0,-3 3 16 15,-11-3 0-15,9 4 0 16,-9-4-1328-16,0 0-256 0,0 0-48 0,0 0-10528 0</inkml:trace>
  <inkml:trace contextRef="#ctx0" brushRef="#br1" timeOffset="92416.34">28982 18727 7359 0,'0'0'656'0,"0"0"-528"0,0 0-128 0,0 0 0 15,0 0 0-15,0 0 0 0,0 0-160 0,0 0 160 32,0 0-688-32,0 0-32 0,0 0-16 0,0 0 0 0,0 0 736 0,0 0 0 0,0 0 0 0,0 0 0 15,0 0 1280-15,0 0 208 0,0 0 48 0,0 0 0 16,0 0-256-16,0 0-64 0,0 0 0 0,0 0 0 15,0 0 64-15,0 0 16 0,0 0 0 0,0 0 0 16,0-7-80-16,0 7 0 0,-2-12-16 0,0 5 0 16,-1-2-384-16,3 9-80 0,-4-9-16 0,1-1 0 15,-1 5-368-15,4 5-80 0,-9-5-16 0,9 5 0 0,-9-7-256 16,1 5 0-16,8 2 0 0,-8 0 0 0,-1-3 0 0,9 3 0 16,-9-6 0-16,2 2 0 0,7 4 0 0,0 0 0 15,-7-5 128-15,0 1-128 0,7 4 144 0,0 0-16 16,-7-6-128-16,0 2 192 0,0 0-64 0,-1 3-128 15,-1-1 176-15,-1 1-176 0,-4 0 224 0,0 2-64 16,-1 2-16-16,-2-1 0 0,0 2-16 0,0 0 0 16,0 2 0-16,1-1 0 0,1 4 0 0,-1 1-128 15,1 4 192-15,1 3-64 0,2-3 48 0,0 0 0 16,2 2 0-16,4 2 0 0,2-3-176 0,4 1 128 16,4-1-128-16,3 0 128 0,3-2-128 0,4 1 128 15,4 0-128-15,4 1 128 0,3-2-128 0,6 0 0 16,4 2 144-16,2 3-144 0,1 2 128 0,-1 4-128 0,-1-1 128 15,-5 1-128-15,-1 3 0 0,-4 0 0 0,1 2 0 16,-4-3-128-16,-4 4 128 0,-2-1 0 0,-5-2 0 0,-2 2 0 16,-2 0 0-16,-3 0 0 0,-2-1 0 0,-3-2 128 15,-3-1 80-15,-1 1 32 0,-2-7 0 0,-3 3 0 16,-4 0 80-16,-1-2 0 0,-2-7 16 16,-2 1 0-16,0 0 48 0,-1-4 0 0,-1 0 0 0,0-2 0 15,-2 0-128-15,3-6-32 0,-1-2 0 0,0-1 0 16,0-2-224-16,2-3 144 0,2 0-144 0,-1-1 128 15,1-5-128-15,3-1 128 0,2 0-128 0,-1-2 128 16,5-2-128-16,0 0 0 0,2-2 0 0,3 0 0 16,0-3-224-16,6 0 80 0,2-1 16 0,6 2 0 15,4-5 0-15,5 2 0 0,3 1 0 0,5-3 0 16,3-1 128-16,0-1-208 0,-2 3 80 0,1-1 128 16,-1 3-176-16,1 3 176 0,1-4-128 0,-1 0 128 15,0 3 0-15,-3 0 0 0,-3-1 0 0,-2-1 0 0,-1 2 176 0,-5-2-48 16,-3 0 0-16,-3-1 0 0,-5 1-128 0,-2 1 192 15,-4-2-192-15,-4 5 192 0,-5-1-192 0,-2 1 0 16,-5 1 0-16,-3 1 0 16,-4 1-1216-16,-3 4-192 0,-3 2-16 0,-2 3-12528 0</inkml:trace>
  <inkml:trace contextRef="#ctx0" brushRef="#br1" timeOffset="93509.88">30677 18647 16527 0,'0'0'720'0,"8"-6"176"0,0 1-720 0,0 0-176 0,0-3 0 0,0 3 0 16,-1 1 640-16,-7 4 80 0,8-7 32 0,-3 0 0 15,-2 2 208-15,-3 5 32 0,5-11 16 0,-3 3 0 16,0-1 144-16,-2 9 48 0,0 0 0 0,0 0 0 16,0 0-544-16,0 0-96 0,0 0-32 0,-9 4 0 15,1 4-336-15,-2 2-192 0,0 5 192 0,-3 7-192 16,-2 6 304-16,-1 3-48 0,0 5-16 0,-1 3 0 16,1 5 112-16,-2 5 32 0,-1 3 0 0,0 7 0 15,-3 4-144-15,3 1-32 0,0-2 0 0,1-6 0 16,2-4-16-16,3-7 0 0,3-5 0 0,0-3 0 0,3-1 64 15,5-6 16-15,2 0 0 0,4-4 0 0,0-2-112 0,3-5-32 16,3-2 0-16,3-1 0 0,0-5-128 0,1-1 0 16,1-3 144-16,3 1-144 0,0-7 0 0,-2-2-208 15,1-3 16-15,-2-1 16 16,-1-1-2080-16,-3-6-432 0</inkml:trace>
  <inkml:trace contextRef="#ctx0" brushRef="#br1" timeOffset="93700.25">30224 19130 31327 0,'0'0'2784'0,"1"-9"-2224"0,3 3-560 0,3 0 0 16,3 2 880-16,4 3 64 0,4 2 16 0,4 0 0 16,3 0-736-16,6-1-224 0,4 0 128 0,5-1-128 15,0-1 0-15,0-1 0 0,-1-1 0 0,-1-1 0 16,0 1-208-16,-2 1 0 0,-4-1 0 0,-4-5-10000 15,-1 1-2000-15</inkml:trace>
  <inkml:trace contextRef="#ctx0" brushRef="#br1" timeOffset="94240.43">31332 17850 5519 0,'-10'-12'496'0,"3"4"-496"15,0-2 0-15,-1 2 0 0,1-2 1408 0,-2 2 192 16,1-1 48-16,0 4 0 0,2 0-560 0,6 5-128 16,-8-6 0-16,8 6-16 0,-6-5-112 0,6 5-32 15,0 0 0-15,0 0 0 0,0 0 208 0,0 0 32 0,0 0 16 16,0 0 0-16,0 0-16 0,0 0 0 0,6 13 0 0,6-1 0 16,2 0-16-16,4 3-16 0,2 3 0 0,5 1 0 15,3 2-288-15,4 5-48 0,4 2-16 0,2 5 0 16,3 2-112-16,-2 2-32 0,-2 5 0 0,0 3 0 15,-2 6-320-15,-2 5-192 0,-3 2 192 0,-5 6-192 16,-3-1 160-16,-6 4-160 0,-3 5 128 0,-3-4-128 16,-2 1 160-16,-3-2-160 0,0 1 192 0,-4 2-192 15,-1-2 432-15,-4 1-32 0,-1 3 0 0,-5-2 0 16,-4-1 16-16,-1-2 0 0,-4-2 0 0,-3 1 0 16,-3-2-80-16,-2-1-16 0,-2 2 0 0,-3-4 0 15,-4-1 0-15,-1-6-16 0,1-5 0 0,-3-1 0 16,0-5-48-16,1 1 0 0,4-4 0 0,-2-2 0 0,0-5 64 15,2 2 16-15,0-5 0 0,2-3 0 16,2 2-208-16,2-5-128 0,2-3 128 0,1-4-128 16,2-1-784-16,4-4-240 0,1-8-32 0,3-4-10624 15,1-4-2128-15</inkml:trace>
  <inkml:trace contextRef="#ctx0" brushRef="#br1" timeOffset="125532.8">27650 242 3679 0,'0'0'320'0,"0"0"-320"16,0 0 0-16,0 0 0 0,0 0 448 0,0 0 0 15,0 0 16-15,0 0 0 0,0 0 432 0,0 0 96 16,0 0 16-16,0 0 0 0,-6-6 240 0,6 6 48 16,0 0 16-16,-3-9 0 0,3 9 96 0,0 0 0 15,-4-6 16-15,4 6 0 0,-4-12-208 0,0 4-64 16,-1 0 0-16,5 8 0 0,0 0-240 0,-5-7-48 16,0 2-16-16,5 5 0 0,0 0-96 0,0 0-32 0,0 0 0 0,-8 7 0 15,2 4-176-15,1-1-32 16,-3 3-16-16,3 3 0 0,0 1-176 0,1 3-16 0,0 3-16 0,2 9 0 15,-1 2-80-15,2-12-16 0,0 7 0 0,-2 2 0 16,1 2-32-16,-1 1-16 0,-1 1 0 0,1 0 0 16,-1-2-16-16,-3 22-128 0,1-8 192 0,2-11-64 15,2-5-128-15,-1-4 160 0,-1-8-160 0,3-2 160 16,2 0-160-16,1-7 0 0,-2-10 0 0,0 0 0 31,0 0-1440-31,0 0-320 0,0 0-64 0</inkml:trace>
  <inkml:trace contextRef="#ctx0" brushRef="#br1" timeOffset="125982.42">28103 236 22687 0,'0'0'1008'0,"0"0"208"0,0 0-976 16,0 0-240-16,0 0 0 0,0 0 0 0,0 0 416 0,0 0 32 16,0 0 16-16,-5 10 0 0,3 3-16 0,2 2-16 15,0 0 0-15,1 4 0 0,1 3 144 0,0-7 16 16,-1 7 16-16,2 7 0 0,-1 1-96 0,1 4-32 15,0 0 0-15,1 0 0 0,0 0-224 0,4 25-32 0,-1-13-16 0,1-11 0 16,-2-7 80-16,3-2 16 0,-2-9 0 0,4-4 0 16,-1-1 208-16,0-6 32 0,2-2 16 0,1-5 0 15,0-5 16-15,4-1 16 0,1-7 0 0,0-3 0 16,1-2-144-16,-2-4-48 0,3-7 0 0,-4 3 0 16,-1-2-208-16,-1-2-64 0,-1 1 0 0,-8 8 0 15,0-3-128-15,0-4 0 0,2 2 0 0,-2-2 128 16,2 3-128-16,1 1 0 0,0 2 144 0,9-13-144 15,-3 11 0-15,-1 3 0 0,0 5 0 0,-2 4-128 32,1 1-480-32,-3 5-96 0,2-2 0 0</inkml:trace>
  <inkml:trace contextRef="#ctx0" brushRef="#br1" timeOffset="126300.1">29467 144 25791 0,'0'0'1152'0,"0"0"224"16,0 0-1104-16,-9 5-272 0,2 0 0 0,-1 8 0 0,-1 2 400 0,0 3 32 0,-1-1 0 0,-1 1 0 15,-2-3 112-15,-1 5 32 0,0 0 0 0,1 2 0 16,-1 1 16-16,5-7 16 0,-2 6 0 0,-2 6 0 16,-1 1-208-16,0 1-32 0,0 0-16 0,2 2 0 15,0-4-352-15,-7 21 144 0,5-11-144 0,4-7 0 16,2-9 0-16,3-3 0 0,1-4 0 0,3-1 0 16,1-3 0-16,0-11-176 0,4 9 0 0,-4-9 0 31,9 5-640-31,1-3-128 0,1-5-16 0</inkml:trace>
  <inkml:trace contextRef="#ctx0" brushRef="#br1" timeOffset="126651.96">29306 30 2751 0,'0'0'256'16,"0"0"-256"-16,0 0 0 0,0 0 0 0,4-6 4032 0,-4 6 752 16,10-4 144-16,2 0 48 0,1-1-3568 0,5 1-704 15,0-1-128-15,0 0-48 0,2 2 48 0,2-1 0 16,2 1 0-16,4 0 0 0,2-1-128 0,4 4 0 16,3 4-16-16,3 1 0 0,-1 0-16 0,1 7 0 15,-4-1 0-15,-3 6 0 0,-3 1-16 0,-4 1 0 16,-1 5 0-16,-6-1 0 0,-3 5-144 0,-4-4-16 15,-6 0-16-15,-2-4 0 0,-2-3 32 0,-3-2 16 0,-3-1 0 0,-2 0 0 16,-6-6 560-16,-2 3 128 0,-7-3 0 16,-2 3 16-16,-5-6-208 0,-4 4-64 0,-5-4 0 0,-2 5 0 15,-4-2-384-15,1 2-64 0,0-4-32 0,2 1 0 16,2 0-224-16,0-3-288 0,-4-1 64 0,-2-3 16 31,-5-1-2784-31,2-2-544 0</inkml:trace>
  <inkml:trace contextRef="#ctx0" brushRef="#br1" timeOffset="133153.5">6201 13878 11967 0,'-8'-9'1072'0,"-1"2"-864"0,0-2-208 0,0 1 0 16,3 2 848-16,0-2 128 0,-1 3 32 0,7 5 0 15,-5-8-304-15,5 8-48 0,0 0-16 0,0 0 0 16,0 0-304-16,0 0-64 0,0 0-16 0,-8 8 0 15,3-3-256-15,2 8 0 0,1 5 0 0,-2 1 0 16,1 4 0-16,0 6 0 0,1 4 0 0,-1 6 0 16,-2 5 288-16,0 5-48 0,0 6-16 0,-3 6 0 15,2 1 16-15,-2 4 0 0,-1-1 0 0,-1 2 0 0,-3 2 0 0,1 1 0 16,-1-1 0-16,0-5 0 16,-1 2 112-16,2-1 32 0,-1-5 0 0,0 0 0 15,0-2 0-15,3-3 16 0,-1-3 0 0,4-6 0 0,0-1-16 0,3-5 0 16,0-3 0-16,4-3 0 0,0-1-80 0,1-5-32 15,1 0 0-15,0-4 0 0,2-2-112 0,2-1-32 16,0-3 0-16,1 0 0 0,2-4-128 0,1 1 0 16,0-3 144-16,2 0-144 0,1-3 0 0,1 0 128 15,1-4-128-15,0 2 0 0,2 0 128 0,0-2-128 16,0 3 128-16,2-2-128 0,3-3 0 0,3 2 0 16,0 1 0-16,2 1-128 0,1-6 128 0,0 1 0 15,1 2 0-15,1 3 0 0,-3-2 0 0,1 1 0 0,0-1 0 16,3-1-128-16,1-1 128 0,2 0 0 0,2 0 0 0,0 1 128 15,3-3-128-15,3 2 176 0,3-1-176 0,2-1 192 16,-1 1-192-16,-1-2 160 0,-3-2-160 0,-1 4 160 16,3 0-160-16,-2-1 0 0,2-1 0 0,1 2 0 15,0-1 0-15,4 0 128 0,3 2-128 0,0-6 0 16,0 2 128-16,0-2-128 0,-2 1 128 0,-1 1-128 16,1-4 144-16,1 1-144 0,0 0 160 0,2 1-160 15,4 3 128-15,-1-2-128 0,-1-1 0 0,-2-1 144 16,-2-1-144-16,0 3 0 0,0-1 0 0,1 2 0 15,1 1 0-15,3 1 0 0,3 2 0 0,-1-2 0 16,-2-1 0-16,0-2 0 0,-4-2 0 0,5 2 0 16,0 1 0-16,4-1 0 0,3-1 0 0,0-3 0 15,-1 2 0-15,-1-1 128 0,-2-4-128 0,-1 4 0 16,0-1 0-16,4-1 0 0,0 5 0 0,2-1 0 0,1-2 0 0,-4 1 0 16,-2 0 0-16,-4 2 0 0,3-1 0 0,0 2 0 15,4 1 0-15,0 1 0 0,1 3 0 0,-1-1 0 16,-3-5 0-16,1 0 0 0,0-1 0 0,3 3 0 15,-2 0 0-15,3 0 0 0,1 0 0 0,0-1 0 16,-4-3 0-16,0 0 0 0,-2 3 0 0,0-1 0 16,0-1 0-16,3 2 0 0,5 1 0 0,-2-2 0 15,-3 1 0-15,0-1 0 0,-2-3 0 0,0 2 0 16,-2 1 0-16,5 0 0 0,2 1 0 0,1 0 0 16,1-3 0-16,-3-1 0 0,-2 1 0 0,-1 1 0 15,1 1 0-15,1-2 0 0,8 3 0 0,-2 0 0 16,-2-3 0-16,0 0 0 0,-4 0 0 0,3 3 0 15,-4 0 0-15,4-2 0 0,2-1 0 0,0 0 0 0,-2 1 128 0,0-1-128 16,-2 2 0-16,3-3 0 0,-2-1 0 0,4 2 0 16,5 3 0-16,0-3 0 0,-3-3 0 0,1 1 128 15,-2-1-128-15,2 2 0 0,4 1 0 0,2 1 0 16,-2-3 0-16,1 1 0 0,-7 0 0 0,0-2 0 16,0 0 0-16,4 2 0 0,1 0 0 0,1-4 0 15,0 4 0-15,-3-3 0 0,-3 2 0 0,2 1 0 16,-1-3 0-16,3 3 0 0,4 1 0 0,-4 0 0 15,-5-1 0-15,0 1 0 0,1-1 0 0,1-1 0 16,2 1 144-16,1 1-144 0,0 0 160 0,-3-1-160 16,-2 0 0-16,-1 1 128 0,0 2-128 0,2-1 0 15,4-1 0-15,-1 3 0 0,-2 0 0 0,-2 1 0 16,-3-4 0-16,2 1 0 0,1-2 128 0,2 0-128 16,3 2 0-16,-3-1 0 0,-8 1 0 0,2 1 0 0,-2 0 0 0,1 0 0 15,-2 2 0-15,5 0 0 0,2 0 0 16,-6 2 0-16,0 1 0 0,-2-1 0 0,-2 0 0 0,1 2 128 15,0-1-128-15,3 4 0 0,2-4 0 0,-1 0 0 16,-3-2 0-16,-2 2 0 0,-3-1 0 0,-1 2 128 16,0 0-128-16,-2-1 0 0,4 2 0 0,0 1 0 15,4-1 128-15,-5-1-128 0,-3 1 0 0,-1 0 0 16,2-1 0-16,-2-4 0 0,-1 1 0 0,3 2 0 16,4-2 0-16,-2 2 0 0,2-2 0 0,-5 4 0 15,-2-4 0-15,0 2 0 0,0-1 0 0,-1 3 0 16,0 0 0-16,2-1 0 0,2-3 0 0,0 2 0 15,-1-2 128-15,-2 1-128 0,-3-2 0 0,-1 0 0 16,3-2 0-16,-2 2 0 0,0-1 0 0,0 1 0 0,1-1 0 16,1-1 0-16,1 2 0 0,-4-1 0 0,-1-1 0 0,-1-1 0 15,-2-1 160-15,2 2-160 0,-3-1 160 0,2 1-160 16,-1 0 192-16,1 1-48 0,-1 0-16 0,3 0 0 16,3-1-128-16,-4 0 128 0,-4 1-128 0,1-1 128 15,0 2-128-15,0-1 0 0,1 0 0 0,-1-2 0 16,-1 2 0-16,3-2 0 0,2 3 0 0,1-2 0 15,-4-2 0-15,-1 1 0 0,-2 1 0 0,0-1 0 16,-1 2 0-16,0 0 0 0,-2 0 0 0,0-1 0 16,-1 1 0-16,0 1 0 0,0 0 0 0,-1 0 0 15,3-1 0-15,-5 1 0 0,1-3 0 0,-3 2 0 16,-4 0 128-16,-1-1-128 0,-2 0 0 0,1-1 128 16,-1 2-128-16,-2 0 0 0,-1-2 0 0,-2 2 0 15,0-3 0-15,-1 0 128 0,-1 0-128 0,-1-2 128 0,-2-3-128 16,-1 2 0-16,1-4 0 0,-3 0 0 0,0-2 128 0,0-3 0 15,-2-3 0-15,3-4 0 0,-2 0-128 0,-1-1 128 16,0-7-128-16,1 1 128 0,0 1-128 0,0-3 128 16,0 0-128-16,0-2 128 0,1-3-128 0,-2 0 160 15,1 0-160-15,2 0 160 0,0 0-160 0,-1 2 0 16,-2-2 0-16,3-4 128 0,-3-3-128 0,0 2 0 16,1-3 0-16,-2 2 0 0,-1-1 0 0,0 0 0 15,0 2 0-15,-1 1 0 0,1 2 0 0,-4 4 0 16,2 3 0-16,-2 0 0 0,0-1 0 0,-2 0 0 15,1 4 0-15,-2 2 0 0,-1-1 0 0,-1 4 128 16,0-3-128-16,-1 5 0 0,0 2 0 0,-1 0 0 0,1 1 0 16,-1 1 0-16,-2 0 0 0,0 2 0 0,-1 1 0 0,-3 1 0 15,0 1 0-15,-1 0 0 16,-1 3 0-16,0 1 0 0,-4 2 0 0,-2 0 0 0,-2 3 0 0,-1 1 0 16,-4-2 0-16,1 2 0 0,-3 0 0 0,0 2 0 15,-1 0 0-15,-1 1 0 0,0 1 0 0,-1-1 0 16,-2 0 0-16,1 3 128 0,-2-1-128 0,0 0 0 15,-1-4 0-15,-1 1 0 0,-3-2 0 0,-1 3 0 16,-3 0 0-16,-1 0 0 0,-2-2 0 0,1 1 0 16,-1-3 0-16,1 0 0 0,-3 1 0 0,1 2 0 15,-2-1 0-15,-3 2 0 0,-2-2 0 0,-4 2 0 16,-5-1 0-16,1 1 0 0,2-2 0 0,1 0 0 16,-6 2 0-16,2 0 0 0,-1 0 0 0,-3 2 0 15,-9-4 0-15,3 0 0 0,3-3 0 0,-2 1 0 16,-3 1-176-16,-3 0 176 0,-2 0-128 0,-2-5 128 0,-4 2-176 0,2-2 176 15,-1 5-208-15,-2-1 80 0,-3 2 128 0,-2-3 0 16,-4-4 0-16,2 6 0 0,3 0 0 0,-6 1-128 16,-4-2 128-16,2 1 0 0,3-2 0 0,2 4 0 15,-1 0 0-15,-4-1 0 0,-5-3 0 0,3 0 0 16,3 0 0-16,0 3 0 0,1 0 0 0,-4-3 0 16,-4-2 0-16,3 1 0 0,0 0 0 0,1 2 0 15,-5 0 0-15,1-1 0 0,1-2 0 0,1 2 0 16,0 3 128-16,-4-1-128 0,-3-5 128 0,0 3-128 15,2-3 160-15,1 4-160 0,-7 2 0 0,2-1 128 16,4-2-128-16,-1-1 0 0,0 3 0 0,-1 1 128 0,-3-2-128 16,3 0 0-16,3 0 0 0,-4 2 0 0,-6-1 0 15,3 2 0-15,3-3 0 0,0 2 0 0,-2 0 0 0,1 1 0 16,-2-3 0-16,6 3 0 0,2 0 0 0,-4 0 0 16,-4 1 0-16,1 2 0 0,5 1 0 0,-4-1 0 15,-1-1 0-15,0 2 0 0,3 0 0 0,2-1 0 16,2 2 0-16,-3-2 0 0,-1 1 0 0,3 1 0 15,2 0 0-15,-1 1 0 0,-4-2 0 0,3 4 0 16,0-3 0-16,4 2 0 0,4 3 0 0,-5-1 0 16,-2-1 0-16,3-2 0 0,5 2 0 0,0 3 0 15,0 1 0-15,-2-3 0 0,0-2 0 0,4 3 0 16,2 0 0-16,-2 1 0 0,-1-2 0 0,1 1 0 16,1-3 0-16,4 3 0 0,4-1 0 0,-1 0 0 15,-5-2 128-15,2-1-128 0,3 1 0 0,3-1 0 16,3 0 0-16,-1 3 128 0,-3-2-128 0,3-3 0 15,-5 2 0-15,6 1 176 0,3-2-176 0,0-2 160 16,1 2-160-16,0 3 0 0,-5-4 0 0,1 0 0 0,5-2 0 0,1 3 0 16,1-1 128-16,1 0-128 0,-2 0 0 0,-1-2 0 15,0-1 0-15,4 0 0 0,0-1 176 0,5 1-48 16,-2-3-128-16,1 2 192 0,-3-4-64 0,1 4 0 16,1 1-128-16,2-1 192 0,1-2-192 0,1 2 144 15,3-1-144-15,-1 1 128 0,-4-5 0 0,2 2-128 16,3 0 192-16,3 3-64 0,-1-3 16 0,5 2 0 15,0-2 0-15,0 2 0 0,-5 0-144 0,1 1 160 16,-3 1-160-16,2-2 160 0,3 1-160 0,3 0 128 16,-2 1-128-16,4 0 128 0,6 0-128 0,-4 0 0 0,2 0 0 0,-2 1 0 15,-1 3 0-15,3-2 0 0,4-2 0 0,4 3 0 16,3 2-320-16,3-1-64 0,2-2 0 0,5 2-10096 16,-1 1-2016-1</inkml:trace>
  <inkml:trace contextRef="#ctx0" brushRef="#br1" timeOffset="135656.38">26940 1828 10943 0,'0'0'480'0,"0"-10"96"0,-2 4-448 0,0-6-128 15,2 2 0-15,0-1 0 0,0 3 640 0,0 8 96 16,0-11 32-16,0 1 0 0,0 1 0 0,0-1 16 15,0 3 0-15,0 7 0 0,0 0 304 0,0 0 48 16,0 0 16-16,0 0 0 0,0 0-160 0,0 0-32 16,0 0 0-16,-2 8 0 0,-3 2-448 0,2 4-80 15,1 5-32-15,-1 3 0 0,1 2 0 0,-1 4 0 16,3 0 0-16,-2 5 0 0,-1 4-80 0,2 0-32 16,1-3 0-16,0-1 0 0,0-3-32 0,1 0-16 0,2-6 0 0,-1 1 0 15,2 1-112-15,1-6-128 0,1-2 176 0,1-3-176 16,0-4 256-16,1 1-48 0,-2 1-16 0,2-7 0 15,-8-6 32-15,0 0 0 0,0 0 0 0,11 1 0 16,0-1-16-16,-1-2 0 0,0-2 0 0,0-4 0 16,0 1 16-16,2-5 0 0,-3 2 0 0,1-4 0 15,0-2-96-15,0-1 0 0,0 0-128 0,2 1 192 16,-3-2-192-16,1 0 0 0,-3-1 128 0,4 1-128 16,-4-1 0-16,2 2 0 0,-1-1 0 0,-2 1 0 15,0 2 0-15,1 4 0 0,-1-1 0 0,0 5 0 16,-6-176 0-16,8 359 0 0,-8-176 0 0,0 0 0 15,0 0 0-15,10 10 0 0,-2 1 0 0,-2 3-160 16,-1 1 160-16,2 1 0 0,-5 2 0 0,2-1-128 16,0-1 128-16,0-1 0 0,1-2 0 0,1 0 0 0,0 0 0 15,2-3 0-15,0 0 0 0,1-1 0 16,-2-2-224-16,3 0-16 0,1-3 0 0,-1-1 0 16,-1 0-848-16,1-3-192 15,0-3-16-15,0-2-11440 0</inkml:trace>
  <inkml:trace contextRef="#ctx0" brushRef="#br1" timeOffset="135979.68">27794 1354 17391 0,'0'0'768'0,"0"0"160"0,0 0-736 0,0 0-192 0,0 0 0 0,-1 14 0 16,0 2 592-16,-4 0 96 0,-2 2 16 0,1 2 0 15,-2 1-80-15,1 1-16 0,-2 4 0 0,0-3 0 16,0-2-224-16,0-2-32 0,0-1-16 0,4 0 0 15,1 0-208-15,2-3-128 0,-1-2 160 0,3-3-160 16,0-10 0-16,0 0-320 0,5 10 64 0,-5-10 0 16,11 5-1984-16,0-5-400 15</inkml:trace>
  <inkml:trace contextRef="#ctx0" brushRef="#br1" timeOffset="136167.18">28166 1302 14735 0,'0'0'1312'0,"0"0"-1056"15,0 0-256-15,-2 10 0 0,0 1 1072 0,-2 3 144 0,-1 1 48 0,-3 4 0 0,-1 2-304 0,-1 4-48 16,0-2-16-16,0 1 0 0,0 1-432 0,1-3-80 16,0-2-32-16,3-1 0 0,0-1-352 0,3-2 0 15,0 1-160-15,1-3-10336 0</inkml:trace>
  <inkml:trace contextRef="#ctx0" brushRef="#br1" timeOffset="136617.75">28961 1515 18431 0,'0'0'816'0,"0"0"160"0,2-7-784 0,-2 7-192 16,0 0 0-16,0 0 0 0,0 0 928 0,0 0 144 16,0 0 16-16,0 13 16 0,-2 2-416 0,0 5-96 15,-2 2-16-15,-1 0 0 0,-3 3-208 0,-1 3-48 16,0 5-16-16,-1 0 0 0,-1 1-144 0,-1 2-32 15,1-3 0-15,0 1 0 0,-1 1-128 0,2 0 0 0,1-2 144 16,4-1-144 0,1-6-384-16,2-2-128 0,2-5-48 0,2-4 0 15,3-6-592-15,-5-9-112 0,13 9-16 0,-2-5-8192 0</inkml:trace>
  <inkml:trace contextRef="#ctx0" brushRef="#br1" timeOffset="136783.07">28683 1837 19743 0,'0'0'880'0,"0"0"176"0,-10 5-848 0,10-5-208 0,0 0 0 0,0 0 0 15,0 0 384-15,14 3 16 0,2-3 16 0,7-1 0 16,5-4-160-16,3 0-48 0,2-2 0 0,0-2 0 16,0 4-1008-1,-1-4-208-15</inkml:trace>
  <inkml:trace contextRef="#ctx0" brushRef="#br1" timeOffset="137342.26">29868 1136 20271 0,'0'0'896'0,"0"0"192"0,-9-3-880 0,0 2-208 0,0 3 0 0,0 1 0 16,-2 2 416-16,-2 4 32 0,-1-3 16 0,-1 7 0 15,-2 0-208-15,1-1-32 0,-2 2-16 0,1 3 0 16,2 2-32-16,2 1-16 16,2 3 0-16,3-2 0 0,2-2 48 0,5 0 16 0,1 0 0 0,3 0 0 15,4-1 64-15,3 1 16 0,1 2 0 0,2 0 0 16,1-4-48-16,1 3-16 0,1 2 0 0,1 0 0 15,2-2-240-15,-1 1 128 0,1-1-128 0,-3 3 0 16,-2-1 0-16,-3-2 128 0,-3 0-128 0,-3 1 0 16,-3-1 0-16,-2-2 128 0,-1-3-128 0,-4 1 0 15,-4 0 240-15,0-2-48 0,0-4-16 0,-2 1 0 16,-3 1 128-16,-1-2 16 0,1 1 16 0,-3-3 0 16,0 0-128-16,1-5-16 0,-2 1-16 0,3-1 0 15,-3-1-176-15,3-2 192 0,2-2-192 0,2-3 192 0,1 0-192 16,2-7 128-16,2 1-128 0,2-3 128 0,0-4 48 15,1-1 0-15,3-1 0 0,4 0 0 0,0-1-176 16,1-1 0-16,0-1 144 0,3-1-144 0,2 0 0 0,3 5 0 16,3-1 0-16,3-1 128 0,2 0-128 0,3 0 0 15,5-2 128-15,3 2-128 0,2-5 0 0,0 2 0 16,1 3 0-16,-3-3 0 0,-2-1 0 0,-2 1 0 16,-4-2 0-16,-2 1 0 0,-2-1 0 0,-6 3 0 15,-2 1 0-15,-2 1 0 0,-8-2 128 0,1 2-128 16,-3 2 128-16,-3 4-128 0,1 4 0 0,-6-1 128 15,-1 5-128-15,-1-1 0 16,-1 3-432-16,-1 4-144 0,-1-2-48 0,1 3-8144 16,-2 1-1648-16</inkml:trace>
  <inkml:trace contextRef="#ctx0" brushRef="#br1" timeOffset="137773.69">30581 1357 11055 0,'0'0'976'0,"0"0"-784"16,0 0-192-16,0 0 0 0,0 0 1408 0,0 0 256 15,0 0 32-15,0 0 16 0,0 0-496 0,0 0-112 16,0 0-16-16,0 0 0 0,0 0-16 0,0 0-16 15,11-5 0-15,3 1 0 0,1-4-224 0,4 2-32 16,3 0-16-16,2-2 0 0,7 3-336 0,-1 1-64 16,2-5 0-16,2 3-16 0,3 2-368 0,-1 0 144 0,-2-1-144 0,-6 1 0 31,-4 1-560-31,-1-1-208 0,-5-1-64 0,-3 2-11328 0</inkml:trace>
  <inkml:trace contextRef="#ctx0" brushRef="#br1" timeOffset="137940.31">30648 1534 23903 0,'-11'10'1056'0,"4"-5"224"0,1 2-1024 0,1 0-256 0,2-1 0 0,-1 4 0 16,4-10 512-16,-1 8 64 0,1-8 16 0,0 0 0 16,0 0-304-16,9 6-64 0,1-3-16 0,4-3 0 15,3 0 48-15,3-3 16 0,3-3 0 0,8 0 0 16,0-1-272-16,7-3 0 0,3 0 0 0,0 1-8256 15,-1-2-1584-15</inkml:trace>
  <inkml:trace contextRef="#ctx0" brushRef="#br1" timeOffset="138415.47">32185 934 13311 0,'-1'-12'0'0,"-3"3"0"15,-1-1 1680-15,-3 6 352 0,-1 0 64 0,-2 2 16 16,-3 2-1088-16,-3 5-224 0,-3-1-32 0,-3 9-16 15,-2 6-448-15,-5 5-96 0,-3 4-16 0,-1 1 0 16,0 4 96-16,1 5 16 0,0 5 0 0,1 2 0 16,1 4-80-16,5 4-16 0,0-1 0 0,7-4 0 15,5-2-208-15,5-3 128 0,7-4-128 0,4-4 0 16,6-6 448-16,6-2-16 0,6-6 0 0,7-2 0 16,5-5 256-16,3-5 48 0,7 0 16 0,5-4 0 15,4-4-208-15,1-3-32 0,-2-5-16 0,-24 0 0 16,9-1-272-16,2-4-48 0,2-2-16 0,3-3 0 0,0-3-32 15,0-3-128-15,-3-4 192 0,31-24-64 0,-16 4 416 16,-15 3 80-16,-10 1 16 0,-7-1 0 0,-7-4 144 16,-6 1 48-16,-5 1 0 0,-7 0 0 0,-3 6-320 0,-6 4-48 15,-4 2-16-15,-7 5 0 0,-7 3-320 0,-7 6-128 16,-7 2 0-16,18 10 144 16,-9 3-2064-16,0 3-400 0,-2-1-96 0</inkml:trace>
  <inkml:trace contextRef="#ctx0" brushRef="#br1" timeOffset="145212.25">26868 3300 10127 0,'0'0'896'0,"-4"-6"-704"0,0-4-192 0,4 10 0 0,-4-8 832 0,2-2 128 16,-1 1 16-16,3 9 16 0,0 0-64 0,-2-10-16 16,0 2 0-16,2 8 0 0,0 0-368 0,0 0-80 15,0 0-16-15,0 0 0 0,0 0 16 0,0 0 0 16,0 0 0-16,0 0 0 0,0 0-128 0,-2 9-16 16,-1 3-16-16,2-2 0 0,1 3 208 0,0 1 64 15,-1 1 0-15,1 4 0 0,-1 1-32 0,-2 6 0 16,-1 2 0-16,-1-3 0 0,-3 3-208 0,2-1-32 15,0 2-16-15,1 0 0 0,-3-2-32 0,3 0 0 16,0-7 0-16,1-1 0 0,0-3 48 0,3-2 0 16,1-2 0-16,0-1 0 0,0-11 16 0,0 0 0 15,5 9 0-15,-5-9 0 0,0 0 80 0,11 0 32 16,1-1 0-16,1-5 0 0,-2-5-48 0,2 0-16 0,-2-4 0 0,2-4 0 16,0-2-176-16,1 0-16 0,-2 2-16 0,2-3 0 15,0-1-160-15,0 0 0 0,-2-3 0 0,-2 3 0 16,-2 0 128-16,-1 1-128 0,1 3 0 0,-1 1 128 15,1 2-128-15,-3 4 0 0,0 0 0 0,-1 4 0 16,-4 8 0-16,0 0 0 0,0 0 0 0,0 0 0 16,0 0 0-16,0 0 0 0,0 0 0 0,0 9 0 15,0 6 0-15,-1 2 0 0,-2 2 0 0,1 1 0 16,0 4-176-16,2 3 176 0,0-3-128 0,3 2 128 16,-1-5 0-16,2-3 0 0,0 1 0 0,2 0 0 15,1-1 0-15,2-2 0 0,1-2 0 0,1-3 0 16,2-3 0-16,2-2 0 0,1-1 0 0,1 0 0 15,4-5 0-15,-1-2 144 0,-1-1-144 0,0 0 0 16,0-2-1120-16,0 0-336 0,0-5-64 0</inkml:trace>
  <inkml:trace contextRef="#ctx0" brushRef="#br1" timeOffset="145645.79">27929 2793 13695 0,'0'0'608'0,"0"0"128"0,0 0-592 0,0 0-144 0,0 0 0 0,-4-7 0 15,4 7 1152-15,-6-4 192 0,6 4 32 0,-9-2 16 16,0 4-464-16,-1 2-96 0,0 2 0 0,-4-1-16 16,0 3-16-16,0 4 0 0,-1 6 0 0,-2 1 0 15,2 2-16-15,0 5 0 0,-1 1 0 0,0 7 0 16,-2 4-128-16,2 4-16 0,-1-1-16 0,2 2 0 15,-1 2-304-15,4-6-48 0,0-2-16 0,2-1 0 16,4-2-128-16,2-2-128 0,3-8 192 0,3 1-192 0,1-3 144 0,3-2-144 16,6-3 0-16,2-2 144 0,2-4-416 0,3 0-96 15,3-5-16-15,1-1 0 16,1-5-592-16,0-3-128 0,0 1-32 0,-1-1-6976 16,-1-3-1392-16</inkml:trace>
  <inkml:trace contextRef="#ctx0" brushRef="#br1" timeOffset="146079.91">28495 2903 16127 0,'0'0'704'0,"0"0"160"0,0 0-688 0,0 0-176 0,0 0 0 0,0 0 0 15,-4-9 576-15,4 9 64 0,-8-4 32 0,8 4 0 16,-11 1-32-16,1 3-16 0,-2 4 0 0,0 0 0 16,-2 5-48-16,-2 5 0 0,0 4 0 0,-1 3 0 15,1-2 16-15,1 4 0 0,2 0 0 0,1 4 0 16,3-3-128-16,2 1-16 0,3 0-16 0,4-3 0 15,4-3-160-15,1 0-16 0,4-4-16 0,2-4 0 16,3-1 64-16,3-3 16 0,1-3 0 0,1-2 0 16,-2-2 64-16,3-3 0 0,-1-2 16 0,-2-4 0 0,5-5 112 15,-2 2 0-15,1-3 16 0,-2-1 0 0,-1 0-144 16,-2-4-48-16,-1 0 0 0,-1-1 0 0,-4 0-160 0,-2 0-48 16,-3-2 0-16,-5 1 0 0,-2 0 0 0,-3-1 0 15,-4-2 0-15,-2-3 0 0,-1 1-256 0,-1 1-64 16,-1-3-16-16,-1 4 0 15,0 2-656-15,1 4-128 0,0 4-32 0,2 0-8224 16,2 8-1648-16</inkml:trace>
  <inkml:trace contextRef="#ctx0" brushRef="#br1" timeOffset="146496.68">28712 2502 15375 0,'0'0'672'0,"0"0"160"0,0 0-672 0,0 0-160 0,0 0 0 0,0 0 0 15,0 0 896-15,0 0 128 0,0 0 48 0,0 0 0 16,12 6-208-16,-1 0-32 0,2 2-16 0,1 3 0 16,0 4 0-16,1 1 0 0,3 3 0 0,5 1 0 15,-3 1 48-15,3 6 16 0,2 2 0 0,-3 0 0 0,1 1-240 0,-3-1-64 16,-1 5 0-16,-2 0 0 0,-5 1-272 0,-1-1-64 16,0 0-16-16,-5-1 0 0,-2-6 64 15,-1 2 16-15,-3-3 0 0,-3 0 0 0,-1-3 0 0,-1 0 0 16,-1 1 0-16,-2-3 0 0,-1-2-64 0,1-1-16 15,-3 1 0-15,1 0 0 0,0 0-224 0,1-3 176 16,-1 0-176-16,0-4 160 0,-2 0-160 0,2 0-176 16,0-3 48-16,4-1 0 15,6-8-1440-15,-7 4-288 0,7-4-48 0,0 0-11280 0</inkml:trace>
  <inkml:trace contextRef="#ctx0" brushRef="#br1" timeOffset="146872.74">29725 2859 12895 0,'0'0'1152'15,"0"0"-928"-15,0 0-224 0,0 0 0 0,0 0 1664 0,0 0 304 16,0 0 48-16,0 0 16 0,0 0-688 0,0 0-128 15,0 0-16-15,12 4-16 0,2-5-432 0,1-3-96 16,3-1-16-16,2 1 0 0,2-5-336 0,1 2-80 16,-1 2-16-16,0-3 0 0,-2 3-208 0,1-2-240 15,-2 0 48-15,-1 3-7856 16,-4 3-1568-16</inkml:trace>
  <inkml:trace contextRef="#ctx0" brushRef="#br1" timeOffset="147041.49">29762 3023 19343 0,'0'0'848'0,"0"0"192"0,-6 5-832 0,6-5-208 0,0 0 0 0,2 9 0 16,-2-9 1344-16,7 8 208 0,4-6 48 0,2-2 16 15,6-1-880-15,4-3-176 0,2-2-48 0,3 1 0 16,4 2-352-16,0-4-160 0,1 0 128 0,-3 1-128 31,-1-4-1056-31,2 3-288 0</inkml:trace>
  <inkml:trace contextRef="#ctx0" brushRef="#br1" timeOffset="151282.81">3226 4433 2751 0,'0'0'256'0,"0"0"-256"0,0 0 0 0,0 0 0 16,0 0 1248-16,0 0 208 0,0 0 32 0,0 0 16 0,0 0-912 0,0 0-176 16,0 0-32-16,0 0-16 0,0 0-144 0,0 0-32 15,0 0 0-15,0 0 0 0,0 0 48 0,0 0 0 16,0 0 0-16,0 0 0 0,0 0 144 0,0 11 16 16,0-11 16-16,0 0 0 0,0 0 112 0,8 9 32 15,-8-9 0-15,0 0 0 0,10 7 80 0,-1-4 32 16,-9-3 0-16,13 2 0 0,-1-1-160 0,1 1-16 15,1-3-16-15,0 2 0 0,2 2-160 0,0-2-48 16,4 1 0-16,-1-1 0 0,3-1-80 0,3 1-32 16,2 0 0-16,3 2 0 0,3-1 48 0,2 0 16 15,-1-1 0-15,2 0 0 0,0-1-16 0,1 0 0 16,-1 0 0-16,1 3 0 0,1-3 48 0,3 1 16 0,1-1 0 16,2 0 0-16,4 0-16 0,2 0 0 0,2 0 0 15,0 1 0-15,0 1-80 0,-1-2-32 0,-1 0 0 16,-1 0 0-16,1-2-144 0,2 2 160 0,3-1-160 0,1 1 160 15,1 0-160-15,-1 1 0 0,-2 2 144 0,-2-3-144 16,-1-1 128-16,1 1-128 0,2 0 160 0,3 0-160 16,4-2 192-16,1 1-64 0,1 1-128 0,-6 0 192 15,-4-1-192-15,2 1 144 0,1-3-144 0,1 3 128 16,-1 0-128-16,4 3 0 0,3-1 144 0,-1 1-144 16,-3-2 128-16,-1 4-128 0,1-1 128 0,-2 0-128 15,0-4 0-15,3 1 0 0,2 2 0 0,2-2 0 16,-1 1 0-16,-3 1 0 0,-3 0 0 0,-1 2 128 15,0-3 0-15,1 1 16 0,1-2 0 0,0 2 0 16,1 0-144-16,-2 2 0 0,-1-1 0 0,0-1 0 16,-2-1 128-16,0 1-128 0,-3-1 192 0,1 2-64 0,0-2 16 0,2-1 0 15,2 0 0-15,-1-1 0 0,1 0-144 0,-3 0 192 16,-2 1-192-16,0-1 192 0,-1-1-192 16,2 0 192-16,0 0-192 0,0-2 192 0,0-1-192 0,-1 2 128 15,0 0-128-15,-2 0 128 0,-2-1-128 0,-1 1 192 16,-1-1-192-16,-1-2 192 0,-1 0-192 0,2 1 0 15,2 0 0-15,1-1 128 0,-1 3-128 0,-1-1 0 16,-4 2 144-16,-1-3-144 0,-3-1 0 0,-1 1 0 16,-1 0 0-16,0 2 128 0,-2-2-128 0,1 0 0 15,-1 2 0-15,0-1 128 0,1 1-128 0,-2 0 0 16,-2 0 0-16,2 1 0 0,2 1 0 0,-5-2 144 16,-3 1-144-16,-2-2 0 0,0 1 0 0,-3 1 0 0,1-1 0 15,-1 1 0-15,-2 1 128 0,-1 0-128 0,0 0 0 0,-3 0 0 16,-1 0 272-16,-1 0-48 0,-1-1-16 0,-2 1 0 15,-1 0-16-15,0 1 0 0,-10-1 0 0,11 0 0 16,-11 0-192-16,10 1 176 0,-10-1-176 0,0 0 160 16,10 0-160-16,-10 0 160 0,0 0-160 0,0 0 160 15,0 0-160-15,0 0 128 0,0 0-128 0,0 0 128 16,0 0-128-16,0 0 0 0,0 0 0 0,0 0-176 31,0 0-1552-31,0 0-304 0,0 0-64 0,0 0-9840 0</inkml:trace>
  <inkml:trace contextRef="#ctx0" brushRef="#br1" timeOffset="154169.31">31164 2576 14735 0,'0'0'640'0,"-1"-9"160"0,1 9-640 0,0 0-160 0,0-6 0 0,0 6 0 16,0 0 576-16,0 0 96 0,0 0 16 0,0 0 0 16,0 0-256-16,0 0-48 0,-8 0-16 0,8 0 0 15,-9 3-144-15,2 4-32 0,0 2 0 0,2 0 0 16,-1 2 48-16,2 3 0 0,-3-1 0 0,0 8 0 0,0 5 80 0,-1 3 32 15,2-1 0-15,-1 4 0 0,1 3-80 0,1 1-16 16,-2-1 0-16,1 0 0 0,-2 0 64 0,1-2 0 16,-1 2 0-16,2-1 0 0,-1-6-128 0,2 0 0 15,0-4-16-15,0 0 0 0,0 2-48 0,0-7-128 16,4 0 192-16,-2-3-64 0,1-2-128 0,0-2-144 16,1 0 144-16,0-1-208 15,1-11-896-15,0 0-176 0</inkml:trace>
  <inkml:trace contextRef="#ctx0" brushRef="#br1" timeOffset="154393.79">30640 2928 23951 0,'0'0'2128'0,"0"0"-1696"0,0 0-432 0,0 0 0 15,0 0 272-15,14 8-16 0,6-5-16 0,1 1 0 16,3 0 176-16,4 1 32 0,4-2 16 0,5-2 0 16,6-1-304-16,3 1-160 0,1-1 160 0,-3 0-160 15,-2 0 160-15,-4 1-160 0,-4 1 160 0,-3-2-160 16,-1 0 0-16,-4 0-192 0,-2 0 16 0,-1-2-7744 16,-2 1-1552-16</inkml:trace>
  <inkml:trace contextRef="#ctx0" brushRef="#br1" timeOffset="154738.74">31952 2314 26031 0,'0'0'1152'0,"0"0"240"0,0 0-1120 0,0 14-272 0,-1 3 0 0,-2 3 0 16,-2 3 224-16,-2 10-16 0,-2 6 0 0,-1 6 0 16,-2-1 288-16,0 7 48 0,-4 5 16 0,-3 4 0 15,-2 1 96-15,-4 1 32 0,1 4 0 0,0-2 0 16,-1-7-240-16,3-3-32 0,2-4-16 0,2-5 0 15,1 0-144-15,3-5-48 0,2-3 0 0,3-6 0 16,-3-3-48-16,6-1-16 0,1-5 0 0,1-1 0 16,0-3-144-16,2-1-256 0,2-2 64 0,0-1-9776 15,1-4-1952-15</inkml:trace>
  <inkml:trace contextRef="#ctx0" brushRef="#br1" timeOffset="156222.87">2094 10327 17615 0,'0'0'384'0,"0"0"64"0,0 0 32 0,0 0 32 0,-14 0-512 0,14 0 0 16,0 0 0-16,-3-4 0 0,-2 0 416 0,1-2-32 15,2-2 0-15,-4 2 0 0,3-3-96 0,0 3-32 0,-1-3 0 16,2 4 0-16,2-2 64 0,-4 0 16 15,-1 2 0-15,0 1 0 0,1-1-16 0,-2 1 0 16,1-1 0-16,-1 1 0 0,1-4 80 0,2 2 16 16,-1-2 0-16,1 1 0 0,2-1-32 0,2-2-16 15,3 2 0-15,1-2 0 0,0-1-176 0,3 1-48 16,2-4 0-16,0 1 0 0,4 0-144 0,1 0 0 16,2-1 0-16,-3 4 0 0,2-1 0 0,1 2 0 0,-1 1 0 0,1 4 0 15,0 1-128-15,-1 0 128 16,-1 3 0-16,1 5 0 0,-1 2 0 0,-1 4 0 0,-3 0 0 0,-1 6 128 15,-3 1 0-15,-2 1-128 0,-3 4 192 16,-2-2-64-16,-2 0-128 0,-2-1 192 0,-1-1-192 16,-3-1 192-16,-4 0 64 0,-2-2 32 0,0-1 0 0,-2 1 0 15,-1-6 0-15,-1 0 0 0,1-1 0 0,-2-1 0 16,-2-7 0-16,-1 0 0 0,-1-2 0 0,4 0 0 0,1-7-80 16,3-1-16-16,-3-2 0 0,2-2 0 0,3-2-192 0,3-2 0 15,2-3 128-15,4 1-128 0,4-2 0 0,4 5-160 16,5-1 32-16,1 0 0 0,4-1-64 15,3 1 0-15,-1 2 0 0,5 1 0 0,0 5 192 0,2 0-128 16,-1 5 128-16,-2 2-128 0,-1 2 128 16,0 4 0-16,0 3 160 0,-2 3-160 0,-2 4 0 0,-5 2 0 15,0-1 0-15,-2 1 0 0,-4 1 0 0,0-2 0 16,-4 2 0-16,-3-2 0 0,-3 0 0 0,-3-3 0 16,-1-1 0-16,-1 1 0 0,0-6 192 0,0 0 0 15,-2 1 0-15,1-6 0 0,1-2-32 0,1-4-16 16,0-2 0-16,-1 1 0 0,3-6-144 0,-1 1 128 15,-1-3-128-15,2 0 128 0,5-1-320 0,1 1-64 16,-1 2 0-16,3 0-16 16,4 1-1552-16,0 4-304 0</inkml:trace>
  <inkml:trace contextRef="#ctx0" brushRef="#br1" timeOffset="157008.99">2054 10542 10127 0,'0'0'896'0,"3"-5"-704"0,0-1-192 15,-3 6 0-15,6-6 1200 0,-3 1 208 16,2 2 32-16,-5 3 16 0,0 0-544 0,7-3-96 0,-2-4-32 0,-5 7 0 16,0 0-160-16,0 0-48 15,9 0 0-15,-9 0 0 0,0 0 112 0,0 0 16 0,9 4 0 0,-3 4 0 16,-6-8-128-16,4 9 0 0,-2 3-16 0,0 4 0 16,2 0-112-16,-3 3 0 0,-2 0-16 0,1 7 0 15,0 2 160-15,0 5 48 0,0 2 0 0,1 2 0 16,1 0-224-16,0 4-32 0,1 4-16 0,-1-1 0 0,-1 1-112 0,0 0 0 15,-1 2-16-15,0-3 0 0,-1 2-96 16,0-3-16-16,-1 2 0 0,0-4 0 0,-1-1 32 0,1 1 0 16,1-3 0-16,-5 0 0 0,0-2 96 0,0-1 0 15,1 0 16-15,-2-4 0 0,1-1-48 0,0 0-16 16,-2-3 0-16,2 0 0 0,-3-2-64 0,1 2-16 16,2-4 0-16,1 2 0 0,0-3-128 0,-1-2 128 15,1-2-128-15,0 0 128 0,1-4-128 0,1-2 0 16,0 1 0-16,1-2 0 0,-2-3 0 0,4-8 0 15,0 0 128-15,-3 8-128 0,3-8 0 0,0 0 0 16,0 0 0-16,0 0-176 16,-4-4-256-16,-1 0-48 0,1 0-16 0,-1-2 0 15,2-3-640-15,-2 3-128 0,1-3-16 0,0 2-7552 16,-1-3-1520-16</inkml:trace>
  <inkml:trace contextRef="#ctx0" brushRef="#br1" timeOffset="157304.94">1726 11703 11967 0,'0'0'1072'0,"-4"11"-864"0,3-4-208 0,1 6 0 16,1 0 1632-16,3 1 288 0,-1 1 48 0,1 3 16 15,1 1-560-15,2 4-96 0,3-1-32 0,1 0 0 0,-1 2-320 0,1 3-64 16,2-2-16-16,0 3 0 15,1-1-320-15,-2 1-80 0,1-4-16 0,1 3 0 0,-1-7-224 16,1-2-32-16,0-2-16 0,0-5 0 0,1-2 320 0,0-2 64 16,0-2 16-16,2-5 0 0,-2-5 16 0,3 0 0 15,2-5 0-15,1 0 0 0,-5-6-272 0,1 0-48 16,-1-3-16-16,1-1 0 0,-2-1-160 0,-1 0-128 16,0-2 192-16,0 1-192 0,0 2 0 0,-1 1 0 15,1 1 0-15,-2 0 0 16,0 0-1984-16,1 1-384 0,-1 1-96 0</inkml:trace>
  <inkml:trace contextRef="#ctx0" brushRef="#br1" timeOffset="157738.23">2996 10760 21247 0,'0'0'944'16,"-8"0"192"-16,1 0-912 0,0 4-224 0,1 0 0 0,1 0 0 0,0 2 672 0,1 3 96 15,0 4 0-15,0-1 16 0,-2 4-256 0,4 0-48 16,-2 3-16-16,0 3 0 0,1 3 400 0,2 1 80 16,1 4 16-16,-1 2 0 0,-2-2-400 0,3 5-80 15,3 0-16-15,-2 1 0 0,-1 0-224 0,0-1-48 16,0 1-16-16,0-3 0 0,-1-1 64 0,-2-4 16 15,1-3 0-15,-2-1 0 16,0-2-768-16,-1-2-128 0,0-1-48 0,1-6 0 16,-1-2-512-16,0-1-96 0,-3-4-32 0,2-4-10656 0</inkml:trace>
  <inkml:trace contextRef="#ctx0" brushRef="#br1" timeOffset="157933.99">2626 11199 22223 0,'0'0'480'0,"0"0"96"0,0 0 32 0,0 0 32 0,0 0-512 0,9 0-128 0,1 1 0 0,-1 0 0 15,3-1 480-15,0 0 64 0,2-1 16 0,4 0 0 16,2 0-48-16,2-1-16 0,0 1 0 0,3 0 0 16,-2 1-208-16,4-2-32 0,1-1-16 0,1 1 0 15,1 1-96-15,1 0-16 0,-5-2 0 0,2 2 0 16,-2 1-1600-16,-3-1-336 15</inkml:trace>
  <inkml:trace contextRef="#ctx0" brushRef="#br1" timeOffset="158534.81">3377 10858 13823 0,'0'0'1216'0,"0"0"-960"16,0 0-256-16,0 0 0 0,0 0 896 0,0 0 128 0,0 0 16 0,-2 6 16 15,2-6-848-15,0 0-208 0,0 0 0 0,0 0 0 16,0 0 400-16,0 0 48 0,1 9 0 0,-1-9 0 16,0 0 336-16,0 0 80 0,0 0 16 0,0 0 0 15,8-5-176-15,1 0-48 0,0-1 0 0,1-4 0 16,0 0-272-16,0-3-48 0,1-2-16 0,2-1 0 0,0 1 48 15,1-1 0-15,0 0 0 0,0 0 0 16,0 1 48-16,1-1 16 0,-1 4 0 0,-2 1 0 0,0-1 0 16,0 1 0-16,-2 3 0 0,-1 3 0 0,1-2-240 0,-1 6-32 15,-2 0-16-15,-7 1 0 0,7 3 16 0,-1 5 0 16,-1-2 0-16,2 6 0 0,-2-1-32 0,-2 6-128 16,0 4 192-16,1 4-64 0,-3 0-128 0,0 4 0 15,-1 3 144-15,0 1-144 0,-1 4 128 0,1 0-128 16,-1 0 128-16,-3 1-128 0,-1 2 128 0,-1 1-128 15,-1-1 128-15,0-2-128 0,-2-1 128 0,1-2-128 16,0-2 128-16,0-2-128 0,0-2 0 0,0-1 128 16,-1-4-128-16,2-2 0 15,0-2-464-15,2-1-176 0,0-5-16 0,0 0-16 16,-1-5-1952-16,-1 0-384 0,0-5-64 0</inkml:trace>
  <inkml:trace contextRef="#ctx0" brushRef="#br1" timeOffset="158754.1">3238 11697 23327 0,'0'0'1024'0,"0"0"224"0,0 0-992 0,0 0-256 0,0 0 0 0,0 0 0 15,0 0 336-15,0 0 32 0,0 0 0 0,10 0 0 16,4-2 272-16,1-4 48 0,1 1 16 0,6 2 0 15,4-5-64-15,1 3 0 0,7 1 0 0,1 3 0 16,5-1-192-16,1 2-64 0,0 0 0 0,-1 0 0 16,-4 0-128-16,-1 3-48 0,-3 0 0 0,-3 0 0 15,0 4-784-15,-5-2-176 0,-4 4-16 0,5 2-12512 16</inkml:trace>
  <inkml:trace contextRef="#ctx0" brushRef="#br1" timeOffset="159639.01">1683 12866 19583 0,'-13'-10'864'0,"7"3"176"0,0-1-832 0,-2-1-208 15,0 3 0-15,8 6 0 0,-7-7 576 0,7 7 80 16,-9-6 16-16,9 6 0 0,0 0-112 0,0 0-32 16,0 0 0-16,0 0 0 0,-7 6-112 0,4 3-32 15,1 7 0-15,2 3 0 0,3 1 16 0,2 8 0 16,1 1 0-16,1 7 0 0,-1 2-144 0,0 6-16 15,2 0-16-15,-2 1 0 0,1 2-224 0,-2-1 128 16,0 4-128-16,-1-7 0 0,-2-1 0 0,1-3 128 0,-2-4-128 16,-1-2 0-16,0-4 0 0,0 0 0 0,-1-6 0 0,1-4 0 31,0-1-1632-31,-1-4-320 0,-2-1-64 0</inkml:trace>
  <inkml:trace contextRef="#ctx0" brushRef="#br1" timeOffset="159857.54">1331 13236 16575 0,'-12'-4'736'0,"6"2"160"0,6 2-720 15,0 0-176-15,-2-8 0 0,2 8 0 0,0 0 2144 0,0 0 400 0,14 0 80 0,2 3 0 16,2-1-2112-16,5 5-512 0,5-2 0 0,2 4 0 0,-2-3 0 0,1 3 0 15,1 1 0-15,-2 3 0 0,-4-4 0 0,0 3 0 16,-1-1 0-16,1-1 0 0,-1 0-128 0,0-4 0 16,-3-2 0-16,0 0-7488 15,1 1-1472-15</inkml:trace>
  <inkml:trace contextRef="#ctx0" brushRef="#br1" timeOffset="160464.99">2167 12659 18431 0,'-19'-9'1632'0,"5"6"-1312"0,-2-3-320 0,-5-1 0 16,-3 0 656-16,0 0 64 0,0-2 16 0,-3 5 0 15,1-1-336-15,-1-1-64 0,-2 2-16 0,1 0 0 16,-2-1-80-16,0 4-32 0,-1-1 0 0,0 4 0 16,1 0-80-16,0 3-128 0,-2 0 176 0,-1 6-176 15,-3-4 0-15,-2 6 0 0,-5-4 0 0,0 5 0 16,0 2 176-16,2 1-176 0,2-1 160 0,0 5-160 16,3 4 224-16,0 3-48 0,2 0-16 0,2 5 0 15,0 1-160-15,3 5 160 0,1 3-160 0,-1-1 160 16,2 3 16-16,0 1 0 0,7 2 0 0,1-2 0 15,2 2 144-15,6 0 16 0,3 3 16 0,6-1 0 0,4-2-352 0,7 0 0 16,5 2 0-16,3 0 128 0,7-3-128 0,1 2 0 16,1-3 0-16,2-1 0 0,3-1 0 15,5 3-128-15,0-5 128 0,4-1-192 0,3 0-128 0,5-3-48 16,4 0 0-16,2-6 0 16,5-5-128-16,-7-3-16 0,1-4-16 0,-2-5 0 0,0-3 288 15,0-5 64-15,2 0 16 0,2-6 0 0,1-6 288 0,1-2 48 16,0-8 16-16,-1-3 0 0,-6-7 352 0,-1-4 80 15,-3-5 16-15,4-6 0 0,-3-2-128 0,1-5-32 16,-2-1 0-16,2 0 0 0,-2-5-256 0,-4-4-48 16,-7-2-16-16,-7-5 0 0,-6 2 96 0,-6-7 0 0,-5-1 16 15,-4-2 0-15,-2 1 224 0,-3 1 32 16,-6-1 16-16,0 5 0 0,-2 10-256 0,-3 6-48 0,-4 6-16 16,-2 6 0-16,-2 9 0 0,-6 3 0 0,-2 8 0 0,-4 2 0 15,-6 2-224-15,-3 7 0 0,-4 7 0 0,-2 1-9584 16,-2 5-1808-16</inkml:trace>
  <inkml:trace contextRef="#ctx0" brushRef="#br1" timeOffset="163960.54">4199 10413 3679 0,'0'0'320'0,"0"0"-320"0,0 0 0 0,1 10 0 16,-1-10 960-16,0 0 128 0,0 8 32 0,0 0 0 15,0-8-576-15,0 0-112 0,1 9-32 0,-1-2 0 16,0-7 144-16,0 9 32 0,0-3 0 0,0 3 0 16,0-9-384-16,1 4-192 0,-1-4 192 0,0 0-192 15,3 7 0-15,-2-1 0 0,-1-6 0 0,5 5 0 16,-2 0 0-16,-3-5 0 0,2 9 0 0,-2-9 0 15,5 6 0-15,0 1 0 0,-5-7 0 0,4 7 0 16,-4-7 0-16,4 7 0 0,-4-7 0 0,3 9 0 16,-3-9 272-16,2 7-48 0,1 2-16 0,-2-3 0 0,-1-6 224 0,1 8 32 15,-1-8 16-15,3 9 0 0,-3-9 192 0,0 6 32 16,0-6 16-16,1 9 0 0,-1-2-464 0,0 1-112 16,1-1-16-16,1 0 0 0,-2 2 640 0,0-1 128 15,0 3 32-15,0-3 0 0,0-8-752 0,1 10-176 16,-1-2 0-16,0 2 0 0,1-4 144 0,0 3 48 15,-1-2 0-15,2 1 0 0,-2-8 128 0,1 7 48 16,-1-7 0-16,1 7 0 0,-1-7-48 0,2 9 0 0,-2-9 0 0,0 0 0 16,0 0 48-16,0 0 0 15,0 0 0-15,0 0 0 0,0 0 352 0,0 0 80 0,0 0 16 0,0 0 0 16,0 0-480-16,-2-6-80 16,1-3-32-16,0 0 0 0,-1-2-80 0,2-4-16 15,0 1 0-15,0-3 0 0,2-2 112 0,-4-1 16 0,2-2 0 0,2-5 0 16,0 1-256-16,0-5 0 0,-2-2 128 0,1 0-128 15,-1-5 0-15,1 0 144 0,2 0-144 0,-3-1 128 16,0 0-128-16,1 0 192 0,0-1-192 0,2 2 192 16,-2-3-192-16,0 5 0 0,2-3 144 0,-1 1-144 15,-2-2 0-15,-1 2 0 0,2-1 0 0,1 1 128 16,-2 1-128-16,0-1 128 0,0 0-128 0,-2-1 128 16,1 1-128-16,0-1 176 0,-2 3-176 0,2 0 192 0,0 0-192 15,-1 0 128-15,1-1-128 0,0 0 128 0,1 0-128 0,-1 1 0 16,-2 0 0-16,2-3 128 0,1-3-128 15,-1 2 0-15,-2 0 0 0,2 1 0 0,-1 1 0 0,1 0 128 16,1 0-128-16,0 1 0 0,-1 1 128 0,1 3-128 16,2 4 128-16,0-2-128 0,-2 6 0 0,2-2 0 15,1 3-144-15,1-3 144 0,-4 3 0 0,0 0 0 16,2 0 128-16,-1 1-128 0,-1 0 0 0,0-1 0 16,0 0 0-16,0 4 0 0,2-2 128 0,-2-1-128 15,0 1 0-15,-2 1 144 0,1-1-144 0,0-2 0 16,0 2 0-16,1 1 0 0,1-1 0 0,-1 3 0 15,-1 1-160-15,-2 2 160 0,3-1 0 0,0 1 0 16,0 1 0-16,3 1 0 0,-3 1 128 0,0-1-128 16,1 1 0-16,0 0 0 0,-1 2 0 0,1-2 128 15,2 2-128-15,-2 2 0 0,1-2 0 0,0 2 0 16,2-2 0-16,-2 4 0 0,1-3 0 0,0 5 0 16,0-3 0-16,-3 8 0 0,4-6 0 0,-4 6 0 15,0 0 0-15,0 0 0 0,0 0-336 0,0 0-32 16,0 0 0-16,0 0 0 15,3 15-1728-15,-5-2-336 0,-1-3-80 0,-1 0-16 0</inkml:trace>
  <inkml:trace contextRef="#ctx0" brushRef="#br1" timeOffset="164431.22">3821 8763 3679 0,'0'0'320'0,"0"0"-320"0,-3 7 0 0,3-7 0 0,0 0 1680 0,-5 6 272 15,-1 0 48-15,6-6 16 0,0 0-864 0,0 0-160 16,-5 2-32-16,5-2-16 0,0 0 16 0,0 0 16 15,-4-9 0-15,4 1 0 0,0-2-240 0,0 0-48 16,4-4-16-16,0-1 0 0,1-2-384 0,0-1-80 16,4-2-16-16,0-2 0 0,3-4 192 0,1-1 48 15,1-2 0-15,3 2 0 0,0-2 32 0,1 1 16 16,1-3 0-16,2 0 0 0,2 0-32 0,-3 2-16 16,-1-2 0-16,0 2 0 0,0 1-144 0,0-1-32 15,-1 2 0-15,0 1 0 0,0 3-96 0,-1 0-32 16,-3 0 0-16,0 4 0 0,0 1 16 0,0 3 0 0,-2 0 0 0,0 2 0 15,2 1 64-15,2 6 16 0,1 3 0 16,-1 3 0-16,-1 3-96 0,1 2 0 16,2 5-128-16,0 0 192 0,2 6 64 0,-2 1 0 15,0 4 0-15,-2 2 0 0,1-2-16 0,0 1 0 0,-3 2 0 16,0 2 0-16,-2-4-96 0,0 4-16 0,-2-1 0 16,-1 1 0-16,0-1 192 0,-6-2 16 0,1 1 16 0,-1 2 0 31,-4-5-864-31,-1 2-192 0,0 0-16 0,-1-4-12960 0</inkml:trace>
  <inkml:trace contextRef="#ctx0" brushRef="#br1" timeOffset="165340.03">4804 9644 3679 0,'0'0'320'0,"0"0"-320"0,0 0 0 0,0 0 0 16,-7 2 2272-16,7-2 384 0,-5-2 80 0,0 0 16 0,-1-3-1216 15,1-3-224-15,1 2-48 0,0-5-16 0,1 3-416 0,-2-6-96 16,3-2-16-16,1 0 0 0,1-2-144 16,0-1-48-16,-2-1 0 0,2 1 0 0,2-3-144 0,-1 0-48 15,0 1 0-15,2 3 0 0,0 3 96 0,1 3 16 16,0 1 0-16,0 6 0 0,-4 5-448 0,0 0 0 15,0 0-192-15,8 2 192 0,-1 6 0 0,3 3 0 16,2 5 0-16,-2 0 0 0,-2 2 0 0,-1 1 128 16,1 1-128-16,-1 3 192 0,-1 4-192 0,-1-2 0 15,-2 2 144-15,0-3-144 0,-1-1 128 0,0 0-128 16,-2-5 160-16,1-4-160 0,-1-2 176 0,1 1-176 16,1-5 192-16,-2-8-192 0,0 0 208 0,0 0-64 15,0 0-16-15,0 0 0 0,5-4 240 0,0-2 32 16,1-6 16-16,-2-2 0 0,0-2-160 0,0-2-48 15,-2-3 0-15,-1 0 0 0,1-1-80 0,-2-2-128 0,0 1 176 0,-2 0-176 16,-1-3 144-16,-1 0-144 0,-1-3 0 0,0 2 144 16,-2-2-144-16,2 5 160 15,1-1-160-15,-2 0 160 0,1 1-160 0,-3-1 0 0,1 1 144 16,-1-1-144-16,2 1 0 0,-3 1 0 0,0 2 0 0,0-3 128 16,0 1-128-16,0 1 0 0,0-1 128 0,-1 2-128 15,2 2 0-15,0 0 0 0,0-2 0 0,0 2 0 16,2 3 0-16,1-1 0 0,-3 1 0 0,3 0 0 15,-2 4 0-15,4-2 0 0,2 1 0 0,-1 3-128 16,2-3 128-16,3 3 0 0,0 1-144 0,0-2 144 16,4 2-128-16,-1-4 128 0,2 5-160 0,2-3 160 0,1 1 0 15,5 1 0-15,1-4-128 0,4 3 128 0,2-3 0 16,-1-1 0-16,6-1 0 0,2 0 0 0,0 1 0 16,2-1 0-16,1-2 0 0,0 2 0 0,0 0 0 15,-1 1 0-15,-4 1 0 0,-2-1 0 0,1 2 0 0,-4 3 0 16,-4-1 0-16,4 0 0 0,-5-1 0 0,-3 7 0 15,-3 1-144-15,-2 0 144 16,-10 3-2032-16,0 0-320 0</inkml:trace>
  <inkml:trace contextRef="#ctx0" brushRef="#br1" timeOffset="165984.81">5334 8888 17103 0,'0'0'752'0,"0"0"160"0,0 0-720 0,0 0-192 0,0 0 0 0,0 0 0 15,0 0 576-15,0 0 96 0,-8-4 16 0,2 2 0 16,-2 0-16-16,0 2 0 0,1 3 0 0,-1 2 0 15,1-1 224-15,-2 1 32 0,0 6 16 0,-1-2 0 16,-2 3-464-16,1 2-96 0,-2-2 0 0,2 4-16 16,0 1-80-16,2 2-16 0,3 3 0 0,0-3 0 15,2 0-144-15,1 0-128 0,3-1 192 0,4 0-192 0,-1 1 192 0,4-1-192 16,2 0 192-16,1-2-192 16,3-1 304-16,1-2-48 0,3 1-16 0,-1 0 0 0,1-4 64 0,3 2 16 15,2-1 0-15,-1-2 0 0,0 4-160 0,-2-2-32 16,0-1 0-16,-1 4 0 0,-2-2-128 0,1-1 0 15,-2 2 144-15,-2 3-144 0,-1-2 0 0,-3-1 128 16,-2 0-128-16,-2 1 0 0,-3-4 272 0,2 0-16 16,-4-1 0-16,0 0 0 0,-1-2 160 0,-2 2 32 15,-2-4 0-15,0 1 0 0,-3-1-256 0,3-2-32 16,-2-1-16-16,-2-1 0 0,-1-1-144 0,-1-1 192 16,0-2-192-16,2-2 192 0,0-3-192 0,-2 5 160 15,-2-8-160-15,0 3 160 0,1-5-160 0,1 0 0 16,3 0 0-16,1-2 128 0,0-1-128 0,3-1 0 15,2-1 0-15,0 1 0 0,1-1 0 0,2 0 0 16,1-1-144-16,1 0 144 0,-2 0 0 0,2 0 0 16,1-3-128-16,-1 2 128 0,3 1 0 0,0-2-128 15,0 1 128-15,1 0 0 0,-1 1 0 0,-1-3 0 16,0-2 0-16,0 4 0 0,2 0 0 0,-2 3 0 16,-3-1 0-16,2 0 0 0,-1 0 0 0,-3 2 0 0,-2 2 0 0,-2 2 0 15,2-2 0-15,1 3 0 0,-4 2 0 0,-1-1 0 16,-1 2 0-16,-3-1 0 0,2 3 128 0,-2 3-128 15,2 0 0-15,-2 1 0 0,2 0 0 0,1 4 0 16,-2 1-432 0,1 1-16-16,2 2-16 0,1 3 0 0,1-1-2064 0,0 3-416 15</inkml:trace>
  <inkml:trace contextRef="#ctx0" brushRef="#br1" timeOffset="168314.74">26703 4794 7359 0,'0'0'656'0,"0"0"-528"0,2-10-128 0,2 5 0 0,-4 5 960 0,5-8 176 15,-5 8 16-15,5-6 16 0,-5 6-656 0,6-7-144 16,-6 7-32-16,5-9 0 0,-1 3 32 0,-4 6 0 16,5-8 0-16,-5 8 0 0,4-7 272 0,-4 7 64 15,3-9 16-15,-1 3 0 0,-2 6 96 0,0 0 16 16,3-7 0-16,-3 7 0 0,0 0-32 0,0 0 0 15,0 0 0-15,0 0 0 0,0 0-112 0,0 0-32 16,0 0 0-16,0 0 0 0,-5 9-144 0,0 2-48 16,-2 0 0-16,1 4 0 0,-2 5-128 0,1 4-16 15,-3-2-16-15,-1 3 0 0,0 2-96 0,-1 4-16 16,1-2 0-16,1 4 0 0,0 0-192 0,0 3 0 16,2-2 0-16,0-1 0 0,1-4 128 0,2-2-128 0,1-8 0 0,2-1 0 15,2-3 128-15,2-4-128 0,0 0 0 16,-2-11 144-16,8 7 48 0,1-2 0 0,0-1 0 0,2-5 0 15,2-3 128-15,-2-2 48 0,2-1 0 0,0-4 0 16,-1 1-176-16,1-4-48 0,-1 0 0 0,0-2 0 16,1 0-144-16,0-1 0 0,-1 2 144 0,1-1-144 15,0-2 0-15,0 1 0 0,-2 2 0 0,0-1 128 16,1-1-128-16,-2 1 0 0,0-2 0 0,0 0 0 16,-1-1 0-16,1 0 0 0,1-2 0 0,0 0 128 15,-2-1-128-15,0 1 0 0,0-2 0 0,0 0 0 16,-2-3 0-16,3 5 0 0,-2 2 0 0,-2 1 0 15,-2 0 0-15,-1 5 0 0,-1 5 0 0,-2 8 0 16,0 0 0-16,0 0 0 0,0 0 0 0,0 0-128 16,0 0 128-16,0 15-160 0,-1 3 160 0,0 2-160 15,0 4 160-15,1 4 0 0,1-1 0 0,-1 3-128 0,-3 1 128 0,1-1 0 16,-1 2 0-16,1 1 0 0,-2-1 0 0,1-4 0 16,3-1 0-16,0-6 0 0,2-3 0 0,1-2 144 15,1-3-144-15,1-4 0 16,2 0-256-16,4-5-176 0,0-2-16 0,3-3-8560 15,0-4-1696-15</inkml:trace>
  <inkml:trace contextRef="#ctx0" brushRef="#br1" timeOffset="168849.6">27600 4147 15663 0,'0'0'1392'0,"0"0"-1120"0,0 0-272 0,0 0 0 16,0 0 464-16,0 0 48 0,0 0 0 0,-5 10 0 15,-4 4 48-15,1-3 16 0,1 3 0 0,-1 2 0 16,-1 0-128-16,0 1 0 0,-1 1-16 0,1-2 0 0,0 2 32 0,0-3 16 16,1-2 0-16,-1 0 0 0,0-2 48 0,2-5 16 15,2 2 0-15,5-8 0 0,-7 6 32 0,7-6 0 16,0 0 0-16,0 0 0 0,0 0 0 0,0 0 0 15,0 0 0-15,1-9 0 0,1-2-112 0,5-4-16 16,0-1 0-16,4 1 0 0,-1 0-256 0,1-2-48 16,1 0-16-16,-1-2 0 0,1 0-128 0,0 1 0 15,-3 0 0-15,0 1 128 0,-1 5-128 0,-1-1 0 16,0 3 0-16,-7 10 0 0,0 0 0 0,0 0 0 16,0 0 0-16,0 0 0 0,0 0 160 0,-4 11 0 15,-5 3 0-15,0 1 0 0,-1 3-16 0,-2 3 0 0,0 0 0 16,-1 3 0-16,0 2-144 0,2-5 0 0,-4 2 144 15,2-2-144-15,0-1 0 0,2-4 0 0,-1 1 0 16,2-3-192 0,4-1-1584-16,-1-3-320 0,7-10-64 0,-5 9-16 0</inkml:trace>
  <inkml:trace contextRef="#ctx0" brushRef="#br1" timeOffset="169330.37">28234 4016 17103 0,'0'0'752'0,"-9"1"160"0,9-1-720 0,-9 8-192 0,1-1 0 16,-1 5 0-16,-2-2 624 0,1 4 80 0,-2 5 32 0,-1 3 0 16,-2 4 16-16,-2 4 0 0,-2 4 0 0,0 5 0 15,0 2 64-15,-3 7 16 0,-1 3 0 0,-1 8 0 16,0 0-256-16,1 6-32 0,-1-1-16 0,0 2 0 16,0 4-336-16,2-8-64 0,3-3 0 0,5-9-128 15,3-3 144-15,3-6-144 0,3-4 0 0,4-7 144 31,2-2-528-31,4-7-96 0,3-6-32 0,2-4 0 16,1-3-1792-16,3-5-352 0</inkml:trace>
  <inkml:trace contextRef="#ctx0" brushRef="#br1" timeOffset="169759.67">28469 4371 11967 0,'0'0'1072'0,"0"0"-864"15,0 0-208-15,0 0 0 0,-7 7 2016 0,-1 3 352 16,2 4 80-16,-3 2 16 0,0-1-1376 0,0 5-256 0,-1-1-64 0,-2 4-16 15,1 4-224-15,0 3-32 0,0 3-16 0,1 2 0 16,1 0-48-16,2 2-16 0,0 1 0 0,4-2 0 16,1-3-240-16,2-1-48 0,2-6-128 0,3 0 192 15,4-7-64-15,1-3-128 0,1-4 176 0,3-1-176 16,4-7 432-16,-2-1-32 0,0-5 0 0,-1-1 0 16,3-6 0-16,0-1 0 0,-1-7 0 0,2-2 0 15,0-1-144-15,1-5-48 0,-3 3 0 0,1-1 0 16,-3-4-80-16,-2 2-128 0,-3 0 176 0,-1-4-176 15,-1 0 208-15,-3 0-64 0,-4-3-16 0,0-1 0 16,-1-3-128-16,-2 3 128 0,-2 4-128 0,-2 1 128 16,-2 6-128-16,-1 3-176 0,0 3 48 0,-2 3 0 15,1 8-1344 1,0 3-256-16,-1 2-48 0,1 2-16 0</inkml:trace>
  <inkml:trace contextRef="#ctx0" brushRef="#br1" timeOffset="170247.86">28811 3888 11967 0,'0'0'1072'0,"0"0"-864"0,0 0-208 0,0 0 0 16,3 11 1392-16,-3-11 224 0,4 10 48 0,-1 3 16 16,1-3-816-16,1 3-160 0,2 1-48 0,0 5 0 15,4 2-96-15,1 6-32 0,3 0 0 0,1 3 0 16,2 6 16-16,2 2 0 0,-2 5 0 0,-1 2 0 16,-1 3-96-16,-1 2 0 0,-2 2-16 0,-4 1 0 15,1 1-224-15,-6-2-32 0,-4-2-16 0,-3 1 0 0,-5-6 64 0,0-2 16 16,-3-5 0-16,-4-4 0 0,-1-3 176 0,-4-3 32 15,-1-1 16-15,-2-4 0 0,0-4-128 0,-1-2-16 16,-1 0-16-16,0-2 0 0,0-5-304 0,2 2-192 16,3-1 16-16,1-3 16 15,1-2-2032-15,3-2-416 0</inkml:trace>
  <inkml:trace contextRef="#ctx0" brushRef="#br1" timeOffset="170677.21">29405 4441 10127 0,'0'0'896'0,"0"0"-704"0,-6-4-192 0,6 4 0 0,-7-4 2032 0,7 4 368 15,0 0 80-15,0 0 16 0,0 0-976 0,0 0-192 16,0 0-48-16,13-4 0 0,2 0-592 0,3 2-128 16,1-1-32-16,0 1 0 0,1-7-272 0,2 4-64 15,0-3-16-15,2 3 0 0,0 1-400 0,0 0-80 16,0-2-16-16</inkml:trace>
  <inkml:trace contextRef="#ctx0" brushRef="#br1" timeOffset="170868.13">29390 4592 24879 0,'0'0'2208'0,"0"0"-1760"0,0 0-448 0,0 0 0 15,0 0 944-15,0 0 96 0,0 0 32 0,0 0 0 16,0 0-768-16,6 9-160 0,-6-9-16 0,14 1-128 15,3-1 0-15,0-3 0 0,2-3 0 0,0 1-8608 16,1 1-1712-16</inkml:trace>
  <inkml:trace contextRef="#ctx0" brushRef="#br1" timeOffset="171221.15">29993 4531 26207 0,'-14'0'1152'0,"14"0"256"0,-10 0-1136 0,10 0-272 0,0-181 0 0,0 362 0 15,0-181 784-15,0 0 112 0,7 9 0 0,3-3 16 16,3-3-576-16,2-3-112 0,3 0-32 0,1-2 0 15,1 0-192-15,3-1 0 0,1-3 128 0,1 1-128 16,0 1-224-16,-1-1-96 0,-1 1 0 0,-3-1-12816 16</inkml:trace>
  <inkml:trace contextRef="#ctx0" brushRef="#br1" timeOffset="172062.92">30564 5089 6447 0,'0'0'576'0,"-5"9"-576"0,0-3 0 0,0 2 0 15,1 1 1632-15,-1-3 224 0,0 3 32 0,5-9 16 16,-6 6-592-16,6-6-112 0,0 0-32 0,0 0 0 15,0 0-16-15,0 0 0 0,0 0 0 0,0 0 0 16,0 0-176-16,0 0-32 0,0 0-16 0,6-6 0 16,2-6-400-16,0 5-80 0,1-7 0 0,0-2-16 15,0-3-208-15,0 0-32 0,0 2-16 0,0-3 0 16,-2 1-176-16,2 0 128 0,0-1-128 0,0-4 128 16,1 0-128-16,1 2 0 0,0 2 0 0,-1 3 128 15,-2 5-128-15,-1 0 0 0,1 6 0 0,-8 6 0 16,0 0 0-16,0 0-176 0,0 0 176 0,10 6-128 15,-3 6 128-15,-2 0-208 0,-2 2 80 0,0 3 128 0,-2 1-128 16,1 1 128-16,-1 2 0 0,-1 1 0 0,1-3 0 0,0 1 0 16,1-1 0-16,0-1 128 0,1-3-128 0,1-1 0 15,-1-5 0-15,-3-9 0 0,0 0 0 0,8 9 0 16,-8-9 0-16,11 4 192 0,0-4-32 16,-1 0 0-16,0-3 0 0,3-4 0 0,1-2 32 0,0-4 0 15,0 3 0-15,-2-3 0 0,0-2-192 0,-2 0 0 16,-1-2 144-16,0-1-144 0,-3-2 144 0,0 0-144 15,1-1 192-15,-1-4-192 0,0-2 224 0,1-4-64 16,-2-2-16-16,0-3 0 0,0-1-144 0,1-4 128 16,3-1-128-16,1-3 128 0,-1 1-128 0,2-4 0 15,-1 2-192-15,-1 3 192 0,0 3-272 0,-2 1 64 16,-1 1 16-16,1 6 0 0,-2 2 192 0,0 7 0 0,0 4 0 0,0 4 0 16,-1 1 0-16,0 1-144 0,1 5 144 0,1 0 0 15,-1 1 0-15,2 3 0 0,-1-2 0 0,2 2-128 16,1-1 128-16,-1 3 0 0,3-2 0 0,1-1-128 15,4 1 128-15,1 1 0 0,1 0 0 0,1-3 0 16,3 1 0-16,2 0-128 0,4 0 128 0,4 0 0 16,2 1 0-16,2 2 0 0,-1-3 0 0,3-2 0 15,2 2 128-15,-2 3 16 0,-1-2 0 0,0-1 0 16,1 1-144-16,-3 1 192 0,-2 2-192 0,-1-1 192 16,-1-2-192-16,-3 0 0 0,-3 1 0 0,-1 0 0 31,-1 0-1664-31,-1 1-432 0</inkml:trace>
  <inkml:trace contextRef="#ctx0" brushRef="#br1" timeOffset="172753">31751 4549 12895 0,'0'0'1152'0,"0"0"-928"16,0 0-224-16,0 0 0 0,0 0 1152 0,0 0 192 0,0 0 48 16,0 0 0-16,0-13-432 0,0 13-64 0,0 0-32 0,-2-8 0 15,-4 1-288-15,-2 3-64 0,-1 1-16 0,-1 4 0 16,1 1 80-16,-4 0 32 0,-1 5 0 0,-1-1 0 15,-2 4-224-15,0 0-32 0,-2 3-16 0,-2 1 0 16,-2 4-176-16,3 0-32 0,1-2-128 0,1 2 192 16,3 1 64-16,2 1 0 0,4 2 0 0,2 2 0 15,4 4-64-15,3-5 0 0,1 2 0 0,5-3 0 16,2-3-16-16,3 0-16 0,0 1 0 0,3 1 0 16,4-3 32-16,0-1 0 0,-1 1 0 0,1 0 0 15,0-3-192-15,-2 3 0 0,0 2 0 0,-2 1 128 16,-3-2-128-16,-1 2 0 0,-2-2 0 0,-2-1 0 15,-1-4 0-15,-2 0 0 0,-3 0 0 0,-1 3 0 16,-2-1 192-16,-2-1-64 0,-1-2 0 0,-3 2 0 0,-1 1 128 16,-1 0 32-16,1 1 0 0,-2-5 0 0,-2-3-80 0,-2 3-16 15,-1-5 0-15,-1 1 0 0,-1-3-32 0,0-2-16 16,0-1 0-16,1-1 0 0,1-2-144 16,1 0 128-16,-1-4-128 0,2 0 128 0,-3-2-128 0,3 0 128 15,1-6-128-15,2-2 128 0,1-4-128 0,3 0 0 16,1-2 0-16,3 2 128 0,1-4-128 0,7-1 0 15,4 0 144-15,5 3-144 0,3-4 0 0,6 2 0 16,3 1 0-16,3 1 0 0,1 3 0 0,-1 1-128 16,3-1 128-16,-2-4 0 0,0 1 0 0,0 0-128 15,-1 2 128-15,0-1 0 0,3-3 0 0,-4 1 0 16,-1 5 0-16,0-4 0 0,-2-3 0 0,-4 1 256 0,-3-2-48 16,-3 2 0-16,-3 1 48 0,-2-2 0 0,-3-1 0 15,-2 1 0-15,-1-2-112 0,-4 3-16 0,-3 4 0 0,-3 1 0 16,0 1-128-16,-2 0 0 0,-1 4 0 0,-4 3 0 31,0 0-448-31,-2 5-80 0,2-3-16 0</inkml:trace>
  <inkml:trace contextRef="#ctx0" brushRef="#br1" timeOffset="173428.67">30074 4578 14735 0,'0'0'640'0,"0"0"160"15,-9-5-640-15,9 5-160 0,0 0 0 0,0 0 0 0,-8-3 1024 0,8 3 192 0,0 0 16 0,0 0 16 16,0 0-400-16,0 0-80 0,10-5 0 0,3 0-16 16,-2-3-144-16,6 3-32 0,2-4 0 0,3 3 0 15,0 1-176-15,4-4-32 0,2 0-16 0,0-2 0 16,-2 3 0-16,2-1 0 0,2 4 0 0,-4 0 0 15,-4-1-128-15,-2 1-32 0,-2 1 0 0,-3-1 0 16,-1 3-192-16,-14 2 176 0,0 0-176 0,11-1 160 16,-11 1-160-16,0 0 128 0,0 0-128 0,-9 5 128 0,-2-2 48 0,-3 1 0 15,-3-1 0-15,-6 2 0 0,-3 2-176 0,-2-2 128 16,-1 4-128-16,1-3 128 16,1 2-128-16,1 2 0 0,0-1 144 0,2 0-144 0,-1-3 144 0,7 2-144 15,4-4 192-15,3 2-192 0,2-1 288 0,9-5-48 16,0 0-16-16,0 0 0 0,0 0-96 0,0 0 0 15,0 0-128-15,10 6 192 0,3-3-16 0,1-2-16 16,0-1 0-16,1-1 0 0,1 0-160 0,1-1 160 16,-1 2-160-16,0 0 160 0,-1 0-160 0,0 0 0 15,-5 0 0-15,2 0 0 0,-1 0 128 0,-11 0 0 16,0 0 0-16,12 2 0 0,-12-2 0 0,0 0-128 16,0 0 192-16,0 0-64 0,0 0-128 0,0 0 0 15,0 0 0-15,-12 5 0 16,-2 1-1792-16,-2-2-384 0</inkml:trace>
  <inkml:trace contextRef="#ctx0" brushRef="#br2" timeOffset="181855.71">21692 6170 6447 0,'0'0'576'0,"0"0"-576"16,0 0 0-16,0 0 0 0,0 0 1856 0,0 0 272 15,0 0 48-15,0 0 16 0,0 0-1040 0,0 0-224 16,-7-5-32-16,7 5-16 0,0 0-192 0,0 0-48 16,-7-2 0-16,7 2 0 0,0 0-64 0,0 0 0 15,0 0-16-15,-9 9 0 0,4-3-192 0,-2 5-48 0,1 0 0 0,1 3 0 16,-1 2 96-16,-1 5 16 0,0 5 0 0,0 1 0 16,0 3 0-16,-1 2 0 0,4-1 0 15,-2 2 0-15,-2 1-176 0,3-1-16 0,1-1-16 0,3-4 0 16,0 0-96-16,2-5-128 0,3-4 176 0,2-3-176 15,1-2 288-15,3-6-48 0,1-2-16 0,1-6 0 16,0-5 176-16,4-1 48 0,1-2 0 0,2-5 0 16,2-4-128-16,0-1 0 0,1 0-16 0,0-1 0 0,-3-1-176 0,1-3-128 15,-2 0 144-15,-2 1-144 0,1 2 128 0,-1-2-128 16,-2-1 0-16,-2 3 0 0,1 0 0 0,-3 1 0 16,-1 2 0-16,-2 5 0 0,-2 3 0 0,0 1 0 15,-5 8 0-15,0 0 0 0,4 8 0 0,-1 1 0 16,-3 4 0-16,0 5-160 0,0 3 160 0,0 3 0 15,1 0 0-15,-1 5 0 0,0-5 0 0,0 6 0 16,1-2 0-16,2 1 0 0,1-3 0 0,1 1 0 16,-1-4-144-16,1-3-9008 15,1-4-1792-15</inkml:trace>
  <inkml:trace contextRef="#ctx0" brushRef="#br2" timeOffset="182151.09">22547 6053 10127 0,'0'0'448'0,"0"0"96"0,-2 9-544 0,-2-1 0 0,-1 5 0 0,-2-1 0 15,1 6 2288-15,-4 4 336 0,-2-1 80 0,0 2 16 16,-4 4-1232-16,1 1-240 0,0 2-48 0,-2 4-16 16,3-1-336-16,-1 0-64 0,1 1-16 0,2-1 0 15,0 0-560-15,3 0-208 0,2-2 144 0,3-6-144 0,1-3 0 0,3-5 0 16,3-1 0-16,6-1 0 16,2-6-1696-16,3-4-272 15,0-6-48-15</inkml:trace>
  <inkml:trace contextRef="#ctx0" brushRef="#br2" timeOffset="182456.67">22940 6137 12895 0,'-4'5'1152'0,"-2"4"-928"15,-3 0-224-15,-3 5 0 0,1 1 1856 0,-3 3 320 16,-2 3 64-16,-1 0 0 0,0 2-736 0,5 3-160 15,-3-4-16-15,1 4-16 0,1-1-560 0,1-2-112 16,3 3-32-16,3-4 0 0,1 0-416 0,4-2-192 16,1-2 160-16,4-3-160 0,1-2 128 0,2-5-128 15,2-1 0-15,1-3 144 0,2-4 96 0,1-2 16 0,2-5 0 0,-3 0 0 16,2-3 272-16,0 2 64 16,0-4 16-16,0 1 0 0,-1-4-240 0,0 0-48 0,-4 1-16 0,-2 0 0 15,0 1-176-15,-2-1-128 0,-1-1 144 0,-1 2-144 16,0 1 0-16,0 0 0 15,-1 0 0-15,1-4 0 16,-3 1-1936-16,1 2-432 0,-1-2-96 0,0 2-16 0</inkml:trace>
  <inkml:trace contextRef="#ctx0" brushRef="#br2" timeOffset="182736.78">23211 5963 15663 0,'0'0'1392'0,"0"0"-1120"0,0 0-272 0,0 0 0 0,9-1 1136 0,0 2 160 15,-1 3 48-15,1 4 0 0,0-1-256 0,3 7-32 16,0 2-16-16,1 4 0 0,-3 1-480 0,3 7-112 16,-2 2 0-16,3 4-16 0,-3 4 144 0,0 5 48 15,-1 2 0-15,-3 2 0 0,-4-1-112 0,-1 4-32 0,-5 3 0 0,-2-3 0 16,-1 1-240-16,-2-6-48 0,-1-2-16 15,-1-6 0-15,-2-2-48 0,1-4 0 16,0-4 0-16,0-3 0 0,5 0-416 0,-2-8-96 16,1-4 0-16,-3-2-12944 0</inkml:trace>
  <inkml:trace contextRef="#ctx0" brushRef="#br2" timeOffset="183092.52">23712 6312 14223 0,'0'0'624'0,"0"0"144"0,0 0-624 0,0 0-144 16,0 0 0-16,0 0 0 0,0 0 1184 0,7 5 208 16,-7-5 32-16,9 2 16 0,1 1-192 0,0-2-32 15,2-1-16-15,1 0 0 0,-1-1-512 0,5-1-112 16,-2 1 0-16,2 0-16 0,0 0-352 0,1-2-64 15,-1 1-16-15,-3-1 0 0,-2 3-368 0,-1 0-80 16,-4 0 0-16,-7 0-11008 0</inkml:trace>
  <inkml:trace contextRef="#ctx0" brushRef="#br2" timeOffset="183229.34">23731 6475 11055 0,'0'0'480'0,"0"0"112"0,-9 4-464 0,9-4-128 0,0 0 0 0,0 0 0 15,0 0 3568-15,0 0 688 0,5 13 144 0,2-7 16 16,4-1-2944-16,1 1-576 0,2-4-128 0,0-2-32 15,4-1-480-15,2-3-80 0,-2 0-32 0,1 0 0 16,2 1-144-16,-2-6-224 0,0 2 48 0</inkml:trace>
  <inkml:trace contextRef="#ctx0" brushRef="#br2" timeOffset="183552.73">24528 5970 18431 0,'0'0'1632'0,"0"0"-1312"15,0 0-320-15,0 0 0 0,0 0 960 0,2 9 112 0,-3-2 16 0,0 6 16 16,-2 2 176-16,-1 7 48 0,-2 6 0 0,0 0 0 16,-1 2-272-16,1 6-48 15,-3 2-16-15,-1 3 0 0,0-1-176 0,-3 1-48 16,0 1 0-16,0 0 0 0,2-3-416 0,-4 13-96 16,3-8 0-16,2-9-16 0,1-6-240 0,2-7 0 15,0-3 0-15,2-2 0 16,3-6-1680-16,2-11-336 0,0 0-64 0</inkml:trace>
  <inkml:trace contextRef="#ctx0" brushRef="#br2" timeOffset="184071.23">25347 6215 9215 0,'0'0'400'0,"0"0"96"0,0 0-496 0,0 0 0 0,0 0 0 0,-5-5 0 16,0-3 3360-16,5 8 576 0,-2-9 112 0,-1 0 32 15,-1 1-2304-15,4 8-464 0,-1-9-96 0,1 0 0 16,0 0-624-16,0 9-112 0,4-9-32 16,-4 9 0-16,0 0-272 0,4-6-176 0,-4 6 192 0,0 0-192 0,0 0 0 0,0 0 0 15,0 0 0-15,0 0 0 16,5 11 0-16,-5 3-304 0,-3 3 64 0,-2-1 16 15,1 2-2000-15,-3 1-400 0</inkml:trace>
  <inkml:trace contextRef="#ctx0" brushRef="#br2" timeOffset="184406.87">25272 6596 11967 0,'0'0'528'0,"0"0"112"0,0 0-512 0,0 0-128 16,0 0 0-16,0 0 0 0,0 0 2704 0,0 0 512 15,0 0 112-15,0 0 0 0,0 0-1824 0,0 0-368 16,0 0-80-16,0 0-16 0,0 0-368 0,0 0-80 16,0 0-16-16,0 0 0 0,0 0-128 0,0 0-48 15,0 0 0-15,-1 10 0 0,-4 1-272 0,0-4-128 16,-3 3 128-16,-2-1-128 0,0 3 128 0,2-3-128 0,-2 1 0 0,3-4 128 15,-1 3 0-15,0-4-128 0,1 0 192 0,7-5-64 16,0 0 192-16,0 0 16 0,0 0 16 0,0 0 0 16,0 0 32-16,0 0 0 0,-5-6 0 0,3-3 0 15,2 9-256-15,2-9-128 0,0-4 160 0,1 6-160 16,-3 7 0-16,2-12 0 0,1 5-208 0,-3 7 64 16,0 0-1296-16,0 0-256 0,0 0-48 0,-4-9-11856 15</inkml:trace>
  <inkml:trace contextRef="#ctx0" brushRef="#br2" timeOffset="185124.65">26311 5954 10127 0,'0'0'896'0,"0"0"-704"15,0 0-192-15,0 0 0 0,-5 9 1728 0,4 3 304 16,-2-2 64-16,1 3 16 0,-2 2-768 0,0 4-128 16,0 5-48-16,2 5 0 0,0 2-144 0,1 2-48 0,0 5 0 0,1 3 0 15,-3 2 0-15,1 3 0 16,-1-3 0-16,-1 1 0 0,-1-3-304 0,0-2-64 15,0-2-16-15,-1-1 0 0,-1-2-336 0,0-3-64 16,0-3 0-16,0-3-16 0,-1-6-176 0,2-2 192 16,-1-3-192-16,1-3 192 0,1-2-192 0,5-9-144 0,0 0 144 0,0 0-208 31,0 0-2608-31,0 0-512 0</inkml:trace>
  <inkml:trace contextRef="#ctx0" brushRef="#br2" timeOffset="185434.08">26701 6285 15663 0,'0'0'1392'0,"0"0"-1120"15,0 0-272-15,12-1 0 0,-1-1 1488 0,2 0 240 16,-3-2 64-16,3-1 0 0,2 1-400 0,3 0-80 0,1-3-16 0,1-1 0 16,1 2-528-16,0-3-96 15,1 1-32-15,-1 0 0 0,-3 3-448 0,0 2-192 16,0-1 128-16,-6-1-8768 0,-12 5-1744 0</inkml:trace>
  <inkml:trace contextRef="#ctx0" brushRef="#br2" timeOffset="185571.95">26756 6462 14735 0,'0'0'1312'0,"8"6"-1056"0,0 4-256 0,3-4 0 16,1 3 2176-16,2-4 368 0,2 2 80 0,1-1 0 15,1-2-1360-15,4-3-288 0,-1-1-48 0,-3 0-16 16,2-1-576-16,2 1-112 0,0-1-32 0,-2-1-8448 15,-2 0-1712-15</inkml:trace>
  <inkml:trace contextRef="#ctx0" brushRef="#br2" timeOffset="187265.57">28065 6176 6447 0,'0'0'576'0,"0"0"-576"0,0 0 0 0,0 0 0 0,8-6 1344 0,-8 6 176 15,0 0 16-15,0 0 16 0,7-5-752 0,-7 5-160 16,0 0-16-16,0 0-16 0,0 0-96 16,7-6 0-16,-7 6-16 0,0 0 0 0,0 0 176 0,0 0 32 15,0 0 16-15,-5-5 0 0,-2-1-16 0,0 3-16 16,-1 3 0-16,-5 4 0 0,-2 3-256 0,-1 1-48 16,-1 4-16-16,-1-1 0 0,-1-1 16 0,-1 4 0 15,-3 4 0-15,-1 1 0 0,0 3 16 0,2-2 16 16,0 2 0-16,5-2 0 0,-1-1-48 0,5-1-16 15,3-3 0-15,4-2 0 0,1 1-160 0,3-2-16 0,4-1-16 16,1-1 0-16,-3-10-32 0,13 6-128 0,-1 0 192 16,3-2-64-16,3-2 0 0,2-2-128 0,4 0 192 15,-2 0-64-15,-1-2-256 0,2 0-64 0,-1-3-16 0,2 2 0 32,-2 1-2080-32,-2-1-400 0</inkml:trace>
  <inkml:trace contextRef="#ctx0" brushRef="#br2" timeOffset="187491.05">28342 6497 13823 0,'0'0'1216'0,"0"0"-960"0,-5 12-256 0,3 0 0 0,-1 4 1856 0,2 3 336 16,1 2 64-16,0 3 16 15,0-1-736-15,0 1-128 0,-1 2-48 0,1-3 0 0,-2-2-736 0,2 3-160 16,0-1-16-16,0-2-16 0,0-4-272 0,0 0-160 16,-2-2 192-16,2-1-192 15,2-2-1216-15,0-1-336 0,-2-11-80 0</inkml:trace>
  <inkml:trace contextRef="#ctx0" brushRef="#br2" timeOffset="188293.18">29292 6104 2751 0,'0'0'256'0,"0"0"-256"0,0 0 0 0,0 0 0 16,-4-9 2640-16,4 9 496 0,-6-8 80 0,-1 4 32 16,0-3-2032-16,-1 2-416 0,-1 0-80 0,0 1-16 15,0 1-256-15,0 1-64 0,-1 2-16 0,0 2 0 16,-1 1 96-16,-1 1 32 0,-1 1 0 0,0 5 0 15,-1-2 48-15,0 5 16 0,0-2 0 0,-4 6 0 16,0 1 0-16,3 1 0 0,-1 1 0 0,1 3 0 0,1 0-160 0,2 3-16 16,0 0-16-16,3 2 0 0,2-5-144 0,3-3-32 15,2-1 0-15,5 0 0 0,1-5-192 0,3 0 0 16,4-2 0-16,-1-1 0 0,5-3 0 0,3-1 0 16,2-4-128-16,2-1 128 15,3 0-640-15,2-4-80 0,2-1-16 0</inkml:trace>
  <inkml:trace contextRef="#ctx0" brushRef="#br2" timeOffset="188670.19">29631 6156 19343 0,'0'0'848'0,"0"0"192"0,-7 2-832 0,7-2-208 0,-11 4 0 0,4 3 0 16,-3 0 912-16,3 4 144 0,1-2 32 0,-2 4 0 16,-1-3-768-16,0 2-128 0,1 4-48 0,0-1 0 15,0-1-144-15,2 0 0 0,1-1 0 0,2 2 128 16,2-2-128-16,2-3 160 0,2 2-160 0,2-5 160 16,-5-7-160-16,10 6 192 0,2-3-192 0,-1-2 192 15,4-1-16-15,1 1 0 0,0-2 0 0,1-3 0 16,-2-3-16-16,0 1 0 0,2-2 0 0,-1-1 0 15,2-5-160-15,-5 1 192 0,-1 0-192 0,0-1 192 0,-2 2-48 16,-4 0 0-16,-1-1 0 0,-2-1 0 0,-2 2 0 16,-2 2 0-16,-4-4 0 0,-4 1 0 0,-1 3-16 15,-2-2-128-15,0 5 192 0,-1 0-64 0,-2 3-128 16,1 3 0-16,0 1-160 0,1 3 160 16,3-1-2176-16,0 1-320 0,-6 1-80 0,16-4-16 0</inkml:trace>
  <inkml:trace contextRef="#ctx0" brushRef="#br2" timeOffset="189044.53">30281 6004 1839 0,'0'0'0'0,"0"0"160"0,0 0-160 0,0 0 0 0,0 0 0 0,0 0 0 16,0 0 4064-16,0 0 784 0,-9 4 144 0,0 1 48 16,0 1-3600-16,-2 3-720 0,-3-1-144 0,-2 3-16 15,1-3-112-15,0 4-32 0,0-1 0 0,1 1 0 16,0 2 144-16,2-1 16 0,3-2 16 0,3 1 0 16,1 1 0-16,1-2 0 0,2 2 0 0,2 1 0 15,2-5-240-15,1 2-48 0,-1 3-16 0,2-4 0 16,1 3-160-16,1 1-128 0,2-4 192 0,2 2-192 15,-2 3 128-15,-3-2-128 0,0-3 0 0,-2 1 0 16,-2-2 0-16,0 2 0 0,-1-11 128 0,0 11-128 0,-1-1 208 16,-2 1-16-16,-1-3 0 0,-3 2 0 0,-1-1 144 15,-2 1 32-15,0-1 0 0,-2 2 0 0,0-3-176 0,-2 0-16 16,-2-4-16-16,1-1 0 0,-1 1-160 0,0-3 0 16,1-1 144-16,1 0-144 15,3 0-1632-15,1-1-400 0,10 1-80 0</inkml:trace>
  <inkml:trace contextRef="#ctx0" brushRef="#br2" timeOffset="190728.07">30746 5853 12319 0,'0'0'544'0,"0"0"112"0,0 0-528 0,0 0-128 0,0 0 0 0,0 0 0 0,0 0 592 0,-9 1 96 15,0 0 16-15,9-1 0 0,-10 5-192 0,-1 3-16 16,-1-2-16-16,-1 6 0 0,-1-2 160 0,2 5 16 16,-2 4 16-16,0 3 0 0,0 2 192 0,-1 0 32 15,-1 4 16-15,0 0 0 0,-2 6-336 0,-1 2-80 16,-1 1-16-16,-1 1 0 0,3-2-304 0,1-1-176 16,1 1 192-16,2-3-192 0,3-7 176 0,2-3-176 15,1-2 160-15,5-2-160 0,1-1 0 0,5-3 0 16,2-1 0-16,4-5 0 15,4-2-512-15,2-3-192 0,3 0-32 0</inkml:trace>
  <inkml:trace contextRef="#ctx0" brushRef="#br2" timeOffset="191046.25">30778 6122 9215 0,'0'0'816'0,"0"0"-656"0,0 0-160 0,-5 6 0 0,0 5 1600 15,-1-2 304-15,0 1 48 0,0 4 16 16,-2 1-1216-16,1-1-240 0,-1 1-64 0,0 2 0 0,1 1 32 16,-1 1 0-16,2 0 0 0,1 1 0 0,-2-3-112 0,3-2-32 15,2-1 0-15,1 0 0 0,1-4 112 0,2 1 32 16,-2-11 0-16,8 7 0 0,-1 0 176 0,4-3 48 15,-1-3 0-15,1-2 0 0,1-1-128 0,0-1-32 16,1-3 0-16,0-1 0 0,-1-3-224 0,1 1-32 16,-1-2-16-16,-2 1 0 0,-1-4-144 0,-3-3-128 15,-1 2 192-15,-1 0-192 0,-3-1 160 0,-1 2-160 16,-1 0 128-16,-2-1-128 0,0 1 0 0,-1 0 128 16,-1 3-128-16,2-2 0 0,-3 2-176 0,2 2-112 15,-1 0-32-15,2 4-8000 16,3 5-1600-16</inkml:trace>
  <inkml:trace contextRef="#ctx0" brushRef="#br2" timeOffset="191437.13">31000 5830 1839 0,'0'0'160'0,"0"0"-160"0,0 0 0 0,0 0 0 16,-7-4 2928-16,7 4 544 0,0 0 112 0,0 0 32 15,0 0-2256-15,0 0-448 0,-6 8-80 0,6-8-32 0,-2 11-240 0,2 0-48 16,2 2-16-16,4-1 0 0,0 0-112 0,3 2 0 15,1 3-16-15,1 1 0 0,0-1 48 0,0 3 16 16,-1-1 0-16,2 5 0 0,-3 4 16 0,-2 0 16 16,0 1 0-16,-4 3 0 0,0-2-80 0,-3-2 0 15,-1 1-16-15,-1 1 0 0,-3 0-112 0,-1 1 0 16,0-9-16-16,-5 5 0 0,1-3 16 0,-3 0 0 16,0-3 0-16,-3-1 0 0,0-5-128 0,-1 1 0 15,-1-1-128-15,2-1 192 0,-1-5-192 0,2 1 0 16,-3 1 0-16,6-4-8208 0,1-3-1584 15</inkml:trace>
  <inkml:trace contextRef="#ctx0" brushRef="#br2" timeOffset="191804.63">31665 5990 15663 0,'0'0'1392'0,"0"0"-1120"0,0 0-272 0,0 0 0 0,0 0 1280 0,0 0 192 15,0 0 32-15,0 0 16 0,4 9-608 0,-2 4-112 16,-5 1-32-16,0 1 0 0,-1 4-224 0,-1 4-48 16,-3-2-16-16,1 1 0 0,-1 6-64 15,-1-5-16-15,0 1 0 0,1 1 0 0,-3-2-144 0,2 6-16 16,1-3-16-16,-1-2 0 0,1-1-224 0,2-4 128 16,1 0-128-16,-2-2 0 15,5-6-256-15,-1-2-160 0,3-9-32 0,0 0 0 16,-1 11-2032-16,1-11-400 0</inkml:trace>
  <inkml:trace contextRef="#ctx0" brushRef="#br2" timeOffset="191982.03">31415 6254 10127 0,'0'0'448'0,"0"0"96"0,0 0-544 0,0 0 0 0,0 0 0 0,0 0 0 16,0 0 3264-16,11 10 560 0,2-3 96 0,1-5 32 15,1-3-2880-15,1-1-576 0,2 0-112 0,1 0-32 16,2-1-144-16,-2-1-16 0,-1-2-16 0,-1 2 0 31,1 2-1424-31,-1-1-288 0,-2-3-48 0</inkml:trace>
  <inkml:trace contextRef="#ctx0" brushRef="#br2" timeOffset="192482.37">32252 5926 11967 0,'0'0'1072'0,"0"0"-864"0,0 0-208 0,0 0 0 16,0 0 2496-16,0 0 464 0,0 0 96 0,0 0 16 15,0 0-1856-15,-7 5-352 0,-2 4-80 0,-1 2-16 16,-2 4-320-16,-1 1-80 0,2 6-16 0,-4 2 0 16,-1-2 32-16,1 2 0 0,-1 5 0 0,-1 3 0 15,1 2 16-15,-1 2 16 0,4-3 0 0,3-1 0 16,1-2-192-16,3-2-32 0,5 1-16 0,2-6 0 15,-1-23-176-15,8 18 0 0,2-3 0 0,4-2 128 16,4-5 80-16,2-2 16 0,0-5 0 0,4-7 0 16,2-1 224-16,2-4 64 0,-2 0 0 0,-8-1 0 15,1-1-240-15,4 2-32 0,1-3-16 0,0-1 0 16,1-3-96-16,-1-2-128 0,-1-2 176 0,16-22-176 16,-10 5 368-16,-6 5-48 0,-5 1 0 0,-5 4 0 15,-6 0 128-15,-3 6 32 0,-4 1 0 0,-4 3 0 0,-3 1-32 16,-3 3-16-16,-3 0 0 0,-2 1 0 0,-4 1-240 0,-4 4-32 15,-2-2-16-15,-1 3 0 0,-2-1-144 0,11 7 0 16,-2-2 0-16,-1 3 0 16,0-1-640-16,-1 1-48 0,2 0-16 0</inkml:trace>
  <inkml:trace contextRef="#ctx0" brushRef="#br2" timeOffset="195784.34">10564 19931 15487 0,'0'0'688'0,"0"0"144"0,12-6-672 0,-2 2-160 0,-1-2 0 0,2 2 0 16,2 0 624-16,1 1 80 0,2 0 32 0,2 0 0 16,1-2-352-16,3 2-80 0,2 2-16 0,3 0 0 15,1 0-128-15,1 1-32 0,4 0 0 0,4 2 0 16,2-1-128-16,1 2 0 0,-2-1 0 0,0 2 0 15,-2-1 0-15,0-1 0 0,0 0 128 0,1 0-128 0,-2-1 0 16,4 2 0-16,0 0 0 0,3 0 0 16,1-1 128-16,2-1-128 0,-1 0 0 0,1 0 128 0,-2-1 80 0,1 2 16 15,1-2 0-15,-1 1 0 0,1 0-16 0,3 2 0 16,2-1 0-16,4 2 0 0,5-1-64 0,-1-2-16 16,0-1 0-16,-3 1 0 0,0 0-128 0,1 2 0 15,1 1 0-15,4 1 128 0,4-1 0 0,1-2-128 16,0 2 192-16,0 0-64 0,-5 0-128 0,4 0 0 15,-1-2 0-15,3 2 0 0,3-2 176 0,1 2 0 16,-1-1 0-16,-1-2 0 0,-3 0 144 0,1 1 48 16,2 0 0-16,2-1 0 0,7 1-48 0,-5-2-16 15,-1 0 0-15,-1 0 0 0,0 0-112 0,1 1 0 16,1 0-16-16,3 0 0 0,4-1-176 0,0 0 0 0,-7 0 144 16,3 3-144-16,-2-2 0 0,3 2 0 0,3-2 0 0,-2 0 128 15,-4 1-128-15,-2-1 0 0,0 0 0 0,1 0 0 16,3-1 0-16,0 0 0 0,3 0 0 0,-4 0 0 15,-4-1 0-15,1 1 0 0,-2-1 0 0,1 0 128 16,5-1 32-16,-1 2 16 0,0 0 0 0,-3-1 0 16,0 2 128-16,-1-1 16 0,1 0 16 0,3 2 0 15,4-1-96-15,-4-1-32 0,-4 0 0 0,-1 1 0 16,1 0-64-16,1 1-16 0,3-2 0 0,1 0 0 16,0 0-128-16,-1 0 0 0,-4 0 144 0,3 0-144 15,-3 0 0-15,5 0 0 0,4 0 0 0,-3 0 128 16,-5 0-128-16,-1 0 0 0,1-2 0 0,1 4 128 15,1-2-128-15,1 0 0 0,1 0 0 0,1 0 0 16,-4 0 0-16,2 0 128 0,-1-2-128 0,6 2 0 0,4 0 0 0,2 0 0 16,-6-1 0-16,1 0 128 15,-1 0-128-15,4 1 0 0,2 0 0 0,-1-2 0 0,0 2 0 16,-3 0 0-16,-1 0 0 0,3 0 0 0,2 0 0 0,0 0 0 16,-3 0 0-16,1 0 128 0,0 2-128 0,3 0 0 15,0-1 0-15,1-1 0 0,-2 0 0 0,2 0 0 16,-1 0 0-16,4 2 0 0,2-1 144 0,-2-1-144 15,1 0 192-15,-2 1-192 0,-2 3 192 0,2-1-192 16,4-1 192-16,0-1-192 0,-1 1 128 0,-3 0-128 16,-1 1 0-16,5-2 0 0,6 2 0 0,-3-3 0 15,-4 1 0-15,4 0 0 0,1-1 0 0,0 0 0 16,-3 0 0-16,-1-1 0 0,-3 0 960 0,4 1 64 16,2 0 32-16,-2 0 0 15,-4 0-1616-15,-1 0-320 0,-1 0-64 0,3 0-16 0,3 1 960 0,-1 0 0 0,-5-1 192 0,-1 3-16 16,0-1-48-16,2 2-128 0,1 2 192 15,1-2-64-15,-3-1-128 0,-1-2 0 0,-2 2 144 0,4 0-144 16,3 1 128-16,-3 0-128 0,-6-1 128 0,0-1-128 16,-1 1 0-16,2 3 0 0,3-3 0 0,-5 0 128 15,-1-1-128-15,-2 1 0 0,0 0 128 0,3 1-128 16,3-4 0-16,-3 1 0 0,-1 2 0 0,-3-1 0 16,-4-1 0-16,1 1 0 0,3-1 0 0,3 0 0 15,0-1 0-15,2 2 0 0,-5-2 0 0,1 0 0 16,1 0 0-16,6 1 0 0,3-2 0 0,-1 1 0 15,-5 0 0-15,-2 0 144 0,1-2-144 0,4 1 0 16,1 1 192-16,-1 1-64 0,-6 2 0 0,-1 1-128 16,0-2 176-16,2 1-176 0,-1-1 160 0,3 1-160 15,-4-2 0-15,0 2 0 0,0 2 0 0,-2-3 0 0,2-1 0 16,1 1 0-16,2 2 0 0,-4-2 0 16,-3 1 0-16,3 0 0 0,1 0 0 0,2 0 0 0,2 3 0 0,2 0 0 15,-6-2 0-15,-3 0 0 0,2 1 0 0,1 3 0 16,4-5 0-16,0 2 0 0,-4 3 0 0,0-4 0 15,0 1 0-15,1 3 0 0,5-2 0 0,-4 0 0 16,-2-3 0-16,-1 1 0 0,-4 0 0 0,0-1 0 16,1 2 0-16,2 0 0 0,1 1 0 0,-3-4 0 15,-2 1 0-15,1 0 0 0,-5 4 144 0,1-2 48 16,0 5 0-16,3-4 0 0,-2-2 32 0,-1 0 16 16,-2 2 0-16,-3-2 0 0,-1 4-112 0,1 1-128 15,1-5 176-15,-2 1-176 0,-1 0 176 0,-5-1-176 0,-3-3 160 16,-1-1-160-16,-2 0 128 0,1 1-128 0,1 3 0 15,-2-2 0-15,-1-3 0 0,0-1 128 0,0-2-128 0,-2 1 0 16,-4-1 0-16,1 1 128 0,-3 0-128 0,-1 1 0 16,-1 0 0-16,-2 1 0 0,-2 1 0 0,-1-1 0 15,-3 1 0-15,-2-4-128 0,-3 1 128 0,-5-2-160 32,-4-1-240-32,-2 2-48 0,-4-2-16 0,-4 1 0 15,1 0-496-15,-6-2-112 0,-5 7-16 0</inkml:trace>
  <inkml:trace contextRef="#ctx0" brushRef="#br2" timeOffset="199711.74">28412 7266 13935 0,'0'0'608'0,"0"0"144"0,0 0-608 0,0 0-144 16,0 0 0-16,5-9 0 0,-5 9 704 0,0 0 96 16,3-7 32-16,-3 7 0 0,1-8-448 0,-1 8-96 0,0 0-16 15,-2-10 0-15,-4 2 96 0,-1 2 16 16,-3 2 0-16,-2 3 0 0,0 1-32 0,-5 0 0 0,-2 0 0 0,-3 4 0 16,-3 1-64-16,-1 2-16 0,-2 0 0 0,-1 3 0 15,0-1 304-15,1 5 64 0,-1 2 16 0,1 3 0 16,1 3-32-16,4 2-16 0,-1-4 0 0,5 2 0 15,1 1-272-15,3-2-48 0,4 0-16 0,2-6 0 16,4 5-144-16,2-4-128 0,3-2 192 0,3-2-192 16,0 0 192-16,4-5-192 0,5 6 192 0,1-7-192 15,0 0 176-15,2-1-176 0,5-3 160 0,2-1-160 16,1-3 0-16,1-1 0 0,2-3 0 0,0 2 0 16,2 0-1552-1,0-2-256-15,0 1-48 0,0 0-8672 0</inkml:trace>
  <inkml:trace contextRef="#ctx0" brushRef="#br2" timeOffset="199885.81">28670 7416 17791 0,'0'0'784'0,"0"0"176"0,0 0-768 16,0 0-192-16,8 10 0 0,-4 0 0 0,-4-10 1248 0,-3 21 224 15,1-1 32-15,-1 4 16 0,-2 4-416 0,0 1-80 16,-1 3 0-16,-1 3-16 0,0 0-208 0,-1-1-32 16,0 2-16-16,1 0 0 0,0 0-400 0,0 0-80 15,-1-2-16-15,3-1 0 0,0-6-400 0,1 0-96 16,0-6-16-16,2-3-13056 0</inkml:trace>
  <inkml:trace contextRef="#ctx0" brushRef="#br2" timeOffset="200281.61">27146 7595 15663 0,'0'0'1392'0,"0"0"-1120"16,0 0-272-16,0 0 0 0,12-1 512 0,2 0 64 15,3-1 0-15,4 0 0 0,3-1-256 0,3 0-32 16,3-4-16-16,-1 2 0 0,1 0-128 0,-1-3-16 16,-1 2-128-16,0 1 192 0,-2-3-192 0,1 3 0 0,-4 3 0 0</inkml:trace>
  <inkml:trace contextRef="#ctx0" brushRef="#br2" timeOffset="200456.56">27273 7739 13823 0,'0'0'1216'0,"-7"1"-960"0,7-1-256 0,0 0 0 16,0 0 1504-16,0 0 256 0,0 0 48 0,0 0 16 15,10 3-928-15,5-6-176 0,0 1-32 0,6-1-16 16,0 1-224-16,3-1-64 0,1 0 0 0,3 1 0 15,-3-4-256-15,2 2-128 0,2 1 0 0,-4 3-10720 16</inkml:trace>
  <inkml:trace contextRef="#ctx0" brushRef="#br2" timeOffset="201237.05">26349 7372 17503 0,'0'0'768'0,"0"0"176"0,-5-9-752 0,5 9-192 0,0 0 0 0,0 0 0 0,-5-8 864 0,5 8 144 16,0 0 16-16,0 0 16 0,0 0-336 0,0 0-80 15,0 0-16-15,0 0 0 0,0 12-112 0,0-1-32 16,1 4 0-16,-1 3 0 0,0 2 48 0,2 3 16 16,-2 3 0-16,0 0 0 0,2 1-144 0,-2 1-16 15,-2 4-16-15,0 1 0 0,-2 0-48 0,1-1-16 16,-2-6 0-16,1 1 0 0,-1-5 80 0,1-3 16 16,-1-2 0-16,0 0 0 0,0-4 128 0,-1-4 48 15,4 0 0-15,2-9 0 0,0 0-128 0,0 0-32 16,0 0 0-16,0 0 0 0,0 0-64 0,0-13-16 0,1-4 0 15,2-1 0-15,-2 1-128 0,2-4-48 0,0 0 0 0,0-3 0 16,2 1-144-16,-4-1 0 0,2-4 0 0,-1-2 128 16,1 1-128-16,1-4 0 0,0 1 0 0,-1 1 0 15,2 0 0-15,1 3 0 0,0 4 0 0,0 2 0 16,-1 1 0-16,0 7 0 0,0 2 0 0,-5 12 0 16,0 0 0-16,0 0-176 0,0 0 176 0,11 9-128 15,-5 5 128-15,-1 4 0 0,1 4-144 0,-2 4 144 16,0 5 0-16,-1 2 0 0,-2 2-144 0,-1 5 144 15,-3-1 0-15,1-2 0 0,-1 1 0 0,1-3 0 16,0-1 0-16,-3-4 0 0,3-2 0 0,-2 2 0 16,1-6-1152-1,2 1-112-15,1-3-16 0,0-1-13104 0</inkml:trace>
  <inkml:trace contextRef="#ctx0" brushRef="#br3" timeOffset="207248.33">24613 8727 11343 0,'0'0'496'0,"0"0"112"0,1-12-480 0,-1 4-128 0,0 8 0 0,1-11 0 15,1-2 800-15,-1 4 144 0,0-2 16 0,0 3 16 16,-1-1-256-16,0 9-48 0,-1-8-16 0,1-1 0 16,0 9-256-16,0 0-48 0,-2-8-16 0,2 8 0 15,0 0 128-15,0 0 32 0,0 0 0 0,0 0 0 16,0 0 128-16,0 0 16 0,0 0 16 0,-9 6 0 15,4 5-128-15,-2 0-16 0,1 4-16 0,1 4 0 16,-2 7-96-16,1-2-16 0,-2 4 0 0,2-1 0 16,1 2-192-16,0 1-32 0,1 3-16 0,2-1 0 15,-1-1-144-15,3-5 0 0,3-2 0 0,2-2 128 16,1-2-128-16,3-3 0 0,1-3 144 0,3-4-144 16,0 0 256-16,1-5-32 0,-2-1 0 0,2-4 0 0,1-2 64 0,1 0 16 15,-2-1 0-15,0-8 0 0,0 1-112 0,0-4 0 16,-3-1-16-16,-1 0 0 0,-2-2-176 0,0 1 128 15,0-2-128-15,-3 1 128 0,2 2-128 0,-1-1 0 16,-2-2 0-16,0 1 128 0,-2 3-128 0,1 2 0 16,-2 3 0-16,-1 9 0 0,0-12 0 0,0 12 0 15,0 0 0-15,0 0 0 0,0 0 0 0,0 0 0 16,0 0 0-16,-1 12 0 0,-2-2 0 0,2 4 0 16,-1 1 0-16,0 3 0 0,1 0 0 0,1 1 0 15,0 2 0-15,3-3 0 0,-3-4-144 0,2 1 144 0,1-1 0 16,0-1 0-16,1-2 0 0,3 1 0 0,-7-12 0 0,10 8 0 15,0-2 0-15,0 2 0 16,-10-8 0-16,13 1 0 16,-3-1-1296-16,-1 0-256 0,2-1-48 0,1-5-16 0</inkml:trace>
  <inkml:trace contextRef="#ctx0" brushRef="#br3" timeOffset="207520.31">25274 8315 19343 0,'0'0'848'0,"0"0"192"0,-9 6-832 0,0-1-208 0,0 4 0 0,1 3 0 0,2 3 960 0,0 3 128 16,-1-1 48-16,1 1 0 0,1-1-560 0,0-2-128 16,-1 1 0-16,2 0-16 0,0 0-208 0,0-1-32 15,-2-1-16-15,4 0 0 0,1-1-176 0,1-4 160 16,0-9-160-16,0 0 160 16,0 11-1264-16,0-11-256 0,0 0-48 0</inkml:trace>
  <inkml:trace contextRef="#ctx0" brushRef="#br3" timeOffset="207976.05">25725 8394 17791 0,'-6'-7'784'15,"6"7"176"-15,0 0-768 0,-9 4-192 0,1 0 0 0,1 0 0 0,-2 1 832 0,0 0 128 16,0 0 16-16,0 5 16 0,-1-1-432 0,-2 4-96 16,-2 3-16-16,-1 2 0 0,0 0 96 0,0 1 16 15,-1 0 0-15,1 5 0 0,-1 4-32 0,0 4 0 16,1-3 0-16,-1 2 0 0,3 3-320 0,1-1-64 16,1-4-16-16,2-1 0 0,0-1-128 0,3-2 0 15,2-2 0-15,0-1 0 0,0-3-240 0,1-1-80 16,0-4 0-16,3-2-16 15,1 0-672-15,2-3-128 0,-1 2-16 0,-2-11-9312 0</inkml:trace>
  <inkml:trace contextRef="#ctx0" brushRef="#br3" timeOffset="208561.2">25884 8588 5519 0,'0'0'496'0,"0"0"-496"16,0 0 0-16,0 0 0 0,0 0 1168 0,0 0 144 15,0 0 32-15,0 0 0 0,0 0-592 0,0 0-112 16,0 0-32-16,0 0 0 0,2-8-160 0,-2 8-16 16,0 0-16-16,0 0 0 0,0 0 48 0,0 0 16 15,-3 13 0-15,-1 1 0 0,-3-1 304 0,1 1 64 0,-3 6 16 0,0 2 0 16,0 1 32-16,2 3 0 0,0 0 0 0,0 3 0 16,-2-1-288-16,1 4-48 0,1-2-16 0,0-4 0 15,0-4-240-15,3 0-48 0,3-7-16 0,1 1 0 16,1-4 0-16,3 1 0 0,2-5 0 0,5-5 0 15,0-3 80-15,1-2 0 0,2-3 16 0,2-4 0 16,1 0-176-16,2-5-32 0,2-2-128 0,0-1 192 16,2 0-192-16,1 0 128 0,-2-4-128 0,0 2 0 15,-3 0 0-15,2 0 0 0,-3 0 0 0,-1 0 0 16,-3-4 0-16,-2 2 0 0,-3 1 0 0,-1 0 0 16,-4-3 0-16,-4 5 0 0,-4 2 0 0,-2 3 0 15,-2 1-192-15,-2 1 0 0,-3 5 16 0,-2 1 0 16,-1 2-1296-16,-1 2-272 15,-2 0-48-15</inkml:trace>
  <inkml:trace contextRef="#ctx0" brushRef="#br3" timeOffset="208930.87">26190 8377 11967 0,'0'0'1072'0,"0"0"-864"0,0 0-208 0,0 0 0 0,0 0 2432 0,0 0 432 0,2 14 80 0,0-4 32 16,4-1-2112-16,0 0-416 0,-6-9-96 0,12 14-16 15,-2 2-64-15,4 4-16 0,0-1 0 0,0 1 0 16,0 2 0-16,-1-1 0 0,-2 2 0 0,0 5 0 15,-2 1-64-15,-3 2-32 0,-1-2 0 0,-2-1 0 16,-1 2-32-16,-4 0-128 0,0-6 192 0,-3 1-64 16,0 2 32-16,-4-5 0 0,-2-2 0 0,-3-1 0 15,-3-1-160-15,2-3 0 0,1 0 0 0,1-3 0 16,2-6-272 0,1 0-144-16,2-1-32 0,8-5 0 0,-8 3-1984 0,8-3-416 15</inkml:trace>
  <inkml:trace contextRef="#ctx0" brushRef="#br3" timeOffset="209268.58">26644 8638 9215 0,'-10'-2'400'0,"10"2"96"0,-8 3-496 0,8-3 0 0,0 0 0 0,0 0 0 15,0 0 2384-15,0 0 384 0,0 0 80 0,0 0 16 16,12 4-2144-16,2-3-416 0,0-2-96 0,3-1-6096 16,1-1-1232-16</inkml:trace>
  <inkml:trace contextRef="#ctx0" brushRef="#br3" timeOffset="209432.16">26678 8765 27359 0,'0'0'1216'0,"-7"3"240"0,7-3-1168 0,0 0-288 0,0 0 0 0,0 0 0 0,0 0 448 0,0 0 48 16,12 3 0-16,1-4 0 0,2-2-320 0,2-1-176 15,1-2 192-15,1 0-192 16,2-1-256-16,0-3-144 0,0 3-48 0</inkml:trace>
  <inkml:trace contextRef="#ctx0" brushRef="#br3" timeOffset="210392.28">27280 8611 19695 0,'0'0'864'0,"0"0"192"0,0 0-848 0,0 0-208 0,0 0 0 0,0 0 0 16,11-1 512-16,3-2 64 0,4 2 16 0,0 0 0 16,1 1-208-16,0 0-32 0,4 0-16 0,0-2 0 15,-1 1-208-15,4-3-128 0,1 2 160 0,-1-1-160 16,0 3 0-16,-1-1-320 0,-2 0 64 0,-3-1 0 16</inkml:trace>
  <inkml:trace contextRef="#ctx0" brushRef="#br3" timeOffset="211037.5">27789 8842 19343 0,'0'0'1728'0,"0"0"-1392"15,0 0-336-15,0 0 0 0,-3 10 704 0,3-10 80 16,0 0 16-16,0 0 0 0,0 0-96 0,0 0-32 16,0 0 0-16,7-9 0 0,1 2-288 0,1-5-64 15,0 0-16-15,1 0 0 0,1-3-304 0,1 1 128 0,-1-4-128 0,-2 2 0 16,1-1 0-16,-1 1 0 0,-3-1 0 0,3 4 0 16,-1 1 0-16,-2 4 0 0,-6 8 0 15,0 0 0-15,0 0 0 0,0 0 0 0,0 0-160 0,8 10 160 16,-3 4 0-16,0 5-144 0,-1 3 144 0,0 2 0 15,-2 0-128-15,1 2 128 0,2 2 0 16,-1-3 0-16,-1 3 0 0,3-5 0 0,-3-2 0 0,2-3 0 16,1-4 192-16,-3 0-16 0,5-6 0 0,-2-1 0 15,-6-7 336-15,12 3 64 0,-2-4 0 0,1-2 16 16,1-2-16-16,-1 0 0 0,2-1 0 0,1-4 0 16,0-1-288-16,2-1-64 0,-4-5-16 0,1 1 0 15,-2-2-208-15,-1 0 128 0,-3-1-128 0,3 1 0 16,-3 2 0-16,0-2 128 0,-2-3-128 0,0 2 0 15,-1 0 0-15,0-1 0 0,-3-4 0 0,0 0 0 16,2 2 0-16,-2-2 0 0,0 0 0 0,0 2 0 16,1-1 0-16,-1 0-192 0,4 3 192 0,-1 0-160 0,0-1 160 15,-1 2 0-15,1-1-144 0,0 2 144 0,-1 4 0 0,0 0 0 16,1 4-144-16,1-1 144 0,-1-1 0 0,0 5 0 16,0-2 0-16,-4 9 0 0,5-8-128 0,0-1 128 15,0 2 0-15,0 1 0 0,3-1-176 0,-8 7 176 16,12-5-160-16,-3 2 160 0,2-4-160 0,0 3 160 15,0 0-160-15,5 1 160 0,1 1 0 0,3-1 0 16,-3 0-128-16,4-1 128 0,-1 0 0 0,2 1 0 16,1 0 0-16,2-4-144 0,0 2 144 0,5 3 0 15,-1-4 0-15,1 1 0 0,1-1 0 0,2 2 0 16,1-1 0-16,1 1 0 0,-4-1 0 0,1 0 0 16,-3-1 0-16,-1 1 0 15,-2 1-1600-15,-3 0-400 0,-3-2-80 0</inkml:trace>
  <inkml:trace contextRef="#ctx0" brushRef="#br3" timeOffset="211648.39">28872 8485 20559 0,'0'0'896'0,"0"0"208"0,0 0-880 0,0 0-224 0,0 0 0 0,-7 4 0 0,-5 1 848 0,2-1 128 15,0-2 32-15,0 3 0 0,-2 3-448 0,-2-3-96 16,-2 3-16-16,-1 1 0 0,1-3 64 0,-2 5 16 16,0-2 0-16,0 4 0 0,1 1-144 0,0 4-48 15,1 0 0-15,2-1 0 0,1 1-192 0,4-3-144 16,4-2 192-16,1 1-192 0,1-1 128 0,1 1-128 15,4-4 0-15,4 1 0 0,0 2 0 0,4-3 0 16,2 3 128-16,2-2-128 0,2 0 0 0,3 3 0 16,0 2 0-16,2-1 0 0,1-2 224 0,-1 2-64 15,-1-2-16-15,-1 2 0 0,-4 1 16 0,-1-2 0 16,-2 0 0-16,-3-2 0 0,-2 1-160 0,0-3 192 16,-7 3-192-16,0 0 192 0,0-5-32 0,-4 3 0 15,-1-4 0-15,-3 3 0 0,-1-5 16 0,-3 2 0 16,-1 0 0-16,-4-3 0 0,-2 0-48 0,0-1 0 0,-2-2 0 15,2-1 0-15,-2 0-128 0,2-1 0 0,0-2 0 0,1 1 128 16,0-2-128-16,2-4 0 0,2 2 144 0,3-2-144 16,0-5 0-16,4-1 144 0,0-1-144 0,5 0 0 15,1 3 0-15,3 0 0 0,2-1 0 0,2 0 0 16,2-3 0-16,2 1-224 0,1-1 64 0,3 4 16 16,2-4 144-16,2 5 0 0,1-2-144 0,1 1 144 15,2-1 0-15,-1-2 0 0,1-2 0 0,1-1 0 16,2 0 0-16,-1 1 0 0,0-1 0 0,-1 0 0 15,-2 0 0-15,-2 0 0 0,-2 1 0 0,0-1 0 16,-3-1 0-16,-1 1 0 0,-3 0 0 0,-1 2 0 16,-3 3 0-16,-1 3 0 0,-1-3 0 0,-3 2 0 15,-1 0 0-15,-2 0 0 0,-2 2-128 0,-2 2 128 0,-3 3-256 0,-2 2 0 16,-4 5 16-16,-1-3 0 16,-3-1-2064-16,-2-1-400 0</inkml:trace>
  <inkml:trace contextRef="#ctx0" brushRef="#br3" timeOffset="213260.28">24181 9930 911 0,'0'0'0'0,"0"0"0"16,0 0 0-16,0 0 0 0,0 0 1472 0,0 0 224 15,0 0 32-15,0 0 16 0,1-7-400 0,-1 7-64 16,0 0-32-16,2-11 0 0,0 5-320 0,-2 6-64 0,4-11-16 15,-4 11 0-15,0 0-80 0,5-7-32 0,0-2 0 0,-2 4 0 16,-3 5 80-16,4-10 16 0,-4 10 0 0,5-6 0 16,-5 6-256-16,0 0-32 0,0 0-16 0,0 0 0 15,0 0-80-15,0 0-32 0,5 11 0 0,-2 2 0 16,-3 2 160-16,0 6 48 0,-1 3 0 0,-2 1 0 16,1 4-352-16,-1-1-64 0,1 3-16 0,-4-1 0 15,1-3-192-15,2 2 176 0,-1-2-176 0,1 0 160 16,2-6-160-16,1 0 0 0,3-4 144 0,2-1-144 15,0-4 192-15,2-3-16 0,-7-9-16 0,12 8 0 16,-1-6 208-16,2-2 32 0,1-5 16 0,1-2 0 16,2-3-144-16,2-2-16 0,1-4-16 0,0-2 0 15,-2-3-240-15,0 1 128 0,0-2-128 0,-2 2 0 16,0 0 0-16,-1 1 128 0,-5 0-128 0,0 1 0 16,-1 0 0-16,-1 2 0 0,-3 0 0 0,0 5 0 0,-1-1 0 15,-4 12 0-15,2-8 0 0,-2 8 0 0,0 0 0 0,0 0 0 16,0 0 0-16,0 0 0 0,-7 8 0 0,0 5 0 15,0-1 0-15,0 3 0 0,1 1 0 0,0 2 0 16,-2 1 0-16,3 0-160 0,0 0 160 0,0 2 0 16,1-1 0-16,1-1 0 0,2-1 0 0,1-4 0 15,0-1 0-15,1 1 0 16,3-2-384-16,2-2-32 0,1 2-16 0,-7-12-12528 0</inkml:trace>
  <inkml:trace contextRef="#ctx0" brushRef="#br3" timeOffset="213602.46">24962 9633 13823 0,'0'0'1216'0,"0"0"-960"0,0 0-256 0,0 0 0 16,-9 6 1152-16,3-1 192 0,0 2 48 0,-1 4 0 15,2 6-736-15,0-1-144 0,-1-1-16 0,0-1-16 0,-1 2 128 0,3 0 32 16,1 1 0-16,-1-2 0 0,-1-1 96 15,1-4 32-15,0 0 0 0,1 3 0 0,1-4-512 0,1 4-112 16,1-13-16-16,0 7 0 16,0-7-976-16,0 0-208 0,0 0-32 0</inkml:trace>
  <inkml:trace contextRef="#ctx0" brushRef="#br3" timeOffset="213947.33">25453 9429 20207 0,'0'0'896'0,"0"0"192"0,0 0-880 0,0 0-208 0,0 0 0 0,0 0 0 15,0 0 384-15,0 0 16 0,0 0 16 0,-5 8 0 16,1 1 96-16,-1 0 0 0,0 5 16 0,-1 1 0 16,-5 4 96-16,0 5 16 0,-2 3 0 0,-1 0 0 15,0 3-32-15,0 6 0 0,-2 4 0 0,-1 2 0 16,1-1-224-16,-1 0-32 0,-1-1-16 0,1 2 0 16,-1-1-208-16,1-3-128 0,3-3 160 0,4-5-160 0,-1-7 0 15,3-3 128-15,2 2-128 0,2-7 0 16,3-1-640-16,2-1-160 15,5-2-32-15,2-4-16 0,2-5-2000 0,2-1-400 0</inkml:trace>
  <inkml:trace contextRef="#ctx0" brushRef="#br3" timeOffset="214256.65">25809 9520 25167 0,'0'0'1104'0,"-9"11"240"0,-1 1-1072 0,0 4-272 0,-2 3 0 0,1 2 0 16,-2 0 464-16,0 2 48 0,-2 4 0 0,4 2 0 15,-3 3 80-15,2-1 32 0,1 0 0 0,-1 5 0 16,0 2-224-16,3 1-32 0,2-2-16 0,2 0 0 15,2-3-224-15,3-5-128 0,2-1 128 0,4-6-128 16,2-4 0-16,3-3 0 0,3-4 0 0,3-3 0 31,2-2-400-31,-1-2-160 0,0-4-16 0,-2-2-16 0,2-1-560 16,-3-1-96-16,-2 1-32 0</inkml:trace>
  <inkml:trace contextRef="#ctx0" brushRef="#br3" timeOffset="214431.51">25566 9984 22799 0,'0'0'1008'0,"0"0"208"0,0 0-960 0,0 0-256 0,0 0 0 0,0 0 0 0,0 0 256 0,10-2 16 16,3 0 0-16,4-1 0 0,3-3-48 0,4 0-16 16,4-6 0-16,1 3 0 0,2-2-208 0,-1 2 176 15,1-4-176-15,-1 0-7232 16,-1-2-1552-16</inkml:trace>
  <inkml:trace contextRef="#ctx0" brushRef="#br3" timeOffset="-214738.57">26120 9338 20271 0,'0'0'1792'0,"0"0"-1424"0,0 0-368 0,9 6 0 15,0 7 448-15,0 1 32 0,1 0 0 0,2 4 0 16,2 0 32-16,1 3 16 0,0 0 0 0,2 1 0 16,-1 5 32-16,2 0 0 0,-1 2 0 0,-2 2 0 15,-3-1 112-15,0 3 32 0,-3 3 0 0,-2 2 0 16,-1 1-192-16,-4 3-48 0,-2-1 0 0,-2 1 0 0,0 0-240 0,-4 0-48 15,-2-4-16-15,-2-3 0 0,-1-2-160 16,-6-6 192-16,-1 0-192 0,-2-2 192 0,-2 2-192 0,2-5 160 16,0-2-160-16,1-2 160 0,0-4-416 0,1-2-96 15,3-5-16-15,2-2 0 16,3-4-2384-16,1-3-496 0</inkml:trace>
  <inkml:trace contextRef="#ctx0" brushRef="#br3" timeOffset="-214448.56">26752 9867 25791 0,'0'0'1152'0,"0"0"224"0,13-4-1104 0,1 1-272 0,2 1 0 0,2 1 0 16,0-2 448-16,1-3 48 0,0-1 0 0,0 3 0 16,0-3-192-16,0 2-48 0,0 1 0 0,-1-4 0 31,-3 2-1328-31,-2 1-272 0,-2-3-48 0,-3 2-16 0</inkml:trace>
  <inkml:trace contextRef="#ctx0" brushRef="#br3" timeOffset="-214309.25">26708 10045 26719 0,'0'0'2368'0,"0"0"-1888"0,0 0-480 0,0 0 0 0,0 0 1104 0,12 6 128 16,2-2 32-16,3-2 0 0,1 0-752 0,2-4-128 15,3 0-48-15,1-3 0 0,0-3-208 0,2 2-128 16,0-6 128-16,2 5-9792 15,1-2-1936-15</inkml:trace>
  <inkml:trace contextRef="#ctx0" brushRef="#br3" timeOffset="-211332.6">27371 9804 4607 0,'0'0'192'0,"0"0"64"0,0 0-256 0,0 0 0 0,0 0 0 0,0 0 0 16,0 0 1664-16,0 0 304 0,0 0 48 0,0 0 16 15,0 0-1184-15,0 0-224 0,0 0-48 0,0 0-16 16,0 0 224-16,0 0 48 0,0 0 16 0,0 0 0 15,0 0 176-15,0 0 48 0,6 4 0 0,1-1 0 16,-1-2 0-16,1 0 0 0,4-1 0 0,0-1 0 16,1 0-368-16,2 0-80 0,13-5-16 0,-3 4 0 0,-1-1-368 0,-1 0-80 15,-1 0-16-15,0 0 0 16,1 0-144-16,-2 1 0 0,-1 0 144 0,0-1-144 0,-1-1 0 0,-2 3-160 16,-4 0 16-16,0 1-7952 15,-12 0-1584-15</inkml:trace>
  <inkml:trace contextRef="#ctx0" brushRef="#br3" timeOffset="-210644.29">27674 10287 6447 0,'-7'7'576'0,"1"0"-576"0,0-3 0 0,6-4 0 16,0 0 2960-16,-8 7 496 0,8-7 80 0,0 0 32 16,0 0-2352-16,0 0-480 0,0 0-96 0,0 0 0 15,0 0-64-15,4-11-16 0,0-3 0 0,3 0 0 16,5-1-272-16,0-3-48 0,1-2-16 0,2 1 0 15,3 0-80-15,1 0-16 0,-1 1 0 0,0 3 0 16,-2-2-128-16,1 1 0 0,-2-1 0 0,0 5 128 16,-1 0-128-16,-1 2 0 0,0 1 0 0,-3 3 0 15,-2 2 0-15,-8 4 0 0,10 1 0 0,-3 4 0 16,-7-5 0-16,8 9 0 0,1 4 0 0,-3 0 0 0,-1-3 0 0,-1 2 0 16,0 1 160-16,-2 1-160 0,-2 3 160 0,2-1-160 15,-1-2 128-15,0 1-128 0,-1 1 128 0,2-5-128 16,0-1 0-16,-2-10 128 0,0 0-128 0,3 12 128 15,-3-12-128-15,0 0 128 0,0 0 128 0,0 0 0 16,0 0 16-16,0 0 0 0,11-8 48 0,-1-1 0 16,-1-5 0-16,-1 0 0 0,-1-1-80 0,1-2-16 15,-2-2 0-15,-1-1 0 0,-1 0-96 0,-1-2-128 16,-1-3 176-16,0-1-176 0,-1 0 128 0,-1-2-128 16,0-5 0-16,-1 1 0 0,-1 1 0 0,1-1 0 15,1-1 128-15,0-1-128 0,0 4 0 0,1 3 0 16,2-2 0-16,1 5 0 0,0-3 0 0,-1 5 0 0,1 4 0 0,0 3 0 15,0 2 0-15,1 2 0 0,-3 1 0 16,-2 10 0-16,5-8 0 0,1-1-144 0,-1 2 144 0,-5 7 0 16,9-4 0-16,-9 4 0 0,10-4 0 0,0 2-128 15,-10 2 128-15,11 0 0 0,0 2 0 0,0-2-128 16,0-4 128-16,2 2 0 0,0-1 0 0,2 2 0 16,3 0 0-16,1 1-128 0,-1-2 128 0,2 2 0 15,3-1 0-15,-1-1 0 16,-1-4 0-16,2 3 0 0,-1-1 0 0,-1 0 0 0,1-2 0 0,-1 2 0 15,-1 1 0-15,-1 2 0 0,0 1 0 0,0-1 0 16,-5 0-528 0,-2-1-32-16,-1 2 0 0,-11 0-11600 0</inkml:trace>
  <inkml:trace contextRef="#ctx0" brushRef="#br3" timeOffset="-209831.09">28420 9860 7359 0,'0'0'320'0,"0"0"80"0,0 0-400 0,0 0 0 0,0 0 0 0,0 0 0 16,0 0 2208-16,0 0 352 0,0 0 80 0,0 0 16 15,0 0-1536-15,0 0-304 0,0 0-64 0,0 0-16 16,-10-2-96-16,-1 2 0 0,0 1-16 0,-2 4 0 0,2 4-176 0,-4 0-48 16,-1 2 0-16,1 3 0 0,0-1 64 0,0 1 16 15,-1-1 0-15,6-1 0 16,1 0-80-16,4 2-16 0,5 0 0 0,0-3 0 0,3 2-224 0,1 1-160 15,4-3 192-15,1 0-192 0,2 1 256 0,-1-3-48 16,5 0-16-16,-1 0 0 0,1 1-192 0,0 2 176 16,1-6-176-16,-1 2 160 0,-1-1-160 0,-1 2 0 15,-3 3 0-15,0-1 0 0,-2-3 0 0,-1 6 0 16,0-3 0-16,-2 1 0 0,-3-1 0 0,1-1 0 16,-1 2 0-16,-2-2 0 0,-1 0 128 0,1-10-128 15,-4 13 0-15,0-4 128 0,1 3-128 0,-3-4 160 16,0 1-160-16,1-4 160 0,-5 0-16 0,2 0 0 15,-3-1 0-15,-1-3 0 0,0 0-144 0,-1 1 128 0,2-1-128 16,-1-1 128-16,-2-3-128 0,1 1 0 0,2-1 144 0,0-3-144 16,-1-2 0-16,2 1 144 0,0-5-144 15,2-2 0-15,2 2 128 0,2 0-128 0,1-2 0 0,3 1 0 16,3 2 0-16,2-3 0 0,3 3 0 0,2-1 0 16,1-1 0-16,3-1 0 0,4 2 0 0,0 2-144 15,1-2 144-15,0 2 0 0,1-3 0 0,-1-2 0 16,-2-2 0-16,-2 1 0 0,-1-1 0 0,1 1 0 15,-1-2 0-15,0 0 0 0,-1 0 0 0,0 2 0 16,-1 2 0-16,1-1 0 0,-3-2 0 0,-1 2 0 16,-4 1 0-16,-1 3 0 0,-1-3 0 0,-2 1 0 15,-2 4 0-15,-2 0 0 0,-2 4 0 0,-3-3 0 16,-2 3 128-16,1 1-128 0,-1 2 128 0,-1 1-128 16,1 2 0-16,-2 1-256 0,2 0 32 0,0 3-8400 15,-2 2-1680-15</inkml:trace>
  <inkml:trace contextRef="#ctx0" brushRef="#br3" timeOffset="-208830.09">29242 9756 9215 0,'0'0'816'0,"0"0"-656"0,0 0-160 0,0 0 0 0,7-6 1872 0,-7 6 352 15,0 0 64-15,0 0 16 0,0 0-1344 0,0 0-272 16,0-9-48-16,0 9-16 0,0 0-208 0,-4-6-32 16,-4 2-16-16,-2 1 0 0,-1-1 16 0,-1 3 16 15,-3 1 0-15,0 4 0 0,-3-2-176 0,-1 2-32 16,-5 1-16-16,3 4 0 0,0 0-48 0,-1 4 0 15,-1-2 0-15,2 2 0 0,0 2 192 0,0 3 48 16,-2 1 0-16,2 0 0 0,4-1-16 0,1 1 0 16,4 3 0-16,3-3 0 0,4-5-128 0,2 2-32 0,6 1 0 15,2-1 0-15,0-2-64 0,5-1-128 0,1-4 176 0,5 1-176 16,1-5 128-16,3-1-128 0,-1-2 0 0,0 0 0 31,0-2-320-31,0-3-192 0,-1-1-16 0,-2-1-7248 0,-1-5-1440 0</inkml:trace>
  <inkml:trace contextRef="#ctx0" brushRef="#br3" timeOffset="-208605.35">29310 9965 11967 0,'0'0'528'0,"0"0"112"0,0 12-512 0,2-2-128 0,-2 3 0 0,0 2 0 0,-2 3 3104 0,-1 3 592 15,1-2 112-15,-1 1 32 0,-1 0-2416 16,-2 1-464-16,-2 0-112 0,1 0-16 0,-2 0-432 0,0-2-80 16,0-1-32-16,2 0 0 15,1-3-288-15,1-1 0 0,-1-2 0 0,6-12-144 16,0 0-2512-16,0 0-496 0,0 0-112 0,0 0 0 0</inkml:trace>
  <inkml:trace contextRef="#ctx0" brushRef="#br3" timeOffset="-207921.25">29831 9597 14047 0,'0'0'624'0,"0"0"128"0,0 0-608 0,0 0-144 0,0 0 0 0,-9 2 0 16,-1 0 960-16,1 1 144 0,9-3 48 0,-9 1 0 15,0 0-256-15,9-1-32 0,-9 5-16 0,-1 3 0 0,0-3-208 0,0 1-64 16,-1 4 0-16,0-1 0 0,-2 3 64 0,1 2 0 16,-2 0 0-16,2 0 0 0,-1 0-240 0,2 1-32 15,3-2-16-15,-2-1 0 0,1 2-208 0,0 0-144 16,6-3 192-16,0-1-192 0,3-10 144 0,-4 11-144 16,2-3 0-16,2-8 144 0,2 10-144 0,-2-10 0 15,4 9 0-15,1 2 0 0,1-1 0 0,1 1 0 16,-1-4 0-16,1 3 0 0,-2-1 0 0,1 1 0 15,0-3 0-15,1 2 0 0,-2-4 0 0,4 4 0 16,-3-3 0-16,0 0 0 0,-6-6 0 0,0 0 0 16,8 5 0-16,-8-5 0 0,0 0 0 0,0 0 0 15,0 0 0-15,0 0 128 0,0 0-128 0,0 0 0 16,0 0 0-16,0 0 0 0,0 0 0 0,0 0 0 0,3 7 0 0,-3-7 0 16,0 0 0-16,0 0 0 0,0 0 0 0,0 0 0 15,0 0 0-15,0 0 0 0,0 0 0 0,0 0 0 16,2 11 0-16,-2-11 0 0,0 0 0 0,0 0 0 15,8 7 0-15,-8-7 0 0,7 3 0 0,-7-3 0 16,0 0 0-16,11 0 0 0,-11 0 0 0,0 0 0 16,0 0 0-16,0 0 0 0,10-2 0 0,-10 2 0 15,0 0 0-15,0 0 0 0,10-1 0 0,-10 1 0 16,0 0 0-16,0 0 0 0,0 0 0 0,0 0 0 16,0 0 0-16,0 0 0 0,0 0 0 0,0 0 0 15,0 0-176-15,0 0-64 0,0 0-16 0,0 0 0 16,0 0-576-16,0 0-128 15,0 0-32-15,0 0 0 0,0 0-160 0,0 0-16 16,0 0-16-16,0 0 0 0</inkml:trace>
  <inkml:trace contextRef="#ctx0" brushRef="#br3" timeOffset="-207490.39">29671 9999 2751 0,'0'0'256'0,"0"0"-256"16,-2-10 0-16,2 10 0 0,0 0 1488 0,0-8 256 0,0 8 48 0,3-10 16 15,-3 10-528-15,2-8-96 0,2-1-32 0,-4 9 0 16,0 0-224-16,0 0-48 0,0 0-16 0,10-2 0 15,-10 2-128-15,11-1-32 0,-11 1 0 0,11 2 0 16,-11-2-96-16,13 4-32 0,-6 2 0 0,1-1 0 16,-8-5-48-16,10 12-16 0,-2-6 0 0,-1 6 0 15,1-3-32-15,0 3-16 0,-2 3 0 0,-1 1 0 16,0-6 80-16,2 3 16 0,-1-2 0 0,-2-2 0 16,-4-9-128-16,0 13-32 0,0-13 0 0,0 10 0 15,-4 0 176-15,0 1 48 0,-1-4 0 0,-3-1 0 16,-2-1-112-16,0 0 0 0,-1 0-16 0,-1 0 0 15,-4 1-288-15,-1-3-48 0,-1-1-16 0,-1 0 0 0,-1-2-144 16,0-1 0-16,-1 0 0 0,2-2 0 0,-1-1-240 0,5-1-16 16,1 1-16-16,2 2 0 15,2-1-464-15,10 3-96 0,0 0 0 0,0 0-8032 16,-4-10-1600-16</inkml:trace>
  <inkml:trace contextRef="#ctx0" brushRef="#br3" timeOffset="-207234.17">30137 9558 6447 0,'0'0'576'0,"0"0"-576"0,-5 13 0 0,2 2 0 15,0 4 3856-15,-1 2 672 0,1 6 128 0,1 0 16 16,-2 0-3264-16,0 1-640 0,2 1-144 0,-2-3-32 16,-1 4-336-16,1-5-64 0,1 3 0 0,0-4-16 15,-3 2-176-15,4-3 0 0,-3-4 0 0,1 0 0 32,0-4-2176-32,0-1-432 0</inkml:trace>
  <inkml:trace contextRef="#ctx0" brushRef="#br3" timeOffset="-206820.61">30295 9662 24815 0,'-9'13'1088'0,"4"-4"256"0,1 3-1088 0,-4 5-256 0,1-1 0 0,0 3 0 0,0 1 336 0,-2-1 16 15,0-3 0-15,0-1 0 0,0-3-96 0,0-1-32 16,3-1 0-16,1-2 0 0,-2 0-224 0,7-8 176 16,0 0-176-16,0 0 160 0,0 0-160 15,0 0 128-15,0 0-128 0,0 0 128 0,8-9 64 0,1-4 0 16,1 3 0-16,-1-3 0 0,2-3-64 0,1 0 0 16,1 0 0-16,-1 1 0 0,0 1-128 0,2-2 0 0,-2 0 144 15,5 1-144-15,1 2 0 0,0 4 0 0,-2 0 0 0,-1 4 128 16,1 3-128-16,-5 0 0 0,2 4 0 0,-2 3 0 15,-1 7 0-15,-2 2 128 0,-2 4-128 0,-1 2 176 16,3 2 64-16,-4 1 16 0,-2 1 0 0,0 0 0 16,-1-1-64-16,-2 4 0 0,-2-2 0 0,1-2 0 15,-2-4-192-15,1-1 0 0,-1 0 0 0,2-6 0 16,-1 0-192-16,3-12-128 0,0 0-16 0,0 0-8560 16,0 0-1728-16</inkml:trace>
  <inkml:trace contextRef="#ctx0" brushRef="#br3" timeOffset="-206134.22">31096 9119 14735 0,'0'0'640'0</inkml:trace>
  <inkml:trace contextRef="#ctx0" brushRef="#br3" timeOffset="-205927.2">31094 9124 4607 0,'0'0'400'0,"0"0"-400"0,0 0 0 0,0 0 0 16,0 0 2624-16,0 0 432 0,0 0 80 0,0 0 32 15,0 0-1632-15,-5 8-320 0,5-8-64 0,-6 14 0 16,-2 1-320-16,1 3-48 0,0 0-16 0,-2 1 0 16,-2 5-32-16,-1 3-16 0,1-3 0 0,1 6 0 15,-2 1-320-15,2 1-64 0,0 5-16 0,0-3 0 0,-2-1-112 16,4 0-16-16,-6 0-16 0,2 3 0 0,1-3-176 0,0 0 0 16,1 0 144-16,4-1-144 15,3-3-304-15,2-6-128 0,1-3-16 16,4-3-7408-16,4-4-1472 0</inkml:trace>
  <inkml:trace contextRef="#ctx0" brushRef="#br3" timeOffset="-205396.97">31126 9857 13823 0,'0'0'1216'0,"-6"6"-960"16,1 4-256-16,5-10 0 0,-5 6 2048 0,5-6 352 0,0 0 80 0,0 0 16 15,0 0-1392-15,0 0-272 0,0 0-48 0,0 0-16 16,0 0-96-16,0-8-32 0,2-3 0 0,3 0 0 16,-2-1-432-16,2-3-80 0,0 1-128 0,1-2 176 15,2-2-176-15,-2 3 0 0,-1 2 0 0,0-2 0 16,0-2 0-16,2 3-144 0,-2 5 144 0,0 2 0 16,-5 7 0-16,0 0-128 0,0 0 128 0,8 9 0 15,-3-1-128-15,-2 6 128 0,1-2-192 0,0 2 192 16,-1 2-144-16,-1 2 144 0,1 0 0 0,-2-1-144 15,-1-2 144-15,1 0 0 0,2-2 0 0,-2-3 0 16,0 3 0-16,-1-13 0 0,0 0 0 0,8 3 0 16,-8-3 160-16,10-1 16 0,0-1 0 0,-1-5 0 15,3-3 48-15,-2-1 16 0,0-1 0 0,-1-3 0 16,-1-3-240-16,-1 0 144 0,0-1-144 0,-1-1 128 0,-1-4-128 16,-1 1 0-16,-2 3 0 0,1-3 0 0,-1-3 0 15,1 2 0-15,-2-4 0 0,2-1 128 0,-2-3-128 0,0-2 0 16,-2-2 0-16,1-1 0 0,1 1 0 0,2 0 0 15,-2 0-160-15,2 3 160 0,0 3-128 0,3 6 128 16,-4 1 0-16,2 4-144 0,-2-2 144 0,2 9 0 16,1-2 0-16,-1 4 0 0,0 1 0 0,-1 4-128 15,-3 5 128-15,5-7 0 0,-5 7 0 0,6-6 0 16,0 1 0-16,-6 5-128 0,9-5 128 0,1 2 0 16,1 1 0-16,0-1-128 0,2 2 128 0,1-2 0 15,0 1 0-15,0-3 0 0,3 1 0 0,4 0 0 16,-3-1 0-16,-1 0 0 0,1 2 0 0,0-1 0 0,1-4 0 15,-1 1 0-15,-2 3 0 0,-2 1 0 0,3-3 0 16,-2 4 0-16,-1-1 0 0,-1 2 0 0,-2 2-144 0</inkml:trace>
  <inkml:trace contextRef="#ctx0" brushRef="#br3" timeOffset="-204882.48">31678 9301 17503 0,'0'0'1552'0,"0"0"-1232"0,0 0-320 0,-9-1 0 0,-3 2 912 0,2 2 128 16,1 2 32-16,-1 2 0 0,-3 0-784 0,1 3-160 15,-1-3-128-15,2 5 192 0,0-2-192 0,5 4 128 16,2 3-128-16,2-2 128 0,0-4-128 0,5-1 0 16,2 2 144-16,3-1-144 0,-1 5 256 0,2-1 0 15,1 0-16-15,1-1 0 0,0-2 144 0,0 1 16 16,0 3 16-16,-1-2 0 0,-3 0-192 0,1 1-32 16,-2 1-16-16,-3 0 0 0,-1-1 32 0,0 0 16 15,-2 2 0-15,-2-3 0 0,-1 1 224 0,-2-1 64 16,-3 1 0-16,-2 0 0 0,-2-1-64 0,0-2-16 15,-2 1 0-15,-2-4 0 0,-1-1-128 0,0 1-32 0,2 0 0 16,2-5 0-16,0 0-272 0,1-4 160 0,3-1-160 16,9 1 128-16,-8-3-128 0,8 3 160 0,-8-8-160 0,6-3 160 15,2-2-160-15,4 1-144 0,2-5 144 0,2 0-208 16,3 0 80-16,2-1 128 0,1 0-208 0,1 0 80 16,0 1 128-16,1-1 0 0,-2 1-144 0,-2 1 144 15,0-2 0-15,-2 0 0 0,0-1 0 0,-1 1 0 16,-3 0 0-16,1 1 0 0,0-1 0 0,-2 0 0 15,1 0 0-15,-3 3 0 0,1 1 0 0,-4 5 0 16,0-2 0-16,0 2-176 0,-5 1 176 0,5 8-128 16,-6-6-1536-16,-1 2-288 15,0-1-64-15</inkml:trace>
  <inkml:trace contextRef="#ctx0" brushRef="#br3" timeOffset="-204573.22">32287 9168 26207 0,'0'0'1152'0,"0"0"256"0,-3-8-1136 0,3 8-272 15,0 0 0-15,0 0 0 0,0 0 176 0,0 0-32 16,0 0 0-16,-9 5 0 0,-1 3 0 0,1 1 0 15,0 3 0-15,2 4 0 0,-2 3 48 0,0 1 0 16,0 0 0-16,0 6 0 0,-1 0 192 0,0 6 32 0,-1-3 16 0,3 6 0 16,-1 3-112-16,0 1 0 0,1-2-16 0,2-5 0 15,2-2-144-15,1-4-32 0,2-3 0 0,1-23 0 16,3 24-128-16,-1-5 0 0,-2-19 0 0,7 20 128 16,-7-20-128-16,0 0 0 0,10 16-160 0,-10-16 160 31,0 0-768-31,11 10-48 0,-11-10-16 0</inkml:trace>
  <inkml:trace contextRef="#ctx0" brushRef="#br3" timeOffset="-204422.42">31971 9488 14735 0,'-2'-1'1312'16,"1"-2"-1056"-16,1 3-256 0,0 0 0 0,8 0 2464 0,0 0 432 0,1 0 96 0,4 1 16 0,4-1-2096 15,3-2-400-15,0-1-96 0,0-1-16 0,2-2-272 0,-1 2-128 16,2-2 0-16,1-3 128 15,-1 1-1520-15,-1-3-304 0</inkml:trace>
  <inkml:trace contextRef="#ctx0" brushRef="#br3" timeOffset="-204150.03">32607 8864 26719 0,'0'0'2368'0,"10"1"-1888"0,-10-1-480 0,14 9 0 16,0 1 256-16,0 5-64 0,0 6 0 0,-1 4 0 16,-3-1 192-16,0 6 16 0,0-4 16 0,-2 3 0 15,-1 3-96-15,-1 3 0 0,-4 3-16 0,-3 6 0 16,-3 8-16-16,-6 6 0 0,-2 1 0 0,-3 1 0 15,-3 2-288-15,-2-6 0 0,-4-5 0 0,-2 0 0 32,-4 1-1488-32,-1-1-368 0,0-2-64 0</inkml:trace>
  <inkml:trace contextRef="#ctx0" brushRef="#br3" timeOffset="-203414.4">27586 10992 24879 0,'0'0'2208'15,"0"0"-1760"-15,0 0-448 0,0 0 0 0,-4 11 448 0,2 3 16 0,0 1 0 16,1 1 0-16,-3 0-336 0,3 6-128 0,-2-2 0 16,2 3 144-16,0 5 0 0,0-1 0 0,-1 4 0 0,0 1 0 15,-1 4-144-15,1-1 192 0,-1-4-192 0,1-2 192 16,-1 0-64-16,2-3-128 0,-2-2 192 0,1 0-64 15,0-6-272-15,2-3-64 0,0-4-16 0,0 1-12000 16</inkml:trace>
  <inkml:trace contextRef="#ctx0" brushRef="#br3" timeOffset="-203233.66">27430 11266 21183 0,'0'0'1888'0,"0"0"-1504"0,0 0-384 0,1 10 0 0,3 2 2560 0,5-3 448 16,3 1 96-16,5 1 16 0,2-4-2352 0,4-1-448 16,3 0-112-16,2-3-16 0,3-3-16 0,2 0-16 15,-1-1 0-15,3-1 0 0,-2-3-288 0,-2 3-64 16,-3-3-16-16,-3 1-9648 16,-1-3-1936-16</inkml:trace>
  <inkml:trace contextRef="#ctx0" brushRef="#br3" timeOffset="-202477.03">28078 11743 21135 0,'0'0'928'0,"0"0"208"0,0 0-912 0,-8 6-224 0,8-6 0 0,0 0 0 0,0 0 448 0,0 0 64 16,0 0 0-16,4-13 0 0,2 2 32 0,1 0 16 16,-1-5 0-16,3 0 0 0,2-1 32 0,0 1 16 15,0-2 0-15,3 1 0 0,-3-3-176 0,2 1-48 16,0 1 0-16,1-1 0 0,-1-2-112 0,-1 1-16 15,0 3-16-15,0 3 0 0,-3 1-240 0,0 5 0 16,-4-1 0-16,-5 9 0 0,0 0 128 0,0 0-128 16,13 4 0-16,-5 5 0 0,-1 0 0 0,0 5 0 15,-4 1 0-15,0 2 0 0,0-1 0 0,-2 2 0 0,0-3 0 0,0 1 0 16,1-2 0-16,-1 0 0 0,-1-3 0 16,0-11 0-16,4 6 0 0,-4-6 0 0,0 0 0 0,0 0 0 15,0 0 176-15,10 2-176 0,0-6 192 0,-1-1-192 16,0-8 352-16,-3-1-32 0,6-1-16 0,-6-3 0 15,2-1-160-15,-3 1-16 0,-1-3-128 0,-2 0 192 16,-1 1-192-16,-1-2 0 0,-2 1 0 0,-2-1 0 16,-2-2 0-16,-2-1 0 0,2-2 0 0,-4-2 0 15,-1-3 0-15,2-1 0 0,-1-2 0 0,1 0 0 16,2-2-224-16,0-4 64 0,2-1 16 0,3 4 0 16,0 1 144-16,5 7-128 0,0 3 128 0,3 2-128 15,0 4 128-15,3 4-128 0,3 3 128 0,0 5-128 16,2-1 128-16,2 5 0 0,-1 2 0 0,3 3-128 15,2 1 128-15,2 3 0 0,2 0-144 0,1 3 144 0,6-4 0 16,2 2 0-16,2 1 0 0,1-2 0 0,-1-1 0 16,5-2 0-16,1 0 0 0,-2-1 0 0,-1-2-240 0,-4 1-16 15,-2-3-16-15,-4-1 0 16,-2 0-768-16,-5 1-160 0,-2-4-16 0,-3 3-10496 16</inkml:trace>
  <inkml:trace contextRef="#ctx0" brushRef="#br3" timeOffset="-201874.6">28985 11055 18431 0,'0'0'1632'0,"0"0"-1312"0,-5 5-320 0,5-5 0 16,-9 8 768-16,1-3 64 0,-1 1 32 0,-3 3 0 15,0-2-480-15,-2 1-80 0,-2-1-32 0,-2-2 0 16,-4 5 112-16,-1-1 32 0,0 2 0 0,0 1 0 16,4-1 32-16,1 2 0 0,2 0 0 0,3-2 0 15,3 6 32-15,5-1 16 0,3-1 0 0,4 2 0 16,1-2-336-16,6 0-160 0,4-1 160 0,4-1-160 0,3 1 176 15,3-1-176-15,1-4 192 0,1 3-192 16,2-1 144-16,-2 0-144 0,0 3 0 0,-2-4 144 0,-2 2-144 16,-2 2 0-16,-4-3 0 0,-1 3 0 0,-3-1 0 15,0-2 0-15,-5-1 0 0,2 3 0 0,-4 0 128 0,-2-3-128 16,-2 1 0-16,-2 1 128 0,-3-2 208 0,-2 3 48 16,0-4 0-16,-3 3 0 0,-3-4 16 0,-1 2 16 15,-1-4 0-15,-3 2 0 0,-2-4-208 0,-2-3-32 16,0-1-16-16,-2 0 0 0,1-4-160 0,2-1 0 15,0-4 144-15,4-1-144 0,3-1 0 0,3-4 144 16,5-2-144-16,5-2 0 0,6-4 0 0,4-2 0 16,3 2 0-16,5-4 0 0,5 0-208 0,6 3 48 15,1-2 16-15,1-1 0 0,0-2 144 0,0 1-128 16,-1-2 128-16,3 1-128 0,0 4 128 0,0-3 0 0,-2 2 0 16,-1 1 0-16,-1 1 0 0,-4 3 0 0,-2 2 0 15,-4 2 128-15,-5-1 48 0,-7 0 16 0,-4-1 0 16,-4 2 0-16,-4 2 80 0,-5 1 32 0,-1 1 0 0,-5 5 0 15,-2 1-304-15,-5 2 0 0,-1 3 0 0,-1 3 0 32,1 3-656-32,-2 2-48 0,9-1 0 0,0 4-8656 0,3-3-1744 0</inkml:trace>
  <inkml:trace contextRef="#ctx0" brushRef="#br3" timeOffset="-200709">29821 11153 17903 0,'0'0'784'0,"1"-6"176"0,-1 6-768 0,0 0-192 15,0 0 0-15,2-7 0 0,-2 7 640 0,3-9 64 16,-3 9 32-16,0 0 0 0,-3-6 48 0,0-2 16 16,3 8 0-16,-8-7 0 0,-1 2-48 0,-1-2-16 15,0 2 0-15,0 4 0 0,-3 2-256 0,-1 6-48 0,-3 2-16 0,0-1 0 16,-3 5-160-16,1 4-16 0,-2 2-16 0,-1 2 0 15,1 5 32-15,-1-3 0 0,3 2 0 0,1 2 0 16,2-3-128-16,3 1-128 0,4-3 176 0,4-3-176 16,1 0 144-16,4-2-144 0,4-6 0 0,4-1 144 15,3 2-144-15,5-3 0 0,1-2 0 0,3-4 0 16,4-6-256-16,3-3-64 0,2-2-32 0,2-3-12560 16</inkml:trace>
  <inkml:trace contextRef="#ctx0" brushRef="#br3" timeOffset="-200426.5">30004 11273 25631 0,'0'0'1136'0,"0"0"224"0,0 0-1088 0,0 0-272 15,0 0 0-15,0 0 0 0,11-3 192 0,1 0 0 16,0 2-16-16,1 0 0 0,0 0 176 0,-2 1 32 15,1 0 16-15,-1 2 0 0,-11-2-160 0,13 5-48 16,-3 2 0-16,-3 3 0 0,-1 2-192 0,-4 0 128 16,-2 1-128-16,-2 3 0 0,-5 1 272 0,1 0-32 15,-3 1-16-15,0-1 0 0,0-5 160 0,-1 4 48 16,1 0 0-16,3-3 0 0,-1-2 80 0,2-3 0 16,5-8 16-16,0 11 0 0,4-2-208 0,-4-9-64 0,8 8 0 15,3-4 0-15,1-2-64 0,3-3 0 16,4-1-16-16,1-5 0 0,1 0-352 0,1-2-64 0,1-1-16 0,-1-3-9776 31,-2 3-1952-31</inkml:trace>
  <inkml:trace contextRef="#ctx0" brushRef="#br3" timeOffset="-200111.17">30672 10784 11967 0,'0'0'528'0,"0"0"112"0,-6-5-512 0,6 5-128 0,-9-2 0 0,9 2 0 0,-9 5 2560 0,0 1 464 15,-1 6 112-15,0-2 0 0,-2 4-2096 0,4 1-416 16,-5 2-96-16,1 2-16 0,1 0 48 0,-2 1 0 15,2 4 0-15,1 4 0 0,-1-5 48 0,4-1 16 16,-1-1 0-16,6 0 0 0,3-1-256 0,3-1-48 16,0-1-16-16,2-4 0 0,3-4-304 0,1 1 0 15,1-4 0-15,2-1 0 16,-1-2-336-16,-1-3-128 0,0-1-32 0,2 0-8256 16,0-4-1648-16</inkml:trace>
  <inkml:trace contextRef="#ctx0" brushRef="#br3" timeOffset="-199733.8">31038 10796 18431 0,'0'0'816'0,"0"0"160"0,0 0-784 0,0 0-192 0,0 0 0 0,-10 4 0 15,0 1 1296-15,0-1 224 0,1 2 32 0,-1 3 16 16,-2-3-784-16,0 6-144 0,-4-3-48 0,0 3 0 15,-1 2-176-15,-1 4-32 0,-2 0-16 0,4 0 0 16,3 1-96-16,1-2-16 0,2-1 0 0,4-2 0 16,2-3-256-16,4 1 128 0,3 0-128 0,-3-12 0 15,9 5 256-15,3-1-64 0,4-3-16 0,1-1 0 16,4-2-176-16,0-1 128 0,3-2-128 0,1-2 128 0,-3 2-128 16,-1-8 0-16,2-4 0 0,-3 1 0 0,-3 6 0 0,-2-4 0 15,-2 0-192-15,-2 0 192 0,-3 2 0 16,-2 0 0-16,-1 4 0 0,-5 8 0 0,-1-13 0 0,-1 4 0 15,0 3 0-15,-2 1 0 0,-6-4 208 0,0 4 16 16,0 1 0-16,-3 2 0 0,-4-2-96 0,0 2 0 16,-1 1-128-16,0 1 192 0,1 0-192 0,2 0-208 15,3 0 32-15,-1 0 16 16,0 0-1696-16,2 0-352 0,0 0-64 0,3-1-16 0</inkml:trace>
  <inkml:trace contextRef="#ctx0" brushRef="#br3" timeOffset="-199390.25">31532 10669 11967 0,'0'0'1072'0,"0"0"-864"0,-9-2-208 0,0 2 0 15,0 3 2080-15,-1 2 368 0,1-2 80 0,-3-1 16 16,-2-1-1664-16,0 5-336 0,-2 0-64 0,-1-1-16 15,1 3-80-15,-1 2-32 0,1 2 0 0,-1-3 0 16,6 0 208-16,-1-1 32 0,2 3 16 0,4-2 0 16,1 3 0-16,2-2 0 0,3 0 0 0,3 1 0 15,-3-11-80-15,6 11-16 0,2 0 0 0,-1-2 0 16,1 1-144-16,1-4-48 0,0 3 0 0,0-1 0 16,0 3-128-16,-2-2-48 0,0 0 0 0,-2 0 0 15,-2 3-144-15,-3-4 128 0,-2 3-128 0,-3 1 128 16,0-3 0-16,-4 3 0 0,-3-3 0 0,-2 1 0 0,-2-5 0 0,-1 2 0 15,0-3 0-15,-1 0 0 0,-1 2-128 0,1 3-192 16,0-6 32-16,2 1 16 16,0-2-1520-16,4-2-288 0,0-2-64 0</inkml:trace>
  <inkml:trace contextRef="#ctx0" brushRef="#br3" timeOffset="-199054.02">31798 10305 23327 0,'-3'-12'1024'0,"3"5"224"0,0 7-992 0,0-10-256 0,0 10 0 0,0 0 0 16,0 0 560-16,0 0 64 0,0 0 16 0,-5 9 0 16,-3 0-160-16,-1 5-32 0,-2 5 0 0,-2 1 0 15,-2 3 64-15,-1 1 0 0,1 2 0 0,1 4 0 16,0 3-128-16,0 3-32 0,0 1 0 0,0 2 0 16,1 0-352-16,2 5 0 0,0-5 0 0,6 0-128 15,1 0 128-15,2-5 0 0,2-1 0 0,4-1 0 31,1-8-480-31,4 0-112 0,1-4-32 0,6-3-7952 0,-2-7-1584 0</inkml:trace>
  <inkml:trace contextRef="#ctx0" brushRef="#br3" timeOffset="-198478.96">31764 11093 11967 0,'-7'14'1072'0,"1"-5"-864"16,6-9-208-16,-6 10 0 0,1-3 2400 0,5-7 432 0,-5 10 96 0,5-10 16 16,0 0-1472-16,0 0-304 15,0 0-48-15,0 0-16 0,0 0-464 0,8-13-80 0,0-1-32 0,3-2 0 16,-1-2-320-16,0-1-64 0,0-2-16 0,0-1 0 16,0 0-128-16,1-2 0 0,-1 2 0 0,0 1 0 15,-1-4 0-15,0 1 0 0,-4 6 0 0,2 3 0 16,-1 4 0-16,-1-1 0 0,0 6 0 0,-5 6 0 15,0 0-160-15,0 0 160 0,0 0 0 0,6 11-144 16,-1 5 144-16,-4 1-160 0,2 4 160 0,-2 2-160 16,-1-3 160-16,-1 0 0 0,-2 3 0 0,1-2 0 15,-2 0 0-15,2-8 0 0,2-13 0 0,0 13 0 16,1-1 128-16,1-4 96 0,-2-8 32 0,0 0 0 16,10-1 112-16,2-2 16 0,2 1 16 0,0-7 0 15,-1-1-112-15,1-4-32 0,0-4 0 0,1-4 0 0,0-3-256 16,-2 1 160-16,0-1-160 0,-2 0 128 0,-2 2-128 0,0-2 0 15,0-2 0-15,-2-1 0 0,-2 0 0 0,-1-4-144 16,-3 3 144-16,2 0-208 0,-3-8-16 0,0 3 0 16,-3 1 0-16,3-3 0 0,-2 0-32 0,1 2 0 15,1 1 0-15,0 4 0 0,-2 0 112 0,4 2 16 16,0 1 0-16,-1 5 0 0,5-1 128 0,-3 4 0 16,1 3-144-16,1 1 144 0,0 2 0 0,2 4-176 15,-1-1 176-15,2 4-128 16,1 1 128-16,-1 0 0 0,1-1-144 0,2 3 144 0,-11 2 0 0,14-2 0 15,1 1-144-15,-1 1 144 0,1 0 0 0,-5 0 0 0,2-1 0 16,2 0 0-16,2 1-336 0,2 0-16 0,1-2 0 16,0 1 0-1,1 0-656-15,16-4-128 0,-7 1-16 0</inkml:trace>
  <inkml:trace contextRef="#ctx0" brushRef="#br3" timeOffset="-197934.79">32370 10568 24351 0,'0'0'1088'0,"3"-10"208"0,-3 10-1040 0,0 0-256 0,0 0 0 0,0 0 0 0,0 0 160 0,0 0-32 16,0 0 0-16,-11 4 0 0,-2 2 64 0,0 1 16 16,-1 3 0-16,7-4 0 0,-5-1-48 0,1 4-16 15,-2-1 0-15,1 3 0 0,1-1-144 0,0 2 192 16,0 1-192-16,-4 7 192 0,5-2-192 0,5-2 0 16,2-2 144-16,2-1-144 0,2-2 160 0,3 2-32 15,0-3-128-15,2 3 192 0,2-4-16 0,1 1-16 16,0 3 0-16,1-2 0 0,0 2-160 0,-4-3 0 15,1-1 144-15,0 4-144 0,1-3 0 0,0 3 0 16,-3 1 0-16,1-2 0 0,1 0 0 0,-2 9 0 0,-2 0 0 16,0-7 0-16,-3-3 0 0,0-11 144 0,-4 11-144 15,4-11 0-15,-6 8 224 0,2-4-64 0,-1 1-16 0,0-2 0 16,0-1-144-16,-4-1 160 0,0 1-160 0,-1-2 160 16,-2-2-160-16,-7 0 0 0,1-1-160 0,3-2 160 15,1-2 0-15,3 0 0 0,1-3-128 0,1 4 128 16,0-4 0-16,2 2 0 0,4-4 0 0,0 1 0 15,3 2 0-15,3-4 0 0,0-1 0 0,4 3 0 16,0-4 0-16,2-1 0 16,3 1 0-16,1 0 0 0,-1-2 0 0,2 1 0 0,0 1 0 0,0-1-144 15,0 1 0-15,-5 6 0 0,0-1 0 0,2-3 0 16,1 3-272 0,1-1-48-16,-6-2-16 0,2 3 0 0,1-3-192 15,4-5-32-15,-6 3-16 0,-2 4 0 0,-2 2-1616 16,-3 4-320-16</inkml:trace>
  <inkml:trace contextRef="#ctx0" brushRef="#br3" timeOffset="-197632.69">32667 10273 15663 0,'0'0'1392'0,"0"0"-1120"16,0 0-272-16,0 0 0 0,0 0 2336 0,0 0 416 16,0 0 64-16,-4 14 32 0,-1 3-1904 0,-2 2-384 15,0 4-80-15,-2 5-16 0,0 1 160 0,-1 4 16 0,-2 3 16 16,1 1 0-16,-2-1-176 0,2 0-32 0,1-3-16 0,-1 0 0 16,1 0-192-16,1 3-48 0,0-2 0 0,4 2 0 15,2-2-192-15,0-1 144 0,2-5-144 0,1-1 128 16,4-6-128-16,-2-2 0 0,2-3 0 0,1-6-176 31,3 0-400-31,1-5-64 0,1-1-32 0,0-4 0 16,0-1-1424-16,-1-4-272 0</inkml:trace>
  <inkml:trace contextRef="#ctx0" brushRef="#br3" timeOffset="-197499.66">32341 10727 31839 0,'0'0'1408'0,"0"0"304"0,15-4-1376 0,3 3-336 0,1 2 0 0,2 1 0 0,0 0 0 0,2-1 0 16,0 1 0-16,2-2 0 0,2-3 0 0,0-1 0 16,-3 1 0-16</inkml:trace>
  <inkml:trace contextRef="#ctx0" brushRef="#br3" timeOffset="-194859.89">23799 13170 6447 0,'0'0'272'0,"0"0"80"0,0 0-352 0,0 0 0 0,0 0 0 0,0 0 0 16,0 0 1728-16,0 0 288 0,0 0 48 0,0 0 16 16,0 0-864-16,0 0-192 0,0 0-16 0,0 0-16 15,0 0-128-15,0 0-32 0,0 0 0 0,0 0 0 16,12 3 32-16,-2-2 0 0,-10-1 0 0,15-1 0 16,0-2-80-16,4 1-16 0,2-1 0 0,2 1 0 15,2-2-240-15,2-1-48 0,2 0-16 0,3 1 0 16,1 0-208-16,0-1-32 0,-1 1-16 0,-2 2 0 15,-1-4-16-15,-1 1-16 0,-2 0 0 0,-1 1 0 16,-2 1 48-16,0-1 16 0,-4 3 0 0,-1 2 0 16,-3-1-240-16,-1 2 176 0,-2 0-176 0,-12-2 160 15,11 2-160-15,-11-2 0 0,0 0 0 0,0 0 0 16,0 0-1408-16,0 0-272 0,0 0-48 0,0 0-10112 16</inkml:trace>
  <inkml:trace contextRef="#ctx0" brushRef="#br3" timeOffset="-193953.03">24503 13620 2751 0,'0'0'256'0,"0"0"-256"0,0 0 0 0,0 0 0 0,0 0 2560 0,0 0 480 16,0 0 96-16,0 0 0 0,0 0-2128 0,0 0-432 15,6-7-96-15,-1 0-16 0,-5 7 384 0,9-10 80 16,-2 0 16-16,1 0 0 0,-1-2-240 0,1 3-32 15,0-3-16-15,2 1 0 0,0 1-16 0,-1-2-16 16,2 0 0-16,0-1 0 0,-3-2-176 0,1 1-48 16,0 0 0-16,1 2 0 0,1-4-224 0,-1 0-48 15,-1-1-128-15,-2 3 192 0,1 3-64 0,-1 1 0 16,-7 10-128-16,0 0 192 0,0 0-192 0,0 0 144 16,9 6-144-16,-4 5 128 0,-1 3 16 0,-1 3 0 15,-3 1 0-15,1 2 0 0,0 2-16 0,1 1-128 16,-1 1 192-16,1-1-64 0,0 3-128 0,0 0 128 0,1-5-128 15,1 0 128-15,1-4-128 0,-1 0 0 0,1-4 0 0,-2-7 128 16,-3-6 64-16,9 4 0 0,-9-4 0 0,10-3 0 16,1-2 320-16,-1-2 80 0,0-11 16 0,1 1 0 15,1 1-160-15,-1-7-48 0,3-4 0 0,-1-1 0 16,-4 2-272-16,2-2-128 0,0 2 128 0,-3-2-128 16,0 1 0-16,-2-4 0 0,1 1 128 0,-2 2-128 15,0-2 0-15,-1 2 0 0,0-2 0 0,-2-2 0 16,3 1 0-16,-1 1 0 0,-1-3 0 0,0-4 0 15,0 0 0-15,1 0 0 0,0 3-144 0,-1 1 144 16,0-3 0-16,-1 3 0 0,2-1 0 0,-4 2 0 16,0 7 0-16,0 2 0 0,-2 0 0 0,0 4 0 15,1 2-128-15,-1 5 128 0,-2-2 0 0,0 2 0 16,-1 3-128-16,2-1 128 0,0 2 0 0,0-2 0 0,0 3-176 16,1-1 176-16,2 8-160 0,-4-8 160 15,4 8 0-15,0 0 0 0,0-10-128 0,0 4 128 0,0 6 0 0,0 0 0 16,9-3 0-16,0-1 0 0,2 1-176 15,2 1 176-15,2 1-192 0,4-1 192 0,6-2 0 0,1 1 0 16,2-3 0-16,3 3 0 0,0 0 0 0,0-1 0 16,-1-4 0-16,0 3 0 0,-2 1 0 0,1-1 0 15,1-3 0-15,-2 3 0 0,0 2 0 0,-1 0 0 16,0 0 0-16,-2 2 0 0,-1-1-192 0,-2 0 192 16,-3 1-192-16,0 4 192 15,-5 0-2192-15,-3 4-336 0,-11-7-64 0,8 9-16 0</inkml:trace>
  <inkml:trace contextRef="#ctx0" brushRef="#br3" timeOffset="-193204.73">25701 12911 16287 0,'0'0'720'0,"0"0"160"0,0 0-704 0,0 0-176 0,0 0 0 0,0 0 0 0,0 0 592 0,0 0 96 16,0 0 16-16,0 0 0 0,0 0 32 0,0 0 16 15,-10-5 0-15,-2 4 0 0,0 1 80 0,-4 5 32 16,0 0 0-16,-3 1 0 0,-4 4-240 0,0-1-48 16,-1 3-16-16,1 2 0 0,0-2-368 0,3 5-64 15,1-1 0-15,3 1-128 0,5-3 304 0,2 2-48 16,4 0-16-16,2-2 0 0,3-2-80 0,4 1-16 15,1 2 0-15,5-2 0 0,2-2 48 0,6 2 0 16,2 2 0-16,4-1 0 0,3-1-64 0,2 2 0 16,2 1 0-16,0 0 0 0,0 2-128 0,-3 0 0 0,-1-1 144 0,-5 1-144 15,-2 0 0-15,-4 0 0 0,-1 1 0 0,-5-1 128 16,-3-3-128-16,-3 0 0 0,-3-1 0 0,-2 1 128 16,-3 1-128-16,-1 2 0 0,-3-3 128 0,-3 1-128 15,-6 2 176-15,-2-1-48 0,-1-8 0 0,-2 1 0 16,-2-1 112-16,-3-2 16 0,-1-2 0 0,3-2 0 15,2-2-64-15,-1-2 0 0,2-2 0 0,4 1 0 16,2-2-64-16,3-5 0 0,3-1-128 0,4-4 192 16,2 0 0-16,3 2 0 0,2-3 0 0,3-1 0 15,5-2-192-15,0 0 176 0,4 0-176 0,4-2 160 16,1-4-160-16,3 1 0 0,4-5 0 0,1 3-176 16,2-2 176-16,1 0 0 0,1 2 0 0,-1-4 0 15,-1-1 0-15,-1 1 0 0,-2-4 0 0,-2 0 0 16,-3-3 208-16,-2 5-16 0,-4 0-16 0,-1 3 0 15,-3 1-176-15,-5 3 192 0,-5 1-192 0,-1 4 192 0,-1 2 64 16,-1 3 0-16,-2 2 16 0,-4 4 0 0,-4 0-144 0,-1 3-128 16,-3 1 144-16,-2 2-144 0,-5 4-160 0,-2 0-128 15,-1 6-32-15,0 1 0 16,2-2-2208-16,1 4-448 0,3-5-96 0</inkml:trace>
  <inkml:trace contextRef="#ctx0" brushRef="#br3" timeOffset="-190930.26">24094 13267 4607 0,'0'0'400'0,"0"0"-400"0,0 0 0 0,-5-9 0 15,3 4 1520-15,-2 0 208 0,-1-2 64 0,-2 4 0 16,7 3-992-16,-6-4-192 0,-2 0-32 0,2-1-16 16,6 5-48-16,-6-5-16 0,6 5 0 0,-9-1 0 15,1-1 16-15,8 2 0 0,-10 0 0 0,1 0 0 16,1 0 96-16,1 2 32 0,-3-1 0 0,2 1 0 16,8-2 0-16,-9 2 16 0,0-1 0 0,2 0 0 15,-1 0 80-15,8-1 16 0,0 0 0 0,0 0 0 16,-6 3-128-16,6-3-32 0,0 0 0 0,0 0 0 15,0 0-128-15,0 0-16 0,12-4-16 0,5 0 0 0,1 1 32 0,3-1 16 16,3-3 0-16,3 1 0 0,1 2-192 0,0-3-32 16,1-1-16-16,-1-1 0 0,-2 0-112 0,-1-1 0 15,-1 1-128-15,-1-2 192 0,-1 0-64 0,1-1 0 16,1 0-128-16,-3 5 192 0,1-2 784 0,-3 4 160 16,-3 0 16-16,-2 1 16 15,-2-1-1712-15,-12 5-352 0,9 0-64 0,-9 0 0 0,0 0 768 16,0 0 192-16,0 0 0 0,0 0 0 0,-12 5 0 0,0-1 192 15,-5-2-64-15,-1 1-128 0,-2 2 256 0,0 1-64 16,-2-2-16-16,-2 1 0 0,2 1 144 0,-1-3 16 16,-1-1 16-16,0-2 0 0,-4-1-16 0,-1 0 0 15,0-2 0-15,-2 0 0 0,-1 0-80 0,2-1 0 0,4 2-16 16,4-2 0-16,-1-2-240 0,5 2 0 0,3 1 0 0,3-1 0 16,3-2 0-16,9 6 0 0,0 0 0 0,0 0 0 15,-1-8 0-15,1 8 0 0,8-6 0 0,3-3 0 16,3 1 0-16,3-2 0 0,0 3-128 0,8-3 128 15,1 6 0-15,3-1 0 0,5 0 0 0,-1 1 0 16,-2 1 0-16,0 2-128 0,-4 1 128 0,-2 0 0 16,-1 0 0-16,-1 0 0 0,0 2 0 0,-5 2 0 15,-1 0 0-15,-3 1 0 0,-2-2 0 0,-12-3 0 16,0 0 0-16,0 0 0 0,0 0 0 0,0 0 0 16,0 0 0-16,0 0 0 0,-8 6 0 0,-3 2 144 15,-4-4-144-15,-3 1 128 0,-3 0-128 0,0 1 128 16,-2-3-128-16,-1 0 0 0,-7 0 0 0,1 2 128 0,-1-1-128 15,0-2 0-15,-3-2 0 0,5 2 0 16,4-2 0-16,3 1 0 0,3-1 0 0,4 0 0 0,0 0 0 0,4 0 0 16,11 0 0-16,0 0 0 0,0 0 0 0,0 0 0 15,0 0 0-15,0 0 0 0,12 1 0 0,4-1 0 16,3-1 0-16,7-2 0 0,4 3 0 0,3-2 128 16,2 1-128-16,0-5 0 0,0 0 0 0,-1 1 0 15,-1-3 0-15,0 2 0 0,-1 0 0 0,1-2 0 16,-3 3 0-16,0 0 0 0,-2-4 0 0,-2 4 0 15,-1-5 128-15,-3 3-128 0,0 2 0 0,-4-1 0 16,-4 1 0-16,-4 2 0 0,-10 3 0 0,0 0 128 16,0 0-128-16,0 0 0 0,0 0 0 0,-13 0 128 15,-5 0-128-15,-2 4 0 0,-3 0 0 0,-2 4 0 0,-4-3 0 16,-2 5 0-16,-2-3 0 0,1 5 0 0,0-3 128 16,2 1-128-16,-2-2 0 0,2 0 0 0,-2-2 0 15,3 0 128-15,1-1-128 0,5-2 0 0,0-1 0 0,5-1 128 16,4-1-128-16,1 0 0 0,3 0 0 0,10 0 0 15,0 0 0-15,0 0 0 0,0 0 0 0,0 0 0 16,8-11 0-16,5 3 0 0,4-1 0 0,4 1 0 16,3-1 0-16,3 1 0 0,2 3-128 0,-1-1 128 15,-2 2 0-15,2 0 0 0,0-1 0 0,0 0 0 16,-1 2-128-16,-2 2 128 0,0 1 0 0,-4 0 0 16,-3 1 0-16,-3 3 0 0,-2 1 0 0,-5-1 0 15,-8-4 0-15,0 0 0 0,0 0 0 0,-4 10 0 16,-5-2 0-16,-4-2 0 0,-3 3 0 0,-5 0 0 15,-4 2 0-15,-1-2 0 0,-3 1 144 0,0 2-144 16,-3-3 0-16,-1 1 128 0,-2-1-128 0,-1-2 0 0,-2-3 144 0,1-1-144 16,1-2 192-16,5 0-192 0,1-2 176 15,6 0-176-15,5 1 160 0,1-2-160 0,6 0 0 0,3 1 128 16,9 1-128-16,0 0 0 0,0 0 0 0,0 0 0 16,7-11 0-16,7 4 0 0,-2-3 0 0,7 5 0 15,4-4 0-15,2 2 0 0,6-2 0 0,0 2 0 16,4-1-144-16,-1 1 144 0,-1 2 0 0,-2 2 0 15,-3-2-128-15,-3 2 128 0,-1 3 0 0,-2 0 0 16,-3 0 0-16,-1 0 0 0,-2 0 0 0,-4 0 0 16,-12 0 0-16,0 0 0 0,0 0 0 0,0 0 0 15,0 0 0-15,0 0 0 0,-12 13 0 0,-4 0 0 0,-2-4 0 16,0 3 0-16,-4 0 0 0,-3-2 0 16,-3 3 0-16,-2-6 0 0,-2 1 0 0,-1-3 0 0,-3 1 0 15,2 1 0-15,2-5 128 0,4 0-128 16,3-2 0-16,4 0 0 0,5 0 144 0,4 0-144 15,1 0 0-15,11 0 144 0,0 0-144 0,0 0 0 16,0 0 0-16,8-7 128 0,4 0-128 0,4 1 0 16,3-2 0-16,5 0 0 0,4 2-144 0,4-5 144 0,-1 1 0 15,5 1 0-15,-2-2-128 0,-1 1 128 0,-2-3 0 0,-5 5 0 16,0 0 0-16,-3 4-128 0,-2 0 128 16,-2 0 0-16,-1 2 0 0,-6 2 0 0,-12 0 0 0,0 0 0 15,0 0 0-15,0 0 0 0,0 0 0 0,-4 12 0 16,-5 2 0-16,-2-2 0 0,-3-1 0 0,-3 2 0 15,-2-2 0-15,-1 2 0 0,-2 0 0 0,-2-1 0 16,-3-3 0-16,0 3 0 0,-1-5 0 0,2 2 0 16,-2-4 0-16,2-1 0 0,5 0 0 0,4 0 0 0,6-2 0 15,11-2 0-15,-8-1 0 0,8 1 0 16,0 0 0-16,0 0 0 0,14-5 0 0,4 0 0 16,2-1 0-16,3-2 0 0,0 3 0 0,5 0 0 0,0-4-144 0,0 2 144 15,-1-1 0-15,-2 1-144 0,-1 3 144 0,0-2 0 16,1 0 0-16,-4 3 0 0,-2 1 0 15,-1 0 0-15,-3 2 0 0,-1 0 0 0,-4 2 0 0,-10-2 0 16,8 3 0-16,-8-3 0 0,0 0 0 0,-1 11 0 16,-3-4 0-16,-4 3 0 0,-2-2 0 0,-3 3 0 15,-1-2 0-15,-2 3 0 0,-1-3 0 0,0 2 0 16,-1-3 0-16,-1 2 0 0,0-2 0 0,-2 0 0 16,1-2 0-16,0 1 0 0,1 0 0 0,2-4 0 15,3 2 0-15,3 0 128 0,2-2-128 0,9-3 0 16,0 0 0-16,0 0 128 0,0 0-128 0,0 0 0 15,9-4 0-15,2-1 128 0,2 1-128 0,2 1 0 0,2-4 0 16,0 1 0-16,1 1 0 0,0 1-128 16,0-2 128-16,0 2 0 0,-4 0 0 0,1-1 0 15,0-2 0-15,-1 5 0 0,-3-1 0 0,-11 3 0 16,0 0 0-16,0 0 0 0,0 0 0 0,0 0 0 16,0 0 0-16,0 0-128 0,-7 3 128 0,-3 2 0 0,-2 3-144 15,0-2 144-15,-2 2 0 0,-3-2 0 0,-1 0 0 0,-1 2 0 16,-1-3 0-16,-2 1 0 0,-1 1 0 0,0-5 0 15,-1 1 0-15,1 1 0 0,-1 1 0 0,3-1 0 16,-2-2 0-16,2-1 0 0,4 2 0 0,3-2 0 16,1-1 0-16,3-1 0 0,1-2 0 15,9 3 0-15,0 0 0 0,0 0 0 0,0 0 0 0,0 0 0 16,8-6-320-16,3-3 48 0,2 3 16 0,3-3 0 16,5 1-16-16,1-1 0 0,4 3 0 0,2 0 0 15,1-3-176 1,0 4-16-16,-2 0-16 0,-2-1 0 0,-2 4-1600 15,-2 1-320-15,-4-1-64 0,-1 4-16 0</inkml:trace>
  <inkml:trace contextRef="#ctx0" brushRef="#br3" timeOffset="-189678.49">24160 13314 11567 0,'0'0'512'0,"-7"0"112"0,-1-1-496 0,8 1-128 0,-10-3 0 0,10 3 0 16,-10-5 0-16,6-1 0 0,-1-1 0 0,1 3 128 15,4 4-128-15,0 0 0 0,-5-10 0 0,2 4 0 16,3 6 0-16,0 0 176 0,0 0-176 0,0 0 192 0,-9-5 416 0,9 5 96 15,0 0 0-15,0 0 16 0,-8-3 112 16,-1 2 32-16,1 1 0 0,-1 1 0 0,9-1 48 0,-10 4 16 16,1-3 0-16,0 1 0 0,0-2-96 0,9 0 0 15,-9 1-16-15,9-1 0 0,-7 0-176 0,7 0-16 16,-10 0-16-16,10 0 0 0,-8 0 0 0,8 0 0 16,-6-4 0-16,6 4 0 0,0 0-96 0,0 0 0 15,0 0-16-15,0 0 0 0,6-9-192 0,2 4-48 16,0-1 0-16,4-4 0 0,2-1-112 0,5 3-16 15,1-1-128-15,4 0 192 0,-1-4-192 0,1 2 128 16,2-1-128-16,-2-2 0 0,0 0 0 0,0 3 0 16,0-3 0-16,2 2 0 0,1 2 128 0,-1 0-128 15,-2 2 0-15,-1-1 144 0,-2 3-144 0,-1 2 192 16,-5 0-192-16,-2 2 192 0,-3-2-192 0,-10 4 0 16,0 0 0-16,0 0 0 0,0 0 0 0,0 0 0 0,0 0 0 15,0 0 0-15,-9 9 0 0,-1-3 0 16,-3 3 0-16,-1 0 0 0,-2-2 0 0,1 1 0 15,-2 0 0-15,-1 2 0 0,-2-3 0 0,1 1 0 16,0-1 176-16,-2 3-176 0,1-2 240 0,0-1-48 16,-1 2-16-16,2-4 0 0,-2 3 0 0,2-3 0 0,1 1 0 0,3-1 0 15,1-2-176-15,4-2 160 0,1-1-160 0,9 0 160 16,0 0-160-16,0 0 0 0,0 0 144 16,7-10-144-16,3 2 0 0,3-2 0 0,2 1 0 0,4-2 0 15,2-1 0-15,0 4 0 0,1-4 0 0,0 3 0 16,-1-2 0-16,2 4 0 0,4-3 0 0,-1 3 0 15,0-4 0-15,-1 5 0 0,-1-2 0 0,1 3 0 0,-4 0 0 16,-3 0 192-16,-4-1-64 0,-4 2 0 0,-10 4-128 16,0 0 0-16,0 0 0 0,0 0 128 0,-6 13-128 0,-6-3 0 15,-5 4 0-15,-5 0 0 0,-3-1 0 16,-2 1 0-16,-2 2 0 0,2 1 0 0,0-1 0 0,2 1 192 16,1-2-64-16,0-2 0 0,1-2-128 0,4 1 192 15,1-1-64-15,4-5 0 0,0 1-128 0,4-1-128 16,10-6 128-16,0 0-192 15,0 0-1840-15,0 0-368 0,0 0-80 0</inkml:trace>
  <inkml:trace contextRef="#ctx0" brushRef="#br3" timeOffset="-188155.17">26385 13174 11055 0,'0'0'976'0,"0"0"-784"16,0 0-192-16,0 0 0 0,0 0 576 0,0 0 64 15,0 0 0-15,0 0 16 0,0 0-272 0,0 0-48 0,0 0-16 0,-5-5 0 16,5 5 288-16,0 0 48 0,0 0 16 0,0 0 0 15,0 0 256-15,0 0 48 0,0 0 16 0,0 0 0 16,5-8-160-16,4 2-16 0,1 3-16 0,3 1 0 16,0-1-288-16,4 0-64 0,1 0-16 0,1-1 0 15,0 2-224-15,5-1-32 0,0-2-16 0,2 2 0 16,-2 0-160-16,1 3 0 0,2-2 0 0,-3 1 0 16,-2 0-800-16,-2 1-240 0</inkml:trace>
  <inkml:trace contextRef="#ctx0" brushRef="#br3" timeOffset="-188028.29">26338 13421 28559 0,'0'0'1264'0,"0"0"272"0,0 0-1232 0,0 0-304 16,0 0 0-16,0 0 0 0,0 0 928 0,11 0 128 15,4-3 32-15,3 1 0 0,1-7-832 0,5 0-256 0,6-3 160 16,1 1-160-16,6-3 128 0,0-1-128 15,0 2 128-15,0 1-9840 16,0-2-1968-16</inkml:trace>
  <inkml:trace contextRef="#ctx0" brushRef="#br3" timeOffset="-183464.34">26943 13538 9215 0,'0'0'816'0,"0"0"-656"16,-7 6-160-16,2 5 0 0,0-4 1632 0,5-7 288 15,-4 11 64-15,4-11 16 0,0 0-1056 0,-1 9-224 16,1-9-32-16,0 0-16 0,1 11 32 0,-1-11 0 16,0 0 0-16,0 0 0 0,6 9-144 0,-6-9-32 0,0 0 0 0,0 0 0 15,8 9-208-15,0-5-32 0,-8-4-16 0,0 0 0 16,10 1 80-16,-10-1 16 0,12-1 0 0,-3 0 0 15,-9 1 80-15,8-7 0 0,1-1 16 0,0-3 0 16,0-3 0-16,1-2 0 0,0-2 0 0,1-1 0 16,0 0-64-16,1-1-16 0,-2-2 0 0,1 0 0 15,-1 0-128-15,-1-5-16 0,1 3-16 0,1 1 0 16,-1-4-96-16,-1 4-128 0,-2 3 176 0,1 2-176 16,-3 2 128-16,3 3-128 0,-3 4 0 0,-5 9 0 15,0 0 0-15,0 0 0 0,0 0 0 0,0 0 0 16,0 0 0-16,5 9 0 0,-1 5-128 0,-3 4 128 15,-2 2 0-15,1 2 0 0,0 2 0 0,0-1-144 16,-2 1 144-16,0 1 0 0,2-3 0 0,0 1 0 16,0 0 0-16,0-4 0 0,2-3 0 0,1-2 0 15,-2-1 0-15,2-2 0 0,-3-11 0 0,7 4 0 16,-7-4 272-16,12 0-16 0,0-2 0 0,0-6 0 0,-1-2 192 0,2-5 16 16,-2-2 16-16,2-1 0 0,0 0-272 0,1-1-48 15,-3-1-16-15,1-4 0 0,-1 1-144 0,-1 0 0 16,-2-4 0-16,0 2 128 0,-2 1-128 0,-2-4 0 15,2-1 144-15,-3-2-144 0,-1-3 0 0,1-3 0 16,-2-5 0-16,0 1 128 0,-1 2-128 0,2-3 0 16,0-4 0-16,-1 6 0 0,1-4 0 0,-1 5 0 15,0 2 0-15,-1-1 0 0,-1 2 0 0,1 3 0 16,0 9 0-16,0-3-128 0,-1 2 128 0,1 0 0 16,-2 6 0-16,1 3 0 0,1 6 0 0,0 0 0 15,0 2-144-15,0 8 144 0,0 0 0 0,0 0 0 0,0 0-144 16,12-1 144-16,-1-3 0 0,3 2-160 0,0 2 160 0,4-2-128 15,2 0 128-15,0-1 0 0,5 0-144 0,1 0 144 16,1 2 0-16,3-1 0 0,1-3 0 0,5 3 0 16,-1 1 0-16,1-2 0 0,-2 2 0 0,-2-1 0 15,-3 0 0-15,-4 2 0 0,-2 1 0 0,-2-1 0 16,-6 0-320-16,0 3 48 0,-2-2 16 0,-3 2 0 31,-10-3-2272-31,0 0-448 0</inkml:trace>
  <inkml:trace contextRef="#ctx0" brushRef="#br3" timeOffset="-182778.76">27895 12891 12895 0,'0'0'1152'0,"0"0"-928"16,-3-8-224-16,3 8 0 0,0-6 1424 0,0 6 240 16,0-8 64-16,0 3 0 0,0 5-848 0,0 0-176 15,0 0-16-15,-6-3-16 0,-2 0-160 0,-1 1-16 0,-1 2-16 16,-1 3 0-16,-3-1 0 0,0 3 0 15,-3 3 0-15,1-3 0 0,-2 3-112 0,-1 2-32 0,-1-4 0 16,1 6 0-16,1 2-80 0,2-2 0 0,2 2-16 0,1 3 0 16,1 1-96-16,2 0-16 0,4 2 0 0,0-2 0 15,1-4-128-15,5 1 0 0,3-2 0 0,2-2 0 16,3 3 144-16,2-1 0 0,0-3 0 0,4 1 0 16,2 3-16-16,2-1-128 0,0 0 192 0,0 1-64 15,0 0-128-15,-1-2 0 0,0 2 0 0,-3 2 128 16,-1 0-128-16,-3 3 0 0,0-2 0 0,-2 1 0 15,-3-1 128-15,-1 1-128 0,-2 0 0 0,-1-3 128 16,-2-1 48-16,-1-2 0 0,0 0 0 0,-3 0 0 16,-1-2 112-16,-1 3 32 0,0-4 0 0,0-1 0 15,-1-2-112-15,-1 1-16 0,-1-4 0 0,1-1 0 16,-2-2-192-16,3-1 144 0,-3-2-144 0,2-2 128 0,2 0-128 16,-1 0 0-16,2-5 144 0,1 2-144 15,0-3 0-15,1 2 0 0,1-4 0 0,2-2 0 0,0 0 0 16,3-2 0-16,2 0 0 0,0 0 0 0,-1 0 0 0,2 2 0 15,3-1-176-15,3 2 176 0,0 1-128 0,1 3 128 16,0-3 0-16,2 0-144 0,0 3 144 0,0-2 0 16,1 0 0-16,-1 2 0 0,2-5 0 0,-2-2-160 15,0 1 160-15,-2-1 0 0,2-3 0 0,-1 2-128 16,0-1 128-16,-1 0 0 0,-1 0 0 0,-2 1 0 16,2 0 0-16,-2 2 0 0,-3-1 0 0,1 2 0 15,-1 1 0-15,-1 1 0 0,-1-1 0 0,-2 0 0 16,-2 3 0-16,0 2 0 0,-1-1 0 0,-1 3 0 15,-2 2-160-15,-1 1 160 16,5 4-512-16,-9 3-32 0,0 0 0 0,0 0-8224 0,0 1-1664 0</inkml:trace>
  <inkml:trace contextRef="#ctx0" brushRef="#br3" timeOffset="-182351.13">28585 12926 15999 0,'0'0'704'0,"0"0"160"16,0 0-688-16,0 0-176 0,0 0 0 0,0 0 0 0,0 0 816 0,0 0 128 16,0 0 16-16,0 0 16 0,0 0 0 0,0 0 0 15,-9 7 0-15,2-1 0 0,0 2-176 0,1-2-32 16,-2 3-16-16,-1 1 0 0,-1 4-272 0,1 1-48 16,-2 0-16-16,-2 1 0 0,-2 1-32 0,1 4-16 15,-1-2 0-15,2 2 0 0,-2-1-32 0,1 1 0 16,1-1 0-16,1 1 0 0,4-1-144 0,1-2-16 15,1-3-16-15,3 0 0 0,3-1-160 0,3 0 128 16,2-5-128-16,3 0 128 0,2-2 16 0,2 1 0 0,-1-4 0 16,1-2 0-16,1-2-144 0,0 0 0 0,1-3 0 15,2-3 0 1,-3-1-640-16,1 0-96 0,0-3-32 0,0 1-7968 0,-1-2-1600 0</inkml:trace>
  <inkml:trace contextRef="#ctx0" brushRef="#br3" timeOffset="-182043.17">28668 13154 19343 0,'0'0'1728'0,"0"0"-1392"0,0 0-336 0,0 0 0 15,7-5 1184-15,3 1 160 0,-1 0 48 0,2 0 0 0,-1 2-592 0,1 2-112 16,1-2-32-16,0 4 0 0,-2 0-96 0,-1 3-32 15,-9-5 0-15,9 8 0 16,-4 3-336-16,-2-1-192 0,-4 4 192 0,-2 0-192 0,-2-1 224 0,-4 1-64 16,-4 1-16-16,2 2 0 0,-3 1 64 0,0 0 16 15,1-2 0-15,-1-1 0 0,4-1 144 0,1-1 16 16,2-2 16-16,3 1 0 0,4-12-16 0,0 9 0 16,0-9 0-16,6 7 0 0,-6-7-16 0,15 4-16 15,1-4 0-15,3 0 0 0,-2-4-352 0,4-2 144 16,-1 1-144-16,4 0 0 15,0-4-1184-15,-2 3-352 0,0-6-64 0,-5 5-12144 0</inkml:trace>
  <inkml:trace contextRef="#ctx0" brushRef="#br3" timeOffset="-179432.22">29227 12788 6447 0,'0'0'576'0,"0"0"-576"0,0 0 0 0,0 0 0 0,13 1 2032 16,-13-1 288-16,9 0 64 0,-9 0 16 0,0 0-784 0,12 0-144 15,0 0-48-15,0-1 0 0,1 1-288 0,1-2-64 16,1 0-16-16,3-3 0 0,5 1-304 0,-1 0-64 16,2-4-16-16,0 1 0 0,-1-1-288 0,0 2-48 15,1 1-16-15,-1 0 0 0,0-4-176 0,-2 4-144 16,0 1 192-16,0-2-192 15,-2-1-1152-15,-3 3-352 0,-4-2-64 0</inkml:trace>
  <inkml:trace contextRef="#ctx0" brushRef="#br3" timeOffset="-179250.26">29299 12967 20271 0,'-7'2'1792'0,"-1"2"-1424"0,1 1-368 0,7-5 0 16,0 0 1280-16,0 0 192 0,0 0 48 0,5 10 0 15,1-3-1136-15,4-3-240 0,2-7-144 0,2 1 192 16,3-2-48-16,2 0 0 0,1-6 0 0,1 2 0 16,1-5-144-16,-1 3 160 0,0-2-160 0,-2 1 160 31,0 2-2128-31,-1-3-416 0</inkml:trace>
  <inkml:trace contextRef="#ctx0" brushRef="#br3" timeOffset="-178910.66">29456 12466 17503 0,'0'0'1552'0,"0"0"-1232"15,0 0-320-15,0 0 0 0,7-6 928 0,4 2 128 16,0 0 32-16,2 3 0 0,2 0-848 0,3 1-240 15,3 0 0-15,5 2 128 0,3 1 112 0,4 2 16 16,3 2 16-16,2 2 0 0,0 4 160 0,5 3 16 16,4 2 16-16,-2 1 0 0,-5-2-192 0,-3 1-32 15,-4-1-16-15,-3 4 0 0,-8-1-224 0,-3 3 0 16,-5-1 128-16,-3-2-128 0,-5 2 0 0,-5 0 0 16,-3 4 0-16,-6-3 0 0,-2 1 128 0,-4 0-128 0,-3-2 176 15,-2-2-176-15,-2-2 432 0,-6 0-32 0,-2 1 0 0,-2-3 0 16,2 1-96-16,0-3-32 0,-2-4 0 0,5 1 0 15,3 1-272-15,2-7-144 0,2-1 16 0,4-3-8064 16,2-1-1600-16</inkml:trace>
  <inkml:trace contextRef="#ctx0" brushRef="#br3" timeOffset="-178590.42">30530 12690 8287 0,'0'0'368'0,"0"0"80"0,0 0-448 0,-1-8 0 0,1 8 0 0,0 0 0 0,0 0 3360 0,-9 0 592 16,-1 1 112-16,-1 4 32 0,-3 3-2816 0,0 0-544 15,-3 3-112-15,1-1-32 0,0 2-80 0,-3 6-32 16,-3-1 0-16,2 6 0 0,-1 1 64 0,4 1 16 15,-1-5 0-15,3 1 0 0,2 2 64 0,3-1 16 16,0-2 0-16,3-1 0 0,3 2-320 0,4-2-48 16,3-4-16-16,3 0 0 0,2-6-48 0,3 1-16 15,2-5 0-15,2 2 0 0,3-3-192 0,1-2 144 16,2-2-144-16,0-1 128 0,3-3-320 0,-1-2-80 16,-1-1-16-16,-1-5-9328 15,1-2-1872-15</inkml:trace>
  <inkml:trace contextRef="#ctx0" brushRef="#br3" timeOffset="-178242.76">30572 12947 22287 0,'0'0'976'0,"0"0"224"0,0 0-960 0,0 0-240 0,0 0 0 0,9-6 0 16,-2 3 704-16,-7 3 112 0,12-3 16 0,-1 2 0 15,1 0-240-15,-1 1-32 0,-1 0-16 0,2 2 0 16,-1 2 144-16,-1 4 16 0,-2-2 16 0,-2 5 0 0,-1-1-176 16,-1 4-32-16,-1 2-16 0,-3 2 0 0,-2-2-112 0,-1 1-32 15,-2-1 0-15,-3 1 0 0,-2-3 32 0,-2 1 16 16,-2-1 0-16,2 1 0 0,-2-2 0 0,2-3 0 15,3 1 0-15,2-3 0 0,0 0-80 0,7-8-32 16,0 0 0-16,0 0 0 0,0 0-288 0,0 0 128 16,0 0-128-16,14-4 0 0,2 0 0 0,1-1 0 15,2-5-240-15,3 2 80 16,1-1-1632-16,0 3-320 0,2-2-64 0</inkml:trace>
  <inkml:trace contextRef="#ctx0" brushRef="#br3" timeOffset="-177910.86">31112 12636 24879 0,'0'0'2208'0,"0"0"-1760"0,0 0-448 0,0 0 0 0,0 0 1168 0,0 0 160 16,11 4 16-16,1-6 16 0,-2-1-720 0,4 1-128 15,3-2-48-15,2-1 0 0,0-4-192 0,2 4-32 16,2-3-16-16,1 2 0 0,3 3-224 0,-2-2 0 15,1-1 0-15,-1 1 0 16,-6 2-1600-16,-2 1-432 0,-4 0-80 0</inkml:trace>
  <inkml:trace contextRef="#ctx0" brushRef="#br3" timeOffset="-177699.75">31132 12884 21183 0,'0'0'944'0,"0"0"192"0,0 0-912 0,0 0-224 0,0 0 0 0,0 0 0 16,0 0 1616-16,7 10 288 0,-7-10 48 0,14 4 16 16,4-1-1040-16,-1-3-208 0,1-3-32 0,-1 2-16 15,7-2-96-15,1 0-32 0,2-4 0 0,2 2 0 16,3-4-336-16,-2 0-64 0,1 4-16 0,-3-2 0 31,-3-1-1584-31,-1 0-320 0,-3 2-64 0,-5 0-11024 0</inkml:trace>
  <inkml:trace contextRef="#ctx0" brushRef="#br3" timeOffset="-176937.3">31959 12488 6447 0,'-8'11'272'0,"8"-11"80"0,0 0-352 0,-10 4 0 0,-3-2 0 0,2 4 0 15,0 1 3840-15,3-2 704 0,-1 0 144 0,0 2 32 0,1-2-3104 0,8-5-608 16,-9 2-128-16,9-2-32 0,0 0-128 0,0 0-16 15,0 0-16-15,0 0 0 0,0 0-112 0,7-7-32 16,3-3 0-16,1 2 0 0,2-1-304 0,2 1-64 16,3-4-16-16,0 1 0 0,2 3-160 0,-2-1 0 15,0 0 144-15,0 0-144 0,-4 1 0 0,1 3 0 16,-1-1 0-16,-3 1 128 0,-3 1-128 0,-8 4 0 16,0 0 0-16,0 0 0 0,0 0 0 0,0 0 0 15,-10 2 0-15,-4 2 128 0,-3 5-128 0,-2-1 144 16,-1 2-144-16,-3-1 160 0,-3 2 32 0,1-2 0 15,1 1 0-15,1-2 0 0,4-2 0 0,1-1 16 0,3 2 0 16,2-1 0-16,3-2-16 0,10-4 0 16,0 0 0-16,0 0 0 0,0 0-16 0,0 0-16 0,0 0 0 0,13 4 0 15,1-4-32-15,2-1 0 0,2-2 0 0,4 2 0 16,2-2-128-16,1-2 0 0,1 1 144 0,0 0-144 16,1 1 0-16,0-4-160 0,-1 2 16 0,-1 1 0 31,-4-1-2224-31,-1 0-432 0,-2 1-80 0</inkml:trace>
  <inkml:trace contextRef="#ctx0" brushRef="#br3" timeOffset="-176287.85">32590 11941 20271 0,'0'0'1792'0,"0"0"-1424"16,3-9-368-16,-3 9 0 0,0 0 912 0,0 0 112 15,0 0 32-15,0 0 0 0,0 0-544 0,1 12-96 16,-2-2-32-16,0 4 0 0,-2 1 0 0,-2 5-16 15,-1 2 0-15,-1 5 0 0,1-2 256 0,-2 3 48 16,-1-3 16-16,1 5 0 0,0-4 96 0,-1 6 32 16,-1 4 0-16,0 7 0 0,1 7-240 0,-4 2-64 0,0 1 0 0,1-1 0 15,-1-5-272-15,1-6-64 0,1-6-16 0,1-8 0 16,1-3 64-16,1-3 16 0,-1-2 0 0,6-1 0 16,-2-3 48-16,1-4 16 0,-1 1 0 0,3-1 0 15,2-11-112-15,0 0 0 0,0 0-16 0,0 0 0 16,0 0-16-16,0 0 0 0,0 0 0 0,0 0 0 15,9-13-32-15,-1 1-128 0,-2-2 192 0,1 0-64 16,-1-2-128-16,0 0 0 0,-1-3 0 0,0-3 128 16,1-4-128-16,-1-2 0 0,0-5 0 0,0-4 0 15,2-4 0-15,0 0 0 0,-1 1 0 0,2 0 0 16,-1 3 0-16,2 4 0 0,-1 2 0 0,0 4 0 16,0 3 0-16,0 3 0 0,-2 2 0 0,0 3 0 0,-3 2-144 15,0 4 144-15,-1-1 0 0,-2 11 0 0,0 0-144 0,0 0 144 16,0 0 0-16,0 0-144 0,0 0 144 0,0 0-128 15,-5 14 128-15,-1 2-128 0,2 0 128 0,0 2 0 16,1 1 0-16,-3 4-128 0,4 6 128 0,-1 4 0 16,0 9 0-16,-1 4-128 0,-5 6 128 0,0 3 0 15,-1 1 0-15,-2-8 0 0,-2-7 0 0,0-2 0 16,-1-6 0-16,1 0 0 0,1-2 0 0,2-1 0 16,0-4 0-16,2 0 0 15,1-3-1264-15,3-1-160 0,0-3-48 0</inkml:trace>
  <inkml:trace contextRef="#ctx0" brushRef="#br3" timeOffset="-168769.46">23958 13503 10127 0,'0'0'448'0,"0"0"96"0,0 0-544 0,0 0 0 0,0-12 0 0,3 3 0 15,-1-2 1216-15,2 4 144 0,0-3 32 0,1 1 0 0,0 0-1392 0,1 1-192 16,2-1-64-16,0 3-32 16,-2-4-768-16,0 2-160 0</inkml:trace>
  <inkml:trace contextRef="#ctx0" brushRef="#br3" timeOffset="-167114.95">24159 13309 2751 0,'0'0'256'0,"0"0"-256"0,0 0 0 0,0 0 0 15,0 0 2528-15,0 0 464 0,0 0 80 0,-10-2 32 16,10 2-1632-16,-10-3-320 0,-2-2-64 0,12 5 0 16,-12-5-48-16,-1 1 0 0,0 0 0 0,3-2 0 15,-2-2-160-15,4 4-48 0,-1-2 0 0,2 1 0 16,-2 1-176-16,2 1-32 0,0-2-16 0,7 5 0 15,0 0 32-15,0 0 16 0,-8-1 0 0,8 1 0 0,0 0-80 0,0 0 0 16,0 0-16-16,0 0 0 16,0 0-240-16,0 0-32 0,0 0-16 0,0 0 0 0,0 0 48 15,12-4 0-15,4 0 0 0,1 2 0 0,4-2 32 0,3-1 16 16,-1-1 0-16,2 0 0 0,1-1-176 0,-1-1-48 16,2-2 0-16,-2 1 0 0,0-4-144 0,1 3 128 15,2 1-128-15,0 0 128 0,0 1 16 0,-2-1 0 16,0 1 0-16,-2 4 0 0,-4-2 80 0,-1 2 16 15,-2 0 0-15,-6 3 0 0,0-2-240 0,-11 3 176 16,0 0-176-16,0 0 160 0,0 0-160 0,0 0 160 16,0 0-160-16,-13 4 160 0,-5 3-160 0,-4 0 0 15,-4 0 0-15,-1 4 128 0,-1-1-128 0,-2 2 0 16,-2-1 0-16,0-2 128 0,-1 2 16 0,0-2 0 0,-3 0 0 16,1-4 0-16,-2-1 208 0,1 2 32 0,3 0 16 0,4-4 0 15,2-2-112-15,4 0-32 0,3 0 0 0,6 0 0 16,4-1-256-16,10 1 0 0,-6-1 128 0,6 1-128 15,0 0 0-15,10-9 0 0,4 0 0 0,6-3 0 16,6 3 0-16,4-2 0 0,4 3 0 0,5-4 0 16,1-2 0-16,1 2 0 0,-2 1 0 0,1-1 0 15,-1 3 0-15,2 1-144 0,-1 2 144 0,0 5 0 16,-3 0 0-16,-2 2 0 0,-2 2 0 0,-3 1-128 16,-6 1 128-16,-5 0 0 0,-7-2 0 0,0 4 0 15,-12-7 0-15,0 0 0 0,0 14 0 0,-6 1-128 16,-7 0 128-16,-5 2 0 0,-10-4 0 0,0-2 0 15,-2 3 0-15,-3 1 0 0,-3-2 0 0,0-2 0 16,1 2 0-16,0 1 0 0,2-1 0 0,3 0 0 0,1-2 0 0,1-5 128 16,0 1-128-16,5-1 128 0,4-3-128 0,5-1 0 15,2-2 0-15,6-1 128 0,6 1-128 0,0 0 0 16,0 0 0-16,5-8 128 0,3-3-128 0,3 1 0 16,4 1 0-16,3-3 0 0,3 2 0 0,0-1 0 15,1 2 0-15,1-1 0 0,0 2 0 0,-1-1 0 16,0 3 0-16,-2-1 0 0,-1 4 0 0,-3 0 0 15,-2 2 0-15,-4-2-128 0,-10 3 128 0,0 0 0 16,0 0 0-16,0 0 0 0,0 0 0 0,-10 3 0 16,-3-1 0-16,-5 3 0 0,-5 2 0 0,0-3 0 15,-1 1 0-15,-1 1 128 0,-4-1-128 0,-2-2 0 16,-2 0 0-16,0 1 128 0,-1 0-128 0,1-1 0 16,0-1 0-16,3-2 0 0,5 0 160 0,3 0-32 0,5 0-128 15,4 0 192-15,5-1-192 0,8 1 128 0,-5-5-128 0,6-4 0 16,-1 9 0-16,13-9 0 0,2-2 0 0,4-2 0 15,4 3 0-15,5-2 0 0,1 5 0 0,5-5 0 16,-3-2 0-16,0 4 0 0,-3-1 0 0,-2-1 0 16,0 6 0-16,-3-3 0 0,-2 0 0 0,-2 4 0 15,-1 0 0-15,-2 4 0 0,-4-2 0 0,-2 0 0 16,-10 3 0-16,0 0 0 0,0 0 0 0,0 0 0 16,0 0 0-16,-9 4 0 0,-2 3 0 0,-4-2 0 15,-3-2 0-15,-2 4 0 0,-3 2 0 0,-4-2 0 16,-3 4 0-16,-2-5 128 0,-6 0-128 0,0-1 0 15,-1-1 0-15,3 1 0 0,1-1 0 0,3 0 0 16,3-4 240-16,8 1 0 0,0 0 0 0,7 1 0 16,5-2-240-16,9 0 0 0,0 0 0 0,0 0 0 0,0 0 0 0,5-8 0 15,6-3 0-15,6 0 0 0,5 5 0 0,6-2 0 16,4-2 0-16,5 4 0 0,2-3-160 0,4 1 160 16,2-2-128-16,-3 3 128 0,-3-4 0 0,2 4-160 15,-4-3 160-15,-2 5 0 0,-3 2 0 0,-3 2-128 16,-3 1 128-16,-3 2 0 0,-7 0 0 0,-3 3 0 15,-3 1 0-15,-10-6 0 0,0 0 0 0,0 0 0 16,-4 9 0-16,-5 2 0 0,-2-2 0 0,-7 3 0 16,-4-5 0-16,-2 5 0 0,-4-3 0 0,3 2 0 15,-3 1 0-15,-1-4 0 0,-1 3 0 0,1-4 0 16,-6 2 0-16,-1-4 0 0,-2 0 0 0,5 0 0 16,1-1 0-16,5-1 0 0,6-2 0 0,4-1 0 15,6 0 0-15,4-1 0 0,7 1 0 0,0 0 0 16,0 0 0-16,14-7 0 0,4 0 0 0,6 0 0 0,4 0-144 0,4-1 144 15,4-3-176-15,-1 3 176 0,0-2-192 0,-4 2 192 16,1-4-160-16,0 4 160 0,1 0-128 0,-3 4 128 16,-3 2 0-16,-3 2 0 0,-3-3 0 0,-1 3-128 15,-7 3 128-15,-3-2 0 0,-10-1 0 0,0 0 0 16,0 0 0-16,0 0 0 0,-10 7 0 0,-3 0 0 16,-7 0 0-16,-3 3 0 0,-4-1 0 0,-2 3 128 15,-3 0-128-15,-1-2 0 0,0 3 0 0,-3-4 128 16,-4 1-128-16,-1-5 0 0,0 1 0 0,6-1 0 15,3-2 0-15,7-1 0 0,0 1 0 0,8-1 0 16,3-2 0-16,6-1 0 0,8 1 0 0,0 0 128 0,0 0-128 0,11-5 0 16,3 1 0-16,7-3 0 0,2 2-192 15,5 1 32-15,3 1 16 0,2-3 0 0,2 1 144 16,-2 1-128-16,-1 0 128 0,-2 2-128 0,-6-4 128 16,-2 4 0-16,-2 2 0 0,-3 1-128 0,-5-1 128 15,-1 3 0-15,-11-3 0 0,0 0 0 0,0 0 0 0,0 0 0 16,-4 11 0-16,-3 1 0 0,-1-3 0 0,-5 2 144 15,-2-3-144-15,-6 0 0 0,1-2 160 0,-2-1-160 16,-2 0 128-16,-1 0-128 0,-3-3 0 0,-1 1 0 16,-1-2 128-16,4 0-128 0,-1-1 0 0,8-2 0 15,1-1 144-15,4 2-144 0,3-3 0 0,3 2 0 16,8 2 0-16,0 0-12192 16,-6-10-2320-16</inkml:trace>
  <inkml:trace contextRef="#ctx0" brushRef="#br3" timeOffset="-164449.43">30164 4498 1839 0,'-14'-3'160'0,"7"2"-160"0,-1 0 0 0,-1 1 0 0,-3 0 2000 0,3 1 368 16,2 0 80-16,-5 0 16 0,1-2-1392 0,-1 0-288 15,2 1-48-15,1 0-16 0,-1 0-112 0,3 0-32 16,-4 0 0-16,1 1 0 0,0-1 16 0,0 1 0 16,1 2 0-16,0 0 0 0,0-2 64 0,9-1 16 15,-9 4 0-15,9-4 0 0,-9 3-32 0,9-3 0 16,0 0 0-16,0 0 0 0,0 0-32 0,0 0-16 16,0 0 0-16,11-2 0 0,4-3 128 0,3 0 32 15,1 1 0-15,4-5 0 0,-2 1-304 0,6-3-48 16,0 3-16-16,3-2 0 0,1 3-240 0,0-2-144 15,1 2 160-15,1 1-160 0,-1-3 0 0,0 3 128 0,-1-5-128 16,-1 4 0-16,-4-2 0 0,0 4 0 0,1 1 0 16,-7-1 0-16,-4-1 192 0,-2 2 0 0,-3 1 0 0,-11 3 0 15,0 0 32-15,0 0 0 0,0 0 0 0,0 0 0 16,-14 7-16-16,-7 4 0 0,-2-2 0 0,-7 1 0 16,-6-2-208-16,-1 1 144 0,-5-4-144 0,-1 4 128 15,-1-3-128-15,0 2 128 0,3 1-128 0,0-2 128 16,0 3 32-16,1-2 0 0,0 0 0 0,5-3 0 15,3-2 128-15,4 1 32 0,2 0 0 0,6-1 0 16,5-2-176-16,5 0-16 0,10-1-128 0,0 0 192 16,0 0-192-16,0 0 144 0,14-2-144 0,5-2 128 15,1-1-128-15,5 0 128 0,6 0-128 0,1-3 128 16,-1 4-128-16,3 0 0 0,-3-3 0 0,4 0 0 16,3 1 0-16,-1-2 0 0,1 3 0 0,-1 3 0 15,-3-1 176-15,-4 2-48 0,-3 1-128 0,-4 0 192 16,-4-1-64-16,-6 1 0 0,-13 0-128 0,0 0 192 0,0 0-192 0,0 0 144 15,0 0-144-15,-13 6 128 16,-5 0-128-16,-3 3 160 0,-3-1-160 0,-4 1 160 0,-4-3-160 0,-4 3 160 16,-1-1-160-16,2-1 160 0,0 0-160 0,2-4 0 15,0 1 0-15,2 0 0 0,0 1 128 0,4-1-128 16,3-3 128-16,5 2-128 0,5-2 128 0,5 0-128 16,9-1 0-16,0 0 128 0,0 0-128 0,0 0 0 15,13-5 144-15,5 0-144 0,5-4 0 0,2 3 128 16,2-3-128-16,2 3 0 0,0-1 0 0,3 0 0 15,2 2 0-15,2-1 0 0,-2-4 0 0,-2 5 0 16,0 1 0-16,-6 1 0 0,-3 3 0 0,-4 1 0 0,-3 3 0 16,-5-2 0-16,-11-2 0 0,0 0 144 0,0 0-144 0,0 0 0 15,-15 7 192-15,-3 1-64 0,-5-2 0 0,-5 2-128 16,-4 1 224-16,-2 0-64 0,-3 1-16 16,0-2 0-16,1-2-144 0,-1 1 128 0,1 3-128 15,3-2 128-15,3-1-128 0,4 0 0 0,3-2 0 0,5 1 0 16,4-2 0-16,6-2 0 0,8-2 0 0,0 0 0 15,0 0 0-15,0 0 128 0,14 0-128 0,2 0 0 16,3-2 0-16,7-1 0 0,3-2 128 0,3 1-128 16,-1 1 0-16,2-3 0 0,3 0 0 0,0 2 0 15,-3 2 0-15,1 0 0 0,-4 1 0 0,-3 0 0 16,-4 0 0-16,-4 1 0 0,-5 0 0 0,-3 2 128 16,-11-2-128-16,0 0 0 0,0 0 0 0,0 0 0 15,-10 7 0-15,-4 1 208 0,-3-2-48 0,-5-1-16 0,-2-2-144 16,-2 3 0-16,-3-3 144 0,0 0-144 0,0-1 128 15,1 0-128-15,1-2 128 0,2 2-128 0,0 2 128 0,5 0-128 16,2-2 160-16,4 2-160 0,0-1 160 0,5-2-160 16,9-1 160-16,0 0-160 0,0 0 0 0,0 0 0 15,0 0 0-15,0 0 0 0,17-1 0 0,1-2 0 16,0-1 0-16,2 2 0 16,0-1-288-16,3 1-160 0,1-2-16 0,2 1-16 15,-1 1-2592-15,-1-2-528 0,8-7-112 0,-1 3 0 0</inkml:trace>
  <inkml:trace contextRef="#ctx0" brushRef="#br3" timeOffset="-162347.72">4335 9325 5583 0,'0'0'240'0,"0"0"64"0,0 0-304 0,0 0 0 15,0 0 0-15,0 0 0 0,10 9 0 0,-10-9 0 16,0 0 0-16,7 5 0 15,-7-5-272-15,0 0-112 0,0 0-32 0,0 0 0 0,8 8 256 0,-8-8 160 16,0 0-192-16,0 0 192 0,8 10 480 0,-8-10 208 16,0 0 32-16,7 5 16 0,-7-5-64 0,9 8-16 15,-9-8 0-15,0 0 0 0,10 4-16 0,0-3 0 16,-10-1 0-16,13 0 0 0,-3 1 192 0,0-1 48 16,-10 0 0-16,16-1 0 0,-2 1-48 0,0-1 0 0,-2-2 0 0,2 2 0 15,0-4-256-15,2 2-64 0,0-1-16 0,2 2 0 16,0-3-32-16,0-3 0 0,-1 0 0 0,1-1 0 15,-1 4-208-15,-2-3-64 0,3-1 0 0,-3 2 0 16,0-2 0-16,-2 4-16 0,-3-4 0 0,-1 3 0 16,-1 1-16-16,-8 5 0 15,7-10 0-15,-7 10 0 0,0 0-160 0,0 0 160 0,0 0-160 0,0 0 160 16,0 0-32-16,0 0-128 0,-11 2 192 0,-2 2-64 16,-2 2-128-16,-5 0 160 0,0 2-160 0,0 0 160 15,-1 4 48-15,-2-5 16 0,0 3 0 0,1-2 0 16,1 3 64-16,-1-3 16 0,2 2 0 0,1-2 0 15,-1 3-48-15,3-3 0 0,-1 2 0 0,0-2 0 16,3 2-64-16,5-5 0 0,1 1-16 0,9-6 0 16,-10 4-176-16,10-4 0 0,0 0 0 0,0 0 128 0,0 0 0 0,0 0 0 15,0 0 0-15,0 0 0 0,2-11 0 16,2 0 0-16,4 3 0 0,-1-5 0 0,3 4-128 0,3-4 0 16,-2 2 0-16,3 2 0 0,-1-1 0 0,2 2 0 15,-2-2 0-15,2 4 0 0,1-3 0 0,0 1 0 16,2 2 0-16,-3-3 0 0,-2 4 0 0,1-3 0 15,-1 2 0-15,-1 1 0 0,0-3 0 0,-2 4 0 16,-10 4 0-16,0 0 0 0,0 0 0 0,0 0 0 16,0 0 0-16,0 0 0 0,0 0 0 0,0 0 128 15,-11 10-128-15,-5-2 0 0,-3 3 0 0,-1-2 0 16,0 3 0-16,-2-5 0 0,0 4 0 0,3 0 0 16,-4-3 0-16,3 3 0 0,1-2 0 0,2 2 0 0,3 0 0 15,0-2 0-15,0-6 0 0,3 2 0 0,2-2 0 0,9-3 0 16,0 0 0-16,0 0 0 0,0 0 0 0,0 0 0 15,0 0 128-15,0 0-128 0,5-8 128 0,2 3-128 16,-1-4 160-16,2 3-160 0,3-3 192 0,2 0-192 16,-1 0 0-16,2 0 0 0,-1 3 0 0,0-2 0 15,-2 5 128-15,-1-1-128 0,1-1 0 0,-11 5 0 16,0 0 0-16,0 0-256 0,0 0 32 0,0 0-12400 16</inkml:trace>
  <inkml:trace contextRef="#ctx0" brushRef="#br3" timeOffset="-161773.86">3940 7475 10127 0,'0'0'896'0,"0"0"-704"0,0 0-192 0,0 0 0 0,0 0 1024 0,0 0 160 16,0 0 32-16,9-7 16 15,-9 7-480-15,12-1-112 0,-5 2 0 0,5-1-16 0,1-1 32 0,2 1 16 16,1 1 0-16,3 3 0 0,2 1-176 0,-1-2-48 15,3-3 0-15,1 1 0 0,3-2-256 0,0-1-64 16,-3 1-128-16,-1 0 192 0,-2-3-192 0,1 0-160 16,-2 0 32-16</inkml:trace>
  <inkml:trace contextRef="#ctx0" brushRef="#br3" timeOffset="-161153.68">4839 7096 2751 0,'-9'-10'128'0,"9"10"16"0,-7-8-144 0,7 8 0 0,0 0 0 0,-8-8 0 15,-1 3 3664-15,0-1 704 0,0 2 144 0,-1 2 32 16,-3 0-3456-16,-1 4-704 0,-3-1-128 0,-2-1-16 15,-4-3-240-15,0 3 128 0,-4 0-128 0,-2 0 0 16,0 0 0-16,-1-2 0 0,0 0 0 0,-2 2 0 16,-1 0 128-16,-2-1-128 0,-1-3 0 0,0 4 0 15,1 4 0-15,-5 1 0 0,-5-2 0 0,-2-1 0 16,-3-2 0-16,3 3 0 0,1 2 0 0,3 0 0 16,1 4 0-16,1 2 0 0,3 3 0 0,3 0 0 0,0 0 0 0,5 4 0 15,1 4 0-15,-3 1 0 0,-3 0 0 0,2 4 0 16,2-4 0-16,1 7 144 0,1-1-144 0,4 1 0 15,2 1 0-15,4-2 0 0,1 0 0 0,5 2 0 16,3-4 0-16,2 2 0 0,5-4 0 0,3 3 0 16,2-4 0-16,5 3 0 0,1-4-160 0,5 0 160 15,4-2 0-15,3 1-144 0,3-3 144 0,4 1 0 16,-1-1 0-16,7 0 0 0,0 2 0 0,3-3 0 16,-2-1 0-16,3-3 0 0,1-6 0 0,4 0 192 15,5-5-64-15,5 0 0 0,6 1 112 0,3-8 16 0,3-4 16 16,-1-4 0-16,-5-6 48 0,1 0 16 15,2-1 0-15,0-1 0 0,0-1-160 0,2-2-48 0,2-1 0 0,-3-2 0 16,-3-2-128-16,-6-4 128 0,-7 0-128 0,-2 0 128 16,0-3-128-16,-4-1 0 0,-3-2 144 0,-4 5-144 15,-2 0 0-15,-5 0 144 0,-3-3-144 0,-6 1 0 16,-7-1 176-16,-5-1-176 0,-5-1 160 0,-5 1-160 16,-6 0 272-16,-6 3-32 0,-5 2-16 0,-4 1 0 15,-3-1-224-15,-4 4 0 0,-3 1 0 0,-3 7 0 16,-3 4 0-16,-5 8-160 0,-4-1 32 0,-8 6 0 31,-9 3-1488-31,-2 5-304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45:48.9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14603 992 6447 0,'0'0'576'0,"0"0"-576"0,0 0 0 0,-3-5 0 16,-1-4 544-16,4 9 0 0,0 0 0 0,-1-5 0 15,-1-1 112-15,2 6 32 0,-4-7 0 0,4 7 0 16,-2-5 16-16,2 5 0 0,0 0 0 0,0-9 0 16,2 2-80-16,-2 7-16 0,2-8 0 0,-2 8 0 15,2-10-96-15,-2 10 0 0,3-5-16 0,-3 5 0 0,8-7-16 0,-8 7 0 16,10-3 0-16,2 1 0 0,-2 1-64 0,2 1-16 15,4-1 0-15,1 1 0 0,4 0 96 0,0 1 16 16,0 2 0-16,2-1 0 0,0-1-80 0,2 3-16 16,2 0 0-16,-2 0 0 0,-1 2-128 0,2 3-32 15,-1-1 0-15,0 3 0 0,0 3-96 0,-1 3-32 16,0 1 0-16,0 1 0 0,0 0-128 0,-1 1 192 16,-3 4-192-16,0 0 192 0,-3-1-192 0,1-1 160 15,-1 2-160-15,-1 1 160 0,2-4-160 0,-3 0 192 16,-2 0-192-16,0 2 192 0,-4-1-192 0,1 3 160 15,-1 0-160-15,-2 0 160 0,-4 3 80 0,-1-1 16 16,1 5 0-16,-2-3 0 0,-2-4-32 0,0 3 0 16,-3-2 0-16,1 3 0 0,-1-1-32 0,1 0-16 15,0-5 0-15,-2 2 0 0,0 2-176 0,0 0 192 16,-2 1-192-16,1 0 192 0,0-4-48 0,-2 0 0 16,0 3 0-16,1-1 0 0,1 6-16 0,0 0-128 15,3-4 192-15,-1 0-64 0,3-4-128 0,1 1 0 0,1-2 144 0,3 1-144 16,2 1 0-16,2-4 0 0,2 0 0 0,0-1 128 15,3-1 0-15,-2-1 16 0,2 0 0 16,1 1 0-16,2 0 128 0,2-2 32 0,1 0 0 0,2-1 0 16,0 0-160-16,1-1-16 0,-1 0-128 0,1-3 192 15,0-2-192-15,-1-1 176 0,1-2-176 0,1 0 160 16,-3 0-16-16,0-3 0 0,1 0 0 0,-4-1 0 16,0-1-144-16,-2 2 160 0,-2-3-160 0,1 2 160 15,-3-2-160-15,0 0 128 0,-11-1-128 0,12 4 128 0,-12-4-128 16,10 5 0-16,-10-5 144 0,0 0-144 0,6 9 0 0,-6-9 0 15,2 14 0-15,-2-3 0 0,-1 3 0 0,-2 0 144 16,1 2-144-16,-5 0 0 0,2-1 160 0,-1 1-160 16,0 1 128-16,-2 4-128 0,-2 0 0 0,2 2 0 15,-2 1 128-15,2 3-128 0,-1-1 0 0,2 3 0 16,-1 5 0-16,2-2 0 0,-1-3 0 0,2 8 0 16,0 6 0-16,3 2 0 0,0 0 0 0,2-1 0 15,3 1 0-15,1 0 0 0,-2 2-128 0,3 1 128 16,2-3 0-16,-1 1 0 0,2-3 0 0,1-1 0 15,1 1 0-15,0-4 0 0,0 1 0 0,2-1 0 16,-1 2 0-16,1-3 0 0,-2-1 192 0,-1-2-32 16,-3 2-16-16,2 1 0 0,-3-1 32 0,-4 0 0 15,-1 0 0-15,0 0 0 0,-3 0 96 0,-2-3 32 16,-2-2 0-16,-3 1 0 0,-4-1 208 0,-4-2 64 16,-4 3 0-16,-5-4 0 0,-4-6 32 0,-5 3 16 15,-2-2 0-15,-4 1 0 0,-3-1-128 0,0-2-32 16,-4 1 0-16,-4 1 0 0,-5-2-208 0,-3-2-64 15,-3 2 0-15,2-2 0 0,3-2-192 0,2-3 128 0,5-1-128 0,7-6 0 16,5-3-128-16,4-5-128 0,6-7-32 0,7-3 0 31,8-6-3104-31,11-10-640 0</inkml:trace>
  <inkml:trace contextRef="#ctx0" brushRef="#br0" timeOffset="19847.18">16896 2010 16287 0,'0'0'720'0,"0"0"160"0,-3-11-704 0,1 3-176 16,2 8 0-16,-2-9 0 0,2 9 976 0,0 0 176 15,0 0 16-15,0 0 16 0,0 0-288 0,0 0-48 16,-5 10-16-16,3 3 0 0,-2 1-176 0,1 4-32 15,0 2-16-15,0 4 0 0,1 2-32 0,2 4-16 16,0 3 0-16,0 4 0 0,0 1-80 0,0 4-16 16,-2 4 0-16,1 6 0 0,0 3-80 0,-1 1-32 15,0-2 0-15,-1-1 0 0,1-3-144 0,1-1-16 16,-3-7-16-16,0-2 0 0,-1-3-16 0,-1-3 0 16,-2-3 0-16,0-2 0 0,1-3 0 0,2-1 0 15,1-2 0-15,2-4 0 0,2-6-160 0,2-4 0 16,-1 0 0-16,3-1 128 15,-4-8-752-15,0 0-144 0,10 3-48 0,0-6 0 16,0-2-1584-16,0-6-320 0,1-4-64 0</inkml:trace>
  <inkml:trace contextRef="#ctx0" brushRef="#br0" timeOffset="20264.31">17478 1980 14847 0,'0'0'656'0,"0"0"144"0,0 0-640 0,0 0-160 0,1 12 0 0,-1 5 0 16,-1 1 832-16,0 0 128 0,-2 1 16 0,3 1 16 15,3 3-16-15,-1 5 0 0,2 4 0 0,0-3 0 16,0 0-272-16,-1 7-48 0,0 2-16 0,1 2 0 15,1 2-112-15,-1-1-16 0,1 2-16 0,-1 0 0 16,-1-2-288-16,3-4-48 0,-3-4-16 0,2-1 0 0,2-5-16 0,-1-5 0 16,1-5 0-16,3-2 0 0,-3-3 320 0,3-3 64 15,-2-2 16-15,2-3 0 0,2-4 208 0,-1-1 32 16,1-2 16-16,0-1 0 0,1-6-96 0,0-3-32 0,-3-4 0 0,1-4 0 16,1-2-224-16,0-5-48 15,-3-3-16-15,2-13 0 0,-1-8-80 0,1 4-16 0,1-1 0 16,-1 0 0-16,2 5-144 0,1-1-128 15,1 6 144-15,0 2-144 0,0 4 0 0,1 7 0 16,0 1 0-16,-4 5 0 0,-1 2 0 0,1 1 0 16,-4 3 0-16,1 3 0 0,2-2-176 0,-4 6-16 0,1-4-16 0,-2 6-10512 15,-6 5-2096-15</inkml:trace>
  <inkml:trace contextRef="#ctx0" brushRef="#br0" timeOffset="20564.08">18622 1769 21183 0,'0'0'1888'0,"-1"16"-1504"15,1 7-384-15,-4-6 0 0,0 0 192 0,-1 8-48 16,0 1 0-16,-3 6 0 0,2 2 576 0,-3 1 112 15,0-1 32-15,-1 3 0 0,0 4-16 0,0 3 0 16,-2-3 0-16,3 4 0 0,-1 1-368 0,1 4-80 16,0 1-16-16,0-3 0 0,2-1-256 0,0-1-128 15,2-6 128-15,2-1-128 0,0-4 160 0,3-4-160 16,0-8 192-16,5 7-192 0,0-10 0 0,2-3-272 16,0-7 16-16,1-2 16 15,-8-8-1232-15,11 2-256 0,-1-3-64 0,2-7 0 0</inkml:trace>
  <inkml:trace contextRef="#ctx0" brushRef="#br0" timeOffset="20847.27">18520 1942 10127 0,'3'-26'896'0,"3"8"-704"0,6-1-192 0,3-5 0 16,4 0 2464-16,5-3 464 0,3 3 80 0,3 4 32 15,3 2-1808-15,5 0-352 0,2 0-80 0,3 1-16 16,2 1-16-16,-14 9-16 0,2-3 0 0,3 5 0 16,1-2 64-16,0 6 16 0,0 6 0 0,-3 0 0 15,-1 6-336-15,-4 2-64 0,-3 5-16 0,-3 6 0 0,-8 3-160 0,-4 5-16 16,-4-1-16-16,-5 8 0 0,-6 1 0 0,-3 5 0 16,-7-3 0-16,-4-2 0 0,-4 0 96 0,-4-2 32 15,-5-3 0-15,-15 9 0 0,2-9 16 0,-1-3 0 16,-2-7 0-16,0-2 0 0,-1 0-96 0,5-8-16 15,1-6 0-15,7-2 0 16,0-2-1552-16,6-5-320 0,4-7-64 0</inkml:trace>
  <inkml:trace contextRef="#ctx0" brushRef="#br0" timeOffset="21464.15">21575 1832 14735 0,'5'-21'640'0,"-1"4"160"0,-2-1-640 0,2-1-160 15,1-1 0-15,-1-2 0 0,0 2 1040 0,-3-2 176 16,2 1 48-16,-2 2 0 0,-1-2-352 0,-1 1-64 16,-3-3-16-16,0 0 0 0,-2 0-64 0,-2-2 0 15,-2 1-16-15,-2 2 0 0,-2-1-144 0,0 8-32 16,-1 1 0-16,1 1 0 0,-1 6-192 0,-2-1-32 15,0 2-16-15,-2 6 0 0,-2 0-80 0,1 6-32 16,0 7 0-16,-1 5 0 0,0 7-224 0,-1 7 128 16,-1 3-128-16,1 5 0 0,1 4 0 0,2 2 0 15,-3 5 0-15,3 6 0 0,1 7 0 0,1 6 0 16,-1 5 0-16,2-4 0 0,1-3 0 0,4 1 0 16,-1-4 0-16,2-2 0 0,0-4 0 0,0-4 128 0,2-2-128 0,1-5 0 15,1-5-160-15,1-2-80 0,-1-5-16 0,0-6 0 31,-2-1-688-31,0-1-144 0,0-3-16 0,-1-6-10400 0</inkml:trace>
  <inkml:trace contextRef="#ctx0" brushRef="#br0" timeOffset="22564.86">20619 2439 15663 0,'0'0'1392'0,"0"0"-1120"0,10-4-272 0,4-4 0 16,4 2 1200-16,6-1 176 0,5-3 32 0,6 0 16 0,3 1-160 0,2-1-48 15,4 2 0-15,3-3 0 0,-2-2-704 0,-1-1-128 16,-5-1-48-16,-1-2 0 0,-1 2-336 0,1 0 144 16,-2 2-144-16,-4 2 0 0,-1 1 240 0,-1 1-64 15,-4-3-16-15,-2 5 0 0,-3-3 80 0,-3 4 16 16,-3 5 0-16,-3 4 0 0,-1 2-16 0,-2 4 0 16,-4 0 0-16,-3 3 0 0,-3 4 16 0,-2 3 16 15,-2 6 0-15,-2 3 0 0,-5 4-112 0,1 1-32 16,-1 0 0-16,2 0 0 0,0-1-128 0,1-2 128 15,3-4-128-15,1-1 128 0,1-6-128 0,1-5 128 16,3 1-128-16,3-3 128 0,-3-12-128 0,6 9 0 16,2-2 0-16,-8-7 128 0,11 4 0 0,-1 0-128 15,1-4 192-15,0 0-64 0,2-3 64 0,-2 1 16 16,-1 1 0-16,1-4 0 0,-3-2-80 0,-8 7-128 16,12-5 176-16,-3 3-176 0,-9 2 0 0,9-6 0 15,-9 6 0-15,9-6 0 0,-9 6 0 0,0 0 0 16,0 0 0-16,0 0 0 0,7-5 0 0,-7 5 0 0,0 0 0 0,0 0 0 15,0 0 0-15,9-3 0 0,-9 3 0 16,0 0 0-16,0 0 0 0,0 0 0 0,10-2 0 0,-10 2 0 16,0 0 0-16,0 0 0 0,10-1 0 0,-10 1 0 15,11 0 0-15,-11 0 0 0,0 0 0 0,8 3 0 16,-8-3 0-16,0 0 0 0,0 0 0 0,9 6 0 16,-9-6 0-16,0 0 0 0,0 0 0 0,0 0 0 15,7 8 0-15,-7-8 0 0,0 0 0 0,0 0 0 0,0 0 0 0,0 0 0 16,0 0 0-16,1 8 0 0,-1-8 0 0,0 0 0 15,0 0 0-15,0 0 0 0,0 0 0 0,0 0 0 16,0 0 0-16,0 0 0 0,0 0 0 0,0 0 0 16,0 0 0-16,0 0 0 0,0 0 0 0,-3 10 0 15,3-10 0-15,0 0-144 0,0 0 144 0,0 0-160 16,0 0 160-16,-3 9-160 0,3-9-48 0,0 0-16 16,0 0 0-16,-2 10 0 0,-1-3-48 0,3-7-16 15,0 0 0-15,0 0 0 16,-3 11-112-16,3-11-32 0,-1 9 0 0,1-9 0 15,0 0-32-15,0 0-16 0,-3 11 0 0,2-3 0 0,1-8 160 0,0 0 48 16,0 0 0-16,-6 10 0 0,-1-5 272 0,7-5-192 16,0 0 192-16,-5 8-160 0,5-8 32 0,0 0 0 15,-5 8 0-15,5-8 0 16,0 0-256-16,0 0-32 0,0 0-16 0,0 0 0 16,0 0-208-16,0 0-32 0,0 0-16 0,0 0 0 15,0 0-240-15,0-9-48 0,0 0-16 0,3-3 0 16,-3 5 160-16,1-3 48 0,1 2 0 0,-2-2 0 15,-2 2 128-15,1-2 16 0,1 1 16 0,0-2 0 16,-3 3-128-16,3-2-16 0,0 1-16 0,0-4 0 0,0-1 480 0,4 2 112 0,-2-1 0 0,2-1 16 16,1 0 480-16,-2-1 80 0,2-3 32 0,-1-1 0 15,0 1 864-15,-1 1 192 0,-1 0 16 16,0-2 16-16,-1-2-32 0,-1 1-16 0,2 1 0 0,-1 0 0 16,2 1-400-16,-2 1-80 0,-1 5-16 0,1 2 0 15,2-2-256-15,-3 12-48 0,0-10-16 0,0 10 0 0,3-9-192 16,-3 9-32-16,0 0-16 0,0 0 0 15,0 0-144-15,0 0-48 0,0 0 0 0,0 0 0 0,9 6 32 0,-2 6 0 16,-1 1 0-16,-1 1 0 0,-1 7-32 0,0 2 0 16,-3 4 0-16,3 2 0 0,-3 3-48 0,-1 2-16 15,-1 3 0-15,1-2 0 0,-1 0 48 0,-2-1 16 16,3-6 0-16,0 1 0 0,0-2-208 0,0-2 176 16,0-4-176-16,0-3 160 0,0-4-32 0,3-3 0 15,-2-1 0-15,-1-10 0 0,0 0 240 0,0 0 32 16,0 0 16-16,0 0 0 0,9-4 304 0,0-6 64 15,0-3 16-15,1-1 0 0,0-3-240 0,0-2-48 16,-1-8-16-16,1 2 0 0,2-6-288 0,0-5-48 16,1-2-16-16,1-5 0 0,1-1 0 0,2-1 0 15,2 4 0-15,2 5 0 0,2 3-144 0,1 5 0 16,2 0 0-16,-1 6-176 0,1 3 176 0,-2 1 0 16,-5 2 0-16,1 4 0 0,1 6-256 0,-1 1-32 15,-5-3 0-15,2 3 0 16,-1 0-2400-16,0 0-496 0,0 2-80 0</inkml:trace>
  <inkml:trace contextRef="#ctx0" brushRef="#br0" timeOffset="22915.17">22565 2144 23951 0,'0'0'2128'0,"-8"5"-1696"0,2 0-432 0,1 1 0 15,-3 3 592-15,-1 0 48 0,-1 2 0 0,-4 5 0 0,-4 0 336 0,-1 2 80 16,-1 0 16-16,-2 2 0 0,1 0-304 0,1 3-64 16,-1 3-16-16,3-3 0 0,3 1-400 0,5 1-80 15,0-3-16-15,3 1 0 0,6-3-192 0,1-2 0 16,3-3 0-16,3-1 0 0,3 0 0 0,2-2 0 16,3-4 0-16,4-4 0 0,4 0 368 0,1-4-32 15,5-3 0-15,-3 0 0 0,3-2 176 0,0-4 16 16,-3-1 16-16,0-3 0 0,-3-2-224 0,0 1-32 15,-3-2-16-15,-4 2 0 0,-4-2-128 0,-3-1-16 16,0 0-128-16,-4-5 192 0,-5-5-32 0,-2 3-16 16,-2-3 0-16,0 3 0 0,-1 3-144 0,-2-4-192 15,0 4 32-15,1 1 16 16,-1 2-1216-16,0 2-240 0,1 2-64 0,0 3 0 16,1 0-1408-16,1 3-272 0</inkml:trace>
  <inkml:trace contextRef="#ctx0" brushRef="#br0" timeOffset="23432.37">23054 2028 11055 0,'0'0'480'0,"0"0"112"0,0 0-464 0,3 9-128 0,1 1 0 0,0 4 0 15,-2 0 2480-15,-2 0 464 0,-1 3 112 0,-2 0 16 16,-2 2-1728-16,-2 4-320 0,-2 0-80 0,-3-1-16 15,-2-1 32-15,-1 4 0 0,0-3 0 0,1-1 0 0,0-2-400 0,1 0-80 16,2-3-16-16,2 0 0 16,1-4-272-16,3-3-48 0,1 0-16 0,4-9 0 0,0 0 192 0,0 0 16 15,0 0 16-15,8-1 0 0,1-5 352 0,3-1 80 16,4-2 16-16,0 0 0 0,1-3-400 0,-1 0-80 16,2 0 0-16,1-5-16 0,-1 0-160 0,1 2-16 15,1 1-128-15,1 0 192 0,-2-2-192 0,-1 3 0 16,-1 0 0-16,0 7 0 0,-3-2 0 0,0 5 0 15,-1 1 0-15,-3 2 0 0,-3 3 0 0,1 3 0 16,-3-1 0-16,-1 3 0 0,-2 1 0 0,0 0 0 16,-4 2 0-16,1 2 0 0,-1-4 0 0,-1 3 144 15,-2 1-144-15,0-1 128 0,2-1-128 0,0 0 0 16,-1-4 0-16,1-1 128 0,3-6-128 0,0 0 0 16,0 0 0-16,0 0 0 0,0 0 144 0,10-4-144 15,0 1 160-15,1-6-160 0,3 0 192 0,-2-3-64 16,1 2-128-16,1-3 192 0,1 5-192 0,1-1 0 15,-1-3 128-15,1 5-128 0,0-4 0 0,-1 5 0 0,1-3 0 0,-3 4 0 16,0 3 0-16,0 2 0 0,-3 3 0 0,1 1 0 16,-2 2 0-16,0 0 0 0,-3 4 0 15,-2-1 0-15,0 3 0 0,-2 2 128 0,1 0-128 0,0 3 0 16,-3-2 0-16,2 2 128 0,1-1-128 0,0-1 0 31,2 1-1248-31,2-5-288 0,-1 2-64 0,6 1-13744 0</inkml:trace>
  <inkml:trace contextRef="#ctx0" brushRef="#br0" timeOffset="24450.26">24423 2531 8287 0,'0'0'736'0,"0"0"-592"16,-1 13-144-16,0-3 0 0,0 0 1472 0,1-10 256 15,0 0 48-15,-3 9 16 0,3-9-64 0,0 0-16 16,0 0 0-16,0 0 0 0,0 0-112 0,0 0 0 16,0 0-16-16,8-10 0 0,1-5-400 0,2-3-80 15,0-4-16-15,3-3 0 0,3-2-400 0,2-3-96 16,3-4-16-16,3-1 0 0,0 0-208 0,2-3-48 15,-1-1-16-15,0-1 0 0,2-7-48 0,-1-4 0 16,-2-6 0-16,2-1 0 0,0-1-96 0,-2 0-32 0,-2 2 0 0,0 6 0 16,-1 7-128-16,-1 7 0 0,-1 4 144 0,0 10-144 15,-3 5 0-15,0 4 0 0,-3 3 0 16,0 6 0-16,1 3 0 0,-1 4-128 0,0 4 128 16,0 5 0-16,0 6-224 0,0 2 32 0,-5 6 16 0,0 6 0 15,-4 2 176-15,-1 3-128 0,-2 2 128 0,-2 4-128 16,-1 2 128-16,-2 2 0 0,-2 2 0 0,-1 0-128 15,0-6 128-15,1 2 0 0,2-2 0 0,-2-7 0 16,4-8 0-16,3 0-160 0,3-7 160 0,3-4 0 16,1-3 0-16,2-7 0 0,2-2 0 0,1-6 0 0,0-3 0 15,4-7 0-15,2-2 0 0,-1-6 0 0,1-6 0 0,0-4 192 16,-1-1-48-16,0-4-16 0,0-6-128 0,1-5 160 16,0-9-160-16,2-5 160 0,-5-2-160 0,5-6 192 15,3-2-192-15,-1-2 192 0,4-4-192 0,1 7 0 16,1 8 0-16,1 11 128 0,-2 6-128 0,-1 11 0 15,-2 9 0-15,-4 7 0 0,-1 4-192 0,-1 7 48 16,-2 3 0-16,-3 6 0 0,-1 3 144 0,-1 8-128 16,0 5 128-16,-6-1-128 0,0 5 128 0,-2 8 0 15,-2 4 0-15,0 21 0 0,-4-2 0 0,-1 0 0 16,-5 6 0-16,2-2 0 0,-3 0 0 0,-1 4 0 16,-1-2 0-16,0 1 0 15,0-2-320-15,2-7-96 0,4-10-16 0,0-1 0 16,2-2-720-16,2-4-160 0,2-6-32 0,4-7-11840 0</inkml:trace>
  <inkml:trace contextRef="#ctx0" brushRef="#br0" timeOffset="24819.12">26666 1869 26719 0,'-12'-9'1184'0,"12"9"240"0,-4-9-1136 16,-1 3-288-16,-1-3 0 0,-3 5 0 0,0 3 128 0,-2 1-128 16,-3 4 192-16,-3 1-192 0,-3 3 336 0,-2-2-32 15,-2 4-16-15,0 3 0 0,-1 5-32 0,-1 3-16 16,1 1 0-16,1 1 0 0,1 3-16 0,2-2 0 16,4 4 0-16,3-3 0 0,1-5-224 0,4 2 128 15,3-2-128-15,2 0 0 0,3-1 0 0,3-1 128 16,3-4-128-16,1-2 0 0,5-5 208 0,0 1 0 15,2-6 0-15,3 0 0 0,2-4 208 0,4 1 32 16,3-4 16-16,3-4 0 0,0 0-80 0,0-4 0 16,-1 1-16-16,-1 0 0 0,-1-2-128 0,-5-1-32 15,-2 0 0-15,-2 0 0 0,-4-3-208 0,-5-1 176 16,-2-4-176-16,-5 0 160 0,-2-6 16 0,-6 6 0 16,-1 0 0-16,-2 3 0 0,-3 3-176 0,-1 4 0 15,-2 1 0-15,-1 3 0 16,1 1-384-16,1 3-176 0,1-1-16 0,1 2-14608 0</inkml:trace>
  <inkml:trace contextRef="#ctx0" brushRef="#br0" timeOffset="25167.52">27105 1733 19343 0,'-7'15'1728'0,"2"-4"-1392"0,2 1-336 0,-2 4 0 15,-3 4 368-15,0 0 0 0,-4 2 0 0,2 2 0 16,-1 0 416-16,-2 0 96 0,-1 3 16 0,-8 6 0 16,2-5-272-16,2-8-48 0,3-1-16 0,3-2 0 15,4-6-176-15,1-3-16 0,7-8-16 0,0 0 0 0,0 0 64 0,0 0 16 16,0 0 0-16,0 0 0 0,10-4 304 0,2-5 64 16,-1 2 16-16,2-6 0 0,1 1-368 0,0-3-64 15,-1-3 0-15,1 1-16 0,1-2-176 0,3-1-48 16,-2 0 0-16,4 5 0 0,0 1-144 0,-1 1 0 15,0 4 144-15,0-1-144 0,-1 6 0 0,-2 2 0 16,-1 2 0-16,-1 1 0 0,-1 3 0 0,-2 3-160 16,0 4 160-16,-4 4 0 0,-2 1 0 0,-1 3 0 15,-1 2 0-15,-1 2 0 0,-4 1 0 0,2-1 0 16,-3-3 0-16,2-1 0 0,0-1-240 0,1-2-32 16,1 1-16-16,3 0 0 15,0-1-2688-15,2-1-544 0</inkml:trace>
  <inkml:trace contextRef="#ctx0" brushRef="#br0" timeOffset="25684.21">28251 1773 19343 0,'-3'-7'1728'0,"-3"0"-1392"0,-3-6-336 0,-1 0 0 16,0 2 336-16,-3-2 0 0,-4 4 0 0,2-1 0 16,-4 4-160-16,-1-1-48 0,-2 5 0 0,-7 3 0 0,-2 3 64 0,5 5 0 15,-1 0 0-15,2 5 0 16,-1 3 320-16,2 4 64 0,0 2 0 0,2-1 16 0,1 4-128 0,2 1-16 16,1-5-16-16,2 5 0 0,3-1-16 0,2 1 0 15,4-1 0-15,4-8 0 0,3-2-160 0,3 1-16 16,1-5-16-16,3-1 0 0,3-1 96 0,4-6 0 15,2-2 16-15,10-2 0 0,0-2 144 0,0-7 32 16,4-1 0-16,-9-2 0 0,3-3-128 0,3-3 0 16,1-2-16-16,1-2 0 0,0 0-176 0,3-4-16 15,1-1-16-15,0-6 0 0,-1-1 32 0,0-4 0 16,0-8 0-16,1-8 0 0,-1-4-64 0,-2-4-128 16,-2-7 192-16,-1-3-64 0,-2-6-128 0,-1 6-256 15,-1 2 64-15,-1 7 16 0,-2 9-16 0,-2 5 0 16,-4 10 0-16,0 7 0 0,-3 7 192 0,-2 6-192 15,-2 6 192-15,-4 7-192 0,-3 6 192 0,0 0-208 16,-3 11 80-16,-4 7 128 0,-2 6-192 0,-2 3 192 16,-4 6-192-16,-2 6 192 0,-1 6-160 0,-1 2 160 15,-2 4 0-15,-4 5-144 0,-1 5 144 0,-2-2 0 16,2 2 0-16,0 3 0 0,-1-1 0 0,2-3 0 0,-1-4 0 16,7-1 128-1,3-6-912-15,7-4-176 0,2-1-48 0,5-7 0 16,4-1-1520-16,5-8-304 0</inkml:trace>
  <inkml:trace contextRef="#ctx0" brushRef="#br0" timeOffset="26118.02">29157 1718 28047 0,'0'0'1232'0,"-2"-6"272"0,-1 0-1200 0,-1 3-304 15,-2-5 0-15,-2 3 0 0,-2 2 176 0,-1 1-32 16,-3 1 0-16,-2 1 0 0,0 1-144 0,-2 3 0 16,-2-1 0-16,-3 6 0 0,-1-1 160 0,-3 5 0 15,-1-2 0-15,-3 4 0 0,0 2 48 0,0 1 16 16,2 1 0-16,2 1 0 0,3 2-96 0,2-2-128 16,2 0 176-16,4 2-176 0,2-2 128 0,2-1-128 15,3-1 0-15,3-3 0 0,3-1 208 0,3-5-64 16,4 0-16-16,3-2 0 0,3-5 192 0,2 2 16 15,4-3 16-15,2-2 0 0,3-4 64 0,-1 0 16 16,0-2 0-16,-3-3 0 0,1 1-160 0,-3-2-16 16,-1-1-16-16,-2 4 0 0,-3-4-80 0,-3 6-16 15,-1-2 0-15,-5 8 0 0,0 0 192 0,0 0 48 16,0 0 0-16,0 0 0 0,0 0-192 0,0 0-16 0,-2 10-16 0,0 4 0 16,1-2-160-16,0 2 0 0,0 0 0 0,1 1 0 15,2 0 0-15,1-2 0 0,0 0 0 0,4-1 0 16,2-3 0-16,2 1 0 0,3-3-128 0,-1-1 128 15,2-2-448 1,2-3-32-16,0-1 0 0,2-1 0 0,-1-3-1632 16,1-2-320-16,0 1-64 0,7-7-10576 0</inkml:trace>
  <inkml:trace contextRef="#ctx0" brushRef="#br0" timeOffset="26366.1">29404 1564 25631 0,'0'0'1136'0,"0"0"224"0,0 0-1088 0,3 6-272 15,1 3 0-15,0 0 0 0,0 5 672 0,-3 4 80 16,-2 1 16-16,1 3 0 0,-3 2-112 0,2 0-16 16,0 5 0-16,0-1 0 0,-1 3-288 0,1 2-64 15,0-1-16-15,1-1 0 0,1 2-112 0,2-1-32 16,0 0 0-16,4-5 0 0,2 1 0 0,1-6 0 15,0 1 0-15,1-1 0 0,2-6-128 0,1-2 0 16,-2 0 0-16,0 0 128 16,2-5-528-16,-1-1-112 0,0-7-32 0,-1-1-8816 15,2-2-1776-15</inkml:trace>
  <inkml:trace contextRef="#ctx0" brushRef="#br0" timeOffset="26670.36">30114 1405 15663 0,'0'0'1392'0,"0"0"-1120"0,8-1-272 0,-8 1 0 0,0 0 736 0,7 2 96 16,0 4 0-16,-3 2 16 0,-3 4 288 0,-1 1 48 15,-1 4 16-15,-2 6 0 0,-2 1-32 0,-3 6 0 16,-2 0 0-16,-2 7 0 0,-4 5 96 0,-4 5 16 15,-4 6 0-15,-3 10 0 0,-2 5-176 0,-5 5-16 16,-6-1-16-16,-1 2 0 0,-1 1-592 0,-1 1-112 16,4 3-32-16,-1-5 0 0,0-6-80 0,3-4-32 15,0 1 0-15,-1-9 0 0,-1 0 192 0,-2-6 32 16,-1-3 16-16,0-3 0 0,0 1-208 0,1-4-32 16,1-4-16-16,-1-1 0 15,0-1-736-15,-1-2-160 0,3-2-16 0</inkml:trace>
  <inkml:trace contextRef="#ctx0" brushRef="#br0" timeOffset="38094.3">918 904 5231 0,'7'-9'224'0,"-2"2"64"0,1 2-288 0,0-4 0 0,2 0 0 0,-1 0 0 16,1 3 0-16,-2 1 0 0,0-3 128 0,-6 8-128 0,6-8 0 0,-6 8 0 16,5-10 0-16,-5 10 0 0,0 0 0 0,1-4 0 15,1 1 0-15,-2-2 0 0,-1-2 0 0,0 2 0 16,0 1 192-16,-2-2-192 0,1 1 640 0,-4-2 0 16,6 7 16-16,0 0 0 0,-6-8 112 0,6 8 32 15,0 0 0-15,-7-7 0 0,0 3-64 0,7 4-16 16,0 0 0-16,0 0 0 0,-9-6-144 0,9 6-16 15,0 0-16-15,0 0 0 0,-7-4-48 0,7 4-16 16,0 0 0-16,0 0 0 0,-8-4-96 0,8 4 0 16,0 0-16-16,0 0 0 0,-8-3-80 0,8 3-16 15,0 0 0-15,0 0 0 0,0 0-64 0,0 0-16 16,-6-7 0-16,6 7 0 0,0 0-64 0,0 0 0 16,0 0-128-16,0 0 192 0,0 0-192 0,0 0 176 15,0 0-176-15,0 0 160 0,0 0-160 0,0 0 0 16,0 0 0-16,0 0 0 0,-9 7 0 0,9-7 0 15,0 0 0-15,-6 6 0 0,6-6 0 0,-5 13 160 0,1-2-160 0,3 2 160 16,-1 1-32-16,1 0 0 16,-1 0 0-16,-1 4 0 0,0 2 0 0,1 3-128 0,-2 1 192 0,0 6-64 15,0 2 0-15,1 1 0 0,-4-2 0 0,2 3 0 16,1 3 32-16,-3 1 0 0,-2-1 0 0,0 4 0 16,1-1-160-16,1 4 0 0,0 0 0 0,2 4 0 15,-1-1 0-15,2 0 0 0,2-6 0 0,0-2 0 16,2 0 0-16,0-5 0 0,0-4 0 0,0 2 0 15,0-1 0-15,0-2 0 0,0 1 0 0,0 2 0 0,-1-4 0 0,0 3 0 16,-2 0 0-16,-1-1 0 0,1-1 0 16,-3 0 192-16,1-5-192 0,0 2 192 0,0-2 48 0,0-4 16 15,-1-1 0-15,1 2 0 0,0 0 48 0,-2 2 16 16,3-3 0-16,1 1 0 0,-1-2-176 0,0-1-16 16,-1 2-128-16,2-1 192 0,1 0-192 0,1-7 144 15,-2-4-144-15,0 4 128 0,1-1-128 0,-1-1 128 16,0 3-128-16,-2 0 128 0,1-2-128 0,-3 11 0 15,2-4 0-15,1-3 128 0,2-2-128 0,-1-2 128 16,3-3-128-16,0-8 128 0,0 0-128 0,-2 11 0 16,2-11 144-16,-1 9-144 0,1-9 160 0,0 0-32 15,0 0-128-15,0 0 192 0,1 10 0 0,-1-10 0 0,0 0 0 16,0 0 0-16,0 0 16 0,0 0 0 16,6 7 0-16,-6-7 0 0,0 0-64 0,5 3-16 0,2 1 0 0,-1-1 0 15,2-2-128-15,-1 0 192 16,-2 1-192-16,2-1 192 0,0 1-192 0,7 0 192 0,-1-2-192 0,0 0 192 15,-1 0-192-15,1 0 128 16,0 1-128-16,1-1 128 0,0 0-128 0,1 0 160 0,0 0-160 0,3 0 160 16,1 0-160-16,3 1 0 0,-2-1 0 0,3-1 0 15,0 0 128-15,2-1-128 0,2 1 0 0,0 0 128 16,-1-2-128-16,2 2 0 0,0 0 0 0,0 2 0 16,0-1 0-16,1 0 0 0,1-1 0 0,0 1 0 15,3 0 0-15,2 0 0 0,0 1 0 0,2-1 0 16,0-1 0-16,1 1 0 0,-1 0 0 0,-2 0 0 15,1-1 0-15,0 1 0 0,4 0 0 0,-2 0 0 16,-1-2 0-16,3 2 0 0,0 0 0 0,2 0 0 0,0 0 0 16,3 3 128-16,-1-2-128 0,2-1 0 0,-1-2 0 15,0 0 0-15,1 0 128 0,1 0-128 0,1 1 0 0,1-1 0 16,2-2 0-16,1 3 128 0,1-1-128 0,0 1 0 16,0-2 0-16,-1 1 0 0,1 1 0 0,-1-1 0 15,-1 1 0-15,0 1 0 0,5 0 0 0,-4 0 0 16,4 0 0-16,0 1 0 0,0-1 0 0,0 0 0 15,-2 0 0-15,2 2 0 0,1-2 0 0,2 0 0 16,2 0 0-16,0 0 0 0,0 0 0 0,-1 1 0 16,-1 1 0-16,0-2 0 0,1 0 0 0,1-2 0 15,-2 1 0-15,4-1 0 0,0 1 0 0,0 0 0 16,-2 1 0-16,-2-1 0 0,0-2 0 0,3 2 128 16,-1-2-128-16,3-2 0 0,2 1 0 0,-1 2 0 0,-3-1 128 0,3 2-128 15,-4 0 0-15,1-1 0 0,1 0 0 0,5-2 0 16,-3 2 0-16,2 0 0 15,0 1 0-15,-3 0 0 0,-3-1 0 0,0 1 0 0,1 1 0 0,1 0 0 16,-1 1 0-16,0 1 0 0,-1-2 0 0,0 0 0 16,-4 1 0-16,1 0 0 15,-4-1 0-15,2 2 0 0,0-1 0 0,0 1 0 0,-1 2 0 0,1-1 0 16,-2-1 0-16,1-1 0 0,-3 2 0 0,0 0 0 16,-1-5 0-16,1 4 0 0,2-1 0 0,1 3 128 15,3-3-128-15,-1 1 0 0,0 1 0 0,-2 0 0 16,-3-1 0-16,0 1 0 0,-2 0 0 0,2 1 0 15,0-1 0-15,1 1 0 0,1-1 0 0,-1 4 0 0,2-1 0 16,-3-1 0-16,-1-1 0 0,-2 0 0 0,1 1 0 0,-1 1 0 16,2 1 0-16,1-5 0 0,0 3 0 0,2-1 0 15,-3 0 0-15,-2-2 0 0,1 0 0 0,-2-1 0 16,0-1 0-16,1 0 0 0,-1 0 0 0,3 0 0 16,2 0 0-16,1 0 0 0,-1 0 0 0,2 0 0 15,-2-4 0-15,0-1 0 0,1 3 0 0,0-1 0 16,2-1 0-16,2 3 0 0,0-2 0 0,-1-2 0 15,-1-1 0-15,-1 2 0 0,-1 0 0 0,0-1 128 16,-1 1-128-16,2 2 0 0,1-1 0 0,1 1 0 16,-2-3 0-16,-2 2 0 0,-1 1 0 0,-2-1 0 15,-1 1 0-15,1-2 0 0,-2-3 0 0,2 5 0 0,-1-2 0 0,2 1 0 16,-1-3 0-16,-1 1 0 16,1 1 0-16,-2-1 0 0,-1-2 0 0,0 0 0 0,-2 2 0 15,-1-3 128-15,1 3-128 0,2 0 0 0,0-1 144 0,0 2-144 16,-1 0 0-16,-2-2 0 0,-2 1 0 0,1 1 0 15,-3 2 0-15,-1-2 128 0,2-1-128 0,-3 1 0 16,0 1 0-16,1 2 0 0,1 1 0 0,-1-1 0 16,-1-2 0-16,2 1 0 0,-1-2 0 0,-1 0 0 15,-2 0 0-15,-4-1 0 0,-2-1 0 0,1 2 0 16,-1 1 848-16,1 1 160 0,-3-1 16 0,-2 2 16 16,0-2-1648-16,-1 2-336 0,-2 1-64 15,1 0-16-15,0 4 832 0,-3-1 192 0,-1-1 0 0,0-1 0 16,-3-1 0-16,-2 0 0 0,-1 2 0 0,0 1 0 15,-1-3 0-15,0 2 0 0,-1 0 0 0,0 2 0 0,-1-3 0 0,-2-1 0 16,-9 0 0-16,10 0 0 0,-10 0 0 16,10 0 0-16,-10 0 0 0,9 0 0 0,-9 0 0 0,0 0 0 15,0 0 0-15,9-5 0 0,-9 5 192 0,8-5-192 16,-8 5 192-16,6-7-192 0,-2-5 304 0,-3 1-48 16,4 1-16-16,-3-3 0 0,-2 3-32 0,0-3 0 15,0-2 0-15,1-2 0 0,0-1-48 0,0-2-16 16,2-4 0-16,0-4 0 0,-1 1-144 0,1-5 192 15,0-3-192-15,1-5 192 0,-1-5-192 0,1 1 0 16,1-3 0-16,-2 6 128 0,1-3-128 0,0 4 0 16,1-2 0-16,0 1 128 0,0 3-128 0,0 1 0 0,2 0 0 0,-1-1 0 15,2 1 0-15,-3-1 0 16,0 4 0-16,0 1 0 0,-1 0 0 0,0 1 0 0,1 3 0 0,-3-2 0 16,0 6 0-16,1-3 0 0,0-3 0 15,1 3 0-15,1-2 0 0,1 0 0 0,-2 3 0 0,2-4 0 16,2 1 0-16,-4 0 0 0,1-3 0 0,0 3 0 15,1-2 0-15,1 3 0 0,-2-3 0 0,0 7 0 16,0-1 0-16,0 3 0 0,0 2 0 0,-1 0 0 16,0 0 0-16,0 2 0 0,1 0 0 0,-4 1 0 15,3-1 0-15,-2 3 0 0,1 5 0 0,-1-2 0 16,0 3 0-16,-1 2 0 0,-1-2 0 0,0 3 0 16,0 7 0-16,-1-9-176 0,-1 1 48 0,2 8 0 15,0 0 128-15,0 0-128 0,-5-4 128 0,5 4-128 16,0 0 128-16,-9-2-128 0,0-2 128 0,9 4-128 15,-11 3 128-15,1-1 0 0,1 1 0 0,0-2 0 16,0 3 0-16,1 0-128 0,-2-3 128 0,1 3-128 0,1-1 128 0,-3 0 0 16,-1-1 0-16,-1 1 0 0,0-2 0 0,2 1 0 15,-2 0 0-15,2-1 0 0,-5 1 0 0,1-1 0 16,-1-1 0-16,-3 0 0 0,-2 0 0 0,0 0 0 16,-2-1 0-16,-1-1 0 0,-1 1 0 0,-1-1 0 15,-5 0 0-15,-1 0-128 0,1-1 128 0,0-1 0 16,-2 2 0-16,-1-3 0 0,-2 1 0 0,-1 0 0 15,0 2 0-15,-3-2 0 0,-3-1 0 0,-4 1 0 16,-3-1 0-16,-1-3 0 0,-1 2 0 0,1 1 0 16,-1-3 0-16,-1 2 0 0,1 1 0 0,-7-3 0 15,-2 2 128-15,28 3-128 0,-5-4 0 0,-5-1 0 0,-7 2 0 0,-3-5 0 16,-3 6 0-16,-4-2 0 0,2 0 128 16,-49-5-128-16,17 1 0 0,7-1 0 0,4 2 0 0,4 2 0 15,1 3 0-15,7-2 0 0,5 4 0 0,1-1 0 16,-3-5 0-16,2 0 0 0,-3 0 0 0,0 2 0 15,-2 1 0-15,3 1 0 0,5 2 0 0,0-3 128 16,1 3-128-16,-2-4 0 0,0 1 0 0,-2 2 0 16,-3-2 0-16,1 3 0 0,2 3 0 0,4-1 0 15,2 0 0-15,0-3 0 0,-1-1 0 0,-2-3 0 16,-2 4 0-16,0 2 0 0,-1-3 0 0,3 1 0 16,5 3 0-16,0-1 0 0,-2 1 0 0,-1-1 0 15,-1-4 0-15,-3 3 0 0,-4-1 0 0,3 4 0 16,-1 1 0-16,2-1 0 0,2-1 0 0,-1 1 0 15,0 0 0-15,-2 0 0 0,-4 0 0 0,0 4-128 16,-1-1 128-16,3 1 0 0,1 3 0 0,1-2 0 0,0-4 0 0,-3 2 0 16,-4 0 0-16,1 4 0 0,-1 0 0 0,5-2 0 15,1-1 0-15,-1 3 0 0,0-5 0 0,-3 1 0 16,-2 0 0-16,0 5 0 0,2 0 0 0,3 2 0 16,2-4 0-16,1-2 0 0,-2 0 0 0,-1 1 0 15,-3-2 0-15,3 2 0 0,0 5 0 0,6-3 0 16,4 2 0-16,1-2 0 0,-1-1 0 0,-1 0 0 15,-4-2 0-15,2-1 0 0,-3 3 0 0,3 3 0 16,1-1 0-16,27-2 0 0,-3-1 0 0,-5 1 0 16,-5 2 0-16,-2-2 0 0,-1 3 0 0,-1-2 0 15,1-4 0-15,-38 8 0 0,14-5 0 0,8 3 0 16,3-4 0-16,3-1 0 0,3 0 0 0,1 2 0 16,0-4 0-16,3 1 0 0,1-2 0 0,1 3 144 0,2 0-144 0,-1 1 160 15,-2-2-160-15,2-1 0 0,-2 1 0 0,-2-1 0 16,0 1-144-16,0 1 144 0,1-2 0 0,0 1 0 15,2-2 0-15,1 3 0 0,1 1 0 0,0 2 0 16,-2-4 0-16,0 1 0 0,0 0 0 0,0 1 0 16,1-4 0-16,0-1 0 0,2 0 0 0,2 1 0 15,3 0 0-15,0 2 0 0,0-2 0 0,1 2 0 16,0-1 0-16,0 2 0 0,-2-4 0 0,1 0 0 16,1 0 0-16,0 0 0 0,0 0 0 0,2 0 0 15,-1-1 0-15,3-2 128 0,2 2-128 0,1 0 144 16,-2 1-144-16,3 0 0 0,1-1 0 0,1-1-176 15,1 1 176-15,-4 1 0 0,0 0 0 0,-1-1 0 16,2-1 0-16,0 2 0 0,0-3 0 0,-1 1 0 0,1-1 0 0,-1 1 0 16,3 0 0-16,-1 0 0 0,-1 1 0 15,2 0 0-15,2 0 128 0,-2 1-128 0,0 1 0 0,1 0 0 16,-4-1 0-16,0 3 0 0,-2-1 0 0,0 0 0 16,1 0 0-16,-1 1 0 0,-1-1 0 0,1-1 0 15,1-1 0-15,2 3 0 0,0 0 0 0,2-1 0 16,2-1 0-16,1 3 0 15,5 0-976-15,1-3-272 0,0 2-48 0</inkml:trace>
  <inkml:trace contextRef="#ctx0" brushRef="#br0" timeOffset="41078.19">503 2581 6447 0,'0'0'576'16,"0"0"-576"-16,-6-8 0 0,0 3 0 0,6 5 592 0,-2-6 16 0,0-2 0 0,-1 2 0 15,3 6 160-15,0 0 48 0,-2-8 0 0,2 8 0 16,-2-7-128-16,2 7-32 0,0 0 0 0,0 0 0 0,-1-5-32 0,1 5-16 16,0 0 0-16,0 0 0 0,0 0-128 0,0 0-32 15,0 0 0-15,0 0 0 0,0 0-64 0,0 0-32 16,0 0 0-16,-6 8 0 0,2 5 48 0,2 2 16 15,-1 1 0-15,0 1 0 0,2 3-80 0,0-1-16 16,-3 3 0-16,4 4 0 0,-1-2-64 0,0 1 0 16,-1 1-16-16,1-3 0 0,0 3-112 0,-1-1-128 15,1 0 176-15,0 4-176 0,0 3 128 0,1 4-128 16,-2 2 0-16,2 5 0 0,3 0 0 0,-1-2 0 16,1 1 0-16,-2-2 0 0,-1 1 0 0,0-5 0 15,0-4 0-15,2-3 0 0,0 0 0 0,-2 3 0 16,0-2 0-16,3 3 0 0,-3 2 144 0,1 0-144 15,0 2 0-15,0-3 144 0,1-2 96 0,0 3 16 16,0-4 0-16,-1 0 0 0,0-1 32 0,-1 0 16 0,0-5 0 0,-1-1 0 16,0-1-48-16,-1-1-16 0,0-1 0 0,0 6 0 15,1-3-80-15,0 4-16 16,-3-1 0-16,3 3 0 0,-2-3-144 0,1 2 128 0,-2-2-128 16,1 2 128-16,1-1-128 0,-1-4 128 0,2 0-128 0,-2 2 128 15,0-2-128-15,-2-2 0 0,-3-3 144 0,3-2-144 16,1 0 0-16,0-2 144 0,0-1-144 0,1 0 0 15,0-2 128-15,1-1-128 0,-2 2 0 0,2-3 0 16,1 3 0-16,1-13 0 16,0 12 128-16,0-2-128 0,0 2 0 0,0-12 128 0,1 13-128 0,1-5 0 15,-1 4 128-15,0-3-128 0,-1-9 0 0,4 13 0 0,-4-13 128 16,4 11-128-16,1-2 192 0,-5-9-192 0,5 10 256 0,-5-10-64 16,0 0-16-16,9 8 0 0,-1-2 16 0,-8-6 0 15,0 0 0-15,11 6 0 0,-1-3-32 0,-10-3 0 16,12 4 0-16,-2-3 0 0,-10-1-160 0,11 0 192 15,-11 0-192-15,14 0 192 0,-1 0-64 0,0 0-128 16,-1-1 192-16,1 1-64 0,0 0-128 0,2 0 0 16,0 0 144-16,3 0-144 0,1 0 144 0,-6 0-144 15,3 0 192-15,0 0-192 0,0 0 192 0,4 0-192 16,2 0 192-16,1 1-192 0,1 0 128 0,22 1-128 16,-7 3 0-16,-2-3 0 0,-3 1 128 0,0-1-128 15,0 1 0-15,-1-1 0 0,-1 3 0 0,-1-2 0 16,1 0 0-16,0-1 0 0,0-1 0 0,1 1 0 15,1 1 0-15,2 1 0 0,1 0 128 0,-1-3-128 0,3 2 0 0,0-2 0 16,0 0 0-16,1 1 0 0,-1-2 128 0,2 1-128 16,-2 0 0-16,1 3 0 0,-2-1 0 0,4-1 0 15,-2-1 0-15,4 1 0 0,0 0 0 0,1-1 0 16,-3 2 0-16,2-2 0 0,1-2 0 0,0 1 0 16,0 0 0-16,1 0 0 0,-1-1 0 0,4 1 0 15,0 0 128-15,1 0-128 0,-1 0 0 0,3 1 0 16,1-2 0-16,-4-1 0 0,-2 2 128 0,0 0-128 15,0-1 0-15,2 1 0 0,-1 1 0 0,1 1 0 16,1-1 0-16,1 0 0 0,0-1 0 0,0 0 0 16,-3 0 0-16,0 3 0 0,-1-2 0 0,2 0 0 15,-1 1 0-15,1-1 0 0,1 1 0 0,0 1 0 0,-1 0 0 16,1-2 0-16,-1-1 0 0,1 1 0 0,-4-1 0 0,2 0 0 16,-1 0 0-16,5 0 0 0,-1 0 0 0,1 3 0 15,1-2 0-15,1-1 0 0,-2 0 0 0,-3 1 0 16,1-2 0-16,-3 1 0 0,1 0 128 0,2 0-128 15,0-1 0-15,0 2 0 0,1 0 0 0,1 0 0 16,0-2 0-16,-1 0 0 0,0 0 0 0,1-2 0 16,-5 2 0-16,4 0 0 0,1 1 0 0,2 0 0 15,-1 0 0-15,0 0 0 0,0-2 0 0,-3 1 0 16,0 0 0-16,-2-1 0 0,1 1 128 0,-1 1-128 16,0 0 0-16,3 0 0 0,1 0 0 0,0 1 0 15,-1 1 0-15,0-1 0 0,0-1 0 0,2 1 0 16,-2-1 0-16,0 2 0 0,-3-2 0 0,2 1 128 0,-1-1-128 15,3 4 0-15,3-2 0 0,-2-2 0 16,0-1 0-16,-3 1 0 0,0 1 0 0,0-1 0 0,-1 0 0 0,-1 1 0 16,1 1 0-16,0-2 0 0,5 1 0 0,-1 0 0 15,0 1 0-15,0-1 0 0,-4-1 0 0,-1 0 0 16,1 0 0-16,-1 0 0 0,2 0 0 0,0 1 0 16,3 2 0-16,0-3 0 0,2-2 0 0,-2 1 0 15,-2-1 0-15,0-1 0 0,-2 2 0 0,3-1 0 16,1 0 0-16,-1 1 0 0,0-2 0 0,0 2 0 15,3-2 0-15,-3 1 0 0,-4-2 0 0,0 3 0 16,1-3 0-16,-2 0 0 0,0 1 0 0,1 2 0 16,0 0 0-16,2 0 0 0,1-2 0 0,-1 2 0 15,-1-2 0-15,-1-1 0 0,0 2 0 0,2-1 0 16,-3 1 0-16,0-1 0 0,0 2 0 0,3 0 0 16,2 0 0-16,-1-1 0 0,2-2 0 0,-3 2 0 0,-2-1 0 0,0 1 0 15,0 1 0-15,2-2 0 0,0 0 0 0,2 0 0 16,1 0 0-16,1 1 0 0,0-2 128 0,0 1-128 15,-5-1 0-15,2-1 0 0,0 0 0 0,1 1 0 16,-1 1 128-16,1-3-128 0,1 3 0 0,2 0 0 16,1-1 0-16,-3 2 0 0,-3-2 0 0,-1 1 0 15,1 1 0-15,0-1 0 0,-1 3 0 0,3-1 0 16,2-1 0-16,-1-1 0 0,-1-2 0 0,0 2 0 16,-2 2 0-16,1 0 0 0,-2 0 0 0,1-3 0 15,-3-4 0-15,5 2 0 0,1-1 0 0,1 0 0 0,-2 2 0 16,0 1 0-16,-2-1 0 0,-1 1 0 15,-1 0 0-15,-1-2 0 0,-1-1 0 0,-1 4 0 0,0 1 0 16,2 0 0-16,1-1 0 0,-1-1 0 0,0 2 0 0,-3-2 0 16,-3 2 0-16,1-2 0 0,0-3 0 0,-2 4 0 15,-2-1 128-15,1 1-128 0,-1 1 0 0,2 0 0 16,4 0 0-16,-2 1 0 0,-2-1 0 0,1 1 0 16,1-3 0-16,-4 2 0 0,-2-1 0 0,-1 1 0 15,1-1 0-15,-2 2 0 0,0 0 0 0,1 1 0 16,0 0 0-16,1 1 0 0,1 4 0 0,0-3 0 15,0 0 0-15,-1-2 0 0,4 1 0 0,-5 0 0 16,-2-1 0-16,2 0 0 0,-2 2 0 0,1-2 0 16,0-2 0-16,1 2 0 0,-1 0 0 0,2 2 0 15,2 0 0-15,0 1 0 0,-1-2 128 0,1 1-128 16,-1-2 0-16,0-2 0 0,-3-1 0 0,-1 2 0 0,-1 0 0 16,0 0 0-16,3-1 0 0,-1 1 0 0,1 1 0 0,-3 0 0 15,-1 0 0-15,4 0 0 0,3-1 0 0,0 1 0 16,-1 0 0-16,2 0 0 0,-2-3 0 0,0-2 0 15,-3 1 0-15,-1 2 0 0,-1-1 0 0,1 2 0 16,0-2 0-16,-1 1 0 0,1-3 0 0,-1 2 0 16,-2 2 0-16,2 0 0 0,0-1 0 0,0 1 0 15,-1-1 0-15,0 0 0 0,1 1 128 0,-2-3-128 16,-3 0 0-16,0 2 0 0,-3 1 0 0,0-1 0 16,0 2 0-16,0 0 0 0,-1 0 128 0,0 0-128 15,0 0 0-15,-2 0 0 0,1 0 0 0,-2 0 0 16,-1 2 0-16,1-1 0 0,-1 0 0 0,0 2 0 15,1-2 0-15,-3 0 0 0,-1 0 0 0,-1-1 0 0,2 0 0 0,-2 3 0 16,0-2 0-16,1 1 0 0,-4-1 0 16,4-1 0-16,-4-1 0 0,1 1 0 0,0 0 0 0,-2 0 0 15,-1-2 0-15,-1-2 0 0,1 2 0 0,-1-1 0 16,-9 3 128-16,10-3-128 0,-1-1 0 0,0-4 0 16,-1 1 144-16,-2 0-144 0,-1-3 0 0,2 2 144 15,-2-3-144-15,0-3 0 0,0 0 0 0,0-3 128 16,-2-2-128-16,3-2 0 0,-1-2 144 0,0-4-144 15,0 2 128-15,0-6-128 0,-1 1 128 0,0-6-128 16,0-3 128-16,-1-1-128 0,0 1 128 0,0-3-128 16,-2-4 0-16,1 2 0 0,0-5 0 0,-1 0 128 15,3 1-128-15,-3-5 0 0,0 3 128 0,-1-2-128 16,0-2 128-16,2 1-128 0,-1 1 128 0,-1-2-128 0,0 0 160 16,1-1-32-16,-1 2-128 0,0-1 192 15,0 0-192-15,0 0 128 0,-1-1-128 0,-2 5 0 16,1 0 0-16,0 2 128 0,0 1-128 0,1 0 0 0,-2 4 0 0,1-2 0 15,-1 1 0-15,2 0 0 0,-1 4 0 0,2 3 0 16,0 0 0-16,0 1 0 0,2 2 0 0,-1 2 0 16,0 8 0-16,2-4 0 0,-1 1 0 0,1 1-160 15,2 2 160-15,-1 1-192 0,0 1 192 0,-1 3-128 16,-1-1 128-16,0 2-128 0,0 0 128 0,-2 2-128 16,0-2 128-16,0 1-128 0,-2 1 128 0,0 4 0 15,0 0 0-15,-1 5-128 0,-2-2 128 0,-1 3 0 16,0 1 0-16,0-1-128 0,-4 2 128 0,-2 1 0 15,-1 3 0-15,1-1 0 0,-2 1-128 0,-3 0 128 16,-1 2-128-16,-2 1 128 0,-3-3 0 0,-1 4-128 0,-1 1 128 0,-3 0 0 16,-2-2 0-16,0 2 0 0,-3 2 0 0,1-2-128 15,0 2 128-15,-1 2 0 0,0-2 0 0,-2 3 0 16,-2-2 0-16,0 1 0 0,0-4 0 0,-4 0 0 16,-3 1 0-16,-3-2 0 0,-3 3 0 0,2 1 0 15,-3-4 0-15,0 1 144 0,-1 3-144 0,0-3 160 16,-3 3-160-16,-3 1 0 0,-4-4 0 0,-4 2 0 15,-4-2 0-15,0 0 0 0,0 2 0 0,-1-1 0 16,-1-1 0-16,-3 3 128 0,-3-3-128 0,-4 1 0 16,2 3 192-16,-1-2-32 0,1 3-16 0,-2-3 0 15,0 5-144-15,-1-5 192 0,2 4-192 0,-1-2 192 16,6 2-192-16,2 3 128 0,3-4-128 0,0 3 128 16,1-7-128-16,4 3 0 0,4-4 0 0,5 0 0 15,3 2 0-15,7-2-192 0,8 5 0 0,1-4 16 16,5 1-1936-16,2 0-384 0</inkml:trace>
  <inkml:trace contextRef="#ctx0" brushRef="#br0" timeOffset="74701.82">24318 7171 10127 0,'0'0'896'0,"0"0"-704"15,0 0-192-15,0 0 0 0,-4-8 992 0,2 3 160 16,2 5 48-16,0 0 0 0,0 0-192 0,0 0-48 15,-6-4 0-15,6 4 0 0,-5-4-272 0,5 4-64 16,0 0-16-16,0 0 0 0,-9 7-32 0,9-7-16 16,-3 5 0-16,-1 4 0 0,0-2-48 0,0 10-16 0,0 1 0 0,3-2 0 15,0 2-128-15,0 2-32 16,1 5 0-16,0 2 0 0,0 5-160 0,0 1-48 16,0-1 0-16,0 2 0 0,0 1-128 0,0-2 0 0,1 1 0 0,1-2 0 15,1-5 128-15,1 1-128 0,1-6 0 0,6 10 128 16,-3-10-128-16,1-8 0 0,0-4 0 0,1-1 0 15,0-3 0-15,0-2 160 0,3-1-160 0,2-6 160 16,3-2 160-16,1-1 48 0,1-7 0 0,12-6 0 16,-1-2-64-16,-2-3-16 0,0-4 0 0,-10 9 0 0,-1-2-128 15,0-3-32-15,1-2 0 0,-3-3 0 16,-3 0-128-16,1-3 128 0,-1-2-128 0,-2 2 128 0,-2 5-128 0,0 2 0 16,-1 2 144-16,-2 4-144 0,0 3 0 0,1 4 0 15,-2 4 0-15,0 2 0 0,0-1 0 0,-5 7 0 16,0 0 0-16,6 11 0 0,-1-1 0 0,-2 4 0 15,-1 3 0-15,0 4 0 0,-1 4 0 0,0 1 0 16,-1 3 0-16,2-2-128 0,-2 1 128 0,0-2 0 16,0 1 0-16,1-4 0 0,0-2 0 0,2 0 0 15,-1-3 0-15,2-3 0 0,1-1 0 0,0-1 0 16,2-5 0-16,3 5 0 0,-1-3 0 0,-2-5 0 16,2-2 128-16,0 1-128 0,0-2 0 0,0 2 0 15,1-3 0-15,0 1 0 16,0-2-624-16,1 0-32 0,1-2-16 0,2-3-7568 15,1 0-1504-15</inkml:trace>
  <inkml:trace contextRef="#ctx0" brushRef="#br0" timeOffset="75041.86">25536 6730 16927 0,'0'0'752'0,"0"0"144"0,5-3-704 0,-5 3-192 16,0 0 0-16,0 0 0 0,9 1 800 0,-9-1 128 15,7 6 32-15,-3 2 0 0,-1 1-96 0,-2 5-16 16,-2 4 0-16,-2 0 0 0,-1 0-128 0,-2 1-16 16,1 4-16-16,-2 2 0 0,0-1-304 0,-1 0-64 15,2 0-16-15,-1-2 0 0,4 2-304 0,-1 0 0 16,1-2 0-16,1 3 0 16,0-5-640-16,4-10-176 0,0 2-32 0,3-3-6640 15,-5-9-1312-15</inkml:trace>
  <inkml:trace contextRef="#ctx0" brushRef="#br0" timeOffset="75240.73">25935 6667 16575 0,'0'14'736'0,"0"-3"160"0,-2-1-720 0,1 5-176 15,-1 4 0-15,-1 4 0 0,-2 2 1648 0,0 3 288 0,-1-1 64 0,-2 6 16 16,-1 1-1184-16,-1 3-224 0,1 3-48 0,-2-3-16 15,-1-3-224-15,3-1-32 0,2-1-16 0,2-7 0 16,-1-1-1168-16,6-1-224 0,0-3-48 0,3-2-9552 16</inkml:trace>
  <inkml:trace contextRef="#ctx0" brushRef="#br0" timeOffset="75528.71">26639 7030 17103 0,'0'0'752'0,"3"6"160"0,0 4-720 0,0 0-192 16,-1 4 0-16,0 3 0 0,-2 2 1216 0,-2 3 192 15,1 3 64-15,-3-1 0 0,-1 5-480 0,-1-2-96 16,0 5 0-16,-1-2-16 0,1-2-416 0,1 3-80 16,0-1 0-16,0 12-16 0,-1-2-368 0,4-16 128 15,2 2-128-15,0 9 0 16,0-5-288-16,0-11-128 0,4-1-32 0,-3-1 0 16,0-3-784-16,1 0-176 0,-1 0-16 0</inkml:trace>
  <inkml:trace contextRef="#ctx0" brushRef="#br0" timeOffset="75688.77">26423 7600 18879 0,'0'0'832'0,"6"4"192"0,3-3-832 0,1 2-192 0,3 1 0 0,1-2 0 16,3 1 960-16,3-3 160 0,4-5 32 0,5 1 0 0,6-1-320 0,0-3-64 16,1 2-16-16,-2 1 0 0,3-3-496 0,-4 2-112 15,-1 2-16-15,-2-5-7824 16,-2 2-1584-16</inkml:trace>
  <inkml:trace contextRef="#ctx0" brushRef="#br0" timeOffset="76319.56">28069 7004 11455 0,'0'0'512'0,"0"0"96"0,-1-11-480 0,1-1-128 16,0 5 0-16,0-3 0 0,-2-1 688 0,1 3 112 0,0-5 32 0,0 4 0 15,1-3-32-15,-2 5 0 0,1-3 0 0,-4 3 0 16,-5-5 144-16,2 8 16 0,1 1 16 0,-6 3 0 15,-2 3-80-15,3 1 0 0,-1 6-16 0,-6 1 0 16,0 2-320-16,2 1-64 0,-1-1-16 0,5-2 0 16,0 4-192-16,1 3-32 0,0 0-16 0,-1 6 0 15,5 0-240-15,5-7 176 0,2 3-176 0,3 11 160 16,3-3 144-16,4-9 16 0,0 1 16 0,4 2 0 16,2 2-144-16,0-1-48 0,3 5 0 0,0-3 0 0,0 3-144 0,2-3 0 15,0 3 144-15,0-1-144 0,-4 4 0 0,-1 2 128 16,-1-3-128-16,4 16 0 0,-7-9 0 0,-4-14 0 15,-3 1 0-15,-3-1 128 0,-2-2-128 0,-2 2 0 16,-2-3 128-16,-3 1-128 0,-2-2 256 0,-2-3-32 16,-4-2 0-16,-2 3 0 0,-3-2 128 0,1 0 32 15,-2 2 0-15,-1-8 0 0,-1-2-256 0,0-4-128 16,-2-3 160-16,2-1-160 0,1-3 0 0,2-4 128 16,-1-1-128-16,2-5 0 0,2-2-160 0,6-2-80 15,4-1-16-15,4 0 0 0,3-5 48 0,7-3 0 16,7 2 0-16,3-3 0 0,3 1 80 0,4-2 128 15,4-2-208-15,1 3 80 0,0-4 128 0,2 2 0 16,2-2-144-16,1 2 144 0,1-3 0 0,2 1 0 16,1 0-144-16,1 3 144 0,1-3 0 0,-2 3 0 15,-5 3 0-15,0-2 0 0,-4 3 128 0,-3 3 0 16,-5 2-128-16,-3 0 192 0,-3 2-192 0,-3 4 0 16,-3 0-192-16,-3 1 192 0,-1 4 0 0,-4-1-128 0,-1 3 128 0,-6-2 0 31,1 4-672-31,-7-6-80 0,-3 4-16 0,4 3-11536 0</inkml:trace>
  <inkml:trace contextRef="#ctx0" brushRef="#br0" timeOffset="76753.53">28687 7266 15663 0,'0'0'688'0,"-2"9"144"0,0 2-656 0,-1 5-176 15,0 3 0-15,-3 0 0 0,0 0 864 0,-1 2 144 16,-1 5 16-16,-2-1 16 0,0 5-96 0,1-4-32 16,2 3 0-16,0-2 0 0,0 0-432 0,3-2-96 15,-1-1 0-15,4-3-16 0,1-3-224 0,1-2-144 16,2-2 192-16,1-4-192 0,2 3 272 0,2-7-48 15,2-2-16-15,3-4 0 0,-1-1 384 0,2-3 80 16,2-1 16-16,0-5 0 0,2 1-128 0,1-4-32 16,-1 2 0-16,0-2 0 0,-3-2-144 0,0-2-48 15,-2-1 0-15,1 2 0 0,-3-1-96 0,-1 5-32 16,-2 0 0-16,-2 0 0 0,1 0-208 0,-5 3 144 16,1 0-144-16,-3 9 128 0,0 0-128 0,0 0 0 0,0 0 144 0,0 9-144 15,-1 0 0-15,-2 3 144 0,2 2-144 0,-3 0 0 16,1 0 144-16,1 1-144 0,1 1 0 0,-1 0 144 15,1 1-144-15,1 0 0 0,1-1 0 0,3 0 0 16,1-2 0-16,2 0-192 0,1-3 64 16,3 2 128-1,-1-4-736-15,1 1-32 0,2-4 0 0,1 1-8176 0,0-1-1632 0</inkml:trace>
  <inkml:trace contextRef="#ctx0" brushRef="#br0" timeOffset="77052.55">29687 7236 19343 0,'0'0'1728'0,"0"0"-1392"15,0 0-336-15,0 0 0 0,0 0 960 0,0 0 112 16,6 7 16-16,1-4 16 0,0-2-416 0,4-1-96 16,1-1-16-16,2-1 0 0,0 1-144 0,4-3-48 15,6 2 0-15,2-2 0 0,-2 0-160 0,0-1-32 16,0-1-16-16,-1 1 0 0,-1 2-176 0,-2-1 0 16,-2 1 0-16,-3 1 0 15,-1 1-1376-15,-3 1-304 0,-2 3-64 0,-9-3-8688 0</inkml:trace>
  <inkml:trace contextRef="#ctx0" brushRef="#br0" timeOffset="77194.72">29666 7481 11055 0,'0'0'976'0,"1"9"-784"16,5 0 1680-16,3-2 336 0,4 1 64 0,3-4 16 16,5 0-1264-16,5-2-256 0,5-1-64 0,3-2 0 15,3-3-448-15,1 0-112 0,-1-2-16 0,1-1 0 31,-2 0-1488-31,-1-2-304 0,-2 2-64 0</inkml:trace>
  <inkml:trace contextRef="#ctx0" brushRef="#br0" timeOffset="77670.39">31017 6997 14847 0,'0'0'656'0,"0"0"144"0,0 0-640 0,0 0-160 15,-9 1 0-15,1 3 0 0,-2 0 848 0,0 1 144 0,-5-2 32 0,-2 1 0 16,-2 5 64-16,-8 3 0 15,1 3 16-15,10-2 0 0,0-2-240 0,1 6-48 16,-1 2-16-16,2 2 0 0,0 0-448 0,2 0-96 0,1 5 0 0,3 2-16 16,0 3-240-16,2-1 144 15,4 0-144-15,4 3 128 0,0 3-128 0,6-2 0 16,2-1 144-16,5-5-144 0,3-1 0 0,7-6 0 0,6-3 0 0,13 2-128 16,1-4 256-16,-2-5 64 0,2-5 16 0,-1-6 0 15,-2-2 368-15,0-7 80 0,0-2 16 0,0-5 0 16,0 1-128-16,-19 5-32 0,1-2 0 0,1-4 0 15,-1-6-48-15,-1-4-16 0,-1-5 0 0,-4-2 0 16,-4-6 208-16,7-36 48 0,-11 6 0 0,-6 13 0 0,-6 9-192 16,-5 6-16-16,-4 6-16 0,1 13 0 0,-3 2-224 0,0 2-32 15,-3 3-16-15,-3 1 0 0,-3 2-208 0,-1 0 0 16,-2 2-192-16,-2 2 192 16,0 4-1984-16,-23-4-304 0,9 6-48 0</inkml:trace>
  <inkml:trace contextRef="#ctx0" brushRef="#br0" timeOffset="78878.7">24328 9311 12207 0,'0'0'528'0,"-2"10"128"0,2-10-528 0,-4 13-128 16,2-4 0-16,0 4 0 0,-1-2 800 0,2 1 128 15,0 0 32-15,0-3 0 0,1-9-224 0,-3 10-32 16,3-10-16-16,-3 8 0 0,3-8-80 0,0 0-16 16,0 0 0-16,0 0 0 0,0 0 304 0,0 0 64 15,0 0 16-15,6-9 0 0,-1-2-16 0,0-2-16 16,5 0 0-16,0-5 0 0,1-1-320 0,-3 5-64 15,-2-3-16-15,2-1 0 0,1 0-256 0,0-1-48 16,0-3-16-16,0-1 0 0,1 2-96 0,0 1-128 0,-1 2 176 0,0 1-176 16,1 2 0-16,-1 4 0 0,1 0 0 0,-1 6 0 15,0 1 0-15,-2 4 0 0,1 7 0 0,1 0 0 16,0 5 0-16,0 6 0 0,-2 3 0 0,0 7 0 16,-1 1 0-16,-1 5 0 0,-2-1 0 0,-2 2-144 15,-2 2 144-15,-3 2 0 0,0 2 0 0,-4 0 0 16,-2-1 0-16,0 4 0 0,0-2 0 0,-3-2 0 15,1-3 0-15,-1-3 0 0,1-2 0 0,2-1 0 16,0-6 0-16,-3 8 0 0,3-10 0 0,5-10 0 16,0 0 160-16,1-7-32 0,2 1-128 0,2-7 192 0,0 0 960 15,0 0 192-15,5-8 48 0,0-6 0 16,1-3-1392-16,2-5-384 0,1-2-32 0,1-6 0 0,3-6 608 0,-1-2 112 16,4-1 16-16,0-3 16 0,3 1-160 0,12-17-48 15,-3 6 0-15,-9 20 0 0,1 2-128 0,2 4 0 16,-1-1 0-16,1 3 0 0,-2 2 0 0,2 1 0 15,-3 2 0-15,0 1 0 0,-1 0 0 0,0 3 0 16,-2 1 0-16,-1 2 0 16,1 2-1536-16,-2 0-192 0,-2 4-48 0,0-3-12240 0</inkml:trace>
  <inkml:trace contextRef="#ctx0" brushRef="#br0" timeOffset="79387.89">25321 8588 3679 0,'0'0'320'0,"0"0"-320"0,-5-4 0 0,1-2 0 0,4 6 3504 0,0 0 624 16,0 0 128-16,4-8 32 0,0-1-2896 0,2 0-576 15,2 1-112-15,3-1-32 0,4 0 32 0,0 1 0 16,5-2 0-16,2 1 0 0,5-2 16 0,1 3 16 16,1-2 0-16,4 3 0 0,0 1-160 0,-1 1-48 15,-1 4 0-15,-3-1 0 0,-3 2-304 0,-2 2-64 16,-3 2-16-16,-2 4 0 0,-4 1-144 0,-2 5 0 15,-5 2 144-15,-2 0-144 0,-1 3 0 0,-4 3 128 16,-3 3-128-16,-2-2 0 0,-3 2 128 0,-3 1-128 16,0-2 128-16,-6 10-128 0,-3-4 192 0,6-14-48 15,-2-3 0-15,-1 2 0 0,-3-1 128 0,-4 6 32 16,4-6 0-16,10-6 0 0,1 1-96 0,3-3-16 0,0-1 0 16,6-5 0-16,0 0 64 0,0 0 0 15,3 7 0-15,5-5 0 0,2-2-64 0,4 0 0 16,4-2 0-16,2-2 0 0,3-2 0 0,1 0-16 15,1 1 0-15,0-1 0 0,-1 2 0 0,0 0 0 16,0 1 0-16,-1-2 0 0,-1-1-48 0,1 3 0 0,-4 1 0 16,-1-1 0-16,-2-1-128 0,-4 2 0 0,-2 1-192 0,-3 0-15424 15</inkml:trace>
  <inkml:trace contextRef="#ctx0" brushRef="#br0" timeOffset="80105.49">26894 8977 8287 0,'0'0'736'0,"0"0"-592"15,0 0-144-15,0 0 0 0,0 0 1664 0,0 0 320 16,2 10 48-16,-2 3 16 0,0 2-704 0,-3 2-128 16,1 3-16-16,-2 4-16 0,0 7-400 0,-1 3-80 15,-1 3 0-15,-2 1-16 0,-1 1-352 0,0 3-64 16,0 0-16-16,0 3 0 0,0 0-96 0,1-3-32 16,-3-1 0-16,2-4 0 0,2-5-128 0,-1-1-192 15,-1 1 32-15,0-1 16 16,2-6-1936-16,-2-1-384 0,0-1-80 0,-1-4-16 0</inkml:trace>
  <inkml:trace contextRef="#ctx0" brushRef="#br0" timeOffset="80272.07">26456 9521 24879 0,'0'0'2208'0,"0"0"-1760"0,6-3-448 0,3 0 0 15,4-2 384-15,5 2 0 0,5 0 0 0,3 2 0 16,5 0 96-16,4 0 16 0,5-1 0 0,19-1 0 16,-3-1-176-16,-7 0-16 0,-4-1-16 0,-15 2 0 0,3-1-288 15,-1 1 0-15,1 0 0 0,0 1 0 16,0-1-2304-16,0 2-352 0</inkml:trace>
  <inkml:trace contextRef="#ctx0" brushRef="#br0" timeOffset="81022.08">28328 8739 12543 0,'-10'-12'560'0,"5"1"112"0,-1 4-544 0,-2-1-128 0,-3 2 0 0,-1-3 0 15,1 0 832-15,-2 0 144 0,-2 1 32 0,0 5 0 16,-1-2-160-16,1 3-16 0,-3 2-16 0,0 2 0 15,-1 0-320-15,0 1-64 0,-1 0-16 0,1 1 0 16,1 4-224-16,-10 2-64 0,3 3 0 0,8-4 0 16,-1 3-128-16,-6 9 0 0,4-1 144 0,2 3-144 15,3-1 0-15,7-5 0 0,2 5 0 0,1 2 0 0,1 2 0 0,3-2 0 16,1 2 0-16,2-1 0 16,3 0 0-16,5 13 0 0,-1-7 0 0,0-9 0 0,0 1 0 0,4 0 0 15,1 4 128-15,7 10-128 16,-1-5 144-16,-8-8-144 0,2 0 192 0,1 3-192 0,-4-2 160 15,0 3-160-15,-1-3 128 0,-1 6-128 0,-1-3 128 0,-2 1-128 16,-1 0 0-16,-1-2 128 0,-1 0 0 0,-3 10 0 16,-3-6 0-16,0-9 0 0,1-4 400 0,-3 0 80 15,-3 1 16-15,-6 3 0 0,0-1 16 0,-1-3 0 16,1-2 0-16,0 1 0 0,0-5-256 0,4-4-64 16,0 2 0-16,0-4 0 0,-2 2-112 0,2-2-16 15,0-3-16-15,0-2 0 0,-2-1-48 0,2-1-128 16,0-3 192-16,1-3-64 0,1-1 192 0,2-6 16 15,1-3 16-15,2-2 0 0,3-1-48 0,5-13-16 16,1 1 0-16,4 3 0 0,0-3-288 0,-1 12 0 16,-2-6 0-16,6 1 0 0,0-7 0 0,1 2 0 0,0-1 0 0,4-1 0 15,3 3 0-15,1 1-144 16,1-1-16-16,2 4 0 0,3-3 288 0,1 3 64 0,3-2 16 0,14-12 0 16,-4 6-208-16,-2 7 128 0,-3-2-128 0,-5 2 0 15,-8-3 128-15,-9 9-128 0,1-2 0 0,-2-3 144 16,-2-1-144-16,-1 2 128 15,-3-3-128-15,0 5 128 0,-3-3 48 0,-1 2 0 0,-3 3 0 0,-1 2 0 16,-4 2-48-16,-1 2 0 0,-2 2 0 16,-5 2 0-16,-4 5-128 0,-13-2-256 0,-3 4 64 0,6 4 16 31,-4 4-1936-31,-3-1-384 0,-37 1-64 0,22 5-32 0</inkml:trace>
  <inkml:trace contextRef="#ctx0" brushRef="#br0" timeOffset="82040.5">29413 9105 14335 0,'0'0'640'0,"-9"2"128"0,9-2-624 0,0 0-144 16,-9 3 0-16,9-3 0 0,0 0 1184 0,0 0 208 16,0 0 32-16,0 0 16 0,0 0-368 0,11 7-80 15,2-1-16-15,5-5 0 0,-1-1-144 0,6-2-16 16,2-3-16-16,2 0 0 0,4-2-96 0,-8 4 0 15,2-4-16-15,5 2 0 0,3 3-80 0,2-2-16 16,2 0 0-16,0 3 0 0,0-2-368 0,-3 2-80 16,-1 0-16-16,8-1 0 15,-11 2-1280-15,-12 2-272 0,-5-1-48 0,-4 1-10816 0</inkml:trace>
  <inkml:trace contextRef="#ctx0" brushRef="#br0" timeOffset="82176.56">29442 9417 21647 0,'-18'10'960'0,"9"-6"192"0,9-4-912 0,-6 7-240 0,6-7 0 0,0 0 0 16,0 0 960-16,0 0 128 0,11 5 48 0,6-2 0 15,2-3-400-15,5-3-80 0,4-3-16 0,1-2 0 16,5-2 0-16,-9 3 0 0,5 0 0 0,3-2 0 16,3 3-640-16,3-3 0 0,3 3 0 0,0-4 0 15,-1 2-2784-15,-2-2-480 0</inkml:trace>
  <inkml:trace contextRef="#ctx0" brushRef="#br0" timeOffset="82707.67">31122 8667 17791 0,'0'0'384'0,"3"-7"96"0,-1 1 16 0,0-3 0 0,-1 2-496 0,-1-1 0 15,-1 3 0-15,1 5 0 0,0 0 736 0,-6-3 48 0,0 1 16 0,-4 2 0 16,2 1-96-16,-4 2 0 15,-2-1-16-15,-3 4 0 0,-1 6-160 0,-1 3-16 0,0 2-16 16,-1 2 0-16,-3 1-304 0,-1 6-64 0,-2 3-128 0,4 3 192 16,4 1-192-16,0 2 144 0,0-3-144 0,4 7 128 15,1 2-128-15,-1 19 0 0,7-7 0 0,8-21 0 16,5-2 176-16,3-2 0 0,3 2 0 0,3-4 0 16,5-2 112-16,3-3 32 0,3-1 0 0,-1-2 0 15,2 0 192-15,-2-3 64 0,3-1 0 0,0-6 0 0,0-3 32 0,0-1 16 16,0-7 0-16,1 2 0 0,2-4 16 0,12-4 0 15,-5-4 0-15,-11 4 0 0,3-2-160 0,2-5-32 16,-1 0 0-16,9-12 0 0,-9 1 0 0,-13 6 0 16,-1-9 0-16,0 0 0 0,-4-4-32 0,-1-2-16 15,-1-2 0-15,-5 1 0 0,-2 4-208 0,-3-12-64 16,-4 7 0-16,1 14 0 0,-4 3-128 0,-2-1 128 16,-4 2-128-16,-4 2 128 0,-6 1-128 0,-3 2 0 15,-3 0-160-15,-3 3 160 16,-2 0-512-16,0 1 0 0,0 3 0 0,0-1 0 15,0 2-2064-15,0 4-432 0,-1-1-64 0</inkml:trace>
  <inkml:trace contextRef="#ctx0" brushRef="#br0" timeOffset="84058.53">25253 11672 6447 0,'0'0'272'0,"0"0"80"0,0 0-352 0,0 0 0 16,0 0 0-16,0 0 0 0,0 0 2048 0,0 0 352 15,0 0 64-15,0 0 16 0,0 0-1248 0,0 0-240 16,4-7-48-16,4-4-16 0,-1-1 48 0,1-2 16 16,1 0 0-16,1-1 0 0,-1-3-208 0,-3 8-32 15,2-3-16-15,0 1 0 0,-1 0-288 0,0-2-64 16,2 4-16-16,-2 3 0 0,0 1-112 0,-1 0-32 15,2 2 0-15,-8 4 0 0,8 5-32 0,0 6-16 16,0 0 0-16,-1 4 0 0,1 12-176 0,0 3 0 16,-2 6 0-16,2 17 0 0,-3-4 0 0,-4-15 128 15,-1 3-128-15,2 1 128 0,-4 1-128 0,1-2 0 16,-3-1 0-16,0-1 0 0,0 0 0 0,2-6 0 16,-1 0 0-16,2-7 0 0,0-3 0 0,-1-4 160 15,0-1-160-15,0-6 160 0,2-8 224 0,0 0 32 16,0 0 16-16,8-9 0 0,0-8 176 0,-1-7 32 15,1-2 16-15,-3 6 0 0,1-5-320 0,1-2-64 16,-3-6-16-16,2-4 0 0,0-1-256 0,1 0 160 16,-1-5-160-16,2 4 128 0,2-2-128 0,1 2 0 15,3 3 0-15,0 3 0 0,0 0 0 0,9-4 0 16,0 5 0-16,-8 16 0 0,0 0-160 0,10-1 160 16,-4 5 0-16,-4 6-144 0,1 2-96 0,-2 3-16 15,-1 1 0-15,7 2 0 16,-3 0-1632-16,-6-1-336 0,2 4-64 0</inkml:trace>
  <inkml:trace contextRef="#ctx0" brushRef="#br0" timeOffset="84458.57">26022 10717 8287 0,'0'0'736'16,"7"-11"-592"-16,2-2-144 0,2-1 0 0,6 4 2784 0,2 2 528 0,4-1 96 0,2 3 32 16,2 0-2528-16,-2 0-496 15,-1 4-96-15,-1 2-32 0,0 0-112 0,-3 4-32 16,-2 2 0-16,-3-1 0 0,-1 4-144 0,-1 0 0 15,-1 4 0-15,-4 2 0 0,-1 4 144 0,-2 1-144 0,-3-1 160 0,0 4-160 16,-2 5 256-16,-3-5-32 0,-1 6-16 0,-1-3 0 16,-1 0-16-16,0-1 0 0,-1-3 0 0,1 3 0 15,0-6 192-15,2-5 48 0,2-3 0 0,1 2 0 16,1-3-80-16,3 0-16 0,-3-10 0 0,9 5 0 16,2-2 48-16,3-4 16 0,1-2 0 0,4-1 0 15,4-3-80-15,0-2-32 0,4 1 0 0,1-2 0 16,2-2-288-16,0 2-176 0,-3-4 32 0,3 3-8432 15,4 3-1696-15</inkml:trace>
  <inkml:trace contextRef="#ctx0" brushRef="#br0" timeOffset="84797.93">26686 11580 11967 0,'-15'0'528'0,"10"1"112"0,5-1-512 0,0 0-128 0,0 0 0 0,0 0 0 16,0 0 1664-16,0 0 288 16,0 0 64-16,6 4 16 0,5-4-1088 0,3 0-224 0,3-4-32 0,2 1-16 15,5-1 48-15,2-3 16 0,0-2 0 0,15 1 0 16,-4-1-352-16,-13 6-64 0,1-1 0 0,1 2-16 16,-1-3-464-16,-1 3-96 0,-1 2 0 0,-1 0-10800 15</inkml:trace>
  <inkml:trace contextRef="#ctx0" brushRef="#br0" timeOffset="84950.8">26758 11862 17503 0,'0'0'768'0,"0"0"176"0,0 0-752 0,0 0-192 16,11 3 0-16,1-2 0 0,4-1 1872 0,3-1 352 16,1-2 64-16,14-2 16 0,2-6-1392 0,2 1-272 15,1-2-48-15,-9 6-16 0,4-4-320 0,19-3-80 16,-2 4-16-16,-2-2-12704 0</inkml:trace>
  <inkml:trace contextRef="#ctx0" brushRef="#br0" timeOffset="87620.66">29953 10790 6447 0,'0'0'272'0,"9"-3"80"0,-3-6-352 0,-6 9 0 15,8-8 0-15,-8 8 0 0,7-6 1424 0,-7 6 224 16,8-8 32-16,-8 8 16 0,0 0-752 0,0 0-160 0,1-8-16 0,-2-4-16 15,-3 6-48-15,-2-2 0 0,-4 3 0 0,-2 0 0 16,-3-4 0-16,-3 5-16 0,-1 3 0 0,-4 0 0 16,-4-2-112-16,-1 2 0 0,-1 5-16 0,0 1 0 15,0 4-112-15,1-2-32 0,1 5 0 0,-1-2 0 0,-1 1-144 16,0 6-16-16,-1-1-16 0,5 3 0 16,1-3-96-16,1 0-16 0,3-2 0 0,2 3 0 0,4-1-128 0,4 2 0 15,3 0 0-15,5 0 0 0,4-3 0 0,5 0 0 16,0-1 0-16,6-4 0 0,2 2 0 0,3-1 0 15,2-2 0-15,3 4 0 0,4-4 0 0,1 3 0 16,1 2 0-16,3-1 0 0,2-1 0 0,2 2 0 16,-1 0 144-16,1 0-144 0,1 2 0 0,-1 1 0 15,-5-1 0-15,-1 3 0 0,-5 1 0 0,-1 3 128 16,-6-1-128-16,-4 0 0 0,-3 2 0 0,0 0 0 16,-6-3 0-16,-2 2 128 0,1 3-128 0,-4-3 144 15,0 1-144-15,-1 3 160 0,-3-7-160 0,0 1 192 16,1 0-192-16,-4 2 192 0,0-3-192 0,-2-1 192 0,-3-1-192 0,-1 0 192 15,-2-2-192-15,-1 2 160 0,-2 0-160 0,-2-3 160 16,-2-4-160-16,-2 3 160 0,1 0-160 0,0-3 160 16,1-1-160-16,2-3 128 15,2 1-128-15,2-5 128 0,1-1-128 0,4-1 192 0,1 1-192 0,-4-4 192 16,1 0-192-16,1-1 0 16,3-6 0-16,0 2 0 0,3-5-176 0,-2 1 48 0,-1-4 0 0,3-1 0 15,2-1 128-15,0 1-160 0,-1 0 160 0,1-2-160 16,2 0 160-16,0 0 0 0,2 3 0 0,2-1-128 15,0-2 128-15,3 3 0 0,0 2-144 16,3-2 144-16,-2 1 0 0,3-3 0 0,3-1 0 0,2 1 0 16,3-1 0-16,4 0 0 0,2-2 0 0,1-1 0 15,5 1 0-15,0-3 0 0,4-5 0 0,0 1 128 16,-1-2-128-16,0-3 0 0,-2 2 0 0,0-2 0 0,-5-5 192 0,-1 2-32 16,-2 0-16-16,-3 4 0 0,-1-4 0 0,-2 5 0 15,-3-1 0-15,-3 5 0 0,-3 4-144 0,-4 2 0 16,-1-1 144-16,-4 3-144 0,-3 6 0 0,-4 0-160 15,-2 5 16-15,-3 0 0 16,-4 2-736-16,-1 4-144 0,-1 4-16 0,-4-1-10096 16</inkml:trace>
  <inkml:trace contextRef="#ctx0" brushRef="#br0" timeOffset="88595.79">28598 12174 7359 0,'0'0'656'0,"0"-5"-528"16,0 0-128-16,1-4 0 0,-1 0 2144 0,3-4 400 16,0-1 80-16,0 0 0 0,3-1-1472 0,2-12-288 15,0 2-64-15,-2 3-16 0,-1-6-48 0,4-1-16 16,-1-3 0-16,3-17 0 0,0 2-112 0,1 5-32 16,-1 3 0-16,-3 6 0 0,1 5-288 0,1 7-64 15,-4 2-16-15,2 6 0 0,-2 4 48 0,-6 9 16 16,0 0 0-16,0 0 0 0,0 0-144 0,9 9-128 15,-2 6 144-15,-2 6-144 0,1 5 0 0,-2 2 0 16,-2 5 0-16,0-7 0 0,-1 0 0 0,1 5 0 16,0 1 0-16,-1-2 0 0,2 3 0 0,-1-2 0 15,2-1 0-15,1-4 0 0,-1-2 0 0,3-1 0 16,1-5 0-16,3 3 0 0,1-7 0 0,1-5 0 16,-1-5 0-16,1-5 0 0,0-1 384 0,-3-2 0 15,0-1-16-15,0-5 0 0,0 0 80 0,6-9 32 0,-5 1 0 16,-1 0 0-16,-1-2-224 0,-4 5-64 0,0-7 0 0,-1 1 0 15,-3-2-48-15,1-7-16 16,-1 1 0-16,-1-18 0 0,-1 5-128 0,-1-1 160 0,-1 1-160 0,0 1 160 16,-1-1-160-16,0 4 0 0,-1 0 144 15,0 0-144-15,-1-3 0 0,0 2 0 0,-1 3 0 0,1 1 0 16,-2-1 0-16,2-2 0 0,-3 1 0 0,1 2 128 16,-1 2-128-16,2-2 0 0,-1-2 0 0,-1 3 0 15,-1 2-128-15,1 1 0 0,-1-4 0 0,1 5 0 0,-1-1-32 16,1 2 0-16,0 1 0 0,2 3 0 0,-2 0 160 0,0 0 0 15,-1 3 0-15,2 3 0 0,2-1 0 0,-1 2 0 16,-2 0 0-16,4 3 0 0,0-1 0 0,0 2-128 16,-1 0 128-16,1 4 0 0,0-3 0 0,1 4 0 15,0-4 0-15,1 2 0 0,1 2 0 0,1-3 0 16,2 2 0-16,1-1-128 0,1 4 128 0,1-4 0 16,0-2 0-16,1 6-128 0,-5 7 128 0,7-9 0 15,1 1-144-15,2 2 144 0,3-3 0 0,0 4-144 16,-2-2 144-16,3 1 0 0,0 1 0 0,1-3-128 15,2 2 128-15,2 0 0 0,2-4 0 0,2 3-192 16,0-2 192-16,1 3-160 0,4-3 160 0,2 1 0 16,3-3-144-16,5 1 144 0,2-3 0 0,10 0-176 15,3 3 176-15,3-4-128 0,0 0 128 0,3 2 0 16,-5 0 0-16,2-2 128 0,0 1-128 0,3 2 192 16,3-3-64-16,1 0 0 0,1 4-128 0,-4 0 176 0,-6 3-176 0,-3-2 192 15,-4 3-192-15,-3 2 160 0,-5 0-160 0,-2 3 160 16,-3-1-160-16,-2 2 0 0,-3-2 144 0,-2 4-144 15,-3 0 0-15,-4 3-160 0,-2-1 16 0,-6-1-13040 16</inkml:trace>
  <inkml:trace contextRef="#ctx0" brushRef="#br0" timeOffset="89279.77">26528 10493 3679 0,'0'0'160'0,"11"-3"32"0,1-4-192 0,-2 3 0 15,-1-2 0-15,1 2 0 0,-10 4 2624 0,12-4 464 16,-12 4 112-16,10-2 0 0,-10 2-1472 0,0 0-288 16,0 0-64-16,0 0-16 0,0 0-208 0,0 0-32 15,0 0-16-15,-2 18 0 0,-4-1-112 0,-1 5-32 16,-6 3 0-16,2 3 0 0,-3-1-192 0,-3 4-64 16,-1 2 0-16,-2 1 0 0,-2 0-128 0,1 2-48 15,-2 1 0-15,1-3 0 0,-1-1 0 0,2-2 0 16,1 0 0-16,0 1 0 0,0-6-192 0,1 0-32 15,0-3-16-15,2-2 0 0,5-4-288 0,2 0 160 16,1-1-160-16,1 0 128 0,0-5-128 0,2-2 0 16,0 1 0-16,6-10 0 0,0 0 0 0,0 0-224 15,0 0 48-15,0 0 16 16,0 0-656-16,0 0-128 0,0 0-16 0,0 0-16 16,5-13-1856-16,2-3-368 0,-1-2-80 0</inkml:trace>
  <inkml:trace contextRef="#ctx0" brushRef="#br0" timeOffset="89528.74">25949 10454 11055 0,'-14'-1'480'0,"5"1"112"0,-1 0-464 0,1 2-128 0,9-2 0 0,0 0 0 15,-9 4 2240-15,9-4 448 0,0 0 64 0,2 9 32 16,5 1-1664-16,3-1-336 0,3 2-64 0,6 5-16 0,5 3 16 15,5 1 0-15,7 0 0 0,6 5 0 16,5 0-80-16,0 0-32 0,0 3 0 0,0-1 0 0,-4 1-64 0,0-6-16 16,0 2 0-16,-3 1 0 0,-2-3-256 0,-2-3-48 15,-3 1-16-15,-3 3 0 0,-3 4-208 0,0-4 0 16,-5 1 0-16,-4-3-13792 16</inkml:trace>
  <inkml:trace contextRef="#ctx0" brushRef="#br0" timeOffset="91976.19">27421 10833 3679 0,'0'0'160'0,"0"0"32"0,0 0-192 0,0 0 0 16,0 0 0-16,-8 6 0 0,8-6 3344 0,0 0 624 16,-6 10 128-16,1 0 32 0,5-10-2832 0,-3 14-560 15,1-1-112-15,2 2-32 0,0 1-64 0,0 1-16 16,0 1 0-16,2 3 0 0,-1 5-192 0,1-4-64 16,0-1 0-16,1 2 0 0,-1 0-128 0,1-2-128 15,-1-2 192-15,1-2-192 0,1 1 160 0,-2-4-160 16,0-2 128-16,-1 0-128 0,1 4 0 0,0-4 0 15,-2-2 0-15,0-10 0 16,0 8-640-16,0-8-128 0,-2 5 0 0,2-5-9088 0</inkml:trace>
  <inkml:trace contextRef="#ctx0" brushRef="#br0" timeOffset="92183.64">27150 11070 17503 0,'0'0'1552'0,"0"0"-1232"0,0 0-320 0,0 0 0 16,10-5 656-16,0 3 80 0,0-2 16 0,3 1 0 15,1 2-208-15,3-4-32 0,0-4-16 0,3 4 0 0,0 0 160 0,1-1 48 16,1-1 0-16,-3 2 0 0,2-1-448 0,-4 3-64 16,-1 1-32-16,0 2 0 15,-2-3-496-15,-1 2-112 0,-13 1 0 0,10 0-10256 16</inkml:trace>
  <inkml:trace contextRef="#ctx0" brushRef="#br0" timeOffset="92386.76">27146 11368 21183 0,'0'0'1888'0,"0"0"-1504"16,8 1-384-16,7 2 0 0,3-3 464 0,-5 0 32 15,2 0 0-15,3 0 0 0,2-3 144 0,12-1 16 16,-2-1 16-16,-11 3 0 0,2-5-48 0,0 0-16 16,0 2 0-16,1-3 0 0,-1 3-416 0,-2 1-64 15,-3-2-128-15,1 2 176 16,-3 1-1472-16,-1 1-304 0,-2 1-48 0</inkml:trace>
  <inkml:trace contextRef="#ctx0" brushRef="#br0" timeOffset="93232">28102 10863 8287 0,'0'0'736'0,"0"0"-592"15,0 0-144-15,0 0 0 0,0 0 1408 0,0 0 240 0,0 0 48 0,-6 10 16 16,-2-3-672-16,2 4-128 15,-1-2-16-15,1 3-16 0,-2-2 176 0,-1 4 32 16,3 3 16-16,-4 5 0 0,-2 2-224 0,1 0-48 16,2 6-16-16,0-1 0 0,0 4-240 0,0 4-32 0,1 5-16 0,1-2 0 15,1 0-96-15,1-1-32 16,1 2 0-16,0-3 0 0,2 0-48 0,0-4-16 0,1-1 0 0,1-2 0 16,1-1-64-16,2-2-16 15,-1-5 0-15,2-4 0 0,3 0 48 0,0-2 0 0,0-2 0 0,3-3 0 16,0-3-64-16,1-2-16 0,3 2 0 0,0-5 0 15,0-3-224-15,0-3 128 0,2-2-128 0,1-5 0 32,1 1-384-32,0-2-160 0,-2-1-32 0,1-3-8576 0,-1-3-1728 0</inkml:trace>
  <inkml:trace contextRef="#ctx0" brushRef="#br0" timeOffset="93781.29">27979 10383 14735 0,'0'0'640'0,"0"0"160"0,-10 5-640 0,10-5-160 0,-8 6 0 0,-2 1 0 15,3-1 880-15,-1-1 144 16,-1-1 16-16,9-4 16 0,-8 5-48 0,8-5-16 16,-8 4 0-16,8-4 0 0,0 0-112 0,0 0-32 0,0 0 0 0,0 0 0 15,0 0-144-15,0 0-48 16,0 0 0-16,0 0 0 0,9-12-176 0,1 5-32 0,1-1-16 0,-1 3 0 15,4-4-144-15,0 3-32 0,0 1 0 0,0-3 0 16,0 4-48-16,-2 2-16 0,0 2 0 0,-12 0 0 16,0 0-192-16,0 0 128 0,0 0-128 0,0 0 0 15,0 0 128-15,0 0-128 0,2 12 0 0,-4-3 144 16,-5 1-144-16,-3-3 0 0,-2 2 0 0,-2-3 0 16,-2 5 0-16,4-4 0 0,-2-5 128 0,1 2-128 0,2 2 0 0,2-2 0 15,1-2 144-15,8-2-144 0,-6-4 224 0,6 4-32 16,0 0 0-16,0 0 0 0,-3-14 144 0,3 1 32 15,3 3 0-15,-1-2 0 0,-2 12-128 0,9-7-32 16,-1-2 0-16,-1 5 0 0,-7 4-208 0,10-1 0 16,-10 1 128-16,11 0-128 0,-11 0 0 0,0 0 0 15,9 5 128-15,-9-5-128 0,0 0 0 0,7 10 0 16,-7-10 0-16,1 12 0 16,-2 0-2272-16,-1 2-400 0</inkml:trace>
  <inkml:trace contextRef="#ctx0" brushRef="#br0" timeOffset="102655.21">17927 8461 10127 0,'0'0'448'0,"0"0"96"0,6-9-544 0,0 1 0 0,3-2 0 0,-9 10 0 16,0 0 736-16,9-6 32 0,3 1 16 0,-6-2 0 15,2 1-400-15,-3-3-96 0,-5 9-16 0,5-10 0 16,-3-3-32-16,1 4-16 0,-1-1 0 0,-2 10 0 16,-1-9 80-16,0-1 16 0,-2 3 0 0,-1-1 0 15,4 8 192-15,-6-5 32 0,-4-3 16 0,2 3 0 16,-2 1-208-16,1 2-32 0,-3-2-16 0,-2 1 0 0,-4 2 64 0,1 1 16 16,-6-1 0-16,1 0 0 0,-3-2-80 15,-1 2-16-15,-2-1 0 0,-3 1 0 0,1 1 128 0,-1 0 32 16,-1-1 0-16,-1 1 0 0,-2 1-48 0,-2-1 0 15,0 0 0-15,-4 0 0 0,-4 0-144 0,-4 1-16 16,-3 1-16-16,0-1 0 0,0-2-16 0,-1 1 0 16,2-2 0-16,-3 4 0 0,1 2-48 0,-4-2-16 15,-4-1 0-15,-3 2 0 0,1-2-144 0,-1 2 128 16,2-2-128-16,-1 3 128 0,4-3-128 0,-6 0 0 16,-4 1 0-16,-1-1 128 0,-1 0-128 0,1-1 0 15,2-1 144-15,0 0-144 0,1 7 0 0,-4-3 0 16,-4-1 0-16,-2-2 0 0,2-2 144 0,2 2-144 15,-2 1 192-15,1-1-192 0,-4 0 0 0,0-1 0 0,-5-2 0 16,2 3 0-16,2 0 0 0,1 0 0 0,3-4 192 0,-5 3-192 16,-6 5 224-16,2-2-64 0,4-2-16 0,1 0 0 15,-4 2-144-15,-3 0 160 0,-6 2-160 0,2-3 160 16,4-3-160-16,1 2 0 0,1 1 0 0,-5 1 0 16,-8 0 0-16,3-1 128 0,4-2-128 0,0 2 0 15,-2 3 0-15,-3-3 0 0,-6-2 128 0,3 2-128 16,3 2 0-16,-2-1 0 0,0 3 0 0,-3-2 128 15,-1-3-128-15,3 4 0 0,1-2 144 0,-3 1-144 16,-7-3 0-16,3 0 144 0,0-2-144 0,2 4 0 16,0 3 128-16,-2-1-128 0,-3-4 0 0,2 3 0 15,4 2 0-15,-3-1 0 0,-7 0 128 0,5-3-128 16,3-3 0-16,1 2 128 0,-1 1-128 0,0 3 0 16,-1-3 192-16,1 2-192 0,3-3 192 0,-5 2-192 0,-1 1 128 0,-1-2-128 15,3-3 0-15,1 2 0 0,1 2 0 0,-2 1 0 16,-6-3 128-16,7-2-128 0,3 0 0 0,-2-1 0 15,-3 2 0-15,0-2 0 0,1 1 128 0,3-1-128 16,-1 2 0-16,-4-1 0 0,-3-4 128 0,5 4-128 16,5-4 0-16,-3 3 0 0,-1 2 0 0,1-1 0 15,2 1 128-15,2 0-128 0,1 1 144 0,-3-1-16 16,-4-1-128-16,3 0 192 0,3-1-64 0,1 1-128 16,-1 1 176-16,-3-2-176 0,1-2 128 0,2 1-128 15,4-2 0-15,-1 3 0 0,-3 3 176 0,0-1-176 16,-1-2 160-16,2 2-160 0,4 1 144 0,-3 0-144 15,-5 0 128-15,5 0-128 0,2-1 176 0,2 1-48 0,3 1-128 0,-2 0 192 16,-7 2-64-16,4-3 0 16,3-1-128-16,2 3 192 0,4 2-192 0,-2 1 0 0,-7-2 128 0,5-2-128 15,3-1 0-15,1 2 0 0,3 2 0 0,-4 1 0 16,0-2 0-16,2-1 0 0,3 0 0 0,6 1 0 16,1 3 0-16,-1 0 0 0,-3-2 0 0,1 0 0 15,1 2 0-15,2-2 128 0,1-2-128 0,5 2 0 16,0 1 0-16,-1 3 0 0,-4-4 128 0,3-2-128 15,4-3 0-15,3 0 0 0,0-1 0 0,2 5 0 16,4 2 0-16,-1-1 0 0,-3-4 0 0,0 0 0 16,1 0 0-16,3-2 0 0,2 0 0 0,4 1 0 15,2-1 0-15,1 2 0 0,4 0 0 0,-3 0 0 16,1 0 0-16,-1 0 128 0,-2-1-128 0,2-1 0 0,1-1 0 16,3 2 0-16,-1-2 0 0,2 1 0 0,2 2 0 15,0 0 0-15,3 0 0 0,-1 1 0 0,-6 2 0 0,4-1 0 16,0 1 0-16,0-5 0 0,1-3 0 0,3 0 0 15,1 3 0-15,3 0 0 0,-1 2 0 0,4 0 0 16,2-1 128-16,4 0-128 0,0 1 0 0,4-3 0 16,0 2 0-16,1 0 0 0,4-1 128 0,2 0-128 15,-1-4 0-15,2 3 0 0,2 2 0 0,0-1 0 16,-1 2 0-16,-1-2 0 0,4-2 0 0,0-2 0 16,2 1 0-16,0 0 0 0,5 5 0 0,-6 0 0 15,6 0 0-15,0 0 0 0,0 0 0 0,0 0 0 16,0 0 0-16,0 0 0 0,0 0 0 0,0 0 0 0,0 0 0 15,0 0 0-15,0 0 0 0,0 0 0 0,0 0 0 16,2 12-160-16,1 1 160 0,-1 1 0 0,1-1 0 0,-2-1 0 16,1 5 0-16,-2 2-160 0,-2 1 160 0,2 3 0 15,0-1 0-15,-1-1-128 0,-2 2 128 0,-2 5 0 16,-3 7 0-16,-1-1 0 0,0 2 0 0,-3-1 0 16,3 2 0-16,-2 0 0 0,-1 0 0 0,-1 3 0 15,-4 4 0-15,0-2 0 0,1-1 0 0,-2 3 0 16,0-7 0-16,2 2 0 0,-1 3 0 0,2 1 0 15,-3-3 0-15,6 1 0 0,-4 3 0 0,2-5 0 16,0-1 0-16,7-15 0 0,-2 4 0 0,0-1 0 16,-1 5 0-16,0 3 0 0,-1 3 0 0,0 1 0 15,2 2 0-15,-7 31 0 0,3-10 0 0,3-9 0 16,1-6 0-16,1-2 0 0,2-7 0 0,-2-4 0 16,3-5 0-16,0 3 0 0,0-2 0 0,0 0 0 0,0 3 0 0,-2 2 0 15,1-1 0-15,1 0 0 0,0-2 0 0,1-1 0 16,-1 2 0-16,0-5 0 0,-2 1 0 0,1-3 0 15,0 1 0-15,1-5 0 0,0 1 0 0,0-4 0 16,-2-3 0-16,2 0 0 16,1-1 0-16,2-1 0 0,-1 1 0 0,1-2 0 0,2-3 0 0,-2 2 0 15,0-4 0-15,2-7 0 0,0 0 0 0,1 13 0 16,-1-13 0-16,1 14 0 0,-1-14 0 0,4 11 0 16,-4-11 0-16,5 13 0 0,-5-13 0 0,7 13 0 15,-1-3 0-15,0 0 0 0,-6-10 0 0,9 13 0 16,1-4 0-16,1 2 0 0,-1-5 0 0,1 3 0 15,3 0 0-15,0 3 0 0,3-5 0 0,2 5 0 16,2-7 0-16,-9-1 0 0,4 2 0 0,3-2 0 0,3 1 0 16,2 1 0-16,3-1 0 0,2 0 0 0,4 3 0 0,31 2 0 15,-8 0 128-15,-7-2-128 0,-2 0 0 0,0-2 0 16,0 0 128-16,0 2-128 0,0-4 0 0,4 0 0 16,3 3 0-16,4 0 128 0,3-2-128 0,0 1 0 15,-1-2 0-15,1-2 0 0,2 0 128 0,2 0-128 16,1 2 0-16,4 0 0 0,4-4 0 0,-2 1 0 15,-3 0 0-15,2 1 0 0,2-2 0 0,2 2 0 16,3 1 0-16,3-3 128 0,-5-3-128 0,0 3 0 16,-1-1 0-16,3 2 0 0,3 2 128 0,0-3-128 15,5-3 0-15,-3-2 0 0,-3-4 0 0,3 5 0 16,0 3 0-16,3-1 0 0,3-4 0 0,-2 3 0 16,-2-1 0-16,0 1 0 0,4-2 0 0,2 0 0 15,1 1 0-15,-2 2 0 0,-2-5 0 0,2 1 0 0,2 2 0 16,-1 2 128-16,3-2-128 0,-1-1 0 0,-4 2 0 0,1 1 0 15,3-1 0-15,-1 2 0 0,-2 0 0 0,-1 1 0 16,-3 0 0-16,2 0 0 0,5-2 0 0,-2 1 0 16,0-3 0-16,-4 3 0 0,0-2 0 0,0 0 128 15,2 1-128-15,4 1 144 0,0-3-144 0,-2-1 0 16,-3-1 0-16,2 3 0 0,2 0 0 0,-1-4 0 16,2 1 0-16,-3-1 0 0,-1-1 0 0,4 4 0 15,-1-5 0-15,1 3 0 0,-3 0 0 0,0-1 0 16,-2 2 0-16,3 1 0 0,3 0 0 0,-3-1 0 15,-5 1 0-15,0 0 0 0,0 2 0 0,1-2 0 16,5-2 0-16,-2 2 0 0,0 3 0 0,-1-2 0 0,-1-1 0 0,4 0 0 16,3-2 0-16,-4 4 0 15,-4-2 0-15,-1-1 0 0,-1 1 0 0,4 0 0 0,4 3 0 0,-2-1 0 16,-4 1 0-16,1-1 0 0,-4-2 0 0,7 1 0 16,3 2 0-16,-2 1 0 0,-4 0 0 0,-1-1 0 15,1-2 0-15,4-1 0 0,4 2 0 0,-2-3 0 16,-1 1 0-16,0 0 0 0,2-1 0 0,3-1 0 15,1 1 0-15,-1 0 0 0,-3-2 0 0,3 2 0 16,8 0 0-16,-3-4 0 0,-3 1 0 0,-1-2 0 16,0-1 0-16,4-2 0 0,4 0 176 0,-4 1-176 15,-5-2 0-15,2 0 0 0,2 4 0 0,-1 1 0 16,-4-5 0-16,1 2 0 0,-2 2 144 0,0 0-144 16,3 1 176-16,-2-4-48 0,-3-1-128 0,0 3 192 15,-1-2 0-15,2 0-16 0,4 3 0 0,-1-1 0 16,-2 3-176-16,-2-3 192 0,1 1-192 0,2 1 192 0,0 0-192 0,1 0 0 15,-4-2 0-15,3 3 0 16,1-2 0-16,-1 1 128 0,-5-3-128 0,2 3 0 0,-2-2 0 16,4 1 0-16,5 1 0 0,-2-2 0 0,-2 0 128 0,-2 1-128 15,-2 4 0-15,3-3 128 0,9 0-128 0,-9 0 0 16,-2 3 0-16,2 2 0 0,0-2 0 0,1 1 0 16,-1-1 0-16,-4 3 0 0,-3-1 0 0,-1 3 0 15,-4 1 0-15,3-2 0 0,0 0 0 0,-5 0 0 16,-3 1 0-16,-1 1 0 0,-5 0 0 0,4 3 0 15,1 1 0-15,-3-3 0 0,-5-1 0 0,-1 4 0 16,-2-1 0-16,-1 1 0 0,1 0 0 0,0 2 0 16,0-2 0-16,-2-1 0 0,-5-1 0 0,-3 2 0 0,-2 1 0 15,-2-1 0-15,-2 0 0 0,-1 1 0 0,0 1 0 0,0-1 0 16,0-2 0-16,-2-1 0 0,-1 1 0 0,-6 1 0 16,-3 0 0-16,-1-2 0 0,-1 2 0 0,-1-1 0 15,-2-2 0-15,-3 0 0 0,0-1 0 0,-3 1 0 16,0 2 0-16,0-3 0 0,0 0 0 0,-3 0 0 15,-3-3 0-15,1 3 0 0,-2-1 0 0,-1-1 0 16,-1-1 0-16,-1-1 0 0,-3 2 0 0,0-1 0 16,-3-1 0-16,-1 2 0 0,-1-2 128 0,0 1-128 15,-1-2 0-15,-2-1 0 0,-1 0 0 0,-5 6 0 16,0 0 0-16,8-7 128 0,-8 7-128 0,0 0 0 16,5-12 0-16,0 0 0 0,-1 3 0 0,-4 9 0 15,0-13 0-15,0 1 0 0,0 0 0 0,-2 1 0 16,0-1 0-16,-1 2 0 0,0-5 0 0,0 1 0 0,-1-1 0 0,2-2 0 15,-3-1 0-15,-2-2 0 0,0-4 0 16,-1 1 0-16,0-4 0 0,-1 1 0 0,-1-6 0 0,1-4 0 16,-3-3 0-16,-2-3 0 0,-2 3 0 0,1-2 0 15,-3-5 128-15,1-1-128 0,-4-6 176 0,3-2-48 16,-1-2-128-16,0-2 192 0,0-2-192 0,1-2 0 16,2 2 0-16,-1-3 0 0,2 3 0 0,0-1 128 15,0 2-128-15,1 1 0 0,-2-4 0 0,2 6 0 16,2 4 0-16,-4-1 0 0,2 3 0 0,0 6 0 15,1 0 128-15,0 7-128 0,0 1 224 0,2 3 0 16,-2 5 0-16,1 3 0 0,0-2-224 0,-2 5 176 16,1 3-176-16,-2 4 160 0,0 2-160 0,1 5 0 15,1-3 0-15,-2 8-176 16,-2-1-208-16,1 1-32 0,-1 3-16 0,1 4 0 16,-1 2-2416-16,0-1-480 0</inkml:trace>
  <inkml:trace contextRef="#ctx0" brushRef="#br0" timeOffset="103321.9">20259 8755 17503 0,'-14'-25'768'0,"7"11"176"15,-4 3-752-15,0 5-192 0,0 3 0 0,-2 3 0 0,-2 1 1392 0,-3 6 240 0,-3 4 48 0,-3 6 16 16,-4 3-1392-16,-7 7-304 0,-8 1 0 0,-3 3 0 16,-4 4 0-16,2-2 0 0,2-7 128 0,-2 6-128 15,-1 4 176-15,5-2-176 0,2 0 192 0,3 0-192 16,3-5 144-16,3 1-144 0,3 1 0 0,2-6 144 15,6-1 48-15,5-1 16 0,6-4 0 0,5-1 0 16,3-1 112-16,4-1 32 0,3-3 0 0,6 1 0 0,2 0-144 16,6-4-16-16,2 0-16 0,3 2 0 0,1-4 0 0,4 4 0 15,-3-6 0-15,7 2 0 0,1-2-176 0,0-1 0 16,5 3-160-16,-2-3 160 16,1 3-960-16,1 1-112 0,1-6-16 0,-1 1-9920 15</inkml:trace>
  <inkml:trace contextRef="#ctx0" brushRef="#br0" timeOffset="104169.69">19630 9334 21183 0,'-13'-21'944'0,"7"10"192"0,0-1-912 0,2 3-224 0,1-3 0 0,2 5 0 15,1 7 1664-15,0 0 272 0,5-9 64 0,1 5 16 16,2-1-1600-16,3-1-416 0,3 0 0 0,0 3 128 16,3-6-128-16,1 2 0 0,1-2 0 0,1 2 0 15,0-5-192-15,5 2 64 0,1-1 0 0,5 2 0 16,2-4-96-16,4 2-16 0,2 1 0 0,1-3 0 16,-2 0 48-16,1 3 0 0,0-3 0 0,2 1 0 15,1-1 192-15,0 1 0 0,-1 7-160 0,2-1 160 16,3 2 0-16,-1 2 0 0,1 0 0 0,0 0 0 15,-3-1 0-15,-2-1 0 0,-3 2 0 0,0 2 0 16,0 4 128-16,0 2-128 0,-1-2 0 0,1 2 128 0,2 3-128 0,0-2 0 16,2 1 0-16,2-1 0 15,0 3 0-15,1-2 0 0,-3 2 0 0,0-3 0 0,-2 1 0 0,2 0 0 16,1-1 0-16,2 3 0 0,-1-1 0 0,5 3 0 16,1 0 0-16,1-3 0 0,0 5 0 0,-1 0 128 15,-2-4-128-15,2 3 0 0,-2 2 0 0,0-1 0 16,1-1 0-16,1 1 0 0,3 0 0 0,-1 1 0 15,-3-2 128-15,0 0-128 0,-5 2 128 0,0 3-128 16,1-2 192-16,-2 2-64 0,0-1-128 0,2 0 192 16,-2 3-192-16,2-1 192 0,-1 0-192 0,1 1 0 15,-2-1 144-15,-3-1-144 0,0 0 128 0,-2-1-128 16,-2 3 160-16,0 1-160 0,0 1 0 0,-2-1 128 16,-2 3-128-16,0 2 0 0,0-3 0 0,-1 1 128 0,3 0-128 0,-1-1 0 15,-5 0 176-15,0 4-176 16,-2-1 192-16,0 1-192 0,-2-4 144 0,-1 1-144 0,-2 1 0 15,1-2 144-15,-2 4-144 0,1-3 0 0,-2 7 0 0,0-5 0 16,-2 2 0-16,1-1 0 0,-1 2 0 0,-1 2 0 16,0-2 0-16,-1 1 0 0,1 2 0 0,-3-5 0 15,0 0 0-15,0-1 128 0,-1 5-128 0,2-2 0 16,3-2 0-16,-1 2 0 0,1-4 0 0,1 5 0 16,-1-4 0-16,4 1 0 0,-2-4 128 0,1 2-128 15,3 2 0-15,-4 0 0 0,0-1 0 0,1-1 128 16,0 1-128-16,-1-3 0 0,0 0 144 0,0 1-144 15,0-1 0-15,0-1 0 0,0-1 0 0,1 2 128 16,1 0 0-16,-1-3 16 0,0 1 0 0,1-1 0 16,-1 0-144-16,0 1 192 0,2-4-192 0,2 1 192 0,0-2-64 15,-1-3-128-15,3 1 192 0,-2 0-64 0,0-3 64 0,-3 3 16 16,5 1 0-16,-2 0 0 0,-5-5 0 0,1 2 0 16,1 0 0-16,-1-3 0 0,0 1-48 0,-1-1-16 15,1 2 0-15,-1-1 0 0,0-1-144 0,1 0 128 16,-2-2-128-16,0 1 128 0,-1 1-128 0,-1-3 0 15,-1 2 0-15,0-2 0 0,0-1 0 0,1 3 0 16,-2-3 0-16,-2 1 0 0,0 1 0 0,-1-2 0 16,1-3 128-16,-5 2-128 0,-7-4 0 0,0 0 0 15,9 5 0-15,-9-5-176 0,8 5-48 0,-8-5-16 16,0 0 0-16,0 0 0 16,9 4-384-16,-9-4-80 0,0 0 0 0,0 0-16 15,0 0-2048-15,0 0-416 0</inkml:trace>
  <inkml:trace contextRef="#ctx0" brushRef="#br1" timeOffset="129522.68">6209 11299 19343 0,'0'0'1728'0,"0"0"-1392"16,0 0-336-16,0 0 0 0,0 0 1568 0,6-7 240 15,-1 3 48-15,-5 4 16 0,0 0-1472 0,7-5-400 16,0-2 128-16,-1 2-128 0,-6 5 160 0,6-6-32 16,-6 6 0-16,7-10 0 0,-2 2-128 0,-3-1 0 15,-2 2-160-15,0-2 160 0,-1 2-192 0,-2-3 48 16,-2 1 16-16,0-1 0 0,-1 1 128 0,-2-4-160 15,-2 2 160-15,-1 1-160 0,-3-3 160 0,-2 0 176 16,1 1-48-16,-1-4 0 0,-2 0 0 0,-1 2-128 16,0 0 192-16,-2 1-64 0,-1-1 64 0,-1 0 0 0,-1 0 0 0,-2 3 0 15,-3-2 48-15,1-1 16 0,0-1 0 0,-4 5 0 16,-5 0-64-16,-2 1 0 0,-3-4 0 0,-1-1 0 16,-3 1-64-16,1 3-128 0,2-3 176 0,-1 3-176 15,-2-1 144-15,0-1-144 0,-2 5 0 0,-4-6 144 16,-4 4-144-16,-3-2 0 0,0 3 0 0,0-2 128 15,2 6-128-15,0-1 0 0,-2-3 0 0,1 5 0 16,-4-1 0-16,-3 1 0 0,-5 1 0 0,4 2 0 16,0 0 0-16,1 2 0 0,-1 1 0 0,0-2 0 15,-7-2 0-15,-1 2 0 0,1 2 0 0,0-1 0 16,2 1 0-16,2 0 0 0,0 3 0 0,-4-3 0 16,-4 2 0-16,-1 1 0 0,0-3 0 0,3 1 0 15,2 4 0-15,-4 1 0 0,-1-2 0 0,-2 3 0 0,-2-6 0 0,3 3 0 16,3 0 0-16,2 0 0 15,3 2 0-15,-6-3 0 0,-7 4 0 0,2-2 0 0,5-1 0 0,2 3 0 16,1 3 0-16,-3-1 0 0,-5-1 0 0,3 3 0 16,3-3 0-16,1 3 0 0,2 0 0 0,1 2 0 15,2-2 0-15,-2 0 0 0,-4 1 0 0,2 0 0 16,3 0 0-16,3 2 0 0,5-1 0 0,-2 1 0 16,0 1 0-16,-1-2 0 0,-3-2 0 0,5 2 0 15,1 0-176-15,30-6 176 0,-6-1 0 0,-2 4 0 16,-1 2 0-16,-1 2 0 15,0 2 0-15,-2 0 0 0,1 2 0 0,-36 21 0 0,12-6 0 0,11-4 0 16,6-2 0-16,23-15 0 0,-3 2 0 0,-2 1-128 0,1 0 128 16,0-1-128-16,2 1 128 0,2 0 0 0,0 1 0 0,-18 15 0 15,42-31 0-15,4-3 0 0,0 0 0 0,0 0 0 16,0 0 0-16,0 0-128 0,0 0 128 0</inkml:trace>
  <inkml:trace contextRef="#ctx0" brushRef="#br1" timeOffset="131074.51">0 12289 31935 0,'146'134'0'0,"-131"-120"0"0,6 4 0 0,2 1 0 0,6 0 0 0,1 4 0 15,3-1 0-15,3 0 0 0,2 0 0 0,32 15 0 16,-10-8 0-16,-7-10 0 0,2 0 0 0,-25-8 0 16,6 0 0-16,5 3 0 0,2 0 0 0,8 1 144 15,0 0-144-15,1-1 0 0,2 4 0 0,47 12 0 0,-17-7 0 0,-7-1 0 16,-3-2 0-16,-2-2 0 0,0-5 0 15,-3 1 0-15,1-2 0 0,-4 4 0 0,3-6 192 0,-2 1-64 16,2 1 0-16,5-2 0 0,1 3 16 0,0-5 0 16,-4 0 0-16,4-2 0 0,-4 2-16 0,4-2-128 15,5 2 192-15,-1-3-64 0,-1-4-128 0,-2 2 192 16,-1-1-192-16,4 1 192 0,1 1-192 0,0-3 0 16,1-1 144-16,-2-2-144 0,-1 0 128 0,-2 1-128 15,-1 0 128-15,2 1-128 0,5-2 0 0,-1 1 144 16,-5-3-144-16,-1-2 0 0,2 3 144 0,-1 1-144 15,1-1 0-15,1 0 144 0,-2-6-144 0,-1 2 0 16,-4-3 0-16,2 3 0 0,-2-1 0 0,3 2 128 16,1-2-128-16,-4-5 0 0,-1 3 0 0,-3 1 128 15,-1-2-128-15,-1 1 0 0,3-4 0 0,-1 2 128 0,0 1-128 0,-3-3 0 16,-3-3 0-16,-3-1 0 0,-2 2 128 0,-2-1-128 16,-1 0 0-16,3-1 0 0,1 1 144 0,-1 1-144 15,0-3 0-15,-4-2 0 0,-5 1 0 0,-1 1 128 16,-3-1-128-16,-1-1 0 0,0 0 0 0,-1 2 128 15,-3-3-128-15,2 0 0 0,-1-3 128 0,0-1-128 16,-2 2 0-16,-2-4 144 0,0 3-144 0,-3-7 0 16,-3 2 128-16,-1 0-128 0,-3 1 0 0,-1-1 0 15,-1 0 0-15,-2 1 0 0,-4-1 0 0,-1 0 0 16,-4-1 0-16,0-1 0 0,-2 1 0 0,-2 1 0 16,-2-2 0-16,-2-1 0 0,-2 1 0 0,0-1 0 15,-2 1 0-15,-2 1 0 0,-2-1 0 0,-1 0 0 16,-2-2 0-16,-3-1 0 0,-1 6 0 0,-3-4 0 15,-1 1 0-15,-3 3 0 0,-1 0 0 0,0 2 0 16,-1-1 0-16,-3-2 0 0,-2 2 160 0,-5-1-160 0,-3 2 0 0,-1-1 0 16,-4-1 128-16,0-1-128 0,1-3 0 0,-3 3 0 15,1 6 0-15,-2-3 0 0,-2 2 0 0,2-3 0 16,0 4 0-16,-4 2 0 0,-5-1 0 0,0 1 0 16,-9 0 0-16,5-1 0 0,-1 0 0 0,0 2 0 15,-1 1 0-15,2 1-176 0,-1 1-64 0,-4 2-16 16,-3-2 0-16,-1 1 0 0,-2 1 64 0,1 1 0 15,-1-2 0-15,3 3 0 0,2 0 192 0,-6 0-192 16,-2 4 192-16,-6-1-192 0,3 0 192 0,2 4 0 16,-1 0-160-16,2 0 160 0,0 3 0 0,-3 1-176 0,-5 0 176 15,2-1-128-15,3 8 128 0,1-3 0 16,1-2-144-16,1 2 144 0,-4 3-144 0,0 0 144 0,-3-1-192 0,3 6 192 16,3-1-192-16,2 2 192 0,-2-2-192 0,-2 3 192 15,-3-1-256-15,0 3 64 0,1 1 16 0,1-1 0 16,2-1 16-16,3 4 0 0,2-1 0 0,-1 1 0 15,-6-3 160-15,1 0-160 0,1 2 160 0,1 2-160 16,3 2 160-16,4 0 0 0,1 0 0 0,-2 2 0 16,-4 1 0-16,2-2 0 0,0-2 0 0,3 0 0 15,1 1 0-15,1 0 0 0,3 0 0 0,-3 0 0 16,-1 0 0-16,0 2-128 0,0 0 128 0,4-2 0 16,1 3 0-16,4-2 0 0,2 3 0 0,3 1 0 15,0-2 0-15,0-1 0 0,-1 2 0 0,0 3-128 16,-1-3 128-16,4 1 0 0,0 1 0 0,2-3 0 15,1 1 0-15,19-11 0 0,-2 5 0 0,-3-1-128 0,-2 2 128 0,1 1 0 16,1-1 0-16,0 5 0 16,0 4 0-16,-20 20-128 0,7-4 128 0,8-4 0 0,4-1 0 0,4-1 0 15,3 0 0-15,3-1 0 0,2-3 0 0,3-1 0 16,3-7 0-16,1 2-128 0,1-3 128 0,0 3 0 16,3-2-144-16,3 6 144 0,-1-1 0 0,4 4 0 15,4 3-144-15,-1 3 144 0,2-2 0 0,1-1-128 16,3-1 128-16,4 0 0 0,-1-2-144 0,4-4 144 15,-1-2 0-15,4-3-144 0,4 0 144 0,0-2 0 16,1 1 0-16,0 2-128 0,0-3 128 0,2 5 0 16,0-4 0-16,5 8 0 0,3-4 0 0,-12-12 0 15,3 2 0-15,4 1 0 0,3 3 0 0,4-1 144 16,3 3-144-16,6 2 0 0,2-2 128 0,37 14-128 0,-14-6 0 16,-8-7 0-16,-4 2 144 0,1-4-144 0,-1 0 0 0,3 0 144 15,2-4-144-15,1-2 0 0,-1 0 0 0,2 1 0 16,-3 1 128-16,-2-1-128 0,2-4 0 0,3 1 128 15,-1 1-128-15,6 1 160 0,-2-2-160 0,0 0 160 16,-1-3-160-16,0-1 192 0,3 2-192 0,0-4 192 16,6 2-64-16,-5-4-128 0,-2 0 192 0,1-3-64 15,0 1 0-15,1 2 0 0,1-2 0 0,3-3 0 16,2 3-128-16,-2-2 192 0,-4-3-192 0,0 0 192 16,0 0-192-16,2-1 128 0,2-2-128 0,0-1 128 15,-2 2-128-15,0-6 0 0,-2 0 144 0,0 2-144 16,0-4 0-16,3 1 144 0,2-2-144 0,-3-1 0 15,-6 1 144-15,0-2-144 0,1-2 0 0,-1 2 144 16,1 0-144-16,0-1 160 0,0-1-160 0,-5 2 160 0,-3-2-160 0,-3 2 128 16,0 1-128-16,-1-2 128 0,-2 1-128 0,1-1 128 15,4-1-128-15,-3-1 128 0,-3-1-128 0,-3-2 160 16,-4 0-160-16,-2-2 160 0,1 2-160 0,-2-1 0 16,-1-3 0-16,0 1 128 0,-2 1-128 0,2 0 0 15,0 1 0-15,0-4 128 0,0 1-128 0,-4-1 0 16,-2-4 0-16,-4 1 0 0,-4-2 128 0,-2 1-128 15,0 1 0-15,-2-1 128 0,-2 2-128 0,-2-5 128 16,-4-1-128-16,2 3 128 0,-4-3 96 0,-2 2 16 16,-4-2 0-16,0 4 0 0,-2-4-32 0,0 3 0 15,-3 1 0-15,-1 4 0 0,-4-4-16 0,1 5 0 16,-3-1 0-16,0 2 0 0,-2 2-192 0,0 2 144 0,-2 2-144 0,1 0 128 16,-2 2-128-16,1 4 0 0,-1-1 0 0,3 3-176 15,-1 1-160-15,7 7-48 0,-7-5 0 0,7 5 0 31,0 0-1840-31,0 0-368 0,0 0-80 0</inkml:trace>
  <inkml:trace contextRef="#ctx0" brushRef="#br1" timeOffset="135654.26">15541 10112 3679 0,'0'0'320'0,"0"0"-320"15,0 0 0-15,0 0 0 0,0 0 896 0,0 0 128 16,0 0 0-16,0 0 16 0,0 0-832 0,0 0-208 16</inkml:trace>
  <inkml:trace contextRef="#ctx0" brushRef="#br1" timeOffset="138046.54">21617 12297 11567 0,'0'0'512'0,"-9"-4"112"0,0 2-496 0,9 2-128 0,-9-3 0 0,9 3 0 15,0 0 688-15,0 0 112 16,0 0 32-16,0 0 0 0,0 0-288 0,14-1-48 16,1 1-16-16,3-1 0 0,0-5-176 0,5 5-48 15,1 1 0-15,5 0 0 0,3-1 16 0,2 1 0 0,1 0 0 0,4 0 0 16,3 0 48-16,1 0 16 0,0-1 0 0,2 1 0 15,-2 2-16-15,2-2-16 0,-6-2 0 0,0 0 0 16,3 1-48-16,-1 0-16 0,-2 0 0 0,2-2 0 16,0-1 16-16,1-1 0 0,-2 1 0 0,0 2 0 15,-2-2-16-15,-1 1 0 0,-4 0 0 0,-3-1 0 16,-4 0-32-16,-2 0 0 0,-2-1 0 0,-2 1 0 16,-2 0-208-16,-3 1 0 0,-2-5 0 0,-3 4 0 0,-1 0 176 0,-9 4-16 15,0 0 0-15,6-6 0 0,-6 6 48 0,0 0 16 16,0 0 0-16,-8-10 0 0,-2 2-64 0,-4 1-16 15,-5 3 0-15,-4 3 0 0,-3-2-144 0,-7 2 128 16,-6-3-128-16,-4 3 128 0,-5-1-128 0,-3 2 0 16,0-1 0-16,0 0 0 0,1 0 0 0,1 2 0 15,1 3 0-15,-2 1 0 0,1-3 0 0,-3 0 192 16,1-1-192-16,0 1 192 0,3 0-192 0,4-1 128 16,5 1-128-16,3 2 128 0,3-1-128 0,5-1 0 15,4 3 144-15,5-1-144 0,3 1 0 0,4-1 128 16,3-1-128-16,9-3 0 0,0 0 0 0,0 0 128 15,11 5-128-15,8 1 0 0,7-1 160 0,10-4-32 16,7-2-128-16,9 2 192 0,12 2 144 0,1 1 32 0,2-3 0 0,0 4 0 16,2-1-176-16,-3 0-48 15,1-2 0-15,5 1 0 0,0 2-144 0,-3-1 0 16,-7 1 144-16,-5 2-144 0,-7-1 0 0,-6 0 0 16,-2 2 0-16,-6-3 128 15,-7 0-1712-15,-7 1-336 0,-8-2-64 0</inkml:trace>
  <inkml:trace contextRef="#ctx0" brushRef="#br1" timeOffset="139164.51">7053 12336 16575 0,'-7'-5'1472'0,"7"5"-1168"16,-9-5-304-16,9 5 0 0,0 0 944 0,0 0 128 15,0 0 16-15,0 0 16 0,0 0-448 0,0 0-80 16,0 0-32-16,0 0 0 0,0 0-192 0,13-2-32 15,-1-2-16-15,4 0 0 0,0 2-16 0,3-1 0 16,3 0 0-16,5 1 0 0,3-2-160 0,2-1-128 16,1 0 192-16,2 1-192 0,2-1 144 0,0-1-144 15,-1 1 0-15,1 1 144 0,-1-4-144 0,-1 3 160 16,-3 1-160-16,-1-2 160 0,1 0 32 0,0 2 0 16,-2-1 0-16,1 1 0 0,-1 3-192 0,-2-1 160 15,-3 1-160-15,-4 0 160 0,0-1-160 0,-4 2 192 16,-3 2-192-16,-2-1 192 0,-12-1-64 0,0 0 0 15,0 0 0-15,0 0 0 0,0 0 176 0,0 0 16 16,-17 1 16-16,-3 2 0 0,-4 1-160 0,-9-1-48 16,-4 1 0-16,-3 3 0 0,1 0-128 0,-4 0 0 0,-4 1 0 0,1 0 0 15,-1 1 0-15,-3-1 0 0,-3 2 0 0,0-1 0 16,-1 2 0-16,6-2 0 0,2 1 0 0,4-1 0 16,3 1 0-16,4-1 0 0,1 1 0 0,5-2 0 15,3 2 0-15,2-2 0 0,5 3 0 0,5-3 0 16,3-1 0-16,4-1 0 0,7-6 0 0,0 0 0 15,-1 12 0-15,4-3 0 0,6 0 0 0,5-4 0 16,5-1 192-16,6 2-64 0,6-1 0 0,4-2 0 0,5-2 48 16,4 0 0-16,4-1 0 0,6 0 0 0,2 2-176 0,0-4 0 15,-2-3 0-15,0 3 0 0,-3-2 0 0,-2-1 0 16,-1 1 0-16,-1 0 0 0,-1 2 128 0,-4-3-128 16,-4 1 0-16,-2 0 128 0,-6-1-128 0,-3-1 0 15,-5 1 0-15,-7 1 0 0,-6-4 176 0,-9 8-48 16,0-8-128-16,-6 5 192 0,-8 0 320 0,-7 1 64 15,-5-4 16-15,-13 4 0 0,-4 1-240 0,-6 1-48 16,-4 2-16-16,-4 1 0 0,-6 2-288 0,-6-1 128 16,-3-2-128-16,0 3 0 0,3 2 176 0,4-2-176 15,6-3 160-15,6 5-160 0,2 2 0 0,6-2 0 16,6 0 0-16,5-1 0 0,3 4 0 0,8-1-240 16,9 2 32-16,5-4-9856 15,9-7-1968-15</inkml:trace>
  <inkml:trace contextRef="#ctx0" brushRef="#br1" timeOffset="141866.07">4037 14937 11967 0,'0'0'1072'0,"0"0"-864"0,-2-6-208 0,2 6 0 16,2-9 432-16,-2 9 32 0,3-8 16 0,-1 0 0 15,-2 8-304-15,3-6-176 0,-3 6 192 0,2-5-192 16,0-4 224-16,-2 9-64 0,0-6-16 0,0 6 0 16,-4-12 96-16,-1 7 16 0,0-1 0 0,-1-2 0 15,0 2 144-15,-2-3 48 0,0 1 0 0,-1 0 0 16,0 1 64-16,-1 2 0 0,-3-1 16 0,0-1 0 16,-2 4-144-16,-2-5-48 0,0 2 0 0,-1-1 0 0,-3-2-64 0,2 3-16 15,-1-4 0-15,1 3 0 0,-4-5 16 0,2 2 0 16,-2-2 0-16,-2-2 0 0,0 1 16 0,-2 2 0 15,1-3 0-15,-4 3 0 0,-1 0 0 0,-1-3 0 16,0-1 0-16,3 1 0 0,-2 1-112 0,1-1-32 16,-2 1 0-16,2-1 0 0,-2 1-144 0,0 0 0 15,-2 0 0-15,-3 3 128 0,-1-2-128 0,-4-1 0 16,-4 1 144-16,2 1-144 0,-1-2 208 0,2 4-16 16,1-3-16-16,0 1 0 0,-1 1 0 0,2 1 0 15,0 0 0-15,1 3 0 0,-2-3-176 0,-4 3 192 16,-5-3-192-16,3 4 192 0,-2-1-192 0,3-1 0 15,-1 3 0-15,2 1 128 0,0-4-128 0,2 3 128 16,1 1-128-16,-3 1 128 0,-5 0-128 0,0 0 0 0,-1 2 0 0,1 3-176 16,3-2 176-16,1 2 0 15,0 1 0-15,4 2 0 0,-2-1 0 0,-1 4 0 0,-2-1 0 0,-3-2 0 16,-2 3 0-16,2-2 0 16,-2 5 0-16,1-2-128 0,3 3 128 0,2 2 0 0,0 0 0 15,1 1 0-15,2-4 0 0,-2 5 0 0,-2 3 0 16,3-1 0-16,-2-1 0 0,4 2-128 0,1-1 128 0,0 3 0 15,2 1 0-15,18-9 0 0,-3 0 0 0,-2 2 0 16,-1 2 0-16,0 0 0 0,0 1 0 0,0 1 0 16,0 1 0-16,-23 17 0 15,8-3 0-15,5 0-128 0,3-2 128 0,5-1 0 0,2-3 0 0,3 1 0 16,2 2 0-16,0-3-128 0,4 1 128 0,0 0 0 16,-2-5 0-16,11-9 0 0,-3 0 0 0,1 3 0 0,-1 2 0 0,0 2-128 15,1 3 128-15,-1 1 0 0,1 3 0 16,-8 28 0-16,5-8 0 0,3-4 0 0,4-6 0 15,1-3 0-15,3 1 0 0,2-4 0 0,-1-1 0 0,3-5 0 16,2 0 0-16,0 1 0 0,2-2 0 0,1 5 0 16,1 1 0-16,3 1 0 0,1 3 0 0,3 0 0 15,0-2 0-15,-4-16 0 0,2 2 0 0,3 3 0 16,1 3 0-16,2-3 0 0,1 2 0 0,2-1 0 16,2-1 0-16,16 19 0 0,0-7 0 0,-5-5 0 15,0-3 0-15,0 3 0 0,-2-6 0 0,0 3 0 16,-1-2 0-16,1 2 0 0,1-3 0 0,-11-10 0 15,1 0 0-15,6-1 128 0,4-1-128 0,0 2 0 16,2 1 0-16,4 0 0 0,4 1 0 0,36 12 0 16,-12-6 0-16,-8-5 0 0,-5-4 0 0,-4-3 0 0,-2-1 0 15,1-1 128-15,1 3-128 0,-1 0 0 16,5-2 0-16,0 1 128 0,-3-4-128 0,0 2 0 16,-2-3 0-16,1 0 0 0,-2-1 0 0,1-2 0 15,3 1 0-15,0-1 0 0,1-3 0 0,4 0 144 16,1-1-144-16,0-1 0 0,-2 0 128 0,-2-1-128 15,1-4 0-15,-1 1 0 0,0 3 128 0,2-2-128 0,1-2 0 0,1 3 0 16,3 2 128-16,-6-4-128 0,-3-3 0 0,1 5 0 16,-2-5 0-16,0 3 0 0,-1 2 128 0,5 0-128 15,-1-1 0-15,2-2 0 0,-3-1 0 0,0-1 0 16,-4 2 0-16,0 0 0 0,-1-1 0 0,-1-3 0 16,-1-1 144-16,-1 2-16 0,-1 0-128 0,1 1 192 15,0-4-192-15,1 1 0 0,-2-1 0 0,-4-1-160 16,-2 1 160-16,-3-1 0 0,-2-4 0 0,0 1 0 15,0-3 0-15,0 1 0 0,-3 0 0 0,-3-1 128 0,-1-2 0 0,0 1 0 16,-2-2 0-16,-1-1 0 0,-2 1-128 0,1-4 0 16,2 1 0-16,-2-4 0 0,-4 2 240 0,0-3-32 15,-2-5 0-15,-1 0 0 0,-2 2 64 0,-2-3 16 16,-1-6 0-16,-4 2 0 0,0 2-32 0,0-1-16 16,0 2 0-16,-5-1 0 0,-2-2 16 0,-1 2 0 15,-1 1 0-15,2 1 0 0,-3 3-64 0,1 2-16 16,-1 4 0-16,-2 0 0 0,0 4-176 0,-3 0 0 15,2 2 0-15,-2 2 0 16,0-1-384-16,-2 3-128 0,-2 2 0 0,-1 1-8736 16,-5-2-1744-16</inkml:trace>
  <inkml:trace contextRef="#ctx0" brushRef="#br1" timeOffset="143135.1">997 13933 9215 0,'0'0'400'0,"0"0"96"0,0 0-496 0,0 0 0 15,-9-4 0-15,9 4 0 0,-9-4 1120 0,9 4 128 16,-9-1 32-16,9 1 0 0,0 0-752 0,0 0-144 15,0 0-16-15,0 0-16 0,-9-1-352 0,9 1 144 16,0 0-144-16,0 0 0 0,0 0 0 0,0 0 0 16,0 0 0-16,0 0 0 0,0 0 0 0,0 0 0 15,0 0 0-15,6 10 0 0,-6-10 0 0,10 6 0 16,2 2 0-16,-2-2 0 0,-1-2 0 0,2 2 0 16,3-1 0-16,2 1 0 0,-2 1 128 0,6-2-128 0,-2-2 0 0,0 2 0 15,-1 4 176-15,5-4-176 16,2 1 160-16,2 2-160 0,-6-1 176 0,4 4-176 15,5-1 192-15,1-1-192 0,0-2 224 0,3 2-64 16,4-4-16-16,2 2 0 0,2-1 112 0,0-2 0 0,-2-2 16 16,2 1 0-16,-2-1-64 0,2 5-16 0,0-5 0 0,0 2 0 15,3 0 0-15,1 2-16 0,3-1 0 16,0 2 0-16,-2-2-48 0,-2-1 0 0,-2-3 0 0,-1 1 0 16,-3 1 128-16,-1 0 0 0,3 0 16 0,0 1 0 15,-2 0 0-15,0 1 0 0,0 0 0 0,3 0 0 16,1-1-80-16,0 1-32 0,-2 0 0 0,-1-2 0 15,-3-3-160-15,-1 1 0 0,-4-1 0 0,4 0 128 0,-1 0-128 0,-1 0 0 16,-1-1 0-16,2 1 0 0,1 0 128 0,1-1-128 16,4-1 128-16,-2-2-128 0,-1 1 0 0,0 0 0 15,-2 1 0-15,-2 0 0 0,-2-5 0 0,-2 2 0 16,3 1 128-16,-3 0-128 0,-2-4 0 0,-2 2 0 16,-1 1 0-16,2 0 128 0,-3 2-128 0,1 1 0 15,-3-2 144-15,2 1-144 0,0 2 320 0,0 0 0 16,-3-2 0-16,0 2 0 0,1 1-112 0,-2-1-16 15,-2 1-16-15,-1-2 0 0,-1-3-176 0,-2 3 160 16,-1-1-160-16,-2 2 160 0,0-3-160 0,-1 2 192 16,-2-2-192-16,-7 4 192 0,0 0-64 0,9-3-128 15,-9 3 192-15,8-1-64 0,-8 1-128 0,0 0 0 16,8-8 144-16,-8 8-144 0,0 0 176 0,3-9-48 0,0 1 0 16,-3 8 0-16,0 0 64 0,0-9 16 15,-3-3 0-15,1 5 0 0,2 7 96 0,-5-12 16 16,0 3 0-16,0-3 0 0,1-1 64 0,-1 3 32 0,-2-2 0 0,1 1 0 15,0-1-16-15,1-2 0 0,-6 2 0 0,5 0 0 16,1 0-176-16,0 0-32 0,0 3-16 0,1-4 0 16,-4 6-176-16,3-2 0 0,2 4 0 0,3 5 128 0,-4-5-256 0,4 5-64 15,0 0-16-15,0 0-9040 16,0 0-1808-16</inkml:trace>
  <inkml:trace contextRef="#ctx0" brushRef="#br1" timeOffset="146144.72">11279 14260 10127 0,'0'0'896'0,"0"0"-704"15,-9 0-192-15,0-2 0 0,0 2 320 0,9 0 48 16,-10 2 0-16,1-2 0 0,0 0-112 0,0 1 0 15,0-1-16-15,0 1 0 0,9-1-112 0,-10 1-128 16,1 1 176-16,2 0-176 0,7-2 192 0,-11 1-64 16,3 3 0-16,8-4-128 0,-9-2 128 0,9 2-128 0,-9 2 0 0,9-2 0 15,0 0 0-15,-9 2 0 16,9-2-160-16,0 0-3680 0,0 0-752 0</inkml:trace>
  <inkml:trace contextRef="#ctx0" brushRef="#br1" timeOffset="147021.31">20563 14135 5519 0,'0'0'240'0,"0"0"64"0,0 0-304 0,0 0 0 0,0 0 0 0,0 0 0 16,0 0 1456-16,0 0 224 0,0 0 48 0,10 0 16 15,-10 0-1296-15,10-4-272 0,-1 3-48 0,-9 1-128 16,0 0 128-16,10 0-128 0,-10 0 0 0,0 0 0 15,11 2 0-15,-11-2 0 0,0 0 0 0,10 2 0 16,-10-2 128-16,0 0-128 0,0 0 0 0,0 0 0 16,0 0 0-16,0 0 0 0,0 0 0 0,0 0 0 15,6 10 0-15,-6-10 0 0,0 0 0 0,0 0 0 16,0 0 0-16,-1 13 0 0,0-1 0 0</inkml:trace>
  <inkml:trace contextRef="#ctx0" brushRef="#br1" timeOffset="149960.69">9569 15803 11967 0,'0'0'528'0,"-3"-11"112"0,-2 1-512 0,2 3-128 15,1-4 0-15,-1 5 0 0,3 6 1136 0,0 0 192 16,0 0 32-16,0 0 16 0,-4-9-704 0,4 9-144 16,0 0-16-16,0 0-16 0,0 0-288 0,0 0-48 15,0 0-16-15,0 0 0 0,-7 8-144 0,4 1 0 16,-4 1 0-16,2 3 0 0,0-1 0 0,1 6 128 15,2 4-128-15,-2-1 0 0,-1 2 176 0,1 5-48 16,0-1-128-16,0 5 192 0,0 1-16 0,-1 0-16 16,-1 0 0-16,-2 2 0 0,3 1-32 0,-2 2 0 15,0-6 0-15,0 0 0 0,-1-3-128 0,-1-2 160 16,2 3-160-16,1-1 160 0,1-5 0 0,3 1 0 0,-2 0 0 0,2-5 0 16,0-1 64-16,2-2 16 15,2-2 0-15,-1 0 0 0,0-2-64 0,3 1-16 0,2-1 0 0,2-4 0 16,-2 1-160-16,9-4 160 0,-1 2-160 0,3-4 160 15,1-3-160-15,3-1 160 0,4-1-160 0,2-2 160 16,4-3-160-16,3 1 0 0,2 1 0 0,2-1 0 16,4-1 0-16,2 0 128 0,5-4-128 0,4 3 0 15,2 2 0-15,1-3 0 0,-2 2-144 0,4 0 144 16,-1 1-128-16,3 3 128 0,3 1 0 0,2 1 0 16,1 1-128-16,-1 3 128 0,-3-3 0 0,2 4 0 15,-3 1 0-15,0 5 0 0,0-3 0 0,2 5 0 0,3 1 0 0,-5 0-128 16,-5 3 128-16,-1-1 0 0,-2 2 0 15,0 0 0-15,-1 1 0 0,0 0 0 0,1 0 0 0,1-3 0 16,0 0 0-16,-3-4 0 0,-4 1 0 0,-2-3 0 16,-4 3 0-16,-1-2 0 0,-3-2 0 0,-3 3 0 15,-1-3 0-15,-1 1 0 0,0-4 192 0,-1 3-48 16,3-3-16-16,-5 1 0 0,0 0 48 0,-4-3 0 16,1 0 0-16,-3 0 0 0,-2 0 0 0,-2-4 0 15,-3-3 0-15,-1 2 0 0,-1-2-16 0,-1 0 0 16,-3-3 0-16,0-2 0 0,-1-1 240 0,0-4 48 15,0 0 16-15,2-1 0 0,-1-4 80 0,2-2 16 16,-1 1 0-16,1-3 0 0,-1 0-192 0,-2-5-48 16,1 0 0-16,1-3 0 0,1-2-16 0,-1 1-16 15,0 0 0-15,0-5 0 0,0 0 16 0,1 1 0 16,-2-3 0-16,1 2 0 0,1 2-16 0,1 3 0 0,-1 6 0 0,2-1 0 16,-1 4-144-16,-2 1-16 15,2 2-128-15,-1 3 192 0,-1 2-192 0,-1 5 0 0,0-5 0 0,-3 4 0 16,-7 10-272-16,0 0-112 15,5-7 0-15,-5 7-16 16,0 0-2464-16,0 0-480 0</inkml:trace>
  <inkml:trace contextRef="#ctx0" brushRef="#br1" timeOffset="152890.07">23408 16012 8287 0,'0'0'736'0,"0"0"-592"16,-5-10-144-16,1-3 0 0,-1 2 640 0,-2 0 112 16,1-2 16-16,-2 0 0 0,1 3-80 0,-1-3-16 15,1 2 0-15,-1-1 0 0,0 0-224 0,2-2-64 16,0 4 0-16,-1-3 0 0,2-1-64 0,0 2-32 15,1 2 0-15,0-2 0 0,3 1 16 0,0 0 0 16,0 1 0-16,1 1 0 0,1-3 96 0,1 6 32 16,-2 6 0-16,4-11 0 0,-1 2 0 0,1-1 0 15,-1 2 0-15,1 2 0 0,-4 6-160 0,0 0-16 16,0 0-16-16,0 0 0 0,0 0-240 0,0 0 176 16,4 8-176-16,0 0 160 0,-4 2-160 0,-1 4 0 0,-2-1 0 0,1 3 128 15,-2 2-128-15,0 3 0 0,-1 3 0 0,-2-3 0 16,0 1 0-16,-2 3 0 0,0 0 0 0,0 3 0 15,0-2 0-15,-1 3 0 0,-1 1 0 0,2 0 0 16,-3 2 0-16,2 0 0 0,-1-6 0 0,1 1 0 16,2-3 128-16,-1-2-128 0,1-3 128 0,2 0-128 15,0-2 160-15,-1-2-160 0,1 1 192 0,1 1-192 16,1-3 176-16,3-1-176 0,-1 2 160 0,4-3-160 16,-2-12 144-16,5 12-144 0,2-4 128 0,2-2-128 0,-2 0 144 15,2-2-144-15,0-3 160 0,1-1-160 0,0-1 144 0,1 1-144 16,1-1 128-16,-1-2-128 0,1-2 128 0,-1 1-128 15,-1 2 128-15,2-1-128 0,3-1 128 0,-1-2-128 16,-3 1 0-16,2 0 128 0,1-3-128 0,1 2 192 16,2 1-192-16,1-3 192 0,1 3 0 15,1 1 0-15,4-2 0 0,2 1 0 0,0 0 16 0,6 2 16 16,1-2 0-16,1 3 0 0,-1 2-80 0,1 0-16 16,-1-2 0-16,-2 4 0 0,2-1-128 0,3 4 0 15,2-1 0-15,3 0 0 0,-1-1 0 0,9 4 0 16,0-3 0-16,5-1 0 0,2 3 0 0,-4 0 0 15,-3 0 0-15,3 1 0 0,3-1 0 0,5-1 128 16,3 0-128-16,4 1 0 0,0-2 0 0,2 0 0 16,-5 1 0-16,4 2 0 0,-1-5 0 0,3 3 0 15,5 2 0-15,-1-2 0 0,-1 0 0 0,-3 0 128 16,-5-1-128-16,1-1 0 0,2-1 0 0,0 1 0 16,2 0 128-16,-1 0-128 0,-4 2 0 0,-6-4 0 15,-1 0 144-15,-5 0-144 0,3 1 256 0,0 0-32 16,0 1 0-16,1-1 0 0,0 1-32 0,0-2-16 0,-1 2 0 15,0-2 0-15,0 0-48 0,0-1-128 0,0 0 192 0,3 3-64 16,2-1-128-16,1 1 160 0,0-2-160 0,-3-1 160 16,-5 3-160-16,0-2 0 0,-2-1 0 0,-1 1 0 15,-1 1 0-15,3-2 128 0,0 0-128 0,0 1 0 16,-1 0 0-16,-2-1 0 0,-3 1 128 0,-2 3-128 16,-1-3 0-16,1 2 0 0,-2-3 0 0,0 4 0 0,0 1 0 15,0-3 0-15,4 2 0 0,0 1 128 0,-1 0-128 16,-3-2 0-16,-1 1 0 0,-1 0 0 0,-2 1 0 0,2-2 0 15,1 4 0-15,1 0 0 0,-1-3 144 0,0 0-144 16,1 2 160-16,1 2-160 0,-1-2 128 0,0 2-128 16,-5-4 0-16,0 0 144 0,-3 2-144 0,-1 0 0 15,-2-3 0-15,3 1 0 0,1 0 0 0,-2 2 128 16,-1-2-128-16,2-1 0 0,-2 0 0 0,2 0 0 16,0-1 128-16,-2-2-128 0,-3 0 0 0,1-2 0 15,-3-2 144-15,0 1-144 0,0 1 0 0,-3 0 144 16,0 1-144-16,1 0 0 0,-2-2 128 0,4 1-128 15,-3 2 0-15,6 0 0 0,-3 0 0 0,-1 0 0 0,-1 0 0 16,2 2 0-16,0 1 0 0,0-2 0 16,-4-1 0-16,-1 3 0 0,-1-2 0 0,-2 1 0 15,2-2 0-15,-5 2 0 0,-3-1 0 0,2 2 0 16,-5 0 0-16,2-1 0 0,-4-1 128 0,0 1-128 16,-9-2 0-16,11 3 0 0,-1 0 0 0,0-1 0 15,-10-2 128-15,11 5-128 0,-2 0 0 0,-2-1 0 16,-7-4 0-16,10 5 0 0,-2 2 0 0,-8-7 0 0,9 6 0 0,-2-1 0 15,-7-5 0-15,0 0 0 0,9 5 0 16,-9-5 0-16,0 0 128 0,0 0-128 0,0 0 0 0,9 1 0 16,-9-1 192-16,0 0-64 0,9-7 0 0,-1 3-128 15,-8 4 256-15,7-5-64 0,0-3-16 0,2-1 0 16,-3-1-176-16,2 0 192 0,1-4-192 0,1 0 192 16,0-3-64-16,1 0-128 0,3-4 192 0,0-2-64 15,0 2 0-15,3-6-128 0,1-1 192 0,2-4-64 0,3-3 0 16,0-1-128-16,0 2 192 0,-2 0-64 0,3-3-128 15,-1 1 192-15,-1 4-192 0,-3 3 192 0,-3 0-192 0,0 1 0 16,-1 2 0-16,-4 7 0 0,-2 2 0 0,-1 3 0 16,-2 2 128-16,-2 2-128 0,-4 10 0 0,0 0-192 15,0 0 32-15,0 0-9632 16,-8-6-1936-16</inkml:trace>
  <inkml:trace contextRef="#ctx0" brushRef="#br1" timeOffset="156258.81">1205 18471 4607 0,'0'0'400'0,"0"0"-400"0,0 0 0 0,0 0 0 15,3-12 1968-15,-3 12 304 0,1-9 64 0,-1 9 16 16,6-10-1600-16,-6 10-320 0,10-6-64 0,-1-2-16 16,3 3-112-16,0 1-32 0,1-2 0 0,1 2 0 15,1 0 0-15,3 3 0 0,0-2 0 0,2 1 0 16,3-3 0-16,3 2 0 0,2 1 0 0,2 0 0 0,3 1 112 0,-1-1 0 15,2-3 16-15,-1 1 0 0,2 0 96 0,1 1 16 16,3-2 0-16,1 0 0 0,3 1-80 0,5 2-16 16,1 2 0-16,3 0 0 0,5-4-48 0,-3 1-16 15,-6 1 0-15,4-2 0 0,0 0-16 0,2 3 0 16,2-2 0-16,2 2 0 0,8 1-48 0,-1 0-16 16,-3-5 0-16,1 3 0 0,-5-1-208 0,2 1 176 15,1 0-176-15,2 0 160 0,5-1-160 0,0 2 160 16,2-4-160-16,-2-2 160 0,-3-1-160 0,-1 0 0 15,2 3 144-15,3-2-144 0,2 4 176 0,0-2-48 16,-1-1 0-16,-4-1 0 0,-2 2 48 0,-2 0 0 16,-1 0 0-16,7 1 0 0,-1 0 64 0,0-1 16 15,0-1 0-15,-3-1 0 0,-1-2 16 0,-1 2 16 0,-1 2 0 0,2 0 0 16,2 2-80-16,0-2-16 0,-1-1 0 0,-3-2 0 16,-2 3-64-16,-1 1-128 0,-2-2 176 0,-2 1-176 15,-2 2 192-15,2 0-192 16,-1 2 192-16,-1-4-192 0,-3-1 208 0,-1 1-64 15,-5-3-16-15,0 2 0 0,-5 1 32 0,1-2 0 16,-3 2 0-16,0 1 0 0,-2-3-16 0,-2 2 0 16,-3 1 0-16,2 0 0 0,-1-1-144 0,-2 2 128 0,-4 0-128 0,-2 1 128 15,-2 1-128-15,-2-2 160 0,-3 1-160 16,-1 1 160-16,-5-2-32 0,3 2-128 0,-12 1 192 0,0 0-64 16,0 0 64-16,0 0 16 0,0 0 0 0,0 0 0 15,0 0 32-15,0 0 0 0,0 0 0 0,0 0 0 16,0 0-64-16,0 0-16 0,0 0 0 0,0 0 0 15,0 0-160-15,0 0 0 0,0 0 144 0,0 0-144 16,0 0 0-16,0 0 0 0,0 0 0 0,0 0 0 16,0 0 0-16,0 0-208 0,-12 4 16 0,12-4 16 15,0 0-1632-15,-10 1-336 0,10-1-64 0</inkml:trace>
  <inkml:trace contextRef="#ctx0" brushRef="#br1" timeOffset="157526.87">17074 19010 10127 0,'0'0'896'0,"0"0"-704"15,0 0-192-15,0 0 0 0,0-11 1088 0,0 11 176 0,0 0 32 0,0 0 16 16,0 0-592-16,0 0-112 0,0 0-32 0,0 0 0 16,0 0-144-16,0 0-48 0,0 0 0 0,0 0 0 15,0 0 128-15,0 0 0 16,0 0 16-16,-7 8 0 0,1 1 48 0,-3 2 0 0,-2-1 0 0,-1 3 0 16,-4 5-192-16,-2-1-16 0,-1 0-16 0,-5 5 0 15,1 6-64-15,-6-4-16 16,-4 4 0-16,-4-3 0 0,-3 5-48 0,0-7-16 0,-2-1 0 0,1 0 0 15,0-4 48-15,3-2 16 0,1 2 0 0,2-1 0 16,2-1 112-16,0 1 32 0,2-2 0 0,2-1 0 16,1-4-144-16,1 2-16 0,-1 2-16 15,3-2 0-15,2-2-112 0,1 4-128 0,1-2 176 0,2-3-176 0,1 2 128 0,3-3-128 16,2 2 0-16,4-2 0 0,3 0 0 0,2-1 0 16,4-7 0-16,-1 13 0 0,2-3 0 0,3 1 0 15,2-3 0-15,5 2 0 0,3-1 0 0,3 1 0 16,1-1 0-16,2 1 0 0,-1 2 0 0,5-5 0 15,0 5 0-15,-1-4 0 0,1 0 0 0,-1-2 0 16,0 2 0-16,3 0 0 0,0-3 0 0,1 2 0 16,0 0 0-16,-2-1 0 0,3 2 0 0,0-2 0 15,-1-1 0-15,1 2 0 0,2-4-160 0,0 2-32 0,-1-1-16 16,-4 1-8256 0,-2-3-1648-16</inkml:trace>
  <inkml:trace contextRef="#ctx0" brushRef="#br1" timeOffset="158259.71">16348 19581 20847 0,'-18'-12'912'0,"9"8"208"0,-1-1-896 0,1-1-224 0,0 0 0 0,3 3 0 0,1-4 176 0,5 7-16 16,-5-7 0-16,1 2 0 0,0-4-160 0,4 9 160 15,-2-8-160-15,2 8 160 0,0-8 0 0,0 8 0 16,2-7 0-16,-2 7 0 0,5-10-16 0,-5 10 0 15,7-7 0-15,0 3 0 0,0-2 48 0,3 1 16 16,-3 1 0-16,5 2 0 0,-1-5 112 0,2 3 32 16,2-1 0-16,2 2 0 0,1 0 32 0,2-2 16 15,3 0 0-15,2 2 0 0,2-2-64 0,1 0-16 16,4 1 0-16,1 1 0 0,1 0-16 0,5-2-16 16,5 1 0-16,0-1 0 0,1 1-48 0,0-2-16 15,-1-1 0-15,-1 4 0 0,0-4-96 0,1 4-128 16,0-1 176-16,3 1-176 0,1-1 144 0,3-2-144 0,0 3 0 0,-2-2 144 15,0 2-144-15,0-4 128 16,1 1-128-16,1 5 128 0,-1 1-128 0,4-2 160 16,0 0-160-16,4-1 160 0,3 1-160 0,-3-2 0 15,-1-1 0-15,1 1 0 0,-1 3 128 0,0-3-128 16,0 3 128-16,3-1-128 0,2 2 192 0,2-1-64 0,-1-1 0 0,0-1 0 16,-4 2 0-16,1-1 0 0,0 2 0 0,2 2 0 15,-1-1 32-15,1-1 0 0,3-3 0 0,-1 1 0 16,-6-2-160-16,1 2 192 0,-1 2-192 0,3-2 192 15,-2 1-192-15,3-2 128 0,2 1-128 0,-2-2 128 16,-5-2-128-16,1-1 0 0,1 2 0 0,-1 0 0 16,1 3 128-16,1-1-128 0,1 1 0 0,1-5 128 15,-1-2-128-15,-1 3 0 0,-2-3 0 0,-1 4 0 0,-2-1 128 16,1-1-128-16,-3 2 0 0,2 1 128 0,0-1-128 0,-3 0 0 16,-4 0 0-16,-1-4 0 0,-4 2 0 0,-1 2 0 15,-1-1 144-15,-3 1-144 0,-1 0 144 0,-1-1-144 16,-3 0 192-16,-2 2-192 0,1 1 176 0,-5 1-176 15,-3-2 160-15,-2 1-160 0,-3 1 0 0,-5-1 0 16,-3 1 0-16,-11 2 0 16,0 0-448-16,0 0 32 0,0 0 0 0,-13-4 0 15,-4-1-2320-15,-9 1-464 0,-21-2-80 0,-1-5-32 0</inkml:trace>
  <inkml:trace contextRef="#ctx0" brushRef="#br1" timeOffset="158978.03">17098 18596 15663 0,'-4'-15'1392'0,"2"5"-1120"15,-1 2-272-15,0-2 0 0,1 3 1088 0,2 7 144 16,-3-8 48-16,3 8 0 0,0-8-624 0,0 8-112 15,0 0-32-15,0 0 0 0,0 0-272 0,0 0-64 16,0 0-16-16,-9 0 0 0,9 0 80 0,-11 7 16 16,0 0 0-16,-1 2 0 0,-2 3 80 0,-1 2 32 15,-4 1 0-15,-3 5 0 0,-1 4 32 0,0 6 16 16,-2-1 0-16,-3 4 0 0,-4 4 64 0,-1-2 16 16,-2 1 0-16,0 0 0 0,1 0 80 0,2 6 0 15,2 0 16-15,1 1 0 0,1 2-416 0,1-4-176 16,0-1 128-16,6 0-128 0,-6-2 976 0,3-4 112 15,0-3 32-15,1-2 0 16,1-1-1696-16,-1-3-320 0,0-1-80 0,2 1-16 0,0-4 848 0,4-2 144 16,1 2 0-16,4-2 128 0,0-3-128 0,2-1 0 15,4-1 128-15,-2 0-128 0,3-5 0 0,1 3 0 0,3-5 0 0,1-7 0 16,-3 12 0-16,3-5 0 16,0-7 0-16,3 12 0 0,2-4 0 0,0 0 0 0,-5-8 0 15,9 7 0-15,-1-2 0 0,-1 1 0 0,3-2 0 0,0 2 0 16,2-1 0-16,-1-1 0 0,0-1 0 0,3 2 0 15,-2 1 0-15,2 1 0 0,-1-4 0 0,3 5 0 16,1-2 0-16,2 2 0 0,3 0 0 0,1-2 0 16,1 2 0-16,2-1 0 0,1 5 0 0,2-3 128 15,1 2-128-15,4-2 0 0,0 2 0 0,2 2 0 16,1-3 0-16,2 2 0 0,-2-5 0 0,0 3-128 0,-3-2 128 0,-1 4 0 16,0-6 0-16,0 4 128 0,2-2-128 0,-2 2 0 15,0-3 0-15,-3 2 128 0,-2-4-128 0,0 2 0 16,0 0 0-16,-1-3 0 15,-3 0-272-15,-1 0-128 0,0-2-32 0,-4-2 0 16,-1-2-2304-16,-2-2-464 0</inkml:trace>
  <inkml:trace contextRef="#ctx0" brushRef="#br1" timeOffset="159527.47">16591 19315 23039 0,'0'0'1024'0,"0"0"192"0,0 0-960 0,6-11-256 0,-6 11 0 0,12-5 0 15,0 4 336-15,3 1 32 0,3 0 0 0,4 1 0 16,3 1-192-16,3 0-48 0,4 3 0 0,0-2 0 16,2-5 32-16,4 2 0 0,-1 0 0 0,5 0 0 15,1 0-32-15,2-1-128 0,2-1 192 0,5 0-64 0,5 2 0 0,2-3 0 16,-2-2 0-16,0-3 0 0,0 3 112 0,3 1 16 15,-2-2 0-15,5-1 0 0,0 2 0 0,5 1 0 16,4-5 0-16,-1 3 0 0,-2-8-64 0,0 7-16 16,2-2 0-16,2 2 0 0,5-2-176 0,1 2 0 15,0-7 144-15,-1 2-144 0,0 2 0 0,1-1 0 16,2 3 0-16,-1-5 0 0,2 2 0 0,-5 1-128 16,-1 1 128-16,-1 0 0 0,0 0 0 0,4 0 0 15,4 3 0-15,-3-4 0 0,-4 2 0 0,-2 0 128 16,-2 3-128-16,3 1 128 0,0 1 112 0,-1-2 16 15,-3 1 16-15,-1 0 0 0,-2-1-80 0,-7 2-32 16,-2 1 0-16,0 1 0 0,-2 1-160 0,-2-2 160 16,-2 2-160-16,-6 0 160 0,-5 0-160 0,-5 0-256 15,-5 0 64-15,-6 0 16 16,-4 0-2032-16,-4 0-416 0,0-1-64 0,-18 1-32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48:44.57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777 817 11919 0,'0'0'512'0,"0"0"128"0,0 0-512 0,0 0-128 0,2-8 0 0,-2 8 0 15,0 0 1136-15,0 0 192 0,0 0 32 0,4-10 16 0,-4 10-416 0,0 0-64 16,5-8-32-16,-5 8 0 0,0 0-256 0,4-5-48 16,-4 5-16-16,5-2 0 0,-5 2-160 0,0 0-48 15,6 5 0-15,1 0 0 0,-2-1 144 0,5 10 32 16,-2 3 0-16,-1 2 0 0,0 6-16 0,1 4 0 15,5 1 0-15,-5 7 0 0,2 3-64 0,-4 0-16 16,2 4 0-16,-2-3 0 0,1 3-96 0,-1 0-32 16,-2-4 0-16,0-4 0 0,-1-3-128 0,1 1-32 0,1-8 0 0,-5 1 0 15,-2-5-128-15,2-2 0 16,0-4 0-16,2 0 0 16,-2-5-448-16,0-11-192 0,0 0-16 0</inkml:trace>
  <inkml:trace contextRef="#ctx0" brushRef="#br0" timeOffset="387.36">1215 848 12895 0,'0'0'1152'16,"0"0"-928"-16,0 0-224 0,0 13 0 0,1-1 976 0,1 4 160 16,-1 3 16-16,2 0 16 0,0 0 144 0,0 4 32 15,2 1 0-15,0 6 0 0,1-2-400 0,1 3-80 16,-1 4-16-16,2-1 0 0,-2-1-256 0,0-4-48 16,2-1-16-16,0-2 0 0,-1-5-160 0,1-5-48 15,-3-4 0-15,4-2 0 0,-1-6 352 0,2-1 64 16,-1-2 16-16,2-5 0 0,-1-9 208 0,0 0 64 15,2-5 0-15,1-4 0 0,-3-3-256 0,1-7-64 16,1 0 0-16,-2 0 0 0,0 3-320 0,-2-5-64 16,-2-2 0-16,-1 1-16 0,-1-1-16 0,0 0 0 15,-2 2 0-15,1 2 0 0,-3 4-288 0,0 2 0 0,1 3 0 0,2 5 0 16,-3 5 0-16,0 6 0 16,0 7 0-16,0 0 0 15,0 0-1472-15,0 0-208 0,0 0-48 0</inkml:trace>
  <inkml:trace contextRef="#ctx0" brushRef="#br0" timeOffset="934.13">1921 580 10127 0,'0'0'448'0,"0"0"96"0,0 0-544 0,0 0 0 0,-3 14 0 0,1 4 0 0,-1 4 2704 0,1 1 432 16,-4 3 96-16,1 2 16 0,0 1-1872 0,-2 3-368 15,-1 3-80-15,0 3-16 0,1 2-256 0,-1 4-48 16,-1 0-16-16,2-2 0 0,-2 1-240 0,4-6-48 16,-2-4-16-16,1-7 0 0,3-5-112 0,1-2-32 15,1-6 0-15,1-2 0 0,0-11 240 0,0 0 64 16,0 0 0-16,0 0 0 0,0 0 128 0,6-7 48 15,2-2 0-15,-2-5 0 0,-2-3-304 0,0 1-64 16,-2-3-16-16,1 0 0 0,-2 0-240 0,0 0 128 16,0-7-128-16,-1 2 0 0,0 0 0 0,0-5 0 15,2-3 0-15,0-3 0 0,-1 4 144 0,5-5-144 16,-3-2 128-16,1 1-128 0,0 0 224 0,1 0-32 16,1-1-16-16,2 5 0 0,4 4-176 0,-1 1 128 0,0 1-128 0,2 3 128 15,1 6-128-15,-5 11 0 0,1-3 0 0,2 3 0 16,-2-2 0-16,2 6-144 15,2 1 144-15,0 4-160 0,2 1 160 0,-1 5 0 16,0 0 0-16,0 3 0 0,-1 4 0 0,9 13 0 0,-6 0 0 0,-6-1 0 16,-4 3 0-16,-4 0 0 15,0-6 0-15,-3-3 0 0,-3-3 208 0,-2 1-16 0,-1-2-16 0,-4-2 0 16,-5-1 400-16,-3 1 64 0,-5-2 32 0,-1 1 0 16,-4 0-208-16,-1-1-32 0,-2-4-16 0,1-1 0 15,-1-4-256-15,3 0-160 0,3-1 192 0,2-2-192 16,0-1-192-16,8-1-160 0,-2-3-32 0,6 1 0 15,3-3-2848-15,7-4-576 16</inkml:trace>
  <inkml:trace contextRef="#ctx0" brushRef="#br0" timeOffset="1468.83">3268 683 11967 0,'0'0'1072'0,"0"0"-864"0,0 0-208 0,0 0 0 0,-9-7 1072 0,0 4 160 0,0 3 48 0,0 1 0 16,1 2-128-16,-3 2 0 0,-1 0-16 0,-2 1 0 15,-4 5-304-15,0-3-48 0,-1 3-16 0,3 0 0 16,0 2-224-16,5 2-48 0,2 0-16 0,4 2 0 0,1-4-160 0,4-2-16 16,3 2-16-16,2-4 0 0,2 1-144 0,6 1-16 15,2-2-128-15,-1 0 192 0,1-4 64 0,1 1 0 16,0 2 0-16,1-3 0 0,-3 1 16 0,0 3 16 16,0-2 0-16,-4 0 0 0,1-2 0 0,-11-5 0 15,7 8 0-15,-7-8 0 0,0 0 96 0,6 10 32 16,-6 2 0-16,-4-3 0 0,-3 2 0 0,-4-2 0 15,-3 2 0-15,-2-2 0 0,-3 3-160 0,-3-1-48 16,-3-2 0-16,-1 1 0 0,1-5-80 0,1 2-128 16,2-2 176-16,3-1-176 15,1-3-256-15,6-1-176 0,1 0-16 0,11 0-14080 0</inkml:trace>
  <inkml:trace contextRef="#ctx0" brushRef="#br0" timeOffset="2253.01">3721 794 12895 0,'0'0'1152'0,"-7"9"-928"0,1 2-224 0,-3 4 0 16,-2 2 1216-16,-1 1 208 0,-1-2 48 0,1 2 0 16,0 0-64-16,2 0 0 0,2-2 0 0,3 3 0 15,2-1-432-15,1 0-80 0,2-3-32 0,4-2 0 16,2-2-416-16,2-4-96 0,2-1-16 0,2-4 0 15,0 0 112-15,2-4 32 0,2-4 0 0,-2-3 0 16,2-2-32-16,2-1 0 0,0-3 0 0,-2 0 0 16,-3 1-80-16,1-1-32 0,-1-2 0 0,-2-1 0 15,-3-1-16-15,-2 0 0 0,-1 1 0 0,-2 2 0 0,-6 1 48 16,-1 1 0-16,-1-2 0 0,0 1 0 0,-1 2-176 0,-3 3-16 16,3 0-16-16,0 4 0 0,6 6-160 0,-6-8 0 15,6 8 0-15,0 0 0 0,0 0 0 0,0 0 0 16,0 0-224-16,0 0 80 0,0 0-32 0,0 0 0 15,14-5 0-15,0 0 0 0,1-4 0 0,2 1 0 16,1-3 0-16,1 1 0 0,1-4-32 0,2-3-16 16,-1-1 0-16,2 1 0 0,1-5 80 0,-1-2 16 15,0 0 0-15,-1 0 0 0,-2-3 128 0,-11 13 0 16,2-4 0-16,1-1 0 0,1-3 0 0,-2 1 0 16,-1 1 0-16,-1-2 0 0,-1-1 0 0,-1-15 0 15,-3 6 0-15,-1 7 128 0,-2 13-128 0,-1 3 0 0,0-1 0 0,-1 4 0 16,1 6 0-16,0 0 0 15,-5 1 0-15,-2 4-128 0,-6 12 128 0,2 2-192 16,-2 1 192-16,1 7-192 0,-2 1 192 0,6-5-128 0,-2 2 128 0,0 8-128 16,1 3 128-16,1 2 0 0,2 1 0 15,2 2 0-15,1-8 0 0,2 24 0 0,2-16 0 0,5-11 0 16,0-7 0-16,1-5 0 0,4-4 192 16,1-8-64-16,4-3 192 0,0-6 32 0,2-2 16 0,2-5 0 15,1 0-32-15,0-4 0 0,-3-3 0 0,2 1 0 16,-1-3-208-16,1 1-128 0,-4-2 160 15,1 2-160-15,-3 3 0 0,2 1 0 0,-2 5 0 0,-5 2 0 16,0 2 0-16,-2 4 0 0,1 0 0 0,0 2 0 16,-8-1 0-16,6 5-128 0,-1 4 128 0,-2 0-160 15,-2 2 160-15,-1 2 0 0,-1-1 0 0,-1 0-128 16,0 1 128-16,1-4 0 0,-1 2 0 0,4-3 0 0,-2-8 0 16,0 0 0-16,0 0 128 0,0 0-128 0,9 0 128 0,1-1-128 15,0-3 128-15,3 0-128 0,-1-4 0 0,4 1 0 16,-1-5 0-16,1 5 128 0,1-3-128 0,-2 3 0 15,2-2 0-15,-1 4 0 0,-1 3 0 0,2 2 0 16,-1 3 0-16,0 8 0 0,-2-2 0 0,0 3 0 16,-2 1 0-16,6 6 0 0,0 0 0 0,-4-1 176 15,-1-2-16-15,-2-2 0 0,-1-1-160 0,0 0 160 16,-1-3-160-16,1-1 160 0,2-3-160 0,-1 1 0 16,1-4 0-16</inkml:trace>
  <inkml:trace contextRef="#ctx0" brushRef="#br0" timeOffset="3907.84">5555 1553 13823 0,'0'0'1216'0,"0"0"-960"0,0 0-256 0,0 0 0 16,0 0 624-16,2-9 80 0,0-4 0 0,0 4 16 0,1-4 304 0,1 1 64 15,-1-2 16-15,2-2 0 0,1-1-368 0,0-1-80 16,0 0-16-16,3 2 0 0,1-1-256 0,2 2-64 16,-1 2-16-16,-1 0 0 0,1 2-80 0,-3-2-16 15,1 6 0-15,0-2 0 0,-1 4-80 0,-1 0 0 16,-7 5-128-16,11-4 192 0,-1 6-192 0,-1 5 0 15,0-1 0-15,-2 5 0 0,-2 5 0 0,0 3 0 16,2 1 0-16,-3 12 0 0,-1 3 0 0,-3 6 128 16,-3 6-128-16,0 1 0 0,-3 6 208 0,-3 0-48 15,1 0-16-15,-2-1 0 0,-3-4 32 0,3 0 0 0,-3-2 0 0,2-2 0 16,-1-5 64-16,1 0 16 16,1-6 0-16,2-2 0 0,-1-4-96 0,4-4-16 15,1 1 0-15,1 1 0 0,0-7-144 0,2-1 0 0,1-2 0 0,0-1 0 31,0-3-1952-31,1-1-320 0</inkml:trace>
  <inkml:trace contextRef="#ctx0" brushRef="#br0" timeOffset="4105.74">5391 2571 17503 0,'0'0'1552'0,"0"0"-1232"0,0 0-320 0,2 11 0 15,-2-11 1312-15,8 9 208 0,3 0 32 0,2-4 16 0,1 1-304 0,3 1-64 16,2-5-16-16,2 1 0 0,5-3-416 16,2 0-64-16,2 0-32 0,3 0 0 0,2 0-416 0,0 0-96 15,1-1-16-15,-2-2 0 0,-1 2-336 0,-2 1-80 16,-3-1-16-16</inkml:trace>
  <inkml:trace contextRef="#ctx0" brushRef="#br0" timeOffset="5185.32">11141 1596 3679 0,'0'0'320'0,"0"0"-320"0,0 0 0 0,-6 6 0 0,1 3 2240 0,5-9 384 16,-6 6 80-16,6-6 16 0,0 0-1216 0,0 0-240 15,0 0-48-15,0 0-16 0,0 0-176 0,0 0-16 16,0 0-16-16,0 0 0 0,0 0-48 0,0 0-16 15,7-8 0-15,2-1 0 0,0-2-208 0,2 1-32 16,2-4-16-16,-1 0 0 0,-1 2-256 0,1-4-48 16,-1 1-16-16,2-1 0 0,-1-1-80 0,0 3-16 15,-2-1 0-15,-1 2 0 0,-1-1-128 0,-2 0-128 16,1 5 192-16,-1 0-192 0,-6 9 0 0,0 0 0 0,0 0 0 0,0 0 0 16,0 0 0-16,0 0 0 15,0 0 0-15,3 14 0 0,-1-1-128 0,-2 1 128 16,0 5 0-16,0 4-144 0,0-1 144 0,-2 4 0 15,1 4 0-15,0 4 0 0,0 4 0 0,-1 3 0 16,1 2 0-16,0 0-128 0,-2 4 128 0,1-1 0 16,-2 1 0-16,1 0 0 0,-2-5 128 0,-1-3-128 0,0-2 128 0,-1-4-128 15,-2-1 144-15,3-2-144 0,0-4 192 0,-2-2-192 16,-2-1 208-16,1-3-64 0,0 2-16 0,1-3 0 16,2-4-128-16,1 2-176 0,0-5 48 0,1-1 0 31,0-2-1648-31,4-9-320 0,0 8-64 0,0-8-8912 0</inkml:trace>
  <inkml:trace contextRef="#ctx0" brushRef="#br0" timeOffset="5349.1">10961 2482 13823 0,'0'0'1216'0,"-5"9"-960"0,5-9-256 0,-3 11 0 0,2-1 1568 0,1 2 272 15,0-12 48-15,4 10 16 0,1 1-256 0,1-3-48 16,2 0-16-16,2-5 0 0,4 1-512 0,3 1-112 15,2-1 0-15,2-3-16 0,1-1-352 0,1 0-64 16,2-1-16-16,2 1 0 0,0-1-336 0,-1 1-176 16,0 0 160-16,-1 0-160 15,-2 2-1184-15,0 2-336 0,-2 0-64 0,-3 1-16 0</inkml:trace>
  <inkml:trace contextRef="#ctx0" brushRef="#br1" timeOffset="13989.8">3904 5624 15375 0,'0'0'672'0,"0"0"160"0,0 0-672 0,0 0-160 16,0 0 0-16,0 0 0 0,0 0 896 0,0 0 160 0,0 0 32 0,6 9 0 15,2-4-64-15,2-3 0 0,2 1 0 0,4-1 0 16,3 0-192-16,4-1-64 0,3-1 0 0,4-1 0 16,0 1-320-16,4-3-80 0,3-1-16 0,1 2 0 15,-2-2-224-15,-3-1-128 0,5 1 128 0,-5 2-128 16,-1 0-192-16,-1 1-96 0,-3 0-32 0,-4 0-11456 16</inkml:trace>
  <inkml:trace contextRef="#ctx0" brushRef="#br1" timeOffset="14176.18">3962 6200 26719 0,'0'0'1184'0,"0"0"240"0,10 7-1136 0,4-3-288 16,3 1 0-16,3 2 0 0,6-1 656 0,0-2 80 15,5-2 16-15,1 0 0 0,6-4-112 0,-1 0 0 16,3-2-16-16,2-1 0 0,1-3-416 0,1 2-80 15,-2-2 0-15,3 2-9584 16,1 1-1904-16</inkml:trace>
  <inkml:trace contextRef="#ctx0" brushRef="#br1" timeOffset="14844.48">6080 4833 6447 0,'0'0'576'0,"0"-7"-576"16,-1-2 0-16,1 2 0 0,0 0 1632 0,0 7 224 0,0 0 32 0,0 0 16 16,0 0-768-16,0 0-160 0,0 10-16 0,-2 1-16 15,1 5-272-15,1 5-48 0,0 7-16 0,1 8 0 16,-1 6 64-16,0 7 16 0,-1 6 0 0,-2 9 0 16,-2 4-96-16,-1 8-16 0,-5 6 0 0,-3 3 0 15,-2 3-256-15,-1-1-48 0,-3 1-16 0,1-3 0 16,0-3-128-16,0-7-128 0,-4-7 192 0,4-7-192 0,0-10 208 0,1-5-64 15,1-6-16-15,1-3 0 0,4-7 0 16,-1-5 0-16,2-1 0 0,2-6 0 0,2-7-272 16,3-2-64-16,4-9-16 0,0 0-10944 15</inkml:trace>
  <inkml:trace contextRef="#ctx0" brushRef="#br1" timeOffset="15358.19">5988 4632 9215 0,'-2'-15'816'0,"0"-1"-656"16,2-2-160-16,3 1 0 0,0 0 1344 0,0 0 224 15,1 0 48-15,5 2 16 0,0 4-496 0,2-1-112 16,3 1 0-16,3 3-16 0,2-1-368 0,4 4-80 0,4 3-16 0,3 1 0 16,2 1-144-16,5 1-16 15,3 0-16-15,2 5 0 0,-2 3-240 0,2 4-128 0,1 5 128 0,0 3-128 16,-1 2 0-16,0 8 0 0,0 3 0 0,-3 4 0 16,1 2 0-16,-5 5 0 0,-4 2 0 0,-4 0 0 15,-3-6 0-15,-5-1 0 0,-3-4 0 0,-6 1 0 16,-4-1 0-16,-5-2 144 0,-5-2-16 0,-4 0-128 0,-4 0 576 15,-6-5 16-15,-4 3 0 0,-3 0 0 0,-3-3 0 16,-3 1 0-16,-3-4 0 0,-3-1 0 0,-1 1-256 0,1-1-48 16,-1 1-16-16,0 0 0 0,-1-2-112 0,2-3-32 15,1-3 0-15,2 0 0 0,-1-4-128 0,2 4 0 16,5-2 144-16,4 1-144 0,3 0 0 0,3 0 0 16,4-1 0-16,2 4 0 0,6 4 0 0,6-1-128 15,6 1 128-15,6 3-128 0,3 2 128 0,5 4 0 16,0-1 0-16,5 4-128 0,3 1 128 0,1-1 0 15,-2-1 0-15,0 3 0 0,-1-2 0 0,1 0 0 16,0 2 0-16,-3-6 0 0,-4 1 0 0,-1 1 0 16,-1-3 0-16,-3-2 128 0,-2-1-128 0,-2-2 144 15,0-3-144-15,-1 3 160 16,0 0-816-16,0-4-176 0,-1-3-16 0</inkml:trace>
  <inkml:trace contextRef="#ctx0" brushRef="#br1" timeOffset="16063.68">8172 5403 11967 0,'0'0'1072'0,"0"0"-864"0,-9-7-208 0,0 5 0 16,0 2 848-16,0 4 128 0,1 2 32 0,-3 2 0 15,-1 4-128-15,-1 2-32 0,-4 3 0 0,0 3 0 16,-2 3-32-16,-3 8-16 0,3 2 0 0,-3 2 0 16,-2 3 48-16,0 3 16 0,-1 5 0 0,-2 0 0 0,-2 2-432 0,2-1-96 15,2 1-16-15,4 0 0 0,5-6-160 0,2 2-32 16,5-5-128-16,4-2 192 0,5-3 80 0,4-5 16 16,4-2 0-16,5-3 0 0,4-5-32 0,3-1-16 15,5 0 0-15,3-5 0 0,4-3-240 16,1-5 176-16,2-1-176 0,1-2 160 15,8-2-464-15,1-1-80 0,2-3-32 0,3-2-11792 0</inkml:trace>
  <inkml:trace contextRef="#ctx0" brushRef="#br1" timeOffset="16415.98">9124 5591 20271 0,'-11'-5'1792'0,"4"3"-1424"16,-2 4-368-16,1 0 0 0,-1 3 384 0,0 6 0 15,-3 4 0-15,-3 4 0 0,-3 0 240 0,-2 5 48 0,-2 4 16 0,-3 0 0 16,-2 4 0-16,3 1 0 16,0 1 0-16,2-1 0 0,2 2-336 0,5-2-64 0,5-2-16 15,4 0 0-15,4-2-128 0,4-4-16 0,5-2-128 0,4-4 192 16,4-2-16-16,5-4-16 0,2-3 0 0,5-5 0 15,1-1 48-15,0-4 16 0,0-4 0 0,1-1 0 16,-1-4 96-16,0 0 0 0,0-4 16 0,-1-3 0 0,-3-3 144 16,-1-2 32-16,-3 1 0 0,-1-3 0 0,-2 2-16 15,-2-2 0-15,-2-1 0 0,-6-3 0 0,-3 3-48 16,-5-8-16-16,-5-4 0 0,-5-1 0 0,-3 1-176 16,-3 0-16-16,-2 2-16 0,0 3 0 0,-3 7-224 0,0 2 0 15,-1 5 0-15,4 4 0 16,-1 3-576-16,0 6-48 0,-2 3-16 0,3 5 0 15,2 4-2352-15,2-1-464 0</inkml:trace>
  <inkml:trace contextRef="#ctx0" brushRef="#br1" timeOffset="16829.89">10482 5398 13823 0,'20'-11'1216'0,"-6"4"-960"16,0-1-256-16,-3 2 0 0,0-3 1072 0,-4 5 160 15,-7 4 48-15,0 0 0 0,0 0-560 0,0 0-96 16,-9-6-32-16,-5 2 0 0,-7 1-32 0,-5 5-16 16,-3 0 0-16,-4 3 0 0,-4-1-160 0,0 4-48 15,2 2 0-15,0 1 0 0,2 2 144 0,3 4 32 16,2 0 0-16,4 1 0 0,3 1-64 0,5 2-16 0,2 0 0 0,4 0 0 15,3 0-208-15,5-2-32 16,2 2-16-16,2-1 0 0,5 3 160 0,-2-9 48 0,1 2 0 0,4 2 0 16,2 2-160-16,0 2-32 0,2 0 0 0,0-2 0 15,0 3-192-15,0-2 0 0,-1 2 128 0,-1-2-128 16,-2-2 0-16,-1 1 0 0,-2-1 0 0,-3-2 0 16,-3-2 288-16,-3 0 16 0,-3-3 0 0,-4 0 0 15,-5 2 528-15,-9 3 128 0,-8-3 0 0,2-4 16 16,-4 0-304-16,-5-2-64 0,-3 1-16 0,-6-4 0 15,-1 0-352-15,-2 1-80 0,0-2-16 0,1-3 0 0,5-1-384 0,2-1-80 16,1-3 0-16,7-2-16 16,5-2-2848-16,4-3-560 0</inkml:trace>
  <inkml:trace contextRef="#ctx0" brushRef="#br1" timeOffset="17589.99">12177 4125 2751 0,'0'0'256'0,"0"0"-256"0,0 0 0 0,0 0 0 16,0 0 2112-16,0 0 368 16,0 0 80-16,0 12 0 0,-2-2-1536 0,-3 1-304 0,-2 3-64 0,-2 2-16 15,-2 1 48-15,-3 5 0 0,-4 3 0 0,-2 3 0 16,-2 2 176-16,-3 1 32 0,-3 6 16 0,-4 8 0 15,-2 3 16-15,-2 7 0 0,3 3 0 16,0 12 0-16,0 6-336 0,-1 11-64 0,-2 2-16 0,2 4 0 16,0 2-288-16,-1 3-64 0,1-2-16 0,1 0 0 15,0-7 176-15,1-3 16 0,2-2 16 0,2-3 0 16,3-3 352-16,4-2 80 0,0 2 16 0,5-3 0 16,4-2-208-16,2 0-32 0,3-3-16 0,2 1 0 0,1-5-160 15,3-2-48-15,2 0 0 0,4-5 0 0,1-3-144 0,4-4-16 16,2-1-16-16,4 0 0 0,2-6-160 0,1 2 0 15,4-2 0-15,3-2 0 0,0-6-144 0,3-2-112 16,3 1-32-16,-8-14-14432 16</inkml:trace>
  <inkml:trace contextRef="#ctx0" brushRef="#br1" timeOffset="21085.89">20088 2454 6447 0,'0'0'576'0,"0"0"-576"16,0 0 0-16,0 0 0 0,-7 6 1056 0,7-6 96 16,-5 10 32-16,3-1 0 0,-1 4-208 0,3-4-32 0,0-9-16 0,4 13 0 15,1-1-192-15,1 2-32 0,4 0-16 0,2 1 0 16,-1 1-112-16,3 0 0 0,3 1-16 0,1 3 0 16,2 4-112-16,2 2 0 0,3-5-16 0,2 3 0 15,1 2-32-15,2-3 0 0,5 3 0 0,0-4 0 16,-1-3 64-16,2-2 16 15,0-6 0-15,2 1 0 0,-5 0 0 0,2-5 0 0,0-2 0 0,-1 0 0 16,0-1 96-16,2-3 32 0,1 1 0 0,2 1 0 16,3-3-48-16,0 0-16 0,1-1 0 0,-3-2 0 15,0-1-176-15,0-5-48 0,-3 2 0 0,1-3 0 16,1-1-80-16,1-3-32 0,-4 0 0 0,1 1 0 0,0 0-64 16,-1-1-16-16,-1-1 0 0,0 2 0 0,-4 4 48 15,-3-5 0-15,-1-1 0 0,-3-2 0 0,-2 1-16 16,-3 0 0-16,-3 1 0 0,-2 0 0 0,-2 0-160 15,-2 2 0-15,-2 3 144 0,-2-2-144 0,-2 5 0 0,-2-3 0 16,1 3 0-16,-3 7 128 16,0 0-1296-16,-6-6-256 0,6 6-48 0,-7-3-11696 15</inkml:trace>
  <inkml:trace contextRef="#ctx0" brushRef="#br1" timeOffset="21516.44">20846 3314 5519 0,'0'0'496'0,"0"0"-496"0,0 0 0 0,0 0 0 16,0 0 2448-16,0 0 400 0,7-7 80 0,0-2 16 15,2-4-1008-15,1-1-192 0,-1-1-32 0,2 0-16 0,0-2-560 0,0 1-112 16,1-3-32-16,-1-1 0 0,-2 1-320 0,1-4-64 16,-1-1-16-16,0 3 0 0,0-2-272 0,0 1-64 15,0 4-16-15,-3 4 0 0,2 2-240 0,-3 0 128 16,-1 5-128-16,-4 7 0 0,0 0 192 0,0 0-48 15,0 0-16-15,4 14 0 0,-1 1 32 0,1 5 0 16,-1 2 0-16,-1-1 0 0,1 2-160 0,-3 3 0 16,0-2 0-16,2 4 128 0,-2-4-128 0,2 1 0 15,-2 1 0-15,1-6 0 0,1-1 0 0,1 0 0 16,0-5 144-16,-1 2-144 0,1-5 0 0,0 0 0 16,1 2 0-16,0-6 128 15,-4-7-496-15,0 0-80 0,0 0-32 0,6 6-8224 16,-6-6-1664-16</inkml:trace>
  <inkml:trace contextRef="#ctx0" brushRef="#br1" timeOffset="21747.89">21028 3280 14735 0,'-4'13'1312'0,"2"-1"-1056"0,-2 5-256 0,3 2 0 16,1 5 1408-16,0-1 208 0,0 1 48 0,2 0 16 15,2-2-320-15,1 0-64 0,2 0-16 0,1 1 0 16,3-2-352-16,0-2-80 0,2-1-16 0,1 1 0 16,0-4-304-16,1-4-64 0,2-1-16 0,2 1 0 15,1-5-192-15,-1 2-64 0,3-1 0 0,-1-4 0 0,2-1-192 0,1 0 0 16,0-4 0-16,2 0 0 16,1-1-2288-16,2-4-400 0</inkml:trace>
  <inkml:trace contextRef="#ctx0" brushRef="#br1" timeOffset="22321.02">22154 3154 15135 0,'0'0'672'0,"0"0"144"0,0 0-656 0,-6 8-160 15,1 5 0-15,0 2 0 0,0 3 912 0,0-1 160 0,0 4 16 0,0 3 16 16,1 3-320-16,0-2-64 0,1 3-16 0,1-3 0 15,-2 2-288-15,2-4-64 0,-1-1-16 0,2-2 0 16,1 0-16-16,2-2 0 0,1-5 0 0,2-2 0 16,-5-11 128-16,9 9 32 0,-9-9 0 0,12 5 0 15,0-5 176-15,1-2 48 0,-1-7 0 0,1 0 0 0,0-4-112 0,-1-2-16 16,1 0 0-16,-3-1 0 0,3 4-384 0,0-2-64 16,-4-2-128-16,1 4 176 0,-1 2-176 15,-2-2 0-15,1 6 0 0,-8 6 128 0,8-8-128 0,-8 8 0 16,0 0 0-16,0 0 0 0,7 9-144 0,0 0 144 15,-1 4-192-15,-4-1 192 0,2 1 0 0,0 2 0 16,-1-1 0-16,2 0 0 0,-5-14 0 0,6 10 0 16,2 2 0-16,1-7 0 0,1-6 0 0,1-2 0 15,1 1 0-15,0-2 0 0,2-4 0 0,2 0 0 16,0-4 0-16,2-1 0 0,1 0 0 0,-1-2 0 16,-2-1 0-16,0-2 0 0,-2 1 128 0,-3 1-128 15,0-2 0-15,0 0 0 0,-2 0 128 0,-3-2-128 16,-1 0 0-16,0-2 0 0,-1 4 128 0,-2 2-128 15,1 1 0-15,-1 2 0 0,-2 5 0 0,0 8 0 16,0 0 0-16,0 0 0 16,0 0-1968-16,0 0-384 0,0 0-80 0</inkml:trace>
  <inkml:trace contextRef="#ctx0" brushRef="#br1" timeOffset="22692.69">22857 3328 5519 0,'0'0'496'0,"0"0"-496"0,0 0 0 0,-3 8 0 16,3-8 2144-16,-6 10 336 0,1-2 64 0,2 2 16 0,-4-2-1152 0,1 3-208 15,1-1-48-15,-3 4-16 0,2 1-96 16,2 4-16-16,-4 3 0 0,3 0 0 0,0-1-240 0,0 1-48 15,3-1-16-15,0 2 0 0,4-4-128 0,1 0-16 16,4-2-16-16,-1-2 0 0,3-2 64 0,-1 0 16 16,2-6 0-16,0 2 0 0,1-4-64 0,1-2 0 15,-1-2 0-15,2-3 0 0,1-1 192 0,-3-5 16 16,2 1 16-16,0-6 0 0,0-1-96 0,-2-1-32 16,-2-6 0-16,1 4 0 0,-4 1-32 0,-2-1 0 15,-3-6 0-15,-4 4 0 0,-1 1-384 0,-3-1-96 16,0-1-16-16,-2 0 0 0,-2 1-144 0,-1 2 0 15,-1 0 144-15,1 2-144 16,-4 0-496-16,1 3-160 0,0-1-48 0,5 7-16272 0</inkml:trace>
  <inkml:trace contextRef="#ctx0" brushRef="#br1" timeOffset="27811.05">12039 6805 8287 0,'0'0'736'0,"0"0"-592"15,0 0-144-15,0 0 0 0,0 0 1696 16,0 0 304-16,0 0 64 0,-1-4 16 0,1-1-896 0,0-2-176 16,1 1-48-16,1 1 0 0,1-4-32 0,-1 3-16 15,1-4 0-15,0 2 0 0,0-3-144 0,1 2-48 16,0-4 0-16,1 0 0 0,-1-1-64 0,0 0-16 16,3-1 0-16,0-2 0 0,-1 0-80 0,0-1-32 15,1-2 0-15,-1 0 0 0,-1 1-80 0,0 0 0 16,-1 2-16-16,2-4 0 0,-2 1-176 0,0 1-48 15,-1 1 0-15,-2-1 0 0,1 0 16 0,0 1 0 16,-1 2 0-16,0 0 0 0,0 4-96 0,1-1 0 16,-1 1-128-16,-2 6 192 0,1 0-192 0,0 6 0 15,0 0 0-15,0 0 0 0,0 0 0 0,0 0 0 16,5 6 0-16,-3 3 0 0,0 1 0 0,3 3 0 16,-1-2 0-16,-1 5 0 0,1 1 0 0,1 2 0 0,2 2 0 0,-1 2 0 15,0 0 0-15,1 2 0 16,-1 2 0-16,0-3 0 0,1 0 0 0,0-2 0 15,-2-3 0-15,2 0 0 0,-1-2 192 0,-1 0-64 16,-1 0-128-16,0-2 192 0,1-4 32 0,0 2 0 16,0-4 0-16,0 0 0 0,0-3-16 0,2 2 0 0,-7-8 0 15,9 5 0-15,-9-5 0 0,0 0 0 16,0 0 0-16,7-2 0 0,0-4 48 0,-1-1 16 0,-2-1 0 0,0-4 0 16,-1 0-48-16,1-1-16 0,0-2 0 0,0-3 0 15,-2-2-80-15,1-6 0 0,-1 1-128 0,0-4 192 16,2 3-192-16,-1-6 128 0,0-2-128 0,1-2 0 15,-1 1 128-15,1-3-128 0,0-3 0 0,0-3 0 0,0-1 0 16,1-3 128-16,1-1-128 0,-1 2 0 0,2-3 0 0,-1-1 0 16,-1 1 0-16,1 1 0 0,2-1 0 0,-2 0 0 15,1 3 0-15,-1 3 0 0,0-6 0 0,0 8 0 16,-1 1 0-16,0 2 0 0,0 1 0 0,-4 3 0 16,0 0 0-16,1 5 0 0,-2 2 0 0,-2-1 0 15,1 1 0-15,0 2 0 0,1 5-128 0,-3 0 128 16,2 2 0-16,1 0 0 0,1 0 0 0,2 1 0 15,-3 1 0-15,2-4 0 0,1 1 0 0,1 1-128 16,-2 0 128-16,5 0 0 0,-2 3 0 0,1 2 0 16,0-1-128-16,2 0 128 0,2 0 0 0,-2 1 0 15,2 2 0-15,-1 0 0 0,0-4-176 0,0 4 176 16,0 0-160-16,-1-1 160 0,1 2-128 0,-2 2 128 16,-1-2 0-16,0 3-144 0,0-2 144 0,-1 3 0 15,0 0 0-15,1 2-128 0,-6 5 128 0,8-5 0 16,-2-3 0-16,0 2 0 0,1-1 0 0,-1 0 0 15,3 2 0-15,-9 5 0 0,9-5 0 0,-1-2-128 16,-2 2 128-16,4 3 0 0,-2-2 0 0,2-1 0 16,0 0 0-16,0 1-128 0,0-1 128 0,-1-2 0 15,-1 2 0-15,-1 1 0 0,2-3 0 0,-2 2 0 0,2 1 0 16,-9 4 0-16,10-4 0 0,-10 4 0 16,10-5 0-16,-10 5 0 0,0 0 0 0,9-3-128 0,-9 3 128 0,0 0 0 15,10 2 0-15,-10-2 0 0,0 0 0 0,10 2 0 16,-10-2 0-16,0 0 0 0,9 0 0 0,-9 0 0 15,0 0 0-15,10-1 0 0,-10 1 0 0,9 0 0 16,-9 0 0-16,9-1 0 0,-9 1 0 0,10-2 0 16,-10 2 0-16,12-1 0 0,-3 0 0 0,-1 0 0 15,-8 1 0-15,12 0 0 0,-1 0 0 0,1 0 0 0,-1 0 0 0,1 1 0 16,-1 0 0-16,1 2-128 0,2 2 128 0,1-3 0 16,-2 0 0-16,2-1 0 0,1 0 0 0,2 2 0 15,1-2 0-15,-1 0 0 0,0 1 0 0,0-1 0 16,-1 0 0-16,1-1 0 0,-3 0 0 0,1 0 0 15,-2 3 0-15,0-6 0 0,-2 1 0 0,2-1 0 16,-1 0 0-16,0 2 0 0,-2 0 0 0,1 1 0 16,-2 0 0-16,-10 0 0 0,10 0 0 0,1-1 0 15,0-1 0-15,0 1 0 0,-3-3 0 0,2 3 0 16,-10 1 0-16,10-1 0 0,1-1 0 0,0 1 0 16,-1-1 0-16,0 0 0 0,3 1 0 0,-1 1 0 15,-2-2 0-15,1-1 0 0,0 3 0 0,1-3 0 16,-2 2 0-16,0 0 0 0,4-2 0 0,0 2 0 15,1 0 0-15,2 0 0 0,0-1 0 0,1 1 0 16,-3 0 0-16,2 0 0 0,-3 1 0 0,0-2 0 16,0 1 0-16,-1-2 0 0,-2 2 0 0,1 0 0 15,-2 0 0-15,1-1 0 0,-2 2 0 0,1-1 0 16,0-1 0-16,-10 2 0 0,0 0 0 0,9-3 0 0,-9 3 0 16,9-3 0-16,-9 3 0 0,0 0 0 0,0 0 0 0,0 0 0 15,0 0 0-15,0 0 0 0,0 0 0 0,0 0 0 16,0 0 0-16,0 0 0 0,0 0 0 0,0 0 128 15,0 0-128-15,0 0 0 0,0 0 0 0,0 0 0 16,0 0 0-16,0 0 0 0,0 0 0 0,0 0 0 16,0 0 0-16,0 0 0 0,0 0 0 0,0 0 0 15,0 0 0-15,0 0 0 0,0 0 0 0,-9 4 0 16,9-4 0-16,0 0 0 0,-9 4 0 0,9-4 0 0,-9 5 0 0,9-5 0 16,0 0 0-16,0 0 0 0,-6 10 0 15,6-10 0-15,0 0 0 0,0 0 0 0,0 0 0 0,0 0 0 16,-5 8 0-16,5-8 0 0,0 0 0 0,0 0 0 15,0 0 0-15,0 0 0 0,0 0 0 0,0 0 0 16,0 0 0-16,0 0 0 0,0 0 0 0,0 0 0 16,0 0 0-16,0 0 0 0,0 0 0 0,0 0 0 15,0 0 0-15,0 0 0 0,0 0 0 0,0 0 0 16,0 0 0-16,0 0 0 0,0 0 0 0,1 11 0 16,-1-11 0-16,0 14 0 0,-1-3 0 0,1 3 0 15,1 2 0-15,3 3 0 0,-1 3 0 0,-1 2 0 16,-1-1 0-16,2 2-128 0,1 3 128 0,1-4 0 15,0 3 0-15,-1-3 0 0,-3 3 0 0,3-3 0 16,-2-4 0-16,0 1 0 0,-2-4 0 0,2-1 0 16,-2 0 0-16,0-2 0 0,0-5 0 0,0-9 0 15,0 10 128-15,0-10-128 0,0 0 0 0,0 0 144 16,0 0-144-16,0 0 0 0,0 0 144 0,0 0-144 0,0 0 0 16,0 0 144-16,0 0-144 0,0 0 128 15,0 0-128-15,-6-9 128 0,1 2-128 0,1-2 0 0,4 9 0 16,-3-10 0-1,1-3-1552-15,-1 4-352 0,1 0-64 0</inkml:trace>
  <inkml:trace contextRef="#ctx0" brushRef="#br1" timeOffset="28631.52">13401 5407 12783 0,'0'0'560'0,"8"-4"128"0,1-6-560 0,-4 4-128 0,-5 6 0 0,6-8 0 16,1 0 896-16,-7 8 160 0,1-10 32 0,0 2 0 15,-1 8 0-15,0 0 16 0,-2-10 0 0,2 10 0 16,-7-6-192-16,0 4-32 0,-2 2-16 0,-1 2 0 16,-2 1-96-16,0 6-32 0,-2 1 0 0,-7 4 0 15,-2 3-192-15,1 3-32 0,-1 3-16 0,-2 4 0 16,1-3 80-16,-1 5 32 0,3 3 0 0,1-3 0 0,3 2-80 16,5 1-16-16,4-4 0 0,4 0 0 0,3-2-256 15,4 2-64-15,2 1-16 0,5-3 0 0,1-1-176 0,3 1 128 16,-1-5-128-16,2 1 128 0,0 1-128 15,2-3 0-15,0 0 144 0,-1 1-144 0,1 0 0 0,0 6 0 16,1 0 0-16,-1 1 128 0,-3-3-128 0,1 3 0 16,-3-1 0-16,1 3 0 0,-3-3 0 0,-2 2 0 15,-1 2 0-15,-3-3 0 0,-3 0 0 0,-1-2 192 16,-1 1-64-16,-2-2 0 0,-1 2 224 0,-6-3 48 16,1-1 16-16,-1 1 0 0,-4-5-96 0,-1 0-32 15,2-1 0-15,-1-4 0 0,0-5-64 0,0 0-16 16,-1-4 0-16,1-1 0 0,0-4-80 0,-2-3-128 0,-2 0 176 0,3-6-176 15,-1 0 144-15,4-4-144 16,2-1 0-16,3-2 144 0,-1-5-144 0,6-2 0 16,1 0 0-16,5-3 0 0,2-2 0 0,5-3 0 15,4-2 0-15,4 2 0 0,-3 0-160 0,6-1 160 16,-2-1 0-16,2 0-144 0,1-2 144 0,-1-1 0 0,1-1 0 0,0 0-128 16,-1-1 128-16,0 0 0 0,-2-5 0 15,0 1 0-15,-3 0 0 0,1-1 0 0,-2 1 0 16,-1 5 0-16,-3 0 0 0,-2 3 0 0,-4-1 0 0,-2 4 0 15,-6 4 0-15,-2 0 0 0,-4 4 0 0,-2 0 0 16,-4 2 0-16,-2 3 0 0,-1 3 0 0,-1 1 0 16,-2 1-352-16,3 7 16 0,-2 1 0 0,4 3 0 31,2 4-1824-31,3 3-352 0,-2-1-80 0</inkml:trace>
  <inkml:trace contextRef="#ctx0" brushRef="#br1" timeOffset="29282.62">15203 5216 5519 0,'0'0'496'0,"0"-8"-496"0,0-2 0 0,1 2 0 16,-1 8 2048-16,0 0 320 0,2-10 64 0,-2 10 16 15,0 0-960-15,0 0-192 0,0 0-32 0,0 0-16 0,0 0-480 16,0 0-112-16,-2 10-16 0,-3-1 0 0,-4 4 64 0,0 5 16 16,-1 3 0-16,-2 7 0 0,-2 2 32 0,0 3 0 15,0 4 0-15,2 6 0 0,0 0 32 0,0 9 16 16,-1 7 0-16,0 4 0 0,0 2-160 0,2 4-16 16,-2 3-16-16,4 7 0 0,1 0-224 0,0-2-64 15,2-4 0-15,0-9 0 0,4-1-192 0,1-7-128 16,-1-8 160-16,2-6-160 0,2-4 288 0,0-2-32 15,1-3-16-15,1-8 0 0,1-3-32 0,2-6 0 0,1-2 0 16,2-1 0-16,2-7 0 0,-1 1 0 16,2-5 0-16,1-2 0 0,1-2-208 0,3-3 0 15,1-2 0-15,0-3 0 16,-1-4-304-16,-2 0-96 0,-2-1-32 0,-1 2 0 16,-2 0-688-16,-2-1-144 0,-4-1-16 0,-1 0-7936 15,-3 0-1600-15</inkml:trace>
  <inkml:trace contextRef="#ctx0" brushRef="#br1" timeOffset="29418.75">14698 6120 27647 0,'-19'-4'1216'0,"11"0"256"0,8 4-1168 0,0 0-304 0,-1-8 0 0,1 8 0 16,10 0 1216-16,4 0 176 0,3 0 32 0,3 3 16 16,4-1-864-16,4 0-160 0,3-2-32 0,2-2-16 15,9 0 96-15,0-2 32 16,2-5 0-16,6 0 0 0,3-1-272 0,2 2-48 0,-2-2-16 0,1 3 0 15,-6-3-736-15,-4 2-160 0,-2-4-32 0</inkml:trace>
  <inkml:trace contextRef="#ctx0" brushRef="#br1" timeOffset="32157.98">16893 5713 4607 0,'0'0'400'0,"0"0"-400"15,0 0 0-15,-9 4 0 0,2 2 2160 0,7-6 336 16,-5 6 80-16,5-6 16 0,0 0-1216 0,0 0-240 0,-8 5-48 0,8-5-16 16,0 0-224-16,0 0-32 0,0 0-16 0,0 0 0 15,0 0-32-15,0 0 0 0,0 0 0 0,0 0 0 16,0 0-160-16,0 0-32 0,0 0-16 0,11-1 0 16,1-1-32-16,1 0 0 0,4 2 0 0,2 0 0 15,3-1 0-15,3 1 0 0,3-1 0 0,4 1 0 16,3 0-80-16,0 0-32 0,5-1 0 0,-1-1 0 15,-1 1-96-15,1 0 0 0,2-3-16 0,-4 1 0 16,-4 1-64-16,-1-1-16 0,-2 2 0 0,1-3 0 0,-3-1 32 0,-1 1 0 16,-2 2 0-16,-2-1 0 0,-3-1-96 0,-1 1-16 15,-1-1 0-15,0 1 0 0,-3 1-144 0,-1 0 0 16,-2 1 0-16,-2 0 128 0,-10 1-128 0,0 0 0 16,10-1 0-16,-10 1 128 0,0 0-368 0,10-2-80 15,-10 2 0-15,0 0-16 16,0 0-2464-16,0 0-480 0,0 0-112 0,0 0 0 0</inkml:trace>
  <inkml:trace contextRef="#ctx0" brushRef="#br1" timeOffset="32924.82">19666 4711 8287 0,'0'0'368'0,"-4"-7"80"0,-3-5-448 0,4 2 0 0,-2 1 0 0,-1 4 0 0,6 5 1216 0,-8-8 176 15,-3 3 16-15,1-1 16 0,0-2-464 0,0 5-112 16,1-1-16-16,-2 2 0 0,-3 1-80 0,-3 2-32 16,-2 3 0-16,-4 0 0 0,-5 2-240 0,0 3-48 15,0-1-16-15,-1 2 0 0,-2 4-32 0,2-1-16 16,0 1 0-16,1 4 0 0,3 3 64 0,0 3 16 15,1-2 0-15,4 1 0 0,-2 4-256 0,5-1-64 16,-1 6 0-16,4 2 0 0,2 2 64 0,6 1 16 16,3 0 0-16,3 2 0 0,4-1-208 0,4 3 128 15,3 0-128-15,5-1 0 0,1 3 128 0,5 1-128 16,1-2 0-16,4 1 144 0,-1-5-144 0,3 5 0 16,2 4 144-16,-2-4-144 0,-1 2 0 0,-1-3 128 15,-3 1-128-15,-2-2 0 0,-3-2 128 0,-2-1-128 16,0 2 160-16,0-2-160 0,-6-3 448 0,-1 1-16 0,-1 1 0 15,-1-2 0-15,-2-2-240 0,-2 2-64 16,-2-3 0-16,1-1 0 0,-3-4 0 0,0 4 0 16,-4 0 0-16,2-4 0 0,-4 0 64 0,1-2 0 15,-2 1 0-15,-1-2 0 0,-1 2 0 0,-2-1 0 0,-3-4 0 0,-1-2 0 16,-3-2 32-16,-1-3 16 0,-2 0 0 16,0-4 0-16,-3 1 128 0,-2-2 16 0,-1 0 16 15,1-4 0-15,-1-2-64 0,0-5-16 0,-2 0 0 0,0-4 0 16,-3-6-96-16,2-1-32 0,0-1 0 0,2-2 0 15,2-3-192-15,0-4 176 0,2-2-176 0,3-2 160 16,1-2-160-16,7-3 160 0,0 0-160 0,5 4 160 16,4 1-160-16,2 4 0 0,2 4 0 0,5 3 0 15,3 1 0-15,3 2 0 0,4 3-128 0,4-3 128 0,3 4 0 16,0-1-176-16,2 5 176 0,4 0-128 0,3 2 128 0,4 3 0 16,2 2 0-16,1 4-128 0,4-1-48 0,2 3 0 15,2 1 0-15,-2-1 0 16,0 1-592-16,-5-1-112 0,-3 1-16 0,-14-5-16 15,1 1-1472-15,0 1-304 0,-1-2-48 0</inkml:trace>
  <inkml:trace contextRef="#ctx0" brushRef="#br1" timeOffset="33609.83">19755 3755 8287 0,'-7'-11'368'0,"7"11"80"0,-1-10-448 0,1 10 0 0,2-8 0 0,-2 8 0 0,11-1 1392 0,1 2 192 15,2 2 32-15,4 2 16 0,4 1-976 0,1 1-192 16,1 3-32-16,4 1-16 0,2 4 144 0,2 4 16 16,0 2 16-16,0 5 0 0,-1 2-48 0,2 8-16 15,2 7 0-15,-2 3 0 0,-1 4-160 0,-3 7-48 16,0 4 0-16,-1 0 0 0,0 4-160 0,1-2-32 16,0 3-128-16,-1 3 192 0,-2 2 64 0,-1-1 16 15,4 0 0-15,-4 0 0 0,-1 1 400 0,-3-2 80 16,0 2 16-16,-3 0 0 0,-3-1-192 0,-1 0-48 15,0 1 0-15,-3 3 0 0,1-1-240 0,0 0-48 16,-5 1-16-16,0-3 0 0,-2 1-64 0,-1-3-16 16,-3 1 0-16,-1 0 0 0,-2 1-144 0,-3-3 128 15,2 0-128-15,-3 0 128 0,-2-1 48 0,1 0 0 0,-2 0 0 16,-1-1 0-16,-3-3 224 0,-1 0 48 16,1-2 16-16,-2 4 0 0,-2-4 112 0,-3 3 0 0,-3-7 16 15,-2 1 0-15,-2-2-192 0,-2 0-32 0,-3 3-16 16,0-3 0-16,-1-7-96 0,0-2-32 0,-1 1 0 0,-2-3 0 15,-1-1 64-15,2-4 16 0,-1-2 0 0,1-2 0 16,-1-6-48-16,0-1-16 0,0-2 0 0,-1-3 0 16,0-2-240-16,3-4 128 0,2-4-128 0,5 0 0 15,0-2-304-15,5 1-144 0,2-5-48 16,4 2-10192-16,2-4-2048 0</inkml:trace>
  <inkml:trace contextRef="#ctx0" brushRef="#br1" timeOffset="51103.27">3779 9858 6447 0,'0'0'272'0,"0"0"80"0,-6-1-352 0,-1-1 0 16,1 4 0-16,0-4 0 0,-1 0 1680 0,1 0 272 15,0 0 48-15,-1 2 16 0,2-1-528 0,5 1-96 0,-6 0-32 0,6 0 0 16,0 0-176-16,0 0-32 16,0 0-16-16,0 0 0 0,0 0-416 0,0 0-80 15,0 0 0-15,0 0-16 0,9 1-112 0,3-1 0 16,5 2-16-16,2-2 0 0,3-2-32 0,3 1 0 0,3-2 0 0,1 1 0 15,3-1-272-15,1 2-64 16,0-3-128-16,0 0 192 0,0 3-192 0,-2 0 128 16,-3 1-128-16,0-2 0 0,-2 1 128 0,0 1-128 15,-6 1 0-15,-1-1 0 16,-1 0-1184-16,-2 2-336 0,-2-1-64 0</inkml:trace>
  <inkml:trace contextRef="#ctx0" brushRef="#br1" timeOffset="51315.25">3780 10388 24527 0,'0'0'1088'0,"0"0"224"0,5 6-1056 0,3-2-256 0,2 0 0 0,2 1 0 0,0-4 1104 0,5 0 176 15,4-1 16-15,4-1 16 0,1-4-192 0,4 0-32 16,-1 0-16-16,4-3 0 0,2 2-640 0,0 1-128 15,0-4-32-15,-2 3 0 0,-2-1-272 0,-3-2-224 16,-3 3 32-16,-1-3-14784 16</inkml:trace>
  <inkml:trace contextRef="#ctx0" brushRef="#br1" timeOffset="54972.85">5454 9460 15135 0,'-5'-13'672'0,"4"3"144"0,-2 1-656 0,1-1-160 16,2 10 0-16,0 0 0 0,-1-8 560 0,1 8 80 16,0 0 0-16,0 0 16 0,-4 9-32 0,1 5-16 15,1 4 0-15,-1 5 0 0,1 4-32 0,-1 6-16 16,3 2 0-16,3 6 0 0,-3 6 0 0,0 3 0 16,-3 5 0-16,2 5 0 0,-2 5-176 0,-3 4-16 15,0 3-16-15,-3 6 0 0,1-5-128 0,-1 2-32 16,-1-3 0-16,0-4 0 0,-2-7-192 0,2-5 0 15,1-5 0-15,2-7 0 0,2-7 128 0,0-5-128 16,2-9 0-16,2-5 144 16,1-7-1120-16,0-11-240 0,0 0-32 0</inkml:trace>
  <inkml:trace contextRef="#ctx0" brushRef="#br1" timeOffset="55373.33">5343 9563 11967 0,'-12'-27'1072'0,"8"9"-864"0,2-1-208 0,2-1 0 0,2-3 1408 0,3 0 256 16,4 0 32-16,5 1 16 0,0 0-816 0,4 3-144 16,4 1-48-16,-1 2 0 0,5-2-336 0,2 4-80 15,1 1-16-15,4 0 0 0,5 3 48 0,3 0 16 16,1 6 0-16,0 3 0 0,0 3-64 0,-4 5-16 15,-3 4 0-15,0 7 0 0,-2 0-32 0,-7 3-16 16,-3 9 0-16,-5 0 0 0,-3 8 32 0,-3 4 0 16,-5 3 0-16,-4 2 0 0,-4 0-112 0,-3-4-128 15,-5 2 176-15,-4-4-176 0,-3-1 192 0,-5-1-192 16,-2-2 192-16,-3 4-192 0,-1-3 288 0,-3-1-48 16,-5-2-16-16,0 0 0 0,0-7 96 0,1 0 0 15,-2-3 16-15,5-1 0 0,1-2-112 0,6-2-32 16,5 2 0-16,4-2 0 0,5-1-192 0,6 1 0 15,4 1 128-15,5 0-128 0,4 2 0 0,6 4 0 16,4-3 0-16,5 5 0 0,6-2 0 0,3 4 0 16,4-1 0-16,-2-1 0 0,1 1 0 0,-2-5 0 15,-2 2 0-15,-3-3 0 0,-2 4 0 0,-1-5 0 0,-3-2 0 16,-1-2 0-16,-4-1-208 0,-2-3 16 0,0-1 0 0,-5-1-8240 16,2-5-1632-16</inkml:trace>
  <inkml:trace contextRef="#ctx0" brushRef="#br1" timeOffset="57021.44">9539 8960 15663 0,'0'0'1392'0,"-12"-1"-1120"0,1-3-272 0,-2 3 0 16,-2 0 1072-16,-2 6 144 0,-2 1 48 0,-4 2 0 15,2 1-384-15,-4 0-80 0,-1 3-16 0,-1 4 0 0,0-2-256 0,1 2-48 16,2 3-16-16,-3 3 0 0,3 2-128 0,1 3-16 16,0-3-16-16,0 5 0 0,0 0-64 0,3 3-16 15,2 2 0-15,4 2 0 0,4 1-224 0,2 0 0 16,3 0 128-16,4-1-128 0,3 1 128 0,6-2-128 16,2-4 176-16,4 2-176 0,7 2 368 0,1-3-48 15,1-3 0-15,4 1 0 0,2-1-48 0,3-1-16 16,1 4 0-16,1-1 0 0,-1-1-256 0,0 1 128 15,-6 2-128-15,-4-3 0 0,-5 0 144 0,-2 0-144 16,-3 4 0-16,-3-2 144 0,-5-5-144 0,-1 5 160 16,-3-2-160-16,-3-1 160 0,-4 1 96 0,-2-2 0 15,-2-2 16-15,-2-4 0 0,-2-1 272 0,-2 1 48 16,-3-2 16-16,-3 1 0 0,-5-2-160 0,-2-1-48 16,0-2 0-16,-2 1 0 0,1-6-144 0,-4 1-16 0,-1-1-16 15,4-5 0-15,0 2-96 0,3-3 0 16,3-5-128-16,0-6 192 0,3-3-16 0,4-6-16 15,3-2 0-15,3-5 0 0,4-8-16 0,6-2 0 0,3 2 0 0,6-3 0 16,3-2-144-16,1 3 0 0,3 1 0 16,1 7-176-16,2 6 48 0,2 2 0 0,0 5 0 15,5 1 0-15,3 6 128 0,1 3-128 0,0 3 128 0,2 2-128 16,0 1 128-16,-1 7-128 0,-1 5 128 0,-2 1-128 16,2-1-64-16,-1 1 0 0,-4 1 0 0,-1 0 0 15,-2-2-2368-15,-2 0-496 16</inkml:trace>
  <inkml:trace contextRef="#ctx0" brushRef="#br1" timeOffset="57748.96">11097 9799 4607 0,'0'0'400'0,"0"0"-400"15,-9-5 0-15,-1 3 0 0,-3-2 3072 0,-1 3 512 16,-2 1 128-16,-1 3 0 0,-1 3-1904 0,-3 2-384 16,-5 0-80-16,1 2 0 0,-2 5-640 0,-1 3-112 15,-1 4-16-15,1 3-16 0,-1 2 48 0,1 3 16 0,0 2 0 0,4 8 0 16,1-1 16-16,4 2 16 15,1 5 0-15,3-3 0 0,5-1-272 0,4-3-64 16,5-8-16-16,2 0 0 0,3 1-32 0,5-5 0 0,0 0 0 16,6-8 0-16,6-2-80 0,3-1-32 0,1-4 0 0,4-1 0 15,3-5-160-15,1 0 0 0,0-3 0 0,4-3 0 16,4-4-1264 0,-2-4-336-16,-1 2-64 0,-5-8 0 0</inkml:trace>
  <inkml:trace contextRef="#ctx0" brushRef="#br1" timeOffset="58154.49">11773 9911 21183 0,'0'0'944'0,"-11"1"192"0,-1 1-912 15,1 4-224-15,-2 7 0 0,-2 2 0 0,-2 2 1344 0,0 2 240 16,-3 6 32-16,-2 3 16 0,-5-1-736 0,0 1-160 15,1 0-32-15,0 0 0 0,2 3-80 0,0-3-32 16,6-1 0-16,4 0 0 0,4-1-336 0,5-3-80 16,5-4-16-16,4-3 0 0,4-5-160 0,5-5 192 15,1 0-192-15,4-3 192 0,1-3 16 0,4-3 16 16,1-3 0-16,4 0 0 0,-3-3 16 0,1 0 0 16,-1-3 0-16,1-1 0 0,0 0-112 0,-1-2 0 0,-5 0-128 15,-1-2 192-15,-3 2-192 0,-2-2 144 16,-3 0-144-16,-4-3 128 0,-3 4 208 0,-4-3 48 15,-4 0 0-15,-1-2 0 0,-5 1 0 0,0 0 0 16,-2 1 0-16,-3 2 0 0,-3 3-384 0,2 4 144 0,-1 5-144 16,1 2 0-1,-2 1-864-15,1 2-288 0,2 2-48 0,3 4-9296 0,0 0-1856 0</inkml:trace>
  <inkml:trace contextRef="#ctx0" brushRef="#br1" timeOffset="58542.94">12621 9840 13823 0,'6'-4'1216'0,"2"-3"-960"16,0 1-256-16,-3-1 0 0,0-5 1616 0,-1 1 288 15,-2 1 48-15,-2-2 16 0,-1 5-864 0,-3-2-160 16,-2 4-48-16,-4 0 0 0,-3-2-256 0,-1 4-48 15,-1 1-16-15,-3 2 0 0,-4 3-128 0,1 2-16 16,-1 4-16-16,-1 0 0 0,1 3 160 0,2 4 48 16,2-2 0-16,3 1 0 0,2-1-208 0,4 4-32 15,2-1-16-15,0 2 0 0,6 2 96 0,1-2 32 16,4-1 0-16,2 1 0 0,3 1-192 0,3 2-48 16,0-1 0-16,4 3 0 0,1-1-16 0,3-1-16 15,0 2 0-15,1 2 0 0,-1-4-96 0,-1 4 0 16,-3-3-128-16,-2-2 192 0,-2 2-64 0,-6-2-128 15,-1-4 176-15,-2 0-176 0,-5-3 608 0,-2 0 16 0,-3-1 0 16,-5-3 0-16,-3 1 0 0,-4-2 0 16,-4 2 0-16,-2-3 0 0,-3-2-304 0,-14 1-64 15,5-2-16-15,0-1 0 0,2-3-240 0,3-1 0 0,-3-3-192 16,4 1 192 0,0 1-3296-16,1-3-544 0,-16-4-128 0,5 1 0 0</inkml:trace>
  <inkml:trace contextRef="#ctx0" brushRef="#br1" timeOffset="60279.78">13816 8846 13823 0,'0'0'1216'0,"0"0"-960"15,0 0-256-15,-7 10 0 0,1-3 752 0,-1 5 96 16,-2 4 32-16,-2 3 0 0,1 0-16 0,-1 6 0 15,-3 3 0-15,-1 4 0 0,-3 3-80 0,-4 5-16 16,-3 3 0-16,-2 5 0 0,0 6 48 0,-3 5 0 16,1 6 0-16,-1 8 0 0,2 3-304 0,4 4-48 15,3-2-16-15,3-1 0 0,4-1-192 0,5-3-64 16,3-2 0-16,3-5 0 0,4-5 48 0,4-6 0 16,3-4 0-16,2-6 0 0,3-1-240 0,2-5 176 15,3-5-176-15,2-3 160 16,1-6-1120-16,4-1-208 0,2-6-48 0</inkml:trace>
  <inkml:trace contextRef="#ctx0" brushRef="#br1" timeOffset="60873.7">14529 9220 13823 0,'0'0'1216'0,"0"0"-960"16,0 0-256-16,0 0 0 0,0 0 1136 0,0 0 176 16,0 0 32-16,0 0 16 0,-9 12-496 0,0 5-96 15,-1 1-32-15,-3 3 0 0,-2 9-128 0,0 4-32 16,-2 7 0-16,1 1 0 0,0 6 192 0,1 6 48 0,-1 5 0 0,0 5 0 16,4-2-208-16,2 4-32 0,2 3-16 15,3-7 0-15,1-1-176 0,3-7-48 0,1-1 0 0,5-8 0 16,0 1-208-16,1-9-128 0,2-4 128 0,1-6-128 15,0-6 128-15,2 0-128 0,-1-7 160 0,2-2-160 16,-1 1 0-16,1-8-240 0,-2-2 32 0,0-5-8592 16,-10 2-1712-16</inkml:trace>
  <inkml:trace contextRef="#ctx0" brushRef="#br1" timeOffset="61036.61">14149 9985 17503 0,'0'0'1552'0,"0"0"-1232"0,0 0-320 0,11-1 0 0,3-1 1536 0,3 4 256 16,2-2 64-16,1 0 0 0,2 0-1152 0,3-2-208 16,2-1-48-16,2-1-16 0,2 0-432 0,0 1 0 15,3 0 0-15</inkml:trace>
  <inkml:trace contextRef="#ctx0" brushRef="#br1" timeOffset="61801.58">14929 10490 12895 0,'-1'11'1152'0,"1"3"-928"0,1 0-224 0,2 0 0 16,-1-1 448-16,2 1 64 0,0-3 0 0,0-1 0 15,-4-10 432-15,0 0 80 0,0 0 32 0,0 0 0 16,0 0 240-16,8-4 48 0,-8 4 16 0,11-10 0 16,-5-4-144-16,4 2-16 0,-2-2-16 0,1-4 0 15,0 0-208-15,1-4-32 0,0-3-16 0,0 1 0 0,1-5-208 16,-1-1-32-16,-1-3-16 0,1-2 0 16,0-3-240-16,1-3-48 0,0 3-16 0,0-3 0 15,0 0-240-15,0 3-128 0,-2 0 160 0,1 1-160 16,-3-1 0-16,3 8 0 0,-3 2 0 0,0 9 0 15,0 5 0-15,-2 6 0 0,-1-1 0 0,-4 9 0 16,0 0-192-16,0 0-16 0,0 0-16 0,6 14 0 16,-1 3-160-16,0 4-48 0,-1 7 0 0,0-1 0 15,0 2 0-15,0 3 0 0,1 5 0 0,-2 0 0 16,1 1-224-16,1 0-48 0,2-1-16 0,0-2 0 16,1-2 160-16,1-6 48 0,1 0 0 0,0-7 0 15,0-1 512-15,3-1-128 0,-3-3 128 0,2 0 0 0,-1-4 128 0,2 0 96 16,0 2 16-16,-2-6 0 0,3-2 144 0,0-1 48 15,-1-2 0-15,-1-2 0 0,2-2 0 0,0-2 0 16,0-1 0-16,-2 0 0 0,2-5-176 0,-3 3-16 16,2-5-16-16,-3 1 0 0,0-5-96 0,0 1 0 15,-1-1-128-15,0-3 192 0,-2-3-64 0,-2-3 0 16,-3-3-128-16,3-4 192 0,0-4-16 0,-1-4-16 16,-1-6 0-16,0-1 0 0,1-3 0 0,0-2 0 15,-3-4 0-15,2-4 0 0,-1-4-160 0,1-3 0 16,0 4 0-16,-1-1 0 0,1-2 0 0,-1 5 128 15,-2 3-128-15,1 8 0 0,1 2 0 0,-2 8 0 16,-2 5 0-16,1 2 0 0,-1 6 0 0,-2 4 0 0,1 4 0 0,-1 3 0 16,1 2 0-16,-1 5 0 0,0-1 0 15,1 2 0-15,0-3 0 0,0 2 0 0,2-1 0 0,1 10 0 16,0 0-160-16,0 0 160 0,0 0 0 0,0 0-144 16,7-7 144-16,1 0-208 0,1 0 80 0,2 5 128 15,1-2-176-15,1 1 176 0,1-2-128 0,1 1 128 16,3 2 0-16,2-3-160 0,2-3 160 0,2 3 0 15,1 1-128-15,3-2 128 0,1 1 0 0,3 0 0 0,2-5 0 16,3 4-128-16,0-2 128 0,4 4 0 0,2-1 0 0,0 0 0 16,1-3 0-16,-1 3 0 0,-1-8 0 15,-2 4 0-15,1-3 0 0,-3 1 0 0,-1 1 0 16,-10 5 0-16,-1-4 0 0,4 4 0 0,-1-1 0 0,3 2 0 16,-1 0 0-16,0 2 0 15,2-1-352-15,-3 2-64 0,1 1-16 0,-2 0-8832 16,-2 1-1760-16</inkml:trace>
  <inkml:trace contextRef="#ctx0" brushRef="#br1" timeOffset="62404.07">16628 9506 11055 0,'0'0'976'0,"-7"1"-784"0,-2-1-192 0,0 1 0 15,-2 4 1296-15,-7 0 224 0,0 3 32 0,-1 2 16 16,-4 3-416-16,2-2-64 0,-3 3-32 0,0 3 0 16,1 2-192-16,1 3-32 0,0 4-16 0,3-3 0 15,2 0-176-15,1 4-16 0,2-2-16 0,4 4 0 16,3-1-176-16,5 3-48 0,1 2 0 0,4 1 0 15,4 2-176-15,3-2-32 0,3 2-16 0,2-3 0 0,1-4-160 0,1 1 0 16,2 2 0-16,3-3 0 16,3 1 0-16,-2-1 128 0,0-2-128 0,-8-8 192 0,-1 1 0 15,2-1 16-15,-2-1 0 0,0 2 0 0,-2-1 64 16,-1 0 16-16,0-1 0 0,2 4 0 0,-4-7 160 0,-3 0 48 16,-2-5 0-16,-3-1 0 0,-1-9-176 0,0 0-16 15,0 0-16-15,-5 5 0 0,5-5-32 0,-9 0-16 16,0-2 0-16,0-6 0 0,0 1 16 0,2-5 0 15,-2-1 0-15,1 0 0 0,-1-4-64 0,3 0 0 16,0 1 0-16,1-1 0 0,-2 0-192 0,5-1 176 16,-1 0-176-16,2 2 160 0,1-1-160 0,1-1 0 15,2 0 0-15,-1-1 0 0,3-1 0 0,-1 0 0 16,1-1 128-16,-1 6-128 0,1 0 0 0,1 0 0 0,3-2-160 0,4-8 160 16,0 0 0-16,2 0-144 15,1 3 144-15,2 1 0 0,3-6 0 0,-1 3 0 16,2 2 0-16,-2-1 0 0,0 3 0 0,-1-1 0 0,-1 0 0 0,-3 2 0 15,-3-1 0-15,-1-3 0 0,-1 1 0 16,-3 2 0-16,-3 1 0 0,-3 2 0 0,-2 1 0 0,-2 2 0 16,-3 1 0-16,-3 0 0 0,-1 6 0 15,-3-2 0-15,-1 6 0 0,-3 3-128 0,-2 0 128 0,-1 2-192 32,-3 1-1728-32,2 4-368 0,0-2-64 0,2-1-16 0</inkml:trace>
  <inkml:trace contextRef="#ctx0" brushRef="#br1" timeOffset="63299.92">17086 8336 8287 0,'0'0'368'0,"0"0"80"0,0 0-448 0,-5-7 0 15,5 7 0-15,0 0 0 0,0 0 2192 0,0 0 368 16,0 0 64-16,0 0 0 0,0 0-944 0,13 1-192 0,0 4-32 0,1 1-16 15,0 5-608-15,4 0-112 16,2 6-16-16,3 2-16 0,3 5-304 0,5 1-48 16,1 3-16-16,2-1 0 0,0 3-80 0,1 2-32 15,-2 4 0-15,0 2 0 0,0 1-80 0,-3 4 0 0,1 4-128 0,-3 6 192 16,-1 1 0-16,-2 1-16 0,-1 3 0 16,-1 7 0-16,-1-4-32 0,-2 5 0 0,-2 3 0 15,-2 3 0-15,-3 3-144 0,-4 0 192 0,-5-1-192 0,-3 1 192 16,-2 0-192-16,-3-2 192 0,-1-2-192 0,-4-3 192 0,-4 0 0 0,-1-5 0 15,-1-2 0-15,0-1 0 0,-3-4 160 0,-1-1 32 16,0-3 16-16,0-1 0 0,0-1-48 0,0-3-16 16,1 2 0-16,-3-3 0 0,1-2-144 0,-2-1-16 15,3-1-16-15,0-4 0 0,0-1-160 0,1-1 128 16,2-10-128-16,1 1 128 0,-3-3-128 0,0-3 0 16,2-5 0-16,-1-2 128 0,2 0-128 0,1-6 0 15,1-6 0-15,3-2 0 0,1-1-208 0,9 1-128 16,-8-8-32-16,3-4-14352 0</inkml:trace>
  <inkml:trace contextRef="#ctx0" brushRef="#br1" timeOffset="65312.16">18975 9876 9215 0,'0'0'816'0,"0"0"-656"0,0 0-160 0,0 0 0 16,0 0 864-16,0 0 144 0,0 0 16 0,0 0 16 15,0 0-288-15,0 0-64 0,0 0-16 0,0 0 0 16,0 0 112-16,0 0 32 0,0 0 0 0,0 0 0 16,0 0-128-16,11-3-32 0,-11 3 0 0,0 0 0 15,10-6-160-15,-10 6-48 0,0 0 0 0,7-3 0 0,-7 3 128 0,9-4 32 16,0 1 0-16,-9 3 0 0,13-2-16 0,-3 2 0 16,-10 0 0-16,11 0 0 0,0-1-208 0,1 1-64 15,0 0 0-15,-2 0 0 0,-10 0-176 0,0 0-144 16,11 1 192-16,-11-1-192 0,11 0 176 0,-11 0-176 15,0 0 160-15,11 0-160 0,-11 0 144 0,10 3-144 16,-10-3 128-16,10 0-128 0,-10 0 160 0,0 0-160 16,0 0 192-16,10 0-192 0,-10 0 256 0,0 0-48 15,12-1-16-15,-12 1 0 0,0 0-64 0,0 0 0 16,6-4-128-16,-6 4 192 0,0 0-192 0,0 0 0 16,0 0 0-16,0 0 0 0,0 0 144 0,0 0-144 15,0 0 128-15,0 0-128 0,0 0 128 0,0 0-128 16,0 0 0-16,0 0 128 0,0 0-128 0,0 0 0 0,0 0 0 15,0 0 0-15,0 0 0 0,0 0 0 0,0 0 0 0,0 0 0 16,3-10 0-16,-3 10 0 0,0 0 0 0,9-6 0 16,-2-1 0-16,4 3 0 15,-1 1 0-15,0 2 0 0,0-1 0 0,3-1 0 16,-1-2 0-16,4 3 0 0,0-1 0 0,2 0 0 0,0 0 0 0,2-2 0 16,2 1 0-16,2 0 0 0,1 1 0 0,-1 0 0 15,-2-3 0-15,0 3 0 0,-1-1 0 0,0 3 0 16,-1-2 0-16,2 2 128 0,0-1-128 0,-1 0 0 15,-1 2 0-15,0 0 0 0,-2 0 0 0,1 0 0 0,0 0 160 16,0 2-160-16,-1-2 192 0,1 0-192 0,-1-2 208 16,1 1-64-16,0-2-16 0,0 1 0 0,0-1 32 0,-1 2 0 15,-1-2 0-15,-2 1 0 0,-1-2 0 0,0 0 0 16,-1 2 0-16,-2 0 0 0,1 0-160 0,-12 2 0 16,8-2 0-16,-8 2 0 0,11-2 160 0,-11 2-160 15,0 0 192-15,0 0-192 0,0 0 160 0,9-3-160 16,-9 3 128-16,0 0-128 0,0 0 128 0,0 0-128 15,0 0 128-15,0 0-128 0,0 0 128 0,0 0-128 16,0 0 128-16,0 0-128 0,0 0 0 0,0 0 128 16,0 0-128-16,0 0 0 0,0 0 0 0,0 0 0 15,-9 7 0-15,9-7 0 0,-9 4 0 0,9-4 0 16,-10 2 128-16,1-1-128 0,9-1 0 0,-9 4 0 16,9-4 0-16,-10 5 0 0,-1-2 0 0,3-2 128 0,-1 2-128 15,0-1 0-15,-1-1 0 0,-2 2 0 16,-1-1 0-16,-1 1 0 0,-1-2 0 0,0 2 128 15,-3-3-128-15,3 2 0 0,-3 1 144 0,0-1-144 0,-1 0 160 0,0 3-160 16,-1-4 0-16,-1 2 0 0,-1-2 0 0,-1 1 0 16,-1 2 0-16,-1 1 0 15,1-1 0-15,-1 0 0 0,-2 0 0 0,-2 1 0 0,-2-3 0 16,1 1 0-16,1-2 0 0,-1 2 0 0,1-1 0 0,2 0 0 16,3-2 0-16,3 0 0 0,0 1 0 0,4 0 0 15,-1 3 0-15,3-2 0 0,-1 0 0 0,2-1 0 16,2-1 0-16,0 0 0 0,2-1 0 0,1 1 0 15,0 1 0-15,9-1 0 0,-11 0 0 0,2-1 0 16,9 1 0-16,0 0 0 0,-8-3 0 0,8 3 0 0,0 0 0 16,0 0 0-16,0 0-128 0,0 0 128 0,0 0 0 0,-7-5 0 15,7 5 0-15,0 0 0 0,0 0 0 16,-9-1 0-16,9 1 0 0,0 0 0 0,-8-1-144 16,8 1 144-16,0 0 0 0,0 0-144 0,-8-3 144 0,8 3 0 15,0 0 0-15,-7-1 0 0,7 1 0 0,0 0 0 16,-9-2 0-16,9 2 0 0,-9 0 0 0,9 0-160 15,-10 0 160-15,10 0 0 0,-9 0-176 0,9 0 176 16,-10 3-160-16,10-3 160 0,-10 0-144 0,2 0 144 16,0-1-128-16,8 1 128 0,-9 0 0 0,1 2-128 15,-1-3 128-15,9 1 0 0,-9 0 0 0,1 0 0 16,1 1 0-16,7-1-128 0,0 0 128 0,-9 0 0 16,9 0 0-16,0 0-128 0,0 0 128 0,0 0 0 15,-9-1 0-15,9 1 0 0,0 0 0 0,0 0-160 16,0 0 160-16,0 0 0 0,0 0-432 0,0 0 32 15,-7-4 0-15,7 4 0 16,0 0-624-16,0 0-128 0,0 0-32 0,0 0-11536 0</inkml:trace>
  <inkml:trace contextRef="#ctx0" brushRef="#br1" timeOffset="68783.3">19552 9483 19055 0,'0'0'832'0,"0"0"192"0,6-12-816 0,0 4-208 15,0-4 0-15,1 4 0 0,-2-2 896 0,-5 10 128 16,6-6 16-16,-6 6 16 0,0 0-240 0,0 0-48 16,0 0-16-16,0 0 0 0,0 0-16 0,8 8 0 15,-5 4 0-15,0 0 0 0,-3-2 32 0,-1 6 16 16,-2 7 0-16,1 5 0 0,-2 4 112 0,0 6 0 15,-1 4 16-15,1 6 0 0,-1 1-128 0,0 2-16 16,1 4-16-16,-2 0 0 0,-2-4-240 0,1 1-32 16,-2 0-16-16,-2-1 0 0,1-3-176 0,1-4-32 15,2-3-16-15,0-4 0 0,1-6-112 0,1-2-128 16,1-1 176-16,2-5-176 0,0-5 0 0,1 0 0 16,2-3 0-16,1-5 0 15,-2-10-1664-15,0 0-304 0,0 0-48 0,9-5-13616 0</inkml:trace>
  <inkml:trace contextRef="#ctx0" brushRef="#br1" timeOffset="69201.63">21294 8837 15663 0,'-3'-11'1392'0,"0"-2"-1120"15,-3 0-272-15,5-1 0 0,-1 2 1632 0,0 4 272 16,2 8 48-16,0 0 16 0,0 0-608 0,0 0-112 16,0 0-32-16,-6 6 0 0,0 7-352 0,-1 5-80 15,0 6-16-15,0 8 0 0,1 7-224 0,1 9-48 16,-1 3-16-16,3 6 0 0,-1 10-112 0,-3 2-32 0,-5 5 0 0,-1 5 0 16,2 6 96-16,-3 3 16 15,-1 2 0-15,-1 0 0 0,1-3-320 0,1-5-128 16,1 0 0-16,1-10 128 0,-1-6-128 0,2-7 0 0,-1-6 144 0,5-8-144 15,1-8 0-15,3-8 0 16,1-5 0-16,2-4 0 16,3-10-1600-16,-3-10-352 0,10 2-64 0,-1-7-11392 0</inkml:trace>
  <inkml:trace contextRef="#ctx0" brushRef="#br1" timeOffset="69671.5">21188 8950 24063 0,'-1'-34'1072'0,"4"12"208"0,2-1-1024 0,1-2-256 0,6 1 0 0,0 2 0 0,5-3 144 0,4 3-16 16,2 2-128-16,6 2 192 0,3 2 16 0,4 2 0 15,3 2 0-15,4 1 0 0,2 6-80 0,-1 2-128 16,0 4 176-16,-2 4-176 0,1 1 256 0,-1 6-48 15,0 4-16-15,0 4 0 0,-3 5-192 0,-1 7 128 16,-2 4-128-16,-6 4 0 0,-3 5 192 0,-5-1-48 16,-6 2-16-16,-7-1 0 0,-4-2-128 0,-5-4 192 15,-4 2-192-15,-3-1 192 0,-3-1 64 0,-7-6 32 16,-3-5 0-16,-6 1 0 0,-2-4 160 0,-2 3 16 16,-5-5 16-16,0 0 0 0,-5 1-224 0,2-3-64 15,-1-2 0-15,0-2 0 0,-2 1-64 0,4-4-128 16,-1-5 176-16,1 0-176 0,0-5 128 0,7-2-128 15,5 0 0-15,8-2 0 0,3 0 0 0,4 1 0 0,10-1 0 16,-7 7 0-16,7-7 0 0,1 13 0 16,3 4-176-16,5 2 176 0,0 5-144 0,8 1 144 0,0 7 0 15,6 1-144-15,1 1 144 0,2 2 0 0,3 1 0 0,-1 1 0 16,-3 0 0-16,1 2 144 0,-3 0-144 0,0 0 0 16,-2-7 0-16,0 1 0 0,-4-1 0 0,-4 1 0 15,-3-2 128-15,-1-1-128 0,-1-7 0 0,-2 0 0 16,-2 1 0-16,0-4 0 0,0-3 0 0,-1-3 0 15,1-5-2224-15,-4-10-448 0</inkml:trace>
  <inkml:trace contextRef="#ctx0" brushRef="#br1" timeOffset="70107.53">22998 9258 19343 0,'-2'-8'1728'0,"1"-3"-1392"15,-2 1-336-15,1 1 0 0,2 9 768 0,-7-5 96 16,-2 0 16-16,-2 1 0 0,1 2-160 0,-3 6-16 15,-2 3-16-15,-1 2 0 0,-3 2-208 0,-2 4-32 16,-5 3-16-16,1 0 0 0,0 2-48 0,0 2 0 16,-1 2 0-16,0 0 0 0,2 7 224 0,3-5 32 0,1 1 16 0,5-3 0 15,2 0-256-15,7 0-48 0,2-2-16 0,3 1 0 16,2-4-128-16,3 0-16 0,1 3-16 0,2-2 0 16,1 2-32-16,1 0 0 0,0 0 0 0,3 2 0 15,-2-2-144-15,3-3 0 0,-5 0 0 0,1 1 0 16,-1 2 0-16,0 1 128 0,-1-3-128 0,-2-1 0 15,-2-1 0-15,1-1 0 0,-4-6 128 0,-2 3-128 16,0-1 0-16,-3-1 192 0,-2-3-192 0,-1 4 192 0,-5-5 64 16,-1 0 0-16,-3-2 16 0,-2 0 0 0,-5 0-128 15,-3-3-16-15,-2-4-128 0,1-3 192 16,-5-4-1648-16,4 2-336 0,2-3-64 0</inkml:trace>
  <inkml:trace contextRef="#ctx0" brushRef="#br1" timeOffset="70422.9">23605 9351 15663 0,'0'0'1392'0,"0"0"-1120"15,0 0-272-15,6-9 0 0,-6 9 1520 0,0 0 240 16,0 0 48-16,0 0 16 0,-1 15-608 0,-3 5-128 16,-4 4-32-16,1 4 0 0,-6 6-192 0,0-1-32 0,-2 2-16 15,0 3 0-15,-3 2-112 0,0 3 0 0,0 3-16 16,-2 1 0-16,0-3-128 0,-1 4-32 0,1-1 0 0,1-1 0 16,1-4-528-16,3-4 0 0,1-5 0 0,4-3 0 31,1-9-704-31,4-4-208 0,4-5-48 0,3-4-8320 0,-2-8-1680 0</inkml:trace>
  <inkml:trace contextRef="#ctx0" brushRef="#br1" timeOffset="70869.11">24258 9202 13823 0,'0'0'608'0,"-4"13"128"0,-1 4-592 0,1 1-144 15,1 3 0-15,-2 3 0 0,-1 2 2144 0,-1 5 400 16,-3 5 80-16,-3 0 0 0,-2 1-1200 0,-3 3-240 16,-2-4-48-16,-3 3-16 0,-4-3-320 0,0 1-64 15,1-1-16-15,-1-3 0 0,5-1-112 0,3-9-32 16,3-3 0-16,3-5 0 0,2-2-32 0,2-7-16 15,9-6 0-15,0 0 0 0,0 0-64 0,0 0-16 16,0 0 0-16,7-16 0 0,6-3-64 0,0-4-32 16,3 0 0-16,3-5 0 0,3 1-176 0,2-3-48 0,1 1 0 15,1 1 0-15,-1-4-128 0,2-3 0 0,1 4 0 16,0 1 0-16,0 0-128 0,-1 3 128 0,1 4 0 16,1 6 0-16,0 4 0 0,0 5 0 0,-1 7 0 0,0 1 0 15,0 8 0-15,-1 7 0 0,-2 8 0 0,-1 3 0 16,1 4 0-16,-9 3 0 0,1 6-192 0,-8 2 192 15,-3 3 0-15,-6 5 0 0,-4 1 0 0,-4 1 0 16,0-4-256-16,-5-1 80 0,-2 0 16 0,-2-5 0 16,3-3-336-16,0-3-64 15,1-4-16-15,2-8 0 0,1-6-2112 0,3-5-448 0</inkml:trace>
  <inkml:trace contextRef="#ctx0" brushRef="#br1" timeOffset="73325.48">25861 8299 9215 0,'0'0'816'0,"0"-10"-656"16,0 10-160-16,0 0 0 0,0 0 1200 0,0 0 208 15,0 0 32-15,0 0 16 0,-11-2-336 0,0 2-64 16,1 2-16-16,0 3 0 0,-1 3-400 0,-6 5-96 15,-2-3-16-15,-1 5 0 0,-2 2-128 0,-1 0-16 16,-3 1-16-16,0 3 0 0,-1-2 48 0,2 2 16 16,0 5 0-16,0-2 0 0,3 3 0 0,2-1 0 15,3 6 0-15,1 1 0 0,4-2-80 0,3 2-16 0,4 1 0 0,1 0 0 16,1 2-192-16,5 2-144 0,3 0 192 0,4 3-192 16,3-3 144-16,6 0-144 0,4-1 0 0,4 4 144 15,2 2 80-15,8-1 16 0,3 5 0 16,3-4 0-16,2 1-240 0,-5 1 176 0,-3 5-176 0,-5-5 160 15,-4 1-160-15,-3-1 0 0,-2-1 144 0,-6-1-144 16,-6 0 0-16,-2-3 0 0,-5-1 0 0,-6-2 0 16,-3-4 0-16,-2 0 144 0,-1-4-144 0,-1 1 0 15,-1-1 368-15,-2-2-48 0,-2-2 0 0,-2-1 0 16,-2-1 144-16,-1-1 32 0,-2-3 0 0,-2-1 0 16,-7-6-192-16,1-2-48 0,-2-3 0 0,0-2 0 0,1-3-128 15,0-2-128-15,2-6 144 0,3-2-144 0,2-4 192 16,4-4-48-16,2-3-16 0,3-3 0 0,2-6-128 15,3-4 160-15,5-5-160 0,2 0 160 0,3 1-160 0,4 2 160 16,1 1-160-16,4 1 160 0,1 4-160 0,2 4 0 16,1 4 0-16,1 3 0 0,3 3 0 0,1 5-176 15,4 1 176-15,3 4-128 0,3 4 128 0,3 2 0 16,2 5-144-16,-2-1 144 0,1 3 0 0,-3 4 0 16,-2 4 0-16,-4 2 0 0,-4 1 0 0,-2 0-144 15,-3 1 144-15,-3 0 0 0,-5-2-144 0,-1-3 144 16,-1-3 0-16,-1 1-144 0,-3-1 144 0,0 1 0 15,-3-4 0-15,3-10 0 0,0 0 0 0,0 0 0 16,0 0 0-16,0 0 0 16,-5 8-1008-16,5-8-208 0,0 0-64 0,0 0-11712 0</inkml:trace>
  <inkml:trace contextRef="#ctx0" brushRef="#br1" timeOffset="79876.2">6837 9890 4607 0,'0'0'400'0,"0"0"-400"0,3-12 0 0,-3 12 0 16,0-6 2112-16,0 6 352 0,0 0 64 0,-4-9 16 15,0 4-928-15,-2 2-176 0,-2 1-32 0,-1-2-16 16,-1 1-464-16,-1 3-96 0,-2 0 0 0,-1 3-16 0,-2 2-112 0,-2-1 0 16,1 2-16-16,1 2 0 15,0-2-16-15,-1 7 0 0,-4 1 0 0,2 0 0 0,0 2 32 0,0 0 0 16,0 0 0-16,0 3 0 0,0 0 640 0,1 7 144 16,-1-3 32-16,1-1 0 15,-1 6-1728-15,1-2-352 0,2 2-64 0,2-3-16 0,2 3 784 0,1-2 160 16,2 2 16-16,5-4 16 0,1-3 0 0,1 3 0 15,2 1 0-15,3-6 0 0,2-2-112 0,1 0-32 16,2 0 0-16,1-4 0 0,1-1-192 0,4-1 176 16,2-4-176-16,1 0 160 0,-2-3-160 0,3 3 160 15,1-1-160-15,1-2 160 0,2-4-160 0,0 1 0 16,-2 0 0-16,2-1 0 16,-2-1-368-16,0 0-48 0,-1-2-16 0,0-2 0 15,3 1-2352-15,-3-1-480 0</inkml:trace>
  <inkml:trace contextRef="#ctx0" brushRef="#br1" timeOffset="80303.88">7135 10050 15135 0,'0'0'672'0,"0"0"144"0,0 0-656 0,0 0-160 16,0 0 0-16,0 0 0 0,0 0 1056 0,-7 5 176 16,0 1 48-16,0 4 0 0,1-2-416 0,0 3-80 15,-1 2-16-15,0 0 0 0,2 3 80 0,0 3 16 16,0 4 0-16,1-2 0 0,1-2-96 0,2 0-32 16,1 2 0-16,2 1 0 0,2 1-208 0,1-3-32 15,2-2-16-15,2-1 0 0,2-3-16 0,2-1 0 16,-1 0 0-16,1-4 0 0,1-3 192 0,-1-2 48 15,1 0 0-15,-1-4 0 0,2-2-192 0,-1-1-16 16,0-3-16-16,0-3 0 0,0 0-144 0,0-4-16 16,1-3-16-16,-1-1 0 0,-1-1-128 0,-1-1-32 15,1-2 0-15,-4 0 0 0,0-3-144 0,-4 1 160 16,-1 2-160-16,-4-4 160 0,-3 1-32 0,-2 1 0 16,-2-1 0-16,-2 5 0 0,0 3-128 0,0 3 128 15,-1-1-128-15,-2 3 128 0,0 3-128 0,-2 3 0 16,-2 1 0-16,1 3 0 0,-1 2-224 0,2 3-32 15,0 0 0-15,0 0 0 16,5 2-2336-16,0 0-480 0,9-6-80 0</inkml:trace>
  <inkml:trace contextRef="#ctx0" brushRef="#br1" timeOffset="80726.53">7975 9881 10127 0,'0'0'896'0,"0"0"-704"0,0 0-192 0,0 0 0 0,0 0 2592 0,0 0 480 15,0 0 112-15,0 0 16 0,0 0-1456 0,0 0-272 16,-11-5-64-16,3 2-16 0,8 3-432 0,-10 0-64 16,0 0-32-16,-1 3 0 0,1 0-272 0,1 2-48 15,0 3-16-15,2-3 0 0,-1-1-112 0,3 5-32 16,0-3 0-16,5-6 0 0,-1 12-144 0,1-5-48 15,0-7 0-15,1 12 0 0,3 0 48 0,0 0 0 16,2 1 0-16,2-1 0 0,-2 1-16 0,2 4 0 16,-2-1 0-16,2 2 0 0,-2 0-96 0,2 1 0 15,-3 1-128-15,0 0 192 0,-1-2-16 0,-1 3-16 16,0 0 0-16,0 3 0 0,-2 2 16 0,1-3 0 16,0 1 0-16,-2 1 0 0,0-1 16 0,0 4 0 15,0-2 0-15,-2 0 0 0,1-1-192 0,-1 0 0 16,-2 0 144-16,-1-4-144 0,-2-2 0 0,-2-1 144 15,-1-1-144-15,-1-4 0 0,-2-3 0 0,-2 0 0 16,-2-4 0-16,-2-1 0 0,0-2 0 0,-2-3 0 0,-4 0 0 16,0-3 0-1,-3 1-288-15,3 0-112 0,-1-1-32 0,1 1-10576 0,-1-3-2112 0</inkml:trace>
  <inkml:trace contextRef="#ctx0" brushRef="#br1" timeOffset="83448.43">27081 9179 10127 0,'3'-11'896'0,"-2"2"-704"16,0-3-192-16,-1 3 0 0,0-3 656 0,-1 2 112 15,1 10 0-15,-1-12 16 0,-2 1 32 0,-1 2 0 16,1-3 0-16,-1 5 0 0,-1-4-160 0,0 5-16 16,-2-3-16-16,1 3 0 0,-3-3-32 0,0 4 0 15,0 0 0-15,-1 0 0 0,-1 1-16 0,-1 3-16 16,0 1 0-16,-1 1 0 0,0 1-48 0,-1 5-16 16,-1-2 0-16,-2 6 0 0,0 0-32 0,-1 1 0 15,0 2 0-15,-2-1 0 0,-3 1-80 0,1 4-32 16,1 1 0-16,-1 1 0 0,-1 4 80 0,3 0 16 15,1 4 0-15,2-2 0 0,2 0-144 0,2-1-32 16,3 1 0-16,4 1 0 0,2 0-96 0,3-1-32 16,3 2 0-16,3-1 0 0,2-7 16 0,5 3 0 15,1 0 0-15,3-3 0 0,4-2 80 0,-1-1 16 16,-2-4 0-16,2-1 0 0,1 1-112 0,-1-3-16 0,-2 2 0 16,1-1 0-16,-1-2-128 0,-2 2 192 0,-1-2-192 15,0 1 192-15,-1-5-192 0,-2 1 0 0,-1-1 0 0,-10-5 0 16,10 1-336-16,-10-1 0 0,0 0 0 0,12 2 0 31,-12-2-512-31,0 0-112 0,0 0 0 0,0 0-16 0,0 0-80 16,0 0-16-16,0 0 0 0,0 0 0 0,0 0-1136 0,0 0-224 0,0 0-64 15</inkml:trace>
  <inkml:trace contextRef="#ctx0" brushRef="#br1" timeOffset="84430.04">26791 9540 6447 0,'0'0'272'0,"0"0"80"0,0 0-352 0,0 0 0 0,0 0 0 0,0 0 0 16,0 0 1968-16,0 0 320 0,0 0 64 0,0 0 16 15,0 0-1136-15,0 0-208 0,0 0-64 0,0 0 0 0,11 8-48 0,-1-2-16 16,0 2 0-16,0 2 0 0,0-3-128 0,2 5-48 16,-1 2 0-16,2 0 0 0,1-1-144 0,0 3-16 15,0 1-16-15,0 0 0 0,0 0-208 0,0-1-32 16,-1 2-16-16,-1-1 0 0,-5 1 64 0,0-2 16 15,-2-1 0-15,0-1 0 0,-1 2 144 0,-1 0 16 16,-3 2 16-16,-2 0 0 0,0-2 80 0,-2 2 16 16,0-1 0-16,-3-2 0 0,-5 0-144 0,-2 0-32 15,0-1 0-15,-2 4 0 0,-3-3-160 0,-2 1-48 16,0-1 0-16,-3 1 0 0,-2 0-256 0,-3-5 128 16,0 0-128-16,-2 0 0 0,-2-6 0 0,3-3 0 15,2-2 0-15,4-1 0 16,3-4-448-16,6-4-208 0,5 0-48 0,6-4 0 15,5 1-2080-15,7-6-416 0,6-4-96 0</inkml:trace>
  <inkml:trace contextRef="#ctx0" brushRef="#br1" timeOffset="84727.9">27722 9126 11055 0,'0'0'976'0,"11"-2"-784"0,-11 2-192 0,11 0 0 16,-11 0 1536-16,7 9 272 0,-2 3 48 0,-1 3 16 15,-3 2-336-15,-1 3-64 0,-1 5 0 0,-3 3-16 0,-3 4-288 16,-1 2-48-16,-2 2-16 0,-3 1 0 0,3 1-144 15,-4 1-16-15,-1 1-16 0,1-1 0 0,0 2-352 0,0-2-64 16,0-1 0-16,1-2-16 0,2-2-336 0,0-5-160 16,1-4 160-16,4-4-160 15,0-6-384-15,2-1-160 0,1-5-32 0,3 2-16 16,0-11-1904-16,0 0-384 0,0 0-80 0</inkml:trace>
  <inkml:trace contextRef="#ctx0" brushRef="#br1" timeOffset="85111.58">28176 9291 12895 0,'-7'15'576'0,"4"-1"112"0,-3 3-560 0,1 3-128 15,-1 3 0-15,-2 4 0 0,0-1 1984 0,-1 6 384 0,-2-1 64 0,0-1 0 16,-2 1-976-16,2 2-208 15,-1-4-32-15,1-2-16 0,-2 1-464 0,2-6-96 0,1-4 0 16,1-4-16-16,1-4-48 0,6-1 0 0,2-9 0 0,0 0 0 16,0 0 128-16,0 0 0 0,0 0 16 0,6-14 0 15,2-4-64-15,2-1-16 0,2-1 0 0,2-3 0 16,0 2-448-16,3-1-192 0,1 2 176 0,0-2-176 16,1-2 0-16,1 5 0 0,0 1 0 0,3 3 0 0,1 3 0 15,0 1 0-15,-1 5 0 0,2 2 0 0,-4 1 0 16,-1 8 0-16,-2 2 0 0,0 8-160 15,-1 3 160-15,-5 8 0 0,-2 2-144 0,-1 4 144 0,-4-3 0 0,1 4 0 16,-3 3 0-16,0 0 0 0,-3-1 0 0,0-1 0 16,-1-1 0-16,-2 1 0 15,1-7-960-15,0 0-256 16,4-3-64-16,-2-5-8384 0,0-5-1680 0</inkml:trace>
  <inkml:trace contextRef="#ctx0" brushRef="#br1" timeOffset="85646.27">29747 8208 15999 0,'0'0'704'0,"0"0"160"0,0 0-688 0,0 0-176 0,0 0 0 0,-9 1 0 0,0 2 880 0,-1 1 144 15,-4 2 16-15,0 4 16 0,-3 7-272 16,1 2-48-16,-3 4-16 0,-2 6 0 0,-1 3-176 0,1 3-32 16,0 3-16-16,-2 2 0 0,0 2-16 0,0 3 0 15,-2 1 0-15,-1 4 0 0,1 1-208 0,-3 5-32 16,-1 6-16-16,-1 0 0 0,0 5-224 0,3 2 128 15,3 1-128-15,6 0 0 0,3-1 176 0,5 2-176 16,2 1 192-16,6-2-192 0,2-1 288 0,3-3-48 16,4-5-16-16,2-1 0 0,2-7-224 0,2-3 128 15,1-5-128-15,1-3 0 0,2-2 0 0,0-4-192 16,2-5 16-16,0-2 0 16,1-6-608-16,-1-3-128 0,0 0-32 0,-7-12-10384 0</inkml:trace>
  <inkml:trace contextRef="#ctx0" brushRef="#br1" timeOffset="86462.96">29692 9898 4607 0,'0'0'192'16,"-2"12"64"-16,2-12-256 0,-3 9 0 0,3-9 0 0,0 0 0 0,0 0 704 0,0 0 112 16,0 0 16-16,0 0 0 0,0 0-416 0,0 0-80 15,0 0-16-15,0 0 0 0,0 0 640 0,0 0 128 16,0 0 32-16,6-7 0 0,-6 7 32 0,7-5 16 15,-7 5 0-15,6-9 0 0,-3 2-112 0,1-5-32 16,-2 5 0-16,1-3 0 0,2 1-96 0,-3-4-32 0,2 0 0 0,1-3 0 16,2-3 0-16,-2-2 0 15,0 0 0-15,2-5 0 0,2-2-416 0,0 0-96 16,-1 3 0-16,-1-6-16 0,1 2-160 0,1 0-16 16,-2 2-16-16,0 4 0 0,-2 4-176 0,0 3 0 15,1 2 0-15,1 6 0 0,-7 8 0 0,9-4 0 16,-9 4 0-16,0 0 0 0,7 12-192 0,0 6 192 15,-2 6-160-15,0 0 160 0,-1 4 0 0,2-1 0 0,-1 1 0 0,-1-2 0 16,-2 5 0-16,-2 2 0 0,0-3 0 16,0 0 0-16,0-2 0 0,0-6 0 0,4-4 0 0,-1 0 0 15,2-1 0-15,0-7 0 0,0-1 128 0,-5-9-128 16,11 1 320-16,2-2 16 0,1-4 0 0,0-4 0 16,-2-4 224-16,0-2 32 0,1-8 16 0,1 1 0 0,-1 1-352 15,-1-5-64-15,1-1 0 0,-4-4-16 16,0-2-176-16,-4-3 160 0,0-3-160 0,0-2 160 0,-1-6-160 0,0-3 0 15,0 0 0-15,-2-8 128 0,1 0-128 0,-1-3 0 16,5-7 0-16,-2 1 0 0,0 0-160 0,1 1 160 16,0-3-208-16,1 2 80 0,-2 6 128 0,1-2-208 15,1 5 80-15,-2 2 128 0,0 4-192 16,-1 4 192-16,-1 3-192 0,1 3 192 0,-1 5-176 0,-1 7 176 16,1 0-128-16,-2 10 128 0,-1 0 0 0,1 3-160 15,-1 3 160-15,3 3 0 0,-2 2 0 0,2 0 0 16,-1 3 0-16,-2 6 0 0,3-5 0 0,-3 5-160 15,0 0 160-15,7-7-128 0,-7 7 128 0,9-2-192 16,0-1 192-16,3 2-192 0,0 0 192 0,2-1 0 0,0 2 0 16,5 0-128-16,6-2 128 0,0 2 0 0,-1 1 0 0,2 0-128 15,0 1 128-15,2-1 0 16,0 0-144-16,5 0 144 0,-4-1 0 0,1 2 0 0,-1-2 0 0,-1 1 0 16,-1 0 0-16,-2-1 0 15,-1-1 0-15,-1 0 0 0,-3-2 0 0,3 2 0 16,-2 1 0-16,0 0 0 0,2-1 0 0,-1 1 0 0,-3 0 0 15,-1 0 0-15,-2 1 0 0,-3 1 0 0,-2 1 0 16,-1 0 0-16,-1 0-144 0,-9-3-112 0,0 0-32 0,9 5 0 31,-9-5-736-31,0 0-128 0,3 12-48 0,-3-12-10896 0</inkml:trace>
  <inkml:trace contextRef="#ctx0" brushRef="#br1" timeOffset="87638.93">30710 8738 14047 0,'0'0'624'0,"0"0"128"0,-3-6-608 0,3 6-144 0,-4-9 0 0,1 2 0 16,3 7 944-16,-5-5 144 0,5 5 48 0,-9-6 0 16,2 2-240-16,-4 2-64 0,4 2 0 0,-2 2 0 15,-3 2-192-15,1 2-32 16,-2-1-16-16,1 6 0 0,-2-3-96 0,1 6-32 0,0 0 0 0,2-1 0 16,-1 2-80-16,2 2-32 0,0-1 0 0,1 3 0 15,4 2-160-15,0 2-48 0,0 0 0 0,1-3 0 16,3 0 32-16,2 2 0 0,2 1 0 0,2-2 0 15,1 2-32-15,2 3 0 0,1-2 0 0,-1-3 0 16,1 7 0-16,0-2 0 0,0 2 0 0,0 0 0 0,-1 2-144 0,-2 2 128 16,-1-4-128-16,-1 4 128 0,-2 1-128 0,0-3 0 15,-4-4 144-15,0 4-144 0,-2-4 0 0,0 0 128 16,2-3-128-16,-3-2 0 0,0-4 0 0,-2-1 144 16,1-1-144-16,-1-5 0 0,1 0 192 0,-4-2-192 15,-1 1 192-15,0-5-192 0,0-2 224 0,1-1-64 16,0-1-16-16,-1-1 0 0,4-1-144 0,-3-1 192 15,-2-2-192-15,2-3 192 0,0 1-192 0,2-5 0 16,1 0 0-16,0-1 0 0,6-4 0 0,0 1 0 16,-1-1 0-16,5-2 0 0,2 0-192 0,4-1 192 15,2-3-160-15,3 1 160 0,2 1-128 0,5 0 128 16,3 1 0-16,2-4-144 0,-1 1 144 0,1 0-208 16,-2-6 80-16,4 1 128 0,1-4-192 0,0-1 192 15,0 1-192-15,-1-2 192 0,-1-2 0 0,-4-2 0 16,-3-1 0-16,-2 1 0 0,0 0 0 0,-7 3 0 15,0 3 0-15,-5 6 0 0,-1 7 144 0,-5 3-144 16,-3 4 160-16,-3-1-160 0,-3 5 0 0,-2 1 0 0,-2 0 0 16,-2 4 0-1,-3-2-1728-15,-1 2-352 0,-3 0-64 0,2 2-16 0</inkml:trace>
  <inkml:trace contextRef="#ctx0" brushRef="#br1" timeOffset="87973.4">31709 8406 15487 0,'0'0'688'0,"0"0"144"0,0 0-672 16,-2 12-160-16,-1-1 0 0,1 4 0 0,-2 1 864 0,0 4 144 16,-1 2 16-16,1 4 16 0,1-2-192 0,-1 8-32 15,0 3-16-15,-1 1 0 0,-2 3 0 0,0 2 0 16,-2 4 0-16,-1 1 0 0,-2 5 16 0,0 1 0 16,-4 1 0-16,0-1 0 0,-2-4-208 0,3-1-32 15,1 3-16-15,1-5 0 0,2-6-288 0,3-2-48 0,2-4-16 0,3-4 0 16,-1 2-80-16,3-9-128 0,1-1 176 15,3-1-176-15,0-2 128 0,1-3-128 16,1 0 0-16,0-2 0 0,0-6 0 0,2 0 0 16,-1-2 0-16,-6-5-144 15,0 0-576-15,12 0-112 0,-2 0-32 0,-10 0-12000 0</inkml:trace>
  <inkml:trace contextRef="#ctx0" brushRef="#br1" timeOffset="88125.55">31258 9229 17903 0,'0'0'784'0,"15"-5"176"0,-1 1-768 0,4 0-192 16,1 1 0-16,4 1 0 0,5 1 704 0,1 1 80 15,2 0 32-15,2-2 0 0,3-2-48 0,-1 3 0 16,-1 0 0-16,1 0 0 0,-2-2-384 0,-9 3-64 16,3-1-32-16</inkml:trace>
  <inkml:trace contextRef="#ctx0" brushRef="#br1" timeOffset="88695.52">31915 7827 6447 0,'-5'-17'576'0,"1"4"-576"0,-1 1 0 0,4 0 0 15,1 2 1888-15,0-1 272 0,0 2 48 0,1-1 16 16,-1 10-1136-16,5-7-208 0,-5 7-48 0,7-7-16 0,-7 7-320 0,11-4-64 15,-1 3-16-15,-10 1 0 0,13 2-160 16,-1 3-16-16,-1 4-16 0,0 1 0 0,1 2-32 0,1 3 0 16,1 5 0-16,2 8 0 0,2 4 208 0,2 4 48 15,2-1 0-15,1 7 0 0,0 0-48 16,-9-13 0-16,2 7 0 0,2 3 0 16,2 4-176-16,2 7-32 0,1 3-16 0,-2 1 0 0,1-2-48 0,15 53-128 15,-8-10 192-15,-6-4-64 0,-5 1 192 0,-6-10 16 16,-1-9 16-16,-4-3 0 0,0-3 320 0,-4 2 64 15,-1 3 16-15,-2 0 0 0,-2-2-32 0,0-7 0 16,-3-7 0-16,-2-4 0 0,-1-3-160 0,-1 5-48 0,-3-1 0 16,1 3 0-16,-6 2-64 0,-1 1-32 15,-2-4 0-15,9-29 0 0,-5 3-96 0,0 2 0 0,-3 5-16 16,-3 3 0-16,-1 0-64 0,-3 1-16 0,-4-1 0 0,-27 34 0 16,4-14 32-16,5-9 0 0,-2-4 0 0,2-6 0 15,2-5 0-15,1-4 0 0,2 0 0 0,4-3 0 16,3 2-256-16,6-5 0 15,0-5 0-15,5-2 0 0,0-6-192 0,6 1-16 0,1-7-16 0,4-2-10912 16,2-1-2192-16</inkml:trace>
  <inkml:trace contextRef="#ctx0" brushRef="#br1" timeOffset="91738.68">3546 9901 11807 0,'-14'8'512'0,"7"-6"128"0,-2-1-512 0,-4 3-128 16,1-1 0-16,-2 2 0 0,1-3 816 0,-2 1 144 0,-1-3 16 0,-7 3 16 15,2 0-208-15,3 0-32 0,0 1-16 0,0-3 0 16,-2-1 96-16,2 1 32 0,1 2 0 0,1-2 0 16,2-1 32-16,0 0 0 0,0 0 0 0,3 0 0 15,1-1-128-15,1 1 0 0,0-1-16 0,9 1 0 16,-9-3-160-16,9 3-16 0,-9-6-16 0,9 6 0 16,0 0-16-16,0 0 0 0,0 0 0 0,0 0 0 15,3-8-128-15,3 2-32 0,4-2 0 0,4 4 0 16,1 0-112-16,7-3-16 0,5 0-16 0,2-2 0 0,0 1 0 0,5 3 0 15,5-4 0-15,4 4 0 0,4-3-240 0,0 2 176 16,4-1-176-16,-2-2 160 0,0 0 32 0,0-1 16 16,-2 3 0-16,2-5 0 0,-4 1 176 0,4 2 16 15,-2-1 16-15,-3 2 0 0,-4-1-80 0,-1 3-16 16,-5 1 0-16,-3-2 0 0,-3 4 16 0,-4 0 0 16,-4 3 0-16,-2 0 0 0,-5 0-144 0,-2 0-16 15,-11 0-16-15,10 0 0 0,-10 0-160 0,0 0 0 16,0 0 144-16,0 0-144 0,0 0 128 0,0 0-128 15,0 0 160-15,0 0-160 0,-5 9 160 0,-1-3-160 16,-2 1 160-16,-1 0-160 0,-1-3 128 0,0 0-128 16,-3 0 0-16,2 1 0 0,-1-3 0 0,2 1 0 15,0-3 0-15,1 1 0 16,9-1-1184-16,-9 1-224 0,9-1-64 0,0 0 0 16,0 0-1600-16,0 0-320 0</inkml:trace>
  <inkml:trace contextRef="#ctx0" brushRef="#br1" timeOffset="92249.06">2969 10454 3679 0,'-9'-3'320'0,"1"1"-320"15,-1 1 0-15,0-2 0 0,-3 2 3008 0,5-1 544 16,-2 1 96-16,9 1 32 0,-9-5-1792 0,3 3-352 16,6 2-80-16,0 0-16 0,-6-5-288 0,6 5-48 15,-1-8-16-15,1 8 0 0,0 0-384 0,10-6-64 16,2 0-32-16,1 4 0 0,3-2-32 0,6 3 0 15,2 1 0-15,5 0 0 0,2-1-48 0,5 1-16 16,5-2 0-16,2 1 0 0,1-2 0 0,0 3 0 16,0-1 0-16,6 0 0 0,3-2 0 0,6-2-16 15,2 1 0-15,0 2 0 0,1-1-176 0,-3 3-16 16,-2-2-16-16,-2-1 0 0,-3 0-64 0,-3 0-16 0,-2 0 0 16,-1 1 0-16,-3-1 48 0,-2-2 16 15,-3-1 0-15,-4 1 0 0,-1 2 64 0,-5-4 16 16,0-1 0-16,-6 3 0 0,-4-3-160 0,-3 3-48 15,-2 1 0-15,-1-1 0 0,-12 5-144 0,0 0 128 0,0 0-128 0,0 0 128 16,0 0-128-16,0 0 192 16,0 0-192-16,0 0 192 0,0 0-192 0,-10 0 128 0,-1 3-128 0,1-1 128 15,0 1-128-15,-1-2 0 0,1 0 0 0,1 2 0 16,9-3-320-16,-10 3-64 0,10-3 0 0,-10 1 0 16,1-1-2560-1,9 0-512-15</inkml:trace>
  <inkml:trace contextRef="#ctx0" brushRef="#br1" timeOffset="92832.87">3183 11134 11055 0,'0'0'976'0,"0"0"-784"0,0 0-192 0,0 0 0 16,0 0 1280-16,0 0 192 0,0 0 64 0,0 0 0 15,0 0-224-15,0 0-32 0,9-6-16 0,1-1 0 16,0-3-112-16,0-1-32 0,2-3 0 0,-2-3 0 15,4-1-240-15,-1 1-48 0,-1 0-16 0,2-1 0 0,0-3-112 0,-1-1 0 16,-2 3-16-16,1 1 0 0,-1 0-112 0,2 1 0 16,-3 0-16-16,2 4 0 0,-2 1-288 0,-3 3-48 15,1 0-16-15,-8 9 0 0,8-4-208 0,-8 4 0 16,0 0 128-16,10 4-128 0,-10-4 0 0,9 13 0 16,-3 1 0-16,-1 6 0 0,-1 1 0 0,-1 2 0 15,-1 4 0-15,-2-2 0 0,-1 6 0 0,0-4 0 16,-2 1 176-16,-1-4-176 0,0 0 144 0,1-1-144 15,0-5 0-15,0-2 144 0,0-3-144 0,0-2-192 16,3-11 32-16,-1 13 16 16,-2-4-1584-16,3-9-304 0,0 0-64 0,0 0-16 0</inkml:trace>
  <inkml:trace contextRef="#ctx0" brushRef="#br1" timeOffset="93075.09">3409 11059 18431 0,'0'0'1632'0,"1"11"-1312"15,-1-11-320-15,4 12 0 0,-1-1 1488 0,-1 3 240 16,0-2 32-16,-1 2 16 0,-1-2-480 0,-1 5-80 0,-2-1-32 16,1 4 0-16,-1-1-464 0,-1 2-80 0,-2 1-32 15,-3 3 0-15,-3-1-80 0,1 3-16 0,-6-4 0 0,1 0 0 16,-3 2-224-16,1-1-48 0,-3 2-16 0,3-1 0 15,-1-4-224-15,1 1 144 0,-2-1-144 0,-2 0 128 16,-1 0-1376-16,1-2-288 0,2-1-48 0,6-8-11984 16</inkml:trace>
  <inkml:trace contextRef="#ctx0" brushRef="#br1" timeOffset="93659.74">1640 12066 12895 0,'0'0'1152'0,"0"0"-928"0,0 0-224 0,0 0 0 0,0 0 1488 0,0 0 256 15,0 0 48-15,0 0 16 0,-3 12-384 0,-1 2-80 16,-1-176 0-16,0 362-16 0,-1-177-352 0,0 4-64 15,-3 0-16-15,1 5 0 0,2 3 32 0,-2 3 0 16,0-1 0-16,-1 6 0 0,2 1-304 0,-3 3-64 16,2-4-16-16,-2 1 0 0,0-2-288 0,1-1-64 15,0-4-16-15,3-3 0 0,-3-2-176 0,4-2 192 16,1-4-192-16,0-1 192 0,3-6-320 0,2-5-64 16,3-2-16-16,-4-12 0 15,4 11-1584-15,-4-11-304 0,0 0-64 0,11-2-10304 0</inkml:trace>
  <inkml:trace contextRef="#ctx0" brushRef="#br1" timeOffset="94066.93">1486 12695 4607 0,'0'0'400'0,"0"0"-400"16,0 0 0-16,0 0 0 0,-9-5 3008 0,9 5 512 0,0 0 96 0,-4-7 32 16,3 1-1984-16,5-3-400 0,-2 3-80 0,6-6-16 15,1 6-336-15,1-4-64 0,1 1 0 0,3-5-16 16,4-3-112-16,0 0 0 0,0 0-16 0,1-2 0 15,1-1-176-15,1-2-16 0,-1 0-16 0,0 5 0 16,2 1 32-16,-2 2 0 0,-2-1 0 0,1 5 0 16,0 4-80-16,-1 3-16 0,-4 3 0 0,1 0 0 15,-3 5-64-15,-1 7-16 0,-1 2 0 0,-2 1 0 16,-3 3 0-16,-1 3 0 0,-3 1 0 0,-1 1 0 0,-3 2-112 0,0-2-32 16,-1-4 0-16,-1 1 0 0,0 1 16 15,0-1 0-15,-2-2 0 0,2-3 0 0,-1-2 128 16,-2 0 32-16,3-4 0 0,0-1 0 0,5-8-96 0,0 0-16 15,0 0 0-15,0 0 0 0,0 0-32 0,0 0-16 16,0 0 0-16,0 0 0 0,1-11 16 0,2 1 0 16,-1 1 0-16,3-3 0 0,2 2-160 0,0-2 160 15,1 4-160-15,0-3 160 0,-1 0-160 0,5 4 0 16,-2-3 0-16,0 3 0 0,2 2 0 0,0-2 0 16,2-1 0-16,1 3 0 0,1 0 0 0,-2 2 0 15,-2 1 0-15,-1 0 0 0,1 0-160 0,1 1 160 16,-3 1 0-16,2 0-144 0,-1-3-112 0,-1 0-32 0,-10 3 0 15,8 4 0 1,-8-4-1728-16,0 0-352 0,0 0-64 0,0 0-11120 0</inkml:trace>
  <inkml:trace contextRef="#ctx0" brushRef="#br1" timeOffset="94440.56">2456 12486 12895 0,'0'0'576'0,"0"0"112"0,0 0-560 0,0 0-128 16,0 0 0-16,0 0 0 0,0 0 2688 0,0 0 496 15,9 14 96-15,-5-3 32 0,-3 1-1520 0,-2 2-288 16,-3-4-64-16,0 6-16 0,-1 3-496 0,0 1-96 16,0 2-32-16,-2-2 0 0,1 0-96 0,0-1 0 15,-1 0-16-15,2 1 0 0,0-3-352 0,-1 0-64 16,3-1-16-16,1 0 0 0,-1-5-256 0,2-1 0 15,1-10 0-15,0 0 0 16,0 0-368-16,0 0-176 0,0 0-32 0,0 0-16 16,13-1-2416-16,-1-5-496 0</inkml:trace>
  <inkml:trace contextRef="#ctx0" brushRef="#br1" timeOffset="94838.97">2912 12419 17503 0,'0'0'1552'0,"0"0"-1232"0,5-6-320 0,-5 6 0 16,4-11 1856-16,-4 11 320 0,1-8 64 0,-1 8 16 15,0 0-640-15,0 0-128 0,-5-8-16 0,5 8-16 16,-10 1-688-16,0 6-128 0,-2-2-16 0,1 7-16 16,0 1-384-16,0 7-80 0,-3 0-16 0,3-1 0 15,2 1 80-15,1-1 16 0,3-1 0 0,4 1 0 16,1-3-64-16,1-3-16 0,-2-3 0 0,2 0 0 15,2-3-144-15,2 2 128 0,-5-9-128 0,11 2 128 0,1-1 128 0,1-2 32 16,-1 0 0-16,1-5 0 0,1-2 32 0,-3-1 0 16,1 0 0-16,-1-1 0 0,2 0-160 0,-4-3-32 15,0 4 0-15,-4 0 0 0,-5 9-128 0,0 0 0 16,8-6 0-16,-8 6 128 0,0 0-128 0,5 9 160 16,-3 5-160-16,-2 2 160 0,-1 3-16 0,-3 6 0 15,-2 3 0-15,-2-2 0 0,-2 5-16 0,0 1 0 0,-2-1 0 0,-2 0 0 16,-1 1-128-16,0-1 0 15,-2-1 0-15,1-5 0 0,-1 3 0 0,2-3 0 16,1-2 144-16,1-2-144 0,1-4 0 0,-1 0-256 16,4-4 32-16,0-3 16 15,4-5-2048-15,5-5-416 0,0 0-80 0,0 0 0 0</inkml:trace>
  <inkml:trace contextRef="#ctx0" brushRef="#br1" timeOffset="95369.97">3797 12209 18431 0,'0'0'1632'0,"0"0"-1312"0,0 0-320 0,0 0 0 16,0 0 1264-16,5 13 176 0,-5-13 32 0,2 19 16 15,-2 0-240-15,-1 0-48 0,-1 0-16 0,-1 3 0 16,1-1-464-16,-1-1-80 0,0 2-32 0,0 0 0 16,-4 1-160-16,5-1-16 0,-2-3-16 0,1 2 0 15,1 2-240-15,-1-1-48 0,0-10-128 0,3 1 192 16,-2 0-464-16,2-4-112 0,2 0 0 0,-2-9-16 16,0 0-2672-16,0 0-544 0</inkml:trace>
  <inkml:trace contextRef="#ctx0" brushRef="#br1" timeOffset="96074.26">4191 12230 2751 0,'0'0'256'0,"0"0"-256"15,0 0 0-15,0 0 0 0,0 0 2880 0,0 0 512 0,0 0 128 0,0 0 0 16,0 0-2480-16,0 0-496 0,0 0-96 16,0 0-32-16,0 0 48 0,0 0 16 0,0 0 0 0,8-7 0 15,-8 7-48-15,0 0-16 0,3-6 0 0,0-2 0 16,-3 8 32-16,0 0 0 0,-1-7 0 0,1 7 0 15,-3-8 128-15,3 8 16 0,0 0 16 0,0 0 0 16,-8-11 48-16,1 2 16 0,2 2 0 0,0 2 0 16,-2-1-128-16,2 0-32 0,-1 0 0 0,-1 1 0 15,7 5-208-15,-11-3-48 0,-2 1-16 0,2 2 0 16,1 5-80-16,-2 0-16 0,1 1 0 0,-2 4 0 16,-1-1 112-16,3 3 32 0,1 1 0 0,1 0 0 0,1 6 32 15,4 2 0-15,-2-2 0 0,3 2 0 0,2-1-160 0,1-2-32 16,3 0 0-16,0-3 0 0,4-5-128 15,0 0 0-15,4-5 144 0,0-1-144 0,0-4 160 16,3-1-32-16,2-2-128 0,-1-2 192 0,0-1 64 0,2-5 16 16,0-6 0-16,3-1 0 0,-3 0-80 0,0-1-32 15,-3-2 0-15,-1 0 0 0,-2 0-160 0,-2 2 0 16,-1-2 0-16,-1 1 128 0,2 0-128 0,-3-1 0 16,0 0 144-16,-3-3-144 0,1 1 0 0,-1-5 128 15,-3 0-128-15,0-3 0 0,0 1 160 0,0-1-32 16,0-3-128-16,-2 3 192 0,2 7-192 0,0 1 0 15,0 4 0-15,0 5 0 0,2 2-176 0,-2 3 176 16,0 9-160-16,0 0 160 0,0 0-128 0,-5 14 128 0,1 2 0 0,0 6-144 16,-2 5 144-16,1-1-128 0,-1 4 128 0,3 5-128 15,-4 5 128-15,1 5 0 16,-2 1-144-16,2 4 144 0,2 0 0 0,-1 0 0 0,0-3 0 0,2-1 0 31,5-8-784-31,0-4-48 0,2-7 0 0,0 0 0 16,3-7-1792-16,4-3-352 0,3-5-80 0</inkml:trace>
  <inkml:trace contextRef="#ctx0" brushRef="#br1" timeOffset="96320.37">4417 12218 14735 0,'0'0'1312'0,"0"0"-1056"0,0 0-256 0,0 0 0 0,0 0 1136 0,7 8 160 0,-7-8 48 0,11 5 0 0,-11-5-256 0,13-4-32 15,-2 0-16-15,1-1 0 16,-1-5-176-16,0 2-32 0,1-4-16 0,-1 3 0 0,-1-4-224 0,-2 2-32 16,-2-1-16-16,1-1 0 0,-2 6 80 0,-5 7 16 15,1-12 0-15,-1 12 0 0,-2-10-160 0,2 10-32 16,0 0 0-16,-12 0 0 0,2 5-176 0,0-1-32 16,-2 2-16-16,2 6 0 0,-4 3-96 0,3 0 0 15,1-1-128-15,1 4 192 0,0 1-48 0,1 3-16 16,3 1 0-16,3-4 0 0,0 0-128 0,5 0 128 15,1 1-128-15,1-1 128 0,2-2-128 0,2-3-176 16,1-3 48-16,2-3 0 16,1 1-2112-16,-1-4-432 0,1-5-80 0</inkml:trace>
  <inkml:trace contextRef="#ctx0" brushRef="#br1" timeOffset="96658.61">4838 12195 11967 0,'0'0'528'0,"0"0"112"16,0 0-512-16,-1 9-128 0,-2 4 0 0,1-3 0 0,-4 2 2480 0,0 2 464 16,0 1 80-16,-2 0 32 0,-1-1-1696 0,0 1-336 15,2-1-64-15,0 0 0 0,1-2 0 0,1-2 0 16,1-3 0-16,4-7 0 0,0 0 0 0,0 0 0 16,0 0 0-16,0 0 0 0,0 0-352 0,0 0-64 0,3-10-16 0,2-4 0 15,0 0-192-15,2-1-32 0,1 0-16 0,1 0 0 16,0-2-96-16,1 2-32 0,0 3 0 0,-1 1 0 15,-3-2 0-15,3 4 0 0,2 3 0 0,-1 3 0 16,-10 3 32-16,10 0 0 0,1 3 0 0,-3 6 0 16,-3 1-192-16,-2 4 0 0,0 4 0 0,-1 0 0 0,-2-1 0 0,-2 0 0 15,-1-2 0-15,1 0 0 0,0-2 0 16,-1 0 0-16,-1 0-176 0,2-6 176 16,2-7-592-16,0 0-48 0,0 0 0 0,0 0 0 15,0 0-2560-15,0 0-512 0,0 0-96 0,10-13-32 0</inkml:trace>
  <inkml:trace contextRef="#ctx0" brushRef="#br1" timeOffset="97008.56">5494 11529 6447 0,'0'0'576'0,"-1"-6"-576"0,1 6 0 0,0 0 0 16,0 0 3888-16,0 0 656 0,0 0 144 0,-4 14 32 16,-1 4-2912-16,0 1-576 0,-3 4-112 0,0 6-32 15,1 3-192-15,-1 1-64 0,0 5 0 0,0 1 0 16,-3 1-160-16,1 5-32 0,1 0-16 0,0-2 0 0,-2 0-48 15,2-2-16-15,-1 2 0 0,2-3 0 16,-1-5-432-16,3-2-128 0,1-6 0 0,1 0 0 16,0-6-384-16,2-3-192 15,0-4-48-15,2-5 0 0,0-9-1808 16,0 0-352-16,0 0-80 0</inkml:trace>
  <inkml:trace contextRef="#ctx0" brushRef="#br1" timeOffset="97138.76">5232 12100 19343 0,'0'0'848'0,"0"0"192"0,0 0-832 0,0 0-208 0,0 0 0 0,14 1 0 0,2 2 1664 0,-2-3 272 15,-1 0 64-15,1-4 16 0,0 0-1312 0,1 0-272 16,-1-2-48-16,3-2-16 0,2 1-240 0,-1-2-128 16,-3 1 160-16,2-1-160 15,-1 3-256-15,1 1-160 0,-3-5-32 0,-2 6-11648 0</inkml:trace>
  <inkml:trace contextRef="#ctx0" brushRef="#br1" timeOffset="97295.43">5608 12021 3679 0,'0'0'320'0,"1"17"-320"0,1-1 0 0,-1 2 0 15,-1 1 4000-15,0 0 736 0,-3 3 128 0,0-1 48 16,-2 4-2784-16,-2-4-544 0,-2-2-112 0,0 2-32 16,-1 3-592-16,-1-1-112 0,1-3-32 0,1-1 0 15,1-1-320-15,2-3-64 0,-2-4 0 0,7 0-16 16,1-11-560-16,0 0-128 0,0 0 0 0,0 0-8320 15,0 0-1664-15</inkml:trace>
  <inkml:trace contextRef="#ctx0" brushRef="#br1" timeOffset="97612.57">6227 11564 24879 0,'0'0'2208'0,"0"0"-1760"16,-1-11-448-16,1 11 0 0,0 0 608 0,-9-1 32 15,0 4 16-15,-1 2 0 0,-1 6 80 0,-2 3 16 16,-4 5 0-16,0 4 0 0,-4 1-16 0,2 7 0 15,1 4 0-15,2 2 0 0,1 1-16 0,-1-1 0 16,2 0 0-16,3 1 0 0,-2 2-288 0,6-2-64 16,-1-1-16-16,4-3 0 0,-1-1-352 0,1-1 0 0,0-3 0 0,2-2 0 31,-1-2-928-31,3-5-96 0,0-3-32 0,3-2 0 16,-3-6-1632-16,0-9-320 0,0 0-64 0,0 0 0 0</inkml:trace>
  <inkml:trace contextRef="#ctx0" brushRef="#br1" timeOffset="97783.84">5787 12072 2751 0,'0'0'128'0,"0"0"16"0,0 0-144 0,11-9 0 0,-3 3 0 0,3-1 0 16,-1 4 5952-16,3-1 1168 0,-1 0 240 0,2 0 32 0,-1 3-5696 0,2-3-1136 16,3 2-240-16,0-1-32 0,0-1-288 15,1 3 128-15,0 0-128 0,0-1 0 16,0-3-1440-16,-1 3-400 0,-1 0-80 15</inkml:trace>
  <inkml:trace contextRef="#ctx0" brushRef="#br1" timeOffset="97953.84">6396 12044 13823 0,'0'0'1216'15,"0"15"-960"-15,2 2-256 0,-2 1 0 0,-2-3 3200 0,2 4 608 16,0 1 112-16,-1 1 32 0,0-4-2432 0,1 0-496 15,0-2-80-15,1 0-32 0,-1 1-576 0,3-4-112 16,-1 1-32-16,2 0 0 16,-4-13-592-16,6 10-128 0,1 0-32 0,-7-10-8592 15,0 0-1712-15</inkml:trace>
  <inkml:trace contextRef="#ctx0" brushRef="#br1" timeOffset="98170.35">6802 11988 15663 0,'0'0'1392'0,"0"0"-1120"0,0 0-272 0,0 0 0 16,0 0 2752-16,-5 15 480 0,-2 1 96 0,-2 3 32 15,-2 0-1776-15,-2 5-368 0,-1 4-64 0,0-1 0 16,-1 3-352-16,0 4-64 0,0 2-16 0,-1 1 0 0,1 5-80 0,0 1 0 16,0-5-16-16,1 3 0 0,0-2-272 0,1 2-48 15,3 0-16-15,-2-6 0 16,2-1-1648-16,1-2-336 0,2-6-64 15,4-5-8352-15,0-5-1664 0</inkml:trace>
  <inkml:trace contextRef="#ctx0" brushRef="#br1" timeOffset="98368.59">5978 11552 37775 0,'0'0'1664'0,"0"0"368"0,0-9-1632 0,0 9-400 0,6-6 0 0,-6 6 0 15,12-1 176-15,-12 1-48 0,10-4-128 0,-10 4 192 32,9 0-1168-32,1-4-240 0,-10 4-64 0,8-6-14400 0</inkml:trace>
  <inkml:trace contextRef="#ctx0" brushRef="#br1" timeOffset="98594.8">3852 11855 44223 0,'-49'-2'3936'0,"26"2"-3152"0,6 3-624 0,17-3-160 16,0 0-400-16,0 0-112 0,-2 10-32 0,2 2 0 15,2-2-1024-15,-2-10-208 0,0 0-32 0</inkml:trace>
  <inkml:trace contextRef="#ctx0" brushRef="#br1" timeOffset="103124.39">24632 1190 3679 0,'19'-2'320'0,"1"-3"-320"16,1-3 0-16,0 3 0 0,1 3 672 0,-4-5 64 15,-4 1 16-15,-2 2 0 0,0 0-608 0,-2-2-144 16,0 1 0-16,-2 1 0 0,-8 4 448 0,7-6 64 16,0-1 16-16,-7 7 0 0,0 0 224 0,0 0 32 15,6-5 16-15,-6 5 0 0,0 0-272 0,0 0-48 16,0 0-16-16,0 0 0 0,0 0 80 0,0 0 16 16,0 0 0-16,0 0 0 0,0 0 16 0,-1-8 16 0,1 8 0 0,0 0 0 15,0 0 48-15,-7-5 0 0,0 2 0 16,-1 0 0-16,-2 1-128 0,-1-1 0 0,-3 2-16 0,-5-1 0 15,-4 1-208-15,-3 0-32 0,-3 0-16 16,-4 1 0-16,-5-2-64 0,-3 1-16 0,-2 0 0 0,-2-2 0 16,-3 2-160-16,0 1 0 0,-2 0 0 0,-3 0 0 15,-4 0 128-15,-4 0 0 0,-4-1 0 0,-1-2 0 16,3 1-128-16,0 0 0 0,-1 1 0 0,-3 1 0 16,-4 0 0-16,-4-1 0 0,-5-2-176 0,5 2 176 15,-2 1 0-15,1 0 0 0,-1-1 0 0,-3-1 128 16,-4 1-128-16,1 0 0 0,0-3 0 0,5 3 0 15,-3 0 0-15,-2-1 0 0,-6 1 0 0,0 0 0 16,2-2 0-16,3 3 0 0,2-1 0 0,-5 0 0 16,-4-1 0-16,2 1 0 0,4 0 0 0,-1-2 0 0,3 3 0 0,-4 0 0 15,-2-1 0-15,4 1 0 0,4-1 0 16,-1 1 0-16,5-2 0 0,-5 1 0 0,-7 0 0 0,3 0 0 16,2-1 0-16,1 0 0 0,3 1 0 0,-4-1 0 15,-5-1 0-15,3 0 0 0,5 0 176 0,-1 1-48 16,4 1 0-16,-3 1 0 0,1 0-128 0,2-2 0 15,-4 1 0-15,3 0 0 0,2 1 0 0,2 2 0 16,0 0 0-16,0-1 0 0,-3 1 128 0,5 1 0 16,3-2 0-16,2 3 0 0,-2 0-128 0,2-2 0 15,-2 2-160-15,-1 0 160 0,-1 1 0 0,5-1 0 16,5-3 0-16,1 3 0 0,0 0 0 0,0 2 0 16,-3-1-128-16,4 2 128 0,-2-1 0 0,5-2 0 15,4 0 0-15,0 1 0 0,1 4 0 0,3-3 0 0,0 4 0 0,1-1 160 16,-1 2-160-16,-1 1 0 0,0-4 0 0,2 2 128 15,1-3-128-15,4 1 0 0,1 0 0 0,1-2 0 16,1 3 0-16,1-2 0 0,3 5-160 0,-1-2 160 16,-3 1 0-16,3 3 0 0,-2-3 0 0,-2-1 0 15,-3 4 0-15,2-4 0 0,1 1 0 0,3-2 160 16,1 0-160-16,-1-1 0 0,4 2 0 0,-2-1 0 16,3 2 0-16,1 2 0 0,1-3-192 0,-4 3 192 15,0 2-144-15,0 2 144 0,2-1 0 0,2 2 0 16,-2 0 0-16,2 0 0 0,3-1 0 0,1 1 0 15,3-1 0-15,1-1 0 0,3 2 0 0,2-3 0 16,0 2 0-16,2 1 0 0,1 1 0 0,-2 0 0 16,2 1-128-16,2-1 128 0,2 0 0 0,1 2 0 15,-1-1 0-15,4 1 0 0,-1 4 0 0,3-4 0 0,0 0 0 0,2 0 0 16,2 3 0-16,2 3 0 0,3-3 0 0,1 3 0 16,2-3 0-16,-2 1 0 0,4-3 0 0,1-2 0 15,1-1 0-15,2 3 144 0,2-2-144 0,0 3 0 16,2 0 0-16,2-2 128 0,1-1-128 0,3 1 192 15,3 4-192-15,3-3 192 0,4 3 64 0,4-1 32 16,2-5 0-16,3 0 0 0,3 0-80 0,3 3-16 16,0-1 0-16,3 2 0 0,1-3-48 0,4 2-16 15,3-2 0-15,5 2 0 0,3-3-128 0,-1-2 192 16,-4-2-192-16,5 0 192 0,2 3-64 0,5-2-128 16,1 2 192-16,4 0-64 0,3-3-128 0,-1-2 192 15,0-2-192-15,1 3 192 0,2 0-192 0,5-3 128 0,3-1-128 16,-1-4 128-16,-1 2-128 0,4-2 160 0,4 3-160 15,0-3 160-15,1-4-160 0,-3-1 128 0,-1 0-128 16,7 2 128-16,4 0-128 0,-1-3 0 0,-5-2 0 0,2 2 128 16,-1 4-128-16,2 0 0 0,0-6 0 0,3 0 0 15,-3 0 0-15,4 1 128 0,4 0-128 0,-1-3 0 16,-6-1 0-16,2-1 0 0,0 2 0 0,2-1 0 16,3-5 0-16,0 3 0 0,-3-2 128 0,3 0-128 15,5 1 0-15,0-3 0 0,-3-1 0 0,4-1 128 16,4 1-128-16,-3-1 0 0,-5-1 0 0,3 2 0 15,2 1 0-15,-1 0 0 0,-7 1 0 0,2-2 0 16,5-1 0-16,-2 0 0 0,-4-2 0 0,-1-2 0 16,-2-3 128-16,2 0-128 0,6-4 0 0,-5-1 128 15,-10 1-128-15,2-1 0 0,2 2 0 0,-6-4 0 16,1-2 0-16,-7-3 0 0,-5 2 144 0,-2-1-144 16,0-3 272-16,0 0-16 0,-5-3 0 0,-5-1 0 0,-6-4 144 15,-4 0 32-15,-5-5 0 0,0 5 0 0,-2 1 80 0,-7 0 0 16,-5 2 16-16,-5-2 0 0,-7-3-32 0,-7 2-16 15,-6 3 0-15,-7-5 0 0,-5 0 32 0,-3-2 0 16,-7 2 0-16,-8-1 0 0,-6 6-240 0,-7 1-32 16,-7 1-16-16,-8 0 0 0,-10 1-224 0,-7 1 0 15,-7-1 0-15,-6 7 0 0,-5 5-320 0,-13 3-16 16,-13 5 0-16,-6 2 0 16,-5 6-1280-16,-11 4-256 0,-13 7-48 0,-6 2-12336 0</inkml:trace>
  <inkml:trace contextRef="#ctx0" brushRef="#br1" timeOffset="107076.4">3160 14448 16127 0,'-9'-2'704'0,"5"2"160"0,-2 2-688 0,1-2-176 15,0 0 0-15,5 0 0 0,0 0 1616 0,0 0 304 16,0 0 48-16,0 0 16 0,0 0-336 0,9-9-64 15,2 1-16-15,3-3 0 0,5-1-416 0,-6 6-64 16,6-2-32-16,4-2 0 0,2 2-400 0,6-3-80 16,3 2 0-16,4-2-16 0,3 2-224 0,42-5-32 15,-8 1-16-15,-9 7 0 0,-8-2-144 0,-2 6-16 16,-4 0-128-16,2 1 192 0,-5 0-192 0,-3 1 0 16,-3 0 128-16,-2 2-128 0,-3 1 0 0,-5-1 0 15,0 1-144-15,-6 3 144 16,-6-2-1472-16,-3 0-208 0,-5 1-48 0,-3 3-7888 15,-10-8-1584-15</inkml:trace>
  <inkml:trace contextRef="#ctx0" brushRef="#br1" timeOffset="107259.55">3323 14870 15663 0,'0'0'1392'0,"0"0"-1120"16,0 0-272-16,0 0 0 0,10 11 3616 0,5-5 672 0,4 2 128 0,5-4 16 16,3-2-2832-16,6 1-576 0,4-3-128 0,2 0 0 15,2-1-336-15,1-2-64 0,1 1-16 0,-3-1 0 16,-4-2-240-16,3 1-48 0,-1-1-16 0,0 0 0 16,0-5-176-16,-1 2 0 0,-3-2 0 0,-1 4-10960 15,-1-2-2272-15</inkml:trace>
  <inkml:trace contextRef="#ctx0" brushRef="#br1" timeOffset="110362.06">3039 15669 15663 0,'0'0'1392'0,"0"0"-1120"0,-5 5-272 0,5-5 0 16,0 0 1088-16,0 0 144 0,0 0 48 0,0 0 0 15,3 9-560-15,-3-9-96 0,10 3-32 0,0-6 0 16,0-3-16-16,3-3 0 0,1-8 0 0,4 0 0 15,0-3-64-15,2-2-32 16,-4-6 0-16,3-2 0 0,1 2-160 0,0-2-48 16,-1 3 0-16,3-3 0 0,-3-1-272 0,-2 3 160 15,1-1-160-15,1 5 128 0,-4-3-128 0,2 3 0 16,-2 1 144-16,-1 2-144 0,-1 3 128 0,-2 4-128 0,1-1 160 16,-3 2-160-16,0 8 0 0,0 1 0 0,-3 0 0 0,-6 4 0 15,0 0 0-15,8 10 0 0,-1 4 0 0,-2 3 0 16,-2 2 0-16,-2 2 0 0,-1 2 0 0,1 5 0 15,-1-1 176-15,0 3-176 0,-1 5 192 0,0-1-192 16,0-1 144-16,-1-2-144 0,0-2 0 0,-1-2 144 0,1-1-144 16,-3-2 0-16,1 3 0 0,-1-7 0 15,1-3-448-15,0-3 0 0,-2-4-16 0,1 2-7648 16,-1-6-1520-16</inkml:trace>
  <inkml:trace contextRef="#ctx0" brushRef="#br1" timeOffset="110594.67">3372 15400 17503 0,'-12'9'768'0,"5"-1"176"0,0 5-752 0,0 1-192 15,1 4 0-15,-2 5 0 0,-2 1 1056 0,2 8 176 16,1 1 48-16,-2 2 0 0,-2 2-208 0,3 3-48 15,-4-2 0-15,4-9 0 0,-5 0-384 0,-1 7-96 16,-3-1-16-16,-2 2 0 0,-5 0-336 0,-3 1-64 16,-4-1 0-16,0-4-128 0,-1 0 240 0,2-1-64 15,1-1-16-15,-1-3 0 16,2-1-2464-16,0-4-512 0</inkml:trace>
  <inkml:trace contextRef="#ctx0" brushRef="#br1" timeOffset="111179.57">1086 16254 17503 0,'-12'-13'1552'0,"8"11"-1232"16,-1-4-320-16,0 0 0 0,0 1 912 0,0 0 128 15,-1-1 32-15,1 3 0 0,5 3 80 0,-6 1 0 16,0 3 16-16,4 4 0 0,-1-1-576 0,2 5-112 16,-1 4-32-16,2 3 0 0,2 3-144 0,-2 6-48 0,0-1 0 15,1 4 0-15,0 5 64 0,1 2 0 16,-4 3 0-16,1 3 0 0,-2 0-64 0,1 3 0 0,-2-4 0 0,0 0 0 16,-2-4 0-16,0-2-16 0,-2-1 0 0,0-4 0 15,1-8 80-15,2-3 32 0,2-3 0 0,2-5 0 16,0-2-64-16,1-11-16 0,0 0 0 0,0 0 0 15,10-6-272-15,1-3 160 0,1-5-160 0,0-2 128 16,2-5-128-16,2 2 0 0,-4-2 0 0,0-2 0 0,2 1 0 0,-2 2 0 16,0 2 0-16,1 4 0 0,0 4 0 0,1 1 0 15,-1 4-176-15,2 2 176 0,1 6 0 0,-1 2-128 16,0 5 128-16,0 4 0 0,-1 4 0 0,0 2 0 16,0 2 0-16,-2 3-128 0,-2 3 128 0,-2-2 0 15,-2 2 0-15,-1-3 0 0,-2 4 0 0,-1-2 0 16,-2 0-128-16,1-2 128 15,1-1-1344-15,-1-3-176 0,-2-5-32 0,2-2-11504 16</inkml:trace>
  <inkml:trace contextRef="#ctx0" brushRef="#br1" timeOffset="111529.92">1832 16788 28271 0,'0'0'1248'0,"0"0"272"0,0 0-1216 0,0 0-304 16,0 0 0-16,0 0 0 0,-7 3 480 0,-2 0 32 16,1-2 16-16,-3 2 0 0,1 1-256 0,3 1-48 15,-5 0-16-15,1 1 0 0,-2 3-208 0,0 0 144 0,1 4-144 0,-2 2 128 16,0 1 144-16,1 2 32 16,1 1 0-16,1-1 0 0,1 0-304 0,0 0 128 0,6 0-128 0,-1-3 0 15,1-3 0-15,1 1 0 0,3-1 0 0,2-5 0 16,-2-7 256-16,0 0 0 0,7 4 0 0,2-3 0 15,1-2 64-15,2-3 0 0,-2-1 0 0,1-5 0 16,2 1 112-16,0-2 16 0,-2 0 16 0,1 0 0 16,-2 0-464-16,0 3 0 0,0-3 0 0,-1 4 0 15,-1 0 0-15,-1 1-256 0,1 4 16 0,0 2 16 0,-1 2 224 16,1 4 0-16,-2 2 0 0,2 0 160 0,1 2-160 0,-2 2 0 16,1-2 0-16,0 3 0 0,-1-3-224 15,0 0-32-15,0 0 0 0,2-4 0 16,0 1-2384-16,1-2-496 0,2-3-80 0</inkml:trace>
  <inkml:trace contextRef="#ctx0" brushRef="#br1" timeOffset="111860.97">2175 16706 17503 0,'0'0'1552'0,"0"0"-1232"16,0 0-320-16,0 0 0 0,0 0 1856 0,0 11 320 15,-1-3 64-15,1 5 16 0,1-1-1104 0,0 2-240 16,0 2-32-16,2 2-16 0,0 1 16 0,-1 1 0 0,2 3 0 0,0-1 0 16,0-2-320-16,-1 4-64 15,0 0-16-15,-1-2 0 0,2-3-224 0,-1-1-32 16,-1-2-16-16,1 0 0 0,-1-6-208 0,1 1 144 16,-1-3-144-16,-2-8 128 0,0 0-128 0,0 0 0 0,8 0 0 15,-2-4 128-15,1-4-128 0,-1-4 0 0,2-2 0 0,1-2 128 16,-3 0-128-16,2-2 0 0,-2-2 0 0,2 1 0 15,-1-4 0-15,1 3 0 0,0-5-128 16,-1 6 128-16,1-1-176 0,-1 2 48 0,1 2 0 0,1 3 0 16,-3 0-176-16,2 4-16 0,0 3-16 0,-2 2 0 15,0 0-1744-15,-6 4-352 16,9-1-64-16</inkml:trace>
  <inkml:trace contextRef="#ctx0" brushRef="#br1" timeOffset="112248.65">2701 16926 21183 0,'0'0'944'0,"0"0"192"16,0 0-912-16,0 0-224 0,10 8 0 0,-1-4 0 0,-1-1 1568 0,3 1 272 15,3 0 48-15,0-3 16 0,0-1-1104 0,-1-3-224 16,2-1-32-16,2-1-16 0,-1-2-320 0,1-2-64 15,-1 2-16-15,0-3 0 0,-1 1 0 0,0-4 0 16,-2 2 0-16,1-1 0 0,-2-1 80 0,1-1 16 16,0 0 0-16,-3 3 0 0,-1-3-16 0,-3 1 0 15,-1 2 0-15,-1-1 0 0,-1 4-16 0,-5 0-16 16,1 2 0-16,-3-2 0 0,-2 4 0 0,-3 4 0 16,0 1 0-16,0 3 0 0,-1 3-48 0,-1 0 0 15,-2 6 0-15,0 2 0 0,-1 2 80 0,4 2 16 16,-1 2 0-16,1 2 0 0,2 5 160 0,0-2 16 0,1 0 16 0,2 0 0 15,1 3 208-15,1-2 32 0,2 3 16 0,1-4 0 16,1 0-672-16,3-3-224 0,1 0 0 0,3 0 0 16,1-4 224-16,1-1 0 0,4-4-160 0,1 0 160 15,4-2-1600-15,8-4-240 16,3 0-48-16</inkml:trace>
  <inkml:trace contextRef="#ctx0" brushRef="#br1" timeOffset="113882.19">11815 14130 16575 0,'0'0'736'0,"-9"-4"160"0,0-2-720 0,0 3-176 0,-1 3 0 0,0 1 0 15,0 1 1216-15,-3 3 224 0,-3 1 32 0,-1 6 16 16,-2-1-752-16,0 4-160 0,-3 4-16 0,-2 0-16 16,0 2-160-16,-5 0-16 0,0 2-16 0,-3 3 0 15,1 4 240-15,3 3 48 0,2 2 16 0,2 0 0 16,2 1-128-16,4-1-16 0,2 1-16 0,2 1 0 15,2-2-80-15,3 0-16 0,2-5 0 0,2 2 0 0,2 0 32 16,3-1 0-16,3-5 0 0,0-1 0 0,4-2-176 16,3-2-48-16,3-2 0 0,1-2 0 0,2 0-208 0,2-2 0 15,2-3 0-15,4-1 0 0,2-1 0 0,2-5-192 16,4 0 16-16,-2-2 0 16,-2-3-1744-16,0-1-336 0,0-3-80 0</inkml:trace>
  <inkml:trace contextRef="#ctx0" brushRef="#br1" timeOffset="114235.1">12285 14444 22287 0,'0'0'976'0,"0"0"224"0,0 0-960 0,-8 7-240 16,-1 1 0-16,0 5 0 0,-1 3 512 0,-1 6 48 15,1 6 16-15,-1 0 0 0,-1 2-48 0,1 5 0 16,-1 2 0-16,5-1 0 0,-3 1 32 0,6 0 0 0,3 0 0 0,2-1 0 16,3-5-80-16,5-1-16 0,2-8 0 0,2-4 0 15,1-1 16-15,3-6 0 0,4-2 0 16,-1-4 0-16,2-1-112 0,-2-4-32 16,3-3 0-16,2-2 0 0,1-1 32 0,1-5 0 0,-1-2 0 15,2-4 0-15,0-2-64 0,-1-1-16 0,-2-3 0 16,-1 1 0-16,1-3-160 0,-8 1-128 0,-1 1 192 0,-5-4-192 15,-5 4 160-15,-2-3-160 0,-6 0 128 0,-2 0-128 16,-5-2 272-16,-2-2-16 0,-5 6-16 0,0 1 0 16,-1 1-240-16,-2 8 0 0,1 2 128 0,1 6-128 15,-1-2-1376-15,1 6-320 0,-1 0-64 0</inkml:trace>
  <inkml:trace contextRef="#ctx0" brushRef="#br1" timeOffset="114600.98">13340 14332 24815 0,'12'-10'1088'0,"-4"2"256"0,-1 3-1088 0,-7 5-256 16,10-5 0-16,-10 5 0 0,8-6 464 0,-8 6 48 15,0 0 0-15,0 0 0 0,0-7-320 0,0 7-64 16,-10-4-128-16,0 3 192 0,-4 2-192 0,-4 2 176 15,-6-2-176-15,1 6 160 0,-1 4-160 0,-2 1 0 16,0-1 0-16,-1 4 0 0,-1 2 144 0,2 1 0 16,4-1 0-16,4 0 0 0,5-1 160 0,7 0 16 15,3 1 16-15,6 1 0 0,3 0 0 0,5 1 0 0,3 1 0 16,4 1 0-16,3 4-80 0,-1-1-32 0,2-3 0 0,-2 2 0 16,2 2 0-16,-2-2 0 15,-1-2 0-15,0 1 0 0,0-2 32 0,-4 3 16 0,-2-4 0 0,-4 0 0 16,-4 0 192-16,-4-1 48 0,-2 0 0 15,-8-1 0-15,-6 0 256 0,-3 0 48 0,-1-4 16 0,-4 1 0 16,-4-2-448-16,-6 2-96 0,-5-5-16 0,0-1 0 16,-1-6-272-16,2 0 0 0,1-2 0 0,6-3 0 15,4-3-1744-15,5-2-416 16,2-3-80-16,6-1 0 0</inkml:trace>
  <inkml:trace contextRef="#ctx0" brushRef="#br1" timeOffset="115025.15">14756 13679 16575 0,'-22'-2'1472'0,"8"4"-1168"15,-3-1-304-15,-2 1 0 0,-3 1 1216 0,0 3 192 16,-4 3 48-16,2 1 0 0,-3 3-160 0,-2 5-16 16,0 4-16-16,0 5 0 0,1 5-256 0,-3 5-48 15,-4 3-16-15,4 7 0 0,3 0-64 0,1 7-16 16,2 6 0-16,-1 0 0 0,1 5-448 0,2-3-96 0,3 3 0 0,3-1-16 15,3 4-304-15,5-5 0 0,3-5 0 0,6-6 0 16,3-10 0-16,3-4 0 0,7-3-128 0,3-4 128 16,2-4-688-1,5-1-32-15,4-7-16 0,1-2 0 0,0-3-2112 0,5-8-416 16</inkml:trace>
  <inkml:trace contextRef="#ctx0" brushRef="#br1" timeOffset="115396.68">15184 13722 19343 0,'0'0'1728'0,"0"0"-1392"16,0 0-336-16,0 0 0 0,0 0 1632 0,0 0 256 15,0 0 48-15,-4 16 16 0,-3 2-1072 0,-1 6-224 16,-3 6-32-16,-1 4-16 0,-2 4-32 0,-2 5-16 0,2 6 0 0,-1 1 0 15,0 2-304-15,0 2-48 0,-1-1-16 0,0 2 0 16,-2 0 112-16,0 0 16 0,-1 0 0 16,3 0 0-16,-1-3-320 0,2-3 128 0,0 0-128 0,3-6 0 15,2-5 0-15,2-4-304 0,2-4 48 0,2-9 0 16,0-3-1664-16,2-4-320 16,-1-4-64-16</inkml:trace>
  <inkml:trace contextRef="#ctx0" brushRef="#br1" timeOffset="115511.83">14730 14399 25103 0,'0'0'1104'0,"0"0"240"0,11-2-1072 0,-1-1-272 15,2-1 0-15,2 4 0 0,-1 0 496 0,2 0 32 16,1 0 16-16,3 0 0 0,3-1-352 0,2 1-192 16,-2-1 192-16,1 1-192 0,2-1 0 0,0-1-224 15,1 0 16-15</inkml:trace>
  <inkml:trace contextRef="#ctx0" brushRef="#br1" timeOffset="116106.5">15387 14844 18431 0,'-6'19'816'0,"3"-6"160"0,1 0-784 0,-1-1-192 0,0 1 0 0,3-13 0 15,-1 10 2352-15,1-10 416 0,0 0 96 0,0 0 16 16,0 0-1680-16,0 0-336 0,10-6-64 0,1-4-16 16,-3-3-384-16,3-6-80 0,-1-6 0 0,0 2-16 15,-2 1-304-15,0-3 160 0,0-1-160 0,0-4 128 16,-1-2-128-16,0 3 0 0,-1-2 144 0,0 2-144 0,1 1 0 0,-1 5 0 16,-1 5 0-16,2 6 0 0,-2 4 0 0,-5 8 0 15,0 0 0-15,0 0 0 0,9 18-192 0,-1 6 64 16,-1 1 0-16,-1 6 0 0,-1 1 128 0,0-1 0 15,-1 5 0-15,1-2 0 0,0-1 0 0,2-2 0 16,0-6 0-16,2-1 0 0,1-4 0 0,0-5 0 16,2-5 0-16,2-1 0 0,1-5 240 0,2-4 80 15,-2-3 0-15,3-7 16 0,2-1 64 0,0-6 16 16,1-5 0-16,-1 0 0 0,-2-1-208 0,-2-5-32 16,0 0-16-16,-1-3 0 0,-2-1-160 0,-2-2 0 15,-1-5 144-15,-1-1-144 0,0 1 0 0,-4-7 128 16,-1-2-128-16,-2-3 0 0,2-6 0 0,0-2 128 0,1-2-128 0,-1-6 0 15,0-7 0-15,1-2-256 0,0-2 32 0,0 3 16 16,0 2-48-16,2 2-16 16,-1 4 0-16,1 8 0 0,4 0 272 0,-1 10-192 15,1 2 192-15,1 6-160 0,-5 5 160 0,4 7 0 16,-4 6 0-16,1 4-128 0,-2 1 128 0,-2 6 0 0,1 3 0 0,0-1 0 16,1 3 0-16,2 0-128 0,0 0 128 15,2 3-128-15,4 1 128 0,1-2 0 0,5 2-144 0,2 0 144 16,1 1 0-16,5 2-144 0,1-1 144 15,2-2 0-15,-1-2-144 0,2 2 144 0,0 1 0 0,2-1-144 16,2 2 144-16,0 1 0 0,-1 0 0 0,2 0 0 16,0 0 0-16,1 3 0 0,1 0 0 0,0 3 0 15,-2-4-128-15,-2 1-64 0,-5-2 0 0,-1-1-9568 16,-4 0-1920-16</inkml:trace>
  <inkml:trace contextRef="#ctx0" brushRef="#br1" timeOffset="116737.28">16788 13825 15663 0,'0'0'1392'0,"0"0"-1120"15,0 0-272-15,0 0 0 0,0 0 1488 0,0 0 240 16,0 0 64-16,-9 0 0 0,-1 0-768 0,-3-1-160 15,0 3-32-15,-5-1 0 0,-3 2-336 0,-1 2-80 16,1 3-16-16,-2 1 0 0,0 3-208 0,1 3-32 16,2 2-16-16,1 1 0 0,1 0 112 0,4 2 0 15,4-1 16-15,1 4 0 0,3 6-64 0,3-2-16 16,2 2 0-16,5 2 0 0,2-6-64 0,3 4 0 16,0-1-128-16,2 0 192 0,2-4 64 0,5 4 16 0,-2-2 0 0,2 2 0 15,1-3-80-15,1 4 0 16,2-1-16-16,0 1 0 0,-2 2-48 0,-1-2-128 15,-4 4 192-15,-2-2-64 0,-4-2 32 0,-3-1 0 16,-2 1 0-16,-3-2 0 0,-1 2 208 0,-1-5 32 0,-6 2 16 16,-1-5 0-16,0 0-80 0,-3-1-16 0,-2 0 0 15,-1-2 0-15,-1-4-64 0,-2 0-32 0,1-5 0 0,1 0 0 16,-1-3-48-16,0 1-16 0,-1-6 0 0,1-2 0 16,0-5-160-16,0 1 0 0,3-2 144 0,-1-6-144 15,3-6 0-15,-1-1 0 0,2-4 0 0,4 1 0 16,3-4 0-16,7-5 0 0,2-3 0 0,5-1-128 0,0 0 128 15,3 2-160-15,5-2 160 0,3 2-160 0,4 0 160 0,1-3-192 16,5-2 192-16,1-1-192 0,1 0 192 16,1-1 0-16,-1 1 0 0,-1 0 0 0,-3-2 0 0,0 1 0 15,-2 0 0-15,0 3 0 0,0 0 0 0,-3 8 0 16,0 0 128-16,-4 5-128 0,-3 0 256 0,-3 3 0 16,-8 2-16-16,-1 1 0 0,-5 1 64 0,-4 1 16 15,-2 3 0-15,-5 5 0 0,-3-1-16 0,-6 6 0 16,-6 1 0-16,-2 3 0 0,-5 2-304 0,-3 2 0 15,-8 1-128-15,-2 3 128 16,-5-1-560-16,3 5-16 0,-1-2 0 0,5 1-10368 16,4-2-2096-16</inkml:trace>
  <inkml:trace contextRef="#ctx0" brushRef="#br1" timeOffset="117817.77">16942 12644 17503 0,'0'0'1552'0,"0"0"-1232"16,0 0-320-16,0 0 0 0,0 0 416 0,0 0 32 15,0 0 0-15,0 0 0 0,0 0 0 0,0 0 16 16,14 1 0-16,1 1 0 0,4 1 112 0,2 5 32 16,0-2 0-16,3 3 0 0,1 3-48 0,5 3-16 15,3-1 0-15,4 5 0 0,2 3-32 0,3 7-16 16,0 1 0-16,0 8 0 0,-3 4-112 0,2 3 0 15,0 4-16-15,-2 6 0 0,-2 7-176 0,-2 1-16 16,0 4-16-16,0 3 0 0,-2 2-160 0,-1 3 160 16,0 3-160-16,-5 3 160 0,-6-7-160 0,-2 2 128 0,-6 2-128 15,-3-2 128-15,-3-1 160 0,-5-2 32 0,-4-4 0 0,0 1 0 16,-2-4 352-16,-2-2 80 0,-4-2 16 0,0-3 0 16,-2 2-96-16,2-18-16 0,-3 0 0 0,1 5 0 15,-6-3-208-15,1 3-64 0,-2 1 0 0,-1-2 0 16,-2 0-64-16,1 0-32 0,-2-3 0 0,-1 1 0 15,-3-3-32-15,0-3-16 0,2-2 0 0,1-2 0 0,-2-2 144 16,3-1 16-16,-1-8 16 0,3 2 0 0,-1-7-112 16,3-1-32-16,1-2 0 0,3-4 0 0,2-1-272 0,4-3 128 15,0-2-128-15,2-2 0 0,7-4 0 0,0 0-320 16,0 0 32-16,5-13 16 16,4 3-2672-16,6-4-512 0</inkml:trace>
  <inkml:trace contextRef="#ctx0" brushRef="#br1" timeOffset="119218.45">26837 13766 16575 0,'0'0'1472'0,"-5"-7"-1168"16,0 2-304-16,-1 0 0 0,-2-3 656 0,-1 4 80 0,-2-1 16 0,-1 0 0 15,-2 1-80-15,-1 0-16 0,0-1 0 0,-3-1 0 16,-4 2-128-16,1 2-16 16,-2 2-16-16,-2 0 0 0,0 2-64 0,0 3-16 15,0 3 0-15,-2-1 0 0,1 4 32 0,1 4 0 16,1 4 0-16,2 2 0 0,3 5 80 0,1 3 32 15,3 3 0-15,4-2 0 0,0 2-48 0,5 4-16 0,4 3 0 0,2 1 0 16,1-7-240-16,4 2-64 0,4 1 0 16,0-2 0-16,1-3-192 0,3-2 176 0,2-2-176 15,1 1 160-15,2-3-160 0,0 3 0 0,0-4 0 16,-2-1 128-16,-2-1-128 0,-2-2 0 0,0 2 144 0,-3-5-144 16,-2-1 304-16,-3-1-16 0,-2-1 0 0,-2 1 0 15,-2 2 176-15,-2-3 48 0,-1-2 0 0,-2 0 0 16,-3-1-192-16,0 3-16 0,-4-6-16 0,0 2 0 0,-4-2-288 0,-1 2 0 15,0 0 0-15,-1-2 0 16,1-8-384-16,1-2-192 0,0 1-48 16,4-4 0-16,3 0-2560 0,2-5-512 0</inkml:trace>
  <inkml:trace contextRef="#ctx0" brushRef="#br1" timeOffset="119435.49">27438 13902 23039 0,'0'0'1024'0,"0"0"192"0,0 0-960 0,0 0-256 16,-3 14 0-16,-2 4 0 0,0 4 704 0,-3 4 112 0,-1 1 16 0,-2 7 0 15,0 6-448-15,-3-1-64 0,-2 1-32 0,-2-1 0 16,-2-1-128-16,-1 3-32 15,1 2 0-15,0-4 0 0,1-2-128 0,-2 0 0 0,4-1-160 0,1-2-12016 16</inkml:trace>
  <inkml:trace contextRef="#ctx0" brushRef="#br1" timeOffset="119837.22">27897 14073 27647 0,'-9'17'2448'0,"3"-4"-1952"0,-2 5-496 0,1 1 0 0,-1 3 0 0,-2-1-240 16,0-2 32-16,-2 2 0 0,-3 3 432 0,0 0 96 15,0-4 0-15,-1-2 16 0,2-1-32 0,2-3-16 16,-2-7 0-16,4 0 0 0,1-2 144 0,9-5 16 15,0 0 16-15,-7-9 0 0,7-3 96 0,4-4 16 16,3-3 0-16,4-4 0 0,3-1-240 0,2 0-32 16,2-2-16-16,0 2 0 0,0-4-288 0,1 4 128 15,1-3-128-15,-1 3 0 0,0 4 0 0,0 2 0 16,-1 4 0-16,0 6 0 0,-1 1 0 0,-1 5 0 0,-1 6 160 0,-1 8-160 16,0 5 224-16,-1 6-32 15,0 5-16-15,-3 4 0 0,-4 5-176 0,-1 1 192 0,-2 0-192 0,-3 2 192 16,-1 2-192-16,-2-2 0 0,-5 0 0 15,3 0 128-15,-2-3-304 0,0-1-64 0,1-3-16 16,3-4 0 0,0-9-768-16,1-1-176 0,2-3-16 0,5-7-12848 0</inkml:trace>
  <inkml:trace contextRef="#ctx0" brushRef="#br1" timeOffset="120459.04">29180 13085 15663 0,'0'0'688'0,"0"0"144"0,-3-9-656 0,1-1-176 0,-2 2 0 0,1 3 0 0,1-2 1360 0,2 7 240 15,-6-7 64-15,2 2 0 0,4 5-704 0,-8-6-144 16,1 2-32-16,7 4 0 0,-12 3-272 0,1 2-64 16,-2 4-16-16,0-1 0 0,-2 4-176 15,-3 6-48-15,0 3 0 0,1 9 0 0,-2 3 304 0,-3 5 64 16,-4 6 16-16,1 10 0 0,0 12-16 0,0 5-16 16,-4 5 0-16,3 5 0 0,-1-3-320 0,0 5-64 15,0-1-16-15,3 2 0 0,3-4-160 0,2-4 128 16,1-4-128-16,5-6 128 0,3-8 0 0,5-4 0 15,2-7 0-15,6-4 0 0,5-1 64 0,3-7 0 16,4-3 0-16,4 0 0 0,5-8-192 0,3 2-176 0,4-9 48 16,4-4 0-1,3-5-1904-15,3-7-368 0,1-2-80 0</inkml:trace>
  <inkml:trace contextRef="#ctx0" brushRef="#br1" timeOffset="122520.76">29732 13488 20271 0,'-2'-17'896'0,"2"6"192"0,-1 0-880 0,2-5-208 16,2 0 0-16,-2-1 0 0,-1 1 544 0,1 2 64 0,2 1 16 15,0 2 0-15,-6 0 48 0,3 11 16 16,0 0 0-16,0 0 0 0,0 0-160 0,0 0-16 0,-6 9-16 0,-1 4 0 16,-2 6-224-16,0 1-32 0,-2 0-16 0,0 9 0 15,-1 6-64-15,-1 3-16 0,-1 2 0 0,-1 4 0 16,1 6-144-16,-1 1 192 0,0 1-192 0,-1 1 192 15,1 1 32-15,2 0 16 0,1 0 0 0,4-5 0 16,1-3 112-16,3 1 32 0,1-8 0 0,3-2 0 16,3-4-48-16,1-1 0 0,1-6 0 0,2-1 0 15,2-3-96-15,1-3-32 0,0-4 0 0,1-2 0 16,-1-4-208-16,0-3-288 0,0-4 64 0,0-2-9328 16,-1-3-1872-16</inkml:trace>
  <inkml:trace contextRef="#ctx0" brushRef="#br1" timeOffset="122671.19">29305 13939 21183 0,'-18'-2'944'0,"18"2"192"0,-8-3-912 0,8 3-224 0,0 0 0 0,0 0 0 0,0 0 1920 0,15-4 352 16,3 2 64-16,2-2 16 0,5-1-1776 0,3 1-368 15,3-5-64-15,1 2-16 0,1-5-128 0,0 2 0 16,3-3 0-16,-3 1-8864 15,0-1-1840-15</inkml:trace>
  <inkml:trace contextRef="#ctx0" brushRef="#br1" timeOffset="123349.03">30095 14443 19343 0,'0'0'1728'0,"-4"10"-1392"0,4-10-336 0,-2 9 0 15,2-9 2192-15,-1 10 368 0,1-10 80 0,0 0 16 16,0 0-1936-16,0 0-384 0,0 0-80 0,0 0 0 16,3-10 96-16,4-3 32 0,-2-5 0 0,0-1 0 15,-1 1-128-15,-2-6 0 0,3-1-16 0,0-2 0 16,0 0-48-16,1-1-16 0,-1 2 0 0,0-9 0 15,0 0 48-15,2-2 16 0,1 0 0 0,0 3 0 16,1 1-240-16,-1 7 128 0,1 2-128 0,-1 6 0 16,0 6 0-16,-2 0 0 0,2 6 0 0,-8 6 0 0,0 0 0 15,9 7 0-15,-3 9-160 0,0 0 160 0,-1 3-240 0,0 2 48 16,0 1 0-16,1 5 0 0,-3-1 32 16,0 4 16-16,-1 2 0 0,1-4 0 15,-2 1-400-15,2-1-80 0,-2-1-16 0,2-3 0 16,-1 1 80-16,2-4 16 0,1-5 0 0,1-2 0 0,2-5 544 0,2-1 0 15,0-3 0-15,3-3 0 0,1-2 288 0,1-2 112 16,1-5 32-16,0 4 0 0,2-3-112 0,-2 1 0 16,1-6-16-16,-3 1 0 0,-1 1-128 0,-1-3-32 15,0 2 0-15,-2-2 0 0,-1-2-144 0,-2 0 128 16,1 1-128-16,-3-6 128 0,2-5 16 0,-1 0 0 0,0-3 0 16,2-1 0-16,-2-6 48 0,1-3 16 0,-1 0 0 15,2-8 0-15,-2 1-208 0,2-4 0 0,-2-3 128 16,2-3-128-16,-1-2 0 0,1-1 0 0,-1-1 128 0,2-5-128 15,0 4 0-15,0 0 0 0,0 1 0 0,0 4 0 16,-1 6 0-16,-1 0 0 0,0 1 0 0,-2 7 0 16,0 6 0-16,-1 5 0 0,-2 1 0 0,1 5 0 15,-3-2 128-15,0 7-128 0,0 5 0 0,0-1 144 16,0 3-144-16,0 3 0 0,0-1 0 0,0 3 0 16,0 6-160-16,0 0 160 0,0-7 0 0,0 7-144 15,0 0 144-15,11-3-160 0,0 1 160 0,2 4-160 16,1-1 16-16,4 3 0 0,2-1 0 0,6 0 0 15,3 1 144-15,3 2 0 0,1-1-144 0,0 0 144 16,0 3 0-16,-3-3 0 0,1-4 0 0,-3 3 0 16,-3-1-320-16,1-1 48 0,-2 2 16 0,-3-1 0 15,0-1-1824 1,-2-2-352-16,-3 1-80 0,0-1-16 0</inkml:trace>
  <inkml:trace contextRef="#ctx0" brushRef="#br1" timeOffset="123991.81">31290 13482 10127 0,'0'0'896'0,"0"0"-704"16,0 0-192-16,0 0 0 0,0 0 3328 0,0 0 640 0,0 0 128 0,-10 2 32 15,-2-1-2880-15,1 3-576 0,-3 3-112 0,-1 2-32 16,-3 3-112-16,-1 0-32 0,0 3 0 0,0 3 0 16,-3 0 0-16,2 1-16 0,2 1 0 0,-1 4 0 15,1-1-48-15,3-1-16 0,2-1 0 0,4 5 0 16,4-4-176-16,3 6-128 0,2-1 192 0,3 5-192 16,1-2 128-16,3-2-128 0,3 2 0 0,0-4 0 15,0 4 128-15,2-1-128 0,2-3 0 0,-2 2 0 16,2-2 192-16,0 2-192 0,0-3 192 0,-1 3-192 15,0-2 224-15,-3-2-64 0,-4 0-16 0,-1-2 0 16,0-1-16-16,-5 2 0 0,0-1 0 0,-4-2 0 0,1-1 0 16,-2-2 0-16,0-5 0 0,-6 1 0 15,1-3 208-15,0-4 48 0,0 1 0 0,0 0 0 0,-2-4-128 16,3-2 0-16,-2-2-16 0,2 0 0 0,-1-2-240 16,0-1 128-16,-1-3-128 0,3-2 0 0,-1-3 0 15,1 0 0-15,0-1 0 0,1-2-160 0,0-2 160 0,1 1-208 16,1-2 80-16,1 3 128 0,0 1-128 0,2 2 128 15,1 0 0-15,-1 3 0 0,2 9-128 0,0 0 128 16,0-9-160-16,0 9 160 0,4-10-176 0,-4 10 176 16,6-9-192-16,2-2 192 0,0 4-160 0,-1-3 160 15,1 3-128-15,0-3 128 0,3-3 0 0,-1-2-128 16,2-3 128-16,-1 1 0 0,2-2 0 0,1-1 0 16,1-2 0-16,2 0 0 0,0 0 0 0,4-1 0 15,2-2 0-15,-2 1-128 0,2-4 128 0,1 1 0 0,2-5 0 0,-1 3 0 16,-1 1 0-16,0 0 0 0,1 2 0 15,-4-4 0-15,-3 5 0 0,-5-2 192 0,-4 7-64 0,-4 1 0 16,-5 0-128-16,-4 2 128 0,-5 3-128 0,-4 3 128 16,-5-3-128-16,-1 4-128 0,-5 6 128 0,-1 3-192 31,-4 1-1920-31,1 2-384 0,-2 1-64 0</inkml:trace>
  <inkml:trace contextRef="#ctx0" brushRef="#br1" timeOffset="124620.08">31533 12367 17791 0,'-13'-8'784'0,"7"4"176"0,-2-2-768 0,8 6-192 0,-9-2 0 16,9 2 0-16,0 0 736 0,0 0 112 0,0 0 32 0,0 0 0 16,0 0-640-16,0 0-240 0,9 12 176 0,3-3-176 15,0 1 384-15,5 2-32 0,3-2 0 0,2 4 0 16,1 0 224-16,3 4 64 0,4 1 0 0,1 2 0 16,2 5-80-16,3 4-16 0,0 6 0 0,0-1 0 15,1 2 16-15,0 4 0 0,1 5 0 0,-3 5 0 16,-4 1-112-16,-1 5 0 0,-4 4-16 0,-4 4 0 15,-6 2-112-15,0 2 0 0,-4-1-16 0,-1 4 0 16,-3 0-96-16,-2 3-16 0,-3 0 0 0,-1-1 0 16,-2-6 144-16,-2 1 32 0,0 2 0 0,-2-5 0 15,-2-1 80-15,-1 0 32 0,0-1 0 0,-2 2 0 16,-4-7 16-16,-1 4 0 0,-1-2 0 0,-2-3 0 0,-3-2-32 0,-4 1 0 16,-3 0 0-16,-1-3 0 0,-4-2-80 0,-1-4-32 15,-1 3 0-15,-3 0 0 0,-1-2-16 0,-1-1 0 16,-1-7 0-16,1 1 0 0,-1 3-48 0,0-6-16 15,-4-2 0-15,1-1 0 0,1-6-64 0,2-2-16 16,3 0 0-16,1-2 0 0,2-2-192 0,3-3 128 16,2-2-128-16,2-1 0 0,2-5 0 0,2-3 0 15,4-2 0-15,3-3-160 16,2-4-464-16,2-1-80 0,2-4-32 0,2-2 0 16,2 1-2624-16,6 5-528 0</inkml:trace>
  <inkml:trace contextRef="#ctx0" brushRef="#br1" timeOffset="126038.79">19066 13501 17503 0,'-5'-14'1552'0,"1"-2"-1232"0,0 0-320 15,1 2 0-15,1-3 1728 0,1 3 272 0,-1-1 64 0,0 0 16 16,-1 1-592-16,2-1-112 0,0 3-32 0,1-2 0 16,0-2-384-16,0 3-96 0,-2 2-16 0,2-1 0 15,-1 3-336-15,1 9-80 0,0 0-16 0,0 0 0 16,0-7-288-16,0 7-128 0,0 0 128 0,0 0-128 16,0 11 0-16,1 2 0 0,1 5-192 0,-1 4 192 15,-1 4-176-15,1 6 176 0,2 1-128 0,-2 4 128 16,-1 3 0-16,-1 6 0 0,-2 1 0 0,-1 4-128 15,-2 0 128-15,0 3 0 0,-1 4 128 0,0 0-128 16,-2 4 0-16,0-3 144 0,-1 3-144 0,1-2 0 16,-1-2 128-16,-1 3-128 0,1-3 0 0,1-4 0 15,1 2 192-15,1 0-64 0,2 0 0 0,3-3-128 16,-1-4 192-16,2 0-192 0,1-2 192 0,2-1-192 16,1-4 128-16,-1 0-128 0,1-4 0 0,1-2 0 0,0-5 0 15,-1-1 0-15,1-2 0 0,1-4 0 16,2 1-1104-16,-2-5-336 15,0 1-64-15,1-6-12672 0</inkml:trace>
  <inkml:trace contextRef="#ctx0" brushRef="#br1" timeOffset="126346.25">18116 14260 34143 0,'0'0'1520'0,"0"-8"304"0,5-2-1456 0,4 1-368 0,4-3 0 0,5 6 0 15,3 0 304-15,7 1-16 0,5 1 0 0,8-3 0 16,5 0-112-16,3 0-32 0,3-3 0 0,3 4 0 15,1-4 128-15,5 3 32 0,0 1 0 0,6 0 0 16,6-2-128-16,-2 0-32 0,-4 3 0 0,-3 3 0 16,-1-2-144-16,0 0 0 0,-2 4 0 0,0 4 0 31,1 0-1504-31,-1 1-288 0,-5 4-48 0</inkml:trace>
  <inkml:trace contextRef="#ctx0" brushRef="#br2" timeOffset="130796.5">5256 1771 11967 0,'-10'0'1072'0,"2"2"-864"0,8-2-208 0,0 0 0 16,0 0 576-16,0 0 64 0,-7 3 0 0,7-3 16 15,0 0 64-15,0 0 16 0,0 0 0 0,0 0 0 16,0 0 32-16,10-2 16 0,0-5 0 0,1 2 0 16,1 2-48-16,1-5-16 0,-1-1 0 0,2-2 0 15,-1-2-272-15,4-4-48 0,-1 1-16 0,2-2 0 16,2-1-112-16,2 1-16 0,-1-3-16 0,4 0 0 15,0-2-48-15,2-1-16 0,-3-6 0 0,5 2 0 16,-1 1 64-16,0-1 16 0,-1 4 0 0,-2 1 0 16,-3-2-96-16,-2 0-16 0,-1 3 0 0,0-1 0 15,-1 4 144-15,-3 1 32 0,-3 1 0 0,-3 6 0 16,-3-1-64-16,2 7 0 0,-8 5 0 0,0 0 0 0,0 0-256 16,0 0 0-16,0 0 128 0,3 9-128 0,-1 4 0 0,-2 5 0 15,-2 2-176-15,0 6 176 0,-3-1-128 0,-2 7 128 16,-2-1 0-16,1 9 0 0,-3 4 0 0,0 3-128 15,0 2 128-15,-1 2 0 0,2 6 0 0,0 0 0 16,-3-1-128-16,0 2 128 0,2 5 0 0,-1-4 0 16,1 4 0-16,1-4 0 0,1-1 240 0,1 0-48 15,1 1-16-15,0-7 0 0,2-5-176 0,1 1 192 16,-2 3-192-16,1-7 192 0,-1 0-192 0,-1-5 192 16,0-5-192-16,0-2 192 0,0-4-192 0,0 0 128 15,1-4-128-15,1-4 128 16,1-3-1584-16,2-3-320 0,-2-5-64 0,4-9-16 0</inkml:trace>
  <inkml:trace contextRef="#ctx0" brushRef="#br2" timeOffset="131046.58">5087 2798 22111 0,'0'0'1968'0,"0"0"-1584"0,13 2-384 0,3-1 0 16,3 0 560-16,7 0 16 0,0 1 16 0,5-2 0 16,2-3 224-16,3-1 32 0,0 0 16 0,4-2 0 0,2 1-416 0,2 1-64 15,2 2-32-15,4-1 0 0,3 2-352 0,2-3 144 16,-1-1-144-16,-2 1 0 15,-5 3-1024-15,-1 0-304 0,-1 3-64 0,-1 1-16 0</inkml:trace>
  <inkml:trace contextRef="#ctx0" brushRef="#br2" timeOffset="132461.09">6964 13919 20271 0,'0'0'1792'0,"0"0"-1424"0,0 0-368 0,0 0 0 31,0 0-560-31,12 2-176 0,-1-2-32 0,2 0-16 0,-4-1 1120 0,1-1 240 0,2-1 32 0,0 1 16 16,2-6 0-16,2 2 0 0,-1-3 0 0,1 0 0 15,1-4-128-15,2 3-32 0,0-4 0 0,5-1 0 16,0-3-16-16,2-1-16 0,-1 0 0 0,4 1 0 16,3-1-80-16,-1 0-16 0,-3-5 0 0,-2-2 0 15,1-2-32-15,2 2-16 0,2-5 0 0,-2 3 0 16,-2-4 0-16,1 4 0 0,1 2 0 0,0-2 0 15,2 0-128-15,0-2-32 0,1 1 0 0,0 3 0 0,-2-2-128 16,4 3 0-16,-5 5 0 0,-1 1 0 0,-4 1 0 0,-1 2 128 16,-2-2-128-16,0 4 0 0,-1 4 0 15,0-2 0-15,2 0 0 0,-3 4 0 0,-2 0 0 0,-1 5 0 16,-1-1 0-16,1 4 0 0,-2 0 0 0,-2 1 0 16,0 4 0-16,-2 4 0 0,-1-3 0 0,0 6 0 15,-4-3-144-15,1 5 144 0,-2 1 0 0,0 4 0 16,0 0 128-16,-3 5-128 0,3 4 208 0,-3 5-48 15,0 4-16-15,0 1 0 0,1 4 112 0,-1 4 0 16,-2 5 16-16,1 2 0 0,-2 2-64 0,2 2-16 16,-1 3 0-16,1 3 0 0,0 3-64 0,1 0-128 15,-1 1 176-15,2 0-176 0,-1-3 208 0,2 0-64 0,0-3-16 16,0 3 0-16,-2-4 128 0,2 3 32 0,-1-2 0 0,-2 1 0 16,-1-6 160-16,1 0 16 0,0 3 16 15,0 1 0-15,1-3-192 0,-1-3-32 16,0 0-16-16,0-1 0 0,0-1-112 0,0-5-128 0,2-1 176 0,-2-5-176 15,-2-4 192-15,1-2-64 0,0 0 0 0,-1-2-128 16,1 0 0-16,0-5 0 0,0-4 0 0,-1-5 0 31,1-3-1344-31,-1-3-192 0,-1-3-16 0,3-10-8240 0,0 0-1664 0</inkml:trace>
  <inkml:trace contextRef="#ctx0" brushRef="#br2" timeOffset="132796.4">7351 15599 16575 0,'-14'7'1472'0,"2"-1"-1168"16,12-6-304-16,0 0 0 0,-2 10 2928 0,6 2 528 15,5 2 96-15,3-3 32 0,4-1-2112 0,3 2-400 16,4-4-96-16,6 3-16 0,5-5-256 0,8 0-48 16,5 2-16-16,6-3 0 0,7 0-112 0,5 2-16 15,4-5-16-15,-1-1 0 0,0-1-208 0,-1 0-32 16,-1 0-16-16,4 2 0 0,3-1-32 0,0 0 0 0,0-1 0 0,-3 0 0 16,-3 1-64-16,-1-1-16 0,-2 0 0 15,0 0 0-15,3 2-128 0,-4-2 0 0,-2-2 0 0,-6 0 128 16,-6-2-336-16,-2 2-80 0,-2-1-16 0,-8-1-11136 15,-8 2-2224-15</inkml:trace>
  <inkml:trace contextRef="#ctx0" brushRef="#br2" timeOffset="134464.01">21472 14233 18367 0,'0'0'816'0,"-9"2"160"0,0-3-784 0,9 1-192 0,0 0 0 0,-8 3 0 15,8-3 960-15,0 0 160 0,0 0 32 0,0 0 0 16,0 0-416-16,0 0-80 0,9 3-16 0,4 0 0 16,1-3 112-16,5 0 16 0,4-1 0 0,2-1 0 15,2 0-64-15,1-1 0 0,5-3 0 0,1 2 0 16,5 0-80-16,1 2-32 0,3-1 0 0,4 1 0 16,3-1-112-16,3 2-32 0,-2 0 0 0,-1-2 0 15,-4-1-192-15,-3 4-64 0,-3-2 0 0,1-1 0 16,-5 2-192-16,-1 1 128 0,-4 0-128 0,-3 1 0 15,-3 1 0-15,-3-1 0 0,-1-1 0 0,-1 1 0 16,-3 0-496 0,-1 2-80-16,-5 1-32 0,-1-2 0 0,-10-2-2128 0,12 0-416 0,-2-1-96 0,-10 1-7888 15</inkml:trace>
  <inkml:trace contextRef="#ctx0" brushRef="#br2" timeOffset="135233.23">23481 13192 24703 0,'-7'-19'1088'0,"4"10"240"15,2-3-1072-15,2 2-256 0,2-2 0 0,2-4 0 0,1 0 464 0,3 1 48 16,1-2 0-16,3-2 0 0,5-5-192 0,0-3-48 16,2-1 0-16,0-2 0 0,1-2-96 0,0-1-32 15,3-7 0-15,-1 5 0 0,-1 0-16 0,-2 0-128 16,-1 1 192-16,0-2-64 0,-1 3 0 0,0 4 0 16,0 6 0-16,-2-1 0 0,0-2-128 0,-2 6 128 15,-2 1-128-15,0 2 128 0,-1 1 48 0,-1 3 0 0,-1 4 0 16,0-1 0-16,-1 5-176 0,-8 5 128 0,9-5-128 0,-9 5 128 15,9-1-128-15,-9 1 0 0,0 0 0 0,8 6 0 16,0 2 0-16,-3 3 0 0,-1 3 0 0,0 1 0 16,0 4 0-16,-4 3 0 0,1-2 0 0,-1 8 0 15,0 1 0-15,-1 4 192 0,-2 2-32 0,-1 5 0 16,0 6-160-16,-2 4 192 0,-2 3-192 0,1 2 192 16,-3 3-64-16,-2 0 0 0,-1 1 0 0,1 4 0 15,-1 3-128-15,0-2 0 0,-1 3 0 0,0 1 0 16,-1 3 832-16,0-2 224 0,3 0 48 0,-2-2 16 31,2-1-1504-31,-4 1-288 0,4 0-64 0,-1-3-16 0,0 0 752 0,2-3 0 0,1-1 128 0,0-4-128 16,-3-4 128-16,3-1-128 0,0-1 0 0,1 0 0 0,1-6 0 15,0 2 0-15,2-3 0 0,1 1-192 16,2-5-1424-16,-3-3-288 0,2-2-48 16</inkml:trace>
  <inkml:trace contextRef="#ctx0" brushRef="#br2" timeOffset="135606.12">23150 15027 24879 0,'-22'-4'1088'0,"9"1"256"0,1-5-1088 0,2 3-256 0,2 2 0 0,8 3 0 16,0 0 1088-16,0 0 144 0,0 0 48 0,0 0 0 16,10-6-1024-16,4 1-256 0,4 0 0 0,1 0 0 15,1 0 144-15,4 1-16 0,2 0 0 0,3 0 0 16,4-5 128-16,5 4 0 0,4-4 16 0,1 3 0 16,3 1 176-16,2-3 16 0,2 2 16 0,0 3 0 15,-3 1-96-15,-3 1 0 0,-2-3-16 0,1 2 0 16,1 6-208-16,0-1-32 0,2-1-128 0,2 1 192 15,4 3-192-15,0 2 0 0,-2 0 0 0,-1 0 0 16,-4-2 0-16,-3 0-288 0,-3 2 64 0,-2-5-9840 16,-3 1-1968-16</inkml:trace>
  <inkml:trace contextRef="#ctx0" brushRef="#br2" timeOffset="136245.18">21090 12662 18431 0,'-25'7'1632'0,"-3"6"-1312"0,-2 4-320 0,-1 0 0 16,-1 3 720-16,1 6 80 0,-1 5 16 0,1 4 0 15,1 2-224-15,-1 8-32 0,-1 0-16 0,2 6 0 0,-2 4-176 0,3 1-48 16,4 1 0-16,-2 5 0 0,3 7-48 15,1 3-16-15,1 3 0 0,3-1 0 0,1-1 64 0,4-1 0 16,3 3 0-16,2 3 0 0,3 0 32 0,3 1 16 16,3-4 0-16,3-1 0 0,0 0 16 0,6-1 0 15,4 1 0-15,2-2 0 0,2 0-224 0,2-4-32 16,3-3-128-16,2-1 192 0,1 1-192 0,6-4 128 16,2-4-128-16,5-1 0 0,2 0 0 0,6-2 0 15,6-4 0-15,3-4 0 0,6 1 0 0,3-8 0 16,0-1-176-16,6-4 176 15,3-1-880-15,8-3-48 0,8-4-16 0,3 1-11200 0</inkml:trace>
  <inkml:trace contextRef="#ctx0" brushRef="#br2" timeOffset="136714.23">24925 12363 23151 0,'3'15'1024'0,"2"-1"208"0,3 4-976 0,3 5-256 16,4 6 0-16,4 4 0 0,3 7 448 0,1 0 32 0,2 9 16 16,2 0 0-16,2 5-16 0,2 4 0 0,-2 6 0 0,0 4 0 15,-1 3-288-15,-1 2-48 0,-4-1-16 16,-2 8 0-16,-1 3-128 0,-4 3 0 0,-2 2 0 0,0 5 0 16,-3 4 0-16,0-2 0 0,-4 2 0 0,-3 3 128 15,-1 2 96-15,-3-1 16 0,-5 1 0 0,-2 0 0 16,-3-6 112-16,-7 2 32 0,-2-1 0 0,-6 1 0 15,-8-1 64-15,-9 0 0 0,-9-3 16 0,-6-7 0 16,-3-5-80-16,-6 1-32 0,0-3 0 0,-4 1 0 16,-2-3-224-16,-5-4-128 0,-4-7 128 0,3-1-14592 15</inkml:trace>
  <inkml:trace contextRef="#ctx0" brushRef="#br2" timeOffset="138517.01">10349 2153 4607 0,'-10'-6'192'0,"10"6"64"16,-7-7-256-16,0 2 0 0,0-2 0 0,2 1 0 0,5 6 1952 0,0 0 352 15,-5-5 64-15,5 5 0 0,0 0-1568 0,0 0-320 16,0 0-64-16,0 0-16 0,-6-6-80 0,6 6-32 16,0 0 0-16,0 0 0 0,0 0 48 0,0 0 16 15,0 0 0-15,0 0 0 0,0 0-16 0,0 0 0 16,13 3 0-16,0 1 0 0,3 3 80 0,2 0 16 15,1-3 0-15,2 1 0 0,1 0 32 0,3-1 16 16,5-1 0-16,-1-2 0 0,-1-1-160 0,0 0-48 16,-1 0 0-16,1 0 0 0,2 0-128 0,1 0-16 0,-2-1-128 0,0 1 192 15,1-2-192-15,0 1 128 0,-1 0-128 0,2-2 0 32,1-2-1424-32,-2 0-384 0</inkml:trace>
  <inkml:trace contextRef="#ctx0" brushRef="#br2" timeOffset="139017.22">11280 1508 6447 0,'0'0'576'0,"-5"-11"-576"0,0 3 0 0,0-3 0 0,1 2 1072 0,0-4 96 16,0 2 32-16,4 2 0 0,-1-3-512 0,1 2-112 16,1-3 0-16,2 1-16 15,-1 1-176-15,2-1-48 0,0-3 0 0,1 2 0 0,1 3-48 0,2-4-16 16,0-2 0-16,-1 1 0 0,2 0-96 0,-1 2-32 15,-1-1 0-15,2 0 0 0,-1 2-144 0,0 0 0 16,-1-2 0-16,1 3 128 0,-2 2 16 0,1 0 0 16,-2 1 0-16,-5 8 0 0,0 0 64 0,0 0 16 15,0 0 0-15,0 0 0 0,0 0-224 0,7 12 128 16,-3 0-128-16,-4 2 0 0,-2 2 240 0,-2 3-48 0,0 2-16 0,-1 5 0 16,-2-1-16-16,1 6 0 0,0-2 0 15,-1 6 0-15,0 7 0 0,-1-1 0 0,-1 0 0 16,0 3 0-16,0-1-16 0,2 3 0 0,-2-4 0 0,0 6 0 15,0-2 64-15,2 5 16 0,-2 1 0 0,1 0 0 16,2-1-96-16,-2-3-128 0,-2-2 176 0,1 3-176 16,1-2 160-16,2 2-160 0,0 2 128 0,-1 0-128 15,2-3 144-15,1-2-144 0,-1 2 160 0,3-7-160 16,0-2 0-16,1-2 128 0,0 1-128 0,0-2 0 16,-2-7 0-16,2 0 0 0,1-6 128 0,0-1-128 15,0-2-1344-15,1-2-320 16</inkml:trace>
  <inkml:trace contextRef="#ctx0" brushRef="#br2" timeOffset="139299.21">10883 2644 17503 0,'-7'-10'768'0,"7"10"176"0,0 0-752 0,0 0-192 15,5-10 0-15,5 4 0 0,4 2 640 0,3 1 80 0,3 3 32 16,1-2 0-16,4-1-288 0,3 1-48 0,2-2-16 0,2 1 0 16,2-3 16-16,-1 1 0 0,5 1 0 0,-1-1 0 15,1-3-160-15,2 3-48 0,-1-1 0 0,4-2 0 16,-1 2-208-16,2-2 0 0,-1 1 0 0,-4 2-10576 15</inkml:trace>
  <inkml:trace contextRef="#ctx0" brushRef="#br2" timeOffset="140274.31">5309 1741 11919 0,'-12'2'512'0,"12"-2"128"0,-10 2-512 0,10-2-128 16,-9-2 0-16,9 2 0 0,-9 0 896 0,9 0 128 16,0 0 48-16,0 0 0 0,-5-5-448 0,5 5-96 15,4-11-16-15,-1-1 0 0,1 0-256 0,3-5-48 16,0-2-16-16,2 1 0 0,0-1-192 0,1 0 144 16,0 0-144-16,2-3 128 0,0 0-128 0,2 1 0 15,-1-2 0-15,2 0 0 0,1 1 240 0,0 0-48 0,1 2 0 0,0 1 0 16,1 1 32-16,0 4 0 0,0 0 0 15,0 5 0-15,1-1-224 0,1 3 0 0,-2-2 128 0,1 7-128 16,1 2 0-16,1 1 0 0,-2 2 0 0,-2 1 0 16,-1 2 0-16,-2-2 0 0,-2 2 0 0,1 3 0 15,-1 0-192-15,-2 2 32 0,-3 5 0 0,-2 0 0 16,-2 2-96-16,-3 2 0 0,-4 4-16 0,0 4 0 16,-1 0 144-16,-2 3 128 0,-2 1-192 0,-3 3 192 15,-3 1 0-15,0 2-128 0,-2 1 128 0,1 5 0 16,-2-3 0-16,0 9 0 0,2 1-128 0,-2 0 128 15,0 1 0-15,2 1 0 0,0 1 0 0,0-1 0 16,0-1 0-16,3 0 0 0,0-2 0 0,1-1 0 16,2-3 0-16,1-1 0 0,2-6-128 0,2-1 128 0,-1-4 0 15,1 1 0-15,0-3 0 0,2-2 0 0,-4-2 0 16,2-1 0-16,0-2 128 0,0-5-128 16,0-2-304-16,0-1-96 0</inkml:trace>
  <inkml:trace contextRef="#ctx0" brushRef="#br2" timeOffset="140478.93">5153 2844 22111 0,'0'0'1968'0,"0"0"-1584"0,0-10-384 0,0 10 0 0,9-1 352 0,4-1-16 0,2 1 0 0,5 1 0 16,8 3 176-16,4-3 16 0,2 0 16 0,5-3 0 16,1-1-144-16,9 0-16 0,3 4-16 0,6 0 0 15,6-1-208-15,-1-1-32 0,2-1-128 0,-3 1-7872 16,-2-6-1664-16</inkml:trace>
  <inkml:trace contextRef="#ctx0" brushRef="#br2" timeOffset="144974.22">4915 10374 8287 0,'0'0'736'0,"0"0"-592"0,0 0-144 0,-3-10 0 15,-2 2 832-15,-1 0 144 0,6 8 32 0,-5-7 0 16,0 2-528-16,5 5-96 0,-4-9-32 0,4 9 0 0,-5-9-96 0,5 9 0 15,-3-10-16-15,0 3 0 0,3 7 32 0,-5-10 16 16,4 4 0-16,1 6 0 0,-3-9-32 0,3 9 0 16,0 0 0-16,-5-6 0 0,5 6 64 0,0 0 16 15,-6-5 0-15,6 5 0 0,0 0 128 0,-9-6 32 16,0 3 0-16,9 3 0 0,-9-2-48 0,9 2-16 16,-10 4 0-16,1 3 0 0,0-2-96 0,0 4-16 15,0 1 0-15,0 4 0 0,0 0-64 0,-3 3 0 16,-1 5-16-16,0 3 0 0,-2 6 16 0,4 1 16 15,-3-3 0-15,1 7 0 0,0 6-16 0,1-2 0 16,-1 1 0-16,3 2 0 0,1 2-96 0,0 0-32 16,-1-4 0-16,2 0 0 0,3-2 16 0,0-1 0 0,0-2 0 15,1-3 0-15,1-4 64 0,1 2 16 0,-1-6 0 16,2 2 0-16,0-6-80 0,0-2-16 0,-1-1 0 0,4-3 0 16,-1 1 16-16,1-4 0 0,1 2 0 0,-1-1 0 15,-2-13 48-15,0 0 0 0,7 9 0 0,-7-9 0 16,6 9 64-16,-6-9 0 0,0 0 16 0,12 5 0 15,-2-1 16-15,2 0 0 0,0-4 0 0,-1 0 0 16,3-3-48-16,3 2-16 0,2-3 0 0,3 1 0 16,4 3-48-16,0-1-16 0,-1-3 0 0,4-2 0 15,3 1-160-15,4 0 192 0,2-4-192 0,4 3 192 16,1-5-192-16,5 5 0 0,4 2 144 0,0 0-144 16,-1-2 0-16,1 2 0 0,-3 3 0 0,0 0 0 15,1-3 0-15,-1 4 0 0,2 0 0 0,3 1 0 16,2-1 0-16,1 1 0 0,-2 1 0 0,-2-1 0 15,-4-1 0-15,1 1 0 0,2 1 0 0,0-2 0 16,0-2 0-16,4 4 0 0,4 0 0 0,0 1 0 0,1-2 0 16,-1 3 0-16,-1-3 0 0,1-1 0 0,-1-1 0 0,4-1 144 15,6 0-144-15,1 1 0 0,0-3 128 0,-2 0-128 16,0 1 0-16,-2 0 0 0,-2-2 128 0,5 2-128 16,4 0 0-16,0 1 0 0,-2-3 128 0,-2 0-128 15,-3 2 0-15,-1 1 0 0,-1 0 0 16,3 0 0-16,3-2 0 0,-1 0 0 0,-5 2 0 0,-1-2 0 15,-2 1 0-15,-2 1 0 0,1 2 0 0,1 0 0 16,3 1 128-16,-2-1-128 0,-2 0 0 0,-3 0 0 16,-4 0 0-16,-1 0 0 0,1 0 0 0,-4 3 0 15,-1 2 0-15,2 1 0 0,3-2 0 0,-2-2 0 0,-2 1 0 16,-4 2 0-16,-1 1 128 0,-5-1-128 16,-1 1 0-16,-2 1 0 0,-3-3 128 0,-3 2-128 0,-1 1 0 15,-2-2 0-15,-1 1 0 0,-2 2 0 0,-3-3 0 16,2 2 0-16,-2 2 0 0,-2-1 0 0,-3 1 0 0,-2-3 0 15,-2 3 0-15,-2-1 128 0,-1 1-128 0,0-3 160 16,-1 2-32-16,1-1 0 0,-2-2 0 0,-7-5 0 16,0 0-128-16,7 9 160 0,-7-9-160 0,0 0 160 15,5 5-160-15,-5-5 192 0,0 0-192 0,0 0 192 16,0 0-64-16,0 0-128 0,0 0 192 0,0 0-64 16,0 0 32-16,0 0 0 0,2-11 0 0,-2 1 0 15,0-3-160-15,2 2 160 0,-1-1-160 0,2-2 160 16,0-4-160-16,0 1 0 0,1-1 144 0,1 0-144 15,2 0 0-15,-1-1 144 0,0-4-144 0,2-2 0 16,-3 2 208-16,1-4-64 0,1 1-16 0,0-5 0 16,1-2-128-16,0 3 128 0,1-1-128 0,-2-3 128 0,3-2-128 15,-2 1 128-15,1-1-128 0,0 0 128 0,-2-2 0 16,1 1 0-16,1-1 0 0,0 3 0 0,1-1 48 0,0 3 0 16,-1-1 0-16,0 2 0 0,-1 0-32 0,-1 3 0 15,1-2 0-15,-1 5 0 0,0-2-144 0,-1 4 192 16,0-2-192-16,1 5 192 0,-1 1-192 0,2 4 0 15,-2 1 0-15,1 3 0 0,-4 1 0 0,2 1 0 16,-5 10 0-16,6-8 0 0,-6 8 0 0,0 0 0 16,0 0 0-16,8-1 0 15,-8 1-496-15,0 0 32 0,11 5 0 0,-4 6-10608 16,1-2-2128-16</inkml:trace>
  <inkml:trace contextRef="#ctx0" brushRef="#br2" timeOffset="146769.41">6582 15438 12895 0,'-1'-9'1152'0,"-1"-3"-928"16,2 0-224-16,0 3 0 0,0-1 832 0,0 10 112 16,2-9 16-16,0-1 16 0,1 2-240 0,-3 8-48 15,1-11-16-15,3 3 0 0,-2-1-368 0,-2 9-80 16,0 0-16-16,0 0 0 0,0 0-80 0,0 0 0 0,0 0-128 0,0 0 192 15,0 0-192-15,0 0 0 0,0 0 0 0,0 0 0 16,8 11 0-16,-4 1 0 0,0 2 0 0,-3 4 0 16,0 3 0-16,0 6 0 0,-1-2 0 0,0 7 144 15,0 3 48-15,-1 1 0 0,0 4 0 0,0 2 0 16,-1-2-32-16,0 0 0 0,2-2 0 0,0 1 0 16,-2 5-32-16,1-6 0 0,0-1 0 0,1-3 0 15,2 0 0-15,0-2 0 0,3-4 0 0,-1 0 0 16,-1-4 64-16,3-2 0 0,1-3 0 0,1-1 0 15,-2-2 48-15,3-3 16 0,1-1 0 0,2-3 0 16,0 0 64-16,1-4 0 0,-1 2 16 0,2 0 0 16,2-3-80-16,2 1-32 0,0-2 0 0,3 1 0 15,3-2-64-15,1-2-16 0,-1-1 0 0,1 0 0 16,2-5-144-16,2 1 160 0,3 2-160 0,1-5 160 0,-1 0-32 0,2 3-128 16,2-1 192-16,3 1-64 0,3 2-128 0,2-1 0 15,1-2 0-15,1 1-176 0,-2 0 176 0,1-3 0 16,-1 4 0-16,3-1 0 0,0-2 0 0,3 3 0 15,-1 1 0-15,5 2 0 0,3 0 0 0,-1 1 0 16,-4-1 0-16,0 1 0 0,-1 1 0 0,-1 1 0 16,-1 2 0-16,1 4 0 0,-1-2 0 0,5 3 0 15,2-4 128-15,-2-1-128 0,0 0 0 0,-1 1 0 16,-2 0 0-16,-2-2 0 0,1-1 0 0,0 1 0 16,-1-1 0-16,-1 2 0 0,6-3 0 0,-5-1 0 15,0 0 0-15,-5-2 0 0,-4-5 0 0,-1 2 0 0,-1 3 0 0,-1-2 128 16,-3-1-128-16,-1 2 128 15,-1 2-128-15,-3 2 128 0,-1-2 48 0,-1 0 16 0,-2-1 0 16,0 2 0-16,-4 0-48 0,0 0 0 0,-2 0 0 0,-4 0 0 16,-2-1 48-16,1 0 0 0,0 0 0 0,-3-2 0 15,-2-3 32-15,-1 1 16 0,-1 2 0 0,1-4 0 16,-1-1 0-16,0-1 0 0,-2-1 0 0,1-4 0 16,1-1 0-16,-1-3 0 0,2-4 0 0,-1 2 0 15,1-1-16-15,-2-4 0 0,2-2 0 0,-3-3 0 16,2 2 80-16,-1-4 16 0,-1-1 0 0,0-3 0 15,-1-2 0-15,-1 2 16 0,1 1 0 0,0 3 0 16,0 6-16-16,0-1 0 0,-2 3 0 0,1 5 0 16,-1 5-128-16,-2 2-16 0,3 5-16 0,-3 7 0 15,0 0-1056 1,0 0-192-16,-5 7-64 0,0 6-9056 0,-3 2-1824 0</inkml:trace>
  <inkml:trace contextRef="#ctx0" brushRef="#br2" timeOffset="148273.56">4614 18457 9951 0,'9'-18'448'0,"-3"3"80"0,2-2-528 0,0-1 0 15,-1 0 0-15,1 3 0 0,0-3 1024 0,-2 2 112 16,0-1 16-16,1 3 0 0,-2-1-144 0,1 1-32 16,-1 1 0-16,2 3 0 0,-4-1-224 0,-3 11-48 15,0 0-16-15,0 0 0 0,0 0-240 0,0 0-32 16,0 0-16-16,9 13 0 0,-4 3-208 0,-1 4-64 15,-1 7 0-15,-2 6 0 0,-1 4 128 0,-1 6 0 0,-2 3 16 16,2 5 0-16,-3 2 64 0,-1 4 16 16,-3 2 0-16,1-1 0 0,-2 0-80 0,0 3-16 0,0 1 0 0,0-1 0 15,1 0-96-15,1-5-32 0,-1-2 0 0,-1-7 0 16,3-8 112-16,1-6 16 0,-1-7 0 0,0 1 0 16,3-7 80-16,-1-3 32 0,-1-6 0 0,5 1 0 15,0-12-240-15,0 0-128 0,0 0 128 0,0 0-128 31,0 0-320-31,0 0-128 0,0 0-16 0,6-13-16 16,0-1-192-16,2-1-32 0,-4-8-16 0,0 0 0 0,0 0 304 0,-1-5 64 0,0-2 16 0,-1-3 0 16,-2-7 336-16,2 0 0 0,-1-2 0 0,-1-5 0 15,3 3 0-15,0-1 240 0,1 1-48 0,4-4 0 16,-2-3 96-16,3-1 16 0,1-1 0 0,3-1 0 16,2-2 0-16,0 4 0 0,1 1 0 0,1 3 0 0,3-1-112 15,-1 3-32-15,0 3 0 0,1 2 0 0,3-1-160 0,0 5 0 16,-2 3 144-16,4 5-144 0,-3 1 128 0,-1 5-128 15,0 0 128-15,0 0-128 0,-2 5 256 0,-1 7-32 16,-1 1 0-16,2 5 0 0,-2-4-80 0,1 6-16 16,-3 3 0-16,-1 4 0 0,2 5-128 0,-2 2 0 15,0 2 0-15,-1 5 0 0,-3 1 0 0,0 4 0 16,-1 1 0-16,-1 1 0 0,0 3 0 0,-3 1 0 16,-3 1 0-16,-2-2 0 0,0-5 0 0,-2-2 0 15,0-1 0-15,-1 0 0 0,-2-3 192 0,-3-1 0 16,-1-2 0-16,-1 0 0 0,-2-2 112 0,0-2 16 15,-5 2 16-15,-1-3 0 0,-1 1-144 0,0-2-48 16,0 2 0-16,3-5 0 0,2 0-144 0,2 1 128 16,-2-2-128-16,3 0 128 0,1-4-128 0,1 2 0 0,0 2 0 0,9-4 0 15,-9 4 0-15,9-4 0 0,-9 4 0 0,9-4 0 16,-6 10 0-16,2 0 0 0,1 4-128 0,3 4 128 16,3 0-128-16,1 5 128 0,2 3-160 0,2 0 160 15,-1 3 0-15,3-1 0 0,1 2-128 0,-2 2 128 16,-1-3 0-16,0 1 0 0,0-1 0 0,-2-5 0 15,0 0 0-15,2 0 0 0,2-2 0 0,-2 1 0 16,-2 1 0-16,-1 0 0 0,-1-1 0 0,0 2 0 16,0-3 0-16,0 0 0 0,-1-2 0 0,1-1 0 15,0 0 0-15,-1-4 0 0,-1-1 0 0,1 0 0 16,-1-3-352-16,2 0-176 16,1-2-48-16,-1 0-12160 0</inkml:trace>
  <inkml:trace contextRef="#ctx0" brushRef="#br2" timeOffset="148629.62">6026 18561 21183 0,'-11'-17'944'0,"7"7"192"0,-1 3-912 0,0-2-224 0,0 2 0 0,5 7 0 15,-6-4 400-15,6 4 48 0,-8 0 0 0,0 3 0 16,-1 5-224-16,-2 2-32 0,-3 4-16 0,-1 0 0 16,-1 4-48-16,0 4 0 0,-3 3 0 15,1 4 0-15,0 0 0 0,-2 0 0 0,-2 2 0 0,3-3 0 16,1 1 128-16,3-2 32 0,4-2 0 0,1-3 0 15,1-1-32-15,2 0 0 0,6-2 0 0,2 1 0 16,3-1-48-16,4-1-16 0,2 0 0 0,3-2 0 16,1-2-192-16,0-1 0 0,2 1 0 0,2-5 0 31,0 1-272-31,1-4-160 0,0 1-16 0,2-5-11136 0</inkml:trace>
  <inkml:trace contextRef="#ctx0" brushRef="#br2" timeOffset="148968.16">6574 18637 24479 0,'-11'-2'1088'0,"11"2"208"0,-12-4-1040 0,6 5-256 16,-2 3 0-16,-1 3 0 0,1 4 0 0,-3 3 128 15,1 1-128-15,-4 0 0 0,0 8 176 0,0 0-176 16,-1 0 160-16,2 3-160 0,2 0 256 0,1 1-64 15,2-5 0-15,3 4 0 0,2 2-192 0,3-4 0 16,0 1 128-16,4-4-128 0,1-3 0 0,4-5 0 16,0-4 0-16,4 0 0 0,1-4 0 0,1-3 0 0,2-4 0 0,0-3 0 15,1-6 192-15,3-2-16 16,0-2 0-16,3-3 0 0,2-2 48 0,2-2 16 0,2 2 0 0,1-2 0 16,-2-1-80-16,0 0-16 0,-1-1 0 0,-4 0 0 15,-3 0-144-15,-5 2 160 0,-4 0-160 0,-5-3 160 16,-4 1 272-16,-4 3 48 0,-6-2 16 0,0 4 0 15,-7 1 64-15,-4 5 16 0,-4 0 0 0,-2 5 0 16,-1 2-576-16,-2 5-224 0,-2 2 16 0,2 5 0 31,2 2-1456-31,2 0-272 0,1 2-64 0,3-1-9840 0</inkml:trace>
  <inkml:trace contextRef="#ctx0" brushRef="#br2" timeOffset="149411.34">7491 18417 22287 0,'0'0'976'0,"0"0"224"0,0 0-960 0,-8-5-240 16,8 5 0-16,-10 0 0 0,0 4 640 0,0 1 64 15,-3 4 32-15,-4 4 0 0,-3 1-480 0,-3 3-80 16,-2 4-32-16,-2-1 0 0,3 2-144 0,-3-1 192 15,3-2-192-15,4 0 192 0,-1 0-192 0,6-1 0 16,4-1 0-16,4-1 128 0,5-2-128 0,2 2 0 16,6-4 0-16,2 4 0 0,3-2 0 0,4-1 0 15,6 4 0-15,2 1 128 0,2 0 16 0,-1 1 0 16,3 2 0-16,-2-2 0 0,0 0-144 0,-3 3 192 0,-1 2-192 0,-2 4 192 16,0 0-192-16,-1 0 160 0,-3 1-160 0,-1-3 160 15,-3-1-160-15,-1 1 128 0,-3-5-128 0,-3-1 128 16,-3-2 160-16,-4 1 32 0,-2-3 0 0,-4-1 0 15,-1-1 128-15,-2-5 16 0,-2 1 16 0,-2-4 0 16,2 2-192-16,-2-4-32 0,-1-3-16 0,-3-2 0 16,-4-1-112-16,-2 0-128 0,-2-3 176 0,2-2-176 15,-1 0 0-15,2-5 0 0,-1 0 0 0,2 0 0 16,0-3 0-16,4-2-176 0,-1-2 0 0,6 4 0 16,1 4-272-1,3 3-64-15,0-1-16 0,4 5 0 0,7 4 256 0,0 0 48 0,0 0 16 0,0 0 0 16,0 0-16-16,0 0 0 0,-2 12 0 0,2-12-8000 15,7 10-1600-15</inkml:trace>
  <inkml:trace contextRef="#ctx0" brushRef="#br2" timeOffset="150176.07">8772 17535 22863 0,'-16'-14'1008'0,"5"3"208"0,0-1-960 0,-1 6-256 0,1 1 0 0,0 0 0 16,-2 3 576-16,-2 4 80 0,-2 3 16 0,-2 0 0 0,-4 6-432 0,-1-1-96 16,1 4-16-16,-2 3 0 0,-2 2-128 0,2 0 0 15,-1 4 0-15,2 2 0 0,1-2 0 0,3 5 160 16,2-4-160-16,3 4 160 0,2 3-160 0,4-1 0 16,0-3 0-16,8 4 0 0,3 2 0 0,4 1 0 15,1 2 0-15,2 0 128 0,0 1-128 0,4 0-272 16,2 3 64-16,1-2 16 0,2-3 192 0,0 1 0 15,-1-1 0-15,0 1 0 0,1 0 0 0,0-1 0 16,0 6 0-16,0-2 0 0,-1-1 272 0,0-1 0 16,-4-1 0-16,-1 1 0 0,-3 0 96 0,-2-1 16 15,-4 0 0-15,-1 0 0 0,-4-3-48 0,-3 0 0 0,-5-4 0 16,-4-2 0-16,-4-2 0 0,-2 0 0 0,-5-2 0 16,-1-1 0-16,-3-6-96 0,-3 0-32 0,-3-1 0 0,-2-6 0 15,-4-1-48-15,3-7-16 0,4-2 0 16,1-5 0-16,2-2-144 0,3-1 192 0,3-4-192 15,2-2 192-15,1-3-192 0,4-1-176 0,2-5 48 0,3-2 0 16,4 1-144-16,4-2-32 0,4 2 0 0,3 2 0 16,3 1 0-16,4 3 0 0,2 1 0 0,1 2 0 15,2 2 304-15,3 2-128 0,1 9 128 0,1 0 0 16,0 3 0-16,0 5 0 0,1 3 0 0,3 3 0 16,2 4 0-16,1-1 0 0,-2-2 0 0,1 2 0 15,-2 2 0-15,-1 2 0 0,0 0 0 0,-2 0 0 16,-2-2-1840-1,-3-2-256-15,-2-4-48 0</inkml:trace>
  <inkml:trace contextRef="#ctx0" brushRef="#br2" timeOffset="150424.84">9245 18285 29487 0,'0'0'2624'0,"8"-4"-2112"16,3 2-512-16,4 2 0 0,3 1 512 0,2 1 0 0,3 2 0 0,1 0 0 15,1 0-336-15,1-2-176 0,2 2 160 0,-2-1-160 16,-5-1-176-16,1 2-128 0,-2-1-16 0,-2-1-8848 15,-7 2-1776-15</inkml:trace>
  <inkml:trace contextRef="#ctx0" brushRef="#br2" timeOffset="150605.38">9160 18768 23039 0,'0'0'2048'0,"0"0"-1648"0,11-5-400 0,6 2 0 16,4 3 768-16,5 0 64 0,0-1 0 0,6-1 16 0,4-5-608 0,3 2-240 16,2 1 176-16,0-5-176 0,-3 2 0 0,-1-3-192 15,-2 2 16-15,1 2-7536 16,-1-3-1504-16</inkml:trace>
  <inkml:trace contextRef="#ctx0" brushRef="#br2" timeOffset="151101.26">10562 18346 12895 0,'-3'-18'1152'0,"2"2"-928"0,4-3-224 0,2 0 0 16,5-4 4480-16,1-1 832 0,3-1 192 0,4-4 16 16,2-1-4240-16,6-1-864 0,-3-2-160 0,2-3-48 15,0-3-80-15,2-2-128 0,-1 1 176 0,-1-1-176 16,0-6 0-16,2 1 0 0,0-2 0 0,0 0-192 15,-2-3-64-15,-1 4-16 0,-1-3 0 0,-1 10 0 16,-2 3-32-16,-2 5 0 0,-3 4 0 0,-1 8 0 16,-3 6 304-16,0 5-160 0,-3 4 160 0,-8 5-128 0,0 0 128 15,12 6 0-15,-4 9 0 0,-1 6-128 0,1 3 128 0,-4 8-128 16,-2 4 128-16,-1 6-128 0,-2 5 128 16,0 4 0-16,-2 3 0 0,1 4 0 0,-5-1 0 0,1 6 0 15,-3 5 0-15,0-2 0 0,0-1 208 0,0 1 80 16,2-5 16-16,-1-2 0 0,-2-2 192 0,2-1 32 15,-2-2 16-15,3-1 0 0,-4 0-96 0,5-3 0 16,0 0-16-16,1-1 0 0,2-4-256 0,1-1-48 16,-2-2-128-16,2-2 192 0,0-3-448 0,-1 0-112 15,1 0-16-15,-1 0 0 16,-1-3-2560-16,1-1-528 0</inkml:trace>
  <inkml:trace contextRef="#ctx0" brushRef="#br2" timeOffset="151335.29">10336 19443 35007 0,'0'0'3120'0,"-2"-6"-2496"0,2 6-496 0,14-5-128 15,4-1 960-15,9 5 160 0,4 1 32 0,6 3 16 16,1 1-736-16,1 1-160 0,4-2-16 0,1 1-16 15,5 0 32-15,1 1 16 0,3-1 0 0,3-2 0 16,2 2-288-16,2 0 0 0,-3 2 0 0,-2-3 0 16,-5 0-256-16,0-1-144 15,-2-1-48-15,-1 1-11472 0,-1-2-2304 0</inkml:trace>
  <inkml:trace contextRef="#ctx0" brushRef="#br2" timeOffset="153173.79">20381 10442 10127 0,'-4'-12'448'0,"2"3"96"0,-1 1-544 0,3 8 0 0,0 0 0 0,0 0 0 15,0 0 1888-15,0 0 272 0,0 0 48 0,0 0 16 16,0 0-1472-16,0 0-304 0,0 0-48 0,0 0-16 16,0 0-240-16,0 0-144 0,0 0 160 0,10 10-160 15,-2-2 224-15,0 5-48 0,-2-1-16 0,0 4 0 16,0 0 128-16,-1 2 32 0,1 2 0 0,0 5 0 15,-1-1-64-15,2 4-16 0,-2-3 0 0,1 7 0 16,1 0-48-16,-1-1-16 0,0 4 0 0,3-2 0 16,3-1-16-16,-1-4 0 0,0-1 0 0,5 3 0 15,-4-5-32-15,6-1 0 0,1-3 0 0,3-6 0 16,2-4 240-16,2 1 32 0,0-7 16 0,3-1 0 16,3-3 80-16,4-2 16 0,2-3 0 0,4-1 0 0,2-5-272 15,2-4-48-15,0-7-16 0,-2 1 0 0,-3 0-176 0,0 1 128 16,-1-3-128-16,1 0 128 0,0 2-128 0,-1 0 0 15,1-1 0-15,0 2 128 0,1 0-128 0,2 0 0 16,1 1 0-16,-3 2 0 0,-4-1 0 0,0 3 0 16,0 3 0-16,0-1 0 0,0 2 0 0,2 3 0 15,-2 2 0-15,4-2 0 0,1 2 0 0,3 1 0 16,-3 2 0-16,0-5 0 0,0 1-144 0,1-3 144 16,-2 1 0-16,1 1 0 0,6-1 0 0,0 3 0 15,0-5 0-15,3 5 0 0,4 4 0 0,-2-3 0 16,-3-5 0-16,-4 4 0 0,-4-4 0 0,-1 5 0 15,0 2 0-15,-2-1 0 0,1 0 0 0,-2 2 0 16,0 4 0-16,-3 1 0 0,3 4 0 0,-4 3 0 0,-3 3 0 16,0 2-160-16,-2-2 160 0,-3 3 0 0,-2 0 0 0,-4 3-128 15,-1-1 128-15,-1 2 0 0,0 3 0 0,0 6 0 16,-1-2 0-16,0-2 0 0,1 0 0 0,-1-1 0 16,-1-3 0-16,0-2 0 0,-3-2 0 0,0 0 0 15,0 2 0-15,-3-5 0 0,0-2 0 0,-4-3 0 16,-2 0 0-16,0-2 0 0,-5-8 0 0,0 0 128 15,0 0-128-15,0 0 0 0,0 0 128 0,0 0-128 16,0 0 144-16,9-9-144 0,-4-1 192 0,0-2-192 16,-2-2 208-16,0-2-64 0,-1 1-16 0,2-1 0 15,-2 1 112-15,4 1 16 0,-1-1 0 0,1 0 0 16,0-1-256-16,3 1 176 0,1 0-176 0,2 3 160 0,-2-2-160 16,3 3 0-16,-1 1 0 0,2-2 0 0,0 5 0 15,4-1 0-15,1 2 0 0,2-3 0 0,0 1 0 0,1 4 0 16,-1-2 0-16,4 2 0 0,-1-1 0 15,5 3 0-15,3-1 0 0,1 2 0 0,1-2 0 0,2 6 0 16,-1-1 0-16,5 2 0 0,2-1 0 16,-2 2 0-16,4 4-160 0,-5-4 160 0,-1 2 0 0,-1 0 0 15,0 0 0-15,1 0 0 0,3-3 0 0,3-3 0 16,1 0 0-16,5-1 0 0,4 0 0 0,0-1 0 16,4 0 128-16,-4 1-128 0,-3-2 0 0,3 0 160 15,3-3-160-15,2 1 128 0,5 1-128 0,1 1 160 16,1-2-160-16,-4-2 160 0,-3 1-160 0,-2 1 0 0,-4-4 0 15,2 0 128-15,-2-2 80 0,3 1 16 16,4 0 0-16,-3-1 0 0,0-5 32 0,-4 0 0 0,-5-7 0 16,-2 3 0-16,-2-1-64 0,1-1-16 0,-3-1 0 0,-2-1 0 15,-3-7 16-15,0 4 16 0,0-3 0 16,-3 2 0-16,-2-4-208 0,-4 2 0 0,-3 1 0 0,-3 0 0 16,-4 3 0-16,-4 4 0 0,-3 2 0 0,-3 4 0 15,-4 1 0-15,-2 5 0 0,-2 9 0 0,0 0 0 31,-2-10-272-31,2 10-160 0,0 0-16 0,-9-1-9376 0,-3 1-1872 0</inkml:trace>
  <inkml:trace contextRef="#ctx0" brushRef="#br2" timeOffset="154877.91">19127 17451 24879 0,'-5'-28'1088'0,"2"10"256"0,3-1-1088 0,0 2-256 0,0 0 0 0,4 4 0 16,-2 3 880-16,-2 10 112 0,0 0 32 0,0 0 0 15,0 0-592-15,0 0-112 0,0 0-32 0,0 0 0 16,5 10-288-16,-2 8 0 0,-3 8 0 0,-3 4 0 0,0 7 0 0,-5 5 0 15,-2 5 192-15,-3 4-192 0,-2 8 224 0,-2 0-64 16,0 4-16-16,-3 4 0 0,1 2 48 0,-1 3 0 16,-2 1 0-16,0 0 0 0,-1-7-192 0,2-5 128 15,2-8-128-15,3-4 128 0,2-5-128 0,5-6 192 16,0-5-192-16,3-6 192 0,1-5-48 0,1-7 0 16,0-4 0-16,4-11 0 0,0 0 64 0,0 0 16 15,0 0 0-15,5-19 0 0,0-7-96 0,1-4 0 16,1-4-128-16,-1-2 192 0,1 0-336 0,-2-6-80 15,-2 0-16-15,0-5 0 0,-3-3 240 0,0-3 0 16,0-6 0-16,2 1 0 0,1-1 0 0,3 0 0 16,3 3 0-16,4-2 0 0,2 1 0 0,2 4 0 15,2 2 0-15,1 4 0 0,1 1 0 0,0 3 0 0,2 5 0 0,2 1 0 16,2 4 0-16,0 5 0 0,0 3 0 0,-1 2 0 16,1 1 0-16,1 4 0 0,-1 4 0 0,1 4 0 15,1 0 0-15,0 6 0 0,0 3 0 0,2 2 0 16,-1 2-144-16,1 2 144 0,-3 5-128 0,-2 1 128 15,-3 6-192-15,-1 1 64 0,0-1 0 0,-2 6 0 16,-2-1-48-16,-3 0 0 0,-5 0 0 0,-4 5 0 16,-3-3-64-16,-3 3-16 0,-4-4 0 0,-5 0 0 15,-3-2 256-15,-5 2-144 0,-1-1 144 0,-3 2-128 16,-4 1 128-16,-4 0 128 0,-1-3-128 0,-6 1 176 16,-3-2-48-16,1-1 0 0,-1-1 0 0,3 1 0 15,1 2 0-15,3 1 0 0,2-2 0 0,2 1 0 16,3 2-128-16,3 2 0 0,3-5 0 0,2 3 0 0,5 4 0 15,4 0 0-15,4 2 0 0,4 1 0 0,4 2 0 0,5 2 0 16,2 0 0-16,5 3 0 0,0 1 0 0,3 0 0 16,4 0 0-16,-3 0 0 0,3-1 128 0,1-1-128 15,1-3 128-15,0-1-128 0,-1-1 240 0,4-1-48 16,-2 0 0-16,0-6 0 0,-2-2-192 0,-1-1 144 16,0-3-144-16,-2-6-9504 15,-2-2-1984-15</inkml:trace>
  <inkml:trace contextRef="#ctx0" brushRef="#br2" timeOffset="155294.63">20563 17958 26783 0,'-4'-26'1184'0,"2"10"240"0,-2 1-1136 0,0 0-288 0,-2 1 0 0,-2 4 0 16,-2-2 0-16,-2 6 0 0,0 0 0 0,-2 3 0 15,-3 2-208-15,-2 1 48 0,-1 0 16 0,-4 4 0 16,-4 2 144-16,-2 2 0 0,1 4-144 0,-3 4 144 16,-2 0 0-16,-1 2 0 0,-2 0 128 0,1 3-128 15,2 1 208-15,2 1-32 0,3-2-16 0,2 1 0 16,7-2 224-16,6-1 64 0,5-1 0 0,8-1 0 15,6-1 32-15,7 2 16 0,6 0 0 0,2-2 0 16,6-4-240-16,4 2-32 0,3 4-16 0,3-2 0 16,1 1 48-16,0 0 16 0,-2 1 0 0,1 0 0 0,-2-2-32 15,-3 1-16-15,-5-2 0 0,-4-1 0 0,-4 0-224 0,-7 0 128 16,-4 3-128-16,-7-2 0 0,-5 0 144 0,-9 0-144 16,-9 3 128-16,-9-1-128 0,-9-1 0 0,-4 0 0 15,-6-2 0-15,0 1 0 0,0-5-192 16,-1 1-80-16,-2 1-16 0,2-5 0 15,0 0-1568-15,6-1-320 0,6-3-64 0,7-5-9744 0</inkml:trace>
  <inkml:trace contextRef="#ctx0" brushRef="#br2" timeOffset="155547.06">21361 17871 18431 0,'-10'1'1632'0,"-1"1"-1312"0,-1 6-320 0,2 4 0 16,1 8 3280-16,-1 5 592 0,-1 6 112 0,-2 3 32 16,-2 3-3232-16,-2 4-640 0,-1 2-144 0,0 3 0 15,-1 1 0-15,2-2 0 0,-2 4 0 0,1-6 0 16,0 1 0-16,3-4 0 0,-1-1 0 0,6-6-144 31,-1-6-1808-31,2-3-352 0,4-4-80 0</inkml:trace>
  <inkml:trace contextRef="#ctx0" brushRef="#br2" timeOffset="155954.54">21631 17955 18431 0,'0'0'1632'0,"0"0"-1312"16,0 0-320-16,0 0 0 0,-7 12 2528 0,2 3 432 16,0 5 96-16,0 2 16 0,-3 3-2400 0,1 3-480 15,-2-3-192-15,-1 4 176 0,-3-1-32 0,0 1 0 16,-1-3 0-16,2-1 0 0,-2-4 64 0,4-4 16 16,-2-1 0-16,6-5 0 0,-1-1 80 0,7-10 16 0,0 0 0 0,0 0 0 15,0 0-112-15,0 0-16 0,16-6 0 0,1-6 0 16,2-3 16-16,2-1 0 0,0-1 0 0,4-4 0 15,-3-2-208-15,1-3 128 0,0 2-128 0,0 1 0 16,0-1 128-16,1 1-128 0,-2 2 0 0,1-2 0 16,1-1 224-16,-1 6-48 0,-2 2-16 0,1 6 0 15,-2 1-32-15,-1 9-128 0,0 7 192 0,-1 5-64 16,-4 10-128-16,-2 4 0 0,-2 7 0 0,-4 3-176 16,-1 4 176-16,-5 4 0 0,-4 0 128 0,-2 4-128 15,-3-1 0-15,-4 4 0 0,-2 1 0 0,1-3 0 16,3-7 0-16,1-4-192 0,-1-4 32 0,5-4 0 15,2-6-1568 1,3-5-304-16,3-2-64 0,6-7-11072 0</inkml:trace>
  <inkml:trace contextRef="#ctx0" brushRef="#br2" timeOffset="156487.75">23283 17255 24879 0,'-6'-33'2208'0,"2"13"-1760"16,0-3-448-16,0 3 0 0,1-1 608 0,-4 5 32 0,-2 5 16 16,-1-1 0-16,-1 8-224 0,-3 3-48 0,-4 4-16 0,-4 4 0 15,-4 6-368-15,-4 3 0 0,-3 2 0 0,-1 3 0 16,0 3-144-16,1 4 144 15,2 3-160-15,2 4 160 0,2 0-128 0,4 3 128 0,6 1 0 0,3-1-144 16,-2 1 144-16,9 1 0 0,3-1 0 0,5 0 0 16,3 1 0-16,4 0 0 0,3 2 0 0,4-1 128 15,2-3 128-15,2 4 16 0,0 1 16 0,0 1 0 16,0 4-16-16,3 1 0 0,-3-3 0 0,0 1 0 16,-1 2-16-16,-2-6 0 0,-1-1 0 0,-3-3 0 15,-1-2-128-15,-1-1-128 0,-1-1 144 0,-5 1-144 16,-4-2 160-16,-5-2-160 0,-4 1 160 0,-5-3-160 15,-6-4 192-15,-4 0-48 0,-6-3-16 0,0-2 0 16,-2-9 48-16,-1 0 0 0,0-6 0 0,-1-3 0 16,-1-2-48-16,5-4-128 0,2-4 192 0,3-5-64 0,0 1-128 0,5-4 0 15,1-6 144-15,5-3-144 0,4-2 0 0,3-4-288 16,5-5 48-16,3-1 16 16,4 2-224-16,5 1-32 0,6 2-16 15,0 6 0-15,2 1 176 0,2 1 16 0,3 5 16 0,4 7 0 0,0 0 288 0,1 8-128 16,1 1 128-16,0 4 0 0,-1 5 0 0,1 6 304 15,3 5-48-15,-3 2 0 0,-3 2-80 0,-2 3-32 16,-4 0 0-16,-3 6 0 0,-5 2-144 0,-1-1-192 16,-1-3 32-16,-4 2-8928 15,-2-1-1776-15</inkml:trace>
  <inkml:trace contextRef="#ctx0" brushRef="#br2" timeOffset="156782.03">24150 17796 23039 0,'-5'-14'2048'0,"2"7"-1648"0,2-3-400 0,5 4 0 0,4 1 2272 16,3-3 368-16,3 3 80 0,4 2 16 0,2 2-2016 0,2-3-400 16,2-2-64-16,0 2-32 0,4 0-224 0,1 1 0 15,2 0 0-15,-1 2 0 16,1-2-1408-16,-3 3-160 0,-4 0-32 0,-5 1-11696 0</inkml:trace>
  <inkml:trace contextRef="#ctx0" brushRef="#br2" timeOffset="156940.59">23905 18187 11055 0,'0'0'976'0,"0"0"-784"15,0 0-192-15,11-1 0 0,3-2 2544 0,4 0 464 16,4 1 80-16,4-2 32 0,6 1-2736 0,6-4-528 0,5-2-112 0,1 2-32 15,-2-2 64-15,1 2 16 0,0-1 0 0,0 1 0 16,-1 3 32-16,1-2 16 0,1 1 0 0</inkml:trace>
  <inkml:trace contextRef="#ctx0" brushRef="#br2" timeOffset="157335.41">25345 18087 22111 0,'-10'-10'976'0,"10"10"208"16,-5-8-944-16,5 8-240 0,0 0 0 0,6-5 0 0,3 0 3072 0,6 0 560 15,0 1 112-15,8 1 32 0,7 2-2928 0,4-2-576 16,4 1-112-16,7-3-32 0,4 1-128 0,3 0 0 16,-2-1 0-16,-3-1 0 0,-4-1 0 0,-4 4-144 15,-2-4 0-15,-2 2 0 16,-2 1-624-16,-4 1-112 0,-4-1-16 0,1 1-16 15,-5-1-2320-15,0 2-464 0,4-1-80 0,-7 1-32 0</inkml:trace>
  <inkml:trace contextRef="#ctx0" brushRef="#br2" timeOffset="158005.56">27050 17169 30399 0,'2'-19'2704'0,"3"0"-2160"0,7 0-544 0,0-2 0 15,5 4 656-15,2-4 32 0,0 1 0 0,5-2 0 16,3 0-560-16,2-5-128 0,3 1 0 0,2-2 0 16,0 2 0-16,1-3 0 0,-2 1 0 0,-3-3 0 15,3-3 0-15,-1-1 0 0,-1 0 0 0,0-1 0 16,0-1 0-16,-1 3 0 0,0 2-160 0,-4 3 160 15,-1 2-192-15,0 7 48 0,-2 2 16 0,-3 5 0 16,-3 5 128-16,-3 3-128 0,-3-1 128 0,-1 8-128 16,-10-2 128-16,9 11 0 0,-4 3-144 0,-1 3 144 15,0 2 0-15,-2 1 0 0,-4 5-144 0,-2 7 144 16,-2 5 0-16,-2 4 0 0,-2-1-128 0,-1 1 128 0,-3 0 0 16,0 5 0-16,-3-2 0 0,0 4 0 0,1 3 0 0,1 0 0 15,-1 2 0-15,2-2 0 0,-2-2 0 0,2 1 0 16,0 3 0-16,0-1 0 0,0 1 160 0,0 0 96 15,1 2 0-15,1-2 16 0,1 3 0 0,-1-1 0 16,2-3 0-16,-1 2 0 0,3-1-112 0,0-1-32 16,0 1 0-16,1 0 0 0,-2-1-128 0,0 1 0 15,0-1 0-15,-1-2 0 0,-2-2 0 0,1 0 0 16,-2-6 0-16,-1 3 0 16,-4-5-640-16,2 1-192 0,-1-2-64 0,0-3-8640 15,-1-4-1728-15</inkml:trace>
  <inkml:trace contextRef="#ctx0" brushRef="#br2" timeOffset="158312.04">26635 18886 34095 0,'0'0'3024'0,"3"-10"-2416"0,1 0-480 0,2-2-128 16,5 7 1344-16,7 0 256 0,6 0 64 0,3 3 0 15,5-1-1248-15,6 1-240 0,5-9-48 0,5 4-128 16,6 2 144-16,5-3-144 0,8 3 0 0,6 1 144 16,6 2-144-16,2-2 0 0,0 0 0 0,1 1 0 15,1 3-512-15,5 4 0 16,4 3 16-16,-1-2 0 0,-5-3-2208 0,2 6-448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customXml" Target="../ink/ink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customXml" Target="../ink/ink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customXml" Target="../ink/ink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3" y="28595"/>
            <a:ext cx="10296525" cy="4867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A1095-DA57-4875-B9A7-94E0688DB684}"/>
                  </a:ext>
                </a:extLst>
              </p14:cNvPr>
              <p14:cNvContentPartPr/>
              <p14:nvPr/>
            </p14:nvContentPartPr>
            <p14:xfrm>
              <a:off x="128880" y="619200"/>
              <a:ext cx="11599920" cy="6382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A1095-DA57-4875-B9A7-94E0688DB6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20" y="609840"/>
                <a:ext cx="11618640" cy="64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0A865C-E898-4BE4-B0CE-8C37F539B701}"/>
                  </a:ext>
                </a:extLst>
              </p14:cNvPr>
              <p14:cNvContentPartPr/>
              <p14:nvPr/>
            </p14:nvContentPartPr>
            <p14:xfrm>
              <a:off x="1398960" y="659520"/>
              <a:ext cx="10429920" cy="681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0A865C-E898-4BE4-B0CE-8C37F539B7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9600" y="650160"/>
                <a:ext cx="10448640" cy="68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20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477622"/>
            <a:ext cx="10020300" cy="4562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4567A8-FCE3-4EDF-8C48-D3986474044F}"/>
                  </a:ext>
                </a:extLst>
              </p14:cNvPr>
              <p14:cNvContentPartPr/>
              <p14:nvPr/>
            </p14:nvContentPartPr>
            <p14:xfrm>
              <a:off x="1044720" y="2682720"/>
              <a:ext cx="9336960" cy="227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4567A8-FCE3-4EDF-8C48-D398647404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360" y="2673360"/>
                <a:ext cx="9355680" cy="22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40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46D45D-8702-474F-A4E7-48AC03B02D6C}"/>
                  </a:ext>
                </a:extLst>
              </p14:cNvPr>
              <p14:cNvContentPartPr/>
              <p14:nvPr/>
            </p14:nvContentPartPr>
            <p14:xfrm>
              <a:off x="2802240" y="54360"/>
              <a:ext cx="9088920" cy="724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46D45D-8702-474F-A4E7-48AC03B02D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2880" y="45000"/>
                <a:ext cx="9107640" cy="72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48"/>
          <a:stretch/>
        </p:blipFill>
        <p:spPr>
          <a:xfrm>
            <a:off x="88269" y="137134"/>
            <a:ext cx="10804677" cy="3338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483A5F-6912-4C42-9B84-DA94EAE07C8C}"/>
                  </a:ext>
                </a:extLst>
              </p14:cNvPr>
              <p14:cNvContentPartPr/>
              <p14:nvPr/>
            </p14:nvContentPartPr>
            <p14:xfrm>
              <a:off x="352800" y="-63720"/>
              <a:ext cx="11418480" cy="716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483A5F-6912-4C42-9B84-DA94EAE07C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440" y="-73080"/>
                <a:ext cx="11437200" cy="71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79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42"/>
          <a:stretch/>
        </p:blipFill>
        <p:spPr>
          <a:xfrm>
            <a:off x="88269" y="137134"/>
            <a:ext cx="10804677" cy="6119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93AD1E-8542-49D3-9C74-16BFABB94B29}"/>
                  </a:ext>
                </a:extLst>
              </p14:cNvPr>
              <p14:cNvContentPartPr/>
              <p14:nvPr/>
            </p14:nvContentPartPr>
            <p14:xfrm>
              <a:off x="79920" y="2174400"/>
              <a:ext cx="11639880" cy="488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93AD1E-8542-49D3-9C74-16BFABB94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60" y="2165040"/>
                <a:ext cx="11658600" cy="49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27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" y="137134"/>
            <a:ext cx="10804677" cy="7203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EF3467-3633-4002-B7E7-52CCE79E09A0}"/>
                  </a:ext>
                </a:extLst>
              </p14:cNvPr>
              <p14:cNvContentPartPr/>
              <p14:nvPr/>
            </p14:nvContentPartPr>
            <p14:xfrm>
              <a:off x="30960" y="6008400"/>
              <a:ext cx="10991160" cy="120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EF3467-3633-4002-B7E7-52CCE79E0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00" y="5999040"/>
                <a:ext cx="11009880" cy="12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48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1147D5-BCA7-45E6-84DB-CD8D424CF01E}"/>
                  </a:ext>
                </a:extLst>
              </p14:cNvPr>
              <p14:cNvContentPartPr/>
              <p14:nvPr/>
            </p14:nvContentPartPr>
            <p14:xfrm>
              <a:off x="369360" y="1024200"/>
              <a:ext cx="11238480" cy="5462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1147D5-BCA7-45E6-84DB-CD8D424CF0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0" y="1014840"/>
                <a:ext cx="11257200" cy="54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08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138DE-436D-4390-B4BE-A7E89184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" y="384523"/>
            <a:ext cx="10191750" cy="6038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86DF7D-010A-45CB-8638-24349DAD4B16}"/>
                  </a:ext>
                </a:extLst>
              </p14:cNvPr>
              <p14:cNvContentPartPr/>
              <p14:nvPr/>
            </p14:nvContentPartPr>
            <p14:xfrm>
              <a:off x="587520" y="191160"/>
              <a:ext cx="8022960" cy="6204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86DF7D-010A-45CB-8638-24349DAD4B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160" y="181800"/>
                <a:ext cx="8041680" cy="62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23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29"/>
          <a:stretch/>
        </p:blipFill>
        <p:spPr>
          <a:xfrm>
            <a:off x="534419" y="1252602"/>
            <a:ext cx="11235638" cy="32239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A06112-CEAE-47D9-A303-223E8DCE4A60}"/>
                  </a:ext>
                </a:extLst>
              </p14:cNvPr>
              <p14:cNvContentPartPr/>
              <p14:nvPr/>
            </p14:nvContentPartPr>
            <p14:xfrm>
              <a:off x="817200" y="4353840"/>
              <a:ext cx="10216080" cy="280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A06112-CEAE-47D9-A303-223E8DCE4A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840" y="4344480"/>
                <a:ext cx="10234800" cy="28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69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57080"/>
          <a:stretch/>
        </p:blipFill>
        <p:spPr>
          <a:xfrm>
            <a:off x="651562" y="1148510"/>
            <a:ext cx="11235638" cy="94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E4E3B-C2DA-41EE-9312-57472A685E6D}"/>
              </a:ext>
            </a:extLst>
          </p:cNvPr>
          <p:cNvSpPr/>
          <p:nvPr/>
        </p:nvSpPr>
        <p:spPr>
          <a:xfrm>
            <a:off x="5943600" y="1148510"/>
            <a:ext cx="1404730" cy="9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68A16E-FC29-4B4D-A2ED-51948D1BEE5E}"/>
                  </a:ext>
                </a:extLst>
              </p14:cNvPr>
              <p14:cNvContentPartPr/>
              <p14:nvPr/>
            </p14:nvContentPartPr>
            <p14:xfrm>
              <a:off x="1710000" y="537840"/>
              <a:ext cx="6952320" cy="280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68A16E-FC29-4B4D-A2ED-51948D1BEE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0640" y="528480"/>
                <a:ext cx="6971040" cy="28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08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b="29337"/>
          <a:stretch/>
        </p:blipFill>
        <p:spPr>
          <a:xfrm>
            <a:off x="993913" y="190500"/>
            <a:ext cx="10078899" cy="52230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EB41EC-186C-4349-8357-7C099AFF659F}"/>
                  </a:ext>
                </a:extLst>
              </p14:cNvPr>
              <p14:cNvContentPartPr/>
              <p14:nvPr/>
            </p14:nvContentPartPr>
            <p14:xfrm>
              <a:off x="159120" y="689760"/>
              <a:ext cx="11601360" cy="6901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EB41EC-186C-4349-8357-7C099AFF6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60" y="680400"/>
                <a:ext cx="11620080" cy="69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3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3485"/>
          <a:stretch/>
        </p:blipFill>
        <p:spPr>
          <a:xfrm>
            <a:off x="651562" y="1148510"/>
            <a:ext cx="11235638" cy="6320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21883C-2236-4E88-9B73-A30539887532}"/>
                  </a:ext>
                </a:extLst>
              </p14:cNvPr>
              <p14:cNvContentPartPr/>
              <p14:nvPr/>
            </p14:nvContentPartPr>
            <p14:xfrm>
              <a:off x="577800" y="640080"/>
              <a:ext cx="9959760" cy="676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21883C-2236-4E88-9B73-A305398875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440" y="630720"/>
                <a:ext cx="9978480" cy="67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614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339A4-CDF1-47B1-9C37-8981ACFE5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71"/>
          <a:stretch/>
        </p:blipFill>
        <p:spPr>
          <a:xfrm>
            <a:off x="308271" y="582460"/>
            <a:ext cx="11270657" cy="25553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09768E-88EF-43C6-8697-775352947C9F}"/>
                  </a:ext>
                </a:extLst>
              </p14:cNvPr>
              <p14:cNvContentPartPr/>
              <p14:nvPr/>
            </p14:nvContentPartPr>
            <p14:xfrm>
              <a:off x="944640" y="1013400"/>
              <a:ext cx="10926000" cy="354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09768E-88EF-43C6-8697-775352947C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80" y="1004040"/>
                <a:ext cx="10944720" cy="35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450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55506-A597-4609-BF05-3646AA1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61" y="0"/>
            <a:ext cx="8765678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23908A-A54C-4D15-89E9-374D567BE455}"/>
                  </a:ext>
                </a:extLst>
              </p14:cNvPr>
              <p14:cNvContentPartPr/>
              <p14:nvPr/>
            </p14:nvContentPartPr>
            <p14:xfrm>
              <a:off x="167040" y="846360"/>
              <a:ext cx="11402640" cy="657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23908A-A54C-4D15-89E9-374D567BE4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80" y="837000"/>
                <a:ext cx="11421360" cy="65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17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14431" y="0"/>
            <a:ext cx="10267950" cy="23110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D4F106-FBF0-4143-95CD-B3E196FE46D6}"/>
                  </a:ext>
                </a:extLst>
              </p14:cNvPr>
              <p14:cNvContentPartPr/>
              <p14:nvPr/>
            </p14:nvContentPartPr>
            <p14:xfrm>
              <a:off x="410400" y="488520"/>
              <a:ext cx="11339280" cy="686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D4F106-FBF0-4143-95CD-B3E196FE46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040" y="479160"/>
                <a:ext cx="11358000" cy="68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276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2" y="3432134"/>
            <a:ext cx="4646617" cy="34616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BC1111-70FC-45AA-86D1-DCE294D173DD}"/>
                  </a:ext>
                </a:extLst>
              </p14:cNvPr>
              <p14:cNvContentPartPr/>
              <p14:nvPr/>
            </p14:nvContentPartPr>
            <p14:xfrm>
              <a:off x="141480" y="444600"/>
              <a:ext cx="11602800" cy="689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BC1111-70FC-45AA-86D1-DCE294D173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20" y="435240"/>
                <a:ext cx="11621520" cy="69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61370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609600"/>
            <a:ext cx="10582275" cy="6553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74C962-1DAD-4D82-89A4-C9468202597D}"/>
                  </a:ext>
                </a:extLst>
              </p14:cNvPr>
              <p14:cNvContentPartPr/>
              <p14:nvPr/>
            </p14:nvContentPartPr>
            <p14:xfrm>
              <a:off x="1159560" y="5188680"/>
              <a:ext cx="4292280" cy="125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74C962-1DAD-4D82-89A4-C94682025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200" y="5179320"/>
                <a:ext cx="4311000" cy="12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235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0" y="56366"/>
            <a:ext cx="10439400" cy="34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E4B300-2432-4772-A73F-98DA56217131}"/>
                  </a:ext>
                </a:extLst>
              </p14:cNvPr>
              <p14:cNvContentPartPr/>
              <p14:nvPr/>
            </p14:nvContentPartPr>
            <p14:xfrm>
              <a:off x="306000" y="545400"/>
              <a:ext cx="11552400" cy="661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E4B300-2432-4772-A73F-98DA562171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40" y="536040"/>
                <a:ext cx="11571120" cy="66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52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90500"/>
            <a:ext cx="10258425" cy="7391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CCE777-FD95-437F-982C-9E4ADAF82217}"/>
                  </a:ext>
                </a:extLst>
              </p14:cNvPr>
              <p14:cNvContentPartPr/>
              <p14:nvPr/>
            </p14:nvContentPartPr>
            <p14:xfrm>
              <a:off x="2548440" y="2937960"/>
              <a:ext cx="2373840" cy="33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CCE777-FD95-437F-982C-9E4ADAF82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9080" y="2928600"/>
                <a:ext cx="239256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0B8746-9534-45EE-A826-8925B0D7BC8D}"/>
                  </a:ext>
                </a:extLst>
              </p14:cNvPr>
              <p14:cNvContentPartPr/>
              <p14:nvPr/>
            </p14:nvContentPartPr>
            <p14:xfrm>
              <a:off x="453600" y="246960"/>
              <a:ext cx="11316960" cy="706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0B8746-9534-45EE-A826-8925B0D7BC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237600"/>
                <a:ext cx="11335680" cy="70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2A3ADA-EB87-4288-8A98-BEF77F549A32}"/>
                  </a:ext>
                </a:extLst>
              </p14:cNvPr>
              <p14:cNvContentPartPr/>
              <p14:nvPr/>
            </p14:nvContentPartPr>
            <p14:xfrm>
              <a:off x="2006640" y="1930320"/>
              <a:ext cx="9499680" cy="407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2A3ADA-EB87-4288-8A98-BEF77F549A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7280" y="1920960"/>
                <a:ext cx="9518400" cy="40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58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62A1E5-1171-4ADA-B4D3-7D7BD0697CBC}"/>
                  </a:ext>
                </a:extLst>
              </p14:cNvPr>
              <p14:cNvContentPartPr/>
              <p14:nvPr/>
            </p14:nvContentPartPr>
            <p14:xfrm>
              <a:off x="1129680" y="409680"/>
              <a:ext cx="8101080" cy="634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62A1E5-1171-4ADA-B4D3-7D7BD0697C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320" y="400320"/>
                <a:ext cx="8119800" cy="63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652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1D00BE-91AA-4954-B239-208751B05387}"/>
                  </a:ext>
                </a:extLst>
              </p14:cNvPr>
              <p14:cNvContentPartPr/>
              <p14:nvPr/>
            </p14:nvContentPartPr>
            <p14:xfrm>
              <a:off x="686520" y="59400"/>
              <a:ext cx="11030760" cy="599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1D00BE-91AA-4954-B239-208751B053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160" y="50040"/>
                <a:ext cx="11049480" cy="60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385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EE0B1D-B817-457A-9689-5BD0BDBE0C17}"/>
                  </a:ext>
                </a:extLst>
              </p14:cNvPr>
              <p14:cNvContentPartPr/>
              <p14:nvPr/>
            </p14:nvContentPartPr>
            <p14:xfrm>
              <a:off x="367560" y="349920"/>
              <a:ext cx="11183760" cy="724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EE0B1D-B817-457A-9689-5BD0BDBE0C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200" y="340560"/>
                <a:ext cx="11202480" cy="72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824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D44379-3680-4783-A800-C21B3313619A}"/>
                  </a:ext>
                </a:extLst>
              </p14:cNvPr>
              <p14:cNvContentPartPr/>
              <p14:nvPr/>
            </p14:nvContentPartPr>
            <p14:xfrm>
              <a:off x="804960" y="491760"/>
              <a:ext cx="10710000" cy="64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D44379-3680-4783-A800-C21B331361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600" y="482400"/>
                <a:ext cx="10728720" cy="65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21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66F55-13AD-4C61-BC5F-7290EA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252537"/>
            <a:ext cx="9867900" cy="5267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A73B61-8DB6-4F61-BA2A-9B5845237B9E}"/>
                  </a:ext>
                </a:extLst>
              </p14:cNvPr>
              <p14:cNvContentPartPr/>
              <p14:nvPr/>
            </p14:nvContentPartPr>
            <p14:xfrm>
              <a:off x="385200" y="226440"/>
              <a:ext cx="11445120" cy="618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A73B61-8DB6-4F61-BA2A-9B5845237B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0" y="217080"/>
                <a:ext cx="11463840" cy="62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38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93C4A-752B-4127-ACC0-056D270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438275"/>
            <a:ext cx="8248650" cy="4895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A5D32F-DE21-49BB-BC44-34CB108B640B}"/>
                  </a:ext>
                </a:extLst>
              </p14:cNvPr>
              <p14:cNvContentPartPr/>
              <p14:nvPr/>
            </p14:nvContentPartPr>
            <p14:xfrm>
              <a:off x="214200" y="2158200"/>
              <a:ext cx="11289960" cy="405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A5D32F-DE21-49BB-BC44-34CB108B64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840" y="2148840"/>
                <a:ext cx="11308680" cy="40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4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1656522" y="503582"/>
            <a:ext cx="10141254" cy="72688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BBDD08-600B-4085-A7A2-CEF2B0C00603}"/>
                  </a:ext>
                </a:extLst>
              </p14:cNvPr>
              <p14:cNvContentPartPr/>
              <p14:nvPr/>
            </p14:nvContentPartPr>
            <p14:xfrm>
              <a:off x="138600" y="316080"/>
              <a:ext cx="9197640" cy="668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BBDD08-600B-4085-A7A2-CEF2B0C00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240" y="306720"/>
                <a:ext cx="9216360" cy="67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47A1A-C90E-4078-824F-F86DB3A9BF2A}"/>
                  </a:ext>
                </a:extLst>
              </p14:cNvPr>
              <p14:cNvContentPartPr/>
              <p14:nvPr/>
            </p14:nvContentPartPr>
            <p14:xfrm>
              <a:off x="218880" y="-7200"/>
              <a:ext cx="11567520" cy="734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47A1A-C90E-4078-824F-F86DB3A9BF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520" y="-16560"/>
                <a:ext cx="11586240" cy="73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41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1B5B0-5A6D-45E3-9B88-A92CE73A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78"/>
            <a:ext cx="11887200" cy="73830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E46CBA-6E64-42CC-B9B0-AA94F02F3C86}"/>
                  </a:ext>
                </a:extLst>
              </p14:cNvPr>
              <p14:cNvContentPartPr/>
              <p14:nvPr/>
            </p14:nvContentPartPr>
            <p14:xfrm>
              <a:off x="0" y="69840"/>
              <a:ext cx="11355840" cy="711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E46CBA-6E64-42CC-B9B0-AA94F02F3C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60480"/>
                <a:ext cx="11374560" cy="71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60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CCE1CD-7B05-4B33-85BB-3E11C6BD4FAA}"/>
                  </a:ext>
                </a:extLst>
              </p14:cNvPr>
              <p14:cNvContentPartPr/>
              <p14:nvPr/>
            </p14:nvContentPartPr>
            <p14:xfrm>
              <a:off x="279720" y="79920"/>
              <a:ext cx="11401560" cy="693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CCE1CD-7B05-4B33-85BB-3E11C6BD4F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360" y="70560"/>
                <a:ext cx="11420280" cy="69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65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24946</TotalTime>
  <Words>0</Words>
  <Application>Microsoft Office PowerPoint</Application>
  <PresentationFormat>Custom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214</cp:revision>
  <dcterms:created xsi:type="dcterms:W3CDTF">2020-09-07T00:11:40Z</dcterms:created>
  <dcterms:modified xsi:type="dcterms:W3CDTF">2021-03-17T23:17:52Z</dcterms:modified>
</cp:coreProperties>
</file>