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19" r:id="rId2"/>
    <p:sldId id="720" r:id="rId3"/>
    <p:sldId id="733" r:id="rId4"/>
    <p:sldId id="721" r:id="rId5"/>
    <p:sldId id="765" r:id="rId6"/>
    <p:sldId id="722" r:id="rId7"/>
    <p:sldId id="735" r:id="rId8"/>
    <p:sldId id="724" r:id="rId9"/>
    <p:sldId id="725" r:id="rId10"/>
    <p:sldId id="726" r:id="rId11"/>
    <p:sldId id="736" r:id="rId12"/>
    <p:sldId id="727" r:id="rId13"/>
    <p:sldId id="728" r:id="rId1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5T15:30:11.64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1093 1825 8863 0,'-7'-25'384'0,"4"22"96"0,0-1-480 0,2-4 0 0,0 4 0 15,1 4 800-15,0 0 64 0,0 0 720 0,2-8-960 0,-2 0-192 16,0 8-48-16,0 0 0 0,0 0-32 0,0-6-16 15,0-3 0-15,0 9 0 0,0 0-48 0,0 0-16 0,0 0 0 0,0 0 0 16,4-8-16-16,-4 8 0 0,0 0 0 0,4-9 0 16,-1 3-16-16,-3 6-16 0,6-7 0 0,-6 7 0 15,8-10 0-15,-2 5 0 0,2-2 0 0,-1-1 0 16,1 0 16-16,-1 1 0 0,1 2 0 0,2-1 0 16,-1 0 16-16,1 1 16 0,-10 5 0 0,16-4 0 15,0-3-32-15,-3 2-16 0,-2 2 0 0,2 0 0 16,2-3-48-16,0 2-16 0,3 0 0 0,0 3 0 15,2-1-160-15,2-3 192 0,1 2-192 0,0 0 192 16,1 1 0-16,1-1 0 0,1 1 0 0,-1-2 0 16,-2-2-64-16,3 2 0 0,-1 3 0 0,-1-2 0 15,-1-1-128-15,-1-1 160 0,0 1-160 0,3 2 160 16,0 2-160-16,-1-1 160 0,-2-2-160 0,2 2 160 16,0-1-32-16,2 0 0 0,-1 1 0 0,-1 1 0 0,5-2 32 0,-1 2 0 15,2-1 0-15,-1 0 0 0,0 1-32 0,-1-1 0 16,0-1 0-16,0 1 0 0,-3 0 0 0,2-1 0 15,0 0 0-15,-1 1 0 0,1-3-128 0,0 1 128 16,3 2-128-16,1 0 128 0,-1-1 0 0,2 1 0 16,0 0 0-16,1 0 0 0,-1-2-128 0,3-1 0 15,0 2 0-15,-2-1 0 0,0 1 0 0,-2 0 0 16,1 1 0-16,0 0 0 0,-1 0 0 0,-1 1 0 16,2-2 0-16,1 2 0 0,0 0 0 0,1 0 0 15,2 0 0-15,2 0 0 0,0 0 0 0,5 0 160 16,-2-1-160-16,-3-1 160 0,-1 0-32 0,1 1-128 15,2 0 192-15,-2-1-64 0,-1 1 64 0,1 0 0 0,0 0 0 0,1 1 0 16,-1 0-192-16,3 0 0 0,-2 0 0 0,1 0 0 16,-1 0 128-16,1 1-128 0,-2-1 128 0,0 0-128 15,-1 0 144-15,0 1-144 0,1-1 160 0,1 1-160 16,2 2 128-16,1 0-128 0,1-1 0 0,1-1 144 16,0-1-144-16,-2 0 0 0,-3 0 144 0,0 0-144 15,2-1 0-15,-1 1 0 0,-1-2 0 0,3 2 128 16,0 0-128-16,0 0 0 0,1 0 0 0,-1 0 128 15,2 0-128-15,0 0 0 0,-2 0 0 0,-2 0 0 16,-2-2 0-16,2 1 0 0,-2 1 0 0,4 0 0 16,-1-1 0-16,1 1 0 0,-1 0 0 0,1 0 0 15,2 0 0-15,-4 1 0 0,4-1 0 0,-5 0 0 16,0 0 0-16,-1 0 0 0,1 0 0 0,-1 0 0 0,-1 0 0 16,1 3 0-16,0 0 0 0,1 0 0 0,2-1 0 0,-2 0 0 15,1 0 0-15,-1 2 0 0,3 1 0 0,-2-1 0 16,-4-3 0-16,1 2 0 0,-1-1 0 0,1 1 0 15,-2 1 0-15,2-2 0 0,1 1 0 0,2-1 0 16,0 2 0-16,0 0 0 0,-3-2 0 0,1 0 0 16,0-1 0-16,-1 0 0 0,-2 2 0 0,1-3 128 15,-2 1-128-15,2 0 0 0,-2 1 0 0,2 0 144 16,-1 1-144-16,2-1 0 0,1 0 192 0,0-1-64 16,1-1 0-16,-1 1-128 0,0 0 256 0,-1 1-64 15,-5-1-16-15,1 0 0 0,2 0-176 0,-1 2 192 16,0-1-192-16,-1 4 192 0,0-3-192 0,1 0 0 15,0 1 0-15,3 0 128 0,0-1-128 0,0 0 0 16,1-2 0-16,-1 3 0 0,-2 0 0 0,0-2 0 0,-2 2 0 0,1-1 128 16,2-2-128-16,-1-1 0 0,2 0 0 15,0 1 0-15,0 2 0 0,1-1 0 0,0 2 0 0,4-1 0 16,-2-6 128-16,-1 2-128 0,-1 0 0 0,-1-1 128 16,0 1 0-16,-2 0-128 0,5-2 192 0,-2 2-64 15,1 1-128-15,2-1 192 0,0 1-192 0,2 0 192 16,1 0-192-16,2 0 0 0,1-2 144 0,-2 1-144 15,-2-3 0-15,-2 2 144 0,2-1-144 0,3 1 0 16,-3-1 0-16,4 3 0 0,1-1 0 0,0 0 0 16,-1-1 128-16,-1 1-128 0,1-3 0 0,-2 2 0 15,-2-2 0-15,1 1 160 0,1 2-160 0,-1-1 128 16,1-1-128-16,2 0 0 0,1 2 0 0,1 0 0 16,-1-2 0-16,0 2 0 0,-1-1 0 0,-1 0 0 0,-4 0 0 0,2 1 0 15,0-3 0-15,0 1 0 0,1 1 0 0,0-1 160 16,1 2-160-16,0 0 160 0,2-2-160 0,-2 0 128 15,-3 0-128-15,0 0 128 0,-2-1-128 0,1 3 0 16,-1-2 144-16,-1 1-144 0,0-2 0 0,2 3 0 16,1-2 0-16,1 2 128 0,1-2-128 0,-1 2 0 15,-3-1 0-15,4-1 0 0,-6-2 0 0,4 3 0 16,-2-1 0-16,1 0 0 0,-2 1 0 0,5-1 0 16,-2 2 0-16,2-1 0 0,-1-1 0 0,1 2 0 15,-3-2 0-15,-2 1 0 0,-2 0 0 0,1 1 128 16,-1 0-128-16,0 0 0 0,0-3 0 0,0 2 0 15,0 1 0-15,2-1 0 0,0-1 0 0,2 2 0 0,0 0 0 16,-1-2 0-16,-2-2 0 0,1 2 0 0,-2 0 0 0,1 0 0 16,-1 2 0-16,0-2 144 0,1 1-144 0,0-2 0 15,0 1 0-15,1 2 0 0,-2 1 0 0,1 0 0 16,2 0 128-16,-2 0-128 0,-3 0 0 0,-2 0 0 16,1-1 0-16,0 0 0 0,1 1 0 0,-1 0 0 15,0 0 0-15,2 0 0 0,-1 0 0 0,1 0 0 16,1-2 128-16,1 2-128 0,0 0 0 0,-1-1 0 15,-1-2 144-15,-1 1-144 0,-2-1 0 0,1 1 144 16,4-2-144-16,-3 1 160 0,0 2-160 0,0-1 160 16,1 0-160-16,-1-1 0 0,1 5 144 0,0-4-144 15,-1 0 0-15,-2 0 0 0,0-1 0 0,-1 2 128 16,-2 0-128-16,-1 1 0 0,1 0 0 0,-1 0 0 16,2 0 0-16,-1 0 0 0,-1 0 0 0,1 0 0 15,-2 0 0-15,0 1 0 0,2 3 0 0,-2 0 0 0,-1-1 0 16,0-1 0-16,-1 0 0 0,-1-1 0 0,0 3 0 0,-2 0 0 15,0 1 0-15,-4-1 0 0,3-1 0 0,-2 0 0 16,-1 4 0-16,0-2 0 0,2-3 0 0,-1 3 0 16,0 0 0-16,-1-1 128 0,2-1-128 0,-2-3 0 15,0 0 0-15,-1 1 0 0,1-1 0 0,-1 3 0 16,0-1 0-16,0-1 0 0,0-2 0 0,-1 0 0 16,-1 0 0-16,1-1 128 0,0 1-128 0,2 0 0 15,-2 1 0-15,-1 0 0 0,-3 0 0 0,0 0 128 16,1 0-128-16,-1 0 0 0,0 0 0 0,0 2 0 15,-1 2 0-15,-1-1 0 0,-2-1 0 0,1 1 0 16,-1-1-160-16,0 2 160 16,3 1-1328-16,-3 5-144 0,1 3-48 0,-1-3-12176 0</inkml:trace>
  <inkml:trace contextRef="#ctx0" brushRef="#br0" timeOffset="6013.52">1736 2084 8751 0,'0'0'384'0,"0"0"80"0,2-9-464 0,-1-2 0 16,-2 0 0-16,2 3 0 0,1-3 640 0,1 4 16 16,-3-3 16-16,0 2 0 0,-3-5-192 0,3 4-32 15,-2-3-16-15,1 1 0 0,1 4-48 0,0 7 0 16,-3-12 0-16,1 5 0 0,-2-1 32 0,4 8 0 15,0 0 0-15,0 0 0 0,-7-6-64 0,7 6-16 16,0 0 0-16,0 0 0 0,-9-3-48 0,9 3-16 16,-8 4 0-16,8-4 0 0,-8 9 16 0,2 0 0 15,1 4 0-15,-1-1 0 0,1 0-16 0,0 2 0 0,0 1 0 0,0 0 0 16,1 2-16-16,0-1-16 0,1-2 0 0,0 1 0 16,2 2-240-16,-2 1 0 0,2 1 128 0,-2 0-128 15,0 1 208-15,3 3 0 0,-3 0 0 0,1 2 0 16,-1 3 48-16,0-1 16 0,1 4 0 0,-1-1 0 15,0-3-48-15,-1 2-16 0,0 5 0 0,-1-2 0 16,-3-1 16-16,2-1 0 0,1-2 0 0,-3-1 0 16,-2 2 48-16,1-1 16 0,-2 1 0 0,4 2 0 15,-4-5-32-15,2 5 0 0,-2-6 0 0,-1 2 0 16,2-3-64-16,0 2-32 0,-2-5 0 0,1 1 0 16,-1 2-32-16,2 1-128 0,1-4 192 0,2-2-64 15,0 1-128-15,1-1 128 0,1 0-128 0,1-1 128 16,0-4-128-16,-1 0 0 0,3-4 0 0,-2 2 128 15,1 0-128-15,2-1 0 0,0 0 0 0,0-2 0 16,1-9 128-16,-2 10-128 0,1 0 0 0,1-10 128 16,0 0 48-16,1 9 0 0,-1-9 0 0,0 0 0 0,0 0-48 0,0 0-128 15,0 0 192-15,4 13-64 0,0-6-128 0,-4-7 160 16,6 9-160-16,-6-9 160 0,0 0-160 0,10 5 128 16,1 2-128-16,-1-2 128 0,1-5 0 0,3 0 0 15,-2-1 0-15,2 1 0 0,0 1-128 0,1 1 0 16,1-2 144-16,3 0-144 0,2 0 0 0,0 2 0 15,0-1 0-15,-1-1 128 0,2 0-128 0,2 1 0 16,1 2 0-16,2-2 0 0,-2 0 0 0,3 1 0 16,3-1 0-16,-1 4 0 0,1 0 0 0,1 1 0 15,1 2 0-15,1-3 0 0,3 1 0 0,-2 2 0 16,0-3 0-16,-2-1 0 0,0-1 0 0,1 2 0 16,1-2 0-16,-1 2 0 0,0 3 0 0,3-3 0 0,1 0 0 0,2 4-128 15,1-1 128-15,4 3 0 0,2-3 0 16,-2 0 0-16,-1-5 0 0,-1-1 0 0,2 0 0 0,-1 2 0 15,3-2 0-15,-1 4 0 0,1-3 0 0,1 2 128 16,3-1-128-16,1 1 0 0,3-1 0 0,-3-3 128 16,-4 2-128-16,2 0 0 0,2-2 0 0,1 3 0 15,1-3 0-15,2 3 0 0,2-3 0 0,1 3 0 16,0-2 0-16,-3 0 0 0,0-2 0 0,0 0 0 16,1-2 0-16,2 2 128 0,1-1-128 0,1 1 0 15,0 1 0-15,-3 2 0 0,-2-1 0 0,0-2 128 16,0 0-128-16,1-2 0 0,0 2 0 0,3 0 0 15,0 2 0-15,0 0 0 0,-1-1 0 0,1 1 0 16,-1-2 0-16,-1 2 0 0,0-2 0 0,1 0 0 16,4 0 0-16,1 0 0 0,0 0 0 0,-5 0 0 0,1 1 0 15,-1 0 0-15,0-1 0 0,4-1 128 0,0 0-128 0,2-1 0 16,1 4 0-16,-1-2 0 0,-4-3 0 0,1-1 0 16,0-1 0-16,2 3 0 0,1 1 0 0,1-1 0 15,1 2 0-15,-2-1 128 0,-4 0-128 16,3-2 0-16,-1 2 0 0,-2 0 0 0,2 1 0 0,3 0 0 15,1 1 0-15,-1-1 0 0,-2 0 0 0,-1 1 0 16,1-1 0-16,-1 0 0 0,1-2 0 0,2 2 0 16,1 0 0-16,1 1 0 0,2-1 0 0,-3 0 0 15,-1 0 0-15,2 0 0 0,-1 0 0 0,3 0 0 16,1 0 0-16,3 0 128 0,-7 0-128 0,2-1 0 16,-1-3 0-16,4 3 0 0,0-1 0 0,3 0 0 15,3-1 0-15,-5 3 0 0,-3-4 0 0,1 2 0 0,1-1 0 16,1 2 0-16,2 0 0 0,-1-1 0 15,-3 1 0-15,0-1 0 0,1 0 0 0,0 0 0 0,2 1 0 0,5 1 0 16,-1-2 0-16,0 1 128 0,-2-2-128 0,-3 1 0 16,0-1 0-16,2 2 0 0,0 0 0 0,2 0 0 15,-1-1 0-15,-1 1 0 0,-4-1 0 0,0 0 128 16,0 0-128-16,3 0 0 0,1 2 0 0,-2-1 0 16,-4 0 0-16,1 0 0 0,-1-1 128 0,2 2-128 15,0 3 0-15,2-1 128 0,1 2-128 0,-3-2 0 16,-4-6 0-16,2 1 128 0,-3 1-128 0,3 0 0 15,0 5 0-15,3-1 128 0,-2 2-128 0,-2-4 0 16,-2-2 0-16,2 0 0 0,0 1 0 0,5 2 128 16,3 3-128-16,-4-2 0 0,-3-4 0 0,-2-2 0 15,0 2 0-15,1 1 0 0,-2-1 0 0,4 2 128 0,4 0-128 0,-3 0 0 16,-4-2 0-16,2 1 0 16,-2-3 0-16,3 2 128 0,2 2-128 0,-3 0 0 0,5 0 0 0,-3-3 0 15,-7 0 0-15,2 2 0 0,3 0 0 0,2 1 0 16,0 1 0-16,2-2 0 0,-2-2 0 0,0-1 0 15,-1-3 0-15,-2 4 0 0,0 2 0 0,3 1 0 16,5 0 0-16,-1-3 0 0,-1-2 0 0,-2-3 0 16,0 3 0-16,0 4 128 0,2 1-128 0,1 0 0 15,1 0 0-15,-1 0 0 0,-4-4 0 0,2-1 0 16,-2 0 0-16,3 5 0 0,3 3 0 0,-1-3 0 16,-2-2 0-16,0 2 0 0,-2-2 0 0,1 1 0 15,-1 1 0-15,3 0 0 0,1 1 0 0,-1 0 0 16,-3-1 0-16,0 0 0 0,2 1 0 0,1 2 0 0,0 3 0 0,0-2 0 15,0-3 0-15,-3-1 128 0,-2 0-128 0,-1 3 0 16,1 3 0-16,-2 3 0 0,5-4 0 0,-2-1 0 16,-1 0 0-16,-1 0 0 0,-3 0 0 15,0 1 0-15,0 1 0 0,0-1 0 0,5 1 0 0,-1 2 0 16,-3-4 0-16,1 1 0 0,-1 1 0 0,-1-1 0 16,0-1 0-16,0 4 0 0,1-2 0 0,0-1 0 15,-4 3 0-15,1-2 0 0,-2 2 0 0,-2-1 0 16,-1-4 0-16,2 2 128 0,1 3-128 0,-1-2 0 15,0 0 0-15,0 3 0 0,-3 0 0 0,0 0 0 16,-3-2 0-16,0 0 0 0,0-1 0 0,2 2 0 16,3 1 0-16,-3-1 0 0,-2 1 0 0,-2-4 0 0,0 2 0 15,3 0 0-15,-2 0 0 0,0 2 0 16,4-3 0-16,0 2 0 0,2-3 0 0,-2-1 128 16,-3 1-128-16,3 1 0 0,1-3 0 0,-1 3 0 0,1 2 0 0,2-3 0 15,1 0 0-15,-1 1 0 0,-1-2 0 0,2-2 0 16,-5 0 0-16,3 2 128 0,-1 2-128 0,2-1 0 15,1 0 0-15,0-1 0 0,-1 1 0 0,-2-2 0 16,-1-2 0-16,1 0 0 0,-1 2 0 0,2 2 0 16,0 1 0-16,4-3 128 0,-1-2-128 0,-2 1 0 15,-2-1 0-15,0 1 0 0,1 3 0 0,-1 0 128 16,1-1-128-16,0 0 0 0,3-1 0 0,1 0 144 16,-3-3-144-16,1 2 0 0,1 0 128 0,1 0-128 15,-1 0 0-15,4 2 0 0,0-2 0 0,-1 1 128 16,-1-6-128-16,-2 3 0 0,-2 3 128 0,0 0-128 0,1-3 0 0,1 2 0 15,4 2 144-15,-3 1-144 0,-3 0 0 0,-2-4 144 16,-4-2-144-16,-1 0 0 0,1 1 0 0,2 2 128 16,3 2-128-16,0 0 192 0,-1 1-192 0,0-1 192 15,-3-4-192-15,-2 0 160 0,-2-3-160 0,2 7 160 16,-1 0-160-16,1 1 0 0,2 0 0 0,-2 1 0 16,1-4 0-16,0-1 0 0,-5-1 128 0,0 0-128 15,-2 0 0-15,1 1 0 0,-1 2 0 0,1-1 128 16,-2 0-128-16,2-2 0 0,0 0 0 0,0 3 0 15,-5 0 0-15,1 0 0 0,-7-3 128 0,1 0-128 16,1-2 0-16,0 2 0 0,-3 3 0 0,2 1 0 16,0-2 0-16,0 3 0 0,3-1 144 0,0 0-144 15,-3 1 0-15,-1 0 0 0,-1-2 0 0,-2 0 128 16,-2 0-128-16,-2 1 0 0,0 2 0 0,-1-2 0 0,0-2 0 0,-1 2 0 16,-1 4 0-16,-1-3 128 0,-2 0-128 15,2 3 0-15,-1-3 128 0,1 1-128 0,0 0 128 0,-3 0-128 16,-2-1 160-16,-2 1-160 0,2 0 192 0,-3-1-64 15,-2 3-128-15,1-3 192 0,-1-1-192 0,-1 1 0 16,-3 1 0-16,0-2 0 0,-1 1 0 0,0 2 128 16,-1-2-128-16,1-4 0 0,-1 2 0 0,-1-1 128 15,0-3-128-15,2 1 0 0,-2-1 144 0,2 1-144 16,-1-3 128-16,-1-1-128 0,2-6 144 0,-1 1-144 16,-1-1 160-16,0 1-160 0,1-4 224 0,-1 1-48 15,0-4-16-15,0-1 0 0,0-4 48 0,2-2 16 16,-1-6 0-16,1 1 0 0,-1-2-64 0,4-2-16 15,0-4 0-15,3-2 0 0,0-5-144 0,0-4 0 0,-2-1 144 0,2 1-144 16,0-3 0-16,0 2 0 0,0-3 0 0,-2 0 128 16,-1-5-128-16,-1 0 0 0,3 0 0 0,-4 0-128 15,-2 0 128-15,0-1-192 0,0-3 192 0,-3 5-192 16,0-1 192-16,1 4 0 0,1 2 0 0,-1 2-128 16,0-3 128-16,2-1 0 0,-2 1 0 0,0 3 0 15,0 1 0-15,1-2 0 0,-2 6 0 0,0 1 0 16,-2 4 0-16,2 2 0 0,-2 3 0 0,0 1 0 15,1-1 0-15,-2 0 0 0,0-1 0 0,-1 2 0 16,-1 1 0-16,0 3 0 0,1 0 0 0,-3 2-128 16,0 1 128-16,-1 1 0 0,0 2 0 0,0 2 0 15,-1-1-160-15,0 5 160 0,-3-2-192 0,3 1 192 16,-1 1-208-16,-1-1 64 0,-1 3 16 0,0 0 0 16,0 0 128-16,0 1 0 0,-1-3-144 0,0 4 144 0,0 3 0 0,0-3 0 15,0 2-144-15,-1-1 144 16,0-3 0-16,-1 3-160 0,-2 0 160 0,0-2-128 0,0 3 128 0,0 0 0 15,0 4 0-15,-1-2 0 0,-1 2 0 0,-2 1 0 16,-1-4 0-16,-1 5 0 0,-2-1 0 0,-2 0-160 16,-4 1 160-16,2 1 0 0,-6 1-144 0,-5 0 144 15,-5 1 0-15,2 0-144 0,-1 0 144 0,-1-2 0 16,-1 3 0-16,-2 3-128 0,1-1 128 0,0 2 0 16,1-1 0-16,-4 2-128 0,-4 1 128 0,-3-2 0 15,-4-2 0-15,0 1-128 0,2-1 128 0,-2 4 0 16,-1-3 0-16,2-1 0 0,1-1-128 0,-2 0 128 15,-4 2-128-15,-3-2 128 0,-2-1 0 0,0 0-128 16,-1 1 128-16,5 3 0 0,-3 0 0 0,0-2 0 0,-4 2 0 0,-2 0 0 16,-3 0 0-16,-2 0 0 0,5-2 0 0,-2 3 128 15,2 2-128-15,-3-2 0 0,-4-3-176 0,-1 2 176 16,-5 0 0-16,3 1 0 0,-2-1-128 0,0 0 128 16,-1-2 0-16,-4 1 0 0,-3-1 0 0,0 0 0 15,2-1 0-15,2 1 0 0,1 0 0 0,-5 0 0 16,0 1 0-16,-5-2 0 0,7-1 160 0,0 1-160 15,2 0 0-15,-3 2 0 0,-2-3 0 0,2 0 0 16,-1 0 0-16,1 0 0 0,0 0 0 0,0 0 0 16,0-3 0-16,-1 3 0 0,2 0 0 0,1 0 0 15,1-1 0-15,-2 0 0 0,-4 0 0 0,3-1 128 16,1 1-128-16,2 1 0 0,2 0 0 0,-6 0-176 16,-3 0 176-16,1 0 0 0,4 0 0 0,-2 0 0 15,1 0 0-15,0 1 0 0,-3-1 0 0,1 2 0 0,1-2 0 0,2 0 0 16,3 1 0-16,-5-1 0 0,-3 0 0 0,2 1 0 15,3 0 128-15,3 2-128 0,-1 0 0 0,-2-1 0 16,-2-1 0-16,0 2-128 0,4 1 128 0,3 0 0 16,-3 2 0-16,2-2 0 0,-3 0 0 0,1-2 0 15,3-2 0-15,2 1 0 0,-1 2 0 0,0-1 0 16,0 1 0-16,0 0 0 0,-3-3 0 0,2 1 128 16,1-1-128-16,0 2 176 0,0 1-176 0,-1 1 0 15,-3-3 0-15,5 0 0 0,1-1 0 0,2 2 0 16,2 0 0-16,-1 1-176 0,-1-1 176 0,1-2 0 15,0 0 0-15,3 0 0 0,-2 0 0 0,5 1 0 0,1 1 0 0,-4-1 0 16,-4-1 0-16,1 0 0 0,3-1 128 0,1 1-128 16,1 0 0-16,1 0 0 0,-2 0 0 0,-2 0-128 15,0 0 128-15,1 0 0 0,1-2 0 0,1 2 0 16,2 0 0-16,-2 2 0 0,-2-1 0 0,0-1 0 16,-2 0 0-16,2-1 0 0,1-1 0 0,3 2 0 15,0 0 0-15,-1 0 0 0,-3 0 0 0,0-1 0 16,0-1 0-16,-1-1 0 0,3 1 0 0,0-1 0 15,2 3 0-15,-3-1 0 0,-4-4 0 0,1 2 0 16,4-1 0-16,0 2 128 0,3-1-128 0,-3-1 0 16,2 1 144-16,-4 0-144 0,-3-1 192 0,1 3-192 15,2-3 0-15,0-1 0 0,1 0 0 0,-2 2 0 16,-5 0 0-16,1-3 0 0,0 3 0 0,1-2 160 16,1 0-160-16,2-2 0 0,1 1 0 0,-3 2 0 0,-4-4 0 15,2 2 0-15,0 1 0 0,-1-3 0 0,5 3 0 0,-3 0 0 16,-3-1 0-16,0 1 0 0,-4 1 0 0,2 0 0 15,3-1 0-15,-1 1 0 0,-1 0 0 0,-1 1 0 16,-2-4 0-16,0 3 0 0,1 2 0 0,2-1 0 16,2 2 0-16,-5 0 128 0,-4-3-128 0,2 3 160 15,1-3-160-15,2 4 160 0,-3 1-160 0,1-1 0 16,-2 0 0-16,-1 1-176 0,-1 2 176 0,5 1 0 16,0-3 0-16,0 2 0 0,-5-2 0 0,2-1 0 15,0 1 0-15,2 0 0 0,1 1 0 0,-2-1 0 16,-1 0 0-16,-2 2 0 0,0 1 0 0,3-2 0 15,2 1 0-15,0-2 0 0,0 3 0 0,0 0 0 0,-3-1 0 0,1 1 0 16,2 0 0-16,0 1 0 16,-2 3 0-16,1-2 0 0,-2 2 0 0,2-2 0 0,3 0 0 15,3 2 0-15,1-4 0 0,-2 1 0 0,-2 1 0 0,0 1 0 16,2-2 0-16,2 2 0 0,2-2 0 0,-1 3 0 16,-4-2 0-16,2-2 0 0,1 0 0 0,2 1 0 15,0 1 0-15,3 0 0 0,1 1 0 0,-1 1 0 16,-3-6 0-16,2 2 0 0,1 0 0 0,-1 4 0 15,4-2 0-15,-1 3 0 0,0-2 0 0,0 2 0 16,0-4 0-16,0-1 0 0,2 1 0 0,2 3 0 16,2-3 0-16,0 6 0 0,2-3 0 0,-2 0 0 15,-5-4 0-15,0-3 0 0,2 1 0 0,1 2 0 16,1 4 0-16,3-2 0 0,3 3 0 0,-1-4 128 16,-3-4-128-16,2-1 0 0,-2 0 0 0,2 2 0 0,2 0 0 0,0 1 0 15,4 2 0-15,0 0 128 0,1-3-128 0,-3 0 144 16,-4-4-144-16,2 1 160 0,3 1-160 0,2 1 0 15,1 1 144-15,1-1-144 0,1-1 0 0,3 1 144 16,-2 1-144-16,-1-2 0 0,2 0 128 0,1-3-128 16,0-1 0-16,1 0 0 0,0-2 128 0,2 1-128 15,1 1 0-15,-1 2 0 0,5 0 0 0,-2 1 0 16,1 1 128-16,-1-4-128 0,0-1 0 0,-1 0 0 16,0 1 0-16,2-1 0 0,-1 0 0 0,-1 1 0 15,3 2 0-15,2 0 0 0,1 4 0 0,2-2 0 16,1 0 0-16,-3 1 0 0,-2 0 0 0,0-1 0 15,0-2 0-15,2-2 0 0,-2 1 0 0,2 2 0 16,1 1 0-16,2-1 0 0,-3 0 0 0,3 1 0 0,0 0 0 0,0 2 0 16,1 2 0-16,-1 2 0 0,4-2 0 0,-4 1 0 15,0 2 0-15,-1-4 0 0,-3 0 0 0,2 1 0 16,2 0 0-16,2 1 0 0,-1-2 0 0,1 2 0 16,1 2 0-16,3-3 0 0,0-2 0 0,2 5 0 15,0 1 0-15,0 0 0 0,1 1 0 0,1-3 0 16,-1 3 0-16,0-2 0 0,-3-2 0 0,2 2 0 15,1-2 0-15,1 0 0 0,0 3 0 0,0-3 0 16,-2 0 0-16,2 0 0 0,0 0 0 0,3 1 0 16,-2 0 0-16,2 3 0 0,-1-3 0 0,1 3 0 15,0-3 0-15,-1 5 0 0,1-4 0 0,2 5 0 16,2-5 0-16,-1 2 0 0,-1-4 0 0,2 2 0 16,1 0 0-16,1-2 0 0,-2 2 0 0,0 0 0 15,2-2 0-15,-1 2 0 0,-1-1 0 0,1-2 0 16,1 0 0-16,1 0 0 0,-1-1 0 0,0 0 0 0,0-1 0 0,2 0 0 15,-2 0 0-15,1 1 0 0,2-2 0 0,-1 3 0 16,5-2 0-16,7-2 0 0,-8-1-288 0,8 1 32 16,0 0 16-16,0 0 0 15,0 0-1984-15,0 0-400 0,14 3-64 0</inkml:trace>
  <inkml:trace contextRef="#ctx0" brushRef="#br0" timeOffset="17885.31">13414 13952 3679 0,'0'0'320'0,"0"0"-320"16,0 0 0-16,0 0 0 0,4 8 2320 0,-4 0 400 15,0-1 80-15,0 2 16 0,0-9-1264 0,0 6-240 16,-3 3-48-16,3-3-16 0,-1 1-288 0,1-7-48 15,0 0-16-15,0 7 0 0,0-2-192 0,0-5-32 16,0 0-16-16,0 0 0 0,0 0 0 0,0 0 0 16,8 2 0-16,-2-5 0 0,2-3 80 0,-3-3 16 15,1 0 0-15,2-2 0 0,1-5-256 0,0 2-48 16,-2-2-16-16,1-2 0 0,3-1-176 0,1-1-48 16,-2-2 0-16,0 2 0 0,0-2-64 0,3 0-16 15,-3 3 0-15,3-1 0 0,-2 0 16 0,-1 1 0 16,1 1 0-16,-1 1 0 0,0 3-144 0,-1 2 192 15,-1-1-192-15,-1 1 192 0,0 5-192 0,-2-2 0 16,0 3 0-16,-5 6 0 0,0 0 0 0,0 0 0 16,0 0 0-16,7 3 0 0,-2 5 144 0,-1 0-144 15,0 4 160-15,0 4-160 0,0-1 208 0,-2 5-48 16,-1 1-16-16,2 0 0 0,-2-1 0 0,1 3 0 16,-1 3 0-16,0-3 0 0,0 1 32 0,2 0 0 0,-3-2 0 15,1-3 0-15,0 1-48 0,1-1-128 0,-1 0 192 16,0-4-64-16,2-1-128 0,-3 2 0 0,1-5 144 0,-1 0-144 15,1 1 0-15,1-6 0 0,-2-6 0 0,0 0 128 32,0 0-528-32,0 0-112 0,0 0 0 0,0 0-16 0,0 0-1408 0,0 0-288 15,0 0-48-15,0 0-10272 0</inkml:trace>
  <inkml:trace contextRef="#ctx0" brushRef="#br0" timeOffset="19779.07">13365 14824 7359 0,'0'0'656'0,"0"0"-528"0,-7 5-128 0,7-5 0 15,-9 8 1296-15,3 0 240 0,0-2 32 0,-1 0 16 16,7-6-304-16,-6 6-48 0,6-6-16 16,-8 4 0-16,8-4-64 0,-7 5 0 0,7-5-16 0,0 0 0 15,0 0-208-15,0 0-32 0,0 0-16 0,0 0 0 16,0 0-112-16,0 0-32 0,0 0 0 0,0 0 0 16,0 0-80-16,0 0-16 0,0-9 0 0,5-2 0 15,-1 2-144-15,2-2-48 0,2 0 0 0,0-1 0 16,3-4-32-16,0 1-16 0,1-1 0 0,0-1 0 15,2-1-32-15,-2 2-16 0,0-1 0 0,2 3 0 0,2-1-96 0,-4-2-32 16,1 2 0-16,0 0 0 0,1 0-48 0,-2 3-16 16,0-2 0-16,-2 3 0 0,-1-1-160 0,-1 0 0 15,-1 3 144-15,-2 1-144 0,0-2 128 0,-2 1-128 16,-3 9 128-16,5-9-128 0,-1 0 160 0,-4 9-32 16,1-9-128-16,0 2 192 0,-1 7-64 0,0 0 0 15,0 0-128-15,0 0 192 0,3-10-192 0,-3 10 144 16,0 0-144-16,0 0 128 0,0 0-128 0,0 0 0 15,-1-8 0-15,1 8 128 0,0 0-128 0,0 0 0 16,0 0 0-16,0 0 0 0,0 0 0 0,0 0 0 16,0 0 0-16,10 4 0 0,-10-4 0 0,10 6 0 15,-1 1 128-15,1-2-128 0,1 4 0 0,0-2 0 16,-4 6 0-16,3-3 0 0,-2 1 0 0,0 3 0 16,1 2 0-16,-2-4 0 0,0 2 0 0,0 3 0 0,1-1 0 0,-1 0 0 15,0-7 0-15,-1 2 128 16,0 3-128-16,1-3 0 0,0 0 0 0,1-1 0 0,-2-3 128 0,-6-7-128 15,8 12 0-15,-3-6 0 0,-5-6 0 0,0 0 0 16,0 0 0-16,3 12-320 0,2-6 48 0,-5-6 16 31,0 0-480-31,0 0-96 0,0 0 0 0,0 0-16 16,0 0-432-16,0 0-64 0,0 0-32 0,0 0-7680 0,-7-8-1536 0</inkml:trace>
  <inkml:trace contextRef="#ctx0" brushRef="#br0" timeOffset="20079.27">13585 14524 5519 0,'0'0'496'0,"0"0"-496"16,0 0 0-16,0 0 0 0,0 0 2960 0,0 0 496 15,1 9 112-15,-1-9 16 0,4 11-1600 0,-1 2-304 16,1-2-64-16,-1 3-16 0,2 0-128 0,1 3-48 15,-1 2 0-15,2 3 0 0,-1 3-240 0,0 0-48 16,-1 3-16-16,2 0 0 0,-3 4-432 0,-2 4-96 16,-2-1-16-16,-1 3 0 0,0-2-240 0,-4 1-48 15,-2 0-16-15,1 0 0 0,-4-1-96 0,5-9-32 16,-4-1 0-16,0 3 0 0,0-6-144 0,0 1 160 16,-1 1-160-16,1-3 160 0,1-1-160 0,3-1 0 15,0-1 0-15,1-3-176 16,4-2-1456-16,0 0-288 0,3-2-64 0</inkml:trace>
  <inkml:trace contextRef="#ctx0" brushRef="#br0" timeOffset="21448.49">13098 16085 2751 0,'0'0'128'0,"0"0"16"0,0 0-144 0,0 0 0 0,0-8 0 0,0 8 0 16,2-9 3360-16,-2 9 640 0,3-9 128 0,-3 9 32 16,0 0-2400-16,0 0-480 0,0 0-80 0,0 0-32 15,0 0-272-15,0 0-48 0,0 0-16 0,0 0 0 16,0 0-64-16,0 0-32 0,0 14 0 0,-2 0 0 15,0 3-96-15,1 3-32 0,-1 3 0 0,2-5 0 0,-5 2-48 16,1 3-16-16,2 4 0 0,-1-2 0 0,0 4 0 0,-1 1 0 16,0 0 0-16,0 2 0 0,0-3-192 0,2-1-32 15,-2-2-16-15,1 0 0 0,1-5-128 0,1-2-32 16,1-3 0-16,-2-1 0 0,1-1 0 0,0-5 0 16,0 0 0-16,1-9 0 0,0 0 48 0,0 0 0 15,0 0 0-15,0 0 0 0,0 0 64 0,3-7 0 16,1-2 16-16,0-5 0 0,0-2-80 0,1 0-32 15,3-2 0-15,-1-1 0 0,-1-1-160 0,3-1 0 16,-1 0 0-16,2-1 128 0,-2 1-128 0,2 0 0 16,-2 1 0-16,2 1 0 0,-3 0 0 0,4-2 0 15,-4 2 0-15,2 2 0 0,0 0 0 0,2-6 0 16,0 8 0-16,-1 3 0 0,-3 4-144 0,-7 8 144 16,9-4 0-16,-9 4 0 0,0 0-176 0,10 4 176 15,-1 4-160-15,0 4 160 0,0-1-160 0,-1 6 160 16,-3 2-160-16,0 5 160 0,-1 0 0 0,-3 2 0 15,-1 0-128-15,0 0 128 0,0 2 0 0,-1-4 0 16,-2 3 0-16,-3 4 0 0,-2-4 0 0,3-4 0 0,0-4 192 16,3-4-192-16,-4-2 208 0,6-13-64 15,0 0-16-15,0 0 0 0,0 0 0 0,0 0-128 0,0 0 192 0,0-11-64 16,0-3 32-16,3-4 0 0,1-3 0 0,1-1 0 16,1-1-160-16,-1-4 0 0,0 2 0 0,1-5 0 15,0 2 0-15,3 0 0 0,0 3 0 0,1-3 0 16,0 3 0-16,3 0 0 0,-1 5-176 0,2 4 176 15,0 0 0-15,-1 6-128 0,0 0 128 0,-2 7 0 16,1 5-192-16,-3 3 64 0,-1 4 0 0,3 3 0 0,-1 5-80 16,-1 3-16-16,0 2 0 0,-2 16 0 0,-2 1 224 0,-2 1 0 15,-4 3-160-15,-2-5 160 0,-1 0 0 0,-2-1 0 16,-3-3 0-16,1-2 0 0,1-1 0 0,-1-7 0 16,2-4 0-16,-1-2 0 15,4-3-1120-15,-3-3-160 0,4-3-16 0,2-9-8944 16,0 0-1776-16</inkml:trace>
  <inkml:trace contextRef="#ctx0" brushRef="#br0" timeOffset="22146.87">14223 16212 19695 0,'0'0'864'0,"0"0"192"0,-5-8-848 0,5 8-208 16,-6-6 0-16,1-2 0 0,0 3 1216 0,-1-2 192 15,0-1 32-15,-3 3 16 0,0-3-496 0,0 2-112 16,-1 1-16-16,0 0 0 0,1 2-128 0,0 3-48 15,-3 3 0-15,5 2 0 0,-3-1-128 0,-1 5-16 16,-1 3-16-16,-1 5 0 0,-2 3-128 0,-2 5-32 16,1 1 0-16,-2 6 0 0,0 1-64 0,0 4-16 15,-2 1 0-15,3 0 0 0,1-3 48 0,2 1 0 16,2 0 0-16,5-5 0 0,-2-3-128 0,6-2-32 16,2-6 0-16,2-6 0 0,2-4-16 0,-3-10 0 15,13 8 0-15,-1-6 0 0,4-4 64 0,1-7 16 16,1-4 0-16,2-3 0 0,2-3 32 0,1-3 0 15,0-2 0-15,0-3 0 0,-3 2-112 0,-1 1 0 16,-2-4-128-16,-1 5 192 0,-2-3-192 0,1 4 128 16,-3 2-128-16,-1 1 0 0,2 2 144 0,-2 1-144 15,-2 2 128-15,-1 5-128 0,-8 9 0 0,0 0 0 0,0 0 128 0,0 0-128 16,8 11 0-16,-6 3 0 16,-1 3 0-16,-2 5 0 0,-1 2 0 0,-2 0 0 0,0 4 0 0,0-4 0 15,0 1 0-15,2-1 0 0,2-3 0 0,0-2 0 16,1-3 0-16,4-5 0 0,-1-2 0 0,4-1 0 15,-1-1 0-15,5-4 160 0,0-3-32 0,4-1-128 16,1-6 288-16,3-2-48 0,0-3-16 0,1 0 0 0,0-1-224 16,-1-2 0-16,0 2 0 0,0 2 0 15,-1-2-1824-15,0 3-256 0,-3 1-48 0</inkml:trace>
  <inkml:trace contextRef="#ctx0" brushRef="#br1" timeOffset="39655.6">17128 14064 9215 0,'0'0'816'0,"0"0"-656"0,0 0-160 0,-7 6 0 16,7-6 1248-16,0 0 224 0,-9 4 32 0,9-4 16 16,0 0-304-16,0 0-48 0,0 0-16 0,0 0 0 15,0 0-256-15,0 0-48 0,0 0-16 0,0 0 0 16,-5-11-96-16,2 2-32 0,3-2 0 0,3-1 0 16,-1-6-64-16,3 0-32 0,1-1 0 0,1-3 0 15,1 2-160-15,3-1-16 0,-1-4-16 0,2 2 0 16,-1 2-176-16,1 1-48 0,-1 0 0 0,1 3 0 15,0 0-192-15,-3 2 128 0,0 0-128 0,1 2 0 0,0 2 128 0,-1-2-128 16,-1 3 0-16,-2 1 144 0,2 2-144 0,-8 7 0 16,9-5 0-16,-9 5 0 0,7-2 160 0,-7 2-160 15,7 4 192-15,-1 4-192 0,1 1 192 0,0 4-192 16,-1 1 192-16,0 1-192 0,2 3 144 0,0 1-144 16,-2 1 0-16,3 3 144 0,0 4-144 0,0-3 0 15,-2 2 0-15,1-2 128 0,1-1-128 0,0-2 128 16,-2 0-128-16,-1-1 128 0,-1-1-128 0,0-1 0 15,0-2 144-15,2-2-144 0,-4-1 0 0,1 0 0 16,-4-13 0-16,7 9 128 0,-2 2-128 0,0-5 0 16,-5-6 0-16,0 0 0 15,0 0-320-15,7 7-64 0,-7-7-32 0,0 0 0 16,0 0-1632-16,0 0-336 0,0 0-64 0,0 0-8016 0</inkml:trace>
  <inkml:trace contextRef="#ctx0" brushRef="#br1" timeOffset="40529.65">17375 13841 2751 0,'0'0'128'0,"0"0"16"0,0 0-144 0,0 0 0 16,0 0 0-16,0 0 0 0,0 0 3488 0,0 0 672 15,0 0 128-15,0 0 16 0,0 0-2560 0,0 0-512 16,0 0-96-16,0 0-32 0,-8 3-240 0,8-3-48 16,-9 8-16-16,3 0 0 0,1-1-112 0,0 5-32 15,1 1 0-15,0 0 0 0,1 1-144 0,-1 1-16 16,-3 2-16-16,2 0 0 0,0 3-32 0,1 1 0 16,-1 6 0-16,1-2 0 0,-1 4-80 0,2 1-32 15,0 3 0-15,-2-1 0 0,-3-3-96 0,1 0-32 0,-2 3 0 0,1 1 0 16,1-1-16-16,-1-2-16 15,-2 1 0-15,1 0 0 0,0-3 48 0,0 0 16 16,0 2 0-16,3-4 0 0,-2 3 16 0,2-1 16 16,-1 2 0-16,1-2 0 0,-2 0-48 0,0 1-16 15,1-1 0-15,0 2 0 0,-1 2-64 0,2-4-16 0,-1 1 0 16,1-2 0-16,0 0 0 0,0-2 0 16,1 1 0-16,-1-4 0 0,3 4-128 0,0 1 128 0,-1-1-128 0,1 1 128 15,1-6-128-15,-1 5 0 0,1-1 0 0,0 1 128 16,-1-1-128-16,0-1 0 0,-2 3 0 0,0-3 0 15,0 2 0-15,0 0 128 0,0 1-128 0,0 0 0 16,-1-3 0-16,1 1 0 0,2-1 0 0,-3-1 0 16,0 1 0-16,0-1 0 0,-2 1 128 0,2 3-128 15,1-7 0-15,0 2 128 0,-2 4-128 0,2-2 128 0,1 1-128 0,1 2 0 16,-3-2 0-16,1 2 128 0,-1-4-128 0,1 2 0 16,-1 2 0-16,0-3 128 0,0 1-128 0,4-2 0 15,-2 0 0-15,1 0 0 0,1-3 0 0,-1 2 0 16,2-2 128-16,-2 3-128 0,2 4 0 0,0-11 0 15,0 2 0-15,-2 1 0 0,0 2 0 0,1 0 0 16,1 2 0-16,-2-1 0 0,-1-2 128 0,0-1-128 16,1 0 0-16,-2 8 128 0,-2-4-128 0,2-3 160 15,0-1-160-15,0-4 160 0,1-3 0 0,0 2 0 16,1 0 0-16,0 1 0 0,-1-3-32 0,2 0-128 16,-2 1 192-16,0 1-64 0,0-4 0 0,0 3-128 15,3 1 192-15,-1-3-64 0,-2 3-128 0,0 0 0 16,1-4 144-16,1 3-144 0,-2 1 128 0,1 1-128 15,0-1 160-15,0 0-160 0,-1 2 144 0,3-1-144 16,-4 0 128-16,2-6-128 0,1 1 128 0,-1 2-128 16,1-4 0-16,-1 5 128 0,-1-4-128 0,2 1 192 15,-1-3-192-15,1 1 192 0,-1-1-64 0,2 0-128 16,1-7 192-16,-1 7-64 0,1-7-128 0,-2 7 192 16,0 1-192-16,2-8 192 0,-1 5-192 0,1-5 128 15,-3 7-128-15,3-7 128 0,0 0-128 0,-1 7 0 0,1-7 0 0,0 0 128 16,0 0-128-16,0 0 0 0,-1 5 0 0,1-5 0 15,0 0 0-15,0 0 0 0,0 0 128 0,0 0-128 16,0 0 0-16,0 0 0 0,-3 5 0 0,3-5 0 16,0 0 0-16,0 0 0 0,-4 7 0 0,4-7 0 15,0 0-1088-15,0 0-208 0,-6-3-48 0,1-1-10400 16,1 1-2080-16</inkml:trace>
  <inkml:trace contextRef="#ctx0" brushRef="#br1" timeOffset="41760.9">15322 17764 3679 0,'0'0'320'0,"0"0"-320"15,0 0 0-15,0 0 0 0,-5-5 2736 0,5 5 464 16,-10-5 112-16,2 0 16 0,-1 1-1472 0,0 1-272 16,-2 2-64-16,-2 0-16 0,-4-2-512 0,1 3-96 15,-2 1-32-15,-2-1 0 0,-1 0-352 0,-4 2-64 16,1 2 0-16,-2 3-16 0,-1 2-160 0,3 4-16 16,1-3-16-16,1 4 0 0,3 2-112 0,0 2 0 15,4 0-128-15,2-1 192 0,3-2-64 0,4-2 0 0,2-2-128 0,2 0 192 16,2-11-192-16,0 0 176 0,0 0-176 0,12 4 160 15,1-3 144-15,2-3 16 0,0-7 16 0,4 0 0 16,2-4 304-16,0 1 64 0,2-2 16 0,-1-2 0 16,1 1-400-16,-1-1-96 0,-1 0-16 0,-3 4 0 15,-1 0-208-15,-1 2 128 0,-4 5-128 0,0 5 0 16,-2 0 128-16,-1 5-128 0,-2 8 0 0,-1 5 144 16,-4 5 80-16,1 7 16 0,-3 4 0 0,-2 4 0 15,-1 4 16-15,-3 3 0 0,1-3 0 0,-4 4 0 0,-1-4 48 0,1-9 16 16,-1 0 0-16,-3 1 0 15,-2-5-112-15,0 0-16 0,-2-2 0 0,2-3 0 0,-3-3-64 0,1-4-128 16,0 0 176-16,1-7-176 0,0-1-144 0,1-8-144 16,1-2-32-16,3-2-10320 15,-1-4-2080-15</inkml:trace>
  <inkml:trace contextRef="#ctx0" brushRef="#br1" timeOffset="42127.84">15576 17744 21183 0,'0'0'1888'0,"0"0"-1504"15,0 0-384-15,0 0 0 0,0 0 528 0,3 14 48 16,-3-1 0-16,0 1 0 0,0 3 192 0,-3 1 64 15,1 2 0-15,-2 6 0 0,-1-2-64 0,-1 5-16 16,-2 1 0-16,0 1 0 0,1-1-48 0,-1 2 0 16,-1-5 0-16,3-2 0 0,1-3-336 0,1-4-80 0,0-3-16 0,3-5 0 15,1-10-96-15,0 0-32 0,0 0 0 0,0 0 0 16,0 0 320-16,9-10 64 0,1-8 16 0,1-1 0 16,3-5 32-16,3 0 16 0,-1-7 0 0,1 3 0 15,1-2-400-15,1 2-192 0,0 2 160 0,2 5-160 16,-4 2 0-16,1 0 0 0,0 1 0 0,-1 3 0 15,1 1 0-15,0 4 0 0,-2 1 0 0,-2 5 0 16,-2 1-608-16,-1 3-112 0,-1 4-32 16,1 0 0-16,-11-4-2256 0,10 8-448 0</inkml:trace>
  <inkml:trace contextRef="#ctx0" brushRef="#br1" timeOffset="42461.43">16241 17722 9215 0,'0'0'816'0,"0"0"-656"16,0 0-160-16,-7-4 0 0,-1 0 2448 0,-1 4 464 16,-1 4 96-16,-3-1 0 0,-1-1-1360 0,0 1-288 15,-1 1-48-15,0 3-16 0,-2 0-144 0,1 5-48 16,-1 0 0-16,2 2 0 0,0 0-144 0,1 2-48 16,1 1 0-16,3-2 0 0,0-1-304 0,4 1-64 15,3-2-16-15,0 1 0 0,3-4-352 0,3 0-176 16,-3-10 160-16,7 12-160 0,1-6 0 0,1 0 0 0,-9-6 0 0,10 2 0 15,0-4 128-15,3 0-128 0,-3-2 0 0,1-2 144 16,1-2 112-16,-1 3 32 0,0-3 0 0,1 2 0 16,0 0-96-16,-2-2-32 0,0 3 0 0,0 4 0 15,-10 1-160-15,12 0 0 0,-12 0 0 0,11 6 0 16,-1 3 0-16,-2 1 0 0,-2 3 0 0,1 1 0 16,-1-4 0-16,0 0 0 0,-1 2-176 0,2-6 176 15,-1 0-1360-15,-6-6-192 0,8 8-48 0,1-6-8016 16,1-2-1616-16</inkml:trace>
  <inkml:trace contextRef="#ctx0" brushRef="#br1" timeOffset="42765.88">16481 17723 15663 0,'0'0'688'0,"-3"13"144"0,0 1-656 0,-2 1-176 15,0 3 0-15,0 1 0 0,0 1 2880 0,1 3 528 16,1-1 112-16,1-3 32 0,1 0-2208 0,-1-1-448 16,2-3-96-16,3 0-16 0,-1-3-464 0,2-1-112 15,-4-11-16-15,5 12 0 0,-5-12-192 0,0 0 0 16,0 0 0-16,8 3 0 0,-8-3 144 0,13-3 48 16,-5-6 0-16,3-1 0 0,-1-6 0 0,0 0 16 15,0-1 0-15,2 1 0 0,-1-1-80 0,-1 1 0 16,0-1-128-16,1 3 192 0,-1 3-192 0,0-3 128 15,0 1-128-15,-2 3 0 0,-1-2 128 0,1 6-128 0,-8 6 0 16,8-6 144-16,-8 6-144 0,0 0 0 16,0 0 0-16,0 0 0 15,0 0-1008-15,0 0-224 0,0 0-48 0,0 0-8048 0,0 0-1600 0</inkml:trace>
  <inkml:trace contextRef="#ctx0" brushRef="#br1" timeOffset="42993.64">16936 17676 18431 0,'0'0'1632'0,"-2"12"-1312"15,-2-4-320-15,0 3 0 0,0 1 1856 0,1 1 288 16,-2 2 64-16,-1 3 16 0,0 2-688 0,2 2-144 16,-2-3-32-16,1 1 0 0,-3 0-368 0,2-1-80 15,0 3-16-15,0-1 0 0,1-3-496 0,2-2-96 16,-1-1-32-16,4-1 0 0,0-1-272 0,0-4 0 15,0-9 0-15,0 0-144 16,0 0-688-16,9 6-144 0,-9-6-32 0,11 0-8848 16,-1-2-1760-16</inkml:trace>
  <inkml:trace contextRef="#ctx0" brushRef="#br1" timeOffset="43265.74">17381 17328 19343 0,'0'-15'1728'0,"0"15"-1392"0,0 0-336 0,0 0 0 16,0 0 960-16,0 0 112 0,0 0 16 0,-6 6 16 15,-2 5-192-15,-2 5-32 0,-4 3-16 0,-1 5 0 16,-2 9-32-16,0 4 0 0,-1 5 0 0,0 4 0 15,0 3-144-15,4 1-48 0,-2 0 0 0,4 0 0 0,2-5-112 0,4-4-16 16,3 3-16-16,2-2 0 16,1-4-496-16,3-5 0 0,0-6-208 0,1-2 64 15,4-6-2096-15,-2-4-400 0,2-6-96 0</inkml:trace>
  <inkml:trace contextRef="#ctx0" brushRef="#br1" timeOffset="43430.41">17140 17778 20271 0,'0'0'896'0,"0"0"192"0,11-1-880 0,3-2-208 15,3-2 0-15,2 1 0 0,2-1 720 0,2 1 112 16,1-3 0-16,2 0 16 0,-1 2-448 0,-2-2-80 0,-4 0-32 0,2 2 0 31,-2 0-1824-31,-2 1-352 0,-1 0-80 0</inkml:trace>
  <inkml:trace contextRef="#ctx0" brushRef="#br1" timeOffset="43570.87">17585 17733 7359 0,'4'16'656'0,"-3"-1"-528"16,-1 3-128-16,-1 1 0 0,-2 1 3984 0,0 3 768 15,-2 0 160-15,0 0 16 0,-1 3-2704 0,-2-1-560 0,-1-3-96 0,-1 3-32 16,0-4-704-16,2 0-128 0,2-5-48 0,2-2 0 16,2-4-464-16,2-10-192 0,0 0 176 0,0 0-176 15,9 9-2240 1,-9-9-528-16</inkml:trace>
  <inkml:trace contextRef="#ctx0" brushRef="#br1" timeOffset="45029.54">17990 17868 20383 0,'0'0'896'0,"0"0"192"0,-7-1-864 0,-1-2-224 16,8 3 0-16,-9-4 0 0,0 1 1056 0,9 3 160 16,-11 0 48-16,1 1 0 0,1 3-464 0,0 0-96 15,-1-1 0-15,-2 8-16 0,-2-1-96 0,1 4-16 16,-3 1 0-16,1 3 0 0,-1 0 48 0,4 1 0 16,0-2 0-16,3 1 0 0,3-3-160 0,3-2-16 15,3-1-16-15,0-12 0 0,3 14-256 0,-3-14-48 16,13 7-128-16,-1 1 192 0,1-7-64 0,1-1 0 15,3-2-128-15,-3-4 192 0,1 1 128 0,-1-1 0 0,0-4 16 0,-1 2 0 16,-1-6-144-16,1 2-48 16,0 0 0-16,-2-1 0 0,-2 3-144 0,-1 1 128 0,-1-2-128 0,1 5 128 15,-8 6-128-15,8-8 0 0,-8 8 0 16,0 0 128-16,0 0-128 0,0 0 0 0,0 0 0 0,0 0 128 16,3 10-128-16,0 2 160 0,-3-12-160 0,-1 10 160 15,1-10-160-15,0 11 0 0,0-11 0 0,0 0 128 16,0 0-128-16,0 0 0 0,0 0 0 0,0 0 0 15,0 0 0-15,12-1 0 0,0-2 0 0,-2-1 0 0,-10 4-176 16,8-8 176-16,0-4-128 0,-2 3 128 0,-1-2-160 0,0 4 160 16,-5 7-192-16,5-8 192 15,-5 8-256-15,4-8 48 0,-2-1 16 0,-2 9 0 0,0 0-176 0,0 0-16 16,3-9-16-16,-3 9 0 16,0 0-208-16,0-10-32 0,0 10-16 0,0 0 0 15,-4-9 80-15,4 9 0 0,0 0 16 0,-6-9 0 0,0 3 272 0,1-1 48 16,-1 1 16-16,6 6 0 0,-9-6 224 0,3-2 0 15,1 2 0-15,-3 2 0 0,8 4 224 0,-8-8-64 16,1 1-16-16,2 2 0 0,5 5-144 0,-5-8 160 16,5 8-160-16,0 0 160 0,-5-6-160 0,5 6 0 15,-4-5 0-15,4 5 0 0,0 0 0 0,0 0 0 16,0 0 0-16,0 0 0 0,0 0-144 0,0 0 144 16,0 0 0-16,0 0 0 0,7-11 0 0,2 8-128 15,0-3 128-15,0 3 0 0,-9 3 0 0,10-5 0 16,0 1 0-16,-10 4 0 0,12-4 0 0,-1 0 0 15,1 0 0-15,-2 3 0 0,1 1 208 0,2 0-48 16,0 1-16-16,-1 1 0 0,-3 0 80 0,2 2 16 16,-1-3 0-16,0 2 0 0,-10-3 16 0,11 2 0 15,-11-2 0-15,0 0 0 0,13 7 0 0,-13-7 16 0,0 0 0 0,9 5 0 16,-1 0-80-16,-2-1-32 0,-6-4 0 0,5 7 0 16,-5-7-160-16,5 7 192 0,-1 2-192 0,0-1 192 15,0 1-192-15,-1 0 0 0,0 0 0 0,-1 0 128 16,1 0-128-16,0 0 0 0,-2 0 0 0,3 1 0 15,-4 3 0-15,0-3 0 0,-2 1 0 0,0 2 128 16,-2-4 0-16,1 2 0 0,1-2 0 0,-2 1 0 16,-1-2 0-16,0 1 0 0,-3-4 0 0,3 0 0 0,5-5-128 0,0 0 128 15,0 0-128-15,0 0 128 0,0 0-128 0,0 0 0 16,0-6 144-16,3 1-144 0,1-3 0 0,2 2 128 16,-1-3-128-16,4 1 0 0,0 0 0 0,0 1 0 15,0 0 0-15,-1 0 0 0,0 2 0 0,1 2 0 16,1 2 0-16,-2 0 0 0,-8 1 0 0,7 2 0 15,1 1 0-15,0 3-128 0,-1 3 128 0,0-1 0 16,-1 2 0-16,-1-1 128 0,-1 2-128 0,0 2 0 16,0-4 0-16,-2 2 0 0,2-6 0 0,-4-5 0 15,2 8 0-15,-2-8 0 0,0 0 224 0,8 4-32 16,1-6 0-16,0 0 0 0,0-6 128 0,1 2 32 16,0-6 0-16,3 4 0 0,-3-6-224 0,1 3-128 15,0 1 160-15,-1-4-160 0,0 2 0 0,0 3 128 16,2-4-128-16,-4 4 0 0,-1 0 0 0,-1 4 0 15,-1-1 128-15,-5 6-128 0,0 0 0 0,0 0 0 16,0 0 0-16,0 0 0 0,0 0 0 0,4 10-160 16,-4 1 160-16,-1-1-128 0,-1 2 128 0,-3-2 0 15,-3 3 0-15,0 0 0 0,-1-5 0 0,3 3 0 16,-2-3 0-16,2 1 0 0,-1 0 0 0,1 0 0 16,0-1 0-16,-1 2 0 0,0-4 0 0,7-6 0 0,0 0 0 0,-2 12 0 15,2-12 0-15,0 0 0 0,0 0 0 0,5 9-128 16,-5-9 128-16,8 7 0 0,1-3-144 0,2-1 144 15,1-3 0-15,1-2 0 0,1 0 0 0,-1-2 0 16,0-2 0-16,1-1 0 0,-1 2 0 0,0-2 0 16,-1 0 0-16,2 2 0 0,-4-4 0 0,1 4 0 0,-1-2 0 0,0 1 0 15,0 1 0-15,0 2 0 0,0-4 0 0,2 3 0 16,-2 1 0-16,2 0 0 0,0-1 0 0,1-1 0 16,1 0 0-16,0 1 0 0,0-5 0 0,1 3 0 15,-1-3 0-15,3 0 0 0,-1-1 0 0,1 2 0 16,1-4 0-16,-3-2 0 0,1-2 0 0,1-4 0 15,-2 0 0-15,0-3 0 0,1-1 0 0,0-5 0 16,-1-2 0-16,1-5 128 0,1-2-128 0,0-2 0 16,-4-5 0-16,-1-3 0 0,-1-7 128 0,0-3-128 15,-1-2 0-15,0 1 128 0,0 2-128 0,-1 6 0 16,-1 4 144-16,0 8-144 0,-2 2 0 0,-2 7 0 16,0 7 0-16,-2 4 0 0,-1 5 0 0,-1 7 0 15,0 7 0-15,0 0 0 0,-8 5 0 0,-4 12 0 16,1 5 0-16,-1 8 0 0,1 6 0 0,1 2 0 15,-1 8 0-15,3 3 0 0,-1 3 0 0,1 3 0 16,2 2 0-16,-2 3 0 0,0-2 0 0,2 2 0 16,2-1 0-16,4-7 0 15,1-5-960-15,5-8-256 0,-1-3-48 0,0-8-9136 16,0-5-1824-16</inkml:trace>
  <inkml:trace contextRef="#ctx0" brushRef="#br1" timeOffset="45157.74">18895 17316 2751 0,'-18'-7'128'0,"7"0"16"0,0 1-144 0,0 1 0 0,3-1 0 0,1 2 0 16,7 4 8080-16,0 0 1584 0,0 0 320 0,0 0 64 15,0 0-7872-15,0 0-1568 0,0 0-320 0,0 0-64 16,0 0-896-16,10 0-176 0,-1 2-48 0</inkml:trace>
  <inkml:trace contextRef="#ctx0" brushRef="#br1" timeOffset="45779.97">15555 18871 11055 0,'0'0'976'0,"5"-11"-784"16,-1 0-192-16,-2-1 0 0,2 1 2304 0,-3-1 432 15,-1-3 80-15,-1 1 0 0,-4 2-1232 0,0-4-256 16,-4-5-48-16,-1 0-16 0,0-2-48 0,-1 4-16 16,-1 1 0-16,2 4 0 0,-1 4-512 0,2 1-112 15,-1 5 0-15,3 3-16 0,0 2-80 0,1 4-16 16,0 4 0-16,-1 4 0 0,-2 7-192 0,-1 4-32 16,1 7-16-16,-1 3 0 0,1 4-32 0,0 3 0 15,2 7 0-15,2 0 0 0,-3 7 0 0,2 1 0 16,2 0 0-16,-3 0 0 0,4-1-192 0,0-19 144 15,1 3-144-15,-1-3 128 0,3-1-128 0,0-2 0 16,1-5 0-16,2-3 0 0,-1-5-144 0,2-2-112 16,-1-1-32-16,-1-1 0 15,1-8-2080-15,-3-8-432 0,0 0-80 0,0 0 0 0</inkml:trace>
  <inkml:trace contextRef="#ctx0" brushRef="#br1" timeOffset="46230.97">15238 19285 21183 0,'0'0'1888'0,"0"0"-1504"0,0 0-384 0,12 5 0 16,-2-2 1184-16,3-3 160 0,1-1 48 0,1-4 0 15,3-2-624-15,3 0-112 0,2-5-16 0,3 2-16 16,-1-1-288-16,2-2-48 0,-1 0-16 0,2 2 0 0,0-2-272 0,-1 3 0 16,0 1 0-16,-2-3 0 15,0 5-832-15,0-5-128 0,-1 4-32 0,-3-1 0 16,-3 4-544-16,0 1-128 0,-1-4 0 0,-2 3-16 15,-1 2 176-15,-2 1 32 0,-1-2 16 0,-11 4 0 0,9-5 1232 0,-2 1 224 16,-7 4 0-16,0 0 144 0,7-4 1232 0,-7 4 240 16,0 0 48-16,0 0 16 0,0 0-16 0,0 0 0 15,0 0 0-15,0 0 0 0,-12 6-528 0,-1 5-112 16,-2 0-32-16,-1 2 0 0,-2 2-192 0,0 2-32 16,0 2-16-16,0 1 0 0,-1 3-112 0,2 1-32 15,1-2 0-15,6-6 0 0,2 0-160 0,2-2-16 16,1-2-16-16,2 1 0 0,6-4-160 0,0 0-48 15,3-4 0-15,4-1 0 0,0-3-208 0,3-2 176 16,0-2-176-16,2-1 160 0,1-2 32 0,9-9 16 16,-6 0 0-16,-2-3 0 0,-3 1 48 0,-1-1 0 15,-3-1 0-15,-1 0 0 0,-2 2-64 0,-1 0 0 16,-1 0 0-16,-1 5 0 0,-2 3 0 0,-2 9-16 16,0 0 0-16,0 0 0 0,0 0-176 0,0 0 160 15,5 10-160-15,-1 5 160 0,0 4-160 0,0 4 0 16,-2-1 0-16,4-1 0 15,-3 7-496-15,2-5 32 0,-2-4 0 0,2-2 0 16,3-3-2544-16,-1-4-512 0</inkml:trace>
  <inkml:trace contextRef="#ctx0" brushRef="#br1" timeOffset="46980.5">15998 19053 12895 0,'0'0'576'0,"0"0"112"0,-7-7-560 0,2-2-128 0,0 1 0 0,-1 1 0 15,1-2 2304-15,0 4 448 0,0-4 64 0,-1 2 32 0,1-6-1184 0,-3 4-256 16,-1-1-32-16,0 4-16 0,0-1-416 0,1 3-96 15,8 4-16-15,-12-1 0 0,3 0-192 0,-1 2-64 16,2 2 0-16,-2 6 0 0,3 1-192 0,-2 5-32 16,0 3-16-16,0 3 0 0,0 6 48 0,1 4 0 15,3-1 0-15,0 2 0 0,0 0 64 0,1-4 0 16,3 1 16-16,2-10 0 0,3 0-208 0,3 0-64 16,-2-2 0-16,0-3 0 0,1 0-192 0,0-4 0 15,2 1 0-15,1-6 0 0,-1 0 0 0,0 0 0 16,1-2 128-16,0-3-128 0,-1-3 224 0,2-3 0 15,-1 0 0-15,6-3 0 0,-1-5 32 0,0-1 0 16,-2-1 0-16,-1 1 0 0,0-1-48 0,1-1 0 16,-2-1 0-16,0 0 0 0,0-2 48 0,-1 0 16 15,-1-2 0-15,-2 2 0 0,-2 2-48 0,1 0-16 16,-2-1 0-16,-2 1 0 0,-2 3-32 0,-2 2-16 16,-3 3 0-16,-2-1 0 0,-2 6 64 0,-3-2 16 0,-3 4 0 0,-2 1 0 15,-2 1-112-15,-3 1-128 0,-4 0 176 0,4 3-176 16,-2-1-208-16,2 2-160 0,0 2-16 0,3-3-16 31,2 1-2720-31,5-2-528 0</inkml:trace>
  <inkml:trace contextRef="#ctx0" brushRef="#br1" timeOffset="47414.53">16878 18927 5519 0,'0'0'496'0,"-4"-3"-496"15,4 3 0-15,0 0 0 0,-9-2 3072 0,2-1 512 16,-2 2 96-16,1 0 32 0,-2-1-1856 0,-1 0-384 16,-1 2-64-16,-1 0 0 0,2 0-384 0,-2 4-80 15,1-2-16-15,-2 2 0 0,-3 1-256 0,-1 5-48 16,-1 0-16-16,0 4 0 0,-1 2 160 0,2 2 16 16,0 1 16-16,8-4 0 0,-3 1-80 0,1 3-16 15,0-1 0-15,2-1 0 0,2 3-256 0,2-2-64 16,2-2-16-16,0 2 0 0,3-1-176 0,1-2-48 0,1 0 0 15,3-1 0-15,0-1 48 0,4 1 0 0,-1-1 0 16,3-2 0-16,1 2-16 0,4-2 0 0,0-2 0 0,0 3 0 16,2-4-176-16,-1 3 0 0,1-6 0 0,-2 0 0 15,2 0 0-15,-3 0 0 0,-3-4 0 0,3 0 0 16,-2-1-1200 0,-12 0-272-16,0 0-48 0</inkml:trace>
  <inkml:trace contextRef="#ctx0" brushRef="#br1" timeOffset="48048.31">16645 18844 10127 0,'0'0'896'0,"0"0"-704"16,0 0-192-16,0 0 0 0,0 0 2288 0,0 0 416 15,0 0 96-15,0 0 16 0,0 0-1408 0,0 0-288 16,0 0-48-16,0 0-16 0,0 0-256 0,-6 8-48 16,3 3-16-16,1-2 0 0,-1 1 96 0,2 2 32 0,1 2 0 0,1 4 0 15,-1 2 32-15,2 4 16 0,-1 0 0 0,1 5 0 16,1 1-192-16,1 3-32 0,-2 0-16 0,2 2 0 16,-1 1-192-16,-1-12-32 0,-2 2-16 0,0-4 0 15,0 4-112-15,2-2 0 0,-2-4-16 0,0-1 0 16,-2 0 0-16,2-2 0 0,0-2 0 0,-2-5 0 0,0 1-80 0,1-2-16 15,0-1 0-15,1-8 0 0,0 0-16 0,0 0 0 16,0 0 0-16,0 0 0 0,0 0 96 0,0 0 16 16,0 0 0-16,1-8 0 0,-1-3-32 0,0-3 0 15,0-1 0-15,0-8 0 0,0 2-128 0,0-6-16 16,0-1-128-16,1 0 192 0,1 5-64 0,0-4 0 16,1-1-128-16,2 0 192 0,1 4-192 0,2-2 0 15,1 0 0-15,0 5-160 0,5-4 160 0,-3 4 0 16,3-1 0-16,1 3 0 0,1 3 0 0,0 0-128 15,2 4 128-15,0 3 0 0,-3-1 0 0,1 3-128 16,-2 3 128-16,0 1 0 0,0-2 0 0,-1 5 0 16,1 0 0-16,0 0-128 0,0 0-192 0,0 2-16 15,0 2-16-15,-3 0 0 16,0-2-1312-16,-5 2-256 0,-6-4-48 0,11 3-9216 16,-11-3-1840-16</inkml:trace>
  <inkml:trace contextRef="#ctx0" brushRef="#br1" timeOffset="48515.71">17550 18821 7359 0,'0'0'656'0,"0"0"-528"16,0 0-128-16,0 0 0 0,0 0 3152 0,0 0 608 15,0 0 112-15,-2-7 32 0,-2-3-1936 0,4 10-384 16,-5-7-80-16,0 2-16 0,-1-1-432 0,-2 2-96 15,0 3 0-15,-3 1-16 0,1 2-144 0,0 5-32 16,-1-1 0-16,1 3 0 0,-3 4-144 0,1 2-48 16,-2 1 0-16,2 5 0 0,0 0-64 0,-4 6-32 15,0-2 0-15,1 7 0 0,3 0-32 0,2 1-16 16,1 0 0-16,1 0 0 0,3 0-176 0,3-2-16 16,2-7-16-16,2 1 0 0,3-3-224 0,4-3 128 15,2-3-128-15,1-2 0 0,1-6 0 0,2-2 0 16,-1 1 0-16,-1-6 0 0,1-2 0 0,1-4 0 15,2 0-128-15,9-4 128 0,-2-3-304 0,1 1 0 0,-2 1 0 16,-2-6 0 0,-1 1-1424-16,0 1-304 0,-3 1-48 0,-1-2-7888 0,-1-1-1568 15</inkml:trace>
  <inkml:trace contextRef="#ctx0" brushRef="#br1" timeOffset="48882.7">17770 18903 23039 0,'0'0'2048'0,"3"6"-1648"0,1 3-400 0,3-1 0 0,3 3 1328 0,7-5 176 15,1 3 32-15,2-2 16 0,3 0-480 0,0-2-112 16,2-2 0-16,-1-2-16 0,2-1-128 0,1-1-32 16,-2-2 0-16,2-3 0 0,-2 0-80 0,8-7 0 15,-5 2-16-15,-4-2 0 0,-2-1 48 0,-4-1 16 16,-2-1 0-16,-2 2 0 0,-2-2-400 0,-3 1-80 15,-3-1-16-15,-2 2 0 0,-4 2 112 0,-3-1 16 16,-2-1 0-16,-4 5 0 0,-1 0-128 0,-3 7 0 16,-1 0-16-16,-3 5 0 0,1 4-112 0,-2 4 0 15,1 4-128-15,-1 4 192 0,0 4-192 0,5-4 0 16,1 5 0-16,1 1-160 0,-2 5 160 0,2-2 0 16,2 2 0-16,3 3 128 0,2-1-128 0,4 0 0 15,3 0 128-15,2-1-128 0,3-4 0 0,3 1 128 16,0-6-128-16,5-1 0 0,-1-3 128 0,1-1-128 15,4-5 160-15,-3 1-160 0,2-5 0 0,0 0 0 16,3-5 0-16,-2-2 0 0,6-3-240 0,-2-5 64 0,0-3 16 16,13-5 0-1,-5 2-2256-15,-6-1-448 0</inkml:trace>
  <inkml:trace contextRef="#ctx0" brushRef="#br1" timeOffset="51483.89">26462 13957 3679 0,'0'0'320'0,"0"0"-320"0,0 0 0 0,0 0 0 15,0 0 1312-15,0 0 192 0,8-5 32 0,-8 5 16 0,6-12-464 0,2 6-80 16,-2 1-32-16,-6 5 0 0,9-6 32 0,-1 1 0 16,-8 5 0-16,9-3 0 0,-9 3 80 0,10-2 32 15,-10 2 0-15,0 0 0 0,10 0-96 0,-10 0 0 16,0 0-16-16,10 3 0 0,-10-3-256 0,0 0-48 16,7 13-16-16,-4-2 0 0,2 3-64 0,-2 4-16 15,-2 4 0-15,2 3 0 0,-1 1-256 0,1 3-48 16,-2 1-16-16,5 2 0 0,-3 1-288 0,1 2 160 15,1-1-160-15,3 2 128 0,-2-2-128 0,2-1 0 16,-1 2 144-16,2-5-144 0,-1-1 0 0,2-5 0 16,1 2 0-16,2-5 0 0,0-1 0 0,1-2 128 15,-3-3-128-15,-1-1 0 0,-1-3 0 0,1 0 128 0,1-5-128 0,0 2 0 16,-2-4 208-16,-9-4-16 0,11 0-16 0,-1-1 0 16,-1-2 208-16,0-6 32 0,0-1 16 0,-2-3 0 15,0-1 64-15,1 0 16 0,-1-2 0 0,-1 1 0 16,0-1-176-16,0 1-16 0,2-1-16 0,-3-2 0 15,3 0-176-15,-1 1-128 0,3 1 144 0,-1 1-144 16,0-1 128-16,4 2-128 0,-2-1 0 0,3 0 0 16,-1 2 0-16,2 3 0 0,0-1 0 0,1 5 0 15,-1 1 0-15,0 3 0 0,1-1 0 0,0 3 0 16,-1 2 0-16,3 1 0 0,0 4 0 0,0-1 0 16,-1 2 0-16,3 2 0 0,-1 4 0 0,0 2 0 15,-2 1 0-15,0 2 0 0,-2 0 0 0,1 1 0 16,-1-1 0-16,0 1 0 0,0 0 0 0,-2-2 0 15,-2-3 0-15,0 0 0 0,-1 3 0 0,-1-2 0 16,0-3 0-16,1-3 0 0,-3 2 0 0,5-6 0 0,-3 3 0 0,0-4 0 16,1-1 0-16,0-1 0 0,1-2 0 0,2-1 0 15,-1 0 0-15,-1-1 0 0,2-3 0 0,-3 0 0 16,1-2 144-16,1-2-144 0,0 2 128 0,1-5-128 16,0 1 128-16,-2-1-128 0,2 3 144 0,-3-3-144 15,2 1 160-15,-1 2-160 0,2-1 144 0,-2 3-144 16,1 1 128-16,-1-3-128 0,-1 3 128 0,2 0-128 15,2-2 128-15,0 5-128 0,-2-3 0 0,1 2 0 16,0-1 128-16,1-1-128 0,1 2 0 0,3-1 0 16,0-1 0-16,-1-3 0 0,-1 0 0 0,0-2 0 15,2 0 0-15,0-4 0 0,0-1 0 0,1 0 0 16,0-2 0-16,-1-1 128 0,-3-3-128 0,-1 0 0 16,1 1 0-16,-4 0 128 0,1-3-128 0,-7-1 128 0,-1-2-128 0,-2 1 128 15,0 6-128-15,-2 2 128 0,-3 1-128 0,0 2 128 16,0 1-336-16,-1 0-80 0,-4 6-16 0,2-1 0 31,2 3-1952-31,-4 0-400 0,0-2-80 0</inkml:trace>
  <inkml:trace contextRef="#ctx0" brushRef="#br1" timeOffset="52151.04">27286 15185 13823 0,'0'0'1216'0,"-9"4"-960"0,-1 1-256 0,1 2 0 15,1-3 1136-15,2 1 176 0,0-2 32 0,6-3 16 16,-8 7-624-16,8-7-128 0,0 0-32 0,0 0 0 16,0 0 400-16,0 0 80 0,0 0 16 0,0 0 0 15,-5-2 48-15,5 2 16 0,-3-12 0 0,6 4 0 16,1-5-176-16,1 0-16 0,1-3-16 0,2-1 0 16,1-2-240-16,-2 0-48 0,2-1-16 0,-4-1 0 15,3 1-240-15,0-4-64 0,-1 1 0 0,1 0 0 16,-3-4-80-16,3 2-32 0,2 1 0 0,-1-2 0 15,0 3-80-15,-2 6-128 0,1-1 176 0,-1 3-176 16,0 2 192-16,-1 3-64 0,0 0 0 0,0 5-128 16,1-2 176-16,-7 7-176 0,0 0 160 0,0 0-160 0,0 0 144 15,10 7-144-15,-2 1 128 0,-2 5-128 0,-2 2 128 16,2 4-128-16,1 3 128 0,-2 1-128 0,3-3 0 0,-1 2 0 16,2 2 128-16,1 3-128 0,0-4 0 0,2 1 0 15,-2 4 0-15,0-4 0 0,2 1 0 0,-1-3 0 16,1-2 0-16,-1-1 0 0,0-1 0 0,1-1 0 15,1-2 0-15,-2 0 0 0,-1-6 0 0,3 2 0 16,-3-3 0-16,0 0 0 0,-10-8-192 0,10 2-80 16,-10-2-16-16,11 2 0 15,-11-2-1776-15,10-3-368 0,-10 3-64 0,5-11-11328 0</inkml:trace>
  <inkml:trace contextRef="#ctx0" brushRef="#br1" timeOffset="53224.58">27377 15051 15775 0,'0'0'704'0,"0"0"128"0,-10-1-656 0,1 1-176 0,9 0 0 0,-8 1 0 16,-1-2 304-16,9 1 16 0,-9-2 16 0,9 2 0 15,0 0 528-15,0 0 96 0,-5-5 32 0,5 5 0 16,0 0 128-16,0 0 32 0,0 0 0 0,0 0 0 0,0 0-208 16,0 0-48-16,5 7 0 0,0 3 0 0,-5-10-128 0,6 9-16 15,2 3-16-15,-2 3 0 0,1 3-256 0,0-3-48 16,-1 0-16-16,0 3 0 0,-1 1-64 0,0 3-16 15,-1-2 0-15,2 5 0 0,-2 3-64 0,0 3-16 16,-2-2 0-16,-1 2 0 0,3 0-32 0,-1 1-16 16,-2-1 0-16,2 0 0 0,-2 3-64 0,0 0-16 15,0-1 0-15,1-3 0 0,-1 2 32 0,3-1 0 16,-2 0 0-16,1-3 0 0,-1 2 48 0,1-2 16 16,-1 0 0-16,1 1 0 0,1-4 0 0,0 4 0 0,-1-2 0 0,2 4 0 15,-1-6-80-15,-1 3-16 0,1-4 0 0,-1 2 0 16,1-4-128-16,0 0 128 0,-1-2-128 0,0-2 128 15,3-3-128-15,0 2 192 0,0 1-192 0,-1-3 192 16,-1 0-64-16,1-1-128 0,0-2 192 0,0 2-64 16,0 0-128-16,-2 1 160 0,1-1-160 0,1 1 160 15,-3-1-160-15,2 3 0 0,-2-1 0 0,0-1 128 16,-1-2-128-16,2 2 128 0,-2 2-128 0,-1-1 128 16,0 0-128-16,-1 0 160 0,1 0-160 0,0-1 160 15,0-3-160-15,0 4 192 0,0 0-192 0,0-1 192 16,-1 1-192-16,-1-2 192 0,0 0-192 0,1 0 192 15,-1 0-192-15,0-2 160 0,-1 0-160 0,2 3 160 16,0-1-160-16,-1 0 160 0,1 1-160 0,0-1 160 16,0 0-160-16,-1 2 0 0,1-3 0 0,1 1 128 15,0-2-128-15,1 2 0 0,-2 2 0 0,1 0 0 0,-1-4 0 0,1 2 128 16,0 2-128-16,0 0 0 0,0 1 0 0,0-2 128 16,0 0-128-16,0-1 0 0,-2 1 128 0,2-1-128 15,0 0 0-15,2 0 128 0,-2-1-128 0,1 1 160 16,0 0-160-16,2 0 160 0,-2-1-160 0,0 1 0 15,1-2 144-15,0 1-144 0,-1-4 0 0,1 2 128 16,0-2-128-16,0 2 0 0,-2-11 0 0,2 11 144 16,-1-1-144-16,-1-10 0 0,3 13 128 0,-2-4-128 15,-1-9 0-15,1 11 0 0,-1-11 0 0,2 13 0 16,-2-2 128-16,0 1-128 0,0-12 0 0,0 12 0 16,-2-1 0-16,2 0 0 0,0-2 176 0,0 2-176 15,0 1 160-15,0-1-160 0,0 2 0 0,0 1 0 0,-1-3 0 16,1 2 0-16,0 1 0 0,0-4 0 0,-1 3 0 15,1 0 144-15,0-3-144 0,0 0 0 0,0 1 0 0,-1-2 0 16,2 3 0-16,-1-3 0 16,0 1 0-16,1-1 0 0,0 2 0 0,2-2 0 0,-2 1 0 0,1 3 0 15,0-4 0-15,-2 1 0 0,0-10 0 0,3 10 0 16,-1 0 0-16,1 2 0 0,-2-2 0 0,0 1 0 16,-1-11 0-16,3 9 0 0,-3 3 0 0,0-12 0 15,2 11 0-15,1-1 0 16,-2 2 0-16,-1-12 0 0,3 10 0 0,-3-10 0 0,3 11 0 0,-3-11 0 15,6 12 0-15,-6-12 0 0,3 10 0 0,0 2 0 16,-3-12 160-16,4 10-160 0,-2 1 192 0,1 1-192 16,-2-2 0-16,0 1 0 0,-1-2 0 0,0 1 0 15,0 2 0-15,0-2 0 0,0 3 0 0,0-5 0 16,0 3 0-16,0 0 0 0,0-3 0 0,0-8 0 16,-1 11 0-16,1-11 0 0,0 0 128 0,3 8-128 15,-3-8 128-15,0 0-128 0,0 0 144 0,0 0-144 0,0 0 0 0,0 0 0 16,0 0 0-16,0 0 0 15,0 0-848-15,0 0-224 0,0 0-32 0,0 0-11216 16,2-12-2240-16</inkml:trace>
  <inkml:trace contextRef="#ctx0" brushRef="#br1" timeOffset="57889.08">26842 19036 2751 0,'0'0'128'0,"0"0"16"0,-3-7-144 0,-1 0 0 16,1-3 0-16,2 2 0 0,0-2 4704 0,1 4 912 15,0 6 176-15,-2-12 32 0,1 2-4352 0,-1 1-896 16,0-1-160-16,-2 3-32 0,1-2-16 0,-1 2 0 15,4 7 0-15,-7-7 0 0,0-3 112 0,-2 3 32 16,-1 1 0-16,-2-1 0 0,1 4-48 0,-1-1 0 16,-2 0 0-16,0 2 0 0,-1-1-128 0,-3 3-16 15,-2 3-16-15,1 0 0 0,0 2-96 0,-3 2-16 16,1 4 0-16,-2 2 0 0,0 5-192 0,1 2 128 16,2 0-128-16,-2 2 0 0,-2 1 128 0,5 1-128 0,1-1 0 15,4-1 144-15,0 3-144 0,3-2 0 0,2-4 0 0,1 0 0 16,5 0 0-16,0-1 0 0,2-3 0 0,1-1 0 15,2-5 0-15,3 0 0 0,2-3 0 0,-1-2 0 16,6 1 192-16,-2-2-64 0,3-6 0 0,2 2 0 16,1 0 0-16,2-2-128 0,1-1 192 0,2 0-64 15,0-5-128-15,-1 3 128 0,2-4-128 0,0 1 128 16,-1-4-128-16,2 2 0 0,0-1 0 0,0-3 0 16,-1-1 128-16,-1-2-128 0,-1-1 128 0,1 0-128 15,0-3 160-15,-4-5-160 0,1 3 192 0,-3-2-192 16,-2 0 160-16,-1-1-160 0,0 1 128 0,-2-2-128 15,-2-1 144-15,-2-4-144 0,-2 0 160 0,0-3-160 16,-2-2 128-16,-2-2-128 0,-1 0 0 0,0-1 144 16,-1-1-144-16,1 3 0 0,-1 2 144 0,-1 8-144 0,2 6 0 0,-1 5 0 15,0 5 0-15,2 3 0 0,0 10 0 0,0 0 0 16,0 0 0-16,-6 8 0 0,-1 3 0 0,2 11 0 16,-1 4 0-16,-1 6 0 0,0 6 0 0,0 6 0 15,-1 1 0-15,1 5 0 0,0-1 0 0,-1 0 0 16,2 3 0-16,-2 3 0 0,2 2 0 0,-1-1 0 15,5-3 0-15,0-1 0 0,-1-4 0 0,3-4 0 16,3-11 0-16,0-4 0 0,3-2-320 0,2-6-16 16,0-4-16-16,0-6 0 15,3-1-1536-15,-2-6-304 0,1-4-64 0</inkml:trace>
  <inkml:trace contextRef="#ctx0" brushRef="#br1" timeOffset="58291.75">27365 18894 24879 0,'0'0'2208'0,"-8"0"-1760"0,-3-4-448 0,2 1 0 16,9 3 1408-16,-10 0 192 0,1 2 32 0,0 0 16 15,0 1-1344-15,0 3-304 0,-5-2 0 0,1 4 0 16,-1 2 0-16,-2 3 0 0,-3 0 0 0,0 5 0 15,1 0 144-15,0 2 0 0,-1 3 0 0,3-1 0 16,-1 1 16-16,2 2 0 0,2-2 0 0,2-1 0 16,2-3-160-16,2-1 160 0,1-3-160 0,3-1 160 15,2-3 0-15,1-11 0 0,0 0 0 0,8 7 0 0,-8-7 48 0,14 0 16 16,-2-7 0-16,2-3 0 0,2 0 48 0,-2 0 16 16,2-6 0-16,1 1 0 0,-2-3-112 0,-2 1-32 15,1-2 0-15,-3 2 0 0,-1 2-144 0,-1 2 128 16,-2-1-128-16,-1 3 128 0,-1 3-128 0,-5 8 0 15,0 0 0-15,0 0 128 0,0 0-128 0,0 0 0 16,0 0 0-16,6 10 0 0,-1 4-160 0,1 3 160 16,-1 2 0-16,0-1-144 0,0-1 144 0,0 1 0 15,1 0 0-15,2-3 0 16,2 0-576-16,1-3-16 0,1-1-16 0,1-2 0 16,-2-4-2528-16,2-3-512 0</inkml:trace>
  <inkml:trace contextRef="#ctx0" brushRef="#br1" timeOffset="58805.88">27681 18781 25791 0,'0'0'1152'0,"0"0"224"0,0 0-1104 0,-6 14-272 0,-2 1 0 0,3 1 0 15,0 2 384-15,0 1 0 0,-1 2 16 0,1-1 0 16,0 2 240-16,-2 3 64 0,3-1 0 0,1 2 0 15,-1 2-112-15,1-4-16 0,-1 1 0 0,2-3 0 16,-1-1-240-16,2-3-48 0,1-3-16 0,0-3 0 16,0-2 16-16,0-10 0 0,4 10 0 0,-4-10 0 0,0 0 32 0,0 0 0 15,10-5 0-15,0-3 0 0,-1-2 64 16,0-1 32-16,2-6 0 0,0 0 0 0,0-3-64 0,0 1-16 16,2-1 0-16,1-2 0 0,-1 3-208 0,0 2-128 15,-1-1 160-15,-2 4-160 0,1 1 0 0,-1 0 0 16,-3 6 0-16,0-1 0 0,-7 8 0 0,0 0 0 15,0 0 0-15,0 0 0 0,9 5 0 0,-3 3 0 16,-2 5 0-16,-2-1 0 0,-3 5-160 0,-1 1 160 16,-1-1-128-16,-1 1 128 0,-1 0 0 0,0 1-160 15,-3-4 160-15,2-2 0 0,-2 0 0 0,2-6 0 16,1 2 0-16,5-9 0 0,0 0 0 0,0 0 0 16,0 0 0-16,3-10 0 0,0 0 0 0,4-2 144 15,-1-3-144-15,4 0 128 0,2-3-128 0,0 2 0 16,2-1 0-16,-1 2 0 0,1 0 0 0,-4 1 0 0,2 1 0 0,-1 5 0 15,-1-1 0-15,2 6 0 0,-3 3 0 0,0 1 0 16,-1 5 0-16,-1 4 0 0,2 6-176 0,-2 1 176 16,0 4 0-16,-2 0-128 0,0 1 128 0,-3 2 0 15,3-2 0-15,-2-2 0 0,0-1 0 0,-2-1-128 32,0-3-240-32,0 2-32 0,2-8-16 0,-2 0 0 15,-1-9-2240-15,0 0-448 0,0 0-96 0</inkml:trace>
  <inkml:trace contextRef="#ctx0" brushRef="#br1" timeOffset="59273.97">28321 18929 18431 0,'0'0'1632'0,"0"0"-1312"16,0 0-320-16,0 0 0 0,0 0 848 0,0 0 112 15,0 0 0-15,0 0 16 0,0 0-272 0,0 0-64 16,0 14-16-16,-2 2 0 0,0 1 272 0,-2 5 64 16,1 5 16-16,-3-2 0 0,0 7-176 0,-2-2-32 15,2 2-16-15,-2 0 0 0,-1 0-96 0,-1 0-16 16,0-2 0-16,0-1 0 0,1-2-176 0,-1-3-32 16,0-2-16-16,1-1 0 0,1-4-160 0,0-3-16 15,3-1-16-15,0-7 0 0,5-6 80 0,0 0 16 16,0 0 0-16,0 0 0 0,0 0 80 0,0 0 32 0,3-15 0 0,1-2 0 15,-1-1-192-15,5 1-48 16,0-4 0-16,1-2 0 0,-2-1-192 0,3-2 0 0,2 0 0 0,-1-2 0 16,1 3 0-16,-1-3 128 0,1 2-128 15,-1 0 0-15,0 3 0 0,0 2 0 0,1 0 0 0,2-1 0 16,0 6 0-16,0 4 0 0,-1 2 0 0,0 4 0 16,-4-2-144-16,-9 8 144 0,10 3 0 0,-10-3-144 15,10 6 144-15,-2 7 0 0,-3-1 0 0,-2 2-128 16,-3 4 128-16,-1 4 0 0,-1-2 0 0,-1 3 0 15,-5-1 0-15,0-2 0 0,-3-1 0 0,-1 0 0 16,-5 3 0-16,-1-5 0 0,1-4-144 0,-3 0 144 16,0-4-192-16,0 0 16 0,3-7 16 0,3 1 0 15,3-4-1504-15,2-2-320 0,3-3-48 0,2-5-12496 16</inkml:trace>
  <inkml:trace contextRef="#ctx0" brushRef="#br1" timeOffset="59651.21">28931 18938 12895 0,'0'0'1152'0,"0"0"-928"0,0 0-224 0,0 0 0 16,0 0 2112-16,0 0 384 0,0 0 80 0,-7 4 16 15,7-4-1136-15,-6 13-240 0,1-3-32 0,0 4-16 16,0 3-208-16,0 2-64 0,-2 1 0 0,1 4 0 15,-2-2-320-15,1 2-64 0,2 4 0 0,-3-4-16 16,2 3-240-16,-1-3-64 0,1-3 0 0,1 0 0 16,-1-2-192-16,0-4 128 0,1-2-128 0,5-13 0 15,0 9-1040 1,0-9-304-16,0 0-64 0,0 0-11536 0</inkml:trace>
  <inkml:trace contextRef="#ctx0" brushRef="#br1" timeOffset="60056.99">29172 18982 25279 0,'0'0'1120'0,"-7"11"224"0,-1 4-1072 0,2 3-272 16,-2 1 0-16,0 1 0 0,0 1 672 0,-1-1 80 15,0 0 16-15,0 2 0 0,1-2-32 0,-1-2 0 0,-2-5 0 0,1 1 0 16,1 0-32-16,0 0 0 0,0-9 0 0,3 1 0 16,6-6-48-16,0 0-16 0,0 0 0 0,0 0 0 15,0 0-192-15,6-9-32 0,0-3-16 0,6-4 0 16,-1-1-224-16,1-4-48 0,0-2-128 0,2 2 192 16,0 2-64-16,0 0-128 0,-1-3 176 0,1 0-176 15,0 2 0-15,1 4 0 0,-5 2 0 0,2 3 0 16,-1 0 0-16,1 6 0 0,-1 0 0 0,-11 5 0 15,0 0-144-15,12 6 144 0,0 3-128 0,0 6 128 16,-3 4 0-16,-2 4-160 0,0 0 160 0,-2 0 0 16,-4 6-128-16,0-3 128 0,1-1 0 0,-2-2 0 15,-2-4 0-15,2 0 0 0,-1-2 0 0,0-2 0 16,0-1-384-16,-2-5 16 0,3-9 16 0,-3 10 0 16,3-10-1344-1,0 0-272-15,0 0-48 0,0 0-7344 0,0 0-1472 0</inkml:trace>
  <inkml:trace contextRef="#ctx0" brushRef="#br1" timeOffset="60507.13">29789 18942 2751 0,'0'0'256'0,"0"0"-256"15,-8-2 0-15,8 2 0 0,0 0 4496 0,-7 0 864 16,7 0 160-16,-9 1 48 0,0 1-3392 0,1 3-688 0,2 3-128 16,-2-2-16-16,-1 5-432 0,-1-1-80 0,0 3 0 0,-3 2-16 15,2 3-224-15,-3-1-32 0,1 1-16 0,0 0 0 16,2 1-80-16,2-2-16 0,4-2 0 0,1-2 0 16,2-1-128-16,-1 1-48 0,2-4 0 0,1-9 0 15,0 0-16-15,10 9-16 0,1-7 0 0,2 0 0 16,2-5 96-16,3-2 32 0,1-7 0 0,0 1 0 15,0-2-96-15,0-2-16 0,0-1 0 0,1 0 0 16,-4 0-128-16,-1 1-128 0,-1-3 192 0,-2 5-192 16,-3 0 160-16,-2 2-160 0,0 5 128 0,-7 6-128 15,0 0 0-15,0 0 0 0,6 7 128 0,-1 8-128 16,-2 7 0-16,-1 9 128 0,-2 5-128 0,0 6 128 16,-2 5-128-16,-1 2 0 0,1-4 0 0,-2 2 0 0,-5 2 0 0,0-2 128 15,0 2-128-15,-1 1 192 0,-2-4 32 16,0-2 16-16,-2-4 0 0,2-4 0 0,0-4 0 0,0-3 0 15,1-4 0-15,1-6 0 0,-2 0-240 0,2-5 144 16,1-8-144-16,-1-2 128 0,0-4-320 0,-2-4-64 16,0-5 0-16,0-5-11824 15,-2-4-2352-15</inkml:trace>
  <inkml:trace contextRef="#ctx0" brushRef="#br1" timeOffset="60692.82">29289 18478 19343 0,'-30'-1'848'0,"12"-2"192"0,0 0-832 0,3-3-208 0,2 4 0 0,4-1 0 16,9 3 6096-16,0 0 1184 0,0 0 224 0,0 0 48 31,0 0-6912-31,0 0-1408 0,0 0-256 0,0 0-64 16,0 0-2032-16,0 0-400 0</inkml:trace>
  <inkml:trace contextRef="#ctx0" brushRef="#br1" timeOffset="62561.53">27067 20103 21183 0,'0'0'1888'0,"0"0"-1504"0,0 0-384 0,-2-5 0 15,2-4 400-15,1 1 16 0,0-2 0 0,2 1 0 16,-1-4 240-16,1 1 48 0,-1 0 16 0,1-1 0 15,-2-2-176-15,1 1-32 0,-2 1-16 0,-2-1 0 16,1-1 64-16,1 1 16 0,-3-1 0 0,0 1 0 16,-4-3 64-16,1 1 0 0,-3-2 16 0,0 2 0 0,-1 0-32 0,0 4-16 15,-2 3 0-15,2-1 0 0,0 5-240 0,1 1-48 16,0 2-16-16,0 5 0 0,-1 1-128 0,1 1-32 16,-1 5 0-16,0 4 0 0,1 4-144 0,-2 3 0 15,-1 4 0-15,3 5 128 0,-1 2-128 0,0 1 0 16,1 6 0-16,3 2 0 0,-1 3 0 0,5 2 128 15,-3 3-128-15,0-4 0 0,0 0 0 0,-1-5 0 16,3-1 0-16,-4-3 0 0,0 1 0 0,3-4 0 16,-1-1 0-16,0-1 0 0,0-3 0 0,1-2 128 15,3-3-128-15,1-3 0 0,-3 0 0 0,2-4 0 0,1-1 0 0,1-3 0 16,-1-12-336-16,3 9-48 16,-3-9-16-16,0 0 0 15,0 0-1632-15,0 0-320 0,0 0-64 0</inkml:trace>
  <inkml:trace contextRef="#ctx0" brushRef="#br1" timeOffset="62744.07">26535 20474 19343 0,'0'0'848'0,"0"0"192"16,0 0-832-16,0 0-208 0,0 0 0 0,10 2 0 0,1 0 1760 0,6-1 304 0,-1 0 64 0,3 2 16 15,1-2-1296-15,5 0-256 0,-1-1-48 0,2 0-16 16,-1 1-144-16,2-1-48 0,-3 0 0 0,-1 0 0 15,0 0-336-15,-3 0 144 0,-2-1-144 0,-1 0 0 16,1-2-1568-16,0 1-416 0,-3-1-96 0,1 2-9312 16</inkml:trace>
  <inkml:trace contextRef="#ctx0" brushRef="#br1" timeOffset="63042.09">27329 20376 19007 0,'0'0'832'0,"0"0"192"0,0 0-832 0,0 0-192 15,0 0 0-15,0 0 0 0,0 10 1344 0,-2 0 208 16,-3 2 48-16,-2 2 16 0,1-4-592 0,-4 5-128 16,-2 3-32-16,1 2 0 0,-1 3-160 0,1-3-16 15,-2 1-16-15,3-2 0 0,2 0-32 0,3-1 0 16,0-3 0-16,5 0 0 0,2-6-80 0,4 3-32 0,0-5 0 0,6 2 0 16,0-5-224-16,4 0-48 0,1-2-16 0,2-3 0 15,1-4 48-15,-1-1 16 0,-2-5 0 0,-1 2 0 16,-1-3 160-16,-1-1 48 0,0-1 0 0,-1 0 0 15,-3-2-192-15,-3-2-48 0,0 0 0 0,-3-1 0 16,-3 0-80-16,-2 2 0 0,-3 2-16 0,-1 1 0 16,-3 1-176-16,-1 6 0 0,-1 2 0 0,-1 0 0 31,-1 2-1280-31,1 3-272 0,-1 3-64 0,-3 2-14512 0</inkml:trace>
  <inkml:trace contextRef="#ctx0" brushRef="#br1" timeOffset="63375.35">27894 20288 13823 0,'0'0'1216'0,"-8"13"-960"15,0 2-256-15,2 0 0 0,1 4 3472 0,1-1 656 16,-1 0 128-16,0 1 32 0,0-1-3072 0,-2 0-592 15,1 0-128-15,0-1-32 0,-2-1-64 0,0-4-16 16,1 1 0-16,0 0 0 0,1-4 192 0,6-9 48 16,-4 10 0-16,4-10 0 0,0 0-48 0,0 0-16 15,0 0 0-15,0 0 0 0,0 0 80 0,0 0 32 16,5-14 0-16,2 0 0 0,-1 0-32 0,3-1-16 16,2-2 0-16,-2 1 0 0,2-2-384 0,-1 4-80 0,0 4-16 15,0-4 0-15,0-3-144 0,0 2 0 0,3 2 0 0,-3 3 0 16,2-1 0-16,-1 3 0 0,1-2 0 0,0 5 0 31,1-2-640-31,0 3-16 0,-2 2 0 0,3 1 0 16,-4-1-2368-16,-10 2-480 0</inkml:trace>
  <inkml:trace contextRef="#ctx0" brushRef="#br1" timeOffset="63741.99">28683 20225 24479 0,'0'0'1088'0,"0"0"208"0,0 0-1040 0,0 0-256 15,0 0 0-15,0 0 0 0,0 0 560 0,-9 1 48 16,-1 0 16-16,0 3 0 0,-2 1 16 0,0 3 16 15,-2-1 0-15,-2 4 0 0,0-3 128 0,-2 4 32 16,-1 3 0-16,1 2 0 0,-1 0 0 0,0 2 0 16,1 1 0-16,2 1 0 0,-1 1-208 0,1 3-32 15,-1-1-16-15,6-1 0 0,0 0-240 0,4-1-64 16,2-1 0-16,4 1 0 0,3 1-128 0,3-5-128 16,5-3 144-16,2 0-144 0,-1-1 128 0,3 1-128 0,3-3 0 0,0-3 0 15,3 0 0-15,0-3 0 16,1-2 0-16,-1-2 0 0,1-3-176 0,0 1 32 0,-1-1 0 0,0-2 0 31,-2-1-1456-31,0-3-304 0,-4-1-48 0</inkml:trace>
  <inkml:trace contextRef="#ctx0" brushRef="#br1" timeOffset="64125.75">28942 20428 34607 0,'0'0'1536'0,"0"0"320"0,0 0-1488 15,0 0-368-15,0 0 0 0,0 0 0 0,0 0 256 0,14-3 0 16,1 0-16-16,3-5 0 0,-1 2 144 0,1-2 48 16,4-2 0-16,-1 1 0 0,-2-2-176 0,1-2-16 15,1 5-16-15,-4-3 0 0,2 2-224 0,-2-1 144 16,-2 1-144-16,-2-1 128 0,-3-1 32 0,-1 3 0 15,-3-4 0-15,-2 5 0 0,-4-5 96 0,-1 6 0 16,-2 1 16-16,3 5 0 0,-9-4-96 0,-2 4-32 16,-2 5 0-16,-3-1 0 0,-2 6-144 0,-2 1 0 15,-3 2 0-15,1 1 0 0,1 4 0 0,0 1 0 16,1 0 0-16,3 0 0 0,1 1 0 0,3-2 0 16,3 0 0-16,2 0 0 0,4-2 0 0,2-2 0 15,2-1-128-15,5 0 128 0,0-1 0 0,5-3-176 0,0 1 176 0,4-6-128 16,3 0 128-16,2-3 0 0,3-2 0 15,2-1-128-15,2-2 128 0,4-5 0 0,0 1 0 0,2 2 0 16,-2-3-224-16,2 3-16 0,1-2 0 0,-2 0-11344 16,-3 1-2256-16</inkml:trace>
  <inkml:trace contextRef="#ctx0" brushRef="#br1" timeOffset="69497.42">6517 17929 8287 0,'0'0'368'0,"0"0"80"0,0 0-448 0,0 0 0 0,0 0 0 0,0 0 0 16,0 0 1520-16,0 0 208 0,0 0 64 0,0 0 0 16,3-9-912-16,-3 9-176 0,0 0-48 0,0 0 0 15,0 0-192-15,0 0-32 0,0 0-16 0,0 0 0 16,0 0-96-16,0 0-32 0,0 0 0 0,0 0 0 15,0 0-48-15,0 0-16 0,0 0 0 0,0 0 0 16,0 0-224-16,0 0 144 0,0 0-144 0,0 0 128 16,0 0 0-16,0 0-128 0,0 0 192 0,0 0-64 0,0 0 0 0,0 0 0 15,7 9 0-15,-7-9 0 0,0 0 224 0,0 0 32 16,0 0 16-16,0 0 0 0,0 0-48 0,0 0-16 16,0 0 0-16,0 0 0 0,0 0-64 0,3 10-16 15,-3-10 0-15,0 0 0 0,0 0 48 0,4 12 0 16,-4-12 0-16,7 6 0 0,0 4 48 0,-7-10 16 15,8 5 0-15,3-1 0 0,-1 0-48 0,0 0-16 16,3-4 0-16,-1 0 0 0,2 0-48 0,0-2-16 16,3 1 0-16,1-1 0 0,1-1-16 0,1 1 0 0,0 0 0 15,2 0 0-15,-3-3-16 0,1 2 0 16,2-1 0-16,-2 2 0 0,-2-1-32 0,3 1-16 0,-2 2 0 0,1-4 0 16,2 0-160-16,-1 0 160 0,-2 0-160 0,2-2 160 15,-1-2-160-15,-1 5 128 0,0-4-128 0,1 2 128 16,1 0-128-16,-1 0 0 0,2-1 0 0,1 1 128 15,-1 0-128-15,3-2 0 0,0 2 0 0,2 1 0 16,-1-2 0-16,1 2 0 0,-2 0 0 0,0 2 0 16,-1-3 0-16,-3 0 128 0,2 1-128 0,-1 1 0 15,-1 2 0-15,1-2 0 0,-3-2 0 0,1 3 0 16,-2-1 0-16,1 2 0 0,-1 1 0 0,1 0 0 16,-1-1 128-16,0 1-128 0,0 0 128 0,-1 0-128 15,2 1 128-15,-1 0-128 0,-1 1 0 0,-3-2 128 16,1 0-128-16,-1 0 0 0,-1 0 0 0,1 0 128 15,-3 1-128-15,2-1 0 0,0 0 0 0,-3 0 128 0,-10 0-128 0,10 1 0 16,-1-1 0-16,-9 0 0 0,0 0 0 16,0 0 0-16,0 0 144 0,0 0-144 0,0 0 128 15,0 0-128-15,0 0 160 0,0 0-160 0,0 0 304 0,0 0-48 16,0 0 0-16,0 0 0 0,0 0-64 0,0 0-32 16,0 0 0-16,-4 10 0 0,4-10-160 0,0 0 0 15,0 0 0-15,-6 9 0 0,6-9 0 0,-7 9 128 16,7-9-128-16,-6 6 0 0,6-6 0 0,-6 11 0 15,-1-5 0-15,7-6 0 0,-9 9 0 0,2-2 128 16,-2 5-128-16,1-2 0 0,2 1 128 0,-1 3-128 16,2-2 0-16,-1 3 128 0,-3 3-128 0,0 1 160 15,0 0-160-15,2 3 160 0,2 1-160 0,1 1 0 16,-1 4 0-16,1-2 0 0,0 4 0 0,2-4 128 0,-1 2-128 16,2 1 0-16,2-2 0 0,-1 1 0 0,-1-2 0 0,1 2 0 15,0-3 0-15,1 3 0 0,0-3 0 0,1 2 0 16,-1-2 0-16,1 3 0 0,1-3 0 0,-2 0 0 15,-1 0 0-15,1 0 0 0,1 1 0 0,-2-2 0 16,-2-2 0-16,1-2 0 0,1 1 128 0,0 2-128 16,0-2 0-16,0-2 0 0,1 0 0 0,-1-1 0 15,-2-1 0-15,1-1 0 0,1-1 0 0,0 2 0 16,0-1 0-16,1 0 0 0,-1-1 0 0,0 3 0 16,-1 0 0-16,-1-1 128 0,2 0-128 0,0-2 0 15,0 0 0-15,0 1 0 0,0-6 0 0,0 3 0 16,0-2 0-16,0-5 0 0,0-6 128 0,-1 12-128 15,0-3 0-15,0 0 0 0,1-9 144 0,-3 7-144 16,3-7 0-16,-4 9 0 0,4-9 0 0,-4 6 128 0,4-6-128 0,0 0 0 16,0 0 0-16,-6 8 128 0,1 0-128 0,5-8 0 15,0 0 0-15,-8 5 128 0,8-5-128 0,-9 5 128 16,3 0-128-16,6-5 128 0,0 0-128 0,-8 4 0 16,8-4 128-16,-8 1-128 0,8-1 0 0,0 0 128 15,-9 3-128-15,9-3 0 0,0 0 0 0,-9 2 0 16,9-2 0-16,0 0 0 0,-9 3 0 0,9-3 0 15,-10 0 0-15,10 0 128 0,-11 0-128 0,1 0 176 16,0 0-176-16,0 3 192 0,-1 0 48 0,0 0 16 16,0-2 0-16,-1 4 0 0,-4 1-48 0,1 1 0 15,-2-1 0-15,1 2 0 0,-1-5-80 0,2 2-128 16,0 4 176-16,-2-4-176 0,-2 2 128 0,0-1-128 0,-1-2 0 0,1 1 0 16,1 3 0-16,-1-6 0 0,-3 0 0 0,2-1 0 15,-2-1 0-15,2 0 0 0,-1 0 0 0,1-3 0 16,0 2 0-16,-1 0 0 0,4-1 0 0,-1-1 0 15,0 0 0-15,0 2 0 0,0 0 0 0,2-1 0 16,-1 1 0-16,1 0 0 0,-2-1 0 0,0 1 0 16,1 0 0-16,0 1 0 0,0-1 0 0,0 1 0 15,-1 0 0-15,0 1 0 0,-1-1 0 0,0 0 0 16,0-1 0-16,1 1 0 0,0 0 0 0,2 0 0 16,1 1 0-16,1-1 0 0,-2-4 0 0,4 3 0 15,0 1 0-15,3-1 0 0,2-3 0 0,-1 1 0 16,8 3 0-16,-8 0 0 0,8 0-144 0,-9-2 144 15,1-1-144-15,8 3 144 0,-7-1-160 0,7 1 160 16,-6-4 0-16,6 4 0 0,0 0-128 0,-7-3 128 16,7 3 0-16,0 0 0 0,-7-1 0 0,7 1 0 0,0 0 0 0,0 0 0 15,0 0 0-15,-9 0 0 0,9 0 0 0,0 0 0 16,-8 0 0-16,8 0 0 0,-7 0 0 0,7 0 0 16,-7-2 0-16,7 2 0 0,0 0 0 0,-7-2 0 15,7 2 0-15,-7-2 0 0,7 2 0 0,-6-7 0 16,6 7 0-16,-5-8 0 0,1-5 0 0,2 3 128 15,0-2-128-15,2 1 160 0,-1-1-160 0,2-3 0 16,1-3 0-16,0 1 0 0,-1 0 0 0,1-2 0 16,0 0 0-16,2-3 0 0,0-2 0 0,-2 3 0 15,1-1 0-15,-1-4 0 0,2 0 0 0,-1-1 0 16,-2 0 0-16,0 1 0 0,1-2 0 0,-1 0 0 0,0 0 0 16,-1-4 0-16,0 4 0 0,0 1 128 15,0 3-128-15,0-2 0 0,0 3 0 0,0-1 0 0,0-1 0 0,3 5 0 16,-1 1 0-16,0 0 0 0,-1 1 0 0,0 2 0 15,-1-2 0-15,1 4 0 0,1 0 0 0,-1 2 0 16,-1 0 0-16,1 2 0 0,-1-2 0 0,3 1 0 16,-2 3 0-16,-1 8 0 0,0 0 0 0,4-13 0 15,-3 6 0-15,0-3 0 0,-1 10 0 0,0 0 0 16,0-11-128-16,0 11 128 0,-1-10 0 0,1 10 0 16,0 0 0-16,0-9 0 0,-1 0 0 0,1 9 0 15,0 0 0-15,0 0 0 0,-1-10 0 0,1 10 0 16,0 0-144-16,0-7 144 0,0 7 0 0,0 0 0 15,-3-12 0-15,3 12-128 0,-4-9 128 0,4 9 0 16,-4-10 0-16,4 10 0 0,-3-9 0 0,3 9 0 16,0 0 0-16,-4-10-128 0,0 2 128 0,4 8 0 15,-3-10 0-15,3 10-128 0,-2-7 128 0,1-5 0 0,-1 1-176 0,1 2 176 16,0-3-160-16,-1 5 160 0,1-3 0 0,-3 2-144 16,2-2 144-16,1 1 0 0,1 9-128 0,-2-10 128 15,0 3-128-15,2 7 128 0,-3-7-176 0,3 7 176 16,0 0-208-16,0 0 80 0,-5-7 128 0,5 7-208 15,-4-3 80-15,4 3 128 0,0 0-192 0,0 0 192 16,0 0-160-16,0 0 160 0,0 0-208 0,0 0 48 16,0 0 16-16,0 0 0 0,0 0 144 0,0 0-192 15,12-3 192-15,-12 3-192 0,11-1 192 0,1-1 0 16,-2 0-144-16,-10 2 144 0,13 0 0 0,-1 0 0 0,-2-1 0 16,4 1 128-16,0 0-128 0,2 0 0 15,-1 0-160-15,3 0 160 0,1 0 0 0,1 0 0 0,2 0 0 0,-1 0 0 16,1-2 0-16,-1 1 0 0,1-1 0 0,1-1 0 15,-1-1 0-15,0-2 0 0,0-2 0 0,1 2 0 16,1-3 0-16,0 3 0 0,0-5 0 0,2 5 0 16,-1-3 0-16,-2 2 0 0,0 0 0 0,1-2 0 15,0 4 0-15,0-1 0 0,-1 0 0 0,-1 2 0 16,0 0 0-16,-2-2 0 0,0-1 0 0,-1 2 0 16,0 1 0-16,-1 2 0 0,-4-1 0 0,-1 2 0 15,-2 0 0-15,-1 1 0 0,-1 1 0 0,-9-1 0 16,0 0 0-16,12 4 0 0,-1 1 0 0,-11-5 0 15,8 6 0-15,0-1 0 0,-8-5 0 0,7 10 0 16,-7-10 0-16,7 7 0 0,-7-7 0 0,6 9 0 16,-6-9 0-16,7 6 0 0,-1 0 0 0,-6-6 0 15,0 0 0-15,6 11 0 0,-6-11 0 0,5 10 0 0,0 0 0 16,-5-10 0-16,0 0 0 0,5 14 0 0,-1-4 0 0,0 0 0 16,-4-10 0-16,4 9 0 0,-4-9 0 0,5 10 0 15,-4 0 0-15,3-2 0 0,-4-8 0 0,5 14 0 16,-1-4 0-16,-1 2 0 0,4-1 0 0,-2 1 0 15,-1-1 0-15,0 3 0 0,-1 4 0 0,2 1 0 16,-1-1 0-16,1 2 0 0,0 3 0 0,1 5 0 16,0 0 0-16,-2 2 0 0,0 1 0 0,1-1 0 15,0 8 0-15,-2-1 0 0,3-1 0 0,-1-3 0 16,-2-1 0-16,1-1 0 0,0 1 0 0,-1-4 0 16,-2 0 0-16,0 1 0 0,-1-2 0 0,1 2 0 0,-2-2 0 0,-1 0 0 15,-3-6 0-15,1 0 0 0,0-4 0 0,0 1 0 16,-1-1 0-16,0-1 0 15,0-2 0-15,1-2 0 0,0-1-128 0,0-3-48 0,2 2 0 0,2-10 0 32,0 0-1728-32,0 0-336 0,0 11-80 0</inkml:trace>
  <inkml:trace contextRef="#ctx0" brushRef="#br1" timeOffset="77153.99">6344 18167 13935 0,'0'0'608'0,"0"0"144"0,0 0-608 0,0 0-144 0,-2-9 0 0,-1 3 0 0,1-5 768 0,-2 5 112 16,4 6 16-16,0 0 16 0,-3-11-368 0,1 3-80 15,-1-2-16-15,3 10 0 0,-1-9-112 0,1-1-16 16,-1 2-16-16,1-1 0 0,1 2-112 0,-1 7-32 16,2-12 0-16,1 4 0 0,-1-2-160 0,1 3 0 15,0-3 0-15,-1 2 0 0,1-2 0 0,-1 2 0 16,1-2 0-16,-2 4 0 0,0-5 0 0,-1 11 0 16,3-7 0-16,-1 0 0 0,1-4 128 0,-1 2-128 15,1 0 128-15,0 0-128 0,-2 2 352 0,-1 7-16 16,0 0 0-16,0 0 0 0,4-7-32 0,-4 7-16 15,0 0 0-15,0 0 0 0,0 0-144 0,0 0-16 16,0 0-128-16,0 0 192 0,0 0-192 0,0 0 176 0,0 0-176 0,0 0 160 16,0 0 80-16,0 0 16 0,1 12 0 0,-1 0 0 15,-1 2 32-15,-1 0 16 0,0 0 0 0,1 4 0 16,-1 3-16-16,2 1 0 0,0-3 0 0,0 2 0 16,0 2-96-16,0 2 0 0,2-1-16 0,-1 4 0 15,0-2-176-15,2 3 0 0,-1-1 144 0,1 2-144 16,-1 1 0-16,1-4 128 0,-2 1-128 0,2-3 0 15,-1 4 0-15,1-2 0 0,-3 3 0 0,0 0 0 16,0-4 0-16,0 4 0 0,-2-5 0 0,1 4 128 16,0-2-128-16,-2 2 0 0,0-2 128 0,-1 1-128 15,0-2 224-15,1 1-32 0,0 0 0 0,0 0 0 16,0-3-32-16,1 1-16 0,-1-2 0 0,1-1 0 0,-2-1-144 16,1 3 0-16,1-1 144 0,-1-1-144 0,2-2 0 15,-1 3 128-15,2-3-128 0,0-2 0 0,0-1 0 0,0-3 0 16,0-2 0-16,0 2 128 0,0-2-128 0,0-3 0 15,0-9 0-15,2 10 128 0,-1-2-128 0,1 2 0 16,-2-10 128-16,1 6-128 0,-1-6 128 0,0 0-128 16,0 8 128-16,0-8-128 0,0 0 0 0,0 0 128 15,0 9-128-15,0-9 0 0,0 0 0 0,0 7 0 16,0-7 0-16,0 0 128 0,0 0-128 0,0 0 0 16,0 0 128-16,0 0-128 0,0 0 192 0,0 0-16 15,0 0-16-15,6 8 0 0,-6-8 48 0,0 0 16 16,0 0 0-16,0 0 0 0,8 4 16 0,-8-4 0 15,0 0 0-15,13-2 0 0,-2 1-240 0,0-1 144 0,-3-1-144 16,4-2 128-16,0 1-128 0,2 2 0 0,0-2 0 0,1 1 0 16,3-2 0-16,1 0 0 0,-1 3 0 0,2-1 0 15,2 3 0-15,1-1 0 0,2-4 0 0,1 3 0 16,-1 2 0-16,2 0 0 0,1-1 0 0,0-1 0 16,0-1 0-16,0 2 0 0,-2-3 0 0,0 0 0 15,-2 2 0-15,0 0 0 0,0-3 0 0,2 4 0 16,-2 1 0-16,4 1 0 0,0-1 0 0,1 4 0 15,0 5-128-15,1-1 128 0,-2 0 0 0,1 0 0 16,4 2 0-16,-1-3 0 0,-1-1 0 0,0 0 0 16,-6-2 0-16,-1 0 0 0,-3-2 0 0,-1 1 0 15,-2-2 0-15,-3-1 0 0,2 0 0 0,-3 0 0 16,-3 0 0-16,1 3 0 0,-2-2 0 0,-10-1 128 16,11 1-128-16,-11-1 0 0,0 0 0 0,10 3 128 15,-10-3-128-15,0 0 0 0,12 1 0 0,-12-1 128 0,12 1-128 0,-12-1 0 16,0 0 0-16,12-1 0 0,-12 1 0 0,11-1 128 15,-11 1-128-15,13-8 0 0,-5 1 128 0,-2-1-128 16,0-3 128-16,1-3-128 0,-2 0 240 0,0-3-48 16,-1-3 0-16,0-1 0 0,-2-1 32 0,2-5 0 15,-2-1 0-15,0-6 0 0,-4 1-16 0,2-1 0 16,-2 0 0-16,1-3 0 0,1-1-48 0,0-1-16 16,0-2 0-16,3-2 0 0,-1 2-144 0,0 1 0 15,2 0 0-15,1 1 0 0,-1-2 0 0,1 2 0 16,1-3 0-16,1 5 0 0,-1 1 0 0,1 2 0 15,-2 2 0-15,1 0 128 0,-1 4-128 0,0 3 0 0,0-4 0 16,0 5 0-16,-1-3 0 0,0 4 0 0,1 3 0 16,-1 2 0-16,-2 1 0 0,2 2 0 0,0 0-160 0,1 1 160 15,-1 0 0-15,1-1 0 0,1 1-128 0,-1 0 128 16,0 4 0-16,1-3 0 0,1 3 0 0,0-2 0 16,-1-2 0-16,-2 4 0 0,1 0 0 0,1 2 0 15,1-1-128-15,-1 4 128 0,-6 5 0 0,0 0-144 16,5-9 144-16,-5 9 0 0,0 0 0 0,4-6 0 15,-4 6 0-15,0 0-160 0,0 0 160 0,0 0 0 16,0 0-128-16,0 0 128 0,0 0 0 0,0 0 0 16,0 0 0-16,0 0 0 0,-9-9 0 0,9 9 0 15,-10-4 0-15,0 2 0 0,-2 0 0 0,2 2 0 16,-4 0 0-16,0 2 0 0,-3-1 0 0,1 0 0 16,-1 1 0-16,0-1 0 0,-1-1 0 0,-1 1 0 0,-2-1 0 15,0 0 0-15,-2 0 0 0,-1 3 0 0,0-2 0 16,-1 0 128-16,0-1-128 0,0 1 0 0,-1 1 128 0,-1-1-128 15,-3 2 0-15,-3-2 144 0,-3-1-144 0,3-1 0 16,-2-1 0-16,0 1 0 0,1 0 0 0,1-1 0 16,0 1 0-16,1 0 0 0,2 1 0 0,-1-1 0 15,1-2 0-15,2 2 0 0,-2 1 0 0,2-1 0 16,2-1 128-16,-3 1-128 0,-3-2 0 0,3 1 0 16,-1-2 0-16,2-1 0 0,3 1 0 0,1 2 0 15,-2 0 0-15,6 1 0 0,-2 0 0 0,2 0 0 16,0-1 0-16,1 1 0 0,1 5 0 0,1-2 0 15,3-2 0-15,0 2 0 0,-1-2 0 0,1 1-144 0,3 2 144 0,1-2 0 16,1 0-192-16,9-1 192 0,-9 4-192 0,9-4 192 16,-9 1-240-16,9-1 64 0,0 0 16 0,0 0 0 31,0 0-224-31,0 0-32 0,0 0-16 0,0 0-9632 0,0 0-1936 0</inkml:trace>
  <inkml:trace contextRef="#ctx0" brushRef="#br1" timeOffset="82323.32">25693 8690 5519 0,'0'0'496'0,"0"0"-496"15,0 0 0-15,0 0 0 0,0 0 1056 0,0 0 112 16,0 0 32-16,0 0 0 0,-9-4-480 0,9 4-80 0,0 0-32 0,0 0 0 15,0 0-32-15,0 0-16 16,0 0 0-16,0 0 0 0,0 0-64 0,0 0-16 0,0 0 0 0,0 0 0 16,0 0 144-16,0 0 16 0,0 0 16 0,0 0 0 15,0 0-16-15,0 0-16 0,8 11 0 0,-2 1 0 16,3-3-224-16,-2 3-32 0,-1-1-16 0,0 1 0 16,2 2-160-16,1 0-16 0,0-1-16 0,1 2 0 15,-2 2-160-15,-1-1 0 0,-1 2 144 0,3 0-144 16,0 0 128-16,-1-1-128 0,-2 1 160 0,2 0-160 15,-2-1 256-15,2 0-64 0,0 0 0 0,-2 1 0 16,-1-1-64-16,1 1-128 0,1 0 176 0,-1 0-176 16,0 1 288-16,2-1-48 0,0-1-16 0,-2 1 0 15,2 1-16-15,-3-1 0 0,-1 0 0 0,1-2 0 16,2 2-208-16,0-3 176 0,1 1-176 0,1-4 160 0,0 2-160 0,-1 2 0 16,1 0 0-16,0-1 0 0,0 1 0 0,1-1 0 15,0 1 0-15,0 1 0 0,-2-4 0 0,3 1 128 16,-1-4-128-16,0 3 0 0,2 1 0 0,-2-2 0 15,-2-2 128-15,1 4-128 0,0-5 0 0,1 1 0 16,0 2 0-16,1-2 128 0,1 0-128 0,-2-2 0 16,-2 2 0-16,0-2 128 0,1-1-128 0,0-2 0 15,-1 2 0-15,-1 2 0 0,2-4 0 0,0 0 128 16,0 0-128-16,-2-1 0 0,-7-4 128 0,12 4-128 16,2-1 0-16,-2 0 128 0,-12-3-128 0,10 1 192 15,-10-1-192-15,11 0 192 0,-1-1-192 0,1 0 160 16,-11 1-160-16,11-3 160 0,-11 3-160 0,13-1 128 0,-2-3-128 15,1 3 128-15,-12 1-128 0,11-3 0 0,1 1 144 0,-12 2-144 16,12-5 0-16,-2-1 144 0,1 4-144 0,-11 2 0 16,12-4 128-16,1-1-128 0,-2 1 0 0,1 0 0 15,-2 1 128-15,1-4-128 0,0 2 0 0,0 1 0 16,1-1 0-16,0-1 0 0,0 1 128 0,-1-2-128 16,3-3 0-16,-1 3 0 0,1-4 0 0,-1 6 0 15,1-1 0-15,-2 0 0 0,5 1 0 0,-3-3 0 16,-2 2 0-16,1-5 0 0,-3 4 0 0,2-3 0 15,-1 2 128-15,1 2-128 0,-1-2 0 0,-1 0 0 16,0-2 0-16,1 3 0 0,-1-4 0 0,0 4 0 16,-2-3 128-16,0 2-128 0,0-3 0 0,0 3 0 15,-1 0 0-15,1 2 0 0,0-4 0 0,0 2 0 0,0 3 0 16,-2-4 0-16,2 3 0 0,0-2 0 16,1 2 0-16,0 1 0 0,-2-3 0 0,2 2 0 0,1-1 0 0,-2 0 0 15,-4 2 0-15,-4 5 0 0,7-10 0 0,2 3 0 16,-1 1 0-16,1-2 0 0,1 3 0 0,0-2 0 15,0 0 0-15,2 2 0 0,-3-5 0 0,1 1 0 16,0-1 0-16,0 2 0 0,0-2 0 0,0 4 0 16,-1-2 0-16,1 2 0 0,-1-1 0 0,2 0 0 15,-11 7 128-15,10-7-128 0,0 2 0 0,-3-2 0 16,-7 7 0-16,9-5 0 0,2-3 0 0,-4 3 0 16,-7 5 0-16,9-5 0 0,-1 1 144 0,-8 4-144 15,10-6 0-15,-10 6 144 0,7-4-144 0,-7 4 160 0,8-4-160 0,0 1 160 16,-8 3-160-16,9-2 0 15,-9 2 0-15,9-1 0 0,-9 1 128 0,0 0-128 0,10-3 0 0,-1 3 128 16,-9 0-128-16,0 0 0 0,11 5 0 0,-3-2 0 16,-8-3 0-16,10 1 0 0,-10-1 0 0,9 5 128 15,0-1-128-15,0 2 0 0,-9-6 0 0,7 4 0 16,-7-4 0-16,10 5 0 0,-2 2 0 0,-2-2 0 16,-6-5 0-16,8 6 128 0,-8-6-128 0,8 9 0 15,-8-9 128-15,10 6-128 0,-10-6 128 0,10 9-128 16,-2-3 144-16,-1 1-144 0,-7-7 160 0,9 9-160 15,-9-9 176-15,9 7-176 0,-1 2 192 0,-2-2-192 16,-6-7 176-16,11 11-176 0,0-5 160 0,-3 1-160 16,-8-7 128-16,9 7-128 0,-9-7 0 0,12 5 144 15,-2 3-144-15,-10-8 0 0,10 6 0 0,-10-6 128 16,10 4-128-16,0 0 0 0,-10-4 0 0,12 6 0 16,-2-2 0-16,-10-4 128 0,12 3-128 0,-1-1 0 0,-1 1 0 0,-10-3 0 15,0 0 128-15,14 1-128 16,-2-1 0-16,-2 0 0 0,-10 0 144 0,12 0-144 0,0 0 0 0,-3 0 0 15,-9 0 0-15,11-1 128 0,-1 0-128 0,-10 1 176 16,12-3-176-16,-2 2 192 0,-10 1-64 0,13-3-128 16,-2 2 192-16,-1-2-64 0,-10 3 16 0,10-6 0 15,-2 1 0-15,0 1 0 0,-1 0 0 0,1-2 0 16,1 1 0-16,-4 1 0 0,1-4-144 0,2 2 192 16,-2 0-192-16,2-3 192 0,0 1-192 0,-1-1 128 15,-2 4-128-15,2-4 128 0,2 0-128 0,-3 3 0 16,0-2 144-16,2 3-144 0,-8 5 0 0,6-10 0 15,1 3 0-15,-1-1 0 0,2 0 0 0,-2 3 0 0,-1-4 0 0,1 3 0 16,1 1 0-16,0-3 0 0,1 3 0 0,-8 5 0 16,9-4 0-16,-2-2 0 0,-7 6 0 0,11-5 0 15,-1 2 0-15,0 1 0 0,-10 2 0 0,10-1 0 16,-10 1 0-16,10-2 0 0,-10 2 0 0,13 2 0 16,-3-2 0-16,-10 0 0 0,12 1 0 0,-1 1 0 15,-11-2 0-15,13 6 0 0,-13-6 0 0,14 6 0 16,-3-2 0-16,1-1 0 0,-2 3 0 0,-1 0-128 15,-9-6 128-15,11 5 0 0,-1 0 0 0,-1 1 0 16,-9-6 0-16,13 7 0 0,-2-3 0 0,3 2 0 16,-1 2 0-16,1-3 0 0,-1 2 0 0,1-2 0 15,0-2 0-15,-2 1 0 0,1 0 0 0,1 2-128 16,-1-4 128-16,1 2 0 0,1 0 0 0,-1 0 0 16,0-2 0-16,-1 1 0 0,-1-2 0 0,0 1 0 15,-2-1 0-15,0 1 0 0,0 0 0 0,1-2 0 0,-1-2 0 0,-10 2 0 16,12-1 0-16,-1 1 128 0,-11 0-128 0,12 0 0 15,1-1 0-15,-2 0 0 0,1-1 0 0,-2-2 0 16,-1-2 0-16,1 1 128 0,0 0-128 0,2-1 0 16,0 0 0-16,0 1 0 0,-1 0 0 0,2-1 0 15,-3 0 0-15,2 2 0 0,-1-3 0 0,-1 4 0 16,0-1 0-16,-1 3 0 0,0-2 0 0,0 0 0 16,-9 3 0-16,13-3 0 0,0 1 0 0,-2 1 0 15,-11 1 0-15,13-1 0 0,-2 1 0 0,3 0 0 16,-4 1 0-16,-1-1 0 0,-9 0 0 0,10 3 0 15,1 0 0-15,-3-1 0 0,-8-2 0 0,13 1 0 16,-1-1 0-16,-1 1 0 0,0-1 0 0,0 2 0 0,0-4 0 16,-1 0 0-16,0-2 0 0,-1 1 0 0,0 1 0 0,0-1 0 15,0 1 0-15,2-1 0 0,-2 2 0 0,0-3 0 16,-1 0 0-16,1 0 0 0,2 2 0 0,-2-1 0 16,-9 3 0-16,12-5 0 0,-1 2 0 0,-1-1 0 15,-10 4 0-15,12-4 0 0,-2-4 0 0,-1 3 0 16,0 1 0-16,-1 1 0 0,-8 3 0 0,12-4 0 15,-3 1 0-15,-9 3 0 0,11-2 0 0,-11 2 0 16,12 0 0-16,-2 1 0 0,-10-1 0 0,13 1 0 16,-3 4 0-16,-10-5 0 0,12 5 0 0,0-1 0 15,-1 0 0-15,0 2 0 0,-1-2 0 0,1-1 0 16,2-1 0-16,-2 0 0 0,2 4 0 0,-2-2 0 16,0-2 0-16,0-1 0 0,-11-1 0 0,10 2 0 0,-10-2-352 0,9 1 16 15,-9-1 0-15,0 0-9392 16,0 0-1888-16</inkml:trace>
  <inkml:trace contextRef="#ctx0" brushRef="#br1" timeOffset="86308.34">26547 13993 3679 0,'0'0'320'0,"-5"-7"-320"0,-1-3 0 0,1 4 0 15,0-1 1536-15,0-2 256 0,2 3 32 0,3 6 16 16,-2-11-640-16,0 3-128 0,2 8-32 0,-1-10 0 0,0 4-176 0,1 6-32 16,0 0-16-16,-1-11 0 0,-2 5 16 0,3 6 0 15,0 0 0-15,-1-10 0 0,1 10 64 0,0 0 32 16,-4-7 0-16,4 7 0 0,0 0-192 0,0 0-32 16,0 0-16-16,0 0 0 0,0 0-128 0,0 0-32 15,0 0 0-15,0 0 0 0,0 0-144 0,-3 8-48 16,3-8 0-16,-2 14 0 0,-2 1-112 0,2-1-32 15,-1 2 0-15,0-1 0 0,1 3-64 0,-1 3 0 16,1 1-128-16,1-3 192 0,-2 0-192 0,2 3 176 16,-1 3-176-16,1-3 160 0,0-2-32 0,0 3-128 0,-2 2 192 15,1-2-64-15,-1-3 896 0,2 2 192 0,-1-2 16 0,1 2 16 32,0-2-1600-32,1-1-320 0,0-2-64 0,1-2-16 0,0-1 752 0,2 1 0 0,0 1 240 0,2-2-64 15,-3-4-48-15,3 0 0 0,0 1 0 0,2-2 0 16,-1 2 0-16,2-5-128 0,-8-6 192 0,10 11-64 15,-1-4-128-15,2-1 160 0,-2 0-160 0,0-3 160 16,-9-3-160-16,13 0 192 0,-2 0-192 0,1 0 192 16,-1 0-64-16,-1-1 0 0,0-2 0 0,1 2 0 15,1-3-128-15,0 1 160 0,-1 0-160 0,1 0 160 16,0 3-160-16,0-2 128 0,-1-1-128 0,1-1 128 16,-2 2-128-16,2 0 0 0,1 1 0 0,2 1 0 15,-2-2 128-15,1-1-128 0,-1-1 0 0,0 0 128 16,-2 3-128-16,2-1 128 0,-2-3-128 0,3 2 128 15,-2-1-128-15,-2-1 128 0,2 1-128 0,2 0 128 16,2-1-128-16,-2-2 0 0,-3 2 144 0,1-6-144 0,0 4 0 0,2-3 128 16,-1 2-128-16,0 0 0 15,1 0 0-15,-3-1 144 0,1 2-144 0,-1 3 0 0,2-1 0 0,-1-1 0 16,1 1 0-16,0 1 0 0,-2 0 0 0,2 1 0 16,0 0 0-16,1 2 0 0,-2-1 0 0,1 1 0 15,1 1 160-15,-1 1-160 0,-1-1 0 0,2 2 0 16,-2 0 0-16,1 1 0 0,-2 2-128 0,0-1 128 15,1-2 0-15,1 2 0 0,-2 2 0 0,1-1 0 16,-2 2 0-16,0 2 0 0,-1-3 0 0,2 4 0 16,-1-1 0-16,1 4 0 0,-3-4 0 0,1 1 0 15,-1 1 0-15,-2 0 0 0,1 1 0 0,-1 1 0 16,2-2 0-16,-1 2 0 0,-4 0 0 0,1-2 0 0,1 2 0 0,-1-2 0 16,-4-11 0-16,5 11 0 0,-2 0 0 0,-3-11 0 15,4 8 0-15,-4-8 0 0,0 0 128 0,0 0-128 16,4 10 0-16,-4-10 128 0,0 0-128 0,0 0 128 15,0 0-128-15,0 0 192 0,0 0-192 0,0 0 192 16,0 0-192-16,0 0 160 0,0 0-160 0,0 0 160 16,0 0-160-16,0 0 128 0,-1-10-128 0,1 10 128 15,0 0-128-15,0 0 0 0,0 0 144 0,0 0-144 16,0 0 0-16,1-8 0 0,-1 8 0 0,4-11 128 16,-2 3-128-16,3-1 0 0,-5 9 0 0,11-6 0 15,-2-3 0-15,1 1 0 0,0 1 0 0,1-1 0 16,0 4 0-16,-1-2 0 0,1-2 0 0,1 4 0 15,-1 1 0-15,-1-3 0 0,3 1 0 0,-2 3 0 16,1-2 0-16,2 0 0 0,0-1 0 0,0 1 0 0,1 2 0 0,-1-1 0 16,2-1 0-16,0-1-128 0,-1 0 128 0,1 1 0 15,0-2 0-15,-1 0 0 0,0-1 0 0,-1 0 0 16,-1 0 0-16,0 1 0 0,-2-3 0 0,1 4 0 16,-2-3 0-16,0 3 0 0,0 1 0 0,0 1 0 15,-1-4 0-15,0 2 0 0,0 0 0 0,0-1 0 16,0 2 0-16,1 1 0 0,-1 1 0 0,-9 2 0 15,0 0 0-15,0 0 0 0,0 0 0 0,0 0 0 16,10 0 0-16,-10 0 0 0,0 0 0 0,10 6 0 16,-10-6 0-16,8 12 0 0,-8-12 0 0,6 11 0 15,-6-11 0-15,6 13 0 0,0-2 0 0,-1-2 0 16,0 1 0-16,-5-10 0 0,0 0 0 0,7 9 0 16,-7-9 0-16,9 8 0 0,-9-8 0 0,0 0 0 0,0 0 0 0,12 0 0 15,-12 0 0-15,10-1 0 0,-10 1 128 0,9-9-128 16,-2 1 128-16,0 0-128 0,-3 1 128 0,-1-1-128 15,1-3 0-15,0-1 128 0,-1 2-128 0,0-4 0 16,1 1 0-16,-1 3 144 0,-3-1-144 0,1-1 0 16,0 1 128-16,0-3-128 0,1 0 0 0,-2 0 0 15,0-1 0-15,2 0 0 0,-2 1 128 0,2-3-128 16,-2-1 0-16,0 3 0 0,2 1 0 0,1 1 0 16,-1-1 0-16,1-1 0 0,1 1 0 0,-1 4 0 15,0-2-160-15,-2 4 160 0,-1-4-160 0,0 12 160 16,0 0-192-16,3-9 48 0,-3 9 16 0,0 0 0 15,-2-7 128-15,2 7-208 0,0 0 80 0,0 0 128 16,-2-6-224-16,2 6 80 0,-6-6 16 0,6 6 0 16,0 0 128-16,0 0-128 0,0 0 128 0,0 0-128 0,0 0 128 0,0 0 0 15,0 0 0-15,-3 10 0 0,3-10 0 0,0 0-160 16,-1 12 160-16,-1-2 0 0,2-10-128 0,0 13 128 16,0-13 0-16,2 10 0 0,-1 3 0 0,0-1 0 15,-1-12 0-15,2 14 0 0,-1 0 0 0,-1-1 0 16,-1 0 0-16,1-3 0 0,0 1 0 0,0 2-128 15,-2-2 128-15,1 1 0 0,0-1 0 0,-3-1 0 16,-2 4 0-16,2 0 0 0,-1-2 0 0,-2 2 0 16,-2-1 0-16,-1 2 0 0,0-1 0 0,-1-2 0 15,-1 2 144-15,1 0-144 0,-2-3 144 0,2 0-144 16,0 0 160-16,1-3-160 0,-2 1 128 0,0-3-128 0,-2 2 0 0,4 0 0 16,0-5 128-16,0 2-128 0,-2 1 0 0,3-3 144 15,-2-1-144-15,-1-2 0 16,0 0 0-16,-1-2 128 0,-2 1-128 0,-2 0 0 0,-1 0 144 0,2-2-144 15,-2 0 0-15,0 1 0 0,-1-1 0 0,1 1 128 16,2 1-128-16,1-2 0 0,1-1 0 0,0 3 0 16,1-2 0-16,2 2 0 0,-1 0 0 0,2 0 0 15,0-2 0-15,1 3 0 0,-1-1 0 0,1 1 0 16,0-1 0-16,1 1 0 0,1-2 0 0,-1 2 0 16,0 0 0-16,8 0 0 0,-6 3 0 0,-3-2 0 15,2 2 0-15,7-3-128 0,-9 6 128 0,9-6 0 16,-7 9 0-16,1-3-128 0,6-6 128 0,-3 13 0 15,3-13 0-15,-1 13-160 0,1-3 160 0,0 3 0 16,1-2-128-16,2-1 128 0,-1 3 0 0,1 0 0 0,0-2 0 0,-1 3-128 16,1 1 128-16,-1-1 0 0,1-2 0 15,-1 2 0-15,0 1 0 0,-1-4 0 0,0-2 0 0,-1-9 0 16,3 12 0-16,-1-3 0 0,1 2 0 0,-3-11 0 16,2 9 0-16,-2-9 0 0,4 10 0 0,-4-10 128 15,3 9-128-15,-3-9 0 0,0 0 128 0,0 0-128 16,0 0 0-16,5 8 0 0,-5-8 128 0,0 0-128 15,0 0 0-15,0 0 144 0,0 0-144 0,0 0 128 16,0 0-128-16,0 0 128 0,0 0-128 0,0 0 0 16,-8 3 0-16,-1 1 0 0,2 0 0 0,7-4 0 15,-9 5 128-15,9-5-128 0,-9-1 0 0,0 0 0 16,9 1 0-16,-9-3 0 0,9 3 128 0,-9-4-128 16,-1 0 0-16,0 2 128 0,0-1-128 0,-1 3 0 15,11 0 0-15,-12-7 0 0,-1-1 0 0,3-2 0 0,0 4 0 0,-1-1 128 16,3-4-128-16,-1 2 0 0,0 1 0 0,1 2 128 15,0-4-128-15,1 2 0 0,-2-2 0 0,1 4 0 16,-2-3 0-16,4 2 0 0,-1-3 0 0,0 2 0 16,-1 0 0-16,2 0 0 0,-1 2 0 0,2-2 0 15,0 3 0-15,0-1 0 0,1-2 0 0,1 2 0 16,0-2 0-16,3 8 0 0,-4-8 0 0,4 8 0 16,0 0 0-16,0 0 0 0,0 0 0 0,0 0 0 15,0 0 0-15,0 0 0 0,0 0-144 0,0 0 144 16,0 0 0-16,-6 7-128 0,6-7 128 0,-5 11 0 15,1 2-128-15,1-4 128 0,3-9 0 0,0 14 0 16,-2-3 0-16,2-1-128 0,2 2 128 0,0-3 0 16,-2-9 0-16,4 11 0 0,-3-3 0 0,-1-8 0 15,0 10 0-15,0-10 0 0,0 8 0 0,0-8 0 0,-1 11 0 0,-1 0 0 16,2-11 0-16,0 0 0 0,-7 5 0 0,-1 2 0 16,2-1 0-16,-3-1 0 0,0-1 128 0,0 1-128 15,0 2 0-15,0-4 0 0,0 2 0 0,0-1 128 16,0 0-128-16,1-1 0 0,-1-2 0 0,0-1 0 15,0-1 0-15,0-1 0 0,-2 1 0 0,2 0 128 16,-3-3-128-16,1 3 0 0,-2-1 0 0,0 2 0 16,1-1 128-16,-4-1-128 0,1-1 0 0,1-1 0 15,0 0 0-15,-1 3 0 0,0-3 0 0,-3 2 0 16,0-1 0-16,0 2 0 0,2 0 0 0,-2-2 128 16,0-2-128-16,0 0 0 0,2 0 0 0,-1-3 0 15,1 2 0-15,2 1 0 0,1-7 0 0,0 1 0 0,2 1 0 0,-1-5 0 16,2-3 0-16,1 0 0 0,-1-1 0 15,3 1 0-15,-2-1 0 0,1 0 0 0,0-5-160 0,1 1 160 16,-2-1 0-16,3-3 0 0,-2 2 0 0,2 1-128 16,-1-1 128-16,1 5 0 0,0 0 0 0,-2 2 0 15,4 1 0-15,-1 2 0 0,-1 0 0 0,1 2 0 16,0 0 0-16,1 1 0 0,0 4 0 0,1-1 0 16,1 3 0-16,2 6-128 0,-4-9 128 0,4 9 0 15,-1-9 0-15,1 9 0 0,0 0 0 0,0-10-128 16,0 2 128-16,0 8 0 0,0 0 0 0,0 0 0 15,0 0 0-15,0 0 0 0,1-9 0 0,-1 9-128 16,0 0 128-16,0 0 0 0,0 0-144 0,0 0 144 16,0 0 0-16,1 14-144 0,-2 2 144 0,1-1 0 15,-1 4-128-15,-1-1 128 0,1 0 0 0,0 2 0 0,0 0 0 16,3 2-128-16,1 1 128 0,1-2 0 0,-1 1 0 0,5 1 0 16,0 0-128-16,0-3 128 0,4-1 0 0,-1-1 0 15,2-3 0-15,1-3 0 0,0-1 0 0,1 0-128 16,3-4 128-16,0 0 0 0,0 2 0 0,-1-4 0 15,3-3 0-15,0-2 0 0,-1 0 0 0,3-3 0 16,-1-1 0-16,1-1 0 0,-2-2 0 0,2 0 0 16,2-3 0-16,-1 2 0 0,-3-3 0 0,2 2 0 15,-1-4 0-15,1 2 0 0,1 2 0 0,-2-2 0 16,0 3 128-16,0-2-128 0,1 5 0 0,-3 1 0 16,-1-4 0-16,0 4 0 0,-2 2 0 0,-1 1 0 15,1 1 0-15,-5 1 0 0,2 0 0 0,0 2 0 0,-2 1 0 0,0 2 0 16,1-1 0-16,-1 3-128 0,1 2 128 0,-1 3 0 15,-1-2 0-15,-2 2-128 0,3 2 128 0,-4-2 0 16,2-2 0-16,-3 2 0 0,0 0 0 0,-1-2 0 16,-1 0 0-16,0 2 0 0,-3-3 0 0,2 2 0 15,-3-1 0-15,0-3 0 0,0-8 0 0,-3 11 0 16,3-11 0-16,-3 9 0 0,3-9 0 0,-6 9 144 16,6-9-144-16,0 0 0 0,0 0 144 0,0 0-144 15,0 0 128-15,0 0-128 0,0 0 128 0,0 0-128 16,-10-5 0-16,10 5 0 0,0 0 0 0,-4-8 128 15,3-1-128-15,1 9 0 0,4-9 0 0,4-2 0 16,1 2 0-16,2-4 0 0,-1 2-144 0,7 1 144 16,0-2 0-16,1 4 0 0,0-4 0 0,0 3 0 15,3-2-128-15,-1 2 128 0,0 0 0 0,1 0 0 0,1 1 0 0,1 2 0 16,1-4-144-16,2 1 144 0,-1-2 0 0,-1 0 0 16,0 2 0-16,-1-2 0 0,0-2 0 0,-1-2 0 15,-1 0 0-15,-3-2 0 0,-1 2 0 0,-2-1 0 16,0-4 128-16,-1 1-128 0,-1 0 0 0,1-4 128 15,0-3-128-15,-2 3 0 0,0-6 144 0,-3 1-144 16,-2-3 128-16,-2 2-128 0,-1 2 0 0,0 1 128 16,-1 3-128-16,-1 4 0 0,-2 3 0 0,0 4 0 15,-1 3 0-15,0 4 0 0,1 5-144 0,0 0-112 16,0 0-32-16,0 0 0 16,0 0-2160-16,-11 3-432 0,-5 3-96 0,3 5-16 0</inkml:trace>
  <inkml:trace contextRef="#ctx0" brushRef="#br1" timeOffset="92784.77">26375 14205 5007 0,'0'0'208'0,"0"0"64"0,-2-8-272 0,1-2 0 15,1 10 0-15,0-11 0 0,0 2 0 0,1-3 0 16,1 3 0-16,-2 9 0 0,2-14 0 0,1 3 0 15,-1 1 0-15,-2 10 0 0,0 0 128 0,0-10-128 16,0-1 192-16,0 11-192 0,0 0 864 0,0 0 64 16,0 0 16-16,0 0 0 0,-9-5 208 0,9 5 32 15,-10 0 16-15,10 0 0 0,-9 0-368 0,9 0-64 16,-10 4 0-16,1 0-16 0,9-4 48 0,-9 3 16 16,9-3 0-16,-9 5 0 0,3 2-224 0,1 0-32 15,5-7-16-15,-8 10 0 0,3-1-208 0,0 3-32 16,3-3-16-16,-1 3 0 0,1 0-288 0,0 0 160 15,2 1-160-15,2-1 128 0,-2-12-128 0,5 13 0 16,0 0 0-16,1 1 0 0,-1 0 0 0,1-4 0 0,1 3 0 0,-1 1 0 16,2-3 0-16,-1 0 0 0,-1 0 0 0,2-4 0 15,0 3 0-15,0-3 192 0,-8-7-32 0,11 9 0 16,-1-2 128-16,-10-7 32 0,10 8 0 0,-1 0 0 16,-9-8 0-16,13 3 0 0,1 1 0 0,-5-1 0 15,-9-3 32-15,11 0 16 0,0 0 0 0,-1 0 0 16,-10 0-128-16,14-2-32 0,-2 1 0 0,0-1 0 15,-1-1-64-15,1 1-16 0,-1-4 0 0,2 3 0 16,0-1-128-16,1 1 160 0,-2-2-160 0,2-2 160 16,2 1-160-16,1 3 0 0,-1-2 144 0,0 1-144 15,3 0 0-15,-2 1 0 0,-1 1 0 0,-1-1 0 16,1-2 0-16,-1 1 0 0,-1 2 0 0,1 2 0 0,-1-1 0 16,-1 1 0-16,-2 1 0 0,2 0 0 0,-2 0 0 0,1 1 0 15,-1 0 0-15,0 1 0 0,-1 1 0 0,1-3 0 16,2-1 0-16,-3 0 0 0,1 0 0 0,-11 0 0 15,12 2 0-15,-1 0 0 0,1 0 0 0,-1 1 0 16,-1-2 0-16,2 4 0 0,-1-1 0 0,1 0 0 16,-1 2 0-16,2 3 0 0,-2-1 0 0,1 3 0 15,-1-2 0-15,1 1 0 0,-1 2 0 0,-1-4-128 16,-2 3 128-16,-1-2 0 0,-1 3 0 0,-1-3 0 16,-2 3 0-16,0 0 0 0,-3-2 0 0,0 2 0 15,-3 1 0-15,1-4 0 0,-3-1 176 0,0 1-48 16,-3 4 0-16,2-8 0 0,-3 0 112 0,0 2 16 15,0-4 0-15,9-3 0 0,-10 5-64 0,2 1 0 0,8-6 0 16,-9 3 0-16,9-3-192 0,0 0 176 0,-9 0-176 0,9 0 160 16,0 0 0-16,0 0 0 0,0 0 0 0,0 0 0 15,0-12 32-15,6 0 16 0,0 1 0 0,4-3 0 16,2 0-80-16,3-1 0 0,1-2-128 0,2 4 192 16,1 1-192-16,2 0 0 0,0 2 0 0,-1-1 0 15,0 3 0-15,0 0 0 0,-1 3 0 0,0 3 0 16,-4-2 0-16,1 3 0 0,-2 1 0 0,-2 2-160 15,0 2 160-15,-1 0 0 0,1 1-144 0,-1 2 144 16,-1 0 0-16,0 3 0 0,-2-2-144 0,3 3 144 16,1-2 0-16,-2 1 0 0,-1-2 0 0,1-1 0 15,1-3 0-15,2 0 0 0,2 0 0 0,-1 0 0 16,3-3 0-16,1-2 0 0,1-6 0 0,1 1 0 0,4 3 0 0,2-6 144 16,0 1-144-16,1-5 128 0,-1 0-128 0,-1 2 0 15,-1-3 144-15,0-4-144 0,-1 0 0 0,-3-1 144 16,-2 1-144-16,-1-1 0 0,-3-1 208 0,-1 0-64 15,-2-1-16-15,-1 3 0 0,-2 3 48 0,-4-1 0 16,1 0 0-16,-2 2 0 0,-1 2 16 0,-2 3 16 16,0 9 0-16,-2-12 0 0,1 0-208 0,-1 4 176 15,2 8-176-15,0 0 160 16,0 0-464-16,0 0-80 0,0 0-32 0,-9 1-9408 16,9-1-1888-16</inkml:trace>
  <inkml:trace contextRef="#ctx0" brushRef="#br2" timeOffset="100924.6">18942 13827 8287 0,'0'0'368'0,"-7"-1"80"0,-1-4-448 0,2 0 0 15,6 5 0-15,-8-5 0 0,2 0 1536 0,6 5 240 16,-7-9 32-16,1 4 16 0,6 5-736 0,-4-5-128 16,4 5-48-16,-4-8 0 0,4 8-160 0,0 0-48 15,0 0 0-15,0 0 0 0,-3-6-144 0,3 6-48 0,0 0 0 0,0 0 0 16,0 0 32-16,0 0 0 15,0 0 0-15,0 0 0 0,0 0-224 0,0 0-32 16,0 0-16-16,0 0 0 0,0 0 128 0,0 0 32 16,0 0 0-16,7 7 0 0,-7-7-112 0,9 12-32 0,-1 3 0 0,-1-1 0 15,4 1-80-15,-4 6-16 16,3-1 0-16,-1 2 0 0,0-1 0 0,0 2 0 0,0 2 0 0,0 0 0 16,0 3 64-16,0-6 0 0,1 0 0 0,0 0 0 15,-1 1-48-15,1-3 0 0,1 3 0 0,2-2 0 16,0-2-32-16,0 3-16 0,-2-2 0 0,2 1 0 15,-1 0 32-15,2 0 16 0,0-4 0 0,3 3 0 16,1-3-64-16,-4 0-16 0,1-1 0 0,1 0 0 16,0-1 64-16,2-1 16 0,1 0 0 0,0-3 0 0,-2 1-16 15,3-3 0-15,0 2 0 0,0-2 0 16,1 1-32-16,0 2-16 0,1-7 0 0,-3 1 0 0,1 7-16 0,0-4-128 16,2-1 192-16,1-1-64 0,1-1-128 0,-2-1 160 15,-1-1-160-15,1 1 160 0,0 2-160 0,2-4 128 16,1 1-128-16,1 4 128 0,-1-3-128 0,0-1 0 15,2 1 144-15,-3 0-144 0,0-1 0 0,1-1 128 16,-1 1-128-16,-1-1 0 0,-2 1 0 0,2-2 128 16,-3 2-128-16,1-1 0 0,-1-3 0 0,2 0 0 15,-1 0 0-15,1 0 128 0,0 1-128 0,0-1 0 16,3 0 0-16,0 0 0 0,0 1 0 0,3-1 0 16,-2-1 128-16,2 0-128 0,1 1 0 0,0 0 0 15,0 0 0-15,2-3 128 0,-3 0-128 0,0-2 0 16,-3-2 0-16,1 2 128 0,-2-2-128 0,-1-2 0 15,1 1 128-15,-2-1-128 0,-1 4 0 0,2-3 0 16,-1 0 0-16,3-2 128 0,-2 2-128 0,0-2 128 16,1 3-128-16,0-3 128 0,2-1-128 0,-4-3 0 15,1 4 128-15,0 1-128 0,0-2 0 0,0 2 128 0,1-2-128 0,-1 3 0 16,-1-2 0-16,-1 2 0 0,0-2 0 0,-1 2 128 16,0-3-128-16,1 3 0 0,-4-1 0 0,2 4 128 15,-1-2-128-15,0 2 0 0,0-1 0 0,0 4 0 16,-1-2 0-16,1 0 0 0,-3 4 0 0,3 0 0 15,3-1 0-15,-1 0 0 0,0 1 0 0,2 0-128 16,2-2 128-16,1 2 0 0,1 0 0 0,1 0 0 0,1 0 0 0,-1 2 0 16,0-1 0-16,-1 2 0 0,-1 0 0 0,-1 1 0 15,0 0 0-15,-2 1 0 0,-2 1 0 0,-1-2 0 16,-1 3 0-16,0 2 0 0,0-2 0 0,0 3 0 16,-3-1 0-16,-1 1 0 0,0-2 0 0,-2 3 0 15,-1-2 0-15,-4 2-128 0,2-4 128 0,0 2 0 16,-9-9 0-16,8 9 0 0,-2 1 0 0,0-4 0 15,-6-6 0-15,5 11 0 0,-1-5 0 0,-4-6 0 16,3 13 0-16,-1-7 128 0,-2-6-128 0,0 0 176 16,0 0-176-16,0 0 192 0,0 0-64 0,0 0-128 15,0 0 192-15,0 0-64 0,0 0-128 0,4-8 128 16,0-2-128-16,2 3 128 0,2-5-128 0,1 5 0 0,1 0 0 0,0-2 0 16,2-1 0-16,0 3 0 0,0-4 0 0,2 4 0 15,0-3 0-15,1 2 0 0,-1-1 0 0,0 0 0 16,-1 0 0-16,2 0 0 0,-2-1 0 0,3 3 0 15,-1 1 0-15,1-1 0 0,0 2 0 0,3 2 0 16,0-1 0-16,3 1 0 0,1-1-128 0,1 1 128 16,1 1 0-16,2 0 0 0,0 1 0 0,2-1 0 15,2 2 0-15,-1 1 0 0,-3 3-128 0,2-1 128 16,-4 5 0-16,3 0 0 0,0 1-144 0,2 0 144 16,-4 2 0-16,2-3 0 0,0 2-128 0,0-4 128 15,1 0 0-15,1 2 0 0,0-4 0 0,3 1 0 16,1 4 0-16,1-5 0 0,-2 0 0 0,1-3 0 15,-1-2 0-15,0 1 0 0,0-2 0 0,0 1 0 16,-3-2 0-16,-1 1 176 0,0 1-176 0,2-3 160 0,-1 1-160 0,1 1 160 16,0-1-160-16,2 2 160 0,0-2-160 0,4 1 0 15,0-2 144-15,0 1-144 0,-3 0 0 0,6-1 144 16,-5 0-144-16,2-5 0 0,0 3 128 0,0-4-128 16,0 2 0-16,1-2 0 0,3 2 128 0,2-5-128 15,0-2 0-15,2 0 0 0,-1 2 144 0,2-2-144 16,-3-1 0-16,-1-4 144 0,-3-1-16 0,-3-3-128 15,0 0 192-15,-2-1-64 0,1-4 16 0,1 0 0 16,-2 1 0-16,1-3 0 0,-2 5 16 0,-1 0 0 16,-3 5 0-16,-4 0 0 0,-2 2-32 0,-3 3 0 15,-3-1 0-15,-3 2 0 0,-3 2-128 0,-2 3 0 16,-2-1 144-16,-2 2-144 0,-3-1 0 0,-2-1-160 0,-1 1 16 0,-3 4-12016 16,-1-2-2416-1</inkml:trace>
  <inkml:trace contextRef="#ctx0" brushRef="#br2" timeOffset="101570.44">21825 14601 18591 0,'0'0'832'0,"0"0"160"0,0 0-800 0,0 0-192 16,0 0 0-16,0 0 0 0,0 0 1216 0,0 0 208 15,4 11 48-15,-1-6 0 0,-3-5-464 0,1 11-96 16,0 1-16-16,0-1 0 0,1 2-64 0,-2-1-32 16,0 4 0-16,2 4 0 0,1 2-96 0,-1 1 0 15,0 6-16-15,-1 1 0 0,1 2-144 0,0 4-32 0,-4 0 0 0,1 4 0 16,0 4-16-16,-2-5-16 0,-1-1 0 15,3-2 0-15,-3 1-112 0,1-1-32 0,-3-3 0 0,3 1 0 16,-2-1-16-16,-1-5-16 0,0 0 0 0,1-4 0 16,0 2-48-16,0-3 0 0,1 0 0 0,0-4 0 15,0-3-80-15,2-1-32 0,-1 2 0 0,2-3 0 16,2-5-144-16,1 0 160 0,-2-9-160 0,6 5 160 16,-6-5-1296-16,10 4-256 15,-10-4-48-15,13-4-14928 0</inkml:trace>
  <inkml:trace contextRef="#ctx0" brushRef="#br2" timeOffset="102387.12">20583 15753 15087 0,'0'0'656'0,"0"0"160"0,0 0-656 0,0 0-160 0,0 0 0 0,0 0 0 15,0 0 1024-15,0 0 192 16,4-8 16-16,-3 2 16 0,-1 6-208 0,-1-4-32 0,-1-3-16 0,-2-1 0 16,-1-1-112-16,-2 3-32 15,-2 2 0-15,1 0 0 0,-4 0-256 0,-2 2-48 0,-2 0-16 0,-2 2 0 16,-1 3-240-16,0 3-48 16,-2 1-16-16,-2 3 0 0,-1-1-224 0,1 5 128 0,1-4-128 0,1 1 0 15,2 2 128-15,3 0-128 16,2 3 0-16,3 0 144 0,5-2-144 0,2 1 192 0,4-1-192 0,4-3 192 15,2 1-192-15,2 0 128 0,2 0-128 0,3 2 128 16,2 1-128-16,3 0 192 0,2-5-192 0,2 3 192 16,-2 0-192-16,1-3 128 0,-1 3-128 0,-1-1 128 15,0-1-128-15,-4 1 0 0,-3 1 144 0,-1-1-144 16,-3 0 128-16,-3 3-128 0,-4-3 160 0,-5-1-160 16,1 2 416-16,-6 1-16 0,-3-5 0 0,-2 2 0 0,-2-3 0 0,-3 3 0 15,-4 1 0-15,0-4 0 0,-4-2-144 0,-1 0-16 16,-1-2-16-16,4 0 0 0,-1-3-64 0,3-1-16 15,3-1 0-15,3-2 0 0,5 2-144 0,-1-3 128 16,4-1-128-16,9 5 128 16,-6-9-1424-16,3 0-304 0,7 0-48 0,1-5-12368 0</inkml:trace>
  <inkml:trace contextRef="#ctx0" brushRef="#br2" timeOffset="102853.31">20840 15834 24703 0,'-10'13'1088'0,"5"-5"240"0,0 2-1072 0,-2 5-256 0,1 3 0 0,1 2 0 16,0 2 368-16,-1 3 16 0,-3-1 0 0,0 3 0 15,-1 1-240-15,-2 1-144 0,-1-3 192 0,2 4-192 16,-2-3 288-16,1 3-48 0,0-3-16 0,1 1 0 15,-2 0 80-15,2-4 16 0,0 2 0 0,4-3 0 16,3-2 256-16,-1-4 48 0,0-5 16 0,2 0 0 16,1-1 64-16,2-11 0 0,0 0 16 0,0 0 0 15,0 0-32-15,0 0-16 0,0 0 0 0,11-6 0 0,1-2-112 0,0-6-32 16,1-4 0-16,1-2 0 0,-1-1-320 0,3-5-64 16,-1 2-16-16,2 0 0 0,-2-8-128 0,0 0 128 15,1-1-128-15,0 0 128 0,1 0-128 0,-3 1 0 16,2 1 0-16,1 0 0 0,-2 2 0 0,2 1 0 15,-1 6 0-15,-2 3 0 0,-1 0 0 0,-2 4 0 16,1 3 0-16,-2 5 0 0,-3-1-176 0,-7 8 176 16,0 0-128-16,0 0 128 0,0 0-288 0,0 0 32 15,0 0 0-15,0 0 0 0,6 12-32 0,-4 0 0 16,-1-1 0-16,-2 0 0 0,0 3 160 0,-3 0 128 16,-2 0-192-16,2 0 192 0,-1 0 0 0,0-3 0 15,0-2 0-15,-2 1 0 0,1-3-128 0,-2-1 128 16,-1 0 0-16,-1-2 0 15,-1 0-592-15,-1-1-16 0,0-2 0 0,0-2 0 16,-2-2-2096-16,4-1-432 0</inkml:trace>
  <inkml:trace contextRef="#ctx0" brushRef="#br2" timeOffset="103203.42">21242 15878 16575 0,'0'0'1472'0,"0"0"-1168"0,0 0-304 0,0 0 0 16,-3 8 1520-16,1 5 240 0,-1 0 48 0,1 0 16 15,-1 3-1088-15,1-1-224 0,-2 1-32 0,-1-1-16 16,0 0-48-16,-2 2-16 0,-2-1 0 0,2 1 0 0,-4-3 560 0,3-2 96 16,-1-3 32-16,2 0 0 0,7-9 48 0,0 0 16 15,0 0 0-15,0 0 0 0,0 0-320 0,0 0-64 16,0 0-16-16,0 0 0 0,8-14-272 0,3 0-48 15,2-1-16-15,0 2 0 0,0-2-272 0,-2-3-144 16,3 3 160-16,1 0-160 0,2-1 0 0,-2 3 0 16,0-1 0-16,3-2 0 0,0 5 0 0,0 3 0 15,2-1 0-15,-2 4 0 0,-3 0 0 0,0 3 0 16,2 0 0-16,-3 4-160 16,-3-1-384-16,1 1-80 0,-1 0-16 0,1 1 0 15,-12-3-2144-15,10 9-432 0,0-2-96 0,-1 0-9456 0</inkml:trace>
  <inkml:trace contextRef="#ctx0" brushRef="#br2" timeOffset="103384.81">21769 15842 22287 0,'0'0'976'0,"0"0"224"0,0 0-960 0,-5 8-240 0,0 3 0 0,-1-2 0 15,-1 4 896-15,1-1 128 0,1 2 16 0,-4 3 16 16,-2 2-352-16,0-1-80 0,3-2-16 0,-3 1 0 15,1-2 32-15,3-1 0 0,0 3 0 0,3-3 0 16,-1-3-416-16,3 0-80 0,-1-2-16 0,3-9 0 16,0 0-496-16,0 0-96 0,0 0-32 0,13 4-8400 15,1-6-1696-15</inkml:trace>
  <inkml:trace contextRef="#ctx0" brushRef="#br2" timeOffset="103754.2">22144 15837 25791 0,'-7'11'2304'0,"-1"3"-1856"16,-1-2-448-16,1 3 0 0,0 3 1152 0,0 0 144 16,2-1 32-16,-1-1 0 0,0-2-768 0,0-5-160 15,2-1-16-15,1-1-16 0,4-7-368 0,0 0 144 16,0 0-144-16,0 0 0 0,0 0 192 0,0 0-192 15,0 0 192-15,9-5-192 0,4-2 384 0,1-4-16 0,0-3-16 0,2-1 0 16,-2 1-144-16,4 0-16 16,0 0-16-16,0 1 0 0,3 2-176 0,-1-2 0 0,-3-1 0 0,0 5 0 15,-1-1 0-15,0 6 0 0,-2 0 0 0,-2 3 0 16,0 1 0-16,-12 0 0 0,9 6 0 0,-2 6 0 16,-2-2 0-16,-1 4 0 0,-4 4 0 0,0-1 0 15,-2 4 0-15,-1-1 0 0,-1 0 0 0,3 2 0 16,-2-4 0-16,2 0 0 0,0 1 0 0,2-5 0 15,2-2 0-15,2 1 0 0,1-5 0 0,3-1 0 32,4-2-736-32,1-3-32 0,2-4 0 0,6-1-13632 0</inkml:trace>
  <inkml:trace contextRef="#ctx0" brushRef="#br2" timeOffset="104137.91">23138 15825 27647 0,'0'0'2448'0,"-10"-5"-1952"16,-1 2-496-16,2 0 0 0,0 2 768 0,9 1 64 15,-12 2 16-15,0 1 0 0,-2 2-368 0,-3 1-80 16,-2 6-16-16,-1-2 0 0,-2 3-384 0,-1-1 128 16,0 1-128-16,3 2 0 0,1 1 0 0,4 0 0 15,2-2 0-15,4-4 0 0,5 2 128 0,2-5-128 16,4 3 128-16,5-4-128 0,4 0 0 0,2-2 0 0,2-4 0 0,5 0 0 15,5-3 192-15,0-2-64 16,0 0 0-16,3-1 0 0,0-5 0 0,0 3-128 0,-1-5 192 0,-3 1-64 16,-3 2-128-16,-2-1 192 0,-2 3-192 0,0 2 192 15,-2 1-192-15,-2 2 0 0,-2 3 0 0,-11 0 0 16,10 5 128-16,-2 8-128 0,-3 4 128 0,-2 3-128 16,-5 7 176-16,-1 6-48 0,-2 6-128 0,-3 4 192 15,-1-1-192-15,-1 4 0 0,-2-3 128 0,0 4-128 16,-4 0 176-16,-1-2-16 0,0-3 0 0,-1-2 0 15,1-4 0-15,-1-3 0 0,5-3 0 0,2-2 0 16,-1-6-160-16,3-4-144 0,0-8 144 0,2-4-208 31,7-6-2016-31,-9-7-400 0</inkml:trace>
  <inkml:trace contextRef="#ctx0" brushRef="#br2" timeOffset="104289.61">22592 15434 42671 0,'-27'-14'1888'0,"16"10"400"0,-2 0-1840 0,4 1-448 15,9 3 0-15,0 0 0 0,0 0 384 0,0 0 0 16,-9 2-16-16,1 1-13232 16,0-2-2656-16</inkml:trace>
  <inkml:trace contextRef="#ctx0" brushRef="#br2" timeOffset="104977.66">21652 16642 4607 0,'0'0'400'0,"2"-11"-400"0,-5-3 0 0,1 3 0 16,-1 2 3440-16,0 1 592 0,0 1 128 0,3 7 32 15,-5-7-2416-15,-3 2-496 0,8 5-80 0,-10 0-32 16,-3 3-512-16,3 1-96 0,-5-2-32 0,-2 7 0 15,-2 6-144-15,1 3-16 0,-2 1-16 0,-3 8 0 16,-1-2 400-16,1 6 80 0,1 1 0 0,1 4 16 16,-2 3-16-16,1 6 0 0,2 6 0 0,1 1 0 15,1 0-448-15,2 1-112 0,0 0-16 0,5-2 0 16,3 0-256-16,2-7 0 0,2 1 128 0,3-7-128 16,1-4 0-16,1-5 0 0,3-1 0 0,0-5 0 15,-1-5-160-15,3-4-32 0,-1-1-16 0,-5-13 0 16,7 5-1360-16,-7-5-272 0,0 0-48 0,12-10-16 0</inkml:trace>
  <inkml:trace contextRef="#ctx0" brushRef="#br2" timeOffset="105388.91">21115 17179 30399 0,'0'0'2704'0,"0"0"-2160"16,0 0-544-16,10-4 0 0,3 3 704 0,3-1 16 15,3-1 16-15,5 0 0 0,3-2-576 0,3 2-160 16,4-4 0-16,1 2 0 0,2-3 0 0,1 3 0 16,-1-3 0-16,-1 2 0 15,-3 3-368-15,-4-2-144 0,-1-2-16 0,-4 3-16 16,-5 2-1008-16,1-2-208 0,-2-2-32 0,0 3-16 16,-4 3-432-16,0 0-96 0,-3-1-16 0,0 0 0 15,-11 1 1024-15,0 0 208 0,0 0 32 0,0 0 16 0,0 0 1984 0,0 0 400 0,0 0 80 0,3 12 16 16,-5-2 112-16,-3 2 16 0,-4 2 16 0,-1-1 0 15,1 1-784-15,-6 1-176 0,-1 1-16 0,1 2-16 16,-2-1 16-16,2-1 0 0,0-1 0 0,1-2 0 16,0 0 192-16,5 1 32 0,4-5 16 0,5-9 0 15,-1 10-208-15,1-10-32 0,7 10-16 0,5-4 0 16,1-4-240-16,4-2-64 0,2-2 0 0,3 0 0 16,2-6-48-16,3 1-16 0,3-2 0 0,0 0 0 15,0-4-192-15,-2 2 176 0,-3-2-176 0,-3 0 160 16,-3 3-160-16,-4-1 128 0,-3-2-128 0,-5 2 128 0,-1-2 192 15,-5 0 16-15,-2 3 16 0,-5-3 0 0,-2 0-80 0,-6 5-16 16,-2-1 0-16,-1 2 0 16,-4 0-640-16,0 2-128 0,-1 0-16 15,2-1-9904-15,2 0-1984 0</inkml:trace>
  <inkml:trace contextRef="#ctx0" brushRef="#br2" timeOffset="105822.51">22360 17074 20671 0,'0'0'912'0,"0"0"192"0,-5 9-880 0,3 2-224 0,-2-1 0 0,0 3 0 15,-1 3 1056-15,1 0 160 0,-1-4 48 0,1 2 0 16,-1 0-240-16,0 3-32 0,0 1-16 0,1-3 0 16,0-4 656-16,3 2 128 0,-4 1 32 0,4-5 0 15,0 0-1936-15,1-9-384 0,0 0-80 0,0 0-16 16,0 0 960-16,0 0 192 0,0 0 48 0,0 0 0 0,10 0 128 0,0-4 48 15,0-2 0-15,0-3 0 0,2-5-240 0,-2 1-64 16,-1 0 0-16,0-1 0 0,0-1-256 0,-1 1-48 16,1-2-16-16,0 0 0 0,0 4-128 0,0-4 0 15,2 1 0-15,1 2 128 0,-2 3-128 0,3-1 0 16,-3 4 0-16,1 0 0 0,2 1 0 0,-1 2 0 16,-2-3 0-16,0 5 0 15,3-1-1152-15,-3 2-128 0,1 0 0 0,1-1-9728 16,0 2-1920-16</inkml:trace>
  <inkml:trace contextRef="#ctx0" brushRef="#br2" timeOffset="106141.55">23217 16964 20271 0,'0'0'1792'0,"0"0"-1424"0,0 0-368 0,0 0 0 16,0 0 944-16,0 0 112 0,0 0 32 0,0 0 0 15,0 0-256-15,-11-1-32 0,-1 2-16 0,1 4 0 16,-2-1 0-16,-1 4 0 0,-4 2 0 0,0 1 0 16,1-2 128-16,-1 5 32 0,-1 0 0 0,0 3 0 15,0-2-128-15,2 3-32 0,2 2 0 0,0 1 0 16,2-1-176-16,3-1-32 0,1 0-16 0,5-1 0 15,3 0-320-15,2-2-64 0,4-1-16 0,3 1 0 16,1-2-160-16,5-2 0 0,2 0 0 0,3-5 0 0,4 2-144 0,3-4-64 16,0-2-16-16,3-3 0 15,1-3-1808-15,0 1-352 0,-1-6-80 0</inkml:trace>
  <inkml:trace contextRef="#ctx0" brushRef="#br2" timeOffset="106659.22">23754 17042 27759 0,'0'0'1216'0,"0"0"272"0,0 0-1184 0,0 0-304 0,-6 9 0 0,4 2 0 16,2-2 352-16,-1 1 16 0,1 2 0 0,2-3 0 15,-2-9-64-15,7 11-16 0,0-6 0 0,3 2 0 16,0 1 0-16,4-4 0 0,3-3 0 0,1 1 0 16,1-2-96-16,2-2-32 0,4 0 0 0,1-2 0 15,2-5 64-15,1 3 16 0,2 1 0 0,1-4 0 16,-2 1 0-16,2-3 0 0,-3 2 0 0,-2-2 0 16,-3 0-112-16,-2 2 0 0,-3-3-128 0,-3 3 192 15,-2-4 96-15,-1 2 16 0,-2-1 0 0,0 0 0 16,-4 0 0-16,0 3 0 0,-2-1 0 0,-3 2 0 15,-3-2-32-15,0 4 0 0,1 6 0 0,-4-5 0 0,-2-3-64 16,-2 7-16-16,-1 2 0 0,-2 3 0 0,-3 1-192 0,-2-1 0 16,-1 0 0-16,-4 3 0 0,0 0 0 0,-5 4 0 15,2-1 0-15,-1 4 0 0,-2 0 0 0,-1-1 0 16,0 1 0-16,3 1 0 0,3 3 0 0,3 0 0 16,1 0 0-16,3 1 0 0,5 4 0 0,2-2 0 15,4-2 0-15,4 0 0 0,4 3 224 0,6-2 160 16,5 3 16-16,7 1 16 0,3-2 224 0,7-1 32 15,4 0 16-15,2 2 0 0,3 0-160 0,1-3-16 16,1-1-16-16,1 0 0 0,2-2-240 0,4-1-64 16,4-2 0-16,2-3 0 0,4 0-192 0,0-2 0 15,-1-1 0-15,-1-4-12992 16,-5 0-2656-16</inkml:trace>
  <inkml:trace contextRef="#ctx0" brushRef="#br2" timeOffset="113760.8">18925 13098 6447 0,'0'0'576'0,"0"0"-576"0,0 0 0 0,0 0 0 15,0 0 816-15,0 0 48 16,0 0 16-16,0 0 0 0,0 0 16 0,0 0 0 0,0 0 0 0,0 0 0 15,0 0 0-15,0 0 0 0,10 2 0 0,0 0 0 16,-10-2-224-16,15 1-32 0,-3-1-16 0,0 0 0 16,1-1-112-16,2-2 0 0,2 0-16 0,2 2 0 15,1 2 16-15,3-1 0 0,1-1 0 0,0 0 0 16,0 1-112-16,1 0-16 0,-1 0 0 0,0 0 0 16,1-3-176-16,1 2-32 0,-1 1-16 0,-1 0 0 15,-2-1 32-15,0 0 16 0,-1-3 0 0,0 3 0 16,-2-1-16-16,-2 1-16 0,-1 0 0 0,-4-1 0 15,-1 1-48-15,-11 1 0 0,0 0 0 0,0 0 0 16,0 0-128-16,0 0 160 0,0 0-160 0,0 0 160 16,0 0 96-16,0 0 0 0,-9 3 16 0,-3 1 0 0,-2 1-96 0,-2-2-32 15,-2 0 0-15,-1 2 0 0,-3-1-16 16,1 0-128-16,-4-2 192 0,0 1-64 0,1-5 16 16,0 2 0-16,0 0 0 0,-1 2 0 0,1-4-144 0,0 2 192 15,-1 0-192-15,1 2 192 0,-1 0-192 0,4 1 0 16,2-3 144-16,0 0-144 0,1 0 0 0,1 0 128 15,3 1-128-15,3-1 0 0,2 0 0 0,9 0 0 16,0 0 0-16,0 0 0 0,0 0 0 0,0 0 0 16,0 0 0-16,0 0 128 0,0 0-128 0,14-2 144 15,1-2-144-15,4 2 160 0,2 1-160 0,3 1 0 16,4-1 0-16,4 0 0 0,1-1 0 0,2 4 128 16,3 1-128-16,-1 0 0 0,1 0 0 0,0-2 0 15,-2 0 128-15,-2 0-128 0,-2 1 0 0,-3-2 0 16,-2 0 144-16,-4 0-144 0,-3 0 176 0,-2 2-48 0,-4 1 0 0,-4-2 0 15,2-2 0-15,-12 1-128 0,0 0 192 16,0 0-64-16,0 0 128 0,0 0 32 0,0 0 0 0,-9 4 0 16,-3-2 32-16,-2 1 16 0,-5-1 0 0,-4 2 0 15,-3 1-192-15,-4 0-144 0,0-1 192 0,-3 0-192 16,-4-2 144-16,1 0-144 0,1-1 0 0,-1 0 144 16,-1-1-144-16,1 1 192 0,-1 1-192 0,2 0 192 15,4-1-192-15,4 1 0 0,3-1 0 0,3 3 128 16,2-2-128-16,5 0 0 0,3-2 0 0,11 0 0 15,0 0 0-15,0 0 0 0,0 0 0 0,0 0 0 16,10-3 0-16,4-2 0 0,5 1 0 0,4 0-176 16,6 3 176-16,3-3 0 0,1-2 0 0,4 1 0 0,1 5 0 15,4-3 0-15,1 1 0 0,-1-1 0 0,-2-1 0 0,-1 1 0 16,0-2 0-16,-4 1 0 0,-5-5 0 16,-3 4 0-16,-4 1 144 0,-4-1-144 0,-4 2 192 0,-6 2-64 15,-9 1 0-15,0 0-128 0,0 0 208 0,0 0-64 16,-13 6-16-16,-4-1 0 0,-5-1 48 0,-9 5 0 15,-3-1 0-15,-3-1 0 0,-2 0-176 0,-3-5 0 16,-3 2 0-16,2 0 128 0,0 1-128 0,0-1 0 16,-1-3 144-16,4 3-144 0,3 1 160 0,5 1-32 15,4-3-128-15,5-1 192 0,2 1-192 0,3 0 0 16,4-2 0-16,5 1 0 0,9-2 0 0,0 0 128 16,0 0-128-16,0 0 0 0,15 0 0 0,4-2 0 15,3-1 0-15,5 1 0 0,3-2 0 0,4 3 0 16,5-2 0-16,0 2 0 0,2-3 0 0,2 4 0 0,3 3 0 0,-3-6 0 15,-1 0 0-15,-1 1 0 0,-2-2-128 0,-5 3 128 16,-5 0 0-16,-4-1 0 0,-8-3 0 0,-4 4 0 16,-13 1 0-16,0 0 0 0,0 0 0 0,0 0 0 15,0 0 288-15,-10 4-32 0,-7 1-16 0,-4-4 0 16,-7 2-16-16,-3-1 0 0,-2-1 0 0,-1 1 0 16,-3-1-224-16,-1-1 176 0,4-1-176 0,-2 1 160 15,1 4-16-15,-1-2 0 0,-2 1 0 0,9-2 0 16,3-1-144-16,7 0 192 0,4 2-192 0,5 0 192 15,10-2-192-15,0 0 0 0,0 0 0 0,0 0 0 16,0 0 0-16,0 0 0 0,12 2 0 0,6 1-176 16,2-1-1120-16,5-2-240 15,-1-2-32-15,4 2-16 0</inkml:trace>
  <inkml:trace contextRef="#ctx0" brushRef="#br2" timeOffset="118114.38">19180 13185 9215 0,'0'0'816'0,"-8"-1"-656"0,8 1-160 0,-10-1 0 15,1 1 1024-15,2-1 160 0,-2-2 32 0,9 3 16 16,-8 0-720-16,8 0-128 0,-10-1-48 0,1 0 0 15,9 1 256-15,0 0 48 0,-9-3 16 0,9 3 0 16,0 0 144-16,0 0 32 0,0 0 0 0,0 0 0 16,0 0-64-16,13-4 0 0,0 0 0 0,2 3 0 15,1-1-128-15,3-1-48 0,3-2 0 0,2 2 0 16,3 2-272-16,0 0-48 0,1 0-16 0,0-1 0 16,-2-1-64-16,2 0-32 0,0-1 0 0,-2 3 0 15,-5-2 32-15,-2 2 16 0,-3 0 0 0,-16 1 0 16,8 6-208-16,-8-6 144 0,0 0-144 0,-3 13 128 15,-9 1 80-15,-7-1 16 0,-8-3 0 0,-3 2 0 16,-4-1 32-16,-3 0 0 0,-3 2 0 0,2-3 0 0,-1 1-32 0,-1 1 0 16,-2-5 0-16,4 1 0 15,3 0 0-15,2-1 0 0,2 2 0 0,4-4 0 0,5-1 112 0,4 1 32 16,5-2 0-16,13-3 0 0,0 0 128 0,0 0 16 16,0 0 16-16,11 0 0 0,3-2-208 0,4 1-64 15,3-1 0-15,0 0 0 0,5 0-256 0,0-1 128 16,4-1-128-16,0 2 0 0,1-3 0 0,-2 2 0 15,-2 2 0-15,-2 1 0 0,-3 0 0 0,-5 1 0 16,-3 1-192-16,-14-2-10192 16,0 0-2032-16</inkml:trace>
  <inkml:trace contextRef="#ctx0" brushRef="#br2" timeOffset="127170.32">29612 13635 9215 0,'0'0'400'0,"0"0"96"0,0 0-496 0,1-7 0 16,-1-5 0-16,0 6 0 0,0 6 1920 0,3-9 304 16,-3 0 48-16,0 9 16 0,0 0-864 0,0 0-160 15,0 0-48-15,0 0 0 0,-3-10-224 0,3 10-48 16,0 0-16-16,0 0 0 0,0 0-432 0,0 0-96 16,0 0-16-16,0 0 0 0,0 0-32 0,0 0-16 15,7 13 0-15,-2 2 0 0,-1-1-32 0,1 0-16 16,0 5 0-16,1 4 0 0,1-4-48 0,1 4-16 15,3 4 0-15,0-1 0 0,0 6-48 0,3 0-16 16,2-2 0-16,2 3 0 0,-1 2 0 0,1-1 0 0,2-2 0 16,3-3 0-16,1 2 96 0,-1-2 0 0,-2-6 16 0,-1 0 0 15,0-1 32-15,1-3 0 0,-1-1 0 0,-1-5 0 16,-2-2-112-16,-2 2 0 0,0-4-16 0,0 1 0 16,-1-3 16-16,0 1 0 0,-1-1 0 0,1-2 0 15,0-4 16-15,0-1 16 0,-3-2 0 0,2-2 0 16,-1 0 0-16,3-4 0 0,0 1 0 0,0-5 0 15,1 2-32-15,-1-3-16 0,0 1 0 0,0 2 0 16,1-3-176-16,1 0 160 0,1 2-160 0,0-1 160 16,-3 7-160-16,3-2 0 0,2-1 0 0,1 0 0 15,-3 3 0-15,-1 1 0 0,1 3 0 0,0 0 0 16,0-6 0-16,0 5 0 0,-1 2 0 0,2 5 0 16,2-1-144-16,0-2 144 0,3 3 0 0,2 3 0 15,1 2-128-15,-2 5 128 0,-1 2 0 0,-1 1 0 0,-1 0 0 16,-2 1 0-16,0 5 0 0,-2 1 0 0,-4-1 0 0,1 2-128 15,1-3 128-15,-2-2 0 0,-2 1 0 0,-2-3 0 16,1-4 0-16,-4-1 0 0,1 0 0 0,-4-4 0 16,0 1 0-16,-4-11 144 0,0 0-144 0,0 0 128 15,5 6-128-15,-5-6 128 0,0 0-128 0,0 0 192 16,0 0-192-16,0 0 192 0,0 0 0 0,6-6 0 16,-1-5 0-16,0 4 0 0,0-5-64 0,0 2-128 15,2-4 192-15,-1 1-64 0,0-1-128 0,3 4 0 16,3-2 144-16,-3 3-144 0,1-3 0 0,0 6 0 15,0-3 0-15,2 4 0 0,2 1 0 0,-3 2 0 0,3 2 0 16,0 2-128-16,0 2 128 0,0 0-128 0,4 3 128 0,-1 0-128 16,0 2 128-16,2-1 0 0,1 0 0 0,5 1-128 15,1-4 128-15,5 0 0 0,3 0 0 0,3-2 0 16,1-3 0-16,5-3 0 0,-1-4 0 0,3-1 0 16,-1-5 352-16,5-3 0 0,4-5 0 0,0 1 0 15,2-3 128-15,-2-3 32 0,-2 4 0 0,-2-5 0 16,-6 1-112-16,-8-2-16 0,-3 0 0 0,-4-5 0 15,-5-2 0-15,-5-2-16 0,-6 1 0 0,-1-4 0 16,-5-1-48-16,-1 6 0 0,-4 3 0 0,-1 2 0 16,-1 5-320-16,-1 1 144 0,-1 5-144 0,-1 4 0 15,0 4-128-15,1-2-144 0,-1 5-32 0,4 8 0 32,-7-10-1792-32,7 10-352 0,0 0-80 0</inkml:trace>
  <inkml:trace contextRef="#ctx0" brushRef="#br2" timeOffset="128445.27">29948 15199 7359 0,'0'0'320'0,"0"0"80"16,-7 4-400-16,7-4 0 0,-7 5 0 0,0 2 0 0,7-7 2400 0,-7 8 400 0,0 0 80 0,4 1 0 16,3-9-1552-16,-4 12-320 0,1-2-64 0,2 2-16 15,1-12-32-15,0 10 0 0,0-10 0 0,8 11 0 16,-8-11-32-16,12 11-16 0,1-6 0 0,4-4 0 15,0-1-80-15,1-1 0 0,-1-1-16 0,0-1 0 16,2-5-208-16,1 2-32 0,0-6-16 0,-2 3 0 16,-2-3-176-16,2 1-16 0,-4 1-16 0,-1-1 0 15,-4-4-32-15,1 2-16 0,-4-1 0 0,-1 0 0 16,-1 4-240-16,-4-2 144 0,-3 0-144 0,-2 3 128 16,0-2 32-16,-4 6 0 0,-2-2 0 0,-3 2 0 15,-5 1-32-15,-1 4 0 0,-3 2 0 0,1 7 0 16,-3 0-128-16,-2 6 0 0,-2 3 0 0,0 1 0 15,-1 3 0-15,1 5-144 0,0-1 144 0,5 6 0 16,2 0-160-16,7-3 160 0,6 0-128 0,4 2 128 0,5-4 0 0,6-1-128 16,6-4 128-16,5-2 0 0,4 2 0 0,3-2 0 15,1-3 0-15,2-3 0 0,2-2 0 0,2-3 128 16,-2 1-128-16,3-7 128 0,0-3-128 0,-1 0 0 16,0-1-128-16,-3-2 128 15,-2-4-1600-15,0-1-224 0,-3-2-48 0,-3 0-11600 0</inkml:trace>
  <inkml:trace contextRef="#ctx0" brushRef="#br2" timeOffset="128697.37">30541 15171 19983 0,'0'0'880'0,"0"0"192"0,0 0-864 0,0 0-208 0,-1 13 0 0,2-3 0 16,3 1 944-16,1 3 144 0,2 0 16 0,0 1 16 16,2 6-336-16,3 0-64 0,2 4-16 0,-3 0 0 15,2-3-336-15,1-2-80 0,1 1-16 0,-2 2 0 16,-1-1-272-16,0-4 128 0,-1-3-128 0,-1-1 0 16,-1-1 0-16,0-1 0 0,-1-4 0 0,-2 1-192 31,-6-9-480-31,0 0-96 0,0 0 0 0,0 0-10624 0</inkml:trace>
  <inkml:trace contextRef="#ctx0" brushRef="#br2" timeOffset="128923.13">30789 15084 21823 0,'0'0'960'0,"0"0"208"0,0 0-928 0,-6 12-240 15,-3-3 0-15,1 2 0 0,-1 3 1024 0,1 4 144 16,-4 2 48-16,-3 4 0 0,1 2-256 0,-3-1-64 15,-2 6 0-15,1 1 0 0,1-1 48 0,-2 5 0 16,0 0 0-16,-2-2 0 0,3-2-304 0,3-1-64 16,-1 1-16-16,3-3 0 0,1 2-368 0,2-6-64 15,3 0 0-15,0-6-128 0,2-3 0 0,1-4-352 16,4-2 48-16,0-10 16 16,11 5-1824-16,1-6-352 0,5-5-80 0,2-6-10096 0</inkml:trace>
  <inkml:trace contextRef="#ctx0" brushRef="#br2" timeOffset="129195.11">31276 14757 19343 0,'0'0'1728'0,"0"0"-1392"0,0 0-336 0,0 0 0 16,0 0 592-16,0 0 48 0,0 0 16 0,0 0 0 15,-1 13 144-15,-4 7 32 0,-4 4 0 0,-1 6 0 16,-2 3-144-16,2 3-32 0,0 1 0 0,-3 3 0 0,-1 7 16 0,1 0 0 16,5 0 0-16,-4 4 0 15,1 1-128-15,0-2-32 0,3-2 0 0,0 1 0 16,4-7-320-16,-1-4-64 0,1-5 0 0,3-1-128 0,-2-6 0 0,2-3 0 16,0-4-160-16,1-5 160 15,0-5-768-15,0 0-48 0,0-9 0 0,0 0-12304 16</inkml:trace>
  <inkml:trace contextRef="#ctx0" brushRef="#br2" timeOffset="129357.32">31031 15212 23951 0,'0'0'2128'0,"0"0"-1696"0,0 0-432 0,15 1 0 15,-1-1 768-15,4 2 80 0,1-2 16 0,1 0 0 16,3-2-320-16,1 1-64 0,2-1-16 0,-1 0 0 31,-1-1-784-31,-1 2-144 0,-3 0-48 0,-1 1-11744 0</inkml:trace>
  <inkml:trace contextRef="#ctx0" brushRef="#br2" timeOffset="129638.47">31398 15293 24191 0,'0'0'1072'0,"0"0"208"0,0 0-1024 0,11 8-256 0,2-1 0 0,1-3 0 16,1 1 768-16,1-2 112 0,-1-5 16 0,-1 1 0 16,-1-1-416-16,1-1-80 0,-3 0-16 0,-2-2 0 15,-3-4-192-15,-6 9-32 0,0 0-16 0,0-8 0 0,-2-1-144 0,-5 5 192 16,-4 0-192-16,-3 3 192 0,-3 3-192 0,1 2 0 16,-6 0 144-16,2 5-144 0,1 0 0 0,-3 3 144 15,2 1-144-15,3 1 0 0,2 1 224 0,1 2-64 16,2-1-16-16,3 1 0 0,4-1 0 0,2 0 0 15,3-5 0-15,5 1 0 0,3-1-144 0,3-3 128 16,3 1-128-16,4-4 128 16,2 0-624-16,4-1-128 0,2-4-16 0,1-2-12608 0</inkml:trace>
  <inkml:trace contextRef="#ctx0" brushRef="#br2" timeOffset="129905.66">31707 15368 17503 0,'-13'14'768'0,"6"-3"176"0,-2 3-752 0,0 2-192 0,0 1 0 0,3 1 0 16,-1-1 2016-16,1 0 368 0,1 1 80 0,-2-2 16 15,2-1-1168-15,1-4-224 0,-1-1-64 0,4 3 0 16,0-5-320-16,1-8-80 0,0 0-16 0,0 0 0 16,0 0-32-16,0 0-16 0,9-4 0 0,0-6 0 15,0 0 128-15,-1-4 16 0,1 1 16 0,-1-2 0 16,0-1-304-16,1 0-64 0,1-2-16 0,1-1 0 15,1-4-192-15,-1 5-144 0,0 6 192 0,1-2-192 16,-1-2 128-16,1 2-128 0,-1 3 0 0,1-1 0 16,-1 2 0-16,1 3-224 0,-2 3 32 0,-1-1 16 15,-9 5-1488-15,0 0-288 0,10 0-64 0</inkml:trace>
  <inkml:trace contextRef="#ctx0" brushRef="#br2" timeOffset="130739.72">32030 15283 9151 0,'0'0'400'0,"0"0"96"0,0 0-496 16,10-2 0-16,-10 2 0 0,9 0 0 0,-9 0 464 0,0 0 0 15,10 3 0-15,-10-3 0 0,0 0 304 0,0 0 48 0,0 0 16 16,0 0 0-16,0 0 784 0,0 0 176 0,0 0 16 0,0 11 16 15,-1 1-112-15,-2-2-32 0,-1 1 0 0,-3 3 0 16,-2-3-464-16,3 1-80 0,-3 4-32 0,1 0 0 16,-1-2-96-16,0-1-32 0,0-2 0 0,3 2 0 15,0-5-384-15,1 2-80 0,-2-5 0 0,7-5-16 16,0 0-48-16,0 0-16 0,0 0 0 0,0 0 0 16,0 0 48-16,10 0 16 0,0-4 0 0,3-5 0 15,1 0-80-15,0-5-16 0,1 0 0 0,1 0 0 16,-2 0-224-16,-2 0-48 15,1 0-128-15,-1 2 192 0,-1 1-192 0,-1-1 128 0,-1 0-128 0,1 5 0 16,-2 0 0-16,-8 7 0 0,9-6 0 0,-9 6 0 16,9 0 0-16,-9 0 0 0,7 10 0 0,-2 0-160 15,-1 2 160-15,0 2 0 0,-4-4 0 0,0 3 0 0,0 1 0 16,0 0 0-16,0-2 0 0,0 0 0 0,0-1 0 0,0-11 0 16,0 0 0-16,4 9 0 0,-4-9 0 0,0 0 0 15,14 3 0-15,0-5 0 0,-2-1 0 0,-3 1 0 16,-2-3 0-16,2-2 0 0,-1 0 0 0,4-3 144 15,-3 2-144-15,1-2 0 0,0 1 128 0,7-7-128 16,-5 1 0-16,-1 4 0 0,-4 2 0 0,-7 9 0 16,0 0 0-16,0 0 0 0,0 0 0 0,0 0 0 15,0 0 0-15,0 0 0 0,0 0 0 0,-2 16 0 16,-2-2-144-16,-1-2 144 0,0 2 0 0,0 2 0 16,0-2 0-16,1-2-128 0,0 1 128 0,0 0 0 15,2-3 0-15,2-10 0 0,0 10 0 0,0-10 0 16,0 0 0-16,0 0 0 0,6 9 0 0,-6-9 0 0,13 6 0 15,-2-4 0-15,0-1 0 0,0-1 0 0,1 0 0 0,0 0 0 16,-2-1 0-16,0 1 0 0,-1 0 0 0,-9 0 0 16,13 0 0-16,-13 0 0 0,11 0 0 0,-1 1 0 15,1-1 0-15,-11 0 0 0,11-1 0 0,-2-3 0 16,1-3 0-16,0 1 0 0,-1-2 0 0,3-3 0 16,-1-4 0-16,2 0 0 0,2-3 0 0,-2-1 128 15,-1-3-128-15,4 0 0 0,1-2 0 0,1 1 128 16,-1 1-128-16,1-4 0 0,1 2 0 0,0 0 0 15,0-3 0-15,-8 9 0 0,-1-5 0 0,3-6 128 16,0-6-128-16,-1-6 0 0,1-1 0 0,-1-1 0 16,-1 5 0-16,8-20 0 0,-6 20 0 0,-4 12 0 15,-5 9 0-15,-4 10-128 0,0 7 128 0,-9 3-192 16,-4 11 192-16,4 0-192 0,-2 8 192 0,-3 5-192 16,-2 6 192-16,0 5-160 0,-1 5 160 0,0-1-160 0,-1 2 160 0,-15 35 0 15,7-9 0-15,5-3 0 0,5-4 0 0,5-6 0 16,5-5 0-16,3-5 0 15,2-5-512-15,2-5-32 0,3-4 0 0,2-4 0 16,2-7-2176-16,-1-3-432 0,2 0-96 0,-9-19-16 0</inkml:trace>
  <inkml:trace contextRef="#ctx0" brushRef="#br2" timeOffset="131312.04">30600 16053 11967 0,'0'0'1072'0,"-1"-10"-864"16,-3 1-208-16,1 0 0 0,1-2 2720 0,-1 2 496 16,1 0 112-16,2 9 0 0,-4-7-1760 0,4 7-352 15,-9-5-80-15,2 2-16 0,7 3-480 0,-10 5-80 16,0-2-32-16,0 9 0 0,-1-1-208 0,-2 7-32 0,-1 4-16 0,-1 4 0 15,-1 1 112-15,2 5 32 0,0 0 0 0,3 2 0 16,-1 2 32-16,1 0 16 0,0 4 0 0,2-1 0 16,-1 3-224-16,4-4-48 0,4-3-16 0,-1-2 0 15,6-4-176-15,1-1 128 0,1-4-128 0,4-2 128 16,0 1-128-16,1-9 0 0,-1-2 0 0,0 0 0 31,2-5-768-31,-3 1-48 0,-8-8 0 0,0 0-13840 0</inkml:trace>
  <inkml:trace contextRef="#ctx0" brushRef="#br2" timeOffset="131690.93">30426 16408 27359 0,'0'0'1216'0,"10"1"240"0,3-2-1168 0,2 2-288 0,3 0 0 0,1-1 0 0,0 0 800 0,4-1 96 15,1 0 32-15,2-3 0 0,4 0-272 0,-1-4-48 16,-4 1-16-16,1 0 0 0,-2-3-592 15,-2 4 0-15,-2-3-144 0,-2 3 144 16,-4 2-544-16,-4-3 16 0,-10 7 0 0,0 0 0 0,0 0 272 0,0 0 48 16,0 0 16-16,0 0 0 0,0 0 192 0,-8 13 0 15,-2 2 144-15,1 1-144 0,-1-1 192 0,1 0-64 16,0 3-128-16,3 0 192 0,1 0-192 0,0-3 176 16,3-2-176-16,2 1 160 0,2-3-160 0,5-1 128 15,-7-10-128-15,13 12 128 0,1-5 320 0,2 2 48 16,2-5 16-16,1-4 0 0,0-4 160 0,2-1 32 15,-1 0 16-15,-1 0 0 0,-4-4-144 0,-2 1-48 0,-3-3 0 0,-2 1 0 16,-3-2-96-16,-1-2-32 0,-4-1 0 0,-1 2 0 16,-5-1 48-16,3-1 16 0,-6-3 0 0,-1 2 0 15,-1 3-464-15,-1 3 0 0,-5-2 0 0,3 6 0 16,3-3-144-16,-2 4-80 0,3 1-16 0,2 3 0 31,8 1-1808-31,0 0-384 0,0 0-64 0,0 0-12576 0</inkml:trace>
  <inkml:trace contextRef="#ctx0" brushRef="#br2" timeOffset="131974.01">31251 16264 16575 0,'-12'9'1472'0,"5"-3"-1168"0,-2 6-304 0,0 3 0 0,1-1 1984 0,-1 5 352 15,2 4 64-15,0-2 16 16,0 0-1264-16,2 0-256 0,-2 4-64 0,2-5 0 0,1-2-160 0,2-2-32 15,-3-3-16-15,3-2 0 0,4 1-304 0,-2-12-48 16,0 0-16-16,5 7 0 0,-5-7 160 0,10 4 32 16,1-5 0-16,1-3 0 0,-2-2 192 0,1-6 64 15,1 0 0-15,1-1 0 0,-1-4-320 0,1 1-48 16,-2-2-16-16,2 0 0 0,0-1-144 0,0 0-48 16,-1-2 0-16,-2 2 0 0,4 1-128 0,0 1 0 15,0 7 0-15,2 0 0 0,0 2 0 0,-3 4 0 16,0 2 0-16,-1-1 0 0,0 3-416 0,-2 3 32 15,-10-3 16-15,13 5-10384 0,-2-1-2064 16</inkml:trace>
  <inkml:trace contextRef="#ctx0" brushRef="#br2" timeOffset="132224.87">31804 16274 19343 0,'0'0'1728'0,"0"0"-1392"0,-9-7-336 0,1 3 0 16,8 4 1856-16,-10-2 320 0,1 1 48 0,-1 4 16 16,0 1-1216-16,-3 2-256 0,-2-1-32 0,-1 5-16 15,1-1-80-15,-3 5 0 0,1 1-16 0,-1 2 0 16,1-1 16-16,2 2 16 0,2-4 0 0,2 4 0 16,1 0-208-16,5 1-64 0,2-1 0 0,3-2 0 15,5-1-384-15,0 2 0 0,2-3 128 0,0-3-128 0,3-2-240 0,2 1-80 16,0-3 0-16,4-2-16 15,-4 1-1712-15,4-3-352 0,-2-3-64 0,1-3-10544 16</inkml:trace>
  <inkml:trace contextRef="#ctx0" brushRef="#br2" timeOffset="132567.09">32003 16366 22287 0,'0'0'976'0,"-9"3"224"0,2 6-960 0,0-2-240 16,0 0 0-16,7-7 0 0,-3 9 1376 0,3-9 224 0,-1 12 64 0,1-12 0 16,0 0-624-16,10 6-112 0,0-5-32 0,2-1 0 15,0-1-208-15,4-1-48 0,1-5-16 0,0 1 0 16,1-2-256-16,-3-2-48 0,-1 1-16 0,-1-2 0 16,-2-1-112-16,-1 2 0 0,-2-3-16 0,1 2 0 15,-4 1-176-15,-1-3 160 0,-2 4-160 0,-2-1 160 16,0 10 48-16,-4-5 16 0,-2-1 0 0,-2 4 0 15,-2 2 32-15,-1 5 0 0,-1 0 0 0,1 7 0 16,-2 1-128-16,0 6-128 0,1 1 176 0,3 3-176 16,4 0 304-16,2 2-48 0,2 3-16 0,7-2 0 15,7-2 16-15,4-4 16 16,3 0 0-16,4-2 0 0,1-1-272 0,-7-7 160 0,4-1-160 0,5 2 128 16,2-3-1312-16,3-2-272 0,-1-1-48 0</inkml:trace>
  <inkml:trace contextRef="#ctx0" brushRef="#br2" timeOffset="133392.01">30414 17272 17503 0,'-20'-6'768'0,"10"2"176"0,1 1-752 0,2-2-192 16,2-2 0-16,5 7 0 0,0 0 1536 0,5-7 256 15,2 0 64-15,4 0 16 0,3 2-1024 0,4-1-208 16,6 2-32-16,0-1-16 0,2-4-64 0,2 3-16 16,2 1 0-16,2-2 0 0,2 2 128 0,-1 3 0 15,2 0 16-15,-2 2 0 0,-1 3-144 0,-6 1-48 16,0 2 0-16,-7-1 0 0,-5 4-320 0,-5 1-144 0,-3 0 128 0,-6-1-128 16,-6 4 176-16,-3-2-48 0,-4 2-128 0,-4 1 192 15,-3-3-64-15,-3 0 0 0,-1 1-128 0,-1-1 192 16,-2 0-64-16,3 2-128 0,2-3 176 0,3 0-176 15,3-2 176-15,2 2-176 0,5-3 160 0,2 4-160 16,7-11 192-16,-1 11-64 0,4-2-128 0,3-1 192 16,-6-8-192-16,17 10 0 0,0 2 0 0,1 0 0 15,5 3 0-15,1 2 0 0,2-1 0 0,-4 1 0 16,4 1 0-16,-6 2 0 0,-2-1 0 0,-5 0 0 16,-4 0 0-16,-4-1 0 0,-4 0 0 0,-5-3 0 15,-5-2 416-15,-2 1 32 0,-3-3 16 0,-4 2 0 0,-2-2 176 16,-1-2 48-16,1 1 0 0,-3-5 0 15,-1 2-368-15,2-2-64 0,3-4 0 0,2-4-16 0,-1-3-240 0,4 1 0 16,1-5-192-16,4 0 192 16,0-4-1920-16,5 0-256 0,4-2-64 0,5 3-7968 15,3-1-1584-15</inkml:trace>
  <inkml:trace contextRef="#ctx0" brushRef="#br2" timeOffset="133571.75">31065 17777 14735 0,'-23'6'1312'0,"9"-2"-1056"16,-1 0-256-16,2-1 0 0,2 0 4992 0,2 1 960 15,9-4 176-15,0 0 32 0,0 0-4352 0,0 0-864 0,0 0-176 0,0 0-48 16,0 0-576-16,0 0-144 16,0 0 0-16,10-4 0 15,3 1-304-15,-1-4-80 0,2 0-32 0,0 4 0 16,2-5-2128-16,-1 2-416 0,0-2-96 0</inkml:trace>
  <inkml:trace contextRef="#ctx0" brushRef="#br2" timeOffset="134108.5">31871 17191 26719 0,'-13'-9'2368'0,"3"4"-1888"16,-1 1-480-16,-3 3 0 0,0-1 784 0,-3 2 64 16,-2 0 16-16,-1 3 0 0,-3 1-144 0,2 1-16 15,2-1-16-15,2-1 0 0,-1 4-208 0,4 2-32 16,1-2-16-16,3 5 0 0,2 0-240 0,5 0-64 16,1 2 0-16,4 1 0 0,1-1 0 0,2 1-128 15,7-2 192-15,1 5-64 0,1 1 128 0,3 2 32 16,4 1 0-16,0-2 0 0,1 1-64 0,1 0-16 15,-2 3 0-15,0-2 0 0,-2-3-16 0,-3 0 0 16,-3 2 0-16,-3 0 0 0,-3 0-192 0,-4 0 0 16,-5-2 0-16,-1 0 0 0,-3-2 272 0,-4-3-32 15,-4 2-16-15,-4-2 0 0,-4-1 208 0,-2 1 32 0,-2-4 16 16,-1 3 0-16,0-8 16 0,-1 3 0 0,3-3 0 0,1-3 0 16,-1-2-32-16,5-1 0 0,2 0 0 0,4-4 0 15,4-6-224-15,4 2-48 0,2-2-16 0,5-3 0 16,4 0-176-16,4 0 0 0,4-2 144 0,5-2-144 15,1-1 0-15,6 0-128 0,1-3 0 0,2 3 0 16,2 0 128-16,-1 0-208 0,2-3 80 0,1 1 128 16,-2-2 0-16,1 1 0 0,-2 1 0 0,-2-1 0 15,-3-1 0-15,-5 0 0 0,-3 0 0 0,-5 0 0 16,-4-2 0-16,-2 1 128 0,-2-3 0 0,-5 4 0 16,-3 2-128-16,-3 2 0 0,-3 0 0 0,-4 1 0 15,-1 1-192-15,-2 4 192 0,0 2-160 0,0 1 160 16,0 6-704-1,2 0-64-15,1 2 0 0,3 2 0 0,3 2-2448 0,9-2-496 16,0 0-112-16,0 0-16 0</inkml:trace>
  <inkml:trace contextRef="#ctx0" brushRef="#br2" timeOffset="137310.38">26892 343 11567 0,'0'0'512'0,"0"0"112"0,0 0-496 0,0 0-128 0,0 0 0 0,0 0 0 0,-9 3 1008 0,9-3 176 16,0 0 32-16,0 0 16 0,0 0-192 0,0 0-32 16,-9 2-16-16,9-2 0 0,0 0-144 0,0 0-16 15,0 0-16-15,0 0 0 0,0 0-224 0,0 0-32 16,0 0-16-16,4-5 0 0,4-4-144 0,0 2-16 15,3 0-16-15,0-1 0 0,2 2-96 0,1-2-16 0,0 3 0 0,2-3 0 16,2 3-48-16,0 1-16 0,1-1 0 0,0 2 0 16,0 0-64-16,-1 3-128 0,0 1 176 0,-3 3-176 15,-1-1 144-15,0 2-144 0,-1 1 0 0,-2 4 144 16,-1-1-144-16,-1 4 0 0,-4 1 0 0,-4 2 128 16,-2 3-128-16,-1-6 0 0,-3 4 144 0,-3 2-144 15,-2 1 224-15,-3 0-32 0,-3 3 0 0,-2-1 0 16,0 0-16-16,-16 13-16 0,3-7 0 0,4-1 0 15,3-7-16-15,4-3 0 0,5-5 0 0,-1 0 0 16,5-2 0-16,3-5 0 0,8-5 0 0,0 0 0 16,0 0-144-16,0 0 0 0,0 0 144 0,0 0-144 15,0 0 0-15,13 0 0 0,1-3 0 0,0 2 128 16,-1 0-128-16,3 2 0 0,2 3 0 0,0 1-128 16,1 5 128-16,1 0-128 0,1 3 128 0,-2 4-128 0,-3 3 128 0,-2 0 0 15,-2 2 0-15,-4 1 0 0,-2-2 0 0,-5 1 0 16,-2 5 0-16,-3-6 0 0,-1-2 0 0,-4-1 0 15,-4 0 0-15,-1 0 176 0,-2 0 96 0,-2-1 32 16,-4-1 0-16,3-4 0 0,1 2-112 0,0-2-32 16,-1 1 0-16,2-6 0 0,0-1-160 0,2 1 192 15,2-3-192-15,2-4 192 0,2-3-400 0,0-3-80 16,3-1-16-16,0 1 0 16,3-4-704-16,1 1-144 0,1-2-16 0,2-3-11648 0</inkml:trace>
  <inkml:trace contextRef="#ctx0" brushRef="#br2" timeOffset="137549.04">27508 1052 23151 0,'0'0'1024'0,"0"0"208"0,0 0-976 0,0 0-256 0,0 0 0 0,0 0 0 16,-1 10 1120-16,1-10 176 0,0 0 48 0,0 0 0 16,0 0-576-16,0 0-128 0,0 0 0 0,0 0-16 15,0 0-320-15,0 0-64 0,0 0-16 0,-1-10 0 16,1 10-224-16,0-8 0 0,0 8 0 0,0 0 0 16,0 0-1024-16,0 0-320 0,-3-9-48 15</inkml:trace>
  <inkml:trace contextRef="#ctx0" brushRef="#br2" timeOffset="138028.09">27836 383 15663 0,'0'0'688'0,"0"0"144"0,0 0-656 0,0 0-176 0,0 0 0 0,0 0 0 16,0 0 896-16,0 0 160 0,0 0 32 0,0 0 0 15,0 0-384-15,5-6-64 0,3-3 0 0,4 1-16 16,0-3 224-16,6-1 48 0,2 0 16 0,6-1 0 15,2-1-32-15,4 4-16 0,3-2 0 0,3 2 0 16,2 3-320-16,-1 3-64 0,-5-2-16 0,1 2 0 16,-6-1-336-16,-4 3-128 0,-2 0 0 0,-2 1 0 15,-6 1 128-15,-2-3-128 0,-3 3 0 0,-10 0 144 16,10 6-144-16,-10-6 128 0,5 8-128 0,-1 3 128 16,-4 2 0-16,0 1 0 0,-1 4 0 0,-2 6 0 15,-2 3 64-15,1-7 16 0,-2 9 0 0,-2 6 0 16,-1-1-80-16,0 3 0 0,-1 0-128 0,-1 1 192 0,-3 0-192 0,-9 29 0 15,2-9 128-15,5-9-128 0,2-2 160 0,4-7-16 16,2-6 0-16,6-4 0 0,-1 0-144 0,3-2 128 16,4-6-128-16,0-4 128 15,2-3-448-15,-1-3-80 0,-1-3-32 0,-4-9 0 16,10 7-1568-16,-10-7-320 0,0 0-64 0</inkml:trace>
  <inkml:trace contextRef="#ctx0" brushRef="#br2" timeOffset="138227.06">27922 799 14735 0,'0'0'1312'0,"6"-5"-1056"0,4-3-256 0,3 2 0 16,5 1 2240-16,3-4 384 0,1 1 64 0,4-1 32 15,5 2-1504-15,1 0-320 0,5-3-48 0,2 4-16 16,0-3-528-16,0 3-112 0,0-3-32 0,-1 1 0 31,-4-1-928-31,-1 2-192 0,-5 0-48 0</inkml:trace>
  <inkml:trace contextRef="#ctx0" brushRef="#br2" timeOffset="138487.7">28905 562 23039 0,'0'0'2048'0,"0"0"-1648"16,0 0-400-16,0 0 0 0,0 0 656 0,0-8 48 15,0 8 16-15,0 0 0 0,5-9-720 0,-5 9 0 16,8-4-192-16</inkml:trace>
  <inkml:trace contextRef="#ctx0" brushRef="#br2" timeOffset="138635.34">28885 926 21183 0,'0'0'1888'15,"0"0"-1504"-15,0 0-384 0,4-9 0 0,0-1 2416 0,1 4 400 0,2-2 96 0,4 2 16 16,-1 1-2160-16,1-2-416 0,1 2-96 0,-1 1 0 31,0 2-1632-31,0-2-320 0,4-4-64 0,0 6-16 0</inkml:trace>
  <inkml:trace contextRef="#ctx0" brushRef="#br2" timeOffset="139178.75">29654 256 15663 0,'0'0'1392'0,"0"0"-1120"0,-9-1-272 0,9 1 0 16,0 0 1584-16,0 0 256 0,-9 0 48 0,9 0 16 15,-9 4-1008-15,2 5-208 0,0 3-48 0,1 5 0 16,0 4-400-16,3-3-96 0,1 6-16 0,0 4 0 15,2 8 0-15,-1 1 0 0,-1 1 0 0,-1 3 0 16,-1-1 128-16,-3 35 0 0,1-9 16 0,1-8 0 0,-1-5-112 0,3-5-32 16,0-8 0-16,0-3 0 0,1-4-256 0,2-8-64 15,0-5-16-15,2-4 0 16,-1-5-496-16,-1-11-112 0,0 0-16 0</inkml:trace>
  <inkml:trace contextRef="#ctx0" brushRef="#br2" timeOffset="139357.35">29728 279 25391 0,'13'-11'1120'0,"-5"4"240"0,6 1-1088 0,2-3-272 0,1 3 0 0,2-2 0 15,1-1 288-15,-1 4 0 0,1 0 0 0,-2-1 0 16,-3-2-96-16,-1-1 0 0,-1 4-16 0,-2-3 0 15,-3 1-400-15,1 2-80 0,-2-2-16 0</inkml:trace>
  <inkml:trace contextRef="#ctx0" brushRef="#br2" timeOffset="139516.07">29624 571 24879 0,'0'0'2208'0,"0"0"-1760"0,0 0-448 0,0 0 0 0,11 0 320 0,2 0-32 0,1-1 0 0,3-1 0 16,4-4 32-16,2 3 0 0,2-6 0 0,3 2 0 15,-1-1-1088-15,-1 0-224 0,1-1-32 0</inkml:trace>
  <inkml:trace contextRef="#ctx0" brushRef="#br2" timeOffset="139981.07">29770 1148 12895 0,'0'0'576'0,"0"0"112"0,0 0-560 0,0 0-128 0,0 0 0 0,10-1 0 16,-1-3 1920-16,2 1 336 0,1-1 80 0,0 0 16 15,1-4-1296-15,-1 1-256 0,-1 2-48 0,0-6-16 16,0 3-288-16,-3-3-48 0,1 1-16 0,-1 1 0 15,0-1-64-15,-2 1-32 0,-1-2 0 0,-1 2 0 16,-2-1-96-16,-2 10-32 0,-2-9 0 0,-2 1 0 16,4 8-160-16,-9-4 192 0,9 4-192 0,-9 2 192 0,-1 1-64 0,1 5 0 15,-1-2 0-15,0 6 0 0,0-2-128 0,1 3 0 16,0-1 0-16,1 0 128 0,2 1-128 0,2 1 0 16,2 0 0-16,2-2 128 0,2 1-128 0,4 0 0 15,0-4 0-15,4 0 0 0,0-3 0 0,3 1 0 16,1-1 0-16,0-3 0 0,0 0 0 0,0-4 0 15,1-3 0-15,-1 1-8352 16,1-3-1600-16</inkml:trace>
  <inkml:trace contextRef="#ctx0" brushRef="#br2" timeOffset="140189.44">30113 943 12895 0,'0'0'1152'0,"-3"12"-928"0,3 0-224 0,2-1 0 16,-1 3 1712-16,3 3 288 0,2-1 64 0,2-2 16 16,-3-4-1120-16,1 3-208 0,2-3-48 0,1 0-16 15,0-2-448-15,-2 0-96 0,1-1-16 0,-2 2 0 16,-6-9-128-16,7 8 0 0,-7-8 0 0,6 9 128 16,-6-9-368-16,0 0-80 0,0 0 0 0,0 0-16 15,0 0-640-15,0 0-128 0,0 0-32 16</inkml:trace>
  <inkml:trace contextRef="#ctx0" brushRef="#br2" timeOffset="140379.14">30268 885 11967 0,'0'0'1072'0,"0"0"-864"16,0 0-208-16,0 0 0 0,-5 12 1856 0,-1-2 320 16,-3 3 64-16,0 2 0 0,-3-1-896 0,0 4-176 15,-2 3-32-15,-2 0-16 0,1 0-464 0,2 1-80 16,3-2-32-16,0 2 0 0,0-2-224 0,1-2-64 15,4-3 0-15,1-1 0 0,0 0-256 0,3-1-144 16,2-2 16-16,-1-11 0 16,7 7-2032-16,-7-7-400 0,0 0-64 0,16 2-32 0</inkml:trace>
  <inkml:trace contextRef="#ctx0" brushRef="#br2" timeOffset="140634.25">30662 687 21535 0,'-6'13'960'0,"2"-4"192"0,-4 3-928 0,1 4-224 0,-2 1 0 0,0 5 0 16,1 0 400-16,-1 2 48 0,0 2 0 0,2-1 0 15,-1 1-224-15,2-2-32 0,1 2-16 0,1-2 0 16,1 1-176-16,3 1 128 0,3-6-128 0,-2 2 128 15,2-2-128-15,1 0 0 0,2-3 0 0,2-2 0 16,-2 1 0-16,2-2 0 0,0-6 128 0,3 3-128 16,-1-6-1344-16,-1 2-320 0,-9-7-48 15,0 0-16-15</inkml:trace>
  <inkml:trace contextRef="#ctx0" brushRef="#br2" timeOffset="140760.96">30454 1038 15663 0,'0'0'1392'0,"0"0"-1120"16,10-3-272-16,1 1 0 0,3-3 1456 0,3 1 224 16,1-2 48-16,3-1 16 0,2 1-1328 0,1-3-272 15,0 3-144-15</inkml:trace>
  <inkml:trace contextRef="#ctx0" brushRef="#br2" timeOffset="141047.93">31150 439 23951 0,'0'0'2128'0,"3"-2"-1696"0,1-3-432 0,2-2 0 0,2 1 448 0,2 2 16 15,2-4 0-15,4 2 0 0,0 0-272 0,15-6-64 16,-5 3-128-16,0 2 192 16,-5 0-1440-16,-3 1-288 0,-1 1-64 0</inkml:trace>
  <inkml:trace contextRef="#ctx0" brushRef="#br2" timeOffset="141214.88">31106 718 20271 0,'0'0'1792'16,"0"0"-1424"-16,0 0-368 0,0 0 0 0,11 2 1504 0,-1-1 224 16,3-1 64-16,0-1 0 0,1-3-1056 0,3-2-208 15,5 1-32-15,0-2-16 0,3-1-352 0,1 0-128 16,-4-3 0-16,3 0 144 15,-1 2-1744-15,-1-2-368 0,-2 2-64 0</inkml:trace>
  <inkml:trace contextRef="#ctx0" brushRef="#br2" timeOffset="141714.14">32168 266 19695 0,'0'0'864'0,"0"0"192"0,0 0-848 0,-3-7-208 15,-1 2 0-15,4 5 0 0,-7-11 1264 0,1 6 208 16,0-1 32-16,6 6 16 0,-12 0-768 0,1 4-160 16,1 0-16-16,-3 5-16 0,-2 4-256 0,-1 4-48 15,-3 1-16-15,-1 0 0 0,-2 1-80 0,1 1-16 16,0 5 0-16,2 3 0 0,4 7-16 0,6-11-128 16,2 4 192-16,-1 4-64 0,2 2 0 0,4-2 0 15,1-2 0-15,4 1 0 0,0-2-128 0,15 18 128 16,-3-11-128-16,2-7 128 0,1-8 128 0,2-3 32 15,2-5 0-15,-3-5 0 0,1-5 160 0,3 0 16 0,1-9 16 0,3 0 0 16,-2-8 80-16,3-1 16 0,3-3 0 0,-13 8 0 16,1-1-192-16,2-1-48 0,2 0 0 0,0-5 0 15,-1-3 112-15,-2-8 0 0,-2-4 16 0,10-31 0 16,-11 0 240-16,-6 11 64 0,-9 8 0 0,-6 7 0 16,-5 5-240-16,-3 7-32 0,-6-1-16 0,-5 7 0 15,-4 3-256-15,-2 2-48 0,0 1-16 0,-5 0 0 31,-1 3-1392-31,2 1-288 0,1-1-48 0</inkml:trace>
  <inkml:trace contextRef="#ctx0" brushRef="#br2" timeOffset="143381.71">27432 1066 15375 0,'0'0'672'0,"0"0"160"0,0 0-672 0,-5-4-160 15,5 4 0-15,-6-5 0 0,-1-3 736 0,6 2 112 16,-1-6 32-16,2 2 0 0,0-2-80 0,2-1-16 0,2 3 0 0,1-3 0 16,1 2-128-16,3 0-16 15,1 0-16-15,2 2 0 0,1-1-192 0,1 4-48 0,0-5 0 0,2 5 0 16,2-2-64-16,1 3 0 0,0 3-16 0,-1 1 0 16,-2 1 64-16,0 2 16 0,-4-2 0 0,-2 5 0 15,-10-5-256-15,7 13-128 0,-3 0 128 0,-4-2-128 16,-4 2 192-16,-3 1-48 0,-1-4 0 0,-3 1 0 15,-3 1 48-15,3-3 16 0,-4 3 0 0,1-3 0 16,-2 0 144-16,4-3 32 0,2 2 0 0,1-3 0 16,0-5 128-16,9 0 48 0,0 0 0 0,0 0 0 15,0 0-48-15,0 0-16 0,-3-9 0 0,3 0 0 16,1 1-192-16,3 0-48 0,3 2 0 0,0-2 0 16,3 3-256-16,-1-2 0 0,2-1 128 0,-1 4-128 0,0 1 0 15,-10 3 0-15,11 0 0 0,-11 0 0 0,0 0 0 0,10 5 0 16,-10-5 0-16,6 13 0 0,-6-4 0 0,-3 2 0 15,-2-2 0-15,-4 1 0 0,-2-3 0 0,-1 2-144 16,-1-2 144-16,2 1-128 16,1-3-384-16,0-1-64 0,-2 0 0 0,2 1-9408 15,0-3-1856-15</inkml:trace>
  <inkml:trace contextRef="#ctx0" brushRef="#br2" timeOffset="144565.98">26549 2569 20271 0,'0'0'1792'0,"0"0"-1424"0,0 0-368 0,2-6 0 16,3-1 320-16,9-1 0 0,4 0 0 0,4-2 0 15,4 2-64-15,4-2-32 0,-2 3 0 0,1-4 0 16,0 4-224-16,-2-2 0 0,-2 5 0 0,-1 3 0 15,-1 2 0-15,-4 4 0 0,-2 5 0 0,-4-1 0 16,-3 4 0-16,-4 1 0 0,-5 1 0 0,-2 4 0 16,-7 0 208-16,-2 2-48 0,-2-1-16 0,-2 3 0 15,-3 2 256-15,-2-2 48 0,-1 1 16 0,-1-3 0 16,1-3-80-16,1-3 0 0,4-1-16 0,2 0 0 16,1-4-32-16,4 0 0 0,3 0 0 0,5-10 0 15,0 9-144-15,0-9-16 0,6 9-16 0,4-1 0 16,3 2-160-16,2-3 160 0,2 1-160 0,2 2 160 0,1 2-160 15,-1-2 0-15,-1 3 0 0,0 1 0 16,-1 3 0-16,-3 1 0 0,-3 0 0 0,-4 0 0 0,0-4 0 0,-5 2 128 16,-2 2-128-16,-5 0 0 0,-3 0 128 0,-2 1-128 15,-5-2 128-15,1 4-128 0,-4-2 224 0,0 0-32 16,-3-1-16-16,0-2 0 0,-1 1-176 0,0-6 192 16,2-1-192-16,1-5 192 15,-1-1-1376-15,5-4-272 0</inkml:trace>
  <inkml:trace contextRef="#ctx0" brushRef="#br2" timeOffset="144745.35">27258 3177 23951 0,'0'0'2128'0,"-11"4"-1696"0,2 2-432 0,-3-2 0 0,2 1 1392 0,-1 1 192 0,-1-2 32 0,1-1 16 16,-1-1-416-16,2 0-64 0,0-2-32 0,10 0 0 15,-10-5-784-15,2 1-144 0,2-4-48 0,1 2 0 32,0-3-1248-32,3 0-256 0,2 0-48 0,3 0-7936 0,2-1-1568 0</inkml:trace>
  <inkml:trace contextRef="#ctx0" brushRef="#br2" timeOffset="145299.66">27961 2403 18431 0,'0'0'1632'0,"-4"-11"-1312"16,-2 0-320-16,1 1 0 0,-3 6 1024 0,-2 2 128 16,-3 1 16-16,0 2 16 0,-4 1-496 0,-2 3-112 15,-2 4 0-15,-3-1-16 0,-1 3-368 0,-3 1-64 16,-4 3 0-16,5 4-128 0,1 5 256 0,5-1-64 15,2-4-16-15,5 2 0 0,8 0-48 0,5 1 0 16,3-3 0-16,7 0 0 0,5-1 0 0,6 0 0 16,4-2 0-16,3 1 0 0,2-2-128 0,1 1 0 15,0-2 0-15,2 0 0 0,0-3 128 0,-1 1-128 0,0 2 0 16,2 3 128-16,-2 1-128 0,-2-1 0 0,-1 1 0 0,-3 1 128 16,-3 3-128-16,-6 1 0 0,-2 2 144 0,-7-2-144 15,-5-1 144-15,-3 0-144 0,-5-1 192 0,-6-1-192 16,-3-1 384-16,-3 0-16 0,-2-1-16 0,-4-1 0 15,-6-1 144-15,1-2 16 0,0-2 16 0,-2 2 0 16,0 0-208-16,0-6-64 0,-2 0 0 0,2-5 0 16,2-2-80-16,4-2-32 0,3-2 0 0,6-5 0 15,4 0 16-15,6-6 0 0,3-3 0 0,5-2 0 16,1-5-160-16,6-4 192 0,3-3-192 0,4 0 192 16,2-4-192-16,4 0 0 0,2-1 0 0,-1-1 0 15,3-1 0-15,2-3 0 0,0-2-144 0,0 2 144 16,2-2 0-16,-1 3 0 0,-1-2-128 0,2-3 128 15,-3 1 0-15,0 0 0 0,-3 5 0 0,-4 3 0 16,-2 5 176-16,-5 4 144 0,-7 2 16 0,-3 6 16 0,-5 2 32 16,-3 4 0-16,-5-1 0 0,-3 2 0 0,-3 4-224 0,-5 2-32 15,-1 2-128-15,-3 1 192 16,1 2-1216-16,-1 4-256 0,-3 2-64 0,1 1-13184 16</inkml:trace>
  <inkml:trace contextRef="#ctx0" brushRef="#br2" timeOffset="146430.37">28668 2534 22511 0,'0'0'992'0,"0"0"224"0,0 0-976 0,2-9-240 0,3-1 0 0,2 2 0 15,-1-3 432-15,2 2 32 0,-1-3 16 0,1 4 0 0,0-1-288 0,2 2-48 16,-1 0-16-16,2 2 0 0,-2-1-272 0,0 3-64 16,0 1-16-16,-9 2-10528 15</inkml:trace>
  <inkml:trace contextRef="#ctx0" brushRef="#br2" timeOffset="146668.37">28675 2975 25631 0,'-21'15'1136'0,"8"-6"224"0,0 3-1088 0,1-2-272 0,0-3 0 0,4 0 0 16,-2-1 896-16,10-6 128 0,0 0 32 0,0 0 0 15,-7 0-160-15,7 0-48 0,0 0 0 0,-7-10 0 16,6 2-368-16,0-2-80 0,0-1-16 0,1 0 0 16,1-1-240-16,0 2-144 0,0-2 160 0,2 3-160 15,-2 0 0-15,-1 9 0 0,3-6 0 0,-3 6 0 32,0 0-1616-32,0 0-368 0,0 0-80 0,12 0-16 0</inkml:trace>
  <inkml:trace contextRef="#ctx0" brushRef="#br2" timeOffset="147017.49">29555 2177 18431 0,'0'0'1632'0,"0"0"-1312"15,-8 4-320-15,1 3 0 0,-1 3 1088 0,2 6 160 16,-4 3 32-16,2 6 0 0,-4 1-432 0,2 7-80 16,-1 3 0-16,-1 8-16 0,1 0-240 0,1 4-64 15,0-1 0-15,1 3 0 0,2 0-48 0,1 0-16 16,0-1 0-16,1-2 0 0,-1 0-224 0,3-3-160 0,-1 2 192 15,1-4-192-15,0-3 0 0,0-3-320 0,2-4 32 0,-1-6 16 32,1-6-560-32,2-8-96 0,1-2-32 0,-2-10 0 15,0 0-192-15,0 0-64 0</inkml:trace>
  <inkml:trace contextRef="#ctx0" brushRef="#br2" timeOffset="147194.35">29368 2370 23951 0,'9'-14'2128'0,"-3"5"-1696"0,3-2-432 0,4 0 0 0,3 0 176 0,2-2-48 0,0 3-128 0,0-3 192 16,1 2 128-16,0 1 0 0,1-2 16 0,1 3 0 16,-1-2-208-16,0 0-128 0,2 3 128 0,0-1-128 0,-3 1 0 0,-2 5 0 15,-1-2-192-15,-4 2-11200 16</inkml:trace>
  <inkml:trace contextRef="#ctx0" brushRef="#br2" timeOffset="147338.16">29434 2534 22111 0,'0'0'976'0,"0"0"208"0,0 0-944 0,0 0-240 16,10 9 0-16,3-4 0 0,0-3 624 0,3 0 80 15,3-2 0-15,3-3 16 0,2-1-416 0,2 1-96 16,0-3-16-16,2 1 0 15,5 2-1296-15,0-5-272 0</inkml:trace>
  <inkml:trace contextRef="#ctx0" brushRef="#br2" timeOffset="147768.47">29752 3117 15663 0,'0'0'1392'0,"0"0"-1120"16,0 0-272-16,0 0 0 0,0 0 1232 0,9 4 192 15,2-3 48-15,3-2 0 0,2-1-576 0,1-5-96 16,4-3-32-16,-2 0 0 0,-1-2-320 0,-1-2-80 16,2 2-16-16,-1 0 0 0,-3-2-16 0,-1 0 0 15,-1 0 0-15,-1 4 0 0,-5-1-80 0,0 3 0 16,-2-2-16-16,-5 10 0 0,2-10-112 0,-2 10-128 16,0 0 176-16,0 0-176 0,-9-7 208 0,-1 7-64 15,-1 3-16-15,-3 3 0 0,-3-1-128 0,2 7 0 16,1-2 0-16,0 4 0 0,-1 3 128 0,1 0-128 15,0 2 0-15,1 0 128 0,4-1-128 0,3-1 0 0,2-2 0 16,3-4 0-16,2 1 0 0,3-1 0 0,2-4 0 0,3-1 0 16,2 0-272-16,3-3-96 0,2 0-16 0,1-3-7712 15,3-3-1552-15</inkml:trace>
  <inkml:trace contextRef="#ctx0" brushRef="#br2" timeOffset="147953.24">30189 2848 18431 0,'0'0'816'0,"0"0"160"0,-6 5-784 0,6-5-192 0,0 0 0 0,-4 14 0 16,3-5 1264-16,3 2 208 0,2 2 32 0,2-3 16 16,2 2-1008-16,2 0-208 0,0 2-48 0,1-1 0 15,-1-2-256-15,0 0-304 0,0 1 64 0,-1 1 16 16,0-7-912-16,-9-6-176 0,8 9-32 0</inkml:trace>
  <inkml:trace contextRef="#ctx0" brushRef="#br2" timeOffset="148152.01">30297 2814 13823 0,'0'0'608'0,"0"0"128"0,-9 5-592 0,0 6-144 16,1 4 0-16,-1 2 0 0,-4 1 1808 0,2 1 336 15,-1 2 64-15,1 3 16 0,-2 6-1392 0,0-5-256 0,2 1-64 0,1-4-16 16,2-1-272-16,-2 0-48 0,1-2-16 0,0 3 0 16,0-4-160-16,0-3 160 0,5 0-160 0,-1-2 160 31,0-2-1104-31,5-11-208 0,0 0-64 0</inkml:trace>
  <inkml:trace contextRef="#ctx0" brushRef="#br2" timeOffset="148426.01">30637 2412 19343 0,'0'0'848'0,"0"0"192"16,-7 9-832-16,1-2-208 0,-2 5 0 0,1 4 0 0,0 2 1200 0,-2 2 192 15,-1 5 32-15,0 1 16 0,0 1-512 0,-2 1-96 16,2 1-32-16,3-2 0 0,2 3-368 0,1-4-80 16,1 1-16-16,5-2 0 0,1-1-336 0,2-1 144 15,2-4-144-15,2-1 0 0,1-2 0 0,1-3-192 16,2 0 0-16,0-3 0 16,-1-6-768-16,1 0-128 0,1-2-48 0,-4-2-10224 0</inkml:trace>
  <inkml:trace contextRef="#ctx0" brushRef="#br2" timeOffset="148570.68">30496 2679 20271 0,'0'0'1792'0,"0"0"-1424"0,15-4-368 0,-1 0 0 16,1-1 192-16,3-1-16 0,1 2-16 0,4 1 0 15,3-2-16-15,1-1 0 0,1 1 0 0</inkml:trace>
  <inkml:trace contextRef="#ctx0" brushRef="#br2" timeOffset="148900.14">31369 2534 13823 0,'-18'-1'608'0,"8"1"128"0,-2 0-592 0,12 0-144 16,0 0 0-16,0 0 0 0,0 0 2304 0,0 0 416 15,0 0 96-15,12-4 0 0,1 0-2176 0,4-2-432 16,5-1-80-16,3 0-128 0,2-5 176 0,2 2-176 0,3 0 192 0,0-2-192 16,-2 5 208-16,0-2-64 0,1 3-16 0,-3 0 0 15,-1-4-272-15,-2 7-64 0,-3-1-16 0</inkml:trace>
  <inkml:trace contextRef="#ctx0" brushRef="#br2" timeOffset="149087.37">31225 2753 22399 0,'0'0'992'0,"0"0"208"0,14 2-960 0,1-2-240 0,1 0 0 0,3-2 0 16,2 0 272-16,3 1 16 0,3-2 0 0,2 0 0 16,3-2 0-16,3-4 0 0,0 0 0 0,-1-1 0 15,-3 2-112-15,-3-2-32 0,-3 1 0 0,1-1 0 16,-7 1-1952-16,-1-1-400 0,2-6-80 0,-5 6-16 0</inkml:trace>
  <inkml:trace contextRef="#ctx0" brushRef="#br2" timeOffset="149351.78">31624 2231 23439 0,'0'0'1024'0,"0"0"240"0,0 0-1008 0,-9 11-256 16,3 1 0-16,-3 1 0 0,0 5 384 0,-2 5 16 0,-4 1 16 0,-1 2 0 15,0 4 32-15,1 4 0 0,-2 5 0 0,0 2 0 16,1 1-128-16,-1-1-32 0,0-1 0 0,0 2 0 16,-1-5-96-16,4 1 0 0,-1-1-16 0,5-1 0 15,1-1-176-15,3-3 128 0,2-5-128 0,4 0 128 31,1-5-928-31,3-1-192 0,2-6-32 0,2-4-10592 0</inkml:trace>
  <inkml:trace contextRef="#ctx0" brushRef="#br2" timeOffset="149720.01">32255 2222 24879 0,'-9'8'2208'0,"-3"5"-1760"16,-3 5-448-16,-1 2 0 0,-2 4 240 0,-1 4-48 15,-3 4 0-15,3 0 0 0,1-1 288 0,4 2 48 16,2 0 16-16,4 2 0 0,7-3-208 0,3-4-32 15,5-3-16-15,2-3 0 0,3-6-48 0,5-3-16 16,-2-6 0-16,5-1 0 0,-1-5 160 0,3-4 48 16,-2-2 0-16,-7-1 0 0,0-6 368 0,2-2 80 0,0-1 16 0,1-3 0 15,-1-1-32-15,-1-2 0 16,-1-1 0-16,7-17 0 0,-7 4-256 0,-6 6-48 0,-3 5-16 0,-5 0 0 16,-6 2-288-16,-3 1-48 0,-3 2-16 0,-3-2 0 15,-3 2-192-15,9 6 0 0,-4 1 0 0,-2 0 0 31,3 1-1216-31,-3 1-320 0,4 2-80 0</inkml:trace>
  <inkml:trace contextRef="#ctx0" brushRef="#br2" timeOffset="150536.65">29452 3673 20271 0,'0'0'1792'0,"-9"5"-1424"16,3 1-368-16,-2 1 0 0,3-2 352 0,0 7 0 0,0 2 0 0,0 2 0 0,1-1-64 0,0 3-16 16,-1-2 0-16,1 2 0 0,-1 1-272 0,1 0 128 15,1 1-128-15,-1 0 0 0,0-3 144 0,1 0-144 16,1-3 0-16,1-1 144 0,1-13 48 0,-3 12 16 15,3-12 0-15,0 0 0 0,0 0 288 0,0 0 48 16,0 0 16-16,11 0 0 0,0-7 128 0,-1-1 16 16,0-6 16-16,1 0 0 0,0-4-304 0,0-1-64 15,-1 0-16-15,0 0 0 0,-1 0-208 0,1 0-128 0,1-1 128 16,-1 2-128-16,1-1 0 0,1 1 128 0,0 0-128 0,2 2 0 16,-1 3 0-16,2 4 0 0,-3-2 0 0,-1 5 0 15,-1 3 0-15,2 3 0 0,-2 2-144 0,0 3 144 16,-1 3 0-16,1 5-176 0,-3 2 176 0,-1 1-128 15,-1 2 128-15,-1 1 0 0,-3 0 0 0,-1 2 0 16,-3-1 0-16,1 3 0 0,-2-2 0 0,-2-1-128 16,2-1-176-16,0-4-16 0,0-1-16 0,2-3 0 31,-2 1-1968-31,4-12-384 0,0 0-64 0,0 0-32 0</inkml:trace>
  <inkml:trace contextRef="#ctx0" brushRef="#br2" timeOffset="151187.21">30084 3584 18543 0,'0'0'816'0,"-7"11"176"16,-2 2-800-16,1 1-192 0,-4 1 0 0,1 3 0 0,1 0 672 0,-2 1 96 15,2-1 0-15,1 1 16 0,1 0-144 0,3-3-16 16,-1 0-16-16,3-4 0 0,3-3 0 0,0-9 0 15,7 10 0-15,-1-3 0 0,-6-7-128 0,12 0-32 16,0-3 0-16,1 1 0 0,0-5 0 0,-1 1-16 16,2 0 0-16,0-5 0 0,0 1-112 0,0-1 0 15,-2-3-16-15,-2 4 0 0,-5-2-128 0,0 1-32 16,-2 2 0-16,-3-3 0 0,0 5-144 0,0-3 192 0,0 10-192 0,-4-8 192 16,-1 0-192-16,-2 3 0 0,0 3 144 0,7 2-144 15,-10-2 0-15,2 1 0 0,8 1 0 0,0 0-192 16,-9 1 192-16,9-1-208 0,0 0 80 0,0 0 128 15,0 0-256-15,0 0 80 0,12-11 16 0,-1 3 0 16,-2-4 160-16,5 4-160 0,0-2 160 0,4 2-160 16,2-2 160-16,-1 5 0 0,-1-3 0 0,1 3 0 15,0 3 0-15,-1-1-128 0,-3 3 128 0,2 3 0 16,-5-1 0-16,2 6-160 0,-1 2 160 0,-3 4 0 16,-1 0 0-16,-5-1 0 0,-3 1 0 0,-1 1 0 15,-2-1 0-15,-1-1 0 0,-2-1 0 0,0 1 0 16,0-4 0-16,-2 1 0 0,0-2 0 0,2 1 144 15,5-9-144-15,0 0 0 0,0 0 144 0,0 0-144 0,0 0 224 0,0 0-32 16,0 0 0-16,5-10 0 0,1 2 0 16,2-2-16-16,-2-2 0 0,3 0 0 15,1-2-176-15,-1 3 128 0,-1 0-128 0,1 0 128 0,-1 3-128 16,0-1 0-16,-2 3 0 0,-6 6 0 0,12-4 0 0,-12 4 0 16,0 0 0-16,11 2 0 0,0 2 0 15,-4 5 0-15,1 0-128 0,-2 4 128 0,-1-1 0 0,-1 1-144 16,1 2 144-16,-1-1 0 0,0 3 0 0,0-4 0 15,-1-3 0-15,2 0 0 0,1-4 0 0,-6-6 0 16,7 4 0-16,-7-4 0 0,12 3 0 0,-1-3 0 16,0-2 0-16,5-1 0 0,-5-3 0 0,3-2 0 15,0 0 0-15,0-2 0 0,0 2 0 0,-1-2 0 16,-6 2 128-16,5-2-128 0,-6 3 0 0,3 0 0 16,-3-3 0-16,1 4 0 15,-2-3-720-15,-1 4-48 0,-2-4 0 0,-2 9-12176 0</inkml:trace>
  <inkml:trace contextRef="#ctx0" brushRef="#br2" timeOffset="152554.09">31117 3208 26719 0,'0'0'2368'0,"0"0"-1888"16,0 0-480-16,-7 6 0 0,3 4 560 0,-1-1 16 16,0 4 0-16,-2 2 0 0,1 4-240 0,-2 4-32 15,2 5-16-15,-2-3 0 0,2 3-288 0,-2-1 0 16,1 2 128-16,-2 3-128 0,-1-3 0 0,1 0 0 15,0 1 0-15,0-5 0 0,0-2 0 0,0-3 128 16,3-2-128-16,-1-3 0 0,2-2 160 0,1-2-160 16,4-11 128-16,0 0-128 0,0 0 176 0,0 0-48 15,0 0-128-15,11 0 192 0,-1-5 128 0,1-1 32 16,2-2 0-16,0-3 0 0,1 0-176 0,0 0-48 16,-2-3 0-16,2 2 0 0,2 2-128 0,-1-2 0 0,0 6 0 0,-1-1 0 15,-3 2 0-15,1 3 0 0,1-1 0 0,-2 2 0 16,-11 1 0-16,10 2 0 0,-10-2 0 15,0 0 0-15,9 6 0 0,-9-6 0 0,10 8 0 0,-10-8 0 16,8 8 0-16,-8-8-144 0,9 8 144 0,-9-8 0 16,10 6-224-16,0-3 64 0,0-3 16 0,-1-4 0 15,4-3 144-15,0 2-128 0,1-1 128 0,0-3-128 16,0 1 128-16,1-2 0 0,0 3 0 0,2-6 0 16,-1 0 0-16,-2 3 0 0,-5 0 0 0,1 2-128 15,0-2 128-15,-10 10 0 0,0 0 0 0,0 0 0 16,0 0 0-16,0 0 0 0,0 0 0 0,0 0 0 15,0 0 0-15,0 0-160 0,0 0 160 0,-2 12 0 16,-2-4 0-16,0 1 0 0,4-9 0 0,-5 12 0 16,5-12 0-16,0 0-128 0,-5 7 128 0,5-7 0 15,0 0 0-15,0 0 0 0,0 0 0 0,0 0 0 0,0 0 0 0,0 0 0 16,0 0 0-16,11 2 0 0,0-2 128 16,-11 0-128-16,9-4 176 0,-2-4-176 0,0 1 160 0,-7 7-160 15,2-8 128-15,-2 8-128 0,3-9 128 0,-3 9-128 16,0 0 0-16,0-6 128 0,0 6-128 0,0 0 0 15,-3-10 144-15,3 10-144 0,-2-7 0 0,2 7 0 16,0 0 0-16,0 0 0 0,0 0 0 0,-3-10 0 16,3 10 0-16,3-8-128 0,-1-2-16 0,2 4 0 15,2-4 0-15,1 2 0 0,0-3-32 0,3 2 0 16,2-5 0-16,1 2 0 0,-2 3 176 0,0-1-208 16,2 3 80-16,-4-4 128 0,1 5-160 0,-2-1 160 15,-1 1 0-15,-7 6-144 0,0 0 144 0,11-2 0 0,-11 2 0 0,11 1-128 16,-11-1 128-16,11 5 0 0,0 2 0 0,-2-4 0 15,-9-3 0-15,8 9 0 0,-1 0 0 0,-7-9 0 16,0 0 0-16,10 7 0 0,-10-7 0 0,10 7 0 16,0-3 0-16,-10-4 0 0,0 0 0 0,12 0 0 15,-2 0 0-15,-10 0 0 0,9-4 128 0,0-1-128 16,0 0 0-16,1 1 0 0,0-1 0 0,0-1 0 16,0-1 0-16,-1 2 0 0,-1-2 0 0,1 3 0 15,-9 4 0-15,10-3 0 0,-10 3 0 0,10 0 0 16,-10 0 0-16,0 0 128 0,10 0-128 0,-10 0 0 15,9 8 0-15,-3 2 0 0,0-2 0 0,-6-8 0 16,5 11 0-16,-5-11 0 0,7 12 0 0,-7-12 0 16,0 0 0-16,10 6 0 0,-10-6 0 0,14 3 0 15,0-5 0-15,2 0 144 0,-1-3-144 0,1-3 0 0,0 2 224 0,0-5-64 16,1 3-16 0,-1-5 0-16,1 0-144 0,-3 3 128 0,-2-3-128 0,1 2 128 0,-1 1-128 0,-2-2 0 15,-3 3 144-15,2-1-144 0,-1 5 0 0,-8 5 0 16,8-8 0-16,-8 8 0 0,0 0 0 0,0 0 0 15,0 0 0-15,0 0 0 0,0 0 0 0,0 0 0 16,0 0-144-16,6 9 144 0,-6-9 0 0,0 0 0 16,0 13 0-16,0-13 0 0,-1 12 0 0,1-12 0 15,-3 11 0-15,3-11 0 0,-2 9 0 0,2-9 0 16,0 0 0-16,0 0 0 0,0 0 0 0,0 0 0 16,0 0 0-16,8 9 0 0,-8-9 0 0,13 1 0 15,0-1 0-15,-2-1 0 0,0-2 0 0,0-2 0 16,-1 1 0-16,2 0 0 0,-5 2 0 0,-7 2 0 0,10-6 0 0,-5 2 128 15,-5 4-128-15,0 0 0 0,4-4 0 0,-4 4 0 16,5-4 0-16,-5 4 0 0,0 0 0 0,0 0 0 16,0 0 0-16,0 0 0 0,0 0 128 0,0 0-128 15,0 0 0-15,0-2 0 0,0-2 0 0,0 4 128 16,0-7-128-16,2 2 0 0,-1 2 0 0,1-4 0 16,1 1 0-16,0 1 0 0,-1-3 0 0,3 2 0 15,-2-1 0-15,0-1 0 0,0 1 0 0,2-6 0 16,-1 6-176-16,-4 7 48 0,4-12 0 0,-4 12 0 15,4-9 128-15,-4 9 0 0,0 0 0 0,3-7-128 16,-3 7 128-16,0 0-192 0,0 0 192 0,0 0-192 16,0 0 192-16,11 0-128 0,-11 0 128 0,11 4-128 15,-1 3 128-15,-1-2 0 0,0 0 0 0,0 3-128 16,0-3 128-16,0 0 0 0,-9-5 0 0,10 7 0 0,-10-7 0 0,11 3-128 16,-1 0 128-16</inkml:trace>
  <inkml:trace contextRef="#ctx0" brushRef="#br2" timeOffset="153939.26">29508 1545 4607 0,'0'0'400'0,"0"0"-400"0,0 0 0 0,-5-6 0 0,5 6 1968 0,0 0 304 0,-3-9 64 0,3 9 16 15,-5-5-960-15,5 5-192 0,0 0-48 0,0 0 0 16,0 0-256-16,0 0-48 0,-5-8-16 0,5 8 0 16,0 0-192-16,0 0-64 0,0 0 0 0,-8 6 0 15,3 1-224-15,0 4-48 0,0-1-16 0,1 4 0 0,-1 2 64 0,1 0 16 16,2 2 0-16,1 2 0 0,-1 1-112 0,1-1-32 15,0 0 0-15,1-1 0 0,-1-1-48 0,1-3-16 16,0-1 0-16,1 2 0 0,-1-5 32 0,0-2 0 16,0-9 0-16,0 0 0 0,0 0 128 0,0 0 48 15,0 0 0-15,0 0 0 0,0 0 64 0,0 0 16 16,10-3 0-16,-1 0 0 0,-1-8-160 0,-1 3-32 16,2-5 0-16,-1 1 0 0,2 2-256 0,-1-1 128 15,0-2-128-15,1 3 0 0,-1-3 128 0,1 4-128 16,0-1 0-16,0 5 0 0,2-1 0 0,-3 4 0 15,-9 2 0-15,12 5 0 0,-4 2 0 0,1 6-192 16,1-2 192-16,0 4-192 0,0 2 192 0,1 2 0 16,-1 0 0-16,-1 1 0 0,-1 2 0 0,1-3 0 0,-2-1 0 0,0-4 0 15,1 0 0-15,-2-2 0 0,2-1 0 0,0-3 0 16,0-1 0-16,-8-7 0 0,11 6 0 0,0-3 0 31,1-5-1536-31,0 0-320 0,3-4-64 0</inkml:trace>
  <inkml:trace contextRef="#ctx0" brushRef="#br2" timeOffset="154288.97">30103 1654 19119 0,'0'0'832'0,"0"0"192"0,0 0-816 0,-8 8-208 16,1 0 0-16,0-2 0 0,1 4 560 0,-2 0 64 16,3 3 16-16,-5 1 0 0,0-1-400 0,0-1-80 15,-1 4-16-15,3 0 0 0,-1 1 48 0,2-1 16 16,3-2 0-16,3-1 0 0,2-2 112 0,3 1 0 16,3-6 16-16,2 0 0 0,-9-6 48 0,15 6 0 15,1-5 0-15,2-2 0 0,-3-5 0 0,3 1 16 16,0-2 0-16,1-3 0 0,-1 1-16 0,0-4 0 15,-1-1 0-15,0 1 0 0,-4 2-112 0,-3-3-16 16,-1 2-16-16,-4 2 0 0,-3-2-48 0,-2 4-16 16,0 8 0-16,-6-11 0 0,-2 0-48 0,-2 4-128 0,-4 2 192 15,1-2-64-15,-3 3-128 0,1 3-192 0,1 1 32 0,0 1 16 32,0-1-2160-32,2 2-416 0</inkml:trace>
  <inkml:trace contextRef="#ctx0" brushRef="#br2" timeOffset="154823.26">30576 1560 15663 0,'0'0'1392'0,"0"0"-1120"0,-5 7-272 0,1 3 0 16,0-1 1168-16,0 2 176 0,-1-1 48 0,1 3 0 0,0 1-304 0,-1 0-48 15,0-1-16-15,0 2 0 0,1 1-576 0,-1 0-112 16,-1-2-16-16,1-4-16 0,0 0-80 0,1-1-16 16,4-9 0-16,-4 9 0 0,4-9 176 0,0 0 16 15,0 0 16-15,0 0 0 0,0 0 32 0,0 0 0 16,0 0 0-16,0 0 0 0,12-1 32 0,-2-7 16 16,-1 0 0-16,-1-2 0 0,1 0-240 0,2-3-32 15,-1 1-16-15,0 0 0 0,1-3-208 0,1 1 128 16,-1 0-128-16,3 2 0 0,3-3 0 0,-2 2 128 15,-4 3-128-15,5-1 0 0,-2 5 0 0,-2-1 0 16,0 3 0-16,-1 4 0 0,-1 3 0 0,-1 3 0 16,-4 1 0-16,3 5-160 0,-2 0 160 0,-2 2 0 0,-4 1 0 0,0 0-128 15,0 0 128-15,-2-2 0 0,-3-1 0 0,-1 0-128 16,0-3 128-16,0 0 0 0,-1-4 0 0,7-5 0 16,0 0 240-16,0 0 16 0,-6 5 16 0,6-5 0 15,0 0 48-15,0 0 0 0,0 0 0 0,0 0 0 16,8-7-112-16,1-5-16 0,1 2 0 0,0-1 0 15,1-1-64-15,1 3-128 0,-1-1 176 0,1 4-176 16,-1-2 0-16,1 3 0 0,-2 1 0 0,1 3-144 16,-1 1 144-16,1 3 0 0,-1 0-144 0,-1 5 144 15,-1-2 0-15,0 6-176 0,0-2 176 0,-2 3-128 16,-1 1 128-16,0-3 0 0,0 1 0 0,0 0 0 16,1-3-528-1,0 1-32-15,0-3 0 0,4 0 0 0,-10-7-2048 0,13 4-400 0,0-4-96 0</inkml:trace>
  <inkml:trace contextRef="#ctx0" brushRef="#br2" timeOffset="155159.09">31252 1489 19695 0,'0'0'864'0,"0"0"192"0,0 0-848 0,-8 8-208 16,1 3 0-16,-1 2 0 0,0 0 1024 0,-2 3 144 16,-1 1 48-16,-1 0 0 0,-3 2-640 0,2 1-128 15,2 0-32-15,2-2 0 0,4-3-96 0,1-1-32 0,4 0 0 0,4-5 0 16,0 1-16-16,3-5 0 0,6-1 0 0,-1 0 0 16,0-4-32-16,2-4-16 0,0 0 0 0,3 0 0 15,-1-1 208-15,2-5 32 0,1-1 16 0,-1 0 0 16,-3-1 0-16,0-1 0 0,-2 0 0 0,0-2 0 15,-3 5-96-15,-4 0-32 0,-1-2 0 0,-2 3 0 16,-2-1-144-16,-3 1-16 0,-5 0-16 0,0 6 0 16,-2-3-176-16,-3 1 0 0,-2 4 144 0,-1 1-144 31,-1 1-384-31,-1 2-128 0,1 2-48 0,2-1 0 16,1-3-1600-16,3 0-320 0,10-1-64 0</inkml:trace>
  <inkml:trace contextRef="#ctx0" brushRef="#br2" timeOffset="155691.26">31746 1372 6447 0,'0'0'576'0,"0"0"-576"16,0 0 0-16,0 0 0 0,0 0 3488 0,0 0 592 15,-9 3 112-15,-1 0 32 0,-2 0-2752 0,-1 1-528 16,1 5-112-16,0 0-32 0,-2 0-288 0,-2 2-64 16,1 4-16-16,0 2 0 0,-2-3-32 0,2-2 0 15,2 2 0-15,2 0 0 0,3 2-80 0,3-6 0 0,4 0-16 16,1-10 0-16,0 0-32 0,8 8 0 0,2-3 0 0,1-4 0 16,3-2-32-16,3-4-16 0,1-2 0 0,2 1 0 15,2-4-32-15,2 1-16 0,-1-3 0 0,1-2 0 16,-1-1-176-16,-3 2 160 0,0 1-160 0,-1-1 160 15,-1 4-160-15,-3 2 0 0,-3 1 144 0,1 5-144 16,-13 1 0-16,10 7 128 0,-4 5-128 0,-2 6 0 16,-2 4 0-16,-3 3 0 0,-3-1 0 0,-1 0 128 15,-2 4-128-15,-2-4 0 0,-1 2 128 0,-2-3-128 16,-2-2 128-16,-1 1-128 0,-2-4 160 0,1-2-160 16,-2 1 416-16,0-3-16 0,0 1 0 0,1-1 0 15,-1-1 0-15,0 1 0 0,0-2 0 0,2-3 0 16,-1 3-160-16,-1-6-48 0,3 1 0 0,1-4 0 15,0-1-64-15,1-2-128 0,1 0 176 0,2 0-176 0,10 0 192 16,-8-5-192-16,2-2 192 0,6 7-192 0,0 0 144 16,1-9-144-16,5-1 0 0,2 4 144 0,2-2-144 0,1 0 0 15,3 1 0-15,2-3 0 0,-1 2-160 0,1-2 160 16,2 4-208-16,1-3 80 16,2 2-416-16,-2 0-80 0,0 0-16 0,0 3 0 15,1-2-1568-15,1 2-320 0,-2-1-64 0</inkml:trace>
  <inkml:trace contextRef="#ctx0" brushRef="#br0" timeOffset="171701.2">971 6781 10479 0,'0'0'448'0,"0"0"128"0,0 0-576 0,0 0 0 16,0 0 0-16,0 0 0 0,0 0 640 0,0 0 0 15,0 0 16-15,0 0 0 0,0 0-16 0,0 0 0 16,0 0 0-16,0 0 0 0,0 0-96 0,0 0-32 0,0 0 0 0,0 0 0 16,0 0-112-16,0 0-16 0,0 0-16 0,0 0 0 15,0 0-48-15,0 0-16 0,0 0 0 0,0 0 0 16,0 0 208-16,0 0 32 0,9 2 16 0,0-2 0 16,-1 1 16-16,0 2 16 0,3-2 0 0,0 2 0 15,1-2-64-15,-1 2-16 0,0-3 0 0,2 1 0 16,0 0-64-16,1-1-32 0,4 0 0 0,-1 1 0 15,1 1-96-15,3-4-32 0,-1 2 0 0,3 0 0 0,2 0-16 16,-1 0 0-16,3 0 0 0,1 0 0 16,2 0 0-16,1 0 0 0,1 0 0 0,1-1 0 0,2-1-96 0,0-2-32 15,-3 1 0-15,15 1 0 0,-4-1 32 0,-4 2 0 16,-3-4 0-16,1 1 0 0,-1 1-48 0,3 2 0 16,-3 0 0-16,3 1 0 0,0 0-128 0,2 0 192 15,-1 0-192-15,0-1 192 0,-3-1-192 0,-1 1 128 16,5 0-128-16,-3-1 128 0,-2 1-128 0,1 0 0 15,0 1 144-15,2 0-144 0,2 0 144 0,-2 0-144 16,-1-3 192-16,2 3-192 0,0 0 176 0,1 0-176 16,-8 3 160-16,4-3-160 0,1-3 144 0,-1 2-144 15,-3 1 128-15,2 0-128 0,1-1 160 0,2 1-160 16,2-1 192-16,1 1-192 0,-2 0 0 0,2-2 0 0,0 1 0 16,-2-2 0-16,-2 2 144 0,-1-1-144 15,0 0 0-15,-1 1 144 0,1-1-144 0,1 4 128 0,1 1-128 0,1-1 128 16,-2-1-128-16,2 1 160 15,-1-2-160-15,1 0 160 0,0 2-160 0,-4 0 160 0,-1-2-160 0,1 0 160 16,-2 0-32-16,2 0-128 0,-3 1 192 0,0 0-64 16,0-1 0-16,1 1-128 0,1-1 192 0,0 3-64 15,1-2-128-15,-1 0 160 0,0-1-160 0,-2 2 160 16,-1-1-160-16,-2 0 0 0,-1-2 144 0,-1 2-144 16,-1 1 0-16,0 0 0 0,-1 1 0 0,1-1 128 15,0 2-128-15,-1-3 0 0,1-1 0 0,0 2 0 16,0 0 0-16,-1-1 144 0,1-1-144 0,-2 0 0 0,0 2 144 0,0-2-144 15,-1 0 0-15,-2 0 144 0,1-2-144 0,-3 1 0 16,-5 1 0-16,2-1 128 0,-1-2-128 0,-2 2 0 16,-1 0 0-16,0-2 128 0,-2 1-128 0,-1-1 0 15,0 2 144-15,-10 1-144 0,13-1 160 0,-1 1-32 16,-12 0-128-16,0 0 192 0,0 0-64 0,0 0 0 16,10-2-128-16,-10 2 192 0,0 0-192 0,0 0 144 15,0 0-144-15,0 0 128 0,0 0 0 0,0 0-128 16,0 0 192-16,0 0-64 0,0 0-128 0,0 0 192 15,-13-2-192-15,0-1 192 0,-1-1-192 0,-1 3 0 16,0 0 144-16,-3 1-144 0,-2 0 0 0,-3 0 128 16,-4-1-128-16,-3 1 0 0,-2 2 0 0,-1-1 0 0,-3-1 0 15,-1 4 0-15,-1-1 0 0,-1-1 0 0,-1 1 0 0,-2 2 0 16,-2 1 0-16,-1-2 0 0,0 1 0 0,-4 2 0 16,-3-4 0-16,-1 0 0 0,-3 1 0 0,1 0 0 15,-2 1 0-15,1-2-128 0,0 0 128 0,-2 5 0 16,-5 2 0-16,-3 0 0 0,-4-4 0 0,1-1-128 15,-1 3 128-15,1-2 0 0,-5 3 0 0,1 0 0 16,-6 3 0-16,-3-5 0 0,0 0 0 0,3 1 0 16,3 0 0-16,-3 2 0 0,-4-1 0 0,-2 1 0 15,-6-6 0-15,4 5 0 0,5-3 0 0,0 5 0 16,1-4 0-16,-1 1 0 0,2-1 0 0,7-1 0 16,4 1-192-16,7-3-16 0,6-2 0 0,5 4 0 15,3 0-1872-15,7-2-368 16</inkml:trace>
  <inkml:trace contextRef="#ctx0" brushRef="#br0" timeOffset="175702.65">1124 11506 3679 0,'0'0'320'0,"0"0"-320"16,0 0 0-16,0 0 0 0,0 0 1248 0,0 0 176 15,-3-6 48-15,2-3 0 0,-3 3-656 0,2 1-128 16,-1-3-32-16,-1 3 0 0,-1 0-16 0,0-1-16 16,1 0 0-16,-1 5 0 0,5 1-112 0,-8-2 0 15,3-1-16-15,-1 2 0 0,-2 2 80 0,2-1 0 16,0-1 16-16,-2-2 0 0,0 2 176 0,1 1 16 0,-2 1 16 0,1-1 0 15,2-1-64-15,0 0-16 0,-2 1 0 0,2 0 0 16,-1-2-32-16,7 2-16 0,-6-1 0 0,1 0 0 16,5 1-32-16,0 0 0 0,0 0 0 0,0 0 0 15,0 0-192-15,0 0-32 0,0 0-16 0,0 0 0 16,2-5-176-16,2-2-32 0,1 2-16 0,2 2 0 0,-1 1-16 16,2 0 0-16,0-1 0 0,3-1 0 15,0 3 32-15,1-1 16 0,0-1 0 0,2 2 0 0,0-2 48 0,1 2 16 16,1-2 0-16,1 0 0 15,5 0 16-15,1 1 0 0,-4-1 0 0,3 0 0 16,-1 1 32-16,5-2 0 0,0 2 0 0,1-1 0 0,1 0-144 0,0 2-32 16,0 0 0-16,0 0 0 0,1-2 48 0,0-1 0 15,1 2 0-15,0-2 0 0,-2 0-48 0,0 0 0 16,4-2 0-16,-2 1 0 0,0 1 48 0,-1 0 0 16,1-2 0-16,14 1 0 0,-6 0-192 0,-3 0 0 15,0 2 0-15,-1 2 128 0,0 0-128 0,-1-1 0 16,-1 2 144-16,0-1-144 0,-2 0 0 0,0 1 128 0,-4-2-128 0,4 2 0 15,-3 0 0-15,1-1 128 16,-1 1-128-16,0 0 0 0,1 0 0 0,0 0 128 0,0 0-128 0,0 0 0 16,0 1 0-16,0 1 144 0,0-2-144 0,-3 1 0 15,0 0 176-15,3 2-176 0,-2-2 160 0,-1 2-160 16,-1-1 144-16,2 1-144 0,-1-1 128 0,1 0-128 16,-2 0 128-16,0 2-128 15,0-2 0-15,3 2 128 0,-2-1 0 0,3-1 0 0,1 2 0 16,-2 0 0-16,0-1-128 0,0 2 0 0,-1-3-160 0,2 1 160 15,0-1 0-15,0 1 0 0,0-1 0 0,-1 2 0 16,-2-1 0-16,1-2 0 0,-2 0 128 0,0 0-128 16,0 2 0-16,0 0 128 0,-1-2-128 0,4 3 0 0,-2-4 144 0,1 2-144 15,-1 1 0-15,0 1 144 0,0-2-144 0,0 1 128 16,2 2-128-16,-1-1 128 0,1-2-128 0,0 2 0 16,1-2 144-16,-3 2-144 0,-2-2 128 0,1 0-128 15,-1 1 160-15,3-1-160 0,3-1 128 0,-3 1-128 16,0 0 0-16,1 3 0 0,-1-5 128 0,2 3-128 15,0-2 0-15,3 0 144 0,-1 3-144 0,1-1 0 16,2-2 0-16,-1 3 0 0,-1 1 0 0,0-3 0 16,1 0 0-16,-2-1 0 0,-1 0 0 0,2 1 0 15,1-1 128-15,-1 0-128 0,1 2 0 0,1-3 0 16,0 0 0-16,2 2 0 0,1 2 128 0,3-3-128 16,-5 2 128-16,2-1-128 0,-1 1 0 0,1 1 128 0,-2-2-128 0,-1 0 0 15,-1-1 128-15,0-1-128 0,-1 0 0 0,2 0 128 16,1 0-128-16,-1 0 0 0,0 0 0 0,1 0 0 15,2 1 0-15,-2-1 0 0,0-1 128 0,-2 1-128 16,2 0 0-16,-3 1 0 0,-2-1 0 0,-1 0 0 16,0-1 0-16,2 1 0 0,-2 0 0 0,3 0 0 15,-2 0 0-15,3 0 0 0,-2 0 128 0,3 0-128 16,1 0 0-16,0 0 0 0,-1 0 0 0,0 0 0 16,1 0 0-16,-2 0 0 0,-1 0 0 0,-2 0 0 15,-1 0 0-15,0 0 0 0,0 0 0 0,1 0 0 16,-2 0 0-16,1 0 0 0,0 0 0 0,0 1 0 15,-2 2 0-15,2-2 128 0,0-1-128 0,3 1 0 16,-3 0 0-16,2 3 0 0,-1 0 128 0,2-1-128 0,-1-3 0 16,-2 0 0-16,-2-2 0 0,0 2 128 0,1 0-128 15,-1 0 0-15,0-1 0 0,1 1 128 0,0 0-128 16,-1 0 0-16,1 0 0 0,0 0 0 0,-1 0 128 0,2 1-128 16,0-1 0-16,4 0 128 0,-1 0-128 0,-2 0 0 15,-1-1 0-15,1 0 0 0,2-2 0 0,-2-1 0 16,-2 2 0-16,0 1 0 0,4-1 0 0,-3 1 128 15,-3-1-128-15,1 0 0 0,-1 1 128 0,2 1-128 16,0 1 128-16,-1-1-128 0,1-1 128 0,0 1-128 16,1 0 0-16,0 0 128 0,0-1-128 0,0-1 0 15,0 2 0-15,-1 0 128 0,-4 0-128 0,2 2 0 16,-3-2 0-16,1 0 0 0,-2 0 0 0,-1 1 0 16,2 0 0-16,-1 1 0 0,1-2 0 0,-1 1 0 0,1 0 0 0,0 2 0 15,0-2 0-15,-1 1 0 0,0 0 128 16,2 1-128-16,0 1 0 0,3-1 0 0,-2-2 0 0,-3 2 0 15,0 0 0-15,0 1 0 0,1-1 0 16,-2-2 0-16,-1 0 0 0,-2 1 0 0,-2 0 0 0,0 2 0 16,1-4 0-16,-2 4 0 0,-2 0 0 0,1-1 0 15,0 0 0-15,1 0 0 0,0-1 0 0,-2 2 0 16,-12-4 0-16,13 5 0 0,-3 0 0 0,3 1 0 16,-3-1 0-16,0 1 128 0,-2 2-128 0,0-2 0 15,-8-6 0-15,12 6 0 0,-12-6 128 0,10 8-128 16,1-3 0-16,-11-5 0 0,0 0 0 0,11 5 0 15,-1 1 0-15,-10-6 0 0,0 0 0 0,0 0 128 16,12 5-128-16,-2-2 0 0,-10-3 0 0,10 2 0 16,-10-2 128-16,0 0-128 0,0 0 0 0,10-4 128 0,-3-1-128 0,-1-4 160 15,-2 3-160-15,0-4 160 0,-1 2-160 16,2-3 160-16,-1-1-160 0,1 0 160 0,0-4-160 0,2 1 0 16,-1-1 144-16,0-3-144 0,1-2 0 0,-1 1 0 15,1-2 0-15,1-1 128 0,1 1-128 0,2-1 0 16,-3-5 0-16,5 0 0 0,-1-4 0 0,0 1 0 15,1 3 0-15,0-2 0 0,-1-2 0 0,1 0 0 16,-1 2 0-16,-2-3 0 0,0-1 0 0,1-1 0 16,0 3 0-16,-1 5 0 0,0-5 0 0,0 0 0 15,0 1 0-15,0 2 0 0,1-4 0 0,0 0 0 16,0-2 0-16,1 3-128 0,-2 1 128 0,-1-1 0 16,-1-1 0-16,-1-1 0 0,0 1 0 0,-1 1 0 0,-1 2 0 15,0-2 0-15,0 0 0 0,0 4 0 16,0-1 0-16,0 1 0 0,-1 3 0 0,0-3 0 0,0 1 0 0,0 4 0 15,1-1 0-15,-3 2 0 0,1 5 0 0,-1 0 0 16,1 0 0-16,-1 1 0 0,1-1 0 0,0 3-192 16,-2-1 192-16,0 1 0 0,-1 0 0 0,0 5 0 15,0-1 0-15,0 4 0 0,-1-3 0 0,1 9-128 16,0 0 128-16,-4-6 0 0,4 6 0 0,0 0-128 16,-6-11 128-16,1 5 0 0,5 6 0 0,0 0-128 15,-9-5 128-15,1 0 0 0,8 5 0 0,-9-4 0 16,0 2 0-16,9 2 0 0,-10-3 0 0,0 3 0 15,0 0 0-15,0 1 0 0,-2-1 0 0,1 0-128 16,-1 0 128-16,-1 2 0 0,2-1 0 0,-2-1 0 16,-1-1 0-16,-1 1 0 0,-1 0 0 0,-2 0 0 15,-3-2 0-15,0 1 0 0,-2 1 0 0,0-1 0 0,0-1 0 0,0 1 0 16,-3-1 0-16,-1-1 0 0,2 1 0 0,-1 0 128 16,-1 1-128-16,1-2 0 0,-1 1 0 0,-1-1 0 15,-1 1 0-15,2-1 0 0,-3 2 0 0,2 0 0 16,1-2 0-16,-2 2 0 0,-3 0 0 0,0-1 0 15,-2 1 0-15,-2-1 0 0,-1-1 0 0,-2-1 0 16,2 3 0-16,-1 0 0 0,-3-1 0 0,1 1 0 16,-1 1 0-16,-1 1 0 0,0 2 0 0,-4-1 0 15,-3 2 0-15,-2-1 0 0,-1-1 0 0,1 2 0 16,1-1 0-16,0 2 0 0,-1-1 0 0,1-1 0 16,-2 3 0-16,0-1 0 0,-3-3 0 0,-1 1 0 15,-6-2 0-15,4 2 0 0,0-1 0 0,0 2 0 16,-1 1 0-16,1-1 128 0,-2 1-128 0,-1-1 0 0,-2-1 0 0,3-1 0 15,0-2 0-15,0 1 0 0,3 0 0 16,1 1 0-16,2-1 0 0,-4 0 0 0,-3 0 0 0,3 1 0 16,-2-2 0-16,2 0 0 0,-1 0 0 0,2 2 0 15,1 3 0-15,0-1 0 0,0 0 0 0,-2 1 0 16,1 0 0-16,-2-1 0 0,1-2 0 0,2 1 0 16,-2 1 0-16,4 1 0 0,0 0 0 0,1-1 0 15,-3 1 0-15,-1 0 0 0,-2-4 0 0,1 0 0 16,-1-1 0-16,4 3 0 0,1 1 0 0,1 5 0 15,1-4 0-15,-2 1 0 0,-2 1 0 0,-1-4 0 16,-1-1 0-16,2-1 0 0,0 3 0 0,2 2 0 16,2-1 0-16,4-1 0 0,1 1 0 0,-1 1 0 15,-3-2 0-15,0 0 0 0,0-1 0 0,0 2 0 0,3 0 0 16,1 0 0-16,0 2 0 0,2 0 0 16,3 0 0-16,-1 2 0 0,-1-4 0 0,-1 3 0 0,0-2 0 0,-1 3 0 15,-3 0 0-15,4 0 0 0,1-1 0 0,3-2 0 16,0 3 0-16,0-3 0 0,2 2 0 0,1 0 0 15,-2-2 0-15,1 3 0 0,-2-2 0 0,-1 4 0 16,0-4 0-16,0 2 0 0,2-4 0 0,0 2 0 16,2 0 0-16,0 0 0 0,0 1 0 0,2-1 0 15,3-3 0-15,-1 1 0 0,5 1 0 0,-3-2 0 16,-1 0 0-16,1-2 0 0,2-2 0 0,-1 2 0 16,-1 1 0-16,0-3 128 0,5-1-128 0,-1-1 0 15,1 0 0-15,-1 0 0 0,2 0 0 0,4 1 0 16,-3-1 0-16,3 2 0 0,-3-3 0 0,3 2 0 0,0-2 0 0,2 1 0 15,-1-2 0-15,1 1 0 0,-2 1 0 0,3-1 128 16,-2-3-128-16,0 1 0 0,2 1 0 0,0-1 0 16,0-3 0-16,0 3 0 0,0-4 0 0,1 2 0 15,-1-1 0-15,1 0 0 0,0 2 0 0,2-2 0 16,-1 2 0-16,2 2 0 0,1-3 160 0,0 2-160 16,0 1 0-16,3-4 0 0,-1 3 0 0,1 0 0 15,-2 1-128-15,0-2 128 0,1 1 0 0,0 1 0 16,1-4 0-16,1 2 0 0,0 1 0 0,-1-2 0 15,1 1 0-15,3 2-128 0,-4 1 128 0,4-4 0 16,-2 2 0-16,1 1 0 0,1-2 0 0,-1 2 0 16,-1 0 0-16,0 2 0 0,-1-2 0 0,1-1 0 15,0 1 0-15,0 0 0 0,-1 3 0 0,0-2 0 16,-1-2 0-16,2 3 0 0,-1-1 0 0,-1 1 0 16,1 0 0-16,0-1-128 0,-1-2 128 0,-1 2 0 0,2 2 0 0,0-1 0 15,0 1 0-15,1-1 0 0,1 2 0 0,8 0 0 16,-10 0-128-16,2 0 128 0,1 0 0 0,7 0 0 15,0 0 0-15,-9 0 0 0,9 0-128 0,0 0 128 16,-9 2 0-16,9-2 0 0,-8 7 0 0,8-7-128 16,-7 7 128-16,7-7 0 0,-5 6 0 0,5-6 0 15,-6 13 0-15,3-4 0 0,-2 1 0 0,2 0 0 16,2 1 0-16,-1 1 0 0,1-3 0 0,-1 3 0 16,2 2 0-16,-2-3 0 0,1 2 0 0,0 1 0 15,-2 1 0-15,2 2 0 0,0 2-128 0,-1 1 128 16,1 0 0-16,-1 3 0 0,-2 1 0 0,3 0 0 15,-2 6 0-15,1-5 0 0,0 2 0 0,1-2-128 0,0 6 128 0,1-5 0 16,-2 2 0-16,2-1 0 0,-1 2 0 0,1-3 0 16,1-1 0-16,2-2 0 0,-2-1 0 0,1-1 0 15,-1 2 0-15,1-1 0 0,0-2 0 0,-1 2 0 16,1-3 0-16,1 0 0 0,-2 2 0 0,0-1 0 16,1-4 0-16,-2-1 0 0,0 1 0 0,0-1 0 15,0 1 0-15,0 0 0 0,-2-1 0 0,2-2 0 16,-1 1 0-16,0-2 0 0,0 2 0 0,-1-4 0 15,0 2 0-15,2-1 0 0,-1-2 0 0,1 3 0 16,0-12 0-16,-2 8 0 0,2-8 0 0,-1 13 0 16,0 0 0-16,0-4 128 0,1-9-128 0,-2 11 0 15,2-11 0-15,-4 9 0 0,4-9 0 0,-2 12 0 16,2-12 0-16,-4 11 0 0,3-5 0 0,1-6 0 16,0 0 0-16,-3 12 0 0,3-12 0 0,0 0 0 0,-2 10 0 0,0 1 144 15,2-11-144-15,0 0 128 0,-2 11-128 16,-1-1 0-16,3-10 0 0,-1 12 0 0,1-12 0 0,-1 9 0 15,1-9 0-15,-3 11 0 0,3-11 0 0,0 0 0 16,0 0 0-16,-1 8 0 0,1-8 0 0,0 0 0 16,0 0 0-16,-1 12 0 0,1-12 0 0,0 0 0 15,0 0 0-15,0 0 0 0,0 0 0 0,0 0 0 16,0 0 0-16,0 0 0 0,0 0 0 0,0 0 0 16,0 0 0-16,0 0 128 0,0 0-128 0,0 0 0 15,0 0 0-15,0 0 0 16,0 0-544-16,0 0-32 0,0 0-16 0</inkml:trace>
  <inkml:trace contextRef="#ctx0" brushRef="#br0" timeOffset="201255.5">792 10134 11343 0,'0'0'496'0,"0"0"112"0,0 0-480 0,0 0-128 15,0 0 0-15,0 0 0 0,0 0 864 0,0 0 160 16,0 0 16-16,0 0 16 0,0 0-128 0,0 0-32 16,0 0 0-16,0 0 0 0,0 0-240 0,-8 7-48 15,8-7-16-15,-7 8 0 0,7-8 80 0,-4 10 16 0,-1-4 0 0,1 3 0 16,-1-1-48-16,2 2 0 0,-2-1 0 0,1 5 0 16,1 1-80-16,-2 6-32 0,-2-1 0 0,2 5 0 15,-3 5-80-15,1 4 0 0,-1 5-16 0,2 4 0 16,-2 1-176-16,3-20-48 0,-1 3 0 0,-1 3 0 15,1 6-80-15,-2 3-128 0,0 0 176 0,0 3-176 16,2-1 176-16,-10 28-176 0,4-10 160 0,4-15-160 16,-2-9 384-16,2-3 0 0,-1-7-16 0,2 1 0 15,-1-6-16-15,4 2 0 0,-1-1 0 0,0 2 0 0,2-1-160 16,0-3-48-16,0 1 0 0,2 1 0 0,0-1-144 0,1 2 0 16,0-3 0-16,1-2 128 0,0 1-128 0,2-4 0 15,-1 0 144-15,1 0-144 0,-2 0 128 0,2-4-128 16,-1 2 128-16,-2-12-128 0,5 9 0 0,-1 0 144 15,-4-9-144-15,4 6 0 0,-4-6 192 0,0 0-64 16,0 0 0-16,5 8-128 0,-5-8 192 0,0 0-64 16,9 3 0-16,-9-3-128 0,9 5 192 0,0-2-192 15,-9-3 192-15,12 1-192 0,0 2 144 0,-3-2-144 16,1-1 0-16,-3 0 144 0,0 0-144 0,0 1 0 16,2 1 0-16,0-1 0 0,0 0 0 0,1-1 0 15,0 1 0-15,11 2 0 0,-3 0 0 0,-3-1 0 16,1-2 0-16,1 4 0 0,-1-2 0 0,2 1 128 15,0 2-128-15,1 1 128 0,1-3-128 0,1 1 192 16,-2-2-192-16,1 3 192 0,1 0-192 0,-1 1 192 16,-1-4-192-16,0 3 192 0,1 3-192 0,-2-4 0 15,0-2 0-15,-2 2 0 0,0 1 0 0,1 0 0 16,3-1 128-16,-3 0-128 0,-1 1 0 0,0-1 0 0,3-3 144 0,2 1-144 16,0 1 0-16,2 1 128 15,1 1-128-15,2-1 0 0,-1-2 0 0,2 2 128 16,-1 1-128-16,4-1 0 0,0-1 0 0,1-1 128 0,-2 2-128 0,3 0 0 15,-4-2 0-15,0 0 0 0,0-1 0 0,1-1 0 0,0 0 0 0,2 0 128 16,0-1-128-16,2 1 0 0,2 2 0 0,0-2 128 16,1-4-128-16,-1 0 0 0,5 3 128 0,-1 0-128 15,-1-2 128-15,-1 0-128 0,-4-1 0 0,2 1 0 16,2 1 0-16,-1 0 128 0,-4 0-128 0,1 1 0 16,3-1 0-16,-2 2 0 0,6 0 0 0,-1 0 128 15,0 0-128-15,2 0 0 0,-2 0 0 0,-3-1 0 16,-2 0 0-16,1-2 128 0,0 2-128 0,0 0 0 15,-4-1 0-15,2 0 0 0,0 2 0 0,2 0 128 16,-1 0-128-16,2 2 0 0,1 1 0 0,-1-3 0 16,1-1 0-16,1-1 0 0,2-1 0 0,-2-1 0 0,-2 0 0 0,0 0 0 15,1-1 0-15,0 1 0 0,1 0 0 16,0 3 128-16,0-1-128 0,2-1 0 0,2-1 0 0,0 3 0 16,-2-2 0-16,0 1 0 0,-3-1 0 0,0 1 0 15,-1 1 0-15,1 1 0 0,3 0 0 0,-2 2 0 16,0-1 0-16,1 3 0 0,5 0 0 0,-4 1 0 15,2 0 0-15,1-4 0 0,-1 2 0 0,-1-3 0 16,-2 0 0-16,0-1 0 0,-3-2 0 0,3 3 0 16,0 0 0-16,0 0 0 0,1 1 0 0,1 2 0 15,0-2 0-15,3 1 0 0,-2-1 0 0,0-1 0 16,-3-4 0-16,2 1 0 0,-2 2 0 0,-1-1 0 16,2-1 0-16,-1-1 0 0,2 3 0 0,-1 0 128 15,5 1-128-15,-2 0 0 0,0-2 0 0,0 1 0 16,2-1 0-16,-3 0 144 0,0-1-144 0,0 0 160 15,1-1-160-15,-2 2 160 0,1-1-160 0,-2 3 160 16,4 1-160-16,0-1 128 0,2-1-128 0,-2 1 128 0,0 0-128 0,-3 0 0 16,-2-1 0-16,-1 0 0 0,0 1 0 0,1 0 0 15,1 1 128-15,-1 3-128 0,-1-3 0 0,0 0 0 16,0 6 0-16,2-4 128 0,-1-1-128 0,1 0 0 16,-2-1 0-16,-3 1 0 0,-2 0 0 0,1 2 0 15,0-1 0-15,-1-1 0 0,-1-1 0 0,-2 3 0 16,2 4 0-16,-2-3 0 0,-2-1 0 0,2 1 0 15,0 1 0-15,1-1 0 0,-2 2 0 0,-1 0 0 16,0-4 0-16,0 1 0 0,0 1 0 0,-3 1 0 16,-2-5 0-16,0 2 0 0,-1-1 0 0,3 0 128 15,2-1-128-15,-3 0 0 0,-5 1 160 0,0 1-160 0,3 1 192 0,-2-1-192 16,-1-2 0-16,1 3 0 0,-1 1 0 0,-1-1 0 16,0-2 0-16,4 1 0 0,-2-1 0 0,0 2 0 15,2 1 0-15,-2-1 0 0,1-1 0 0,0-1 0 16,1-1 0-16,-2 1 0 0,-1-2 0 0,-1 1 0 15,0-1 0-15,-2-3 0 0,1 1 0 0,-2-1 0 16,-2 2 144-16,5 1-144 0,2-3 0 0,-6 2 144 16,-1 0-144-16,-2 0 0 0,0-2 0 0,1 2 0 15,-1-2 0-15,0 2 0 0,-1 1 128 0,-1 0-128 16,-9 0 0-16,11-1 0 0,0-1 0 0,-2 1 0 16,2 1 0-16,-1 0 0 0,-10 0 0 0,11 0 0 15,-1 0 0-15,-10 0 0 0,13-2 0 0,-2 0 0 16,0 1 0-16,-11 1 128 0,0 0-128 0,10-5 0 15,0 1 0-15,-10 4 0 0,9-5 128 0,-9 5-128 0,0 0 128 16,8-7-128-16,-2 0 192 0,-6 7-64 0,0 0-128 0,4-7 0 16,-2-5 0-16,2 4 0 0,-1-2 0 0,0 3 0 15,-3 7 0-15,7-11 0 0,-5 3 0 0,1-4 0 16,-1 3 0-16,1 0 0 0,-1-2 0 0,2 1 0 16,0-3 0-16,0 0 0 0,1 1 0 0,-1-4 0 15,-2 1 0-15,2-1 0 0,3-2 0 0,-2 3 0 16,1-1 0-16,2 0 0 0,0-1 0 0,4-1 0 15,2-2 0-15,-3-3 0 0,1 2 0 0,-1-1 0 16,2 0 0-16,2 1 0 0,0-2 0 0,1-2 0 16,-1-1 0-16,3 2 0 0,1-4 0 0,0 5 0 15,0 0 0-15,1-2 0 0,1-1-144 0,-1 0 144 16,2 0 0-16,-2 1 0 0,0 2 0 0,1 1 0 0,-2-3 0 0,0 1 0 16,-2-2 0-16,0 0 0 0,-3 2 0 15,-1-3 0-15,-2 1 0 0,-1-2 0 0,-1 2 0 0,0-5 0 16,-4 1 0-16,3-1 0 0,-2-2 0 0,1-1 0 15,0-3 0-15,1 1-128 0,-2 2 128 0,2 0-160 16,-2-2-80-16,2 1-16 0,1 2 0 0,0 3 0 16,-2 2 64-16,1 4 0 0,-1-1 0 0,0 1 0 15,-1 1 192-15,1-1-176 0,-1 3 176 0,0 3-160 16,1 2 160-16,-1 1 0 0,-1 1-144 0,1 0 144 16,-3 0 0-16,1 1 0 0,0 3 0 0,-1-3 0 15,2 4 0-15,-1 0 0 0,-1 2 0 0,1-2 0 16,-2 1-128-16,1-2 128 0,-3 10 0 0,5-9 0 15,0-1 0-15,0 4 0 0,-5 6 0 0,5-11 0 16,-1 4 0-16,-4 7 0 0,5-12 0 0,-1 7 0 0,-4 5 0 0,0 0 0 16,0 0-144-16,0 0 144 0,1-10 0 0,-1 10 0 15,0 0 0-15,0 0 0 0,-6-5 0 0,6 5 0 16,-8-4 0-16,8 4 0 0,-11-1 0 0,0 2-128 16,1 0 128-16,-1 2 0 0,-3-2 0 0,0 2 0 15,0 1 0-15,-4 2 0 0,-1-1 0 0,-3 1 0 16,-3 2 0-16,-2-3 0 0,-2 0 0 0,-1 2 0 15,-4-4 0-15,3 3 0 0,-2 0 0 0,0 0 0 16,2-1 0-16,-4 3 0 0,-5-3 0 0,2 0 0 16,0 1 128-16,-4 1-128 0,-3-1 0 0,-2 2 0 15,-3-4 0-15,-1 1 0 0,0 2 0 0,-1-2 0 16,0-1 0-16,-2 5 0 0,1-1 0 0,-4 3 0 16,-6-3 0-16,1-2 0 0,0 1-176 0,2-5 176 0,2 2-160 0,-1 0 160 15,2 2-176-15,-4-2 176 0,-1 1-192 0,-3 3 192 16,-3-3-144-16,4-3 144 0,0 2 0 0,-1 2-144 15,5 1 144-15,-2 3 0 0,0-2 0 0,-4-1 0 16,-2 1 0-16,1-3 0 0,3 5 0 0,2-4 0 16,1-1 0-16,1 1 0 0,1-3 0 0,-2 1 0 15,-2 1 0-15,1 0 0 0,0-2 0 0,0-1 0 16,3 0 0-16,3 1 0 0,1 1 0 0,0 1 0 16,-4-1 0-16,-2-1 0 0,-1-2 0 0,2 2 0 15,3-3 0-15,1 0 0 0,3 0 0 0,0 2 0 16,1 3 0-16,-2-2 0 0,-5-2 0 0,1-1 0 15,2-3 0-15,1 0 0 0,2-1 0 0,2 3 0 16,-1-1 0-16,2 2 0 0,1 0 0 0,-4-1 0 16,-4-3 0-16,1 2 0 0,0-2 0 0,3 0 0 0,1 0 0 0,1 3 0 15,3 1 0-15,-1 0 128 0,1 1-128 0,0-1 0 16,-3 0 0-16,1-1 0 0,-3-2 0 0,2 3 0 16,3-1 0-16,1 1 0 0,1-1 0 0,3 2 0 15,0 0 0-15,-4 2 0 0,-2-2 0 0,0-1 0 16,-2 0 0-16,1 1 0 0,3 1 0 0,2 0 0 15,-1 2 0-15,3-1 0 0,-1-1 0 0,2 2 0 16,2 0 0-16,-2 2-128 0,-4-1 128 0,0 0 0 16,2 0 0-16,-1-1 0 0,2-1 0 0,0 2 0 15,1 3 0-15,0-3 0 0,1-4 0 0,3 3 0 16,1-1 0-16,-2 3 0 0,-2-3 0 0,-1 1 0 16,2 1 0-16,-2 2 0 0,1-5 0 0,3 1 0 15,1 1 0-15,1-1 0 0,2 4 0 0,1-5 0 0,0 1 0 0,1-2 0 16,2-1 0-16,0 0 0 0,1 1 0 0,0-1 128 15,-2 0-128-15,2 0 0 0,1 2 0 0,-1-1 0 16,-4-1 0-16,2-1 0 0,3 1 0 0,2 1 0 16,0-2 0-16,1 2 128 0,-2 0-128 0,3-1 0 15,1-1 0-15,0 1 144 0,-1 0-144 0,1 0 0 16,3 0 160-16,-3 1-160 0,1 2 128 0,1-1-128 16,1 0 128-16,-3-1-128 0,1 3 128 0,2-2-128 15,1 1 0-15,0 2 128 0,0-3-128 0,3 0 0 16,4-1 0-16,-1 1 0 0,0 1 0 0,3-1 0 15,1 2 0-15,9-4 0 0,0 0 128 0,0 0-128 16,-8 4 0-16,8-4-144 0,0 0 144 0,0 0-208 16,0 0-1264-16,0 0-256 0,13 6-64 0</inkml:trace>
  <inkml:trace contextRef="#ctx0" brushRef="#br0" timeOffset="207792.59">16781 11398 2751 0,'0'0'256'0,"0"0"-256"0,0 0 0 0,0 0 0 16,0 0 1648-16,0 0 272 0,-7 3 64 0,7-3 16 16,0 0-992-16,0 0-208 0,-9 2-32 0,9-2-16 15,-9 4 144-15,9-4 16 0,0 0 16 0,0 0 0 0,-10 2 16 0,10-2 0 16,-8 1 0-16,8-1 0 0,-7-1 16 0,7 1 0 16,-8-2 0-16,8 2 0 0,-8 0-176 0,8 0-16 15,0 0-16-15,0 0 0 0,0 0-208 0,0 0-32 16,0 0-16-16,0 0 0 0,0 0-208 0,0 0-32 15,0 0-16-15,10 7 0 0,2-5 80 0,1 1 0 16,1-5 16-16,2 4 0 0,3 0 48 0,2-1 16 16,-4-1 0-16,1 0 0 0,0-1-64 0,1 0-16 15,-1 1 0-15,1 1 0 0,0-2-16 0,0 1-16 16,0 2 0-16,0 2 0 0,0-1 16 0,2-1 0 16,-1 0 0-16,-1 1 0 0,1 1 32 0,3 1 16 15,1-1 0-15,2-1 0 0,0-1-48 0,2 1-16 16,0 1 0-16,2-3 0 0,0-5-96 0,-1 3 0 15,1 1-16-15,-1-1 0 0,0 1-176 0,2-2 128 16,0-2-128-16,2 3 128 0,-1 1 0 0,1 0-128 16,-1 0 192-16,2-1-64 0,3 0-128 0,-1-1 0 15,-2 5 0-15,2-3-176 0,-1-1 176 0,0 1 0 16,-4 0 128-16,1 0-128 0,1 0 0 0,-1 1 0 0,-2 0 0 0,1 0 0 16,-1 3 0-16,2 3 0 0,-1-2 0 0,2-1 0 15,0 1 0-15,1 1 0 0,0-2 0 0,2-3-128 16,1 2 128-16,0-2 0 0,-3 0 0 0,0 0 0 15,2 1 0-15,0-2 0 0,-2 0 128 0,2 3-128 16,-1 0 160-16,2 0-32 0,1-2-128 0,0 1 192 16,-1 0-192-16,3-1 0 0,1-1 0 0,-1 0 0 15,-3-3 0-15,0 2 0 0,1 0 0 0,-1 0 0 16,1 1 0-16,-1 0 0 0,-1 0 0 0,3 1 0 0,0 1 0 0,2 1 0 16,-1-2 0-16,2-1 0 0,0 0 0 15,-1 0 0-15,-3-1 0 0,3 0 0 0,-2-1 128 0,2 2-128 16,-2 0 0-16,2 2 0 0,0 0 0 0,1-2 0 15,-1-1 0-15,3 1 0 0,-1 1 0 0,-1-1 0 16,-1-2 0-16,-2-1 0 0,-1 2 0 0,0 1 128 16,0 0-128-16,2 0 0 0,-2-1 0 0,0 1 0 15,0 2 0-15,0 1 0 0,0 0 0 0,1 0 0 16,0-7 0-16,-2 4 0 0,-4 4 0 0,0-4 128 0,-1-3-128 0,2 3 0 16,2 3 0-16,-1 0 0 0,1-1 0 0,-1 1 0 15,2-2 0-15,1-2 0 16,0 2 0-16,2-1 0 0,-1 1 0 0,-1-2 0 0,1-4 0 0,-4 2 0 15,1 2 128-15,-3-2-128 0,2 1 0 0,0-1 0 16,-1 5 0-16,-1-1 128 0,0 0-128 0,1 0 0 16,1-2 0-16,-1 2 144 0,0 5-144 0,1-4 128 15,-1-3-128-15,2-2 0 0,-1-2 144 0,0 3-144 16,-1 0 0-16,0 1 144 0,1-1-144 0,0 2 0 16,1 0 128-16,-1 0-128 0,2 2 0 0,1-2 0 15,3-1 0-15,-3 1 0 0,2 0 0 0,-2-1 0 16,-1-1 0-16,-2-2 0 0,-1-1 0 0,2 4 0 15,1 1 0-15,0 0 0 0,0-1 0 0,-1 1 0 16,1 2 128-16,4 0-128 0,-2-2 0 0,1-2 0 16,-3 1 0-16,0-1 0 0,-3-2 128 0,-1 3-128 0,-3-5 0 15,2 0 0-15,0 1 0 0,0 2 0 0,-2 1 0 0,1-2 0 16,-3 0 128-16,1 2-128 0,0 0 0 0,0 1 0 16,-1 1 0-16,0 0 0 0,-2-4 0 0,0-1 0 15,0 3 0-15,1-2 0 0,-3 1 0 0,-3 0 0 16,0-4 0-16,-4 3 0 0,1 2 0 0,0 1 0 15,-1-3 0-15,-2 1 0 0,-1-1 0 0,0 3 0 16,-3 0 0-16,1 0 0 0,-1-2 144 0,-1 2-144 16,-10 1 0-16,12 0 144 0,-12 0-144 0,11-1 0 15,-11 1 0-15,10-2 0 0,-10 2 0 0,0 0 0 16,0 0 128-16,11-1-128 0,-11 1 0 0,0 0 0 0,0 0 0 0,0 0 128 16,0 0 0-16,0 0-128 0,0 0 192 0,0 0-64 15,0 0-128-15,0 0 0 0,0 0 0 0,-11-1 128 16,1-1-128-16,-3 2 0 0,1-2 0 0,-1 2 128 15,-5 2-128-15,3 0 0 0,-2-2 0 0,-2 1 0 16,-1-1 0-16,-3 3 0 0,-1-1 128 0,-5 3-128 16,-3-5 0-16,-1 1 0 0,-5-1 0 0,0 0 0 15,-3 0 0-15,-1 0 0 0,-1 4 0 0,0-1 0 16,-2-1 0-16,-2 1 0 0,-1 1 0 0,-3 2 0 16,-2-5 0-16,-3 1 0 0,-4-1 0 0,-1-1 0 15,0 0 0-15,1 2 0 0,0 0 0 0,-1 0 0 16,-5 2 0-16,-1 0 128 0,-3-4-128 0,-1 1 0 15,0 4 0-15,1-1 0 0,0 5 0 0,-1-4 0 16,-4-4 0-16,5 2 0 0,-1-1 0 0,-3 3 0 0,5-3 0 16,-1 2 0-16,-2-2 0 0,-3 2 0 0,2-2 0 0,5 0 0 15,-1-2 0-15,3 2 0 0,0 2 0 0,1 0 0 16,0 1 0-16,0 0 0 0,-1-1 0 0,4-2 0 16,1-2 0-16,3 2 0 0,-2 0 0 0,1 1 0 15,2 2 0-15,0-3 0 0,-3 1 0 0,2-3 0 16,1-3 0-16,2 2 0 0,1 0 0 0,2 1 0 15,0 1 0-15,-1 2 0 0,-1-1 0 0,1-1 0 16,-2 1 0-16,2-1 0 0,1-5 0 0,1 4 0 16,1 0 0-16,1 0 0 0,-1 0 0 0,3 0 0 15,3 0 0-15,-2 0 0 0,-2 1 0 0,-2-1 0 16,-2-1 0-16,4 0 0 0,1-2 0 0,0 2 0 0,0 1 0 0,1 0 0 16,1 0 0-16,-2 3 0 0,-1-1 0 0,0-1 0 15,1-1 0-15,0-1 0 0,0 1 128 0,2-1-128 16,3 2 0-16,0-1 0 0,0 1 0 15,0 1 0-15,2-1 0 0,-2 0 0 0,-3 6 0 0,1-5 0 16,-1-2 0-16,2-1 0 0,0-3 0 0,1 3 0 16,1-2 0-16,1 2 0 0,-2 0 0 0,1 2 0 15,2 2 0-15,-1-1 0 0,-1 3 0 0,1-2 0 16,-3-5 0-16,3 2 0 0,-1-1 0 0,2 1 0 16,0-5 0-16,3 4 0 0,1 1 0 0,1-1 0 15,3-2 0-15,0 2 0 0,3-2 0 0,2 3 0 16,0 0 0-16,2 0 0 0,0-1 0 0,1 0 0 15,-1-1 0-15,5 1 0 0,0 0 0 0,1-3 0 16,0 0 0-16,4 2 0 0,0-1 0 0,3 1 0 16,0-1 0-16,0-1 0 0,2-1 0 0,9 5 0 0,-6-2-128 15,6 2 128-15,-5-6 0 0,5 6 0 0,0 0 0 0,0 0 0 16,0 0 0-16,0 0 0 0,0 0-144 0,0 0 144 16,0 0 0-16,7-8 0 0,1 3 0 0,1 1-128 15,0-1 128-15,2 2 0 0,1 2 0 0,2 1-128 16,1-1 128-16,-2-1 0 0,4 4 0 0,2-1 0 15,0 0 0-15,1 0 0 0,1 1 0 0,1-1-128 16,-1 3 128-16,6-2 0 0,-2 1 0 0,3-3 0 16,2 1 0-16,0 2 0 0,3-1 0 0,4 1 0 15,1 0 0-15,3 0 0 0,1 0 0 0,0-3 0 16,1 0 0-16,0 0 0 0,0 0 0 0,2 0 0 16,1 0 0-16,1 0 0 0,1 1 0 0,3 1 0 15,1 1 0-15,3-2 0 0,2-1 0 0,0-1 0 0,-4-2 0 0,1 1 0 16,-1 2 0-16,2 2 0 0,0 3 0 0,0-1 0 15,3-2 0-15,-1-2 0 0,1 0 0 0,1 0 0 16,-2 0 0-16,0 0 0 0,-1 0 0 0,4 1 0 16,2 3 0-16,0-2 0 0,-1-2 0 0,1-1 0 15,-7 0 0-15,4 1 0 0,1 1 0 0,1 1 0 16,0 2 0-16,2 0 0 0,2-4 0 0,-1 1 0 16,-3-3 0-16,-2-3 0 0,1 1 0 0,0 4 0 15,0 2 0-15,1 1 0 0,1-3 0 0,-2-1 0 16,3-2 0-16,-2 1 0 0,-2 0 0 0,0 0 0 15,1 1 0-15,1 1 0 0,0 1 0 0,1 0 0 16,-2-2 0-16,1-2 0 0,-4-2 0 0,2 3 0 16,-1 0 0-16,1 2 0 0,-1 0 0 0,3 0 0 15,0 0 0-15,2-1 0 0,-2-1 0 0,0 0 0 0,-2 0 0 0,1 0 0 16,0 2 0-16,3 0 0 0,4 2 0 0,-3-5 0 16,2-3 0-16,-2 1 0 0,2 5 0 0,-1-3 0 15,-1 1-128-15,2-2 128 0,1 4 0 0,0-3-160 16,-3-2 160-16,-1 1-128 0,-2-3 128 0,2 3 0 15,-5 1 0-15,3 2-128 0,3-1 128 0,-4-1 0 16,-2 2 0-16,-2-3 0 0,-5-1 0 0,0 2-128 16,1 0 128-16,0 1 0 0,-1 1 0 0,2-3 0 15,2 3 0-15,1 0 0 0,-2-1 0 0,-2 1 0 16,-4 1 0-16,-1 1 0 0,1-2 0 0,1-1 0 16,-2 2 0-16,2 0 0 0,-1 0 0 0,-1 0 0 15,-2-2 0-15,-1 1-128 0,-3 1 128 0,-3 0 0 16,-3-1 0-16,0 0 0 0,-5-1 0 0,1 2 0 0,-3 2 0 0,0-1 0 15,-4-4 0-15,-4 1 0 0,-2 2 0 0,-1 0 0 16,-2 2 0-16,-5-2 0 0,-10 0 0 0,9 2 0 16,-9-2 0-16,0 0 0 0,0 0 0 0,0 0-128 15,0 0-16-15,0 0 0 0,0 0 0 0,-12 2 0 16,0-4 144-16,-4 0 0 0,1 0 0 0,-5 2 0 16,0 0 0-16,-3-2-128 0,-3 1 128 0,0 1 0 15,-4 0 0-15,2 0-160 0,-5 0 160 0,-2 0 0 16,-5-1 0-16,-3 1 0 0,-5-1 0 0,-1-2 144 15,2 2-144-15,-1-2 0 0,-3 1-192 0,0 0 192 16,1 2 0-16,-4-2 0 0,-4 1 0 0,-2-2 0 16,-4 1-128-16,1-1 128 0,2 2 0 0,-1-1 0 15,-2 2 0-15,-3-1 0 0,-5 0 0 0,-3-3 0 0,-2 2 0 0,-2-1 0 16,0 2 0-16,2-1 0 0,-6 1 0 0,1 0 0 16,-4 0 0-16,0-1 0 0,-2 1 0 0,-1 0 0 15,-4 1 0-15,1 0 0 0,-2 0 0 0,1 0 0 16,0 0 0-16,-1 1 0 0,-3 2 0 0,3-2 0 15,0-1 0-15,1 2 0 0,4 1 0 0,-3 0 0 16,-2-1 0-16,1 2 0 0,4-3 0 0,2 2 0 16,1-1 0-16,-2 2 0 0,-2 0 0 0,2 0 0 15,3-2 0-15,2 1 0 0,2 2 0 0,-1 1 0 16,-5-2 0-16,3-1 0 0,3-2 0 0,2 1 0 16,3 2 0-16,-1 3 0 0,0-2 0 0,-1 0 0 15,1-4 0-15,3 3 0 0,2 1 0 0,3-1 0 16,3 2 0-16,-3 0 0 0,-1-3 0 0,4-2 0 0,0 2 0 15,4-2 0-15,3-1 0 0,2 3 0 0,1 0 0 0,2 1 0 16,-1-1 0-16,0 1 0 0,1-4 0 0,2 1 0 16,1-1 0-16,4 1 0 0,2 0 0 0,2-1 0 15,0 0 0-15,2 2 0 0,0 1 0 0,3 0 128 16,-2 0-128-16,-1-3 0 0,2 0 0 0,0 0 0 16,0 1 0-16,2-1 0 0,3-1 0 0,2 1 0 15,-1 0 0-15,4 0 0 0,-1 0 0 0,3 0 0 16,-1 0 0-16,3 0 0 0,5 2 0 0,-2-1 0 15,3-1 0-15,3 0 0 0,2-1 0 0,0 1 0 16,-1 1 0-16,3 1 0 0,2-4 0 0,2 2 0 16,8 0-128-16,0 0 128 0,0 0 0 0,0 0 0 15,0 0-144-15,0 0 144 0,0 0-192 0,0 0 192 16,0 0-1984-16,16 3-272 16,-1-1-64-16</inkml:trace>
  <inkml:trace contextRef="#ctx0" brushRef="#br0" timeOffset="-213929.95">25006 10712 16127 0,'0'0'704'0,"0"0"160"0,-3-10-688 0,3 2-176 16,-4-2 0-16,3 5 0 0,1 5 832 0,-3-10 144 16,1 3 32-16,2 7 0 0,0 0-96 0,0 0-16 15,0 0 0-15,0 0 0 0,-3-10-304 0,3 10-64 16,0 0-16-16,0 0 0 0,0 0-272 0,0 0-64 16,-2 12-16-16,0 4 0 0,1 2 16 0,1 2 0 15,-4 1 0-15,3 2 0 0,0 2 16 0,0-2 0 16,-2 4 0-16,1-5 0 0,-2 1 128 0,0 1 48 15,0-1 0-15,2-4 0 0,-4-3 48 0,3-5 16 16,-1-2 0-16,4-9 0 0,0 0 80 0,0 0 0 0,0 0 16 16,0 0 0-16,0 0-16 0,0 0 0 15,7-10 0-15,1-4 0 0,1-8-48 0,0 2-16 16,0-3 0-16,2 0 0 0,-2-4-320 0,0 3-128 0,0-4 0 0,1 3 0 16,0-6 0-16,3 6 0 0,2 0 0 0,0 2 0 15,2 4 0-15,0 2 0 0,-2-2 0 0,1 6 0 16,1 7-128-16,-2-2 128 0,0 2 0 0,-1 3 0 15,3-178-192-15,-3 364 192 0,-3-178-192 0,-1 6 192 16,-1 2-144-16,-1 3 144 0,-3 4 0 0,0 0-144 16,-1 0 144-16,-3 4 0 0,-2 3 0 0,0-3 0 15,-2 4 0-15,-1-5 0 0,0-5 0 0,-1 0 0 16,0-2 0-16,0-3 0 0,0-4 0 0,5-9 0 16,-5 11 0-16,5-11 0 0,0 0 0 0,0 0 0 15,0 0 128-15,6-7-128 0,2-2 128 0,0-5-128 0,2 0 128 16,1-3-128-16,1-1 160 0,2 1-160 0,0 0 128 0,2 4-128 15,-3-1 0-15,2-1 0 0,0 1 0 0,1 7 0 16,-2-1 0-16,1 5 0 0,-1 2 0 0,0 4 0 16,-1 4-160-16,-2 2 160 0,0 3-128 0,0 0 128 15,-2 2-128-15,-3 3 128 0,-1 1 0 0,-1-1 0 16,-2 0 0-16,2 1 0 0,-4-2-208 0,-1 1 32 16,-2-5 16-16,2 0 0 15,-1-1-1312-15,0 2-256 0,2-13-48 0,0 0-7168 16,0 0-1424-16</inkml:trace>
  <inkml:trace contextRef="#ctx0" brushRef="#br0" timeOffset="-213546.96">26185 10603 10127 0,'0'0'896'0,"-6"-8"-704"0,-3 3-192 0,0-3 0 15,0 2 1984-15,-1 2 352 0,0-1 80 0,-2 1 16 16,1 4-1472-16,-3 4-272 0,-3 0-64 0,0 1-16 16,-1 4-96-16,-1-2 0 0,-3 6-16 0,1 0 0 15,-2 3 112-15,1 3 32 0,3 3 0 0,1-2 0 16,2 0-192-16,2-4-48 0,2-2 0 0,3-3 0 16,2 2-64-16,2-4-16 0,5-9 0 0,0 0 0 15,0 0 64-15,0 0 0 0,0 0 0 0,0 0 0 16,14-1-80-16,1-3-16 0,0-2 0 0,2-5 0 15,0 3-112-15,1-5-32 0,-5 0 0 0,1-2 0 16,0 0-144-16,-3 1 192 0,2 0-192 0,-2 2 192 0,0 3-64 0,-4 0-128 16,-7 9 192-16,0 0-64 0,0 0 64 0,0 0 0 15,10 7 0-15,-4-1 0 0,-4 7-192 0,-2-2 160 16,-1 3-160-16,0 3 160 0,-1 1-160 0,2 1 0 16,-2 0 144-16,2 0-144 0,0 0 0 0,5-3 0 15,-1 0 0-15,-1-2 0 16,3-2-2000-16,1-4-320 0,3-2-64 0</inkml:trace>
  <inkml:trace contextRef="#ctx0" brushRef="#br0" timeOffset="-213163.97">26729 10519 22111 0,'0'0'1968'16,"-4"-8"-1584"-16,-2 1-384 0,1 0 0 0,1-3 720 0,-2 5 64 0,-4 0 16 0,-1 0 0 15,-1 1-608-15,0 1-192 0,-2 6 0 0,0 1 0 16,-2 1 256-16,-2 1-64 0,-2-1-16 0,-2 7 0 16,0 2 80-16,0 1 32 0,-3 1 0 0,5 2 0 15,2-1-48-15,3-2-16 0,-1-1 0 0,5 0 0 16,5-4 0-16,3 2 0 0,3-12 0 0,0 12 0 15,0-12-96-15,6 12 0 0,1-1-128 0,-7-11 192 0,13 7-32 0,1 1-16 16,2-1 0-16,2 0 0 0,-1 0 32 0,-2-1 0 16,3 3 0-16,-3-4 0 0,0-1-176 0,-2 2 128 15,-3-1-128-15,-2 2 128 0,-8-7-128 0,5 11 0 16,-3-2 144-16,-3 1-144 0,-3 2 224 0,-3-3-32 16,-6 1 0-16,-4-3 0 0,-2 5 816 0,-4-5 144 15,-3 2 48-15,-1-4 0 16,0-1-2080-16,3-1-400 0,0-5-96 0,5 1-8272 15,5 0-1648-15</inkml:trace>
  <inkml:trace contextRef="#ctx0" brushRef="#br0" timeOffset="-212780.6">27500 10362 16575 0,'0'0'736'0,"-12"0"160"0,-1-1-720 0,-1 1-176 0,0 3 0 0,-2 1 0 16,-3 1 1728-16,-3 0 320 0,-3 2 64 0,-1 2 16 16,0 0-1424-16,-1 1-304 0,-1 4-48 0,3-2-16 15,0-3-144-15,5-1-16 0,4 3-16 0,3 3 0 16,3-4-160-16,3 3 192 0,5-1-192 0,3-2 192 15,4 2 96-15,4 2 32 0,2-3 0 0,7 6 0 16,4 1 96-16,1-1 32 0,0 0 0 0,-2-2 0 16,1 0-48-16,-2-1 0 0,-1-1 0 0,-1 2 0 0,-4 1-80 0,-1-2 0 15,-3-7-16-15,-2 3 0 0,-8-10-64 0,5 11-16 16,-5-11 0-16,-2 12 0 0,-3 0-32 0,-4-5-16 16,-5 3 0-16,-1-7 0 0,-3 0-176 0,-1-3 0 15,-2-2 0-15,0 0 128 16,0-6-1536-16,3 1-304 0,3-1-64 0,2-4-11200 0</inkml:trace>
  <inkml:trace contextRef="#ctx0" brushRef="#br0" timeOffset="-212562.75">28171 10371 13823 0,'0'0'1216'0,"0"0"-960"0,0 0-256 0,9-6 0 15,-2 1 3248-15,3 2 592 0,1 0 128 0,0 1 32 16,2 2-3008-16,1 0-608 0,2-2-112 0,-1-1-16 16,1 1-480-16,1-1-96 0,-3 2 0 0,0 1-8096 15,-2-1-1616-15</inkml:trace>
  <inkml:trace contextRef="#ctx0" brushRef="#br0" timeOffset="-212412.89">28191 10589 19343 0,'0'0'1728'0,"0"0"-1392"0,0 0-336 0,0 0 0 0,3 10 1552 0,2 0 240 16,-5-10 64-16,12 8 0 0,4-2-384 0,1-2-64 16,1-3 0-16,3-1-16 0,1-1-496 0,1-2-80 15,1-1-32-15,2-1 0 0,-1-1-432 0,1 0-96 16,-3-5 0-16,2 5-10432 15,-3-3-2096-15</inkml:trace>
  <inkml:trace contextRef="#ctx0" brushRef="#br0" timeOffset="-210462.27">29307 9789 18431 0,'0'0'1632'0,"0"0"-1312"15,0 0-320-15,0 0 0 0,0 0 320 0,0 0 0 16,0 13 0-16,3-2 0 0,-1 2-160 0,1 2-32 16,-1 2-128-16,1-2 192 0,1 2-64 0,-1 2 0 0,4 1-128 0,-2-1 192 15,-1 0-192-15,1 0 128 16,1 0-128-16,-1 0 0 0,-1-3 224 0,4-1-48 0,-1-4-16 0,0 1 0 15,-2 2 160-15,1 0 16 0,0-4 16 0,-1 0 0 16,-5-10 32-16,0 0 0 0,9 8 0 0,-1 1 0 16,-8-9 128-16,10 6 16 0,-10-6 16 0,10 4 0 15,-10-4-112-15,12 0-32 0,-2-2 0 0,0 1 0 16,-10 1-80-16,12-2-32 0,-2-2 0 0,0 0 0 16,-1-6-112-16,0 1-32 0,-2-4 0 0,3 2 0 15,-2-1 0-15,0-2 0 0,-1 0 0 0,1-1 0 16,-2-1-16-16,-1-1-128 0,1-1 192 0,-1 6-64 15,-2 0-128-15,1 2 160 0,0 0-160 0,0 1 160 16,-4 9-160-16,0 0 0 0,0 0 0 0,0 0 0 16,0 0-192-16,7 11 192 0,0 3-160 0,-2 0 160 15,0-1-128-15,0 2 128 0,0 4 0 0,-1-1-144 0,4-4 144 0,-2 0 0 16,2-5 0-16,2 1 0 0,0-4 0 0,1 2 0 16,1-4 0-16,1-3 0 0,1-3 0 0,1-2 0 15,1-5 160-15,2 1-160 0,1-4 480 0,1-2 0 16,1-3 0-16,-3-3 0 0,-2-2-96 0,-2-5 0 15,-2 1-16-15,-5-1 0 0,0 0-144 0,-4 5-32 16,-1-5 0-16,-2 1 0 0,-2-2-192 0,1 6 176 16,-1 1-176-16,0 1 160 0,1-3-336 0,0 6-64 15,-2 5-16-15,1 2 0 16,-1 5-2240-16,3 5-464 0,-10-4-96 0,10 4-16 0</inkml:trace>
  <inkml:trace contextRef="#ctx0" brushRef="#br0" timeOffset="-210078.57">30149 9893 28559 0,'0'0'2544'0,"0"0"-2032"0,0 0-512 0,10 4 0 16,-10-4-320 0,12 0-144-16,0 0-48 0,-1-1 0 0,-2 0 512 0,-9 1 0 0,12-4 208 0,-6-3-64 15,2 0-144-15,-5 1 0 0,0-3 144 0,-3 9-144 0,-1-8 0 0,1 8 144 16,-5-13-144-16,0 6 0 16,-2-2 128-16,0 4-128 0,-4 1 0 0,0 0 0 15,-1 4 176-15,0 1-32 0,-2 3 0 0,1 1 0 0,0 0 48 0,1 5 0 16,-1 1 0-16,2 3 0 0,-1 2-48 0,3 2 0 15,2 0 0-15,1 0 0 0,4-1-144 0,2 1 0 16,5 2 0-16,0-3 128 0,1-2-128 0,3-2 0 16,2-2 0-16,-1 1 0 0,1-5 0 0,1 2 0 15,-1-4-192-15,4 1 192 16,-1-1-832-16,0-2-32 0,0-4-16 0,0 1-7200 16,1-1-1456-16</inkml:trace>
  <inkml:trace contextRef="#ctx0" brushRef="#br0" timeOffset="-209882.29">30571 9722 14735 0,'0'0'1312'0,"0"0"-1056"0,0 0-256 0,-4 9 0 15,0 1 1472-15,0 3 256 0,-1 2 32 0,1 1 16 16,0 2-608-16,1 0-112 0,-1 0-32 0,0 1 0 15,0 1-640-15,2 2-128 0,0 1-16 0,0-3-16 16,-2-2-224-16,0 0-192 0,2-1 48 0</inkml:trace>
  <inkml:trace contextRef="#ctx0" brushRef="#br0" timeOffset="-209491.85">30952 9691 1839 0,'0'0'0'0,"0"0"160"0,-8-6-160 0,8 6 0 16,0 0 0-16,-9-3 0 0,-2 3 4928 0,1 4 960 15,0 3 192-15,-1-2 48 0,3 2-4912 0,-4 2-960 16,2-4-256-16,1 0 0 0,9-5 0 0,-5 9 128 15,-1-2-128-15,6-7 0 0,0 0 128 0,0 0-128 0,1 11 0 0,-1-11 0 16,0 0 128-16,11 5-128 0,1-1 0 0,2 0 144 16,3-8 112-16,0 3 32 15,-2-2 0-15,-1 1 0 0,0 0-48 0,-1 2-16 0,-3 0 0 0,-1 3 0 16,-9-3 112-16,13 9 32 0,-4 0 0 0,-3 5 0 16,-1-2-128-16,-2 2-32 0,0 4 0 0,-3 4 0 15,0-1 112-15,-1 2 0 0,-1 4 16 0,-2-4 0 16,-3-4 0-16,-1 1 0 0,-3-2 0 0,0 1 0 15,-2-1-128-15,-2-2-16 0,-2 0-16 0,1-7 0 16,1-2-176-16,-1-3 0 0,2 1 0 0,3 0 128 16,2-2-1904-1,9-3-384-15</inkml:trace>
  <inkml:trace contextRef="#ctx0" brushRef="#br0" timeOffset="-209086.35">31627 9131 23039 0,'0'0'1024'0,"0"0"192"0,0 0-960 0,0 0-256 16,1 14 0-16,-2 1 0 0,-3-1 400 0,-1 4 48 15,-3 2 0-15,-1 3 0 0,1 5 112 0,-3 0 16 16,-1 4 16-16,-1 2 0 0,-1 4-176 0,0 0-32 0,-1-1-16 0,-1 0 0 16,0 0-112-16,-1-4-32 0,1-5 0 0,3-5 0 15,2-4-96-15,3-1-128 0,3-1 176 0,2-3-176 16,3-14 352-16,0 0-32 0,0 0-16 0,0 0 0 16,0 0 144-16,14 0 16 0,2-2 16 0,-1-6 0 15,-1-1-160-15,0-3-48 0,0 0 0 0,-1 2 0 16,2-3-144-16,-2 4-128 0,-2 0 144 0,-1 4-144 15,0 0 0-15,-10 5 0 0,0 0 0 0,11 0 0 16,-11 0-160-16,8 9 160 0,-2 5-128 0,-3 0 128 16,-1-1 0-16,0 3 0 0,-2 5 0 0,-2 2-128 15,-2-3 128-15,0-1 0 0,-1 1 0 0,0-1 0 32,0-2-1232-32,1-1-224 0,1 0-32 0</inkml:trace>
  <inkml:trace contextRef="#ctx0" brushRef="#br0" timeOffset="-208817.81">32138 9183 15663 0,'0'0'688'0,"0"0"144"16,0 0-656-16,0 0-176 0,-4 10 0 0,1 0 0 0,0 5 3008 0,-4 5 576 15,0 1 128-15,-2 6 0 0,-3-2-2736 0,0 4-544 0,1 6-112 0,-1 0-32 16,0 2-288-16,0-1 0 16,0 2 0-16,2 0 0 0,0-2 0 0,2-1 160 0,2 0-160 0,2-2 128 15,1-2-128-15,3-5-272 0,3-3 64 0,1-3 16 32,1-6-784-32,1 0-160 0,2-4-16 0,2-3-16 15,2-2-592-15,-4-2-112 0,-8-3-32 0</inkml:trace>
  <inkml:trace contextRef="#ctx0" brushRef="#br0" timeOffset="-208659.85">31899 9473 13823 0,'0'0'1216'0,"0"0"-960"0,0 0-256 0,10-4 0 16,3 5 2624-16,5 0 496 0,3-1 80 0,3 2 32 16,2-1-2208-16,2 1-432 0,1-4-80 0,-1 2-32 15,0 0-480-15,-1-1 128 0,-1-1-128 0,0 1 0 16,-3-3-1536-16,-12 4-368 0,16 2-64 0,-11 0-16 0</inkml:trace>
  <inkml:trace contextRef="#ctx0" brushRef="#br0" timeOffset="-207993.76">29204 10497 22511 0,'0'0'992'0,"0"0"224"0,0 0-976 0,0 0-240 0,0 0 0 0,-6 5 0 0,6-5 0 0,0 0 0 15,0 0 0-15,0 0 0 0,10 5 128 0,4-2 64 16,4-2 32-16,5 3 0 0,6-2 288 0,5-3 48 16,2-5 16-16,3 2 0 0,2 0-192 0,2 0-16 15,1-4-16-15,5 1 0 0,4-3-64 0,7 2-16 16,5-2 0-16,3 3 0 0,2-5 128 0,0 5 32 15,0-5 0-15,1 2 0 0,2-3 208 0,3 2 64 16,4 3 0-16,-2-3 0 0,-5 2-64 0,1-3 0 16,1 3 0-16,4-2 0 0,1 1-256 0,-1 0-64 15,-4-3-16-15,-3 2 0 0,-3 2-160 0,-3-2-16 0,-4 3-128 0,2-3 192 16,1 0-192-16,-3-2 0 0,-4 1 0 0,-3 3 0 16,-5-2 256-16,-5 4-64 0,1-3 0 0,0 2 0 15,-4-3 16-15,-1 3 0 0,-5-1 0 0,1 5 0 16,0-1-208-16,-5 0 176 0,-7 3-176 0,-3-2 160 15,-4 0-160-15,-7-1 0 0,-3-2 0 0,-8 7 0 32,0 0-1408-32,0 0-192 0,-14-1-64 0</inkml:trace>
  <inkml:trace contextRef="#ctx0" brushRef="#br0" timeOffset="-206802.86">30002 10862 2751 0,'0'0'256'0,"0"0"-256"0,0 0 0 0,0 0 0 0,0 0 2416 0,0 0 432 0,0 0 96 0,0 0 0 0,0 0-1536 0,0 0-304 15,0 0-64-15,0 0-16 0,-9-1-224 0,-3-1-48 16,-4 2-16-16,0 0 0 0,-1-2-224 0,-3 1-32 16,-5-1-16-16,-3 2 0 0,-2 0-16 0,-1 2-16 15,-1-1 0-15,1 1 0 0,1 2-48 0,1 1 0 16,1 3 0-16,2 0 0 0,5 3 224 0,3-3 32 15,4 2 16-15,4-3 0 0,2 2-288 0,8-9-64 16,-1 8-16-16,1-8 0 0,0 0-96 0,13 6 0 16,-1-2-16-16,5-3 0 0,3-2 64 0,2 0 16 15,1-6 0-15,1 1 0 0,0 4-128 0,1-5-128 16,1-2 176-16,-1 2-176 0,2-2 0 0,-3 2 0 0,-2 0 0 16,-2-1 0-16,-2 3 0 0,-3-3 0 0,-5 5 0 0,2 1 0 15,-12 2 128-15,0 0-128 0,10 0 0 0,-10 0 0 16,6 13 160-16,-2 0-160 0,-1 3 128 0,-2 5-128 15,-1 5 144-15,0 0-144 0,-4 2 160 0,-1 2-160 16,0-4 144-16,-2 2-144 0,-1-3 128 0,-1 1-128 16,0-2 192-16,-1-4-32 0,-4 2-16 0,0-1 0 15,-3-2 48-15,1 2 0 0,-1-4 0 0,2 1 0 16,0-3-64-16,1-1 0 0,1-1 0 0,3-5 0 16,0-1-128-16,1-3 0 0,9-4-160 0,-9 0 160 31,4-2-2736-31,1-8-448 0</inkml:trace>
  <inkml:trace contextRef="#ctx0" brushRef="#br0" timeOffset="-206476.09">30305 10698 23039 0,'-13'8'2048'0,"7"2"-1648"0,-1 1-400 0,0 1 0 0,-2 2 608 0,0 2 32 16,-1 2 16-16,0 1 0 0,1-1-528 0,-1 1-128 15,-2-3 0-15,5 0 0 0,-1-1 0 0,2-2 0 16,-1-1 144-16,2 0-144 0,5-12 0 0,0 0 0 16,-4 6 0-16,4-6 128 0,0 0 32 0,0 0 16 15,0 0 0-15,9-4 0 0,1-6 208 0,1 0 64 0,0-4 0 0,2 0 0 16,1 4-80-16,0-4-16 0,0-1 0 0,1-2 0 15,-4 2-144-15,3 0-16 0,0 3-16 0,2-1 0 16,-4 3-176-16,4 1 0 0,0 3 0 0,-1-2 0 16,-1 5 0-16,-1-1 0 0,-2-1-160 0,0 2 160 31,-1 1-2096-31,-10 2-320 0</inkml:trace>
  <inkml:trace contextRef="#ctx0" brushRef="#br0" timeOffset="-206124.94">30704 10670 25919 0,'0'0'1152'0,"0"0"224"0,0 0-1104 0,-8 8-272 16,-2-2 0-16,3 4 0 0,-4-5 128 0,1 7-128 16,-1-1 192-16,-2 1-192 0,-1 0 224 0,0 0-64 15,0 2-16-15,0 2 0 0,0 2 32 0,1-3 0 16,3-3 0-16,3 0 0 0,2 1-176 0,3-4 0 15,2 1 144-15,0-10-144 0,0 0 0 0,9 5 144 16,1-2-144-16,1-2 0 0,-11-1 192 0,14-2-192 16,-2-4 192-16,1 1-192 0,-2-2 304 0,0 0-48 15,-3 1-16-15,1-4 0 0,-1 2 32 0,1-2 16 16,-3 0 0-16,1 1 0 0,-1-2 32 0,-1 3 0 16,-5 8 0-16,6-5 0 0,-6 5-48 0,0 0 0 0,0 0 0 0,0 0 0 15,0 0-272-15,0 0 0 0,0 0 128 0,4 9-128 16,1 3 0-16,-1-4 0 0,-1 5 0 0,0-4 0 15,-3-9-320-15,6 10 0 0,-3 0-16 0,-3-10-8992 16,0 0-1792-16</inkml:trace>
  <inkml:trace contextRef="#ctx0" brushRef="#br0" timeOffset="-205808.32">30923 10634 18431 0,'0'0'816'0,"0"0"160"0,0 0-784 0,0 0-192 0,-7-3 0 0,7 3 0 0,0 0 1232 0,0 0 208 15,-10 9 32-15,4-4 16 0,6-5-672 0,-4 14-144 16,-1-2-32-16,1 2 0 0,2 0-144 0,-1 3-48 16,0-1 0-16,1 2 0 0,-1 0-128 0,2 1-16 15,0-1-16-15,1-2 0 0,1-2-288 16,2-1 160-16,-1 0-160 0,1-2 128 0,-3-11-128 0,0 0 0 15,7 6 144-15,-7-6-144 0,0 0 128 0,12 3-128 16,2-4 160-16,-2-2-160 0,0-1 192 0,-1-3-64 16,1-1-128-16,-1-5 192 0,-2 5-192 0,-1-5 176 15,-1 3-176-15,0-1 160 0,-2-5-160 0,0 2-256 16,-1 1 64-16,-2 4 16 16,1-1-400-16,-2 3-64 0,0 1-32 0,-1 0 0 15,0 6-560-15,0 0-112 0,-1-5-32 0</inkml:trace>
  <inkml:trace contextRef="#ctx0" brushRef="#br0" timeOffset="-205116.77">31239 10570 10127 0,'0'-9'896'0,"1"1"-704"0,-1 8-192 0,4-10 0 0,-4 10 1744 0,0 0 320 16,0 0 64-16,0 0 16 16,0 0-1056-16,0 0-192 0,0 0-64 0,-1 15 0 0,-2 2 64 0,1-1 16 15,-2 2 0-15,0 0 0 0,-1 2-256 0,-1 2-48 16,-2 2-16-16,3-1 0 0,-1-3-288 0,1 0-64 15,0 0-16-15,-1-1 0 0,3 0-224 0,-1-2 176 16,0-3-176-16,2-1 160 0,2-13-288 0,0 0-64 16,0 0-16-16,0 0-7776 15,0 0-1552-15</inkml:trace>
  <inkml:trace contextRef="#ctx0" brushRef="#br0" timeOffset="-204780.15">31492 10374 2751 0,'0'0'256'0,"0"0"-256"0,0 0 0 0,0 0 0 15,10-1 3456-15,-10 1 656 0,0 0 128 0,0 0 32 16,0 0-2512-16,5 8-496 0,-5 5-112 0,-1 0 0 16,-3 0-176-16,-1 6-16 0,-4 6-16 0,-1-3 0 15,-1-2-224-15,-2 5-32 0,-2 0-16 0,1 1 0 16,0 1 32-16,1 0 0 0,2-2 0 0,0-1 0 16,3 3-272-16,1-4-48 0,3-2-16 0,2 0 0 0,1-5-224 0,2 0-144 15,3-2 192-15,1-6-192 0,-5-8-160 0,11 9-144 16,1-6-16-16,2-2-16 15,1-2-2096-15,0-3-432 0</inkml:trace>
  <inkml:trace contextRef="#ctx0" brushRef="#br0" timeOffset="-204618.99">31379 10595 17503 0,'0'0'1552'0,"0"0"-1232"0,0 0-320 0,0 0 0 0,10 0 1968 0,2 1 336 0,0 1 64 0,2-2 0 16,2-2-2192-16,-1 1-448 0,1-3-96 0,-2 2-10832 16</inkml:trace>
  <inkml:trace contextRef="#ctx0" brushRef="#br0" timeOffset="-204424.13">31648 10585 14735 0,'0'0'1312'0,"-3"10"-1056"0,0 4-256 0,2 1 0 15,0 1 3360-15,-1-4 608 0,2 2 128 0,0 1 32 16,0-1-3232-16,3 3-640 0,-1 1-128 0,2-7-128 0,-4-11 0 16,8 13-176-16,-2-2 0 0,-6-11 0 15,8 11-1840-15,-8-11-368 0,9 7-80 0</inkml:trace>
  <inkml:trace contextRef="#ctx0" brushRef="#br0" timeOffset="-204238.64">31801 10565 25455 0,'-6'14'1120'0,"3"-2"240"0,-2 2-1088 0,-1 4-272 16,-3 2 0-16,-3 2 0 0,1 5 496 0,-1-3 32 15,0 0 16-15,-1 4 0 0,0-3 96 0,3 3 0 0,-4-2 16 0,3 0 0 16,1-4-320-16,-1 2-64 0,5 2-16 0,-2-2 0 31,1-3-1648-31,0-2-336 0,5-3-64 0</inkml:trace>
  <inkml:trace contextRef="#ctx0" brushRef="#br0" timeOffset="-203838.49">32204 10323 1839 0,'0'0'160'0,"0"0"-160"15,0 0 0-15,0 0 0 0,0 0 4352 0,5 8 832 16,-5-8 160-16,0 16 32 0,-1 2-3632 0,-4 2-720 15,-2 6-160-15,1-2-32 0,-3 3-128 0,1-1-16 0,0 5-16 0,0 2 0 16,-1-4-176-16,1 2-48 16,2 0 0-16,2-4 0 0,0 1-272 0,2-5-176 0,2 1 192 0,0-2-192 31,0-2-256-31,1-2-144 0,2-6-48 0</inkml:trace>
  <inkml:trace contextRef="#ctx0" brushRef="#br0" timeOffset="-203322.63">32571 10496 14735 0,'0'0'640'0,"0"0"160"16,0 0-640-16,0 0-160 0,0 0 0 0,-9-6 0 0,-1 0 1472 0,1 4 272 15,0-1 48-15,-1 3 16 0,-1 2-720 0,-2 0-128 16,0 3-48-16,-1 3 0 0,-3-3-256 0,-1 4-48 16,0 1-16-16,0 4 0 0,0-1-272 0,4-1-48 15,2 1-16-15,2-4 0 0,3 1-256 0,3-1 160 16,4-9-160-16,0 0 128 0,3 10-128 0,-3-10 128 15,9 8-128-15,2-2 128 0,3-3 96 0,2-3 16 16,-1-1 0-16,0-1 0 0,0 0-32 0,2 0 0 0,-1 0 0 0,0 1 0 16,-4-1-64-16,1 1-16 0,0 0 0 0,-2 2 0 15,-11-1-128-15,9 8 0 0,-3-2 0 0,0 6 128 16,-4-2 64-16,-2 2 0 0,-4 4 0 0,-1 1 0 16,0 3-192-16,-3-1 128 0,-2 2-128 0,0 1 128 15,-1 1-128-15,-1 0 160 0,0-2-160 0,-1 1 160 16,0 1-160-16,0-3 0 0,1-1 144 0,0-4-144 15,2-3 0-15,1-1 128 0,-1 2-128 0,1-4 0 16,0 0 160-16,2-3-32 0,7-6-128 0,-9 6 192 16,1 1-64-16,8-7-128 0,-9 2 176 0,9-2-176 15,-10 3 0-15,1-1 0 0,9-2 0 0,-5 0-192 32,0-1-304-32,5 1-48 0,-5-1-16 0,1 0 0 0,0-3-1952 0,2-3-400 15</inkml:trace>
  <inkml:trace contextRef="#ctx0" brushRef="#br0" timeOffset="-202940.52">32653 10050 20671 0,'0'0'912'0,"0"0"192"0,0 0-880 0,0 0-224 0,0 0 0 0,0 0 0 16,0 0 448-16,0 0 64 0,0 0 0 0,0 0 0 16,10 9 176-16,0 2 32 0,0-1 16 0,2 2 0 15,-1 2 176-15,4 1 48 0,1 3 0 0,0 3 0 16,2 3-208-16,-7-4-48 0,5 5 0 0,-4 4 0 15,2 7-128-15,0 4-16 0,-1 2-16 0,-3 0 0 16,-1 3-192-16,1 32-32 0,-7-11-16 0,-6-7 0 16,-4-2-80-16,-4-2-16 0,0-2 0 0,1-24 0 15,-3 1-32-15,-3 0-16 0,-4 2 0 0,0 1 0 16,-1-3-32-16,-2-3 0 0,0 1 0 0,-19 15 0 16,9-10-128-16,4-6 0 0,-2-4 0 0</inkml:trace>
  <inkml:trace contextRef="#ctx0" brushRef="#br0" timeOffset="-186795.75">9950 11452 8175 0,'0'0'352'0,"3"-5"96"0,-3 5-448 0,0 0 0 16,0 0 0-16,0 0 0 0,0 0 624 0,0 0 32 0,0 0 16 0,0 0 0 16,0 0-160-16,0 0-16 0,0 0-16 0,0 0 0 15,0 0 0-15,0 0 0 0,0 0 0 0,0 0 0 16,0 0-160-16,0 0-16 0,0 0-16 0,0 0 0 16,0 0-96-16,0 0-32 0,2 11 0 0,2-2 0 15,-4-9 128-15,7 8 32 0,0-1 0 0,2-2 0 16,-1 2 160-16,2-1 32 0,1-3 16 0,1 0 0 15,-1 1-16-15,2 1-16 0,1-1 0 0,1-1 0 16,3 0-80-16,1 1-16 0,1 1 0 0,5-1 0 16,0-3-112-16,3 3-32 0,-1-1 0 0,3 2 0 15,2 0-64-15,2-3-32 0,3 1 0 0,3 0 0 16,0-2-160-16,0 1 160 0,-2 0-160 0,0-1 160 16,0-2-32-16,0-3 0 0,2 4 0 0,-2 2 0 15,0 0 16-15,2 0 0 0,2 1 0 0,3-2 0 0,2 0 16 0,-4-1 0 16,0-1 0-16,-1 0 0 15,-1-1-160-15,1 1 192 0,0 0-192 0,1 1 192 0,-1-3-64 0,6 1 0 16,1 2 0-16,0 2 0 0,1-5-128 0,-2-1 192 16,-2 0-192-16,0-1 192 0,-1 0-192 0,0 1 160 15,-2 0-160-15,2 3 160 0,0 0-32 0,2-1-128 16,3 1 192-16,-2 0-64 0,1-3-128 0,-7 1 0 16,-1 1 0-16,-1 1 0 0,-2-1 0 0,0 0 0 15,-1-1 0-15,0 3 0 0,0 2 0 0,1-1 0 16,1-1 0-16,1 1 0 0,-2 0 0 0,-1-1 0 15,0 0 0-15,-3-1 0 0,-4-1 0 0,1-4 0 16,-3 3 0-16,2 0 0 0,1-1 0 0,-3 2 208 16,-3-1-48-16,1 1-16 0,-1 0 48 0,0 1 0 0,0 1 0 0,0 0 0 15,0-1-192-15,0 1 0 0,-1 0 144 0,-1 0-144 16,2 0 0-16,-1 1 128 0,-2-2-128 0,-1 0 0 16,0-2 0-16,-1 1 0 0,-1-2 0 0,-1 0 0 15,0 1 0-15,-2 1 144 0,1-2-144 0,-1 3 0 16,1-2 0-16,-1 1 0 0,0-2 0 0,-1 1 0 15,0-1 0-15,0 3 0 0,-1-3 0 0,2 2 0 16,-2-2 144-16,1 1-144 0,0 0 0 0,0 0 144 16,-1 1 0-16,2-4 0 0,-1 3 0 0,1-1 0 15,1 1-144-15,-2 0 192 0,-1-1-192 0,0 1 192 16,-1-1-192-16,0 2 0 0,-3 1 144 0,-10 1-144 16,10-3 0-16,-10 3 0 0,0 0 0 0,0 0 0 31,0 0-1008-31,0 0-272 0,9-5-48 0</inkml:trace>
  <inkml:trace contextRef="#ctx0" brushRef="#br0" timeOffset="-184127.06">9822 11334 11919 0,'0'0'512'0,"0"0"128"0,0 0-512 0,0 0-128 0,-8-2 0 0,8 2 0 15,0 0 704-15,-7 4 128 0,7-4 0 0,0 0 16 16,-10 4-320-16,10-4-64 0,-8 2-16 0,8-2 0 15,0 0 160-15,0 0 32 0,-9 4 0 0,9-4 0 0,0 0 32 0,0 0 16 16,-9 3 0-16,9-3 0 0,0 0-256 0,0 0-48 16,0 0-16-16,0 0 0 0,0 0-128 0,0 10-32 15,0-2 0-15,0-8 0 0,6 8 112 0,2-1 32 16,0 2 0-16,2-3 0 0,3 0 16 0,1 3 0 16,1-5 0-16,3 2 0 0,1 1-48 0,0-2 0 15,0 0 0-15,2 1 0 0,4-2-64 0,-1 0 0 16,-1 1-16-16,1 0 0 0,0-2 0 0,3-2 0 15,1 2 0-15,1 0 0 0,0 2 0 0,2-2 0 16,-2 0 0-16,4-1 0 0,-1 3-32 0,1 3 0 16,2-3 0-16,1 0 0 0,-1 1 0 0,1-1 0 0,1-1 0 0,-3 4 0 15,1-4-32-15,0-2-16 16,2 3 0-16,0 2 0 0,0-4-32 0,1 1-128 0,0 3 192 0,4-1-64 16,1-2-128-16,0 2 128 0,1-3-128 0,-2 0 128 15,-3-1-128-15,2 2 0 0,-1-2 144 0,1 2-144 16,1 0 0-16,-1 1 144 0,1-3-144 0,2 2 0 15,4 0 128-15,1 1-128 0,0-1 0 0,-2-3 0 16,-1-1 128-16,-3 0-128 0,2 0 0 0,-1 0 0 16,2 3 176-16,2-1-176 0,1 1 160 0,0-3-160 15,-1 0 0-15,1-2 0 0,-1 4 0 0,-2-4 0 16,-3 0 0-16,0-1 128 0,2 1-128 0,-1-1 144 16,2 0-16-16,0 0-128 0,0-1 192 0,-1 0-64 15,0 2-128-15,-1-5 128 0,-1 1-128 0,-1 1 128 0,-2-1-128 16,-1 1 128-16,2 1-128 0,2-1 128 15,-2-2-128-15,1 3 0 0,1 2 0 0,0-1 0 0,0 0 0 0,2-4 0 16,-1 1 0-16,0-3 0 0,-4 3 0 0,0-1 128 16,-1-2-128-16,1 3 0 0,-4-3 0 0,1 4 0 15,-1 3 128-15,1-4-128 0,0 0 0 0,-1 1 0 16,-1 0 0-16,-1-1 0 0,0-1 0 0,-2 3 0 16,-3-2 0-16,-1 2 0 0,-1-180 0 0,0 364 0 15,-1-182 0-15,-1-1 0 0,-3-1 0 0,0 3 0 16,-2 0 0-16,-2 1 0 0,-1-1 0 0,-3 1 0 15,-2 0 0-15,0 0 128 0,-12 0-128 0,10 1 0 16,-10-1 0-16,0 0 0 0,0 0 0 0,0 0 128 16,0 0-128-16,0 0 128 0,0 0 16 0,0 0 0 15,-1 11 0-15,-4-4 0 0,-4-1-144 0,-1-1 0 0,-2 2 144 0,-1-1-144 16,-2-1 0-16,-1-1 0 0,-5 3 0 0,0-1 128 16,-3 1-128-16,-2 3 0 0,-1-2 0 0,-2 2 0 15,-3-2 0-15,-1 2 0 0,-5-2 0 0,-2 2 0 16,-5-3 0-16,1 2 0 0,0-1 128 0,0 2-128 15,-2-2 0-15,0 2 0 0,2-3 0 0,-3 4 0 16,-4-4 0-16,-1 2 0 0,-1-5 0 0,-1 0 0 16,1 0 0-16,-1 2 0 0,1-2 0 0,0 0 0 15,-2-1 0-15,-2 4 0 0,-4-2 0 0,-2-3 128 16,1 1-128-16,0-2 0 0,1 0 0 0,2 3 0 16,1-1 0-16,-3-2 0 0,-1-1 0 0,-2 0 0 15,-2 0 0-15,2 0 0 0,0-2 0 0,1 0 0 16,2 0 0-16,0 0 0 0,0-1 0 0,-1-1-192 15,-3 3 0-15,2-3 0 0,-1-1 0 0,3 1 0 0,3 1 192 16,0 2-208-16,2 1 80 0,-1-1 128 0,-3-1-128 0,3 0 128 16,-1-2 0-16,2 2 0 0,2-2 0 15,5 1 0-15,1 3 0 0,2-1 0 0,0-2 0 16,-1 1 0-16,-1-2 0 0,1 0 0 0,1 0 0 0,3 2 0 16,-1-4 0-16,3 0 0 0,1 1 0 0,2 2 0 15,0-3 0-15,2 3 0 0,5-2 0 0,-1 2 0 16,1-1 128-16,1 0-128 0,-3-3 0 0,0 2 0 15,0-3 0-15,2 3 0 0,1 1 0 0,0-2 0 16,2-1 0-16,3 2 0 0,-2-4 0 0,3 4 128 16,1 0-128-16,3-2 0 0,1 0 0 0,0 2 0 15,0-1 0-15,2 2 0 0,3 2-192 0,3-2 192 0,1-1-160 0,1 2 160 16,0 2-176-16,9 1 176 16,0 0-192-16,0 0 192 0,-8 4-208 0,8-4 64 0,-4 10 16 15,4-3 0-15,0-7 128 0,0 0-208 0,5 12 80 0,3-1 128 16,0-2-160-16,3 1 160 0,4-3 0 0,2 2-144 15,1-2 144-15,2 3 0 0,2-3 0 0,4-1 0 16,0 3 0-16,4-3 0 16,3 3 0-16,3-2 0 0,1-1 0 0,3-1 0 0,4-4 0 0,-1-1 128 15,-1 0-128-15,1 0 0 16,2-1 0-16,2-3 0 0,1 3 0 0,4 1 0 0,3 0 0 0,2 0 128 16,0-1-128-16,-2-2 0 0,-2 1 0 0,2 0 0 15,2-1 0-15,-1 1 0 0,2 4 0 0,3-2 0 16,3-2 0-16,-1 0 0 0,-2-2 0 0,-1 0 0 15,-1 4 0-15,-1 0 0 0,1-2 0 0,2 2 0 16,1 2 0-16,0 1 0 0,-1-3 0 0,-2-2 0 16,-5-1 0-16,2 1 0 0,1 2 0 0,2 2 0 0,-1-2 0 15,1 0 0-15,-1 0 0 0,1 0 0 16,-5-2 0-16,1 1 0 0,-3-2 0 0,2 2 0 0,-2-1 0 0,2 2 0 16,0 2 0-16,-1-1 0 0,1-4 0 0,-5 0 0 15,1 1 0-15,-2-2 0 0,-1 0 0 0,0-2 0 16,-2 0 0-16,-1 4 0 0,1-1 0 0,-3 1 0 15,2-3 0-15,-1 1 0 0,-3 0 0 0,-1 2 0 16,-1-2 0-16,-2-3 128 0,-3 1-128 0,-3 1 0 16,-2 0 0-16,0 2 0 0,-2 0 0 0,0-3 0 15,-1 1 0-15,-3 2 128 0,-3 0-128 0,-1 2 0 16,-1-2 0-16,-5 2 0 0,0-2 0 0,-2 0 0 16,-10 3 0-16,0 0 0 0,0 0 0 0,0 0 0 15,0 0 0-15,0 0 128 0,0 0-128 0,0 0 0 0,0 0-128 0,-9 3 128 16,2 0 0-16,-5-2 0 15,-1-1 0-15,-2 2 0 0,-3-1 0 0,-1 1 0 0,-1 1 0 0,-3 1 0 16,-4-1 0-16,1 3 0 0,-1-1 0 0,-2 2 0 16,-3-2 0-16,-5 0-128 0,-2 3 128 0,-3-3 0 15,-1-1 0-15,-2 0 0 0,-1 1 0 0,-1 0-128 16,-1 0 128-16,0 4 0 0,1-1-144 0,-4 2 144 16,-3-4 0-16,-3-1-144 0,-4 4 144 0,0-5 0 15,0-2-176-15,0 4 176 0,0 1-160 0,-2 1 160 16,-6 1-176-16,-2-6 176 0,-4 0-192 0,-4 1 192 15,3 2-192-15,-1-2 64 0,0 1 128 0,-6 3-208 16,-6-4 208-16,-1-1-144 0,1 2 144 0,0 2-128 16,-1-3 128-16,-3-3 0 0,-2 3 0 0,2-2 0 15,5-2-160-15,6-1 160 0,5 0-192 0,4-4 192 0,-1 1-128 0,5-3 128 16,4 4 0-16,7-1 0 0,3 0-176 0,6-1 176 16,3 2-160-16,4 1 160 15,5-1-496-15,2 2 0 0,3-2 0 0,3 2 0 16,4 0 48-16,5 0 16 0,2-4 0 0,7 2 0 15,2 0-128-15,9 3-16 0,0 0-16 0,0 0 0 16,13-3-32-16,4-4 0 0,4 1 0 0,2 1 0 0,5-3 240 0,0 2 64 16,2 0 0-16,4-1 0 0,5 5 192 0,4-1 128 15,1 1-160-15,7 0 160 0,5 2 0 0,5 2 0 16,3-5 0-16,0 0 160 0,4 0 48 0,-2 1 16 16,5 2 0-16,7 4 0 0,5-1-96 0,3-2-128 15,-4-4 176-15,2 0-176 0,1 0 272 0,6 2-48 16,5 0-16-16,-2-1 0 0,0 0 0 0,2 0 0 15,2 1 0-15,1 0 0 0,4-2-16 0,-2-2-16 0,-3 0 0 0,3 1 0 16,2 1 32-16,-2-2 16 16,-2-1 0-16,-1 4 0 0,3-3-96 0,0 0-128 0,1 0 176 0,-3 1-176 15,-7-3 256-15,-1 4-48 16,0-1-16-16,0 3 0 0,-1-2-192 0,-5-1 0 0,-6-2 128 0,-4 3-128 16,-2 1 128-16,-2-2-128 0,-1-1 176 0,-4 2-176 15,-3 0 128-15,-4 0-128 0,-9-3 0 0,-6 2 0 16,-3 4 176-16,-7 0-176 0,-5-1 160 0,-6 1-160 31,-5 1-1232-31,-7 3-352 0,-11-4-64 0,0 0-16 0</inkml:trace>
  <inkml:trace contextRef="#ctx0" brushRef="#br0" timeOffset="-182075.64">1172 11400 6447 0,'-22'-4'576'0,"10"3"-576"0,-4-2 0 0,0 2 0 0,-1-1 1376 0,1 2 160 15,-2 2 48-15,-1 2 0 0,-1-2-816 0,-1 3-144 16,2 0-48-16,0 0 0 0,1-2-368 0,1 1-80 15,-1 2 0-15,4-1-128 0,0-4 272 0,2 3-48 16,1-1-16-16,2 2 0 0,1-1 128 0,8-4 32 16,-8 3 0-16,8-3 0 0,0 0-96 0,-4 11-16 15,4-11 0-15,-2 9 0 0,2-9 16 0,7 12 0 16,0-3 0-16,2 1 0 0,1-5 112 0,3 4 32 16,2-2 0-16,6 0 0 0,-2 2-16 0,5 0 0 15,1 0 0-15,3-3 0 0,3 1-64 0,1-2-16 16,2 1 0-16,2 2 0 0,3-4-48 0,2-1-16 0,3 2 0 0,4 2 0 15,3-3-32-15,4-1-16 0,2 0 0 0,3-3 0 16,-2-3 0-16,3 1 0 0,4-1 0 16,3 0 0-16,0-1-48 0,5 0-16 15,3 1 0-15,-1 0 0 0,0-4 96 0,1 2 16 0,3 1 0 0,2 2 0 16,2-1-256-16,0-1 128 16,-5-3-128-16,1 4 0 0,0 3 192 0,1 0-64 0,1 0-128 0,2 0 192 15,0 0-192-15,1 0 0 0,3 0 0 0,2 0 0 16,0 1 0-16,2-1 128 0,-1 0-128 0,0-1 0 15,-1 0 0-15,1 1 176 0,2 1-176 0,-2-1 160 16,-5-1-160-16,2 0 0 0,-1 1 0 0,2 0 0 16,1 2 0-16,0 1 0 0,-3-3 0 0,2 0 0 0,-2 2 0 15,3 1 0-15,0 1 0 0,-1-2 0 0,-3-2 0 0,0 0 0 16,-1 0 0-16,1 3 0 0,3 1 0 0,-1-3 128 16,-4-5-128-16,1 3 0 0,-1 1 0 0,0 1 0 15,-1 0 128-15,1-1-128 0,1-2 128 0,-6-1 0 16,-1 2 0-16,-2 0 0 0,-3-3-128 0,2 3 0 15,1-1 144-15,-5 0-144 0,-4-2 0 0,-4 3 0 16,-2-2 0-16,-2 2 128 0,-2 3 48 0,-1 1 16 16,0-3 0-16,-2 1 0 0,-1-1-16 0,-4 0 0 15,-6 1 0-15,-3-1 0 0,-5 0-176 0,-2 2 192 16,-3 0-192-16,-1 1 192 0,-3-3-192 0,-6 0 0 16,-2 0 144-16,-3 4-144 0,-3-2 128 0,-1 1-128 15,-10-3 128-15,0 0-128 0,0 0 256 0,0 0-32 16,0 0 0-16,0 0 0 0,-12 2 32 0,-2 2 0 15,-4 2 0-15,-2-2 0 0,-5-2-80 0,-2-2-16 16,-3-2 0-16,-4 4 0 0,-3-1-160 0,-6 0 160 16,-4-1-160-16,-3-1 160 0,-3 0-160 0,-3 1 128 15,0-2-128-15,-2 1 128 0,-2 0-128 0,-2 1 160 0,-6 1-160 0,-2-1 160 16,-5-1-160-16,-1-1 128 0,-2 1-128 0,1 2 128 16,-2 1-128-16,-4-4 0 0,-3-3 0 0,0 2 0 15,-1 0 160-15,-2 3-160 0,-2 0 192 0,-5-3-192 0,2-5 128 0,-2 1-128 16,-1 6 0-16,-1 0 0 0,-3-2 0 0,-2-2 0 15,-3-3 0-15,-1 6 0 0,-2 2 128 0,0-3-128 16,-3-3 0-16,4 3 0 0,1 1 0 0,0 1 0 16,-2-1 0-16,1-1 0 0,1-5 0 0,2 4-224 15,0 2 32-15,-1 0 16 0,-1-5-16 0,1 3-16 16,3 1 0-16,-1 2 0 0,-3 1 32 0,3 0 16 16,4 0 0-16,0 3 0 0,1 0 160 0,0 2-128 15,0-2 128-15,2-2-128 0,5 1 128 0,1-1 0 16,2 4 0-16,4 0 0 0,3-4 0 0,3 2 0 15,4-1 0-15,4 1 128 0,2 2 0 0,4 1 0 16,3-2 0-16,3-3 0 0,3 3-128 0,3 0 176 0,2 0-176 16,7 0 192-16,6-1-192 0,1 3 0 15,1 0 0-15,6-1 128 0,4-1-128 0,3 0 0 16,4-2 0-16,7 1 0 0,-2-1 0 0,6 0-176 16,8-2 176-16,0 0-192 0,0 0-64 0,0 0-32 0,8 6 0 0,3-2 0 15,4-6 48-15,8 4 16 0,3-2 0 0,5 2 0 16,4-7 224-16,7 4-192 0,6 0 192 0,5-1-192 15,5 0 192-15,3-1 0 16,2-4 0-16,7 0 0 0,2 1-128 0,9-2 128 0,5 2 0 0,4-3-144 16,6-1 144-16,0-2 0 0,7 6 128 0,4-3-128 15,5 2 160-15,1 0-32 0,0-3-128 0,5 4 192 16,4-3-192-16,3 2 176 0,-2-3-176 0,6 5 160 16,4 0-160-16,-1-1 0 0,-1-1 0 0,4 4 0 15,3-3 0-15,0 4 128 0,-1-2-128 0,3 0 0 16,2-1 0-16,2-2 0 0,2 2 128 0,-1-3-128 15,0 2 0-15,0-2 128 0,1-2-128 0,0-2 128 0,-5 2-128 16,0-4 0-16,-3 3 144 0,-4-2-144 16,-3-2 0-16,-4 0 0 0,-5 1 0 0,-3 3 128 0,0-1-128 0,-7 0 0 15,-7 3 128-15,0 0-128 0,-2 3 0 0,-6 4-208 16,-6-1 16-16,-9 2-14000 16</inkml:trace>
  <inkml:trace contextRef="#ctx0" brushRef="#br2" timeOffset="-175871.03">234 9498 10815 0,'0'0'480'0,"0"0"96"0,-6-1-448 0,-1 0-128 0,1-1 0 0,1 0 0 16,-2 2 608-16,1 0 96 0,0 0 32 0,-1 2 0 16,-5 1-112-16,0-1-32 0,1 0 0 0,-1 0 0 15,1-1-80-15,2 2-32 0,-2 0 0 0,2 0 0 16,9-3 112-16,-12 0 32 0,1-1 0 0,2-1 0 15,9 2-32-15,0 0 0 0,-10-3 0 0,10 3 0 16,-9-3-48-16,9 3-16 0,0 0 0 0,0 0 0 0,0 0-112 16,0 0-32-16,0 0 0 0,0 0 0 0,0 0-128 0,0 0-16 15,4-7-16-15,-4 7 0 0,8-8 32 0,4 3 16 16,1 1 0-16,3 0 0 0,2 1-16 0,4 0 0 16,0 1 0-16,-5 2 0 0,5-2-80 0,3 2-32 15,3 0 0-15,2 0 0 0,4 0-16 0,0 0-128 16,0 0 192-16,23-1-64 0,-10 1-128 0,-6-2 160 15,-5 0-160-15,-1 1 160 0,1-3-160 0,-16 3 128 16,3-2-128-16,2 1 128 0,2-1 48 0,0 3 0 16,0-1 0-16,-1 0 0 0,-3-1 32 0,18 1 16 15,-11 0 0-15,-14 1 0 0,-8 0-32 0,3 0 0 16,-1-3 0-16,-3 3 0 0,1 0-64 0,-8 0 0 16,0 0-128-16,0 0 192 0,11 0-64 0,-11 0-128 15,0 0 176-15,0 0-176 0,0 0 192 0,0 0-64 16,-3-1 0-16,-1 0-128 0,-6 0 192 0,-2 1-64 15,-3-2 0-15,-3 1-128 0,-1 0 160 0,-5 1-160 16,-3-2 128-16,1 2-128 0,-4 0 128 0,13 0-128 0,-6 0 0 16,0 3 128-16,-4-2-128 0,-1 2 0 15,-1-1 0-15,1 1 128 0,0-1-128 0,-24 0 0 0,5-2 0 0,4 0 128 16,3 1-128-16,3 0 0 16,-1-1 0-16,3 2 0 0,-1-1 0 0,18 0 0 0,-5 0 128 0,0 1-128 15,1-1 0-15,-1 0 0 0,0 2 0 0,3-3 0 16,0 0 0-16,-10-3 0 0,7 3 0 0,9-1 0 15,6-2 0-15,7 1 0 0,2-1 0 0,7 2 0 16,5-3 0-16,5-2-144 0,3 1 144 0,-6 2 0 0,5-1-144 0,2-2 144 16,5 1 0-16,2 2-144 0,3 0 144 0,1-3 0 15,0 0-144-15,28 1 144 0,-10 0 0 0,-8 2 0 16,-5 1 0-16,-2 1 0 0,-3-1 0 0,3 2 0 16,-1 2 144-16,-14-2-144 0,0 0 0 0,1-2 128 15,1 1-128-15,-2 1 0 0,1 1 0 0,-2-1 144 16,-2-1-144-16,11 1 0 0,-7 0 192 0,-6 0-192 15,-5-1 192-15,-11 1-192 0,0 0 0 0,10 0 0 16,-10 0 0-16,0 0-192 16,5-4-1968-16,-1-2-384 0</inkml:trace>
  <inkml:trace contextRef="#ctx0" brushRef="#br2" timeOffset="-175347.99">858 8888 10127 0,'-13'-5'896'16,"1"2"-704"-16,1 0-192 0,1 1 0 0,10 2 1792 0,-9 0 320 0,-1 0 64 0,1 0 0 15,0 3-1168-15,0 1-240 0,2 1-64 0,7-5 0 16,-9 6-192-16,0-1-32 0,4 4-16 0,5-9 0 16,-6 5 32-16,6-5 0 0,0 0 0 0,0 0 0 0,-4 12 16 0,4-12 16 15,0 0 0-15,0 0 0 0,11 10-16 0,5 0-16 16,1-4 0-16,4 4 0 0,3-2-16 0,4 3 0 16,2 1 0-16,1-1 0 0,-3 0-128 0,0-3-32 15,1 5 0-15,-1 0 0 0,-1-2-80 0,-2 3-32 16,-1 3 0-16,-2-2 0 0,-3-2-208 0,1 3 176 15,-2 1-176-15,0-1 160 0,-7 1-160 0,-1-2 192 16,1 2-192-16,-4-1 192 0,1 2-192 0,-2 0 128 16,-5 1-128-16,-1-1 128 0,-1-1 0 0,-1 2-128 15,-3-1 192-15,-2 0-64 0,-3 1 144 0,-1-1 32 16,-7 0 0-16,0 1 0 0,-4 1 112 0,-2 4 32 16,-4 0 0-16,-1-1 0 0,-5 1-32 0,-1 1 0 15,1-1 0-15,-3 2 0 0,-3-3-48 0,-1 1-16 16,-2 2 0-16,18-12 0 0,-2 4-112 0,-4-1-32 15,2 1 0-15,-2 1 0 0,5-2-64 0,-2-3-16 16,3 0 0-16,-15 9 0 0,8-6-128 0,7-5 0 16,4-2 144-16,5-5-144 0,3-2 0 0,4-3 0 15,9 0 0-15,0 0-128 16,0 0-1920-16,0 0-384 0,10-9-80 0</inkml:trace>
  <inkml:trace contextRef="#ctx0" brushRef="#br2" timeOffset="-171001">23591 4188 20495 0,'-17'-11'896'0,"8"8"208"0,-1-1-880 0,-1-1-224 0,-2 0 0 0,-1 1 0 16,-4 3 496-16,3-2 48 0,-5 0 16 0,3 0 0 16,-6 0-240-16,0 1-64 0,-2-1 0 0,-2 2 0 15,1-1-96-15,-4 0-32 0,1-2 0 0,-4 0 0 16,-3 0-128-16,0-1 160 0,-5-4-160 0,-4 3 160 16,-3-3-160-16,0 2 0 0,-2 0 0 0,1-2 0 15,-1 2 0-15,-2-5 0 0,-3 1 0 0,-4 2 0 16,-6-2 192-16,-1 2-64 0,0-2 0 0,-2 4 0 15,0-6 0-15,-2 5 0 0,-2-2 0 0,-3 1 0 16,-2-3 64-16,-4-1 16 0,-1 3 0 0,-2-2 0 16,-2 1-16-16,-2 1 0 0,-2-4 0 0,0 1 0 0,-1 3 16 15,0 1 0-15,-2 4 0 0,-1-5 0 16,-1-2-80-16,-2 1 0 0,1 3-128 0,-2-1 192 16,-4 2-192-16,-1-5 128 0,1 1-128 0,-2 2 0 15,0 0 128-15,-2 0-128 0,0-2 0 0,0 2 144 0,1-1-144 0,-3 3 0 16,-6 0 0-16,3 0 0 0,-1 2 0 0,0 1 0 15,-1 1 144-15,0 0-144 0,-3-1 0 0,-1 3 144 16,-1 1-144-16,0-1 0 0,-1-1 144 0,4 1-144 16,-1 1 0-16,-2 0 144 0,-3 0-144 0,3 0 0 15,2-1 0-15,0 1 128 0,-1 0-128 0,2 0 0 16,-2 0 0-16,2 1 0 0,1 0 0 0,2 1 0 16,0-2 0-16,3 1 0 0,1 3 0 0,-1 0 0 15,-6-3 0-15,3 4 0 0,3 0 0 0,1 1 128 16,-1 2-128-16,1-3 0 0,0 0 0 0,1 3 0 0,1-1 0 0,2 4 0 15,-1-5 160-15,3 3-160 0,4-3 192 0,1 4-192 16,1-2 160-16,1 0-160 0,-1-3 128 0,2 0-128 16,5 2 144-16,0 2-144 0,0-1 160 0,3 1-160 15,-1-4 0-15,5 4 128 0,3-3-128 0,1 2 0 16,0 1 0-16,0 0 0 0,0-2 128 0,3 0-128 16,3 3 0-16,3-3 0 0,2 4 0 0,1-3 0 15,-1 3 0-15,2-4 0 0,0 0 0 0,4-1 0 16,2 2 0-16,3 2 0 0,4 1 0 0,1-3 0 15,2-1 0-15,-1 2 0 0,-1-2 0 0,2 3 0 16,-2-2 0-16,4 0 0 0,1 0 0 0,3 2 0 16,0-2 0-16,3 2 0 0,4 0 0 0,-4 2 0 15,3 0 0-15,0 0 0 0,-1-1 0 0,0 2 0 16,1-3 0-16,-1 3 0 0,1-4 0 0,2 2 0 16,-1 1 0-16,2-2 0 0,1 2 0 0,1 4 0 0,0-1 0 15,2 0 0-15,-1-2 0 0,3 2 0 0,2 2 0 0,-1 0 0 16,1 1 0-16,-2 0 0 0,3 0 0 0,-3 0 0 15,6-1 0-15,0 1 0 0,0-1 0 0,2 1 0 16,1-1 0-16,1 2 0 0,4 2 0 0,2-2 0 16,2 1 0-16,4 3 0 0,2 0 0 0,3-1 0 15,1-1 0-15,2 2 0 0,3-1 0 0,4 1 0 16,4 3 0-16,-2-2 0 0,3 1 0 0,4 1 0 16,1-2 0-16,3 3 0 0,-1-4 0 0,7 2 0 15,2-1 0-15,0-1 0 0,1 2 128 0,2 2-128 16,2-1 0-16,3 1 0 0,1-5 0 0,4 3 128 0,5-1-128 0,3-4 0 15,2 0 128-15,2 0-128 0,1-4 176 0,0 1-176 16,4-1 272-16,-1 2-48 0,5-3-16 0,3 0 0 16,3-1-32-16,1-1-16 0,2 0 0 0,2-4 0 15,0 1-32-15,4 0-128 0,2 4 192 0,3-1-64 16,-2-6-128-16,2 4 128 0,-1-4-128 0,3 6 128 16,3 2-128-16,2 0 0 0,-1-4 0 0,0 0 128 15,-1 2-128-15,1-3 0 0,3 3 0 0,3 2 0 16,0 0 0-16,-1-1 0 0,0 0 0 0,1 0 0 15,3 1 0-15,0-2 0 0,-1-3 128 0,0 2-128 16,-1-4 0-16,2 4 0 0,3-4 0 0,-4 0 128 16,1-1-128-16,-1 2 0 0,3-3 0 0,0 3 0 15,-2-3 0-15,2-1 0 0,2 3 0 0,4-3 0 16,3 1 0-16,-4 3 0 0,-3-5 128 0,4 3-128 16,-1 1 0-16,3-2 0 0,-4-3 0 0,5 4 128 15,-1-2-128-15,3 1 0 0,1-1 0 0,-2 0 0 0,-5 0 128 0,4 3-128 16,-2 0 128-16,1-3-128 0,-2-4 0 0,-2 4 0 15,2 0 0-15,-1-2 0 0,0-1 0 0,0 1 0 16,-1-2 0-16,2 3 0 0,1 0 0 0,-2-3 0 16,-2-1 144-16,-2 1-144 0,-2 3 128 0,2-1-128 15,-1-2 160-15,0-2-160 0,-2-2 192 0,0 3-64 16,0 1-128-16,-1-2 192 0,-1-4-192 0,-2 2 144 16,0 0-144-16,1-1 128 0,0 1-128 0,-2-1 0 15,0-1 144-15,-3-4-144 0,-2 3 0 0,1-3 144 16,1 2-144-16,-2-2 0 0,-2-2 128 0,-1 3-128 0,0-1 0 15,1-1 0-15,3 1 0 0,5-3 0 0,-5 1 0 16,1-1 0-16,1 2 0 0,1 1 128 0,1-3-128 16,-3-1 0-16,-4 1 128 0,-1-2-128 0,1 0 0 0,0 0 0 15,1 2 0-15,-5-2 0 0,-6 0 0 0,-1 1 0 16,-1-1 0-16,2 0 0 0,-1-1 0 0,-1-2 0 16,-4 1 0-16,-4-2 0 0,-4-2 0 0,-4 1 0 15,1 1 144-15,0 1-144 0,-2 2 0 0,-3 0 144 16,-2-4-144-16,-2-2 0 0,-4 0 144 0,-3-2-144 15,-6-1 0-15,2 2 128 0,0 1-128 0,-2-1 0 16,-3-2 128-16,-1 0-128 0,-3-2 128 0,2-2-128 16,-1-1 240-16,-1 4-32 0,-6 2 0 0,1-4 0 15,-5 0-16-15,-2-1 0 0,-2 3 0 0,-5-3 0 16,-3 1-192-16,-2-3 176 0,-5-2-176 0,-3 1 160 16,-5 3-160-16,-3-3 160 0,-7-1-160 0,-1 1 160 0,-4-3-32 15,-5 2-128-15,-6 2 192 0,-2 1-64 0,-2-2-128 0,-2 2 160 16,-3 2-160-16,-1 0 160 0,-2 3-160 15,-1 3 0-15,1 0-160 0,-8 0 160 16,-8 0-1744-16,-8 0-256 0,-3-1-48 0</inkml:trace>
  <inkml:trace contextRef="#ctx0" brushRef="#br2" timeOffset="-169915.85">21463 6313 11231 0,'0'0'496'0,"0"0"96"0,0-8-464 0,0 8-128 16,0-5 0-16,0-1 0 0,0-3 656 0,1 2 112 16,-1-1 32-16,1 0 0 0,1-3 80 0,0 2 16 15,2-4 0-15,1 0 0 0,2-1 0 0,-1 1 0 16,2-2 0-16,0-1 0 0,0-2-336 0,2 0-64 16,0 2-16-16,2-1 0 0,-5-2-160 0,1 1-16 15,-2 0-16-15,3 1 0 0,-1-1-80 0,-2 0-16 16,2 0 0-16,0 4 0 0,-1 3-48 0,1-2-16 15,-2 4 0-15,1 3 0 0,-7 6 0 0,7-1 0 16,-7 1 0-16,10 5 0 0,2 5 48 0,-2 0 0 16,-2 4 0-16,0 4 0 0,3 2 0 0,1 6 0 15,-1-2 0-15,-1 5 0 0,1-2-176 0,2 2 0 0,0-5 144 0,-1 3-144 16,1-4 0-16,-2-1 144 0,1 1-144 16,-1-4 0-16,-2-2 0 0,0-3 0 0,0 0 0 0,0 0 0 31,0-5-624-31,-2 0-80 0,0-6 0 0,-7-3-10304 0</inkml:trace>
  <inkml:trace contextRef="#ctx0" brushRef="#br2" timeOffset="-169615.46">21745 6085 12895 0,'0'0'1152'0,"0"0"-928"16,0 0-224-16,4 8 0 0,0 1 1008 0,1-2 144 16,1 5 48-16,2-2 0 0,1 4 144 0,2 0 48 15,2 3 0-15,1-1 0 0,2 3-304 0,2 0-48 16,1 4-16-16,2 2 0 0,-1 1-96 0,3 3-32 16,0-1 0-16,1 1 0 0,-1-3 0 0,0 2-16 15,1-2 0-15,-4 1 0 0,2-3-192 0,2 2-48 16,4-5 0-16,0 2 0 0,0-5-288 0,2-3-64 15,5-2-16-15,1-5 0 0,6-3-112 0,3-3-32 16,6-6 0-16,-3 1 0 0,2-5-128 0,3-6-224 16,0-1 48-16,26-8-15696 0</inkml:trace>
  <inkml:trace contextRef="#ctx0" brushRef="#br2" timeOffset="-168832.96">24083 6284 12831 0,'0'0'576'0,"0"0"112"0,0 0-560 0,-3-7-128 15,-2-3 0-15,0 5 0 0,5 5 832 0,-6-9 128 16,-2 4 16-16,0 2 16 0,0 1 0 0,-3 2 0 16,0 1 0-16,-2 2 0 0,-2 3-32 0,-2 4 0 15,0-1 0-15,-2 4 0 0,-3 2-144 0,2 3-48 16,-5 2 0-16,5 4 0 0,2 2-64 0,2-1-32 16,-2 6 0-16,4-5 0 0,3 1-144 0,3-1-16 0,3-4-16 0,5-1 0 15,4-2-208-15,5-4-32 0,3-5-16 0,6 0 0 16,2-5-112-16,6-1 0 0,4-4-128 0,6-2 192 15,2-3-192-15,3-3 0 0,1-2 0 0,-2-2 0 32,0 4-480-32,-5-4-144 0,-4 3-16 0,-4-1-8352 0,-2 2-1664 0</inkml:trace>
  <inkml:trace contextRef="#ctx0" brushRef="#br2" timeOffset="-168381.9">24826 6196 17439 0,'-12'-12'768'0,"4"6"176"0,-1-2-752 0,0 0-192 16,-2 2 0-16,1 3 0 0,-2-1 848 0,-1 4 144 0,-1 4 32 15,-1 1 0-15,-1 1-208 0,-2 6-48 16,0 0 0-16,-1 1 0 0,-1 1-192 0,1 2-32 16,0 1-16-16,1 2 0 0,1 1-128 0,6-1-16 0,-1-1-16 0,6-4 0 15,0-1-176-15,3-4-16 0,3-9-16 0,3 11 0 16,-3-11-16-16,9 7 0 0,1 0 0 0,2-4 0 15,2-3 48-15,3-3 0 0,1-2 0 0,1 0 0 16,0 1-192-16,0-1 128 0,0-1-128 0,0-1 128 16,-2-4-128-16,-2 3 0 0,-1 0 0 0,-4 1 128 15,0 2-128-15,-1-3 0 0,0 2 0 0,-3 2 0 16,-1-6 0-16,-5 10 128 0,4-8-128 0,-4 8 0 16,0-8 208-16,0 8-32 0,-7-7-16 0,-2 0 0 15,-3 2 160-15,0 1 16 0,-5-1 16 0,0 0 0 16,2-1-192-16,-3 3-32 0,1-2-128 0,0-2 192 15,3 2-320-15,0 1-80 0,1-2-16 0,2 1 0 16,2 1-1744-16,5-4-336 0,3 0-80 0</inkml:trace>
  <inkml:trace contextRef="#ctx0" brushRef="#br2" timeOffset="-167816.5">25134 6125 5519 0,'0'0'496'0,"0"0"-496"0,0 0 0 0,5 10 0 16,0-4 2544-16,0 4 400 0,0-1 96 0,-2 3 16 15,-3-12-1424-15,1 11-288 0,-2-1-48 0,1 2-16 16,-1-3-224-16,-1 2-48 0,1-3-16 0,-2 2 0 16,1-2-192-16,2-8-32 0,-4 11-16 0,4-11 0 15,0 0-144-15,0 0-32 0,0 0 0 0,0 0 0 16,0 0-48-16,0 0-16 0,5-15 0 0,3-1 0 16,2-1-192-16,1-4-32 0,1-2-16 0,1-2 0 15,-1 2-272-15,2 0 128 0,-1 2-128 0,1 0 0 16,1 1 0-16,-2 2 0 0,0 2 0 0,1 0 0 15,0 5 0-15,0 0 0 0,0 3 0 0,-2 3 0 16,1 4 0-16,-3 4 0 0,-10-3 0 0,7 7 0 0,-7-7 0 16,7 15 0-16,-2 0-160 0,-2-1 160 0,-2 0 0 0,-2 0 0 15,1 3 0-15,-1-3 0 0,-2-4 0 16,2 1 0-16,1-11 0 0,0 0 0 0,0 0 0 0,0 0 0 16,0 0 0-16,0 0 0 0,7-9 160 0,5-1 0 15,-1-5 0-15,2-2 0 0,0 0 16 0,1-1 0 16,1 0 0-16,1 0 0 0,1 0-176 0,-1 3 0 15,2 0 0-15,-4 6 0 0,3 1-160 0,-2 5 160 16,-1 3 0-16,1 3-144 0,2 5 144 0,-2 2-128 16,-2 5 128-16,-1 6-128 0,1 2 128 0,-1-2 0 15,-2 0-144-15,-3 3 144 0,-2 2 0 0,2-1-176 16,-1 0 176-16,1-2-128 16,-2-4-1344-16,1-2-256 0,2-6-48 0,0-5-16 0</inkml:trace>
  <inkml:trace contextRef="#ctx0" brushRef="#br2" timeOffset="-167398.72">26308 5921 28383 0,'0'0'1264'0,"-6"13"256"0,0 1-1216 0,2 4-304 0,0 1 0 0,2 0 0 16,0 3 0-16,1 2 0 0,0 1 0 0,1 6 0 16,0 2 0-16,-1 0 0 0,-2-3 0 0,-1 6 0 0,-2 3 0 0,-2-1 0 15,-2-2 0-15,1-6 0 0,-2-2 0 0,0-5 128 16,1-4-128-16,1-5 0 0,-1-2 464 0,4-6-16 16,6-6 0-16,0 0 0 0,0 0 208 0,-4-5 48 15,4-8 0-15,3-3 0 0,0-6-256 0,4-2-32 16,2-8-16-16,1 0 0 0,1-2-256 0,1-3-144 15,3-1 160-15,0-3-160 0,3-6 160 0,1 6-160 16,-1-3 160-16,1 4-160 0,0-1 0 0,4 4 0 16,1 5 0-16,0 4 0 0,0 5 0 0,1 6 0 15,-1 0 0-15,-1 8 0 0,-2 3 0 0,-2 6 0 16,-1 6 0-16,-4 3 0 0,-1 5-224 0,-6 1 64 16,-3 4 16-16,-3 2 0 0,-3 3 16 0,-4 1 0 0,-6-2 0 0,-3 4 0 31,-4-2-448-31,-2 2-96 0,0-2-16 0,3-5 0 15,3-4-656-15,1-6-144 0,0-1-32 0,2-8-10768 0</inkml:trace>
  <inkml:trace contextRef="#ctx0" brushRef="#br2" timeOffset="-167065.14">27155 5714 30527 0,'-19'1'1344'0,"6"2"288"16,-1 2-1312-16,-2 1-320 0,-3 6 0 0,-2-2 0 16,-2 4 0-16,1 2 0 0,-4 4 0 0,1-3 0 15,-1 1 240-15,3-1-32 0,6-1 0 0,-1 2 0 0,0-3-64 0,4-2-16 16,3 0 0-16,2-2 0 0,1-5-128 0,8-6 0 16,0 0 0-16,0 0 128 0,9-2-128 0,1-1 0 15,0-8 0-15,2-2 0 0,0 1 0 0,0-4 0 16,2 0 0-16,-1-2 0 0,-2 1 0 0,1 2 128 15,-1 1-128-15,2 5 0 0,-4-1 144 0,-1 5-144 16,-8 5 160-16,0 0-160 0,0 0 272 0,11 6-32 16,-6 5-16-16,-1 4 0 0,-2 0-96 0,1 3-128 15,-1 0 176-15,1 1-176 0,0 1 0 0,3-1 0 16,-1-1 0-16,1 0 0 16,2-4-1408-16,2-4-272 0,1-1-64 0,2-5-7088 0,1-3-1408 0</inkml:trace>
  <inkml:trace contextRef="#ctx0" brushRef="#br2" timeOffset="-166807.45">27449 5653 3679 0,'-8'10'320'0,"-3"3"-320"0,-2 4 0 0,0 2 0 16,0 1 5408-16,-3 3 1008 0,-3 3 208 0,0-3 32 15,-2 0-4816-15,4 0-976 0,0-3-192 0,3-2-32 16,1-2-128-16,3-5 0 0,3-1-16 0,0-2 0 15,7-8-240-15,0 0-64 0,0 0 0 0,0 0 0 16,7-9-192-16,3-3 144 0,3 1-144 0,1-6 128 16,0-2-128-16,-1-4 0 0,1 1 0 0,0 0 0 15,2-2 0-15,-1 4 0 0,-1 0 0 0,0 3 0 16,0-1 0-16,0 3 0 0,-1 1 0 0,-1 1 0 0,-2 0 0 0,1 7-224 16,-1-2 80-16,-1 4 16 15,-9 4-1504-15,0 0-288 0,0 0-64 16</inkml:trace>
  <inkml:trace contextRef="#ctx0" brushRef="#br2" timeOffset="-166530.27">27562 5728 21183 0,'0'0'1888'0,"0"0"-1504"16,0 0-384-16,7 6 0 0,2 3 896 0,3-4 128 0,0-1 0 0,4-1 16 15,3-3-528-15,2-1-128 16,-3-3 0-16,5 0-16 0,2-5-80 0,1 0-16 0,-2-1 0 0,-1 1 0 15,-1-4-32-15,-3 3-16 0,-2-3 0 0,-1-1 0 16,-5 2-224-16,-1 3 144 0,-5-1-144 0,-5 10 128 16,0 0 128-16,0 0 0 0,0-7 16 0,0 7 0 15,0 0 304-15,-11 3 64 0,-3 6 16 0,-1 2 0 16,-2 4-224-16,1 2-48 0,-1 1-16 0,3 0 0 16,0 2-96-16,1-1-16 0,3 1 0 0,3-1 0 15,4 0-256-15,3-1 0 0,0-3 128 0,8 1-128 16,4 0-240-16,6 0-96 0,1-1-32 0,3-4-14368 15</inkml:trace>
  <inkml:trace contextRef="#ctx0" brushRef="#br2" timeOffset="-166230.86">29184 5063 7359 0,'0'-16'656'0,"2"-1"-528"16,-2 1-128-16,2 1 0 0,-1 2 4016 0,-1 13 768 16,-1-9 144-16,1 9 48 0,0 0-3376 0,0 0-688 15,-7 6-128-15,0 7-16 0,-4 5-192 0,0 6-48 16,-2 4 0-16,-1 5 0 0,0 4 112 0,0 5 32 0,3 6 0 0,1 2 0 15,1-3-352-15,1 2-80 0,2 3-16 0,1 0 0 16,1 2-224-16,1-3 0 0,1-3 0 0,2-2 0 31,2-4-2752-31,2-7-576 0,4-6-128 0,1-6-4272 0,0-4-848 0</inkml:trace>
  <inkml:trace contextRef="#ctx0" brushRef="#br2" timeOffset="-165894.2">28987 5581 11967 0,'-16'-2'528'0,"6"0"112"0,-2 1-512 0,0 1-128 0,1 0 0 0,3 0 0 16,8 0 2848-16,0 0 544 0,0 0 96 0,0 0 32 15,0 0-2560-15,8-3-512 0,3-1-112 0,3 0-16 16,1-4-112-16,3 1-16 0,3-2-16 0,1 2 0 0,4-1 112 0,-2-1 32 16,4 4 0-16,-3-1 0 0,3 2-192 0,-4 4-128 15,-2-1 192-15,-2 4-192 0,-1 5 0 0,-2 1 0 16,-2 2 0-16,-5 6 0 0,1 2 368 0,-2-1-48 15,-4 2 0-15,0-1 0 0,0 0-48 0,0-4-16 16,1-1 0-16,2-5 0 0,2 0 192 0,3-4 16 16,1-1 16-16,1-3 0 0,3-1 192 0,1-2 32 15,1-2 16-15,0-2 0 0,0-6-288 0,0 0-64 16,-2-1-16-16,-1-2 0 0,-3-2-64 0,2 1-16 16,-2-2 0-16,-3 0 0 0,-3 0 112 0,-2-1 0 15,-5 0 16-15,-3 1 0 0,-5 2-16 0,-1-2 0 16,-4 0 0-16,-1 0 0 0,-2 3-256 0,-3 6-128 15,-1 0 128-15,-4 7-128 16,-1 2-1536-16,-4 1-400 0,-3 3-80 0</inkml:trace>
  <inkml:trace contextRef="#ctx0" brushRef="#br2" timeOffset="-165330.47">25053 7023 28559 0,'-7'-7'2544'0,"1"-3"-2032"0,0 2-512 0,-1-1 0 16,-2 0 512-16,0-1 0 0,0 1 0 0,1 0 0 16,-1 4 192-16,-1 1 32 0,-2 2 16 0,-2 2 0 15,0 4-320-15,0 2-64 0,0 5-16 0,-2 5 0 16,-5-1-192-16,2 5-32 0,1 3-128 0,1 6 192 15,-1 1-192-15,4 1 0 0,2 2 0 0,4 2 0 16,0-2 0-16,7 2 0 0,-2 0 0 0,3 0 0 16,3 1 0-16,-1-2-128 0,5-3 128 0,1-2 0 15,1-4-528-15,1-1-48 16,1-2-16-16,1-4 0 0,2-3-560 16,0-3-128-16,-1-2 0 0,0-3-7552 0,-3 0-1520 0</inkml:trace>
  <inkml:trace contextRef="#ctx0" brushRef="#br2" timeOffset="-165157.58">24653 7469 30399 0,'0'0'2704'0,"0"0"-2160"16,0 0-544-16,0 0 0 0,16-2 304 0,2-1-48 16,2 1-16-16,3-6 0 0,2-2-240 0,3 0-128 15,5 0 128-15,4-4-208 0,2 0 208 0,2 0 0 16,1 1 0-16,1-1 0 15,2 0-1920-15,-2 1-352 0,-5 3-64 0</inkml:trace>
  <inkml:trace contextRef="#ctx0" brushRef="#br2" timeOffset="-164879.84">25410 7176 7359 0,'-17'5'320'0,"6"0"80"0,-2 1-400 0,-1 1 0 0,1 4 0 0,-2 1 0 16,-1 0 4096-16,0 4 752 0,2 3 144 0,-1 1 16 15,0 2-3408-15,0 0-704 0,-1 0-128 0,4-3-16 16,0 3-272-16,5-4-48 0,3-3-16 0,3-1 0 16,2-3-80-16,4-1-16 0,1-3 0 0,6-2 0 15,0-6-48-15,1-3-16 0,2-3 0 0,1 0 0 16,-1-6-16-16,0 2-16 0,0-1 0 0,1-3 0 16,-1-2-80-16,0 1-16 0,0-1 0 0,-1 5 0 15,-3 1-128-15,-4 1 0 0,-3 5 0 0,-4 5 128 16,0 0-128-16,0 0 0 0,0 0 0 0,9 8 0 0,-4 2 0 15,0 0-176-15,-1 3 48 0,1 1 0 16,0-1-480-16,1-3-96 0,1 1 0 0,2-3-8528 16,1 1-1712-16</inkml:trace>
  <inkml:trace contextRef="#ctx0" brushRef="#br2" timeOffset="-164596.39">25987 6667 20271 0,'-12'-6'896'0,"12"6"192"0,-8-1-880 0,-1 1-208 0,0 2 0 0,1 6 0 16,2 1 1744-16,-2 6 304 0,-2 3 64 0,-1 5 16 15,-2 5-1328-15,3 4-272 0,-2-2-48 0,2 7-16 16,-1 4-80-16,2-1-32 0,0 0 0 0,2 2 0 15,0 2-160-15,2 1-16 0,0-1-16 0,2-2 0 16,1-3-160-16,0 2 0 0,2-2 0 0,2-4 0 16,0-3-336-1,1-6-160-15,-1 1-16 0,2-8-16 16,0-8-1600-16,1 0-320 0,-5-11-64 0</inkml:trace>
  <inkml:trace contextRef="#ctx0" brushRef="#br2" timeOffset="-164363.2">26209 6516 29487 0,'0'0'2624'0,"0"0"-2112"16,-5 12-512-16,-1-2 0 0,1 2 320 0,-2 8-64 15,-1 5 0-15,-1 7 0 0,-2 3 48 0,3 3 0 16,-3 3 0-16,4 4 0 0,-1 3-48 0,3 4 0 15,-3 3 0-15,2 2 0 0,0 3-256 0,1 1 128 16,-2-4-128-16,3 1 0 16,1 1-1216-16,1-1-368 0,4-6-64 0</inkml:trace>
  <inkml:trace contextRef="#ctx0" brushRef="#br2" timeOffset="-164100.39">26596 6953 25791 0,'0'0'2304'16,"0"12"-1856"-16,-4 1-448 0,4 2 0 15,-1 4 1072-15,-1 2 112 0,1 4 32 0,0 3 0 0,1-2-848 0,0 4-176 16,0 0-16-16,0-3-16 0,0-1-160 0,1-1 0 16,2-1 0-16,-2-1 128 15,4-4-640-15,-1-2-144 0,0-1-32 0,1-6-12352 16</inkml:trace>
  <inkml:trace contextRef="#ctx0" brushRef="#br2" timeOffset="-163762.16">26959 6989 20271 0,'-5'13'1792'0,"3"-2"-1424"0,-5-1-368 0,2 4 0 16,-1 0 1600-16,1 3 240 0,1-3 48 0,0-1 16 15,-1-1-1440-15,1 1-272 0,0-4-64 0,4-9-128 16,-5 9 192-16,5-9-64 0,0 0 0 0,0 0-128 15,0 0 224-15,-1-10-64 0,2-1-16 0,3-3 0 16,1-3-144-16,0-1 0 0,0-1 144 0,2-5-144 16,-1-2 0-16,3 3 0 0,0-1 0 0,0 5 0 15,1 3 0-15,0 3 128 0,-2-1-128 0,1 5 0 16,1 5 240-16,0 5-32 0,1 3 0 0,1 6 0 16,1 6-16-16,-1 4-16 0,0 9 0 0,-2 2 0 15,-1 2-176-15,-3 4 128 0,-1 1-128 0,-3 0 128 16,0-1-128-16,1-4-192 0,-1-3 32 0,1 0 16 15,1-6-1472-15,-1-4-304 0,5-5-48 0,0-2-9296 16</inkml:trace>
  <inkml:trace contextRef="#ctx0" brushRef="#br2" timeOffset="-163362.2">27606 6815 19343 0,'-9'-6'1728'0,"-2"0"-1392"0,-2 3-336 0,-1 1 0 16,0 4 1216-16,0 0 192 0,-1 8 16 0,0 0 16 16,-2 6-560-16,1 3-112 0,-2 4-32 0,3 3 0 15,-2-1-512-15,4 2-96 0,1-2-128 0,2-2 176 16,1-2-48-16,4-2-128 0,2-6 192 0,6-2-64 15,0 0 0-15,-3-11 0 0,11 3 0 0,-1-1 0 16,1-4 192-16,2-1 16 0,1-5 16 0,0-2 0 16,1-6 32-16,0 1 16 0,1-1 0 0,-1 2 0 15,-1 0-144-15,-1 2-16 0,-2 0-16 0,-1 5 0 16,-1 2-32-16,-9 5 0 0,0 0 0 0,12 10 0 16,-2 7 96-16,0 6 16 0,-4 8 0 0,1 5 0 15,-4 7-64-15,0 4-16 0,-1 4 0 0,-2 3 0 16,-1 1-48-16,-3 0-16 0,-3 0 0 0,-2 1 0 15,-3-2 16-15,-2 2 0 0,-2 3 0 0,-2-8 0 16,-1-4-176-16,1-5 192 0,2-3-192 0,-1-7 192 16,2-6-496-16,1-8-80 15,1-4-32-15,1-9-10016 0,1-6-2016 0</inkml:trace>
  <inkml:trace contextRef="#ctx0" brushRef="#br2" timeOffset="-162745.22">28616 6225 27647 0,'0'0'1216'0,"0"0"256"0,0 0-1168 0,0 0-304 16,0 0 0-16,0 0 0 0,-4 22 0 0,-1 1 160 15,0 6-160-15,-1-1 128 0,-1 4 192 0,-2 4 16 16,-2 6 16-16,0 0 0 0,0 3 64 0,-1 2 16 16,0 1 0-16,2-2 0 0,-2 1-176 0,3-4-48 15,-1 2 0-15,2-9 0 0,1-4-208 0,3-8 144 16,0-3-144-16,3-5 128 0,1-3-128 0,4-5 0 15,-4-8 0-15,7 0-176 0,2-5 32 0,3-4 0 16,0-3 0-16,5-3 0 0,1 0 144 0,1-2-128 16,1-2 128-16,0 3-128 0,2 4 128 0,-2 1-192 15,0 6 192-15,-3 1-192 0,-1 3 192 0,-1 8 0 0,-1 2 0 0,-3 5 0 16,-4 1 176-16,0 3 64 0,-2 1 16 0,-3 3 0 16,-6 3 96-16,-4-2 32 0,-2-4 0 0,-4 1 0 15,-5 2-32-15,-3-2 0 0,-3 1 0 0,-3-3 0 16,-3-6-192-16,2 2-32 0,1 0-128 0,3-6 192 15,1-3-192-15,1-5-128 0,1-5 128 0,2-2-208 32,-1-5-1536-32,4-2-304 0,1-4-64 0</inkml:trace>
  <inkml:trace contextRef="#ctx0" brushRef="#br2" timeOffset="-162345.42">29105 6591 25791 0,'-6'-5'2304'0,"-2"4"-1856"15,8 1-448-15,-11-3 0 0,-1 2 368 0,1 2-32 16,-1 2 0-16,-1 2 0 0,0 6-96 0,-1 2-32 16,0 1 0-16,-2 3 0 0,1 3 128 0,-1 0 32 15,-1 3 0-15,3-1 0 0,1 2-96 0,3 1-16 16,2-4 0-16,3-2 0 0,3 0-128 0,2 0-128 15,4-4 144-15,2-2-144 0,3-7 128 0,2-1-128 16,2-5 0-16,-1-1 144 0,0 0 112 0,1-4 0 16,0-8 16-16,1 3 0 0,0-3 176 0,-2-2 48 15,0-2 0-15,-1 1 0 0,-1 0-160 0,-1 4-16 16,-1-2-16-16,0 1 0 0,-2 4-96 0,-1 0-16 0,-5 9 0 16,0 0 0-16,0 0 0 0,0 0-16 0,0 0 0 0,0 0 0 15,4 15-176-15,-2 3 0 0,0 0 0 0,-1 0 0 16,-1 2 0-16,1 1 0 0,2 0 0 0,-1 2 0 15,1-3 0-15,1-1-176 0,1-1 176 0,0-3-128 32,1-3-448-32,2-1-96 0,-1-3-16 0,4 0 0 15,-1-5-2080-15,1-1-432 0,4-7-64 0,2-7-32 0</inkml:trace>
  <inkml:trace contextRef="#ctx0" brushRef="#br2" timeOffset="-162060.89">29683 5858 29951 0,'0'0'1328'0,"0"0"272"0,0 0-1280 0,0 0-320 15,-9 7 0-15,1 2 0 0,-1 7 0 0,0 1 128 16,1 9-128-16,-3 2 0 0,-5 5 368 0,5 4-48 15,0 3 0-15,-2 9 0 0,1 0 64 0,1 5 16 16,1 4 0-16,0 2 0 0,-2 5-48 0,2-2-16 16,0 2 0-16,0 0 0 0,-1-3-144 0,3-3-48 15,1-2 0-15,3-12 0 0,2-6-352 0,1-5-80 16,2-5-16-16,1-6 0 16,2-6-256-16,1-5-48 0,-5-12-16 0,7 3 0 15,-7-3-1104-15,12-9-208 0,0-5-48 0</inkml:trace>
  <inkml:trace contextRef="#ctx0" brushRef="#br2" timeOffset="-161761.45">30295 5495 24879 0,'0'0'2208'0,"0"0"-1760"0,0 0-448 0,0 0 0 16,0 0 1248-16,-3 14 160 0,-1 0 48 0,-3 11 0 15,-3 1-816-15,-1 7-144 0,0 4-48 0,-2 9 0 0,-2 1 192 0,4 6 48 16,-3 8 0-16,1 7 0 0,1 4-48 0,1 4-16 16,-3 3 0-16,3 4 0 0,-2 2-304 0,3-1-64 15,1 1-16-15,1-2 0 0,1-10-240 0,0 0 0 16,3-8-192-16,3-8 192 15,-1-11-800-15,0-3-48 0,2-10-16 0,2-6 0 16,-1-7-960-16,1-6-192 0,2-8-32 0</inkml:trace>
  <inkml:trace contextRef="#ctx0" brushRef="#br2" timeOffset="-157425.36">20784 5020 1839 0,'0'0'160'0,"0"0"-160"16,0 0 0-16,0 0 0 0,0 0 1344 0,-2-5 224 16,2 1 48-16,0 4 16 0,0-6-544 0,0 6-96 15,3-6-32-15,1 2 0 0,0-1-224 0,0-3-48 16,-4 8-16-16,6-5 0 0,-6 5-160 0,7-3-48 15,-7 3 0-15,6-2 0 0,-6 2-80 0,6-4 0 16,-6 4-16-16,0 0 0 0,0 0 0 0,0 0 0 16,0 0 0-16,0 0 0 0,8-1-32 0,-8 1 0 15,0 0 0-15,0 0 0 0,0 0 240 0,0 0 32 16,1 10 16-16,-1 3 0 0,-1-1-368 0,0 4-64 16,-2 0 0-16,1 2-16 0,-2 0 80 0,0 1 0 15,-1-1 16-15,1-1 0 0,0 0-112 0,0-1-32 16,1 1 0-16,0-1 0 0,-1-3-128 0,2-1 192 15,-1 0-192-15,1 1 192 0,0-5 112 0,1 2 16 16,-1-4 16-16,2-6 0 0,0 5 48 0,0-5 0 16,0 0 0-16,0 0 0 0,0 0-96 0,0 0-16 0,5 7 0 0,-5-7 0 15,9 1-64-15,-2-1-16 0,1-1 0 0,1-2 0 16,0 2-64-16,1-2-128 0,1 1 176 0,2-1-176 16,2 2 144-16,-1-2-144 0,1-2 0 0,2 1 144 15,-1 2-144-15,2 1 0 0,0-2 0 0,2 3 0 16,2-2 0-16,1 0 0 0,1 1 0 0,0-2 0 15,-1 2 0-15,2 0 0 0,2 1 0 0,0 0 0 16,0 0 0-16,-1 0 0 0,2 1 0 0,0 0 0 16,-1 3 0-16,1-1 0 0,2-2 0 0,0 2 0 0,-5-1 0 15,3 1 0-15,0-1 0 0,-1 2 0 0,-2-3 0 0,0 1 0 16,1-1 0-16,-2 0 0 0,0 0 0 0,2 1 0 16,-1-2 0-16,2 0 0 0,-2 0 0 0,2 0 0 15,-2 0 0-15,2 0 0 0,0 0 0 0,1 0 0 16,0 0 0-16,0 1 0 0,-2-1 0 0,1 1 0 15,-2 1 0-15,2-1 0 0,1 0 0 0,-3 2 0 16,-2-2 0-16,0 0 0 0,-1 0 0 0,-1 1 0 16,1-2 0-16,0 0 0 0,-2 0 0 0,2 0 128 15,-5 1-128-15,2-1 0 0,-1 0 0 0,0 0 0 16,-3-1 128-16,3-1-128 0,-3 2 0 0,2 0 0 16,-1-1 0-16,2 1 0 0,-1 0 0 0,-2 0 0 15,-1 0 0-15,-1 0 0 0,-3 1 0 0,0 2 0 16,-2-2 0-16,-1 3 0 0,-7-4 0 0,8 3 0 15,-8-3 0-15,6 5 0 0,-6-5 0 0,0 0 0 16,0 0 0-16,7 5 0 0,-7-5 0 0,5 5 0 16,-5-5 0-16,0 0 0 0,0 0 0 0,6 4 0 15,-6-4 0-15,6 3 0 0,-6-3 0 0,0 0 0 0,0 0 0 16,0 0 128-16,0 0-128 0,0 0 128 0,8-5-128 0,-8 5 128 16,0 0 0-16,5-5 0 0,0-1 0 0,0-3 0 15,-1 3-128-15,0-4 192 0,1 1-192 0,0-3 192 16,0 2-192-16,0-3 192 0,2 2-192 0,-2-1 192 15,0-2-192-15,2-2 0 0,1-1 0 0,0 0 128 16,-2-2-128-16,2-2 0 0,-1 1 144 0,1-3-144 0,-1 1 0 16,1-1 0-16,-2 1 0 0,3-4 0 15,0 3 0-15,0 0 128 0,-1 1-128 0,-1 1 0 0,1 3 0 16,0 2 0-16,-2 1 0 0,0 2 0 0,2-1 0 16,0 0 0-16,-2 4 0 0,-3-2 0 0,-1 2 0 0,1 4-128 15,-2 1 128-15,-1 5 0 0,1-7 0 0,-1 7 0 16,0 0 0-16,0 0 0 0,0 0 0 0,0 0-128 15,0 0 128-15,0 0 0 0,0 0-144 0,0 0 144 16,0 0-160-16,-1 9 160 0,0-1-176 0,-1 3 176 16,1 3-192-16,0-1 192 0,0 1-144 0,-1 0 144 15,1 5 0-15,1-1-144 0,-3 0 144 0,2-1 0 16,-3 3 0-16,1 0 0 0,-1 1 0 0,-1 2 0 16,0-1 0-16,1-3 0 0,-1-1 0 0,1 1 0 15,0-3 0-15,0 1 0 0,0-2 0 0,1-1 0 16,-1-1 0-16,0 1 0 0,-1-1 0 0,1-5 0 15,-1 3 0-15,0-2 0 0,-1 1 0 0,-1-1 144 16,2 0-144-16,0-3 0 0,-3 1 160 0,1-1-160 16,-2 0 128-16,0 0-128 0,-1-2 128 0,0 1-128 0,-2 0 0 15,-1 2 128-15,1-5-128 0,-1 2 0 16,-1-1 0-16,1-1 128 0,-3 2-128 0,-2-2 0 0,-1 1 0 16,-3-2 128-16,3 2-128 0,2-1 0 0,-1 0 0 0,-1 1 0 15,-2 0 0-15,0 1 0 0,-1-2 0 0,-1 1 128 16,-1-1-128-16,1 2 0 0,2-1 0 0,-4 1 0 15,4-2 0-15,-2 2 0 0,0 1 0 0,-1-1 0 16,-2-2 0-16,1 0 0 0,0-1 0 0,-2 0 0 16,-2-1 0-16,1 0 128 0,0-1-128 0,-1 1 0 15,2 0 0-15,0 0 0 0,0 0 0 0,2 1 0 0,-3-1 0 16,4 1 0-16,0 1 0 0,2 0 0 0,-2 2 0 0,2-1 0 16,1-1 0-16,0-1 0 0,0 1 0 0,0-1 0 15,1 0 0-15,0 0 0 0,-1-3 0 0,1 1 0 16,-1-2 128-16,-1 3-128 0,-1-4 0 0,0-2 0 15,2 0 0-15,-1 2 128 0,2-3-128 0,-1 2 0 16,1 2 0-16,0-1 0 0,-1-3 0 0,-7 2 0 16,3 3 0-16,5-2 0 0,-1 1 0 0,3 1 0 15,1 2 0-15,-1 2 0 0,0 1 0 0,-1 1 0 16,-1-3 0-16,1 3 0 0,-1 2 0 0,3-2 0 16,0-1 0-16,3-1 0 0,0 2 0 0,1-2 0 15,2 1 0-15,0-3 0 0,0 0 0 0,3-3 0 16,-4 2 0-16,2 1 0 0,0-1 0 0,1 0 0 15,0-2 0-15,9 3 0 0,-9-2 0 0,9 2 0 16,-9-3 0-16,3-1 0 0,6 4 0 0,-7-5 0 16,7 5 0-16,0 0 0 0,-6-6 0 0,1-3 0 15,5 9 144-15,-5-7-144 0,5 7 128 0,0 0-128 16,0 0 128-16,-5-3-128 0,5 3 0 0,-5-5 0 0,5 5 0 0,0 0 128 16,-9-4-128-16,9 4 0 0,-9-3 0 0,9 3 0 15,-9-1 0-15,9 1 0 0,-8-1 0 0,8 1 0 16,0 0 0-16,0 0 0 0,0 0 0 0,0 0 0 15,0 0 0-15,0 0 0 0,-1-8 0 0,4-1 128 16,2 2 0-16,1-4 0 0,0 2 0 0,2-1 0 16,0 0-128-16,-2-1 176 0,3-2-176 0,0 2 192 15,-1-3-192-15,0-2 0 0,0-1 144 0,0-1-144 0,-1 0 0 0,2 0 0 16,-1-1 0-16,1 4 128 0,-4 2-128 16,1 4 0-16,1-1 0 0,-4 4 0 0,1-3 0 0,-4 9 0 15,0 0 0-15,0 0 0 16,5-8 0-16,-5 8 0 0,0 0 0 0,0 0-128 0,0 0 128 0,0 0 0 15,0 0-144-15,0 0 144 0,0 0 0 0,0 0 0 16,-4 9 0-16,4-9 0 0,0 0 0 0,-1 12 0 16,0 0 0-16,1-2 0 0,1 2 0 0,0 1 0 15,-1-2 0-15,2 0 0 0,-2-11 0 0,1 12 0 16,-1-12 0-16,3 9 0 0,-3-9 0 0,0 0 0 16,3 10 0-16,-3-10 0 0,0 0 0 0,0 0 0 15,0 0 0-15,0 0 0 0,0 0 0 0,0 0 0 16,0 0 0-16,0 0 0 0,0 0 128 0,0 0-128 15,0 0 0-15,0 0 128 0,0 0-128 0,0 0 0 16,0 0 0-16,10-3 128 0,-10 3-128 0,12-3 0 0,-2 0 0 0,2 2 0 16,-1-1 0-16,3 1 0 0,1 1 128 15,3 0-128-15,1 0 0 0,1 0 0 0,2 1 0 0,2 1 0 16,2 0 0-16,-6 1 0 0,5 2 0 0,2-1 0 16,4-2 0-16,2 2 0 0,2-1 0 0,3 2 0 15,3-1 0-15,3-3 0 0,4 1 0 0,-1 0 0 16,-2-2 0-16,2 1 0 0,2 0 0 0,-1 3 0 15,-1 0 0-15,0 0 0 0,0 1 0 0,-2 2 0 16,-2-2 0-16,-4 2 0 0,-1 0 0 0,-1-2 0 16,-4 4 0-16,-1-2 0 0,-2-1 0 0,1 2 0 15,-2-3 0-15,0 1 0 0,-1 0 0 0,-1-2 0 16,0-1 0-16,-2 1 0 0,1-2 0 0,-1 2 0 0,3-3 0 0,-3 1 0 16,-2-2 0-16,0 0 0 0,-1 0 0 0,-1-2 0 15,1 1 0-15,1-2 0 0,-7 2 0 0,5-1 0 16,-3-2 0-16,-1 1 0 0,-1 2 0 0,0-2 0 15,-1-2 0-15,-1 2 0 0,-1-1 0 0,-1 1 0 16,-2-2 0-16,1 0 0 0,-4 0 0 0,-1 0 0 16,-1-4 0-16,-1 1 0 0,0-4 0 0,-3-1 0 15,0 0 144-15,-1-1-144 0,0-1 0 0,-1 2 144 16,0 2-144-16,-2-2 0 0,1 3 128 0,-1 2-128 16,-2 2 0-16,0-2 0 0,0 3 0 0,0 0-224 15,0 0 32-15,5 5 16 16,-8 0-1872-16,2 1-368 0</inkml:trace>
  <inkml:trace contextRef="#ctx0" brushRef="#br2" timeOffset="-156056.48">19554 4512 4607 0,'0'0'400'0,"0"0"-400"0,0 0 0 0,0 0 0 0,0 0 1584 0,0 0 224 16,4 10 48-16,-4-10 16 0,0 0-832 0,0 0-160 16,0 0-48-16,0 0 0 0,-3 9 112 0,3-9 16 15,0 0 0-15,0 0 0 0,0 0 16 0,-5 7 16 16,5-7 0-16,0 0 0 0,0 0-224 0,0 0-64 16,0 0 0-16,0 0 0 0,0 0-272 0,0 0-64 15,9 5-16-15,1-3 0 0,1-2 0 0,5 0 0 16,1 0 0-16,4-2 0 0,0 1-96 0,2-1-32 15,1 0 0-15,3 1 0 0,-3 1-80 0,3 0-16 16,0 1 0-16,-2 1 0 0,-2-2 16 0,-3 2 0 16,-2 1 0-16,-3-1 0 0,-2 0-144 0,-3 1 128 15,-2 1-128-15,-8-4 128 0,0 0-128 0,1 9 160 16,-1-3-160-16,-4 5 160 0,-3-5 32 0,-3 3 16 16,-4-3 0-16,-3 2 0 0,-1-1-48 0,0-1-16 15,-2-1 0-15,0 1 0 0,-1-3 48 0,1 0 0 16,0 1 0-16,1 1 0 0,0-2 48 0,0-1 16 15,-2 1 0-15,6-1 0 0,0 1-16 0,3-2 0 0,1 0 0 0,4-1 0 16,7 0-112-16,0 0-128 0,0 0 176 0,0 0-176 16,0 0 224-16,11 0-64 0,3-1-16 0,2 0 0 15,3 0-144-15,7 1 0 0,0-2 0 0,5 2 128 16,2 2-128-16,1-1 0 0,-1 0 0 0,2-1 0 0,0 1 0 16,-2-1 0-16,2-1 0 0,-6 0 0 15,-1 2 0-15,-5 0 0 0,-2-1 0 0,-3 0 0 0,-4 0 0 0,-3 3 0 16,-3-2 0-16,-8-1 0 0,0 0 0 15,0 0 0-15,-9 7 128 0,-4-1-128 0,-7 2 128 0,-5-2 0 16,-7 3 0-16,8-5 0 0,-4 1-128 0,-3 0 0 16,-3 0-160-16,-2-1 160 0,0 0 0 0,-3-1 0 15,3 1 0-15,-18-1 0 0,6-1 256 0,7 0-64 16,3-2-16-16,9 0 0 0,2 0-16 0,5 0 0 16,5-4 0-16,4-1 0 0,4 2-160 0,9 3 160 15,0 0-160-15,1-6 160 0,6-1-160 0,4 0 128 16,6 2-128-16,3-4 128 0,4 1-128 0,4 4 0 15,5-2 0-15,-7 3 0 0,2 1 0 0,3-1 0 16,0 2 0-16,1-1 0 0,1 0-128 0,-3 1 128 16,-2-2 0-16,-2 2 0 0,-4 0 0 0,-4 1 0 15,-3 0 0-15,-3 0 0 0,-4 0 0 0,-8 0 0 16,0 0 0-16,0 0 0 0,-11 2 0 0,-3 2 0 16,-5-1 0-16,-4-2 0 0,-3 0 0 0,-3 1 0 15,-2-1 0-15,-12 1 0 0,3 1 0 0,1 1 0 16,2-2 0-16,2 1 128 0,0-3 32 0,6 1 0 0,0-1 0 0,3 0 0 15,6-1 32-15,3 1 16 0,6-1 0 0,11 1 0 16,0 0-32-16,0 0-16 0,0 0 0 0,13-7 0 16,5 2-32-16,3 1 0 0,5 2 0 0,-6-1 0 15,2-2-128-15,3 3 0 0,3-1 0 0,0 2 0 16,-1 0 0-16,-1-1 0 0,0 2 0 0,-2 0 0 31,-1 0-1088-31,-2 2-192 0,0-1-32 0,4 1-14256 0</inkml:trace>
  <inkml:trace contextRef="#ctx0" brushRef="#br2" timeOffset="-154957.14">20757 4907 5519 0,'0'0'240'0,"0"0"64"0,0 0-304 0,-1-6 0 0,1 6 0 0,0 0 0 0,0 0 1968 0,-1-11 336 16,1 6 64-16,0 5 0 0,0 0-1344 0,0 0-288 15,0 0-48-15,0 0-16 0,0 0-48 0,0 0-16 16,0 0 0-16,2 11 0 0,-2 0 112 0,0 3 32 15,0-1 0-15,2 3 0 0,-2 3-80 0,0 5-16 16,0-1 0-16,0 4 0 0,0-2-16 0,0 5-16 16,-2-5 0-16,2 2 0 0,0-4-160 0,2-2-16 15,0 3-16-15,1-1 0 0,1-4-192 0,-1-1-48 16,1-5 0-16,1 1 0 0,2-3-64 0,-1-2-128 16,-6-9 176-16,6 10-176 0,-6-10 208 0,11 5-64 15,-11-5-16-15,10 4 0 0,-10-4 0 0,10 4-128 16,-10-4 192-16,11-1-64 0,-11 1 16 0,14-5 0 15,-3 0 0-15,-1 1 0 0,-1-4-144 0,-2 2 0 0,1-1 0 16,1 0 128-16,2 2-128 0,1 1 0 0,-2-4 0 0,1 3 0 16,2 1 0-16,2 1 128 0,3-2-128 15,2-1 0-15,2 3 0 0,2-4 0 0,0 3 0 0,2 1 0 16,0 0 0-16,-4 1 0 0,5-1 0 0,4 0 0 16,4 2 0-16,3 1 0 0,3 0 0 0,2 0 0 15,1 0 0-15,3 0 0 0,-1 0 0 0,4 0 0 16,-2 1 0-16,-1 5 0 0,0-4 0 0,-3 4 0 15,0 3 0-15,-2-2 0 0,0 2 0 0,-3-2 0 0,-2 3 0 0,-3-1 0 16,-1 0 0-16,-2-2 0 0,-3-2 0 0,-4-2 0 16,0 5 0-16,-1-3 0 0,-2 3 0 0,2-2 0 15,2-2 0-15,-4 1 0 0,-1 1 0 0,1-2 0 16,-1 0 0-16,0 0 0 0,0 2 0 0,-1-2 0 16,-2 1 0-16,1 0 0 0,-1-1 0 0,-2-1 0 15,-1 2 0-15,-1-2 0 0,-1 1 0 0,0-1 0 16,-3-1 0-16,-2 0 0 0,1-1 0 0,-8-1 0 15,9 1 0-15,-9-1 0 0,0 0 0 0,8 4 0 16,-8-4 0-16,0 0 0 0,7 4 0 0,-7-4 0 16,0 0 0-16,0 0 0 0,0 0 0 0,0 0 0 15,0 0 0-15,5 5 0 0,-5-5 0 0,0 0 0 16,0 0 0-16,0 0 0 0,0 0 0 0,0 0 0 16,0 0 128-16,8 0-128 0,-1-3 0 0,1-2 128 15,0-2-128-15,1-1 128 0,0-2 64 0,1-2 0 16,1-2 0-16,1-3 0 0,-1-5 32 0,0-2 16 15,0-7 0-15,-1 1 0 0,0-3-96 0,-1-2-16 16,1-1 0-16,-2-1 0 0,1 1-128 0,-2 4 0 0,0 8 0 0,0 1 0 16,-2 6 0-16,0 1 0 0,-1 6 0 0,-1 1 0 15,-2 4-192-15,-1 5 192 0,0 0-160 0,0 0 160 16,0 0-768-16,-4 12-48 0,0-1-16 0</inkml:trace>
  <inkml:trace contextRef="#ctx0" brushRef="#br2" timeOffset="-154088.91">20803 5056 9215 0,'0'0'816'0,"0"0"-656"0,0 0-160 0,0 0 0 16,8 7 800-16,-8-7 128 0,6 9 32 0,-2 3 0 15,-3-3-112-15,-1 2-16 0,-1 2 0 0,0-2 0 16,-3 2-64-16,1 1 0 0,1-1-16 0,-1-2 0 15,2 2-48-15,0 3-16 0,-1-1 0 0,2 2 0 0,2-2-176 0,0 1-48 16,2-3 0-16,-1 0 0 0,-3-13-272 0,2 12-48 16,-2-12-16-16,3 11 0 0,-2 1 0 0,-1-12 0 15,0 0 0-15,0 0 0 0,0 0 144 0,0 0 32 16,0 0 0-16,-1 8 0 0,1-8-16 0,0 12 0 16,0-12 0-16,-3 7 0 0,3-7-96 0,0 0-32 15,-2 12 0-15,2-12 0 0,0 9-160 0,0-9 0 16,0 0 0-16,5 10 0 0,-5-10 128 0,9 11-128 15,2-4 128-15,4-2-128 0,6 0 192 0,2-2-64 16,1-3 0-16,4 0 0 0,3-2-128 0,4-2 160 16,0 1-160-16,-8-1 160 0,2 0-160 0,6-2 160 15,3 1-160-15,2 1 160 0,4 1-160 0,3 1 0 16,4-2 0-16,1 0 0 0,2-1 272 0,2 2-16 16,1 0-16-16,1-1 0 0,0 4-112 0,3 1-128 0,-1 4 176 15,2-2-176-15,-1-2 0 0,-4-1 0 0,-6-1 0 0,-2 1 0 16,-4 1 128-16,-2-1-128 15,-2 0 0-15,-1 0 0 0,-2 0 0 0,0-1 0 16,0-2 128-16,-2 1-128 0,-3-4 0 0,-2 4 0 0,-4-1 0 0,0 1 0 16,-2-2 144-16,-2-1-144 15,-3 1 0-15,-2 0 144 0,-1 3 48 0,-3-1 0 16,-2 0 0-16,0 1 0 0,-3-2-192 0,0 3 160 16,0 3-160-16,-2-3 160 0,-7 0-160 0,0 0 0 15,8 0 144-15,-8 0-144 0,7 0 0 0,-7 0 0 16,8-4 0-16,-2 2 128 0,1-2 176 0,-2 1 32 0,0-4 16 0,0-1 0 15,1-2 192-15,-1 1 32 0,1-5 16 0,-1 1 0 16,-2-1-144-16,3-1-16 0,-1-1-16 0,-2-2 0 16,1-1-288-16,-1 0-128 0,-2 0 128 0,-1 1-128 15,-1 1-208-15,-3 2-128 0,-1 2-32 0,-3 3 0 16,-1-1-1984-16,-2 6-400 0</inkml:trace>
  <inkml:trace contextRef="#ctx0" brushRef="#br2" timeOffset="-153306.16">19516 4677 2751 0,'0'0'256'0,"0"0"-256"0,0 0 0 0,0 0 0 0,0 0 1856 0,0 0 336 15,0 0 64-15,0 0 16 0,0 0-1296 0,-8-3-256 16,8 3-48-16,-9-1-16 0,-1 1 0 0,0 0 0 16,0 1 0-16,-1 1 0 0,1-1 160 0,1 0 16 15,0 0 16-15,2 1 0 0,7-2 48 0,-10 2 0 16,1 1 0-16,9-3 0 0,0 0-160 0,0 0-32 15,0 0 0-15,0 0 0 0,0 0-160 0,14 0-32 16,6-4-16-16,4 1 0 0,2 1-112 0,-5-1 0 16,6 2-16-16,3-3 0 0,3-1-112 0,2 0 0 15,0 1-16-15,1 1 0 0,1-3-48 0,0 3 0 16,-2-1 0-16,0 1 0 0,-4-1 32 0,-1-1 0 16,-4 2 0-16,-3 0 0 0,-2 2-96 0,-7 1-128 15,-4-2 176-15,-3 4-176 0,-7-2 176 0,0 0-176 16,-5 4 160-16,-4 1-160 0,-5 1 224 0,-2-1-48 15,-3 0-16-15,-3 3 0 0,-3-4-32 0,-2 1 0 16,-2 1 0-16,0-2 0 0,-1-2 48 0,4 2 0 16,-1 0 0-16,2 2 0 0,-1-2 48 0,4 0 16 15,6-1 0-15,3-2 0 0,2 3-64 0,4-2-16 0,7-2 0 0,0 0 0 16,0 0-160-16,0 0 192 0,9 1-192 0,3-2 192 16,1 0-192-16,2-3 0 0,3 2 0 0,1-1 128 15,2 0-128-15,1 2 0 0,1-1 0 0,0 0 0 16,-1 1 0-16,0 1 0 0,-4 0 0 0,-3 1 0 15,-2 2 128-15,-3-2-128 0,-10-1 0 0,0 0 128 16,0 0 48-16,0 0 0 0,-3 8 0 0,-4-1 0 0,-6 0 160 16,-3-2 48-16,-5 0 0 0,0-1 0 15,-3-3-176-15,-1 2-16 0,0-1-16 0,-9 3 0 0,4-2-176 0,6-2 128 16,5 0-128-16,5-1 128 16,4-1-1504-16,10 1-304 0,0 0-64 0,0 0-16 0</inkml:trace>
  <inkml:trace contextRef="#ctx0" brushRef="#br2" timeOffset="-152412.02">20820 4949 10127 0,'0'0'448'0,"0"0"96"0,0-8-544 0,0 8 0 15,0-10 0-15,0 10 0 0,0 0 1280 0,0 0 128 16,0 0 48-16,0 0 0 0,6-6-512 0,-6 6-112 15,0 0 0-15,0 0-16 0,0 0-48 0,6 11 0 16,0 1 0-16,-5 2 0 0,-1 2 16 0,-1 5 0 16,1 1 0-16,-4 4 0 0,0-3-112 0,-1 3-32 15,0 0 0-15,-4-2 0 0,1-1-128 0,1-2-16 16,-1 1-16-16,0 1 0 0,2-3-160 0,1-2-48 16,0-3 0-16,1-1 0 0,1-2-144 0,3-12-128 15,0 0 192-15,-1 9-192 0,1-9 192 0,0 0-64 16,0 0 0-16,8 7-128 0,2-5 416 0,1-2-32 15,1-2 0-15,2 1 0 0,2-4-176 0,3 1-32 16,3-1-16-16,1-3 0 0,1 1-160 0,2 0 0 16,-1-3 0-16,3 3 128 0,1-2-128 0,2 2 0 15,0 0 0-15,-8 3 0 0,3 0 0 0,3 3 0 16,4 0 0-16,3 2 0 0,0 1 0 0,4 3 0 0,3 3 0 16,2-3 0-16,2 3 0 0,0-1 0 0,0-3 0 0,-2 0 0 15,0 0 0-15,-1 1 0 0,1-1 0 0,-1-3 0 16,1 2 0-16,-1-1 0 0,1 1 0 0,-2 0 0 15,2-1 0-15,-6-2 0 0,-2 0 0 0,-3 0 0 16,-3 0 0-16,-1 0 0 0,-2 0 0 0,-1 0 0 16,-3 1 0-16,-2 0 0 0,-2 1 0 0,-1 0 0 15,-2 1 0-15,-1 0 0 0,1 3 0 0,-2-3 0 16,0 1 0-16,2 4 0 0,-3-2 0 0,1 0 0 0,0 5 0 0,2-4 0 16,-1 3 0-16,1-3 0 0,-1 2 0 0,-2-3 0 15,1 0 0-15,-1 1 0 0,0-5 0 0,0 1 0 16,-2-2 0-16,1 0 0 0,-1-3 0 0,0-2 0 15,-2 0 0-15,-1-1 128 0,-2 1-128 0,1 1 0 16,0-4 0-16,-2-2 0 0,-1 3 160 0,-1-4-160 16,0 2 192-16,-3-2-192 0,-1 0 384 0,-1-4-16 15,-1-4-16-15,0-4 0 0,1-2 64 0,-1 0 16 16,1-1 0-16,1-1 0 0,0 1-240 0,0-1-32 16,1 4-16-16,1 2 0 0,-1 1-144 0,-1 3 0 15,2 1 0-15,0 2 0 0,-1 4 0 0,0 1-224 16,-1 8 48-16,0 0-10272 15,0 0-2064-15</inkml:trace>
  <inkml:trace contextRef="#ctx0" brushRef="#br2" timeOffset="-147684.93">25572 13142 2751 0,'0'0'256'0,"-8"0"-256"0,-1 2 0 0,0-2 0 15,-1 0 2512-15,-2 2 464 0,1-1 96 0,-1 2 0 16,1-1-1760-16,1 0-352 0,0-2-80 0,-1 1-16 16,2-1 176-16,9 0 48 0,0 0 0 0,0 0 0 15,-11-1 96-15,11 1 32 0,0 0 0 0,0 0 0 16,0 0-320-16,0 0-48 0,0 0-16 0,8-5 0 16,3 2-240-16,6-1-48 0,3-1-16 0,7 1 0 15,4 2-16-15,5 1 0 0,3 1 0 0,2-2 0 0,0-2-112 0,-2-1-16 16,-1 3-16-16,3-3 0 0,2 1-16 0,-3-2 0 15,-2 0 0-15,-3 4 0 0,1 2-128 0,-3 0-32 16,-3 0 0-16,-4 1 0 0,-4 0-192 0,-6 2 128 16,-6 0-128-16,-10-3 0 0,0 0 128 0,0 0-128 15,0 0 0-15,0 0 0 0,-14 5 192 0,-4-3-48 16,-2 1-16-16,-4-1 0 0,-5-2-128 0,-3 2 0 16,0-1 144-16,-1 0-144 0,-1 2 128 0,1 2-128 15,1-3 160-15,-2 0-160 0,-3-2 320 0,-1 1-16 16,-1 1-16-16,1-2 0 0,0-1 16 0,4 1 0 15,3 0 0-15,7-1 0 0,4 0-144 0,6-2-32 0,4 0 0 16,10 3 0-16,0 0 0 0,0 0 0 0,0 0 0 0,11-7 0 16,4 2-128-16,6 0 0 0,5 0 0 15,5 1 0-15,2 0 0 0,3-2 0 0,3-3 0 0,-2 5 0 16,-3-1 0-16,1-4 0 0,-2 0 0 0,0 3 0 16,0 2 0-16,0 3 0 0,-1-2 0 0,-3 0 0 15,-4 0 0-15,-4 3 0 0,-1 3 0 0,-6-1 0 16,-5-2 0-16,-9 0 0 0,0 0 0 0,0 0 0 15,0 0 0-15,-12 4 0 0,-4 1 0 0,-6-2 0 16,-5 6 0-16,-2-4 0 0,-4 3 0 0,-2-3 128 16,-4 2-128-16,1 0 0 0,0-2 0 0,-2 2 0 15,0-2 0-15,-2-2 0 0,0-1 0 0,3 0 0 16,2 0 208-16,4-1-32 0,5 1-16 0,5 2 0 0,7-1-16 0,4-2 0 16,12-1 0-16,0 0 0 15,0 0-144-15,0 0 128 0,13-4-128 0,5 0 128 0,4 1-128 0,9-1 0 16,6 2 0-16,4-1 0 0,-1-2 0 0,2-1 0 15,-1 1 0-15,-1-2 0 0,0 0 0 0,1 4 0 16,-3-4 0-16,1 3 0 0,-1 3 0 0,-2 1 0 16,-6 1 0-16,-2 1 0 0,-2-1 0 0,-8 3 0 15,-6-2 0-15,-12-2 0 0,0 0 0 0,0 0 0 16,0 0 0-16,-15 4 0 0,-4 0 0 0,-5 0 0 16,-4 0 144-16,-4-2-144 0,-4 2 0 0,1 0 0 15,-1 1 0-15,-1 1 128 0,-1-3-128 0,-4-1 0 16,2 1 0-16,-1-3 0 0,-1-1 144 0,1-2-144 15,6 2 192-15,4-2-192 0,3 1 240 0,5-2-64 16,6 1-16-16,4-1 0 0,3 2-160 0,10 2 0 0,0 0 0 0,0 0 128 16,7-5-128-16,4-3 128 0,5 3-128 0,3-1 128 15,7-2-128-15,4 4 0 0,6-2-160 0,2-2 160 16,0 5 0-16,1-4 0 0,-1-3 0 0,1 4 0 16,-1-1 0-16,0 2 0 0,1 1-128 0,-1 1 128 15,-1-2 0-15,-2 2 0 0,-4 2 0 0,0 1 0 16,-4 2 0-16,-6 0 0 0,-4-2 0 0,-6 0 0 15,-11 0 0-15,0 0 0 0,0 0 0 0,0 0 0 16,-11 6 0-16,-6-2 0 0,-4-2 0 0,-5 2 0 16,-3 0 0-16,-3 1 0 0,-1-2 0 0,-3 3 0 15,1-2 0-15,1 1 0 0,0-3 0 0,1 1 0 16,-2 1 0-16,-1-2 0 0,-2-3 0 0,3 2 0 16,0 0 192-16,1 2-192 0,5-3 192 0,7 0-192 15,6 0 144-15,5 0-144 0,11 0 0 0,0 0 144 16,0 0-144-16,0 0 0 0,14-6 0 0,7 3 0 0,4 1 0 15,4-4 0-15,3 0 0 0,4 1 0 0,1 1 0 0,1-3 0 16,-1-2 0-16,1 4 0 0,0 0 0 0,1 1 0 16,1 0 0-16,-2 3 0 0,-3-1 0 0,-2 1 0 15,-1 1 0-15,-5 1 0 0,-7 2 0 0,-5-3 0 16,-15 0 0-16,0 0 0 0,0 0 0 0,0 0 0 16,-8 6 0-16,-6 1 0 0,-7-4 0 0,-4 1 0 15,-6 3 0-15,-2 2 0 0,-4-4 0 0,-1 0 0 16,-1 2 0-16,2 0 128 0,-1 3-128 0,-2-5 0 15,1 0 0-15,0 1 0 0,-1-2 0 0,5 0 0 0,3-3 0 0,5 2 0 16,7 1-128-16,5-2 128 0,4 1 0 16,11-3 0-16,0 0 0 0,0 0 0 0,0 0 0 0,16 1 0 15,4 0-128-15,5-1 128 0,5-1 0 0,4 1 0 16,0 0 0-16,4 0 0 0,-2-3 0 0,0 1 0 16,-3-2-128-16,1 3 128 0,2 1 0 0,-3 0 0 15,-3 0 0-15,-2 1 0 0,-4 2 0 0,-5-2 0 16,-5 1 0-16,-4 0 0 0,-10-2 0 0,0 0 0 15,0 0 0-15,0 0 0 0,-10 5 0 0,-5 0 0 16,-4-1 0-16,-4-2 0 0,-4 1 0 0,-2 1 0 16,-1-6 0-16,-1 5 0 0,-1 1 0 0,1 1 0 15,-4-3 0-15,6 0 0 0,2-4 0 0,2 4 0 16,0-1 0-16,8 1 0 0,2-2 0 0,5 0 0 16,10 0 0-16,0 0 0 0,0 0 0 0,0 0 0 15,11 0 0-15,6 0 0 0,4 0 0 0,6-1 0 0,5-1-160 16,1-2 160-16,1-3 0 0,3 4-144 15,2-1 144-15,3 1 0 0,-2-3 0 0,3 3 0 0,0 3 0 0,-1 2 0 16,-4 1 0-16,-5 0 0 0,-4-2 0 0,-4 2 0 16,-6-1 0-16,-5 3 0 0,-14-5 0 0,0 0 0 15,0 0 0-15,0 0 0 0,-12 9 0 0,-4-4 0 16,-7 0 0-16,-6 2 0 0,-5-3 0 0,-1 1 0 16,-3 0 0-16,0-1 0 0,-2-2 0 0,2 1 0 15,3 0 0-15,1 4-128 0,3-2 128 0,1-1 0 16,2 0 0-16,6 1 0 0,3-2 0 0,6-1 0 15,4-2 0-15,9 0 0 0,0 0 0 0,0 0 0 16,0 0 0-16,10 0-128 0,4-2 128 0,4 1 0 0,1-1 0 16,1 0 0-16,2-3 0 0,2 1 0 0,1 1 0 15,1-1-128-15,-1 0 128 0,2 1 0 0,0 0 0 0,-2 0 0 16,1 3 0-16,-4 0 0 0,-1 0 0 0,-3 0 0 16,-4 1 0-16,-2 1 0 0,-12-2 0 0,0 0 0 15,0 0 0-15,0 0 0 0,-10 1 0 0,-3 0 0 16,-2 0 0-16,-5 1 0 0,-4-2 0 0,-3 4 0 15,1-2 0-15,-3 2 0 0,1-2 0 0,-2 1 0 16,-1-2 0-16,1 1 0 0,-2-1 0 0,1 3 0 16,2-3 0-16,4 0 0 0,1-2 0 0,3 1 0 15,4-1 0-15,5-1 0 0,4 0 0 0,8 2 0 32,0 0-336-32,0 0-96 0,12-3-16 0,3 2 0 0,6 0-2464 15,3-1-496-15</inkml:trace>
  <inkml:trace contextRef="#ctx0" brushRef="#br2" timeOffset="-146516.42">25649 13215 7359 0,'0'0'656'15,"-8"-8"-528"-15,-1 4-128 0,9 4 0 0,-9-5 800 16,3 1 128-16,6 4 32 0,-6-3 0 0,6 3-496 0,0 0-80 16,-8-2-32-16,8 2 0 15,0 0 304-15,0 0 64 0,-8 7 16 0,8-7 0 0,0 0 112 0,0 0 32 16,-2 7 0-16,2 2 0 0,0-9-48 0,10 7-16 16,4-5 0-16,4 1 0 0,3-2 272 0,6 1 48 15,6-2 16-15,3 0 0 0,-1-1-464 0,6 0-96 16,-2-2-16-16,3 1 0 0,3-1-416 0,1-1-160 15,1 1 0-15,1 1 144 0,-1 0-144 0,-5-1 0 16,-1 1 0-16,-8 2 128 0,-7-2-128 0,-7 1 0 16,-6 0 0-16,-13 1 0 0,0 0 160 0,0 0-160 15,-10 4 192-15,-3 0-192 0,-10-2 256 0,-3 3-48 16,-10-1-16-16,-3-1 0 0,-5-1-64 0,1 1-128 0,-1 0 176 0,2 1-176 16,4-1 496-16,1-1-16 0,2 0 0 0,5-4 0 15,5 2 176-15,2 0 48 0,2 0 0 0,7-1 0 16,5 0-336-16,9 1-64 0,0 0-16 0,0 0 0 15,0 0-288-15,13-7 160 0,2 1-160 0,4 2 128 16,3-3-128-16,6 0 0 0,1 0 0 0,4-1 0 16,2 3 0-16,1 1 128 0,4 2-128 0,2-1 0 15,1 2 0-15,-1 1 0 0,-3 0 128 0,-4 4-128 16,-1-3 304-16,-7 0 16 0,-6 0 16 0,-4 1 0 16,-4-1-144-16,-13-1-48 0,0 0 0 0,0 0 0 15,0 0-16-15,0 0 0 0,0 0 0 0,-11 11 0 16,-1-3-128-16,-6 0 0 0,0-2 0 0,-1-2 0 15,-1 0-2256-15,-1-1-384 16</inkml:trace>
  <inkml:trace contextRef="#ctx0" brushRef="#br2" timeOffset="-144746.43">16672 13327 10127 0,'0'0'448'0,"0"0"96"0,0 0-544 0,0 0 0 0,0 0 0 0,0 0 0 15,0 0 1216-15,0 0 128 0,0 0 16 0,0 0 16 16,0 0-1008-16,0 8-208 0,0-8-32 0,0 0-128 0,-5 12 144 0,5-12-144 16,0 0 0-16,-5 11 144 0,5-11 304 0,-4 8 48 15,4-8 16-15,-4 11 0 0,0-2 192 0,2 3 64 16,1 2 0-16,-1 4 0 0,1 1-208 0,-1 2-48 15,-1 7 0-15,0 0 0 0,0 4-112 0,-1 1-16 16,-1 0-16-16,0-3 0 0,-3 2-192 0,0 1-48 16,1-1 0-16,-1-1 0 0,1-1 0 0,-1-1 0 15,0-3 0-15,2-3 0 0,0-6 32 0,1 1 0 16,1-4 0-16,1-1 0 0,1-5 432 0,2-8 96 16,0 0 16-16,3 8 0 0,-3-8-240 0,9 6-32 15,1-3-16-15,2 1 0 0,1-6-192 0,2-1-32 0,0-2-16 0,7 2 0 16,-1 0-176-16,4-2 0 0,-1-2 0 0,1 3 0 15,1 1 0-15,0-3 0 0,2 1 0 0,0 3 0 16,0-1 0-16,1 1 0 0,4-2 0 0,0 3 0 16,3-3 0-16,2 3 0 0,2-1 0 0,3 2 0 15,3 0 128-15,2 0-128 0,1 3 0 0,2-1 128 16,-4 1-128-16,2-2 0 0,-4-1 0 0,4 0 128 16,-5 0-128-16,2 3 0 0,1-3 0 0,-1 0 0 15,-1 0 0-15,-1 2 0 0,-4 1 0 0,-3-2 0 16,-4 2 0-16,-2-2 0 0,-3 0 0 0,-3 2 0 15,-1 2 0-15,-2-1 0 0,-2-3 0 0,-1 3 0 16,0 3 0-16,-3 0 0 0,-2-2 0 0,-2 1 0 16,0-1 0-16,-1 0 0 0,-1 4 0 0,-1-4 0 15,-9-5 0-15,9 7 0 0,-9-7 0 0,9 9 0 0,-3-3 0 0,1 2 128 16,-7-8-128-16,7 7 0 16,0 1 0-16,-3 1 0 0,-4-9 0 0,8 9 0 0,0-2 0 0,0-2 0 15,-8-5 0-15,7 9 0 0,-7-9 0 0,8 5 0 16,-2 2 128-16,-6-7-128 0,0 0 144 0,0 0 0 15,0 0 0-15,8 6 0 0,-8-6 272 0,10 5 48 16,-10-5 16-16,0 0 0 0,0 0-176 0,10 1-48 16,-10-1 0-16,0 0 0 0,10-2-128 0,-2-2-128 15,-8 4 192-15,9-9-192 0,0 3 160 0,-4-3-160 16,1 0 128-16,1-4-128 0,-1-1 176 0,2-2-48 16,-1-3-128-16,2-3 192 0,-1 0 112 0,1-4 16 15,0-2 0-15,0-5 0 0,-1-2-80 0,1 4-16 0,0 3 0 0,-2 1 0 16,-4 4-224-16,2 5 0 0,-2 1 128 0,-2 3-128 15,-1 6 0-15,0 8 0 0,0 0 0 0,0 0 0 16,0 0 0-16,0 0 0 0,-4 11 0 0,-1 3-10816 16,4 2-2112-16</inkml:trace>
  <inkml:trace contextRef="#ctx0" brushRef="#br2" timeOffset="-142202.3">27263 13709 4607 0,'0'0'192'0,"0"0"64"0,0 0-256 0,0 0 0 15,0 0 0-15,0 0 0 0,-5-5 1728 0,5 5 320 16,-3-8 48-16,0 0 16 0,3 8-1408 0,0 0-288 16,1-9-48-16,1 0-16 0,-2 9 80 0,0 0 16 15,0 0 0-15,4-9 0 0,-1-1-96 0,-3 10-16 16,0 0 0-16,0 0 0 0,0 0-16 0,4-8 0 16,-4 8 0-16,0 0 0 0,0 0-128 0,3-10-16 15,-3 10-16-15,0 0 0 0,0 0 48 0,0 0 16 16,0 0 0-16,0 0 0 0,0 0 128 0,0 0 32 15,-1-9 0-15,1 9 0 0,0 0-48 0,0 0 0 16,0 0 0-16,0 0 0 0,0 0 176 0,0 0 48 0,0 0 0 0,0 0 0 16,0 0-112-16,0 0 0 0,0 0-16 0,0 0 0 15,0 0-208-15,0 0-32 0,0 0-16 0,0 0 0 16,0 0-48-16,3 9-128 0,-3-9 192 0,5 15-64 16,1-1 16-16,1-2 0 0,-1-1 0 0,1 2 0 15,4-4 160-15,0 2 16 0,1-2 16 0,-1 1 0 16,2-2 48-16,-1 2 0 0,1-4 0 0,-1 6 0 15,2 0-32-15,0-1 0 0,-2-1 0 0,1-4 0 16,2 0 0-16,0 2 0 0,5-3 0 0,-1 0 0 16,-2-1 32-16,4-3 16 0,0 1 0 0,3-2 0 15,1-2-48-15,0 0-16 0,2-3 0 0,1 3 0 16,-2-1-160-16,1 0-48 0,-1-5 0 0,-1 1 0 16,0-2-128-16,0-1 128 0,-4 3-128 0,-1-3 128 15,0 3-128-15,-4-5 0 0,-1 2 0 0,-1 1 0 0,-1-4 128 0,-2 5-128 16,0-4 0-16,-2 4 128 0,-2-2-128 0,1 4 0 15,-1-3 0-15,0 3 0 0,-2-5 0 0,1 5 0 16,-1-3 0-16,-5 9 0 0,0 0 0 0,0 0 0 16,0 0 0-16,0 0 0 0,0 0 0 0,0 0 0 15,0 0 0-15,0 0 0 0,0 0 0 0,0 0 0 16,0 0 0-16,-6 10 0 0,0 1 0 0,-1-3 0 16,-2 5 0-16,0-3 0 0,1 2 0 0,-3 2 0 15,2-3 0-15,-2 2 0 0,-3 0 0 0,-1-1 0 16,1 0 0-16,-4 0 0 0,-4 1 0 0,2-4 0 15,-3 3 176-15,0-4-176 0,2 1 256 0,-7-4-64 16,-3 1 0-16,2 0 0 0,1-2 64 0,-1-3 16 0,0 0 0 16,1 0 0-16,1 2-272 0,1-3 0 0,0-3 128 15,0 2-128-15,2 0 0 0,4 0 160 0,1-3-160 0,1-2 128 16,3-1 0-16,2 3-128 0,2-3 192 0,2-1-64 16,0-5 0-16,2 2-128 0,4-2 192 0,0-1-64 15,1 2-128-15,0 0 0 0,2-2 144 0,3 3-144 16,-1 1 0-16,1-2 0 0,-1 4 0 0,-2 8 128 15,3-12-128-15,0 3 0 0,-3 9 0 0,0 0 0 16,0 0 0-16,0 0 0 0,0 0 0 0,0 0 0 16,0 0 0-16,0 0 0 0,0 0 0 0,0 0-128 15,0 0 128-15,0 0 0 0,10 7 0 0,-1-1 0 16,-9-6 0-16,12 8-128 0,0 0 128 0,-1 2 0 16,1-3 0-16,2 0 0 0,1 2 0 0,4-3 0 15,3 3 0-15,-1-2 0 0,2-2 0 0,2 0-128 0,2-4 128 0,0-1 0 16,1-1 0-16,2-2 0 15,3-2 0-15,-2 1 0 0,-2 1 0 0,-4-2 128 0,3-2-128 0,-5 2 128 16,-2-5-128-16,-5 2 128 0,-3 2 96 0,-3-3 32 16,-2 3 0-16,-2-3 0 0,-2 1-96 0,-4 8-16 15,0-10 0-15,0 10 0 0,-3-9-144 0,3 9 0 16,-5-9-160-16,5 9 160 16,0 0-2912-16,0 0-480 0</inkml:trace>
  <inkml:trace contextRef="#ctx0" brushRef="#br2" timeOffset="-139539.02">27233 13585 7359 0,'0'0'656'0,"0"0"-528"16,0 0-128-16,0 0 0 0,-7 7 912 0,7-7 160 15,-6 4 16-15,6-4 16 0,-12 3-416 0,6-1-96 16,6-2-16-16,-10 3 0 0,10-3-16 0,-8 2-16 16,8-2 0-16,0 0 0 0,0 0-144 0,0 0-16 15,0 0-16-15,0 0 0 0,0 0-32 0,0 0 0 16,0 0 0-16,3 9 0 0,-3-9 112 0,6 10 0 16,3-3 16-16,-1-1 0 0,-1 2-192 0,3-3-32 15,2 0-16-15,-1 2 0 0,1 0-48 0,1 2-16 0,1-4 0 0,-1 1 0 16,1 2 96-16,2-3 0 0,-1 0 16 0,2 1 0 15,-2-2 160-15,3-1 16 0,-1 0 16 0,4 0 0 16,-1-2 224-16,3-1 32 0,2-2 16 0,2 0 0 16,0 1-32-16,-1-1-16 0,1 0 0 0,1 0 0 15,-1-2-272-15,2 0-48 0,-5 0-16 0,3 2 0 16,-6-1-112-16,-1-1-32 0,-5-2 0 0,-3 2 0 16,0 0 128-16,-3-3 32 0,-2-1 0 0,-7 8 0 15,8-2 112-15,-8 2 32 0,8-12 0 0,-8 12 0 16,0 0-128-16,0 0 0 0,0 0-16 0,0 0 0 15,6-6-128-15,-6 6-32 0,0 0 0 0,0 0 0 16,0 0-208-16,0 0 0 0,0 0 0 0,0 0 0 16,0 0 0-16,0 0 0 0,0 0 0 0,0 0 0 15,-9 13 0-15,2-3 0 0,-2 1 0 0,1-3 0 0,-2 2 128 0,0-1-128 16,-4 1 176-16,-2-1-176 0,-1 1 0 0,-2-2 0 16,-2 2 0-16,1-1 0 0,0 0 0 0,-1-3 0 15,1 3 144-15,-2-4-144 0,1 0 160 0,0 0-160 16,2-2 160-16,-1-2-160 0,-3-1 160 0,1 0-160 15,3-3 160-15,0-2-160 0,1-2 0 0,2 2 128 16,-1-3-128-16,2 2 0 0,-1-7 0 0,0 4 128 16,1-4-128-16,4 1 0 0,-2-1 128 0,3-1-128 15,2-1 0-15,2 1 0 0,0 0 128 0,0 2-128 16,1-4 0-16,0 1 0 0,0-1 0 0,1 5 0 16,2 1 0-16,-1-2 0 0,3 12 0 0,-2-7 0 15,2 7 0-15,0 0 0 0,0 0 0 0,0 0 0 16,0 0 0-16,0 0 0 0,0 0 0 0,0 0-160 0,0 0 160 15,0 0-128-15,0 0 128 0,0 0 0 0,0 0 0 0,0 0 0 16,0 0 0-16,4 9 0 0,-4-9 0 0,8 10 0 16,3-1 0-16,1 1-128 0,5-4 128 0,1 3 0 15,-2-3 0-15,7 5-160 0,-1-6 160 0,1 1 0 16,-2-1 0-16,6 0 0 0,0-2 0 0,0 0 0 16,3 0 0-16,-1-3 0 0,0-4 0 0,2 3 0 15,0 1 176-15,0 0-176 0,-2 0 192 0,-1-1-192 16,-2-1 160-16,-2 1-160 0,-3-3 128 0,-2-1-128 15,-1 3 128-15,-3-2-128 0,-2 1 128 0,-3 0-128 16,1-4 0-16,-5 1 128 0,-1 1-128 0,-5 5 0 16,0 0 128-16,0 0-128 0,3-10 128 0,-3 10-128 15,0 0 128-15,-2-8-128 0,2 8 0 0,0 0 128 16,-5-10-128-16,5 10 0 0,0 0 0 0,0 0 0 0,-5-5 0 0,5 5-272 16,-4-8 64-16,4 8 16 15,0 0-256-15,0 0-32 0,0 0-16 0,0 0 0 16,0 0-1440-16,0 0-304 0,0 0-48 0,0 0-11328 15</inkml:trace>
  <inkml:trace contextRef="#ctx0" brushRef="#br2" timeOffset="-130889.71">19704 4654 5519 0,'0'0'240'0,"0"0"64"0,0 0-304 0,0 0 0 0,-9-1 0 0,9 1 0 16,-10 0 2048-16,10 0 336 0,-12 2 80 0,5 0 16 16,-4-1-1328-16,3 1-256 0,-3 1-48 0,2 2-16 15,1-2-256-15,8-3-48 0,-11 2-16 0,2-2 0 16,9 0 64-16,0 0 0 0,-8 3 0 0,8-3 0 16,0 0 64-16,0 0 32 0,0 0 0 0,0 0 0 15,0 0-32-15,0 0-16 0,0 0 0 0,0 0 0 0,0 0-192 0,0 0-48 16,0 0 0-16,15 0 0 0,3 0-112 0,-1 1-16 15,0 0-16-15,1 0 0 0,1 1-80 0,1-1-16 16,3-1 0-16,0 0 0 0,1 0-144 0,1 0 160 16,1-1-160-16,-1-1 160 0,-1 1 0 0,1-1 0 15,0-1 0-15,-1 2 0 0,3-3-160 0,-3 0 0 16,-1 2 144-16,-3 0-144 0,-1 0 144 0,-1-1-144 16,-3 2 192-16,-1-1-192 0,-1-1 128 0,-1-1-128 15,-12 4 0-15,0 0 0 0,0 0 192 0,0 0-64 16,0 0 0-16,-9-2-128 0,-5 0 320 0,-3 1-32 15,-3 1-16-15,-6 1 0 0,-4 2-48 0,-1-2-16 16,-4-1 0-16,-3 0 0 0,-1 1 16 0,1-1 0 0,0 3 0 0,0-2 0 16,1-1 48-16,0 0 16 0,2 0 0 15,2 2 0-15,2-1-64 0,5-1-16 0,1 0 0 0,5 0 0 16,2 0-80-16,6 1 0 0,0-1-128 0,12 0 192 16,0 0-192-16,0 0 0 0,0 0 0 0,0 0 0 15,14-2 0-15,4-1 0 0,1-1 0 0,1 2 0 16,1-1 0-16,3 1 0 0,2 2 0 0,1-3 0 15,0 2 0-15,0 1 0 0,0 0 0 0,3 1 0 16,-4 0 128-16,2 1-128 0,3 0 0 0,-4 1 0 16,-2-2 144-16,-3 0-144 0,0 0 128 0,-1-1-128 15,-2 0 0-15,-3 3 128 0,-3-3-128 0,-13 0 0 16,10 3 0-16,-10-3 0 0,0 0 128 0,0 0-128 16,0 0 0-16,0 0 0 0,-14 3 144 0,-3 0-144 15,-3-2 128-15,0-1-128 0,-3 0 128 0,-2 1-128 16,-4-1 0-16,1 0 0 0,1-1 0 0,1 0 128 0,2 1-128 0,3 0 0 15,2-1 0-15,3-1 0 0,4 2 0 0,2-1 0 16,10 1 0-16,0 0 0 0,0 0 0 0,0 0 0 16,0 0 0-16,0 0 0 0,0 0 0 0,8-4 0 15,4-1 0-15,3 1 0 0,-1 2 0 0,5 1 0 16,2 1 0-16,-2-2 0 0,3 2 0 0,1 0 0 16,-1 0 0-16,-3 0 0 0,-1 0 0 0,-2 0 0 15,-3 0 0-15,-2 0 0 0,-11 0 0 0,11 0 0 16,-11 0 0-16,0 0 0 0,0 0 0 0,0 0 0 15,0 0 0-15,-12 0 0 0,-3 0 0 0,-3 0 0 16,-6 0 0-16,0 0 0 0,-4 0 0 0,-3 0 0 16,1 0 0-16,2 0 128 0,-3-1-128 0,3 1 0 0,0 0 0 0,4 0 0 15,4 0 0-15,2 0 0 0,4 0 0 0,2 0 0 16,1 1 0-16,11-1 0 0,0 0 0 0,0 0 0 16,0 0 0-16,0 0 128 0,0 0-128 0,0 0 128 15,0 0-128-15,13 0 0 0,0 0-176 0,2 2 176 16,2-1 0-16,0 1 0 0,1 1-128 0,0 2 128 15,-2 0-256-15,2 1-16 0,1 5 0 0,-3-5-15664 16</inkml:trace>
  <inkml:trace contextRef="#ctx0" brushRef="#br1" timeOffset="-123851.35">10163 18626 14847 0,'0'0'656'0,"0"0"144"0,0 0-640 0,0 0-160 0,0 0 0 0,0 0 0 16,0 0 1216-16,0 0 224 0,0 0 32 0,0 0 16 16,0 0-272-16,0 0-48 0,0 0-16 0,0 0 0 15,0 0-176-15,-8-3-32 0,8 3-16 0,0 0 0 16,0 0-320-16,0 0-64 0,0 0-16 0,-6 9 0 15,6-9-288-15,-5 10-64 0,1 3-16 0,2 0 0 0,1-5 96 0,1 5 0 16,0 4 16-16,3-2 0 0,-1-2 0 0,1 4 0 16,1 5 0-16,-1 2 0 0,1 3-32 15,0 3-16-15,-1 5 0 0,3 4 0 0,-2 7-96 0,0 2 0 16,-1 2-128-16,1 3 192 0,-2 2-192 0,-2-1 128 16,0 4-128-16,-2-4 0 0,1 1 144 0,-3-2-144 15,-1-1 128-15,1 1-128 0,0-5 480 0,1-1 16 16,0-5 0-16,1 0 0 0,-1-3-80 0,2-1-16 15,-1-2 0-15,4-2 0 0,-2 1-208 0,0-1-32 16,0-2-16-16,1 1 0 0,-1 0-144 0,0 1 0 16,0-1 0-16,0-2 0 0,0-3 128 0,0 1-128 15,0-2 0-15,0-1 128 0,-1-3 48 0,-1 0 0 16,2 0 0-16,0-3 0 0,0 1-16 0,0-4 0 0,0 2 0 16,0-1 0-16,2-1-160 0,-1-2 160 0,-1-2-160 0,1-1 160 15,1 1-160-15,-1 0 0 0,0-4 0 0,-1-9 0 16,0 0 0-16,0 0 128 0,0 0-128 0,0 0 0 15,0 0 128-15,0 0-128 0,0 0 128 0,0 0-128 16,0 0 176-16,8-9-48 0,-2-5-128 0,0-3 192 16,0 0-192-16,0-4 176 0,0 0-176 0,-2-5 160 15,1 1-160-15,-1-2 0 0,-2 2 0 0,1-6 128 16,-4-1-128-16,1-2 0 0,0-3 0 0,0-1 0 16,0-3 0-16,0 3 0 0,1 0 128 0,3-3-128 15,-2 2 0-15,2-2 0 0,-1-1 0 0,1-2 0 16,-1 1 0-16,0-6 0 0,1-1 0 0,1-1 0 15,-1 0 0-15,1 4 0 0,0-1 0 0,0 4 0 16,0 0 0-16,0 2 0 0,-1-3 0 0,0 5 0 16,1 2 0-16,-3-1 0 0,0 1 0 0,0 3 0 0,1 2 0 0,-3 1 0 15,-4 8 0-15,1-2 0 0,1 6 0 0,-1 2 0 16,1 3 0-16,-2 4 0 0,-1-1 0 0,1 4 0 16,-1 1 0-16,5 7 0 0,-5-8 0 0,1 1 0 15,4 7-144-15,0 0 144 0,0 0 0 0,0 0 0 16,-6-7 0-16,6 7 0 0,0 0 0 0,0 0 0 15,0 0-128-15,0 0 128 0,0 0 0 0,0 0 0 16,0 0 0-16,0 0 0 0,0 0 0 0,0 0 0 16,0 0 0-16,0 0 0 0,0 0 0 0,0 0 0 15,0 0 0-15,0 0 0 0,0 0 0 0,0 0 0 16,0 0 0-16,0 0 0 0,0 0 0 0,0 0 0 16,0 0 0-16,0 0 0 0,0 0 0 0,0 0 0 0,0 0 0 0,0 0 0 15,0 0 0-15,0 0 0 0,0 0 0 0,0 0 0 16,0 0 0-16,0 14-128 0,0-1 128 0,0 2 0 15,0 0 0-15,2 3 0 0,-2 1 0 0,3 7 0 16,-1 4 0-16,2 11 0 0,0 0 0 0,1 8 0 16,-3 3 0-16,1 4 0 0,-2 3 0 0,1 5 0 15,-2 3 0-15,0 2 0 0,-3 3 0 0,-1-4 0 16,-1 0 0-16,-1-7 0 0,-2-2 0 0,-1-1 0 16,-2-4 0-16,3 0 0 0,1-2 0 0,3-6 144 15,-1-1-144-15,0-7 0 0,1-3 144 0,1-1-144 16,2-2 0-16,1-7 0 0,1-1 0 0,4-1 128 15,-1-5-128-15,1-4 0 0,-1-1 0 0,4-2 0 0,-1-6-224 16,1 0-16-16,-8-5 0 0,13-2 0 16,-3-3-400-16,0 0-96 15,-1-6-16-15,0 3 0 0,-2-4-1952 0,0 1-400 0,-2 1-80 0</inkml:trace>
  <inkml:trace contextRef="#ctx0" brushRef="#br1" timeOffset="-120865.64">9921 20156 1839 0,'0'0'160'0,"-4"-5"-160"0,2-1 0 0,-2-2 0 0,1 3 3392 0,1-4 656 15,-1 4 128-15,1-3 32 0,2 3-3184 0,0 1-640 16,1-2-128-16,-1 0-32 0,0 6-224 0,1-5 0 15,-1-4 128-15,2 2-128 0,1 2 192 0,0-2-16 16,-2 0 0-16,2 2 0 0,-3 5 240 0,0-7 48 16,0 7 16-16,-3-7 0 0,3 2 448 0,0 5 96 15,-1-9 0-15,1 9 16 0,0 0-48 0,0 0-16 16,0 0 0-16,0 0 0 0,0 0-144 0,0 0-16 16,0 0-16-16,0 0 0 0,0 0-192 0,0 0-32 15,0 0-16-15,-3 14 0 0,3-1-64 0,3 0-16 16,2 2 0-16,4 1 0 0,0 1-144 0,2 2-16 15,2 3-16-15,2 2 0 0,-1-1-176 0,-1 1-128 0,1 1 192 0,-3-3-192 16,0-3 192-16,0 1-64 0,-1-1 0 0,-4-2-128 16,3-2 160-16,-1 0-160 0,-2-2 128 0,2-4-128 15,-4 1 128-15,0-4-128 0,-4-6 128 0,5 8-128 16,-5-8 192-16,5 6-32 0,-5-6-16 0,0 0 0 16,0 0 96-16,0 0 16 0,0 0 0 0,7-3 0 15,-7 3-48-15,7-11 0 0,-3 4 0 0,-4 7 0 16,2-12-208-16,-2 12 176 0,1-12-176 0,-1 3 160 15,0 9-160-15,2-13 0 0,-4 3 0 0,2 10 128 16,-1-10-128-16,1 0 0 0,0 1 0 0,0-3 0 16,1 5 144-16,2-5-144 0,1 3 160 0,1-2-160 15,0 1 0-15,0 1 0 0,0-5 0 0,0 5 0 16,2-4 0-16,-1 3 0 0,2 1 0 0,-2-2 0 16,0 3 0-16,3-2 0 0,-1 1 0 0,-1 0 0 0,1 3 0 0,0-2 0 15,-1 0 0-15,0 3 0 0,2-4 0 0,-3 3 0 16,-1 1 0-16,1-3 0 0,-1 3 0 0,2-2 0 15,-7 7 0-15,5-9 0 0,1 0 0 0,1 1 0 16,-2 2 0-16,1-2 0 0,0 3 0 0,1-1 0 16,-7 6 0-16,11-9 0 0,-3 3 0 0,2-3 0 15,-1 1 0-15,1-1 0 0,-2 3 0 0,2 1 0 16,0-5 0-16,0 3 0 0,-2-2 0 0,-1 3 0 16,0-3 0-16,0 1 0 0,0 3 0 0,-7 5 0 15,6-11 0-15,0 3 0 0,6-3 0 0,-6 1 0 16,2 1 0-16,-1-1 0 0,5 2 0 0,-3-2 0 0,-2 1 0 0,1 0 0 15,0 3 0-15,-1 1 0 0,1-3 0 0,-2 3 0 16,1 0 0-16,-7 5 0 0,6-8 0 0,-6 8 0 16,0 0 0-16,0 0 0 0,0 0 0 0,0 0 0 15,0 0 0-15,0 0 0 0,0 0-128 0,0 0 128 16,0 0 0-16,3 13 0 0,-2 0 0 0,-2-2 0 16,-2 2 0-16,-1 2 0 0,-1-1 0 0,0-3 0 15,0 2 0-15,-1 1 0 0,-3-2 0 0,-3 1 0 16,-2 1 128-16,-2 3-128 0,-2 1 0 0,1-2 144 15,0 2 0-15,1 1 0 0,-4 2 0 0,1 0 0 16,-4-1 48-16,1 3 16 0,2 1 0 0,0 1 0 16,-2-1 32-16,2-4 0 0,1-2 0 0,0 1 0 15,0-1-80-15,2-2-16 0,3 0 0 0,0-5 0 16,0 0-144-16,1 1 128 0,1-4-128 0,2 2 128 16,1-4-128-16,1 0 0 0,2 1 0 0,6-7 0 0,-10 6 0 0,10-6 0 15,-8 5 128-15,8-5-128 0,-8 7 0 0,8-7 0 16,0 0 0-16,0 0 128 0,-10 3-128 0,1-1 0 15,9-2 0-15,-9 2 0 0,9-2 0 0,-11 3 0 16,1-2 0-16,10-1 0 0,-9 4 0 0,9-4 0 16,-10 2 0-16,10-2 0 0,-12 4 0 0,3-3 0 15,0 2 0-15,9-3 0 0,0 0 0 0,0 0 0 16,0 0 0-16,0 0 0 0,-6 8 0 0,6-8-144 16,0 0 144-16,0 0 0 0,0 0-208 0,0 0 64 15,0 0 16-15,0 0 0 0,0 0 128 0,0 0 0 16,0 0-144-16,0 0 144 0,0 0 0 0,5-9 0 15,-5 9-144-15,7-8 144 0,-2-2 0 0,-5 10-192 0,3-6 192 0,-3 6-160 16,4-11 16-16,-4 11 0 0,0 0 0 0,0 0 0 16,0-9 144-16,0 9-208 0,-1-10 80 0,-2 5 128 15,-3-2-144-15,-2 2 144 0,1 1 0 0,0-1 0 16,0-3 0-16,0 3 0 0,0-3 0 0,0 2 0 16,0 0 0-16,-1-6 0 0,3 4 0 0,-1-3 0 15,2 1 0-15,0 0 0 0,-1-2 0 0,-1 5 0 16,1-4 0-16,1 4 0 0,0-5 0 0,0 5 0 15,-2-5 0-15,5 6-128 0,-1-2 128 0,2 8-160 32,-2-6-1136-32,-1 2-240 0,3 4-32 0,0 0-9344 0,0 0-1872 0</inkml:trace>
  <inkml:trace contextRef="#ctx0" brushRef="#br1" timeOffset="-119831.67">9650 19423 3679 0,'0'0'320'0,"0"0"-320"0,-6-9 0 0,3 1 0 15,3 8 2304-15,-5-10 384 0,2 0 64 0,-1-2 32 16,4 12-784-16,-4-11-144 0,0-2-48 0,-1 2 0 0,1 2-352 0,-1-3-80 15,1 3-16-15,4 9 0 0,-5-10-528 0,5 10-128 16,-4-11 0-16,1 3-16 0,3 8-256 0,0 0-48 16,-5-5-16-16,5 5 0 0,0 0 16 15,0 0 0-15,0 0 0 0,0 0 0 0,0 0 128 0,-9 4 16 16,9-4 16-16,-7 9 0 0,2 4 32 0,1 2 0 16,1 1 0-16,1 3 0 0,-3 2-32 0,4 2 0 15,-3 3 0-15,2 1 0 0,-2 4-96 0,3 2 0 16,-3 0-16-16,1 0 0 0,1-3-80 0,-1 1-16 15,2-2 0-15,-2-4 0 0,1-1-64 0,-2-1-16 16,3-4 0-16,-2-2 0 0,1-2-256 0,-1-3 160 16,2 0-160-16,1-3 128 0,1 0-128 0,-1-9 0 0,0 0 0 15,0 0 0 1,0 0-1152-16,0 0-192 0,10-2-64 0,0-6-9632 0,-2-1-1936 0</inkml:trace>
  <inkml:trace contextRef="#ctx0" brushRef="#br1" timeOffset="-119546.37">9253 19607 24703 0,'0'0'1088'0,"0"0"240"0,0 0-1072 0,0 0-256 0,0 0 0 0,0 0 0 16,0 0 448-16,10 2 16 0,0 2 16 0,1-2 0 0,2-1 160 0,2-1 48 15,3 0 0-15,2 1 0 16,2-1 208-16,2-1 32 0,2 0 16 0,2-1 0 0,-3 1-192 0,3 1-48 16,-1-3 0-16,2 2 0 0,1 0-256 0,2 0-48 15,1-1-16-15,-1 1 0 0,0-1-224 0,-6 0-160 16,1 1 192-16,-3-3-192 0,-2-3 144 0,-2 1-144 16,1-1 0-16,-4 1 144 0,0-2-144 0,-3-2-192 15,-1 2 32-15,-2-2 16 16,-3 1-2144-16,-2-2-416 0</inkml:trace>
  <inkml:trace contextRef="#ctx0" brushRef="#br1" timeOffset="-119064.91">9917 19083 23039 0,'-14'-10'2048'0,"8"2"-1648"0,0-3-400 0,-1 2 0 16,2-2 1408-16,0 3 192 0,0-2 32 0,-3 2 16 16,-3-3-1296-16,-2 3-352 0,-2 1 128 0,0 1-128 15,-6 1 0-15,-1 0 176 0,-3 3-176 0,0 3 160 16,0 4-160-16,-2 0 0 0,-2 2-160 0,-2 4 160 16,1 7 0-16,-1 0 0 0,-1 3 0 0,-1 8 0 15,0 1 272-15,-4 3 112 0,0 2 0 0,2 3 16 16,1-1 304-16,2 4 48 0,1-2 16 0,5 1 0 15,1 2-208-15,4 1-48 0,3-2 0 0,4-2 0 0,4-2-240 0,2 1-48 16,4-6-16-16,4 0 0 0,2-1-208 0,3-4 144 16,2 1-144-16,6-6 128 0,0-1-128 0,3 1 0 15,3-2 0-15,3-2 0 0,2-3 0 0,4-2 0 16,4 0 0-16,2-2 0 0,4-3 0 0,-1-2 0 16,1-1 0-16,-1-4 0 0,-2-1 0 0,-1-2 0 15,0-6 0-15,3 1 0 0,1-7 0 0,2-2 192 16,-1-3 0-16,3-1 0 0,0-3 224 0,-1-5 48 15,-1-2 16-15,-2-2 0 0,-3-2-32 0,-2-1 0 16,-8 1 0-16,-2-3 0 0,-5-2-192 0,-5-2-64 16,-3 0 0-16,-6 2 0 0,-4-3-64 0,-4 5 0 0,-5 4-128 0,-3 3 192 15,-3 2-192-15,-3 5 0 0,-8 4 0 16,-6 5 0 0,-6 5-304-16,-7 1-144 0,-2 4-48 0,3 4 0 15,-3 5-2640-15,5 2-512 0</inkml:trace>
  <inkml:trace contextRef="#ctx0" brushRef="#br1" timeOffset="-115943.24">4552 18401 6447 0,'0'0'576'0,"0"0"-576"0,0 0 0 16,0 0 0-16,0 0 896 0,0 0 64 0,0 0 0 0,0 0 16 15,0 0-64-15,0 0-16 0,0 0 0 0,0 0 0 16,0 0-64-16,-9 0 0 0,0 0-16 0,9 0 0 16,0 0 32-16,-10 2 16 0,1-2 0 0,9 0 0 15,-8 1-112-15,8-1-32 0,-10 2 0 0,1-1 0 16,9-1-176-16,0 0-32 0,-9 3-16 0,9-3 0 16,-10 0-32-16,10 0 0 0,0 0 0 0,0 0 0 15,0 0 112-15,0 0 0 0,0 0 16 0,0 0 0 16,0 0-48-16,14-4-16 0,2 0 0 0,3 1 0 15,1-4 32-15,4 3 0 0,4 1 0 0,3 1 0 16,0-4-160-16,2 0-16 0,0 3-16 0,-1-2 0 16,1-3-64-16,-2 3-16 0,1 0 0 0,-1-2 0 15,1 2 0-15,0 3 0 0,0-1 0 0,-1 2 0 16,1 0-160-16,1-2-128 0,3 2 192 0,-4 1-192 0,-2-4 160 0,-1 2-160 16,1 0 128-16,-6 2-128 0,-3-1 128 0,-2 0-128 15,-1-1 128-15,-1 1-128 0,-2 0 144 0,0 1-144 16,-2 0 160-16,-2 0-160 0,1 0 192 0,-3 0-48 15,-9 0-16-15,0 0 0 0,9 1 0 0,-9-1 0 16,0 0 0-16,0 0 0 0,0 0 16 0,0 0 0 16,0 0 0-16,0 0 0 0,0 0 16 0,0 0 0 15,-11 0 0-15,1 0 0 0,0-1-32 0,0 1 0 16,0 1 0-16,-2-1 0 0,0-1-128 0,-1-2 128 16,-1 3-128-16,-3 0 128 0,-3 0-128 0,-2-1 0 15,-3 0 0-15,-2-2 128 0,-2 2-128 0,0 0 0 16,-2-1 0-16,0 1 0 0,-2-3 0 0,0 1 0 15,-1 1 0-15,3 1 0 0,-1-2 0 0,0 2 0 0,2 1 0 0,0 1 0 16,1-1 0-16,2 0 0 0,-3 0 0 0,1 0 0 16,1 2 0-16,-1-2 0 0,-2 0 0 0,4 0 0 15,4-2 0-15,3 2 0 0,1 2 0 0,1-2 0 16,0 0 0-16,4 1 0 0,-1 0 0 0,2-1 0 16,3 0 0-16,1 0 0 0,9 0 0 0,0 0 0 15,0 0 0-15,0 0 0 0,0 0 0 0,0 0 0 16,0 0-144-16,0 0 144 0,0 0 0 0,13-4 0 15,1 1-144-15,6 0 144 0,1-1 0 0,4-1-144 16,3 3 144-16,3-1 0 0,2 1 0 0,2 2-128 16,2 0 128-16,0-2 0 0,-3 0 0 0,1 0 0 15,0 0 0-15,2 1 0 0,0 1 0 0,1 0 0 16,0 0 0-16,2 0 0 0,2 0 0 0,-2 1 0 16,0-1 128-16,-2-1-128 0,-3-1 128 0,-2 1-128 0,-2-1 0 0,-3-1 128 15,-3 2-128-15,0 1 0 0,-1 0 0 0,-4 0 128 16,-2 0-128-16,-4 0 0 0,-2 0 0 0,-12 0 0 15,11 2 0-15,-11-2 128 0,0 0-128 0,0 0 0 16,0 0 0-16,0 0 128 0,0 0-128 0,-9 8 192 16,-3 0-64-16,-2-3 0 0,-2 2-128 0,-1-2 0 15,0-1 128-15,-1 1-128 0,-5 2 0 0,-1-4 144 16,-3 1-144-16,-2 0 0 0,-3 1 128 0,-4-2-128 16,-2-2 0-16,0-1 0 0,-1 0 0 0,1-1 0 15,-2-3 0-15,2 0 0 0,0 2 0 0,2 0 0 16,3 1 0-16,3 0 0 0,2 1 0 0,1 0 0 15,2 0 0-15,3 0 0 0,6 1 0 0,0 0 0 16,5-1 0-16,11 0 0 0,0 0 0 0,0 0 0 0,0 0 0 0,0 0-144 16,16 2 144-16,5-2-160 0,4-2 160 0,3 1-160 15,3-2 160-15,3 2 0 0,4-1 0 0,4-3-128 16,-1 1-112-16,2 0-16 0,-1 1 0 0,2-2 0 31,2 0-2368-31,-3 1-496 0</inkml:trace>
  <inkml:trace contextRef="#ctx0" brushRef="#br1" timeOffset="-114028.05">4996 18443 12319 0,'0'0'544'0,"0"0"112"0,0 0-528 0,0 0-128 0,0 0 0 0,0 0 0 16,0 0 912-16,0 0 160 0,0 0 16 0,0 0 16 16,0 0-16-16,-2-7 0 0,2 7 0 0,-1-11 0 15,1 11-48-15,0-7-16 0,0 7 0 0,0 0 0 16,0-10-224-16,0 10-48 0,0 0-16 0,0 0 0 0,0 0-256 0,0 0-48 15,0 0-16-15,0 0 0 0,0 0-208 0,0 0-32 16,0 0-16-16,0 0 0 0,0 0 48 0,0 0 16 16,0 0 0-16,5 12 0 0,-5-12 32 0,3 9 16 15,-3 1 0-15,0-10 0 0,0 0 80 0,3 9 16 16,-3-9 0-16,2 11 0 0,-2 1-32 0,0-12 0 16,0 10 0-16,0 1 0 0,0-11-112 0,1 12-32 15,2-3 0-15,-3 1 0 0,0-10-192 0,0 10 176 16,0 1-176-16,0-3 160 0,0-8-32 0,0 11-128 15,0 2 192-15,0-4-64 0,0 2 64 0,1-2 16 16,0 3 0-16,0-3 0 0,2 1-16 0,-3-1-16 16,1 0 0-16,0 2 0 0,1-1-48 0,-2 3 0 0,0-3 0 15,1 2 0-15,0-1-128 0,2-1 0 0,-3 2 0 16,0-4 128-16,0 3-128 0,0 3 0 0,0-3 0 0,0 2 128 16,0-2-128-16,0-2 0 0,-2 3 0 0,2-2 0 15,0 2 0-15,0 1 0 0,0-3 0 0,0 2 0 16,0 0 0-16,-1 0 128 0,0 1-128 0,1 1 0 15,1-2 0-15,0-2 128 0,-1 2-128 0,0-2 0 16,0 3 0-16,0 1 0 0,0-2 128 0,2 0-128 16,-2-1 0-16,1 3 0 0,0-3 144 0,2 0-144 15,-2 2 0-15,-1-3 0 0,0 3 0 0,3 1 128 16,-3-2-128-16,2 1 0 0,-1 0 0 0,-1 1 128 16,0 0-128-16,0 0 0 0,0 0 0 0,0-3 128 15,0-2-128-15,2 2 0 0,-1-2 0 0,-1 4 0 16,0-4 0-16,0 0 0 0,0-9 0 0,0 14 128 0,-1-4-128 0,1 1 0 15,-2-2 128-15,2 1-128 0,0-1 0 0,0 1 128 16,0 1-128-16,2-4 0 0,-2-7 0 0,0 16 144 16,-2-6-144-16,2 1 0 0,0-11 0 0,-1 14 0 15,0-1 0-15,1-2 0 0,0 2 128 0,0-4-128 16,0-9 0-16,-1 13 0 0,1-1 0 0,0-2 0 16,0 2 0-16,0 2 0 0,0-4 0 0,-3 2 0 15,2 0 0-15,0-3 0 0,1-9 144 0,-2 13-144 16,1 0 0-16,0-5 144 0,-1 4-16 0,1-2 0 15,1-10 0-15,-1 13 0 0,1-1 0 0,1-3-128 16,-2 2 192-16,1-3-64 0,0-8-128 0,0 13 0 16,-1-1 0-16,-1-4 0 0,2 4 0 0,0-6 0 0,0-6 128 0,-1 12-128 15,0-3 0-15,1 1 128 16,0-10-128-16,-4 9 128 0,3 0-128 0,-2-1 192 0,2 3-192 0,0-1 192 16,-2-4-192-16,2 3 0 0,1 1 144 0,-1 0-144 15,-1-3 0-15,1 0 128 0,1-7-128 0,0 12 0 16,0 1 0-16,1-5 0 0,-1-8 0 0,0 13 128 15,-1-5-128-15,1 2 0 0,0-2 0 0,0-8 0 16,0 10 0-16,0-10 0 0,0 14 0 0,0-4 0 16,-2 3 0-16,2-5 144 0,0-8-144 0,-2 12 0 15,2-12 144-15,-1 13-144 0,0-4 0 0,1-9 144 16,-2 11-144-16,2 0 0 0,0-11 0 0,-1 9 0 16,1-9 0-16,-2 13 0 0,2-13 128 0,0 9-128 15,0-9 0-15,0 11 0 0,0-11 0 0,0 0 0 0,0 0 128 0,0 12-128 16,0-12 0-16,0 10 128 15,0-10-128-15,0 13 0 0,-2-6 0 0,2-7 0 0,-1 12 0 0,1-12 0 16,-1 9 128-16,1-9-128 0,-1 10 0 0,1-10 0 16,-2 11 0-16,2-11 0 0,-2 10 128 0,2 2-128 15,0-12 0-15,0 9 128 0,0 1-128 0,0-10 160 16,0 10-160-16,0-10 160 0,0 10-160 0,0-10 0 16,0 0 0-16,0 10 0 0,0-10 0 0,0 0 0 15,0 0 0-15,0 0 192 0,0 9-192 0,0-9 160 16,0 0-160-16,0 0 160 0,0 0-160 0,2 10 160 15,-2-10-160-15,0 0 160 0,0 0-160 0,0 0 0 16,0 0 144-16,0 0-144 0,0 0 0 0,0 0 128 16,0 0-128-16,0 0 0 0,0 0 0 0,0 0 0 15,0 0 0-15,0 0 128 0,0 0-128 0,0 0 0 16,0 0 0-16,-2 7 128 0,2-7-128 0,0 0 0 0,0 0 0 0,-3 7 0 16,3-7 0-16,0 0 0 0,0 0 0 0,0 0-128 15,0 0-96-15,0 0-16 0,0 0 0 0,0 0 0 31,0 0-1152-31,0 0-224 0,-7-2-48 0,7 2-9632 0,-8-6-1920 0</inkml:trace>
  <inkml:trace contextRef="#ctx0" brushRef="#br1" timeOffset="-113458.61">4689 19988 3679 0,'0'0'320'0,"0"0"-320"16,0 0 0-16,0 0 0 0,0 0 3440 0,0 0 608 15,0 0 128-15,0 0 32 0,0 0-2272 0,0 0-448 16,0 0-80-16,0 0-32 0,0 0-256 0,0 0-48 16,0 0-16-16,0 0 0 0,0 0-304 0,0 0-64 15,0 0-16-15,0 0 0 0,0 0-32 0,7 8-16 16,-4 2 0-16,1-2 0 0,-4-8-64 0,7 15-16 0,0 0 0 0,1 2 0 16,1 0-96-16,0 3 0 0,-1 0-16 0,3 0 0 15,-1 4-144-15,1 2-32 0,1-5 0 0,-2 1 0 16,0-2-64-16,0 3-32 0,3-5 0 0,-2-3 0 15,0 1-32-15,-1-2 0 0,2-1 0 0,-1-4 0 16,-3 2 32-16,3-6 0 0,0 1 0 0,2-2 0 16,1-3 32-16,0-2 16 0,0-2 0 0,2-3 0 15,2 0 0-15,-1-3 0 0,0-2 0 0,1-1 0 16,-1-3-32-16,-2-3-16 0,-1-3 0 0,-1 1 0 16,1 0 80-16,-2 1 16 0,0-3 0 0,-2 0 0 15,-2 2 0-15,-1 1 16 0,0 1 0 0,1-1 0 16,0 3-80-16,1 0 0 0,0 4-16 0,-2-1 0 15,-1 4-32-15,0 0 0 0,0-1 0 0,1 1 0 16,-2-1-144-16,1 4 160 0,-1 1-160 0,-5 5 160 0,5-8-160 0,-5 8 0 16,0 0 0-16,0 0 0 0,0 0 0 0,0 0-144 15,0 0 144-15,0 0-208 16,0 0-1232-16,0 0-240 0,-4 14-48 0,-1 0-15792 16</inkml:trace>
  <inkml:trace contextRef="#ctx0" brushRef="#br1" timeOffset="-108505.52">4277 19552 10127 0,'0'0'896'0,"0"0"-704"0,0 0-192 0,0 0 0 16,0 0 1968-16,-3-5 352 0,3 5 80 0,0 0 16 16,0 0-1008-16,-4-5-192 0,4 5-32 0,0 0-16 15,-4-6-48-15,4 6-16 0,0 0 0 0,0 0 0 16,0 0-208-16,0 0-64 0,0 0 0 0,0 0 0 15,0 0-160-15,-4 5-32 0,0-1-16 0,2 1 0 16,-1 4-256-16,2-2-48 0,0 3-16 0,-1 1 0 16,1 3 16-16,0 10 16 0,-2 4 0 0,2-3 0 15,-3 2 48-15,0-2 0 0,1 2 0 0,-3-2 0 16,-1 2-144-16,-1-3-32 0,2-3 0 0,-2 1 0 16,-1 0-208-16,3-5 176 0,0-2-176 0,1 0 160 15,1 0-160-15,0 1 0 0,0-6 0 0,3 0 0 16,1-10-208-16,0 0-128 0,0 0-32 0,0 0 0 15,0 0-912-15,0 0-176 0,10-1-32 16,0-2-8192-16,0-3-1648 0</inkml:trace>
  <inkml:trace contextRef="#ctx0" brushRef="#br1" timeOffset="-108256.49">4029 19820 13823 0,'-12'-5'608'0,"4"4"128"0,-1-1-592 0,2-4-144 15,0 1 0-15,2 2 0 0,5 3 2208 0,0 0 416 16,0 0 64-16,0 0 32 0,0 0-1728 0,0 0-352 16,7-6-64-16,1 0 0 0,3 2-80 0,1 1-16 0,5 0 0 15,2 0 0-15,1 0 288 0,4 1 64 16,2 1 16-16,0 1 0 0,2 0-224 0,0 0-48 0,-1 0-16 0,-1 0 0 16,-2 1-272-16,-3 1-48 0,1-1-16 0,-2 1 0 15,-2 0-224-15,-1-2 176 0,-2 0-176 0,-2-2 160 16,-2-1-160-16,-1 0 192 0,-10 3-192 0,0 0 192 15,10-4-448-15,-10 4-64 0,5-6-32 0,-2-4-14352 16</inkml:trace>
  <inkml:trace contextRef="#ctx0" brushRef="#br1" timeOffset="-107670.87">4486 19349 11967 0,'0'0'1072'0,"-5"-8"-864"16,1-1-208-16,-1 0 0 0,-2 1 1280 0,0-3 192 16,-2 4 64-16,-1-2 0 0,-2 0-624 0,0 0-112 15,-2 3-32-15,0 2 0 0,0-1 96 0,-3-2 16 16,-1 2 0-16,1 5 0 0,-1 3-16 0,0 2 0 15,-1-1 0-15,0 2 0 0,-4 3-208 0,-1 1-32 16,-3 0-16-16,-2-1 0 0,-3 4-144 0,0-2-16 16,1 2-16-16,0 1 0 0,2 1-128 0,2 1-32 15,0 1 0-15,2 1 0 0,2 1 0 0,1 0 0 16,2 0 0-16,2 2 0 0,2 2 144 0,2 2 32 0,1-2 0 16,3 2 0-16,1 3-96 0,3-1-16 0,1 1 0 0,2 4 0 15,2-6-160-15,2 5-48 0,2 1 0 0,2-4 0 16,2 1-128-16,6-4 0 0,0 3 0 0,2-2 0 15,2 0 0-15,2-1 0 0,3 0 0 0,4-1 0 16,-1-1 0-16,3 1 0 0,2-3 0 0,0-2 0 16,2-2 0-16,-2 1 0 0,2-4 0 0,-4-4 0 15,-1 1 0-15,-2-5 0 0,-1 0 144 0,0-1-144 16,-1-2 176-16,2-2-48 0,-4-2 0 0,1-2 0 16,2-3 48-16,0-2 0 0,-1-6 0 0,2 0 0 15,-1-2-16-15,2-2 0 0,-1-4 0 0,2 0 0 16,0-5-32-16,-1 0-128 0,0-2 192 0,-1 2-64 15,-1-3 128-15,1 1 0 0,-4-1 16 0,-4-3 0 0,-3 0 240 16,-4-2 32-16,-5-4 16 0,-5 0 0 0,-5-7-48 0,-2 4-16 16,-3 3 0-16,-2 2 0 0,-6 5-144 0,-4 3-32 15,-3 6 0-15,-2 4 0 0,-3 3 16 0,-2 2 0 16,-3 5 0-16,2 1 0 0,-2 4-144 0,-1 3-48 16,2 1 0-16,2 1 0 0,3 1-304 0,1-1-64 15,0 1-16-15,3 3 0 16,2-1-2400-16,2-1-496 0,2 1-80 0</inkml:trace>
  <inkml:trace contextRef="#ctx0" brushRef="#br1" timeOffset="-105120.42">7182 6139 11967 0,'0'0'528'0,"0"0"112"0,0 0-512 0,0 0-128 0,0 0 0 0,0 0 0 15,0 0 960-15,0 0 144 0,0 0 48 0,0 0 0 0,4 7-384 0,-2 3-64 16,-1-1 0-16,-1 3-16 0,0 3 128 0,-1 2 16 15,0 0 16-15,1 5 0 0,0 1 48 0,1 4 16 16,-2-2 0-16,0 4 0 0,-1-1-224 0,1 1-48 16,0 2-16-16,0-6 0 0,1 2-272 0,1-4-48 15,-1 0-16-15,2-2 0 0,1-3 16 0,-1-1 0 16,2-5 0-16,0 1 0 0,0-5 0 0,1-1 0 16,0-2 0-16,3-3 0 0,-1-4 112 0,4 0 32 15,0-6 0-15,0 1 0 0,1-5-48 0,1 1 0 16,2-3 0-16,-1-3 0 0,0 1-272 0,0-3-128 15,-2 1 0-15,0-2 128 0,-1 0-128 0,0 0 0 16,0-3 0-16,-1 2 0 0,-1 2 0 0,0 1 0 16,-1 0 128-16,-1 3-128 0,1 0 0 0,-1 4 0 15,0 2 0-15,-2 4 0 0,-5 5 0 0,0 0 0 0,0 0-176 0,6 11 176 16,-2 1-176-16,-1 3 176 16,-1 1-208-16,-1 0 80 0,1 3 128 0,-2 0 0 15,-2 3 0-15,2 0 0 0,0-1 0 0,0-2 0 16,-1-1 0-16,-1 0 0 0,2-2 0 0,-2 1 0 15,2-3 0-15,0-1 0 0,0-2 0 0,2-3 0 16,1 1 0-16,-3-9 0 16,0 0-1376-16,11 5-240 0,-1 0-48 0,-10-5-11360 0</inkml:trace>
  <inkml:trace contextRef="#ctx0" brushRef="#br1" timeOffset="-104771.87">8180 5781 15887 0,'0'0'704'0,"0"0"144"0,0 0-672 0,-5 8-176 16,-2 1 0-16,1 0 0 0,-3 4 992 0,0 3 160 16,-1 2 48-16,-2 4 0 0,0 4-352 0,-1 2-64 15,2 5-16-15,-2 5 0 0,-2 1 64 0,1 4 16 16,0 1 0-16,1 5 0 0,3 1-384 0,0 1-80 16,1 0 0-16,2 0-16 0,5-5-224 0,-1-4-144 15,2 0 192-15,2-6-192 0,1-8 0 0,0-1 0 16,2-5 0-16,2 3 0 15,3-8-752-15,4-5-96 0,1-5-32 0,1-7-10480 0</inkml:trace>
  <inkml:trace contextRef="#ctx0" brushRef="#br1" timeOffset="-104487.27">8742 5961 9215 0,'0'-13'400'0,"0"13"96"0,0 0-496 0,0 0 0 15,0 0 0-15,0 0 0 0,0 0 3008 0,0 0 496 16,-8 6 96-16,-1 1 32 0,0 2-2480 0,-1 3-480 16,-3 4-96-16,2 4-32 0,-4 7-144 0,-1-1-16 15,1 5-16-15,1 2 0 0,1-1-112 0,-2 6-32 16,2 2 0-16,3 2 0 0,0 5-96 0,2-1-128 15,2 0 176-15,1-3-176 0,4-1 144 0,1-5-144 16,1-4 0-16,3 8 144 16,0-7-512-16,3-11-96 0,2-5-32 0,0-7-7184 15,-1-5-1424-15</inkml:trace>
  <inkml:trace contextRef="#ctx0" brushRef="#br1" timeOffset="-104312.22">8332 6403 9215 0,'0'0'400'0,"0"0"96"0,0 0-496 0,12 0 0 0,0-1 0 0,4-2 0 15,1 2 2608-15,6-2 416 0,0-2 96 0,4 3 16 16,2-2-2192-16,3 0-432 0,1 0-96 0,0 1-16 16,5-1-192-16,-2-3-32 0,2 2-16 0,0 0 0 15</inkml:trace>
  <inkml:trace contextRef="#ctx0" brushRef="#br1" timeOffset="-103987.5">8949 5602 18831 0,'0'0'832'0,"0"0"176"0,5 5-816 0,2 4-192 16,4-1 0-16,-1 5 0 0,1-2 512 0,1 6 64 15,0 0 16-15,2 6 0 0,0 3-176 0,2 3-32 16,-1 0-16-16,-1 7 0 0,1 6 160 0,-1 2 48 16,-1 6 0-16,-2 3 0 0,1 2-48 0,-3 2 0 15,-4 5 0-15,-2-2 0 0,-3 1-48 0,-2-1-16 16,-3-3 0-16,-2-4 0 0,-3-1 176 0,-2-3 48 15,-5-7 0-15,1-4 0 0,-2-1-128 0,-1 0-32 16,1-6 0-16,-1 1 0 0,0-7-336 0,0-2-64 16,-2-1 0-16,-7-2-128 15,5-8-1664-15,3-6-448 0</inkml:trace>
  <inkml:trace contextRef="#ctx0" brushRef="#br1" timeOffset="-103663.86">9542 6322 19343 0,'0'0'1728'0,"0"0"-1392"15,0 0-336-15,0 0 0 0,0 0 1344 0,8 5 208 16,-8-5 48-16,10 4 0 0,0-2-656 0,2-1-128 16,2-2-32-16,1 0 0 0,0-3-368 0,3 2-80 15,0-1-16-15,2-1 0 0,0-1-320 0,0-3 0 16,-1 2 0-16,-2 1-12960 0</inkml:trace>
  <inkml:trace contextRef="#ctx0" brushRef="#br1" timeOffset="-103503.56">9657 6511 5519 0,'0'0'240'0,"1"8"64"0,-2 2-304 0,3-2 0 0,1 3 0 0,1-1 0 15,1 3 4864-15,2 0 928 0,2-2 176 0,1 0 48 16,2 0-4352-16,1-6-880 0,1 1-160 0,1-2-48 15,3 0-576-15,3-6 0 0,3-1 0 0</inkml:trace>
  <inkml:trace contextRef="#ctx0" brushRef="#br1" timeOffset="-102670.37">10502 6642 7359 0,'0'0'656'0,"0"0"-528"16,0 10-128-16,0-10 0 0,-3 7 1520 0,3-7 272 16,0 0 48-16,0 0 16 0,0 0-320 0,0 0-64 15,8 3-16-15,1-3 0 0,0-1-272 0,1-1-48 16,2-5-16-16,2-4 0 0,1-3-288 0,0-3-64 15,3 1-16-15,5-6 0 0,0-2-304 0,2-4-48 16,2 1-16-16,1-4 0 0,0-1-160 0,2-1-32 16,3 2-16-16,-2-2 0 0,0-1-32 0,0-2 0 15,-2-2 0-15,-2 0 0 0,-2-3 0 0,-2 2 0 0,-2 1 0 16,-4 1 0-16,-1-1-144 0,-4 3 0 16,-2 4 144-16,-1 5-144 0,-1 1 0 0,-2 4 0 15,-2 4 0-15,0 3 0 0,-4 5 0 0,-3 0 0 0,1 4 0 0,2 5 0 16,-6 0 0-16,-3 2-160 0,-2 3 160 0,-1 4 0 15,-5 5-176-15,-1 3 176 0,-1 1-160 0,0 3 160 16,0 1 0-16,0 5 0 0,0-3-128 0,1 7 128 16,1 4 0-16,1 2 128 0,4 3 0 0,0 1-128 15,2 2 208-15,1-2-64 0,1 1-16 0,0 15 0 16,1-6 16-16,3-5 0 0,2-9 0 0,2-2 0 0,1-6-144 0,3-2 192 16,1 1-192-16,0-5 192 15,4-5-576-15,4-3-96 0,1-4-32 0,2-2-8144 16,2-6-1648-16</inkml:trace>
  <inkml:trace contextRef="#ctx0" brushRef="#br1" timeOffset="-102336.53">11335 6359 14735 0,'0'0'1312'0,"0"0"-1056"15,0 0-256-15,0 0 0 0,-11-2 1792 0,3 2 288 16,-3 3 64-16,1 1 16 0,-1 3-832 0,-2 0-176 16,-1 4-16-16,-1 3-16 0,-2 4-448 0,1 2-96 15,-1 1 0-15,2-2-16 0,1 1-96 0,3-1-16 16,2-2 0-16,2-2 0 0,2 1-192 0,4 0-64 16,4-1 0-16,0-5 0 0,-3-10 16 0,8 9 0 0,-8-9 0 0,14 2 0 15,1-3 32-15,0-7 0 0,1-2 0 0,-1-2 0 16,0 0 80-16,0 1 0 0,-1-5 16 15,0 0 0-15,-2-2-112 0,-1 0-32 0,-4 1 0 16,-1 0 0-16,-2 1-48 0,-4 2-16 0,-4 3 0 0,-2-3 0 16,1-1-128-16,-3 1 0 0,-1 3 0 0,0-1 0 15,2 6-1168-15,0 0-272 0,7 6-48 16,0 0-12496-16</inkml:trace>
  <inkml:trace contextRef="#ctx0" brushRef="#br1" timeOffset="-101966.56">11804 6371 8287 0,'0'0'368'0,"0"0"80"0,0 0-448 0,0 0 0 16,0 0 0-16,0 0 0 0,-4-4 1984 0,-1-2 304 15,1 0 64-15,-4 3 16 0,2-1-1232 0,-2 2-240 16,1 1-64-16,-5-1 0 0,1 1 256 0,-1 4 32 16,1 2 16-16,0 0 0 0,-2 2-224 0,-1 6-32 15,-1 2-16-15,-2 3 0 0,3-3-304 0,0 2-64 16,-2-1-16-16,-1 2 0 0,1 0 32 0,3-1 0 16,0-5 0-16,4 2 0 0,3-1-336 0,2-4-176 15,4-9 192-15,3 11-192 0,-3-11 192 0,7 13-64 16,3-5 0-16,3-3-128 0,2-4 176 0,2-1-176 0,-2-1 160 0,3-2-160 15,0-2 144-15,-1 1-144 0,0-3 128 0,1 0-128 16,1-2 0-16,-6 3 0 0,-2 1 0 0,-1-3 0 16,0 2 0-16,1 0 0 0,-3-2 0 0,0 3 0 15,-2 2 0-15,-6 3-224 0,7-3 32 0,-7 3 0 16,0 0-2144-16,4-7-416 0</inkml:trace>
  <inkml:trace contextRef="#ctx0" brushRef="#br1" timeOffset="-101502.7">12180 6369 2751 0,'0'0'128'0,"0"0"16"0,-6 2-144 0,-3-2 0 16,2 0 0-16,-4 3 0 0,1 1 4176 0,-3 3 816 0,-2 1 144 0,-1 2 48 15,1-4-3456-15,0 5-704 0,-2-3-128 0,2 6-16 16,0-3-432-16,2 0-96 0,2 0-16 0,1 0 0 15,-1 0-160-15,4 1-48 0,2-5 0 0,5-7 0 16,0 8 0-16,0-8 0 0,6 7 0 0,3-4 0 16,1-3-128-16,0-1 0 0,2-3 0 0,-1-2 0 15,1-1 0-15,-2 1 0 0,0-2 0 0,0 1 0 16,-1-5 0-16,-1 3 0 0,1-2 128 0,-3 3-128 16,-1-1 192-16,-5 9 16 0,0 0 0 0,0 0 0 0,0 0 224 0,0 0 32 15,6 7 16-15,-1 3 0 0,-2 4-224 0,-2 0-64 16,2-2 0-16,1 2 0 0,1 2-192 0,1-2 0 15,0-2 0-15,2 1 0 16,1 0-2304-16,0-7-416 0</inkml:trace>
  <inkml:trace contextRef="#ctx0" brushRef="#br1" timeOffset="-101307.66">12737 5902 11967 0,'0'0'1072'0,"0"0"-864"16,-5 7-208-16,-2 5 0 0,-2 1 2624 0,0 4 464 15,-1 4 112-15,-4 2 0 0,0 0-1888 0,-1 4-384 16,-1-1-80-16,0 6-16 0,1 0-352 0,1 2-80 16,0 2-16-16,3-1 0 0,-1 2-384 0,3-2-176 15,0-4 16-15,0 15-12096 0</inkml:trace>
  <inkml:trace contextRef="#ctx0" brushRef="#br1" timeOffset="-101137.89">12561 6381 17503 0,'0'0'1552'0,"0"0"-1232"0,8 6-320 0,1-5 0 15,-2 0 1520-15,4 0 240 0,1-1 48 0,1 0 16 16,1-2-1056-16,-1-1-192 0,3-2-64 0,1 0 0 15,-1 1-512-15,2-1 0 0,0-1 0 0,0 1 0 16,-2 0-1712-16,-1-3-448 0</inkml:trace>
  <inkml:trace contextRef="#ctx0" brushRef="#br1" timeOffset="-101001.7">12925 6353 4607 0,'0'0'192'0,"0"0"64"0,5 8-256 0,-1 2 0 15,0-1 0-15,-2 1 0 0,1 2 4208 0,-1-2 784 16,-2 4 176-16,-1-1 16 0,-2-2-3504 0,1 1-704 15,-3 0-144-15,2-3-16 0,-2 1-656 0,0-2-160 16,0 1 0-16,0-4-7744 16,5-5-1568-16</inkml:trace>
  <inkml:trace contextRef="#ctx0" brushRef="#br1" timeOffset="-100585.33">13291 6323 12895 0,'0'0'576'0,"-4"-1"112"0,-2 1-560 0,-2 2-128 15,3 5 0-15,-3-2 0 0,1-2 1600 0,-2 6 304 16,0-1 48-16,-1 3 16 0,0-2-768 0,-3 4-160 16,3-3-16-16,-2 4-16 0,1 3-176 0,-1-2-48 15,2 0 0-15,1-2 0 0,3-3-176 0,2 2-32 16,2-5-16-16,2 2 0 0,0-9-112 0,7 5-32 16,3-2 0-16,3-2 0 0,1-2-32 0,0-3-16 15,4-1 0-15,-2-3 0 0,2 2 0 0,0-4 0 16,0 1 0-16,-2-3 0 0,1 2 0 0,-3-1 0 15,-1-2 0-15,-2 4 0 0,-2-2-112 0,-3 3-32 16,-2-1 0-16,-1 3 0 0,-3-3-80 0,-3 1-16 16,-2 1 0-16,-3 0 0 0,-1 2-128 0,-1-1-256 15,-1 2 64-15,-1 0 16 16,1 2-2368-16,0-3-464 0</inkml:trace>
  <inkml:trace contextRef="#ctx0" brushRef="#br1" timeOffset="-100285.1">13534 6336 13823 0,'1'19'1216'0,"-1"-8"-960"0,-1-1-256 0,-1 4 0 16,1 0 2208-16,-1-1 400 0,-4 4 80 0,1-2 0 16,0-1-1280-16,-2 0-272 0,0-4-48 0,1 0-16 15,1-5-528-15,0 2-96 0,5-7-32 0,0 0 0 16,0 0 32-16,0 0 16 0,0 0 0 0,0 0 0 15,2-9 368-15,3 0 80 0,2-3 16 0,2-2 0 0,3 4-592 0,1-4-112 16,0-1-32-16,0 1 0 0,1-1-64 0,0 2 0 16,-1 0-128-16,1 4 192 0,-1 2 80 0,0 4 16 15,0 3 0-15,-2 3 0 0,0 4-32 0,0 5-16 16,-2 4 0-16,-2 2 0 0,1 4-240 0,-2 3 176 16,-1-1-176-16,-2-1 160 0,-2 1-160 0,0 0 0 15,1-1 0-15,-1 0 0 16,0 0-1152-16,2-5-256 0,1-2-48 0,2 1-13600 0</inkml:trace>
  <inkml:trace contextRef="#ctx0" brushRef="#br1" timeOffset="-99681.68">15323 6154 12607 0,'-5'-17'560'0,"5"17"112"0,-5-6-544 0,-2 2-128 16,7 4 0-16,-8-5 0 0,2-4 960 0,-2 3 176 16,-1 2 16-16,0 0 16 0,-1 0 224 0,-1 3 32 15,-1 2 16-15,-1 3 0 0,-3 0-608 0,2 1-112 16,-3 4-16-16,0 1-16 0,-4 7-96 0,0 2-16 15,0 2 0-15,1 5 0 0,1-1 32 0,0 6 0 16,0 3 0-16,2 2 0 0,2-3-16 0,1 1 0 16,1 2 0-16,2-5 0 0,1-1 528 0,1-1 96 0,0-4 32 0,1 3 0 31,1-5-1744-31,0-1-336 0,2-2-80 0,3-2-16 16,-1-3 416-16,2-1 64 0,-2-5 32 0,3-9 0 15,0 0-2720-15,0 0-528 0</inkml:trace>
  <inkml:trace contextRef="#ctx0" brushRef="#br1" timeOffset="-99250.49">14695 6474 23151 0,'0'0'1024'0,"0"0"208"0,13 3-976 0,0-1-256 16,1-2 0-16,2 2 0 0,2-2 768 0,3-2 128 16,1-3 0-16,5-2 16 0,4 0-448 0,2 0-80 15,0 0-32-15,2 1 0 0,1-4-352 0,-1 3 144 16,0 1-144-16,-3 1 0 15,-6 1-448-15,0 3-192 0,-6-3-32 0,-2-1-16 16,-3-1-592-16,-1 1-112 0,-2-4-16 0,-2 4-16 16,-10 5 496-16,0 0 96 0,7-2 32 0,-7 2 0 0,0 0 576 0,0 0 224 15,0 0-176-15,0 0 176 0,8 7 352 0,-6 5 160 16,0 0 48-16,-2 0 0 0,-3 0 336 0,-1 4 80 16,-1 2 16-16,-1 0 0 0,-2-3-32 0,-1 2-16 15,-1 1 0-15,0-6 0 0,-1 2-160 0,-1 2-16 16,-1 0-16-16,2 2 0 0,0-5 48 0,-1-1 16 15,1 1 0-15,1 2 0 0,-1-5-64 0,4 2-16 16,0-1 0-16,2-4 0 0,5-7-352 0,-5 9-64 0,5-9 0 0,0 0-16 16,0 0-144-16,0 0-32 0,0 0 0 0,0 0 0 15,0 0 0-15,0 0 0 0,0 0 0 0,7-11 0 16,0 0-128-16,3 1 0 0,1-4 0 0,-1 1 128 16,1 2-128-16,1-3 0 0,-2 0 0 0,2-2 0 15,1 5 0-15,0-2 0 0,2 2 0 0,-1 3 0 16,0-2 0-16,-1 5 0 0,-2 2 0 0,1 1 0 15,-2-6-336-15,-1 3-48 0,-9 5-16 0,9-2 0 16,-9 2-2400-16,10-4-464 0</inkml:trace>
  <inkml:trace contextRef="#ctx0" brushRef="#br1" timeOffset="-98932.46">15696 6514 17503 0,'0'0'768'0,"0"0"176"0,0 0-752 0,0 0-192 16,0 0 0-16,0 0 0 0,0 0 2000 0,0 0 368 15,0 0 80-15,0 0 16 0,-9-2-1328 0,-1 4-272 16,-2-1-48-16,0 3-16 0,-2 0-176 0,-2 2-48 16,1-1 0-16,0 3 0 0,1 2-208 0,0 4-48 15,1 0-16-15,3-3 0 0,2 2-176 0,3-3-128 16,2 0 144-16,1 2-144 0,4-6 192 0,3 2-64 15,2-2-128-15,2-3 192 0,3-1 48 0,0-2 0 16,4-1 0-16,1 0 0 0,4-3-112 0,-1-3 0 16,0 1-128-16,1 0 192 0,-2-6-48 0,-1 1-16 15,-1 1 0-15,-3-3 0 0,-2 3-128 0,-5-2 192 16,-2 3-192-16,-3 0 192 0,-6-1-192 0,0 1 0 0,-5-2 0 0,-2 2 0 16,-3-1-576-1,-1 4-128-15,-3-3-48 0,4 2 0 16,-1 1-2128-16,1-2-416 0</inkml:trace>
  <inkml:trace contextRef="#ctx0" brushRef="#br1" timeOffset="-98483.96">16003 6371 23151 0,'0'0'1024'0,"0"0"208"0,2 13-976 15,-1-3-256-15,-1 4 0 0,-1 0 0 0,-1 3 1168 0,0-1 192 16,-2-1 48-16,-2 1 0 0,1 0-496 0,-3-1-80 15,-1 1-32-15,0-2 0 0,0-2-368 0,0 0-80 16,2-2-16-16,0-4 0 0,2 1-128 0,5-7-16 16,0 0-16-16,0 0 0 0,0 0 32 0,0 0 16 15,0 0 0-15,5-8 0 0,3-5 32 0,2 2 16 16,2-2 0-16,-1 1 0 0,2-1-272 0,0 1 160 16,-1-3-160-16,2 2 128 0,0 3-128 0,0-1 128 15,-1 1-128-15,0 2 128 0,-2 3-128 0,1 2 0 16,-1 3 0-16,-1 3 128 0,-2 1-128 0,1 2 0 15,-6 2 144-15,1-1-144 0,-1 6 0 0,-2 0 0 16,-2-2 0-16,0 2 0 0,-2-2 0 0,-1 0 0 16,-1 0 0-16,0-3 128 0,0-1-128 0,5-7 0 0,-3 5 128 0,3-5-128 15,0 0 128-15,0 0-128 0,0 0 128 0,7-1-128 16,2-4 192-16,0-3-48 0,3 1 0 0,2-2 0 16,2 1-144-16,-1-2 0 0,0 4 0 0,-1-3 128 15,0 2-128-15,0 5 0 0,0-2 0 0,0 3 128 16,-3 3 128-16,0 2 32 0,-4 5 0 0,1 2 0 15,-2 3-16-15,0 3 0 0,0 2 0 0,-3-1 0 16,0 1-144-16,1 0-128 0,-2 3 192 0,2-3-192 0,0-2 0 16,0 0-320-16,1-2 32 0,4 4-16800 15</inkml:trace>
  <inkml:trace contextRef="#ctx0" brushRef="#br1" timeOffset="-97800.7">17127 6491 14847 0,'0'0'656'0,"0"0"144"0,0 0-640 0,0 0-160 15,0 0 0-15,0 0 0 0,0 0 960 0,0 0 144 16,0 0 48-16,4 7 0 0,-4-7-272 0,13 7-48 16,1-3-16-16,3-3 0 0,4-2-96 0,3-3-16 15,4 0 0-15,1 0 0 0,2-2-96 0,-2-6-32 16,-4 1 0-16,-2 2 0 0,-1-2-240 0,-6 3-48 16,-3-4-16-16,-2 5 0 0,-3-3-96 0,-3 5-32 15,-5 5 0-15,0 0 0 0,0 0 192 0,0 0 48 16,-9-9 0-16,-3 5 0 0,0 4-192 0,-3 2-16 15,-3 2-16-15,-2 3 0 0,-6-1-160 0,0 5 0 16,-2 1 144-16,0 2-144 0,0 0 192 0,2 2-48 16,2 2 0-16,3 1 0 0,1 3 16 0,5 3 0 0,4-2 0 15,3-1 0-15,4-2-160 0,3-1 128 16,4 0-128-16,3-1 128 0,3-3-128 0,5-2 0 0,2-2 144 0,6-4-144 16,6-3-192-16,2-2-96 0,3-2-32 0,2-2-13440 15</inkml:trace>
  <inkml:trace contextRef="#ctx0" brushRef="#br1" timeOffset="-97429.84">17999 6519 21823 0,'0'0'960'0,"0"0"208"0,0 0-928 0,0 0-240 0,0 0 0 0,0 0 0 0,0 0 1424 0,-9-2 240 16,-2 2 64-16,-1 2 0 0,0 0-576 0,-4 3-96 15,-1-1-32-15,-4 0 0 0,-2 1-256 0,0 4-64 16,2-5-16-16,-3 2 0 0,1 3-240 0,1-1-64 16,2 1 0-16,3-2 0 0,3 3-224 0,3-2-160 15,2 1 192-15,3-5-192 0,6-4 128 0,0 0-128 16,0 0 0-16,0 0 0 0,0 0 0 0,0 0 160 16,10 2-160-16,1 1 128 0,2-3-128 0,1-3 128 15,0-1-128-15,0-2 128 0,0 0-128 0,0 1 0 16,-1-3 0-16,1 3 0 0,-2 1 0 0,1-1 0 15,0 0 128-15,-1 1-128 0,0 2 0 0,-2 0 0 16,-10 2 0-16,10 0 128 0,-10 0-128 0,10 7 192 16,-3 4-192-16,-3 2 192 0,2-1-192 0,-4 5 0 15,0 1 0-15,-2 2 0 0,-2 3 0 0,0-1 0 0,-2-3 0 0,-1 0 0 16,-1 1 128-16,-3 0-128 0,1 3 0 0,-1-4 128 16,0 0-128-16,0-6-272 0,2 0 64 0,2 1 16 31,1-5-2112-31,3 0-432 0,1-9-80 0</inkml:trace>
  <inkml:trace contextRef="#ctx0" brushRef="#br1" timeOffset="-97065.73">18340 6509 13823 0,'0'0'1216'0,"0"0"-960"16,0 0-256-16,0 0 0 0,0 0 2512 0,0 0 464 16,0 0 96-16,0 0 0 0,-5 6-1536 0,0 0-304 15,0 3-64-15,-2-1-16 0,1 3-320 0,-1 2-80 16,1 0-16-16,0 2 0 0,1-1-112 0,2 1-32 16,2-2 0-16,1 0 0 0,2-1-176 0,3-3-32 15,1 0-16-15,2-4 0 0,1 0-16 0,3-1 0 16,-1-4 0-16,4-4 0 0,-1-2 144 0,3 0 16 15,0-5 16-15,-1 2 0 0,1-5-80 0,-3 0 0 0,-3-1-16 0,3 0 0 16,-3 1-160-16,0-1-16 16,-3-1-16-16,0 0 0 0,-3 2-112 0,-1-1-128 0,0 1 176 0,-2-2-176 15,-2 5 0-15,0 2 0 0,0-2 0 0,0 2 0 32,0 1-1280-32,0 8-144 0,0 0-48 0,0 0-9760 0,0 0-1952 15</inkml:trace>
  <inkml:trace contextRef="#ctx0" brushRef="#br1" timeOffset="-96864.43">18772 6446 21183 0,'0'0'1888'0,"0"0"-1504"0,0 0-384 0,0 13 0 15,0-2 2768-15,-3 3 496 0,0 2 80 0,-2 1 32 0,-3 1-1840 0,-1 1-352 16,0 3-80-16,-1 1-16 15,0-4-720-15,0-1-160 0,-1-1-16 0,3-3-16 0,-1 0-176 0,1-1 0 16,2-1 0-16,1-5 0 16,1 1-704-16,4-8-112 0,0 0-16 0,0 0-9872 15,0 0-1968-15</inkml:trace>
  <inkml:trace contextRef="#ctx0" brushRef="#br1" timeOffset="-96432.77">19485 6065 27007 0,'0'0'1200'0,"0"0"240"0,0-8-1152 0,0 2-288 0,0 6 0 0,0 0 0 0,0 0 848 0,0 0 112 15,0 0 32-15,0 0 0 0,0 0-368 0,-6 4-80 16,-2-2-16-16,-1 8 0 0,0 4 48 0,-1 3 0 15,-3 5 0-15,2 2 0 0,-3 5-96 0,1 3-16 16,-1 5 0-16,0 1 0 0,-1 0-208 0,0 0-64 16,0 0 0-16,-1 0 0 0,1 0-192 0,0 1 128 15,0-3-128-15,1-4 0 16,0 0-240-16,2-4-144 0,2-6-16 0,1-2-16 16,3-5-1712-16,1-6-352 0,1-1-64 0,4-8-10704 0</inkml:trace>
  <inkml:trace contextRef="#ctx0" brushRef="#br1" timeOffset="-96246.73">18972 6193 28559 0,'-20'-4'2544'0,"10"-1"-2032"0,0 2-512 0,4 1 0 15,6 2 2480-15,0 0 400 0,0 0 64 0,-9 4 32 16,9-4-2064-16,0 0-400 0,-6 6-96 0,6-6-16 15,0 0-400-15,0 0 0 0,0 0 128 0,0 0-128 32,0 0-1984-32,0 0-416 0,0 0-96 0,-9 0 0 0</inkml:trace>
  <inkml:trace contextRef="#ctx0" brushRef="#br1" timeOffset="-94296.93">19936 6713 6447 0,'0'0'576'0,"0"0"-576"16,0 0 0-16,0 0 0 0,0 0 2176 0,0 0 336 15,5-5 64-15,-5 5 16 0,0 0-1200 0,0 0-240 16,0 0-64-16,0 0 0 0,0 0-304 0,0 0-64 16,0 0-16-16,0 0 0 0,0 0 80 0,0 0 16 15,0 0 0-15,-8 4 0 0,-3 0-128 0,0 5-32 16,-3 1 0-16,-1 2 0 0,-2 4-240 0,1-5-48 15,-2 3-16-15,1 4 0 0,3 2-32 0,0-1-16 16,3-2 0-16,3-2 0 0,3-3-128 0,4-5-32 16,0 2 0-16,1-9 0 0,0 0 176 0,7 5 16 15,3-1 16-15,3-4 0 0,1-3 96 0,4 0 16 16,2-8 0-16,1 3 0 0,-1-5-192 0,0 0-16 16,-1 0-16-16,0-2 0 0,-2-1-96 0,-2-1-128 15,-2 4 176-15,-2 3-176 0,-2 0 192 0,-2 2-192 16,-2 0 192-16,-5 8-192 0,3-7 192 0,-3 7-64 15,0 0 0-15,0 0-128 0,0 0 128 0,0 0-128 16,0 0 0-16,-2 10 0 0,-2 3 0 0,2 1 0 16,0-2 0-16,1-1 0 0,0 3 0 0,2 0 0 15,2-3 0-15,0 0 0 0,1-1 0 0,1-3 0 0,3 1 0 0,-2 0 0 16,3-3 0-16,1 0 0 0,1 0 0 0,-1-4 0 16,1-1 0-16,3 0 0 0,-2-2 128 0,3-4-128 15,3 0-1152-15,1 1-272 0,0-4-64 0,1 0-7984 16,0-5-1600-16</inkml:trace>
  <inkml:trace contextRef="#ctx0" brushRef="#br1" timeOffset="-94081.3">20641 6249 25919 0,'0'0'1152'0,"0"0"224"0,0 0-1104 0,-4 10-272 16,-1-1 0-16,-2 5 0 0,0 4 384 0,-4 2 32 15,-1 5 0-15,-2 1 0 0,-3 0 224 0,-1 3 32 16,-3 4 16-16,-1-1 0 0,-1-3-240 0,2 3-64 16,0 3 0-16,2 1 0 0,0 0-224 0,3-1-160 15,2-2 192-15,4-6-192 0,2 0-176 0,3-5-144 16,1 0-16-16,3-4-16 16,0-3-2784-16,1-2-576 0</inkml:trace>
  <inkml:trace contextRef="#ctx0" brushRef="#br1" timeOffset="-93928.43">20384 6703 5519 0,'0'0'496'16,"0"0"-496"-16,0 0 0 0,0 0 0 0,10-4 4704 0,0 3 848 0,0 2 160 0,0 2 48 15,2 1-3824-15,2-2-752 0,2-1-160 0,3 1-16 16,3-1-608-16,1-1-112 0,1 0-32 0,3 0 0 16,-1 0-256-16,4 0 128 0,1 0-128 0,-8 1 0 31,2-1-1696-31,-1 0-448 0</inkml:trace>
  <inkml:trace contextRef="#ctx0" brushRef="#br1" timeOffset="-93600.36">21646 6662 13823 0,'0'0'1216'0,"0"0"-960"16,0 0-256-16,1-5 0 0,-2 0 912 0,1 5 144 16,0 0 32-16,-6-5 0 0,1 3 192 0,-4 2 64 15,-3 2 0-15,-2 6 0 0,-4 1-192 0,-1 3-16 16,-2 5-16-16,-3 1 0 0,-3 1 224 0,1 0 32 15,2 2 16-15,-11 12 0 0,3-2-272 0,3-3-48 16,2 2-16-16,2 0 0 0,0-6-720 0,4-1-144 16,2 0-16-16,1-3-16 0,3-1-384 0,2-3-80 0,3-3-16 0,0-3 0 31,1-3-2112-31,9-7-416 0,0 0-96 0</inkml:trace>
  <inkml:trace contextRef="#ctx0" brushRef="#br1" timeOffset="-93414.39">21178 6870 28271 0,'0'0'1248'0,"0"0"272"0,0 0-1216 0,10 3-304 0,1 0 0 0,0 2 0 16,0 3 512-16,2-6 32 0,4 1 16 0,-6-1 0 16,3-1-192-16,1 1-48 0,3-1 0 0,0-1 0 0,0 0-320 0,0-1 0 15,-1-1-192-15,1 0 64 16,1-2-1680-16,0 3-336 0,0-2-64 0,7-4-9376 0</inkml:trace>
  <inkml:trace contextRef="#ctx0" brushRef="#br1" timeOffset="-93233.1">21762 6924 18431 0,'0'0'816'0,"-3"7"160"0,-1 1-784 0,-1 0-192 16,-1 5 0-16,-3-2 0 0,-1 3 2576 0,-2 1 480 15,0 1 80-15,-1 0 32 0,-2 1-1840 0,-1-1-368 0,-1 0-80 0,1-2-16 16,-1-2-512-16,1 3-96 16,2-3-32-16,2-3 0 0,1 1-416 0,4-4-64 0,0-1-32 0,7-5-9536 15,0 0-1904-15</inkml:trace>
  <inkml:trace contextRef="#ctx0" brushRef="#br1" timeOffset="-92745.55">21988 7084 4607 0,'0'0'400'0,"0"0"-400"16,-3 8 0-16,0 3 0 0,-1 0 4720 0,-3 0 848 15,0 2 192-15,-2-2 16 0,-3 3-3856 0,1 0-768 16,-2 0-144-16,-1-2-48 0,-1-2-352 0,0 1-80 16,0-3-16-16,1-1 0 0,1 1-64 0,1-5-32 15,3-1 0-15,3-1 0 0,6-1-176 0,0 0-48 16,0 0 0-16,0 0 0 0,8-7-64 0,2-5 0 15,3 3-128-15,2-3 192 0,1 0-192 0,2 3 0 16,0-1 0-16,2 3 0 0,2-5 0 0,0 5 0 16,-3-4 0-16,0 6 0 0,-1 3 0 0,-2 0 0 15,-1 4 0-15,-2 0 0 0,-4 5 128 0,-3 3-128 16,-2 0 176-16,1 5-176 0,-5 2 0 0,-2 1 0 16,-5-1 0-16,0 2 0 0,-2-1 128 0,-1-1-128 0,-3-2 0 0,0 1 0 15,0 0 0-15,2-5 128 16,1 1-128-16,2-1 0 0,3-7 160 0,5-4-160 15,0 0 128-15,0 0-128 0,8-6 320 0,2-2-32 0,1 0 0 0,3-3 0 16,0-2-288-16,3 0 0 16,1-1 128-16,-1 0-128 0,0 3 0 0,-2 1 0 0,0-4 0 15,1 2 0-15,-2 4 0 0,-2-1 0 0,0 2 0 16,1 5 0-16,-5 0 0 0,0 4 0 0,-2 5 0 0,1 4-144 16,-2 2 144-16,-1 4-128 0,-2 3 128 0,1 2-128 15,-2 6 128-15,0-4 0 16,1 3 0-16,-1-1 0 0,1-1 0 0,2-1 128 0,0-1-128 0,2-4 0 15,2-2 0-15,1-3 0 0,1-1 0 0,2-4 0 16,0-1-288 0,5-186-128-16,-2 362-32 0,3-184 0 0,1 0-2560 0,5-2-528 0</inkml:trace>
  <inkml:trace contextRef="#ctx0" brushRef="#br1" timeOffset="-92129.66">22536 7369 15663 0,'0'0'688'0,"-7"4"144"0,1-5-656 15,1 1-176-15,5 0 0 0,0 0 0 16,0 0 2240-16,0 0 400 0,0 0 96 0,1 6 16 0,4 2-1648 0,3-3-320 16,1-5-64-16,4 0-16 0,-2-2-256 0,4-1-64 15,1-5-16-15,0 3 0 0,-1-1-176 0,-1-2-16 16,2 0-16-16,-4-3 0 0,0 2-160 0,-1-3 160 15,-1 2-160-15,-1 3 160 0,-1-5 32 0,-3 6 16 16,-1-3 0-16,-2 4 0 0,-2 5 240 0,0 0 64 16,0 0 0-16,-7 4 0 0,-4 2-128 0,1-1-32 15,-2 8 0-15,-4 2 0 0,-1 5 0 0,-1 1 0 16,0 0 0-16,-1 2 0 0,0 3-144 0,1-3-16 16,0-1-16-16,4 3 0 0,3-4-176 0,3 0 0 15,6-2 144-15,3-2-144 0,4 0 0 0,5-1-128 16,3-2 0-16,10 2 0 15,2-7-1840-15,3-4-352 0</inkml:trace>
  <inkml:trace contextRef="#ctx0" brushRef="#br1" timeOffset="-91678.48">23869 7225 19343 0,'5'-5'1728'0,"2"0"-1392"16,-1 0-336-16,2-1 0 0,-3 1 1600 0,1 0 256 16,0 2 64-16,-6 3 0 0,0 0-560 0,0 0-96 15,0 0-32-15,0 0 0 0,0 0-272 0,0 0-64 16,-10 4-16-16,-1 5 0 0,-3 2-32 0,-7 5 0 16,-1 1 0-16,-4 4 0 0,-3 7-48 0,-5 1-16 15,-3 4 0-15,-5 2 0 0,-4 4-96 0,-1 0-32 16,3 4 0-16,2 0 0 0,2 2-272 0,2-3-48 0,5 1-16 0,1-1 0 15,6-4-176-15,3 0-144 0,4-2 192 0,3-4-192 16,4-2 128-16,3-4-128 16,1-4 0-16,7 0 0 0,0-5 0 0,3-5 0 15,2 1 0-15,1-7 0 0,3-3 0 0,2-2-176 16,2-5 176-16,2 1-160 0,7 0-176 0,-1 0-48 0,2-4 0 0,-1 2 0 31,1-3-432-31,0-2-80 0,-1 1-32 0,0-1 0 16,-2 2-1824-16,-2-2-352 0,0 0-80 0</inkml:trace>
  <inkml:trace contextRef="#ctx0" brushRef="#br1" timeOffset="-91487.81">23193 7331 35423 0,'0'0'1568'15,"0"0"320"-15,0 0-1504 0,14 1-384 0,1 4 0 0,0 0 0 0,3 7 720 0,3 1 80 16,3-1 16-16,4 5 0 0,3-1-96 0,-6 0-16 15,3 1 0-15,3 4 0 0,6-1-256 0,3 2-64 16,2-1-16-16,17 5 0 16,-8 2-832-16,-6-4-176 0,-6 0-16 0,-3 0-17440 0</inkml:trace>
  <inkml:trace contextRef="#ctx0" brushRef="#br1" timeOffset="-88327.26">7332 5979 5519 0,'0'0'496'0,"0"0"-496"0,0 0 0 0,0 0 0 16,-10-2 928-16,3 0 96 15,7 2 0-15,0 0 16 0,-9-3-176 0,9 3-32 16,0 0-16-16,-8-2 0 0,8 2-112 0,0 0 0 0,-9-2-16 0,9 2 0 15,-8 0-224-15,8 0-32 0,0 0-16 0,0 0 0 16,0 0 144-16,0 0 16 16,0 0 16-16,0 0 0 0,0 0-16 0,0 0 0 0,0 0 0 0,0 0 0 15,0 0 128-15,0 0 32 0,0 0 0 0,0 0 0 16,0 0 16-16,0 0 0 0,-8 4 0 0,8-4 0 16,-9 1-320-16,9-1-64 0,-8 4-16 0,8-4 0 0,-9 5-96 0,1 3 0 15,2-2-16-15,-3 2 0 0,2 2-64 0,1-1-16 16,-2 2 0-16,2 5 0 0,0 1 48 0,1 1 16 15,-2 1 0-15,0 2 0 0,-1 3 16 0,2 1 0 16,-1-1 0-16,1 4 0 0,-2-1 16 0,3 2 0 16,0-2 0-16,1 0 0 0,3-3-80 0,0 1-16 15,0-1 0-15,1-7 0 0,0 1-160 0,0-2 160 16,1 1-160-16,1-2 160 0,1-2-160 0,1-1 0 16,-2 1 144-16,2-4-144 0,0 0 160 0,0-3-32 15,-4-6-128-15,6 9 192 0,2-4 32 0,-1-1 0 16,1 0 0-16,1 0 0 0,0-2 32 0,0 1 0 15,0-2 0-15,1-1 0 0,0 0-80 0,0-1-16 16,1 1 0-16,0-1 0 0,-1-2-160 0,0-1 160 16,0 2-160-16,-1-1 160 0,0 1-160 0,0-1 0 15,1 0 144-15,1-2-144 0,-2 2 0 0,2-1 0 16,-3 1 0-16,3-1 128 0,0-2-128 0,0 0 0 16,1 1 0-16,2-3 0 0,-3 2 0 0,3-3 0 15,0 1 0-15,0-1 0 0,-1 0 0 0,0 0 0 16,1 1 0-16,-3-1 0 0,2 0 0 0,0 0 0 0,-1 0 0 0,0-1 128 15,-1 1-128-15,-1-3 0 16,-1 4 0-16,0-3 0 0,-1 2 0 0,-2-2 128 0,-1 0-128 0,-1 0 0 16,1-1 0-16,-1 2 128 0,-2-3-128 0,2-1 0 15,-1 2 0-15,-1 2 128 0,0-2-128 0,-1 1 0 16,0-1 0-16,2-2 0 0,-2 1 0 0,2 1 0 16,-1-1 0-16,-1 0 0 0,1 3 0 0,0-1 0 15,1 5 0-15,-1-2 0 0,1 2 0 0,-1 1 0 16,0-1 0-16,-2 6 0 0,2-7 0 0,-2 7 0 0,0 0 0 0,0 0 0 15,0 0-144-15,0 0 144 0,0 0 0 0,0 0 0 16,0 0 0-16,0 0 0 0,0 0-128 0,0 0 128 16,0 0 0-16,5 9 0 0,-1 0 0 0,-3 3 0 15,-1-4-144-15,-1 5 144 0,0-3 0 0,-2 3 0 16,-1 1 0-16,3 0 0 0,-4-1 0 0,0 2-128 16,-1 2 128-16,1 2 0 0,-3 0 0 0,0 0 0 15,-1-1 0-15,0 2 0 0,-1 1 0 0,0 0 0 16,-1-1 0-16,-1-2 0 0,1 1 0 0,-1-1 0 15,1 0 128-15,1-2-128 0,0 2 0 0,-1-2 0 16,-1 0 0-16,-1-1 0 0,0-2 128 0,1 1-128 16,-2 0 0-16,1 0 0 0,0-4 128 0,2 2-128 15,-1-3 0-15,2 2 0 0,0-5 0 0,0 3 128 16,0-4-128-16,1 0 0 0,-1-1 0 0,-1-3 144 16,2-2-144-16,1-2 128 0,0-1-128 0,2-1 128 15,-1 0-128-15,1-4 128 0,1 2-128 0,0-6 192 16,0 0-192-16,0 1 192 0,-1-4-64 0,1 1-128 0,0 0 192 15,0 0-64-15,1-2-128 0,-1 2 0 0,1 0 0 16,-2-2 128-16,1 0-128 0,1 2 0 0,2-1 0 0,-1 0 0 16,1 1 0-16,0 0 0 0,2-2 0 0,0 3 0 15,0-1 0-15,0-1 0 0,3 0 0 0,1 1 0 16,-2-1 0-16,1-2 0 0,-1 1 0 0,2 3 0 16,0-2 0-16,0-1-144 0,0 1 144 0,-2-1 0 15,3 1 0-15,2-1-128 0,0-1 128 0,2 3 0 16,-4 1 0-16,2 3-128 0,-1-3 128 0,2 2 0 0,2 2 0 15,-3-3 0-15,3 5 0 0,-3-4 0 16,0 2 0-16,0 2-128 0,-1-2 128 0,1 3 0 0,-2-2 0 0,-2 1 0 16,1 3 0-16,-1-1 0 0,-3 6 0 0,0 0-128 15,0 0 128-15,0 0 0 0,2-6 0 0,-2 6 0 16,0 0-128-16,0 0 128 0,0 0 0 0,0 0 0 16,0 0-128-16,0 0 128 0,-1 9 0 0,0-1-160 15,0 2 160-15,-1 0-128 0,0 4 128 0,-1 2-128 16,1-1 128-16,-2 3-128 0,0 1 128 0,-1 2 0 15,0 1 0-15,1 2-128 0,-2 1 128 0,-1-2 0 16,1 0 0-16,0 4 0 0,0 0 0 0,3 1 0 16,-1 1 0-16,0 8 0 0,2-6 0 0,0 0 0 15,4-2 0-15,0-6 128 0,1-3-128 0,2-1 0 16,-3-2 0-16,3-3 0 0,0-1 0 0,2-3 128 16,-1 0-128-16,2-2 0 0,-1 1 0 0,2-4 0 15,1-2 0-15,1 1 128 0,-1 1-128 0,0-2 0 16,1-1 128-16,1 0-128 0,-2-4 144 0,3 1-144 15,1 0 192-15,0 0-192 0,-2-7 224 0,0 0-64 16,-1 2-16-16,1-4 0 0,-1 1-16 0,2-3 0 0,2-1 0 0,-2-1 0 16,0 1-128-16,-1-1 160 0,1-3-160 0,1 0 160 15,-1-1-160-15,-1 0 0 0,1 1 0 0,0 1 128 16,1-2-128-16,0 0 0 0,-3 0 144 0,1 1-144 16,-2-1 0-16,-3 1 0 0,0 2 0 0,-1 1 128 15,0-1-128-15,1 0 0 0,-2-2 128 0,0 2-128 16,-1 1 0-16,-2 1 0 0,-2-1 0 0,0 0 128 15,2 3-128-15,-1 3 0 0,0-1 0 0,-1 9 0 16,0-9 0-16,0 9 0 0,0-9 0 0,0 9 0 0,0 0 0 16,0 0 0-16,0 0 0 0,0 0 0 0,0 0 0 0,-5 9-160 15,5-9 160-15,-5 14-160 0,0-1 160 0,-1 4 0 16,2 0-144-16,0 2 144 0,-2 3 0 0,2-2 0 16,-3 1 0-16,0-1 0 0,-2 3 0 0,0 4 0 15,0-1 0-15,0 1 0 0,3-7 160 0,1 3-160 16,-2 3 192-16,5-3-192 0,-1-3 256 0,2 0-48 15,0 1-16-15,2-4 0 0,3-1 0 0,1 0-16 16,3-1 0-16,2-1 0 0,1-5-176 0,3 0 192 16,1-5-192-16,2 1 192 0,-1-1-192 0,4-2 0 15,0-4 144-15,1 2-144 16,2-1-736-16,-1-3-224 0,-2-1-32 0,1 0-15872 0</inkml:trace>
  <inkml:trace contextRef="#ctx0" brushRef="#br1" timeOffset="-85107.42">4529 18394 7359 0,'0'0'656'0,"0"0"-528"16,0 0-128-16,0 0 0 0,0 0 1040 0,0 0 176 16,0 0 48-16,0 0 0 0,0 0-640 0,-8-1-128 0,8 1-32 0,0 0 0 15,0 0-176-15,0 0-32 0,-6-4-16 0,6 4 0 16,0 0 32-16,-8-4 16 0,8 4 0 0,0 0 0 15,-6-6 224-15,6 6 32 0,0 0 16 0,0 0 0 16,0 0 64-16,0 0 16 0,-6-8 0 0,6 8 0 16,0 0-176-16,0 0-16 0,0 0-16 0,0 0 0 15,0 0-112-15,0 0-32 0,0 0 0 0,0 0 0 16,0 0 0-16,7-5 0 0,-7 5 0 0,10-7 0 16,-2 2 16-16,1 2 0 0,1 2 0 0,3 0 0 15,0-1 160-15,1 1 48 0,1 0 0 0,3-1 0 16,1 2 32-16,4-2 16 0,1 1 0 0,1-2 0 15,2 2-48-15,-4-2-16 0,1 2 0 0,0 0 0 16,0-1-240-16,3 2-32 0,-3-2-16 0,1 1 0 0,-2 1-208 16,5 0 144-16,-2 0-144 0,-1 0 128 0,-1 0-128 0,0 0 0 15,2 0 0-15,-2 0 128 0,-2 1-128 0,-3-1 0 16,-2 0 0-16,-1 0 0 0,-1 0 128 0,-2 0-128 16,-3-1 0-16,-10 1 128 0,11 2-128 0,-11-2 0 15,0 0 144-15,0 0-144 0,0 0 160 0,0 0-32 16,0 0-128-16,-3 7 192 0,-5-1 128 0,-1 2 0 15,-2-3 16-15,-2 2 0 0,-4 0-144 0,-2-2-16 16,-2 2-16-16,-4 0 0 0,1 0-160 0,-1 1 128 16,-2 0-128-16,-2 0 128 0,0-2-128 0,-2 0 0 15,1 2 144-15,-2-2-144 0,4 0 0 0,-1-1 0 16,0-2 0-16,-1-2 0 0,0-2 0 0,-1 0 0 0,3-1 0 0,0 0 128 16,0-1-128-16,3-2 0 15,1 1 0-15,0 2 0 0,3-5 0 0,2 2 0 0,1 3 0 0,4-1 0 16,2 1 0-16,0-1 0 0,3 1 0 0,9 2 0 15,-6-5 0-15,6 5 128 0,0 0-128 0,0 0 0 16,0 0 128-16,0 0-128 0,6-8 128 0,2 0-128 16,2 3 0-16,3 1 0 0,1 2 0 0,4-1 0 15,2 2 0-15,5-1 0 0,3 0-160 0,4 2 160 16,1-1 0-16,2 0 0 0,0-1 0 0,2 0 0 16,-1 1 0-16,0-2 0 0,1 1 0 0,1-2 0 15,2 1 128-15,2 2-128 0,0 1 0 0,1 0 144 16,1 0-144-16,0-1 0 0,-4-1 0 0,-3 0 0 15,-5 1 0-15,-3-2 128 0,-2 0-128 0,-4 1 0 16,-4-1 128-16,-3 1-128 0,0-1 128 0,-4 2-128 16,-1 1-768-16,-11 0-224 0,0 0-48 0,0 0-16 0</inkml:trace>
  <inkml:trace contextRef="#ctx0" brushRef="#br1" timeOffset="-80621.18">4929 18295 11807 0,'0'0'512'0,"0"0"128"0,0 0-512 0,-6 8-128 0,6-8 0 0,-6 10 0 0,6-10 928 0,-8 5 160 16,8-5 48-16,-8 8 0 0,8-8-176 0,-6 6-16 16,6-6-16-16,-6 9 0 0,6-9-272 0,-3 10-48 15,3-10-16-15,-2 12 0 0,2-12-272 0,0 8-64 16,1 4-16-16,1-3 0 0,-2-9-240 0,6 15 176 15,-3 0-176-15,2 2 160 0,-1-3-160 0,1 2 160 16,0 3-160-16,1 3 160 0,-3-2 16 0,4 4 0 16,-2 2 0-16,0-2 0 0,0 3 32 0,0-2 16 0,-1 2 0 15,0-3 0-15,-1 0 48 0,1 3 16 0,0 1 0 0,0 0 0 16,0-2 32-16,0 2 0 0,-2-2 0 0,1 2 0 16,0-2-64-16,1 2 0 0,1 3 0 0,-2-4 0 15,-1 1 48-15,1-4 0 0,0 2 0 0,-1-1 0 16,-1 0 64-16,2 0 16 0,-3-4 0 0,0 2 0 15,0 2-48-15,-3-2 0 0,3-1 0 0,-1 3 0 16,0-2-48-16,0-2-16 0,1 1 0 0,0 0 0 16,-2 2-64-16,1-4-16 0,0 1 0 0,1 0 0 15,0 5 16-15,0-5 0 0,0-3 0 0,0 0 0 16,1 0 96-16,0-1 16 0,-1 1 0 0,2-1 0 16,-1-2-48-16,0-1 0 0,0 2 0 0,2 0 0 15,-1-2-80-15,1 0-32 0,1-3 0 0,0 2 0 16,-2 2-160-16,1 0 128 0,-3-1-128 0,2-1 128 0,1 2-128 0,-1 1 160 15,1-1-160-15,-2 0 160 0,-1 0-160 16,0-1 160-16,0 3-160 0,0 1 160 0,-1-1-160 0,1 1 192 16,-3 0-192-16,1 0 192 0,-1 0-64 0,1 1-128 15,-2 0 192-15,0 1-64 0,1-2 32 0,0 1 0 16,-1 0 0-16,-2 0 0 0,2 0-32 0,0-2 0 16,0-2 0-16,-1-1 0 0,0 0-128 0,1 0 128 15,2-2-128-15,-2-3 128 0,4 3-128 0,0-12 160 16,-2 9-160-16,1 2 160 0,1-11-160 0,0 9 192 15,0-9-192-15,1 10 192 0,-1-10-192 0,0 0 192 16,2 12-192-16,-2-5 192 0,0-7-192 0,2 10 0 16,-2-10 144-16,2 9-144 0,-2-9 0 0,0 12 0 15,0-12 0-15,0 9 128 0,0-9-128 0,0 11 0 0,0-3 0 0,0-8 128 16,0 0-128-16,-2 10 0 0,2-10 0 0,-2 6 128 16,2-6-128-16,0 0 0 0,0 0 0 0,0 0 128 15,0 0-128-15,0 0 0 0,0 0 0 0,0 0 0 31,0 0-384-31,0 0-32 0,-2-7-16 0,2-6 0 16,0 3-1648-16,0-3-336 0,0-1-64 0,-1 3-16 16,1-2-704-16,-1-1-160 0</inkml:trace>
  <inkml:trace contextRef="#ctx0" brushRef="#br1" timeOffset="-80219.71">4727 20067 4607 0,'-15'1'192'0,"15"-1"64"0,-13 2-256 0,2 0 0 15,-1 1 0-15,4 2 0 16,-4-1 2272-16,5-1 416 0,-4 2 64 0,11-5 32 0,0 0-1504 0,-6 8-288 16,6-8-64-16,0 0-16 0,0 0 240 0,0 0 64 15,0 0 0-15,-3 8 0 0,3-8-176 0,0 0-16 16,0 11-16-16,3-3 0 0,3 1-96 0,1 0-16 16,-2 1 0-16,1-1 0 0,3 2-96 0,0 2-32 15,0-3 0-15,2 1 0 0,-1 3-128 0,-1-2-16 16,0-1-16-16,0 1 0 0,-1-3-128 0,1-1-32 15,1-2 0-15,-1 0 0 0,1 0 0 0,1-1 0 16,2-2 0-16,0-1 0 0,-2-2-16 0,2 2-16 16,0-1 0-16,-1-1 0 0,1-1-144 0,0 1-16 15,-2 0-16-15,2 0 0 0,-2 0-112 0,2-2 0 0,-13 2-128 0,13-1 192 16,-3-1 0-16,1 0 0 0,-2-3 0 0,0-2 0 16,0 0 144-16,0-3 32 0,0 3 0 0,-3-5 0 15,2 2-128-15,-2-4-32 0,1 1 0 0,-1-1 0 16,-1 2-80-16,0-2-128 0,0-2 176 0,2 4-176 15,0 0 128-15,2-1-128 0,-3 2 0 0,1 2 0 16,-1-2 0-16,-1 3 0 0,-1-2 0 0,-4 10 0 16,0 0 0-16,0 0 0 0,0 0-128 0,0 0 128 31,0 0-1760-31,0 0-256 0,0 0-48 0,0 0-14960 0</inkml:trace>
  <inkml:trace contextRef="#ctx0" brushRef="#br1" timeOffset="-76168.09">4594 20020 6447 0,'0'0'576'0,"0"0"-576"16,0 0 0-16,-9-4 0 0,4 0 1696 0,5 4 224 16,0 0 64-16,0 0 0 0,-5-6-960 0,5 6-192 15,0 0-48-15,-3-9 0 0,3 9-80 0,0 0-32 16,0 0 0-16,0 0 0 0,0 0-32 0,0 0-16 15,0 0 0-15,0 0 0 0,0 0-80 0,0 0-16 0,8 9 0 0,-1-1 0 16,1 3-80-16,0-1-32 0,-2 3 0 0,2 0 0 16,2-2-32-16,0 2-16 0,0 1 0 0,-1-3 0 15,4 2 16-15,-2 0 16 0,1-6 0 0,-1 3 0 16,1-2-64-16,0 1-16 0,-2-3 0 0,1-2 0 16,-11-4 16-16,14 7 0 0,-3-4 0 0,1 0 0 15,-12-3-16-15,12 1-16 0,0-1 0 0,-1-1 0 16,-11 1-80-16,14-3-16 0,-2 1 0 0,-12 2 0 15,10-4-64-15,0 0-16 0,-10 4 0 0,11-2 0 16,-11 2 0-16,12-3-128 0,-12 3 192 0,11-2-64 16,-11 2-128-16,13 0 160 0,-13 0-160 0,11-2 160 15,1 1-160-15,-2 0 0 0,-10 1 0 0,13-3 0 16,-2-1 0-16,1 1 0 0,-2-1 128 0,0-1-128 16,0-3 176-16,0 3 0 0,-1-4 0 0,0 0 0 15,-1-1 144-15,1 0 16 0,1-3 16 0,-1 0 0 16,-2 2-96-16,1-2-32 0,1 3 0 0,-2 0 0 0,1-3-96 0,0 0-128 15,-1 2 176-15,1-2-176 0,-2 4 160 0,2-2-160 16,-3 2 128-16,3 1-128 0,-3 2 0 0,-5 6 0 16,5-10 0-16,-5 10 0 0,6-5 128 0,-6 5-128 15,0 0 0-15,0 0 128 0,0 0-128 0,0 0 0 16,0 0 0-16,0 0 0 0,0 0 0 0,0 0 0 16,0 0 0-16,0 0 0 0,0 0 0 0,0 0 0 15,0 0 0-15,0 0 0 0,0 0 0 0,0 0 0 16,-1 10 0-16,-2 1 0 0,-1 2 0 0,-1-1 0 15,0 3 0-15,-1 3 0 0,-2-1 0 0,-2 3 0 16,4 2 0-16,-4 0 0 0,-2 0 0 0,-1 2 0 16,2 1 0-16,-4-3 0 0,0-1 0 0,-2 0 0 15,2-1 0-15,1-2 0 0,1-4 0 0,-2 0 0 0,1 0 0 0,1-3 0 16,-1 1 0-16,4-1 0 0,-1-2 0 0,-1 0 0 16,2-4 0-16,0 1 0 0,3 1 0 0,-2-3 0 15,-1-4 0-15,1 0 0 0,1 0 128 0,-1-3-128 16,0-1 0-16,0-1 128 0,0 0-128 0,0 0 128 15,-1-4-128-15,0 4 0 0,0-1 0 0,-1-3 0 16,1 1 0-16,-1-3 128 0,-2 0-128 0,-1 1 0 16,3-2 0-16,-2-1 128 0,-1 0-128 0,0-2 0 15,0-2 192-15,1 1-32 0,1-2-16 0,1 2 0 16,1-2-144-16,1 3 160 0,0 2-160 0,1 0 160 16,2 0-160-16,0 4 0 0,2 1 144 0,4 8-144 0,-4-6 0 0,4 6 0 15,0 0 0-15,0 0 0 0,0 0-128 0,0 0 128 16,0 0-128-16,12 11 128 15,-1 0 0-15,1 3-160 0,-1-4 160 0,2 4 0 0,1 3-144 0,0 1 144 16,1-1 0-16,2 1-144 0,-3 0 144 0,0-2 0 16,0 1 0-16,1-2 0 0,-5-3 0 0,1-1 0 15,-2 1 0-15,2-4 0 0,-3 1 0 0,1-2 0 16,-9-7 0-16,10 9 0 0,-10-9 0 0,11 6 0 16,-11-6 0-16,10 4 128 0,-10-4-128 0,0 0-192 15,0 0 64-15,11-1-10816 16,-11 1-2176-16</inkml:trace>
  <inkml:trace contextRef="#ctx0" brushRef="#br1" timeOffset="-68229.01">5233 12247 3679 0,'0'0'320'0,"0"0"-320"0,0 0 0 0,0 0 0 16,0 0 1792-16,0 0 304 0,0 0 48 0,0 0 16 15,0 0-1568-15,0 0-304 0,8-5-64 0,-8 5-16 16,0 0-208-16,0 0 0 0,7-6 128 0,-7 6-128 15,0 0 0-15,0 0 0 0,0 0 0 0,0 0-160 16,0 0 160-16,0 0 0 0,2-9 0 0,-2 9 0 16,0 0 0-16,0 0 0 0,-4-9 0 0,0 3 0 15,4 6 416-15,-6-8 112 0,6 8 32 0,-5-5 0 16,5 5 64-16,0 0 16 0,0 0 0 0,0 0 0 16,-5-9-224-16,5 9-32 0,0 0-16 0,0 0 0 15,0 0-144-15,0 0-32 0,0 0 0 0,0 0 0 16,0 0-192-16,0 0 176 0,0 0-176 0,0 0 160 0,1 10 48 15,-1-10 16-15,5 13 0 0,1-3 0 0,2 3-16 0,0-4 0 16,-1 1 0-16,1 3 0 0,-1-3-80 0,1 3 0 16,-2 1-128-16,1 0 192 0,-1-2-64 0,0 2 0 15,0 2-128-15,0 1 192 0,-1 1-192 0,1 0 128 16,-1 2-128-16,1 1 0 0,-3 0 192 0,1 1-48 16,1-3-16-16,-1-1 0 0,0-4 16 0,1 1 0 15,0 0 0-15,-2 0 0 0,-1 2 32 0,2-3 0 16,0-3 0-16,-2 1 0 0,1-1-48 0,-2-2 0 15,2 3 0-15,-3-12 0 0,0 0-128 0,0 0 160 16,2 7-160-16,-2-7 160 0,0 0 96 0,0 0 32 16,0 0 0-16,0 0 0 0,0 0 80 0,0 0 16 15,0 0 0-15,0 0 0 0,-9-2-192 0,9 2-16 0,-10-2-16 0,0 1 0 16,1-3 0-16,-1 2 0 0,1-1 0 0,-1 3 0 16,0 0-160-16,-3 0 0 0,2 0 144 15,-1 0-144-15,-1 3 0 0,1-1 144 0,-1 1-144 0,-1-1 0 16,0 2 160-16,1 3-160 0,1-2 128 0,3-2-128 15,-2 3 0-15,1 1 128 0,1-2-128 0,2 3 0 16,-1 0 0-16,8-8 0 0,-4 10 0 0,1 0 0 16,0 1 0-16,3-11 0 0,0 0 0 0,4 12 0 15,1-1 0-15,3 1 0 0,0-5 0 0,1 3 0 16,-1-2 0-16,2 2 0 0,0-1 0 0,0 1 0 16,-1-2 0-16,2 1 0 0,-4-3 0 0,2 6 0 15,-1-4 0-15,-1 1 0 0,-7-9 0 0,8 11 0 16,-4 1 0-16,-2-2 0 0,-2 1 0 0,-2 1 0 15,-5 1 0-15,1 0 0 0,-4 1 0 0,-3 0 0 16,2-4 0-16,-2 3 0 0,-1-1 0 0,-3-2 0 0,-2 3 0 0,0-1 0 16,0-2 0-16,1 1 0 0,3-2-224 0,1 3 32 15,2-4 0-15,-1 1 0 16,4 0-192-16,0 1-48 0,1 2 0 0,3-2 0 0,5-10 112 0,-3 11 0 16,0-3 16-16,3-8 0 0,3 12 304 0,-3-12-192 15,0 0 192-15,8 12-160 0,1-5 160 0,0 0 0 16,0 2-144-16,1-5 144 0,2-2 0 0,0 1 0 15,1 1 0-15,1-2 0 0,-1 1 128 0,0-3-128 16,-1 1 0-16,1 2 128 0,-2 1-128 0,0 1 0 16,-11-5 0-16,11 5 128 0,-2 1-128 0,-1 3 0 15,-8-9 0-15,7 10 0 0,0 2 0 0,-4-1 0 16,0 0 0-16,-2 2 0 0,-1-1 0 0,-1-2 0 0,0 2 0 16,-4-1 0-16,-6-1 0 0,2 3 0 0,-2-3 144 0,-2 1-144 15,-2 3 0-15,-3-2 0 0,-3-1 0 0,-1 3 0 16,-1-3 0-16,0 3-128 0,2 2 128 0,-3-1 0 15,1-1 0-15,1-1 0 0,-1 1 0 0,5 1 0 16,1 1 128-16,4 0 0 0,0-1 0 0,3-1 0 16,2 0-128-16,5 0 0 0,0 1 128 0,4-2-128 15,3-3 0-15,5 3 0 0,4-3 0 0,2 3 0 16,3-2 0-16,3-2 0 0,5 2 0 0,2-3 0 16,2 0 0-16,2-2 128 0,1 4-128 0,0-2 0 15,-1 3 0-15,-2-2 0 0,1 1 0 0,-4-1 128 16,-5 3 16-16,-2-1 16 0,-4-2 0 0,-2 2 0 15,-3-2-32-15,-3 4 0 0,-2 2 0 0,-4 2 0 0,-4-2 128 16,-3 3 0-16,-4 2 16 0,-2 2 0 0,-4-1 64 16,-4 3 16-16,-4 2 0 0,-4 1 0 15,-1 1-208-15,-4-2-144 0,-2 1 192 0,1 2-192 0,1-2 128 0,3 1-128 16,1 0 0-16,3 0 0 0,2-4 0 0,4 3 0 16,2-3 0-16,2-1 0 0,2-2-160 0,2 2 16 15,4-4 0-15,4 1 0 0,0 1 144 0,6-1-192 16,0-1 192-16,4 2-192 0,2 3 192 0,2-3-192 15,3 1 192-15,1 0-192 0,1 0 192 0,1 0 0 16,2-3-144-16,1 3 144 0,-1-2 0 0,0 3 0 16,-2-1 0-16,1-2 0 0,1 0 0 0,-1 1 0 15,-1-2 0-15,-5 0 0 0,-2-2 0 0,1 0 0 16,-2 1 0-16,-2-3 0 0,-2 0 0 0,-1-1 0 0,0 2 0 0,-3-1 0 16,-3-1 0-16,-1 1 0 0,-1 0 128 0,0 2-128 15,-1-2 0-15,0 2 0 0,-1-2 0 0,0 0 128 16,-2 0-128-16,2 1 0 0,-1-1 0 0,1 1 0 15,0-2 0-15,-1 2 0 0,1 1 0 0,-3 4 0 16,-1-1 0-16,0 2 0 0,-1-2 0 0,1 2 0 16,-1-2 0-16,-1-1 128 0,0-1-128 0,-1 2 0 15,-2-2 0-15,-1 1 0 0,1 1 0 0,-3-1 0 16,1 0 0-16,-1-1 0 0,0 3 128 0,0-1-128 16,2 0 0-16,0 2 0 0,2-2 0 0,2-1 0 15,-1 0 0-15,3-2 0 0,2-2 0 0,3-2 0 16,0 0 0-16,3 1 0 0,2-3 0 0,2 0 0 15,-2-11 0-15,6 14 0 0,2-5 0 0,0 1 0 16,3-3 0-16,1 2 0 0,-1-4-128 0,2 1 128 16,-1 2 0-16,1-4 0 0,-1 1 0 0,-2 2 0 0,1-2 0 0,-1 4 0 15,-1-2 0-15,0 0 0 0,-9-7 0 0,9 10 0 16,-3-1 0-16,-3 0 0 0,-3-9 0 0,2 14 0 16,-4-2 128-16,1 0-128 0,-4 1 0 0,-2-3 0 15,0 2 144-15,-1 0-144 0,-1-1 128 0,1 1-128 16,0 1 160-16,0-3-160 0,-2 0 0 0,2 1 128 15,-2-1-128-15,2 1 0 0,3-3 0 0,1 2 0 16,2-2 0-16,2-8 0 0,0 12 0 0,2-4 0 16,-2-8 0-16,7 11 0 0,0-6 0 0,5 2 128 15,-3-1-128-15,3-3 0 0,0-1 272 0,-2 1-32 16,0 1-16-16,2-1 0 0,-12-3-224 0,10 4 144 16,-10-4-144-16,0 0 128 0,10 4-128 0,-10-4 0 15,0 0 144-15,0 0-144 0,0 0 128 0,-1 11-128 16,-4-3 160-16,-2 2-160 0,0-3 304 0,-2 3-48 0,-3-3 0 0,1 4 0 15,-1-4-64-15,0 1 0 0,2-1-16 0,1 0 0 16,2 3-32-16,2-4 0 0,5-6 0 0,-4 10 0 16,4-10-144-16,-5 8 0 0,5-8 0 0,0 0 0 15,3 13 0-15,-3-13 0 0,8 10 0 0,0 0 0 16,1-2 0-16,1 1 0 0,-1-4 0 0,2 2 0 16,-1-2 0-16,1 2 0 0,-1 0 0 0,2-3 0 15,-2 1 0-15,0 2 0 0,0-2 0 0,-2 0 0 16,-8-5 0-16,0 0 0 0,10 13 128 0,-5-5-128 15,-5-8 0-15,4 12 0 0,-1 1 0 0,-3-2 0 16,-2 0 0-16,0 3 0 0,-2-3 0 0,0 1 128 16,0 2-128-16,0-3-144 0,1-1 144 0,-1 1-208 15,1-2-560-15,1 2-96 0,2 0-32 0</inkml:trace>
  <inkml:trace contextRef="#ctx0" brushRef="#br1" timeOffset="-67425.33">4924 16790 7359 0,'-17'5'656'0,"6"-1"-528"0,-4 2-128 0,0 0 0 16,-2-1 576-16,5 0 96 0,-4 1 16 0,2-3 0 15,0-1-560-15,4-1-128 0,-1 1 0 0,-1-2 0 16,0 0 0-16,1-2 0 0,4 1 0 0,7 1 0 16,0 0 128-16,0 0 0 0,0 0 0 0,0 0 0 15,0 0 656-15,-3-7 128 0,3 7 32 0,5-12 0 16,2 6-224-16,2-3-32 0,1 4-16 0,1-3 0 15,1 2-144-15,0 2-16 0,1-1-16 0,1-1 0 16,3 2 112-16,-2 1 32 0,3 1 0 0,-3 0 0 16,-2 1-224-16,-1 1-32 0,0 1-16 0,-1-1 0 15,-2 2-80-15,-9-2-16 0,12 2 0 0,-12-2 0 0,0 0-112 0,10 3-32 16,-10-3 0-16,0 0 0 0,0 0 0 0,0 0-128 16,0 0 192-16,0 0-64 0,0 0-288 0,0 0-64 15,0 0-16-15,0 0 0 0</inkml:trace>
  <inkml:trace contextRef="#ctx0" brushRef="#br1" timeOffset="-66260.47">4289 16783 11055 0,'0'0'976'0,"-7"-4"-784"0,1 1-192 0,6 3 0 16,-8-2 864-16,8 2 128 0,0 0 32 0,-8-3 0 16,8 3-256-16,-11 0-32 0,2 0-16 0,9 0 0 0,-8 3-400 0,-1-1-64 15,-1-2-32-15,-1 4 0 0,2 0-96 0,-2 2 0 16,1-1-128-16,0 2 192 0,1-1-16 0,0-2-16 15,0 2 0-15,1 2 0 0,1-3 96 0,7-5 0 16,-5 11 16-16,1-2 0 0,0 3 192 0,3-2 48 16,-1 1 0-16,4 1 0 0,-2-12 16 0,4 11 16 15,1 3 0-15,2 1 0 0,2 1-96 0,1-1-32 16,0-2 0-16,2 2 0 0,1-1-160 0,-1 1-16 16,1-3-16-16,0 2 0 0,-4-2-224 0,-2 2 128 15,0-2-128-15,0 0 0 0,0 2 0 0,-2-1 128 16,-3-2-128-16,1 2 0 0,-3 2 0 0,-1-4 0 15,-3-1 128-15,-1 3-128 0,-2-2 0 0,0 2 144 16,-4 1-144-16,0-2 128 0,-4 0 0 0,-2-1-128 0,1-3 192 0,2 1-64 16,-1-4-128-16,3 1 192 0,-1 1-192 0,2-5 192 15,-2 1-192-15,2-1 128 0,-1-1-128 0,5 1 128 16,-1-1-128-16,0 0 0 0,8-1 0 0,-7 2 128 16,7-2-128-16,0 0 0 0,0 0 0 0,0 0 0 15,0 0 0-15,0 0 0 0,0 0 0 0,0 0 0 16,0 0 0-16,0 0 0 0,4 12 0 0,2 1 0 15,0-5 128-15,2 2-128 0,-2 2 192 0,1 0-64 16,-1 1-128-16,-1 1 0 0,-2 0 0 0,-1 3 128 16,1 0-128-16,-2-1 0 0,0 0 0 0,-1 0 0 15,-2 2 0-15,-1 1 0 0,1 1 0 0,-1 6 0 16,2-2 0-16,0 4 0 0,-2-3 0 0,2 3 0 0,1-2 192 16,2 3-32-16,1-1-16 0,-2 4 0 0,4-2-144 0,-1-1 192 15,1 2-192-15,1-1 192 0,1 2-192 16,-1-5 0-16,2-4 144 0,-1 0-144 0,1-4 0 0,0-3 144 15,-2-2-144-15,3-2 0 16,4-2-864-16,-3-5-288 0</inkml:trace>
  <inkml:trace contextRef="#ctx0" brushRef="#br1" timeOffset="-65310.78">2218 17219 13983 0,'0'0'624'0,"0"0"128"0,1-9-608 0,1 1-144 0,-2 8 0 0,2-11 0 16,-2 11 1056-16,0-9 176 0,1-3 48 0,-1 12 0 15,0 0-224-15,0 0-32 0,0 0-16 0,0 0 0 16,0 0-336-16,0 0-64 0,0 0-16 0,0 0 0 16,-2 13-208-16,-1 1-32 0,0 4-16 0,-1 3 0 0,-1 2 176 0,3 3 48 15,0 2 0-15,-1 3 0 0,1 2-192 0,-1-1-48 16,1 0 0-16,2 0 0 0,0-4-128 0,2 0-16 15,3 0-16-15,2-5 0 0,-2-6-160 0,1-1 0 16,4-5 144-16,-1-1-144 0,-1-6 192 0,2-3-48 16,3-2 0-16,1-3 0 0,2-2 144 0,2-6 32 15,0-2 0-15,0-1 0 0,1-3-64 0,-2-1-16 16,1-1 0-16,0 0 0 0,0-2-240 0,0-2 176 16,-3 2-176-16,-1 2 160 0,-3 0-160 0,-1 2 0 15,-2 0 0-15,0 0 128 0,-2 3-128 0,-1 2 0 16,-1 2 0-16,-1 1 0 0,-3 10 0 0,0 0 128 15,0 0-128-15,0 0 0 0,0 0 0 0,0 0 0 16,0 0 0-16,-3 12 0 0,-2 2 0 0,0 0 0 16,0 3 0-16,0 6 0 0,2 0 0 0,-1 1 0 0,0 2 0 15,3-1 0-15,1-4 0 0,0 0 0 0,1-1 0 0,3-2 0 16,1-1 0-16,0-3 0 0,2-1 0 0,0 0 0 16,4-4 0-16,-4 1 0 0,3-5-176 0,2-1-9424 15,1 0-1904-15</inkml:trace>
  <inkml:trace contextRef="#ctx0" brushRef="#br1" timeOffset="-64877">3249 17146 12895 0,'0'0'1152'0,"0"0"-928"16,0 0-224-16,-8 8 0 0,8-8 1408 0,-9 11 224 16,-1-3 48-16,0 6 16 0,-1 0-480 0,-5-2-80 15,-3 4-32-15,-2 0 0 0,-3 2-144 0,-3 0-16 16,1-2-16-16,0 1 0 0,-1-2 32 0,2-1 16 15,2-1 0-15,0 0 0 0,1-1-336 0,6-3-64 0,1 1 0 0,1-2-16 16,1 0-400-16,3-3-160 16,1 0 128-16,9-5-128 0,0 0 0 0,0 0 0 15,0 0 0-15,0 0 0 0,0 0 0 0,0 0 0 0,0 0 0 0,7 10 0 16,-7-10 0-16,13 8 160 0,1-1-160 0,1-3 160 16,1 1-16-16,-1-1 0 0,-1 1 0 0,1-1 0 15,0-2-144-15,2 2 160 0,-2 0-160 0,0 0 160 16,1-2-160-16,-1 1 0 0,-1-3 0 0,-1 1 128 31,-1-2-1344-31,1 1-288 0,0-3-48 0,-2-3-11648 0</inkml:trace>
  <inkml:trace contextRef="#ctx0" brushRef="#br1" timeOffset="-64492.44">3629 17036 15663 0,'0'0'1392'0,"0"0"-1120"16,0 0-272-16,0 0 0 0,0 11 912 0,-2 3 128 16,-2-1 32-16,-3 2 0 0,-2 7-624 0,-2-2-128 15,-3 0-32-15,-4 4 0 0,-2 3-80 0,0-2-16 16,-2 6 0-16,2-3 0 0,-1 1 544 0,2 3 96 15,1 0 32-15,3-3 0 0,4 0-48 0,3-3-16 16,4-2 0-16,3-5 0 0,5-4-320 0,-2-3-64 16,3-1-16-16,6-5 0 0,-2 2 128 0,3-6 32 0,2-3 0 0,0-4 0 15,1-1 48-15,2-2 16 0,1-5 0 16,2-2 0-16,2-4-240 0,-4 0-32 0,-1-3-16 0,-1 2 0 16,-4-3-160-16,-2 3-48 0,-2 0 0 0,-4-1 0 15,-2 2 208-15,-4 0 48 0,-4-5 0 0,-5 0 0 16,-4 0 112-16,0-1 16 0,-3 4 16 0,-2 3 0 15,-1 2-352-15,0 4-176 0,-2 1 160 0,0 7-160 32,-5 3-256-32,0 4-160 0,0 2-32 0,0 8-16064 0</inkml:trace>
  <inkml:trace contextRef="#ctx0" brushRef="#br1" timeOffset="-63025.01">3568 18624 12783 0,'0'0'560'0,"0"0"128"0,0 0-560 0,-10 2-128 0,0 1 0 0,0 0 0 16,-1 0 752-16,1-1 112 0,-1 3 32 0,-1 2 0 15,3-2-64-15,-2-2 0 0,-2 3 0 0,1 0 0 16,-2-1-224-16,0 1-48 0,0 2-16 0,0-3 0 15,1 4 0-15,1-3 0 0,1 2 0 0,1 0 0 16,0-3-112-16,3 5-32 0,1-1 0 0,3 2 0 16,0-3-80-16,-1 3 0 0,1 1-16 0,2-2 0 15,4 1 32-15,-1-2 16 0,-2-9 0 0,6 14 0 16,1 0 96-16,2 0 0 0,1-1 16 0,1 2 0 16,2 2-208-16,-5-1-32 0,2 1-16 0,-1-2 0 15,0-1-208-15,-3 0 176 0,-1 4-176 0,-2 1 160 16,-3 1-160-16,-2 0 0 0,-1-3 144 0,-4 2-144 15,-3 0 144-15,-3 1-144 0,-2-1 192 0,-3 0-192 16,0 1 208-16,-4-3-64 0,-1 0-16 0,1 1 0 0,2-3-128 0,2-1 0 16,3-3 144-16,1 2-144 0,2-2 0 0,2-4 128 15,1-1-128-15,3 2 0 0,6-8 0 0,-4 7 0 16,4-7 0-16,0 0 0 0,-1 11 0 0,2-4 0 16,2 3 0-16,0-1 0 0,1 3 0 0,3 3-128 15,-1 0 128-15,0 3 0 0,1 1 0 0,-1 3 0 16,-1 1 0-16,0 3 0 0,-1 0 0 0,0 2 0 15,-3-4 0-15,-1 1 0 0,0 2 0 0,-3-3 0 16,0 4 0-16,-1-4 0 0,-1 2 0 0,-3-2 0 16,2-1 0-16,-2 2 0 0,3-2 0 0,3 1 0 15,-1 3 0-15,3-3 0 0,0 4 0 0,3-3 0 16,0 3 0-16,4-4 0 0,0 1 0 0,2 0 0 16,1-2 0-16,2-1 0 0,-2-3 0 0,1 0 0 0,1 1 0 15,1-3 0-15,-2-1 0 0,0-1 0 0,0-1 0 0,-1 2-192 31,-1-6-448-31,0 1-112 0,-2-1-16 0,0-3-11920 0</inkml:trace>
  <inkml:trace contextRef="#ctx0" brushRef="#br1" timeOffset="-62023.3">1656 19414 16927 0,'0'0'752'0,"0"0"144"0,-4-9-704 0,4 9-192 16,0 0 0-16,0-9 0 0,-3 1 1216 0,3 8 224 15,0 0 32-15,0 0 16 0,0 0-496 0,0 0-96 0,0 0-32 0,0 0 0 16,-7 8-288-16,2 5-64 0,0 2-16 0,0 4 0 15,0 1-96-15,0 6-16 0,4 0 0 0,-1 5 0 16,1-3-112-16,1 1-16 0,0 0-16 0,3-3 0 16,0 0-240-16,2-5 0 0,1-6 0 0,-1-4 0 15,2 1 128-15,1-6-128 0,-8-6 0 0,11 4 144 16,1-4 128-16,-2-1 32 0,4-2 0 0,-1-2 0 16,-3-5 128-16,0 0 16 0,1-5 16 0,1-1 0 15,1-1-144-15,-3-1-16 0,-1 0-16 0,0 0 0 16,-2 2-128-16,0-2-32 0,-1-1 0 0,-1 1 0 15,-1 1-128-15,-3 6 128 0,0 0-128 0,1 0 128 16,-2 11-128-16,0 0 0 0,0 0 0 0,0 0 0 16,0 0 0-16,0 0 128 0,0 0-128 0,-2 13 0 15,1 5 0-15,1 2 128 0,0 1-128 0,0 1 0 16,1 1 0-16,2 2 0 0,-1 1 0 0,0-3 0 0,2-1 0 0,-1-2 0 16,0-2 0-16,1-3 0 0,-1 0 0 0,4-2 0 15,-2-4 0-15,0 1 0 16,-1-4-256-16,-4-6-144 0,11 8-32 0,-1-5-9504 15,-10-3-1904-15</inkml:trace>
  <inkml:trace contextRef="#ctx0" brushRef="#br1" timeOffset="-61591.38">2127 19278 12783 0,'0'0'560'0,"0"0"128"0,0 0-560 0,0 0-128 0,0 0 0 0,0 0 0 16,0 0 1056-16,0 0 176 0,0 0 48 0,0 0 0 15,0 0-64-15,0 0-16 0,0 0 0 0,0 0 0 16,11-2-176-16,2 1-16 0,-1 0-16 0,2 2 0 15,0 0-224-15,0 2-32 0,0 0-16 0,0 2 0 16,2 2-272-16,-1-2-48 0,-2 2-16 0,1 2 0 16,-2-2-64-16,1 3-32 0,-5-3 0 0,-1 2 0 15,-7-9 80-15,8 9 16 0,-8-9 0 0,5 11 0 0,-4-1 144 0,-1-10 48 16,-1 12 0-16,-2-1 0 0,0-3-32 0,-4 4 0 16,-3-1 0-16,0 0 0 0,-2 2-144 0,1-2-16 15,-2 2-16-15,1 1 0 0,-2-2-144 0,0 1-32 16,-2 1 0-16,2 0 0 0,2 0-192 0,0-2 176 15,1-1-176-15,2 0 160 0,1-3-160 0,2 2 0 16,0-3 0-16,6-7 0 0,-3 10 0 0,3-10 0 16,0 0 0-16,0 0 0 15,0 0-320-15,0 0-112 0,0 0-16 0,0 0 0 16,10 0-1792-16,4-5-352 0,3-2-80 0</inkml:trace>
  <inkml:trace contextRef="#ctx0" brushRef="#br1" timeOffset="-61173.74">2755 19064 11055 0,'0'0'480'0,"0"0"112"0,0 0-464 0,0 0-128 0,0 0 0 0,0 0 0 16,-6 14 2432-16,0-1 480 0,2 3 96 0,-2 3 0 15,-2 3-1632-15,1 2-336 0,-4 0-64 0,1 6-16 16,0-1-128-16,1-2-16 0,-2 2-16 0,1-3 0 0,-2 5 32 16,3-3 16-16,3-1 0 0,2-2 0 0,3-1-336 0,3-3-64 15,5-5 0-15,-1-2-16 0,3-5-272 0,2-3-160 16,1-2 192-16,2-4-192 0,2-5 256 0,2-1-48 15,0-7-16-15,-1 1 0 0,-1-1 192 0,-1-4 16 16,-1-2 16-16,-1 0 0 0,1-1 64 0,-3-2 16 16,0 3 0-16,-4-1 0 0,-2-1-144 0,-2 2-32 15,-3 1 0-15,-1-1 0 0,-3 1-96 0,-3 1-32 16,-1-1 0-16,-1 3 0 0,-4 2-192 0,1 3 176 16,4-3-176-16,-4 7 160 0,-2-1-160 0,-1 5-192 15,2 0 32-15,0 5 16 16,2 3-1904-16,0 2-368 0,-1 5-80 0</inkml:trace>
  <inkml:trace contextRef="#ctx0" brushRef="#br1" timeOffset="-29652.03">4313 19672 911 0,'0'0'0'0,"0"0"0"16,0 0 0-16,0 0 0 0,0 0 2560 0,0 0 448 16,0 0 64-16,0 0 32 0,0 0-1808 0,-3-9-352 15,3 9-80-15,0 0-16 0,-5-8-144 0,5 8-48 16,0 0 0-16,0 0 0 0,-5-5-192 0,5 5-32 15,0 0-16-15,0 0 0 0,-6-4-48 0,2 3-16 16,4 1 0-16,-5-1 0 0,5 1 144 0,-3-1 16 16,3 1 16-16,-5-2 0 0,5 2-64 0,0 0-16 15,-9 0 0-15,9 0 0 0,0 0-96 0,0 0-32 0,0 0 0 16,-3 10 0-16,3-10-96 0,-4 11-32 16,1 1 0-16,2 0 0 0,-2-5-16 0,1 6-16 0,1-2 0 0,-2 5 0 15,-1 2 48-15,0-1 16 0,1 1 0 0,-1 1 0 16,0 4 32-16,1-1 0 0,-2-2 0 0,0 0 0 15,0 1-96-15,1-4-16 0,1 0 0 0,0 0 0 16,3-2-16-16,0 0 0 0,0-5 0 0,0 0 0 16,0-10-128-16,0 0 192 0,0 0-192 0,0 0 192 15,6 7-64-15,-6-7-128 0,0 0 192 0,12-3-64 16,-2-1 0-16,-1-5 0 0,0 1 0 0,-2-4 0 16,0 2-128-16,0-3 128 0,0 2-128 0,-2 2 128 15,-1-3-128-15,0 4 0 0,-1-5 0 0,1 1 0 16,-1 2 0-16,-1-2 0 0,-2 1 0 0,1-1 0 15,1-4 0-15,-2 2 128 0,-2 3-128 0,1-4 0 16,-1-2 128-16,-1 1-128 0,1-3 0 0,-1 2 128 0,2 1-128 0,-2 2 128 16,1-2-128-16,0 5 128 0,2-3-128 0,-3 1 0 15,1 3 0-15,1-1 0 0,-1 4 0 0,2 7 0 16,0 0 0-16,0 0 128 0,0 0-128 0,0 0 0 16,0 0 0-16,0 0 0 0,0 0 0 0,-3 10 0 15,0 3 0-15,2 2 0 0,-1 3 0 0,-1 1 0 16,-1 2 160-16,0-2-160 0,1 2 320 0,-1 0-32 15,-1 0-16-15,1 0 0 0,0-2 112 0,-1-2 0 16,-4-1 16-16,3-4 0 0,-1 4-64 0,2-4-16 16,0-4 0-16,5-8 0 0,-4 10-144 0,4-10-48 15,0 0 0-15,0 0 0 0,0 0-128 0,0 0 160 16,0 0-160-16,0 0 160 0,7-7-160 0,0-1 0 0,4-1 144 16,-3-1-144-16,-1 0 0 0,-1 1-160 0,2-3 16 0,-4 6 0 31,-4 6-368-31,0 0-80 0,0 0-16 0,0 0 0 15,0 0-1120-15,0 0-240 0,0 0-32 0,0 0-6576 0,0 0-1328 0</inkml:trace>
  <inkml:trace contextRef="#ctx0" brushRef="#br1" timeOffset="-29285.04">3952 19786 16415 0,'-12'-4'720'0,"12"4"160"0,-7-2-704 0,1 1-176 16,6 1 0-16,0 0 0 0,0 0 1152 0,0 0 192 16,0 0 32-16,0 0 16 0,0 0-304 0,0 0-48 15,0 0-16-15,0 0 0 0,0 0-272 0,7 10-64 16,3-1-16-16,3-3 0 0,1 0-192 0,4-2-32 15,1-1-16-15,4-2 0 0,6 0-16 0,-1 0 0 16,1-1 0-16,2 0 0 0,-1 0 96 0,-2 0 0 16,-4-1 16-16,-1 1 0 0,-2 1-80 0,-2-1-32 15,-2 2 0-15,0 0 0 0,-3 1-192 0,-3-1-32 16,2 1-16-16,-5-2 0 0,-8-1-176 0,0 0 192 16,0 0-192-16,0 0 192 0,0 0-192 0,0 0 0 15,0 0 0-15,0 0 0 16,-3 9-448-16,3-9-32 0,-9 9 0 0,0 0 0 15,2-3-1696-15,-3-3-320 0,1 1-80 0</inkml:trace>
  <inkml:trace contextRef="#ctx0" brushRef="#br1" timeOffset="-27667.65">4779 19426 8287 0,'0'0'736'0,"0"0"-592"0,0 0-144 0,0 0 0 0,2-7 1856 0,-2 7 352 15,0 0 64-15,-3-12 16 0,-1 6-1136 0,4 6-208 16,-5-9-48-16,1 3-16 0,4 6-192 0,-8-8-48 16,0 0 0-16,0 3 0 0,-1-1 48 0,0 1 0 15,-1 1 0-15,1-1 0 0,-1-4-80 0,1 4-16 16,-2-3 0-16,2 2 0 0,-1 2-192 0,-2-3-32 16,1-2-16-16,-3 4 0 0,-3-2-160 0,1 2-48 15,-1 0 0-15,1 0 0 0,-1 3-16 0,1 0-128 16,-3 1 192-16,0 0-64 0,0 1 0 0,-3 1 0 0,0 2 0 0,0 2 0 15,-1 0-128-15,0-3 0 0,0 2 144 0,1 2-144 16,1 0 0-16,-1-3 0 0,-1 1 0 0,0 2 128 16,-2 0-128-16,-1-1 0 0,1 1 0 0,1-1 0 15,1-1 0-15,3 1 0 0,1 1 0 0,1-2 0 16,0 3 0-16,2 0 0 0,-1-1 0 0,0 2 0 16,3 0 0-16,0 2 0 0,1 0 0 0,0 3-128 15,1-2 128-15,1 2 0 0,-1 1 0 0,1 0 0 16,0-1 0-16,-1 2 0 0,1 3 0 0,1-1 0 15,-1 3 0-15,2-1 0 0,1-2 0 0,1 1 0 16,2 1 0-16,1 0-128 0,1-1 128 0,0 2 0 16,2 0 0-16,1 0 0 0,1-1 0 0,2-1-128 15,-1-3 128-15,2 0 0 0,1 0 0 0,0-1 0 16,0-1 0-16,0 1 0 0,2-4 0 0,-1 2 0 0,2 2 0 0,0-4 0 16,1 1 0-16,0 3 0 0,1-2 0 0,-1 0 0 15,-1 0 0-15,1-2 0 0,0 2 176 0,1-2 16 16,0 1 0-16,0 2 0 0,-1-6 48 0,1 4 16 15,0-5 0-15,2 4 0 0,1-3-16 0,-2 3 0 16,2-4 0-16,1 2 0 0,0 1-48 0,4-4-16 16,-1 1 0-16,4-1 0 0,-1-1 32 0,0 1 16 15,1 1 0-15,-1-2 0 0,0 0-48 0,1 0-16 16,-1 1 0-16,-2-1 0 0,-3-3-160 0,3 3 0 16,-2-4 0-16,2 0 128 0,0 0-128 0,0 0 160 15,-2-2-160-15,0 1 160 0,-1 0-32 0,0-2 0 16,0 0 0-16,-1 0 0 0,0 1 0 0,0-2 0 0,0 0 0 0,2-4 0 15,-3 2-128-15,1 1 160 0,-1-5-160 0,1 2 160 16,1-2-160-16,1 2 0 0,-4-2 144 0,1 2-144 16,-1-3 0-16,2 2 128 0,-2-2-128 0,0 3 0 15,-1-3 0-15,1-2 0 0,-2 3 0 0,0-2 128 16,-2 1-128-16,4 2 0 0,-2-4 0 0,-1 3 128 16,-2-3-128-16,-1 1 0 0,0-2 0 0,1 1 0 15,-2-1 0-15,0-1 0 0,1 2 0 0,-2 2 128 16,0-3-128-16,0 1 0 0,-2-1 0 0,2 1 128 15,0-1-128-15,-2 0 0 0,1-1 0 0,-2 4 0 16,-1-3 0-16,0 1 0 0,0-1 0 0,0 1 0 16,-1-2 0-16,-2 1 0 0,2 1 0 0,0 2 128 15,-2-3-128-15,-1-1 0 0,1-1 0 0,-1 5 128 16,0-2-128-16,0 0 0 0,-1 1 0 0,0 3 0 0,-3-4 0 0,-2 4 0 16,-1-2 0-16,-1 2 0 0,1-3 0 0,-3 2 0 15,-1 3 0-15,2-2 0 0,-1 2 0 0,-1 1 0 16,-2-4 0-16,1 5 0 0,-2 0 0 0,0-3 0 15,0 3 0-15,2-4-128 0,-1 3 128 0,2 2 0 16,-3-5 0-16,-2 1 0 0,0-1 0 0,0 2-160 16,1 2 160-16,0-2 0 0,-1 2-192 0,1 3 192 15,0-2-192-15,0 1 192 0,0 5-192 0,1-2 192 16,0 0-192-16,0 0 192 0,-1 2-128 0,0 1 128 16,-2-3 0-16,0 4 0 0,2 1-144 0,0 1 144 15,0-2 0-15,-1 2-144 0,-1 2 144 0,1-3-192 16,0 0 192-16,3 3-192 0,-1-2 192 0,2 0 0 15,-1 1 0-15,2-2-128 0,0 4 128 0,1-3 0 0,0 2 0 0,0 1 0 16,0-3 0-16,1 4 0 0,1-2 0 0,-1 3 0 16,-1-1 0-16,2 2-160 0,2 2 160 0,1-2 0 15,-1-1-144-15,1 3 144 0,3 2 0 0,0-1-144 16,-1 2 144-16,2-1 0 0,0 0 0 0,1 0 0 16,0 2 0-16,2 0 0 0,1-2 0 0,1 2 0 15,1-1 0-15,1 0 0 0,2 1 0 0,0-3 0 16,-1 2 0-16,2-2 0 0,0 0 0 0,1-1 128 15,0 2-128-15,2-2 0 0,0 1 0 0,-2-2 128 16,2-3-128-16,-1 3 0 0,1 2 0 0,2-5 128 16,0 1-128-16,0 2 0 0,1-3 0 0,-1 2 0 15,0-2 0-15,0 1 0 0,-1 2 0 0,2-3 0 16,-2 2 0-16,2-2 144 0,-3-3-144 0,3 4 0 0,-3-4 128 16,3 3-128-16,-2-2 0 0,1 2 0 0,2-2 0 0,-1-2 0 15,0 2 128-15,0-3-128 0,2 0 0 0,1 1 0 16,-1-2 0-16,1 1 0 0,0 2 128 0,0-1-128 15,-1-2 0-15,1 0 0 0,-1-1 0 0,1 1 0 16,2-1 128-16,-4-2-128 0,1 0 0 0,0 1 0 16,0-2 0-16,-1 0 0 0,0-2 0 0,0 0 0 15,2 2 0-15,-2-4 0 0,-1-1 128 0,1 0-128 16,2 1 0-16,0-1 0 0,1-3 0 0,-1 3 128 16,-1 0-128-16,-1-3 0 0,1 3 128 0,1-4-128 15,0 2 0-15,0 0 0 0,-1-1 0 0,1 1 0 16,0-3 0-16,1 4 0 0,-1-3 0 0,0 2 0 15,0 1 0-15,0-4 0 0,0 2 0 0,0-3 0 16,-1 1 0-16,-1 1 0 0,0-3 0 0,0 3 0 0,1-2 128 0,-1 2-128 16,-4-5 0-16,0 1 0 0,0 2 0 0,-1-2 0 15,1-1 128-15,-2 3-128 0,2-3 0 0,-3 0 0 16,-1 0 160-16,-3 1-160 0,0 2 128 0,1-2-128 16,-2 2 0-16,0 2 128 0,0-1-128 0,0 10 0 15,0 0-160-15,-4-7-112 0,-1 5-32 0,5 2-15376 16</inkml:trace>
  <inkml:trace contextRef="#ctx0" brushRef="#br1" timeOffset="-9771.58">271 7761 6447 0,'0'0'576'0,"0"0"-576"0,0 0 0 0,0 0 0 15,-4-7 1024-15,0 2 112 0,-1 1 16 0,5 4 0 16,-4-6-288-16,0 2-48 16,1 0-16-16,3 4 0 0,-7-2-96 0,7 2 0 15,-5-4-16-15,0 0 0 0,-3 3-240 0,5 0-64 0,-2-1 0 0,1 1 0 16,-1-1-16-16,5 2-16 0,0 0 0 0,0 0 0 15,0 0-128-15,0 0-32 0,0 0 0 0,3-4 0 16,1-1-16-16,1 1-16 0,0 0 0 0,6 1 0 0,-1 2-32 0,1-1-128 16,2-1 192-16,5-1-64 0,1 2 80 0,0 0 16 15,1 2 0-15,2 0 0 0,-1 2 16 0,2-1 0 16,1 2 0-16,-2-3 0 0,1 3-32 0,-1 1 0 16,-2-3 0-16,0 3 0 0,1 1-80 0,0 2-128 15,-3-5 176-15,0 3-176 0,1-1 192 0,-3 1-64 16,0-1 0-16,-5-3-128 0,-1 2 208 0,0-1-64 15,1 1-16-15,-3-2 0 0,0 3-128 0,-8-4 0 16,0 0 0-16,0 0 128 0,0 0 0 0,0 0 0 16,0 0 0-16,0 0 0 0,0 0 112 0,-6 4 16 15,-2 0 0-15,-3-2 0 0,-5 1-64 0,1 1 0 16,-5-3 0-16,1 0 0 0,-3 0-64 0,-6 1-128 16,-1-1 176-16,1-1-176 0,-3-1 192 0,1-1-192 15,-1 0 192-15,1-3-192 0,-3 2 192 0,4 1-192 16,-2 0 192-16,8 1-192 0,-1-1 128 0,1 0-128 15,2 0 0-15,-1-1 0 0,3 2 0 0,0 0 0 16,2-1 0-16,-3 2 0 0,5-1 0 0,1 2 0 16,5-1 0-16,1 0 0 0,4 0 0 0,4 0 0 0,0 0 0 0,0 0 0 15,7 2 0-15,3-2 0 0,0 0 0 0,2-2 0 16,0 4 192-16,2-2-192 0,0 1 192 0,7 0-192 16,-1 2 192-16,3-1-192 0,1 1 192 0,0-1-192 15,2 2 176-15,5 0-176 0,1 1 160 0,-1-1-160 16,-3-2 144-16,-2 2-144 0,-3-1 128 0,0-1-128 15,-1 0 128-15,-3 0-128 0,0-1 128 0,-3-1-128 0,1 0 0 16,-2 2 128-16,-1-4-128 0,-1 2 0 0,-3 0 224 16,0 2-32-16,-2-4-16 0,-8 2 0 0,0 0 0 0,0 0 0 15,0 0 0-15,0 0 0 0,0 0-176 0,0 0 0 16,0 0 0-16,-5 2 128 0,0-1-128 0,-4 2 0 16,0-2 144-16,-3 1-144 0,0 0 0 0,0-2 0 15,-1 2 0-15,2 1-128 0,1-2-48 0,1-1 0 16,1 1 0-16,3 0 0 15,5-1-1344-15,0 0-272 0,0 0-48 0</inkml:trace>
  <inkml:trace contextRef="#ctx0" brushRef="#br1" timeOffset="-7837.37">113 9540 3679 0,'0'0'160'0,"0"0"32"0,0 0-192 0,0 0 0 15,0 0 0-15,0 0 0 0,0 0 2240 0,0 0 416 16,0 0 80-16,-2-8 16 0,0-2-1536 0,2 10-320 16,0 0-48-16,0 0-16 0,0 0-208 0,0 0-48 15,0 0-16-15,0 0 0 0,0 0-32 0,0 0 0 16,0 0 0-16,0 0 0 0,0 0 128 0,0 0 32 15,10 2 0-15,2 0 0 0,-1 2-64 0,2-2-16 16,1 1 0-16,-4-2 0 0,4-1-176 0,4 0-48 16,2 0 0-16,3 0 0 0,4 0-48 0,1-1-16 15,1-2 0-15,11 1 0 0,-1-2 16 0,-2-2 0 16,0 2 0-16,5-2 0 0,0-1-16 0,-8 2-16 0,0-4 0 0,3 3 0 16,0-1-144-16,0 0-32 0,0 3 0 0,-4-1 0 15,-3-3 32-15,7 3 0 0,-6 0 0 0,-5 0 0 16,-3 4-160-16,-3 1 160 0,-3 0-160 0,-6 0 160 15,-3-1-160-15,1-1 0 0,-3 1 144 0,-6 1-144 16,0 0 0-16,0 0 144 0,0 0-144 0,0 0 0 16,-3 3 192-16,-3-1-64 0,-1-1 0 0,-2 2-128 15,-5-2 224-15,-3 2-64 0,-3-2-16 0,-3 0 0 16,-1-1 48-16,-4 0 0 0,-4-1 0 0,6 1 0 0,-4 1-16 0,-1-1 0 16,-2 3 0-16,-1-2 0 0,4 0-176 0,-1-1 0 15,5-1 0-15,-10 0 0 0,1-2 0 0,3 2 0 16,3 0 0-16,1-1 0 0,1 1 0 0,0 1 0 15,2 0 0-15,1 0 0 0,2 0 0 0,3 0 0 16,2 0 0-16,5 0 0 0,3 0 0 0,4 1 0 16,2 1 0-16,4-2 0 0,3-2 0 0,5 0 0 15,5-3 0-15,4 1 0 0,4 1 0 0,6 0 0 16,1-6 0-16,5 2-176 0,2-3 176 0,-2 3 0 16,8-6 128-16,2 4-128 0,5-2 0 0,0 3 0 15,5-2 0-15,-3 3-192 0,-1 0 192 0,11-1 0 16,-6-2 0-16,-5 4 0 0,-7 1 0 0,-4-1 256 15,-4 3-64-15,-10 1-16 0,-3 0 16 0,-6 2 16 16,-4 0 0-16,-12 0 0 0,0 0 0 0,0 0 0 16,-9 6 0-16,-7 4 0 0,-5-2 96 0,-7 2 16 15,-5-1 0-15,-5 1 0 0,-7 2-192 0,-2-2-128 16,-4 4 192-16,8-4-192 0,-5 3 176 0,-2 1-176 0,1 0 160 0,-1-2-160 31,2 1 0-31,-3-1 0 0,1-5 0 0,-12 5 0 0,2-5 0 0,16 1 0 0,-1-3 0 0,5 0 0 16,2 1 0-16,3-2 0 0,5-3 0 0,6 2 0 15,4 0 0-15,-6-1 0 0,11-1 0 0,15-1 0 16,0 0 0-16,17-3 0 0,5-3 0 0,-4 5-160 16,6-1 160-16,6 0-128 0,3 1 128 0,7-1-128 15,-1 0 128-15,1 1 0 0,-2-2 0 0,9 0-128 16,-3 1 128-16,-2 0 0 0,-2-3 0 0,-10 2 0 0,-2-1 0 16,-2 2 0-16,-4-2 160 0,-1 1-160 0,-5 1 192 0,-3 1-64 15,-4-2-128-15,-9 3 192 0,0 0 16 0,-6 0 0 16,-7 3 0-16,-6 2 0 0,-5 0 0 0,-4 0 0 15,-2 3 0-15,-3-3 0 16,-5-3-64-16,-13 1-16 0,-2-3 0 0,9 1 0 0,-5 0-128 0,-2 1 0 16,-2 0 144-16,0-2-144 0,-1 0 0 0,6-2 0 15,3-1 0-15,20 2 128 0,25 1-128 0,0 0 0 16</inkml:trace>
  <inkml:trace contextRef="#ctx0" brushRef="#br1" timeOffset="-7270.04">633 8920 20095 0,'-13'-13'896'0,"8"5"176"0,0 2-864 16,-1-3-208-16,-1 2 0 0,1 1 0 0,0 0 448 0,-1 1 64 0,0 1 0 0,0 2 0 15,1-1-80-15,0 1-16 0,-2 2 0 0,8 0 0 16,0 0 32-16,0 0 16 0,-3 6 0 0,1-1 0 16,2 1-32-16,2 3-16 0,4-1 0 0,2 2 0 15,6 4 112-15,4-3 32 0,4 2 0 0,-2 0 0 0,4-3 80 0,2 4 0 16,4 4 16-16,2 1 0 0,2 1-48 0,-2 3-16 15,2 0 0-15,6 2 0 0,-3 1-144 0,-4-5-48 16,-4 1 0-16,-4-3 0 0,-3-2-144 0,-2-2-48 16,-2 1 0-16,-3-2 0 0,-1-2 48 0,-1 1 0 15,-1-1 0-15,-4-2 0 0,-1-1-80 0,-2-2-16 16,-3 2 0-16,0-3 0 0,-2 0 96 0,-3 2 32 16,-1-3 0-16,-3 5 0 0,-2-2-16 0,-3 2 0 15,-2-1 0-15,-3 4 0 0,-4-3-96 0,-2 4-32 16,-1 0 0-16,-1 2 0 0,-4-2-144 0,-3 1 160 15,-1 1-160-15,0 2 160 0,-2-1-160 0,7-3 0 16,-1 0 144-16,0 3-144 0,-2-2 0 0,2-1 144 16,1 1-144-16,3 2 0 0,-1-2 128 0,-3 4-128 15,1-1 0-15,5-3 0 16,0-1 128-16,2-4-128 0,3-1 0 0,0-2 0 0,0-1 0 0,4-2 0 16,1-2 0-16,1 1 0 0,2-3-144 0,2-1-96 15,2-2-16-15,6 3 0 16,-5-3-272-16,5 3-64 0,0 0-16 0,0-7 0 15,1 1-192-15,3 0-32 0,1-2-16 0</inkml:trace>
  <inkml:trace contextRef="#ctx0" brushRef="#br1" timeOffset="-6902.71">146 9592 16575 0,'-28'-2'1472'0,"17"2"-1168"0,-1 0-304 0,-5 1 0 0,0 1 1312 0,3 1 208 16,1 2 32-16,2-1 16 0,1-2-832 0,-2 0-160 15,11-2-48-15,1 0 0 0,0 0 0 0,0 0 0 16,0 0 0-16,0 0 0 0,0 0 176 0,0 0 48 15,0 0 0-15,0 0 0 0,0 0-112 0,0 0-32 16,28-3 0-16,2-2 0 0,9-4-96 0,5 3-32 16,6-4 0-16,3 2 0 0,2-3-160 0,-3-6-16 15,0 3-16-15,14-2 0 0,-2 0 208 0,-15 5 32 16,-1-3 16-16,2 4 0 0,-4-2-32 0,-2 2 0 16,1 1 0-16,-5 0 0 0,-1 3-224 0,4 2-48 15,-4-2-16-15,-7 2 0 0,-7 0-224 0,-3 2 0 16,-5-1 128-16,-5 1-128 15,-2-1-1488-15,-3 2-352 0,-1-1-64 0</inkml:trace>
  <inkml:trace contextRef="#ctx0" brushRef="#br1" timeOffset="-6586.35">453 8973 28559 0,'0'0'2544'16,"0"0"-2032"-16,10-1-512 0,2-2 0 0,4 0 224 0,4 1-48 15,4 0-16-15,0-1 0 0,6-1 64 0,3 2 16 16,2-1 0-16,3 5 0 0,3 4-240 0,0 0 176 16,2 6-176-16,10 0 160 0,-3 5-32 0,-2 2 0 15,-2 1 0-15,-3 3 0 0,-5 0 192 0,0 3 16 16,-7 0 16-16,-3 0 0 0,-3 2-32 0,-2-3-16 15,-6 3 0-15,-2-3 0 0,-5 3 272 0,-4-1 64 16,-4 1 16-16,-5 0 0 0,-3 1 48 0,-6 3 16 16,-3 0 0-16,-4 0 0 0,-8 1-272 0,-4 2-64 15,-6 3-16-15,-5-1 0 0,-4 3-240 0,-26 13-128 16,2-9 160-16</inkml:trace>
  <inkml:trace contextRef="#ctx0" brushRef="#br1" timeOffset="-4501.45">26061 18571 12959 0,'-8'-22'576'0,"5"6"112"0,1-4-560 0,1-2-128 15,1-4 0-15,0 1 0 0,-2 2 768 0,1-1 128 16,1 1 32-16,1 4 0 0,2 1 400 0,-1 1 80 15,1-1 0-15,0 2 16 0,-1 4-160 0,1 3-48 16,-3 9 0-16,0 0 0 0,0 0-320 0,0 0-64 16,0 0 0-16,0 0-16 0,0 0-416 0,6 14-80 15,-2 5 0-15,-2 4-16 0,2 6-48 0,-1 5-16 16,-2 7 0-16,1 7 0 0,1 2-240 0,-3 11 176 16,-1 4-176-16,-1 6 160 0,0 3-160 0,-2 4 0 15,-2 9 0-15,-1 1 0 0,-1 1 0 0,0 0 0 16,-4-4 0-16,1 0 0 0,1 0 0 0,-3-5 0 0,2-1 0 15,1-3 0-15,-2-2 128 0,1 0-128 16,-2 3 128-16,1-3-128 0,2-3 272 0,1 0-16 0,2-5-16 0,2-2 0 16,0 1 48-16,0-4 16 0,2-2 0 0,4 1 0 15,-1-6 16-15,2-4 0 16,-1-3 0-16,0 2 0 0,-1-5-64 0,3 2 0 0,-2-4 0 0,1 1 0 16,1-3-112-16,-2-20-16 0,2 3-128 0,1 2 192 15,-1-2-64-15,3 1-128 0,-1 0 176 0,2-3-176 16,-2-2 208-16,7 7-64 0,-2-5-16 0,0-9 0 15,0 0 80-15,0-7 16 0,1-1 0 0,0-2 0 16,0-2-32-16,3 0 0 0,2-2 0 0,3-1 0 16,1 1-192-16,2 0 0 0,2 2 128 0,4 0-128 15,2-1 0-15,1 0 0 0,-2 1 0 0,3 1 0 16,1 0 0-16,2 2 0 0,5 1 0 0,3 1 0 16,5-3 0-16,5 0 0 0,0-1 0 0,4 0 0 0,0-1 0 15,1 2 0-15,-1-2 0 0,2 2 0 0,5 3 0 0,3-2 0 16,2-2-128-16,1 2 128 0,0 0 0 0,-3 5-128 15,-2-2 128-15,2-1 0 0,2 2-208 0,2-3 64 16,-2-2 16-16,-2-1 0 0,-1 2 128 0,0-3 0 16,-3-1 0-16,3-2 0 0,2 1 0 0,4-5 0 15,0 1 0-15,1-2 0 0,-1-4 0 0,0 0 0 16,3 2 0-16,4-4 0 0,4-1 0 0,1-2 0 16,-2 1 0-16,0-2 0 0,-1 0 0 0,2 2 0 15,2-1-144-15,-39 9 144 0,6-1 0 0,4 1 0 16,2-3 0-16,3 3 0 0,4-4 0 0,1 3-224 15,0-1 32-15,55-8 0 0,-23 2-128 0,-18 3-32 0,-13-1 0 16,-6-1 0-16,-6 2 112 0,-3 4 32 0,-5-1 0 0,-4 4 0 16,-3-2 208-16,-5 3 0 0,-3 2 0 0,-1 0 160 15,-1-3 16-15,-3 4 0 0,-6 1 0 0,0-1 0 16,-1 1-176-16,-2 0 160 0,-4 0-160 0,0 1 160 16,0 1-160-16,-1-1 0 0,-2 0 0 0,0 0 0 15,1 0 0-15,-1 0 0 0,1 1 0 0,-1-1 0 16,-1-1 0-16,1 0 0 0,-3 1 0 0,4-3 0 15,-3-1 0-15,1-2 128 0,1 1-128 0,2-4 128 16,0 0-128-16,1-5 0 0,1-3 0 0,0-2 128 16,2 0-128-16,-2-4 0 0,0-3 144 0,2-6-144 15,-2-9 176-15,-1-3-48 0,0-7 0 0,1 1 0 16,1 3 144-16,-1-9 32 0,1-6 0 0,2-8 0 16,0-3-128-16,2-2-32 0,-2 2 0 0,1 6 0 0,-1 8-144 15,0-2 0-15,-3 0 144 0,-6 27-144 0,2-7 0 0,0-3 0 16,-1 2 0-16,-1-4 0 0,1 2 0 0,-3-3 0 15,1 2 0-15,5-40 0 0,-3 11 0 0,-2 8 0 16,-3 11 0-16,0 1 0 0,0 2 0 0,0 3-160 16,0 2 160-16,-1 2-160 0,-2 5-32 0,0 3 0 15,0 2 0-15,-2 0 0 0,-2 0-16 0,0 3-16 16,1 2 0-16,-2 2 0 0,1 0 224 0,-2 3-176 16,0 3 176-16,-3 0-160 0,0 0 160 0,0 3 0 15,-3 1 0-15,1 1-128 0,-2 0 128 0,0 4 0 16,-2-1-144-16,1 0 144 0,-1 4 0 0,-1 1-176 15,-4 1 176-15,2 0-128 0,-1 2 128 0,2-2 0 16,0 3-144-16,-2-4 144 0,-1 3 0 0,-1 0 0 0,-4-2 0 16,0 1 0-16,1 1 0 0,0 0 0 0,-3 0 0 0,-2 3 0 15,-1-2 0-15,-3 1 0 0,-3 0 0 0,2 1 0 16,-2 3 0-16,-4-1 0 0,-5 1 0 0,-4-1 0 16,-3-2 0-16,-1-2 0 0,0 0 0 0,-2 3 0 15,-3-2 0-15,0 0 0 0,1 3 0 0,-3 1 0 16,-7-2 0-16,-2 1 0 0,-4-1 0 0,-2 0 0 15,-2 0 0-15,0 1 0 0,-1 2 0 0,-6 0 0 16,-8-2 128-16,-3 2 0 0,-1 0 0 0,-1 3 0 16,-5 2 16-16,-3-2 0 0,-9-2 0 0,2 1 0 15,1 4 16-15,-5-2 0 0,-6-3 0 0,1 1 0 16,3 1 176-16,-3 0 48 0,-5-1 0 0,2 1 0 16,2-1 0-16,-3 1 0 0,-1-1 0 0,3 2 0 0,4-1-176 15,3 1-16-15,1 3-16 0,1-4 0 0,-1-3-176 16,6 3 0-16,10 0 144 0,3 1-144 0,1-1 0 0,7-3 0 15,7 0 0-15,8 0 0 16,7 1-1728-16,7-1-272 0,6 0-48 0</inkml:trace>
  <inkml:trace contextRef="#ctx0" brushRef="#br2" timeOffset="-565.53">228 7782 12783 0,'0'0'560'0,"-3"-6"128"0,-1-1-560 0,0 2-128 16,-1-2 0-16,0 2 0 0,0 1 928 0,0 0 160 16,0-1 16-16,-4 0 16 0,1 2-352 0,8 3-64 15,-8-1 0-15,8 1-16 0,-7-3-224 0,7 3-32 16,0 0-16-16,0 0 0 0,0 0 336 0,0 0 64 16,7-10 16-16,-1 7 0 0,4 0-304 0,4-1-48 15,4-1-16-15,2 3 0 0,3 0-128 0,5 1-16 16,1 1-16-16,11 1 0 0,-1 2 80 0,-2-4 32 15,0 4 0-15,0 2 0 0,-1-1-208 0,1 1-32 16,0 3-16-16,-9-3 0 0,0 1-160 0,-2 3 0 16,-2-2 144-16,-4 3-144 0,0-3 0 0,-4 2 144 15,-1-2-144-15,-1 2 0 0,-8-1 304 0,-6-8-48 16,0 0-16-16,0 0 0 0,-6 9 272 0,-6 0 48 16,-5-2 16-16,-5 3 0 0,-3-4-192 0,-5 2-48 0,1-6 0 0,-3 1 0 15,1-4-144-15,-9-1-16 16,3-4-16-16,3 0 0 0,0-2-160 0,1-5 128 0,0 2-128 0,3-1 128 15,2 0-128-15,4 2 0 0,3 2 144 0,3 2-144 16,4-1 0-16,4 3 0 0,2 3 0 0,4 1 0 16,4 3 0-16,5 2-160 0,-5-5 160 0,18 10-208 15,4 1 208-15,3 1-192 0,3 0 192 0,4 4-192 16,1-6 192-16,0 4 0 0,1 0 0 0,2 0 0 0,1-4 0 0,-5 0 0 16,-1-5 0-16,1 3 0 0,-1-3 0 0,-3-1 0 15,-2 0 0-15,0-2 0 0,-5 2 0 0,3 0 0 16,-3-3 0-16,-6 0 0 0,-6-2 0 0,-3 1 240 15,-6 0-32-15,-4 0 0 0,-4-1 80 0,-8 0 16 16,-7-1 0-16,2 1 0 0,-11 2-48 0,2 2-16 16,-6-2 0-16,-1 2 0 15,0-2-112-15,0-1-128 0,-1-1 176 0,-9-2-176 0,3 1 160 0,3-2-160 16,4-3 128-16,5 4-128 0,4 0 0 0,6 0 0 16,4 1 0-16,5-2 0 0,4 2 0 0,5-2 0 15,6 1 0-15,5 1 0 0,6-1-160 0,5-1-16 16,3 2 0-16,6-2 0 0,4 0 176 0,-2-2-192 15,3-1 192-15,-1 2-192 0,2-2 192 0,0 2 0 16,3-2 0-16,-9 1-128 0,2 1 128 0,-1-2 0 16,-3 0 0-16,-4 2 0 0,-2 0 0 0,-4-2 0 15,-4 2 0-15,-2 0 128 0,-5-4 0 0,-8 5 16 16,-5 2 0-16,-6 2 0 0,-6 0 16 0,-5 0 0 16,-3 0 0-16,-3 0 0 15,0 0-160-15,-11 0 128 0,1-3-128 0,0 1 128 0,0-3-128 0,2 1 128 16,0 0-128-16,11 2 128 0,1-5-128 0,3 1 0 15,2-1 144-15,4-1-144 0,3 1 0 0,5 0 0 0,3 0 0 0,2-5 128 16,7 3-128-16,7 4 0 0,2-2-128 0,8 3 128 16,2 2-160-16,3-2 160 0,2 2-192 0,2-1 192 15,0 3-128-15,6 3 128 0,-3-1 0 0,-2 2 0 16,-3-4 0-16,-4 4-128 0,-3-1 128 0,-5 3 0 16,-2-1 0-16,-3-2 0 0,-8-3 0 0,2 11 0 15,0-4 0-15,-6 3 0 0,-4-2 0 0,-7 6 0 16,-5 0 0-16,-5-3 0 0,0 2 144 0,-6-1-144 0,1-6 192 0,-2 0-64 15,-2-1 0-15,16-2 0 0,-4-1-128 0,2 1 192 16,0 0-192-16,1-1 192 0,1-1-192 0,3 2 128 16,2-2-128-16,-5 0 128 0,7-1-128 0,11 0 0 15,0 0 0-15,0 0 0 0,0 0 0 0,15 3-176 16,-1-2 48-16,-3 1 0 16,5-2-1312-16,3-2-256 0,2 1-48 0</inkml:trace>
  <inkml:trace contextRef="#ctx0" brushRef="#br2" timeOffset="569.03">712 7243 5519 0,'0'0'496'16,"0"0"-496"-16,-4-5 0 0,1 1 0 0,3 4 3440 0,0 0 592 0,-2-3 112 0,2 3 16 16,-3-3-2720-16,3 3-544 0,0 0-128 0,0 0 0 15,0 0-256-15,0 0-32 0,0 0-16 0,0 0 0 16,4-4-16-16,1 0 0 0,2 3 0 0,-1 1 0 15,2 1 64-15,1 3 0 0,1-1 0 0,0 1 0 16,6-1 64-16,2 5 0 0,0-2 16 0,1 6 0 0,1 0-208 0,2 2-64 16,-2 2 0-16,-1 0 0 0,0-2-80 15,1-1-32-15,-3 3 0 0,1 0 0 0,1-1 112 0,2 1 0 16,-4 2 16-16,0-1 0 0,-3-1-112 0,-1 2-32 16,-1 0 0-16,-2 0 0 0,1 1 0 0,-5 0-16 15,2-1 0-15,-3-1 0 0,-3 1 0 0,1-1 0 16,-2-1 0-16,-1 1 0 0,-3-1 48 0,0 2 16 15,-1-3 0-15,-1 2 0 0,-3-1-16 0,1 2 0 16,-4 0 0-16,0 1 0 0,-2 1 0 0,-1 3 0 16,-1-4 0-16,-2 0 0 0,1 0-96 0,1-1 0 15,1 1-128-15,-2 0 192 0,1-2-192 0,-3-1 128 16,2 0-128-16,1-4 0 0,1 1 128 0,1 0-128 16,0-3 0-16,0 3 144 0,-1-2-144 0,2-1 0 15,-1 2 144-15,0-1-144 0,1-4 0 0,0 0 0 16,1 2 0-16,-1-3 128 0,1 2-128 0,3-4 0 15,1-2 128-15,-1 1-128 0,0-2 0 0,2-1 144 0,0 0-144 16,1-1 0-16,1-2 192 0,4 3-192 0,-4-6 192 0,4 6-192 16,0-10 176-16,0 6-176 0,1 2 160 0,3-2-160 15,0-1 0-15,1 1 0 0,1 1 0 0,1-2 0 16,0-2 0-16,3-1-128 0,2-4 128 0,-1 6 0 16,1-1 0-16,0 1 0 0,2 4 0 0,0-7 0 15,2 1-128-15,0 1 128 0,3-1 0 0,-1 2 0 16,-1-2-160-16,-1 1 160 0,1 0-128 0,-1-3 128 15,-1 2 0-15,1-2 0 0,-1 3 0 0,0-2-128 16,-1 4 128-16,0-1 0 0,-2 1 0 0,-1 0 0 16,-1 0 0-16,-1-1 0 0,0 1 0 0,-3 2 0 0,-6 3 0 0,7-2 0 15,-7 2 0-15,6-4 0 0,-6 4 0 0,6-6 0 16,1 0-128-16,-2 3 128 0,-5 3 0 0,5-3-160 16,-5 3 160-16,5-6 0 0,-5 6 0 0,3-5 0 15,-2-4 0-15,1 1 0 0,-2 2 0 0,0-3 0 16,0 4-144-16,-2-4 144 0,-1 1-176 0,-1-2 176 15,1 2-192-15,-2 0 192 0,0 0 0 0,-2 0 0 16,1-2 0-16,-2 3 0 0,1-5 0 0,-2 1 0 16,-3-2 0-16,1-1 0 0,-1-1 0 0,1-2 0 15,-1-3 0-15,0 2 0 0,-4 0 0 0,2-1 0 16,-2-1 0-16,-2 0 0 0,2 2 0 0,0 0 0 16,1 1 0-16,0 1 0 0,0 1-128 0,1 1 128 15,0-178-192-15,1 362 192 0,0-184 0 0,2 4-128 16,1-2 128-16,-4 2 0 0,2 3 0 0,3 3 0 15,2-1 0-15,7 5 0 0,0 0 0 0,0 0 0 16,-8-4 0-16,8 4 0 0,0 0-144 0,0 0 144 16,0 0-208-16,0 0 80 0,12 6 128 0,0 1 0 0,3 0 0 0,5 6-128 15,1 4-16-15,5 0 0 0,2 1 0 16,2 2 0-16,1 0 144 0,-1 0 0 0,1 3-144 0,-11-8 144 16,2 5 0-16,-1 1 0 0,-1-1 0 0,1-1 128 15,-3 0-128-15,-4-1 0 0,0-2 0 0,0 2 0 16,0-3 0-16,-2 1 0 0,-2-2 0 0,1 1 0 15,-6 0 0-15,-2 2 0 0,1-1 0 0,-1 0 0 16,-3-2 0-16,-3-2 0 0,-2 2 0 0,-2 1 0 0,-6 2 0 0,-1 0 192 16,-4 0-32-16,-4 2 0 0,0 0 112 0,-8 3 32 15,0 0 0-15,-4 6 0 0,-5 0-112 0,0 0 0 16,-3 0-16-16,8-6 0 0,-2 3-176 0,-1 3 128 16,2-4-128-16,2 0 128 15,2-1-1072-15,3-2-208 0,4-2-64 0</inkml:trace>
  <inkml:trace contextRef="#ctx0" brushRef="#br2" timeOffset="2625.69">18928 13937 13183 0,'0'0'576'0,"-1"-12"128"0,1 2-560 0,3-1-144 0,0 2 0 0,2-3 0 16,1 3 352-16,0-1 32 0,0 3 16 0,1-4 0 16,-1 5-400-16,0-2 128 0,1 2-128 0,-1-2 0 15,-1 0 0-15,0 1 128 0,0-2-128 0,0 3 0 16,-5 6 336-16,4-10-16 0,-4 10 0 0,0 0 0 15,4-9 592-15,-4 9 112 0,0 0 32 0,4-10 0 16,-4 10-128-16,2-7-32 0,-2 7 0 0,0 0 0 0,0 0-272 0,0 0-64 16,0 0-16-16,0 0 0 0,0 0-272 0,0 0-48 15,0 0-16-15,0 0 0 0,2 11-16 0,-1 1 0 16,-1 3 0-16,0 1 0 0,0 0 112 0,1 5 16 16,2 1 0-16,-2 6 0 0,4-2-144 0,0 6-32 15,0-2 0-15,2 3 0 0,-2 7-144 0,2-5 160 16,3-2-160-16,-1 3 160 0,3-1-32 0,-1 4-128 15,2-1 192-15,1-1-64 0,0-4 128 0,2-3 0 16,4-1 16-16,0-2 0 0,1-2 112 0,4-4 0 16,1-2 16-16,4 0 0 0,-1 3-32 0,1-6-16 15,3-5 0-15,0 1 0 0,0-4 32 0,1-1 0 0,-4 1 0 16,2-4 0-16,1-2-176 0,0 1-16 0,-3 1-16 0,5-2 0 16,-4-1-176-16,3-1 192 0,-1-1-192 0,0 1 192 15,-2 0-192-15,1-1 128 0,1-4-128 0,0 0 128 16,2 0-128-16,-2-3 0 0,0 0 144 0,2 2-144 15,0-6 0-15,0 4 0 0,1 0 0 0,-1 2 128 16,4-3-128-16,-4 2 0 0,5-2 0 0,-1 4 128 16,0 2-128-16,2-6 0 0,1 0 0 0,-1-1 0 15,-3 2 0-15,4-1 0 0,0 3 0 0,0-3 0 16,-3 0 0-16,4 3 0 0,-1-5 0 0,-2 1 128 16,-2 0-128-16,1-1 0 0,1 0 0 0,-2 0 0 15,-1 3 0-15,-1-1 0 0,-1 6 0 0,-1-4 0 16,-1-2 0-16,-1 6 0 0,-2-1 0 0,1-4 0 15,-2 1 0-15,2-1 0 0,0 3 0 0,-1 2 0 0,-4-1 0 16,1-1 0-16,1 2 0 0,0-1 0 16,-1 3 128-16,-1 4-128 0,0 0 128 0,-2 3-128 0,-1-2 0 0,1 2 0 15,1 6 0-15,0 2-192 0,-4-1 192 0,1 3 0 16,-6 4 0-16,5 3-128 0,-2-1 128 0,-5-1 0 16,0 6 0-16,-2 0-128 0,0 6 128 0,-3-3 0 15,-3-5 0-15,-1 0 0 0,0 2 0 0,0-3 0 16,-3 3 0-16,-2-6 0 0,-3-3 0 0,2 0 0 15,-2 0 128-15,1 2-128 0,-2 0 176 0,0-1-48 16,0-3 0-16,0 0 0 0,1 1 0 0,-4-1-128 16,3 1 192-16,-1-3-64 0,2-3-128 0,-3 0 0 15,1 0 144-15,-1-1-144 0,0-4 128 0,1 3-128 16,-2-3 128-16,1 2-128 0,-2-3 160 0,8-5-32 16,-10 4-128-16,10-4 192 0,-9 4-64 0,0 1-128 15,0-9 176-15,9 4-176 0,0 0 240 0,-10-3-64 0,10 3-16 0,-6-6 0 16,-1-4-32-16,5 1 0 0,-2-4 0 0,5 1 0 15,3 0 0-15,-1-3-128 0,-1-2 192 0,2 0-64 16,1-2-128-16,2-1 192 0,0 0-192 0,3 0 192 16,1-3-192-16,0 3 128 0,2 1-128 0,1-1 128 15,3 1-128-15,5 2 0 0,0-1 0 0,1 3-176 16,2-1 176-16,-1 5 0 0,2-3 0 0,2 2-128 16,3 2 128-16,1-2-128 0,-1-1 128 0,-1 6-128 15,1 2 128-15,2-1 0 0,2 1-144 0,3 1 144 16,-2-2 0-16,-2 3 0 0,6 5 0 0,-2-4 0 15,-1 0 0-15,-2 0 0 0,0 2 0 0,-2 2 0 16,1-1 0-16,-4-1 0 0,2 0-144 0,-3 3 144 0,-3 4 0 16,1-2-128-16,2 0 128 0,-1 3 0 0,0-3 0 0,0 5 0 15,1-1 0-15,1 3 0 0,1-9 0 0,-1 4 0 16,2 3 0-16,0-5 0 0,1 1 0 0,0-4 0 16,1-7 0-16,0 3-160 0,-3 1 160 0,2-2 0 15,2 0 0-15,0-5 0 0,2-1 0 0,0 0 0 16,0 2 128-16,0-6-128 0,1-5 0 0,-3-1 128 15,-2-1-128-15,3-1 0 0,-3 2 0 0,-1-2 144 16,-3-7-144-16,0 2 0 0,-2-3 128 0,1-1-128 16,1-5 0-16,-1 3 0 0,0 1 144 0,0-2-144 15,0 2 0-15,0 3 144 0,0-1-144 0,0 3 0 16,-1-3 0-16,-2 4 0 0,-1-3 128 0,-2 4-128 16,-4-3 128-16,2 4-128 0,-5-4 192 0,2 2-64 0,-1 0 0 0,1-1 0 15,-3 3-128-15,-1 3 160 0,-2 2-160 0,-1 2 160 16,2-3-160-16,-5 3 0 0,0 2 0 0,-1 4 0 15,0-1 0-15,-1 6 0 0,-2-6 0 0,-3 11-176 32,0 0-1040-32,0 0-224 0,0 0-32 0,0 0-9520 0,0 0-1888 0</inkml:trace>
  <inkml:trace contextRef="#ctx0" brushRef="#br2" timeOffset="4262.32">0 7903 11231 0,'78'-23'992'0,"-70"20"-800"0,3 0-192 0,0 1 0 0,2 0 288 0,1-1 16 0,0-1 0 0,1 2 0 16,1-1 0-16,2 2 0 0,1 0 0 0,0 1 0 15,2-1-112-15,-2-1 0 0,2 1-16 0,16-1 0 16,-6-1-176-16,-4 2 0 0,-2-2 0 0,0 1 0 15,0-1 0-15,-4 1 0 0,-1-1 0 0,2-1 0 16,-2 2 0-16,1-1 0 0,-1 1 0 0,0-1 0 16,-1 2 0-16,2-1 0 0,-1-3 0 0</inkml:trace>
  <inkml:trace contextRef="#ctx0" brushRef="#br2" timeOffset="4654.54">655 7279 2751 0,'0'0'256'15,"0"0"-256"-15,10-7 0 0,-3 5 0 0,2 1 2000 0,3-1 368 0,0 1 64 0,5 1 0 16,1 0-1664-16,1 1-320 0,1 2-80 0,21 2-16 16,-3 1-160-16,-2 2-16 0,-3 3-16 0,-2 2 0 15,0 0-16-15,-3 2 0 0,-1-1 0 0,-3 0 0 16,-3 1-144-16,-2-1 0 0,-1 2 0 0,-4 0 128 15,-2 2-128-15,-3 0 0 0,-3-1 0 0,-1 1 0 16,-5 0 0-16,-4 1 0 0,-1 1 0 0,-4 1 0 16,-9 0 192-16,-3 2-32 0,-5 0-16 0,-3 4 0 15,-4-2 32-15,-4 3 0 0,-5-1 0 0</inkml:trace>
  <inkml:trace contextRef="#ctx0" brushRef="#br2" timeOffset="17363.85">744 4277 3679 0,'0'0'160'0,"-7"-3"32"0,1-1-192 0,-2 2 0 16,-1-1 0-16,3 3 0 0,0 0 2304 0,-2 3 400 16,0-2 96-16,1 1 16 0,-1 4-1712 0,-1-3-336 15,2 0-64-15,-2 3 0 0,0 1-160 0,2-4-32 16,1 3 0-16,0 0 0 0,-1-1-96 0,2 0-32 15,2 4 0-15,0-4 0 0,-2 1 0 0,1 2-16 16,2-3 0-16,-1 4 0 0,0-1 16 0,2 0 16 16,1 3 0-16,-2 0 0 0,0-1-32 0,2 3-16 15,2 1 0-15,0-1 0 0,1 1-160 0,1 0-48 16,1 0 0-16,1-3 0 0,0-1-16 0,-1 0-128 16,3-3 192-16,1-2-64 0,0-3 160 0,-2 0 32 0,2-4 0 0,2 0 0 15,-1-2 128-15,0-1 16 16,0-4 16-16,0 1 0 0,0-4-192 0,4-4-32 0,-1 0-16 0,-1 1 0 15,-2 1-240-15,-1-2 144 0,-2 0-144 0,1 1 128 16,-2-1-128-16,-1 5 0 0,0 0 0 0,-1 2 128 16,0 1-128-16,0 3 0 0,0-1 0 15,-4 6 0-15,0 0 0 0,0 0 0 0,6 10 0 0,-1-1 0 16,0 3-160-16,0 2 160 0,0 4 0 0,2-1-144 16,-1-2 144-16,2-2 0 0,1-1 0 0,2 1 0 15,-3-4 0-15,2 1 0 0,1-4 0 0,1 1 0 16,0-5 0-16,0 0 0 0,1-4 128 0,-1 0-128 15,3-5 0-15,1 2 144 0,-1-6-144 0,0 1 0 16,-1-4-1472-16,0 0-384 0,-1-3-96 0</inkml:trace>
  <inkml:trace contextRef="#ctx0" brushRef="#br2" timeOffset="17646.99">1258 3768 17103 0,'0'0'752'0,"-1"-6"160"0,0-1-720 0,0 1-192 15,1 1 0-15,0 5 0 0,0 0 576 0,0 0 96 0,0 0 16 0,-3 6 0 16,1 3 64-16,-2 1 16 0,1 4 0 0,-2 4 0 16,3 2-192-16,-2 6-48 15,-1 1 0-15,1 4 0 0,0 2-112 0,1 2-32 0,0-2 0 0,0 0 0 16,2 1-128-16,1-1-48 15,1-1 0-15,2 0 0 0,-1-8-208 0,1-1-208 0,-1-4 32 0,3-3 16 32,-2-2-784-32,1-1-144 0,0-7-48 0,-4-6 0 15,0 0-80-15,0 0-32 0,0 0 0 0</inkml:trace>
  <inkml:trace contextRef="#ctx0" brushRef="#br2" timeOffset="17786.05">1087 4118 9215 0,'0'0'816'0,"0"0"-656"0,0 0-160 0,0 0 0 15,0 0 1856-15,0 0 320 0,0 0 80 0,0 0 16 16,7 1-1088-16,5-1-224 0,2-4-32 0,2 0-16 0,3 0-368 0,3 1-80 16,3-1-16-16,3-1 0 0,2-3-304 0,4 2-144 15,0-2 128-15,3 3-128 16,3 1-832-16,-4-1-240 0</inkml:trace>
  <inkml:trace contextRef="#ctx0" brushRef="#br2" timeOffset="18480.86">800 5032 7359 0,'0'0'656'0,"0"0"-528"15,0 0-128-15,0 0 0 0,0 0 1408 0,0 0 256 16,0 0 64-16,2 7 0 0,-2-7-832 0,1 9-144 16,-1-9-48-16,2 5 0 0,-2-5 48 0,2 8 0 15,-2-8 0-15,4 5 0 0,-4-5 160 0,6 4 48 16,2-1 0-16,0-1 0 0,-1-4-80 0,3 0-16 15,3-1 0-15,1 1 0 0,3-3-240 0,0-3-48 16,2 3-16-16,1-4 0 0,-1 3-304 0,0-1-48 16,0-3-16-16,1 1 0 0,-2-2 32 0,-2-2 0 15,-2 3 0-15,0-4 0 0,0 1-96 0,-2 1-128 16,-3 0 176-16,0-2-176 0,-2 3 144 0,-2 2-144 16,0-1 0-16,-1 2 144 0,-4-1-144 0,0 2 0 15,0 2 144-15,-4-3-144 0,4 8 0 0,-6-3 144 16,-2 0-144-16,1 1 0 0,-3 0 0 0,-2 0 0 15,1 4 0-15,-2 0 0 0,-2 1 0 0,-1 1 0 16,0 5 0-16,-2 1-144 0,-2 4 144 0,-4 2-128 16,1 2 128-16,-1 1-128 0,1 1 128 0,1 3 0 15,1 1 0-15,1-1 0 0,4 1 0 0,2 1 128 16,3-5-128-16,3-1 176 0,3-1-48 0,2-2-128 0,3-3 192 0,3-3-64 16,2 2-128-16,4-5 0 0,1 1 144 0,3-4-144 15,2 0 0-15,3-3-160 0,3-2 16 0,1-2 0 31,1 0-576-31,0-2-112 0,0-2-32 0,-1 3 0 0,-1-5-1520 0,0 1-304 16</inkml:trace>
  <inkml:trace contextRef="#ctx0" brushRef="#br2" timeOffset="18886.39">1563 4770 9215 0,'0'0'816'0,"0"0"-656"16,0 0-160-16,8-5 0 0,-2 0 2112 0,-6 5 400 15,0 0 80-15,0 0 16 0,0 0-1408 0,0 0-288 16,0 0-48-16,0 0-16 0,0 0-16 0,-7 6 0 16,-3 4 0-16,-2 2 0 0,1 1-224 0,-3 4-48 15,-1 1-16-15,1 0 0 0,-3-2 48 0,2 2 16 16,0 1 0-16,-1 1 0 0,2-1-272 0,2-1-48 15,-2 0-16-15,3-3 0 0,3-1-144 0,0-4-128 16,2 1 192-16,2-8-192 0,4-3 288 0,0 0-48 16,0 0-16-16,0 0 0 0,0 0 128 0,0 0 32 15,0 0 0-15,7-3 0 0,1-6-128 0,1 0-32 16,1 2 0-16,0 0 0 0,0 3-224 0,1-1 128 0,0-1-128 0,0 0 0 16,1 4 0-16,-2-2 0 0,-1-2 0 0,0 2 0 15,-2 1 0-15,1 2 0 0,-2-1 0 0,1-1 0 16,-1-2 0-16,1 2 0 0,-7 3 0 0,0 0 0 15,0 0 0-15,0 0 0 0,6-1 0 0,-6 1 0 16,0 0 0-16,6-1-256 0,-6 1 16 0,7-1 16 16,-7 1-1424-1,0 0-272-15,0 0-64 0,5-2-6448 0,4 0-1280 0</inkml:trace>
  <inkml:trace contextRef="#ctx0" brushRef="#br2" timeOffset="19434.72">1640 4812 5519 0,'0'0'496'0,"0"0"-496"0,0 0 0 0,0 0 0 16,0 0 2512-16,0 0 416 0,0 0 80 0,0 0 0 15,0 0-1648-15,0 0-336 0,0 0-64 0,0 0 0 16,0 0-224-16,0 0-32 0,0 0-16 0,0 0 0 16,0 0 16-16,0 0 0 0,1 7 0 0,-1 5 0 15,0-2-80-15,0 3-16 0,-1 2 0 0,1-1 0 0,0 2-128 0,0 2-32 16,0 1 0-16,-2 2 0 0,1-1-160 0,-1 3-32 16,2 3-16-16,-2-1 0 0,1 3-112 0,0-4-128 15,0 5 176-15,-2-5-176 0,0 2 176 0,2-1-176 16,0-2 160-16,1 0-160 0,-1 1 160 0,1-4-160 15,1 1 160-15,0-5-160 0,0-1 160 0,1 1-160 16,-1-2 160-16,3-2-160 0,0 1 128 0,-2-4-128 16,-2-9 0-16,4 9 144 0,0-3-144 0,-4-6 0 15,0 0 0-15,0 0 0 0,5 8 128 0,0-6-128 16,-5-2 0-16,0 0 128 0,0 0-384 0,6-6-96 16,-1-2-16-16,-1 2 0 15,0-3-1680-15,1 5-352 0,-5 4-64 0</inkml:trace>
  <inkml:trace contextRef="#ctx0" brushRef="#br2" timeOffset="19851.21">1890 4641 11967 0,'0'0'1072'0,"0"0"-864"0,0 0-208 0,0 0 0 16,0 0 1088-16,-6 3 192 0,1-1 16 0,1 6 16 0,0 0-384 0,0 4-80 16,2 2-16-16,-1-1 0 0,1 2-96 15,0 3-32-15,1 1 0 0,1 3 0 0,3-2-208 0,0 0-48 16,1 0-16-16,3-3 0 0,0 1-192 0,1-1-48 15,0-3 0-15,0-4 0 0,4 1 96 0,-2-4 16 16,1 1 0-16,1-4 0 0,-1-4 336 0,1-2 80 16,-1-5 16-16,2 0 0 0,2-1-32 0,-1-3-16 15,-1-2 0-15,0-1 0 0,-2 0-352 0,-1-1-64 16,-1-4-16-16,-3 1 0 0,-2 1-96 0,1 0-32 16,-2-1 0-16,1 0 0 0,-4 0-128 0,0 2 192 15,0-1-192-15,0 4 192 0,0 3-192 0,1 0 0 16,0 4 0-16,-1 6 0 15,0 0-416-15,0 0-112 0,0 0-32 0,0 0-13296 0</inkml:trace>
  <inkml:trace contextRef="#ctx0" brushRef="#br2" timeOffset="20106.06">2278 4593 15887 0,'0'0'704'0,"0"0"144"0,0 0-672 0,0 0-176 0,0 0 0 15,0 0 0-15,0 0 896 0,4 9 160 0,-2-3 32 0,-1 6 0 16,-1-1 160-16,0 2 32 0,0 1 16 0,0 1 0 16,0 3-336-16,0 1-80 0,-1-1-16 0,0 0 0 15,0 1-336-15,2 0-64 0,-1-2-16 0,0 0 0 0,0 0-320 0,0-5-128 16,0-3 0-16,1 1 0 15,0-2-416-15,-1-8-176 0,0 0-48 0,8-3-11744 16</inkml:trace>
  <inkml:trace contextRef="#ctx0" brushRef="#br2" timeOffset="20867.31">2737 4846 6447 0,'0'0'272'0,"0"0"80"0,0 0-352 0,0 0 0 15,0 0 0-15,0 0 0 0,0 0 2928 0,6 4 512 0,2-2 96 16,-1 1 32-16,1-4-2144 0,1-1-416 16,0-3-96-16,0-2-16 0,1 2-272 0,0-4-64 15,1 0-16-15,1-7 0 0,1 1-112 0,-1 0-32 0,1-2 0 0,1 2 0 16,0-3 192-16,0 1 48 0,1-6 0 0,0 1 0 16,-1-1-128-16,-1-2 0 0,1-1-16 0,0 2 0 15,-1-2-144-15,-2 0-32 0,-1-4 0 0,-2 0 0 16,-2 1-144-16,-2-4-48 0,-4-2 0 15,0-4 0-15,-1 3-128 0,-2 0 0 0,0 0 0 0,-4 5 0 16,1 0 0-16,0 6-176 0,-2 3 48 0,0 3 0 16,2 6 128-16,-2 4 0 0,-1 7 0 0,1 6 0 15,-1 5 0-15,0 6 0 0,-3 4 0 0,2 5 0 16,1 7 0-16,0 3 0 0,2 4 160 0,0 3-160 16,5 6 144-16,-5 1-144 0,4 2 128 0,0 0-128 0,2 0 0 0,1-7 0 15,1-1 128-15,2-5-128 0,0-3 0 0,4-4 0 16,-2-3 0-16,1-4 128 15,-1-2-464-15,3-5-112 0,-2-3 0 0,1-5-8704 16,-1-3-1744-16</inkml:trace>
  <inkml:trace contextRef="#ctx0" brushRef="#br2" timeOffset="20998.79">2522 4287 20271 0,'-27'0'896'0,"17"2"192"0,0 2-880 0,1 1-208 15,0-1 0-15,3 5 0 0,1-2 3184 0,-3 9 592 16,2 2 112-16,3-1 16 16,1 1-3616-16,3-1-736 0,3-1-128 0</inkml:trace>
  <inkml:trace contextRef="#ctx0" brushRef="#br2" timeOffset="24019.65">10859 3983 6447 0,'0'0'576'0,"10"-5"-576"15,1 1 0-15,-4 0 0 0,3-1 2144 0,-1 3 320 0,-9 2 64 0,10-4 16 16,2-3-1952-16,-3 1-384 0,-9 6-80 0,6-8 0 15,2 0-128-15,-3 0 0 0,-3-1 0 0,-2 9 128 16,0 0 16-16,0-8 16 0,0 8 0 0,-2-10 0 16,2 10 416-16,-4-9 64 0,4 9 32 0,-6-11 0 15,-2 5-32-15,-1 2-16 0,2-1 0 0,-5 1 0 16,-1 1-144-16,1 2-32 0,-2 0 0 0,0 1 0 16,-2 0-64-16,1-2-32 0,-5 1 0 0,2 1 0 15,0 3 32-15,-2-2 0 0,-2 2 0 0,-1 0 0 16,1 0-64-16,-4 2 0 0,2-1 0 0,-1 0 0 15,-3-2-80-15,-3 1-32 0,-2-1 0 0,-1-2 0 16,-2 0 0-16,2-2 0 0,1-2 0 0,-2 1 0 16,1 1-16-16,-2 1 0 0,1-2 0 0,-1-2 0 15,-1 1 48-15,-1 2 0 0,-1-2 0 0,-3 4 0 16,-4-2 16-16,-1 0 0 0,-2-3 0 0,0 1 0 0,2 1-64 16,-1 1 0-16,0-2 0 0,-1 0 0 0,2 3-64 0,-2 1 0 15,-5 1-128-15,-2-3 192 0,-5-5-192 0,3 2 128 16,1-1-128-16,0 2 0 0,-2 3 0 0,1-2 128 15,-2 3-128-15,-4-2 0 0,-3-2 0 0,1-1 0 16,1 1 0-16,1 2 0 0,0-2 128 0,0-1-128 16,-1 1 0-16,-2 0 0 0,-4 1 0 0,1 0 128 15,2-4-128-15,1 2 0 0,0 0 0 0,-2-1 128 16,-2 2-128-16,-3 0 0 0,-2 2 128 0,1-1-128 16,1-1 0-16,2 3 144 0,-5 0-144 0,-3-1 160 15,-5 1-160-15,3 0 160 0,0 1-32 0,1 0-128 16,2 0 192-16,-5 1-64 0,-5 2-128 0,3-2 0 15,1-1 0-15,2 0 0 0,2-1 0 0,0-1 0 0,-4 1 0 0,0 1 0 16,0 1 0-16,2 2 0 0,1-2 0 0,0 3 128 16,0-1-128-16,-5-1 0 0,-2-2 0 0,2 3 0 15,1-1 0-15,1 1 0 0,0 1 144 0,-3-1-144 16,-2 0 0-16,1 2 128 0,4 1-128 0,0-1 0 16,2-2 128-16,1 1-128 0,-7-2 128 0,6 0-128 15,2-4 128-15,2 4-128 0,1 1 160 0,1 0-160 16,-3-2 0-16,1-1 128 0,4-1-128 0,1 0 0 15,3-1 0-15,-1 1 144 0,-2-1-144 0,-2 0 128 16,-1 0 0-16,2 1 0 0,2-2 0 0,3 3 0 16,1 3-128-16,-1-3 160 0,-2-2-160 0,0 0 160 15,4-3-160-15,2-2 128 0,1 2-128 0,1 3 128 16,6 0-128-16,-3 0 0 0,-3-3 0 0,3 0 0 16,0 0 128-16,3-3-128 0,2 2 0 0,4 1 128 0,0-3-128 0,2 2 0 15,1 2 144-15,-1-4-144 0,-1 2 0 0,3 1 0 16,-4-4 0-16,3 2 128 0,2-1-128 0,2 1 0 15,0-4 0-15,2 3 0 0,0-2 0 0,1 4 144 16,-3-5-144-16,1 4 0 0,-3 0 0 0,2 1 0 16,-1 1 0-16,2 1 0 0,-1-2 0 0,2 3 0 15,0 1 0-15,2-1 0 0,1 1 0 0,0-2 0 16,0-1 0-16,0 0 0 0,1 2 0 0,-2 1 0 16,-1-2 0-16,1 0 0 0,3 1 0 0,1 2 0 15,1 0 0-15,15 0 0 0,-2-1 0 0,-1-1 0 16,-1-3 0-16,-2 3 0 0,0-1 0 0,2 1 0 15,1-1 0-15,-18-3 0 0,8 2 0 0,4 2 0 0,5-1 0 0,2-1 0 16,3 2 0-16,1 0 0 0,1-1 0 0,1 2 0 16,3-2 0-16,0 1 0 0,2 1 0 0,-1 0 0 15,2 1 0-15,-1 1 0 0,1-1 0 0,0 1-144 16,1 1 144-16,1 0 0 0,0 2 0 0,2 1-128 16,-1 2 128-16,2-2 0 0,0 2 0 0,0 3-128 15,1 0 128-15,2 3 0 0,-1 2 0 0,1 1 0 16,1 0 0-16,0 4 0 0,2 3 0 0,0 1-128 15,0 1 128-15,2 2 0 0,-2-1 0 0,2 3 0 16,-1-3 0-16,1 3 0 0,-2-1 0 0,0 2 0 16,0-4 0-16,-2 5 0 0,1 1 0 0,-1 4 0 15,-2 1 0-15,1-13 0 0,-2 4 0 0,-1 5 0 16,1 1 0-16,-2 0 0 0,1 0 0 0,-2 0 0 16,1 0 0-16,-7 27 0 0,2-14 0 0,1-3 0 0,0-5 0 0,0-1 0 15,2 2 0-15,-1 4 0 0,0 1 0 0,1-1 128 16,2 0-128-16,-1-5 0 0,0-1 0 0,2-1 0 15,0-2 0-15,-1-1 0 0,2-1 0 0,-1-3 128 16,2-16-128-16,4-13 0 0,0 0 0 0,0 0 0 16,0 0 0-16,0 0 0 0,0 0 0 0,0 0 0 15,0 0 0-15,0 0 128 0,0 0-128 0,0 0 0 16,0 0 0-16,0 0 0 0,0 0 0 0,0 0 0 16,0 0 0-16,0 0 0 0,0 0 0 0,0 0 128 15,0 0-128-15,0 0 0 0,0 0 0 0,0 0 0 16,0 0 0-16,0 0 0 0,0 0 0 0,0 0 0 15,0 0 0-15,0 0 0 0,0 0 0 0,0 0 0 0,0 0 0 0,0 0 0 16,0 0 0-16,0 0 0 0,0 0 0 0,0 0-128 16,0 0 128-16,0 0 0 0,0 0 0 0,8 638 0 15,7-632 0-15,3-1 0 0,1 2 0 0,2-4 0 16,0 0 0-16,-6-3 0 0,0 1 128 0,4 0-128 16,3 1 0-16,2-1 0 0,1 0 0 0,3 1 128 15,0-1 0-15,26 3 0 0,-7-2 0 0,-4-1 0 16,-4-1-128-16,-2 0 0 0,-1-2 0 0,1 2-128 15,1-1 128-15,-17 2 0 0,7-1 0 0,3 0 0 16,3 1 0-16,6 0 0 0,-1 1 0 0,3-2 0 16,0 1 0-16,34 0 0 0,-12-2 0 0,-4 0 0 15,-3 1 0-15,-1-2 0 0,-2 2 0 0,1 0 0 16,0 0 0-16,-25 2 0 0,6-1 0 0,2 3 128 16,3-2-128-16,2 2 0 0,3-3 0 0,1 1 128 0,1-2-128 15,46-2 0-15,-13 1 0 0,-3 1 128 0,-7 0-128 16,-5 1 0-16,-6-1 0 0,0 2 0 0,1-1 0 15,1 2 0-15,-1-2 0 0,4 0 128 0,0-1-128 0,-2 1 0 16,-3 1 0-16,0-1 0 0,-1 0 0 0,1-1 0 16,1-1 0-16,3 0 0 0,3-1 0 0,0 1 0 15,-1-1 0-15,-1 0 0 0,3 1 0 0,-2-2 128 16,0 0-128-16,3 0 0 0,2 1 0 0,-1 0 0 16,-7 0 0-16,2 2 128 0,-3 0-128 0,2 1 0 15,-1 0 0-15,4 2 0 0,1-1 0 0,-2 0 0 16,-2 0 0-16,-3 1 0 0,-1 1 0 0,-1-1 0 15,1-1 0-15,2 0 0 0,4 2 0 0,-5-1 0 16,-1 0 0-16,1 0 0 0,-2-1 0 0,-1 2 0 16,-1 0 0-16,4-3 0 0,2 1 0 0,-1-2 0 0,0 0 0 15,-2 0 0-15,-3-2 0 0,-1 2 0 0,1 0 0 16,0-1 0-16,1-3 0 0,1 3 0 0,6 0 0 16,-4-1 128-16,-1 1-128 0,-2 0 0 0,1 0 0 0,-2-1 0 15,0 0 0-15,1-1 0 0,3-1 0 0,0 2 128 16,1-1-128-16,-2 1 0 0,-4 1 0 0,1-2 128 15,1-3-128-15,1 1 0 0,-1-1 128 0,2 1-128 16,2-1 0-16,0 2 0 0,-3 3 0 0,1-4 0 16,-2-3 0-16,-1 3 0 0,-1-4 0 0,3 3 0 15,2 2 0-15,2 2 128 0,-2-4-128 0,-2 1 0 16,-3 0 0-16,0 0 0 0,-2-1 0 0,4 3 0 16,-1 2 0-16,4 0 128 0,0 2-128 0,-1-2 0 15,-3-2 0-15,-1-1 0 0,-2-1 0 0,1 2 0 16,0 1 0-16,1 1 0 0,2 0 0 0,0 1 128 15,2-3-128-15,-3-1 176 0,-3-3-176 0,-1 2 192 0,1 0-32 0,-1 1 0 16,0 4 0-16,2-2 0 0,0 0-32 0,1-2-128 16,0 2 192-16,-3-2-64 0,-2 0-128 0,0 1 192 15,-1 2-192-15,3 0 192 0,-3 1-192 0,4 0 0 16,0-1 144-16,2-1-144 0,0 2 0 0,-1 0 128 16,-4 0-128-16,-3-1 0 0,0-1 0 0,1 0 0 15,-2 2 0-15,0 2 0 0,0 1 0 0,-1-1 0 16,-2 0 0-16,1-1 128 0,-1-1-128 0,-2 0 0 15,-3 0 0-15,0 2 0 0,-1 0 0 0,-1 2 0 16,-3 0 0-16,-1-2 0 0,0 1 0 0,-3 1 0 16,2 1 0-16,-1-1 128 0,-5-2-128 0,2 3 128 15,-2 2-128-15,-2-2 128 0,-2-4 0 0,-2 2 0 16,-1-1 0-16,-2 1 0 0,-3 0-128 0,-2 1 144 0,0-3-144 0,-1 2 160 16,-1-2-160-16,0 1 0 0,1-2 0 0,-11 0 128 15,0 0-128-15,10 0 0 0,-10 0 0 0,0 0 0 16,7-4 128-16,-7 4-128 0,7-5 128 0,-3-4-128 15,-2 1 128-15,-2-3-128 0,-1 2 0 0,0-4 128 16,-2 0-128-16,-1-1 0 0,0 2 0 0,2-2 128 16,-2-4-128-16,2 0 0 0,-1-3 144 0,0-2-144 15,0-2 0-15,0 4 0 0,1-6 0 0,0 2 128 16,0-4-128-16,0-2 0 0,2-3 0 0,0-2 0 16,0-1 0-16,0 2 0 0,-1-2 0 0,1-3 0 15,0 1 0-15,1-2 0 0,1-3 0 0,-1 2 128 16,-1 4-128-16,0-3 0 0,0 0 0 0,0 2 0 0,-1 0 0 15,1 2 0-15,0 1 0 0,0 1 0 0,0-2 0 0,2 1 0 16,0 3 0-16,-1 1 0 0,1 2 0 0,2-1 0 16,-3 0 0-16,2-1 0 0,0 2 0 0,0-1 0 15,1 1 0-15,0 1 0 0,0-1 0 0,0 3 0 16,-2 2 0-16,2 4 0 0,0 1 0 0,-2 2 0 16,1 2 0-16,-1 0-128 0,1 1 128 0,1 4 0 15,0 1 0-15,-4 10 0 0,0 0 0 0,0 0 0 16,0 0 0-16,0 0 0 0,0 0 0 0,0 0-128 15,0 0 128-15,0 0 0 0,8 2 0 0,-8-2 0 16,8 10 0-16,-2-3 0 0,-6-7-128 0,7 7 128 16,-7-7-128-16,9 12 128 15,0 0-1408-15,-1-1-208 0,6 5-48 0,3-3-15168 0</inkml:trace>
  <inkml:trace contextRef="#ctx0" brushRef="#br2" timeOffset="30257.07">341 3494 15663 0,'0'0'688'0,"-5"-6"144"0,1-2-656 0,4 8-176 0,-3-8 0 0,3 8 0 16,0 0 528-16,-2-9 80 0,2 9 16 0,0 0 0 16,0 0-96-16,0 0-16 0,0 0 0 0,0 0 0 0,0 0-512 0,0 0 0 15,0 0 0-15,0 0 0 0,0 0 0 0,0 0 0 16,0 0 0-16,0 0 0 0,0 0 0 0,0 0 0 15,10 3 0-15,-3 4 0 0,0 1 176 0,-3 5-32 16,-2 2 0-16,1 4 0 0,-1 0 96 0,1 8 16 16,-1 3 0-16,0 4 0 0,-1 5 32 0,0 0 16 15,0 2 0-15,1-1 0 0,-2 5 16 0,0-1 16 16,0-3 0-16,-2 5 0 0,0 2-128 0,-1 8-16 16,-3 2-16-16,1 0 0 0,0-1-176 0,0-2 160 15,0-6-160-15,0-1 160 0,1-6-160 0,-1 3 0 16,1-2 0-16,0 5 128 0,-1 1 0 0,1-1 0 15,0 0 0-15,1-5 0 0,-3 1 64 0,1-6 0 16,2-4 0-16,-1-3 0 0,0-1 48 0,-1 1 16 0,1-5 0 0,0 4 0 16,-1 0-32-16,0-1 0 0,-3 2 0 0,1 2 0 15,-1-1-96-15,3-15-128 0,-3 2 176 0,2 2-176 16,-2-1 144-16,1 2-144 0,-2 1 0 0,0 0 144 16,0-3-144-16,-7 15 0 0,0-8 144 0,4-1-144 15,0-6 0-15,1-1 144 0,1-1-144 0,-1-2 0 16,1-2 0-16,3-1 0 0,2 0 0 0,-2 1 0 15,2-4 128-15,1 0-128 0,2 1 0 0,-2-3 0 16,4-8 208-16,-1 13-16 0,1-13 0 0,0 10 0 16,2 0 64-16,1 2 16 0,-3-12 0 0,4 8 0 15,-4-8-272-15,7 12 160 0,0-4-160 0,-1 0 128 16,2-1-128-16,-1-1 0 0,-7-6 144 0,10 9-144 16,1-4 0-16,0 0 0 0,-2 0 0 0,2-1 128 15,-1-1-128-15,2 2 0 0,1 0 0 0,-5-3 128 16,3 1-128-16,1-2 128 0,2 2-128 0,3-1 128 0,1 1-128 0,1 1 0 15,1-2 0-15,21 1-128 0,-8 1 128 0,0-2 0 16,1-2 0-16,-3-2 0 0,0 0 0 0,0 2 0 16,-1-1 0-16,2 0 0 0,1-2 0 0,-12 2 0 15,3-4 0-15,6 1 128 0,3 0-128 0,4 2 0 16,1-2 0-16,3-3 128 0,2 1-128 0,36-3 0 16,-15 0 0-16,-6 0 0 0,-1 1 0 0,-25 5 0 15,4-1 0-15,6-1 0 0,5 1 0 0,3 2 0 16,4-1 0-16,1 1 0 0,0-2 0 0,51 0 0 15,-17 0 0-15,-6 3 0 0,-6 1 0 0,-1 1 0 16,-1-1 0-16,-2 0-128 0,-3-1 128 0,0 1 0 0,2 0 0 16,3 0 0-16,0 0 0 0,1 0 0 0,-2 0 0 0,0 0 0 15,-3 0 0-15,5 0 0 0,2 2 0 0,-1-2 0 16,3 0 0-16,-2-2 0 0,-1 2 0 0,2-3 0 16,5 2 0-16,1 0 0 0,2-4 0 0,-1 2 0 15,-7 1 0-15,4-2 0 0,1 0 0 0,5-1 0 16,3 0 0-16,-5 2 0 0,-5 0 0 0,2-3 0 15,0 1 0-15,4 0 0 0,3 0 0 0,-3-1 0 16,-5 1 0-16,1 2 0 0,-2-3 0 0,2 2 0 16,3-1 0-16,-2 1 0 0,-4-1 0 0,0 1 128 15,-2-1-128-15,4 1 0 0,2 2 0 0,-2-2 128 16,-3 1-128-16,0 1 0 0,-1-2 0 0,1 3 0 16,2 0 0-16,4 1 0 0,-4 1 0 0,-1-1 0 15,0-3 0-15,0-1 0 0,3 3 0 0,0 0 0 16,1 0 0-16,-6-2 0 0,-1 1 0 0,-1 0 0 0,-1-2 0 15,3-1 0-15,3 2 0 0,-3-1 0 0,-6 0 0 0,-1-1 0 16,2 2 0-16,-2 2 0 0,1 1 0 0,-1-1 0 16,-1 0 0-16,-2-1 0 0,-4 0 0 0,-2 2 0 15,1 0 0-15,0 0 0 0,2 0 128 0,0 0-128 16,0 0 128-16,-1 0-128 0,-7-3 144 0,2-1-144 16,-2-1 192-16,3 3-192 0,0 0 176 0,2 1-176 15,3 0 160-15,-5 1-160 0,-5-4 144 0,0-1-144 16,-2 1 128-16,1 3-128 0,0 0 0 0,1 1 128 15,1 0-128-15,0-3 0 0,-1-1 128 0,-4-3-128 16,-2-1 0-16,-3-1 128 0,0 3-128 0,-2 3 0 16,1 1 144-16,-3-3-144 0,1 1 0 0,-1 0 0 0,0 1 0 15,0 2 128-15,-2 0-128 0,-2 0 144 16,-6-1-144-16,-2-1 160 0,-3 0-160 0,-1 0 0 0,-2 1 144 0,-1 2-144 16,-1 0 0-16,-1 0 128 0,-1 1-128 0,-2-1 0 15,-2-1 0-15,-3 1 128 0,2-1-128 0,-3 1 0 16,-2 0 0-16,0 0 144 0,-1-2-144 0,-10 2 0 15,13-3 192-15,-6-4-64 0,1 2 0 0,-2 0-128 16,1-5 288-16,0 2-48 0,-4-4-16 0,2 0 0 16,0-1 0-16,0-1 0 0,-1 0 0 0,1-1 0 15,0-1-96-15,0-1 0 0,1 1-128 0,1-3 192 16,-1-3-192-16,2 0 0 0,1-4 0 0,-1 0 0 16,3 1 0-16,0-4 128 0,2 1-128 0,0 0 0 15,-1-4 0-15,1 1 0 0,-2 2 128 0,1-3-128 16,1-2 0-16,-2 1 0 0,-1 0 0 0,0 0 0 15,2 1 0-15,-5-3 0 0,4-4 0 0,-4 1 0 16,1 3 0-16,2-1 0 0,-2 0 0 0,-1 0 0 0,0-3 0 0,0 1 0 16,0 1 0-16,0 4 0 0,2 2 0 15,-1 0 0-15,-2-1 0 0,0 3 0 0,0 1 0 0,-1 1 0 16,0 3 0-16,0 3 0 0,-1-3 0 0,-3 5 0 16,3 1 0-16,-2 1 0 0,1 4 0 0,-1 0 0 15,0 1 0-15,-2 4 0 0,0-6 0 0,0 4 0 16,0 1 0-16,0 9 0 0,-2-6 0 0,2 6 0 15,0 0 0-15,0 0 0 0,0 0 0 0,0 0 0 16,-4-10 0-16,4 10 0 0,0 0 0 0,0 0-128 16,0 0 128-16,-10 0 0 0,-1-1 0 0,1 1 0 15,0 0 0-15,-3 0 0 0,0 2 0 0,-1 2 0 0,1-2 0 16,-3 4 0-16,-3-4 0 0,-3 1 0 0,-3 2-128 0,-3 0 128 16,-3-3 0-16,-4 1 0 0,-3-2 0 0,-3-1 0 15,-1 0 0-15,0 0 0 0,-1-1 0 0,-4 0 0 16,-3-2 0-16,-2 2 0 0,-4-3 0 0,-4 1 0 15,-3 1 0-15,1-1 0 0,-3-2 0 0,0-1 144 16,-1 1-144-16,-3 2 0 0,-2 0 144 0,-4-3-144 16,-6 1 0-16,-1 0 0 0,1-2 0 0,0 2 128 15,-5 1-128-15,0-1 0 0,-7-6 0 0,0 5 0 16,1 0 0-16,-4 1 0 0,-3 1-176 0,-1-1 176 16,-2-4-144-16,3 5 144 0,1 0-128 0,-4-3 128 15,-6-2 0-15,1-1 0 0,3 2 0 0,1-1-128 16,-6 3 128-16,3-3 0 0,0 0 0 0,-1 0-128 15,3 1 128-15,-4 2 0 0,-7-3 0 0,2 4 0 0,4-3 0 0,-3 2 0 16,-4 1 0-16,2-1 0 0,3 1 0 0,-1 2 0 16,2-2 0-16,-1 0 0 0,-2 1 0 0,5 0 0 15,3 2 0-15,-3-1 0 0,-7-1 0 0,5 2 0 16,3 0 0-16,0 2 0 0,-1-1 0 0,-1 4 0 16,-1-1 0-16,4 3 0 0,1-1 0 0,-3 1 0 15,-6 3 0-15,3-3 0 0,4 1 0 0,-2 2 0 16,-3-4 0-16,0 1 0 0,3-1 0 0,2 2 0 15,3-2 0-15,-3 2-128 0,-1 2 128 0,4-3 0 16,4 1 0-16,-2 3 0 0,-2-5 0 0,2 1 0 16,2 0 0-16,3 0 0 0,4 5 0 0,-1-3 0 15,-2-1 0-15,3-1 0 0,4-5 0 0,4 0 0 16,5 1 0-16,-1 2 0 0,0 0 0 0,4-2 0 0,2 0 0 0,5-1 0 16,4-1 0-16,3 1 0 0,5 0 0 0,-2 1 0 15,2 0 0-15,3 1 144 0,3-1-144 0,6-1 0 16,5 0 128-16,3 0-128 0,5-1 0 0,17 2 0 15,-2 0 0-15,0 0 0 0,0 2 0 0,2 0 0 16,-1 0-320-16,3 0-64 0,2 1 0 0</inkml:trace>
  <inkml:trace contextRef="#ctx0" brushRef="#br1" timeOffset="34852.06">23460 4442 6447 0,'10'-1'576'0,"5"-3"-576"0,2-3 0 0,1 4 0 15,2-3 176-15,-1 0-176 0</inkml:trace>
  <inkml:trace contextRef="#ctx0" brushRef="#br1" timeOffset="37478.83">23700 4346 4607 0,'0'0'192'0,"8"-5"64"0,-1-1-256 0,-7 6 0 0,5-5 0 0,-5 5 0 16,0 0 2688-16,0 0 512 0,0 0 80 0,0 0 32 16,0 0-2240-16,0 0-448 0,0 0-96 0,0 0-16 15,0 0-256-15,0 0-64 0,0 0-16 0,0 0 0 16,0 0 80-16,0 0 0 0,0 0 16 0,0 0 0 0,0 0 368 0,0 0 64 15,0 0 0-15,0 0 16 0,0 0 64 0,-11-3 16 16,0-2 0-16,-3 3 0 16,-3 2-240-16,1-2-48 0,-1 0-16 0,-2 2 0 0,-4-5-48 0,-1-1-16 15,0 0 0-15,0 4 0 0,-2-1-112 0,0 1-32 16,-2-2 0-16,0 0 0 0,-5 0-32 0,1-1-16 16,0-1 0-16,0 3 0 0,-3 1-16 0,-4 1 0 15,-2-1 0-15,-4-2 0 0,-3-3-32 0,-1 2-16 16,2 3 0-16,0-1 0 0,0-5 16 0,2 3 0 15,-5-1 0-15,2-1 0 0,-3 2-16 0,-1 1 0 16,-7-3 0-16,2 0 0 0,0-3-16 0,0 1 0 16,-1-1 0-16,3 3 0 0,0-4 32 0,-5 4 0 15,-5-5 0-15,2 2 0 0,-5-3-32 0,1 2 0 0,-2 2 0 16,2-5 0-16,0-1 32 0,-5 1 16 0,-5 2 0 0,1 0 0 16,2 4-48-16,-1-2-16 0,-1 2 0 0,-4-2 0 15,-4 2-144-15,-3-3 0 0,5 0 0 0,-2 0 128 16,0 0-128-16,-1 3 0 0,-4-2 0 0,-2 0 0 15,-1-5 0-15,4 1 0 0,-4 2 0 0,0 3 0 16,-4-2 0-16,1 1 0 0,0-3 0 0,1 3 0 16,-1 4 0-16,-2 1 0 0,-5-4 0 0,-1 1 0 15,4-2 0-15,0 3 0 0,0 0 0 0,-1 2 0 16,-1 1 0-16,3-1 0 0,0-1 0 0,-1 0 0 16,-4 4 0-16,4-3 0 0,3-3 0 0,2 3 0 15,0 0 0-15,-2 0 0 0,-5 0 0 0,3 1 0 16,3-2 0-16,1 1 0 0,-1 2 0 0,-2-1 0 15,-1-3 0-15,1 0 0 0,3 3 0 0,0 1 0 0,-1-1 0 0,1 1 0 16,0-1 0-16,1 2 0 0,3-1 0 0,1 1 0 16,-4-3 0-16,2 1 0 0,-1 1 0 0,3 3 0 15,3-1 0-15,-2 1 0 0,-2-1 0 0,1 0 0 16,1-2 0-16,2 0 0 0,0 2 0 0,0 0 0 16,-2 0 0-16,1-1 0 0,0 0 0 0,2 1 0 15,2 1 0-15,1 1 0 0,-3-1 0 0,2 2 0 16,0 0 0-16,4 0 0 0,2 2 0 0,1-1 0 15,-2-1 0-15,2 1 0 0,-3 0 0 0,2 1 0 16,4 1 0-16,4-1 0 0,-2-1 0 0,-3 1 0 16,3-2 0-16,1 2 0 0,-3 0 0 0,1-2 0 15,8 3 0-15,-1 2 0 0,1-2 0 0,-1-1 0 0,1 3 0 16,-2 1 0-16,-2 3 0 0,6-3 0 0,2 2 0 0,3-2 0 16,0 3 0-16,1-2 0 0,0 2 0 0,2-2 0 15,-1 2 0-15,1 0 0 0,5-3 0 0,-2 2 0 16,1-4 0-16,3 2 0 0,1 2 0 0,3 3 0 15,2-2 0-15,0 2 0 0,-4 1 0 0,-1-2 0 16,1 5 0-16,1 0 0 0,0-2 0 0,3 0 0 16,2 2 0-16,2 0 0 0,3 1 0 0,2 0 0 15,0 0 0-15,3 0 0 0,0 1 0 0,-1 0 0 16,4-2 0-16,0 1 0 0,1-1 0 0,1 1 0 16,-2-1 0-16,2 1 0 0,1 1 0 0,-1 0 0 15,2-1 0-15,1 1 0 0,-1-1 0 0,2 1 0 16,1 1-128-16,1 3 128 0,1 0 0 0,3-4 0 15,2 0 0-15,2 0 0 0,1-1 0 0,0 1 0 16,4 2 0-16,2-1 0 0,2 0 0 0,3-1 0 16,2-1 0-16,3 0 0 0,0 0 0 0,3-1 0 0,1 1 0 0,0-3 0 15,4 2 0-15,3 0 0 0,0-2 0 0,2 0 0 16,2 0 0-16,2 1 0 0,1 1 0 0,2 1 0 16,1-1 0-16,1-5 0 0,3 1 0 0,0 2 0 15,-2-3 0-15,3-2 0 0,-1 3 0 0,4-1 0 16,-1 2 0-16,3 0 0 0,2 0 0 0,2-1 0 15,4 0 0-15,-1-1 0 0,4 1 0 0,-2-3 0 16,-2 3 0-16,1 1 0 0,1-3 0 0,2 3 0 16,-1 0 0-16,3 2 0 0,2-4 0 0,0 0 0 15,7 1 0-15,-1 1 0 0,-3-4 0 0,1 1 0 16,0-2 0-16,1 1 0 0,1 2 0 0,3-3 0 0,4 1 0 16,0-4 0-16,-1 0 0 0,0 2 0 0,-1-3 0 0,0 5 0 15,1-3 0-15,4 0 0 0,3 2 0 0,0-1 128 16,-4 1-128-16,2-4 0 0,0 2 0 0,1 2 0 15,2 3 0-15,3-5 0 0,3 1 0 0,0-2 0 16,-4-1 0-16,0 3 0 0,1-2 0 0,3 1 0 16,3-1 0-16,0-2 0 0,-2-3 0 0,1 4 0 15,2 2 0-15,3-2 0 0,3-1 128 0,-1-1-128 16,-2-1 0-16,1 1 0 0,-1 1 0 0,3 1 0 16,3 4 0-16,-2-2 0 0,-2-1 0 0,-1 2 0 15,1-6 0-15,3 4 0 0,4 3 0 0,-3-1 0 16,-1 1 0-16,-4-1 0 0,0 0 0 0,3-1 0 15,5-1 0-15,-1 0 0 0,-3-2 0 0,-1 1 0 16,1 0 0-16,3 2 0 0,3-3 0 0,-3 1 0 0,-2 0 0 16,-1-3 0-16,1 1 0 0,2-2 0 0,1 0 0 0,-2 2 0 15,-4 0 0-15,0 2 128 0,1-2-128 0,2 0 0 16,0-3 0-16,-1 2 0 0,-4 1 0 0,2 1 128 16,2 1-128-16,-1-1 128 0,0-2-128 0,-2 2 0 15,-3 1 0-15,3-2-176 0,1-2 176 0,-2 0 0 16,0 1 0-16,-2-2 0 0,-2 1 0 0,0-1 0 15,4 0 0-15,-2 0 0 0,2 0 0 0,-4 0 0 16,-1 0 0-16,0 0 0 0,2-1 0 0,0 1 0 16,1-2 0-16,-1 1 0 0,-2 0 0 0,-4-1 0 15,0-1 0-15,2 1 0 0,4 1 0 0,-3 0 0 16,-3 0 0-16,-1-1 0 0,-2 1 0 0,4 0 144 16,3-2-144-16,-1-1 0 0,-1-3 0 0,1 2 0 0,3 0 0 0,0-2 0 15,1 2 0-15,0-1 0 0,1-4 0 0,-3 3 0 16,-1-2 128-16,0 3-128 0,1-3 0 0,2 1 0 15,-2-4 0-15,-6-2 0 0,-4 1 0 0,-1-1 0 16,1 3 0-16,0 2 0 0,5-3 0 0,-4 0 0 16,-4-1 128-16,-2-4-128 0,0 1 0 0,2 1 0 15,-2 2 0-15,2 1 0 0,0-3 128 0,-1 0-128 16,-7 0 0-16,-1-1 0 0,-4 2 0 0,-1 2 0 16,-3-3 0-16,1-3 0 0,-1 0 0 0,-1 0 0 15,-1-1 0-15,-5-1 0 0,-4 1 128 0,-5-3-128 16,-4 2 0-16,-1 2 0 0,-3 0 128 0,-4 0-128 15,1-1 0-15,-3 0 0 0,-3-1 128 0,-1 1-128 16,0 1 0-16,-4 1 128 0,-2 3-128 0,-2-2 0 0,1-2 128 16,-3-1-128-16,-4-1 0 0,-1 1 0 0,1 1 0 0,-5 0 0 15,0 0 0-15,-4 1 0 0,-1-3 0 0,-3 0 0 16,-1 1 0-16,-1-1-144 0,-5 1 144 0,-2 0 0 16,-2-4 0-16,-4 1 0 0,-1 3-144 0,-1 0 144 15,-3 1-160-15,-1 0 160 0,-3 1 0 0,-5 0-144 16,-5 1 144-16,-2-1 0 0,-6-1-176 0,-1-1 176 15,0 1-208-15,-1-1 80 0,-2-1 128 0,-1 2-208 16,0 0 80-16,-4 1 128 0,-8-1-192 0,3 0 192 16,-8 0-192-16,4 0 192 0,-1 1-160 0,2 0 160 15,-1-1 0-15,-4 2-144 0,-7-1 144 0,2 3 0 16,-1 3 0-16,3-4-128 0,0-3 128 0,-4 0 0 0,-2 4 0 0,-4 0 0 16,0 1 0-16,2 1 0 0,0-1 0 0,-2 3-128 15,-3-3 128-15,1 2 0 0,-2-6 0 0,-3 4 0 16,6 1 0-16,-4-1 0 0,-7 4 0 0,4-2 0 15,0-2 0-15,1 3 0 0,-1 1 0 0,-5 1 0 16,-5-1 0-16,3 0 0 0,-1-3 0 0,1 5-128 16,-2 0 128-16,0-1-128 0,-2-2 128 0,1 1-128 15,3 3 128-15,-5-3 0 0,-4 2 0 0,2 0 0 16,3 0 0-16,-3 4-128 0,-2-3 128 0,0 3 0 16,-2-2 0-16,3-1 0 0,1 1 0 0,-3 2-128 15,-5-1 128-15,3 1 0 0,4-3-144 0,-3 2 144 16,-3 0 0-16,4 2 0 0,3-3 0 0,2 0 0 15,-1 2 0-15,-1 0 0 0,-2 1-144 0,3-2 144 16,6-1 0-16,-5 1 0 0,-2 0 0 0,3 2 0 16,1-5 0-16,1 4 0 0,1-2-128 0,0 2 128 0,-3-3 0 0,3 1 0 15,5 0 0-15,-1 2 0 0,-2 0 0 0,0-2 0 16,-2 0-128-16,5 0 128 0,2-1 0 0,-2 2 0 16,-2-1 0-16,4 2 0 0,4 1 0 0,1-3 0 15,0 0 0-15,-2 2 144 0,-5-2-144 0,6 0 0 16,5 1 0-16,1 0-176 0,1 2 176 0,-3 1 0 15,-4-1 0-15,2 1 0 0,5 1 0 0,2 0 0 16,0 0 0-16,-1 1 0 0,-3 1 0 0,1 1-208 16,0 1 80-16,5 0 128 0,3-3-256 0,1 3 80 15,-1 1 16-15,0-1 0 0,-2 0 32 0,6 2 0 16,3-2 0-16,3 2 0 0,1 3 128 0,0-1 0 16,-2 2 0-16,1-1 0 0,0 2 0 0,2-1-128 15,3 2 128-15,3 2 0 0,3-1 0 0,-1-1 0 16,3 2 0-16,-2 2-128 0,-1 1 128 0,1 0 0 0,1 2 0 0,2-3-128 15,2 1 128-15,2 1 0 0,1 1 0 0,1 0-128 16,3 1 128-16,0 3 0 0,-2-3 0 0,1 1-128 16,-2-6 128-16,3 3 0 0,3 2 0 0,0 1 0 15,3-1 0-15,1 0 0 0,3 2 0 0,1 2 0 16,0-2 0-16,3-1 0 0,3 2 0 0,0 2 0 16,2-3 0-16,1 2 0 0,0 5 0 0,3-4 0 15,0 0 0-15,2-2 0 0,1-3 0 0,4 4 0 16,1 2 0-16,2-3 0 0,2 0 0 0,4-1-128 15,-2-1 128-15,3-1 0 0,3 0 0 0,2 3 0 16,-1 4 0-16,5-2 0 0,1 3 0 0,1-3 0 16,3-3 0-16,3 3 0 0,1-4 0 0,3 5 0 0,1 0 0 15,2 1 0-15,1 0 0 0,2-6-128 16,1 2 128-16,6 0 0 0,-1-3-144 0,6 2 144 0,2 0 0 0,4-1 0 16,4 1 0-16,3-1 0 0,5-1-176 0,-1 1 176 15,1-1-128-15,-1 3 128 0,0 0 0 0,3-2-128 16,0 0 128-16,1 1 0 0,8 2 0 0,1 0-160 15,2 4 160-15,-3-4 0 0,1 5 0 0,0-3 0 16,2 3 0-16,4 0 0 0,5 4 0 0,2-2-128 16,0-4 128-16,3-1 0 0,4 0 0 0,6 0 0 15,9-3 0-15,0 1 0 0,0-1-176 0,6-4 176 16,5-1-160-16,6-3 160 0,6-3-144 0,5-1 144 16,3 1-128-16,5-5 128 0,4 0 0 0,8 2-160 15,6-2 160-15,0 3 0 0,-1-3 704 0,6 2 256 0,7-6 64 16,4 6 0-1,6 3-2864-15,-4 2-560 0,53 2-112 0,-29-4-32 0</inkml:trace>
  <inkml:trace contextRef="#ctx0" brushRef="#br0" timeOffset="44516.93">23381 11515 19343 0,'0'0'1728'0,"8"-6"-1392"0,-1 1-336 0,3 2 0 16,2-2 1088-16,1 0 128 15,1 0 48-15,2 3 0 0,3-2-528 0,4-4-96 0,4 2-32 0,2-4 0 16,3-1-368-16,0-1-80 0,1 0-16 0,-2 0 0 15,-1-2-144-15,-2-2 0 0,-2 2 0 0,-2-1 128 16,-1-1-128-16,-2 2 0 0,2-2 0 0,-3 0 0 16,-1-2 176-16,-1 0-48 0,-2 3-128 0,1-2 192 15,-2 0 240-15,-1 0 32 0,-1 1 16 0,-2-2 0 16,1 1-96-16,-2-1-32 0,-1 1 0 0,0-1 0 16,-3 1-112-16,-1 0-32 0,-2-4 0 0,-2 0 0 15,-1-1-32-15,-3-1-16 0,-2-1 0 0,-1 1 0 16,-2 1-32-16,1-2-128 0,-2 1 192 0,-1 2-64 15,-1-1 16-15,-3-4 0 0,2 1 0 0,-4-1 0 16,1 2 0-16,-1 2 0 0,-3 0 0 0,0-2 0 16,-3 0 0-16,0 2 0 0,1-2 0 0,-2 3 0 15,-3-1-144-15,-2 2 160 0,-3-2-160 0,-4-1 160 0,-2-1-160 0,-2 2 0 16,-5 1 0-16,2-1 0 0,0 3 0 0,-2 1 0 16,0-1 0-16,-1 3 0 0,0-1 0 0,-4 1 0 15,-3 0 0-15,-4 0 0 0,-7 1 0 0,2-2 0 16,1 3 0-16,2 1 0 0,-1 1 0 0,-2 0 0 15,-2 3 0-15,-5-2 0 0,-3-2 0 0,0 3 160 16,1-5-160-16,1 1 160 0,3 4-160 0,-4 1 0 16,0 0-192-16,-2 0 192 0,-2-2 0 0,-2 3 0 15,1-2 0-15,0 3 0 0,1 2 0 0,-3-4 0 16,-5 3 0-16,5-3 0 0,-1 3 208 0,3 3-32 16,-1 1-16-16,-3-2 0 0,-4 4-160 0,2-3 0 0,0 0 0 0,1 0 0 15,0 2 0-15,0 3 0 0,-2 5 0 16,1-1 0-16,-2-7 0 0,2 1 0 0,1 2 0 0,1 2 0 15,0 4 0-15,-1 1 128 0,-4-6-128 0,7 3 192 16,0 0-192-16,2-1 128 0,-1 4-128 0,-1-1 128 16,-3 3-128-16,-1-2 128 0,4 1-128 0,2-2 128 15,1-1-128-15,3 0 0 0,0 2 144 0,-2-1-144 16,-2 0 0-16,3 1 0 0,3-3 0 0,2 2 128 16,-2-2-128-16,1 2 0 0,-2 1 0 0,0-2 0 15,0 4 0-15,4-5 0 0,3 2 0 0,2-2 0 16,2 3 0-16,-2-3 0 0,-4 1 0 0,-1 3 128 15,2-3-128-15,4 4 0 0,2-3 0 0,1 3 0 16,1-5 0-16,3 4 0 0,0 0 0 0,0 2 0 16,-3-1 0-16,0-1 0 0,0 3 0 0,4-2 0 15,1-2 0-15,2 4 0 0,-1 1 0 0,3-1 0 0,1 2 0 0,-1-1 0 16,0-5 0-16,-2 4 0 0,0 2 0 0,4 1 0 16,0-3 0-16,3-1-128 0,3-1 128 0,2 3 0 15,0 0 0-15,3 1-128 0,2 0 128 0,0 2 0 16,2-1 0-16,-2 1 0 0,1 0 0 0,1-1 0 15,-1 2 0-15,2-3 0 0,1-3 0 0,1 2 0 16,3 3 0-16,3 0 0 0,0-2 0 0,4 2 0 16,1-1 0-16,2 1 0 0,0-3 0 0,3 1 0 15,-1-1 0-15,4 2 128 0,-1 0-128 0,2-1 0 16,1-1 0-16,1 4 0 0,1-1 0 0,2 4 0 16,0-6 0-16,2 0 0 0,0 3 0 0,3-1 0 15,2-2 0-15,1 1 0 0,1 2 0 0,0 0 0 0,2 0 0 16,3-2 0-16,-2-2 0 0,5 0 0 0,0 0 0 0,3 0 0 15,0 2 0-15,5-3 0 0,3-1 0 0,4 2 0 16,-2 0 0-16,2-1 0 0,2-2 0 0,1 2 0 16,1 1 0-16,2-4 0 0,1 1 0 0,2 3 0 15,-1-5 0-15,5 1 0 0,4-2 0 0,3 2 0 16,3-3 0-16,2 1 0 0,2-2 0 0,1-1 128 16,-1 2-128-16,0 0 0 0,1-1 0 0,5 4 0 15,3-4 0-15,0 3 0 0,1-5 0 0,1 1 0 16,-2 2 0-16,1-1 0 0,-5 2 0 0,7 2 128 15,3-1-128-15,1-3 0 0,-2-3 0 0,0 0 0 16,0 2 0-16,1 2 0 0,-1-2 0 0,5-3 0 16,3 1 0-16,0-2 0 0,-2 2 0 0,0-2 0 15,-1 2 0-15,4-1 0 0,4 1 0 0,0-1 0 16,-7-2 0-16,2 2 0 0,0 0 0 0,2 3 128 16,2-1-128-16,-1-2 0 0,1 0 0 0,-2-1 0 0,1 0 0 0,0 2 0 15,1 2 0-15,0-1 0 0,1-4 0 0,-2 0 0 16,-4 1 0-16,2 2 0 0,2-1 0 0,2 1 0 15,1-3 0-15,-1 2 0 0,-4-1 0 0,-1 2 0 16,-1 0 0-16,3-1 0 0,4 1 0 0,-1-2 0 16,-4-1 0-16,0 0 0 0,-1-1 0 0,2 1 0 15,3 1 0-15,-1-1 128 0,-3-3-128 0,-2 1 0 16,2 1 0-16,0-1 0 0,2 1 0 0,0 0 0 16,-5-2 0-16,0-1 0 0,-4 1 0 0,1 0 0 15,0 2 0-15,2 1 0 0,2-2 0 0,-5-3 0 16,-5-2 0-16,-2 2 0 0,-1 0 0 0,-1 0 0 0,2-1 0 0,2 4 0 15,-1-2 0-15,-2-4 0 0,-5 2 0 0,-2-4 0 16,1 2 0-16,-2-1 0 0,-2 2 0 0,2-2 0 16,1 0 0-16,-1-2 0 0,-2-1 0 0,-4-1 0 15,-8-1 0-15,-1 2 0 0,-4 0 0 0,0-3 0 16,-5-2 0-16,1 2 144 0,-7-3-144 0,0 2 0 16,0-2 128-16,-4 0-128 0,-3 1 0 0,0-3 0 15,-1 1 160-15,-1 2-32 0,-4-1 0 0,-2-1 0 16,-2 0-128-16,-1-2 0 0,-4-4 0 0,-1 1 0 15,-2 2 0-15,-1-2 0 0,-2-5 0 0,-1-2 0 16,-3 5-192-16,-3-2 192 0,-2 3-192 0,-3-3 192 16,-2 1-176-16,-2 0 176 0,0 4-128 0,-3-4 128 15,1 1-128-15,-2-1 128 0,-3 0-128 0,-2 3 128 16,1 1-128-16,-3 0 128 0,-3 0-128 0,0-1 128 16,-4 4-144-16,-2 0 144 0,-2 1-160 0,-6-2 160 0,-4-6 0 0,-2 5 0 15,1 0 0-15,0 4 0 0,-1-1 0 0,1 3-144 16,-1-2 144-16,-3 1-192 0,-4-1 192 0,-3 2 0 15,-3-1 0-15,0 2-128 0,2 2 128 0,0 0 0 16,-1-4 0-16,-2 3 0 0,-3 0 0 0,-5 3 0 16,-3-3 0-16,0 1 0 0,1 1 0 0,2 1 0 15,0 2 0-15,-5 0-128 0,-5-1 128 0,1 0 0 16,0-4 128-16,2 6-128 0,2 3 0 0,-5 1 0 16,-5 1 0-16,2-5-128 0,3-1 128 0,1 3 0 15,-2 1 0-15,-3 3 0 0,-3 2 0 0,1-1 128 16,1-1-128-16,3 0 0 0,0 2 0 0,-1 2 0 15,-6-2 0-15,2 0 0 0,3 0 0 0,0 2 0 0,1 1 0 0,-1-1 0 16,-4-2 0-16,3-1 0 16,2-2 0-16,1 3 0 0,1 7 0 0,-1-4 0 0,-3 0 0 0,2-3 0 15,1 4 0-15,2 0 0 0,3 1 0 0,0 0 0 16,-1 2 0-16,-1 2 0 0,-2-5 0 0,4 3 0 16,3 0 0-16,1 1 0 0,1 3 0 0,-3-3 0 15,0 2 0-15,6-4 0 0,5 1 0 0,2-1-128 16,3 4 128-16,-1-3-208 0,0-1 80 0,-3 2 128 15,-1-2-208-15,4 4 80 0,3-1 128 0,2 2-208 16,-1-2 208-16,2 2 0 0,1-6 0 0,-1 5 0 16,-4-1 0-16,1 2 0 0,0-1-160 0,4 2 160 15,3 0 0-15,1-1 0 0,1 0 0 0,3 2 0 16,2-1 0-16,-4 1 0 0,0 0 0 0,-1-2 0 16,3 1 0-16,2 2 0 0,3 0 0 0,1-3 0 0,2 1 0 15,1 2 0-15,1-3 0 0,2 3 0 0,0 1 0 0,1 2 0 16,-1-2-144-16,1 0 144 0,-3-2 0 0,2 0 0 15,-2 1-128-15,1-3 128 0,3 2 0 0,2 1 0 16,0-3 0-16,3 1 0 0,-2 0 0 0,5 2 0 16,-2-5 0-16,1 4 0 0,3 2 0 0,-2-3 0 15,2 0 0-15,-1 1 0 0,-2 1 0 0,2-1 0 16,-1 0 0-16,3 2 0 0,1-1 0 0,1-2 0 16,1 2 0-16,3 0 0 0,5-1 0 0,-1-1 0 15,3 2 0-15,1 0 0 0,2-4 0 0,2 2 128 16,0 2-128-16,3 3 0 0,1-2 0 0,1 0 0 15,1-4 0-15,3 1 0 0,1 1 0 0,1-2 0 0,0 3 0 0,3 2 0 16,3-6-160-16,-1 4 160 0,2 0-128 16,1 0 128-16,4-4 0 0,1 1 0 0,1 2 0 0,3-4-128 15,1 4 128-15,2-1 0 0,-2 0 0 0,4 3 0 16,2 2 0-16,3-1 0 0,3-3 0 0,2-2 0 16,3 2 0-16,3 1 0 0,6-1 0 0,3-1 0 15,3 1 0-15,-1-4 0 0,-2 0 0 0,2-1 0 16,1 3 0-16,1-3 0 0,3 2 0 0,3-3 0 15,4 4 0-15,2-4 0 0,-2 3-128 0,3-1 128 16,-1 0 0-16,2-1 0 0,4 2 0 0,3 1 0 16,2-3 0-16,-3 0 0 0,3-1 0 0,-2 0 0 15,-2 3 0-15,7-4 0 0,5-1 0 0,-2 0 128 16,-5-1-128-16,-1-1 0 0,-2 2 0 0,5 1 0 0,6-1 0 16,-2-2 0-16,-2-3 0 0,-2 1 0 15,0 2 0-15,3 2 0 0,6-3 0 0,-2-1 0 0,-5-1 0 0,0 2 0 16,-1 0 0-16,5 1 0 0,5-1 0 0,-1 0 0 15,-1 0 0-15,-6-1 0 0,0 1 0 0,5 0 0 16,1 1 0-16,0-1 0 0,-6-2 0 0,1 4 0 16,-3 3 0-16,3-4 0 0,5 1 0 0,-3 0 0 15,-4-3 0-15,-1 3 0 0,-3 0 0 0,6 0 0 16,3-1 0-16,-2 0 0 0,-4-4 0 0,-3-1 0 16,-1 2 0-16,4 0 128 0,0-1-128 0,0-3 0 15,-2-1 0-15,-2 0 0 0,-1 3 0 0,0 0 0 16,2 1 0-16,1-3 0 0,-5 1 0 0,0-4 0 15,-4 1 0-15,0 1 0 0,-1-2 0 0,3 2 0 0,1 0 0 16,-4-2 0-16,-8-2 0 0,1-3 128 16,-2 3-128-16,-2-1 0 0,-3 3 0 0,-1-6 0 0,4 0 0 0,-4 0 128 15,-3-1-128-15,-5-1 0 0,-3 0 0 0,-3 0 0 16,-2-1 128-16,-3 4-128 0,-1-2 128 0,-1-3-128 16,-3 1 144-16,1-3-144 0,-1 1 192 0,0 0-192 15,-2-1 160-15,-2 1-160 0,-2 0 128 0,-2 2-128 16,-3-3 192-16,-3 1-64 0,-4-2 0 0,-2 1 0 15,-3 0-128-15,-4 1 160 0,-2 0-160 0,-1 4 160 16,-3 0-160-16,-3 3 0 0,-1 0 0 0,-5 0 0 31,-3 3-512-31,-6-3-64 0,-5-1-32 0</inkml:trace>
  <inkml:trace contextRef="#ctx0" brushRef="#br0" timeOffset="46517.31">1822 3267 16575 0,'0'0'1472'0,"-4"-6"-1168"0,0 0-304 0,4 6 0 16,-1-11 448-16,-1 5 48 0,2-2 0 0,0 8 0 15,0 0-256-15,2-6-48 0,-1-2-16 0,-1 8 0 16,0 0-176-16,4-7 160 0,-4 7-160 0,4-7 160 16,-4 7-160-16,5-7 0 0,-5 7 0 0,5-5 0 15,-5 5 0-15,10-7 0 0,-3 1 0 0,5 5 0 16,-1 2 0-16,2 2 0 0,1 0 0 0,4 3 0 16,1 0-144-16,4 4 144 0,0-2 0 0,3 2 0 15,2-4 0-15,3 3 0 0,1-3 0 0,-1 2 0 16,0 1 224-16,2-4-48 0,1 0-16 0,4 1 0 15,2 0 0-15,2 2 0 0,2-2 0 0,3-1 0 0,5 2-160 16,1-4 160-16,-4-3-160 0,3-1 160 0,0-3-160 0,2 2 0 16,-2 1 0-16,4 1-6048 15,4 0-1312-15</inkml:trace>
  <inkml:trace contextRef="#ctx0" brushRef="#br0" timeOffset="47184.97">6501 3120 10127 0,'0'0'896'0,"0"0"-704"16,0 0-192-16,0 0 0 0,0 0 1056 0,0 0 176 16,0 0 48-16,0 0 0 0,0 0-864 0,0 0-160 15,0 0-48-15,12 5 0 0,0 1 128 0,-3-2 32 0,2-1 0 16,0 0 0-16,1 4-48 0,-1-2-16 16,2 0 0-16,0 3 0 0,3-3 16 0,1 0 16 0,2 5 0 0,2-2 0 15,1 2 112-15,2-1 32 0,2 2 0 0,-1-1 0 16,4 2-16-16,-1 0 0 0,0-3 0 0,0 3 0 15,-1-2-256-15,2 0-48 0,2 0-16 0,0-1 0 16,1 1-144-16,1-2 160 0,-1-2-160 0,4 2 160 16,2-3 0-16,4 0 0 0,-3 0 0 0,3-2 0 15,1-5-368-15,-1 0-80 0,-1-2-16 0,0 2-6592 16,-1-4-1312-16</inkml:trace>
  <inkml:trace contextRef="#ctx0" brushRef="#br0" timeOffset="47856.17">10263 2937 17503 0,'0'0'1552'0,"0"0"-1232"15,0 0-320-15,0 0 0 0,0 0 256 0,0 0 0 16,9 6 0-16,0 3 0 0,0-3-16 0,1 5-16 15,1-2 0-15,3 3 0 0,4-3-48 0,0 3-16 16,2-2 0-16,3 1 0 0,1 1 96 0,4-2 0 16,3 0 16-16,1-2 0 0,-1-1 48 0,1-3 0 15,-1 1 0-15,3-1 0 0,2 0 32 0,-2-3 16 16,1 0 0-16,5 1 0 0,-1-2-112 0,2 0-32 16,2-2 0-16,0 0 0 0,2-2-48 0,1 0-16 0,-4-1 0 0,0-1 0 15,-2-3-160-15,0 4 160 0,-2-4-160 0,-1 4 160 16,-2 1-160-16,2 0 0 0,1-1 0 0,0 4 0 31,-1 1-384-31,-3 2-176 0</inkml:trace>
  <inkml:trace contextRef="#ctx0" brushRef="#br3" timeOffset="65231.41">4204 5161 10815 0,'0'0'480'0,"0"0"96"0,0 0-448 0,0 0-128 0,0 0 0 0,-9 8 0 16,1-4 544-16,8-4 96 0,-10 5 0 0,1 2 16 16,9-7-240-16,-10 3-48 0,1 1-16 0,0-3 0 15,0 2-128-15,9-3-32 0,-11 5 0 0,3 1 0 16,8-6 128-16,0 0 32 0,-10 3 0 0,10-3 0 15,0 0 80-15,0 0 16 0,0 0 0 0,0 0 0 16,0 0-144-16,0 0-32 0,0 0 0 0,8 6 0 16,0 0 48-16,5-3 16 0,2-2 0 0,3 0 0 15,4-1-32-15,-1-1-16 0,2-2 0 0,0 0 0 0,0 1-96 0,1 1-32 16,2 0 0-16,0 1 0 0,1 0-160 0,0 1 160 16,3 0-160-16,2 1 160 0,1 0-160 0,3 1 160 15,1-1-160-15,2 0 160 0,0 0-160 0,1 1 0 16,2-3 144-16,-4 1-144 0,0 1 0 0,1 4 128 15,3-4-128-15,2 1 0 0,-1 0 128 0,4 4-128 16,1-2 160-16,2-1-160 0,-2 0 0 0,0 1 0 16,-3-3 0-16,2 1 0 0,-3-2 0 0,1 1 128 15,0 2-128-15,3 1 144 0,0-1 48 0,0 1 16 16,2-1 0-16,-1-1 0 0,2 0 80 0,-3-1 16 16,-3-2 0-16,-1 0 0 0,2 2 16 0,0 0 16 0,0 0 0 0,1 1 0 15,1 0-80-15,3 1 0 0,-2-2-16 0,2-2 0 16,-1-3-96-16,-1-1-16 0,2 2 0 0,-2 0 0 15,0 1-128-15,2 0 0 0,2 1 144 0,1 0-144 16,-1 0 0-16,3-1 0 0,-3-1 0 0,1 0 128 16,-2-1-128-16,0-1 0 0,-2 2 0 0,1 2 128 15,2 2-128-15,2 0 0 0,3-2 0 0,-2 0 0 16,-3-2 0-16,1 1 0 0,-1 0 0 0,-1 1 0 16,-1 0 0-16,2 0 0 0,-2-1 0 0,4 3 0 15,2 1 0-15,-3 0 0 0,-5-3 0 0,1 0 0 16,-2 0 0-16,-2 0 0 0,0 3 128 0,-3 0-128 15,0-3 0-15,0 2 0 0,3 1 0 0,-2-1 0 16,1-4 0-16,-2 0 0 0,-3 0 0 0,-4 1 0 16,0-1 0-16,-2 0 0 0,1-1 0 0,-2 1 0 15,-2 0 0-15,0 1 0 0,-4 0 0 0,2 0 0 0,-2-2 0 0,-1 2 0 16,-2 1 0-16,-2-3 0 0,-3-1 0 0,-1-1 0 16,-2 1 0-16,-2 2 128 0,-2 2-128 0,-2-1 0 15,-10 1 128-15,9-3-128 0,-9 3 0 0,0 0 144 16,0 0-144-16,0 0 0 0,0 0 320 0,0 0-32 15,0 0-16-15,-9-2 0 0,-4-2-272 0,-2 1 0 16,-1 2 0-16,-4 1 0 0,-2 1 0 0,-4-1 0 16,-2-2 0-16,-1 2 0 0,-2 1 144 0,0 0-144 15,-1 1 0-15,-7 0 144 0,-2 3-144 0,-4 0 0 16,-3 3 0-16,-3-2 128 0,-2-2-128 0,-2-1 0 16,-1-2 0-16,-1 1 0 0,-1 2 128 0,-1 0-128 15,2-1 0-15,-7-1 128 0,-4 4-128 0,-1 0 0 0,-1-5 0 0,-1 0 128 16,-2 0-128-16,0 4 0 0,-2 3 144 0,-4-4-144 15,-1-4 0-15,1 0 0 0,7-1 0 0,-2 2 128 16,-2 0-128-16,-6 0 0 0,-5-1 128 0,3 0-128 16,5-1 0-16,0 0 144 0,2 1-144 0,-5 1 0 15,-3 2 0-15,1-1 0 0,0-2 0 0,2 0 0 16,-1 0 128-16,2 3-128 0,-5 3 0 0,1-5 0 16,0-4 0-16,2-3 128 0,2 6-128 0,4 3 0 15,-3 3 128-15,-1-3-128 0,-2-4 0 0,5-1 0 16,3 2 128-16,3 3-128 0,2 1 0 0,1 0 0 15,0-3 0-15,1-1 0 0,4-1 0 0,4-1 0 16,3 0 0-16,5-2 0 0,4 3 0 0,2 1 0 16,3 0 0-16,3 0 0 0,-2-3 0 0,7 2 0 0,2 0 0 0,4-3 0 15,3 1 0-15,3 1 0 0,3-1 128 0,3 2-128 16,6-2 0-16,11 3 0 0,-8-7 0 0,8 7 0 16,0 0 0-16,0 0 0 0,9-5 0 0,4 2 0 15,5-2 0-15,3 1 0 0,5 3-176 0,4-2 176 16,3 0-192-16,4-3 192 0,0 0 0 0,4 2 0 15,2 2 0-15,4-1 0 0,1 2 0 0,6 1-208 16,3 1 64-16,4-1 16 0,2 0 128 0,4-2 0 16,-3-3 0-16,4 5 0 0,3 3 0 0,3 1 0 15,3-1 0-15,1-2 0 0,3-2 0 0,0 1-128 16,0 2 128-16,5 1 0 0,4-2 0 0,0-2 0 16,1-2 0-16,0 3 0 0,2 3 0 0,5-1 0 15,5 2 0-15,-5-4-128 0,-2-2 128 0,5 2 0 16,0 3 0-16,4-3 0 0,-2-3 0 0,0 0 0 0,-2 3 0 0,5-1 0 15,2-2 0-15,-1 1 0 0,-4-5 0 0,0 4 0 16,-2 3 0-16,1-2 0 0,-3-2 0 0,-2 1 0 16,-7-1 0-16,0-1 0 0,-1 2 0 0,1 1 0 15,1-1 0-15,-5-2 0 0,-7 0 0 0,-3 1 0 16,-3 2 0-16,-2-1 0 0,-1 1 0 0,-5-4 0 16,-4 3 0-16,-7-1 0 0,-5 1 0 0,-8 1 128 15,-5-3-128-15,-5 2 0 0,-7 1 0 0,-5 0 128 16,-5 2-128-16,-4 0 0 0,-10 0 0 0,0 0 0 31,0 0-320-31,0 0-64 0,-14 2-32 0,-8 0-12688 0</inkml:trace>
  <inkml:trace contextRef="#ctx0" brushRef="#br3" timeOffset="67483.12">18713 12636 13471 0,'0'0'592'0,"0"0"128"0,0 0-576 0,6-9-144 0,-3-5 0 0,2 9 0 15,-5 5 1040-15,0 0 176 0,0 0 48 0,0 0 0 16,0 0-688-16,0 0-128 0,0 0-16 0,0 0-16 16,-11 3 80-16,1-1 16 0,2 5 0 0,-3 2 0 15,-2-5 48-15,-1 4 16 0,-1 1 0 0,-2 5 0 16,0 0-64-16,-5 4 0 0,-3 4 0 0,-3 2 0 16,-4 3 64-16,-4 2 16 0,-5 5 0 0,-3 7 0 15,-4-1-256-15,-4 1-48 0,-2 1-16 0,-2 3 0 0,-3 4-144 16,-4 2-128-16,-2 2 192 0,-2 2-192 0,-3 0 192 0,-1-2-192 15,0-5 192-15,-2 2-192 0,0 0 432 0,-2 2-32 16,-2-5 0-16,-1 1 0 0,-5 0 64 0,2-2 16 16,0 1 0-16,6-1 0 0,-1-6-224 0,5-3-64 15,2-1 0-15,8-6 0 0,4-5 224 0,8-4 32 16,5-3 16-16,8-1 0 0,5-1-16 0,8-2 0 16,4-6 0-16,4-2 0 0,5-3-192 0,10-3-64 15,0 0 0-15,0 0 0 0,0 0-64 0,15-11-128 16,3 1 176-16,6-3-176 0,3-4 128 0,8-1-128 15,3-4 0-15,7-3 0 0,4-1 128 0,7-4-128 16,4-4 0-16,2-2 0 0,1-1 0 0,4-2 0 16,3-1 0-16,4-3 0 0,2 0 0 0,1-2 0 0,2-2 0 0,0-5 0 15,0 3 0-15,0-2 0 0,-2-1 0 0,4 2 0 16,-2 1 128-16,-1 2-128 0,-2 5 0 0,-3 2 0 16,-4 5 0-16,-5 2 0 0,-4 0 0 0,-3 2 0 15,-5 3 0-15,-6 3 128 0,-9 4-128 0,-7 5 0 16,-3 2 0-16,-8 4 0 0,-4-1 0 0,-7 6 0 15,-8 5 0-15,0 0 0 0,0 0-160 0,-17 12 160 16,-7 1-240-16,-5 6 80 0,-13 10 16 0,-4 4 0 16,-7 0 144-16,-7 4-128 0,-7 3 128 0,-6 11-128 15,-4 5 128-15,-6 4 0 0,-5 2 0 0,-2-3-128 16,0-2 128-16,0 0 0 0,-1-5 0 0,0-2 0 16,-1-4 224-16,1-4-32 0,1 3 0 0,2-5 0 15,4-6 128-15,4-1 32 0,4-4 0 0,7-1 0 16,5-6-16-16,7-4 0 0,5-3 0 0,10-4 0 0,8-3-144 0,10-4-16 15,8-5-16-15,9-3 0 0,2-5 96 0,10-4 0 16,8-10 16-16,8-2 0 0,13-4-272 0,6-6 0 16,6-5 0-16,8-1 0 0,6 0 0 15,5-3 0-15,2-1 0 0,6-2 0 0,4 0 0 0,3 3 0 16,0-5 0-16,0 4 0 0,4-4 0 0,-1 1 0 16,-2 2 0-16,1 1 0 0,-2 3 0 0,0 3 0 15,0 4 0-15,-5 2 0 0,-6-1 0 0,-7 4 0 16,-5 6 0-16,-7 4 0 0,-8 5 0 0,-8 3-192 15,-7 6 192-15,-8 1-192 0,-8 0-32 0,-11 5 0 16,0 0 0-16,-5 16 0 0,-13 2-64 0,-7 5-16 16,-10 3 0-16,-8 10 0 0,-8 2 144 0,-11 10 32 0,-12 7 0 0,-4 7 0 15,-6 10 128-15,-5 0-160 0,-5-2 160 16,-3 1-160-16,-2 0 160 0,1-3 0 0,-2-3 0 0,0-3 128 16,3 1 80-16,5-5 32 0,6-6 0 0,7-10 0 15,8-7 80-15,8-4 32 0,9-7 0 0,12-4 0 16,11-3-224-16,12-6-128 0,8-6 128 0,11-5-128 31,0 0-1072-31,19-5-272 0,13-4-64 0,12-10-15280 0</inkml:trace>
  <inkml:trace contextRef="#ctx0" brushRef="#br3" timeOffset="68766.35">22438 12409 13823 0,'10'-22'608'0,"-4"13"128"0,1-1-592 0,-7 10-144 0,6-10 0 0,-1 1 0 15,-5 9 1296-15,0 0 240 0,0 0 32 0,0 0 16 0,0 0-704 0,0 0-144 16,-10-4-32-16,-1 6 0 0,-3 3-208 0,-3 6-48 16,-3 3-16-16,-3 5 0 0,-3 5 48 0,-2 8 16 15,-1 4 0-15,-3 7 0 0,-2 3 112 0,-3 8 32 16,-3 11 0-16,-2 2 0 0,-4 8-176 0,-4 2-16 16,-4-1-16-16,-4 7 0 0,-1 2-272 0,-2-3-160 15,-2 1 192-15,2-7-192 0,3-3 192 0,2-6-192 16,4-10 192-16,6-3-192 0,0-5 720 0,7-9 48 15,5-5 0-15,6-3 0 0,5-9 64 0,5-1 32 16,5-3 0-16,4-5 0 0,6-3-448 0,3-11-96 16,0 0 0-16,0 0-16 0,11 0-160 0,4-8-16 15,3-3-128-15,4-7 192 0,3-5-192 0,3-5 144 16,3-5-144-16,-1-1 128 0,1 0-128 0,3-5 0 0,2 0 0 0,-1-7 0 16,-1-2 0-16,3-2 0 0,4-5 0 0,-2-5 0 15,3-3-144-15,0 0 144 0,4-2 0 0,1-1 0 16,1 1-144-16,1 2 144 0,-1-5 0 0,-1 7-144 15,-3 0 144-15,-2 5-160 0,-3 5 160 0,-4 6-160 16,-2-1-16-16,-4 7 0 0,-3 2 0 0,-3 4 0 16,-3 3 16-16,-2 6 0 0,-4 4 0 0,0 3 0 15,-5 7 160-15,-3 4-160 0,-6 6 160 0,0 0-160 16,0 0 160-16,-8 14-160 0,-3 5 160 0,-5 5-160 16,-6 7 160-16,-2 5-160 0,-4 8 160 0,-7 9-160 15,-5 9 160-15,-3 10 0 0,-3 1-144 0,-2 6 144 16,-3 2 0-16,-3 5-144 0,-4-3 144 0,1 0 0 0,-1-4 0 15,4-3 0-15,-2-7 0 0,2-6 0 0,4-4 0 0,4-8 0 16,4-4 0-16,4-7 0 0,2 0 496 0,3-6 0 16,3-6 0-16,4-6 0 0,5-3-80 0,4-5-16 15,4-7 0-15,6-2 0 0,7-5-32 0,0 0-16 16,1-11 0-16,7-7 0 0,3-6-16 0,7-8 0 16,6-3 0-16,4-5 0 0,4-4-208 0,3-6-128 15,3-4 128-15,2-7-128 0,4-4 0 0,5-4 0 16,3-5 0-16,2 2 0 0,7-1 0 0,3 1 0 15,0-3 0-15,2-1 0 0,0-8 0 0,-3 6 0 16,0 2 0-16,-4 11 0 0,-1 3-208 0,-5 9 32 16,-6 7 16-16,-8 5 0 0,-7 9-128 0,-8 4-32 15,-6 7 0-15,-5 5 0 0,-6 9 16 0,-7 7 0 16,0 0 0-16,-6 14 0 0,-7 7 64 0,-10 7 16 16,-8 9 0-16,-6 8 0 0,-6-1 224 0,-4 12-192 0,-4 8 192 0,-5 8-192 15,-4 7 192-15,-2 4 0 0,-3 2-160 0,-1 2 160 16,-2 2 0-16,4-3 0 0,1-4 0 0,6-7 0 15,6-7 0-15,6-10 0 0,3-11 0 0,7-6 0 16,6-9 256-16,9-7 128 0,3-7 32 0,7-6 0 16,10-12 32-16,0 0 0 0,0 0 0 0,13-5 0 15,7-11-128-15,9-7 0 0,8-5-16 0,5-8 0 16,5-6-176-16,4-7-128 0,4-6 144 0,1-6-144 16,1-2 0-16,-1-8-208 0,-4-4 16 0,1-7 0 15,-2 1-64-15,0 2 0 0,-5 5 0 0,-7 17 0 16,-5 11-80-16,-6 15-32 0,-7 6 0 0,-5 10 0 15,-4 8-64-15,-12 7-16 0,-3 14 0 0,-7 8 0 16,-8 11-416-16,-9 6-96 0,-4 5 0 0,-6 7-16 16,-4 5-2032-1,-5 1-416-15</inkml:trace>
  <inkml:trace contextRef="#ctx0" brushRef="#br3" timeOffset="74993.93">20778 12475 16575 0,'0'0'736'0,"0"0"160"15,-7-6-720-15,7 6-176 0,0 0 0 0,0 0 0 16,0 0 640-16,0 0 80 0,0 0 32 0,0 0 0 16,0 0-304-16,0 0-48 0,0 0-16 0,0 0 0 0,0 0 64 0,0 0 0 15,0 0 0-15,0 0 0 0,0 0-176 0,0 0-16 16,0 0-16-16,0 0 0 0,-3-7-240 0,3 7 176 16,-4-10-176-16,4 10 160 0,-3-8-160 0,3 8 0 15,-2-11 0-15,0 5 0 0,2 6 0 0,-1-11 0 16,1 11 0-16,-1-8 0 0,0-3 0 0,1 11 0 15,0-7 0-15,0 7 0 0,0-12-384 0,0 3 0 16,0 1 0-16,0 8-9600 0</inkml:trace>
  <inkml:trace contextRef="#ctx0" brushRef="#br3" timeOffset="76421.61">24217 12752 12895 0,'0'0'1152'0,"0"0"-928"0,0 0-224 0,0 0 0 16,0 0 944-16,0 0 144 0,8 11 16 0,-2-2 16 15,-6-9-368-15,0 0-80 0,0 0-16 0,7 9 0 16,-7-9-176-16,0 0-32 0,0 0-16 0,0 0 0 16,0 0-64-16,6 9-16 0,-6-9 0 0,0 0 0 15,0 0 96-15,0 0 0 0,0 0 16 0,0 0 0 0,4-13-32 0,0 5-16 16,-4-4 0-16,-3 1 0 0,1 1-160 0,-2-3-16 16,0 3-16-16,-1-3 0 0,-4 0 32 0,0 2 0 15,-1-3 0-15,-1-1 0 0,-2-3-256 0,-1 0 0 16,-1 0 0-16,-2-1 0 0,-2-6 208 0,-1-1-48 15,-2 2-16-15,0-3 0 0,0 3-144 0,-1-1 0 16,-1 1 0-16,-2 1 0 0,-2-3 0 0,-1 2 0 16,-2 1 0-16,0-2 128 0,-2 1-128 0,-3 5 0 15,-2 0 0-15,-4 0 0 0,-4-4 0 0,-5 1 128 16,-2 0-128-16,2 1 0 0,0-2 128 0,0-1-128 16,2 2 0-16,-2 3 128 0,-5-1-128 0,0-1 128 15,-5 0-128-15,1 1 128 0,-3 0-128 0,2 3 0 16,0-1 0-16,1 1 128 0,3 3-128 0,-4-2 0 0,-7-1 144 0,2 3-144 15,-2 2 0-15,2 1 0 0,1-1 0 0,1-3 0 16,3 3 0-16,-5 3 0 0,-5-1 0 0,0 2 0 16,0 2 0-16,-1-2 0 0,1 3 0 0,0 0 0 15,0-1 0-15,-3 2 0 0,-2 0 0 0,2-2 0 16,0 1 0-16,3 2 0 0,3 2 0 0,-5 1 128 16,-3 0-128-16,0-1 0 0,-1-1 128 0,4 1-128 15,1-1 0-15,1 2 0 0,1 2 0 0,-3 1 0 16,-6-2 0-16,3-1 0 0,3 0 0 0,3 3 0 15,0 0 0-15,-1 2 0 0,-3-3 0 0,-1 2 0 16,0-2 0-16,-1 2 0 0,2 0 0 0,2 1 128 16,-1-1-128-16,-2-1 0 0,-5 2 0 0,3 3 0 0,2-3 0 15,2 3 0-15,1-3 0 0,-2 1 0 16,-2 2 0-16,-2-2 0 0,-2 2 0 0,2 1 0 0,0-5 0 0,2 4 0 16,-2 0 0-16,-2 2 0 0,-3-2 160 0,5 2-32 15,1-1-128-15,7 1 192 0,-1-2-192 0,-4 3 176 16,0-4-176-16,2 1 160 0,1-2-160 0,4 1 128 15,0 1-128-15,4-2 128 0,1 3-128 0,0-3 0 16,-3 1 0-16,0 2 128 0,-2-3-128 0,3 4 0 16,2-5 0-16,4 3 0 0,2 1 0 0,-1-2 0 15,-2 4 0-15,0-3 0 0,-1 1 0 0,4-4 128 16,1 2-128-16,3-1 0 0,0 2 0 0,4 1 0 16,-1-3 128-16,2 4-128 0,-3-2 0 0,0 2 0 15,-2-2 0-15,3-1 0 0,1-2 0 0,2 0 0 16,1 3 0-16,2-2 0 0,0 2 0 0,4 1 0 15,-5 2 0-15,3-2 0 0,-1 3 0 0,-2-2 0 0,-2 1 0 0,4-3 128 16,4 2-128-16,-2 0 0 0,2 2 0 0,2 3 0 16,-1-1 128-16,2-1-128 0,4 1 128 0,1 1-128 15,0 3 240-15,1-1-48 0,-2 3 0 0,0-1 0 16,-2-2 16-16,4 0 0 0,0-2 0 0,3 3 0 16,2 0-80-16,1 0 0 0,1-1-128 0,0 0 192 15,3-3-64-15,-1 2 0 0,1-3-128 0,1 0 192 16,1 0 64-16,0-3 16 0,2 2 0 0,2 1 0 15,2-4-128-15,2 4-16 0,3-4-128 0,1 1 192 16,1-3-192-16,5-7 128 0,0 0-128 0,0 0 0 16,0 0 0-16,0 0 0 0,0 0 0 0,0 0 0 15,11 4-624 1,3-8-16-16,-2-1 0 0,2 0 0 0,-1-5-1536 0,2 1-320 16,-2-5-64-16,0 0-9024 0</inkml:trace>
  <inkml:trace contextRef="#ctx0" brushRef="#br3" timeOffset="76806.79">15377 11923 8287 0,'7'-12'368'0,"-3"3"80"0,3 1-448 0,-1-1 0 0,5 2 0 0,-2 3 0 15,-1-3 2272-15,-8 7 368 0,10-5 80 0,-10 5 16 16,0 0-1776-16,0 0-368 0,0 0-64 0,0 0-16 16,0 0 64-16,0 0 16 0,3 16 0 0,-6-1 0 15,-3 0-112-15,-3 4-32 0,-4 3 0 0,-1 1 0 16,-1 5 128-16,0 0 32 0,-2 3 0 0,-1 2 0 16,-1 3-16-16,-2 0 0 0,-2 0 0 0,0 0 0 15,1 2-80-15,1 0 0 0,3-2-16 0,1-4 0 16,6-4-32-16,1-3 0 0,2 0 0 0,4 0 0 15,2-5-112-15,6-1-32 0,-1-3 0 0,5 0 0 16,3-1-64-16,5-2 0 0,3-2-16 0,6-2 0 16,2-3 80-16,2-2 32 0,2-1 0 0,3-3 0 15,4-3-160-15,3 1-48 0,3-1 0 0,1 1 0 16,3-3-144-16,3-2 0 0,2-2 0 0,-2 2 0 16,1 3-1200-16,0-4-208 0,0 1-64 0,-1 0-12720 15</inkml:trace>
  <inkml:trace contextRef="#ctx0" brushRef="#br3" timeOffset="78306.47">27437 12678 13823 0,'0'0'1216'0,"0"0"-960"0,-5-10-256 0,4 5 0 16,1 5 1328-16,0 0 208 0,0 0 64 0,0 0 0 16,0-10-1040-16,0 10-208 0,0 0-32 0,6-8-16 15,2-3-48-15,-1 3 0 0,1-2 0 0,2 4 0 16,-2-3-64-16,2 1 0 0,0-1-16 0,0 0 0 15,1 0-16-15,-1 2 0 0,-1-1 0 0,1-2 0 16,1 0 16-16,-2 1 0 0,3-4 0 0,-4-1 0 16,1 0 32-16,0-2 16 0,-1-1 0 0,0 1 0 15,-2-2 160-15,-1 1 16 0,-1-2 16 0,-2 2 0 16,-2-3 32-16,-1 1 16 0,-3 2 0 0,-1-1 0 0,0 0-176 16,-3 0-32-16,-2 0-16 0,-1-1 0 15,-4 0-240-15,-1-2 128 0,0-2-128 0,-2 1 0 0,-4 2 0 16,2-2 0-16,-4-1 0 0,-2 2 0 0,-3-1 0 0,-3 3 0 15,-3-3 0-15,-2 0 0 0,-2 0 0 0,-1 0 0 16,0 3 0-16,-1 0 0 0,0-1 0 0,1 1 0 16,-1 1 0-16,-4 0 0 0,1 2 0 0,-3-1 0 15,-4-1 0-15,-2 3 0 0,-3-1 0 0,0 2 0 16,2 0 0-16,1 2 0 0,1-3 0 0,-2 4 0 16,1 0 0-16,-4 0 0 0,-3 0 0 0,0-1 0 15,1-4 0-15,-1 3 0 0,1 1 0 0,2 1 0 16,0 1 0-16,-3 0 0 0,-3 1 0 0,-3 0 0 15,-4-6 0-15,1 2 0 0,0 1 128 0,5 1-128 16,1 1 0-16,-3 2 0 0,-5-3 0 0,-1 2 128 0,-2-1-128 16,1 2 0-16,2-2 0 0,0 2 0 0,4-2 128 0,-6 2-128 15,-6 0 0-15,2 0 0 0,2-3 0 0,4 2 0 16,1-3 0-16,-4 3 0 0,-2-2 0 0,-4 3 0 16,-3-2 0-16,6 0 0 0,-1 2 0 0,0 1 0 15,2-5 0-15,-4 3 0 0,-4 2 0 0,0 0 0 16,6 0 0-16,0 2 0 0,3-1 0 0,-5 0 0 15,-7 2 0-15,2 2 128 0,5-2-128 0,1-1 0 16,2 0 0-16,-6 1 0 0,-6 3 0 0,3-2 0 16,-1 1 0-16,4-2 0 0,1 4 0 0,-3-1 0 15,-5-1 0-15,1 1 0 0,0 0 0 0,2 1 0 16,2 0 0-16,-1 0 0 0,-3 1 0 0,0 2 0 16,0-1 176-16,0 2-176 0,4 0 192 0,-3-2-192 15,-2 2 128-15,-1 2-128 0,5 0 0 0,1-3 0 16,1 4 128-16,-2 0-128 0,-3-2 144 0,-3 3-144 0,7 0 160 0,0 2-160 15,1-4 160-15,-1 2-160 0,-3 2 128 0,-1-2-128 16,3 0 0-16,2 0 0 0,1 4 160 0,-1-2-160 16,-2 0 160-16,-1 1-160 0,2-2 0 0,1 3 128 15,3-3-128-15,-2 2 0 0,3 0 0 0,-1 0 0 16,-4 0 0-16,3-1 0 0,1 0 0 0,1 4 0 16,0-1 0-16,-2 1 0 0,0-1 128 0,3-1-128 15,4-3 0-15,4 5 144 0,-2 3-144 0,2-3 0 16,0-3 0-16,0 2 0 0,1 2 0 0,4-1 0 15,3-2 176-15,4 2-176 0,3 1 0 0,-1-2 0 16,-3 1 0-16,0 0 0 0,2 0 0 0,3 3 176 0,3 1-176 16,1 0 160-16,3-2 848 0,1 4 160 0,3-3 48 15,0 2 0 1,-1 0-1728-16,0 2-320 0,-1-1-80 0,0 1-16 0,0 0 928 0,3 1 0 0,3-2 0 0,0 2 128 16,2-2-128-16,0-1 144 0,0 1-144 0,1 1 160 15,3 0-160-15,-3 1 128 0,-1-3-128 0,-1 0 128 16,1-2-128-16,0 0 192 0,-1 0-192 0,2-1 192 15,3 1-48-15,1 1 0 0,-1 0 0 0,3-2 0 16,-1-1-144-16,3 1 0 0,2-4 0 0,3 2 0 16,0-1 0-16,2-3 0 0,3 0 128 0,0-2-128 15,0 0 0-15,1-5 0 0,4 2 0 0,1 1 0 16,3-4-256-16,10-2-64 0,-7-1-32 0,7 1 0 31,0 0-1696-31,1-10-352 0,3 1-64 0</inkml:trace>
  <inkml:trace contextRef="#ctx0" brushRef="#br3" timeOffset="78639.46">16103 11808 13823 0,'-12'-4'1216'16,"-2"1"-960"-16,-2 3-256 0,-1 5 0 0,-1 3 3200 0,3 6 608 15,-1 4 112-15,-2 5 32 0,-4 2-3120 0,1 3-608 16,-1 4-224-16,-1 2 144 0,-1 3-144 0,0 1 160 16,-5 4-160-16,-3-1 160 0,-1 1-160 0,-3 5 128 15,-2-2-128-15,1 2 128 0,0 2-128 0,2-5 0 0,-1 3 144 0,2-5-144 16,1-2 0-16,3-5 128 0,4-2-128 0,5-3 0 16,4-8 192-16,4-1-48 0,4-3 0 0,6-4 0 15,6-2 256-15,5-4 48 0,6-2 16 0,10-3 0 16,10-5 32-16,8-3 0 0,5-2 0 0,8 0 0 15,8 0-256-15,2-1-48 0,1-3-16 0,0 3 0 16,-1-2-176-16,-1 6 0 0,-2 0 0 0,2 4 0 31,0 3-1376-31,-4-1-352 0</inkml:trace>
  <inkml:trace contextRef="#ctx0" brushRef="#br3" timeOffset="83428.41">1827 3149 4607 0,'-9'3'400'16,"0"-1"-400"-16,0 2 0 0,0 1 0 15,1 1 1296-15,2 0 176 0,6-6 48 0,-8 6 0 16,2 2-768-16,6-8-160 0,0 0-16 0,-6 6-16 0,2 3-80 0,1-3-16 16,3-6 0-16,-1 12 0 0,1-5-320 0,0-7-144 15,-1 12 128-15,0-5-128 0,1 3 192 0,0-10-64 16,0 0 0-16,0 11 0 0,0-1 320 0,1-1 48 16,-1-9 16-16,0 0 0 0,5 10 320 0,1-3 80 15,2 1 16-15,2-4 0 0,1 1-208 0,3 3-32 16,0-3-16-16,2 1 0 0,1 2-192 0,4-3-32 15,0 1-16-15,5 3 0 0,1-1-144 0,1 2-32 16,-1-4 0-16,5 2 0 0,3-4-64 0,-1 2 0 16,4 2-16-16,0-3 0 0,2 1 80 0,2 0 0 15,1-2 16-15,2 3 0 0,4 0-144 0,0-3-128 16,2 1 144-16,3 1-144 0,-1-2 192 0,2 0-48 0,-1 0-16 0,4-2 0 16,-1-2 64-16,1 0 0 0,3-1 0 0,3 0 0 15,1 0-192-15,1 1 0 0,0 1 0 0,-3-1 0 16,0-1 0-16,1-1 0 0,3 1 0 0,-1 0 128 15,1 1 0-15,-1 0-128 0,0 0 192 0,-1 1-64 16,-1 0-128-16,0 1 192 0,3-2-192 0,0 0 192 16,2 2-192-16,0-1 160 0,-2-1-160 0,0 0 160 15,-1-2-160-15,3 1 0 0,2-1 0 0,-1 4 0 16,3 0 0-16,0 1 128 0,-2-1-128 0,0-2 0 16,0-2 0-16,2 2 0 0,-1 0 0 0,0 3 0 15,-5 0 0-15,3 0 0 0,-3 0 0 0,2 0 0 16,1-2 0-16,0 3 0 0,-2-1 0 0,0-1 0 15,0-1 0-15,-2 2 0 0,-1-2 0 0,1-1 0 16,2-1 0-16,0 0 0 0,1 1 128 0,-2 2-128 0,-2-2 0 0,0 0 0 16,1 0 0-16,0-2 128 0,3-1-128 0,1-1 0 15,0 0 144-15,0 2-144 16,-3-1 0-16,-1 1 0 0,-1-1 0 0,2-2 128 0,3-2-128 0,1 3 0 16,3 0 0-16,-4-1 128 0,-3-1-128 0,1 3 0 15,-2-1 0-15,2 2 0 0,2-2 0 0,2 1 0 16,1 1 0-16,-3-1 0 0,0 1 0 0,-1-1 0 15,-2-1 0-15,3 3 0 0,1 0 0 0,2-1 0 16,-2 0 0-16,-1-1 0 0,-3 2 0 0,2 1 0 16,2 1 0-16,-1 2 0 0,1-3 0 0,-4 1 0 15,0 0 0-15,-1 1 0 0,-2-1 0 0,3 0 144 16,0 2-144-16,-2-1 0 0,2 1 176 0,-2-2-176 0,-1 0 160 16,-1 1-160-16,2 0 176 0,-2 1-176 0,1-2 192 15,1 2-192-15,1-2 128 0,0 0-128 0,-2-1 0 16,-1 0 0-16,-1 0 192 0,-1 1-192 0,4 2 192 0,-2-3-192 15,-1 1 256-15,3-1-48 0,1 0-16 0,-3 0 0 16,-2 0 0-16,0 0 0 0,-1 3 0 0,2-2 0 16,3-1-32-16,1 0-16 0,-2 0 0 0,-1 0 0 15,1 3-144-15,-4 0 0 0,1-1 144 0,2-2-144 16,3 0 0-16,-1 2 128 0,0 1-128 0,0 1 0 16,0-2 0-16,-2 1 0 0,0-1 0 0,0-1 0 15,4-1 0-15,1 3 128 0,0 0-128 0,1-1 0 16,-3 2 0-16,-2-2 0 0,-1-2 0 0,2-1 128 15,3 0-128-15,0 1 0 0,1 2 0 0,-3 2 128 16,-3-2-128-16,-2-2 0 0,3 0 0 0,0 0 128 0,-1 0-128 0,3 0 0 16,2 2 0-16,-4-1 0 15,4 2 0-15,-6-1 0 0,0 1 0 0,3 1 0 0,-1-3 0 0,2 2 176 16,1-1-48-16,-3-1 0 0,1 2-128 0,-3 0 160 16,-2-1-160-16,1 2 160 0,2-2-160 15,2 0 0-15,1-1 0 0,0-1 0 0,-3 1 0 0,-2-1 0 16,1 0 128-16,0 0-128 0,0-1 0 0,1 1 0 15,-1 0 0-15,-1 0 0 0,1 1 0 0,-2 0 0 16,-2 1 0-16,0-1 0 0,-4-1 0 0,4 1 128 16,-1 1-128-16,1-1 0 0,1-1 0 0,-1 1 0 15,-2 2 0-15,0-3 0 0,-1-4 0 0,-1 1 0 16,2 1 128-16,1 0-128 0,-2 0 0 0,2 2 0 16,1-1 0-16,0-1 0 0,0 0 0 0,-4 1 0 0,-2-2 0 0,1 2 0 15,6 0 0-15,-3 1 0 0,-2 0 0 0,1 0 0 16,1 0 0-16,-1 0 0 0,-2 0 0 0,0 0 0 15,-2 0 192-15,4 0-32 0,2 0-16 0,3 1 0 16,-2 0-144-16,0 2-144 0,-3-3 144 0,1 1-208 16,0 0 208-16,0 2 0 0,-1-2 0 0,1-1 0 15,2 1 0-15,0 2 0 0,1-1 0 0,-4 1 0 16,-2-2 0-16,-2 2 0 0,1-2 0 0,-1 1 0 16,-1 0 0-16,1-2 0 0,1 1 0 0,1-1 0 15,2 0 0-15,-2 0 160 0,-1 0-160 0,-2 0 192 16,1 0-192-16,-2 0 0 0,1 0 0 0,-1 0-176 15,1 0 176-15,2 0 0 0,1-1 128 0,0 1-128 16,-4-2 0-16,1 1 0 0,1 1 0 0,-2-2-128 16,-1-2 128-16,2 1 0 0,0 1 0 0,0-2 0 0,0 3 0 15,2-1 0-15,-2 1 0 0,-2 0 0 0,0 0 0 16,-2-2 0-16,0 2 0 0,0 0 0 0,-1-2 0 0,0 2 0 16,1 1 0-16,1 1 0 0,0-1 0 0,1 1 0 15,-4 2 0-15,1-2 0 0,-4-1 0 0,1 0 0 16,-3 3 0-16,0-2 0 0,1-1 0 0,0 1 0 15,2 2 0-15,2-2 0 0,0 0 0 0,-1 2 0 16,-1-1 0-16,0 1 0 0,0 1 0 0,-1-2 0 16,-1 1 0-16,2 1 0 0,0-1 0 0,4 4 0 15,-4-3 0-15,3 1 0 0,-1-2 0 0,2 3 0 16,1-1 0-16,0-3 0 0,-1 1 0 0,-2 0 0 16,1 3 0-16,-1-3 0 0,1 0 0 0,2 1 0 15,1-2 128-15,2 2-128 0,2 0 0 0,-2-3 0 0,1 0 0 0,1 2 0 16,1 0 0-16,-1 2 0 0,0-2 0 0,1 0 0 15,1 0 0-15,0-1 0 0,3 2 0 0,3 0 0 16,-3-2 0-16,1 1 0 0,0-2 0 0,2 3 0 16,-2 0 0-16,5-1 0 0,-2-3 0 0,-2 2 0 15,1-1 0-15,0 2 0 0,1-2 0 0,1 1 0 16,0 2 128-16,2 1-128 0,-1 0 128 0,1-1-128 16,-3 0 128-16,0 2-128 0,-1-2 160 0,0 0-160 15,-1 4 192-15,4-2-48 0,1-1-16 0,1 3 0 16,-1-3 0-16,-2 1 0 0,-1 2 0 0,1-4 0 15,3 2-128-15,0 4 0 0,2-1 144 0,2 1-144 16,1-6 0-16,-4 1 128 0,-5 4-128 0,1-3 0 16,3 4 0-16,1-2 128 0,2 4-128 0,-2 0 0 15,-3-4 0-15,-2 2 0 0,-2-2 0 0,1 2 0 16,-2-3 0-16,2 4 128 0,1-2-128 0,-2 3 0 0,0-3 0 16,-3 3 0-16,1-4 0 0,-5 3 0 0,-3 0 0 0,-2-2 0 15,-2 2 0-15,1-2 0 0,0 0 0 0,-4-1 0 16,1 2 0-16,-2-1 128 0,-3 1-128 0,-3-2 0 15,-2 2 0-15,-2-1 0 0,-2-2 0 0,0-2 0 16,-4 2 0-16,-1-1 0 0,0-2 0 0,1 1 0 16,1 3 0-16,-1-3 128 0,-1-3-128 0,-2 3 0 15,-2 2 0-15,2-3 0 0,2-1 0 0,-2 0 0 16,-1-1 128-16,-2 4-128 0,-3-5 0 0,1 0 128 16,-1-1-128-16,-1 0 0 0,-1-2 128 0,1-4-128 15,0 1 128-15,-1 2-128 0,-2-4 160 0,-1 0-32 16,1-1-128-16,-1-3 192 0,-1-2-64 0,0-1 0 0,2-3-128 15,-1-2 192-15,-1-2-32 0,1-2-16 0,-2-1 0 0,-1-7 0 16,-2-1-144-16,0-2 192 0,3-2-192 0,-2 0 192 16,0-3-192-16,2-1 160 0,-3-5-160 0,4 0 160 15,3-5-160-15,1-2 0 0,-1-4 0 0,2 0 0 16,0-1 0-16,0-3 0 0,-1 2 128 0,4-1-128 16,-1-3 0-16,4 1 0 0,-2-5 0 0,2 5 0 15,-1-2 0-15,-1 2 0 0,-1-1 0 0,0 0 0 16,-2 3 0-16,2-4 0 0,0-3 0 0,1 3 0 15,-1 4 0-15,-2 0 0 0,-3 7-144 0,-3 4 144 16,1-3 0-16,-2 5 0 0,-2 3 0 0,-2-1 0 16,-1-2 0-16,-1-1 0 0,1 5 0 0,-1-1 0 15,-3 2-144-15,0 3 144 0,0 1 0 0,0 1-144 0,0 1 144 16,1 2 0-16,0 1-144 0,-1 3 144 0,0-3-128 0,2 3 128 16,-1 2-160-16,-1-2 160 0,-1 2-144 0,1 0 144 15,0 4-128-15,0 4 128 0,0 0 0 0,-2 3-160 16,1 2 160-16,0 1 0 0,-2 2-176 0,1-1 176 15,-2 5-160-15,4 7 160 0,-5-8-160 0,5 8 160 16,-7-5-160-16,7 5 160 0,-12-1-208 0,0 1 48 16,1 1 16-16,-4 0 0 0,-3 3 144 0,0 2-160 15,-1-1 160-15,-3 2-160 0,2 0 160 0,-5-2 0 16,-6 2-144-16,2 0 144 0,-5-3 0 0,-3 4 0 16,-5 2 0-16,0 1 0 0,1-2-128 0,-2 4 128 15,-4-1 0-15,-5 2 0 0,-5 0 0 0,-2 1 0 0,-3-1 0 0,-3-3 0 16,0 1 0-16,0 2 0 0,2-4 0 15,-3 1 0-15,-6-4 0 0,-1 0 0 0,-1-3 0 0,-1 0 0 16,1 0 0-16,-1 1 0 0,-1 0 0 0,-4-3 0 16,-3 1 0-16,4-1 0 0,1 0 0 0,-4 2 0 15,0-1 0-15,-3 0 0 0,-3-1 0 0,0 0 0 16,0-1 0-16,-1 1 0 0,-1 1-144 0,-3-2 144 16,-2 1 0-16,-3-1 0 0,2 0 0 0,-9 0 0 15,-3 2 0-15,-1-1 0 0,-4 1 0 0,1 2 0 16,-1-1 0-16,-5-2 0 0,-6 1 0 0,0 1 144 15,-1 1-144-15,-2-1 0 0,-4-3 0 0,-1 2 0 16,-1 0 0-16,-1 0 0 0,3-3-176 0,-4 4 176 16,-3 1-128-16,-1-4 128 0,-2-1-128 0,-1 4 128 15,-3 3 0-15,0 0-128 0,0-5 128 0,-1 2 0 16,-3-1 0-16,3 2-160 0,1-1 160 0,-1-2 0 0,-2-1 0 0,1 2 0 16,0 2 0-16,0-1 0 0,1-4 0 0,-3 2 0 15,1 1 0-15,0 1 0 0,3-3 0 0,0 3-128 16,-3 1 128-16,7-2 0 0,-2-1 0 0,2 1 0 15,-2 2 0-15,1-2 0 0,4 0 0 0,-2-3 0 16,-2 0 0-16,4 1 0 0,5 1 0 0,1-4 0 16,-4 1 0-16,1-2 0 0,3 2 0 0,-2-1 0 15,0-5 0-15,1 2 0 0,3 1 0 0,1-2 0 16,-3 1 0-16,2 0 0 0,4-5 0 0,-4 2 0 16,-3-2 128-16,5 5-128 0,1-2 0 0,0 0 0 15,1 2 0-15,1-4 0 0,10 1 0 0,-2 2 0 16,-2-3 0-16,4 3 0 0,2-3 0 0,0 2 0 15,-1 1 0-15,3-3 0 0,0 0 0 0,3-2 0 0,0-1 0 0,0 2 0 16,-1-4 0-16,2 2 128 0,4 1-128 0,1-1 0 16,0-2 0-16,-1 1 0 0,-1 1 0 0,1-1 0 15,4 2 0-15,-3 2 0 0,-3 1 0 0,2 0 0 16,1 2 0-16,1-3 0 0,-2 5 0 0,0-1 0 16,0-4 0-16,1 4 0 0,3 0 0 0,-2-2 0 15,-2 5 0-15,0-2 0 0,1-4 0 0,0 5 0 16,-1 1 0-16,0 1 0 0,-3 0 0 0,5-2 0 15,2 1 0-15,-1 2 0 0,0 2 0 0,2-2 0 16,-2-2 0-16,3 0 0 0,1 4 0 0,-2 0 0 16,-3 1 0-16,3-2 0 0,2-2 0 0,-1 3 0 15,-1 6 0-15,0-3 0 0,0-1 0 0,2 0 0 16,1-2 0-16,-1 5 0 0,0-1 0 0,-1 3 0 16,-1-4 0-16,2 2 0 0,-1 1 0 0,-1-3 0 0,-2 0 0 0,2 4 0 15,2-2 0-15,1 1 0 0,0-4 0 16,-2 4 0-16,-3-1 0 0,3-1 0 0,6-1 0 0,-1 1 0 15,-1-2 0-15,2-2 0 0,1 2 0 0,1-1 0 16,2 1 0-16,-1-2 0 0,-2-1 0 0,4 1 0 16,-1-2 0-16,3 0 0 0,3 1 0 0,1-1 0 15,1 0 128-15,-1 0-128 0,-3 0 0 0,3 1 0 16,2 0 0-16,0 1 0 0,0-2 0 0,1 0 0 16,1 1 0-16,1 0 0 0,-2-1 0 0,6 2 0 15,0 0 0-15,1-2 0 0,3 0 0 0,-2 1 0 16,-1 1 0-16,0-2 0 0,3 0 0 0,2 0 0 15,3 0 0-15,1 0 0 0,1-2 0 0,0 2 0 16,-2-1 0-16,1-1 0 0,1-1 0 0,3 0 0 0,1 2 0 0,4 1 0 16,-1 0 0-16,0 0 0 0,3-1 0 0,0 1 0 15,-1 0 0-15,2 0 0 0,0 0 0 0,4 0 0 16,0 0 0-16,3 1 0 0,1 0 0 0,1-1 0 16,0 0 0-16,1 0-128 0,3 0 128 0,0 0 0 15,0 0 0-15,2 0-128 0,-2 0 128 0,3 0 0 16,1 0 0-16,2 0-128 0,-1 0 128 0,1 2 0 15,0-1 0-15,2 2 0 0,3-1-128 0,1 1 128 16,1-1 0-16,-1-1 0 0,-3 2 0 0,4 1 0 16,3 1 0-16,1 0 0 0,-1-1 0 0,2 1 0 15,0 1 0-15,1-2 0 0,1 1 0 0,-1 1 0 16,3 1 0-16,2-3 0 0,0-1 0 0,2 3 0 16,1-3 0-16,2 1 0 0,-1 0 0 0,-1 1 0 0,1 0 0 15,1-1 0-15,-1 0 0 0,1 2 0 0,0-1 0 0,-2-1-128 16,0 2 128-16,-1 2 0 0,4-3 0 0,0 3 0 15,-2-3 0-15,0 2 0 0,1 1 0 0,-1-3 0 16,-1 1 0-16,0 2 0 0,2-3 0 0,-1 2 0 16,-1 0 0-16,1-3 0 0,1 0 0 0,-1 1 0 15,-1 0 0-15,0-2 0 0,-1-1 0 0,3 2 0 16,-2 0 0-16,0-2 0 0,0 1 0 0,0-2 0 16,-1-1 0-16,0 3 0 0,1 0 0 0,0 2 0 15,-1-2 0-15,1 1 0 0,1-2 0 0,1 2 0 16,-2 3 0-16,2-4 0 0,1 0 0 0,-4 1 0 15,0-2 0-15,1 3 0 0,1-1 0 0,0-1 0 16,0-2 0-16,-1 3 0 0,0 1 0 0,1-1 0 0,8-4 0 16,-9 3 0-16,-1 1 0 0,0 3 0 0,2-2 0 0,8-5 0 15,-10 2 0-15,2 2 0 0,8-4 0 0,-7 4 0 16,7-4 0-16,-7 5 0 0,7-5 0 0,-7 4 0 16,7-4 0-16,-8 5 0 0,8-5 128 0,-6 6-128 15,6-6 0-15,-5 7 0 0,-2-1 0 0,2 3 0 16,5-9 0-16,-6 9 0 0,1 3 0 0,2 5 0 15,0 2 0-15,0 5-128 0,2 4 128 0,-3-2 0 16,1 2 0-16,2 2 0 0,0-1-128 0,0 3 128 16,1 2 0-16,0 1 0 0,0 2 0 0,0-1 0 15,-4 4 0-15,1 3 0 0,1 2 0 0,-1 3 0 16,-2-2 0-16,1-1 0 0,0-1 0 0,1-4 0 16,-4-2 0-16,2-3 0 0,0-4 0 0,0-1 144 15,1-5-144-15,-1 1 0 0,1-5 0 0,2 1 0 0,-1-2 0 0,1 0 0 16,-2-4 0-16,1-1 0 0,2-2 0 0,0 2 0 15,-1-2 144-15,2-2-144 0,-1 2 0 0,1-1 144 16,0-3-144-16,0-9 0 0,0 12 160 0,0-12-160 16,1 9 128-16,-1-9-128 0,0 0 128 0,0 0-128 15,-1 10 0-15,1-10 128 0,0 0-128 0,0 0 128 16,0 0-128-16,0 0 128 0,0 0-128 0,0 0-176 16,0 0 48-16,0 0-10704 15,0 0-2144-15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5T16:08:42.82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27377 748 5519 0,'-5'5'496'0,"2"-2"-496"16,-1-1 0-16,-1-1 0 0,0 2 1584 0,1 0 208 15,4-3 64-15,0 0 0 0,-5 1-608 0,5-1-112 16,0 0-32-16,0 0 0 0,0 0-192 0,0 0-32 16,0 0-16-16,0 0 0 0,10-1-256 0,1-2-48 15,1-1-16-15,0-1 0 0,2-1-96 0,2 1 0 16,0 1-16-16,1-4 0 0,1 3 0 0,1 1 0 16,2-3 0-16,2 0 0 0,1 4 112 0,-1-3 32 15,0 0 0-15,5 2 0 0,2 2-64 0,1-1-16 0,-1 1 0 16,2-2 0-16,-2 1-192 0,-1 1-48 15,1-1 0-15,-3-1 0 0,-2 2-64 0,3-1 0 0,-2 1-16 0,0-1 0 16,1 1-16-16,1 0 0 16,0 0 0-16,-1 1 0 0,-1-1 0 0,4 1 0 0,1-3 0 0,3 2 0 15,-3-1 96-15,1 2 0 16,1 0 16-16,-2-1 0 0,-1 0 112 0,-2 1 0 0,-1-3 16 0,-1 1 0 16,-3 1-80-16,4-1-32 15,-3 2 0-15,11-3 0 0,-5-1-32 0,-1 1-16 16,-6 0 0-16,0 2 0 0,-1-2-48 0,-1 0 0 0,-4 0 0 0,1 2 0 15,-1 1-48-15,0-1-16 0,-2 2 0 0,-2-1 0 16,-4 0-128-16,-9 1 0 0,10-3 144 0,-10 3-144 16,0 0 128-16,0 0-128 0,0 0 128 0,0 0-128 15,0 0 0-15,0 0 0 0,0 0 0 0,0 0 0 16,0 0-576 0,-10 0-64-16,-3 0-32 0,-1 3 0 0,-1-1-2784 0,-2 0-576 0,-8 0-96 0,3 6-32 0</inkml:trace>
  <inkml:trace contextRef="#ctx0" brushRef="#br0" timeOffset="2902.15">28045 757 10479 0,'0'0'448'0,"0"0"128"0,0 0-576 0,0 0 0 15,0 0 0-15,0 0 0 0,0 0 768 0,0 0 32 16,0 0 16-16,0 0 0 0,0 0-16 0,0 0 0 16,0 0 0-16,0 0 0 0,0 0-176 0,0 0-48 15,0 0 0-15,0 0 0 0,0 0-112 0,0 0-16 16,0 0-16-16,0 0 0 0,0 0 48 0,0 0 16 15,0 0 0-15,0 0 0 0,0 0-112 0,0 0 0 16,0 0-16-16,0 0 0 0,0 0-80 0,0 0-16 16,0 0 0-16,0 0 0 0,0 0-80 0,0 0 0 15,0 0-16-15,0 0 0 0,0 0 32 0,0 0 16 16,0 0 0-16,0 0 0 0,-5 2 32 0,5-2 16 16,0 0 0-16,0 0 0 0,0 0-80 0,0 0-32 15,0 0 0-15,0 0 0 0,0 0-160 0,0 0 0 16,0 0 0-16,0 0 0 0,0 0 128 0,0 0-128 15,0 0 0-15,0 0 128 0,0 0 0 0,0 0 0 16,0 0 0-16,0 0 0 0,9 0 16 0,0 2 0 16,-9-2 0-16,8-3 0 0,1 3-144 0,-1-1 192 0,0 1-192 0,-1 0 192 15,1-1-192-15,-8 1 0 0,7 0 144 16,1 0-144-16,-8 0 0 0,0 0 144 0,0 0-144 0,8 1 0 16,-8-1 192-16,0 0-192 0,7-1 192 0,-7 1-192 15,0 0 192-15,8 1-192 0,-8-1 192 0,6 1-192 16,-6-1 160-16,0 0-160 0,7 7 128 0,-7-7-128 15,0 0 0-15,2 10 128 0,-1-4-128 0,-2 4 0 16,-1-2 0-16,-2 3 0 0,0-2 0 0,-4 3 0 0,1-1 128 0,-2 2-128 16,-1 2 0-16,-2 2 128 0,1-2 0 0,-2 1-128 15,0-2 192-15,1 0-64 0,-2 3-128 0,1-1 192 16,0 1-192-16,1-1 192 0,0 0-192 0,2-1 0 16,1-4 0-16,1 3 0 0,2 0 0 0,0 0 128 15,2-4-128-15,1 3 0 0,1-1 0 0,1-5 0 16,1 2 128-16,2-2-128 0,1 3 0 0,0-3 0 15,3 3 0-15,0-2 0 0,2 2 0 0,0-3 0 16,1 0 0-16,2 2 0 0,-1-2 0 0,1 3 128 16,2-3-128-16,-2 3 0 0,-1-2 0 0,1 4 0 15,-2-2 128-15,-1 2-128 0,-1 0 0 0,-2-2 0 16,-1 3 0-16,-2 2 0 0,-2-1 0 0,-2 2 0 16,-3 2 0-16,-3 3 128 0,-1 0-128 0,-1 1 0 15,-3-2 0-15,-1 3 0 0,-1-1 0 0,0-2 128 16,-1 0-128-16,1-1 0 0,0 0 0 0,1-1 0 15,0 0 128-15,1-1-128 0,1-2 0 0,1 1 0 16,1-2 0-16,4-1 0 0,-2 0 0 0,3 1 0 0,4-4 0 16,0 1 0-16,2 2 0 0,3-1 0 0,1-1 0 0,2 3 0 15,2-1 0-15,1-2 0 0,1 2 0 0,0-2 0 16,1-1 0-16,0 4 0 0,2-1 0 0,0 0 0 16,0 1 0-16,0 2 0 0,4 5 0 0,-3-1 0 15,-2-2 0-15,-2 1 0 0,-2 2 0 0,-1-1 0 16,-6-3 0-16,0 1 0 0,-4 0 0 0,0-2 0 15,-4-2 0-15,-2 3 0 0,-2 1 144 0,-6 3-144 16,2 0 192-16,2-4-16 0,-1-4-16 0,0 1 0 0,2 1 16 0,1-1 0 16,1-2 0-16,2-1 0 0,2 1-176 0,3-2 0 15,1 3 144-15,1-1-144 0,0-12 0 0,2 12 0 16,2 0 0-16,0 1 0 0,3-3 0 0,1 2 0 16,0 3 0-16,1 0 0 0,1-2 0 0,0 2 0 15,1 2 0-15,1-2 0 0,0 0 0 0,0-1 0 16,-2 0 0-16,0 0 0 0,0 0 0 0,-2 1 0 15,0-1 0-15,-3-2 0 0,-1 1 0 0,-2-1 0 16,1-2 0-16,-2 3 0 0,-1 1 0 0,-1-2 0 16,-1-1 0-16,0 3 128 0,-2-3-128 0,0 2 0 15,2 1 128-15,-3-1-128 0,1-2 0 0,0 3 0 16,1 3 0-16,1-1 128 0,-3-2-128 0,1-1 0 16,1 1 0-16,2 0 0 0,1 1 0 0,1-1 0 0,3-2 128 0,0 0-128 15,0 2 0-15,1-1 0 0,1 2 0 0,2-1 0 16,0 2 0-16,0-2 0 0,3-2 0 0,-1 3 0 15,0 1 0-15,0-1 0 0,0-1 0 0,0-1 0 16,-1 1 0-16,-1 2 0 0,0-1 0 0,-2 2 0 16,-1 0 0-16,-2 2 0 0,-2-2 0 0,0 2 0 15,-1 0 0-15,-1 2 0 0,-2-2 0 0,1 0 0 16,-2 1 0-16,0 1 0 0,-2-4 0 0,1 1 0 16,-2-3 0-16,1 2 0 0,0 0 128 0,-1-2-128 15,1-1 0-15,1 1 0 0,1-1 0 0,0-3 0 0,0 2 0 16,4-13 0-16,-2 12 0 0,1-4 0 0,-1 4 0 0,2-12 0 15,0 0 0-15,3 11 0 0,-2 1 0 0,2-1 0 16,-3-11 0-16,6 10 0 0,-3 2 0 0,-3-12 0 16,3 7 0-16,2 2 0 0,-5-9 0 0,6 7 0 15,-6-7 0-15,7 10 0 0,-7-10 0 0,5 8 0 16,-5-8 0-16,3 11 0 0,-1-3 0 0,-2 2 0 16,0-10 0-16,-1 9 0 0,0 2 128 0,1-11-128 15,-1 9 128-15,-2 0-128 0,3-9 0 0,-3 6 0 16,3-6 0-16,-2 12 0 0,2-12 0 0,-1 7 0 15,1-7 0-15,1 12 0 0,-1-5 0 0,0-7 0 0,4 11 0 0,0-5 0 16,-1 3 176-16,-3-9-48 16,7 9 0-16,-2 2 0 0,1-3 0 0,-1 2 0 0,-2-1 0 0,-1 0 0 15,-2-9-128-15,3 10 0 0,-3-10 0 0,1 11 128 16,-1 1 0-16,0-3 0 0,0 2 0 0,0-3 0 16,0-8 16-16,-2 11 0 0,-1 2 0 0,-1-4 0 15,-1 2-16-15,4-2 0 0,1-9 0 0,-4 13 0 16,0 0-128-16,0-5 160 0,4-8-160 0,0 0 160 15,-2 14-160-15,-1-2 0 0,3-12 0 0,0 10 128 16,0-10-128-16,3 13 128 0,-3-13-128 0,1 11 128 16,-1-11-128-16,3 10 0 0,-2 2-192 0,0-5 192 15,-1-7-128-15,3 12 128 0,-3-12 0 0,2 11 0 16,0 2 0-16,-1-3-144 0,-1-10 144 0,0 9 0 16,0-9-144-16,0 13 144 0,0-13 0 0,0 9-144 15,0-9 144-15,0 10 0 0,1 0 0 0,-1-10 0 16,0 0 0-16,-1 9 0 0,1-9 0 0,-1 13 0 15,-2-4 0-15,1 1 0 0,2-10 0 0,-3 7 0 0,3-7 0 16,-4 12 0-16,0-3 0 0,2 0 0 0,2-9 0 0,-3 8 0 16,1 3 0-16,0-4 128 0,2-7-128 0,0 12 0 15,-1-1 128-15,1-11-128 0,-1 10 0 0,1 2 0 16,-1-5 0-16,1-7 128 0,0 11 0 0,0 0 0 16,-2-3 0-16,1-1 0 0,1-7 0 0,0 0 16 15,0 9 0-15,0-9 0 0,0 0-144 0,0 9 192 16,0-9-192-16,0 0 192 0,0 0-64 0,0 0-128 15,0 0 192-15,0 0-64 0,0 0 0 0,0 0-128 16,0 0 192-16,-2 9-64 0,2-9-128 0,0 0 0 16,-2 8 0-16,2-8 128 0,0 0-128 0,-4 10 0 0,4-10 0 0,-3 9 0 15,3-9 0-15,0 0 0 0,0 0 0 0,0 0 0 16,-4 9 0-16,4-9 0 0,0 0 0 0,-4 6 0 16,4-6 0-16,0 0 0 0,0 0-144 0,0 0 144 31,-10 2-1312-31,10-2-160 0,0 0-16 0,-8-5-16 0</inkml:trace>
  <inkml:trace contextRef="#ctx0" brushRef="#br0" timeOffset="5844.52">28511 2346 9151 0,'0'0'400'0,"0"0"96"0,-7 4-496 0,7-4 0 0,-8 6 0 0,8-6 0 15,-9 5 656-15,9-5 48 0,0 0 0 0,0 0 0 16,0 0 192-16,0 0 64 0,0 0 0 0,0 0 0 15,0 0-112-15,0 0-16 0,8 0 0 0,-1-3 0 16,2 0-400-16,3-1-96 0,3 1-16 0,2 0 0 16,2-3 0-16,1 3 0 0,21-4 0 0,-3 1 0 15,-1 2 16-15,1 2 0 0,1-1 0 0,1 2 0 16,-1-4 304-16,-2-2 64 0,-2 1 16 0,1-3 0 0,0 1-16 0,-1 3-16 16,0-1 0-16,-2 2 0 0,2 3-368 15,-2 0-64-15,0 1 0 0,-1 0-16 0,-1 1-240 0,-5 1 128 16,-2 4-128-16,-2-3 0 0,-3 0 128 0,-2-1-128 15,-5 0 0-15,0 0 0 0,-2 0 0 0,-10-2 0 16,0 0 0-16,10 3 0 0,-10-3 0 0,0 0 128 16,8 7-128-16,-8-7 0 15,0 0-304-15,0 0-96 0,0 0-32 0,0 0 0 16,0 0-1872-16,0 0-368 0,0 0-80 0</inkml:trace>
  <inkml:trace contextRef="#ctx0" brushRef="#br0" timeOffset="6377.85">29101 2407 6447 0,'0'0'576'0,"0"0"-576"0,0 0 0 0,0 0 0 16,0 0 2032-16,0 0 288 0,-7 4 64 0,7-4 16 15,-7 7-1248-15,7-7-240 0,0 0-48 0,-4 10-16 16,4-10-16-16,-1 13 0 0,2 1 0 0,2 1 0 16,1 2-240-16,1-2-48 0,1 0-16 0,0 3 0 15,0 3-144-15,0 1-48 0,0 3 0 0,-1 4 0 16,4 1-80-16,-1 5 0 0,0-1-16 0,-1 8 0 0,-1 4 64 16,0 3 16-16,-1-1 0 0,-2 2 0 0,1-2-64 15,-1 1 0-15,-3-4 0 0,0 1 0 0,0-1 0 0,0 0-16 16,-3 0 0-16,1 1 0 0,-1-1 16 0,-1 0 0 15,1 2 0-15,-1-4 0 0,-1-1 64 0,1 0 0 16,0-3 16-16,2 2 0 0,0-3 32 0,2 2 0 16,0-2 0-16,0 0 0 0,0-1-96 0,0-2-16 15,2 1 0-15,-1-3 0 0,0-1 0 0,2-6 0 16,-1-1 0-16,1-2 0 0,0-2-96 0,-1-3-32 16,0 0 0-16,1 0 0 0,-1-3-128 0,1 0 0 15,-1-2 0-15,2 3 128 0,-4-2-128 0,2 0 0 16,-2-4 0-16,0 3 128 0,0 2-128 0,-2-1 128 15,2-5-128-15,-2 4 128 0,0 1-128 0,1 1 0 0,0 3 0 0,-2 1 0 16,1 0 0-16,-1 0-272 0,-1 0 64 0,1 0 16 31,-1-1-240-31,0-1-32 0,0-2-16 0,2-2 0 16,-2 1-288-16,1 0-64 0,0-6-16 0,3-8 0 16,0 0-384-16,-4 9-80 0,4-9-16 0,0 0 0 15,0 0-176-15,0 0-32 0,0 0-16 0,0 0-7584 0</inkml:trace>
  <inkml:trace contextRef="#ctx0" brushRef="#br0" timeOffset="6807.45">28753 4688 20495 0,'0'0'896'0,"-8"4"208"0,8-4-880 0,-9 5-224 0,9-5 0 0,0 0 0 15,0 0 128-15,0 0-128 16,0 0 176-16,0 0-176 0,0 0 480 0,10 7-16 0,4-5 0 0,4-2 0 16,3-2 320-16,3-3 64 0,2-1 16 0,4 3 0 15,0-4-272-15,2 1-48 0,1 0-16 0,3-3 0 16,2 2 16-16,4 2 0 0,-2-1 0 0,6 2 0 16,0 2 96-16,0 0 32 0,-4 1 0 0,2 1 0 15,-6 0-384-15,-3 0-80 0,-6 0-16 0,-4 0 0 16,-4 1-192-16,-4 1 0 0,-1-2 0 0,-4 0 0 31,-2 0-416-31,-10 0-176 0,0 0-48 0,11 0-8640 0,-11 0-1744 0</inkml:trace>
  <inkml:trace contextRef="#ctx0" brushRef="#br0" timeOffset="7289.23">30194 2882 18431 0,'-10'-10'1632'0,"6"5"-1312"0,4 5-320 0,-5-9 0 16,0 1 848-16,5 8 112 0,0 0 0 0,0 0 16 15,0 0-64-15,0 0-16 0,-6 12 0 0,1-2 0 16,0 4-224-16,3 4-48 0,2 2-16 0,2 4 0 15,0 2-224-15,2-2-32 0,0 3-16 0,0-3 0 16,-2 4-96-16,1-4-32 0,0 1 0 0,1 1 0 16,0-3 32-16,1-2 0 0,-1-2 0 0,1-2 0 15,0-3 16-15,2 0 16 0,-1-7 0 0,2 2 0 16,-8-9 176-16,10 4 16 0,0 0 16 0,0-4 0 16,0-3-96-16,0 1-32 0,1-6 0 0,-1 0 0 15,1 1-352-15,2-5-192 0,-2 1 32 0,1 1 0 16,-1-2-992-16,2 3-192 0,-4-2-32 0,1 1-16 15,0 1-1632-15,0-4-336 0</inkml:trace>
  <inkml:trace contextRef="#ctx0" brushRef="#br0" timeOffset="7523.39">30548 2889 17391 0,'0'0'768'0,"0"0"160"0,0 0-736 0,0 0-192 16,0 0 0-16,0 0 0 0,0 0 912 0,-7 12 160 15,2-2 16-15,1 3 16 0,1 2-240 0,-2 3-48 16,-2 1-16-16,2 4 0 0,0 4-48 0,0-2-16 16,1 4 0-16,2 1 0 0,-1 1-48 0,2 3-16 15,-2 1 0-15,3 2 0 0,-1-3-320 0,0 2-64 0,-1-1-16 0,2-1 0 16,0-7-272-16,0 0 0 0,0-3 0 0,2-1 0 16,-1-2 0-16,3-4-352 0,0-4 48 0,1 1 16 31,-2-1-1472-31,-3-13-288 0,9 5-64 0</inkml:trace>
  <inkml:trace contextRef="#ctx0" brushRef="#br0" timeOffset="8077.15">31551 2875 5519 0,'0'0'496'0,"0"0"-496"15,0 0 0-15,-3-8 0 0,-1-4 1776 0,4 5 256 16,0 7 48-16,-2-12 16 0,-1 5-896 0,1-3-176 0,-2 1-48 0,-3-1 0 16,7 10-208-16,-5-12-64 0,0 1 0 0,0-2 0 15,-1 4-64-15,1-1 0 0,-2 4-16 0,1-2 0 16,-2 2-16-16,1 0 0 0,-2 4 0 0,0 2 0 15,-1 4-128-15,-2 0-32 0,1 1 0 0,-1 5 0 16,1-1-192-16,0 5-32 0,-2-2-16 0,0 6 0 16,-1 4 112-16,4 3 0 0,-1 4 16 0,-1 6 0 15,1 3-160-15,1 1-48 0,1 1 0 0,1 0 0 16,0 0-128-16,2 0 0 0,1 0 0 0,0-1 0 16,1-4 0-16,0-2 0 0,0 0 0 0,4-3 0 15,-1-3 0-15,0 1 128 0,0 0-128 0,1-4 128 16,1-4-128-16,1-1 0 0,1-1 144 0,1-4-144 15,0 0 0-15,1-5 0 0,-5-9 0 0,5 9-128 16,-5-9-576-16,0 0-128 0,10 2 0 0,-10-2-10672 16</inkml:trace>
  <inkml:trace contextRef="#ctx0" brushRef="#br0" timeOffset="8244.43">31099 3351 23903 0,'0'0'1056'0,"0"0"224"0,0 0-1024 0,0 0-256 16,0 0 0-16,11 7 0 0,1 0 352 0,1-3 32 16,0-1 0-16,3-2 0 0,6 0 64 0,-2-2 32 15,0-3 0-15,3 1 0 0,3 0-192 0,-2-1-32 16,-1 1-16-16,1 1 0 16,0-1-1200-16,-2-1-256 0,-3-1-32 0,0 1-9888 0</inkml:trace>
  <inkml:trace contextRef="#ctx0" brushRef="#br0" timeOffset="8616.79">31942 2742 11967 0,'0'0'1072'0,"-9"0"-864"0,0 4-208 0,0 1 0 0,2 4 1600 0,-2 1 288 16,-1 3 48-16,-2 6 16 0,0 5-720 0,-2 3-144 15,0 3-16-15,0 3-16 0,1 4-48 0,1 0-16 16,1 0 0-16,1 1 0 0,5 2-352 0,0 3-64 15,0-1 0-15,3 0-16 0,2-4-96 0,3-1-16 16,-1-3 0-16,3-1 0 0,2-2-128 0,-1-5-16 16,2 2-16-16,1-5 0 0,1-4-288 0,0-2 160 15,0-3-160-15,0-2 128 0,2-3-256 0,-2-1-64 16,-10-8-16-16,0 0 0 16,11 0-2000-16,-11 0-400 0,0 0-80 0</inkml:trace>
  <inkml:trace contextRef="#ctx0" brushRef="#br0" timeOffset="8770.27">31680 3297 23951 0,'0'0'1056'0,"13"0"224"0,2-3-1024 0,6 0-256 0,1 0 0 0,4 3 0 16,4 3 816-16,2 0 96 0,0-2 32 0,5 1 0 16,2-2-368-16,1 0-80 0,-1 0-16 0,-2 0 0 15,-4 0-480-15,-3 0 0 0,-4 0 0 0</inkml:trace>
  <inkml:trace contextRef="#ctx0" brushRef="#br0" timeOffset="10471.12">28368 4495 4607 0,'0'0'192'0,"0"0"64"16,0 0-256-16,11-1 0 0,-11 1 0 0,9 0 0 0,0 0 1536 0,0 1 272 15,-9-1 48-15,9 0 16 0,-9 0-784 0,7 0-144 16,-7 0-48-16,8 0 0 0,-8 0 256 0,0 0 32 15,0 0 16-15,0 0 0 0,0 0-48 0,0 0-16 16,0 0 0-16,0 0 0 0,0 0-240 0,0 0-32 0,0 0-16 16,0 0 0-16,-8 4-256 0,-1 0-48 15,-1 1-16-15,-4-3 0 0,0 1 80 0,-3-2 16 16,-6 2 0-16,-2-2 0 0,-2 2-64 0,-1 0-16 16,-3 0 0-16,1-2 0 0,-2-1-160 0,1-1-48 15,-3-2 0-15,1 0 0 0,0 0-144 0,0 0-16 0,0 1-16 16,0-3 0-16,-2-1-160 0,4 0 0 15,-5 3 144-15,4-4-144 0,2 2 0 0,3 1 144 0,3 3-144 0,2-1 0 16,2 0 0-16,2 1 0 0,3-2 0 16,1 3 0-16,2 0 128 0,2 3-128 0,1-2 0 0,2 1 0 15,0-1 160-15,2 1-160 0,5-2 128 0,0 0-128 16,-5 2 0-16,5-2 0 0,-4 5 0 0,4-5 0 16,0 0 0-16,0 0 0 0,-1 9 0 0,1-3 0 0,1 3 0 15,2-3 0-15,-3-6 0 0,3 10 0 0,-1-2 0 0,2 3 0 16,-2-3 0-16,2 4 0 15,-1-4 0-15,-1 5 0 0,1 2 0 0,-1 1 0 0,0 1 0 0,-1 4 0 16,0-1 0-16,-1 0 0 0,0 3 0 16,0 3 0-16,-1-2 0 0,0 4 0 0,-2-3 0 0,-1 7 0 15,-1-4 0-15,0 4 0 0,0 2 0 0,-3-1 0 16,1 0 0-16,-6 9 0 0,-1-6 0 0,3-4 0 16,-3-2 0-16,1-3 0 0,0-1 0 0,1-3 160 15,-2 0-160-15,1-1 160 0,0 1 0 0,0 0 0 16,-1-4 0-16,-1 1 0 0,0-1-160 0,-2 1 160 15,0-1-160-15,0-1 160 0,2-1-160 0,-3-2 0 16,3 0 0-16,2-1 128 0,2-4-128 0,0 1 0 16,3-4 0-16,1 1 128 0,1-4-128 0,6-4 0 15,0 0 0-15,0 0 0 0,0 0 0 0,0 0 0 16,0 0 128-16,0 0-128 0,10 0 0 0,3-2 0 0,1 0 0 0,2-1 128 16,3-2-128-16,3 3 0 15,3-2 0-15,1 1 0 0,-1-4 0 0,2 2 0 16,1-1 0-16,4 3 0 0,1-1 0 0,2 0 0 15,2 0 0-15,4 2 0 0,1-1 0 0,5 1 0 0,0-3 0 16,0 1 0-16,-1 0 0 0,-2 1 0 0,-2 1 0 0,1-2 0 16,0 1 0-16,2 3 0 0,-1-1 0 0,0 1 0 0,3 1 0 0,-2 1 0 15,0-2 0-15,-2 4 0 0,-5-2 0 0,-2-1 0 16,-3 1 0-16,-1-1 0 0,-3 0 0 16,1 3 0-16,2 0 0 0,-1 3 0 0,-2-4 0 15,2 2 0-15,-1 1 0 0,2-1 0 0,1 2 0 0,-1 0 0 16,-3-3 128-16,-2 3-128 0,-3-1 0 0,-1-1 0 15,-2-2 0-15,-2 2 0 0,-2-3 0 0,-3 2 0 16,-2 0 0-16,-3-3 128 0,-9-1-128 0,11 1 0 16,-11-1 0-16,10 2 0 0,-10-2 0 0,0 0 0 15,0 0 128-15,0 0-128 0,0 0 0 0,0 0 0 16,0 0 0-16,0 0 0 0,2-8 128 0,-2-1-128 16,0 9 0-16,-2-9 128 0,-1-2-128 0,1 1 0 15,-2-1 0-15,1 0 0 0,-2 0 128 0,1-3-128 16,2-3 0-16,-1 1 128 0,-1-3-128 0,2-2 0 0,-1-3 0 15,3-3 0-15,-1-4 0 0,0-1 0 0,0 3 0 0,1-4 0 16,2-1 0-16,1 1 0 0,0 4 0 0,1 0 0 16,0-2 0-16,1 7 0 0,0-2 0 0,-1 4 0 15,0 2 0-15,1-1 0 0,-1 2 0 0,2-1 0 16,-2 0 0-16,1-1 0 0,0 2 0 0,3 1 0 16,-1 1-128-16,1 3 128 0,-2 0 0 0,2 0 0 15,2 1 0-15,0 3-144 0,1-3 144 0,-1 3 0 16,-3 1 0-16,1 3-128 0,1-3 128 0,0 4 0 15,-2-3 0-15,1 2 0 0,0 1 0 0,-2-3 0 16,0 2 0-16,-6 6 0 0,5-7 0 0,0 0 0 16,-5 7 0-16,4-7 0 0,-4 0 0 0,0 7 0 15,-4-7 0-15,1 3 0 0,-4-1 0 0,0-1 0 0,-2 1 0 16,-1-1 0-16,-3-3 0 0,-1 1 0 0,-4-5 224 16,-1 3-48-16,-1 0-16 0,-3-3 0 0,-3 2 80 15,-3 2 16-15,-4-2 0 0,0 3 0 0,-5-1 64 0,-1 1 0 16,-3 2 16-16,-2 0 0 0,6 3-192 0,1 3-144 15,2 4 192-15,2 1-192 0,2-1 0 0,5 0 0 16,3 2-160-16,4 3 160 16,3-3-1840-16,5 3-240 0,3-3-48 0</inkml:trace>
  <inkml:trace contextRef="#ctx0" brushRef="#br0" timeOffset="12127.01">29985 4990 6447 0,'0'0'272'0,"0"0"80"0,3-12-352 0,2 3 0 0,1 0 0 0,-6 9 0 15,2-6 1408-15,-2 6 192 0,3-11 64 0,-3 11 0 16,0 0-736-16,0 0-144 0,0 0-16 0,0 0-16 16,0 0-112-16,0 0-32 0,0 0 0 0,0 0 0 15,-11-4-144-15,3 2-16 0,8 2-16 0,-12 3 0 16,-1 0 16-16,2 0 16 0,0 1 0 0,-1 5 0 16,-1 0 64-16,-1 4 16 0,-1 2 0 0,-3 3 0 0,-2 3 0 15,3 5 0-15,0-2 0 0,0 3 0 0,2-1-224 16,2 6-32-16,2-1-16 0,2 0 0 15,3 1-272-15,-1-5 0 0,6 0 128 0,3-2-128 0,4 0 160 0,2-4-32 16,3-1 0-16,5 0 0 0,3-2 0 0,3-1-128 16,1-2 192-16,1-1-64 0,1-4 32 0,2 0 0 15,0-1 0-15,-1 0 0 0,-2-4 0 0,-1-1 0 16,-1 0 0-16,0-3 0 0,-2-1 64 0,-2-4 16 16,-2 0 0-16,-1-1 0 0,-2 0 16 0,0-2 16 15,-3 2 0-15,-4-4 0 0,-1 0-64 0,-2 0-16 16,-3 9 0-16,-4-9 0 0,-3 3 208 0,-1-2 48 15,-3 3 0-15,-2 0 0 0,-1-2-96 0,0 5-16 16,0 1 0-16,0 1 0 0,0 1-336 0,1 1 144 0,0 1-144 16,2 1 0-16,0-3 0 0,2 2 0 15,9-3-192-15,0 0 48 16,-8 3-1936-16,8-3-384 0,0 0-80 0,0 0-16 0</inkml:trace>
  <inkml:trace contextRef="#ctx0" brushRef="#br0" timeOffset="12430.28">30517 4869 18431 0,'0'0'816'0,"0"0"160"0,0 0-784 0,-5 7-192 0,-1 1 0 0,1 4 0 0,0 4 288 0,-2 1 16 16,1-2 0-16,1 0 0 0,-2 2 272 0,4 0 48 16,-2 1 16-16,-1 1 0 0,3 0 64 0,1-1 32 15,2 0 0-15,2 0 0 0,0 0-160 0,2-4-16 16,0-4-16-16,2 1 0 0,3-2-112 0,1 0-32 16,2-5 0-16,0 0 0 0,2 1-80 0,-1-5 0 15,1-2-16-15,1 0 0 0,2-2-112 0,1 0 0 16,-1 0-16-16,2-2 0 0,1 1-176 0,-3 1 0 15,-1-2-192-15,-2-2 192 16,-2 3-1936-16,0-3-272 0,-3 1-48 0,0-1-16 0</inkml:trace>
  <inkml:trace contextRef="#ctx0" brushRef="#br0" timeOffset="12669.62">30859 4835 11967 0,'0'0'1072'0,"0"0"-864"0,0 0-208 0,0 0 0 16,1 12 1808-16,-2 2 320 0,-1 4 64 0,-4 2 16 16,-1 2-992-16,-1 2-192 0,-1 5-32 0,0 1-16 15,-1 3-80-15,-1 1-32 0,-2 0 0 0,2 3 0 16,-2 1-192-16,2 0-32 0,-1-1-16 0,2-1 0 16,1-2-304-16,1 0-64 0,2-3-16 0,3 0 0 15,0-6-112-15,1 0-128 0,4-2 176 0,-1-5-176 16,-1-7 0-16,2 1-224 0,-2-12 16 0,8 9 0 15,-8-9-1936-15,13 0-384 0</inkml:trace>
  <inkml:trace contextRef="#ctx0" brushRef="#br0" timeOffset="13345.57">31268 5595 13823 0,'0'0'1216'0,"0"0"-960"0,0 0-256 0,0 0 0 15,0 0 128-15,-1 9 0 0,1-9-128 0,0 0 192 16,0 0 288-16,8 5 48 0,-8-5 16 0,12 0 0 0,1-4 96 15,1 1 32-15,0-4 0 0,3-4 0 0,0-5-144 0,4 1-16 16,3-1-16-16,0 1 0 0,-1-1-16 0,0-2 0 16,0-1 0-16,0-3 0 0,-2-1-112 0,1 0-32 15,-3-5 0-15,-1 3 0 0,-1-4-96 0,0-2-32 16,-3 3 0-16,-3-2 0 0,0-1 0 0,-2 1 0 16,-2-2 0-16,-3-4 0 0,1-3-208 0,-2 2 0 15,0 4 0-15,0 3 0 0,-3 4 0 0,0 2 0 16,0 6 0-16,0 2 0 0,-4 6 352 0,2-1 32 15,2 11 0-15,0 0 0 0,-8-2-112 0,8 2-16 16,-11 11 0-16,0 1 0 0,-3 3-256 0,2 3 0 16,-2 2 128-16,-2 7-128 0,2-2 128 0,-1 6-128 0,-1 3 144 15,0 2-144-15,2 1 176 0,3-2-176 0,1 2 192 16,2-3-192-16,2 2 240 0,2-4-64 0,0-3-16 0,3 0 0 16,1-3 160-16,2-1 48 0,1-5 0 15,3-1 0-15,2-2-64 0,2-1-16 0,2-2 0 0,2-3 0 16,0-1-96-16,1-4-32 15,-1 0 0-15,1 1 0 0,0-5-160 0,1 1 0 0,0-4 0 0,1 1 128 16,-1 0-320-16,2-2-80 0,0 1-16 0,0-1 0 31,-1-5-1744-31,-3 2-336 0,7-3-80 0,-5 1-16 0</inkml:trace>
  <inkml:trace contextRef="#ctx0" brushRef="#br0" timeOffset="14023.97">32130 4803 10191 0,'0'0'448'0,"0"0"96"0,0 0-544 0,0 0 0 0,0 0 0 0,0 0 0 15,0 0 704-15,0 0 16 0,0 0 16 0,0 0 0 16,0 0-32-16,0 0 0 0,0 0 0 0,1 14 0 16,-2-3 224-16,0 1 32 0,-2 2 16 0,0 5 0 15,-4 1 32-15,0 8 0 0,-1 0 0 0,0 5 0 16,-1 3-240-16,-1 2-32 0,-1 5-16 0,3-2 0 16,1-2-336-16,0-1-64 0,1-2 0 0,1-3-16 15,0-1-64-15,1-7-16 0,1-2 0 0,2-5 0 16,0-4 176-16,1 0 48 0,2-2 0 0,2-3 0 15,-4-9 144-15,0 0 48 0,0 0 0 0,12 3 0 0,0-8-48 16,-2-2 0-16,2-2 0 0,1-1 0 0,-1-4-272 0,1 2-64 16,0-1-16-16,-2 0 0 0,1 0-240 0,-2 5 128 15,1-3-128-15,-1 5 0 0,-1-2 0 0,-9 8 0 16,12-1 0-16,-12 1 0 0,0 0 0 0,10 10-128 16,-2-1 128-16,-3 4-160 15,-2 2 160-15,-1 4-128 0,-2 2 128 0,-3-2-128 0,-3 2 128 0,-2 2 0 16,-1-4 0-16,-1 0 0 0,0 0 0 0,-1-2 0 15,-2-6 0-15,-1 1 128 0,0-2-128 0,0-4 176 16,0 2-176-16,-1-2 192 0,3-3-64 0,1-1 0 16,1-4 0-16,1-1 0 0,2-6-128 0,4 3 0 15,-4-4 144-15,5 1-144 16,0-4-960-16,4 4-272 0,1-3-48 0</inkml:trace>
  <inkml:trace contextRef="#ctx0" brushRef="#br0" timeOffset="14478.48">32691 5235 11967 0,'0'0'1072'0,"0"0"-864"0,-5-6-208 0,5 6 0 0,-8-4 1088 0,8 4 192 0,0 0 16 0,-10 0 16 0,0 1-96 0,1 2-32 15,0 2 0-15,-1 4 0 0,-3-3-224 0,4 4-32 16,-2-1-16-16,1 4 0 0,-1-3 0 0,1 3 0 15,1-1 0-15,4-2 0 0,3 3-176 0,0 0-32 16,2-4-16-16,3 2 0 0,1 2-176 0,1-3-48 16,2 2 0-16,2 0 0 0,2-3-160 0,-1 3-48 15,0-4 0-15,0 3 0 0,3-4-128 0,-3 3-128 0,0-2 192 0,-2 2-192 16,-2-2 176-16,0 2-176 16,-6-10 160-16,4 11-160 0,-4 2 208 0,-1 1-48 0,-2-2-16 0,0-1 0 15,-4 2 304-15,-2 1 48 0,-1-4 16 16,0 1 0-16,-1 1 0 0,-3-5 16 0,-3 1 0 0,1 0 0 15,-2-5-144-15,0 0-48 0,-2 0 0 0,1-3 0 16,0-2-176-16,-2 0-32 0,1-2-128 0,-1 0 192 16,1-4-192-16,2 2 0 0,2 1 0 0,2-3 0 31,5 3-1104-31,3-1-272 0,6 6-48 0</inkml:trace>
  <inkml:trace contextRef="#ctx0" brushRef="#br0" timeOffset="25284.51">13413 1939 3679 0,'0'0'320'0,"0"0"-320"16,0 0 0-16,0 0 0 0,0 0 2416 0,0 0 400 15,0 0 96-15,0 0 16 0,0 0-1728 0,0 0-352 16,0 0-64-16,5-9-16 0,-5 9-32 0,0-7-16 15,0 7 0-15,0 0 0 0,0 0-48 0,0 0-16 16,0-7 0-16,0 7 0 0,0 0-128 0,0 0-16 16,0 0-16-16,0 0 0 0,4-9-112 0,-4 9-32 15,0 0 0-15,14-5 0 0,-2 4 64 0,5 1 16 16,3 0 0-16,3 1 0 0,1 2-16 0,3-1 0 0,4 0 0 0,3 0 0 16,4 4-96-16,4-3-32 0,2-3 0 0,4 0 0 15,-1 0-144-15,3-1-16 0,4-1-128 0,0 0 192 16,2-3-192-16,3 1 128 0,2-1-128 0,0-3 0 15,0 1 128-15,0 0-128 0,0 0 0 0,0 3 144 0,1 1 0 16,-3-2 0-16,-1-4 0 0,-17 6 0 16,1-5 0-16,2 3 0 0,2 1 0 0,2 3 0 0,-2-2 16 15,1 2 0-15,0 2 0 0,-1-1 0 0,-2 0-160 0,1 0 160 16,-2-1-160-16,-3 0 160 0,0-2-160 0,-2 2 160 16,-1 0-160-16,-1 1 160 0,-2 0-160 0,-1 0 0 15,-1 1 0-15,-2 0 0 0,1 2 128 0,-1-2-128 16,-2 0 0-16,-2-1 128 0,-2 0-128 0,0-1 0 15,0 0 144-15,0-2-144 0,-2 3 0 0,0 0 0 16,-3 0 0-16,-1 0 0 0,-3 3 0 0,0-2 0 16,-2 1 0-16,-1 1 0 0,-4-2 0 0,2 2 0 15,-5-1 0-15,-5-2 128 0,0 0-128 0,7 5 128 16,-7-5-128-16,3 7 128 0,-3-7-128 0,0 6 192 16,0-6-64-16,-2 10 0 0,-4-3 64 0,-1 2 32 15,-4-3 0-15,-1 2 0 0,0-1-32 0,-6-2-16 16,-2-1 0-16,2 2 0 0,-4-3-48 0,-2 1-128 15,-1 0 192-15,-5 1-64 0,-3-2-128 0,-4 0 192 16,-2 2-192-16,-3 1 192 0,-4-2-192 0,-5-1 0 16,-3-2 144-16,-3 2-144 0,-2-1 0 0,-3 1 128 15,-3 1-128-15,-2-2 0 0,-3 1 0 0,-27 0 128 16,6 1-128-16,4 0 0 0,5-3 0 0,1 2 128 0,3-1-128 0,-1 1 0 16,-1 0 0-16,2 0 128 0,2 1-128 0,1 0 0 15,2-3 0-15,5 2 0 16,6-2 0-16,2 0 0 0,3 1 0 0,3-1 0 0,3-1 0 0,4 0 0 15,5-1 0-15,2-1 0 0,2 1 0 0,5 0 0 16,5-2 0-16,3 1 0 0,5-2 0 0,4-1 128 16,3 1-128-16,4 1 0 0,9 3 0 0,0 0 0 0,0 0 176 0,0 0-48 15,11-5 0-15,7-1 0 0,6 2-128 0,8 2 0 16,8 2 0-16,5 0 0 0,9 0 0 0,8 0 0 16,9 0 0-16,8-2 0 0,5 1 0 0,9 0 0 15,7 0 0-15,8-1 0 0,1-2 0 0,5 2 0 16,0-3 0-16,-31 4 0 0,6-2 0 0,5 0 0 15,0-3 0-15,2 2 0 0,0 2 0 0,-5-2 0 16,-3-2 0-16,-4 2 0 0,-3 0 0 0,-6-1 0 16,-6-1 144-16,-6 0-144 0,-3 3 192 0,-4-4-48 15,-4 2 0-15,-5 1 0 0,-5 2-16 0,-5-1-128 16,-8-1 192-16,-3 2-64 0,-6-1-128 0,-5 2 160 16,-5 0-160-16,-1 1 160 0,-9 0-160 0,0 0 160 15,0 0-160-15,-6 4 160 0,-4-2 48 0,-7 3 16 16,-6 0 0-16,-3-2 0 0,-6 1 32 0,-8-2 0 15,-3 5 0-15,-5-4 0 0,-4 3-128 0,-4 2 0 16,-6 1-128-16,-32 4 192 0,7-4-192 0,3 1 0 16,3 2 128-16,-2-4-128 0,-2 4 0 0,1-4 0 15,2 0 0-15,0-1 0 0,3-1 0 0,3 0 0 16,2-3 0-16,7 0 0 0,2-1 0 0,7 2 128 0,3-2-128 0,4 1 0 16,5 0 0-16,7-2 0 15,5 0 0-15,7 0 0 16,5 1-640-16,6 0 0 0,4 3-16 0,12-5-10928 0,0 0-2176 0</inkml:trace>
  <inkml:trace contextRef="#ctx0" brushRef="#br0" timeOffset="34091.26">13193 1120 3679 0,'0'0'320'0,"0"0"-320"16,0 0 0-16,6 4 0 0,-1 3 1904 0,-5-7 304 0,0 0 64 0,0 0 16 15,7 3-1008-15,-2 1-192 16,-5-4-32-16,0 0-16 0,0 0-64 0,4 5-16 16,-4-5 0-16,0 0 0 0,0 0-64 0,0 0-32 15,0 0 0-15,0 0 0 0,0 0-48 0,0 0-16 16,0 0 0-16,0 0 0 0,0 0-128 0,5-6-32 0,-5 6 0 0,1-6 0 16,-2-5-48-16,-2 5-16 0,-1-3 0 0,-1 2 0 15,-2-4-64-15,-2 4 0 0,-1-3-16 0,-3 2 0 16,-1-2-176-16,-3 1-48 0,0-3 0 15,-2 2 0-15,-2-2-32 0,0-1-16 0,-4 3 0 0,1-3 0 16,0 0-80-16,-1 2-16 0,-2-2 0 0,0-2 0 16,1 0 64-16,-2-2 0 0,-2 3 0 0,0 1 0 15,-3-1-64-15,-3 0-128 0,-2 4 192 0,-1-2-64 16,-1-4-128-16,-2 2 0 0,-1-1 144 0,-1 2-144 16,-1-1 0-16,-1 3 0 0,-1 1 0 0,0 0 128 0,0 2-128 0,-1-1 128 15,-3 1-128-15,-1-2 128 0,-1 1-128 0,-1-1 128 16,1 3-128-16,2-2 128 0,0 4-128 0,0-2 144 15,-2 1-144-15,0 2 160 0,-1 3-160 0,3-3 192 16,-1-2-192-16,1 2 192 0,2 0-192 0,2 0 160 16,0-1-160-16,1 3 160 0,0-2-160 0,1 1 0 15,-1-1 0-15,-1-2 128 0,2 2-128 0,-1 0 0 16,1 2 0-16,2-2 0 0,1-1 0 0,-2 1 0 16,4 0 0-16,-1 3 0 0,0 0 0 0,-1 0 0 15,0-1 0-15,0 2 0 0,1-2 0 0,-1 1 0 16,0-1 0-16,1 1 0 0,-1 0 0 0,3-1 0 15,0 1 0-15,1 0 0 0,-2 1 0 0,-1 1 0 16,-1 2 0-16,0-1 0 0,0 0 0 0,0 1 0 16,-1-1 0-16,0 0 0 0,0-1 0 0,-1 2 0 0,2-1 0 0,0 2 0 15,2 1 0-15,-1 0 0 16,4-2 0-16,-1 2 0 0,1 3 0 0,0-3 0 16,-1 0 0-16,0 3 0 0,-3-5 0 0,3 4 0 15,0 2 0-15,0-3 0 0,1 4 0 0,0-1 0 0,2 2 0 0,-1 2 0 16,1-1 0-16,-1 0 0 0,2 2 0 0,-1 0 0 15,2 0 0-15,3 2 0 0,0-3 0 0,3 4 0 16,-3-2 0-16,4 2 0 0,1-1 0 0,0 0 0 16,5 1 0-16,-1 1 0 0,2 0 0 0,3 0 0 15,0-2 0-15,4 2 0 0,-1 0 0 0,3 0 0 0,1-1 0 16,1 1 0-16,3 0 0 0,3 0 0 0,2 0 0 0,2 5 0 16,3-2 0-16,2-1 0 0,2 0 0 15,2 0 0-15,2 1 0 0,3 5 0 0,-2-2 0 16,4 3 0-16,1-3 0 0,3 3 0 0,1-1 0 0,2 3 0 15,0-2 0-15,2 4 0 0,2-3 0 0,2 0 0 16,-3-4 128-16,2 1-128 0,2-2 0 0,-1 0 0 16,2 1 0-16,0-1 128 0,1-3-128 0,2 3 0 15,-1 0 144-15,2-1-144 0,0-1 0 0,2 1 0 16,1 0 0-16,-1-1 128 0,1-3-128 0,-1 0 0 16,3 1 128-16,0-1-128 0,-1-1 0 0,1 2 128 15,2 2-128-15,2-2 0 0,1 0 160 0,1-1-32 16,0-1-128-16,2 0 192 0,0-3-64 0,0-1-128 15,0-1 176-15,3 2-176 0,2-2 176 0,1-2-176 16,0 4 160-16,1-6-160 0,0-1 144 0,-1-2-144 16,3 0 128-16,-2 2-128 0,-1-3 0 0,1-2 128 15,0 1-128-15,4 0 0 0,-1-3 128 0,0 0-128 16,-4-1 0-16,1-1 128 0,1-1-128 0,3 2 0 16,-2 0 144-16,2-1-144 0,0 1 128 0,1-2-128 15,2-2 128-15,-1 2-128 0,1-1 0 0,3 1 144 0,-1 1-144 0,4 0 0 16,3 0 128-16,-2 1-128 0,-4-1 0 15,1 1 0-15,-2 0 0 0,1 1 0 0,-3-1 0 0,-1-1 0 16,-2 1 128-16,-2-2-128 0,-3 0 0 0,-3-4 0 16,-2 2 0-16,-3-1 128 0,-2-3-128 0,-3 3 0 15,-1-3 128-15,-3 0-128 0,0-4 0 0,-3 0 0 16,0 1 128-16,0-4-128 0,-1 0 0 0,0-2 0 16,-2 0 160-16,-2 0-160 0,-1-1 128 0,-2 0-128 15,-4-4 0-15,1 3 128 0,-2-1-128 0,-1 0 0 0,-3 1 128 16,1 0-128-16,-6 0 0 0,0-1 128 0,-3-1-128 0,-2 1 0 15,-1-2 0-15,-3-1 128 0,-1 1-128 0,-3 0 0 16,-2-4 0-16,-3 2 0 0,-1-4 0 0,-3 2 0 16,-2-4 128-16,-1 2-128 0,-2 1 0 0,0-1 0 15,-2 2 0-15,-1-1 128 0,-2 5-128 0,0-2 0 16,-1 2 0-16,-3 1 0 0,-2-2 0 0,-1-1 0 16,-3 2 0-16,-2-2 0 0,-1-1 0 0,-2 2 0 15,-4-5 0-15,-15-9 0 0,2 6 0 0,3 4 0 16,0-1-144-16,-1 4 144 0,-3 4 0 0,1 2 0 15,-3 1-128-15,-2 0 128 0,1-1 0 0,-4 0-160 16,2 3 160-16,1 0-128 0,-3 4 128 0,0-2 0 16,-3 3-144-16,-1 1 144 0,-3-4-128 0,1 0 128 15,-1-1-160-15,3 4 160 0,0-2-160 0,-2 5 160 16,-1-1-160-16,1 2 160 0,-5-5 0 0,3 2-144 16,0 1 144-16,2 3 0 0,2-2 0 0,-2 4-128 15,-2 3 128-15,1-1 0 0,2-1 0 0,2-1 0 16,2 3 0-16,2 0-128 0,0 1 128 0,0 2 0 0,0 3 0 0,-1 0 0 15,-1 3 0-15,3 1 0 0,0-4 0 0,2 4 0 16,2-4 0-16,1 3 0 0,2 1 0 0,1-2 0 16,-1 5 0-16,1-3 0 0,1 1 0 0,1 0 0 15,3-2 0-15,1 2 0 0,-1-4 0 0,2-1-128 16,3 3 128-16,2-1 0 0,2 6 0 0,1 1 0 16,1-4 0-16,0 3 0 0,1-2 0 0,0 3-128 0,1 0 128 15,-1 2 0-15,1 0 0 0,-1 1 0 0,1-1 0 0,2 3 0 16,-3 0 0-16,-1 0-128 0,3 0 128 0,2 1 0 15,1 1 0-15,2 1 0 16,-1-1 0-16,4 0-128 0,2-2 128 0,0 0 0 0,0 1 0 0,2 2 0 16,3-3 0-16,0 0 0 0,0 0 0 0,3 1 0 15,-1-1 0-15,2 0-128 0,1 0 128 0,0 2 0 16,2-1 0-16,2 2 0 0,1-1 0 0,3 2-128 16,-2-2 128-16,3 0 0 0,3 6 0 0,2-3-160 15,1 1 160-15,3 2 0 0,1-4 0 0,3 0-128 16,1 0 128-16,2-2 0 0,1 1 0 0,2 2 0 15,1 3 0-15,3-6 0 0,0 0 0 0,1 2 0 16,2 0 0-16,0-1 0 0,2 5 0 0,4-4 0 16,4 0 0-16,0-2 0 0,3 2-128 0,1-1 128 15,2 1 0-15,-1-2 0 0,0-1 0 0,-1 0 0 16,2-2 0-16,0-3 0 0,1 1 0 0,1 1-128 16,0-2 128-16,3-1 0 0,0-1 0 0,1-2 0 15,1 1 0-15,0 0 0 0,2-1 0 0,1 0 0 0,0-2 0 16,3 2 0-16,1 3 0 0,1-5 0 0,0-1 0 0,-1-3 0 15,1-2 0-15,1 0 128 0,-1 4-128 0,0-2 0 16,0-1 0-16,3 3 0 0,0 0 128 0,1-5-128 16,2 1 0-16,0-2 0 0,-4-1 128 0,1 0-128 15,0 1 0-15,0 1 144 0,-1 0-144 0,1 1 128 16,-1-5 0-16,-2 1-128 0,-4-4 192 0,0 1-64 16,0-1-128-16,-1 1 160 0,0 2-160 0,2 0 160 15,2 1-160-15,-1-1 0 0,-2-2 144 0,0-3-144 0,-5 0 0 16,0 0 144-16,-1 0-144 0,-1-2 0 0,-2-1 128 0,2 2-128 15,0-1 0-15,-2 0 0 0,1-1 128 0,1 0-128 16,-1-4 0-16,-1 1 0 0,-5 3 0 0,1-4 0 16,-1 0 0-16,-1 2 0 0,-2-1 128 0,-1-1-128 15,-2 0 0-15,0-1 0 0,0-4 128 0,-1 2-128 16,-3-1 0-16,-2 2 0 0,-1-1 128 0,-2 2-128 16,0 0 0-16,-3-1 0 0,-3-1 160 0,0-1-160 15,-3-1 128-15,-1-2-128 0,-2 2 144 0,-1 0-144 16,-1-2 160-16,-1 0-160 0,-4 1 128 0,3 0-128 15,-3-1 0-15,-1 1 0 0,0-2 0 0,-2 1 128 16,-2-1-128-16,-1 1 0 0,-3-5 0 0,-1 1 0 16,-1-5 0-16,-3 1 0 0,-3-3 0 0,0 1 128 15,-4 0-128-15,0 2 0 0,-5-4 0 0,0 1 0 16,-2-2 128-16,0-3-128 0,-1-2 0 0,0 2 0 16,-2 1 0-16,2 2 0 0,-2 2-128 0,-1 4 128 15,-1 0 0-15,0 5 0 0,-1-2-160 0,-1 3 160 16,0 3-128-16,-3 3 128 0,-1-1-160 0,-5 4 160 0,-3 1-192 0,1-2 192 15,-1-2-192-15,-3 2 64 0,-2-1 128 0,0 1-208 16,-1 0 208-16,-1 5-192 0,1-2 192 0,-3 2-192 16,-1 0 192-16,-1-2 0 0,-2-1-160 0,-1 1 160 15,-1 1 0-15,0 1-176 0,1 0 176 0,2 1-128 16,2 3 128-16,-1-1 0 0,-3-1 0 0,3 4-128 16,2-5 128-16,-1 3 0 0,0 0-144 0,1-3 144 0,2 4 0 15,2 2 0-15,-1 0 0 0,0 2 0 16,-2 0-128-16,-1 2 128 0,1-1 0 0,-1 0 0 0,-1-1 0 15,2 2 0-15,3 0-144 0,-1-1 144 0,2 3 0 0,1 0 0 16,2-1 0-16,0 0 0 0,0 4 0 0,1-2 0 16,1-3 0-16,2 3 0 0,-2 2 0 0,2-2-128 15,1 0 128-15,1 3 0 0,0-2 0 0,1 4-192 16,1-2 192-16,2 3-160 0,1-2 160 0,1 2 0 16,1-3 0-16,-1 5-128 0,1 0 128 0,-2-3 0 15,3 0 0-15,-2-1-128 0,3 2 128 0,-1-3 0 16,2 1 0-16,1-2 0 0,-1 4 0 0,2-3 0 15,0 3 0-15,2-1 0 0,-1 0 0 0,1 1 0 16,1-3 0-16,-3 3-128 0,3-3 128 0,-1 2 0 16,1-1 0-16,-1 1 0 0,-1-5 0 0,0 4 0 15,1-2 0-15,0 2 0 0,2-1 0 0,-1 1 0 16,-1 0 0-16,4 3 0 0,-1-1 128 0,-2 2-128 16,2 1 160-16,1-1-160 0,1-1 0 0,1 2 0 15,1 0 0-15,-1-1 0 0,1 2 0 0,0 2 0 16,4-1-128-16,-1 3 128 0,-2-1 0 0,1 0 0 15,0 0 0-15,5 1 0 0,0 0 0 0,1 1 0 16,2 2 0-16,1-1 0 0,-1 1 0 0,1 2 0 0,-1 3 0 16,6-3 0-16,-2 4 0 0,3-3 0 0,0 3 0 0,5-1 0 15,0 0 0-15,0-3 0 0,-1 3 0 0,4-2 0 16,1-1 0-16,2 2 0 0,3-5 0 0,-2 3 0 16,-1 2 0-16,1-5 0 0,5 2 0 0,0 1 0 15,2-1 0-15,0-1 0 0,3 1 0 0,3-2 0 0,2-2 0 16,-2 2 0-16,5-1 0 0,2 0 0 0,5-1 0 0,3 1 0 15,-1-1 0-15,2-2 0 0,0-1 0 16,2-2 0-16,0 0 0 0,3-2 0 0,1 2 0 0,2 0 0 16,-2 2 0-16,3-3 0 0,0-2 0 0,0 1 0 15,-3-1 0-15,0 0 0 0,1 3 0 0,-1 0 0 16,3-1 0-16,-2 1 0 0,2 0 0 0,1 0 128 16,2-5-128-16,-3 1 0 0,-3-5 0 0,3 5 0 15,2-2 0-15,2 2 0 0,-1-4 192 0,5 0-48 16,-1 1-16-16,3-3 0 0,0-4-128 0,-1-3 0 15,-1-1 0-15,0 0 0 0,0 2 0 0,2-1 0 16,2 1 0-16,0-1 128 0,-2-7-128 0,-1 2 0 16,-3-2 144-16,1 3-144 0,-2-5 0 0,3 6 0 15,0 0 0-15,2-1 128 0,-2 0-128 0,-2-5 0 16,-1 2 0-16,-3 0 0 0,-1-2 0 0,-2 1 144 16,-2-4-144-16,-1-1 0 0,-1-1 144 0,-3 1-144 15,-5 1 0-15,1-1 144 0,-6-2-144 0,-2-4 128 16,-1-1-128-16,-5-5 128 0,-5-1 0 0,-2-1-128 15,-3-2 192-15,-3 1-64 0,-4 2-128 0,-2-1 192 16,-2 3-192-16,-3 3 192 0,-4 3-192 0,0 2 0 16,-4 3 0-16,-2 1 0 0,0 1-224 0,-5 2-80 0,1-1-16 15,-5 6 0 1,-3-1-2448-16,1 4-496 0</inkml:trace>
  <inkml:trace contextRef="#ctx0" brushRef="#br0" timeOffset="36012.49">2008 7794 7359 0,'0'0'656'0,"7"-9"-528"16,-3 2-128-16,-1-3 0 0,0 3 1472 0,-1-4 256 0,1 4 48 0,0-3 16 16,0 2-416-16,0-2-80 15,-3 3-16-15,0-1 0 0,0 8-304 0,-1-7-64 0,1 7-16 0,0 0 0 16,0 0-176-16,0 0-32 0,0 0-16 16,0 0 0-16,0 0-224 0,0 0-64 0,-7 5 0 0,2 5 0 15,0 1-64-15,0 1 0 0,-1 2-16 0,1 4 0 16,1 4 80-16,0 4 32 0,-2 5 0 0,-1 2 0 15,2 4-96-15,0 3 0 0,1 4-16 0,2-1 0 16,-1 5-128-16,3-7-32 0,0-3 0 0,1-4 0 16,2-4-144-16,1-6 160 0,2-3-160 0,2-2 160 15,1-2 48-15,2-4 16 0,1-4 0 0,2-4 0 16,2-4 160-16,2-1 48 0,1 0 0 0,3-5 0 0,-3-8-48 16,1 0 0-16,2-2 0 0,-2-3 0 0,0-3-144 15,-1 0-48-15,0 1 0 0,-1 1 0 0,-3-3-192 0,-1 1 144 16,-2 0-144-16,-1 4 128 0,1 0-128 0,-3 6 128 15,-2-1-128-15,-7 12 128 0,9-2-128 0,-9 2 0 16,10 2-160-16,-1 8 160 0,-1 2-144 0,-3 6 144 16,1 2-128-16,1 3 128 0,-2-3 0 0,2 2 0 15,-2 2 0-15,0-1 0 0,1-3 0 0,0-1 0 16,0-2 0-16,4-6 0 0,2-2 0 0,1-4-128 16,-1-4 128-16,4-3 0 0,-1-3 0 0,3-7 0 15,1-3 0-15,1-4 0 0,0-5 0 0,-1-4 0 16,0-3 0-16,-1-2 128 0,-1-1-128 0,-3 1 0 15,0 1 0-15,-3-1 128 0,1 0-128 0,-7 10 0 0,-3 2 0 0,5-10 0 16,-2 4 128-16,-1 5-128 0,-4 3 128 16,1 5-128-16,-1 1 0 0,0 13 0 15,-1-7 0-15,1 7 0 16,0 0-2304-16,0 0-464 0</inkml:trace>
  <inkml:trace contextRef="#ctx0" brushRef="#br0" timeOffset="36371.18">3107 7891 20271 0,'0'0'1792'0,"0"0"-1424"0,0 0-368 0,2 12 0 0,-1-2 576 0,-1-10 32 15,3 13 16-15,-3-13 0 0,5 7-176 0,-5-7-16 16,6 5-16-16,8-3 0 0,-2-7 96 0,1 0 0 15,-1 0 16-15,1-6 0 0,1 1 128 16,-4 0 32-16,2 1 0 0,2-2 0 0,2-3-32 0,8-5 0 16,-5 0 0-16,-1 2 0 0,0 2-96 0,-2 1-32 15,-2-1 0-15,-1 1 0 0,0-2-112 0,-7 7-32 16,1 1 0-16,1-5 0 0,-2 3 0 0,-4-1 0 16,-3 5 0-16,1 6 0 0,-5-6-48 0,-4 2-16 15,-4 3 0-15,3 2 0 0,-2 3-112 0,-8 5-16 16,-3 3-16-16,-1 1 0 0,0 4-176 0,1 0 0 15,1 1 144-15,3 4-144 0,2 3 0 0,0-1 128 16,1 6-128-16,5-11 0 0,2 1 0 0,-1 12 0 16,4-2 0-16,5-4 0 0,5-1-128 0,4-1 128 15,4-2-128-15,3-4 128 0,0-1-144 0,3-3 144 0,1-2-160 0,2-2 160 32,-1-2-1536-32,4-1-192 0,3-2-64 0</inkml:trace>
  <inkml:trace contextRef="#ctx0" brushRef="#br0" timeOffset="36645.08">3923 7705 11055 0,'0'0'976'0,"0"0"-784"0,0 0-192 0,0 0 0 0,0 0 3168 0,0 12 592 15,-3 1 112-15,1 4 32 0,-2 0-1760 0,0 4-352 16,-2 4-64-16,-2 3 0 0,2-1-624 0,-3 5-112 15,0 2-32-15,1 1 0 0,2 0-384 0,0-1-96 16,-2 2-16-16,4-2 0 0,3-1-288 0,2-4-176 16,-2-1 192-16,2-4-192 15,2-3-384-15,-1-10-176 0,3-1-32 0,2-1-16 16,-7-9-2768-16,10 5-544 0</inkml:trace>
  <inkml:trace contextRef="#ctx0" brushRef="#br0" timeOffset="37038.48">4645 7838 23951 0,'0'0'2128'16,"0"0"-1696"-16,6-6-432 0,-6 6 0 0,0 0 880 0,0 0 80 0,0 0 32 0,0 0 0 15,-6-8-160-15,-6 4-16 0,-2 2-16 0,-2-1 0 16,-2 3-256-16,1 3-48 0,0-1-16 15,-4 5 0-15,1 2-112 0,0-1-32 0,1 6 0 0,1 2 0 16,0-1-160-16,3 0-48 0,1-1 0 0,4 3 0 16,-1-1-128-16,4 1 0 0,2-2 0 0,2-1 0 15,3-4 0-15,0-10 0 0,9 8 0 0,0-7 0 16,-9-1 0-16,14-3 288 0,1-4-48 0,3-1-16 16,1-4 96-16,0 3 0 0,0-7 16 0,1 4 0 15,1 3-144-15,0-1-48 0,1 3 0 0,-2 1 0 0,-2 3-144 16,-3 6 160-16,-2 5-160 0,-1 2 160 0,-4 7 32 15,-1 9 16-15,-3 2 0 0,-3 5 0 16,-2 2 96-16,-2-7 16 0,-2 3 0 0,-5 19 0 0,-3-2 16 16,2-16 16-16,-5 4 0 0,-8 15 0 0,-1-7-96 15,2-4 0-15,1-4-16 0,3-7 0 16,0-4-240-16,1-2 144 0,3-2-144 0,4-9 128 16,-2-4-976-16,3-3-208 15,10-5-32-15,-10-5-10336 0,3-8-2064 0</inkml:trace>
  <inkml:trace contextRef="#ctx0" brushRef="#br0" timeOffset="37526.96">5505 7429 12895 0,'-1'-17'576'0,"1"8"112"0,0-3-560 0,-1 3-128 0,-2 0 0 0,-1 0 0 15,4 9 2608-15,0 0 480 0,0 0 112 0,-7 4 0 16,-1 2-1456-16,0 8-288 0,0 5-64 0,-4 4-16 16,-1 8-288-16,-2 4-48 0,2 3-16 0,-1 6 0 15,0 1-128-15,6-10-16 0,-3 1-16 0,-3 22 0 16,0 0-192-16,2-1-32 0,0-2-16 0,2-2 0 15,1-6-336-15,0-1-64 0,0-8-16 0,3-7 0 16,0-10-208-16,3-3 144 0,2-8-144 0,1-10 128 0,0 0 48 16,0 0 0-16,10-3 0 0,0-6 0 0,2-9 48 15,0-1 16-15,4-7 0 0,-2 1 0 0,0-7-240 16,-3 11 0-16,4-5 128 0,8-9-128 0,-1 3 0 0,-2 1 0 16,0 3 0-16,0 4 0 0,1 5 0 0,-1 6 0 15,0 6 0-15,-3 3 0 0,0 5-144 0,-2 6 144 16,2 9 0-16,-5 3-144 0,2 7 144 0,-2 3-128 15,-5 4 128-15,1 2-128 0,-5 2 128 0,-3 4 0 16,-3 1 0-16,1-3 0 0,-2-1 0 16,-1-2-160-16,1-2 160 0,1-7-160 15,-1-2-416-15,4-3-64 0,4-4-32 16,0-7 0-16,4-4-1936 0,3-4-384 0,3-6-80 0</inkml:trace>
  <inkml:trace contextRef="#ctx0" brushRef="#br0" timeOffset="37772.6">6401 7261 24879 0,'0'0'1088'0,"0"0"256"0,0 0-1088 0,0 0-256 0,0 0 0 0,0 0 0 16,-2 14 1088-16,-2 8 144 0,-2 3 48 0,-2 8 0 15,-2 3-256-15,-3 2-64 0,-2 8 0 0,0 2 0 16,-2 4-128-16,2 5-48 0,0 3 0 0,2 2 0 15,3 6-240-15,0 3-48 0,1 0-16 0,2 0 0 16,2 2-320-16,3-9-160 0,2-5 160 0,4-6-160 16,3-2 0-16,3-10-160 0,0-4 0 0,2-8 0 15,1-9-480-15,2-7-80 16,0-5-32-16,-1-5 0 0,-2-6-1296 0,-2-5-272 16,0-12-48-16,-4 6-10592 0</inkml:trace>
  <inkml:trace contextRef="#ctx0" brushRef="#br0" timeOffset="37923.83">6086 7917 27119 0,'0'0'1200'0,"0"0"256"0,0 0-1168 0,6 8-288 15,3-2 0-15,7 5 0 0,1-4 512 0,4 0 32 16,4-2 16-16,3-2 0 0,3 1-240 0,2-2-32 16,0-2-16-16,1-4 0 15,-1-2-1040-15,7-3-192 0,17-2-64 0,-5-3 0 0</inkml:trace>
  <inkml:trace contextRef="#ctx0" brushRef="#br0" timeOffset="38431.22">7853 7557 9215 0,'-13'1'816'0,"3"1"-656"16,10-2-160-16,-7 4 0 0,7-4 1856 0,0 0 320 15,0 0 80-15,0 0 16 0,0 0-672 0,11 1-144 0,3-2-32 0,5-3 0 16,3 1-272-16,2-1-48 0,1 1-16 0,3-5 0 16,1 0-416-16,3-1-96 0,4 0 0 15,1 1-16-15,1-1-240 0,0 2-64 0,0 1 0 0,1 0 0 16,0 1-256-16,-4-4 0 0,-3 4 0 0,-5 1 0 31,-7 0-960-31,-4 3-208 0,-4-1-48 0,-12 2-10592 0</inkml:trace>
  <inkml:trace contextRef="#ctx0" brushRef="#br0" timeOffset="38624.78">8028 7720 23039 0,'-11'13'1024'0,"11"-13"192"0,0 0-960 0,0 12-256 15,0-12 0-15,8 10 0 0,2 2 1472 0,2-6 240 16,4 1 48-16,2-2 16 0,2-3-1008 0,3 1-192 15,3-3-32-15,5-1-16 0,2-2-128 0,9 0-16 16,4-4-16-16,-1-1 0 16,0 3-976-16,-2-5-192 0</inkml:trace>
  <inkml:trace contextRef="#ctx0" brushRef="#br0" timeOffset="40765.47">9975 7755 13823 0,'0'0'1216'0,"-9"2"-960"0,2-2-256 15,1 1 0-15,0 4 528 0,-1-1 64 16,2-2 16-16,0 2 0 0,-1 1-272 0,1-1-48 0,-2-1-16 0,3-2 0 16,4-1 256-16,0 0 48 15,-5 4 16-15,5-4 0 0,0 0 512 0,-3-3 112 16,3 3 0-16,0-6 16 0,1-6-400 0,1 1-64 0,0-3-32 0,3-1 0 16,2-2-320-16,2-2-64 0,0-1-16 0,3 0 0 15,-1-1-160-15,2 2-48 0,-1 0 0 0,4 1 0 16,-4-1-128-16,1 1 0 0,-1 2 144 0,-1 3-144 15,0 2 144-15,0 4-144 0,-3 1 192 0,1 5-192 16,-1 5 0-16,0 4 0 0,1 1 0 0,-4 5 0 16,1 4 144-16,0 4-144 0,-3 4 0 0,-1 1 144 0,-2 2 48 0,-1 4 0 15,-1 0 0-15,-2 2 0 0,-3-2-32 0,0 0 0 16,0-1 0-16,-1-1 0 0,-1-3 112 0,-2-1 32 16,1-2 0-16,0 0 0 0,0-6 416 0,2-2 96 15,-1-4 16-15,2-1 0 0,-1-3-128 0,2-3 0 16,6-6-16-16,0 0 0 0,0 0-176 0,0 0-48 15,1-10 0-15,2-2 0 0,0-4-272 0,3-5-64 16,1-3-128-16,3 1 192 0,2 1-192 0,2-5 0 16,1 0 0-16,2-3 0 0,0-1 0 0,2 3 0 15,0-2 0-15,2 0 0 0,-1 2 128 0,2 0 0 16,-3 6-128-16,2 1 192 0,-2 5-192 0,1 4-256 16,-3 5 48-16,1 4 16 0,0 2 192 0,-3 3-176 15,2 3 176-15,-3 7-160 0,-2 3 160 0,0 6 0 16,-2 1 0-16,-2 5 0 0,-3 0 0 0,-3 3 0 15,-2 0 0-15,-1 1-128 0,-2 2 128 0,1-1 0 16,-3-5 0-16,1 1 0 0,-1-7 0 0,-1-2 0 16,1-3 0-16,-1-1 0 0,1-5 192 0,3 2-16 15,2-6-16-15,0-6 0 0,0 0 160 0,0 0 16 16,7-8 16-16,1-2 0 0,2-4-80 0,2-5-16 0,2-4 0 16,2-1 0-16,1 0-256 0,0-3 0 0,0 1 128 15,1-4-128-15,1-1 0 0,0 0 0 16,0 3 0-16,1 1 0 0,2 4 0 0,-2 4 0 0,1 3 0 0,-1 6 0 15,0 1 0-15,-1 8 0 0,0 6-192 0,2 5 192 16,-1 3-128-16,0 6 128 0,1 3 0 0,-2 6-144 16,0 3 144-16,-1 3 0 0,-3 2 0 0,0 2-128 15,-2 1 128-15,-3 1 0 0,-2-2 0 0,-1-5 0 16,0-5 0-16,-1 1 0 0,-1-6 0 0,0-1-128 0,-1-5-192 0,2-3-48 16,-2-1 0-16,3-7 0 15,0-3-2384-15,2-3-496 0</inkml:trace>
  <inkml:trace contextRef="#ctx0" brushRef="#br0" timeOffset="41565.53">12338 7416 18367 0,'0'0'816'0,"0"0"160"0,7-4-784 0,-2 0-192 0,2-1 0 0,-7 5 0 16,5-6 800-16,-5 6 112 0,2-6 32 0,-2 6 0 15,0-4 592-15,-2-3 112 0,-1 1 16 0,-2 2 16 16,-1-2-944-16,-3 2-192 0,-1 0-32 0,-3 3-16 16,-2 0 16-16,-3 0 16 0,-2-1 0 0,-2 2 0 15,-2 2-112-15,-3 0-32 0,-2 2 0 0,-3 0 0 16,-4 1 16-16,2-1 0 0,-1 2 0 0,-1 5 0 16,0 2-80-16,5 2 0 0,1 4-16 0,4 3 0 0,0 0-176 0,6 1-128 15,2 6 144-15,2-1-144 0,0 1 0 0,6 3 128 16,3-3-128-16,4-1 0 0,4-1 0 0,4-3 0 15,3-5 0-15,3-3 0 0,6 2 0 0,-1-4 0 16,7-5 0-16,2 0 0 0,1-5 0 0,2-3 144 16,4-4-144-16,-2-2 192 0,1 0-192 0,-1 0 0 15,0-4 0-15,-4 2 0 0,0-6 0 0,-2 2 128 16,-2-3-128-16,-1-2 128 0,2 1-128 16,-1 1 128-16,-3 1-128 0,-1 1 128 0,-3-2 0 0,0 4 0 15,-1-1 0-15,0 6 0 0,-1-1-128 0,-2 5 0 16,1 3 0-16,-2 6 128 0,-1 1-128 0,0 3 0 15,-2 4 144-15,1 3-144 0,-1 4 128 0,1 5-128 16,-2 1 160-16,-2 6-160 0,0 5 208 0,-3 0-48 16,-2 7-16-16,-1 1 0 0,-2 2 16 0,-1 2 0 15,-3 1 0-15,-1-5 0 0,-1-1 128 0,-4 16 32 16,-1-10 0-16,-1-6 0 0,0 0-192 0,-1-7-128 16,0 0 144-16,-1-6-144 0,-4-1 416 0,2-2-16 15,-2-6 0-15,1 0 0 0,-1-5-144 0,-2-4-48 0,0-5 0 16,-3 0 0-16,-2-8-48 0,0 0-16 0,-2-6 0 15,2-2 0-15,0-5 32 0,2-3 0 0,1-4 0 0,5-7 0 16,2-1-48-16,2-4 0 0,2 1 0 0,5-6 0 16,2-4-128-16,7 10 0 0,3-1-160 0,4 2 160 15,4-1-128-15,5 5 128 0,4 3 0 0,3 1-144 16,7 2 144-16,1 3 0 0,3 1 0 0,3 6-128 0,3 4-16 16,2 2 0-16,0 2 0 0,1 3 0 0,0 1 144 0,2 5 224 15,-2 4-48-15,19 7-16 0,-5-1-160 0,-5 2 0 16,-4 2 0-16,-5-5 0 0,-4-5-176 0,-5 0-64 15,-6-2-16-15,-11-3 0 16,2 3-1632-16,-4-2-336 0,0-4-64 16</inkml:trace>
  <inkml:trace contextRef="#ctx0" brushRef="#br0" timeOffset="44515.41">13681 7622 6447 0,'0'0'576'0,"0"0"-576"16,0 0 0-16,-5 1 0 0,-1 1 1888 0,6-2 272 15,0 0 48-15,0 0 16 0,0 0-560 0,0 0-96 16,0 0-32-16,0 0 0 0,6 5-64 0,4 0 0 16,3-4-16-16,3 0 0 0,5 1-544 0,3-2-96 15,4 0-32-15,4 0 0 0,2-3-272 0,4-1-64 16,2 2-16-16,4-1 0 0,4 1-112 0,1 0 0 15,-2-2-16-15,-2 3 0 0,-1 1 16 0,-2 1 16 16,-2 1 0-16,0-1 0 0,-2 0-96 0,-3 1-32 0,0-1 0 0,-1 1 0 16,-2 2-64-16,-2 1-16 0,-2-1 0 0,-2-1 0 15,-3 0-256-15,-3 3-64 0,-2-3-16 0,-2 1 0 32,-3 1-1456-32,-3 2-304 0,-2-2-48 0,-8-5-6352 0,0 0-1264 0</inkml:trace>
  <inkml:trace contextRef="#ctx0" brushRef="#br0" timeOffset="44765.01">13748 8061 25455 0,'0'0'1120'0,"0"0"240"0,0 0-1088 0,0 0-272 16,0 0 0-16,0 0 0 0,0 0 720 0,0 0 96 15,8 3 16-15,6-1 0 0,1-2-48 0,4-2 0 16,3 0 0-16,3-1 0 0,5 1 16 0,4 0 0 16,5 1 0-16,6 1 0 0,3-1-192 0,1 0-32 15,0-2-16-15,1 2 0 0,-3 0-208 0,0 1-32 16,0 2-16-16,-1 2 0 0,2-2 112 0,-1 4 32 16,2 0 0-16,16-1 0 15,-6-1-768-15,-11 0-128 0,-7-1-48 0,-3 1 0 16,-6-1-2720-16,-2-2-560 0</inkml:trace>
  <inkml:trace contextRef="#ctx0" brushRef="#br0" timeOffset="45683.83">16455 7158 7647 0,'0'0'336'0,"10"-5"80"0,0 0-416 0,-4-1 0 0,1 0 0 0,0-1 0 16,1 0 1120-16,0-1 144 0,-3 0 16 0,-5 8 16 0,7-6 112 0,1-3 32 15,-2 1 0-15,-6 8 0 0,7-10-32 16,-2 4-16-16,-5 6 0 0,0 0 0 16,1-11-240-16,-1 11-32 0,0 0-16 0,-2-6 0 0,2 6-256 0,-7-8-48 15,1 3-16-15,-2 3 0 0,-1 3-64 0,2 3-16 16,-4 2 0-16,-1 3 0 0,-3 4-320 0,-1 2-64 16,-2 4 0-16,1 3-16 0,-1 3-64 0,-5 4-16 15,-1 6 0-15,0 5 0 0,-2 7 32 0,0 4 16 16,-1 3 0-16,0 3 0 0,-1 1-144 0,4 6-128 15,4-1 192-15,7-14-192 0,0 3 192 0,2 2-192 16,-1 2 192-16,4 2-192 0,1-5 0 0,3-1 0 16,2-1 0-16,4-3-192 0,3-6 352 0,4-1 80 15,4-2 16-15,5-6 0 0,5 0-384 0,2-2-80 16,3-4-16-16,1-3 0 0,2-4 224 0,-1-5 0 16,1-6 144-16,1 1-144 0,2-5 320 0,0-2-16 0,-2-3-16 0,1-3 0 15,-1 1-288-15,1-1 0 16,-1-6 0-16,-1 1 0 0,1-8 256 0,-1 0-64 15,-3-2-16-15,-3 0 0 0,-2-1-32 0,-3 0 0 16,-2 0 0-16,-4 0 0 0,-4-5-144 0,-3 0 160 0,-3 1-160 0,-4-4 160 16,-4 3-32-16,-3 2-128 0,-3 1 192 0,-1 0-64 15,-3 6 64-15,-3 2 0 0,-2 1 0 16,-2 4 0-16,-2 3 48 0,-4 5 16 0,0 4 0 16,-1 3 0-16,-1 6-256 0,0 2 0 0,0 4 0 0,2 2-160 15,-2-2 160-15,3 1 0 0,0 2 0 0,4-2 0 16,2 0-224-16,3-4-16 0,3-2 0 0,3-2 0 15,3-1-1664-15,4-4-336 16,4-7-64-16,0 0-7824 0,8-5-1584 0</inkml:trace>
  <inkml:trace contextRef="#ctx0" brushRef="#br0" timeOffset="46069.23">17456 7136 28559 0,'0'0'2544'0,"0"-11"-2032"16,3 2-512-16,-3 9 0 15,0 0-816-15,0 0-256 0,0 0-48 0,0 0-16 0,0 0 1520 0,0 0 320 16,0 0 48-16,-3 13 16 0,0 1-128 0,-3 5 0 16,0 4-16-16,0 3 0 0,-2 1 112 0,2 4 32 15,2 2 0-15,-1 1 0 0,1 3-192 0,2 0-48 16,2 1 0-16,1-1 0 0,3-4-272 0,1 1-48 0,0 0-16 0,4-6 0 16,0-1 0-16,-1-7 0 15,1 1 0-15,4-3 0 0,-1-3 48 0,1 0 0 0,5-7 0 0,0 1 0 16,0-4-240-16,0-2 176 0,2-1-176 15,0-4 160-15,2 0-416 0,1-3-64 0,0-3-32 0,2-1 0 16,1-3-2688 0,-1-2-544-16,7-9-96 0,-4 2-32 0</inkml:trace>
  <inkml:trace contextRef="#ctx0" brushRef="#br0" timeOffset="46299.65">18086 7144 23039 0,'0'0'1024'0,"0"0"192"0,0 0-960 0,0 0-256 16,0 0 0-16,0 0 0 0,-8 10 1472 0,-1 2 240 16,-1 4 48-16,0 6 16 0,-4 3-640 0,1 3-128 15,-1 5-32-15,1 4 0 0,2 5-208 0,-1 1-32 16,1 7-16-16,1 4 0 0,-2 1-192 0,1 5-32 16,-2 2-16-16,1 6 0 0,-2 0-320 0,0 0-160 15,0-2 160-15,1-4-160 0,3-2 0 0,2-8 0 16,2-6-128-16,3-3 128 15,3-11-1728-15,3-3-224 0,1-4-48 0,2-1-12528 0</inkml:trace>
  <inkml:trace contextRef="#ctx0" brushRef="#br0" timeOffset="46953.08">18511 8218 18431 0,'-1'13'816'0,"1"-13"160"0,0 0-784 0,-1 13-192 16,-2-5 0-16,3-8 0 0,0 0 1088 0,0 0 192 16,0 0 16-16,0 0 16 0,0 0-240 0,10 3-48 15,1-6-16-15,1-3 0 0,2-7-128 0,3 1-32 16,1-5 0-16,1-3 0 0,1-4-256 0,3-3-48 15,1 0-16-15,2-1 0 0,1 2-160 0,3-7-48 16,-1-2 0-16,0 0 0 0,3-3-64 0,-2-2 0 16,-3-3-16-16,-1-2 0 0,-4-7 16 0,0 0 16 15,-3-4 0-15,0 0 0 0,-1-7-144 0,-1 3-128 16,-1 4 144-16,1 1-144 0,-1 5 0 0,-2 4 128 0,-2 6-128 16,-2 4 0-16,-1 3 0 0,-3 5 0 15,0 1 0-15,-1 5 0 0,-2 4 0 0,-1 6 0 0,-2 4 0 16,0 8 0-16,-1-10 0 0,1 10 0 0,0 0-128 15,0 0 128-15,-9 0 0 0,0 8-160 0,1-1 160 0,-4 10-128 16,-1 3 128-16,1 6-160 0,-4-1 160 0,4 8-160 16,-4 4 160-16,2 4 0 0,0 6-144 0,2 2 144 15,-1 2 0-15,0 7 0 0,2 3 0 0,-3 7 0 16,0-1 128-16,0-1-128 0,-1-1 128 0,2 0-128 16,3-2 128-16,1-4-128 0,-4-6 128 0,2-2-128 0,2-1 192 15,3-4-32-15,2-6-16 0,1-4 0 0,2-6-144 0,1-3 160 16,2-2-160-16,2 0 160 0,1-8-160 0,2-3 0 15,2-4 0-15,1 1 0 0,1-5-192 0,1-3-112 16,0-5-16-16,1-2-16 16,0 1-1392-16,1-8-256 0,2 1-64 0,1-5-11200 0</inkml:trace>
  <inkml:trace contextRef="#ctx0" brushRef="#br0" timeOffset="47568.71">19714 6981 11055 0,'0'0'976'0,"4"-7"-784"0,-4 7-192 0,0 0 0 0,5-8 1872 0,-5 8 336 16,0 0 64-16,0 0 16 0,1 12-1232 0,-2 3-240 15,-3 1-48-15,-2 8-16 0,-3 10 0 0,-1 4 0 16,-2 4 0-16,-1 6 0 0,-1 5-112 0,-1 2-32 16,-1 3 0-16,2-176 0 0,-3 361 112 0,2-177 32 15,-3 0 0-15,2-2 0 0,-2 1-368 0,2-6-64 16,3-3 0-16,-3-6-16 0,5-6-304 0,2-7 160 16,1-10-160-16,6-4 128 0,3-4 112 0,4-7 16 15,5 0 0-15,2-8 0 0,0-4 128 0,5-3 16 16,2-4 16-16,1-2 0 0,-1-4-160 0,6-4-48 15,0 1 0-15,0 2 0 0,-2 1-208 0,-1 3 0 0,0 2 0 16,-1 2 0-16,-1 1 144 0,0 5-144 16,-4 5 128-16,1 1-128 0,-1 7 0 0,-1 2 128 15,-3 6-128-15,-5-1 0 0,1 2 288 0,-7-2-32 16,-3 3 0-16,-6 2 0 0,-2-2 64 0,-4 1 0 16,-4-1 0-16,-1-2 0 0,-4-2 64 0,-1-2 32 15,-3 0 0-15,-2-2 0 0,-3-5-128 0,1 3-32 0,-1-4 0 0,1 0 0 16,2-7-256-16,-1 0 0 0,3-4 0 15,3 0-144 1,2-3-1120-16,4-3-208 0,3 2-64 0,6-4-9024 0,5 1-1792 16</inkml:trace>
  <inkml:trace contextRef="#ctx0" brushRef="#br0" timeOffset="47946.03">20572 7752 13823 0,'4'-7'1216'0,"-4"7"-960"15,0 0-256-15,2-9 0 0,0 2 1504 0,-2 7 256 16,0 0 48-16,-8-7 16 0,-4 6-448 0,-2 5-96 16,-3-2 0-16,-4 2-16 0,-3 3-384 0,-3 2-80 15,-2-2-16-15,-1 5 0 0,-1 0-160 0,3 1-48 16,4 4 0-16,1 0 0 0,4 1-128 0,4 1-16 15,2-4-16-15,8 1 0 0,1-1 16 0,4-1 0 16,3 0 0-16,2 6 0 0,3-2 16 0,2 2 0 16,1 2 0-16,3 0 0 0,1-1-128 0,2 0-32 15,-3-1 0-15,1 0 0 0,0 2 32 0,-1-3 16 16,-1 0 0-16,-5-1 0 0,-3-2-16 0,-1 0 0 16,-4-4 0-16,-3-2 0 0,-2 2 176 0,-4-4 16 15,-4 2 16-15,-3-4 0 0,-4 0-128 0,-5-1-16 0,-3-2-16 0,-2-3 0 16,-3 0-368-16,0 0 144 15,-3 0-144-15,3-3 0 16,1-2-1056-16,1 0-320 0,-1-1-64 0,4-4-9920 0,4 1-1984 16</inkml:trace>
  <inkml:trace contextRef="#ctx0" brushRef="#br0" timeOffset="48670.5">21726 7659 6447 0,'0'0'272'0,"-9"1"80"0,2 0-352 16,7-1 0-16,0 0 0 0,0 0 0 0,0 0 3808 0,0 0 688 16,0 0 144-16,0 0 32 0,14 12-2912 0,2-7-576 15,3 0-112-15,5 0-32 0,4-4-80 0,7-1-32 16,4 0 0-16,5 0 0 0,5-1-352 0,0-1-64 16,1-1 0-16,1 0-16 0,0 1-160 0,-1 1-16 15,0-2-16-15,-2-1 0 0,-2 0-112 0,1 3-32 16,-5 1 0-16,-3 0 0 0,-7 0-160 0,-4 1-272 0,-5 3 64 0,-5 0 16 31,-5 0-1968-31,-13-4-384 0</inkml:trace>
  <inkml:trace contextRef="#ctx0" brushRef="#br0" timeOffset="48852.31">22001 8048 22111 0,'-35'14'1968'0,"16"-5"-1584"0,1 0-384 0,6 1 0 0,3 1 1408 0,6-1 192 0,2 3 32 0,5 1 16 0,6-1-400 15,7-2-80-15,4-1-16 0,8-5 0 0,6 2-160 0,4-1-32 16,3-2-16-16,5-3 0 0,5 1-176 16,3-2-48-16,2-2 0 0,4 1 0 0,6 0-496 0,-3-2-96 15,-6-2-128-15,-4 0 176 16,-6 0-2592-16,-1-5-512 0,1 2-96 0</inkml:trace>
  <inkml:trace contextRef="#ctx0" brushRef="#br0" timeOffset="54371.57">23687 7790 11967 0,'0'0'1072'0,"-7"7"-864"0,-5-2-208 0,12-5 0 0,0 0 656 0,-10 0 96 16,10 0 16-16,0 0 0 0,0 0 528 0,0 0 112 15,-2-10 32-15,5 1 0 0,5-3-368 0,2-2-80 16,2 0-16-16,3-4 0 0,4-5-400 0,3 1-64 16,0 1-32-16,6-6 0 0,0-1-192 0,4-1-32 15,3 5-16-15,0-2 0 0,2 4-80 0,0 1-16 16,-2 5 0-16,-3 2 0 0,-5 6-144 0,-3 3 128 15,-4 2-128-15,-2 10 128 0,-4 4-128 0,-2 7 0 16,-3 5 0-16,-4 4 0 0,-2 4 0 0,-6 7 0 16,-4 8 144-16,-3 3-16 0,-5 4 128 0,-3 7 48 15,-6-1 0-15,-3 4 0 0,-6-6-48 0,1-4-16 0,2-1 0 16,1-7 0-16,-1-2 64 0,4-7 16 16,3-7 0-16,5-2 0 0,1-7 256 0,9-4 64 15,-1-4 16-15,5-4 0 0,4-8-16 0,0 0 0 16,2-11 0-16,3-4 0 0,2-6-112 0,4-4-16 15,6-4-16-15,1 0 0 0,4-7-352 0,4 1-144 16,1-3 128-16,2-1-128 0,1 4 0 0,2 1 0 16,-1 0 0-16,0-1 0 0,2-3 0 0,1 6 0 15,-3 3 0-15,1 7 0 0,0 3 0 0,-3 4 0 0,-4 6 0 0,0 8 0 16,-4 6-192-16,-2 2 192 0,-1 6-160 0,-4 5 160 16,-1 3-144-16,-8 4 144 0,-1 4-128 0,-6 6 128 15,-3 5 0-15,-2 6-128 0,-3-2 128 0,-2 3 0 16,-2-9 0-16,1-1-128 0,2-4 128 0,-2-6 0 15,-3 0 0-15,0-8 0 0,3-2 0 0,1-4 0 0,2-7 0 16,10-6 144-16,0 0-144 0,0 0 160 0,0 0 96 0,2-15 32 16,2-5 0-16,6-3 0 15,4-4-64-15,3-2-16 0,-1-10 0 0,5 3 0 0,2 1-208 0,2-2 0 16,2-1 0-16,3 2 0 0,2 3 0 0,2 1 0 16,1-1 0-16,0 3 0 0,2 2 0 0,-1 5 0 15,-3 2 128-15,-1 7-128 0,-3 8 0 0,0 3 0 16,-1 6-192-16,-1 5 192 0,-3 7-176 0,-3 7 176 15,-1 4-160-15,-4 6 160 0,-1 4 0 0,-3 4 0 16,-3 7 0-16,-3 3 0 0,-2 5 0 0,-2-3 0 16,1-3 0-16,-2-4 0 0,-1-7 0 0,-1-3 0 15,0-3 0-15,-2 0 0 0,1-3 144 0,-1-3-144 0,3-1 0 0,-3-3 144 32,3 1-1136-32,3-3-224 0,0-1-64 0,-2-3 0 0</inkml:trace>
  <inkml:trace contextRef="#ctx0" brushRef="#br0" timeOffset="55258.35">27361 6854 4607 0,'0'0'192'0,"0"0"64"0,0 0-256 0,0 0 0 16,-1-10 0-16,1 10 0 0,-3-8 2176 0,3 8 400 15,0 0 80-15,-5-8 16 0,1 0-1136 0,4 8-240 16,0 0-32-16,-6-5-16 0,0 0-112 0,6 5-32 0,-9 4 0 0,0 1 0 16,-3 2-432-16,0 3-96 15,-2 3 0-15,-4 0-16 0,-3 3-48 0,-3 3 0 0,-4 4 0 0,-1 2 0 16,-3 4 16-16,3 1 0 16,-4 6 0-16,-1 5 0 0,-2 0-48 0,1 8-16 0,-2-1 0 0,1 8 0 15,-1 8 64-15,0 2 16 16,1-2 0-16,-1 8 0 0,-1 5-176 0,3 1-48 0,3 4 0 0,6-2 0 15,2 3-64-15,5-4-32 0,5 3 0 0,5-5 0 16,4-6-96-16,5-4-128 0,5-4 176 0,5-6-176 16,3-5 336-16,3-4-32 0,4 0-16 0,5-6 0 15,6 3-96-15,2-7 0 0,2-2-16 0,2-3 0 16,2-7-48-16,0 0 0 0,3 0 0 0,2-3 0 16,1 2-128-16,5-5 0 0,-1 0 0 0,5-1 0 15,2-5-2288-15,0-2-384 0,-8 0-80 0</inkml:trace>
  <inkml:trace contextRef="#ctx0" brushRef="#br0" timeOffset="56176.91">27922 7380 12671 0,'0'0'560'0,"0"0"112"0,0 0-544 0,0 0-128 16,0 0 0-16,0 0 0 0,-8 9 928 0,8-9 160 16,0 0 16-16,0 0 16 0,0 0-32 0,0 0-16 15,0 0 0-15,0 0 0 0,0 0-48 0,0 0 0 16,14-3 0-16,2-4 0 0,3 1-336 0,4-4-80 16,3 1-16-16,4-3 0 0,0 6-352 0,4-2-80 15,3 2-16-15,1 3 0 0,0 1-144 0,1 2 0 16,-4 1 144-16,0 2-144 0,-5 3 144 0,-4 6-144 15,-4 4 192-15,-2 2-192 0,-3-2 128 0,-5 2-128 16,-1 1 0-16,-8 3 0 0,-3 5 256 0,-5-1-48 0,-4 3-16 16,-5-2 0-16,-3 1 16 0,-8-2 0 0,-2-1 0 15,-4-2 0-15,0 1-80 0,-3 0-128 0,1-5 176 16,3-2-176-16,0-5 304 0,7 1-48 0,3 0-16 0,5-3 0 16,3 1-80-16,5 1-16 0,7-12 0 0,0 10 0 15,5 0-144-15,5-2 0 0,3 1 0 0,3 0 0 16,5 5 272-16,4 2-16 0,4 2-16 0,1 0 0 15,3 0-16-15,1 1 0 0,-2 0 0 0,-4 2 0 0,-4 5 0 16,-4-2 0-16,-2 1 0 0,-4 1 0 0,-4-2 128 0,-4 3 32 16,-2-3 0-16,-5 4 0 0,-4-3 240 0,-4 1 48 15,-2-1 16-15,-5-1 0 0,-5 5 112 0,-5-3 32 16,-5 2 0-16,-8-5 0 0,-8-3-224 0,0 2-32 16,-1-2-16-16,0 0 0 0,1 2-304 15,0-3-48-15,2-1-16 0,-1-2 0 0,2-3-192 0,1-7 0 16,1-2 0-16,4-4 0 15,3-1-768-15,7-3-240 0,5-5-48 0,8-1-16 16,6-7-2448-16,4-4-512 0</inkml:trace>
  <inkml:trace contextRef="#ctx0" brushRef="#br0" timeOffset="56841.47">28930 7444 17391 0,'0'0'768'0,"0"0"160"0,0 0-736 0,0 0-192 16,2-9 0-16,-2 9 0 0,5-7 1088 0,-5 7 176 15,8-7 32-15,1-4 16 0,0-2-272 0,2 2-48 16,0-2-16-16,2 0 0 0,1 3-256 0,4-1-48 15,1 0-16-15,3 2 0 0,-1-1-96 0,2 3-32 16,0-5 0-16,0 8 0 0,2 3-144 0,-2 4-16 16,-1 1-16-16,-1 6 0 0,2 6-352 0,-4 3 144 15,0 5-144-15,-2 4 0 0,-3-1 192 0,-3 5-64 16,-3 2 0-16,-2 3-128 0,-4 2 368 0,-4 6-48 16,-4-1 0-16,-2 2 0 0,-3-4 16 0,-6 3 0 15,-2-2 0-15,-2 1 0 0,-2-4 48 0,-4-2 0 16,-3-1 0-16,-1 0 0 0,-1-1-32 0,1-1 0 15,-2-1 0-15,2-1 0 0,1-4-112 0,0-1-32 16,1-4 0-16,1 1 0 0,3-5-208 0,2-1 0 16,4-1 128-16,3-3-128 0,4-5 0 0,2 0 128 0,4-3-128 15,6-7 0-15,0 0 192 0,0 0-64 16,0 0-128-16,12 2 192 0,-1-2 64 0,10-2 0 0,-1-3 0 0,5 2 0 16,3-1-256-16,5 1 0 0,1 0 0 0,5 2 0 15,5 2 0-15,5 0 0 0,2 1 0 0,2 1 0 16,3 1 0-16,-1-1 0 0,-5-3 0 0,-3 0 0 15,-5 2 0-15,0 1 0 0,-2-2 0 0,-2-1 0 16,-3-1 0-16,-3 1 0 0,-3-3 128 0,-2 1-128 16,-3-1-224-16,-2-1-96 0,-3-2 0 0,-1 0-11104 15,-4-7-2208-15</inkml:trace>
  <inkml:trace contextRef="#ctx0" brushRef="#br0" timeOffset="57424.77">29987 6628 9215 0,'-14'-9'400'0,"3"1"96"0,-1 1-496 0,2-5 0 15,1 4 0-15,0-3 0 0,0 6 2304 0,0 3 352 0,1-1 80 0,8 3 16 16,0 0-1456-16,0 0-272 16,0 0-64-16,0 0-16 0,0 0-176 0,0 0-48 15,0 0 0-15,11 7 0 0,3 0-176 0,4 3-32 16,6 3-16-16,1-3 0 0,2 4-48 0,6 1-16 0,5-1 0 0,3 4 0 15,0 1 64-15,6 4 16 0,0 5 0 0,1 3 0 16,2 4-32-16,-1 2 0 0,-1 0 0 0,-2 6 0 16,-3-1-144-16,-2 5-16 0,-2 0-16 0,-2 4 0 15,-1 2-96-15,-4 2-16 0,-3 1 0 0,-4 1 0 0,-3-5 80 16,-4-1 16-16,-3-1 0 0,-2 1 0 0,-3-1 128 16,-4 0 32-16,-2-3 0 0,0 1 0 0,-5 3 160 0,-3-4 32 15,-1 3 16-15,-7-2 0 0,0 2-80 0,-4-5 0 16,-3 5-16-16,0 0 0 0,-4-3-144 0,0 0-32 15,-2 0 0-15,0-4 0 0,-2 1-64 0,0-2-32 16,0-1 0-16,1 1 0 0,0-3-64 0,1-1-16 16,-3-5 0-16,5-2 0 0,-2 1-48 0,2-3-16 15,1-5 0-15,1 0 0 0,-2-3 16 0,4-4 0 16,1-1 0-16,1-4 0 0,5 1-160 0,0 0 0 16,2-6 0-16,2 2 0 0,8-9 0 0,-9 4 0 15,3-3 0-15,6-1 0 0,-11 3-256 0,2-3 0 16,9 0 16-16,-8-1 0 15,8 1-960-15,-10-2-192 0,5-1-32 0,5 3-10784 16,0 0-2144-16</inkml:trace>
  <inkml:trace contextRef="#ctx0" brushRef="#br0" timeOffset="58375.11">16840 10184 10127 0,'0'0'448'0,"0"0"96"0,-9 0-544 0,9 0 0 0,0 0 0 16,0 0 0-16,-10-2 1840 0,10 2 256 0,0 0 48 15,0 0 16-15,0 0-832 0,10 0-176 0,1-1-16 0,3-1-16 16,2 0-128-16,3-2-32 0,2-2 0 0,7 1 0 15,3-2-272-15,6 0-64 0,2 0-16 0,8-2 0 16,6 3-176-16,5 1-48 0,3-3 0 0,-3 2 0 16,-3-3-112-16,1 1-16 0,1 3-16 0,-1 0 0 15,-3 3-240-15,-3-1 176 0,-2 1-176 0,-5 0 160 16,-3 0-160-16,-6-1 0 0,-6-1 0 0,-3 4 0 16,-7-2-1792-16,-5 1-448 0,-3 1-96 0</inkml:trace>
  <inkml:trace contextRef="#ctx0" brushRef="#br0" timeOffset="58611.39">17008 10492 21999 0,'-14'10'960'0,"14"-10"224"0,0 0-944 0,-5 8-240 16,5-8 0-16,0 0 0 0,0 0 640 0,15 6 64 15,4-5 32-15,5-2 0 0,5-4-192 0,8 0-32 16,5-1-16-16,6-6 0 0,7 1 80 0,-2-1 0 15,0-3 16-15,0 1 0 0,3-1-192 0,-1 3-32 16,0 1-16-16,-2 5 0 0,3-2-224 0,-6 3-128 16,1 2 160-16,-8 1-160 15,-6-1-272-15,-4 0-160 0,-2 0-16 0,-3 0-16 16,-3 2-1792-16,-2 0-368 0,-4 0-64 0,-2-2 0 0</inkml:trace>
  <inkml:trace contextRef="#ctx0" brushRef="#br0" timeOffset="58880.25">17421 9682 23039 0,'0'0'2048'0,"0"0"-1648"0,0 0-400 0,14 3 0 0,4 3 640 0,3-1 64 15,3-2 0-15,8 2 0 16,4 1-512-16,4 2-192 0,7 3 128 0,9 2-128 0,2 2 320 0,1 1 0 15,2-1-16-15,-1 4 0 0,0 1 272 0,2 6 64 16,0 2 16-16,2 2 0 0,-1 5-224 0,-3-1-48 16,-5 1-16-16,-9 4 0 0,-10 0-192 0,-5 5-48 15,-8 2 0-15,-5 0 0 0,-8-4-128 0,-9 4 0 16,-10-3 0-16,-1 4 0 0,-7-6 0 0,-2 1-176 16,-2 2 48-16,-3-5 0 15,-6-3-1392-15,1-2-272 0</inkml:trace>
  <inkml:trace contextRef="#ctx0" brushRef="#br0" timeOffset="59719.64">20094 10229 18431 0,'0'0'1632'16,"2"-9"-1312"-16,1 1-320 0,2-2 0 0,0 0 912 0,5-3 112 16,3-3 32-16,4 1 0 0,0-2-288 0,4 1-64 15,2-4-16-15,2-1 0 0,2-2-256 0,2-1-48 16,3 4-16-16,0-3 0 0,-1-2 0 0,0 0 0 15,-2 2 0-15,-2 2 0 0,-4 2-208 0,-1 1-32 16,-4 4-128-16,-2 4 192 0,-6 4-192 0,0 5 144 16,-10 1-144-16,9 12 128 0,-3 0-128 0,-2 14 0 15,0 4 0-15,-4 11-176 0,-3 3 176 0,-2 10 0 0,-4 4 0 0,-2 5 0 16,-3-2 0-16,-4 2 0 0,-4-2 160 0,1-1-160 16,-1-7 304-16,1-9-48 15,-1-8 0-15,2-4 0 0,1-8 560 0,3-3 96 16,6-6 32-16,3-2 0 0,7-13-48 0,0 0 0 0,0 0 0 15,0 0 0-15,8-14 0 0,4-4-16 0,3-4 0 0,0-2 0 16,3-5-528-16,1 0-96 0,4-2-32 0,-1 1 0 16,-1-1-224-16,1 3 0 0,0-2 0 0,2-2 0 15,1-1 0-15,1 5 0 0,0 1 0 0,1 4 0 16,0 4 0-16,-2 6 0 0,-2 7 0 0,-1 5 0 16,-2 3 0-16,-1 7-160 0,-3 8 32 0,-2 3 0 15,-2 4 128-15,-3 0 0 0,-3 6-144 0,-2 1 144 16,-4 0 0-16,-3 3 0 0,0 3 0 0,-5-1 0 0,-2-2 0 15,-2-2 0-15,0-5 0 0,3-5 0 0,-3-6 0 0,3-6 192 16,9-10-192-16,0 0 192 0,0 0 16 0,0 0 16 16,0 0 0-16,5-8 0 0,3-7 128 15,5-3 32-15,2-1 0 0,5-3 0 0,6-5-256 0,1 0-128 16,1-4 160-16,1 2-160 0,1 2 0 0,1-3 0 16,-2 1 0-16,1 3 0 0,4 5 0 0,-3 3 0 15,2 3 0-15,-8 9 0 0,-3 1 0 0,4 4 0 16,-1 4 0-16,1 6 0 0,-2 3 0 0,0 6 0 15,-1 4-208-15,6 13 64 0,-5 3 144 0,-3 2 0 16,-5 0 0-16,-3 5-128 0,-3-1 128 0,0 2 0 16,-1-6 0-16,2-1-128 15,1-2-1376-15,1-5-272 0,1-3-48 0,3-6-9264 16,2-7-1856-16</inkml:trace>
  <inkml:trace contextRef="#ctx0" brushRef="#br0" timeOffset="60142.43">22559 10254 21183 0,'0'0'1888'0,"0"0"-1504"16,0 0-384-16,0 0 0 0,0 0 960 0,0 0 112 15,12-1 16-15,4 0 16 0,4 0 80 0,2-1 16 16,3-2 0-16,7-2 0 0,3 0-336 0,3-4-64 16,3 1-16-16,4-3 0 0,3 3-304 0,0-1-64 15,4 5-16-15,-1 0 0 0,-2-1-240 0,-6 2-160 16,-8 1 192-16,-3 1-192 0,-5-1-160 0,-3 3-144 0,-2 2-16 0,-5 1-16 31,-4 1-2448-31,-4 5-480 0,-4-3-112 0</inkml:trace>
  <inkml:trace contextRef="#ctx0" brushRef="#br0" timeOffset="60302.3">22804 10490 22799 0,'-27'12'1008'0,"15"-4"208"0,-1 1-960 0,5-3-256 0,3 6 0 0,1-4 0 16,4-8 1280-16,2 11 224 0,-2-11 32 0,10 12 16 16,4-3-592-16,4 0-112 0,2-4-16 0,5 0-16 15,5-2-160-15,4-2-16 0,5 3-16 0,7-4 0 16,4-4-288-16,2-1-48 0,1 1-16 0,-3 0 0 0,3-1-272 0,-17 3 0 15,4-1-128-15,19 1-15168 16</inkml:trace>
  <inkml:trace contextRef="#ctx0" brushRef="#br0" timeOffset="61146.69">24585 9932 12895 0,'0'0'1152'0,"-10"0"-928"0,-2-3-224 0,5 0 0 16,7 3 1728-16,-11-2 320 0,11 2 48 0,0 0 16 16,-6-6-704-16,6 6-144 0,0 0-32 0,-1-9 0 15,1-4-208-15,2 0-64 0,5 1 0 0,5-1 0 16,6-1-256-16,3 0-48 0,0 0-16 0,3-3 0 15,7 1-288-15,-1-1-64 0,2 2-16 0,0 0 0 16,0 3 0-16,1 2 0 0,1-4 0 0,0 7 0 0,1 0 48 0,-1 6 0 16,-1 3 0-16,3 5 0 0,-1-2-112 15,-3 5-16-15,-2-1 0 0,0 6 0 0,-4 4-192 0,0 2-128 16,-3 0 128-16,-3 6-208 0,-2 1 208 0,-2 4 0 16,-2 3 0-16,-1 0 0 0,-4-1 0 0,-1 0 0 15,-3 1 160-15,-3 1-160 0,-2 0 128 0,-2 1-128 16,-3-3 0-16,-3 1 128 0,-2-4 0 0,-3-3 0 15,-2 0 0-15,-3-1 0 0,-2 3 128 0,-3 2 0 16,-4-1 16-16,-3-1 0 0,-6 1-64 0,0-3-16 16,0 1 0-16,0 3 0 0,0-3-192 0,2 3 144 15,-2 1-144-15,3 0 128 0,3-4-128 0,1-1 0 16,2 2 0-16,-2-5 0 0,0 0 0 0,1-2 0 16,1-3 128-16,1-1-128 0,1 0 0 0,0 0 0 0,-2-1 0 0,7-2 0 15,0-5 0-15,5-2 0 16,0 1 0-16,4-4 0 0,0-1 128 0,2 1-128 15,9-6 128-15,0 0-128 0,0 0 208 0,0 0-32 16,0 0-16-16,0 0 0 0,-5-9 48 0,5 9 16 0,3-9 0 0,3-3 0 16,3 1-32-16,1 2-16 0,4-1 0 0,5 2 0 15,6-2-48-15,0 2-128 0,2-1 192 0,3 3-64 16,5 2-128-16,0-1 192 0,2-1-192 0,4 2 192 16,3 2-192-16,3 0 192 0,5 2-192 15,4 0 192-15,4 2 32 0,0-1 16 0,-3 0 0 0,-2 2 0 16,-6 0 128-16,2 3 16 0,1-3 16 0,0 1 0 15,2 2 32-15,0 3 0 0,5-2 0 0,-6 2 0 16,-2-2-96-16,-5 1-16 0,-3-3 0 0,-4 0 0 16,-1-1-80-16,-1 0-32 0,-4-3 0 0,0 1 0 15,-2 0-64-15,-2 2-16 0,-2-1 0 0,-2 2 0 16,-1-2-128-16,-2 1 0 0,0 2 0 0,-5 1 128 0,-1-4-128 16,-2 0 0-16,-3 3-192 0,-1 1 192 15,-10-7-1648-15,9 7-208 0,-2 5-32 16,-4-2-16848-16</inkml:trace>
  <inkml:trace contextRef="#ctx0" brushRef="#br0" timeOffset="66147.17">1867 11658 11055 0,'0'0'976'0,"0"0"-784"15,8-11-192-15,2 6 0 0,3-1 2016 0,2 1 352 16,4 1 80-16,1 0 16 0,2 3-1680 0,2-1-336 15,3 0-64-15,0 1 0 0,-3-2 64 0,0 2 32 16,4 1 0-16,0 0 0 0,1-2-112 0,2 2-32 16,0 1 0-16,2 0 0 0,3 0-208 0,0 1-128 15,0-2 160-15,4 1-160 0,2 0 128 0,1 1-128 16,-2-2 0-16,-1 0 144 0,1 0-144 0,-2-3 160 0,1 0-160 0,2 0 160 16,1 1 128-16,3 2 32 0,2 0 0 0,3 0 0 15,2 2 16-15,2-2 16 0,-2-3 0 0,1-1 0 16,-2-2 64-16,-1 2 16 0,7 2 0 0,1-1 0 15,0-1-80-15,5 0-16 0,0 2 0 0,-1-2 0 16,-4 1-96-16,2 0-32 0,2-2 0 0,3 3 0 16,2 4-64-16,3-1-16 0,2-2 0 0,0-1 0 15,-2 1-128-15,2 1 160 0,-2 0-160 0,5 1 160 16,4 1-160-16,-1-2 0 0,-3-3 0 0,3 2 0 16,0 1 0-16,2 0 0 0,3-2 128 0,0 1-128 15,1 0 0-15,-2-2 0 0,2 0 0 0,3 0 128 16,2 3-128-16,0 0 0 0,-1-4 0 0,0 0 0 15,-3 1 128-15,6 0-128 0,3 2 0 0,2-2 128 16,-4-1-128-16,1 1 0 0,1-1 0 0,4-3 0 0,6 4 192 16,-4-2-32-16,-2-2-16 0,2 0 0 15,2 3-16-15,1-1-128 0,1-4 192 0,1 4-64 16,-1 0-128-16,4-2 0 0,2 3 0 0,-1 2 0 0,-9-6 0 0,4 3 0 16,3 1 0-16,0 2 0 0,-2-2 0 0,1-1 0 15,1 2 0-15,2 1 0 0,3 1 0 0,-4-1 0 16,-5 1 0-16,2 0 0 0,4 1 0 0,1 0 0 15,-3 0 0-15,0 2 0 0,-2 0 0 0,3-1 0 16,1-1 0-16,0 1 0 0,-3 0 128 0,4 2-128 16,3-1 128-16,-3 1-128 0,-3-6 128 0,3 3-128 15,3 0 128-15,0 0-128 0,-4-1 0 0,2 1 128 16,1 1-128-16,0-1 0 0,3 0 0 0,-2 0 0 16,-2-1 128-16,5 1-128 0,5 1 0 0,-6 2 0 0,-7-3 0 0,3 1 0 15,4 2 0-15,-1-1 0 0,-3-2 0 16,4 0 128-16,1 0-128 0,0 0 0 0,0 0 0 15,1 0 0-15,-1-1 0 0,2 0 0 0,3-3 0 0,-2 0 0 16,-6 2 0-16,8-1 0 0,4 2 0 0,-4 0 0 16,-2 1 128-16,-2 0-128 0,6 0 128 0,-1 0-128 15,-5 0 0-15,1-2 128 0,5 2-128 0,-2 0 0 16,-2-1 128-16,1 1-128 0,-1 1 0 0,2 1 128 16,-2-2-128-16,0 1 0 0,-1 0 0 0,5 0 128 15,1 1-128-15,-1-1 0 0,-6-1 0 0,3 1 0 16,3 0 0-16,1 3 128 0,-6-1-128 0,3-2 0 15,4 0 160-15,-3 1-160 0,-4-2 192 0,5 2-192 16,2 1 208-16,0-1-64 0,-3-3-16 0,1 2 0 16,6 3-128-16,-1-1 0 0,-3-2 144 0,2 0-144 15,2 3 0-15,-2-1 128 0,-2-1-128 0,0 4 0 0,2-3 0 16,-1 0 0-16,-1 0 0 0,0 6 0 0,-1-1 0 0,-1 1 128 16,1-5-128-16,-1 1 0 0,2 4 0 0,-1-4 0 15,-1-2 0-15,-2 4 0 0,0-1 0 0,2 2 0 16,0-1 0-16,-1-2 128 0,-3 2-128 0,2 2 0 15,5-3 0-15,0 3 0 0,0-4 0 0,2 3 0 16,2-1 0-16,-3-2 0 0,-3 3 0 0,4-2 128 16,2 2-128-16,-2 1 0 0,-6-4 0 0,5 3 0 15,3-2 0-15,-1 0 0 0,-6 1 0 0,5-2 0 16,4-1 0-16,-3 1 0 0,-4 0 0 0,5-1 0 16,3-1 0-16,-4 1 128 0,-8 3-128 0,5-4 0 15,7 1 0-15,-6-1 0 0,-5 2 0 0,4-1 0 0,7-2 0 0,-8-1 0 16,-7 1 0-16,5 0 0 0,4 1 0 0,-3 1 0 15,-7-4 0-15,5 1 0 0,0-1 0 0,1 0 0 16,-5-1 0-16,2-2 144 0,2 2-144 0,2-2 0 16,-5 1 128-16,0-1-128 0,-4-1 0 0,4-1 0 15,4 0 176-15,-5 1-32 0,-3-2 0 0,2-2 0 16,3 5 48-16,-3-4 0 0,-6-2 0 0,4 4 0 16,3 1-192-16,-3-2 192 0,-3 1-192 0,-5-1 192 15,3-1-48-15,-1 2 0 0,3-4 0 0,-3 3 0 16,-5-2-144-16,4-1 0 0,3 4 0 0,-2-4 0 15,-8-1 0-15,1 0 0 0,-1 4 0 0,2-4 0 16,-1 1 0-16,-2-1 0 0,-3 3 128 0,1-2-128 16,4 3 128-16,-4 0-128 0,-4-5 128 0,1 2-128 15,-1 1 128-15,0 0-128 0,1-5 128 0,-5 7-128 0,-4-3 144 0,-2 3-144 16,-1-5 160-16,-1 6-160 0,1-1 0 0,-2-2 0 16,-3 2 0-16,-4-4 0 0,-3 4 0 0,-2-2 128 15,-1 2-128-15,-1 3 0 0,2-1 0 0,-5-2 128 16,-5 1-128-16,-29 2 0 0,9 2 0 0,1-2 0 15,2 1 0-15,0-3 0 0,1 1 0 0,1 1 0 16,-2 1 0-16,32-6 0 0,-15 3 128 0,-12 1-128 16,-6 2 0-16,-6-3 144 0,-6 1-144 0,-1 1 0 15,-4 1 144-15,-13 1-144 0,1 1 0 0,0 0 0 16,-3 0 0-16,0 0 0 0,-1 0 0 0,-1 1 0 16,-2-1 0-16,4 1-192 15,-10-1-176-15,0 0-32 0,0 0-16 0,0 0 0 16,0 0-1504-16,0 0-320 0,-10 3-48 0</inkml:trace>
  <inkml:trace contextRef="#ctx0" brushRef="#br1" timeOffset="72154.92">18410 1855 7359 0,'-21'-2'656'0,"-2"-1"-528"16,1 2-128-16,-3-3 0 0,0-1 320 0,0 2 16 15,-1 0 16-15,3 0 0 0,2-2-352 0,-1 0 128 16,0 1-128-16,2 1-3840 15</inkml:trace>
  <inkml:trace contextRef="#ctx0" brushRef="#br1" timeOffset="73722.89">17828 1783 13823 0,'0'0'1216'0,"-11"1"-960"16,1-2-256-16,1 1 0 0,9 0 0 0,-9 1 144 15,2 0-144-15,7-1 128 0,0 0 464 0,0 0 96 16,0 0 16-16,0 0 0 0,-8 5-192 0,8-5-16 0,0 0-16 0,0 0 0 15,0 0 112-15,0 0 32 0,0 0 0 0,9 9 0 16,2-1 48-16,1-2 16 0,1 1 0 0,2 0 0 16,4-3-128-16,1-1-32 0,1-1 0 0,0 1 0 15,2 0-96-15,1 0-32 0,-1 0 0 0,5-1 0 16,4 2-96-16,1 2-32 0,1-1 0 0,6-1 0 16,3 2 16-16,4 1 0 0,2-3 0 0,4-1 0 15,0 0 112-15,2 3 32 0,-1-2 0 0,4 1 0 16,-1 0 0-16,4 3 0 0,4-3 0 0,2 3 0 15,2-5-112-15,-3 1 0 0,0 1-16 0,0 2 0 16,1-3-32-16,3-2 0 0,3 2 0 0,0 0 0 16,1 1-128-16,0-1-16 0,-2-3-128 0,3 3 192 15,1-2-64-15,3 2 0 0,0-3-128 0,0-1 192 16,-3 0-48-16,3 2-16 0,0 0 0 0,5-1 0 0,2-2 64 16,-2 0 0-16,0 0 0 0,-1 1 0 0,-2-2-16 0,3 2 0 15,2 0 0-15,2 2 0 0,-2-2-48 16,1-2-128-16,-2 4 192 0,3-2-64 0,1 0-128 0,1 2 128 15,-1-1-128-15,0 2 128 0,-1-3-128 0,3 1 128 16,1 1-128-16,-3 0 128 0,-4-1-128 0,0 2 0 16,1-3 0-16,1 1 0 0,3 0 128 0,-4-1-128 15,-4 0 0-15,0 2 128 0,1-1 0 0,2 0 0 16,0-1 0-16,-1 0 0 0,-4 1-128 0,0 1 0 16,1-1 0-16,1 0 0 0,2 1 0 0,-1-1 0 15,-2-1 128-15,-2 4-128 0,-2-2 128 0,3 1-128 16,3-2 0-16,-4-1 128 0,-3 1-128 0,-3-1 0 15,-3 0 0-15,-3 2 128 0,3 0-128 0,1 1 0 0,1 0 0 0,1 0 128 16,-6-2-128-16,-1-1 0 0,-1 0 0 0,-3 3 128 16,0-3-128-16,2 2 0 0,1 2 0 0,-1-1 0 15,-3-1 0-15,-3 0 0 0,-4-1 128 0,-4 0-128 16,0 0 0-16,0 1 0 0,-2-1 144 0,1 1-144 16,2 1 0-16,-4 0 0 0,-2 0 0 0,-3 0 128 15,-2-2-128-15,-3 0 0 0,-2 1 0 0,-4-1 0 16,0-1 0-16,-1 0 128 0,-2 0-128 0,0 1 0 15,0 0 0-15,-1 1 128 0,-3-1-128 0,0-1 0 16,0 0 0-16,1 0 0 0,0 0 0 0,-3 1 128 16,-3 2-128-16,-1-3 0 0,-2 0 0 0,1 0 128 15,-3-3-128-15,0 3 0 0,-4 0 0 0,0 0 128 16,0-1-128-16,-10 1 0 0,0 0 0 0,0 0 128 16,0 0-128-16,0 0 144 0,9-1-144 0,-9 1 160 0,0 0-160 15,0 0 128-15,0 0-128 0,0 0 128 0,-10 0-128 0,0 0 0 16,-2 0 0-16,-1 1 0 0,-2-1 0 15,-1 1 0-15,-5-1 128 0,-2 3-128 0,-2-1 0 0,-2 0 160 16,-1-1-160-16,-2 0 160 0,-3-1-160 0,-3 0 0 16,-2 0 0-16,1 1 0 0,-5 1 0 0,-1-1 0 15,-5 0 0-15,-6-1 0 0,-3 0 0 0,-1 0 0 16,-3-1 0-16,0 1 0 0,0 0 0 0,-2 0 0 16,-3 0 0-16,-5 1 0 0,-5-2 0 0,-2-2 0 15,-2 3 128-15,0-1-128 0,0 1 0 0,-5-1 0 16,-5 0 0-16,-2-1 0 0,-1 2 0 0,2 0 0 15,-1 0 0-15,-2-1 0 0,-9 2 0 0,4-1 0 0,-1 2 0 16,-2-1 0-16,-4-1 0 0,0 1 0 0,-4-1 0 16,4 3 0-16,3-2 0 0,-3-1 0 0,-3 0 0 0,2 1 0 15,5 2 0-15,-3-2 0 0,-3-1 0 0,2 0 0 16,-2 0 0-16,3 0 0 0,2 0 0 0,-1-1 0 16,-2-3 0-16,2 1 0 0,1 2 0 0,-1-3 0 15,-1-2 0-15,4 0 128 0,2-1-128 0,1-2 0 16,-3 3 0-16,2-4 0 0,0 0 128 0,2-2-128 15,2 2 0-15,-2 1 0 0,3-3 0 0,0 1 0 16,0-3 0-16,3 2 0 0,-1 1 0 0,3 0 0 16,2 0 0-16,0 2 0 0,2-4 0 0,2 5 0 15,3-2 0-15,1 5 0 0,1-1 0 0,1 1 0 16,2 0 0-16,2-2 0 0,5-2 0 0,1 4 0 16,2 1 0-16,3 1 0 0,-1 0 0 0,4-1 0 15,0 0 0-15,1-2 0 0,4 0 0 0,1 3 0 0,6-1 0 16,1 2 0-16,0-2 0 0,5 4 0 0,0 1 0 0,1 3 0 15,1-1 0-15,3-2 0 0,3-1 0 16,2 0 0-16,0 1 0 0,4-1 0 0,2 1 0 0,5-1 0 16,1-1 0-16,1 1 0 0,3 0 0 0,2 0 0 15,1-1 0-15,3 0 0 0,9 1 0 0,0 0 0 16,-8 2 0-16,8-2 0 0,0 0-128 0,0 0 128 16,-7 4 0-16,7-4 0 0,0 0 0 0,0 0 0 15,0 0-144-15,0 0 144 0,0 0 0 0,0 0-128 16,0 0 128-16,0 0 0 0,10 13-144 0,2-6 144 15,-1 1 0-15,3-4-144 0,3 1 144 0,3 1 0 16,3 1 0-16,2-4-128 0,5 1 128 0,4-3 0 16,3 3-144-16,2-2 144 0,1-2 0 0,2 0 0 0,1 0 0 15,1 2 0-15,3-1-128 0,4 2 128 0,4-1 0 16,2 0 0-16,3-1 0 0,3 0 0 0,-2-1 0 0,4 0 0 16,4-1 0-16,3 1 0 0,5 1 0 0,1 1 0 15,5-2 0-15,1 0 0 0,1 0 0 0,4 3 0 16,3 0-144-16,3-2 144 0,0 0 0 0,3 2 0 15,1-2 0-15,8 1 0 0,4-2 0 0,-1 1 0 16,-2 0 0-16,4-1 0 0,4-1 0 0,2 1 0 16,0 0 0-16,3-1 0 0,1-1 0 0,3 2 0 15,0 0 0-15,4 0 0 0,2-1 0 0,-2 0 0 16,-2-1 0-16,2 2 0 0,4-1 0 0,-3 1 0 16,-5 0 0-16,0 0 0 0,4 0 0 0,-5 0 0 15,-3 1 0-15,1 1 0 0,0-2 0 0,-2 1 0 16,-3 3 0-16,-3-2 128 0,-6 2-128 0,0-3 0 15,1 1 0-15,-8-1 144 0,-5 4-144 0,-8 0 128 0,-1 0-128 0,-5-1 0 16,-3 2 144-16,-8 3-144 0,-7-4 144 0,-10 4-144 16,-7-2 192-16,-7-2-192 0,-6 2-144 0,-6-2-144 15,-8-1-32-15,-4 0 0 16,-5 1-2464-16,-11-5-496 0</inkml:trace>
  <inkml:trace contextRef="#ctx0" brushRef="#br1" timeOffset="75053.75">1527 3225 11167 0,'-16'-2'496'0,"10"2"96"0,-2 1-464 0,-2-1-128 0,-1 0 0 0,-2 0 0 0,0 0 720 0,-1-1 128 16,0 0 32-16,0-2 0 0,0-2 272 0,2 1 48 16,-1 2 16-16,-1 0 0 0,1 0-128 0,1-1-32 15,-1-1 0-15,1 3 0 0,1 0-336 0,1 0-64 16,0-1-16-16,1 1 0 0,0 1 16 0,1 0 0 15,3-1 0-15,-1 1 0 0,6 0-16 0,0 0 0 16,-7 0 0-16,7 0 0 0,0 0-160 0,0 0-32 16,0 0-16-16,0 0 0 0,0 0-112 0,0 0 0 15,11-1-16-15,1-2 0 0,5 0-128 0,3 1-32 16,3-1 0-16,6 2 0 0,4 0-144 0,4 1 128 16,4-1-128-16,1-1 128 0,0 1 0 0,1 1 0 15,0-1 0-15,0-1 0 0,-1 1-128 0,-1 0 0 16,-2 0 0-16,1 1 0 0,-2-3 0 0,-2 2 192 0,-3 0-192 0,0 1 192 15,-2-2 0-15,-3 1 0 0,-2 0 0 0,-3-1 0 16,-4 1-32-16,-3 1 0 16,-2-1 0-16,-1 0 0 0,-3-1-16 0,-2 4 0 0,-8-2 0 0,0 0 0 15,0 0 48-15,0 0 0 0,0 0 0 0,0 0 0 16,-9 3 112-16,-3 3 16 0,-3 0 16 0,-5-1 0 16,-3 3-48-16,-6 1-16 0,-3-4 0 15,-2 2 0-15,-3 0-144 0,-1-2-128 0,-2 2 144 0,0-2-144 16,-1 2 128-16,0 0-128 0,-1-2 0 0,0 1 144 15,0 0-144-15,2-2 0 0,0-2 0 0,2 1 128 16,0-2-128-16,2-1 0 0,3 0 0 0,-9 1 0 16,11 1 0-16,5-2 0 0,7 0 0 0,5 0 0 15,3 0 0-15,11 0 0 0,0 0 0 0,0 0 0 16,0 0 0-16,0 0 0 0,0 0 0 0,15-6 0 0,4 4 0 16,5-2-144-16,4-1 144 0,7 1 0 0,4 0-144 15,8 1 144-15,3-1 0 0,2-3-144 0,-1 2 144 0,-2 2 0 16,-1-3 0-16,-1 3 0 0,-1-1 0 15,-3 1 0-15,-2 1 0 0,-5-1-128 0,-2-1 128 0,-4 2 0 16,-2-1 0-16,-3 1 0 0,-5 2 0 0,-4-1 0 16,-2-3 0-16,-14 4 0 0,0 0 0 0,0 0 144 15,0 0-144-15,0 0 0 0,0 0 240 0,-12 0-64 16,-6 2-16-16,-4 0 0 0,-2-1 128 0,-5 0 32 16,-4 2 0-16,-1-1 0 0,-2 1-192 0,-1 0-128 15,0-3 192-15,2 4-192 0,0-1 128 0,4 4-128 0,-1 1 0 16,1-2 0-16,2 2 0 0,1 0 0 0,0 4 0 15,3 0 0 1,2 2-2544-16,2 0-464 0</inkml:trace>
  <inkml:trace contextRef="#ctx0" brushRef="#br1" timeOffset="78225.03">1630 13480 8287 0,'0'0'736'0,"0"0"-592"0,0 0-144 0,-3 11 0 15,2 3 960-15,-1-6 144 0,2-8 48 0,-3 9 0 16,-1 1-16-16,4-10 0 0,0 0 0 0,-1 11 0 0,1-11-224 15,-3 11-32-15,3-11-16 0,0 0 0 0,0 0-80 0,0 0-16 16,1 9 0-16,-1-9 0 0,0 0 0 0,0 0 0 16,0 0 0-16,12 0 0 0,-12 0-192 0,11-4-32 15,-1 0-16-15,1-5 0 0,-3 2-16 0,4-5 0 16,1 3 0-16,-2-3 0 0,3-3-96 0,0-1-32 16,0-2 0-16,0 2 0 0,0-2-160 0,1 0-32 15,3 1-16-15,1 0 0 0,-1 2-48 0,-2 0-128 16,0-1 192-16,-1 0-64 0,-1 3-128 0,0 4 0 15,-1 0 0-15,-1 3 128 0,-3 1-128 0,1 1 0 16,-10 4 0-16,11 4 0 0,-11-4 0 0,10 6 0 16,-3 7 0-16,0-2 0 0,-1 1 0 0,-1 6 0 15,0 3 0-15,-1 7 0 0,-1-2 0 0,-2 5 0 16,1 5 0-16,-2 0 0 0,-1 3 160 0,-1 3-160 16,-2-1 192-16,1-3-192 0,-3-3 208 0,1 1-64 15,-2-1-16-15,-2-2 0 0,1-2 256 0,-4-2 32 16,1-1 16-16,1-4 0 0,-1-3 48 0,2-1 16 0,2-1 0 15,1-1 0-15,-2-4-192 0,4 0-48 0,0-4 0 16,2-1 0-16,2-9-64 0,0 0 0 0,0 0-16 0,0 0 0 16,0 0 144-16,0 0 16 15,-2-10 16-15,5-2 0 0,1-2-96 0,0-2 0 0,1-1-16 16,1-3 0-16,0-2-240 0,5-3 0 0,0 1 128 0,0-3-128 16,1 2 0-16,1 0 0 0,1-4 128 0,2 3-128 15,2-4 0-15,0 4 0 0,-1-1 0 0,3 0 0 16,-1 2 0-16,0 3 0 0,5 1 0 0,-5-2 0 0,-3 2 0 15,2 5 0-15,3 3 0 0,-4 2 0 0,-4 1 0 16,1 3 0-16,0 5 0 0,1-1 0 0,-1 3 0 0,0 4 0 16,0 0 0-16,0 7 0 0,-1 1 0 0,0 4 0 15,-1 4 0-15,0 3 0 0,-3-2 0 0,-2 0 0 16,0 3 0-16,-4 3 0 0,4-5 0 0,-5 1 0 16,0 0 0-16,-4-2 0 0,0-1 0 0,-1 1 0 15,-1-2 0-15,2-1 144 0,-4-3 48 0,-1 0 16 16,2 0 0-16,-1-4 0 0,1-1-48 0,-2-3-16 15,7-7 0-15,-5 8 0 0,5-8-16 0,0 0-128 16,-7-4 192-16,3-3-64 0,1-2 96 0,3-5 16 16,0-4 0-16,4-5 0 0,4-4-96 0,2 2-16 15,3-6 0-15,4 2 0 0,5 0-128 0,1-2 0 16,2 3 0-16,2 2 0 0,1-3 0 0,0 3 0 16,-3 3 0-16,2 5 0 0,0 6 0 0,1 3 0 15,-2 6-128-15,1 8 128 0,-1 4 0 0,-2 8 0 16,0 4 0-16,1 7 0 0,-3-3 0 0,-4 8 0 15,-3 2 0-15,-2 2 0 0,-3 0 0 0,-1 0 0 16,-3-2 0-16,-2-2 0 0,-4-1 0 0,-3-8 0 0,2-3 0 16,-1-2 128-16,-1-3-128 0,0-2 0 0,2-2 0 15,1-12 0 1,0 0-1216-16,0 0-288 0,0 0-48 0,0 0-10160 0,0 0-2016 0</inkml:trace>
  <inkml:trace contextRef="#ctx0" brushRef="#br1" timeOffset="79224.32">3932 13464 12895 0,'0'0'1152'0,"0"0"-928"0,0-10-224 0,0 10 0 15,5-7 1520-15,-5 7 256 0,3-11 48 0,-3 11 16 16,3-12-608-16,-3 4-112 0,0-5-32 0,-3 3 0 15,2-3-96-15,-1 0-32 0,-2 2 0 0,0-1 0 0,-2-2-64 0,-1 0-32 16,-2 2 0-16,-1-4 0 0,-1 0-224 0,-1-1-32 16,0 3-16-16,0 3 0 0,1 0-224 0,-2 0-48 15,-3 6-16-15,2 3 0 0,-2 3-32 0,4 4 0 16,-5 4 0-16,1 1 0 0,-1 4-144 0,1 5-128 16,-2 4 192-16,0 2-192 0,1 6 192 0,3-3-64 15,3 2 0-15,0 1-128 0,-1-1 128 0,7 2-128 16,0 1 0-16,1-6 0 0,0 0 0 0,4-4 0 15,4-3 0-15,0-4 0 0,1-2 0 0,5-6 0 16,2-2 0-16,2-3 0 0,1-4 160 0,3-4-160 16,-1-7 128-16,4 1-128 0,-1-7 224 0,3 0-32 15,-4 0-16-15,5-2 0 0,-2-3-176 0,-1 0 192 16,-1-2-192-16,-3 4 192 0,4 2-48 0,-6 2 0 0,-1-2 0 0,0 1 0 16,-1 0 48-16,-2 4 16 0,-1 1 0 0,2 4 0 15,-5 3-64-15,-7 6-16 16,0 0 0-16,12 0 0 0,-12 0-128 0,7 8 160 0,0 6-160 0,-2 0 160 15,-1 0-160-15,-1 3 0 0,1 5 0 0,-1 2 128 16,-1 3-128-16,-2 5 0 16,0 2 0-16,0 5 128 0,0 3-128 0,0 0 0 0,-2 1 0 0,2 6 0 15,-3 3 0-15,1 1 0 0,-2 1 0 0,1-15 0 16,-1 5 128-16,-1 2 0 0,-1 1 0 0,-2 4 0 16,0 1 144-16,-1-2 32 0,-3 1 0 0,1-3 0 15,-1 0 0-15,1-3 0 0,-2 2 0 0,0-8 0 16,-2-1-128-16,2-1-32 0,-1 1 0 0,-1-3 0 15,-1-2-144-15,-2-3 192 0,0-3-192 0,0 0 192 0,1-3-48 16,-4-1 0-16,0-2 0 0,-4-2 0 0,0-1-144 0,0-3 192 16,-2-3-192-16,0-2 192 0,1-5 0 0,0-2 16 15,1-3 0-15,-1-4 0 0,1-5 96 0,3-1 16 16,4-8 0-16,3 0 0 0,4-1-128 0,3-4-32 16,4-4 0-16,3 3 0 0,5-1-160 0,1 1 0 15,4 0 0-15,4-3 0 0,3 3 0 0,4 0 0 16,3 5 0-16,1-1 0 0,2 1 0 0,-1 3 0 15,2 3 0-15,0 2 0 0,-1 2-128 0,1 4 128 16,-3 1 0-16,-1 4 0 0,1 2 0 0,-2 5 0 16,-2 0 0-16,-1-1 0 15,-1 1-448-15,-3-1 16 0,-1 2 16 0,-1 1 0 16,-2-5-2608-16,-2 1-528 0</inkml:trace>
  <inkml:trace contextRef="#ctx0" brushRef="#br1" timeOffset="80006.42">4871 13483 2751 0,'0'0'128'0,"0"0"16"0,0 0-144 0,0 0 0 0,0 0 0 0,0 0 0 16,0 0 3264-16,0 0 640 0,0 0 112 0,-9 0 16 15,9 0-2032-15,-8 2-400 0,8-2-96 16,0 0-16-16,-8 2-96 0,8-2-32 0,-9 5 0 0,9-5 0 0,0 0-192 0,0 0-32 16,0 0-16-16,0 0 0 0,0 0-176 0,0 0-48 15,0 0 0-15,7 11 0 0,5-4-64 0,3-1 0 16,1-2-16-16,6-2 0 0,5 2-144 0,5 1-32 16,3 2 0-16,3-4 0 0,3 0-144 15,2 1-48-15,0 2 0 0,-1-3 0 0,-2-2-16 0,0-1-16 16,4-1 0-16,-4-1 0 0,-3-3 32 0,1 3 0 15,-1-2 0-15,-1 1 0 0,-3 1-128 0,0-1-32 16,0-3 0-16,-3 1 0 0,-3 0-64 0,-3-4-16 16,0 3 0-16,-3-3 0 0,0 2-80 0,-3 1-128 15,-4-3 176-15,-2 4-176 0,-4 2 128 0,-8 3-128 16,0 0 0-16,0 0 0 16,0 0-688-16,0 0-240 0,0 0-48 0,0 0-16 15,0 0-1744-15,0 0-336 0,-10 4-80 0</inkml:trace>
  <inkml:trace contextRef="#ctx0" brushRef="#br1" timeOffset="81128.84">6483 12737 11567 0,'0'0'512'0,"0"0"112"0,0 0-496 0,0 0-128 15,-13 2 0-15,3 2 0 0,2 4 704 0,8-8 112 16,0 0 16-16,0 0 16 0,-6 6 48 0,6-6 16 16,0 0 0-16,0 6 0 0,0-6-144 0,0 0-48 15,0 0 0-15,5 9 0 0,1-1 48 0,1 0 0 16,0-3 0-16,1 5 0 0,0-1-176 0,2 5-16 0,2-3-16 0,2 2 0 15,4 1-208-15,1 1-32 0,2-1-16 0,0-2 0 16,0 0-96-16,4 2-16 0,2-5 0 0,-2 1 0 16,2-5 144-16,-1-1 32 0,0-6 0 0,-1-2 0 15,-1 1 256-15,1-3 48 0,-5-4 16 0,4 0 0 16,0-3-176-16,2-4-16 0,-3-2-16 0,1-4 0 16,0 2-160-16,-3-2-48 0,2-6 0 0,0 2 0 15,1-1-272-15,-1 1 128 0,-1-3-128 0,-3 1 0 0,-3 1 256 0,1-4-64 16,-4-2-16-16,-2-1 0 0,-2 0-48 0,-3 2 0 15,-1 2 0-15,-3 1 0 0,-1 4-128 16,0 2 128-16,-1 8-128 0,2 7 128 0,0 1-128 0,-2 8 0 16,0 0 0-16,0 0 0 0,0 0 0 0,-8 15 0 15,0 6 0-15,-1 3 0 0,0 0 0 0,0 8 0 16,-1 3 0-16,0 1 0 0,-2-2 0 0,1 6 0 16,-3 3 0-16,0 6 0 0,-2 6 0 0,1 2 0 15,-1 3 0-15,-2 0 0 0,-1 3 0 0,2-3 192 16,1-2-192-16,-2-2 192 0,-2-1 32 0,-1-4 16 15,1-4 0-15,1-1 0 0,-1-3 128 0,0-5 16 16,0-1 16-16,2-2 0 0,1-1-144 0,-1-7-16 16,0-1-16-16,3-1 0 0,3-2-224 0,3-4 144 0,-1-6-144 0,4 1 128 15,2-3-128-15,4-11 0 0,-2 7 0 0,2-7 0 16,0 0 128-16,10-5-128 16,-1-4 0-16,5-1 128 0,0-6 0 0,3 1 0 15,2-3 0-15,2 1 0 0,0-3-128 0,2 1 0 0,1 0 144 16,1 2-144-16,-1 3 0 0,0 3 0 15,0 1 0-15,0 4 0 0,0-1 0 0,0 4 0 0,1 1 0 16,-1 4 0-16,-1 0 0 0,-2 5 0 0,0-1 0 16,0 3 0-16,-2 2 0 0,-2 2 0 0,-6-3 0 0,-2 3 128 15,-3 2-128-15,-2 2 0 0,-4-6 0 0,-1 2 128 16,-3 1-128-16,-2 0 128 0,-3-4-128 0,-1 1 128 16,-4 1 48-16,-1-3 16 0,-2 3 0 0,0-3 0 15,0 3 96-15,0-3 32 0,1 1 0 0,0 1 0 0,1-2-64 16,1 4 0-16,0 0 0 0,1-1 0 0,3 5 0 15,3-2 0-15,2 0 0 0,2 2 0 0,3-2-112 0,4-1-16 16,3 1-128-16,2 1 192 0,4-1-64 0,5 0-128 16,2-1 176-16,3-3-176 0,3 1 128 0,3-3-128 15,1 1 0-15,5-4 0 0,0-1 128 0,-1-1-128 16,0-4 0-16,-4-1 0 0,-3-3-224 16,-2-1-96-16,-3 0-32 0,-2 1 0 15,-2-2-2736-15,-3-1-560 0</inkml:trace>
  <inkml:trace contextRef="#ctx0" brushRef="#br1" timeOffset="81959">8586 12458 13695 0,'0'0'608'0,"0"0"128"0,0 0-592 0,0 0-144 15,0 0 0-15,3-8 0 0,1-1 1024 0,-4 9 192 16,0 0 16-16,0 0 16 0,4-8 32 0,-4 8 0 16,5-6 0-16,-5 6 0 0,0 0-192 0,0 0-16 0,5-8-16 0,-5 8 0 15,0 0-256-15,0 0-48 16,0 0-16-16,0 0 0 0,6 13-144 0,-1 1-16 15,-1 0-16-15,-1 3 0 0,-1 1 64 0,-2 5 16 0,0 1 0 0,0 8 0 16,-2 4-144-16,-1 4-32 16,0 9 0-16,0 0 0 0,-2 2-48 0,-2 5-16 0,1 2 0 15,-3 0 0-15,-1 0-128 0,-2 4-16 0,-3-4-16 16,-1 0 0-16,-2-1-16 0,3-3 0 0,-1-6 0 16,1 0 0-16,-1-3 144 0,-2-1 16 0,-3-7 16 0,4-3 0 15,0-2 16-15,3-4 0 0,-1 0 0 0,2-5 0 16,-1-3-208-16,1-1-32 0,2-3-16 0,1-1 0 15,0-4-160-15,3-4 192 0,7-7-192 0,0 0 192 16,0 0-32-16,0 0 0 0,0 0 0 0,0 0 0 0,0 0 16 16,0 0 0-16,16 1 0 0,0-1 0 15,2-1-176-15,2 1 128 0,4 2-128 0,1 2 128 0,-1 1-128 16,1 1 0-16,-1 0 0 0,3 2 0 0,1 0 0 0,0 1 0 16,0-3 0-16,2 1 0 0,-2 0 0 0,3-2 160 15,-1 2-32-15,0 0-128 0,1-3 256 0,0 1-64 16,-3 3-16-16,-2-4 0 0,-1-3-176 0,-4 0 128 15,0-1-128-15,-4 0 128 0,1 0-128 0,-4-1 160 16,-1 0-160-16,-2-1 160 0,-11 2-160 0,9-5-144 16,-9 5 144-16,9-7-208 15,-9 7-2064-15,4-8-416 0,-4 8-64 0</inkml:trace>
  <inkml:trace contextRef="#ctx0" brushRef="#br1" timeOffset="82795.07">9639 12953 14223 0,'0'0'624'0,"0"0"144"16,0 0-624-16,0 0-144 0,0 0 0 15,-10 1 0-15,10-1 1456 0,0 0 256 0,0 0 48 0,0 0 16 0,0 0-176 0,0 0-48 16,0 0 0-16,0 0 0 0,0 0-144 0,12-1-16 15,4-2-16-15,3 1 0 0,6-2-208 0,4-1-32 16,5 1-16-16,4 2 0 0,5-1-272 0,3-1-48 16,3-2-16-16,1 2 0 0,-1-1-272 0,1-3-48 15,-3 4-16-15,-3 2 0 0,0 1-192 0,-2-1-32 16,-4 1-16-16,-5 0 0 0,-1 2-208 0,-7 0 0 16,-3 1 128-16,-3-1-128 0,-2-1 0 0,-3 2-160 0,-2 4 32 0,-1-1 0 31,-11-5-1408-31,8 5-256 0,-8-5-64 0,0 0-8896 15,1 12-1760-15</inkml:trace>
  <inkml:trace contextRef="#ctx0" brushRef="#br1" timeOffset="83009.07">9691 13329 28559 0,'-11'13'1264'0,"11"-13"272"0,0 0-1232 0,2 9-304 0,-2-9 0 0,10 12 0 15,3 1 1312-15,4-4 208 0,3-1 32 0,4-3 16 16,3-4-288-16,5-1-64 0,4 0-16 0,6-1 0 0,2-4-320 16,3-3-64-16,0 2-16 0,0-4 0 0,-3 2-448 0,-1-2-96 15,-2 2 0-15,0-2-16 0,-3 1-240 0,-3-2 0 16,-2 2 0-16,-3-3 0 16,-6 5-1200-16,-3-4-272 0,2 5-64 0,-4-3-16 15,-1 4-1840-15,-4 0-352 0</inkml:trace>
  <inkml:trace contextRef="#ctx0" brushRef="#br1" timeOffset="83678.17">12088 12373 6447 0,'-9'-16'576'0,"3"6"-576"0,-1 2 0 0,-2-2 0 0,-2 5 1776 0,1 0 240 16,-1-2 48-16,-2 5 16 15,0 2-608-15,-3 2-112 0,-3 2-16 0,0 2-16 0,0 1-336 0,0 4-64 16,-2-2-16-16,1 3 0 0,-3 0 0 0,-1 0 0 16,0 3 0-16,0 1 0 0,-2 0-144 0,2 3-16 15,-1 2-16-15,0 2 0 0,0 1-144 0,1 1-16 16,-5 1-16-16,2 4 0 0,-1 1-32 0,1 2 0 15,1 2 0-15,3 2 0 0,1 2 0 0,6 7 0 16,2-1 0-16,2 4 0 0,2-2-240 0,2-1-48 16,3 2-16-16,0-1 0 0,3-3-80 0,-1 1-16 15,1-1 0-15,4 1 0 0,3-1 0 0,5-6 0 16,1-1 0-16,4-1 0 0,4-2 256 0,1-2 32 16,4-4 16-16,3 0 0 0,2-6 48 0,3-3 16 15,0-4 0-15,3-1 0 0,5-5-96 0,-1-3-16 16,1-5 0-16,4-1 0 0,1-2-112 0,2-5-16 0,5 1-16 0,-3-8 0 15,0-2-64-15,-4-6-16 16,-3-1 0-16,0-7 0 0,0-1 80 0,1-2 16 0,-3-3 0 16,-1-2 0-16,1-2-48 0,-1-4 0 15,-2-3 0-15,-1-2 0 0,-3-5 48 0,-8-4 0 0,-5-6 0 0,-3-2 0 16,-4-6-32-16,-6 6 0 16,0 9 0-16,-7 2 0 0,-6 3-80 0,-1 6-16 0,-5 10 0 15,-2 7 0-15,-3 1 64 0,-6 7 0 0,-5 0 0 0,-7 7 0 16,-1 7-192-16,-5 2 0 0,-2 3 0 0,-4 5 0 15,-4 1-1120 1,-5 3-304-16,-4 1-64 0,-6 2-17568 0</inkml:trace>
  <inkml:trace contextRef="#ctx0" brushRef="#br1" timeOffset="84995.09">13944 12846 12895 0,'0'0'1152'0,"0"0"-928"0,0 0-224 0,0 0 0 16,0 0 944-16,0 0 144 0,0 0 16 0,12 0 16 0,0-1 320 15,4 0 64-15,3 1 16 0,5-2 0 0,6 0-192 0,5 0-48 16,3-1 0-16,5 1 0 0,2 0-272 0,2 2-64 16,2 0-16-16,5-1 0 0,1-2-192 0,4 2-32 15,3 1-16-15,-1-2 0 0,-1 1-240 0,-2 0-64 16,-4 1 0-16,-3-1 0 0,-3-1-128 0,-1 0-48 15,-1 1 0-15,0 1 0 0,-2-2-208 0,-1 2 144 16,-2 0-144-16,-4 0 128 0,-4-2-128 0,-4-1 0 16,-2 2 0-16,-6 1 128 0,0-3-128 0,-5 2 0 15,-3 1 0-15,-2 0 0 16,-11 0-368-16,9 0-48 0,-9 0-16 0,0 0 0 16,0 0-1824-16,0 0-368 0,-4 10-80 0</inkml:trace>
  <inkml:trace contextRef="#ctx0" brushRef="#br1" timeOffset="85297.65">13968 13307 10127 0,'0'0'896'0,"0"0"-704"0,0 0-192 0,0 0 0 0,0 0 2880 0,0 0 560 0,0 0 96 0,13 0 32 16,1 0-1984-16,8-2-400 0,6-4-80 0,5-1-16 15,2 3 128-15,11-4 0 0,2 0 16 0,7-2 0 16,1 2-224-16,8-1-48 0,5 0-16 0,6 3 0 16,4-3-384-16,0 3-80 0,-1-3-16 0,-3 2 0 15,-4-1 0-15,1 4 0 0,2 2 0 0,-2 0 0 16,-4-1-144-16,-6 1-16 0,-5 1-16 0,-3-2 0 16,-4 2-288-16,-2 2 0 0,-5 2 0 0,4-1 0 0,0-1 0 0,-4 2 0 15,-1-3 0-15,-4-1 0 16,-5-2-320-16,0 1-80 0,-5-7-16 0,-4 4 0 15,-2-3-1952-15,0 0-384 0,-3-2-64 0,-4 0-11024 16</inkml:trace>
  <inkml:trace contextRef="#ctx0" brushRef="#br1" timeOffset="85693.73">14998 12437 19343 0,'-10'-5'848'0,"10"5"192"0,-7-10-832 0,7 10-208 15,0 0 0-15,8-8 0 0,2-1 1536 0,6 1 272 0,3 6 48 0,7-2 16 16,7 0-976-16,5 3-192 0,7 0-32 0,3 1-16 16,6 2 48-16,-1 5 16 15,4-1 0-15,6 5 0 0,4 1-80 0,4 3-32 0,4 3 0 0,-2 1 0 16,-6 1-160-16,-1 3-16 0,-2-1-16 0,-3 3 0 15,-2 7-144-15,0 0-16 0,-5 1-16 0,-4 1 0 16,-8 2-16-16,-3-1 0 0,-7 0 0 16,-3-2 0-16,-6-2 224 0,-5 4 32 0,-7 2 16 0,0-3 0 15,-9 2 288-15,-3-2 64 0,-7 1 16 0,-3 4 0 16,-7-3-80-16,-5 0-16 0,-6-2 0 0,-5 1 0 0,-5-1-112 0,-2-1-16 16,-5-1-16-16,-3-2 0 0,0 0-272 15,-2-1-48-15,-2 3-16 0,2-3 0 0,-3 1-288 16,-1-4 160-16,1-3-160 0,5-1 128 0,0-1-272 0,7-3-64 15,3-2-16-15,6-4 0 16,5-2-2064-16,5-3-400 0,4 0-96 0,6-3-16 0</inkml:trace>
  <inkml:trace contextRef="#ctx0" brushRef="#br1" timeOffset="87114.18">1613 15489 1839 0,'0'0'160'0,"0"0"-160"16,0 0 0-16,0 0 0 0,0 0 3104 0,-5-5 592 16,0-2 112-16,-4 1 32 0,0 3-2096 0,-2-1-400 15,-1-1-96-15,1 2-16 0,-2 0-432 0,-1 2-96 16,1 0 0-16,-2 1-16 0,-3 2-192 0,6-1-48 16,-5 4 0-16,-5 7 0 0,2-2-144 0,6 0-48 15,-4 5 0-15,2 3 0 0,-2 1-64 0,-6 13 0 16,1-5-16-16,9-7 0 0,1 4 0 0,-2 7 0 15,6-5 0-15,3-4 0 0,3-3 0 0,5-5 0 16,0-1 0-16,4-8 0 0,-6-5 144 0,13 0 16 16,4-3 16-16,9-7 0 0,1 0 176 0,-7-1 48 15,5-3 0-15,3-2 0 0,2 1-256 0,1-3-64 16,-1-2 0-16,-2 0 0 0,-4-2-128 0,-4 2-128 16,2 3 192-16,-4 2-192 0,-4 1 128 0,1 5-128 15,-2 0 0-15,2 4 0 0,-2 4 240 0,-7 5-64 16,2 6-16-16,-3 4 0 0,1 4 96 0,-2 12 32 0,-5 4 0 0,-2 4 0 15,-1 7 0-15,1-2 0 0,-8 5 0 16,0 0 0-16,-2-3-96 0,-2 4 0 0,-2-6-16 0,4-10 0 16,-5 4-48-16,-1-3-128 0,-5-1 192 15,-3-1-64-15,-1-4 0 0,0 1-128 0,1-6 192 0,0-3-64 16,3-3-256-16,1-4-64 0,2-2-16 0,3-7-10288 16,3-6-2048-16</inkml:trace>
  <inkml:trace contextRef="#ctx0" brushRef="#br1" timeOffset="87445.96">2163 15459 11967 0,'0'0'1072'0,"0"0"-864"16,0 0-208-16,0 0 0 0,2 12 2672 0,-2 3 480 15,-2 2 112-15,2-6 0 0,-1 4-2016 0,-1 13-416 16,-5 2-64-16,3 3-32 0,-2 0-32 0,-2 1 0 16,-2 0 0-16,-1 2 0 0,-3-1-48 0,1-2-16 15,-1-3 0-15,3-2 0 0,1-8-96 0,2-2-32 16,4-3 0-16,2-7 0 0,2-8 112 0,0 0 16 16,0 0 0-16,10-10 0 0,1-6 0 0,4-3 0 15,3-6 0-15,-4 7 0 0,2-4-320 0,8-11-48 0,0 2-16 0,-6 8 0 16,3 1-256-16,10-5 0 15,-5 3 0-15,1 5 0 0,0 1 0 0,-8 11 0 16,2-2 0-16,13 2 0 16,-3 6-976-16,-1 1-160 0,-4 3-16 0,-3 3-14816 0</inkml:trace>
  <inkml:trace contextRef="#ctx0" brushRef="#br1" timeOffset="87795.92">2981 15560 23951 0,'0'0'1056'0,"-7"-4"224"0,7 4-1024 0,-8-5-256 0,8 5 0 0,-12-3 0 0,-2 1 1904 0,1 1 320 16,-3 1 64-16,-1 0 16 0,-2 0-1472 0,1 2-272 16,-2 2-64-16,0 6-16 0,-3 3-288 0,1 3-64 15,2 2-128-15,1 2 192 0,1 3-64 0,2 5-128 16,0-2 176-16,5-1-176 0,3-2 176 0,3-3-176 15,3-1 160-15,2-1-160 0,2-5 192 0,3-4-48 16,3-3-16-16,3-1 0 0,5-5 176 0,-2-2 16 16,-2-6 16-16,6-1 0 0,4-4-32 0,-3 0-16 15,-3-3 0-15,1 0 0 0,1-3-128 0,-4 2-32 0,-2 3 0 16,1 1 0-16,-4-1-128 0,-3 9 0 0,-1 0 144 0,-5 5-144 16,0 0 0-16,12 5 0 15,-12-5 0-15,7 17 0 0,1 2 0 0,-2 0 0 16,-1 3 0-16,1-1 0 0,0 3-144 0,0-3 144 0,1-3-160 15,-1-3 160 1,2-2-2480-16,2-2-400 0,0-3-64 0</inkml:trace>
  <inkml:trace contextRef="#ctx0" brushRef="#br1" timeOffset="88131.29">3452 15377 27647 0,'0'0'2448'0,"0"0"-1952"15,-2 9-496-15,-1 3 0 0,2 1 1072 0,0 1 112 16,1 3 32-16,0 2 0 0,-2-3-320 0,2 2-64 16,0 1-16-16,0 1 0 0,-1 3-384 0,1-1-80 15,-2 1-16-15,2-2 0 0,-2 1-192 0,1-3-144 16,0-1 192-16,1-3-192 0,0-7 144 0,0-8-144 15,1 7 0-15,-1-7 144 0,0 0 336 0,6-6 64 16,2 0 16-16,4-8 0 0,-2-3 80 0,2-1 32 16,2-2 0-16,2-2 0 0,-1-2-432 0,0 3-96 15,-1 0-16-15,-2 4 0 0,-2-1-128 0,-1 2 0 16,0 4 0-16,-1 2 0 0,0-1-176 0,1 5-64 0,0 2-16 0,-9 4 0 31,10-1-2400-31,-1 2-480 0,-9-1-112 0</inkml:trace>
  <inkml:trace contextRef="#ctx0" brushRef="#br1" timeOffset="88335.06">3930 15443 24879 0,'0'0'1088'0,"0"0"256"0,0 0-1088 0,0 14-256 0,2 2 0 0,-4 2 0 0,1 3 2064 0,-1 0 368 16,-4 5 64-16,1-2 0 15,-1-1-1376-15,-2 2-288 0,-1-1-48 0,2 4-16 0,0-5-528 16,0 4-112-16,-1-4-128 0,4-3 176 16,-1 2-1296-16,2-5-256 0,3-1-48 0,0-2-8688 15,0-8-1728-15</inkml:trace>
  <inkml:trace contextRef="#ctx0" brushRef="#br1" timeOffset="88681.52">4773 14929 18431 0,'0'0'1632'0,"0"0"-1312"0,0 0-320 0,0 0 0 15,-6 7 1712-15,-2 5 272 0,-1 2 48 0,-1 9 16 16,-4 4-896-16,-2 5-192 0,0 2-16 0,0 3-16 16,-3 5-48-16,-2 1-16 0,4-1 0 0,-3 6 0 15,3 4-176-15,1 1-48 0,2-1 0 0,2-3 0 16,-1 1-464-16,2 1-176 0,2 0 0 0,0-6 144 15,1-3-1808-15,3-7-384 16,1-9-64-16,0-2-6896 0,4-2-1376 0</inkml:trace>
  <inkml:trace contextRef="#ctx0" brushRef="#br1" timeOffset="88871.62">4515 15611 20271 0,'0'0'1792'0,"9"-2"-1424"15,4-1-368-15,4 0 0 0,6 2 1504 0,3-3 224 16,3 1 64-16,0-2 0 0,0-4-768 0,2 3-128 0,-4-3-48 16,-1 4 0-16,1-4-496 0,-3 3-96 15,3-1-32-15,-4 1 0 0,-4 2-384 0,-1 1-80 16,-2 0-16-16,-2 2 0 16,1 1-1888-16,-2 1-384 0,-1 0-80 0,-2 4-7952 0</inkml:trace>
  <inkml:trace contextRef="#ctx0" brushRef="#br1" timeOffset="88983.03">5062 15634 8287 0,'7'11'736'0,"-3"-5"-592"15,-1 6-144-15,-1-2 0 0,-1 3 1152 0,1 1 192 16,-4 1 32-16,1-2 16 0,-1 1-768 0,-1 1-160 16,1 0-16-16,-2-3-16 0,0-1-432 0,-1 0 0 0,0-3 0 0,5-8 0 15,-4 10 0-15,4-10 0 0,-4 5 0 0,4-5 0 16,0 0 0-16,0 0 0 0,0 0 0 0</inkml:trace>
  <inkml:trace contextRef="#ctx0" brushRef="#br1" timeOffset="90085.94">5445 15506 10127 0,'0'0'896'0,"0"0"-704"15,0 0-192-15,0 0 0 0,0 0 3024 0,0 0 576 16,0 0 112-16,0 0 32 0,0 0-2048 0,0 0-416 16,0 0-64-16,-5 11-32 0,-2 3-272 0,-3 2-48 15,-3 4-16-15,1 1 0 0,1 0-288 0,1 4-64 0,0 0-16 0,1 2 0 16,1-1 48-16,4-1 16 15,2-5 0-15,3-1 0 0,4-3-240 0,2-2-48 16,1-2-16-16,4-5 0 0,2-3 32 0,-5-1 16 16,5-3 0-16,5-3 0 0,-1-3-16 0,-2-4 0 0,-1 2 0 0,-1-5 0 15,-1-2 16-15,-2 0 0 0,-2-3 0 16,-2 2 0-16,-2 3-288 0,-4 1 160 0,-1 2-160 0,-2-2 128 16,-2-1-128-16,-1 1 128 0,-2 6-128 0,0 0 128 15,-2-2 32-15,0 4 0 0,0 4 0 0,0 2 0 16,1 0-160-16,8-2-176 0,-10 3 48 0,10-3 0 15,0 0 128-15,0 0 0 0,0 0-144 0,0 0 144 16,0 0-256-16,0 0 0 0,14-5 16 0,2-1 0 16,1-4 80-16,4 3 16 0,0-5 0 0,2 3 0 15,1-2-32-15,0 1 0 0,1-2 0 0,0 2 0 16,-1 4 176-16,0-1 0 0,-2 2 0 0,-2 3-128 16,-2 2 128-16,-3 4 0 0,-2 3 0 0,-4 1-128 0,1 3 128 0,-4 5 0 15,0 4 0-15,-3-1 0 0,0 0 160 16,-4 3-32-16,-3 2-128 0,1 1 192 0,-2-3-192 0,1-3 128 15,-1-1-128-15,1-4 0 0,1-2 208 16,-1-5-48-16,1-2-16 0,3-5 0 0,0 0 112 0,0 0 32 16,0 0 0-16,0 0 0 0,0 0-16 0,8-9 0 15,0-4 0-15,2 0 0 0,-3 2-272 0,2-3 160 16,1-1-160-16,2 2 128 0,-5 3-128 0,4 0 0 16,-2 5 0-16,1 0 0 0,0-1 0 0,1 6 0 15,2 7 0-15,-7-3 0 0,1-1-160 0,-1 5 160 16,0 0 0-16,1 3-144 0,-1-2 144 0,1 3 0 15,0-5 0-15,1 6 0 0,-2-6 0 0,2 4 0 16,-2-6 0-16,2-1 0 0,3-3 0 0,1 1 0 16,0-4 0-16,2-2 0 0,-1-1 0 0,1-1 0 15,-1-6 128-15,1 3-128 0,1-1 0 0,0 1 0 16,0 0 0-16,1 0 0 0,-4 3 0 0,0 2 0 16,-2-1 0-16,0 0 0 0,0 4 0 0,-10 1 0 15,12 4 0-15,-2 3 0 0,-1 0 0 0,-3 4 0 0,-3 2 0 16,2-2 0-16,3 2 0 0,-2 1 0 0,0-4-144 15,1 1 144-15,-2-3 0 0,0 2 0 0,1-6 0 0,-6-4 0 16,10 1-144-16,0-1 144 0,1 0 0 0,-1-2 0 16,-1-1 0-16,3-2 0 0,-1-2 0 0,-3 1 0 15,3 3 0-15,0-5 0 0,2 2 0 0,-1 1 0 16,0-4 0-16,-1 2 0 0,1 0 0 0,-1-1 0 0,1-3 0 0,0 2 0 16,0-3 0-16,2 2 0 0,0-3 0 0,1-2 0 15,0-3 0-15,4 1 0 0,3-4 0 0,-2-2-160 16,2-2 160-16,0-2-128 0,-2-3 128 0,0-2-192 15,-2-4 192-15,-1-1-192 0,-5-1 192 0,1-2 0 16,-3-5 0-16,-2-1-128 0,-4-7 128 0,-3-3 0 16,-2-1-144-16,-3 0 144 0,-1 1 0 0,0 4 0 15,-2 3 0-15,2 10 0 0,-1 5 0 0,1 10 0 16,-2 8 128-16,0 9-128 0,-5 2 256 0,1 11-48 16,-3 5 0-16,-3 12 0 0,0 4-208 0,-4 10 128 0,2 7-128 15,1 6 0-15,2 8 0 0,1 1 0 0,-1 4 0 0,2 2 0 16,2 4 0-16,4-1 0 15,0 0 0-15,5-5 0 16,0 1-576-16,6-7-192 0,0-4-64 0,5-4-10496 16,1-9-2112-16</inkml:trace>
  <inkml:trace contextRef="#ctx0" brushRef="#br1" timeOffset="90849.23">8115 14810 8287 0,'0'0'368'0,"0"0"80"0,0 0-448 0,0 0 0 0,11 0 0 0,-11 0 0 15,12 0 768-15,-1 0 64 0,-11 0 0 0,0 0 16 16,0 0-704-16,10 2-144 0,-10-2 0 0,11 6 0 16,-11-6 0-16,0 0 0 0,10-3 0 0,-10 3 0 0,11-3 784 0,-1 1 208 15,-10 2 32-15,9-4 16 0,-1-5 848 0,-8 9 160 16,6-6 48-16,-6 6 0 0,4-10-640 0,-4 10-128 15,0 0-32-15,0-9 0 0,-3-3-384 0,-2 7-80 16,-1 1 0-16,-2 1-16 0,-2 1-224 0,3 2-32 16,-5 2-16-16,-1 4 0 0,-1-1-272 0,-2 8-48 15,-1 2-16-15,0 4 0 0,-1 3-48 0,-1 2-16 16,-3 4 0-16,2 2 0 0,1 3 272 0,-2 7 48 16,0 2 16-16,2 2 0 0,0 3-64 0,1 4-16 15,0-5 0-15,2 3 0 0,-1 2-256 0,4 0-144 16,4-3 160-16,3-3-160 0,1-1 0 0,2-3 0 15,3-3 0-15,6-2 0 0,-1-2 0 0,1-2 0 0,0-7 0 16,2 2 0-16,0-4 0 0,0-5 0 0,0-1 0 0,1 0-160 31,0-3-400-31,0-5-80 0,-3 0 0 0,-6-9-16 16,0 0-2512-16,0 0-496 0</inkml:trace>
  <inkml:trace contextRef="#ctx0" brushRef="#br1" timeOffset="90994.94">7707 15542 11967 0,'0'0'528'0,"0"0"112"0,0 0-512 0,11 3-128 0,1-2 0 0,2 1 0 16,3 5 3616-16,1-2 688 0,0-3 144 0,2 2 32 15,5 0-3248-15,-1 1-640 0,1-1-128 0,-1-3-16 0,2-2-448 16,-1 1 0-16,3-1 0 0,0-2 0 16,0-2-2560-16,-1 2-560 0</inkml:trace>
  <inkml:trace contextRef="#ctx0" brushRef="#br1" timeOffset="91289.3">8492 15365 14735 0,'0'0'1312'0,"0"0"-1056"16,0 0-256-16,-2 14 0 0,-3-2 2336 0,-2 2 416 15,1 2 64-15,-3 3 32 0,-2 0-1216 0,-3 2-240 16,0 5-48-16,-2-1-16 0,3 1-512 0,-1 0-112 16,3 0 0-16,2-1-16 0,2-3 16 0,6-6 16 15,-1-1 0-15,4 8 0 0,4-5-96 0,2-6-32 16,4-3 0-16,4-2 0 0,-4-6-240 0,2-1-48 15,0-3-16-15,0-4 0 0,0-1-48 0,0-6-16 16,0 0 0-16,-1 0 0 0,0-1 0 0,-2-2 0 16,-1 0 0-16,-2-1 0 0,-3 1-96 0,0 1-128 0,-3 2 176 0,-2 0-176 15,-2-3 0-15,-2 7 0 16,-1-1 0-16,0 4 0 16,-1 2-480-16,6 5-208 0,-5-6-32 0,-1 3-16 15,6 3-2752-15,-7-2-544 0</inkml:trace>
  <inkml:trace contextRef="#ctx0" brushRef="#br1" timeOffset="91547.58">8817 15419 20271 0,'3'11'1792'0,"2"1"-1424"0,1 2-368 0,-3 3 0 16,0 5 1568-16,-2 3 240 0,-3 0 48 0,-2 0 16 0,-1 0-416 15,-2-2-96-15,-2-1-16 0,1-3 0 16,-4-1-352-16,2-4-80 0,1-2-16 0,1-4 0 0,3-2-128 0,5-6-16 15,0 0-16-15,0 0 0 0,-3-8-96 0,1-3-32 16,2-4 0-16,4-3 0 0,2-2-288 0,2-3-64 16,0-1-16-16,2 0 0 0,0-3-48 0,1 2-16 15,0-6 0-15,3 4 0 0,0 0 32 0,1 4 16 16,1 0 0-16,0 4 0 0,0 2-224 0,-2 6 0 16,0-1 0-16,-1 6 0 0,0 0 0 0,-1 3 0 15,0 2 0-15,3 2 0 16,-2 5-1616-16,-3-1-224 0,-3-2-32 0,-1 1-9456 15,-6-4-1872-15</inkml:trace>
  <inkml:trace contextRef="#ctx0" brushRef="#br1" timeOffset="91918.31">9753 15326 24639 0,'0'0'1088'0,"-5"-9"240"0,0-1-1072 0,-1-3-256 0,-1 2 0 0,1 2 0 15,0-1 944-15,-3 3 128 0,1 3 16 0,-1 3 16 16,-1 2-272-16,-3 3-64 0,-2 4-16 0,-1 3 0 0,-2 5-320 0,-1 3-64 16,-2 1-16-16,2 7 0 0,2-1-80 0,0 4-16 15,2-4 0-15,0 5 0 0,1-3-96 0,1 4-32 16,3-2 0-16,3-3 0 0,4-1-128 0,3-4 0 16,1-2 0-16,5-3 128 0,1-4-128 0,1-1 0 15,3-3 0-15,1-4 0 0,4 0 0 0,0-6-320 16,2-4 48-16,10-3 16 15,-1 0-1952-15,-2-1-384 0,-1-4-80 0</inkml:trace>
  <inkml:trace contextRef="#ctx0" brushRef="#br1" timeOffset="92267.91">9997 15414 16575 0,'0'0'736'0,"-6"6"160"0,-2 4-720 0,3-2-176 16,0 3 0-16,1-2 0 0,1 3 1792 0,3-2 320 16,0 2 64-16,6 0 0 0,2-6-944 0,0 1-192 15,4-2-32-15,1-3-16 0,2-2-112 0,1-1-32 0,2-3 0 0,1-2 0 16,2-1-144-16,0 2-48 16,1-4 0-16,-1 2 0 0,0-6-80 0,-2 2-32 0,-1-1 0 0,-3-2 0 0,-2 3-224 0,-3 1-32 15,-3-2-16-15,-2 5 0 0,-2-5-64 0,-4 6-16 16,-3-1 0-16,-4 4 0 0,-2 0 64 0,-3 3 0 15,-1 4 0-15,-2 5 0 0,-2-2-96 0,-1 6-16 16,0 1 0-16,1 1 0 0,2 3 192 0,0 2 48 16,4 1 0-16,0 0 0 0,3 4-128 15,2 0-32-15,0-2 0 0,4 1 0 0,1 3-224 0,6-6 0 16,0 2 0-16,5 0 0 0,4-3-272 0,2-2-112 16,5-1 0-16,4-5-11456 15,3 0-2272-15</inkml:trace>
  <inkml:trace contextRef="#ctx0" brushRef="#br1" timeOffset="92919.74">11566 14908 10127 0,'-14'-5'448'0,"14"5"96"0,-8-3-544 0,1 2 0 16,-1-2 0-16,0 3 0 0,3 2 1904 0,0 0 272 15,-1 4 48-15,0 5 16 0,-1-1-1488 0,0 6-304 0,-2 7-48 0,2 3-16 16,-4 5 368-16,1 6 64 16,-2 4 16-16,1 5 0 0,-1-2 48 0,2 6 16 15,-2 3 0-15,1-1 0 0,1 0-448 0,0-6-96 0,1-1-16 0,0-7 0 16,2-5-32-16,2-8-16 16,-1-4 0-16,4-6 0 0,2-4 592 0,2-6 112 15,5-1 32-15,2-5 0 0,2-4-336 0,6-4-64 16,3-6-16-16,4-3 0 0,4-2-368 0,3-2-80 0,3 3-16 0,-4 0 0 15,1 0-144-15,-2 3 0 0,-1 5-160 16,-1 1 160-16,-2 6-160 0,-2 4 160 16,-1 5-160-16,-4 5 160 0,-1 2-160 0,-4 4 160 0,-3 3-160 0,-2 4 160 15,-3 0 0-15,-5 0 0 0,-4 2 0 0,-1-2 0 16,-3 4 128-16,-3-2-128 0,-6-6 0 0,1 1 0 16,-3-3 192-16,0 0-64 0,-2-3 0 0,1-7-128 15,0 0 192-15,-2-2-64 0,1-5 0 0,2-3-128 16,1-3 0-16,1-2-176 0,2-4 0 0,-2-9 0 15,6 2-1632-15,7-1-336 0,4 2-64 0,5 3-10720 16</inkml:trace>
  <inkml:trace contextRef="#ctx0" brushRef="#br1" timeOffset="93294.01">12250 15421 18431 0,'0'0'1632'0,"-5"-2"-1312"16,5 2-320-16,0 0 0 0,-7-2 1280 0,1 2 192 16,-2 3 48-16,1 2 0 0,-1 3-448 0,-1-1-96 0,-1 5-16 15,-1 0 0-15,-3 2-144 0,2 6-48 0,0 4 0 0,-1-3 0 16,0 2 128-16,0 1 32 16,2-1 0-16,2-1 0 0,1-2-272 0,3-2-48 15,3-3-16-15,2-1 0 0,2-1-336 0,3-4-64 0,3 0 0 0,1-4-16 16,1-4-176-16,3-1 160 15,1-2-160-15,0-6 160 0,1 0-16 0,0-3 0 16,1 2 0-16,-1-3 0 0,3-2-144 0,-4 3 160 0,-2-3-160 0,-2 3 160 16,-1 0-160-16,0 0 0 0,-1 2 144 15,-2 0-144-15,-6 9 0 0,0 0 0 0,0 0 0 0,0 0-128 16,7 5-64-16,-2 4-16 0,0 0 0 0,-1 1 0 16,-1-2 32-16,1 3 16 0,0 3 0 0,0 0 0 15,-2-1-64-15,1 1-16 0,-1 0 0 0,4 4 0 16,-1-3-528-16,1-2-96 15,0 1-32-15,3-3 0 0,1-6-2128 0,2 0-432 16,-1-1-96-16</inkml:trace>
  <inkml:trace contextRef="#ctx0" brushRef="#br1" timeOffset="93552.23">12864 14859 27871 0,'0'0'1232'0,"0"0"256"0,-7 8-1184 0,4 6-304 16,-1 1 0-16,1-1 0 0,-1 3 448 0,1 6 16 15,-2 0 16-15,-2 16 0 0,-2 4-256 0,2 0-48 16,-5 3-16-16,0 0 0 0,-1 4 160 0,-1 3 48 16,1-1 0-16,-1 1 0 0,-1 1 64 0,1-1 16 15,1-2 0-15,4-14 0 0,3 2-448 0,-2-1 128 16,2-1-128-16,1 10 0 15,1-10-1856-15,4-8-464 0,3-4-96 0,0-15-9920 0</inkml:trace>
  <inkml:trace contextRef="#ctx0" brushRef="#br1" timeOffset="93907.39">13159 15561 24879 0,'0'0'1088'0,"-7"0"256"0,1-4-1088 0,0 3-256 0,6 1 0 0,-7 0 0 0,1-4 1344 16,0 7 224-16,-1-1 32 0,-3 2 16 0,0 2-1168 0,-2 3-224 16,0-1-48-16,-4 2-16 0,0 2-160 0,-1 0 192 15,0 2-192-15,0 3 192 0,2-1 16 0,1 2 16 16,0 2 0-16,2-2 0 0,2 0-32 0,3 0-16 16,2 0 0-16,3-3 0 0,4-2 80 0,1-1 32 15,2 0 0-15,4-5 0 0,3 0 32 0,0-5 0 16,6-2 0-16,4-1 0 0,0-5 0 0,2-1 16 15,1-2 0-15,0-1 0 0,-2-4-128 0,-1 0-16 16,-2-1-16-16,-2 1 0 0,-4-2-176 0,1 0 160 16,-4 1-160-16,-3 6 160 0,-1 0-160 0,-7 9 0 15,0 0 0-15,0 0 0 0,0 0 0 0,0 0-224 16,1 10 48-16,-1-2 16 0,-1 3-176 0,0-2-48 0,-1 4 0 16,0 1 0-1,0-4-1968-15,2-10-400 0</inkml:trace>
  <inkml:trace contextRef="#ctx0" brushRef="#br1" timeOffset="94241.34">13592 15475 10127 0,'-9'15'896'0,"3"-7"-704"0,0 2-192 0,-3 4 0 15,0-2 2992-15,-3 6 560 0,5 4 112 0,-4-1 32 16,0-2-1776-16,0 3-336 0,-2 0-80 0,1-1-16 15,1-5-240-15,0-1-48 0,0-1-16 0,4-1 0 16,-1-5-416-16,3 1-64 0,5-9-32 0,0 0 0 0,0 0-304 0,0 0-64 16,0 0-16-16,6-10 0 0,3 1-160 0,1-5-128 15,2-1 144-15,2-2-144 0,0 0 128 0,2-1-128 16,2 1 0-16,0 1 0 0,0 1 0 0,0 2 0 16,-2-1 0-16,-1 5 0 0,1 4 0 0,-2 2 0 15,0 2 0-15,-4 6 0 0,1 4 0 0,-2 3-128 16,-1 4 128-16,-3 4 0 0,-1 2 0 0,-2 0 0 15,-2-1 0-15,-1 2 0 0,-2 1-144 0,0-5 144 16,-1-1 0-16,-3 4-144 16,2-5-1200-16,3-1-224 0,0-7-48 0,2-9-16 15,0 0-1088-15,0 0-224 0</inkml:trace>
  <inkml:trace contextRef="#ctx0" brushRef="#br1" timeOffset="94495.89">14345 15452 8287 0,'0'0'736'0,"0"0"-592"0,0 0-144 16,0 0 0-16,-3-9 4032 0,2 3 768 0,0 0 144 0,-1-1 48 16,0 2-3552-16,2 5-704 0,-4-3-144 0,-2 1-16 15,-2 0-368-15,-1 2-64 0,-2 3-16 0,-2 1 0 16,0 3 176-16,-1 2 16 0,-4 4 16 0,-2-2 0 15,1 3 240-15,-1 3 32 0,-2 2 16 0,0 1 0 16,3 3 0-16,2 0 0 0,0-3 0 0,-2 8 0 0,8-1-144 0,2-4-32 16,5-3 0-16,4-1 0 15,1-5-256-15,8-1-64 0,2-4-128 0,5 0 192 0,2-4-192 0,2-3 0 16,4-3-144-16,5 0 144 16,-2-4-1968-16,1-3-288 0,1-2-64 0</inkml:trace>
  <inkml:trace contextRef="#ctx0" brushRef="#br1" timeOffset="94852.7">14567 15397 23039 0,'-13'3'2048'0,"13"-3"-1648"0,-9 2-400 0,9-2 0 15,-7 7 1600-15,2 1 256 0,0 5 32 0,1-3 16 16,0 2-1376-16,3-2-272 15,1-1-48-15,0-9-16 0,5 10 256 0,2-1 64 16,4-3 0-16,1 1 0 0,5-5-48 0,2-1 0 16,1 2 0-16,2-4 0 0,3-2-96 0,1-3-32 0,-2 1 0 0,-1 0 0 15,-3-4-176-15,-2 0-32 0,-3 0-128 0,-2 0 192 16,-3-1-192-16,-2 2 144 0,-3-1-144 0,-3 2 128 16,-2 7-128-16,0 0 160 0,0 0-160 0,-9 0 160 15,-5 2-160-15,0 7 160 0,-1 3-160 0,-3 0 160 16,-2 2-160-16,5-4 128 0,-2 3-128 0,-8 8 128 15,1-1 128-15,3 0 32 0,1-2 0 16,5 0 0-16,5-2-160 0,1 0-128 0,4-2 192 0,3 1-192 16,5-6 0-16,3 1-144 0,4-4-16 0,4 1 0 15,7-4-1456 1,4-1-304-16,4-5-48 0,3-3-12736 0</inkml:trace>
  <inkml:trace contextRef="#ctx0" brushRef="#br1" timeOffset="95167.53">15454 15377 25791 0,'-12'-5'2304'0,"-1"1"-1856"15,-1 0-448-15,0 4 0 0,1 1 1968 0,-1 3 288 16,0 3 64-16,0-5 16 0,-1 2-1440 0,-1-2-272 16,0 4-64-16,2 1-16 0,0-1-272 0,0 3-48 15,4-1-16-15,3 2 0 0,1-3-32 0,4 4-16 16,2-1 0-16,4 3 0 0,2-4-32 0,4 3-128 15,3 2 192-15,0 3-64 0,-1 2-128 0,1 0 0 16,0-1 144-16,-2 0-144 0,1 3 0 0,-2-2 0 0,-3-1 0 0,-1 0 0 16,-1-4 224-16,-5 2-32 15,-4-2 0-15,-3-2 0 0,0-2 480 0,-6 0 96 16,-1-1 0-16,-5 0 16 0,-6-1-208 0,-5-3-32 16,-1-3-16-16,-1-2 0 0,-2-1-384 0,2-4-144 15,3 0 0-15,3-4 144 16,2 3-2016-16,4-3-416 0,3 1-80 0</inkml:trace>
  <inkml:trace contextRef="#ctx0" brushRef="#br1" timeOffset="96093.43">2598 16681 15663 0,'0'0'688'0,"0"0"144"0,0 0-656 0,4-12-176 0,-4 1 0 0,0 11 0 15,0-10 1120-15,-4-2 192 0,2 0 32 0,-2 2 16 16,0-2-464-16,0 6-112 0,-5-2-16 0,0 3 0 16,-5 0-192-16,0 0-64 0,-3 0 0 0,-2 2 0 15,0 3 16-15,-1 0 0 0,-1 2 0 0,0 5 0 16,0 2-80-16,-2 4 0 0,1-3-16 0,2 4 0 15,1 2-80-15,1 1-16 0,4 2 0 0,3-4 0 16,-2 1-80-16,7-1 0 0,4-1-16 0,2 0 0 16,0-3-240-16,6-3 144 0,2 1-144 0,6-4 128 0,2-1 16 15,4 1 0-15,3-2 0 0,5 0 0 0,4 1-144 0,2 1 128 16,0 1-128-16,1-2 128 0,-4 1-128 0,-3 3 0 16,-4-2 0-16,-2 3 0 0,-4-1 0 0,-4 2 128 15,-4-4-128-15,-2 4 0 0,-3 2 144 0,-3 1-144 16,-2-3 160-16,-4 1-160 0,-2 3 432 0,-5 0-16 15,-6-1 0-15,-2 1 0 0,-4-3-32 0,-3-2-16 16,-1 1 0-16,-2-2 0 0,-1-4-176 0,4 0-16 16,0-6-16-16,3-2 0 0,3 1-288 0,3-2-64 15,1-6-16-15,6 3-10208 16,5-5-2032-16</inkml:trace>
  <inkml:trace contextRef="#ctx0" brushRef="#br1" timeOffset="96453.09">3067 16813 15663 0,'-6'17'1392'0,"0"2"-1120"16,-2 6-272-16,2 2 0 0,-1 1 2400 0,0 2 416 0,-2 2 96 0,-3 0 16 16,-2-2-1440-16,4-6-272 0,0 1-64 0,-2 0-16 15,1-5-608-15,0-2-112 0,-1-1-32 0,2-5 0 16,1 0 16-16,3-3 0 0,1-2 0 0,5-7 0 15,0 0 176-15,0 0 16 0,1-15 16 0,4-4 0 16,0-3-288-16,5-4-64 0,3-1-16 0,1-1 0 16,0 3-240-16,2-6 0 0,2 2 0 0,1 0 0 15,4-3 0-15,0 4 0 0,-1 3 0 0,2 2 0 0,-3 1 0 0,1 2 0 16,-3 2 0-16,0 5 0 0,-1 2 0 0,-2 7 0 16,-2 1 0-16,0 6-160 0,0 2 160 0,-2 4 0 15,-4 1 0-15,-1 3-128 0,-2 3 128 0,-2 2 0 16,-6 1 0-16,-2-1 0 0,-4 1 0 0,0 0 0 15,-2 1 0-15,-3 0 0 0,1-3 0 0,-1-1 0 16,0-2 0-16,3-7-128 16,-4 1-352-16,3-4-64 0,3-4-16 0,9 0-9680 15,-6-5-1952-15</inkml:trace>
  <inkml:trace contextRef="#ctx0" brushRef="#br1" timeOffset="97002.15">3921 16691 18431 0,'0'0'1632'0,"0"0"-1312"15,0 0-320-15,0 0 0 0,0 13 1184 0,-1 1 160 16,1 2 48-16,-2 2 0 0,-2 0-272 0,0 1-48 16,-1 1-16-16,-1 1 0 0,-1 0-112 0,1 0-32 15,-1-2 0-15,2-2 0 0,0-1-272 0,1-4-48 16,1-5-16-16,3-7 0 0,0 0-192 0,0 0-64 16,0 0 0-16,0 0 0 0,0 0 192 0,6-10 48 0,2-6 0 15,1-1 0-15,1-4-240 0,2-2-32 16,1 2-16-16,1-1 0 0,0 3-272 0,1 0 128 15,2 2-128-15,-1 2 0 0,2 2 0 0,1 3 0 0,0 0 0 0,0 5 0 16,0 3 0-16,1 2 0 0,-3 2-160 0,1 2 160 16,-1 9-240-16,-1-3 32 15,-1 1 0-15,-1 2 0 16,0-4-2384-16,-2 1-480 0</inkml:trace>
  <inkml:trace contextRef="#ctx0" brushRef="#br1" timeOffset="97163.57">4563 16687 26207 0,'-6'13'1152'0,"3"-5"256"0,1 3-1136 0,-2-1-272 0,-1 3 0 0,-3 3 0 0,1 5 1072 0,-1-2 144 16,-1-1 48-16,0 1 0 0,2-1-496 0,0-1-112 15,1-1-16-15,3-1 0 0,-2-2-496 0,4-5-144 16,0 3 0-16,1-11 0 15,0 0-2144-15,0 0-496 0</inkml:trace>
  <inkml:trace contextRef="#ctx0" brushRef="#br1" timeOffset="97585.65">5208 16506 24879 0,'0'0'2208'0,"0"0"-1760"15,0 0-448-15,2 11 0 0,-2 2 880 0,3 2 80 16,-3 3 32-16,-3 2 0 0,2 3-608 0,-4 0-128 0,-4-4-32 0,0 1 0 16,-2 2 16-16,2-2 0 0,-1 0 0 0,0 0 0 15,-2 0-96-15,2-2-16 16,2-6 0-16,2 0 0 0,1-1 288 0,-2-4 48 0,7-7 16 0,0 0 0 15,0 0 160-15,0 0 16 0,0 0 16 0,0 0 0 16,0 0-160-16,8-11-16 0,2 3-16 0,0-5 0 16,3-1-224-16,2 1-32 0,-1 0-16 0,2-1 0 15,0 2-208-15,1 2 0 0,0-2 128 0,0 7-128 16,0-1 0-16,-1 1 0 0,-3 3 0 0,1 5 0 16,0 3 0-16,-2-1 0 0,0 3-128 0,-2 3 128 0,-1 5 0 15,1-1 0-15,-1-1 0 0,-4 0 0 0,-1 1 0 16,0 2 0-16,-2-1 0 0,-2-1 0 0,-1 1 0 15,0-4 0-15,1 4 0 0,-2-4 0 16,0 0-1440-16,2-12-176 0,0 0-48 0,0 0-8304 16,0 0-1664-16</inkml:trace>
  <inkml:trace contextRef="#ctx0" brushRef="#br1" timeOffset="97938.2">6090 16666 21183 0,'0'0'944'0,"0"0"192"0,2-11-912 0,-2 11-224 16,0-6 0-16,0 6 0 0,0 0 2192 0,-3-10 400 15,-6 1 80-15,-3 1 16 0,-2 3-1872 0,-1 3-368 16,-1 1-80-16,-1 1-16 0,1 2-224 0,-2 3-128 16,-1 3 160-16,0 1-160 0,1 5 0 0,1 0 128 15,2 2-128-15,1 2 0 0,1 0 176 0,2 0-16 0,1-1 0 0,5 0 0 16,0-3 0-16,2 0 0 15,3 0 0-15,3-5 0 0,-3-9 240 0,7 9 48 0,3-4 16 0,3-1 0 16,-3-2 32-16,3-4 0 0,1-1 0 0,2-1 0 16,0 0-96-16,0-3-16 0,-1 0 0 0,1 2 0 15,-2-1-192-15,0 3-64 0,-2 2 0 0,0 5 0 16,-3 4-128-16,0 2 0 0,-3 4 144 0,-1 4-144 16,-2 3 208-16,-5 5-16 0,-1-4-16 0,-5 3 0 15,-2 0 16-15,-3-2 16 0,-2 2 0 0,-4-1 0 0,-3-1-32 16,1 3-16-16,0-2 0 0,1 0 0 0,-2-5-336 0,3-2-64 15,1-5-16-15,3 1 0 16,1-4-2432-16,3-1-512 0</inkml:trace>
  <inkml:trace contextRef="#ctx0" brushRef="#br1" timeOffset="98486.21">7664 16550 13823 0,'0'0'1216'0,"3"-8"-960"0,0-4-256 0,-2 1 0 0,-1 0 640 0,0-3 96 16,-1 0 16-16,-3 0 0 0,-2-1 128 0,1-2 16 15,-3-2 16-15,-1 0 0 0,-1-2 112 0,-1 0 0 16,-3 0 16-16,1 3 0 0,1 1-272 0,2 7-64 16,1 3-16-16,9 7 0 0,-9-4 128 0,1 6 16 15,-3 6 16-15,1 3 0 0,-1 10-272 0,2 4-48 16,-3 4-16-16,2 4 0 0,0 3 16 0,1 0 0 15,3 0 0-15,1-6 0 0,-2 3-32 0,2 2-16 16,0 3 0-16,0-1 0 0,0-1-320 0,3-1-160 16,-2 0 160-16,0-5-160 0,0-2 128 0,2 0-128 15,-1-5 0-15,0-1 0 0,2-3 0 0,0-1-336 16,1-4 48-16,0-2 16 16,1-5-2384-16,-1-7-480 0</inkml:trace>
  <inkml:trace contextRef="#ctx0" brushRef="#br1" timeOffset="98855.06">7463 16790 9215 0,'0'0'816'0,"11"-2"-656"0,2-5-160 0,2 2 0 16,3-4 2608-16,2 3 480 0,4 1 112 0,-1-3 0 15,-1 3-1760-15,2 1-352 0,-1 1-80 0,-1-1-16 16,0 1-608-16,0 2-128 0,-3 2-32 0,-2 2 0 0,-5 2 272 0,0-1 48 15,-3 2 16-15,-2 4 0 0,0-1 272 0,-2 3 48 16,-3 1 16-16,-3 1 0 0,-1 0-160 0,-2 3-32 16,-5 0 0-16,0 0 0 0,0 0-160 0,0 1-32 15,-1-1-16-15,2 0 0 0,1-1-112 0,2-2-32 16,2-2 0-16,3-2 0 0,3-2-32 0,-3-8-16 16,10 6 0-16,1-3 0 0,1-5 80 0,3 0 0 15,-2-5 16-15,2 1 0 0,1-7-192 0,1 4-32 16,-1-3-16-16,-2-1 0 0,-1 0-160 0,-3-1 160 15,-1 0-160-15,-1 2 160 0,-3-1-160 0,-3 0 128 16,-2 2-128-16,-2 1 128 0,-2-3-304 0,-2 5-64 16,-3-1-16-16,-6 2 0 15,-1-1-1792-15,2 4-384 0,0 3-64 0,3-2-12192 0</inkml:trace>
  <inkml:trace contextRef="#ctx0" brushRef="#br1" timeOffset="99141.32">8173 16719 11055 0,'0'0'976'0,"0"0"-784"0,0 0-192 0,0 0 0 15,7 4 2880-15,-1 2 512 0,-1 4 128 0,-1-1 0 16,-3 4-1792-16,3 1-352 0,-4-1-80 16,0-2-16-16,-1 3-288 0,-2 1-64 0,2-2-16 0,-3-1 0 15,0-1-240-15,2-2-48 0,-1 1-16 0,1-5 0 16,2-5-32-16,0 0 0 0,0 0 0 0,0 0 0 0,0 0-16 15,0 0-16-15,0 0 0 0,0 0 0 16,2-6 32-16,2-4 16 0,0 2 0 0,1-2 0 16,0 0-272-16,0-4-48 0,1 2-16 0,1 2 0 0,-1-3-128 0,1 2-128 15,0-1 144-15,2 0-144 0,0 4 0 0,0-1 128 16,1 3-128-16,0-2 0 0,-1 2 0 0,0 3 0 16,1 1 0-16,3-5 0 15,-2 1-1216-15,2 1-352 0,0-1-64 0,-3 2-9632 16,1 1-1920-16</inkml:trace>
  <inkml:trace contextRef="#ctx0" brushRef="#br1" timeOffset="99558.32">9183 16669 18431 0,'0'0'816'0,"0"0"160"0,0 0-784 0,0 0-192 0,0 0 0 0,0 0 0 16,-7-6 1792-16,0 1 304 0,-4 2 64 0,0 2 16 15,-4 2-1296-15,-2-1-256 0,-1 0-48 0,-1 3-16 16,-1 3 176-16,-2-1 32 0,3 2 16 0,-1 3 0 15,-3-1-96-15,3 4-32 0,-1 2 0 0,2 0 0 16,0 0-304-16,2 2-64 0,-1-2-16 0,2 3 0 0,3 0-144 0,2 0-128 16,4-3 192-16,3 3-192 0,1-2 256 0,5-1-48 15,1-1-16-15,4-4 0 0,0 1 16 0,5-5 0 16,2 2 0-16,1-5 0 0,0 1-208 0,4-1 0 16,3-3 0-16,0-1 0 15,-3-2-1264-15,2 0-240 0,-2-2-48 16,2-2-8224-16,0-1-1632 0</inkml:trace>
  <inkml:trace contextRef="#ctx0" brushRef="#br1" timeOffset="99875.49">9358 16775 22975 0,'0'0'1024'0,"-9"1"192"0,9-1-960 0,-9 3-256 16,0 1 0-16,0 2 0 0,1-1 1216 0,-1 0 192 15,9-5 32-15,-5 9 16 0,5-9-240 0,0 0-32 0,-3 10-16 0,3-10 0 16,6 10-144-16,5-5-16 0,3 1-16 0,2-1 0 15,3-5-160-15,4-2-48 0,1-3 0 0,4 0 0 16,1 1-384-16,1-3-80 0,-2-1 0 0,-2 0-16 16,0-3-128-16,-1-2-32 0,-2 2 0 0,-4-1 0 15,-1 0-16-15,-2 2-128 0,-2-3 192 16,-2 1-64-16,-5 2 0 0,0-1 0 0,-5 3 0 0,-2 8 0 16,-2-13 64-16,-5 5 16 0,-2 1 0 15,-2 3 0-15,-3 2-208 0,-2 3 176 0,-4 2-176 0,0 3 160 16,1 4-160-16,0 0 0 0,0 4 0 0,1 3 0 15,0-1 0-15,1 2 0 0,-3 1 0 0,4-1 0 16,3 0 0-16,4-2 0 0,3 0 0 0,2 0 0 0,2-2-128 0,2-1 128 16,3-2 0-16,5 3 0 0,2-4 0 15,4 2 0-15,4-7-144 0,1 1 144 16,1-2-1152-16,5-1-160 0,1-3-32 16,4-3-15968-16</inkml:trace>
  <inkml:trace contextRef="#ctx0" brushRef="#br1" timeOffset="103290.55">13479 16592 10127 0,'0'0'448'0,"0"0"96"0,0 0-544 0,-6 4 0 16,-1 1 0-16,2 4 0 0,0-3 3008 0,3 3 512 16,-5 1 80-16,3 3 32 0,2-3-2160 0,2 1-448 15,1 1-64-15,3-3-32 0,1 1-64 0,3-4-16 0,2 2 0 0,4-2 0 16,4-3-48-16,2-3-16 0,0 0 0 0,4-4 0 16,-1-4-352-16,1 2-80 15,2-5-16-15,8-6 0 0,-5 1-144 0,-2-2-48 16,-4 0 0-16,-1 0 0 0,-3 0-16 0,-2 4 0 15,0-1 0-15,-6 0 0 0,-3 1 0 0,-3 2 0 0,-2 0 0 16,-3-2 0-16,-5 0 0 0,-3 4-128 0,-5-1 192 0,-1 6-64 16,-3 2-128-16,-5 3 160 0,-1 5-160 0,-4 4 160 15,-2 5-160-15,-3 2 0 0,-3 3 0 0,11-2 0 16,-3 3 0-16,0 5 0 0,0 1 144 0,6 2-16 16,1-3 0-16,2 4 16 0,4-2 0 0,4 2 0 0,3-4-144 15,3 0 160-15,3-2-160 0,4-5 160 0,2-1-160 16,4-3-256-16,2-3 64 0,11 0 16 15,2-5-2032-15,4-4-416 0,4-6-64 0</inkml:trace>
  <inkml:trace contextRef="#ctx0" brushRef="#br1" timeOffset="103873.58">14673 16575 13823 0,'0'0'1216'0,"0"0"-960"15,5-10-256-15,-2 5 0 0,-3 5 2096 0,0 0 368 16,3-10 80-16,-3 10 16 0,-1-9-928 0,-2 0-176 15,3 9-48-15,-9-6 0 0,-1 3-320 0,-1 1-64 0,1-2 0 0,-3 4-16 16,-1 4-368-16,-3-2-64 0,2 1 0 0,-1 2-16 16,0 3-112-16,1-2-32 0,-1 5 0 0,0 0 0 15,1 1-64-15,1 3-16 0,0 1 0 0,5-6 0 16,0 3-144-16,-1-1-16 0,0-2-16 0,1 4 0 16,1-1-160-16,1-1 192 0,-1-1-192 0,1 2 192 15,3-3 0-15,0 3 0 0,0-1 0 0,3 0 0 16,1-1-16-16,2-2 0 0,2 0 0 0,1 0 0 0,-1 0-48 15,1-3-128-15,1 3 192 0,1-5-64 0,0 1-128 0,1-2 192 16,-8-3-192-16,10 2 192 0,0-2-64 16,1-2 0-16,-1 0 0 0,0 0 0 0,0-1-128 0,0 1 160 15,0-2-160-15,1-1 160 0,-1 1-160 16,0-1 160-16,-1 1-160 0,1-1 160 0,0 2-160 0,-1 2 0 16,-1 1 0-16,-1 3 0 0,1 2 0 0,1 0 0 15,-3 2 0-15,-1 4 0 0,-1 1 0 0,0 1 0 16,-3 4 0-16,-1 0 0 0,-1 1 0 0,-3 1 0 15,0 0 0-15,-1 0 0 0,0-1 0 0,0 0 0 16,-1-2 0-16,-1 4 0 0,1 2 0 0,0-1 0 0,1-3 0 16,-1-1 0-16,3 0 0 0,1-2 0 15,4-5 0-15,-1 0 0 0,-1-10-384 0,5 4 32 16,1 1 16-16,7-5 0 16,1-3-1920-16,3-3-384 0,0-4-80 0,4 0-11936 0</inkml:trace>
  <inkml:trace contextRef="#ctx0" brushRef="#br1" timeOffset="104347.23">15081 16600 4607 0,'-5'-14'192'0,"2"6"64"0,-2-3-256 0,1 3 0 16,4 8 0-16,0 0 0 0,0 0 4304 0,0 0 816 15,0 0 176-15,0 0 16 0,-6 8-3312 0,1 3-656 16,0 0-144-16,-1 7-32 0,1 5-256 0,0 0-48 16,0 5-16-16,-1 0 0 0,2 2-144 0,2-2-16 15,-1 2-16-15,2-1 0 0,1-5-176 0,2-1-48 16,2-3 0-16,1-2 0 0,2-4-80 0,0-1-32 16,2-6 0-16,2 0 0 0,2-6 96 0,4-2 16 15,1-6 0-15,2 0 0 0,0-9-16 0,2 0 0 16,-2-1 0-16,2-2 0 0,-3-1-240 0,-3 0-64 0,-2-1 0 15,-2 1 0-15,-2-2-128 0,-1 2 0 0,-2 0 0 0,-3 1 128 16,0 1-128-16,-1-3 0 0,-2 5 0 0,-1 6-176 16,-1 2-240-1,1 8-48-15,0 0-16 0,0 0 0 0,0 0-1872 0,0 0-368 0,0 0-80 16,0 0-11296-16</inkml:trace>
  <inkml:trace contextRef="#ctx0" brushRef="#br1" timeOffset="104536.32">15574 16597 18431 0,'0'0'1632'0,"0"0"-1312"0,-3 9-320 0,1 1 0 0,-1 4 2320 0,1-5 400 15,-1 4 80-15,-1 3 16 0,-1 2-1024 0,-1 0-208 16,-4 1-48-16,0 0 0 0,1 3-560 0,-2-2-112 16,1-1-32-16,1-1 0 0,-1-2-448 0,1 0-112 15,2-4-16-15,-2 6 0 16,1-5-560-16,4-6-112 0,4-7-32 0,0 0 0 15,0 0-3136-15,0 0-624 0</inkml:trace>
  <inkml:trace contextRef="#ctx0" brushRef="#br1" timeOffset="105015.46">15996 16549 24239 0,'0'0'1072'0,"0"0"224"0,0 0-1040 0,0 0-256 15,0 0 0-15,-1 12 0 0,-1 0 1216 0,0-1 176 16,-2 2 32-16,0-3 16 0,-1 4-288 0,-1 1-48 16,-1 2-16-16,0-1 0 0,-1 2-384 0,2 0-64 15,1 0-32-15,-3 1 0 0,2-3-224 0,2 1-64 16,-3-3 0-16,4-3 0 0,-1 2-320 0,1 1 0 16,2-5 0-16,-2 2 128 15,3-11-1200-15,0 0-224 0,0 0-48 0,0 0-8736 16,0 0-1744-16</inkml:trace>
  <inkml:trace contextRef="#ctx0" brushRef="#br1" timeOffset="105374.76">16490 16062 21247 0,'0'0'944'0,"0"0"192"0,0 0-912 0,0 0-224 0,0 0 0 0,0 0 0 0,-7 8 400 0,-1 3 48 16,-2 4 0-16,2 4 0 0,-3 2 432 0,-1 5 80 15,1 0 32-15,-1 4 0 0,1 1 32 0,0 7 0 16,-2 0 0-16,1 1 0 16,0 2-112-16,-1 4-16 0,-1-5 0 0,-1 3 0 0,-2 3-544 0,6-14-112 15,-2-1-32-15,-1 0 0 0,0-1-208 0,0-6 144 16,-1-1-144-16,2-3 128 0,3-5-128 0,2-3 0 15,3-2 0-15,2-4 128 0,3-6-128 16,0 0 192-16,0 0-192 0,0 0 192 16,7-6-640-16,3-6-112 0,0 1-16 0,2-1-16 15,1-2-208-15,-3 0-32 0,0 0-16 0,0 3 0 16,2-2-32-16,-2 3 0 0,0 1 0 0,-2-1 0 16,0 4-192-16,-8 6-32 0,0 0-16 0,8-4-6048 0,-8 4-1200 15</inkml:trace>
  <inkml:trace contextRef="#ctx0" brushRef="#br1" timeOffset="106083.9">16731 16544 17439 0,'0'0'768'0,"0"0"176"0,0 0-752 0,0 0-192 16,0 0 0-16,0 0 0 0,0 0 1440 0,0 0 256 16,0 11 48-16,-2 1 16 0,1 3-560 0,-2-4-112 15,0-2-32-15,-2 4 0 0,-1 3-352 0,0 1-80 16,-2-1-16-16,1-2 0 0,-1 0-48 0,1-1-16 16,-1 1 0-16,2-1 0 0,-1-2-128 0,1 2-32 15,0-3 0-15,0 0 0 0,3-3-384 0,-1 1 0 16,4-8 0-16,0 0 0 0,0 0 288 0,0 0-32 15,0 0 0-15,0 0 0 0,0 0-128 0,0 0-128 16,0 0 192-16,0 0-192 0,0 0 128 0,0 0-128 16,0 0 0-16,5-3 0 0,-5 3 192 0,8-5-192 15,-2 0 192-15,0 1-192 0,1-3 128 0,-1 2-128 16,3 1 0-16,-3-1 0 0,2-4 208 0,-2 3-64 16,2-2-16-16,-1 1 0 0,1-2-128 0,4-2 192 0,-2-3-192 0,1 1 192 15,1 3-192-15,0-3 0 0,0 0 0 16,2 2 0-16,1-2 0 0,2 2 0 0,-2 0 0 0,1-1-176 15,0 0 176-15,-2 3 0 0,-2 4 0 0,1-1 0 16,-2 2 0-16,1 2 0 0,-1 0 0 0,1 4-128 0,-12-2 128 16,11 3 0-16,-11-3 0 0,12 8-128 0,-4-2 128 15,-1 2 0-15,-3 2 0 0,-4-10 0 0,1 10 0 0,-1 2 0 16,-1 1 0-16,-1-6 0 0,-1 5 0 0,-1-3 0 16,-1 2 0-16,-4 2 176 0,0-3-32 0,-1 3 0 15,-2-1 0-15,0-2 0 0,-2 2 0 0,0 1 0 16,0-5 0-16,-2 3 0 0,-1-6-144 0,1 1 192 15,0 0-192-15,-1-2 192 0,1-4-400 0,0 0-80 16,2-2-16-16,-5-5 0 16,3 1-2304-16,4 0-464 0,-4-8-80 0,11 0-9584 0</inkml:trace>
  <inkml:trace contextRef="#ctx0" brushRef="#br1" timeOffset="106781.88">16690 16467 1839 0,'0'0'0'0,"0"0"160"0,0 0-160 0,0 0 0 15,0 0 0-15,9 3 0 0,-9-3 352 0,0 0 32 16,10 2 16-16,-10-2 0 0,0 0 96 0,0 0 16 16,0 0 0-16,0 0 0 0,0 0 704 0,0 0 160 0,0 0 32 0,0 0 0 15,0 0-144-15,0 0-32 0,0 0 0 0,5 9 0 16,-5-9 160-16,0 0 16 0,0 0 16 0,0 0 0 15,0 0-240-15,0 0-48 0,0 0-16 0,-1 12 0 16,1-12-96-16,-2 14-32 0,0-4 0 0,1 3 0 16,-3 1-176-16,0 2-48 0,-1-2 0 0,1-1 0 15,0 3-96-15,-1 2-32 0,-1 1 0 0,0 2 0 16,-2 0-128-16,0 1-16 0,1-3-16 0,0 2 0 0,0 0-160 16,-1-1-16-16,-1 0-16 0,2-2 0 0,-1-4-160 0,2 0-128 15,-1 1 144-15,2-3-144 0,3-6-144 0,2-6-128 16,0 0-32-16,0 0-15168 15</inkml:trace>
  <inkml:trace contextRef="#ctx0" brushRef="#br1" timeOffset="107328.11">17222 16203 13823 0,'4'-15'1216'0,"0"5"-960"0,-1-1-256 0,-1 1 0 15,1 4 1472-15,-3 6 256 0,1-9 64 0,-1 9 0 16,0 0-448-16,0 0-96 0,0 0-16 0,0 0 0 16,-9 11-336-16,-1 5-80 0,-2 1-16 0,-1 4 0 15,-1 2-224-15,-2 5-32 0,1-2-16 0,0 9 0 16,-3 0 304-16,3 2 48 0,-2 0 16 0,1 2 0 16,-1-2-224-16,2 1-32 0,0-1-16 0,6-13 0 0,-1 2-368 0,1-3-80 15,1-2-16-15,3-2 0 0,2-5-32 0,2-1-128 16,1-4 192-16,3 0-64 0,-3-9 144 0,10 0 32 15,1-3 0-15,5-3 0 0,1 1-96 0,5-5-16 16,1 1 0-16,14-8 0 0,-2 1-192 0,1 2 0 16,-1 4 0-16,-1-3 0 0,-3 3-192 0,-1 3 192 15,-3 5-192-15,-4 3 192 0,-2 3-128 0,-9 4 128 16,1-2 0-16,-3 5 0 0,-1-1 0 0,-2 4 0 16,-5-1 0-16,-1 0 0 0,-2 2 0 0,-3 0 0 15,-3 2 0-15,-5-1 0 0,-3 0 0 0,-3-2 176 16,-5-3-176-16,-3 2 160 0,-4-6-160 0,1 2 128 15,0-4-128-15,1-1 128 0,1-2-128 0,2-4 0 16,1-2 0-16,-7-2 0 16,8-3-1552-16,4 0-192 0,4-3-48 0,7 4-8272 15,3-5-1664-15</inkml:trace>
  <inkml:trace contextRef="#ctx0" brushRef="#br1" timeOffset="107660.25">17630 16513 7359 0,'0'0'320'0,"-6"9"80"0,1-4-400 0,-1 3 0 0,-1 1 0 0,2 0 0 0,0 5 3392 16,-1 1 608-16,-1 0 112 0,1-1 32 0,0-1-2352 0,1 3-480 15,-3-1-96-15,0 2 0 0,1-2-64 0,0-1-16 16,1-2 0-16,-2 0 0 0,3 1-384 0,2-5-80 15,1-1-16-15,2-7 0 0,0 0 16 0,0 0 0 16,0 0 0-16,0 0 0 0,5-6-160 0,3 0-16 16,2-6-16-16,7-6 0 0,-2-1-176 0,1 2-48 15,2-1 0-15,1 1 0 0,0-1-128 0,0 1-128 16,-1-2 144-16,3 3-144 0,1 5 144 0,1-2-144 16,-1 4 128-16,0-1-128 0,-1 2 0 0,1 2 0 0,-2 2-224 0,0 3 80 15,-2 1-64-15,-2 3-16 0,-4 0 0 0,0 4 0 31,-2-2-2480-31,-10-5-496 0,9 5-112 0</inkml:trace>
  <inkml:trace contextRef="#ctx0" brushRef="#br1" timeOffset="107872.45">18122 16476 27119 0,'0'0'1200'0,"0"0"256"0,2 10-1168 0,-4-2-288 0,2-8 0 0,-2 15 0 16,-2 2 1280-16,-1-1 208 0,0 2 48 0,-1 1 0 16,-3-1-576-16,0 0-128 0,0 0 0 0,2-6-16 15,-3-2-384-15,3 3-80 0,-3 0-16 0,-2 2 0 0,2-1-208 16,1-1-128-16,3-2 128 0,2-2-128 16,-1 0-1808-16,5-9-432 0,-2 6-96 15</inkml:trace>
  <inkml:trace contextRef="#ctx0" brushRef="#br1" timeOffset="108328.75">18406 16503 10127 0,'0'0'448'0,"0"0"96"0,0 0-544 0,0 0 0 15,0 0 0-15,0 0 0 0,-10 1 2960 0,10-1 496 16,-8 4 80-16,0 4 32 0,1 3-2032 0,0 2-416 0,2-2-80 0,0 5-16 15,1 1 0-15,-1 2 0 0,3 2 0 0,1-5 0 16,-1-1-128-16,2 2-16 0,0 0-16 0,2-1 0 16,0-1-336-16,2-3-64 0,2-1-16 0,3 3 0 15,0-5-192-15,3 0-32 0,0-5-16 0,2-3 0 16,-1-1 112-16,3-2 32 0,1-2 0 0,1-4 0 16,-3-1 16-16,3-4 0 0,0 5 0 0,-2-5 0 15,1-4-144-15,-3 2-32 0,0 0 0 0,-2 0 0 0,-1-1-192 16,-1 0 176-16,-3-2-176 0,1 0 160 0,-2 2-160 0,-1 0 0 15,-1 2 0-15,1 2 0 0,-2-2 0 0,1 1 0 16,-2 4-224-16,-2 9 80 16,1-9-1680-16,1 3-336 0,-2 6-64 15,0 0-12864-15</inkml:trace>
  <inkml:trace contextRef="#ctx0" brushRef="#br1" timeOffset="108840.12">18925 16438 11967 0,'0'0'1072'0,"-4"13"-864"16,-1-3-208-16,0 4 0 0,-2 1 1952 0,1 2 352 16,-2-1 64-16,1 2 0 0,-1 1-864 0,-1-1-176 15,3 0-48-15,-1 0 0 0,1 1 80 0,1-3 16 0,0-4 0 0,1-1 0 16,1 0-352-16,2-3-80 0,1-8-16 0,0 0 0 15,0 0-128-15,8 4-32 0,-8-4 0 0,13-1 0 16,-1-6-272-16,3 1-64 0,-1-4-16 0,2-2 0 16,2-4-160-16,-1 2-16 0,1-1-16 0,0-2 0 15,-3 2-48-15,3 0-16 0,0-1 0 0,0 4 0 16,-1-1-160-16,2 3 0 0,-1 2 0 0,0 2 0 16,0-1 0-16,-3 5 0 0,-2 2 0 0,-1 4 0 15,0 3 0-15,-2 0 0 0,-2 3 0 0,-1 0 0 16,0 3 0-16,-2 2 0 0,-1-1 0 0,-2-1 0 0,-2 1 0 0,0 1 0 15,-2-1 0-15,0-4 0 0,2-10 0 16,0 0 0-16,-4 10 0 0,4-10 0 0,0 0 0 0,0 0 0 16,0 0 0-16,0 0 0 0,11-11 0 0,0 2 128 15,1-5-128-15,0 1 128 0,4 3-128 0,0-3 0 16,1 2 0-16,0 2 0 0,-1-4 0 0,1 6 0 16,1-2-144-16,0 4 144 0,0-1-192 0,0 3 0 15,-2 0 16-15,1 3 0 0,-2 3 176 0,0 2 0 16,-1 0 0-16,0 9-128 0,0 4 128 0,0 2 0 15,0 2 0-15,-1 0 0 0,-1 4 0 0,0-3 0 16,-1 1 0-16,0-1 0 0,-4-3 0 0,0-1 0 16,-1-1 160-16,-1-3-160 0,0-3 0 0,0-1 0 0,0 1 0 0,-5-12 0 31,0 0-1088-31,0 0-256 0,10 0-48 0</inkml:trace>
  <inkml:trace contextRef="#ctx0" brushRef="#br1" timeOffset="109035.23">18851 16070 39615 0,'-18'-9'3520'0,"9"5"-2816"0,3-3-560 0,6 7-144 15,0 0 832-15,0 0 128 0,0 0 16 0,0 0 16 16,0 0-1808-16,0 0-352 0,9-2-80 0,-9 2-16688 0</inkml:trace>
  <inkml:trace contextRef="#ctx0" brushRef="#br1" timeOffset="113782.53">11201 16842 16175 0,'0'0'704'0,"0"0"176"0,0 0-704 0,0-6-176 15,0 6 0-15,0 0 0 0,0-6 1200 0,-2-1 208 16,-1 0 32-16,1 3 16 0,2 4-144 0,-4-7-32 0,1 1 0 0,-1 1 0 16,4 5-304-16,-6-4-64 15,-2-2-16-15,1 1 0 0,-1 2-128 0,2 1-48 0,-4 0 0 16,2 2 0-16,-3-1-208 0,-2 1-32 0,-1 1-16 0,-1 3 0 15,-3 1-272-15,-3 4-48 0,2-2-16 16,-2 7 0-16,-2 1-128 0,1 3 0 0,2 1 0 0,2 1 0 0,0-1 0 16,6 0 0-16,0 1 0 0,6 0 0 0,2-3 0 0,4 0 0 15,3-2 0-15,3-1 0 0,3-5 0 0,4 0 0 16,2-5 0-16,3 0 0 0,1-3 0 0,0-1 0 16,0-3 0-16,0-1 128 0,-1-2 48 0,-2-3 0 15,-1 2 0-15,-1-5 0 0,0 1 96 0,-2-1 32 16,-1-2 0-16,-2 2 0 0,-1 0-48 0,-2 1-16 15,-1-3 0-15,-1 6 0 0,-1-1-112 0,-3 9 0 16,0-6-128-16,0 6 192 0,0 0-64 0,0 0 0 16,0 0-128-16,-2 10 192 0,2 1-192 0,0 5 144 15,0-1-144-15,0 1 128 0,0 0-128 0,3-2 0 16,1 1 0-16,1-1 0 0,0 2 0 0,1-3 0 16,1-3 0-16,0 2 0 0,3-5 0 0,2 2 0 15,-2-5 0-15,1 0 0 0,1-4 0 0,1-3-144 0,-1 1 144 0,6-8-208 31,2-1-1936-31,-1-2-384 0,1-1-80 0</inkml:trace>
  <inkml:trace contextRef="#ctx0" brushRef="#br1" timeOffset="114080.2">11750 16255 20271 0,'0'0'1792'0,"0"0"-1424"0,0 0-368 0,0 0 0 16,0 0 1248-16,0 0 176 0,0 0 48 0,0 0 0 0,0 0-512 15,-1 8-80-15,0 4-32 0,-2 4 0 0,1 4-80 0,-1 3-32 16,1 5 0-16,-5 1 0 0,2 4-80 0,0 1-16 16,0 3 0-16,0 3 0 0,0 3-96 0,1-1-32 15,0 5 0-15,0-4 0 0,2 2-272 0,2-5-64 16,0 0-16-16,2-5 0 0,1-3-160 0,2-1 0 15,-2-7 0-15,3-1 128 0,3-4-128 0,-3-3-272 16,2-2 64-16,2 1 16 16,-2-7-1728-16,-8-8-320 0,0 0-80 0,10-2-11088 0</inkml:trace>
  <inkml:trace contextRef="#ctx0" brushRef="#br1" timeOffset="114232.86">11509 16720 18431 0,'0'0'816'0,"0"0"160"0,0 0-784 0,0 0-192 16,0 0 0-16,5 7 0 0,1-2 2896 0,4 2 544 16,4-3 96-16,4 1 32 0,-1-5-2160 0,4 2-416 15,3-2-96-15,3 0 0 0,2 0-368 0,1 0-64 16,-1 0-16-16,5 0 0 0,0 3-448 0,6 0 0 0,2-1 0 0</inkml:trace>
  <inkml:trace contextRef="#ctx0" brushRef="#br1" timeOffset="118366.46">18492 12572 9215 0,'-11'2'816'0,"11"-2"-656"16,-9-1-160-16,3-2 0 0,6 3 1536 0,0 0 288 15,-5-4 48-15,5 4 16 0,0 0-240 0,0 0-48 16,3-7-16-16,4 0 0 0,2-3-560 0,1 3-96 16,4-5-32-16,4 2 0 0,3 0-240 0,3-3-48 15,2 3-16-15,3-3 0 0,3 1-16 0,2 4-16 16,2-1 0-16,1 4 0 0,-1 4-208 0,0 1-32 16,-3 1-16-16,-1 4 0 0,-5 4-304 0,-6 1 128 15,-1 4-128-15,-3 3 0 0,-4 0 160 0,-3 1-160 16,-4-1 128-16,1 3-128 0,-5 8 128 0,-2-4-128 15,-2-1 128-15,-5 3-128 0,1-4 192 0,-3 3-32 16,-4 0-16-16,-1-3 0 0,-2-2 48 0,-2 0 0 0,-2 1 0 0,-1-2 0 16,1-3 16-16,-4-1 16 0,2-2 0 0,-1 1 0 15,0-4-32-15,2 2 0 0,0-5 0 0,5 2 0 16,2-2-64-16,3 0-128 0,3-2 176 0,8-5-176 16,0 0 144-16,0 0-144 0,0 0 0 0,8 8 144 15,3 1-16-15,5-3 0 16,1 3 0-16,8-1 0 0,2 6-128 0,2-4 128 0,3 0-128 0,4 1 128 15,-2-2-128-15,-1 4 0 0,-2 1 0 16,-1 0 0-16,1 3 0 0,-3 2 0 0,-3 4 0 0,-2-1 0 16,-3 1 0-16,-3 4 0 0,-3-2 128 0,-3 3-128 15,-2-3 0-15,-4 1 128 0,-2 0-128 0,-3-1 128 16,-3 0 240-16,-2-2 32 0,-4 4 16 0,-1-2 0 16,-5 0 96-16,-2 0 0 0,-2-3 16 0,-4 2 0 0,-3-3 48 15,-2 1 0-15,-3 0 0 0,-3-2 0 0,-3-4 0 16,-5 0 0-16,-5-4 0 0,0-3 0 0,-1 2-208 15,1-6-48-15,2-2 0 0,1 1 0 0,3-4-160 0,3-1-32 16,3-3-128-16,4-1 192 0,1-4-192 0,5-1 0 16,2-5 0-16,10 5 0 0,2-1-224 0,1-3-96 15,1-1 0-15,3-5-16 16,4 2-1520-16,7 2-288 0,6 0-64 0,3 0-14672 16</inkml:trace>
  <inkml:trace contextRef="#ctx0" brushRef="#br1" timeOffset="118951.32">19958 12830 14735 0,'-20'0'640'0,"11"-2"160"0,-3 0-640 0,0 0-160 16,0-1 0-16,2-4 0 0,1 2 2240 0,1-2 432 15,2-5 80-15,2-2 0 0,3-1-1024 0,4-2-224 16,2-2-32-16,2-2-16 0,6-2-736 0,2-4-144 15,4 3-16-15,5-1-16 0,2-5-352 0,2 1-192 16,2 4 192-16,3-1-192 0,0 3 208 0,2 4-64 16,0 4-16-16,2 6 0 0,0 2 128 0,0 5 0 15,-3 6 16-15,-1 6 0 0,0 8-272 0,-5 6 128 16,0 5-128-16,-5 6 0 0,-4-1 224 0,-5 3-64 16,-5 4-16-16,-6 4 0 0,-5 0-16 0,-4 3 0 15,-4-1 0-15,-4 0 0 0,-4 4 0 0,-5 0 0 16,-4-2 0-16,-1-1 0 0,-2-1 0 0,-1-3-128 15,0-1 192-15,0-5-64 0,-1-1 192 0,2-2 16 16,-2-4 16-16,2-4 0 0,4 0 48 0,1-6 16 16,2-3 0-16,3 0 0 0,3-3-32 0,4-6-16 15,2 0 0-15,5-4 0 0,-1 0-160 0,7-5-16 16,0 0-16-16,7 5 0 0,1-2 0 0,4-1 0 0,3 3 0 0,4 4 0 16,4-4-176-16,6 2 128 0,6 3-128 0,7-1 128 15,3 4-128-15,5 2 0 0,3-3 0 16,1 0 128-16,-2-1 0 0,-3 1-128 0,-3-1 192 0,-3 2-64 15,1-4 16-15,-5 1 0 0,-2 1 0 0,-3-2 0 16,-3 3-352-16,-5-6-80 0,-3 2-16 0,-2-3-12048 16,-4-3-2432-16</inkml:trace>
  <inkml:trace contextRef="#ctx0" brushRef="#br1" timeOffset="119834.99">21439 13110 14735 0,'0'0'640'0,"-9"2"160"0,1 0-640 0,8-2-160 0,0 0 0 0,-7 5 0 15,7-5 1584-15,0 0 272 0,0 0 64 0,0 0 16 16,0 0-208-16,0 0-64 0,0 0 0 0,9 9 0 16,2-5-272-16,5 0-64 0,5-3-16 0,6-1 0 15,2-2-320-15,5-2-64 0,4 0-16 0,4-5 0 16,5 3-304-16,2-1-64 0,0 0-16 0,4 3 0 16,5 3-16-16,-4-2-16 0,-2-2 0 0,-3 1 0 15,-3 2 48-15,-5-1 16 0,4 3 0 0,-6-2 0 0,-2 0-80 0,-4 2-16 16,-2 0 0-16,-6 2 0 0,-3-1-272 0,-4-1-64 15,-4 0-128-15,-3 1 192 0,-11-1-192 0,0 0 0 16,0 0 128-16,0 0-128 16,0 0-304-16,0 0-96 0,-6 7-32 0,-2 0 0 15,-3-3-2528-15,-2-2-512 0,-5 4-112 0</inkml:trace>
  <inkml:trace contextRef="#ctx0" brushRef="#br1" timeOffset="121245.47">23389 12777 9215 0,'-8'0'816'0,"0"0"-656"15,-2 2-160-15,3 0 0 0,-2 3 1696 0,2 0 304 16,0 2 64-16,-2 3 16 0,1-5-656 0,1 5-128 15,0-1-16-15,5 3-16 0,-2-4-288 0,4 3-48 0,4-4-16 0,2 2 0 16,-6-9-64-16,13 8-16 16,-2-1 0-16,6-4 0 0,2-1-16 0,2 0-16 0,5-4 0 0,4 0 0 15,6-3-96-15,1-4 0 16,0 0-16-16,5-4 0 0,-2-3-128 0,0-1-32 0,-2-2 0 0,-1 0 0 16,-2 0-192-16,0-4-32 0,-1-3-16 15,-1 3 0-15,-1 0-288 0,-2-3 160 16,-2 3-160-16,-1 1 128 0,-2-3-128 0,-4 1 192 0,-7-5-192 0,-3 2 192 15,-1 2-192-15,-3 2 192 0,-5-1-192 0,-2-3 192 16,-2 2-192-16,-2-2 0 0,-1 7 144 0,-2 3-144 16,-2 7 0-16,1 2 0 0,-4 5 0 0,1 3 0 15,-1 3 0-15,0 8 0 0,-4 0 0 0,1 9 0 16,0 5 0-16,-2 1-160 0,1 9 160 0,-1 3 0 16,2 5 0-16,0 3 0 0,1 6 0 0,-2 5 0 0,-1 3 0 15,-1 1 0-15,3 1 0 0,-3-1 0 0,-3 4 128 0,4-4-128 16,-1-1 0-16,1-4 144 0,-4-6-144 0,2-4 192 15,1-1-192-15,1-6 192 0,3-2 0 0,3-7 0 16,1-5 0-16,1-3 0 0,4-4 64 0,-3-4 32 16,3-1 0-16,3-5 0 0,2-8-80 0,0 0-16 15,0 0 0-15,0 0 0 0,0 0 64 0,7-9 16 16,3-4 0-16,2-1 0 0,3 0-80 0,3 0-32 16,1-3 0-16,4 1 0 0,-2 1-160 0,5 1 0 15,1 2 0-15,3 5 0 0,3 4 0 0,3 2 0 16,2 1 0-16,5 5 0 0,7 6-160 0,-2 2 160 15,-1 2 0-15,-3 3-144 0,-3 2 144 0,-5 3 0 16,-6-1-144-16,-6 1 144 0,-5-3 0 0,-3 3 0 16,-5 0 0-16,-3-3 0 0,-3 2 0 0,-4-2 0 15,-1 3 0-15,-4-3 0 0,-5-1 0 0,-1-1 0 0,-3-2 176 0,-1-4-176 16,-1 0 208-16,-3-1-48 16,-1-5-16-16,2 3 0 0,-1-4 64 0,1-2 16 15,3 0 0-15,3-1 0 0,11-2 192 0,0 0 32 16,-10 3 16-16,10-3 0 0,0 0-224 0,0 0-48 15,7 8-16-15,3 1 0 0,3 2-176 0,2-3 192 16,5 0-192-16,-1 0 192 0,1 1-192 0,3-3 0 0,1 2 144 0,1-3-144 16,1 0 0-16,-2-1 0 0,-1 1 0 15,0-3 0 1,0-2-336-16,-1-1-96 0,0-4-16 0,1 0-12672 0,0-2-2560 0</inkml:trace>
  <inkml:trace contextRef="#ctx0" brushRef="#br1" timeOffset="123322.73">30001 2712 12895 0,'0'0'1152'0,"0"0"-928"16,-1-12-224-16,0 2 0 0,1 10 976 0,0-7 160 16,0 7 16-16,0-11 16 0,1 5-288 0,-1 6-64 15,0-10-16-15,1 2 0 0,2-1 32 0,-2 3 0 16,0-3 0-16,-1 9 0 0,3-7-16 0,-3 7 0 16,0-12 0-16,0 6 0 0,0 6-64 0,0 0-16 15,1-10 0-15,-1 10 0 0,0-7-176 0,0 7-48 16,0 0 0-16,0 0 0 0,0 0-128 0,0 0-48 15,0 0 0-15,0 0 0 0,0 0-176 0,0 0-32 16,0 0-128-16,0 0 192 0,-6 9-64 0,2 3 0 0,1 2-128 0,1 0 192 16,-2-1-64-16,0 8 0 0,2 0-128 0,0 1 192 15,1 0-32-15,1 3-16 0,-1-1 0 0,1 3 0 16,1 2 48-16,-1 2 16 0,0-3 0 0,0 1 0 16,-1 1-64-16,1-2-16 0,0 2 0 0,-2-5 0 15,0 0 96-15,1-3 16 0,1 0 0 0,0-2 0 16,-3-1 32-16,1-1 16 0,-1 0 0 0,0-2 0 15,1 1 0-15,-2-3 0 0,0-2 0 0,1-1 0 16,-1 0-32-16,1 2-16 0,1-4 0 0,2-9 0 16,-4 8-32-16,0-1 0 0,-1-1 0 0,5-6 0 15,-6 8-48-15,6-8-16 0,-8 5 0 0,8-5 0 16,-6 5-144-16,6-5 192 0,-11 3-192 0,11-3 192 16,0 0-192-16,-6 5 192 0,6-5-192 0,0 0 192 15,-9-3-32-15,9 3 0 0,0 0 0 0,-6-8 0 0,-1 3-32 0,7 5-128 16,-5-10 192-16,2 3-64 0,3 7-128 15,-3-9 128-15,3 9-128 0,0-9 128 0,0-1-128 16,3 2 0-16,-2-3 0 0,4 3 0 0,-5 8 0 0,4-12 0 16,1 2 128-16,-1-1-128 0,2 1 0 0,-1 1 0 15,0 0 0-15,-5 9 0 0,6-9 0 0,0 3 0 16,-6 6 0-16,3-8 0 0,-3 8 0 0,0 0 0 16,0 0 0-16,0 0 0 0,0 0 0 0,0 0 0 15,0 0 0-15,0 0 0 0,0 0 0 0,0 0 0 16,0 0 0-16,0 0 0 0,0 0 0 0,0 0 0 15,0 0 0-15,0 0 0 0,0 0 0 0,-3-5 0 0,-1 0-144 16,4 5 144-16,0 0 0 0,0 0 0 0,0 0 0 16,0 0 0-16,0 0-128 0,-7-5 128 0,7 5 0 0,0 0 0 15,0 0-208-15,0 0 64 0,-6-3 16 0,0 1 0 16,6 2 0-16,-7-3 0 0,7 3 0 0,-6-2 0 16,6 2 128-16,0 0 0 0,0 0-144 0,0 0 144 15,0 0 0-15,0 0 0 0,0 0-144 0,0 0 144 16,0 0 0-16,-8 3-160 0,8-3 160 0,0 0-128 15,-5 8 128-15,5-8 0 0,0 0 0 0,0 10 0 16,0 2 0-16,0-12-128 0,3 10 128 0,3 1 0 16,-1-3 0-16,2 2 0 0,-2-2 0 0,0 1-128 15,1-3 128-15,0 3 0 0,-6-9 0 0,9 7-128 16,-1 1 128-16,1-3 0 0,2-2 0 0,1-2 0 16,-2 1 0-16,1-2 0 0,1 0 0 0,-1-1 0 15,1-1 0-15,0-2 128 0,1-1-128 0,1 1 0 0,0-4 0 16,1 1 0-16,2 0 0 0,1 4 128 15,-1-4-128-15,3 2 144 0,-1 1-144 0,-2 0 160 0,4 1-160 16,-1 1 0-16,-1 0 0 0,1 1 0 0,0 1 0 0,-3 0 0 16,0 0 0-16,-2 0 0 0,-1 0 0 15,-2 2 0-15,-12-2 0 0,0 0 0 0,10 6 0 0,-10-6 0 16,0 0 0-16,0 0 0 0,0 0 0 0,0 0 0 16,0 0 0-16,0 9 0 0,0-9 0 0,0 0 0 15,-3 12 0-15,3-12 0 0,0 0 0 0,0 0 0 16,0 0 0-16,-7 2 0 0,7-2 0 0,0 0 0 15,0 0-160-15,0 0 160 16,0 0-720-16,0 0-48 0,0-9-16 0,3 1 0 16,4 1-1856-16,0-3-368 0,2 2-80 0,1-3-10224 0</inkml:trace>
  <inkml:trace contextRef="#ctx0" brushRef="#br1" timeOffset="123784.55">30530 2731 7359 0,'1'-17'656'0,"2"7"-528"0,-1-5-128 0,-1 6 0 16,1 0 1920-16,0-2 368 0,2 1 64 0,-1-4 16 16,0 1-736-16,0 4-144 0,-2-2-16 0,1 4-16 15,-1 0-368-15,-1 7-80 0,0 0-16 0,0 0 0 16,0 0-352-16,0 0-64 0,0 0 0 0,0 0-16 15,-4 12-192-15,-1 5-48 0,1 1 0 0,2 4 0 16,-1 9 128-16,0-1 32 0,1-2 0 0,-1 5 0 16,2 6 128-16,-3 1 32 0,-3 4 0 0,0 0 0 0,0 4-64 15,0 2-16-15,0-3 0 0,-1 1 0 0,2 2-112 0,-1-2-32 16,1-3 0-16,2-1 0 0,0-5-96 0,1 0 0 16,-1-4-16-16,1-2 0 0,1-1 0 0,-1-4 0 15,2 1 0-15,0-5 0 0,1-2-80 0,0-3-16 16,0-4 0-16,0-2 0 0,0 1-32 0,0-8-16 15,0-6 0-15,0 0 0 0,0 0-16 0,0 0 0 16,0 0 0-16,0 0 0 0,0 0 32 0,0 0 0 16,0 0 0-16,-4-7 0 0,3-3-176 0,-2 1 192 0,0-3-192 15,1-1 192-15,-1-1-192 0,2 1 128 16,-1-3-128-16,-1 0 128 0,3 0-128 0,-1 1 0 0,-2-1 0 16,2 0 0-16,0 4 0 0,1-2 0 0,0-1-144 15,1 2 144 1,1 3-1472-16,1-3-192 0,0 1-48 0,-1 2 0 15,2-1-1568-15,0 1-320 0</inkml:trace>
  <inkml:trace contextRef="#ctx0" brushRef="#br1" timeOffset="124294.78">30072 2744 9215 0,'0'0'400'0,"0"-5"96"0,-1-4-496 16,1 2 0-16,0-2 0 0,0 3 0 0,0 2 2032 0,0 4 304 15,-1-6 64-15,1 6 16 0,0 0-1008 0,0 0-192 16,0 0-32-16,0 0-16 0,0 0-144 0,0 0-48 15,-3 10 0-15,1 3 0 0,-1-2-240 0,3 3-48 16,-2 3-16-16,2 2 0 0,0 1-144 0,0 2-16 16,0 2-16-16,0-1 0 0,0 1-48 0,-2 3 0 15,1-2 0-15,-2 3 0 0,0 0 0 0,-1-1 0 16,1-3 0-16,-2-1 0 0,0-3 32 0,1-1 0 16,1-1 0-16,0-3 0 0,2-3 32 0,-1-1 16 15,2 0 0-15,0-2 0 0,0-9-128 0,0 0-16 16,0 0-16-16,0 0 0 0,0 0-112 0,8 5-32 15,-8-5 0-15,10 0 0 0,-10 0 16 0,13-5 0 16,-2 0 0-16,0-2 0 0,-1-1-80 0,1 3-16 0,2-1 0 0,0 0 0 16,1 4-144-16,0-1 0 15,0 2 0-15,2 1 128 0,2 3-128 0,2-1 0 0,2 1 0 0,1 2 0 16,2 1 0-16,2-2 0 0,-1 2 0 0,0 1 0 16,-4-3 0-16,-3-3 0 0,-4 0 0 0,-1 0 0 15,-1-1-144-15,-3 0 144 0,-10 0 0 0,0 0 0 16,10-2-592-1,-10 2-16-15,5-7 0 0,-5 7 0 0,5-8-2064 16,-5 8-400-16,1-8-96 0</inkml:trace>
  <inkml:trace contextRef="#ctx0" brushRef="#br1" timeOffset="124580.32">30550 2666 21647 0,'0'0'960'0,"0"0"192"0,0 0-912 0,0 0-240 15,0 0 0-15,0 0 0 0,0 0 1088 0,1 6 192 16,1 7 16-16,-4 6 16 0,1 2-448 0,-1 5-96 16,-1 5 0-16,1 2-16 0,-2 4-16 0,0 6 0 15,-1 5 0-15,-1 3 0 0,-1 2-48 0,1 1-16 0,-1 0 0 0,2 1 0 16,-1-2-304-16,1 0-64 15,-1-1-16-15,2-7 0 0,1 0-160 0,-1-6-128 16,3-2 144-16,1-5-144 0,1-5 0 0,2-2 0 16,-1-5 0-16,2 0 0 15,0-4-2112-15,1-2-352 0</inkml:trace>
  <inkml:trace contextRef="#ctx0" brushRef="#br1" timeOffset="127105.42">20761 15187 10127 0,'0'0'896'0,"0"0"-704"16,3-5-192-16,-3 5 0 0,0 0 1360 0,0 0 240 15,0-7 64-15,0 7 0 0,0 0-432 0,0 0-80 16,0 0 0-16,0 0-16 0,0 0-224 0,-8 4-32 16,-2-3-16-16,10-1 0 0,-9 2-64 0,0 1-16 0,0 1 0 0,-1-1 0 15,1 4-160-15,2-2-48 16,-1 3 0-16,-2 0 0 0,1 3-64 0,-1 0 0 16,-2 3-16-16,2 1 0 0,0 3-144 0,-1 2-32 15,-2 2 0-15,4-4 0 0,0 1-64 0,-1 3 0 16,0 4-16-16,0-2 0 0,-4 4-96 0,1 2-16 15,0 1 0-15,0 2 0 0,1 4 0 0,0-1 0 0,1 1 0 16,1 3 0-16,-2 2 0 0,3-1-128 0,3 6 192 0,-2-4-64 16,2 3-128-16,0-2 192 0,2 3-192 0,0-3 192 15,1 0-192-15,2-1 128 0,1-1-128 0,1 0 128 16,2-4 96-16,2 3 16 0,1-1 0 0,3-1 0 16,2-3 16-16,0-1 16 0,2-3 0 0,2 0 0 15,3-1-16-15,-2-4 0 0,-1 0 0 0,2-4 0 0,0-2-64 16,0-2-32-16,1-1 0 0,0-3 0 0,0 1-32 15,0-4 0-15,-1-3 0 0,-1 1 0 0,1-3 0 16,1 0 0-16,0-1 0 0,-2 0 0 0,0-2-128 0,-2-2 0 16,-2-1 0-16,6-2 128 15,-4-1-1024-15,-4-3-224 0,-2-2-32 0,-4 3-14720 16</inkml:trace>
  <inkml:trace contextRef="#ctx0" brushRef="#br1" timeOffset="128156.77">21682 15443 11055 0,'-2'-13'976'0,"2"6"-784"16,-1 0-192-16,1-3 0 0,0 2 1472 0,0-4 256 15,0-2 64-15,0 4 0 0,0 1-192 0,0 2-16 16,0-4-16-16,0 4 0 0,0 7-320 0,0 0-64 15,0 0-16-15,0 0 0 0,0 0-272 0,0 0-64 16,0 0-16-16,-1 8 0 0,1 2-400 0,-3 6-80 16,2 1-16-16,0 4 0 0,-1 3 0 0,0 5 0 15,-1 3 0-15,0 5 0 0,0 2-96 0,-3 3-32 16,-1 4 0-16,-2 0 0 0,0-1 0 0,-1 2-16 16,-2-3 0-16,-1-2 0 0,-1-3 64 0,1-3 16 15,-1-6 0-15,-4 14 0 0,3-5 224 0,5-11 48 16,1-6 16-16,4-4 0 0,1-2-208 0,3-4-32 15,2 0-16-15,3-6 0 0,-4-6-32 0,9 9-16 16,1-3 0-16,4 2 0 0,0-2-80 0,1-1-16 0,2 4 0 0,1-4 0 16,-2 0-144-16,2 3 0 0,0-3 144 15,2 1-144-15,0 1 0 0,2-3 144 0,2-1-144 0,-4 3 0 16,2-1 128-16,0-3-128 0,-1-1 0 0,0 3 0 16,-4-1 0-16,1-2-144 0,-1-1-16 0,-2-2 0 15,-2-2-1696 1,-2 0-320-16,-3-4-80 0,-2 1-12848 0</inkml:trace>
  <inkml:trace contextRef="#ctx0" brushRef="#br1" timeOffset="128467.09">22360 15705 22111 0,'-11'4'976'0,"11"-4"208"0,-10 0-944 0,1 1-240 16,9-1 0-16,-8 6 0 0,2-1 1408 0,6-5 256 15,-3 9 32-15,3-9 16 0,0 0-448 0,8 9-96 16,-8-9-16-16,14 4 0 0,4-2-304 0,2 0-64 0,2-4-16 0,4 1 0 15,5-4-192-15,1 3-32 16,2-1-16-16,-2-1 0 0,2 0-272 0,-3-1-48 16,-5 1-16-16,-3 2 0 0,0 2-192 0,-4 0 0 15,-4 0 0-15,-2 2 0 16,-13-2-1872-16,5 4-272 0,-2 4-48 0</inkml:trace>
  <inkml:trace contextRef="#ctx0" brushRef="#br1" timeOffset="128615.7">22323 15984 10127 0,'0'0'448'0,"0"0"96"0,0 0-544 0,0 0 0 0,0 0 0 0,0 0 0 16,13 5 3680-16,1-3 624 0,3-2 128 0,3 0 32 15,5-2-2960-15,5 2-592 0,3-2-112 0,1 1-32 0,0-2-256 0,1-1-48 16,-4 2-16-16,1-1 0 16,0 1-1536-16,-1 2-304 0,-5-5-64 0</inkml:trace>
  <inkml:trace contextRef="#ctx0" brushRef="#br1" timeOffset="128978.03">23297 15346 21935 0,'0'0'960'0,"0"0"224"0,0 0-944 0,0 0-240 15,0 0 0-15,0 0 0 0,0 0 1024 0,0 0 176 0,-5 12 16 16,0-2 16-16,1 3-112 0,0 1-32 16,1 0 0-16,-3 3 0 0,1 5 0 0,2 1-16 0,0 0 0 0,-1 6 0 15,0 0-272-15,2 3-48 0,-1-2-16 0,1-3 0 16,-1 2-112-16,3-1-32 0,2-5 0 0,0 0 0 15,1-4-192-15,0-2-32 0,4-2-16 0,0 0 0 16,4-2-176-16,1-4-48 0,1 1 0 0,2-5 0 16,3-2-128-16,2-2 128 0,2-2-128 0,-2-3 128 15,3-4-336-15,1-1-80 0,2-2-16 0,-2 1 0 16,0-3-2096-16,-1 3-416 0,0 0-96 0</inkml:trace>
  <inkml:trace contextRef="#ctx0" brushRef="#br1" timeOffset="129228.69">23746 15398 6447 0,'0'0'576'0,"0"0"-576"16,0 0 0-16,0 0 0 0,-3 11 5072 0,2-1 912 16,0 5 176-16,-2 7 48 0,-1 2-4096 0,1 4-832 15,-1 3-144-15,-1 4-48 0,0 2-192 0,-2 2-32 16,1 0-16-16,-3 1 0 0,-2-2-80 0,0 4-32 15,1-1 0-15,0 3 0 0,1-2-240 0,0 1-48 16,3 0-16-16,1-2 0 0,1 2-304 0,1-1-128 16,3-4 0-16,0-2 128 15,0-4-480-15,3-5-96 0,1-6-32 0,1 2 0 16,0-10-1536-16,3-2-304 0,-1-1-64 0,3-6-7552 16,2-3-1520-16</inkml:trace>
  <inkml:trace contextRef="#ctx0" brushRef="#br1" timeOffset="129609.33">23788 14970 17503 0,'0'0'1552'0,"0"0"-1232"0,0 0-320 0,7-5 0 0,4 1 1472 0,0 3 256 16,3 1 32-16,4 6 16 0,1 1-816 0,4 5-176 15,3 4-16-15,5 5-16 0,-1 2 224 0,5 6 48 16,2 1 16-16,-2 9 0 0,0 3-96 0,-1 2-32 16,-4 3 0-16,0 5 0 0,-4 2-208 0,0 4-64 15,-2 5 0-15,-2-1 0 0,-3 3-288 0,-3 2-64 16,-2-1-16-16,-6 3 0 0,-7-2 48 0,-4-1 16 0,-4-1 0 15,-5 1 0-15,-3-6 64 0,-1-4 16 16,-3-1 0-16,-3-5 0 0,-2-1 96 0,-7-7 32 16,0-2 0-16,-3 0 0 0,-4-5-176 0,0-3-48 15,-1-5 0-15,2-3 0 16,0-1-976-16,1-9-208 0,2-3-32 0,5-4-11216 16,0-4-2240-16</inkml:trace>
  <inkml:trace contextRef="#ctx0" brushRef="#br1" timeOffset="131370.74">26560 12835 3679 0,'0'0'320'0,"0"0"-320"0,0 0 0 0,0 0 0 16,0 0 3696-16,0 0 656 0,0 0 144 0,0 0 32 15,0 0-2240-15,0 0-448 0,14 3-96 0,1-3-16 0,3-1-112 0,5-1-16 16,4 0-16-16,2 1 0 0,1-1-528 0,4-2-96 15,1 4-32-15,1-4 0 0,-1-1-416 0,3 2-96 16,4 1-16-16,-1-1 0 0,-2 2-176 0,0-2-32 16,-3 2-16-16,1-1 0 0,-1-1-176 0,0 3 0 15,-7 3 0-15,-5-1-176 16,-6-1-2048-16,-6 2-400 0</inkml:trace>
  <inkml:trace contextRef="#ctx0" brushRef="#br1" timeOffset="131517.19">26741 13159 28559 0,'0'0'2544'0,"0"0"-2032"16,0 0-512-16,0 0 0 0,0 0 576 0,11 7 0 15,2 0 16-15,2 0 0 0,3-4 288 0,3-2 48 16,2 0 16-16,8-2 0 0,-1-1-48 0,7-6 0 16,5 2 0-16,3 2 0 0,2-1-384 0,0 0-64 15,1 0-32-15,-3 2 0 16,-4-1-1936-16,-2-1-384 0,-6 0-80 0</inkml:trace>
  <inkml:trace contextRef="#ctx0" brushRef="#br1" timeOffset="132053.71">28617 12414 14735 0,'-12'1'1312'0,"-2"3"-1056"15,-2 1-256-15,-2 1 0 0,0 0 1536 0,-1 2 256 16,0 0 64-16,0 5 0 0,-3-2-384 0,0 4-80 16,-3 2-16-16,1 1 0 0,-1 2-368 0,-2 4-80 15,0 0-16-15,-3 6 0 0,2-2-112 0,4 6-32 16,2 7 0-16,3 3 0 0,1 1-400 0,4 4-96 0,4 2-16 0,4 1 0 16,2 2-256-16,4-2 0 15,4-7 0-15,6 0 0 0,3-6 0 0,6-3 160 16,5-3-160-16,6-6 128 0,7-2-128 0,5-6 160 0,-1-2-160 0,0-6 160 15,-2-2 288-15,3-5 48 0,2-7 16 0,2-1 0 16,1-4 320-16,-1-4 80 16,2-6 16-16,-1-3 0 0,3-3-224 0,-3-2-64 0,-4-3 0 15,-2-2 0-15,-8-7-48 0,-5 0-16 16,-3 0 0-16,-6-7 0 0,-1 0 176 0,-6-7 16 0,-7-1 16 0,-4-1 0 16,-1-2-272-16,-6 0-48 0,-3 4-16 0,-4 6 0 15,-4 11-304-15,-2 5-144 0,-3 1 128 0,-5 7-128 16,-5 5 0-16,-6 3 0 0,-5 7 0 0,-4 1 0 15,-2 2-1760-15,2 4-224 0,3 4-64 0,15 1-17168 16</inkml:trace>
  <inkml:trace contextRef="#ctx0" brushRef="#br1" timeOffset="133631.24">26302 14895 10127 0,'0'0'896'0,"-9"-1"-704"0,-1 0-192 0,0-2 0 16,1 2 2208-16,9 1 416 0,-11 0 64 0,3 1 32 15,-2 3-992-15,10-4-192 0,0 0-32 0,0 0-16 16,-7 4-336-16,7-4-64 0,0 0 0 0,0 0-16 15,0 0-160-15,7 3-16 0,5 0-16 0,1-1 0 16,1-2-48-16,4-1 0 0,1-1 0 0,3 0 0 16,2 0-288-16,1-1-64 0,3 0-16 0,-1-3 0 15,1 1-256-15,0 3-48 0,0-2-16 0,2 0 0 16,-2 2-144-16,-1 0 0 0,-3 1 0 0,-2 0 0 16,-2 0-992-16,-5 2-224 0,-5 1-64 0,-10-2-9056 15,0 0-1824-15</inkml:trace>
  <inkml:trace contextRef="#ctx0" brushRef="#br1" timeOffset="133813.78">26152 15238 17503 0,'-19'9'768'0,"11"-3"176"0,8-6-752 0,0 0-192 16,0 0 0-16,0 0 0 0,7 7 1840 0,3-1 336 0,3-1 64 0,4-2 0 16,4-3-832-16,4-1-160 15,-1-2-32-15,4 2-16 0,4-4-176 0,0 2-16 16,0-1-16-16,1 2 0 0,4-1-480 0,-1 3-80 15,1-1-32-15,0-2 0 0,1 2-400 0,-1 0 0 16,-3 0-192-16,0-2 192 16,-4-1-2304-16,-5-3-352 0,-2-1-64 0</inkml:trace>
  <inkml:trace contextRef="#ctx0" brushRef="#br1" timeOffset="134112.98">26452 14601 19343 0,'0'0'1728'0,"0"0"-1392"0,9-3-336 0,1 0 0 15,2 3 944-15,3 0 112 0,4 0 32 0,3 0 0 16,6 5 64-16,5 3 32 0,5-3 0 0,2 4 0 16,2 1-160-16,0 3-16 0,-1-3-16 0,-2 4 0 15,-1 2-112-15,1 2-32 0,-1 1 0 0,-3 5 0 0,-3 6-384 0,-5 0-80 16,-6 1 0-16,-4 2-16 0,-6 2-112 0,-4 2-32 15,-6 1 0-15,-5 3 0 0,-7-6 32 0,-2 1 16 16,-7 0 0-16,-4-2 0 0,-6-4-112 0,0 1-32 16,-2-1 0-16,0-5 0 0,0-2-128 0,-1-1 0 15,-1-1 144-15,-1-5-144 16,-2-4-1008-16,4-2-272 0,1-6-48 0,6-4-14160 0</inkml:trace>
  <inkml:trace contextRef="#ctx0" brushRef="#br1" timeOffset="138147.48">24853 12339 6447 0,'8'-5'272'0,"-2"4"80"0,-1-1-352 0,1-2 0 15,3 2 0-15,-2-2 0 0,3-1 1664 0,-2 3 256 16,-1-1 48-16,-1 0 16 0,1 2-672 0,-2-1-128 16,-5 2-32-16,0 0 0 0,0 0-96 0,0 0-32 15,0 0 0-15,0 0 0 0,0 9-64 0,-4 2 0 16,-2 2-16-16,-2-1 0 0,-1 2-272 0,-2 3-48 16,-2 1-16-16,0 2 0 0,1 2-96 0,-2 2-32 15,-3-1 0-15,1 6 0 0,-2 0 32 0,1 5 0 16,0 2 0-16,-1 3 0 0,0 5-176 0,1 0-16 15,5 7-16-15,-6 19 0 0,4-5-112 0,6-6 0 0,2 0-16 0,2 1 0 16,0-6-176-16,4 1 0 0,4 0 144 0,1-3-144 16,2-6 176-16,4-1-48 0,4-8 0 0,0-1 0 15,2-5 80-15,-2-5 16 0,3 1 0 0,0-6 0 16,2 0-80-16,-2-4-16 0,0 0 0 0,-2-4 0 16,-2-5-128-16,2 1 0 0,-4-4 144 0,2-3-144 15,-1-2-368-15,-2-2-144 16,-2-5-16-16,1-3-9328 0,-2-7-1872 0</inkml:trace>
  <inkml:trace contextRef="#ctx0" brushRef="#br1" timeOffset="138547.21">25189 12541 16991 0,'0'0'752'0,"0"0"144"0,0 0-704 0,0 0-192 16,0 0 0-16,0 0 0 0,0 0 784 0,0 0 128 16,0 0 32-16,-7 10 0 0,2 2 96 0,0 2 32 15,-5 2 0-15,2 3 0 0,1 4-128 0,0 4-32 16,1-3 0-16,1 5 0 0,1-2-64 0,2 3-16 15,-1-3 0-15,3 1 0 0,3 1-240 0,-1-6-48 0,2-1-16 0,0-3 0 16,1-1-272-16,1-3-48 16,0-1-16-16,2-4 0 0,0 0 48 0,1-2 0 0,1-2 0 0,1-3 0 15,1-3 160-15,0-3 48 0,1-2 0 0,5 0 0 16,0 0-64-16,2-4-16 0,-2 0 0 0,3-1 0 16,2 1-240-16,-2-2-128 0,-4 2 160 0,3-4-160 15,-3 5 0-15,1-2 0 0,-1 0 0 0,-1 0 0 16,1-4-1776-16,-3 1-336 0,-3 0-80 0,1-1-12080 15</inkml:trace>
  <inkml:trace contextRef="#ctx0" brushRef="#br1" timeOffset="138814.24">25599 12469 7359 0,'0'0'656'0,"0"0"-528"16,0 0-128-16,0 0 0 0,-6 2 3152 0,-1 4 608 15,1 7 112-15,1 2 32 0,0 2-2096 0,-1 2-400 16,-3 3-96-16,0 6-16 0,0 3-80 0,1 6-32 16,1 4 0-16,-1 5 0 0,0 2-160 0,2 4-16 15,1 3-16-15,0 1 0 0,-1 0-288 0,3 2-48 16,0-1-16-16,2 0 0 0,0 2-352 0,2-1-80 16,2-4-16-16,1-6 0 0,1-1-192 0,-2-6 0 15,1-6 128-15,0 0-128 0,0-2 0 0,0-9 0 16,-2-5 0-16,3-4 0 15,-1-2-288-15,1-7-96 0,-5-6-32 0,0 0 0 16,12-6-2160-16,0-4-432 0,1-4-96 0,-2-4-16 0</inkml:trace>
  <inkml:trace contextRef="#ctx0" brushRef="#br1" timeOffset="139164.69">25668 12127 16575 0,'-1'-11'1472'0,"-1"3"-1168"16,5-4-304-16,2 5 0 0,1-2 1072 0,3 4 144 15,1 3 48-15,2 1 0 0,-1 1-304 0,4 1-48 16,1 1-16-16,0 5 0 0,2 5-16 0,4 4-16 15,-2 4 0-15,2 11 0 0,2 5-160 0,0 6-48 16,-1 7 0-16,2 6 0 0,2 4 64 0,-2 8 16 16,-1 2 0-16,-2 8 0 0,-7 8 32 0,-3 5 16 15,-5 2 0-15,-4 3 0 0,-4 0-224 0,-2-2-48 0,-6 2-16 0,-3-3 0 16,-6-9-160-16,0-6-16 16,-2-3-16-16,-1-6 0 0,2-1 32 0,-4-6 16 0,-2-3 0 0,2-6 0 15,0-6-224-15,2 0-128 0,1-8 160 0,0-6-160 31,2-10-1472-31,4-4-384 0,0-5-64 0,3-9-32 0</inkml:trace>
  <inkml:trace contextRef="#ctx0" brushRef="#br1" timeOffset="140518.96">29849 2665 2751 0,'0'0'256'0,"0"0"-256"0,3-10 0 0,1 5 0 16,-4 5 1152-16,8-9 176 0,-1 2 32 0,0-2 16 0,-1 3-816 0,-1 1-176 15,0-3-16-15,0 2-16 0,0 0-64 0,-5 6-16 16,0 0 0-16,3-12 0 0,-2 3 192 0,-1 9 48 16,2-7 0-16,-2 7 0 0,1-7-192 0,-1 7-16 15,0 0-16-15,0 0 0 0,0 0-64 0,2-10-16 16,-2 10 0-16,0 0 0 0,0-9 352 0,0 9 64 16,0 0 16-16,4-9 0 0,-4 9 176 0,0 0 32 15,0 0 16-15,0 0 0 0,4-6-96 0,-4 6-32 16,0 0 0-16,0 0 0 0,0 0-128 0,0 0-32 15,0 0 0-15,0 0 0 0,0 0-256 0,8 10-48 16,-2 4-16-16,-1 0 0 0,-1-1-80 0,-2-2-32 16,1 3 0-16,-2 4 0 0,1 2-16 0,-2 6 0 0,-2-1 0 15,1 4 0-15,0-2 64 0,-1 5 16 0,1 0 0 0,-3 0 0 16,-2-1-16-16,0 2 0 0,-1 0 0 0,1 0 0 16,0-2 64-16,0-2 16 0,1-1 0 0,0-4 0 15,0-1 32-15,1 0 0 0,1-4 0 0,0-1 0 16,-1-4-32-16,2-1 0 0,0-1 0 0,1-2 0 15,-1 1-80-15,2-11-32 0,-4 12 0 0,4-12 0 16,0 0 16-16,0 0 0 0,0 0 0 0,0 0 0 16,0 0 96-16,0 0 32 0,0 0 0 0,0 0 0 15,0 0 16-15,0 0 16 0,0 0 0 0,10-6 0 16,-2 1-208-16,0 1-128 0,1-4 160 0,2 3-160 16,-4 0 144-16,5 0-144 0,0-2 128 0,2 3-128 15,0 0 128-15,3-1-128 0,-1 1 0 0,2 2 128 16,-1 2-128-16,2 1 0 0,1-1 0 0,2 0 0 0,-6 0 0 15,7 1 0-15,0 2 0 0,0 0 0 0,-3-5 0 0,3 4 0 16,-3 1 0-16,-1 0 0 0,-3-2 128 0,-1-1-128 16,-1 0 0-16,-1 0 128 0,-2 0-128 0,1 0 128 15,-2-1-128-15,-10 1 128 0,10-3-128 0,-1 0 128 16,-9 3-128-16,9-5 128 0,0 0-400 0,-9 5-96 16,6-7-16-16,-1-1 0 15,-5 8-2144-15,4-9-432 0,-4-4-96 0</inkml:trace>
  <inkml:trace contextRef="#ctx0" brushRef="#br1" timeOffset="140866.53">30592 2564 15663 0,'-2'-10'1392'0,"-2"0"-1120"0,-1 0-272 0,5 10 0 16,-5-6 400-16,5 6 32 0,-7-6 0 0,7 6 0 16,0 0 16-16,0 0 0 0,-9 2 0 0,9-2 0 15,-9 6-128-15,3 7 0 0,-2 0-16 0,3 3 0 16,0-1 176-16,3 6 32 0,-1 3 16 0,2 1 0 16,1 7-32-16,0 1-16 0,0-2 0 0,-1 4 0 15,-1 6 256-15,0 3 48 0,-2 6 16 0,-1 2 0 16,2-2-48-16,1-2-16 0,-2 1 0 0,3-2 0 15,-2-6-224-15,1 1-32 0,-1 3-16 0,1-9 0 0,-1 0-144 16,1 0-48-16,-1-2 0 0,-1-1 0 0,0-4-80 0,1 2-32 16,0-2 0-16,-1-4 0 0,-3 2-16 15,4-5 0-15,-3-3 0 0,1-3 0 0,-2-1-144 16,0-2-224-16,-2 1 48 0,1-1-9456 16,2-5-1888-16</inkml:trace>
  <inkml:trace contextRef="#ctx0" brushRef="#br1" timeOffset="146838.63">27803 14772 7359 0,'0'0'320'0,"0"0"80"0,-10 2-400 0,10-2 0 16,-7 7 0-16,-1 0 0 0,0-2 2064 0,3 3 336 16,5-8 64-16,-2 14 16 0,0 0-1328 0,4 1-256 0,-2-15-48 0,7 15-16 15,2 1-32-15,1-2-16 0,2 0 0 0,3 0 0 16,3-5-64-16,1-1-16 0,0-2 0 0,1-1 0 16,3-3 96-16,4-6 16 0,2-1 0 0,2 0 0 15,-2-5-112-15,3 1-32 0,1-5 0 0,0 0 0 16,2 3-304-16,1-5-64 0,-3-3-16 0,-3 2 0 15,-3 1-288-15,-1 1 160 0,-5 0-160 0,-2 0 128 16,-3-1-128-16,-4 2 128 0,-2-2-128 0,-1-2 128 16,-2 0 64-16,-4 0 16 0,1-1 0 0,-2 0 0 15,-2-1 80-15,-2 0 16 0,0-5 0 0,-2 5 0 16,-1 1-32-16,0 4 0 0,-2 1 0 0,2 6 0 16,0-1-64-16,5 9-16 0,-9-1 0 0,0 4 0 15,-1 3-64-15,1 3 0 0,-1 5-128 0,1 5 192 16,-1 5-192-16,0 5 0 0,0 1 0 0,1 3 0 15,0 7 0-15,0 3 0 0,0 7-128 0,-1 2 128 0,-1 2 0 16,-2 1 0-16,1 1-128 0,-3 2 128 0,0-4 0 0,-2-2 0 16,1-3 0-16,-1-1 0 0,0-5 0 0,1-3 0 15,2-6 0-15,3-2 0 0,-2-7 256 0,4-1-32 16,3-5-16-16,2-3 0 0,2-6 112 0,2-10 0 16,0 0 16-16,0 0 0 0,0 0 48 0,0 0 16 15,8-5 0-15,4-4 0 0,2 0-400 0,0-4 0 16,2-1 128-16,1 3-128 0,-1-3 0 0,3 4 0 15,1 1 0-15,-1 5 0 0,0-2 0 0,0 6 0 16,-1 5 0-16,-2 0 0 0,-1 1-160 0,-1 5 160 16,0 1 0-16,0-1-144 0,-2 2 144 0,-2 1 0 0,-1-1-144 0,-2 1 144 15,-1 0 0-15,-3 1 0 0,0-1 0 0,1-3 0 16,-3 2 0-16,0 0 0 0,-1 0 0 0,0-2 0 16,-1 2 192-16,1-3-64 0,0 1 0 0,0 2 0 15,2-2 16-15,1 1 0 0,1 1 0 0,1-3 0 16,1 2-16-16,2 0 0 0,1-2 0 0,4 0 0 15,-1-3 32-15,2-1 0 0,3 0 0 0,2-2 0 16,2 2-160-16,1-3 160 0,-2 0-160 0,1-6 160 16,0 3-320-16,2-1-64 0,-1-4-16 0,1 1-11664 15,-3-6-2320-15</inkml:trace>
  <inkml:trace contextRef="#ctx0" brushRef="#br1" timeOffset="147322.46">28847 15045 12895 0,'0'0'576'0,"0"0"112"0,-9 4-560 0,9-4-128 0,0 0 0 0,0 0 0 15,0 0 1984-15,0 0 384 0,5 10 64 0,3-6 0 16,2-4-816-16,4-3-160 0,2-1-48 0,3-2 0 16,3 0-80-16,2-1-32 0,0-4 0 0,2 1 0 15,3 2-336-15,0 1-64 0,-1-5 0 0,3 3-16 16,1 2-224-16,-1 0-32 0,1 0-16 0,-1 2 0 15,-3 1-336-15,-3-1-64 0,-3 2-16 0,-5 2 0 16,-4 0-464-16,-4 1-112 0,-9 0 0 0,0 0-16 16,0 0-2816-16,-11 12-560 15</inkml:trace>
  <inkml:trace contextRef="#ctx0" brushRef="#br1" timeOffset="147465.85">28865 15288 20271 0,'0'0'896'0,"0"0"192"0,0 0-880 0,0 0-208 16,0 0 0-16,9 5 0 0,6-1 2496 0,4-2 448 15,1-2 80-15,6-1 32 0,-1-3-1840 0,6-1-384 16,3-5-64-16,4 2 0 0,4-3-224 0,2 4-32 16,5 1-16-16,-1 2 0 15,-1-2-816-15,-2-3-144 0,-5 3-48 0,-3 2-9776 16,-5-5-1952-16</inkml:trace>
  <inkml:trace contextRef="#ctx0" brushRef="#br1" timeOffset="148737.82">29730 14348 8287 0,'0'0'368'0,"0"-8"80"0,-1-4-448 0,2 5 0 0,2-5 0 0,1 6 0 16,-4 6 2112-16,6-8 320 0,2 3 80 0,2 0 16 16,5-1-1504-16,-3 2-320 0,2 1-48 0,2-2-16 15,2-2 128-15,1 3 32 0,0-1 0 0,0-2 0 0,1 2-16 0,2 3 0 16,0-1 0-16,-2 3 0 0,-1-1-176 0,-4 3-32 16,1 1-16-16,-4 2 0 0,-2 3-368 0,-3-1-192 15,-3 6 192-15,-2-2-192 0,-2 2 224 0,-2 1-64 16,-4-1-16-16,0-2 0 0,-2 2 112 0,0 2 32 15,-3-1 0-15,3-1 0 0,-1 0-96 0,0 1 0 16,0-6-16-16,2 3 0 0,1-5-176 0,4 4 0 16,4-3 144-16,1 1-144 0,-3-8 160 0,10 7-32 15,1 0-128-15,3 2 192 0,2 0 192 0,-1 0 48 16,3-3 0-16,2 6 0 0,-2-1-256 0,-2 1-48 16,-1 0-128-16,-2 2 192 0,-3-2-192 0,-3 2 0 15,-3 0 128-15,-3 2-128 0,-4-5 0 0,-3 3 176 0,-4 1-176 16,-3 0 160-16,-5 0 288 0,2-2 48 0,-7 2 16 0,-1-1 0 15,0 2-256-15,-6-5-32 0,1-2-16 0,2 0 0 16,2-3-208-16,2-2 176 0,1-2-176 0,5 0 160 16,3-4-160-16,3-1 0 0,3 0 0 0,8 3 0 31,-6-6-1008-31,6 6-80 0,7-10 0 0,3 4-16 16,4-1-2288-16,4-1-464 0</inkml:trace>
  <inkml:trace contextRef="#ctx0" brushRef="#br1" timeOffset="149122.48">30354 14238 17503 0,'0'0'768'0,"9"-10"176"0,-1 1-752 0,2-1-192 16,0 2 0-16,3 0 0 0,0 3 2352 0,-1 2 432 15,1 0 96-15,1 0 0 0,0 2-1600 0,0-1-336 16,0 2-64-16,-2 2-16 0,-12-2-352 0,11 5-64 16,-1 0 0-16,-2 3-16 0,-8-8-208 0,9 9-32 15,-3 4-16-15,-1-2 0 0,-1 2 16 0,-4 1 0 16,0 0 0-16,-4 2 0 0,-1 5 32 0,-3-1 16 16,1 4 0-16,-3 1 0 0,-2-2-96 0,1 1-16 15,1 1 0-15,-1-5 0 0,1-6-128 0,1-1 160 16,4 1-160-16,1 1 160 0,1-2-32 0,5-3-128 15,-2-10 192-15,9 11-64 0,2-1 144 0,2-1 32 0,1-5 0 16,4 0 0-16,1-3 112 0,1 2 32 0,2-2 0 0,3 0 0 16,0-3-304-16,-1-2-144 0,0 1 160 0,-3 1-160 15,0-1 0-15,-3 2 128 0,-3-3-128 0,-2 0 0 32,-2 3-1056-32,-11 1-256 0,0 0-48 0,0 0-9376 0,0 0-1872 0</inkml:trace>
  <inkml:trace contextRef="#ctx0" brushRef="#br1" timeOffset="149372.96">29758 15156 27119 0,'0'0'1200'0,"0"0"256"0,0 0-1168 0,0 0-288 0,10-4 0 0,6 0 0 0,5-1 608 0,9-1 64 16,5 0 16-16,5 1 0 0,3-7 16 0,8 3 0 16,3 0 0-16,7 3 0 0,4-1-192 0,2 2-48 15,1-1 0-15,-3-1 0 0,-3 4-288 0,-2 0-176 16,-8-1 192-16,-4-1-192 0,-5 3 0 0,-6 2-272 16,-4 1 16-16,-7-1-9728 15,-7-3-1936-15</inkml:trace>
  <inkml:trace contextRef="#ctx0" brushRef="#br1" timeOffset="149756.03">30117 15318 12895 0,'0'0'1152'0,"0"0"-928"0,2-7-224 0,-2 7 0 16,0 0 2672-16,0 0 480 0,0 0 112 0,9-2 0 16,-9 2-1808-16,0 0-368 0,7 8-80 0,-4 6-16 0,1 1-336 0,-3 3-64 15,-1 0-16-15,0 2 0 16,-1 4 48-16,-1 3 0 0,-1-4 0 0,-2 5 0 0,4-1-112 0,-2 3-32 15,2-4 0-15,1 1 0 0,0-6-224 0,2 0-32 16,1 0-16-16,5-3 0 0,-2-4 32 0,2-2 0 16,2-3 0-16,2-1 0 0,4-6-16 0,0 0 0 15,2-5 0-15,1-1 0 0,1-5-224 0,1 2-208 16,0-6 32-16,-2-1 16 16,-2-4-2144-16,-2-1-448 0,-2-2-64 0,0 0-10416 0</inkml:trace>
  <inkml:trace contextRef="#ctx0" brushRef="#br1" timeOffset="149926.39">30421 15480 16527 0,'0'0'720'0,"0"0"176"0,0 0-720 0,0 0-176 16,3 12 0-16,-1 2 0 0,-2 2 1648 0,-2-1 288 16,0 3 64-16,1 2 16 0,1 2-352 0,-3 1-64 0,0 1 0 0,0 0-16 15,-1 5-432-15,-1-2-96 0,-2 2-16 0,-1-2 0 16,-3 2-160-16,1 0-48 0,-1 2 0 16,1 0 0-16,-1 0-352 0,2-4-80 0,1 1-16 0,0-4 0 15,5-1-384-15,1 0 0 0,1-4 0 0,1-2 0 31,0 0-1376-31,2-4-352 0,5-2-80 0,-1-6-8240 0,5-4-1664 0</inkml:trace>
  <inkml:trace contextRef="#ctx0" brushRef="#br1" timeOffset="150326.07">31232 14948 15663 0,'0'0'1392'0,"0"0"-1120"0,0 0-272 0,0 0 0 15,0 0 2624-15,11-1 480 0,0-3 96 0,3 1 0 16,2-1-1552-16,1 1-320 0,3-3-64 0,1 1-16 15,5-3-608-15,-2-1-112 0,2 3-16 0,0-3-16 16,-1 3-368-16,-1-1-128 0,1 1 0 0,-4 0 144 31,-1 0-2368-31,-2-1-464 0</inkml:trace>
  <inkml:trace contextRef="#ctx0" brushRef="#br1" timeOffset="150541.03">31265 15166 27647 0,'-13'1'2448'0,"1"2"-1952"0,12-3-496 0,0 0 0 0,-5 9 2112 16,5-9 320-16,0 0 64 0,0 0 0 0,12 7-1552 0,-1-1-320 15,6 1-64-15,1-5-16 0,1-2-176 0,6 2-48 16,2-2 0-16,2 0 0 0,1-2-464 0,1 0-112 16,-2-5 0-16,2 1-11376 15,-1 1-2256-15</inkml:trace>
  <inkml:trace contextRef="#ctx0" brushRef="#br1" timeOffset="151259.04">32526 14566 11967 0,'0'0'1072'0,"0"0"-864"0,1-10-208 0,1-2 0 15,0 5 1584-15,-1-4 272 0,-2 3 48 0,-1-3 16 16,0 1-432-16,-2 1-80 0,-1 0 0 0,-1 1-16 0,-5 1-304 0,1 0-48 15,-2 3-16-15,-4 4 0 0,-2 0-64 0,-2 2-32 16,-3 3 0-16,-1 6 0 0,-1 0-256 0,11-5-48 16,-3 6-16-16,-1-2 0 0,1 4 0 0,-3 2 0 15,1 5 0-15,0 0 0 0,0 1-288 0,-14 21-48 16,7-6-16-16,4-1 0 0,4-5-256 0,5-3 128 16,5-1-128-16,4-4 0 0,2 0 128 0,6 1-128 15,3-2 0-15,2-1 0 0,3 2 128 0,1 1-128 16,3-1 144-16,2-3-144 0,-1 0 160 0,3 1-160 15,-1 1 160-15,-7-12-160 0,0 5 160 0,2 0-160 16,-1 1 160-16,1-4-160 0,-1 4 256 0,-3-2-64 0,-1 1 0 16,4 13 0-16,-5-3 0 0,-4-2-16 0,-3 3 0 15,-3-2 0-15,-3-1-176 0,-3 3 192 0,-2 0-192 16,5-11 192-16,-1 1 16 0,-3 2 16 0,-3-1 0 16,1-1 0-16,-1 0 32 0,0-2 16 0,-1 1 0 0,-10 10 0 15,3-8-48-15,2-6-16 0,0 1 0 0,4-6 0 16,1-2 0-16,1 0 0 0,2-6 0 0,-1-1 0 15,3-4-48-15,-1-3-16 0,-2-1 0 0,4-6 0 16,-1-2-144-16,2-1 0 0,1-8 0 0,0 0 128 16,2-2-128-16,4-1 192 0,5 4-192 0,1-1 192 15,3 6-192-15,3 0 0 0,0-4 0 0,2 2 0 16,0 0 0-16,3 3-144 0,0 1 144 0,0 0-160 16,2-1 160-16,-7 10 0 0,3 0 160 0,3-5-160 15,4 0 0-15,0-2 0 0,2-2-128 0,1-4 128 0,1-1 0 16,20-20 0-16,-8 4 0 0,-5 5 0 0,-3 3 0 15,-3 5 0-15,-4-1 0 0,-6 4 0 0,-4-3 0 16,-3 4 0-16,-2-3 0 0,-3 1 0 0,-3 0 0 0,-3 2 0 16,-3 1 144-16,-3 2-144 0,0 2 208 0,-4 4-32 15,-3 1-16-15,-4 1 0 0,-2 3-160 0,-4 0 160 16,-7 6-160-16,-2 2 160 0,-2 0-160 0,-3 2-256 16,-1 2 64-16,17-1 16 15,0 2-2336-15,-1-2-480 0</inkml:trace>
  <inkml:trace contextRef="#ctx0" brushRef="#br1" timeOffset="155442.51">1225 17710 13823 0,'-9'0'1216'0,"9"0"-960"0,-8 6-256 0,8-6 0 15,-12 7 1728-15,3-2 288 0,9-5 64 0,-6 10 16 16,0-2-1184-16,6-8-224 0,-3 13-48 0,3-13-16 16,1 10-272-16,2-1-48 0,-3-9-16 0,6 7 0 15,-6-7 96-15,10 9 32 0,2-5 0 0,2 1 0 16,0 0-208-16,2-2-32 0,3-1-16 0,2-2 0 16,2 2 160-16,2-1 48 0,3 0 0 0,2-1 0 15,2 0 128-15,4-1 16 0,1 1 16 0,-3-1 0 16,-1-1 64-16,0 1 16 0,5 1 0 0,0 0 0 15,-1 0-96-15,4 1 0 0,3 1-16 0,0 0 0 16,0 1-192-16,7-1-48 0,2 3 0 0,-2-2 0 16,-3-2-64-16,2 2-32 0,-2-2 0 0,3 2 0 0,1-1-160 15,4 3 0-15,3-2 0 0,3-2 128 0,-2 2-128 0,-2-3 0 16,-6-3 0-16,4 2 0 0,1-2 0 0,2 1 0 16,3-3 0-16,0 1 0 0,5 1 0 0,-1-3 128 15,-3-3-128-15,2 1 0 0,1-4 0 0,3 3 0 16,2 2 0-16,1 0 0 0,3-5 0 0,0 1 0 15,-3 1 128-15,-2-2-128 0,3 5 0 0,4-4 128 16,4 3-128-16,-1-4 128 0,-1-1 0 0,0 3 0 16,1-2 0-16,2 3 0 0,5-3-128 0,0 0 0 15,-4 0 0-15,3-1 128 0,0-1-128 0,3 0 0 16,2 3 0-16,1-2 128 0,-3-2-128 0,1 1 0 16,-4-1 0-16,5 2 0 0,0-2 0 0,2 1 0 0,-3 1 128 0,-1 3-128 15,-1-4 0-15,5 5 0 16,2-2 0-16,-1 2 0 0,-6 0 0 0,-2 2 0 0,2-1 0 0,3 2 0 15,5-1 0-15,-1 0 0 0,-5 2 0 0,1-1 0 16,-4 2 0-16,5 0 0 0,6 3 0 0,-3-3 0 16,-3-1 0-16,2 3 0 0,1 0 0 0,3 0 0 15,-2-2 0-15,-2 0 0 0,-2-2 0 0,3 2 0 16,4 2 0-16,-1-4 0 0,-2-2 0 0,0 1 0 16,1 0 0-16,3 0 0 0,6 2 0 0,-3-4 0 15,-2 0 0-15,5 0 0 0,3 4 0 0,4-4 0 16,-1 1 0-16,4-3 0 0,1 4 0 0,4-2 0 15,3 1 0-15,0 3 0 0,-2-6 0 0,2 4 0 16,4 0 0-16,0 0 0 0,-5 4 0 0,4-4 0 16,4 3 0-16,-5 2 0 0,-5 1 0 0,1 1 128 15,3-2-128-15,-4 1 0 0,-9-1 0 0,2 0 0 0,5 2 0 16,-6-2 0-16,-3-1 0 0,-4 2 0 0,3 1 0 0,2-3 0 16,-1 2 0-16,0 0 0 0,-5-3 0 0,3 3 0 15,2-1 0-15,-1 0 0 0,-5-3 0 0,0 2 0 16,1 2 0-16,0 1 0 0,3-3 0 0,-2 1 0 15,-7 1 0-15,4 1 0 0,2 0 0 0,-3 0 0 16,1-3 128-16,-3 3-128 0,-2 3 0 0,1-1 0 16,3 2 0-16,-3-1 0 0,-7-2 0 0,-1 1 0 15,1 1 0-15,2 2 0 0,0-1 0 0,-1 0 0 16,-6-1 0-16,1 3 0 0,0-1 0 0,2-3 0 16,0 2 0-16,-2 2 0 0,-3-3 0 0,4-1 0 15,0 0 0-15,1 0 0 0,2 1 0 0,-2-1 0 0,-2 2 0 16,0 0 0-16,-2 0 0 0,3 1 0 15,5-3 0-15,-5 2 0 0,-4 0 0 0,3-1 0 0,0 0 0 0,-2 1 0 16,2 1 0-16,-3-2 128 0,-3-1-128 0,0 2 0 16,0-1 0-16,1 1 0 0,6-2 0 0,-4-2 0 15,-3-2 0-15,0-1 0 0,0 3 128 0,5 0-128 16,1-1 0-16,1-1 0 0,-4 1 0 0,2 0 0 16,0 0 0-16,2-1 0 0,3 4 0 0,-2-4 0 15,-5 0 0-15,0 2 0 0,1 0 0 0,1 0 0 16,3-1 0-16,-2-1 0 0,-4 0 128 0,0-1-128 15,-1 6 0-15,4-2 0 0,2-1 0 0,-2-1 128 16,-5 2-128-16,0-1 0 0,0 0 0 0,6 1 0 16,0 1 192-16,-2-1-64 0,-2 0 0 0,-1 0 0 15,-1 1 16-15,5-1 0 0,0 0 0 0,0 2 0 16,-3-2 48-16,-2 3 0 0,1-2 0 0,2 1 0 16,2 2-192-16,0-1 128 0,-3 0-128 0,3-1 128 0,0-1-128 0,1 1 0 15,2 1 144-15,-2 0-144 0,-3-3 0 0,2 2 128 16,0-2-128-16,4 2 0 0,1 2 0 0,-3 0 0 15,-3-5 0-15,-1 2 0 0,2 2 0 0,4-1 144 16,3 1-144-16,-3-2 0 0,-3-2 128 0,0 4-128 16,3-2 0-16,2 1 0 0,4-3 0 0,-5 0 0 15,-1 0 0-15,0-1 0 0,1-1 0 0,3 1 0 16,4 0 0-16,-1-3 0 0,-8 0 128 0,4 2-128 16,5 1 0-16,1-1 0 0,-3-3 0 0,1 0 0 15,0 1 0-15,4 2 0 0,3 0 128 0,-3-3-128 16,-5-5 0-16,2 5 0 0,1 1 0 0,3-2 0 15,3 1 0-15,-2-1 0 0,-2-3 0 0,4 4 0 0,5-3 0 0,-2 0 0 16,-2-2 0-16,1 2 0 0,3 2 128 0,1-3-128 16,2 0 0-16,-5-2 0 0,1 1 0 0,3 1 0 15,4 0 0-15,-3 0 0 0,-3-1 0 0,2 2 0 16,3-1 0-16,-3 3 0 0,-3 1 0 0,2-3 0 16,1 1 144-16,0 0-144 0,1 0 0 0,-1 2 144 15,-3-4-16-15,3 4-128 0,4 1 192 0,-1-1-64 16,-5-3-128-16,2 4 0 0,2 0 0 0,0-2 128 15,-5 4-128-15,3-1 0 0,-2 0 0 0,2 1 0 16,-1-1 0-16,0 0 0 0,-4 0 0 0,1 0 0 16,3 1 0-16,-4 1 0 0,-2 1 0 0,-1-2 0 15,3 1 0-15,-2 0 0 0,-5 0 0 0,2-1 0 16,-3 0 0-16,1 0 0 0,5-1 128 0,-5 1-128 16,-4 1 0-16,2 0 0 0,-3 0 0 0,1-1 0 0,1 0 0 0,-46 1 0 15,7-5 128-15,4 3-128 16,5-1 0-16,2 3 0 0,1-1 0 0,1 0 0 0,1-2 0 0,4 1 0 15,7 1 0-15,-5 1 0 0,-7-1 0 0,-7 1 0 16,-8 0 128-16,59-3-128 16</inkml:trace>
  <inkml:trace contextRef="#ctx0" brushRef="#br2" timeOffset="164878.21">7642 2005 16575 0,'-5'-18'1472'0,"2"8"-1168"0,1 3-304 0,1-4 0 0,1 4 1024 0,-2-1 160 16,2 8 32-16,0 0 0 0,-1-6 80 0,1 6 32 16,0 0 0-16,0 0 0 0,-3-5-736 0,3 5-144 15,0 0-16-15,0 0-16 0,-10 1-160 0,10-1-16 16,-10 5-16-16,1 6 0 0,0 1-224 0,0 2 144 16,1 2-144-16,0 2 128 0,0 0-128 0,-3 4 160 15,-1 1-160-15,0 3 160 0,-1 6 32 0,2 4 0 16,-3 3 0-16,0 5 0 0,0 9 32 0,-2 5 16 15,0 2 0-15,-1 2 0 0,0 2-96 0,0 0-16 16,0 3 0-16,3-3 0 0,-3-5-128 0,1-1 192 16,1 1-192-16,1-6 192 0,1-5 48 0,2-2 16 15,1-4 0-15,1-1 0 0,1-2 96 0,3-3 32 0,0-4 0 0,0-7 0 16,1-1-144-16,3-1-32 0,2-3 0 16,1-2 0-16,-1-6-32 0,1-2-16 0,-2-10 0 0,8 11 0 15,-8-11 80-15,10 7 16 0,0-2 0 0,2-2 0 16,0-3 0-16,2 0 0 0,3-1 0 0,1-1 0 15,1-1-96-15,1 1-16 0,2-1 0 0,2-3 0 16,1-1-144-16,3 4 192 0,2-3-192 0,3 0 192 16,-2 1-192-16,4 2 160 0,2 1-160 0,5 2 160 15,2 0-160-15,2 0 128 0,5 0-128 0,-1 2 128 16,1 1-128-16,1 0 0 0,1 2 0 0,0 0 0 16,2 0 0-16,2-1 0 0,4 1 128 0,1 2-128 15,3-3 0-15,-3 0 0 0,-1 1 144 0,3-1-144 16,-1-2 0-16,1 3 0 0,3 2 0 0,1-2 128 15,-1-3-128-15,3 2 0 0,-4 0 128 0,1 1-128 0,1-1 0 0,3 0 144 16,0-2-144-16,-1 3 0 0,4-2 160 0,-2-1-160 16,-3 0 128-16,1-2-128 0,0 0 128 0,1 0-128 15,1 1 128-15,1 3-128 0,-3 0 0 0,-2 1 128 16,1-1-128-16,0-2 0 0,0-2 0 0,4 1 0 16,1 2 128-16,-2 2-128 0,-2-1 0 0,0-2 0 15,-4 2 144-15,5-1-144 0,3-1 0 0,-2 2 128 16,2 0-128-16,-1-3 0 0,-2 2 0 0,0-1 144 15,0 0-144-15,2-1 0 0,2 3 128 0,-3-1-128 16,-2 0 0-16,0 2 0 0,0-1 128 0,1 2-128 16,0-1 0-16,3 3 0 0,-2 0 0 0,0-3 160 15,-5 0-160-15,-1 4 128 0,-1-4-128 0,0 1 0 0,-1-1 0 16,3-2 0-16,-3 0 0 0,-3 1 128 0,-3 1-128 0,-2-3 0 16,-2-1 0-16,-2 0 0 0,-1 2 128 15,0-1-128-15,0 1 0 0,-2 1 0 0,-3-2 0 0,-3 1 128 16,-6-2-128-16,-1 0 0 0,-4 1 0 0,-4-2 128 15,-2 0-128-15,0 0 0 0,-5 0 0 0,0 1 128 16,-4-1-128-16,0 0 0 0,-3-1 144 0,0-1-144 16,-1 1 0-16,-1-2 144 0,1 1-144 0,0-3 0 15,-3-2 224-15,1 1-64 0,0-4-16 0,-1-2 0 16,0 1-144-16,-1-4 0 0,-3 1 0 0,2-5 0 16,1-3 128-16,0 1 0 0,-2-2 0 0,1 1 0 15,-1-1-128-15,1-1 0 0,2-5 0 0,0 0 0 16,1-1 128-16,-1-4 0 0,1-4 0 0,1-4 0 15,0 0-128-15,4-5 0 0,-4-4 0 0,4 2 0 16,-1-1 0-16,-1-2 0 0,0 0 0 0,-1 0 0 0,0 3 0 16,0 4 0-16,0 3 0 0,0-2 0 0,-2 4 0 15,0-3 0-15,6-2 0 0,-3 3 0 0,-1-4 0 16,-3 8 0-16,3 3 0 0,-3 0 0 0,-1 4 0 0,-3 1 0 16,0 1 0-16,1 1 0 0,-2 4 0 0,-3 4 0 15,0 1 0-15,-2 2 0 0,0 2-128 0,-2 2 128 16,1 2 0-16,0-1 0 0,-4 5 0 0,0-4 0 15,-2 4 0-15,1 0 0 0,-3 4 0 0,0 0 0 16,-1 0-224-16,-3 2 80 0,-2 0 144 0,0 1 0 16,-2 1 0-16,-1 2-128 0,-1-2 128 0,-1 2 0 15,-3 0 0-15,-4 4-128 0,-2-2 128 0,-3 1 0 0,-1 1 0 16,-2-2 0-16,-5 0 0 0,1 1 0 0,0-1 0 0,-6-1 0 16,1 1 0-16,-5 1 0 0,2-2 0 0,-4 1 0 15,-5 3 0-15,1-3 0 0,-5-2 0 0,0-1 0 16,-1 1 0-16,-1 0 0 0,-2 1 0 0,-4-1 0 15,-5 1 0-15,-2-1 0 0,-2 1 0 0,-1-1 0 16,-1 1 0-16,-1-2 0 0,-2 2 0 0,-4 0 0 16,-1-2 0-16,-1 1 0 0,-1-1 0 0,0 0 128 15,0 0-128-15,-2-1 0 0,-2 1 0 0,0 0 0 16,1 2 0-16,-2-4 0 0,-2-2 0 0,-2 0 0 16,4 1 0-16,0 0 0 0,0 1 0 0,-4 0 0 15,-5 0 0-15,5 0 0 0,1-2 0 0,-1 2 0 16,2 0 0-16,-1 0 0 0,-1 0 0 0,4 0 0 15,-1-1 0-15,1 2 0 0,0 1 0 0,0-1 0 16,-2-4 0-16,4 3 0 0,-1 2 0 0,1 0 0 16,0 0 0-16,0 0 0 0,2-2 0 0,2 1 0 0,3-1 0 15,1 2 0-15,1-1 0 0,1-1 0 0,-1-4 0 16,2 0 0-16,6 3 0 0,1 0 128 0,3-2-128 16,0 1 0-16,-3-1 0 0,3-3 0 0,2 2 0 0,4 0 0 15,3 0 0-15,4 0 0 0,0-1 0 0,1 3 0 16,4-2 0-16,2 2 0 0,3-2 0 0,6 0 0 15,0 0 0-15,6 2 0 0,4-1 0 0,6 2 0 16,2-1 0-16,4 1 0 0,4 1 0 0,3 0 0 16,3 0 0-16,2 0 0 0,8 0 0 0,0 0 0 15,0 0 0-15,0 0 0 0,0 0-192 0,0 0 64 16,16 1 0-16,0 1 0 0,3-2 128 0,2 1 0 16,0-1-144-16,6 0 144 0,3 3 0 0,5-1-176 0,2 1 176 0,5 0-128 15,2 1 128-15,2-1 0 0,0 2 0 16,2 1 0-16,4-3 0 0,3 1 0 0,1-2 0 0,3 3-128 15,5 0 128-15,1-2 0 0,2-2 0 0,2 0 0 16,-2 1 0-16,3 1 0 0,1 3 0 0,5-3 0 16,5 0 0-16,-3-2 0 0,0 0 0 0,1-1 0 15,-2-1 0-15,6 1 0 0,2 1 0 0,0-1-128 16,-2-1 128-16,-1 0 0 0,4-2 0 0,0 0 0 16,4 0 0-16,1 0 0 0,-2 0 0 0,-2 1 0 15,1 1 0-15,3 1 0 0,4 1 0 0,-1-1 0 16,-2-1 0-16,2 0 0 0,0 1 0 0,2 0 0 15,0 2 0-15,0-2 0 0,-3 0 0 0,-1 3 0 16,4-1 0-16,-1 0 0 0,0-2 0 0,-1 0 0 16,-2-2 0-16,2 1 0 0,0 0 0 0,-1 0 0 0,-3-2 0 15,-1-1 0-15,-2-2 0 0,-1 2 0 0,0 0 0 16,0-3 0-16,-6-1 0 0,-4 3 0 0,-2-3 0 16,-3 2 0-16,-1 2 0 0,0-1 0 0,0 0 0 0,-2 1 0 15,-3-2 0-15,-3-1 0 0,-2 2 0 0,-3 0 0 16,-2-1 0-16,-2 2 0 0,1 0 0 0,-2-1 0 15,-1-1 0-15,-4 1 0 0,-4 0 0 0,-2 0 0 16,-5 2 0-16,0 2 0 0,-2-2 0 0,-2 2 0 16,-1 0 0-16,-5-1 0 0,-2 1 0 0,-2 1 0 15,-3 0 0-15,-1 1 0 0,0 1 0 0,-3-1 0 16,0 0 0-16,-1 2 0 0,0 1 0 0,-2 1 0 0,-1-1 0 16,1-2 0-16,-2 3 0 0,1 2 0 0,-1-2 0 15,0-2-128-15,1 1 128 0,-1 3 0 16,0-4 0-16,-1 1 0 0,-9-4 0 0,9 4 0 0,-9-4 0 15,0 0 0-15,9 9 0 0,-9-9-128 0,0 0 128 0,5 9 0 16,-5-9 0-16,1 13 0 0,-1-3 0 16,0-10-128-16,-3 9 128 0,1 2 0 0,-1-2 0 0,-3 2-128 15,1 0 128-15,1 1 0 0,2 4 0 0,-2 0 0 16,-1 2 0-16,0 0 0 0,1-1 0 0,-3 8-128 16,2 4 128-16,-1 3 0 0,-2-3 0 0,1 6 0 15,-1 9 0-15,1 1 0 0,-2 7 0 0,-2 2-128 16,1 3 128-16,-4 3 0 0,2-3 0 0,-2 3 0 15,1 1 0-15,3-4 0 0,2 1 0 0,0 1 0 16,1 1 0-16,2-6-128 0,1-2 128 0,1-3 0 0,1-1 0 16,1-1 0-16,1-2 0 0,0-2 0 15,1-4 0-15,-1-1 0 0,0-3 0 0,0-2 0 0,-1-5 0 0,1-2 0 16,0-4 0-16,0 0 0 0,-3-2 0 0,0 0 0 16,1-6 0-16,-3-1 128 0,0-2-128 0,-3-3 0 15,-1 2 0-15,-1-5 128 0,-1-1-128 0,-2 0 0 16,-1 2 128-16,-3-3-128 0,0-2 128 0,-4 0-128 15,0 1 128-15,-3 0-128 0,-2 1 144 0,-2 2-144 16,-2-5 192-16,-6 1-192 0,-1 0 160 0,-6-1-160 16,-3-1 128-16,-1 0-128 0,-1-3 0 0,0 1 0 15,-6 1 128-15,1 1-128 0,-3 1 0 0,-4-2 0 16,-3 0 0-16,-6-2 0 0,-1-2 0 0,-1 0 0 16,-2 3 0-16,-2-1 0 0,-7 0 0 0,-3 1-176 0,-4-2 176 15,0 4-128-15,1-4 128 0,-2 1 0 16,-4 2 0-16,-3-1-128 0,0-2 128 0,2 0 0 15,1-1 0-15,-5 2 0 0,-7 0 0 0,2-4 0 0,1 2 0 0,1 2 0 16,2 0 0-16,-2-3-128 0,2-1 128 0,3-2 0 16,3 4 0-16,-1-5 0 0,-2 4 0 0,1-5 0 15,3 0 0-15,4 3 0 0,3-1 0 16,-2 2 0-16,-2 3 0 0,1-3 0 0,3 3 0 0,4 1 0 16,2-1 0-16,0 1 0 0,0 1 0 0,-1 1 0 15,4 0 0-15,2-1 0 0,1 2 0 0,4-2-128 16,4 1 128-16,0 1 0 0,-3-1 0 0,3 0 0 15,3-1 0-15,2-2 0 0,4 0 0 0,2 3 0 16,2-1 0-16,0 1 0 0,1 0 0 0,-1 0 0 16,0-2 0-16,2 0 0 0,1-1 0 0,3 1 0 0,3-1 0 15,2 3 0-15,2-2 0 0,5 0 0 0,2 1 0 16,2-3 0-16,4 0 0 0,2 2 0 0,0-5 0 16,2 4 0-16,0 1 0 0,4-4 128 0,3 2-128 0,3 1 0 15,0-1 0-15,3 1 128 0,1 1-128 0,2-3 0 16,4 1 0-16,3 6 0 0,-4-8 0 0,4 8 0 15,2-11 0-15,0 2 0 0,-2 9 0 0,6-13 0 16,2 2 0-16,2 1 0 0,1-4 0 0,2-4 0 16,2 1 0-16,0-2 0 0,-1-2 0 0,2-7 0 15,-2 0 0-15,1-4 0 0,-1-2 0 0,-1-4 0 16,1-6 0-16,0 1 128 0,-2-4-128 0,2-1 144 16,0-4-144-16,0 0 160 0,0 0-160 0,0-2 192 15,-1 1-192-15,0 1 192 0,-1 0-192 0,-2 1 0 0,2-1 0 16,-1 3 0-16,1 4 128 0,-2 6-128 15,-1 5 128-15,0 6-128 0,-2 4 0 0,0 5 0 0,-1 2 0 16,-3 5 0-16,3 1 0 0,-1 3 0 16,-5 8 0-16,0 0 0 0,0 0 0 0,0 0 0 0,0 0 0 0,0 0 0 15,0 0-256-15,0 0 32 0,10 11 0 0,0-2-18064 16</inkml:trace>
  <inkml:trace contextRef="#ctx0" brushRef="#br2" timeOffset="166188.75">8886 18087 13823 0,'0'0'608'0,"-3"-8"128"0,-1-1-592 0,4 9-144 0,-1-10 0 0,-2-1 0 16,2 3 1856-16,1 8 320 0,-2-11 80 0,2 3 16 15,3-2-848-15,-3 10-160 0,4-8-48 0,-4 8 0 16,5-10-448-16,-5 10-80 0,0 0-32 0,11-5 0 0,-2-2-208 0,1 5-64 16,1 1 0-16,0 3 0 0,2 1-64 0,1 3-32 15,0 0 0-15,3 7 0 0,6 1 16 0,2 5 0 16,0 3 0-16,2 3 0 0,-2 8-112 0,2 7 0 15,1 3-16-15,-2 3 0 0,-1 5-48 0,-3 4-128 16,-1 8 192-16,-1-2-64 0,-6 2 0 0,-1-2-128 16,-6 3 192-16,1-6-64 0,-4-2-128 0,-4-2 128 15,-4-5-128-15,-4 1 128 0,2-4 192 0,-3-2 48 16,-1-3 0-16,-1-6 0 0,0 0 176 0,-1-6 32 16,-1-2 16-16,0-3 0 0,1-7-176 0,-2 1-32 15,0-4-16-15,1-1 0 0,0-2-144 0,0-4-32 16,2-5 0-16,0-2 0 0,-1-1 96 0,1-3 16 0,-1-5 0 15,1 0 0-15,3-7 16 0,1-4 16 0,1-6 0 0,4-2 0 16,-3-6-336-16,4-6 144 0,1-4-144 0,2-2 0 16,2-1 0-16,4-5 0 0,2 0 0 0,1 1 0 15,1-1 0-15,2 2 0 0,2 0 0 0,2-1 0 16,1-1 0-16,5 0 0 0,-2 1 0 0,2 0 0 16,1 3 144-16,2-1-144 0,4 0 0 0,-2 2 144 15,-1 0-144-15,-2 0 0 0,6 6 0 0,-5 4 0 16,0 4 0-16,-2 4 0 0,-1 3 0 0,0 5 0 15,0 2-144-15,-2 3 144 0,-4 2 0 0,0 6 0 16,-3-1-144-16,0 5 144 0,0 4 0 0,1 1-144 16,-2 0 144-16,0 4-128 0,-2 3 128 0,2 0-128 15,0 3 128-15,0 3 0 0,0 4 0 0,2 5 0 16,-5 5 0-16,0 2 0 0,0 6 0 0,-3 1 0 16,1 1 0-16,-1 4 0 0,-2-2 0 0,-1 2 0 0,1 2 0 15,-1-5 0-15,0 0 0 0,2 0 0 0,2-3 0 0,1-3-192 16,2-2 64-16,1-4 0 15,1-3-2688-15,1-4-512 0</inkml:trace>
  <inkml:trace contextRef="#ctx0" brushRef="#br2" timeOffset="166502.9">10716 18671 2751 0,'0'0'256'0,"0"0"-256"0,0 0 0 0,0 0 0 16,0 0 4064-16,0 0 768 0,0 0 160 0,0 0 16 15,0 0-2352-15,0 0-480 0,0 0-80 0,5-10-32 16,1 3-672-16,4 0-144 0,3-3-32 0,3 2 0 16,2 0-352-16,4 2-80 0,1-1-16 0,5-1 0 15,3 2-432-15,3-3-80 0,-3 4-32 0,1-3 0 16,-1 2-224-16,-5 2 0 0,-2 0 0 0,-2 0 0 16,-3 2-1104-16,-2 1-320 0,-5-1-64 0,-12 2-8368 15,12 3-1664-15</inkml:trace>
  <inkml:trace contextRef="#ctx0" brushRef="#br2" timeOffset="166701.18">10693 19079 20271 0,'0'0'1792'0,"11"3"-1424"15,2-3-368-15,5 0 0 0,3-1 2368 0,6-2 384 16,5 1 96-16,5-1 16 0,2 1-1728 0,3-1-352 15,0-1-64-15,0 0-16 0,-3-7-464 0,-1 2-112 16,-1-2 0-16,-1 0-128 16,-1 1-1536-16,0-2-432 0,7-9-80 0,-5 3 0 0</inkml:trace>
  <inkml:trace contextRef="#ctx0" brushRef="#br2" timeOffset="167222.4">12771 18276 23039 0,'-5'-16'2048'0,"2"3"-1648"0,1-1-400 0,-1 1 0 0,-1-1 1280 0,1 3 192 16,-1 1 16-16,0-1 16 0,-2 3-768 0,-2-1-160 15,-2 5-16-15,-3 3-16 0,-1 2-240 0,-5 4-48 16,-6 8-16-16,-2 3 0 0,-4 3-240 0,-2 3 0 16,-3 4 0-16,-1 4 0 0,1 5 0 0,3 5 0 15,1 3 0-15,3 1 0 0,2 5 272 0,-1 4 16 16,3 4 0-16,2 6 0 0,3-5-96 0,5 1-32 15,2-4 0-15,4 3 0 0,4-4 96 0,5-5 0 16,5-4 16-16,4-3 0 0,2-2 128 0,7-2 32 16,6-9 0-16,4-2 0 0,6-6-112 0,6-3-32 15,7-3 0-15,6-6 0 0,8-4 208 0,0-10 32 0,-1-4 16 16,1-5 0-16,5-2-128 0,3-4-32 0,3-10 0 0,2 1 0 16,1-4-128-16,-5-3-48 0,-5-4 0 0,-6-5 0 15,-4 2 128-15,-5-5 32 0,-6 0 0 0,-6-5 0 16,-6 0 336-16,-9-3 64 0,-6-1 0 0,-9 1 16 15,-5 0-144-15,-8 6-16 0,-9 9-16 0,-6 5 0 16,-8 5-272-16,-8 3-48 0,-10 7-16 0,-6 4 0 16,-6 8-272-16,-11 2 0 0,-10 3 0 0,-2 3 0 31,-2 2-864-31,3 4-224 0,3 5-64 0,-5-1-12336 0,0 1-2464 0</inkml:trace>
  <inkml:trace contextRef="#ctx0" brushRef="#br2" timeOffset="182295.59">27075 17937 11967 0,'0'0'528'0,"0"0"112"0,0 0-512 0,0 0-128 0,13-5 0 0,-3-2 0 16,-1 2 1440-16,1-1 256 0,0-3 48 0,2 1 16 16,-1-2-1040-16,2 1-208 0,1-2-32 0,1-2-16 15,0 3 16-15,2-3 0 0,-2 1 0 0,-1 0 0 0,1-1 32 0,0 1 16 16,-1 1 0-16,2 0 0 0,-2 5-192 0,-3-1-32 16,1 5-16-16,-4 1 0 0,0 3-48 0,0 6-16 15,-3-2 0-15,-1 8 0 0,-1 1-48 0,0 3-16 16,-3 2 0-16,-1 2 0 0,-1 2 96 0,0 4 32 15,-3-1 0-15,-3 1 0 0,1 0 144 0,-2-2 16 16,-3-1 16-16,-1-3 0 0,1-1 368 0,-2-3 80 16,1-3 16-16,-1-2 0 0,3-1-48 0,2 0-16 15,1-7 0-15,8-5 0 0,0 0-304 0,0 0-64 16,0 0-16-16,0 0 0 0,0-12-160 0,3 1-48 16,2-6 0-16,1 0 0 0,0-2-80 0,5-4-32 15,0-1 0-15,0-1 0 0,0-3-160 0,0 3 0 0,3-3 0 0,0 4 0 16,-1 0 0-16,-1 2 0 15,0 3 0-15,-1 1 0 0,2 2 0 0,-1 4 0 0,-1 2 0 0,-1 6 0 16,-10 4 0-16,13 3 0 0,-2 2-160 0,-2 5 160 16,0 0-128-16,-4 4 128 0,2 1 0 0,-4 3-144 15,0 0 144-15,-3 1 0 0,1 1 0 0,-1-2 0 16,-1-2 0-16,1-1 0 0,0-4 0 0,0-11 0 16,0 0 0-16,0 0 0 0,0 0 0 0,0 0 0 15,0 0 192-15,0 0-16 0,0 0-16 0,10-6 0 16,3-2 32-16,2-7 16 0,3-2 0 0,1-2 0 15,1-1-208-15,3 0 176 0,0-3-176 0,1 1 160 16,0 2-160-16,-1 1 0 0,3-1 0 0,-4 2 0 16,4 1 0-16,-6 6 0 0,1 3 0 0,-4 2 0 15,-1 3 0-15,-1 8 0 0,-5 2 0 0,0 7 0 0,-1-2 0 0,0 6 0 16,-3 5 0-16,-2 0 0 0,-1 2 0 0,-3 3 0 16,-3 3 0-16,1-5 0 0,-2 4 0 0,-1-5 0 15,-3 2 0-15,0-7 0 0,1-1-208 0,0-1-32 16,0 0 0-16,0-4 0 15,2-4-1568-15,3 1-320 0,2-11-64 0,0 0-12848 16</inkml:trace>
  <inkml:trace contextRef="#ctx0" brushRef="#br2" timeOffset="182551.2">28120 18111 28047 0,'0'0'1232'0,"0"0"272"0,0 0-1200 0,0 0-304 0,5 15 0 0,-1 3 0 16,0 0 976-16,-1 2 144 0,1-1 32 0,-1 3 0 16,-3-2-608-16,0 4-112 0,-2 3-32 0,-1-3 0 15,-2 1-160-15,-2-2-48 0,-2 0 0 0,2-1 0 16,-2-3-64-16,1 1 0 0,-1-2-128 0,3-4 192 15,1-3-1136 1,1 0-224-16,4-11-48 0,0 0-8336 0,0 0-1664 0</inkml:trace>
  <inkml:trace contextRef="#ctx0" brushRef="#br2" timeOffset="183111.27">28698 17666 8287 0,'-7'3'736'0,"7"-3"-592"16,-6 3-144-16,6-3 0 0,0 0 4768 0,-2 12 928 16,2-12 176-16,0 0 32 0,9 9-4560 0,2-2-928 15,2-4-176-15,2-4-48 0,4-6-48 0,2 0-16 0,-1-5 0 0,5 1 0 16,-2-5 96-16,0-3 16 15,-1 0 0-15,-2 0 0 0,0-1 48 0,-2 0 16 16,-3-3 0-16,-1 0 0 0,0-1-64 0,-1 1-16 0,-3 1 0 0,-1 1 0 16,-2 0-32-16,-1 3 0 0,-2 3 0 0,0 1 0 15,-2 4 32-15,-1 2 0 0,-1 8 0 0,0 0 0 16,0 0-224-16,0 0 128 0,-5 17-128 0,-2 2 0 16,-2 5 0-16,0 4 0 0,-3-1 0 0,2 3 0 15,-4 5 0-15,2 2 0 0,-6 2 0 0,1 3 0 16,1-1 0-16,-2-3 0 0,0-1 0 0,2-3 0 15,0-2 0-15,6-7 0 0,-1-2 0 0,3 0 0 16,4-3 336-16,2-2-16 0,4-5-16 0,5-4 0 16,-7-9-96-16,12 8-16 0,2-4 0 0,4-4 0 15,0-2 48-15,2-5 0 0,3 0 0 0,0-3 0 0,0 3-112 0,1-2-128 16,0 4 176-16,0 1-176 0,1 4 128 0,-1 3-128 16,-1 2 0-16,-2 5 0 0,0 3 0 0,-4-2 0 15,-3 3 0-15,0 3 0 0,-4-1 0 0,-4 2 0 16,-3-1 0-16,0-1 0 0,-3-1 144 0,0-1-144 15,-5 0 0-15,0 0 144 0,1-1-144 0,0-3 0 16,-2 2 144-16,1-3-144 0,5-9 0 0,0 0 0 16,-3 10 0-16,3-10 128 0,0 0-304 0,0 0-48 15,6 6-16-15,-6-6 0 16,11 5-1136-16,-1-2-224 0,0-3-64 0,3-1-8544 16,-2-1-1712-16</inkml:trace>
  <inkml:trace contextRef="#ctx0" brushRef="#br2" timeOffset="183846.54">29677 17517 15263 0,'0'0'672'0,"-4"-7"144"0,-2-2-656 0,3 0-160 16,1 0 0-16,0 0 0 0,2 9 1232 0,0 0 224 0,0 0 32 0,0 0 16 15,4-6-416-15,-4 6-96 16,0 0-16-16,0 0 0 0,0 0-144 0,0 0-48 0,12 2 0 0,-3 3 0 16,-9-5-80-16,10 10-32 0,0-1 0 0,1 3 0 15,1-5 80-15,1 4 16 0,0-5 0 0,4 4 0 16,3-2 0-16,3 2 0 0,3-4 0 0,-2 4 0 16,2-2-64-16,1 2 0 0,4-3 0 0,-2-4 0 15,-4 3-160-15,0 2-32 0,-1-2-16 0,0 2 0 16,0 0-240-16,-1 1-64 0,-3-4 0 0,-1 1 0 15,0 3-192-15,-3-2 128 0,-4 0-128 0,0 1 0 16,-3-2 128-16,-2 3-128 0,0-4 0 0,-4 4 144 16,-3-9-144-16,4 9 192 0,-4-9-192 0,-1 14 192 15,-3-4 0-15,-2 0 0 0,-1-2 0 0,-1 2 0 16,-4 2 64-16,-2-2 0 0,-1 2 16 0,-4 1 0 16,-4 0-112-16,0 2-32 0,0 0 0 0,0 3 0 15,-1 1 64-15,0-1 16 0,-1-3 0 0,0 2 0 0,4 1 48 0,2-2 16 16,0-2 0-16,2-2 0 0,3 0-80 0,1 1-32 15,2-5 0-15,1 0 0 0,1-1-160 0,9-7 0 16,0 0 0-16,0 0 0 0,0 0-224 0,0 0 32 16,0 0 0-16,0 0 0 15,0 0-960-15,13 0-192 0,-1-3-48 0,2 1 0 16,-1-2-1296-16,1 1-272 0,0 1-48 0</inkml:trace>
  <inkml:trace contextRef="#ctx0" brushRef="#br2" timeOffset="184244.44">29997 18415 12895 0,'0'0'1152'0,"0"0"-928"0,0 0-224 0,0 0 0 15,-6 9 624-15,6-9 80 0,-3 10 0 0,3-10 16 16,0 0 368-16,0 0 64 0,0 0 0 0,0 0 16 16,0 0-240-16,0 0-48 0,0 0-16 0,0 0 0 15,0 0-224-15,0 0-32 0,0 0-16 0,0 0 0 16,0 0-144-16,0 0-48 0,0 0 0 0,0 0 0 16,0 0-16-16,9-7 0 0,-9 7 0 0,0 0 0 15,8-6 144-15,-8 6 32 0,0 0 0 0,9-3 0 0,-9 3-192 0,0 0-48 16,0 0 0-16,0 0 0 0,0 0-320 0,0 0 144 15,0 0-144-15,0 0 0 0,0 0 0 0,0 0 0 16,0 0 0-16,0 0 0 0,0 0 0 0,0 0 0 16,0 0 0-16,0 0-144 0,0 0 0 0,0 0 0 15,0 0 0-15,0 0 0 0,0 0 16 0,0 0 0 16,0 0 0-16,0 0 0 16,4-8-576-16,-4 8-128 0,0 0 0 0,0 0-7504 15,3-8-1504-15</inkml:trace>
  <inkml:trace contextRef="#ctx0" brushRef="#br2" timeOffset="185413.41">31261 17469 10127 0,'0'0'896'0,"0"0"-704"0,0 0-192 0,0 0 0 16,-5-8 1488-16,0 3 272 0,-3 1 48 0,0-1 16 15,1 3-480-15,-3 1-80 0,-2-1-32 0,-3 2 0 16,0 3-272-16,-1 3-64 0,1-1-16 0,-1 4 0 16,-3 1 128-16,1 3 16 0,-1 0 16 0,0 3 0 15,0 2-32-15,-1 1-16 0,3 3 0 0,0 1 0 16,3 3-352-16,1 2-64 0,3 3 0 0,1-2-16 15,3 2-288-15,3 0-48 0,2-4-16 0,2 2 0 16,3-3-48-16,1 2-16 0,2-2 0 0,0 1 0 16,2-2-144-16,4 1 160 0,1-6-160 0,4-1 160 15,0-1 16-15,1-1 0 0,1-2 0 0,2-4 0 16,-3 1 176-16,3-2 32 0,3-4 16 0,0-1 0 16,0-1-112-16,2-1-32 0,0-6 0 0,0 1 0 15,1-2 48-15,-1-1 0 0,1-8 0 0,0 2 0 16,0-1-16-16,-2-3 0 0,-2-2 0 0,0-2 0 0,-4-2-16 15,1-5 0-15,-1 0 0 0,-1-4 0 0,-2 4 32 0,-2-4 0 16,-4 4 0-16,2-2 0 0,-1 2-64 0,-4 0-16 16,-1 3 0-16,-2-1 0 0,-1 4-64 0,-2 1-16 15,-2 2 0-15,0-2 0 0,-1-2-16 0,-2 2 0 16,-2 1 0-16,2 1 0 0,-6-1-128 0,0 1 0 16,-1 1 0-16,-2-1 128 0,-2-1-128 0,-1 3 0 15,-3 4 0-15,-1-2 0 0,0 2 0 0,-1 3 0 16,-2 4 0-16,-1 0 0 0,-2 3 0 0,1 4 0 15,-1 0-176-15,0 2 176 0,0 4-128 0,-1-2 128 16,1 4-128-16,1-1 128 0,-1 3 0 0,3 1 0 16,-1-1 0-16,1 2-128 0,2 0 128 0,2 2 0 15,0 2-144-15,2 0 144 0,0 0 0 0,2 1 0 0,2 2 0 0,0 1 0 16,2-3-144-16,2 2 144 0,2-1 0 0,2 4 0 16,3-4-128-16,1 2 128 0,0-3 0 0,1 2 0 15,2-3 0-15,1 1-128 0,1 1 128 0,0-2 0 16,0-4 0-16,1 3 0 0,2-2 0 0,2 1 0 15,0-2 0-15,3-2 0 0,2 0-128 0,2 0 128 16,0-1 0-16,5-1 0 0,2 0 0 0,3-4 0 16,1 5 0-16,1-6 0 0,2-1 0 0,0 1 0 15,1-3 0-15,0-2 0 0,0-1 0 0,0 0 0 16,-2-2 0-16,-1-6 0 0,-2 0 128 0,-3 0-128 16,-2-1 0-16,-2 0 0 0,-2 0 128 0,-2-4-128 15,0 2 0-15,-1-3 0 0,0-3 128 0,-2 1-128 16,2-1 0-16,-2-2 128 0,-3-3-128 0,0-3 0 15,0-2 128-15,-5-3-128 0,0-1 0 0,1 1 0 0,-5-3 128 0,3-2-128 16,-3 0 0-16,-1 1 144 0,-1 1-144 0,-3 1 0 16,0 4 0-16,-2 1 0 0,-1 3 0 0,-4 4 0 15,-2 2 0-15,-1 1 0 0,-1 5 0 0,-3 3 0 16,2 1 0-16,-3 2 0 0,-2-1 0 0,-3 4 0 16,-3 6 0-16,-1 1 0 0,-2-1-176 0,-1 4 176 15,0 2-128-15,-1 4 128 16,-1-2-864-16,4 5-96 0,2-1 0 0,3 3-16 15,1-2-2224-15,5-2-432 0</inkml:trace>
  <inkml:trace contextRef="#ctx0" brushRef="#br2" timeOffset="190000.01">28270 18996 9951 0,'0'0'448'0,"0"0"80"0,-4-9-528 0,0-2 0 0,0 5 0 0,4 6 0 15,-6-8 352-15,2 3-32 0,4 5-16 0,-4-6 0 16,1-2-112-16,3 8 0 0,-4-6-16 0,2-2 0 16,1 1 464-16,1 4 112 0,0-3 16 0,0 1 0 15,0 0 448-15,0 0 112 0,0 5 16 0,1-8 0 0,1 4-160 0,0-6-32 16,-2 10 0-16,0 0 0 0,0 0-320 0,0 0-80 15,0 0-16-15,0 0 0 0,0 0-288 0,13-1-64 16,-2 1-16-16,1 2 0 0,-1 2-112 0,2 0-32 16,2-2 0-16,2 4 0 0,1 1 16 0,2-3 0 15,3 0 0-15,2 5 0 0,-3 1-48 0,1 3 0 16,-2 2 0-16,4 3 0 0,-1 1-192 0,0 4 0 16,-1 7 0-16,-4 1 0 0,0-3-128 0,-1 6 128 15,-1 3 0-15,-1 0 0 0,-5-4 0 0,-2 1 0 16,-4-2 0-16,-1-2 0 0,-2 2 0 0,0 0 224 15,-4 1-64-15,1-1-16 0,-3-4 176 0,-2 2 48 0,-3-2 0 0,-1-1 0 16,-1-2-32-16,-1 2 0 16,-1-4 0-16,2 0 0 0,-2-2 32 0,0-2 0 0,-2-1 0 0,1-4 0 15,2 0-16-15,-2-1 0 0,3-4 0 0,-1 0 0 16,-1-3-48-16,3 2-16 0,0-7 0 0,-1-2 0 16,3-2-16-16,0-3 0 0,0-1 0 0,3-5 0 15,-1-5 48-15,2-3 16 0,-1-4 0 0,2-7 0 16,1-2-80-16,4-3-32 0,2-3 0 0,3 1 0 15,1 0-224-15,4 0 176 0,2-2-176 0,1 1 160 16,3-1-160-16,2 4 0 0,3-1 0 0,0 0 0 16,0-1-128-16,1 2 128 0,2 2 0 0,-2 1 0 15,-3 0 0-15,2 2 0 0,0 5 0 0,0 0 0 16,0 4 0-16,-2 1 0 0,-2 2 0 0,-1 2 0 16,-2 5-128-16,-5 0 128 0,-1-1 0 0,-1 5 0 15,-1 0 0-15,-1 4 0 0,-7 4-144 0,0 0 144 0,0 0 0 16,0 0 0-16,0 0 0 0,0 0 0 0,-2 12-192 0,0 3 192 15,-1 0-192-15,-1 5 192 0,0 7-160 0,1-2 160 16,1 5-128-16,1 1 128 0,-1 4 0 0,4-2-128 16,1 2 128-16,1 1 0 0,0-3 0 0,1-1 0 15,0-3 0-15,3-2 0 0,2 1 0 0,-2-5 0 16,2-4 0-16,-2-3 0 16,2 1-560-16,-1-5-16 0,-1-1-16 0,0-2-10416 15,2-6-2096-15</inkml:trace>
  <inkml:trace contextRef="#ctx0" brushRef="#br2" timeOffset="190566.29">29480 19088 20559 0,'0'0'896'0,"-8"-1"208"0,-1 1-880 0,9 0-224 0,-9 0 0 0,9 0 0 0,-8 4 1168 0,8-4 192 16,0 0 48-16,0 0 0 0,0 0-432 0,0 0-80 16,0 0 0-16,0 0-16 0,0 0 32 0,8 9 16 15,3-2 0-15,1 0 0 0,4-3-64 0,1-2-16 16,2 2 0-16,2 0 0 0,0 1-256 0,4-1-48 16,3 3-16-16,0 2 0 0,-1-3-192 0,0 3-32 15,-3-2-16-15,0 3 0 0,1-2-160 0,-6 2-128 16,-4-5 192-16,-2 0-192 0,-2 4 176 0,-2-3-176 15,1 0 160-15,-3 3-160 0,-7-9 256 0,1 8-64 16,-1 2 0-16,0-10 0 0,-4 8-16 0,-2 1-16 16,-2-3 0-16,-3 3 0 0,-5-1-32 0,1 0-128 0,0 0 192 0,-2 4-64 15,-1-2-128-15,1 1 160 0,-2-2-160 0,1 2 160 16,1 5-160-16,1-2 0 0,2-2 0 0,-1 2 0 16,1 0 0-16,2 0 0 0,2-3 0 0,2 0 0 15,2-2-192-15,6-9 0 0,0 0-16 0,0 0 0 31,0 0-528-31,0 0-96 0,0 0-32 0,0 0 0 16,0 0-1616-16,10 8-320 0,0-5-64 0,2 0-16 16,-2-1-128-16,-10-2-16 0</inkml:trace>
  <inkml:trace contextRef="#ctx0" brushRef="#br2" timeOffset="190834.38">29554 19692 9215 0,'-7'13'816'0,"7"-13"-656"0,-2 12-160 0,0 0 0 0,2-12 2640 0,0 13 496 16,0-4 112-16,2 1 16 0,-2-10-1152 0,4 7-208 16,-4-7-48-16,0 0-16 0,8 11-432 0,0-6-64 15,-8-5-32-15,10 3 0 0,-10-3-240 0,13 5-48 16,0-5-16-16,-1-1 0 0,1-4-80 0,1 1-16 16,1 1 0-16,3-5 0 0,1 0-96 0,2 1-32 15,0-5 0-15,3 2 0 0,-2 0-256 0,2-2-48 16,1 2-16-16,-3-1 0 0,-2-1-288 0,1 3-176 15,-1-1 192-15,-1 3-192 0,0-3 0 0,-1 3 0 16,-3-2 0-16,-1 3 0 16,-1 0-1360-16,-2-1-176 0,1 2-48 0,-1 1-10448 15,-3 0-2112-15</inkml:trace>
  <inkml:trace contextRef="#ctx0" brushRef="#br2" timeOffset="191434.55">31411 18910 13823 0,'-8'-6'1216'0,"8"6"-960"16,-7-5-256-16,1-1 0 0,1-1 1728 0,0 3 320 15,-1-3 48-15,1 2 16 0,5 5-912 0,-8-5-176 16,-1-2-48-16,2 3 0 0,-1 1-336 0,-1 1-80 15,-1 2-16-15,-1 3 0 0,-3 2-128 0,0 4-32 16,-3-1 0-16,-1 4 0 0,-3 6 112 0,4 1 16 16,-5 4 0-16,2 4 0 0,-1 1-32 0,0 5 0 15,1 5 0-15,2 4 0 0,2 1-160 0,0-1-16 0,4 0-16 0,3-4 0 16,2-2 176-16,5-5 48 0,3-4 0 0,4 1 0 16,4-5 80-16,2 0 32 0,2 0 0 0,5-3 0 15,0 2-32-15,2-5 0 0,3 1 0 0,2-5 0 16,2-4-112-16,2-2-32 0,1-2 0 0,0-3 0 15,-1-5 0-15,2-4-16 0,2-2 0 0,0-5 0 16,-1-3 80-16,-2-2 0 0,1-1 16 0,-5 1 0 16,1-3-208-16,-4-2-64 0,-3-1 0 0,-3-2 0 15,-3-2 128-15,-3-4 32 0,-1 0 0 0,-3-3 0 16,-3-2-64-16,-2 2-16 0,1 2 0 0,-3 2 0 16,-3 4-192-16,-1 0-144 0,1 7 192 0,-8-2-192 15,-1 0 144-15,-1 5-144 0,0 4 0 0,-3 0 144 16,-5 3-144-16,1 3-192 0,-2-1 32 0,3 5 16 15,-4 3-1392-15,-1 0-256 0,-1 1-64 0,1 1-11200 16,0 3-2224-16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5T16:12:14.29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24318 7689 14735 0,'0'0'1312'0,"0"0"-1056"15,0 0-256-15,-1-6 0 0,-1 0 400 0,2 2 32 0,0 4 0 0,2-8 0 16,-2 2 208-16,1 1 64 0,0-4 0 0,0 1 0 16,1-2 64-16,-2 0 32 0,0-2 0 0,0 2 0 15,0 0-48-15,-2-1-16 0,0 2 0 0,-2-3 0 16,-1 2-96-16,0 1-32 0,-3-2 0 0,-2 2 0 16,1-2-144-16,-2 2-16 0,-3-2-16 0,-7 4 0 15,-1-2-112-15,-4 4-32 0,-3 0 0 0,-4-2 0 16,-5 1 32-16,-2 2 16 0,0 0 0 0,-2 3 0 15,0 1 16-15,1 4 0 0,0 0 0 0,-1 0 0 16,-1 6-96-16,-3-1-32 0,-1 2 0 0,-1-2 0 0,-3 4-224 0,3-1 128 16,2 1-128-16,2 4 0 0,-1 0 0 0,3 3 128 15,2 2-128-15,0 1 0 0,1 1 0 0,1 4 0 16,3-1 0-16,0 4 0 0,0 3 128 0,4 1-128 16,0 2 0-16,4 3 0 0,3 2 0 0,3 0 128 15,0 3-128-15,4 5 0 0,0-2 0 0,2 3 0 16,3 0 0-16,0 0 0 0,1 1 0 0,4 0 0 15,2-1 0-15,2 2 0 0,3 3 192 0,3-2-64 16,2-4-128-16,4 1 192 0,2-2-48 0,3-2-16 16,4 2 0-16,4-1 0 0,2-4 16 0,4-1 0 15,3-2 0-15,4-5 0 0,0 1-144 0,4-2 0 16,-1-7 0-16,2 0 0 0,2-1 192 0,7-4-64 16,1-4 0-16,6 1 0 0,5-4 32 0,3-2 0 15,-1-4 0-15,4 0 0 0,-3-6-32 0,4 0-128 16,2-1 192-16,2-5-64 0,3-2-128 0,-1-1 128 15,-3-6-128-15,-1-1 128 0,-3-2-128 0,3-2 128 16,-1-2-128-16,2-2 128 0,-2-6 16 0,-4 2 0 16,-4-5 0-16,-2 0 0 0,0-4 128 0,-3-2 32 0,-3 0 0 15,-2-2 0-15,-2-9 0 0,-3-2 0 16,-4-4 0-16,-6-4 0 0,-3-6 96 0,-4-5 32 0,-5-4 0 0,-5-1 0 16,-3-2-32-16,-6 2 0 0,-5-1 0 0,-6 5 0 15,-8 3-48-15,-5 1-16 0,-4 6 0 0,-6 3 0 16,-7 3-16-16,-4 1 0 0,-7 5 0 0,-3 3 0 15,-3 5-176-15,-4 4-144 0,-5 1 192 0,-6 6-192 16,-2-1 0-16,-1 8 0 0,0 1 0 0,-27-2 0 16,13 6-512-16,7 5-16 0,1 6 0 0,4 5-12336 15,-1 1-2448-15</inkml:trace>
  <inkml:trace contextRef="#ctx0" brushRef="#br0" timeOffset="1216.85">6455 15100 13823 0,'0'0'608'0,"-5"4"128"0,-2 1-592 0,2-2-144 15,0 0 0-15,0 1 0 0,-1 0 1152 0,6-4 208 16,-5 5 48-16,5-5 0 0,-9 0 128 0,9 0 16 16,0 0 16-16,0 0 0 0,-5-8-384 0,3-2-80 15,1-5-16-15,5-1 0 0,2 5-256 0,2-3-64 16,3-6-16-16,3 1 0 0,2-1-304 0,0 0-64 16,3 1-16-16,4 0 0 0,0-1-160 0,2 2-16 0,3 0-16 0,2 0 0 15,0-1-32-15,2 3 0 16,1 4 0-16,0 5 0 0,1-2 48 0,-3 5 0 0,-3 4 0 0,-2 4 0 15,0 3-192-15,-3 4 0 0,-3 4 0 0,-1 4 0 16,-4 1 128-16,-3 7-128 0,-6 1 0 0,-2 6 128 16,1 6 0-16,-7 0-128 0,-2 0 192 0,-4 5-64 15,-3 2-128-15,-5 2 192 0,-3 2-192 0,-1-4 192 16,-3 0-192-16,-4-2 0 0,-3-3 144 0,7-11-144 16,-4-1 128-16,-16 16-128 0,1-6 128 0,2-5-128 15,-2-3 288-15,2 0-16 0,5-3 0 0,-4-1 0 16,-1-5-16-16,3-2 0 0,4-2 0 0,2-2 0 15,0-3-48-15,5-1-16 0,2-6 0 0,2 1 0 16,2-4-192-16,6-2 128 0,4 1-128 0,10-3 0 16,0 0 176-16,0 0-176 0,0 0 192 0,10-3-192 15,7 1 0-15,5-2 0 0,6-1 0 0,7 2 0 16,3 3 0-16,6 2 0 0,5-1 0 0,4 3 0 0,-1 1 0 0,-10-3 0 16,4 2 0-16,25 4 0 0,-7-3 0 0,-24 0 0 15,1 1 0-15,16 2 0 0,-12 2 128 0,-7-4-128 16,-5 2 192-16,-5 0-192 0,-5-3 0 0,-4 0-304 15,-4 0 48-15,-1-4-11184 16,-1-2-2224-16</inkml:trace>
  <inkml:trace contextRef="#ctx0" brushRef="#br0" timeOffset="1784.33">7792 15144 5519 0,'-5'-6'496'0,"0"2"-496"0,1 0 0 0,4 4 0 16,-8-7 4384-16,2 1 784 0,-3 4 144 0,9 2 48 16,0 0-3328-16,-10 6-672 0,0 3-128 0,0 1-16 15,-2 6-464-15,5 3-96 0,-4 1-16 0,1 7 0 0,0 3-48 0,0 5-16 16,0 3 0-16,1 1 0 0,-1 4 0 0,5-10-16 16,-1 4 0-16,3 3 0 0,0 2-304 0,1 13-48 15,0-7-16-15,4-23 0 0,-1-1-32 0,4 8-16 16,1-9 0-16,2-5 0 0,2-7 144 0,2-1 32 15,-1-5 0-15,3-4 0 0,1-1 128 0,3-5 48 16,0-3 0-16,2-1 0 0,-1-7-144 0,2-1-32 16,-2-5 0-16,0-2 0 0,0 0-160 0,-1-3-32 15,-1-1-128-15,-1-4 192 0,-4 2-192 0,0 2 0 16,-2-3 128-16,-1 5-128 0,0-4 0 0,0 7 128 16,2 3-128-16,-5 2 0 0,1 2 0 0,-2 4 0 15,-5 12 0-15,0 0 0 0,0 0 0 0,0 0 0 16,10 14 0-16,-4 4-160 0,-3 2 160 0,-1 5 0 15,1 4-144-15,0 1 144 0,-2 2 0 0,1-6 0 16,2 2 0-16,3 13 0 0,-1-4 0 0,3-4 0 16,0-7-144-16,1-2 144 0,0-1 0 0,3-5 0 15,-1-7 0-15,4 0 0 0,0 1 0 0,2-6 0 16,1-2 128-16,0-1-128 0,0-5 0 0,-4 1 0 0,5-1 0 16,7-5 0-1,-1-4-1664-15,-1-1-336 0,1 1-64 0</inkml:trace>
  <inkml:trace contextRef="#ctx0" brushRef="#br0" timeOffset="2096.29">8786 14394 26079 0,'0'0'1152'0,"0"0"256"0,0 0-1136 0,0 0-272 15,0 0 0-15,0 10 0 0,-1 2 1136 0,-3 3 160 16,-2 2 48-16,-2 2 0 0,-1 2-320 0,-4 6-48 16,-3 2-16-16,-2 4 0 0,-1-2-288 0,0-2-64 15,0 3-16-15,1 0 0 0,4-1-304 0,1-1-64 16,1 0-16-16,3-1 0 0,0-7-208 0,1-3 0 15,6-1 0-15,-2-3 0 16,1-5-496-16,3 0-80 0,0-10-32 0,0 0 0 16,0 0-2144-16,12-5-448 0</inkml:trace>
  <inkml:trace contextRef="#ctx0" brushRef="#br0" timeOffset="2273.4">9199 14348 20271 0,'-9'16'896'0,"3"-2"192"0,0 1-880 0,-2 4-208 0,-1 4 0 0,-1 4 0 16,-2 4 3200-16,-2 2 576 0,-3 3 128 0,-2 0 32 15,1-1-2672-15,0 1-544 0,0-2-96 0,2-3-32 16,0-5-592-16,4 4 0 0,0-5 0 0,5 0-10880 16,3-3-2048-16</inkml:trace>
  <inkml:trace contextRef="#ctx0" brushRef="#br0" timeOffset="2785.84">10174 14895 10127 0,'-2'-20'896'0,"0"6"-704"0,2-3-192 0,3 1 0 16,-1 2 3264-16,1 5 608 0,-1 1 128 0,-2 8 32 15,0 0-2176-15,0 0-416 0,3 10-96 0,-2 2 0 0,-2 4-368 0,-2 8-64 16,3 4-16-16,-3 7 0 0,-2 4-96 0,-1 6-32 15,1-2 0-15,-2 6 0 0,-5 5-176 0,1 4-32 16,-1 5-16-16,0-1 0 0,-2 3-288 0,2-4-64 16,1 2-16-16,-1-7 0 0,1-4-176 0,3-10 0 15,1-5 0-15,0-5-176 0,4-2-128 0,-3-8-16 16,4-4-16-16,-1-3 0 16,0-5-1312-16,3-10-256 0,0 0-48 0</inkml:trace>
  <inkml:trace contextRef="#ctx0" brushRef="#br0" timeOffset="2967.9">9650 15566 24879 0,'0'0'2208'0,"0"0"-1760"16,0 0-448-16,16 8 0 0,5-3 1856 0,7 0 304 16,5-2 48-16,8-2 16 0,2 3-560 0,7-4-128 15,2-4 0-15,2 0-16 0,1-1-624 0,0-1-112 16,-2-1-16-16,-1 2-16 0,-3-5-544 0,0 4-208 0,-1 2 176 0,0-3-176 31,-7 4-704-31,-4 0-224 0,-5 2-48 0,-4 0-10672 0,-4 1-2144 0</inkml:trace>
  <inkml:trace contextRef="#ctx0" brushRef="#br0" timeOffset="5670.18">7559 3134 17503 0,'0'0'1552'0,"0"0"-1232"0,-5-7-320 0,5 7 0 0,-7-7 576 0,7 7 48 16,-9-5 16-16,0-2 0 0,1 2-16 0,8 5 0 16,-9-5 0-16,2-1 0 0,7 6-112 0,-8-5-32 15,8 5 0-15,-6-5 0 0,6 5-48 0,0 0-16 16,-7-5 0-16,7 5 0 0,0 0-160 0,0 0-16 15,0 0-16-15,0 0 0 0,0 0-224 0,14-4 176 16,3 3-176-16,2 1 160 0,1 1 96 0,3 3 32 16,8-2 0-16,2 1 0 0,6-2 224 0,6 0 32 15,4 1 16-15,3-1 0 0,3-1 16 0,2 0 0 16,2 0 0-16,2 4 0 0,2-1-112 0,6 0-16 16,3 0 0-16,2-2 0 0,0-1-128 0,1 1-48 0,0 0 0 0,4 2 0 15,2 1-112-15,2 1-32 16,-1-3 0-16,2 0 0 0,-4 1-128 0,3 2 128 0,2 4-128 15,-1-5 128-15,1 0-128 0,1 1 0 0,-2 0 144 0,0 0-144 16,3 3 0-16,0-3 128 0,1-4-128 0,0 3 0 16,-1-1 128-16,2 2-128 0,0 0 128 0,2-1-128 15,-2 1 0-15,0 1 144 0,-2-3-144 0,1 3 0 16,4 3 128-16,-1-4-128 0,1 1 0 0,-2 1 0 16,-2-4 176-16,-1 4-176 0,4 2 160 0,-2-6-160 15,-2 0 0-15,0-2 0 0,-2 1 0 0,0 0 0 16,1 1 0-16,1-3 128 0,-2 0-128 0,-2-4 0 15,-5 0 144-15,3 1-144 0,-3 1 128 0,1-1-128 16,3-4 0-16,-5-1 0 0,-3-3 128 0,-2 3-128 16,-2-2 0-16,1 2 0 0,1-2 144 0,-3 1-144 15,0-5 0-15,-4 2 0 0,-4 0 0 0,1-1 128 16,-3-1-128-16,-3 0 0 0,-2 0 128 0,0-2-128 16,-1-3 0-16,-2-3 0 0,-2 1 0 0,-3-1 128 0,-4 2-128 0,-2-2 0 15,-2-1 128-15,-3 0-128 0,-3 2 0 0,-3-1 128 16,-2-1-128-16,-2 2 0 0,-2-1 144 0,-2 0-144 15,-1 0 192-15,-2 0-192 0,-3-2 320 0,-2 1-32 16,-4-1-16-16,-2 1 0 0,-2 1-16 0,-2-3-16 16,-4-2 0-16,-4-5 0 0,-4 1-96 0,-4 0-16 15,-5 2 0-15,0-2 0 0,-1-3-128 0,-4 4 192 16,-3-1-192-16,-5-1 192 0,-3 2-192 0,-4 2 0 16,-6-3 0-16,0 5 0 0,-8-4 0 0,-4 1 0 15,-4 0 128-15,-3-4-128 0,-1 0 0 0,-1 2 0 16,-2 3 0-16,-7 0 0 0,-3 4 0 0,-3 1 0 0,-2-5 0 15,1 5 0-15,1-1 0 0,-7 5 0 0,-2 1 0 16,-1 2 0-16,-1-2 0 0,-1 3 0 0,-1-2 0 0,-3 2 0 16,-6 1 0-16,2 1 0 0,-5 2 0 0,2-2 0 15,-2 2 0-15,-3 3 0 0,-3-2 0 0,2 4 0 16,1 2-128-16,-1 0 128 0,-6-1 0 0,3 1 0 16,2 2 0-16,-2 2 0 0,1-3-144 0,1 2 144 15,-1 0 0-15,0 2 0 0,0 1 0 0,3 0 0 16,0 0 0-16,1 2 0 0,3 2 0 0,-1-1 0 15,0 3 0-15,-1 1 0 0,2-3 0 0,1 7 0 16,0 1 0-16,3 0 0 0,-1 1 0 0,3 0 0 16,3 1 0-16,1 2 0 0,1 3 0 0,3 1 0 15,0-2 0-15,2 0-128 0,2 6 128 0,2 1 0 16,1-3 0-16,2 6 0 0,-1 2 0 0,4 1 0 16,3-1 0-16,2 1-128 0,3-4 128 0,2 2 0 15,3 4 0-15,2 1 0 0,5-2-128 0,5-1 128 0,3 0 0 0,6 1 0 16,2 3 0-16,7 1 0 0,2 2 0 0,5-1-128 15,5 1 128-15,6-5 0 0,0-2 0 0,6 0 0 16,3-1 0-16,7 1 0 0,3 3-144 0,5-4 144 16,2-4 0-16,4 2-144 0,1-1 144 0,8-1 0 15,0 1 0-15,3 1 0 0,6-1 0 0,3 3 0 16,3-4 0-16,5 1-128 0,4 0 128 0,3-5 0 16,2-2 0-16,4 2 0 0,2 0 0 0,1-2 0 15,-1 3 0-15,6-2 0 0,2-3 0 0,2 2 0 16,3 0 0-16,0 1 0 0,0-4 0 0,1 1 0 0,1-1 0 15,6 0 0-15,4 1 0 0,2 1 0 16,2-5 0-16,-1 0 0 0,1-4 0 0,6-2 128 0,4 2-128 0,-2-2 0 16,-2-2 0-16,2-2 0 0,3-1 0 0,0-2 128 15,3-2-128-15,-1-1 0 0,-3-1 0 0,2-3 0 16,3-4 0-16,2 4 0 0,1-2 0 0,0-3 0 16,-1-2 0-16,4 0 0 0,1-1 0 0,0-1 128 15,-3-2-128-15,3 0 0 0,0 1 0 0,0-5 0 16,1-7 0-16,-4 4 128 0,-1 3-128 0,-1-2 0 15,-1-3 0-15,-3-6 128 0,-1 0-128 0,-1 2 0 16,-2-1 0-16,-2-2 0 0,-3-1 0 0,-5-2 128 16,-6-1-128-16,-5-1 0 0,-6 2 0 0,-3-1 0 15,-5 1 144-15,-6 1-144 0,-5 1 192 0,-7 3-192 16,-9-2 272-16,-7 2-48 0,-5 0-16 0,-6 2 0 16,-6 4-208-16,-5 4 176 0,-5-1-176 0,-6 0 160 15,-3-5-1728-15,-8 3-352 0</inkml:trace>
  <inkml:trace contextRef="#ctx0" brushRef="#br0" timeOffset="6710.46">11895 14872 10127 0,'0'0'448'0,"0"0"96"0,0 0-544 0,0 0 0 0,0 0 0 0,0 0 0 16,0 0 2352-16,0 0 352 0,0 0 80 0,0 0 16 15,0 0-1152-15,-7-2-240 0,7 2-32 0,-12-4-16 16,-1 1-400-16,1 3-64 0,-1-1-32 0,0 0 0 15,1 2-192-15,-2 2-32 0,0 4-16 0,0 3 0 16,-2 3-224-16,0 4-32 0,-3 2-16 0,1 4 0 16,-2 7-128-16,-1 4-32 0,0 6 0 0,-1 3 0 15,2 5 48-15,-3 1 0 0,1-1 0 0,3 7 0 0,4 4-112 16,5-3 0-16,2-4-128 0,6-1 192 0,3-3-192 0,4-17 0 16,3-1 0-16,8 10 0 0,3-10 192 0,3-7-64 15,-1-4-128-15,5-3 192 0,-1-8 64 0,3-1 0 16,4-5 0-16,4-3 0 0,-1-4 48 0,3-1 16 15,2-2 0-15,2-3 0 0,1-2 32 0,0-4 16 16,-1-3 0-16,-4-2 0 0,-5-3 16 0,-1-6 16 16,-2 1 0-16,-2-3 0 0,3-3 112 0,-6-1 0 15,-6 1 16-15,-2-5 0 0,-7-2-32 0,-2-6-16 16,-7-3 0-16,-2 1 0 0,-8 6-80 0,0 1-16 16,-1 6 0-16,-3 4 0 0,-2 5-224 0,-3 3-160 15,-2 9 192-15,-2 0-192 0,-1 2 128 0,-1 6-128 16,-4-1 0-16,-1 5 0 15,-2 0-1120-15,3-2-336 0,3 5-64 0,1-2-10720 16,5 3-2160-16</inkml:trace>
  <inkml:trace contextRef="#ctx0" brushRef="#br0" timeOffset="11176.27">13049 15220 14047 0,'0'0'624'0,"0"0"128"0,-3-2-608 0,3 2-144 0,0 0 0 0,-3-6 0 16,-2-2 1248-16,2 3 224 0,1-3 32 0,2 2 16 0,0-4-224 0,0 3-32 15,0 1-16-15,1-3 0 0,0 4-208 0,1-4-32 16,0 0-16-16,2 0 0 0,-4 9-144 0,0 0-16 15,0 0-16-15,0 0 0 0,0 0-352 0,0 0-64 16,-3 10-16-16,1 4 0 0,-2 2-128 0,-1 5-16 16,-3 3-16-16,-2 11 0 0,-2 7 32 0,-4 5 16 0,0 5 0 15,-1 3 0-15,1 2-128 0,2-1-16 16,0-5-128-16,2-3 192 0,3-9-192 0,6-3 0 0,-1-4 0 16,5-8 0-16,3-3 160 0,3-4-160 15,4-4 160-15,1-7-160 0,5-5 432 0,2-3-16 16,4-5 0-16,5-5 0 0,1-5 16 0,3-2 0 15,-3-5 0-15,2-5 0 0,-2-1-224 0,0-1-32 16,0-2-16-16,-2 1 0 0,-3-1-160 0,-2 3 0 0,-2 0 0 0,-1 5 0 16,-1-2 144-16,-4 5-144 15,0-1 160-15,-3 4-160 0,-1 2 128 0,-2 1-128 0,-2 2 0 16,0 4 0-16,-3 2 128 0,-1 0-128 0,-2 8 0 0,0 0 144 16,-2-5-144-16,2 5 0 0,0 0 0 0,-5 10 128 15,0-1-128-15,0 6 0 0,-1 3 0 0,-4 15 0 16,-1 0 0-16,4 4 0 0,-1 2 0 0,3 0 0 15,1 1 0-15,2 2 0 0,2-2 0 0,2 0 0 16,2-7 0-16,4-1 0 0,2-2 0 0,4-4 0 0,2-4 0 0,3-1 0 16,2-3 0-16,0-4 0 0,5-2 0 15,1-3 0-15,2-1 0 0,1-7 0 16,2-2-1152-16,0-4-128 0,-2-7 0 16</inkml:trace>
  <inkml:trace contextRef="#ctx0" brushRef="#br0" timeOffset="11558.9">14788 15138 14735 0,'-2'-12'1312'0,"-1"2"-1056"0,1-1-256 0,-2 3 0 16,4 8 2496-16,0 0 448 0,0 0 96 0,0 0 16 15,0 0-1184-15,-8 12-224 0,3 2-48 0,-3 7-16 16,0 2-688-16,-3 4-128 0,0 7-16 0,-3 7-16 16,-1 2-96-16,2 7-32 0,2 0 0 0,0 2 0 0,3 1-80 0,0-1-16 15,4-4 0-15,2 2 0 0,0-8-336 0,4-3-176 16,0-5 160-16,2-3-160 0,0-3 0 0,2-5 0 16,-1-4-128-16,2-3 128 15,-1-6-1392-15,0-1-160 0,-6-9-48 0,0 0-13712 16</inkml:trace>
  <inkml:trace contextRef="#ctx0" brushRef="#br0" timeOffset="11759.27">14370 15623 28559 0,'0'0'2544'0,"0"0"-2032"0,0 0-512 16,6 11 0-16,5 0 1616 0,5-3 240 15,6 2 32-15,4-3 16 0,6 2-672 0,6-2-128 16,7 0-16-16,2-3-16 0,1-6-176 0,3-1-48 15,1 0 0-15,-2 0 0 0,-2-4-576 0,-2 2-112 16,-2 0-32-16,-2 1 0 16,-1-5-1888-16,-3 3-384 0,-1-5-80 0</inkml:trace>
  <inkml:trace contextRef="#ctx0" brushRef="#br0" timeOffset="13210.68">24599 11609 4607 0,'0'0'192'0,"0"0"64"0,-9-3-256 0,9 3 0 0,-9-2 0 0,0 0 0 15,0 2 2144-15,2 4 384 16,-4-2 80-16,4-1 16 0,-3 1-1152 0,2 0-208 16,-3 1-48-16,2 1-16 0,1 1 336 0,8-5 64 15,-8 2 0-15,8-2 16 0,0 0-128 0,0 0-16 16,0 0-16-16,0 0 0 0,0 0-464 0,0 0-96 0,11 9 0 0,6 0-16 15,6-4-304-15,5 0-48 0,4 1-16 0,5-3 0 16,2 1-64-16,-8 0-32 16,2-1 0-16,2 0 0 0,4 1-144 0,2-3-16 0,3 2-16 0,3-1 0 15,1-1 16-15,2 1 16 0,-3-2 0 16,-2 2 0-16,0-6 48 0,-3 2 0 0,-4-1 0 0,-2 1 0 16,-3 1-96-16,-4-2-16 0,-4 0 0 0,-3 0 0 15,-3 0-208-15,-3 1 0 0,-2 0 0 0,-3 1 0 16,-4-3 0-16,-7 4 144 0,0 0-144 0,0 0 128 15,0 0 0-15,-10-1-128 0,-3-3 192 0,-11 4-64 0,-4 3-128 16,-2-1 0-16,-3 1 0 0,-5-2 128 16,-6-1-128-16,-4 0 0 0,-5-1 0 0,-2-1 0 0,-1-1 128 0,5-1-128 15,-1 3 0-15,6 1 128 0,6 1-128 0,3 0 0 16,1-1 0-16,4 0 0 0,3 0 0 0,6 0 0 16,6-1 128-16,3-2-128 0,2 1 0 0,12 2 0 15,0 0 0-15,0 0 0 0,0 0 0 0,17-4 0 16,6 0 0-16,3-1 0 0,5 2 0 0,3 0 0 15,5-1 0-15,-7 1 0 0,6 3 0 0,7 0 0 16,8 0 0-16,1 2 0 0,3-1 0 0,0 0 0 0,-4-1 0 0,-2 0 0 16,-1 0 0-16,-6 1 0 15,-2 1 0-15,-5-1 0 0,-3 0 0 0,-4 0 0 0,-6-1 0 0,-3 0 0 16,-3 2 128-16,-5-2-128 16,-5-3 128-16,-8 3-128 0,0 0 192 0,0 0-32 0,-11-2-16 15,-3-1 0-15,-5 1 0 0,-5-3 0 0,-4 1 0 16,-16-1 0-16,-2 1-144 0,-2 1 192 0,-3 1-192 0,-6-1 192 15,-6-3-192-15,0 2 0 0,-1 0 144 0,3-1-144 16,3 5 0-16,3 0 128 0,4 1-128 0,4-1 0 16,4 0 0-16,7 0 0 0,7 0 0 0,9 2 0 15,6-2 0-15,5 0 0 0,9 0 0 0,0 0 0 16,10 5 0-16,8-4-160 0,6-5 160 0,7 2-160 16,3 2 160-16,7 0 0 0,4 0 0 0,5 0 0 15,7 2 0-15,4 2 0 0,4 2 0 0,-1 1-128 16,-3-3 128-16,-20-3 0 0,3 0 0 0,-1 0 0 15,0-1 0-15,-1 3 0 0,-3-1 0 0,-2 0 0 16,-2 2 0-16,-4-1 0 0,-8-1 128 0,-4-2-128 16,-6 0 128-16,-5 0-128 0,-8 0 160 0,0 0-160 0,-9-2 208 0,-6 1-48 15,-6 1-16-15,-4-2 0 0,-6 5-16 0,-17 0-128 16,-2-2 192-16,-2-1-64 0,-4 5-128 0,-2-1 0 16,-7 0 0-16,3-2 128 0,-3 0-128 0,5 0 0 15,4 1 0-15,9 2 128 0,5 1-128 0,8-2 0 16,2 1 0-16,8-1 0 15,5 1-704-15,5-4-192 0,5 2-16 0,9-3-11536 16,0 0-2304-16</inkml:trace>
  <inkml:trace contextRef="#ctx0" brushRef="#br0" timeOffset="14360.7">16009 14758 6447 0,'0'0'576'0,"0"0"-576"0,0 0 0 0,5-8 0 15,-5 8 2064-15,0 0 304 0,0 0 64 0,0 0 16 16,1-14-592-16,-1 14-128 0,0 0-32 0,0 0 0 16,1-13-320-16,-1 13-64 0,0 0-16 0,0 0 0 15,0 0-304-15,0 0-64 0,0 0-16 0,0 0 0 16,-2 11-208-16,0 3-32 0,-1 7-16 0,3 2 0 16,-3 3 32-16,0 4 0 0,2 6 0 0,-1 4 0 0,-1 6-48 15,1 5 0-15,-2-3 0 0,1 8 0 0,-2 1-128 16,-1 3-48-16,-2 5 0 0,-1-2 0 0,-3 2-128 15,-1-4-16-15,0 0-16 0,2-6 0 0,-1-3 16 16,1-5 0-16,-1-1 0 0,1-5 0 0,1-6 96 0,1-2 32 16,0-1 0-16,1-5 0 0,1-1-160 0,2-4-32 15,0-4 0-15,1-2 0 0,1-1-128 0,2-3-128 16,1-1 192-16,-1 1-192 0,1-12 0 0,0 0 0 16,0 0 0-16,0 0 0 15,0 0-496-15,0 0-48 0,3-14-16 0,1-3 0 16,0 1-1616-16,1-3-336 0,2-2-64 0,1-1-16 15,1-4-1312-15,1 3-256 0</inkml:trace>
  <inkml:trace contextRef="#ctx0" brushRef="#br0" timeOffset="15101.55">16954 14641 2751 0,'0'0'256'0,"13"-8"-256"0,1 2 0 0,-1-2 0 16,-3 2 2816-16,0 1 528 0,-1-3 112 0,-1 3 0 0,-8 5-1648 0,0 0-336 15,0 0-64-15,0 0 0 0,0 0-144 16,0 0-32-16,6-4 0 0,-6 4 0 0,0 0 32 0,0 0 0 16,0 0 0-16,0 0 0 0,-6 4-256 0,-2 2-48 15,0 2-16-15,-2-3 0 0,-1 2-320 0,-2 3-64 16,3 2-16-16,-2-1 0 0,0 0-64 0,-1 0-16 16,-2 5 0-16,-2 0 0 0,2-1-48 0,-3 2-16 15,-2 1 0-15,-2 0 0 0,-1 4-48 0,-1 5-16 16,0 1 0-16,0 3 0 0,-3 2-80 0,2 2 0 15,-1 3-16-15,2 3 0 0,0 1 48 0,1 2 16 16,1 6 0-16,3 3 0 0,3 2-304 0,2-2 0 16,-1 1 0-16,1-3 0 0,0 2 0 0,4-6 0 15,1-1 0-15,4-3 0 0,-1 0 144 0,4-5-144 16,1-2 0-16,4-3 144 0,-1-4 0 0,4-1 0 16,6-1 0-16,-1 0 0 0,0-3-16 0,5 1 0 15,0-4 0-15,3-2 0 0,2 1-128 0,3-2 0 16,1-3 144-16,3 0-144 0,3-2 128 0,2 0-128 15,0-2 160-15,1-4-160 0,0-2 144 0,-1 0-144 0,-2-3 128 16,-2-3-128-16,-1-2 128 0,1-4-128 0,2-2 128 16,-3-5-128-16,-1 0 240 0,-1-3-48 0,-2 1 0 0,2-3 0 15,-3-2-48-15,-3 0-16 0,0-2 0 0,-2-2 0 16,2 0 0-16,-6-3-128 0,0 2 192 0,-2-5-64 16,-4 1-128-16,-2 2 192 0,-4-3-192 0,0 6 192 15,-4-2-192-15,0 4 0 0,-3 3 144 0,-2 0-144 16,-1 3 160-16,-4 3-32 0,-2 4-128 0,-2 2 192 0,-3 4 16 15,-3 3 0-15,-2 4 0 0,-3 1 0 16,-2 2-80-16,7 2 0 0,-3 2-128 0,-13 13 192 16,-3-1-192-16,14-2 128 0,-3 2-128 0,-19 14 0 15,4-3 128-15,2 1-128 0,2 1 0 0,3-1 0 0,3-3 128 0,6-5-128 16,2 1 0-16,6-3 0 0,2-2 0 16,4-2 0-16,3-2 0 0,6-4 0 15,3-2-944-15,3-4-224 0,0-8-48 0,10 8-16 16,6-6-2272-16,4-4-448 0</inkml:trace>
  <inkml:trace contextRef="#ctx0" brushRef="#br0" timeOffset="16011.25">18482 15278 15663 0,'-13'3'688'0,"5"0"144"0,-4 1-656 0,-1-2-176 15,1 1 0-15,-4-3 0 0,2 0 1488 0,3-1 272 16,1 1 48-16,10 0 16 0,0 0-80 0,-7-2-16 15,7 2 0-15,0 0 0 0,0 0-352 0,0 0-80 16,13-2-16-16,2 1 0 0,3-3-384 0,3 4-64 16,1-3-32-16,5 1 0 0,2-1-32 0,7 1-16 15,2-1 0-15,4-1 0 0,3 2-240 0,3-1-32 0,1 2-16 16,1-2 0-16,2 5-144 0,-6-4-16 16,-3-2-16-16,0 2 0 0,-2-2-112 0,-3 2-32 15,-5 2 0-15,-2-2 0 0,-5 1-144 0,-1 0 0 16,-5 1 0-16,-2 0 0 15,-4-1-384-15,-3 1-64 0,-11 0-16 0,0 0 0 16,0 0-1408-16,0 0-288 0,0 0-48 0,0 0-13408 0</inkml:trace>
  <inkml:trace contextRef="#ctx0" brushRef="#br0" timeOffset="16145.77">18524 15627 23039 0,'0'0'2048'0,"0"0"-1648"0,0 0-400 0,0 0 0 16,0 0 2224-16,13 9 352 0,2 0 80 0,3-4 16 15,5 0-1008-15,5-2-192 0,2-3-32 0,7 1-16 16,6 2-352-16,6-3-80 0,4-4-16 0,3 0 0 16,-5 0-320-16,-13 3-64 0,1-2-16 0,24-2 0 0,-10 1-576 0,-5 2-160 15,-5 1-16-15,-1 1 0 16,-1 0-2960-16,-3 1-576 0</inkml:trace>
  <inkml:trace contextRef="#ctx0" brushRef="#br0" timeOffset="18687.74">21124 15068 8287 0,'0'0'368'0,"0"0"80"0,6-5-448 0,-6 5 0 15,11-4 0-15,-4 0 0 0,-7 4 1056 0,11-5 128 16,-11 5 32-16,9-4 0 0,0-1-144 0,-1 1-32 16,2-2 0-16,-3 2 0 0,-7 4 80 0,12-2 16 15,-1-3 0-15,1-2 0 0,-2 5-112 0,0-1-32 16,0 2 0-16,-10 1 0 0,12-3-144 0,-2 1-16 16,-1-2-16-16,-9 4 0 0,0 0-112 0,0 0 0 15,7-6-16-15,0 3 0 0,-7 3 64 0,0 0 16 16,3-9 0-16,-1 3 0 0,-2 6-64 0,0 0-16 15,-4-8 0-15,4 8 0 0,-8-10-224 0,1 4-32 16,-2-1-16-16,0 4 0 0,-1 0-112 0,0 2-32 0,-3-1 0 0,-1 5 0 16,-5 1-128-16,0 0-16 0,1 2-128 0,-4-1 192 15,1 1-32-15,-3 2-16 0,-2 0 0 0,-2 2 0 16,-1-3 32-16,-2 5 0 0,-2 3 0 0,0 2 0 16,-2 0 0-16,-1 1 0 0,1 0 0 15,2 2 0-15,1 3-32 0,-1 4 0 0,-2-3 0 0,2 8 0 16,3 2-144-16,1 3 0 0,-1 1 144 0,2 3-144 15,0 6 0-15,3 0 0 0,3 3 0 0,3 3 0 16,0 0 0-16,9-17 0 0,2 2 0 0,1 18 0 16,3-6 0-16,5-2 0 0,4-5 0 0,4-2 0 15,4-6 0-15,5-3 192 0,5 1-64 0,2-2 0 0,4-5 80 16,3 0 32-16,1-7 0 0,7 0 0 0,3-4-64 16,3-1-16-16,1-2 0 0,2 0 0 0,2 0-160 0,-1-6 160 15,-2-1-160-15,-2-1 160 0,-4-4-160 0,-2-1 0 16,0-2 0-16,-2-2 128 0,-1-4-128 0,-1 0 0 15,0-1 0-15,-2-1 0 0,-1-5 128 0,1-1-128 16,-1-4 128-16,-2-2-128 0,0-1 144 0,-2 1-144 16,0-2 160-16,-3 0-160 0,-3-5 144 0,-1 5-144 15,-1-4 128-15,-3 2-128 0,2-4 128 0,-5 2-128 16,-1 2 0-16,-2-2 128 0,-2-1-128 0,-1-2 0 16,-3-1 144-16,-1 0-144 0,-2-1 0 0,-3-2 0 15,-3 0 0-15,-2-2 128 0,-4 1-128 0,0-1 0 16,0 0 0-16,-1 0 0 0,-1 1 0 0,-4 2 0 15,-1 5 0-15,0 2-128 0,-3 3 128 0,-3 2 0 16,0-1 0-16,-2 6-128 0,-1 4 128 0,-3-1 0 16,0-2-144-16,-4 2 144 0,-1 0 0 0,1 6 0 15,1 0-144-15,0 4 144 0,2-4 0 0,-2 5 0 16,0 2-128-16,-3 2 128 0,3 2 0 0,-2 2 0 0,-4 2 0 0,-1 2 0 16,-3 7-144-16,-1-2 144 0,-2-3 0 15,2 3-144-15,1 3 144 0,3 1 0 0,2 1 0 0,-1 1-128 16,0 0 128-16,3 1 0 0,5 3 0 0,0 2-128 15,-2-3 128-15,3 4 0 0,2 1 0 0,1 5 0 16,2-4 0-16,4 3 0 0,2-1 0 0,1 1-128 16,4 2 128-16,1 2 0 0,1 1 0 0,3 0 0 0,-1-1 0 15,6 2 0-15,-1 0 0 0,6-2-128 16,-2 0 128-16,5-1 0 0,4 0 0 0,-1-1-128 16,1 1 128-16,2-3 0 0,-2-3 0 0,1 3 0 0,6 1 0 15,-1-6 0-15,2 1 0 0,3-3 0 0,-1-1 0 0,3-3 0 16,1 2 0-16,4-4-128 0,4-4 128 0,3 0 0 15,2 0 0-15,5-3 0 0,3-5 0 0,4 1 0 16,1-1 0-16,1-3 128 0,3-3-128 0,0-4 0 16,-4-2 0-16,4 0 0 0,1 0 0 0,-1-4 0 15,2-2 0-15,1 2 128 0,-1-5-128 0,-2-3 0 16,-4-1 0-16,-2-1 0 0,-7 0 0 0,-2-5 144 16,-4 2-144-16,-11 4 0 0,-1 0 160 0,0-2-160 15,-3-5 128-15,1 1-128 0,-3-6 192 0,-2 0-64 16,-2-4 0-16,-1-2 0 0,-2-2-128 0,-2 0 0 15,-4-3 0-15,-2-4 128 0,-5-1-128 0,-1 0 0 16,-5-4 0-16,-2 1 128 0,-4 2-128 0,-8-13 0 16,-1 12 0-16,-1 7 128 0,-2 2-128 0,-4 8 0 0,2 6 0 0,-2 4 128 15,-2 2-128-15,-2 3 0 16,-3 3 0-16,-3 7 0 0,-1 2 0 0,-1 0 0 0,-2-1 0 16,2 5-176-1,2 4-1024-15,0 2-208 0,1 1-32 0,3 2-10528 0,5 3-2096 0</inkml:trace>
  <inkml:trace contextRef="#ctx0" brushRef="#br0" timeOffset="21031.24">22943 15027 9215 0,'0'0'816'0,"-3"-5"-656"16,0-2-160-16,1 0 0 0,-1 3 2032 0,-2-2 368 16,1 2 80-16,1 0 16 0,3 4-1040 0,0 0-208 15,-11 0-32-15,3 4-16 0,0 4-432 0,-2 1-64 16,-2 6-32-16,0 2 0 0,-2 0-352 0,1 5-64 16,0 7 0-16,2-1-16 0,-2 4-16 0,2 1 0 15,0 4 0-15,3 0 0 0,0-2 64 0,3 0 16 16,1-2 0-16,7-3 0 0,0-3-112 0,4-1-32 15,0-3 0-15,1-4 0 0,3-1 64 0,3-3 16 0,2-4 0 0,1-1 0 16,3-6 144-16,-1-2 48 0,1-1 0 0,10-1 0 16,0-2-112-16,-11-1-32 0,0 0 0 15,6-8 0-15,1 2-112 0,-6-2-32 16,-2 3 0-16,-4-3 0 0,-3 1-144 0,-2 1-192 16,-1 3 32-16,-8 6-9312 0,5-12-1872 0</inkml:trace>
  <inkml:trace contextRef="#ctx0" brushRef="#br0" timeOffset="21565.2">22772 15517 19343 0,'0'0'848'0,"0"0"192"0,0 0-832 0,0 0-208 16,0 0 0-16,0 0 0 0,0 0 1328 0,0 0 208 15,0 0 64-15,0 0 0 0,8-3-464 0,2-1-96 16,4-1-16-16,6-8 0 0,4 1-160 0,3-1-32 15,1-3-16-15,3-2 0 0,2-3-432 0,1-1-96 16,2-3-16-16,-3 2 0 0,2-3-96 0,-2 0-32 16,-1-4 0-16,2 3 0 0,1-2-144 0,-10 11 128 15,6-1-128-15,18-11 128 0,2 3-128 0,1 0 128 16,-1 4-128-16,-3 2 128 0,-1 0-128 0,-3 4 0 0,-4 0 144 0,0 2-144 16,-2 1 0-16,-1 4 0 15,-2-1 0-15,2 1 0 0,2 5 0 0,0 1 0 16,-3-1 0-16,-1 1 0 0,-3 3 0 0,-3 2 0 0,-6 3 0 0,-4 1 0 15,-4 0 0-15,-1 2 0 16,-5 0 0-16,-3 4 0 0,-1 0 144 0,-2 3-144 0,-3 1 192 0,-1 4-192 16,-3 4 224-16,-6 5-64 0,-2 0-16 0,-2 3 0 15,-2 0-144-15,-1 0 192 0,-3-2-192 0,-1 2 192 16,4-3-192-16,-1 1 128 0,6-2-128 0,4-2 128 16,2-7 0-16,5-2-128 0,2 0 192 0,6-5-64 15,2 2-128-15,1-6 192 0,1 1-192 0,10-3 192 0,0-1 112 16,5-3 16-16,0-2 16 0,2-4 0 0,2-3 48 0,-1-5 16 15,0 1 0-15,3-2 0 0,1-1-128 0,0-7-16 16,-1 0-16-16,3 1 0 0,2 3-32 0,1 0 0 16,3 0 0-16,-3 2 0 0,-1-2-32 0,0 1-16 15,0 2 0-15,-4 0 0 0,-3 1-160 0,2 3 160 16,0 4-160-16,-3 0 160 0,-2-1-160 0,-1 0 0 16,-1 3 0-16,-4 3 0 0,2-1 0 0,-3 2-320 15,-2 1 48-15,0 0 16 16,-3-1-2688-16,1-3-512 0</inkml:trace>
  <inkml:trace contextRef="#ctx0" brushRef="#br0" timeOffset="22199.4">25799 14652 13823 0,'-22'-11'608'0,"12"4"128"16,0 1-592-16,5-3-144 0,1 0 0 0,4-3 0 0,1 0 2912 0,4 1 544 15,5-2 128-15,2-1 0 0,2 3-2528 0,4-2-512 16,-1-4-96-16,4 3-32 0,3 3 80 0,3 0 16 15,-3-2 0-15,4 8 0 0,1 5-80 0,-2 1-16 16,-2 5 0-16,-3 5 0 0,-2 3-288 0,-6 6-128 16,-5 4 128-16,-4 4-128 0,-4-3 320 0,-6 6 0 0,-5 1-16 0,-7-2 0 15,-3 3 16-15,-3 0 16 16,-1 0 0-16,3-1 0 0,0-6-112 0,3-1-32 0,3-5 0 0,4 1 0 16,1-4 0-16,6-3-16 15,4-2 0-15,4-1 0 0,2-1-176 0,4-1 0 0,3-1 0 0,7 1 0 16,6-2 128-16,4 4-128 0,3-4 128 15,4 5-128-15,1 0 128 0,-14-3-128 0,0 4 0 0,9 7 128 16,-7 2-128-16,-6 0 0 16,-6 0 0-16,-4 0 0 0,-6 1 0 0,-5 2 128 0,-5-2-128 0,-5-1 128 15,-1 1 256-15,-5 1 64 0,-4-3 0 0,-5 1 0 16,-3-2-16-16,7-7 0 0,-2 0 0 16,-12 5 0-16,3-3-224 0,4-5-32 0,5-2-16 0,1-6 0 15,2-3-304-15,3-4-64 0,1-3-16 0,6-2 0 16,2-3-1824-16,4-2-352 0,5-3-80 15,1-1-12400-15</inkml:trace>
  <inkml:trace contextRef="#ctx0" brushRef="#br0" timeOffset="22383.72">26564 15204 33807 0,'-11'6'1488'0,"11"-6"320"0,-7-1-1440 0,7 1-368 16,0 0 0-16,0 0 0 0,0 0 1152 0,-7 3 176 15,7-3 16-15,0 0 16 0,0 0-624 0,0 0-128 16,0 0-32-16,0 0 0 0,0 0-368 0,0 0-80 16,10-7 0-16,0 0-128 0,0-5 0 0,1 2-320 15,1 1 32-15,-1-4 16 16,1 2-2560-16,1-6-512 0,1-2-112 0</inkml:trace>
  <inkml:trace contextRef="#ctx0" brushRef="#br0" timeOffset="22783.21">26995 14321 25167 0,'-8'-17'1104'0,"2"4"240"0,1 1-1072 0,2 1-272 0,2-1 0 0,1-2 0 16,0 0 1472-16,4 4 224 0,2-3 48 0,1 1 16 15,-2 1-592-15,3-4-112 0,4-3-32 0,3 4 0 16,2 1-416-16,3 2-96 0,2-1 0 0,1 0-16 16,3-2-208-16,1 0-32 0,0 2-16 0,-2 2 0 0,-1-3-240 0,-1 3 144 15,-1 1-144-15,-1 0 128 0,0 6-128 0,-2-1 0 16,-1 1 0-16,-1 2 0 0,-1 2 0 0,1 3 0 16,-1 2 0-16,-4 5 0 0,0 0 0 0,-1 2 0 15,1 5 0-15,-3 3 0 0,-3 1 0 0,-1 3 0 16,-1 7 0-16,-3 1 0 0,-3 4 128 0,-2 2-128 15,-1 6 0-15,-3-1 128 0,-2 5-128 0,0-2 0 16,-3 2 144-16,1 2-144 0,0 0 128 0,0-5-128 16,2 1 128-16,0-4-128 0,0-1 0 0,1-4 0 15,0-3 0-15,3-1 0 16,2-8-416-16,0 0-160 0,2-7-16 0,0-4-16 16,2-4-800-16,2 1-144 0,-2-12-48 0,0 0-8256 15,0 0-1648-15</inkml:trace>
  <inkml:trace contextRef="#ctx0" brushRef="#br0" timeOffset="22938.8">26958 14734 19343 0,'-5'-8'1728'0,"1"3"-1392"15,0-5-336-15,6 2 0 0,3-1 3120 0,4 3 544 0,3 1 112 0,4-3 32 16,1 3-2720-16,7-1-560 0,6-6-96 0,5 3-32 16,5-2-32-16,3 1-16 15,3 1 0-15,-1-4 0 0,0-1-192 0,-1 4-32 0,1-1-128 0,2 3-10576 16,1-3-2224-16</inkml:trace>
  <inkml:trace contextRef="#ctx0" brushRef="#br0" timeOffset="23562.45">28896 14097 29087 0,'-10'-24'1280'0,"6"8"272"0,1 0-1232 0,0 4-320 0,3 12 0 0,0 0 0 15,0 0 256-15,0 0 0 0,0 0 0 0,-1 16 0 16,0 4 48-16,-1 7 0 0,2 1 0 0,0 9 0 15,-1 6-112-15,0 3-32 0,-2 4 0 0,1 4 0 16,-1-2 0-16,-1 4 0 0,-2 4 0 0,-3-5 0 16,-1-4 32-16,-2-6 0 0,0-2 0 0,0-4 0 15,-2-8-48-15,2-4 0 0,1-8 0 0,3-5 0 0,1-9 288 16,7-5 48-16,0 0 16 0,-4-15 0 0,4-7 256 0,3-7 48 16,1-1 16-16,2-5 0 0,6-5-528 0,-2 0-96 15,-1-3-32-15,1-2 0 0,1 3-160 0,1-4 0 16,-1-2 0-16,2 2 0 0,2 6 0 0,2 4 0 15,2 4 0-15,1 6 0 0,-1 0 0 0,3 8 0 16,-3 6 0-16,1 5-176 0,0 5 176 0,1 7-208 16,-1 6 80-16,-1 7 128 0,-4 4-192 0,-2 8 192 15,-3 4-192-15,-3 3 192 0,-5 1-240 0,-2 1 80 16,-4 0 16-16,-2-1 0 0,-3-1 144 0,-2-4 0 16,-3-4-144-16,0-6 144 0,1-4 0 0,2-5 0 15,-1-4 0-15,3-5 0 16,0-2-1264-16,9-3-176 0,-7-6-32 0,2-8-13536 0</inkml:trace>
  <inkml:trace contextRef="#ctx0" brushRef="#br0" timeOffset="23834.4">29657 13416 24815 0,'-3'-16'1088'0,"2"7"256"0,0-2-1088 0,-2 0-256 0,3 2 0 0,0 9 0 16,-3-11 1520-16,3 11 240 0,0 0 48 0,0 0 16 16,0 0-592-16,0 0-112 0,0 0-32 0,-6 18 0 15,-3 6-512-15,2 3-96 0,-4 7-32 0,2 3 0 16,1 1-224-16,1 7-48 0,5-1-16 0,-2 5 0 0,-1-1-160 0,4-1 0 16,-1 1 0-16,1 2 0 0,1-3 0 0,0 2 0 15,0 1 0-15,3-4 0 16,-2 0-1344-16,3-7-336 0,1-3-80 0,1-5-16 15,2-7-704-15,2-3-144 0,0-6-16 0,0-6-16 0</inkml:trace>
  <inkml:trace contextRef="#ctx0" brushRef="#br0" timeOffset="24141.73">30080 13937 5519 0,'-10'15'240'0,"3"-6"64"0,1 2-304 0,1 5 0 16,0 1 0-16,2 1 0 0,-1 0 4784 0,2 1 896 0,-1-1 176 0,3 0 32 16,4-2-3904-16,1-6-800 0,-1-2-160 0,-4-8-16 15,12 4-80-15,0-4-16 0,2-4 0 0,2-1 0 16,0-5-80-16,2-2-32 16,0-2 0-16,-2-4 0 0,-1-3-128 0,1-1-32 0,-5 1 0 0,-2-1 0 15,1-2 64-15,-3 1 16 0,-4 1 0 0,0-1 0 16,-2-1-176-16,-1 0-32 0,-2-3-16 0,-2 2 0 15,3 2-336-15,-3 3-160 0,0 1 160 0,-1 5-160 16,0 1 0-16,0 5 0 0,0-2 0 16,-2 6 0-16,7 4-1296 0,0 0-208 0,-7-1-32 15,7 1-10368-15,-11-1-2080 0</inkml:trace>
  <inkml:trace contextRef="#ctx0" brushRef="#br0" timeOffset="24437.8">31031 13300 20271 0,'-13'2'896'0,"3"1"192"0,-2-1-880 0,0 5-208 16,-2 2 0-16,-2 1 0 0,0 5 1536 0,-1 0 272 16,0 2 48-16,0-1 16 0,2 0-752 0,2-4-160 15,0 2-16-15,3 2-16 0,1 0-352 0,2 1-64 16,0-3 0-16,4 2-16 0,-1-3-128 0,2 2-32 15,4 0 0-15,3 1 0 0,1-2 96 0,4 0 16 16,3 3 0-16,2 5 0 0,2-2-64 0,2 2-16 16,1 1 0-16,1 2 0 0,-2-3-128 0,-2 2-32 0,-1 3 0 0,-4-1 0 15,-1 2-208-15,-4-3 144 0,-2 0-144 0,-1-2 128 16,-1-4-128-16,-3 1 160 0,-3-1-160 0,-2 0 160 16,-1-2 48-16,-3-1 16 0,-4 1 0 0,-2-1 0 15,-3 0-32-15,-4-4-16 0,-4 2 0 0,-2 0 0 16,-2 2-816-1,-1-4-144-15,-2 0-48 0</inkml:trace>
  <inkml:trace contextRef="#ctx0" brushRef="#br0" timeOffset="25217.86">25578 16222 18431 0,'0'0'1632'0,"0"0"-1312"0,-6-4-320 0,6 4 0 0,-3-2 1088 0,3 2 160 16,0 0 32-16,0 0 0 0,0 0-64 0,-7 6 0 16,2 5 0-16,1 1 0 0,2 3-272 0,1 3-64 15,1 2-16-15,0 7 0 0,1-5-256 0,0 4-48 16,0 4-16-16,3 1 0 0,-2-1-160 0,-1 0-16 16,-2 2-16-16,-1 0 0 0,0 2-144 0,0-12-16 15,-3-2-16-15,0 3 0 0,-1 1-176 0,0-1 192 16,0-5-192-16,-1 2 192 0,0-4 32 0,2-7 16 15,5-9 0-15,0 0 0 0,0 0 496 0,0 0 96 0,5-17 32 0,3-4 0 16,4-2-288-16,-4 4-48 16,5-5-16-16,10-19 0 0,0 2-288 0,2 1-64 15,1-2-16-15,0 3 0 0,-3 3-144 0,1 3 0 16,-1 6 0-16,0 1 0 0,-1 6 0 0,-1 4 0 0,1 7 0 0,1 6 0 16,1 7-176-16,-7 1 176 0,-2 9-128 15,9 9 128-15,-4 7 0 0,-2 2-160 0,-4-1 160 16,-4 0 0-16,-3 3-240 0,-4-1 64 0,-3 0 16 0,-1-4 0 31,-1-1-1488-31,-1-4-288 0,1-4-64 0,-1-3-8624 0,2-4-1712 0</inkml:trace>
  <inkml:trace contextRef="#ctx0" brushRef="#br0" timeOffset="25488.57">26439 16174 14735 0,'0'0'1312'0,"0"0"-1056"16,0 0-256-16,0 0 0 0,-2 14 1856 0,-5 4 304 15,-1 3 64-15,-3 6 16 0,-1-2-640 0,3-4-112 16,-1 4-16-16,-6 11-16 0,1-2-288 0,2-2-48 16,1-1-16-16,3-1 0 0,0-7-272 0,3-1-48 15,3-2-16-15,6-4 0 0,3-3 0 0,3-3 0 16,2-5 0-16,3-4 0 0,4-1-192 0,-3-1-64 16,4-7 0-16,13-4 0 0,0-5 16 0,0-2 0 15,1-3 0-15,-1 0 0 0,-3 0 0 0,-4 0 0 16,-4 0 0-16,-4-1 0 0,-7 1-304 0,-4 2-64 15,-6 1-16-15,-7 1 0 0,-2 0 0 0,-1 8 0 16,-5 2 0-16,-13-3 0 16,0 2-1616-16,1 3-320 0,1 3-64 0,7 2-15936 0</inkml:trace>
  <inkml:trace contextRef="#ctx0" brushRef="#br0" timeOffset="26020.67">27622 16124 17439 0,'-21'5'768'0,"11"-2"176"0,1 2-752 0,0 0-192 16,2 1 0-16,0 1 0 0,2 3 880 0,1-1 144 16,1 2 16-16,0 2 16 0,2-3 48 0,1 3 16 15,2-3 0-15,1-1 0 0,-3-9-288 0,7 7-64 16,2 1-16-16,4-5 0 0,-2-3 432 0,5-3 96 15,2-6 0-15,2 0 16 0,1-3-304 0,5-1-64 16,1-4-16-16,-1-2 0 0,0-2-336 0,-2-1-64 16,-1-1 0-16,-3-1-16 0,-2-1-256 0,-5 2-48 15,-3 1-16-15,-3 2 0 0,-2 1-176 0,-2 1 192 16,-3 1-192-16,-1 2 192 0,-4 2-192 0,-2-1 192 0,-3 4-192 16,-3 6 192-16,-2 6-192 0,-1 5 0 15,-2 2 144-15,-1 8-144 0,-2 4 0 0,1 6 0 16,0 0 0-16,2 5 0 0,3 3 0 0,3 2 0 0,3 0 0 15,2 0 0-15,4-2 0 0,4-2 0 0,5-1 0 0,2-5 0 16,5 0-160-16,5-7 0 0,1-2 0 16,4-3 0-16,2-6 160 0,2-3 0 0,2-2 0 0,1-7-128 31,-1-5-288-31,1-1-48 0,1-7-16 0,2-1-10608 0,-3-5-2128 0</inkml:trace>
  <inkml:trace contextRef="#ctx0" brushRef="#br0" timeOffset="26225.4">28319 15815 27871 0,'0'0'1232'0,"0"0"256"15,0 0-1184-15,0 0-304 0,0 0 0 0,5 13 0 0,2 0 864 0,2 1 112 16,0 4 32-16,2 3 0 0,3 1-160 0,-1 1-16 16,1 5-16-16,0-2 0 0,0 5-320 0,1-2-64 15,0 3-16-15,2-3 0 0,-3-5-272 0,0 3-144 16,0-4 160-16,0 0-160 0,-2-1 144 0,1-2-144 15,-3-4 128-15,2-3-128 16,-3 0-1408-16,-1-6-352 0,0 1-80 0,-8-8-7840 16,10-9-1584-16</inkml:trace>
  <inkml:trace contextRef="#ctx0" brushRef="#br0" timeOffset="26418.15">28607 15675 11055 0,'-8'-11'976'0,"8"11"-784"16,-6-6-192-16,6 6 0 0,0 0 3744 0,-8 9 704 15,-2 3 144-15,0 7 16 0,-3 3-2800 0,0 5-560 0,1 4-112 0,-2 6-32 16,-3 3-208-16,2 4-32 0,1 1-16 0,-1 4 0 16,-2 5-96-16,-1-1-32 0,0 2 0 0,1-1 0 15,-4 2-272-15,6 0-48 0,-3-2-16 0,4-6 0 16,0-1-384-16,4-6 0 0,5-5 128 0,1-4-128 16,2-9-1440-16,3-5-320 15,3-5-64-15,-4-13-13568 0</inkml:trace>
  <inkml:trace contextRef="#ctx0" brushRef="#br0" timeOffset="26691.49">29265 15167 28623 0,'-10'-14'1264'0,"5"9"272"0,-2 0-1232 0,7 5-304 16,0 0 0-16,-10 4 0 0,0-2 1152 0,-1 11 192 16,1 5 16-16,-2 5 16 0,-1 1-672 0,-1 11-128 15,2 11-16-15,-5 4-16 0,4 4-160 0,2 5-48 0,2 2 0 16,2 4 0-16,-1-3-208 0,2 3-128 16,-1 2 160-16,5-5-160 0,3 1 128 0,0-6-128 15,0 0 0-15,5-6 144 0,-1-5-272 0,0-6-64 16,-1-5-16-16,1-11 0 15,1-3-1856-15,0-8-368 0,-6-13-80 0</inkml:trace>
  <inkml:trace contextRef="#ctx0" brushRef="#br0" timeOffset="26874.44">28931 15778 25791 0,'0'0'2304'0,"0"0"-1856"0,0 0-448 0,0 0 0 16,0 0 1152-16,14-1 144 0,0-1 32 0,4 0 0 15,1 0-464-15,4-2-96 0,2 1 0 0,2 0-16 0,-1-1-112 0,2-1-32 16,3 0 0-16,-1 1 0 0,0 0-480 0,-3 2-128 16,-2-1 0-16,-1-1 0 15,1 4-2368-15,-3 0-560 0,-4 3-96 0</inkml:trace>
  <inkml:trace contextRef="#ctx0" brushRef="#br0" timeOffset="27136.06">29486 15824 19343 0,'0'0'1728'0,"0"0"-1392"16,0 0-336-16,2-11 0 0,1 3 1792 0,4-2 272 16,3 4 64-16,0-5 16 0,3 0-864 0,1 0-192 0,1-6-16 15,3 1-16-15,0-2-208 0,2 2-32 16,-2 2-16-16,-3 2 0 0,2-3-416 0,-5-1-96 16,-2 4-16-16,-3 3 0 0,-3-3 32 0,-4 12 0 15,-4-5 0-15,-4 4 0 0,-1 5 80 0,-2 2 32 16,-3 5 0-16,-4 5 0 0,-4 3-208 0,1 4-32 15,-1 7-16-15,2-3 0 0,1 1-160 0,2-3 0 16,2 3 144-16,4-2-144 0,0 0 0 0,4-4 0 0,2-3 0 0,5-4 128 16,3-2-128-16,5-5 0 0,2-2-176 15,3-3 176 1,2-9-1632-16,4 0-224 0,2-4-64 0,-4 1-12976 0</inkml:trace>
  <inkml:trace contextRef="#ctx0" brushRef="#br0" timeOffset="27444.66">30048 15406 10127 0,'-8'6'896'0,"1"-1"-704"16,2 4-192-16,-3 5 0 0,-1 3 4128 0,-1 1 800 16,1 3 144-16,-1 7 48 0,-1 3-3232 0,-1-2-640 15,-1-1-128-15,2-1-32 0,2 2-336 0,0-4-80 16,2-2-16-16,1-2 0 0,1-6-272 0,5-3-64 15,0 0-16-15,0-3 0 0,0-9 192 0,0 0 32 16,0 0 16-16,14-1 0 0,-1-5 224 0,1-1 64 16,1-7 0-16,3-1 0 0,-3-4-192 0,3-1-48 15,0-2 0-15,2-3 0 0,-2 1-336 0,1 3-64 16,0-3 0-16,0 2-16 0,0 0-176 0,-2 3 0 16,1 1 0-16,-2 3 0 15,1 2-1520-15,-2 5-336 0,0-5-64 0,-5 9-15552 0</inkml:trace>
  <inkml:trace contextRef="#ctx0" brushRef="#br0" timeOffset="27955.45">30704 15297 12895 0,'0'0'576'0,"-3"-16"112"0,0 0-560 0,-1 2-128 0,-1-1 0 0,2-1 0 0,3 8 3200 0,0 8 592 15,-2-6 128-15,2 6 32 0,0 0-2448 0,-9 13-480 16,0 2-112-16,0 4-16 0,-1 3-400 0,1 7-96 15,1 2-16-15,1 3 0 0,0 0-176 0,0 1-32 16,0-2-16-16,4 2 0 0,-3 0-32 0,4-6-128 16,-1-2 192-16,2-4-64 0,1-4-128 0,0-5 192 15,0 0-192-15,0-14 192 0,0 0 496 0,0 0 96 0,0 0 32 0,13-13 0 16,-3-5 80-16,3-4 32 0,-1-2 0 0,2-4 0 16,-1 3-544-16,0-3-96 0,-2-1-32 0,3 2 0 15,-2-2-256-15,-2 3 0 0,3 0 128 0,-2 3-128 16,0 2 0-16,1 6 0 0,1 8 0 0,-3-4 0 15,0 5 0-15,1 4 0 0,-11 2 0 0,8 8-144 16,2 6 144-16,-4 5 0 0,0 1-144 0,-3 4 144 16,0 1 0-16,-1-1 0 0,1 4 0 0,-2-1 0 15,-1 3 0-15,0 1 0 0,0-2 0 0,3 0 0 16,-1-6-464 0,1 0 16-16,1-1 16 0,-2-6 0 0,3-4-1856 0,3-5-368 0,-8-7-80 15,15 0-6976-15,2-3-1392 0</inkml:trace>
  <inkml:trace contextRef="#ctx0" brushRef="#br0" timeOffset="28431.38">31439 15206 18431 0,'0'0'1632'0,"0"0"-1312"15,-5-6-320-15,1-2 0 0,0 3 1984 0,-1 3 336 16,-5 1 64-16,2 1 16 0,-2 1-832 0,-1 3-160 15,-3 2-48-15,-4 5 0 0,1 3-688 0,-2 4-144 16,-2 3-16-16,-1 1-16 0,2 5-176 0,2-3-48 16,3 3 0-16,3-4 0 0,2-2-96 0,4-1-32 15,4-3 0-15,4-1 0 0,1-1 16 0,2-2 0 16,3-6 0-16,-2 0 0 0,-6-7 208 0,14 3 32 0,0-6 16 0,2-3 0 16,-2 1 0-16,1-4 0 0,1 2 0 0,0-6 0 15,-1 2-160-15,-1-1-48 0,-4 1 0 0,2 3 0 16,-4-1-208-16,1 4 128 0,-9 5-128 0,8-2 0 15,-8 2 0-15,11 0 0 0,-11 0 0 0,13 11 0 16,0-2 0-16,0 4 0 0,1-3 0 0,0 1-160 16,-1-1 160-16,3-3 0 0,3 0 0 0,0-1-128 15,0-6 128-15,0-6-160 0,0-1 160 0,1-3-160 16,3-4 160-16,1-7 0 0,1-3 0 0,-3-2 0 16,-1-5 0-16,-1-1 0 0,0 2 0 0,0-2 128 15,-3-4-128-15,0 0 0 0,-3-5 0 0,-4-1 128 16,0-9-128-16,-2-2 0 0,1-5 0 0,-2-8 128 15,-2-4-128-15,1-5 128 0,-4 0-128 0,2 2 128 0,1 0-128 16,-3 12 176-16,0 16-176 0,-1 8 192 0,0 6-192 0,-1 13-176 16,-1 11 48-16,1 7 0 0,-10 6 128 0,-2 12 0 15,-2 9-144-15,-2 8 144 0,-2 11-128 0,-1 5 128 16,-1 5-160-16,1 6 160 0,0 8 0 0,0 7 0 16,-2 0-128-16,2 3 128 0,3 2-128 0,3 4 128 15,1 0-208-15,4-5-11312 16,1 1-2272-16</inkml:trace>
  <inkml:trace contextRef="#ctx0" brushRef="#br0" timeOffset="29121.41">26400 17488 18431 0,'-3'-9'1632'0,"0"-1"-1312"16,-1-4-320-16,0-4 0 0,0 0 2240 0,2 1 384 15,-3-1 80-15,1 1 16 0,-3 1-960 0,2 3-192 16,-1 4-32-16,1 2-16 0,-1 0-496 0,6 7-112 0,-9-2-16 0,9 2 0 16,-12 5-352-16,1 6-80 0,-2 3-16 0,0 6 0 15,-1 7-304-15,3 9-144 16,-2 3 128-16,0 7-128 0,1 3 0 0,2 5 0 0,-1 3 0 0,3 5 0 16,-1 3 0-16,4 4 0 0,3 1 0 0,4-3 0 15,3-2 0-15,-3-18 0 0,1-1 0 0,2-1 0 16,2-1 0-16,-1-2 0 15,1-6 0-15,2-1 0 0,1-5 0 0,2 0 0 16,-3-4 0-16,2-3 0 0,0-4-256 0,0-2-16 0,-1-3-16 16,-1-5 0-1,-2-3-1728-15,-2 0-352 0,-5-6-64 0,0 0-11840 0</inkml:trace>
  <inkml:trace contextRef="#ctx0" brushRef="#br0" timeOffset="29513.22">26056 18118 23039 0,'0'0'2048'0,"15"-3"-1648"0,-1-7-400 0,5 1 0 0,6-3 656 0,1 3 48 16,3-2 16-16,5-3 0 0,-3 1 48 0,2 0 0 15,0-2 0-15,4 0 0 0,0 0 64 0,-1 1 0 16,-1 0 16-16,2-3 0 0,-2 1-480 0,0 0-112 16,-2 2 0-16,-2 6-16 0,0 0-240 0,-7 3 176 15,-6 4-176-15,-3 1 160 0,-2 1-160 0,-4 4 0 16,-4 5 0-16,-3 5 0 0,-2 4 0 0,-2 4 0 15,-5 5 0-15,0 1 0 0,-3 3 0 0,-1 4 0 16,1-2 0-16,-2-1 0 0,-2-4 0 0,6-7 128 16,0-3 0-16,3-1 0 0,3-2 320 0,0-3 48 0,4-1 16 0,3-2 0 15,4-3 80-15,2-3 32 16,4-4 0-16,9-2 0 0,3-7-64 0,-1-1-16 0,-1-4 0 16,-1-3 0-16,0-5-96 0,0 1 0 0,-3-3-16 15,-2 0 0-15,-4-1-80 0,-2 1-16 0,-6 1 0 0,-3 3 0 16,-6-2 48-16,-3 2 0 0,-4-3 0 0,-3 4 0 15,0 1-192-15,-2 6-48 0,-2 0 0 0,1 7 0 16,-4 0-448-16,1 5-80 16,0 5-32-16,1 0 0 0,-2-1-2080 0,2 4-432 15,4-2-80-15</inkml:trace>
  <inkml:trace contextRef="#ctx0" brushRef="#br0" timeOffset="29773.67">27287 17670 7359 0,'-14'14'656'0,"5"-3"-528"16,0 4-128-16,-1 5 0 0,3 0 4480 0,-2 5 880 15,1 1 160-15,2 4 48 0,-1 1-4016 0,2-1-784 16,2 2-176-16,-1 0-16 0,1-6 160 0,2-1 32 16,0-5 16-16,1-2 0 0,1-4-48 0,3-4-16 15,-4-10 0-15,6 9 0 0,-6-9 80 0,10 0 16 16,0-5 0-16,1-3 0 0,-1-2 16 0,0-4 0 15,0-8 0-15,2-1 0 0,0-1-320 0,2-2-48 16,3 1-16-16,-1 0 0 0,0-4-272 0,-1 2-176 0,-1 0 192 0,4 5-192 16,2-4 0-16,0 7 0 15,2 3 0-15,2 4 0 16,0-1-704-16,4 2-240 0,1 2-48 0,3 3-11056 16,1 3-2224-16</inkml:trace>
  <inkml:trace contextRef="#ctx0" brushRef="#br0" timeOffset="30069.2">28467 17451 29487 0,'-15'-10'2624'0,"7"6"-2112"0,-1-1-512 0,-2 0 0 0,-2 1 1008 0,-4 0 80 16,-2 4 32-16,-4 3 0 0,-5 2-528 0,-6 4-96 15,-1 0-32-15,-5 5 0 0,-2 2-208 0,0 3-32 16,2 4-16-16,0 3 0 0,3-1 112 0,4 6 32 16,3-2 0-16,7 0 0 0,1 2-32 0,6-3-16 15,3-2 0-15,5 0 0 0,5 2-304 0,3-5 128 16,5-2-128-16,5 1 0 0,3-3 144 0,4-1-144 16,4-7 0-16,3-1 144 0,5-1-144 0,3-4 0 15,1-4 0-15,4-3 0 16,1-6-1216-16,3 1-112 0,1-5-16 0,-2 0-9248 15,2-1-1840-15</inkml:trace>
  <inkml:trace contextRef="#ctx0" brushRef="#br0" timeOffset="30443.38">28444 17511 20271 0,'0'0'1792'0,"-5"8"-1424"0,5-8-368 0,-3 11 0 16,3-11 1392-16,3 11 208 0,-3-11 32 0,9 7 16 15,2-3-240-15,4-4-32 0,3-4-16 0,5-3 0 16,5-7-48-16,4-2-16 0,5-2 0 0,3-2 0 16,4-6-416-16,-2 2-96 0,-2 3-16 0,-3-1 0 0,-4-2-288 0,-4 2-64 15,-4 1-16-15,-6 3 0 0,-7 0-208 16,-1 2-64-16,-5 2 0 0,-2 2 0 0,-7 1 176 0,-1 2 16 15,4 9 16-15,-15-2 0 0,-4 1-32 0,-3 9-16 16,-3 2 0-16,-2 7 0 0,-3 2-288 0,1 5 0 16,1 0 0-16,2 6 0 0,3 3 0 0,5-1 128 15,3 1-128-15,6-1 0 0,6-5 192 0,5-1-64 16,6-1 0-16,4-3-128 0,7-1 160 0,8-3-160 16,6-3 128-16,4-5-128 0,5-1 0 0,2-5 0 15,4-7 0-15,4-4 0 16,2-1-1136-16,10-9-208 0,6-3-32 0,5-2-16512 0</inkml:trace>
  <inkml:trace contextRef="#ctx0" brushRef="#br0" timeOffset="31527.62">30282 16926 30927 0,'0'0'1360'0,"0"0"304"0,0 0-1344 0,0 0-320 16,0 14 0-16,0 5 0 0,0 8 416 0,1 2 16 16,-2 6 0-16,0 1 0 0,1 6-112 0,0 0-32 15,-3 3 0-15,2-1 0 0,1-2-288 0,-3 1 128 16,0-3-128-16,0-5 0 16,2-2-1680-16,1-6-448 0,0-3-96 0,1-6-16 0</inkml:trace>
  <inkml:trace contextRef="#ctx0" brushRef="#br0" timeOffset="31724.87">30131 16667 34207 0,'-17'-3'1520'0,"8"2"304"0,2-1-1456 0,-3 4-368 0,10-2 0 0,-11 5 0 16,4-1 256-16,7-4-32 0,-8 6 0 0,8-6 0 15,0 0-224-15,0 0 0 0,0 0-144 0,0 0 144 32,5 12-2112-32,2-2-336 0,1-5-64 0,4-2-16 0</inkml:trace>
  <inkml:trace contextRef="#ctx0" brushRef="#br0" timeOffset="32024">30995 16737 27647 0,'-13'4'2448'0,"-3"-3"-1952"16,-3 0-496-16,-3 3 0 0,-1 4 880 0,-1-1 80 16,0 3 0-16,1 1 16 0,-2 0-384 0,3 0-80 15,0 1 0-15,5 2-16 0,0 1-96 0,6 0-16 16,3-1 0-16,3 0 0 0,2 3 128 0,3-1 0 16,3 1 16-16,3-1 0 0,3 0-192 0,4 2-32 15,4 2-16-15,-1-2 0 0,1 1-32 0,0 0-16 16,1-1 0-16,-1 1 0 0,-2 1-64 0,-2-1-16 15,1-1 0-15,-3 1 0 0,-2 3 0 0,-3-3 0 0,-1 0 0 16,-2-2 0-16,-3 0 208 0,-3 1 32 0,-2-4 16 16,-4 0 0-16,1-2-32 0,-3 2-16 0,-1-2 0 15,-1 1 0-15,-2-2-240 0,1-1-128 0,-2 0 160 0,1-2-160 32,1 0-1120-32,-1-2-320 0,-2-1-64 0,1-2-15824 0</inkml:trace>
  <inkml:trace contextRef="#ctx0" brushRef="#br0" timeOffset="32843.23">26892 19135 29999 0,'-12'-10'1328'0,"12"10"272"0,-5-6-1280 0,0 2-320 0,1-2 0 0,4 6 0 15,0 0 400-15,0 0 16 16,0 0 0-16,-3 7 0 0,-1 0-224 0,3 7-32 0,-1 1-16 0,1 3 0 16,0 1-144-16,1 1 160 0,0 3-160 0,1 4 160 15,-1-2-160-15,-1 4 160 0,-2-2-160 0,1 1 160 16,0-4-160-16,1 2 160 0,-3-5-160 0,3-2 160 16,-3-2 0-16,2-5 0 0,-1-1 0 0,3-3 0 15,0-8 304-15,0 0 64 0,0 0 16 0,0 0 0 16,7-10 160-16,0-4 16 0,1-6 16 0,1-2 0 0,2-2-384 15,1-5-80-15,0-3-16 0,1 0 0 16,1 1-256-16,-1-4 0 0,2-1 0 0,-1 0 0 0,0 0 128 16,1 5-128-16,2 0 0 0,-1 7 0 0,1 1 0 0,-2 6 0 15,-1 5 0-15,2 5 0 0,0 4 0 0,-2 6-192 16,-2 4 192-16,-1 4-192 0,-3 4-16 0,0 7 0 16,-4 1 0-16,0 2 0 0,-6 3 208 0,0-2 0 15,-2 0-160-15,-2-3 160 0,-2 0 0 0,1-4 0 16,0-3 0-16,0-5 0 0,0-2 0 0,3-1 0 15,4-8 128-15,0 0-128 0,0 0 320 0,0-11 0 16,3-1-16-16,2-5 0 0,1-6-96 0,3-2-16 16,3-3 0-16,2 2 0 0,2-2-192 0,2 2 0 15,1-2 128-15,3 2-128 0,-3 0 0 0,2 3 0 16,2 2 0-16,0 6 0 0,0 6 0 0,1 4-128 16,0 6 128-16,11 8 0 0,-5 7-192 0,-6 4 64 15,-5 3 128-15,-7-4-208 0,-1 5-112 0,1-1 0 0,-3 4-16 16,-2 2 0-1,0 3-400-15,-2-4-80 0,-2-2-16 0,1-4 0 16,0-2-1616-16,1-2-336 0,-1-1-64 0,0-6-9856 0</inkml:trace>
  <inkml:trace contextRef="#ctx0" brushRef="#br0" timeOffset="33175.55">27763 18942 13823 0,'-12'6'1216'0,"12"-6"-960"0,-9 9-256 0,9-9 0 16,0 0 2416-16,0 0 432 0,0 0 96 0,0 0 0 15,10 0-1712-15,2-1-336 0,-1-8-80 0,3 2-16 16,4-5 288-16,2 1 48 0,0-5 16 0,-3 1 0 0,0-1-304 0,-2 0-48 16,-1 1-16-16,-1 0 0 0,-3 2-320 0,-2-1-64 15,-3 3-16-15,-2 3 0 0,-3 8-16 0,0 0-16 16,-1-10 0-16,-3 5 0 0,4 5 96 0,-11 2 32 15,2 6 0-15,-2 1 0 0,-5 5-304 0,4 2-176 16,-2 4 192-16,0 0-192 0,0 2 0 0,0 3 0 16,4 0 0-16,2 3 0 0,4-2 0 0,3 2 0 0,5-5 0 15,-1-2 0-15,5-3-128 0,4-4 128 0,3 0 0 0,1-5-144 32,3 0-368-32,-1-5-80 0,1-4-16 0,2-3-10480 0,-1-5-2096 0</inkml:trace>
  <inkml:trace contextRef="#ctx0" brushRef="#br0" timeOffset="33555.55">28383 18650 7359 0,'0'0'656'0,"0"0"-528"0,2 7-128 0,-2-7 0 0,0 0 2624 0,4 11 480 15,-1-3 96-15,-1 4 32 0,1-2-1568 0,-1 2-304 16,0 0-64-16,-1 2-16 0,0 0-144 0,-1 3-48 16,0 2 0-16,0 0 0 15,-1 0-64-15,-2 1-32 0,1-1 0 0,-2 2 0 0,-1-4-176 0,1 0-48 16,2-2 0-16,-3-2 0 0,1 0-64 0,1-1-32 16,3-12 0-16,0 0 0 0,0 0-48 0,0 0-16 15,0 0 0-15,0 0 0 0,8-10-96 0,-1 0-32 16,1-4 0-16,0-1 0 0,1-3-160 0,2 0-16 15,-2-1-16-15,1-1 0 0,0-1-288 0,2 4 0 16,-1 0 128-16,2 3-128 0,-2 0 0 0,3 5 0 0,-2 2 0 16,4 5 0-16,0 6 0 0,-1 5 0 15,-1 1 0-15,1 8-144 0,0 4 144 0,1 1-128 16,-4 1 128-16,0 2-128 0,-2 0 128 0,-3-1-208 0,0-3 80 16,-3-2 128-1,-3-1-1600-15,1 0-192 0,-2-2-32 0,0-3-9056 0,0-14-1824 16</inkml:trace>
  <inkml:trace contextRef="#ctx0" brushRef="#br0" timeOffset="33790.66">29106 18082 15663 0,'0'0'1392'0,"0"0"-1120"0,0 0-272 0,0 0 0 0,0 0 3472 0,0 0 640 15,4 7 128-15,-3 6 32 0,-1 2-3184 16,0 7-640-16,-1 6-128 0,0 1-32 0,-1 4 128 16,1 5 32-16,0 4 0 0,-2 0 0 0,1 5-32 0,-1-2 0 15,1 2 0-15,1-2 0 0,-2 1-192 0,2-5-32 16,-1 0-16-16,2-1 0 16,3-3-1184-16,-3-3-224 0,0-3-48 0,0-4-8560 15,0-5-1696-15</inkml:trace>
  <inkml:trace contextRef="#ctx0" brushRef="#br0" timeOffset="34036.23">28968 18596 24879 0,'0'0'2208'0,"0"0"-1760"0,0 0-448 0,16 3 0 16,2-2 592-16,4 2 48 0,2-2 0 0,4-1 0 15,2-1-320-15,3-2-64 0,2 2-16 0,1-3 0 16,1-3-64-16,-4 1-16 0,-6 4 0 0,-3-4 0 15,-3 0-448-15,-6 1-96 0,-4 3 0 0,1-1-16 32,-3-1-432-32,-9 4-96 0,14 4-16 0,-4 0 0 15,-10-4-256-15,9 12-48 0,-3 3-16 0,-1 3 0 16,-1 1 320-16,0 2 64 0,-1 2 16 0,1-1 0 0,0-1 576 0,0 2 112 0,-3-1 32 0,0-2 0 16,-1 3-144-16</inkml:trace>
  <inkml:trace contextRef="#ctx0" brushRef="#br0" timeOffset="34576.73">29871 18365 10127 0,'0'0'448'0,"0"0"96"0,0 0-544 0,0 0 0 16,0 0 0-16,0 0 0 0,4 9 3456 0,-4 2 576 0,-5-2 112 0,-1 3 16 15,2 0-2432-15,-4 4-512 0,-1 2-80 0,-1 1-32 16,-1 0-224-16,1 1-48 0,-2-1-16 0,2 3 0 15,1-2-240-15,2-1-64 0,1-2 0 0,4-2 0 16,2 0-144-16,2-1-48 0,-2-14 0 0,8 9 0 16,4 0 80-16,0-5 16 0,1-2 0 0,3-3 0 15,-2-3-128-15,6-5-32 0,-1 2 0 0,2-5 0 16,0-1-64-16,-1-2 0 0,0-1-16 0,-2-3 0 16,-1 0-48-16,-2-1-128 0,-2 1 192 0,-1 3-64 15,0 1 80-15,-1-1 16 0,-5 2 0 0,1 4 0 16,-2-1-48-16,-1 2-16 0,-4 9 0 0,1-9 0 15,-2-2-16-15,-2 3 0 0,2-1 0 0,-5 1 0 0,-3 2 96 16,-2-3 16-16,-1 4 0 0,-2-3 0 0,-3 2-256 16,-1 2 128-16,-2 0-128 0,-1-1 0 0,-2 4 0 0,2 0 0 15,3 1-128-15,3 0 128 0,4 1-320 0,1 0 32 16,10-1 16-16,0 0 0 16,0 0-240-16,0 0-64 0,0 0 0 0,0 0 0 15,0 0-176-15,10-3-32 0,1 0-16 0,2 0 0 16,1 0-416-16,1-1-64 0,3 1-32 0,0 2 0 15,0-3-1616-15,-1 2-320 0,1-5-64 0</inkml:trace>
  <inkml:trace contextRef="#ctx0" brushRef="#br0" timeOffset="34928.9">30357 18134 16927 0,'0'0'752'0,"0"0"144"0,0 0-704 0,10 5-192 0,-1 5 0 0,0 0 0 16,-1 4 832-16,-3 1 128 0,-3 3 16 0,1 0 16 15,-1 1 208-15,-2 1 32 0,-2 1 16 0,-1 0 0 16,3 1-16-16,-1-2 0 0,-2-2 0 0,0 0 0 16,-2-3-32-16,1-1-16 0,0-1 0 0,0 0 0 15,-1-3-368-15,5-10-80 0,0 0-16 0,0 0 0 16,0 0-160-16,0 0-48 0,0 0 0 0,6-8 0 16,2-2 0-16,0 1-16 0,-2-6 0 0,2-2 0 15,-1-1-224-15,3 1-32 0,1-1-16 0,-1-1 0 16,-1 1-224-16,2 0 144 0,-1 0-144 0,0 3 128 15,2 2-128-15,-2 1 0 0,1-1 0 0,-2 8 0 16,-9 5 0-16,10-1 0 0,-10 1 0 0,12 2 0 0,-2 6-144 16,0 3 144-16,2 6 0 0,-5 1 0 0,1 1-160 15,-2 0 160-15,1 1-128 0,-2 0 128 0,0 1-144 0,0-1 144 16,0-2-160-16,1-4 160 16,1-1-432-16,0-1 16 0,1-5 0 0,1-2 0 15,-9-5-1600-15,13 5-320 0,-2-5-64 0,0-3-12368 16</inkml:trace>
  <inkml:trace contextRef="#ctx0" brushRef="#br0" timeOffset="35267.08">30873 18091 17503 0,'0'0'1552'0,"0"0"-1232"0,0 0-320 0,0 0 0 16,0 0 3712-16,0 0 672 0,0 0 144 0,0 0 16 16,12-3-3632-16,-1-2-720 0,5 0-192 0,1-4 0 15,1 1 240-15,1-4 16 0,0-2 0 0,0 1 0 16,-1-2-80-16,-2 1-16 0,0 1 0 0,-4 0 0 16,0-1 0-16,-3 3 0 0,-3 3 0 0,-6 8 0 15,0 0 160-15,0 0 48 0,0 0 0 0,0 0 0 16,0 0 16-16,-6 8 16 0,-2 6 0 0,-1 4 0 15,-2 3-272-15,-1 2-128 0,1 1 128 0,-1-2-128 16,1 1 0-16,2-2 0 0,1 1 128 0,2-3-128 0,3-2 0 16,2-3 0-16,2-3 0 0,5 0 0 0,1-4-224 15,3-2-32-15,2-5 0 0,1-3 0 16,-1-2-1152-16,2-4-256 0,3-3-32 0,1-4-13520 16</inkml:trace>
  <inkml:trace contextRef="#ctx0" brushRef="#br0" timeOffset="35651.69">31685 17825 20271 0,'-11'-3'1792'0,"2"2"-1424"16,-2-3-368-16,-1 4 0 0,-1 3 2176 0,2 4 384 16,-3-2 64-16,-3 7 0 0,-3-1-1440 0,0 5-288 0,-3 0-64 0,0 4-16 15,0 6-96-15,2-2-16 0,-4 1 0 0,6 2 0 16,4-4-112-16,4 0-16 0,3-1-16 0,4-3 0 15,4-3-368-15,5-4-192 0,4-2 192 0,5-5-192 16,0-3 224-16,8-3-64 0,-1-4-16 0,6-8 0 16,1-2 304-16,0-5 64 0,0-3 16 0,1-6 0 15,-1-1 112-15,-1-3 32 0,-2-1 0 0,-1-2 0 16,-2 2-96-16,-3-2 0 0,-2 0-16 0,-3-2 0 16,-4-1-240-16,-3-4-64 0,-3-1 0 0,-3-5 0 15,-1 5-112-15,-3 4-16 0,0 9-128 0,-2 3 192 16,0 7-192-16,0 6 0 0,0 11-144 0,5 4 144 15,-9 9-144-15,-1 9 144 0,-3 7-128 0,2 8 128 16,0 7-176-16,2 3 176 0,2 7-208 0,2 4 80 16,1 4 128-16,0 3 0 0,-1 0 0 0,1 3-128 15,0-3-192-15,2 2-16 0,1-4-16 0,1-4 0 16,0-3-2080-16,0-7-400 0,1-6-96 0,-1-11-16 16,-1-5 128-16,-3-10 0 0</inkml:trace>
  <inkml:trace contextRef="#ctx0" brushRef="#br0" timeOffset="35803.51">30607 17628 41807 0,'-12'-4'1856'0,"12"4"384"0,0 0-1792 0,0 0-448 16,0 0 0-16,0 0 0 0,0 0 0 0,0 0-320 15,-3 10 48-15,1-3 16 16,2-7-2448-16,-4 10-496 0</inkml:trace>
  <inkml:trace contextRef="#ctx0" brushRef="#br0" timeOffset="36577.83">27029 20162 21183 0,'0'0'1888'0,"0"0"-1504"0,0 0-384 0,-5-1 0 0,5 1 2208 0,0 0 368 16,0 0 80-16,0 0 16 0,-1 9-1664 0,1 0-336 15,1 6-64-15,2 0-16 0,0 2-240 0,1 2-48 16,3 3-16-16,-2 3 0 0,2-1 0 0,4 5 0 16,-1-2 0-16,0 5 0 0,-1 0-128 0,2-3-32 15,-1 0 0-15,1 2 0 0,-3-6-128 0,1-1 0 16,0 0 0-16,0-3 128 0,-3-5-128 0,1-1 0 16,-1-2 0-16,-1 0 0 15,-1 0-384-15,-1-5-128 0,-3-8 0 0,0 0-16 16,1 8-1472-16,-1-8-304 0,0 0-48 0</inkml:trace>
  <inkml:trace contextRef="#ctx0" brushRef="#br0" timeOffset="36766.18">26997 20377 6447 0,'0'0'576'0,"-2"-6"-576"0,-1-2 0 0,2-2 0 0,0 2 4960 0,2-3 880 16,2 1 176-16,0 0 48 0,5-6-4176 0,-2 2-832 0,6-2-160 0,2-3-48 15,2-3-64-15,5 1-16 0,3-5 0 0,3 1 0 16,-1-3-256-16,5 1-48 0,2-2-16 0,15-11 0 16,-6 6-192-16,-20 18-64 0,1-3 0 0,1 1 0 15,1 1-192-15,-1 2 0 0,0 4 0 0,-1-2 0 16,-4 5-2880-16,11-5-512 0</inkml:trace>
  <inkml:trace contextRef="#ctx0" brushRef="#br0" timeOffset="36932.67">27142 20413 19343 0,'0'0'1728'0,"0"0"-1392"0,0 0-336 0,0 0 0 0,8 0 2464 16,1-1 416-16,2-2 96 0,5 0 16 0,1 0-2016 0,4-5-400 16,3 0-64-16,-1-1-32 0,6-2-32 0,0-3 0 15,-1 1 0-15,10-3 0 16,-5 3-1328-16,-16 7-272 0,1 1-48 0</inkml:trace>
  <inkml:trace contextRef="#ctx0" brushRef="#br0" timeOffset="37433.8">27718 20642 19007 0,'0'0'832'0,"0"0"192"0,-9 1-832 0,9-1-192 16,0 0 0-16,0 0 0 0,0 0 1344 0,0 0 208 15,0 0 48-15,9-3 16 0,5 1-80 0,1-3 0 16,3-4-16-16,1 1 0 0,2-5-432 0,1 2-64 16,0-2-32-16,0-2 0 0,-2 0-304 0,0 0-64 15,-1-2-16-15,-1 2 0 0,-1 2-352 0,-1 0-64 16,-3 2 0-16,-3 2-16 0,-1-2-32 0,-3 4 0 16,-6 7 0-16,0 0 0 0,0 0-144 0,0 0 160 15,0 0-160-15,-8 0 160 0,-3 3-160 0,0 6 192 16,-2 2-192-16,-1 4 192 0,-1 3-192 0,0 1 0 15,-2 2 0-15,4 0 0 0,-1 2 0 0,3-3 0 0,1 1-144 16,2-2 144-16,2 2 0 0,2-2 0 0,4-3-128 16,4-1 128-16,2-4 0 0,4-2 0 0,2 0 0 0,-1-2 0 15,3-6 0-15,4 0 0 0,2-1 0 0,2-2 0 16,2-2 0-16,2-4 0 0,0 0 0 0,4-4 0 31,0-2-1600-31,-1 0-256 0,-2-3-48 0</inkml:trace>
  <inkml:trace contextRef="#ctx0" brushRef="#br0" timeOffset="37655.46">28389 20314 23951 0,'0'0'1056'0,"0"0"224"16,0 0-1024-16,0 0-256 0,0 0 0 0,10 9 0 15,-1 2 1600-15,2 2 272 0,-3 1 48 0,3 3 16 0,0 0-1008 0,0 1-208 16,1 1-32-16,-1 2-16 0,2 1-256 0,1 0-48 16,-1 1-16-16,2-1 0 0,0-3-224 0,-1-1-128 15,0 0 128-15,-1-4-128 0,0-1 0 0,-2-2 0 16,-2-3 0-16,-9-8-128 16,9 7-1424-16,-9-7-288 0,0 0-48 0</inkml:trace>
  <inkml:trace contextRef="#ctx0" brushRef="#br0" timeOffset="37881.72">28565 20264 28735 0,'0'0'1280'0,"0"0"256"0,0 0-1232 16,0 0-304-16,-3 11 0 0,-1 1 0 0,1 3 1024 0,-3 6 128 0,1 4 48 0,-2-1 0 15,-2 5-304-15,0-1-64 0,0 3-16 0,-1 2 0 16,-3-1-48-16,3-2-16 0,-3 2 0 0,1 0 0 15,0-4-160-15,1-2-16 0,-1-2-16 0,0 2 0 16,0-3-336-16,2-2-64 0,1-3-16 0,1-3 0 16,2 1-144-16,1-6-176 0,1-1 48 0,4-9 0 31,0 0-1936-31,0 0-384 0,9 0-80 0</inkml:trace>
  <inkml:trace contextRef="#ctx0" brushRef="#br0" timeOffset="38197.01">29102 19631 22111 0,'0'0'1968'0,"0"0"-1584"0,-8 0-384 0,8 0 0 0,0 0 1408 0,-7 9 192 15,2 5 32-15,0 4 16 0,1 2-816 0,0 5-144 16,1 5-48-16,-4 3 0 0,5 4 112 0,-2 2 16 0,0 6 0 16,1-1 0-16,1 6 16 0,-1 0 16 0,3 3 0 0,4 0 0 15,0-1-304-15,1-4-64 0,0 2-16 0,7-3 0 16,-1-4-240-16,2-2-48 0,-1 0-128 0,5-10 192 16,0-3-192-16,-1-2 0 0,1-6 128 0,-1-6-128 15,1-1 0-15,-2-4-160 0,-1-7 32 0,-1-3 0 31,-2-7-1552-31,0-1-304 0,0-3-64 0</inkml:trace>
  <inkml:trace contextRef="#ctx0" brushRef="#br0" timeOffset="38349.72">28744 20305 24879 0,'0'0'2208'0,"0"0"-1760"0,0 0-448 0,15-3 0 16,4 1 2288-16,5 0 368 0,4 1 80 0,7-1 16 0,0-5-2224 0,2 0-528 15,-3-4 0-15,6 3 0 0,2-5 0 0,2 3 0 16,1-3 0-16,2-1-10272 16,1 0-2048-16</inkml:trace>
  <inkml:trace contextRef="#ctx0" brushRef="#br0" timeOffset="38620.28">29669 19791 23951 0,'0'0'2128'0,"0"0"-1696"0,7-9-432 0,2 3 0 16,6-5 2816-16,4 2 496 15,4-3 80-15,5 1 32 0,4 2-2288 0,2-1-464 16,3 2-96-16,-3-2 0 0,-3 1-432 0,-1-1-144 0,-3 2 0 0,-3-1 144 31,-4 3-1216-31,-2 2-240 0,-4 0-48 0,-4 7-9216 0,-10-3-1840 0</inkml:trace>
  <inkml:trace contextRef="#ctx0" brushRef="#br0" timeOffset="38786.92">29640 20017 17503 0,'-10'12'1552'0,"0"-3"-1232"0,1 0-320 0,9-9 0 0,0 0 3328 15,0 0 592-15,11 5 128 0,5-3 32 0,3-3-2608 0,5-3-512 16,5-1-96-16,7-6-32 0,4-3-368 0,5-2-80 16,1 3 0-16,-1-1-16 0,0-4-240 0,-2 2-128 15,-1 1 128-15,0 3-128 16,0 0-2624-16,-3-1-576 0,13-3-128 0,-8 7-32 0</inkml:trace>
  <inkml:trace contextRef="#ctx0" brushRef="#br0" timeOffset="39134.29">30888 19261 34143 0,'-14'5'1520'0,"7"2"304"0,-3-2-1456 0,-2 5-368 0,-1 5 0 0,-2 9 0 16,-4 3 144-16,-4 5-144 0,-1 3 192 0,-5 2-192 15,-2 3 288-15,1 3-48 0,1-1-16 0,1 0 0 16,1 5 304-16,3-4 64 0,1 0 16 0,8-3 0 16,6-2-288-16,5-5-64 0,6-4-16 0,7-5 0 15,5-5-64-15,5-2-16 0,4-5 0 0,7-5 0 16,1-6 288-16,7-1 64 0,4-4 16 0,4-6 0 16,1-1 192-16,3-5 48 0,1 0 0 0,-3-4 0 15,-4-5-64-15,-4 1 0 0,-6-1 0 0,-3-4 0 16,-6-1 80-16,-2 0 16 0,-1-8 0 0,-11 0 0 0,-2-3-272 15,-7 0-48-15,-5-2-16 0,-8 2 0 0,-4 3-240 16,-5 4-48-16,-4 3-16 0,-7 6 0 0,-6 2-160 0,-8 0-176 16,-9 5 48-16,-2 6 0 15,-2-1-1168-15,1 7-240 0,2-2-32 0,5 8-12528 16,7 8-2512-16</inkml:trace>
  <inkml:trace contextRef="#ctx0" brushRef="#br0" timeOffset="40027.49">25274 20535 22111 0,'-14'4'976'0,"14"-4"208"0,-9 3-944 0,9-3-240 16,-8 2 0-16,8-2 0 0,0 0 1712 0,0 0 288 15,0 0 64-15,0 0 16 0,0 0-1312 0,14-5-272 16,1-2-48-16,5-3-16 0,1 0 48 0,5-4 16 16,0 1 0-16,6-1 0 0,1-1-240 0,7 0-32 15,1-2-16-15,5 2 0 0,3 0-208 0,-2 3 0 0,-2 0 0 0,-5 1 0 32,-6-1-368-32,-3 0-160 0,-6 6-48 0,-3-3-9072 0,-6 4-1808 15</inkml:trace>
  <inkml:trace contextRef="#ctx0" brushRef="#br0" timeOffset="40215.69">25372 20681 24879 0,'0'0'2208'0,"0"0"-1760"16,9 10 432-16,3-5 80 0,2-1 32 0,5 2 0 15,3-2-640-15,6 0-128 0,1-3-32 0,5-1 0 16,2 0 128-16,1 0 32 0,2 0 0 0,1 0 0 15,-3-1-352-15,-3 1 0 0,-2 1 0 0,-3-1 0 16,-1 0-2624-16,0-1-512 0</inkml:trace>
  <inkml:trace contextRef="#ctx0" brushRef="#br0" timeOffset="40580.53">25745 20103 21183 0,'0'0'944'0,"0"0"192"0,0 0-912 0,0 0-224 0,0 0 0 0,11-3 0 15,1 2 1536-15,3 2 272 0,5 0 48 0,2 4 16 16,5 2-1424-16,5-1-304 0,5 6-144 0,5-5 160 15,5 5-32-15,4-2-128 0,2 3 192 0,0 2-64 16,1-2 0-16,-6 0 0 0,-6 3 0 0,-4-1 0 16,-5 3 0-16,-2 0-128 0,-2 2 192 0,-2 2-64 15,-7 2 112-15,-1 0 16 0,-6 6 0 0,1 0 0 16,-7 0 240-16,-3 3 48 0,-4-1 16 0,-4-2 0 16,-3 2 176-16,-5 0 32 15,-3-3 16-15,-4-1 0 0,-4 1 96 0,-1-2 16 0,-1 2 0 0,-3-2 0 16,-3 1-384-16,-3-1-80 0,1-1-16 0,-3-4 0 15,-1-2-1280 1,2-2-256-16,0-4-48 0</inkml:trace>
  <inkml:trace contextRef="#ctx0" brushRef="#br0" timeOffset="50668.9">14054 14563 13823 0,'0'0'1216'0,"-8"0"-960"16,-2-2-256-16,1 4 0 0,1 6 0 0,1-2 0 0,-2-1-192 0,0 6 192 16,-1-1 544-16,-2 5 224 0,-2 4 32 0,-1 1 16 15,0 2-16-15,-2 1 0 0,-2 0 0 0,0 7 0 16,0 1 80-16,0 1 16 0,0 1 0 0,-1 1 0 16,0 1-128-16,0-3-32 0,2-1 0 0,4-6 0 15,2-2 64-15,1-3 16 0,5-4 0 0,4-5 0 16,2-11 64-16,0 0 16 0,0 0 0 0,0 0 0 15,0 0 0-15,12-14 16 0,0-4 0 0,4-3 0 16,3-2-384-16,0-5-80 0,0-1 0 0,0 1-16 16,-1-4-304-16,3 1-128 0,-2 1 128 0,0-2-128 15,-1 3 0-15,-2 1 0 0,1-1 128 0,-5 5-128 16,1-1 0-16,-2 6 0 0,0 3 0 0,-4 6 0 16,-2 1 0-16,-5 9 0 0,0 0 0 0,0 0 0 15,0 0 0-15,-1 10 0 0,-1 5 0 0,-4 3 0 16,-1 2 0-16,-1 3 0 0,-5 5 0 0,1 0 0 0,-3 4 0 0,-2 1 0 15,0-3 176-15,0-3-176 0,-1 0 208 0,5-6-48 16,0-2-16-16,2-2 0 0,1-3 368 0,2-5 64 16,8-9 0-16,0 0 16 0,0 0 16 0,0 0 0 15,0 0 0-15,0 0 0 0,4-12-96 0,1 0-32 16,1-4 0-16,2 1 0 0,0 1-480 0,2 3 0 16,-1-2 0-16,2 4 0 15,-1 2-1296-15,2 3-368 0,-1 1-64 0</inkml:trace>
  <inkml:trace contextRef="#ctx0" brushRef="#br0" timeOffset="52142.25">17680 15165 8287 0,'0'0'736'0,"0"0"-592"0,-10-4-144 0,1 0 0 16,9 4 1344-16,0 0 256 0,-9 0 32 0,9 0 16 15,-10-1-352-15,10 1-64 0,-12 6-16 0,5-1 0 16,7-5-400-16,-8 5-96 0,-1 5-16 0,4-2 0 15,5-8-144-15,-6 13-48 0,1-1 0 0,1 1 0 0,1 4-32 0,-2 2-16 16,2 4 0-16,0 1 0 0,-1 0 48 0,2 5 16 16,2 2 0-16,-4 0 0 0,0 4-112 0,-1 0-32 15,0 2 0-15,0-1 0 0,0-2 32 0,1 0 0 16,0 1 0-16,-1-4 0 0,1-5 32 0,4-1 16 16,-1-4 0-16,1-1 0 0,0-1 16 0,1-2 0 15,2-2 0-15,1-1 0 0,-1-5-144 0,-3-9-16 16,0 0-16-16,11 9 0 0,-3-4 80 0,-8-5 32 15,12 1 0-15,-1-2 0 0,2-2-32 0,-2-4 0 16,1-1 0-16,-1-2 0 0,1-3-128 0,0-2-48 16,0-1 0-16,1 0 0 0,-2 1-208 0,1-2 176 15,-2-1-176-15,1 2 160 0,3-2-160 0,-1 0 0 16,-2 0 0-16,1 1 0 0,0-1 0 0,1 0 128 0,0 0-128 0,0 2 0 16,-2-5 0-16,0 2 0 0,1 0 0 0,1 2 0 15,-3-1 0-15,-1-1 0 0,-4-3 0 0,1 2 0 16,0-1 0-16,0 2 0 0,-1 2 128 0,-2-4-128 15,0 0 0-15,1 0 0 0,0 2 0 0,-1 1 0 16,1 2 0-16,-1 2 0 0,-1 2 0 0,2-2 0 16,0 0 0-16,0 3 0 0,-2 2 0 0,1 3 0 15,-3 6 0-15,4-10 0 0,-2 2 0 0,-2 8 0 16,0 0 0-16,0 0 0 0,0 0 0 0,0 0 0 16,0 0-144-16,0 0 144 0,0 0 0 0,4 9 0 15,-4-9 0-15,0 13-128 0,0-3 128 0,-1 1 0 16,-2 1 0-16,1-2 0 0,-1 3 0 0,1 2 0 0,-2 0 0 0,0 4 0 15,0 3-128-15,0-1 128 0,0 1 0 0,-1 5 0 16,0-1 0-16,2 2 0 16,-3-2 0-16,1 2 0 0,-1 0 0 0,0 2 0 0,-1 2 0 15,0-3 0-15,-1-3 0 0,2 3 0 0,-2-1 0 0,2 1 0 16,-1-4 0-16,2 3 0 0,0-5 0 0,0 1 0 16,0 3 0-16,0-7 0 0,1-1 0 0,-1-1 0 15,-1-1 0-15,1-2 0 0,3-1 0 0,0-3 0 16,-2 1 0-16,1-1 0 0,3-11 0 0,-2 9 0 15,2-9 0-15,-4 12 0 0,4-12 0 0,-3 7 128 16,3-7-128-16,0 0 0 0,0 0 0 0,-6 9 0 16,6-9 0-16,0 0 0 0,0 0 128 0,-5 7-128 15,5-7 0-15,0 0 0 0,0 0 0 0,0 0 0 16,0 0 0-16,0 0 0 0,0 0 0 0,-2 11 0 0,2-11 0 16,0 0 0-16,0 0 0 0,0 0 0 0,3 9 0 0,-3-9 0 15,5 10 0-15,0-5 0 0,-5-5 0 0,9 7 0 16,0 0 0-16,-9-7 0 0,7 4 0 0,2 2 0 15,-9-6 0-15,11 4 0 0,-1-1 0 0,0-2 0 16,0 0 0-16,2-1 0 0,-12 0 0 0,11-2 0 16,0-1 0-16,-11 3 0 0,11-7 0 0,-1 1 0 15,-1 3 0-15,-1-4 128 0,-2 1-128 0,0 1 0 16,3-5 0-16,0 3 0 0,-1-2 0 0,-1 3 0 16,1 0 0-16,1-3 0 0,1 2 0 0,-1 0 0 15,-3 0 0-15,2-1 0 0,-2 1 0 0,-6 7 0 16,8-5 0-16,-8 5 0 0,8-9 0 0,-8 9 0 15,0 0 0-15,7-6 0 0,-7 6 0 0,0 0 0 16,0 0 0-16,0 0 0 0,0 0 0 0,0 0 0 0,0 0 0 0,0 0 0 16,0 0 0-16,0 0 0 0,0 0 0 0,0 0-160 15,0 0 0-15,0 0 0 16,0 0-1296-16,0 0-256 0,0 0-48 0,0 0-8288 16,0 0-1664-16</inkml:trace>
  <inkml:trace contextRef="#ctx0" brushRef="#br0" timeOffset="53053.92">17615 15055 5519 0,'0'0'496'0,"0"0"-496"0,0 0 0 0,0 0 0 15,0 0 1792-15,0 0 272 0,0 0 48 0,0 0 16 16,0 0-1040-16,0 0-192 0,0 0-64 0,0 10 0 0,-1 2-32 0,1-12-16 16,0 0 0-16,-5 13 0 15,1-2-16-15,2 2-16 0,0-4 0 0,-2 3 0 0,1 2 16 16,-1 2 0-16,1 3 0 0,-1-2 0 0,-1 0-64 0,0 2 0 16,-2 1 0-16,-1 4 0 0,2 3-192 0,-1-1-64 15,1 0 0-15,1-2 0 0,-1 3-80 0,0-3-32 16,1 2 0-16,2 0 0 0,-1-3-32 0,1 4-16 15,1-3 0-15,0 2 0 0,2-5-96 0,0 1 0 16,-1-2-16-16,1 2 0 0,3-3-48 0,0 0-128 16,1-3 192-16,1 1-64 0,0-2 0 0,3 2-128 15,-2-5 192-15,6 0-64 0,-3 2 0 0,2-2-128 16,2-4 192-16,0 1-64 0,-1-4 112 0,2 0 16 16,0-2 0-16,0-2 0 0,-2-1-32 0,-1-1 0 0,3-3 0 15,-1 0 0-15,0-2-32 0,1-1-16 0,0 2 0 0,0-5 0 16,-3 1-176-16,3-3 192 0,0 1-192 0,-1-1 192 15,-1-1-192-15,1 0 0 0,0 1 144 0,-1-4-144 16,2 1 0-16,-3 0 128 0,-1-1-128 0,0 4 0 16,1-2 0-16,0-1 0 0,-1-2 0 0,-3 1 128 15,2-2-128-15,0 1 0 0,1 1 0 0,-2-2 0 16,1 0 0-16,0 0 0 0,1 0 0 0,-2-1 0 16,-3-1 0-16,0 1 0 0,0-1 0 0,0 1 0 15,-3-7 0-15,2 5 0 0,0 2 0 0,0 2 0 16,0 3 0-16,0 3 0 0,-2-2 0 0,-2 13 0 15,0 0 0-15,0 0 0 0,0 0 0 0,0 0 0 16,0 0 0-16,0 0 0 0,0 0-144 0,-4 15 144 16,2 3 0-16,-3 0 0 0,0-1-144 0,1 1 144 15,0 1 0-15,0 2 0 0,-2 2-128 0,-1 2 128 0,0-2 0 0,0 5 0 16,0 0 0-16,-1 2 0 0,-2 3 0 0,4 0 0 16,-2-1 0-16,0 2 0 0,-1 6 0 0,1-3 0 15,-1 0 0-15,1-3 144 0,0-4-144 0,1 1 160 16,3 1-160-16,0-7 160 0,3 1-160 0,0-5 0 15,1-2 0-15,1-1 128 0,0-1-128 0,3-2 0 16,0-4 0-16,1 1 0 0,3-3 128 0,2-1-128 16,1-4 128-16,2 0-128 0,3 1 256 0,1-5-48 15,-1-4 0-15,3 1 0 0,1-1 16 0,-1 0 0 16,3-5 0-16,0 1 0 0,-2-2-96 0,1 3-128 0,-1-5 176 0,-2 5-176 16,0-4 0-16,-1 5 0 0,0-3 0 0,-2 3 0 31,-2 1-1408-31,2-3-400 0</inkml:trace>
  <inkml:trace contextRef="#ctx0" brushRef="#br0" timeOffset="67696.78">7544 16228 5519 0,'0'0'240'0,"0"0"64"0,0 0-304 0,0 0 0 0,0 0 0 0,0 0 0 16,0 0 1568-16,-5-3 256 0,5 3 48 0,0 0 16 16,0 0-944-16,0 0-192 0,0 0-48 0,0 0 0 15,-3-5-304-15,3 5-64 0,-3-8-16 0,3 8 0 0,0 0-192 0,0 0-128 16,0 0 160-16,0 0-160 15,0 0 240-15,0 0-48 0,0 0-16 0,0 0 0 0,11-1 272 0,1 1 64 16,0 0 16-16,2-2 0 0,2 0-48 0,3-1-16 16,1 2 0-16,3 0 0 0,5-2-224 0,1-1-48 15,2 2-16-15,0-1 0 0,2 1-32 0,0 0 0 16,-1 0 0-16,-1-2 0 0,-3-1 16 0,-2 1 0 16,2 2 0-16,-2-1 0 0,-5-1 96 0,1-1 32 15,-2 1 0-15,-1 2 0 0,-2 2 112 0,-3-1 32 16,-3-2 0-16,1 2 0 0,-2 0-224 0,-10 1-32 15,0 0-16-15,0 0 0 0,0 0-160 0,0 0 192 16,0 0-192-16,0 0 192 0,0 0 160 0,0 0 32 16,0 0 16-16,0 0 0 0,-10 0-80 0,-2 1-32 0,0 0 0 0,-1 0 0 15,0 2-96-15,2 1-32 16,-2 0 0-16,0 1 0 0,1-2-160 0,-2 1 192 0,0 5-192 16,0-4 192-16,1-1-192 0,1 1 160 0,2 0-160 0,1 0 160 15,9-5-160-15,0 0 0 0,-7 2 0 0,7-2 0 16,0 0 0-16,0 0 0 0,0 0-160 0,0 0-8528 15,12-6-1696-15</inkml:trace>
  <inkml:trace contextRef="#ctx0" brushRef="#br0" timeOffset="68281.37">7680 13869 4607 0,'0'0'400'0,"0"0"-400"0,-7-2 0 0,7 2 0 15,0 0 2304-15,-8-4 368 0,8 4 80 0,0 0 0 16,0 0-1456-16,-5-5-288 0,5 5-64 0,0 0-16 16,0 0-160-16,-1-10-16 0,2 3-16 0,-1 7 0 15,6-10 16-15,2 4 0 0,1-3 0 0,3 3 0 16,6 0-80-16,0-2-16 0,4 1 0 0,-1 0 0 15,2-1-272-15,3 4-48 0,0-2-16 0,1 2 0 0,-2 1-160 0,-1 1-32 16,-3 2-128-16,0 0 192 0,-2 0-192 0,-1 4 0 16,0 5 0-16,-3-4-12032 15</inkml:trace>
  <inkml:trace contextRef="#ctx0" brushRef="#br0" timeOffset="69165.13">12751 16211 4607 0,'0'0'400'0,"0"0"-400"0,0 0 0 0,0 0 0 16,0 0 2768-16,0 0 480 0,0 0 80 0,0 0 32 16,15 0-1616-16,1 0-320 0,2 0-64 0,4 1-16 15,2 3-672-15,3-3-144 0,3 0-16 0,3-1-16 16,4 0-48-16,1-1 0 0,2 0 0 0,0-3 0 15,1 0 16-15,-3 2 0 0,-1-2 0 0,-3-3 0 16,-2 2 80-16,1 1 16 0,-2-2 0 0,-3 1 0 0,-3 2 16 16,-1 2 16-16,-2 1 0 0,-4-1 0 0,-7 0-384 0,-1 1-80 15,-10 0 0-15,0 0-128 0,0 0 240 0,0 0-64 16,0 0-16-16,-11 1 0 0,-5 0 224 0,-4 0 64 16,-5-1 0-16,-4 3 0 0,-6 3-192 0,0-1-48 15,-2 1 0-15,-3 0 0 0,-3-1 0 0,1-1 0 16,-1-2 0-16,1 1 0 0,-1-2 96 0,3 3 16 15,6-1 0-15,4-2 0 0,3 3-16 0,5-2 0 16,4-3 0-16,6 2 0 0,12-1-112 0,0 0 0 16,0 0-16-16,0 0 0 0,0 0-176 0,11 4 192 15,6 1-192-15,7-1 192 0,4-4-192 0,5 0 128 16,5 0-128-16,6 0 128 0,6-1-128 0,-2-2 0 0,-3-2 0 0,-1 0-176 31,1 1-1040-31,-2 3-224 0,0-4-32 0,-1 1-13968 0</inkml:trace>
  <inkml:trace contextRef="#ctx0" brushRef="#br0" timeOffset="70148.62">17590 16329 5519 0,'0'0'496'0,"0"0"-496"16,0 0 0-16,0 0 0 0,0 0 2080 0,0 0 320 16,0 0 64-16,0 0 16 0,0 0-1312 0,0 0-256 15,0 0-48-15,0 0-16 0,0 0-80 0,11 1 0 16,2-2-16-16,2 1 0 0,4 0 80 0,4 0 32 16,3-1 0-16,4-1 0 0,6 1 32 0,2 1 0 15,5 0 0-15,0 1 0 0,-5-2-336 0,2 0-64 16,-2-2-16-16,-1 3 0 0,-3 0-224 0,-2 0-64 15,-4 0 0-15,-3 0 0 0,-2 0-64 0,-2 0-128 0,-6 0 176 0,-3 0-176 16,-12 0 144-16,0 0-144 0,0 0 0 0,0 0 144 16,0 0 128-16,-10 5 32 0,-5-2 0 0,-4 2 0 15,-5 0 112-15,-4 1 32 0,-4-3 0 0,-4 1 0 16,1-3-272-16,-3 0-48 0,1 4-128 0,-1-3 192 16,0-2 80-16,2 0 16 0,3 0 0 0,4 0 0 15,5 0 96-15,5 0 0 0,5 1 16 0,6-1 0 16,8 0-80-16,0 0 0 0,0 0-16 0,0 0 0 15,14 0-16-15,2 0 0 0,4 0 0 0,4 0 0 16,4 0-288-16,5 1 128 0,0 0-128 0,1 1 0 16,-1 0 128-16,0 1-128 0,1-3 0 0,-2 1 0 15,-3 0 0-15,-2-1 0 0,-3-1 0 0,0 1-144 16,-3 0-1792-16,-2 0-368 0,-4-1-64 16</inkml:trace>
  <inkml:trace contextRef="#ctx0" brushRef="#br0" timeOffset="71699.5">16345 13713 4607 0,'0'0'192'0,"-10"0"64"16,-2-4-256-16,0 2 0 0,-1-1 0 0,2 1 0 0,-1 2 1808 0,1-2 320 16,-2 1 64-16,1 1 16 0,-1 3-1280 0,-1-2-256 15,-1 3-48-15,-1-2-16 0,0-1-96 0,2 3 0 16,0 0-16-16,2-3 0 0,2 1-48 0,1 0 0 16,1 2 0-16,8-4 0 0,0 0 336 0,0 0 64 15,0 0 16-15,0 0 0 0,0 0 32 0,8 9 0 16,5-4 0-16,9 0 0 0,6 0 48 0,7-2 16 15,6-2 0-15,3-1 0 0,3 0-272 0,3 0-48 16,1 0-16-16,2 0 0 0,-1 1-256 0,7-1-48 0,2-1-16 0,2 0 0 16,0 1-16-16,-4 0 0 0,-1 0 0 15,-5-2 0-15,-3-1 96 0,-3-1 32 0,-3 2 0 0,-1 1 0 16,1-1-256-16,-4 0-160 0,-4 1 192 0,-6 1-192 16,-2 0 144-16,-4 0-144 0,-6 3 0 0,-5-1 144 15,-13-2-144-15,0 0 0 0,0 0 0 0,0 0 128 16,0 0-128-16,0 0 192 0,-13 8-192 0,-5-3 192 15,-4-3-16-15,-5 1 0 0,-5-2 0 0,-2 4 0 16,-3 0-176-16,-2-2 0 0,0 0 144 0,-1-1-144 16,-3 1 0-16,-1-3 128 0,0 0-128 0,-3-2 0 15,-4 1 128-15,1 0-128 0,3 0 128 0,4-1-128 16,5 1 0-16,5 0 0 0,5-1 0 0,5-1 128 16,3-4-128-16,2 3 0 0,3 2 0 0,3 1 0 15,6-2 0-15,6 3 0 0,0 0 0 0,0 0 0 16,0 0-1600-16,0 0-272 15,9-6-64-15,2 2-16 0</inkml:trace>
  <inkml:trace contextRef="#ctx0" brushRef="#br0" timeOffset="72466.17">12512 13760 11055 0,'-10'0'976'0,"4"0"-784"15,-1-1-192-15,-1 1 0 0,1 0 1184 0,1 1 192 16,6-1 32-16,0 0 16 0,0 0-448 0,0 0-80 16,0 0-32-16,0 0 0 0,13 8-128 0,-1-5-32 0,-1 0 0 0,4 0 0 15,3-1 208-15,8-2 48 0,4-1 0 0,2 1 0 16,2-1-112-16,6-1-16 0,3 1 0 0,1-2 0 16,2-4-320-16,4 0-64 0,0 2 0 0,0-1-16 15,-3 2-160-15,-2-1-16 0,-4 3-16 0,-6-1 0 16,-9-1-240-16,-3 3 128 0,-5-2-128 0,-6 3 0 15,-12 0 128-15,0 0-128 0,0 0 0 0,-12 8 144 16,-7-2-144-16,-10 6 0 0,-12-3 0 0,-6 3 0 16,-6-1 0-16,-2 1 0 0,2 2 0 0,1-1 0 15,-1-3 0-15,5 3 0 0,2-4 0 0,1 2 192 16,-1-1-16-16,5-3 0 0,6-2 0 0,5 2 0 16,2-1 0-16,8-1 0 0,4-3 0 0,5 3 0 15,11-5-176-15,0 0 128 0,0 0-128 0,16 5 128 0,5-3-128 16,7-1 0-16,7-2 144 0,9-1-144 0,4-3 0 15,6-4 0-15,2 2-192 0,3-5-14336 16</inkml:trace>
  <inkml:trace contextRef="#ctx0" brushRef="#br0" timeOffset="73218.96">7573 13827 12207 0,'-11'-1'528'0,"11"1"128"0,-5-1-528 0,5 1-128 0,0 0 0 0,0 0 0 16,0 0 1152-16,0 0 192 0,15-1 32 0,0 1 16 16,6-2-560-16,4 1-128 0,6-2 0 0,4 1-16 15,7-2 80-15,5 0 32 0,5 4 0 0,-2-5 0 16,-1-5-160-16,2 2-48 0,1-2 0 0,-1 4 0 16,0-3-160-16,-1 3-48 0,2-5 0 0,-3 5 0 15,-2 0 32-15,-6-1 0 0,-8 5 0 0,-6-1 0 16,-8 1-256-16,-5 1-160 0,-14 1 192 0,0 0-192 15,0 0 176-15,-4 7-176 0,-9 5 160 0,-11-2-160 16,-11 2-1472-16,-10 4-400 0</inkml:trace>
  <inkml:trace contextRef="#ctx0" brushRef="#br0" timeOffset="76119.06">8053 17963 12895 0,'-16'7'1152'0,"2"-2"-928"16,0 1-224-16,0 2 0 0,0-3 2432 0,4 0 432 0,1 3 80 0,0-5 32 15,9-3-1520-15,0 0-304 0,-7 3-64 0,7-3-16 16,0 0-432-16,0 0-64 0,-4-6-32 0,3-6 0 16,2 1 80-16,3-1 16 0,5-4 0 0,2-2 0 15,2-1-192-15,3-3-16 0,9-2-16 0,1 1 0 16,3 2-256-16,5-6-160 0,-1 2 192 0,5 2-192 16,0 1 128-16,5 3-128 0,2 1 0 0,-4 4 0 15,-4 0 0-15,-2 5 160 0,-4 7-160 0,-3 3 128 16,-3 3-128-16,-4 5 0 0,-2 5 0 0,-2 4 0 15,-6 2 0-15,-2 5 128 0,-3 6-128 0,-3 6 0 16,-4 5 128-16,-6 3-128 0,-3-1 128 0,-4 3-128 16,-4 1 0-16,-3 2 0 0,-2 3 128 0,-5 0-128 15,-5 1 0-15,-5-3 0 0,-5-2 0 0,-3 1 128 16,-1-6-128-16,0 2 192 0,1-7-192 0,1 1 192 0,4-3 128 16,2-3 48-16,5-2 0 0,5-4 0 0,5-5-80 0,3-4-16 15,2-4 0-15,5-4 0 0,3-2-272 16,3-4 160-16,8-5-160 0,0 0 128 0,0 0-128 0,0 0 0 15,0 0 144-15,8-5-144 0,1 1 0 0,2-2 0 16,2 1 0-16,2 2 0 0,3 1 0 0,4 1 0 16,3 3 0-16,2-1-128 0,-1 2 128 0,2 2 0 15,2 6 0-15,0 2 0 0,1-3 0 0,2 3 0 16,0 1 0-16,0-4 0 0,0 2 0 0,2-1 0 16,0-3 0-16,-4 2 0 0,-3-3 0 0,-1 1 0 15,0 1 0-15,1-5 0 16,-2 0-1760-16,1-6-320 0,4-3-64 0</inkml:trace>
  <inkml:trace contextRef="#ctx0" brushRef="#br0" timeOffset="76556.96">9455 18188 2751 0,'0'0'128'0,"0"0"16"0,0 0-144 0,0 0 0 0,-5-2 0 0,5 2 0 16,0 0 5200-16,-11 7 1008 0,1 6 208 0,4 1 48 15,1 1-4688-15,-2 4-944 0,-1 4-176 0,-4 0-32 0,-4 4-32 0,-1 0 0 16,-1 4 0-16,0 1 0 0,-2 4-32 0,1-1-16 15,0-2 0-15,4-3 0 0,2 1-64 0,3-4-16 16,2 0 0-16,7-8 0 0,2-3-144 0,4-3-48 16,-5-13 0-16,12 6 0 0,0 0 128 0,5-6 32 15,1-7 0-15,3-4 0 0,4-6-112 0,0-2 0 16,2-4-16-16,1 0 0 0,1-5-144 0,-4 3-32 16,-2-4 0-16,-4 1 0 0,-1-1-128 0,-1-1 0 15,-2 5 0-15,-3 0 0 0,0 2 0 0,-2 2 0 16,-2 4 0-16,-1 4 0 0,-2 5 0 0,-5 8 0 15,0 0 0-15,0 0 128 0,0 0-128 0,4 15 0 16,-4 4-192-16,-4 4 192 0,2 7-128 0,-6 0 128 16,-1 3 0-16,0 4 0 0,-1 2 0 0,0 1 0 0,-1 0 0 15,1 0 0-15,1-3 0 0,4-4 0 0,1-4 0 0,4-5 0 16,4-3 0-16,1-5 0 0,1-3 0 0,4-3 0 16,3-2-304-16,1-7 16 0,6-2 0 0,3-7-10736 15,2-1-2160-15</inkml:trace>
  <inkml:trace contextRef="#ctx0" brushRef="#br0" timeOffset="76886.22">10552 17337 17903 0,'0'0'784'0,"0"0"176"0,0 0-768 0,-8 9-192 15,2-3 0-15,-1 3 0 0,-4-1 1312 0,3 6 224 16,-2 1 32-16,1 3 16 0,-4-1-496 0,-1 4-112 15,3 0-16-15,-3 3 0 0,-3 1-160 0,1-2-32 16,-3 2-16-16,1 2 0 0,2 2-224 0,2-5-32 16,1-1-16-16,1-2 0 0,4-1-352 0,0-5-128 0,2-4 0 0,4 1 144 31,5-5-1760-31,-3-7-368 0,0 0-64 0</inkml:trace>
  <inkml:trace contextRef="#ctx0" brushRef="#br0" timeOffset="77051">10923 17278 22111 0,'-5'10'1968'0,"-2"2"-1584"0,0 2-384 0,-2 5 0 16,0 3 2240-16,-1 7 384 0,0 4 64 0,-4-3 0 16,-4 2-1680-16,1 1-352 0,-1 0-64 0,1-2-16 0,-2-2-448 15,2 0-128-15,2 2 0 0,1-5-15056 16</inkml:trace>
  <inkml:trace contextRef="#ctx0" brushRef="#br0" timeOffset="77451.85">11729 17982 16575 0,'0'0'736'0,"0"0"160"0,0 0-720 0,0 0-176 0,0 0 0 0,0 0 0 16,0 0 2736-16,0 0 512 0,0 0 96 0,-2 12 32 15,-1 3-1232-15,-1 3-240 0,-5 1-48 0,1 6-16 16,-1 6-1840-16,0 3-384 16,2 1-64-16,-3 3 0 0,-2 2 608 0,1 2 128 0,-3-1 32 0,0-2 0 15,0 0-128-15,4-1-32 0,-2 1 0 0,2-5 0 16,1-4-320-16,2-1-64 0,1-9-16 0,1-2 0 15,0-3-1888-15,3-5-384 16,2-10-80-16</inkml:trace>
  <inkml:trace contextRef="#ctx0" brushRef="#br0" timeOffset="77680.61">11401 18295 21183 0,'0'0'1888'0,"0"0"-1504"0,0 0-384 0,0 0 0 0,5 13 1952 0,5-7 320 15,5 2 64-15,6-1 16 0,4-1-1328 0,3-1-272 16,4 1-48-16,2-2-16 0,-2-2-400 0,2 2-80 16,3-1-16-16,2 1 0 0,3-2-192 0,0-2 0 0,3-1 0 0,-1 0-14592 15</inkml:trace>
  <inkml:trace contextRef="#ctx0" brushRef="#br0" timeOffset="77923.17">12977 17613 24351 0,'0'0'1088'0,"0"0"208"0,2 9-1040 0,0 4-256 0,-2 5 0 0,-3 4 0 15,-2 3 896-15,-3 2 112 0,-2 6 16 0,-4 3 16 16,-2 2-384-16,-5 4-80 0,-1 2 0 0,-3 3-16 0,1-1-16 0,-4 4 0 16,-1 0 0-16,-1 3 0 0,0-4 32 0,0-1 0 15,-1-1 0-15,1-2 0 0,1-1-384 0,1-2-64 16,2-2 0-16,1-6-128 0,3-3-128 0,4-7-144 16,3-3-32-16,4-3 0 15,4-5-1952-15,3-4-400 0,4-9-80 0</inkml:trace>
  <inkml:trace contextRef="#ctx0" brushRef="#br0" timeOffset="78373.59">13577 17409 26543 0,'0'0'1168'0,"10"-4"256"0,-10 4-1136 0,0 0-288 0,0 0 0 0,0 0 0 16,3 13 560-16,-8 2 48 0,-8 3 16 0,-4 3 0 16,-4 0-176-16,-3 8-16 0,-4 1-16 0,-4 6 0 15,-4 9-144-15,-2 6-16 0,-3 5-16 0,3 3 0 16,-4 9 192-16,4 3 32 0,-1 3 16 0,1 2 0 16,2 2-224-16,4-6-32 0,3-5-16 0,7-2 0 15,6-1-32-15,6-11-16 0,6-10 0 0,6-3 0 16,6-5 144-16,6-3 16 0,6-1 16 0,6-9 0 15,2-5-80-15,4-6-32 0,1-2 0 0,3-5 0 16,1-4-48-16,3-4-16 0,-1-3 0 0,2-6 0 0,-3 0-32 16,0-2-128-16,-1-1 192 0,-1-2-64 0,-3-1-128 0,-4-2 192 15,-5 0-192-15,-5-1 192 0,-5-5-64 0,-4 2 0 16,-6-2 0-16,-5 2 0 0,-4 1 80 0,-6 0 16 16,-4 4 0-16,-3 3 0 0,-3 5 112 0,-5 2 32 15,-2 5 0-15,-2 2 0 0,-3 3-16 0,0 6 0 16,0 2 0-16,-2 6 0 0,-1 0-352 0,1 5 0 15,2 3-160-15,3 0 160 16,0-2-1024-16,6-1-112 0,4-1-16 0,7-2-10320 16,4-3-2080-16</inkml:trace>
  <inkml:trace contextRef="#ctx0" brushRef="#br0" timeOffset="78783.95">14395 18066 23039 0,'0'0'1024'0,"-7"-2"192"0,1-1-960 0,6 3-256 0,-12 2 0 0,3 0 0 16,0 3 2800-16,0 7 512 0,-1 2 96 0,-1 5 32 16,-3 5-2688-16,-1 4-544 0,-2 0-208 0,-1 5 176 15,0 2-16-15,-2 0 0 0,1-1 0 0,2-1 0 16,2 1-160-16,3-3 128 0,1-2-128 0,6-1 128 15,5-5-128-15,4-4 0 0,4-4 0 0,3-5 0 16,3-1 0-16,4-5 160 0,1-4-160 0,1-2 160 0,3-2 160 0,1-6 16 16,3-4 16-16,1-2 0 0,-1-1 32 0,3-5 0 15,-1-1 0-15,1 2 0 0,-4-2-240 0,1-3-144 16,-3 5 192-16,-1-1-192 0,-1-2 160 0,-2 1-160 16,-1-1 128-16,-2-2-128 0,-3 6 160 0,0 2-160 15,0 3 192-15,-3 4-192 0,-2-1 0 0,-9 12 0 16,0 0 0-16,0 0 0 0,6 13 0 0,-4 2 0 15,-5 3 0-15,-1 5-144 0,-2 2 144 0,-3 4 0 16,-2 4 0-16,2 1 0 0,-2 0 0 0,0 3 0 16,2 1 0-16,4-3 0 0,4-4 0 0,3-3 0 15,5 0 0-15,4-4 0 0,4-5-208 0,7-1-64 16,2-3-16-16,5-7 0 16,-1-3-2560-16,3-5-512 0,15-12-96 0,3 1-32 0</inkml:trace>
  <inkml:trace contextRef="#ctx0" brushRef="#br0" timeOffset="79137.17">15917 18050 2751 0,'-13'4'256'0,"6"-1"-256"0,-3-1 0 0,-2 0 0 0,-1 1 1856 0,1-2 336 16,-4 2 64-16,1-1 16 0,0 1-384 0,1 1-80 16,0-3-16-16,2-1 0 0,5 0 464 0,7 0 96 15,0 0 16-15,0 0 0 0,0 0-656 0,0 0-128 16,13-1-32-16,3-1 0 0,4 0-768 0,3-1-144 15,1 1-48-15,4-1 0 0,4 2-288 0,3 1-64 16,-1-3-16-16,3 2 0 0,1 1-224 0,1 0 128 16,1 1-128-16,-3-1 0 0,-3 0 0 0,-2 2-240 15,-3-1 32-15,-5-1-9920 16,-6 0-1984-16</inkml:trace>
  <inkml:trace contextRef="#ctx0" brushRef="#br0" timeOffset="79287.13">15874 18275 15663 0,'-13'4'1392'0,"13"-4"-1120"0,0 0-272 0,0 0 0 16,0 0 4256-16,0 0 800 0,9 14 144 0,4-4 48 16,3 1-3840-16,6-4-768 0,-1 0-160 0,6-3-32 15,4-1-272-15,3-1-176 0,4 1 192 0,4-2-192 16,6-2 0-16,2-2 0 0,-1-1 0 0,-1-1-16192 16</inkml:trace>
  <inkml:trace contextRef="#ctx0" brushRef="#br0" timeOffset="79710.48">17887 17587 29135 0,'-35'18'1280'0,"9"-3"288"0,-4 6-1248 0,-3 4-320 16,0 2 0-16,0 4 0 0,1 6 672 0,0 5 80 16,0 4 16-16,0 4 0 0,2-2-400 0,3 3-80 0,3-2-16 15,3 3 0-15,0 2-272 0,5-3 128 0,3-3-128 16,7-2 0-16,4-7 0 0,7-2 0 0,4-5 0 15,7-4 0-15,6-5 384 0,8-6-16 0,5-4-16 0,7-5 0 16,5-4 352-16,5-7 64 0,6-3 0 0,1-8 16 16,2-4-32-16,-2-1-16 0,1-2 0 0,-6-4 0 15,-4 0-80-15,-4-3-16 0,-5-3 0 0,-2-2 0 16,-5-2 160-16,-5-5 32 0,-7-4 0 0,-4 3 0 16,-4-2-336-16,-8 5-64 0,-9 1-16 0,-3 4 0 15,-7 2-416-15,-6 4 0 0,-9 5 128 0,-4 1-128 16,-6 3-1056-1,-6 3-240-15,-6 5-48 0,-8 4-11664 0,-4 4-2336 0</inkml:trace>
  <inkml:trace contextRef="#ctx0" brushRef="#br0" timeOffset="89846.17">8365 19899 16703 0,'0'0'736'0,"0"0"160"0,0-10-720 0,3 4-176 0,-3 6 0 0,9-10 0 15,-2-3 576-15,5 3 64 0,2-4 32 0,0 1 0 16,0-4-96-16,2 3-32 0,2-2 0 0,2-1 0 15,1 1 32-15,2-1 0 0,-1 2 0 0,3 1 0 16,-1 4-16-16,1 0 0 0,1 5 0 0,-1 0 0 16,-1 2-432-16,0 7-128 0,-5 0 0 0,4 6 0 15,-1 4 0-15,-4 4 0 0,-7 1 0 0,-1 5 0 16,-5 1 0-16,2 5 0 0,-7-2 0 0,-3 3 0 16,-3 2 0-16,-2 2 192 0,-1 0-64 0,-3 1-128 15,-6-1 256-15,-1 1-48 0,-2-3-16 0,1-1 0 16,-2-2 224-16,-2 1 32 0,-1-6 16 0,1 2 0 15,2-4 112-15,-2 1 32 0,1-2 0 0,1-5 0 16,5-1-16-16,0-1 0 0,3-4 0 0,3 1 0 0,1-5-256 0,3 0-48 16,7-7-16-16,-5 7 0 0,5-7-64 0,-1 8-16 15,3 2 0-15,4-3 0 0,2 0-192 0,4 0 144 16,2-2-144-16,4 4 128 0,3-3-128 0,5 4 128 16,3-2-128-16,1 2 128 0,1-4-128 0,2-1 0 15,3 3 144-15,0-6-144 0,3 1 128 0,-3-3-128 16,4 0 128-16,-5 0-128 0,-3-1 0 0,-1-4 144 15,-3-6-144-15,-2 1 0 16,1-1-2048-16,-4-4-512 0,4-6-96 0,-7 0-32 0</inkml:trace>
  <inkml:trace contextRef="#ctx0" brushRef="#br0" timeOffset="91400.33">9582 19931 6447 0,'0'0'272'0,"0"0"80"0,0 0-352 0,0 0 0 15,0 0 0-15,0 0 0 0,-9 8 2176 0,9-8 352 16,-7 6 80-16,7-6 16 0,-8 5-1264 0,-1 3-240 15,0-4-48-15,9-4-16 0,-9 6 32 0,9-6 0 16,-9 8 0-16,1-5 0 0,8-3-112 0,-7 7-16 16,7-7 0-16,0 0 0 0,0 0-32 0,0 0-16 15,0 0 0-15,0 0 0 0,0 0-80 0,0 0 0 16,5-8-16-16,4 2 0 0,0-4-336 0,3 1-64 16,2-3-16-16,0 2 0 0,2 0-208 0,-1-3-32 0,1 0-16 0,0 3 0 15,-1-1-144-15,-1 2 0 0,1-2 144 0,-1 3-144 16,-3 0 0-16,1 3 0 0,-3 3 0 0,-9 2 0 15,0 0 0-15,0 0 0 0,10 3 0 0,-4 9 0 16,-2 1 0-16,-3 4 0 0,-1 2 0 0,-1 3 0 16,-1 2 0-16,-2 5 0 0,-1 2 0 0,0 2 0 15,-3 0 0-15,0 1 0 0,1-1 0 0,-2-5 0 16,1 0 0-16,-1-5 0 0,0 0 128 0,2-3-128 16,-1-6 384-16,3 0 16 0,-1-1 0 0,-1 0 0 15,1-3 32-15,1-1 0 0,5-9 0 0,0 0 0 16,0 0-224-16,0 0-32 0,0 0-16 0,0 0 0 15,0 0 32-15,0 0 0 0,0 0 0 0,0 0 0 16,0 0 48-16,0 0 16 0,1-14 0 0,-1 1 0 16,4 4-128-16,0-2-128 0,-2 3 176 0,3-4-176 0,1-5 128 15,1 2-128-15,1-2 0 0,3 1 0 0,1-2 144 16,-1 0-144-16,-1-2 0 0,4-1 144 0,2 1-144 0,-1-2 0 16,1-2 0-16,2 0 0 0,1 0 0 0,2-1 0 15,-1 2 0-15,3 1 0 0,1 1 0 0,0 1 0 16,0 6 0-16,-1-1 0 0,-3 0 0 0,1 4 0 15,-3 2 0-15,-1 0 0 0,-1 4 0 0,-1 1 0 16,-1 1 0-16,0 3 0 0,-1 3 0 0,-2 1 0 16,-1 2 0-16,-1 2 0 0,-1-2-128 0,-3 3 128 15,-3 0 0-15,0 1 0 0,-2-10-320 0,0 0 16 16,-4 10 0-16,0 2 0 16,4-12-1936-16,0 0-400 0,0 0-80 0</inkml:trace>
  <inkml:trace contextRef="#ctx0" brushRef="#br0" timeOffset="91900.42">10344 19407 13823 0,'-10'-6'1216'0,"10"6"-960"0,-2-10-256 0,2 10 0 16,-3-9 1536-16,3 9 272 0,0-12 48 0,0 12 16 0,7-7-272 16,0-3-48-16,3 1-16 0,4 0 0 0,4 4-480 0,2 1-96 15,3-4-32-15,1 5 0 0,2-4-144 0,-2 1-16 16,0 2-16-16,0 3 0 0,2 0-176 0,-3-1-16 15,-3 2-16-15,-1 4 0 0,0 9-288 0,-2-3-64 16,-5 1-16-16,-1 5 0 0,-5-1-176 0,-4 4 0 16,-3 3 0-16,-4-1 128 0,-6 3 32 0,-3 2 0 15,-4-2 0-15,-4 1 0 0,-3-1-16 0,-3 1 0 16,-1-1 0-16,-1-3 0 0,2 0 80 0,6-5 16 16,4-2 0-16,6-2 0 0,1-1 80 0,7 1 32 15,1-6 0-15,3-6 0 0,7 4-160 0,8-2-16 16,4-2-16-16,5-4 0 0,7-1 48 0,2-4 16 0,2 1 0 15,4-3 0-15,0 4-224 0,0-1 144 16,1-1-144-16,-1 4 128 0,-1-1-128 0,2 1 0 0,-1 2 0 16,-1 1 0-1,-2-2-1472-15,-3 0-240 0,-3 1-32 0,0 0-14080 0</inkml:trace>
  <inkml:trace contextRef="#ctx0" brushRef="#br0" timeOffset="92335.8">11872 19655 26031 0,'0'0'1152'0,"7"-5"240"0,-7 5-1120 0,9-7-272 15,-9 7 0-15,0 0 0 0,0 0 768 0,0 0 112 0,5 11 16 0,-5 2 0 16,-3 1-224-16,-1 5-32 0,-1 5-16 0,-2 3 0 16,-2 2-16-16,-1 3 0 0,1 2 0 0,-2 1 0 15,0 2-80-15,1 0-16 0,-2 1 0 0,2-1 0 16,1-1-192-16,2-2-64 0,-1-3 0 0,4-6 0 16,0 0-256-16,2-2 0 0,-1-4 0 0,3 0 0 15,2-5 0-15,-1-2 0 0,0-5 0 0,2-1 0 31,-1 1-256-31,-2-7-176 0,0 0-16 0,0 0-16 16,10-5-2608-16,-2 0-528 0,1-9-112 0,-3-5 0 0</inkml:trace>
  <inkml:trace contextRef="#ctx0" brushRef="#br0" timeOffset="92524.57">11678 19983 13823 0,'0'0'1216'0,"0"0"-960"0,0 0-256 0,0 0 0 0,0 0 3520 0,10-2 672 16,1-1 128-16,3 2 32 0,2 1-2688 0,1 0-544 15,1-1-96-15,4-1-32 0,5 4-32 0,3-1 0 16,4 0 0-16,3 2 0 0,6-2-336 0,-1 0-80 16,0 4-16-16,-2-2 0 0,-3-3-352 0,-4 2-176 15,-3 0 160-15,-2 0-160 16,-1-1-1456-16,-3 1-384 0,-4-2-80 0,-1-2 0 0</inkml:trace>
  <inkml:trace contextRef="#ctx0" brushRef="#br0" timeOffset="93732.45">13282 19440 7359 0,'0'0'656'0,"0"0"-528"0,0 0-128 0,0 0 0 16,0 0 1952-16,3-11 352 0,-3 11 80 0,2-8 16 16,-2 8-1136-16,0 0-240 0,3-10-32 0,-3 10-16 15,0 0-16-15,0 0-16 0,1-7 0 0,-1 7 0 0,0 0-336 0,0 0-64 16,0 0-16-16,0 0 0 0,0 0 16 0,0 0 0 15,0 12 0-15,0 2 0 0,0 4 128 0,0 1 32 16,-3 3 0-16,0 2 0 0,-3 8 0 0,0-1 0 16,1 2 0-16,-4 7 0 0,-2 1-160 0,-1 4-32 15,-2 2 0-15,-2 2 0 0,-6-4-112 0,2 2-16 16,-3 2-16-16,-1-4 0 0,-2-1-64 0,1-6-16 16,2-4 0-16,0-3 0 0,4-1 96 0,3-6 0 15,0-3 16-15,6-2 0 0,0-7-208 0,4 1-32 16,1 0-16-16,1-7 0 0,4-6-144 0,0 0 0 15,0 0 0-15,0 0 0 0,0 0-176 0,0 0-112 16,0 0-32-16,11-7 0 16,-1-6-1344-16,3 0-288 0,1-5-48 0,5-1-7728 0,3 0-1552 0</inkml:trace>
  <inkml:trace contextRef="#ctx0" brushRef="#br0" timeOffset="94594.1">14023 19274 6447 0,'0'0'576'0,"0"0"-576"0,0 0 0 0,0 0 0 0,0 0 1776 0,0 0 240 16,0 0 48-16,0 0 16 0,0 0-672 0,0 0-144 15,0 0-32-15,0 0 0 0,0 0-128 0,0 0-16 16,-6 6-16-16,-1 2 0 0,0 1-240 0,-1 2-64 15,0-3 0-15,1 3 0 0,-3-2-64 0,-1 4-32 16,0-4 0-16,0 1 0 0,-2 0-16 0,0 2 0 0,0 0 0 16,-1 0 0-16,1 0-64 0,-4 2-16 0,-1 4 0 0,2-1 0 15,-1-1-128-15,1 3-48 16,-2 2 0-16,1 2 0 0,1 2-160 0,2-2-48 0,-3 2 0 0,2 3 0 16,0 5-16-16,1-5-16 0,0 0 0 0,2 3 0 15,3-2-160-15,-1 0 0 0,0-2 144 0,2 1-144 16,2 2 0-16,1 0 0 0,1 1 0 0,3 2 128 15,2-1-128-15,2-3 0 0,2-1 128 0,1 3-128 16,1-7 176-16,1 1-48 0,3 2 0 0,0-4 0 16,2-3 0-16,1-1-128 0,0-2 192 0,0-2-64 15,-2-2 0-15,2-3-128 0,0-1 192 0,0-1-64 16,2 0 32-16,-1-5 0 0,3 0 0 0,-1-3 0 16,4 1-16-16,-2-4 0 0,0-1 0 0,1-3 0 15,-1 1-16-15,0 2-128 0,1-5 192 0,-1 1-64 16,-2-5-128-16,1 3 160 0,1-2-160 0,0-4 160 15,0 0-160-15,0-1 0 0,1 1 0 0,-3-1 0 16,0 2 0-16,-2 0 0 0,0-2 128 0,-2 2-128 0,-2 1 0 0,1 1 0 16,-2 3 0-16,-2-3 0 0,-4 1 0 0,-2 1 0 15,1-1 0-15,-3 4 0 0,-3-2 0 0,-1 2 0 16,-3-2 0-16,-2 3 0 0,-1-5 0 0,-4 6-144 16,0-3 144-16,-3 4-208 0,-1-2 208 0,-1-1-144 15,-1 1 144-15,1 1-128 0,0 1 128 0,0 1 0 16,1 1 0-16,0 1 0 0,-1-1 0 0,0 6 0 15,0-2 0-15,1 3 0 0,-1-2 0 0,1 4 0 16,-2-1 0-16,1 0 0 0,0 2 176 0,2 4-48 16,1-1 0-16,2 1 0 0,1 3 48 0,2-1 0 0,-1-2 0 15,2 3 0-15,1 1 16 0,1-1 0 16,3-2 0-16,-1 1 0 0,0 1-48 0,1-3 0 16,-1-1 0-16,1 3 0 0,4-3-144 0,0 2 0 0,1-12 0 0,0 11 128 15,0-11-128-15,4 10 0 0,-1 0 0 0,-3-10 0 16,0 0-320-16,9 5 0 0,0 0 0 0,1-2 0 31,-10-3-2624-31,13-1-528 0</inkml:trace>
  <inkml:trace contextRef="#ctx0" brushRef="#br0" timeOffset="96501.06">15067 19654 2751 0,'0'0'256'0,"0"0"-256"15,-9 1 0-15,0 2 0 0,1-2 2432 0,8-1 432 16,-10 3 80-16,1-1 32 0,2 3-1664 0,-1-2-336 15,8-3-64-15,-9 5-16 0,9-5-32 0,-6 4-16 16,6-4 0-16,0 0 0 0,0 0-64 0,0 0-16 16,0 0 0-16,0 0 0 0,0 0 32 0,0 0 0 15,0 0 0-15,0 0 0 0,0 0-48 0,0 0-16 16,15 0 0-16,3 0 0 0,2-2-112 0,3 1-32 16,5 0 0-16,4 0 0 0,2-2-176 0,3 2-32 0,1-3-16 15,0-1 0-15,0 0-128 0,3 1-32 0,1-1 0 0,-1-1 0 16,-1 2-80-16,0 1 0 0,-1 2-128 0,0-2 192 15,1-2-192-15,-5 3 144 0,-3-1-144 0,-3 2 128 16,-2 0-128-16,-5-1 0 0,-6 2 144 0,-2-1-144 16,-4 1-128-16,-10 0-112 0,0 0-16 0,0 0 0 31,0 0-2432-31,0 0-512 0</inkml:trace>
  <inkml:trace contextRef="#ctx0" brushRef="#br0" timeOffset="96834.3">15022 19932 16815 0,'0'0'736'0,"0"0"160"0,0 0-704 16,0 0-192-16,0 0 0 0,0 0 0 0,0 0 800 0,0 0 128 15,0 0 32-15,10-2 0 0,0-2 128 0,3 1 48 16,4 2 0-16,4-1 0 0,6-3 80 0,4 1 0 16,4 0 16-16,1 1 0 0,3-2-336 0,1 1-80 15,-2-1-16-15,2 2 0 0,2 1-320 0,-1 1-64 16,1 1-16-16,0 3 0 0,1-2-144 0,3 0-16 16,-4-1-16-16,0 0 0 0,-3 0-96 0,-3 0 0 15,-1-1-128-15,-4 1 192 0,-3 0-192 0,-3 0 128 0,-2 0-128 0,-4 1 0 16,-2-1-160-16,-5 1-128 0,-1-1-32 0,-11 0 0 31,0 0-2448-31,0 0-496 0</inkml:trace>
  <inkml:trace contextRef="#ctx0" brushRef="#br0" timeOffset="97506.43">17402 19378 11055 0,'0'0'480'0,"-4"-8"112"0,4 8-464 0,-5-10-128 15,-3 1 0-15,2 4 0 0,-3-2 1520 0,-1 2 272 16,-3 2 64-16,0-1 16 0,-2-2-784 0,-1 2-176 16,-2 0-16-16,-4 0-16 0,-3 1-128 0,1 1-32 15,-2 1 0-15,5 1 0 0,-4 0-128 0,0 5-16 16,1 0-16-16,-3-1 0 0,0 2 32 0,2 3 16 0,0-1 0 0,0 3 0 15,1 5 48-15,-4 0 16 0,-1 2 0 0,0 2 0 16,0 3-224-16,-1 8-32 0,2 2-16 0,2 4 0 16,0 1-224-16,3 2-48 0,4 1-128 0,4 2 192 15,4-5-192-15,4 2 0 0,5 2 0 0,4-4 0 16,5-1 176-16,4 1-176 0,7-1 192 0,6 0-192 16,7-3 256-16,4-1-48 0,5-6-16 0,1-2 0 15,1-5 144-15,3-2 32 0,2-4 0 0,1-1 0 16,-1-3 64-16,4-1 16 0,1-4 0 0,2-4 0 15,-2-3-48-15,-3-6 0 0,-2 2 0 0,-2-6 0 16,-2 2-80-16,0-2-32 0,-6-4 0 0,0 0 0 16,-1-2 0-16,-5-4 0 0,2-1 0 0,-1-4 0 15,3 0 48-15,-5-2 16 0,-2-3 0 0,-1-1 0 16,-2-3 16-16,-3-1 0 0,-6-1 0 0,-2-1 0 16,-2-6 48-16,-2 5 16 0,-3 0 0 0,-3 3 0 0,-5-1-128 0,-7 3-32 15,-1 3 0-15,-7 4 0 0,-7 1-64 0,-5 6-16 16,-6-2 0-16,-4 4 0 0,-4 1-192 0,-2 0 144 15,0 0-144-15,-2 4 128 0,-1 2-128 0,-1 1 0 16,0 4 0-16,-1 2 0 0,0-3 0 0,0 3-224 16,1 1 48-16,5-1 16 15,4 3-1072-15,3 0-224 0,4 1-32 0,4 0-10960 16,7 1-2192-16</inkml:trace>
  <inkml:trace contextRef="#ctx0" brushRef="#br0" timeOffset="108344.86">18539 19710 11967 0,'14'-10'1072'0,"-2"5"-864"0,3 0-208 0,3-6 0 15,1 4 1520-15,2-2 256 0,-1 2 48 0,0 2 16 16,-2 0-1328-16,-2 3-256 0,-1-1-48 0,-3 1-16 15,-2 0-192-15,-10 2-288 0,0 0 64 0,0 0 16 32,0 0-752-32,0 0-128 0</inkml:trace>
  <inkml:trace contextRef="#ctx0" brushRef="#br0" timeOffset="108641.69">18458 19898 19119 0,'0'0'832'0,"0"0"192"0,0 0-816 15,0 0-208-15,0 0 0 0,0 0 0 0,0 0 912 16,0 0 144-16,0 0 32 0,0 0 0 0,0 0-96 0,0 0-16 16,0 0 0-16,0 0 0 0,0 0-160 0,8-8-48 15,2 3 0-15,1 0 0 0,1-1-192 0,0 1-64 16,5 1 0-16,1-1 0 0,1 1-240 0,1 3-48 15,0 0-16-15,1 1 0 0,-2 0-208 0,0 1 0 16,-1 0 128-16,0 2-128 0,-1-2 0 0,0 3 0 16,-1-1 0-16,2 0 0 0,1 0 0 0,-1-1 0 15,-3 1-192-15,1-1 192 16,-1-1-1808-16,-1-1-256 0,0-1-48 0</inkml:trace>
  <inkml:trace contextRef="#ctx0" brushRef="#br0" timeOffset="109025.94">18529 19448 18431 0,'0'0'1632'0,"0"0"-1312"0,0 0-320 0,0 0 0 16,7-8 1120-16,-1 2 160 0,2-2 16 0,2 5 16 15,4 0-352-15,1-1-80 0,3-1-16 0,2 3 0 16,3-1-96-16,2 2 0 0,3 1-16 0,4 1 0 16,4 2-176-16,-2 2-16 0,-1 2-16 0,0 4 0 0,-4 2-304 0,-3 7-64 15,-5 0-16-15,-3 5 0 0,-5 2-16 0,-3 2 0 16,-2 2 0-16,-4-1 0 0,-3 5 224 0,-2-2 32 15,-3 1 16-15,-4 0 0 0,0-2-96 0,-3-4 0 16,-4 0-16-16,-2-3 0 0,-2 1-112 0,1-3-32 16,1-2 0-16,-1 0 0 0,1-2-160 0,2-3 0 15,5-2 0-15,2-1-176 16,4-5-2512-16,4-8-512 0,0 0-112 0,17-7-16 0</inkml:trace>
  <inkml:trace contextRef="#ctx0" brushRef="#br0" timeOffset="109628.21">19523 19739 3679 0,'0'0'320'0,"0"0"-320"16,-7 5 0-16,7-5 0 0,0 0 3232 0,0 0 576 15,0 0 112-15,0 0 32 0,0 0-2192 0,0 0-432 16,0 0-96-16,0 0-16 0,-2-9 0 0,2 0-16 16,2-6 0-16,1 2 0 0,1 2-176 0,1-4-16 15,0-1-16-15,2 0 0 0,-2-1-336 0,1 0-64 16,-1-2-16-16,0 0 0 0,-1-2-272 0,0 3-64 16,1 4-16-16,0 5 0 0,-1-1-224 0,-4 10 0 15,0 0 0-15,0 0 0 0,0 0 0 0,0 0 0 16,8 10 0-16,-2 7 0 0,-1 5 0 0,-1 2 0 15,0 5 0-15,-2 0 0 0,-2 4 0 0,-1 4 0 0,-2 0 0 0,1 0 0 16,-2 1 128-16,1-6-128 0,0-3 0 0,-1-4 0 16,0-2 208-16,0-5-48 0,2-5-16 0,-1-2 0 15,2-1 304-15,1-10 48 0,0 0 16 0,0 0 0 16,0 0 80-16,0 0 32 0,11-5 0 0,1-2 0 16,-1-7-112-16,2-4 0 0,-2-2-16 0,1-1 0 15,-1-2-304-15,-1-1-48 0,1-1-16 0,-1-3 0 16,0 0-128-16,1-3 0 0,-2 5 0 0,3 2 128 15,-1 2-128-15,1 3 0 0,0 2 0 0,0 3 0 16,-1 0 0-16,1 5 0 0,-2 1-128 0,0 3 128 16,-1 1-160-16,-9 4 160 0,0 0-208 0,11 1 80 31,-11-1-1552-31,0 0-304 0,10 6-64 0,-10-6-13488 0</inkml:trace>
  <inkml:trace contextRef="#ctx0" brushRef="#br0" timeOffset="110043.18">19976 19083 22575 0,'0'0'992'0,"0"0"224"0,-7-5-976 0,7 5-240 0,-2-10 0 0,2 10 0 16,0 0 1072-16,7-10 160 0,0-3 48 0,0 3 0 16,4 4-368-16,0-3-64 0,0 0-16 0,3 2 0 15,2 0-224-15,-4 3-48 0,1-1-16 0,0 1 0 16,-2 3-176-16,1 2-48 0,-12-1 0 0,11 6 0 16,-3 1-320-16,-3 4 144 0,-3 1-144 0,-2 3 0 15,-1 1 144-15,-3 6-144 0,-2 0 0 0,-2-2 144 16,-1 2-144-16,1 0 192 0,-3 4-192 0,1-6 192 15,1-2 16-15,2-4 16 0,2-4 0 0,1 2 0 16,1-3 384-16,3-9 80 0,0 0 16 0,0 0 0 16,10 6-16-16,2-2 0 0,1-3 0 0,3-1 0 15,-1 0-240-15,4-3-64 0,4 0 0 0,0-4 0 16,1 2-256-16,0 0-128 0,-1-4 128 0,0 3-128 16,0-2-144-16,-4 1-112 0,0-2-32 0,-1 1 0 15,-3 4-3104-15,-1-2-608 0</inkml:trace>
  <inkml:trace contextRef="#ctx0" brushRef="#br0" timeOffset="110574.58">20323 19704 12895 0,'0'0'576'0,"0"0"112"0,0 0-560 0,0 0-128 15,0 0 0-15,0 0 0 0,0 0 1968 0,0 0 352 16,10-2 80-16,0 0 16 0,3 0-944 0,3 1-176 16,2-1-32-16,-1-1-16 0,4 1-368 0,1 0-80 15,1-2-16-15,0 1 0 0,-2 0-432 0,-2 2-96 16,-2 1 0-16,-1 0-16 0,-4 1-464 0,-12-1-96 15,10 4 0-15,-10-4-8304 16,6 9-1648-16</inkml:trace>
  <inkml:trace contextRef="#ctx0" brushRef="#br0" timeOffset="110728.66">20333 19928 6447 0,'0'0'576'0,"0"0"-576"0,0 0 0 0,0 0 0 16,0 0 4224-16,0 0 720 0,0 0 160 0,15-3 16 15,4-2-2880-15,4-3-592 0,0 3-112 0,1-1-32 16,2-5-784-16,0 5-144 0,2-4-48 0,-1 2 0 15,-2-3-240-15,1 3-48 0,-1-2-16 0,1 4 0 16,-4-1-224-16,-1 3-160 0,-5 3 32 0,-2-1-9600 16,-2 0-1904-16</inkml:trace>
  <inkml:trace contextRef="#ctx0" brushRef="#br0" timeOffset="111561.16">21493 18979 13695 0,'0'0'608'0,"0"0"128"0,0 0-592 0,0 0-144 16,0 0 0-16,0 0 0 0,-5-5 1104 0,5 5 192 0,0 0 48 0,0 0 0 15,0 0-128-15,0 0 0 0,-5-5-16 0,5 5 0 16,0 0-32-16,0 0 0 0,0 0 0 0,0 0 0 16,0 0-272-16,0 0-48 0,0 0-16 0,0 0 0 15,-2 11-304-15,-1 5-64 0,-1-1-16 0,2 4 0 16,-2 2-32-16,-1 6-16 0,-3-3 0 0,-2 8 0 15,-1 4-144-15,-2 2-16 0,-2-3-16 0,1 1 0 16,-3 0-96-16,1-1-128 0,-1-1 176 0,3-2-176 16,0-3 160-16,3-1-160 0,-1-7 128 0,3-1-128 15,2-1 0-15,2-1 0 0,0-4 0 0,1-5 0 16,3 0 0-16,1-9-320 0,0 0 48 0,0 0-9808 16,0 0-1952-16</inkml:trace>
  <inkml:trace contextRef="#ctx0" brushRef="#br0" timeOffset="111944.51">21884 18851 12895 0,'0'0'1152'0,"5"-7"-928"15,-5 7-224-15,6-10 0 0,-6 10 1312 0,0 0 224 16,5-8 32-16,-5 8 16 0,0 0-752 0,0 0-128 16,0 0-48-16,-7 6 0 0,-4 1 112 0,0 5 0 0,-2 2 16 0,-2 3 0 15,-2 5-16-15,0 1 0 0,-4 5 0 0,0 4 0 16,-2 4-112-16,0 6-16 0,1 8-16 0,2-4 0 16,2 1-320-16,4 0-64 0,3-8-16 0,3-3 0 15,2-7 160-15,6-2 16 0,2-6 16 16,3-3 0-16,3-3 192 0,4-2 32 0,3-3 16 0,3 2 0 15,1-7-128-15,2-1-16 0,2-3-16 0,1-1 0 16,0-1-144-16,1-3-32 0,-3-3 0 0,1-3 0 16,-1 3-32-16,-2-5-16 0,-1 2 0 0,-1-1 0 15,-3 0-32-15,-2 4-16 0,-4-3 0 0,-4 1 0 16,-2-4 0-16,-5 3 0 0,-1-3 0 0,-6 2 0 16,0 1-32-16,-4-1 0 0,0 6 0 0,-1 1 0 15,-2 3-384-15,-3 1-64 0,-2 1-32 0,1 3 0 16,-2 3-2320-16,1 3-464 15,-1-3-80-15</inkml:trace>
  <inkml:trace contextRef="#ctx0" brushRef="#br0" timeOffset="112278.29">21060 19878 12895 0,'0'0'576'0,"0"0"112"0,0 0-560 0,11-5-128 0,0 1 0 0,0-1 0 15,2 0 2016-15,-2-2 368 0,3 0 80 0,3-1 16 16,2 4-624-16,2-1-128 0,5-3-32 0,3 3 0 15,3-1-208-15,2 0-32 0,3 1-16 0,5 3 0 16,2-3-528-16,2 0-96 0,1 0-32 0,-4 3 0 16,-3-2-400-16,-3 0-96 0,-2 1-16 0,-2 3 0 15,-6 2-272-15,0-1 128 0,-8 1-128 0,0 1 0 16,-5 0-128-16,0-2-144 0,-4 1-32 0,-10-2 0 31,0 0-2368-31,0 0-464 0</inkml:trace>
  <inkml:trace contextRef="#ctx0" brushRef="#br0" timeOffset="112828.96">21174 20262 20271 0,'0'0'1792'0,"8"-9"-1424"0,1 2-368 0,1 3 0 16,2-2 896-16,0 1 128 0,1 0 0 0,1 1 16 16,1-2-304-16,0 2-64 0,2 0-16 0,1 0 0 15,0-1-208-15,-2 4-64 0,-1 1 0 0,1 1 0 16,-1 3-128-16,-1 0-16 0,-1-2-16 0,-2 5 0 16,-1 3-96-16,-4 4 0 0,-2-1-128 0,-1 3 192 15,-3 2 0-15,-3 0 0 0,-3 1 0 0,-3 0 0 16,-2 4 0-16,-1-3 0 0,-3-1 0 0,0 3 0 15,-2-3 0-15,1-1 0 0,-2-1 0 0,3 1 0 16,-2-3 416-16,4-1 80 0,2-5 16 0,2 0 0 0,1-4 64 16,8-5 0-16,0 0 16 0,0 0 0 0,0 0-240 15,0 0-48-15,0 0-16 0,12-2 0 0,2 1-224 0,0-7-64 16,1 0 0-16,0 2 0 0,2 0-192 0,2-1 0 16,1 3 128-16,2-2-128 0,-1 1 0 0,1 1 0 15,-2-1 0-15,-1 0 0 16,1 0-512-16,-3 2-32 0,1 0-16 0,-1-4 0 15,-2 1-2960-15,0-1-608 0</inkml:trace>
  <inkml:trace contextRef="#ctx0" brushRef="#br0" timeOffset="113232.89">22355 19707 16575 0,'0'0'736'16,"0"0"160"-16,0 0-720 0,-4-2-176 0,1-1 0 0,3 3 0 0,0 0 2464 0,0 0 464 15,0 0 80-15,0 0 32 0,6-7-1760 0,3 3-336 16,1 1-80-16,2-1-16 0,1-3-160 0,3 3-48 15,0 1 0-15,2-3 0 0,1 2-448 0,0 2-192 16,-1 0 128-16,-1 1-128 16,-2 1-1264-16,-4 1-336 0,-1 1-64 0,-10-2-11376 0</inkml:trace>
  <inkml:trace contextRef="#ctx0" brushRef="#br0" timeOffset="113396.73">22222 19921 17503 0,'0'0'1552'0,"0"0"-1232"0,0 0-320 0,10-8 0 15,1 3 2912-15,3 1 528 0,2-1 96 0,3-2 32 16,1 0-2528-16,3 0-496 0,1 2-96 0,4 1-32 16,1 1-160-16,4-3-16 0,2-2-16 0,-1 4 0 15,-1-2-224-15,-2 2 0 0,-5 0 0 0,-4 2-9728 16,-3-2-1856-16</inkml:trace>
  <inkml:trace contextRef="#ctx0" brushRef="#br0" timeOffset="120016.61">20991 19146 10591 0,'0'0'464'0,"0"0"112"0,-2-9-576 0,2 9 0 0,0 0 0 0,0 0 0 15,-3-11 752-15,3 3 32 0,0 8 16 0,0 0 0 16,4-11-32-16,-4 11-16 0,4-9 0 0,-4 9 0 16,0 0 0-16,6-8 0 0,-6 8 0 0,0 0 0 15,4-8-112-15,-4 8 0 0,0 0-16 0,0 0 0 16,0 0 48-16,0 0 16 0,0 0 0 0,0 0 0 15,0 0 0-15,0 0 0 0,0 0 0 0,0 0 0 16,0 0-80-16,-5 8-16 0,5-8 0 0,0 0 0 16,0 0-80-16,0 0-32 0,0 0 0 0,6 8 0 15,-6-8 32-15,13 4 16 0,1-1 0 0,0-1 0 16,1-3-112-16,1-3-32 0,-1 0 0 0,1 1 0 16,1-2-208-16,1 1-48 0,-2-1-128 0,2 1 192 0,-4 0-192 15,1 0 0-15,-2-1 0 0,-3 1 0 0,1 2 176 0,-11 2-176 16,0 0 192-16,0 0-192 0,0 0 0 0,0 0 0 15,0 0 0-15,0 0 0 0,-3 9 128 0,-5 2-128 16,-3-3 0-16,-3 3 0 0,-3-3 192 0,-1 2-64 16,-1-4 0-16,1 1-128 0,-1 0 160 0,2 0-160 15,0 0 128-15,1-2-128 0,-1-2 176 0,0-1-48 16,1 1-128-16,3 1 192 0,3-2-192 0,10-2 176 16,-11-2-176-16,11 2 160 0,0 0-160 0,0 0 128 0,0 0-128 0,0 0 128 15,0 0-128-15,6-10 192 0,0 0-192 16,3 2 192-16,1 2-192 0,2-2 128 0,-2 2-128 0,3 2 128 15,-3-3-128-15,0 4 0 0,0 0 144 0,-10 3-144 16,10-3 0-16,-10 3 0 0,12-1 0 0,-12 1 128 16,0 0-128-16,0 0 0 0,0 0 128 0,0 0-128 15,0 0 128-15,0 0-128 0,0 0 128 0,0 0-128 16,0 0 176-16,0 0-48 0,-9 3 0 0,-1 2 0 16,0 0 0-16,-2 0 0 0,-2-2 0 0,-1 2 0 15,-2 2-128-15,1 0 0 0,-1-5 144 0,3 2-144 16,2-1 0-16,0 2 0 0,1-2 0 0,1 0 128 15,10-3-128-15,-9 4 0 0,9-4 0 0,0 0 0 16,-5 9 0-16,5-9 0 0,0 0 0 0,0 0-128 16,0 0 128-16,7 7 0 0,1 1 0 0,0-3-128 15,0 0-32-15,3-1 0 0,-1 2 0 0,4-3 0 16,0-2-2096-16,1-2-432 0</inkml:trace>
  <inkml:trace contextRef="#ctx0" brushRef="#br0" timeOffset="124136.36">23045 19617 12431 0,'-11'-1'544'0,"11"1"128"0,-10 2-544 0,1 0-128 0,9-2 0 0,-8 2 0 15,8-2 1072-15,-9 3 176 0,9-3 32 0,0 0 16 16,0 0-400-16,0 0-64 0,0 0-32 0,0 0 0 15,0 0 224-15,0 0 64 0,13 1 0 0,1-1 0 16,0 0-240-16,1 0-32 0,3-3-16 0,0 2 0 16,4-1-96-16,-1-1 0 0,1-1-16 0,-1-1 0 15,-2 0-128-15,3 3-32 0,-2-2 0 0,1 1 0 0,-2-2-128 0,0 3-16 16,-3-2-16-16,0 4 0 0,-4-2-48 0,-1 2-16 16,-11 0 0-16,0 0 0 0,0 0-304 0,0 0 0 15,0 0 0-15,0 0 0 0,0 0 128 0,0 0-128 16,0 0 192-16,-9 7-192 0,-3 0 208 0,0-1-64 15,-5-4-16-15,0 3 0 0,2 3 0 0,0-6-128 16,-2 2 192-16,1 0-64 0,1 1 16 0,-2-1 0 16,2-2 0-16,0 2 0 0,-1-1 48 0,2-1 0 15,0 2 0-15,2 0 0 0,0-2-192 0,2 0 160 16,1-2-160-16,9 0 160 0,-10 4-160 0,10-4 0 16,-10 1 144-16,10-1-144 0,0 0 0 0,0 0 0 0,0 0 0 15,0 0 0-15,0 0 0 0,0 0 0 0,9-3 0 0,2 1 128 16,-1-1-128-16,3 2 0 0,2 0 0 0,1 1 0 15,-1 0 0-15,0 1 0 0,-1-1 0 0,0 1 0 16,-3 0 0-16,3 2 0 0,-3 0 0 0,-1 3 0 16,-10-6 0-16,9 4 0 0,-9-4 0 0,0 0 0 31,5 7-1216-31,-5-7-192 0,0 0-64 0,1 12-13248 0</inkml:trace>
  <inkml:trace contextRef="#ctx0" brushRef="#br0" timeOffset="125071.36">24154 19367 13823 0,'0'0'1216'0,"0"0"-960"0,0 0-256 0,0 0 0 16,-4-10 1008-16,4 10 144 0,-5-8 48 0,0-1 0 15,0 1 336-15,-2 3 80 0,0-4 16 0,-2 4 0 16,-1 1-592-16,0-1-112 0,-2 2-32 0,-2-1 0 15,-1 1-288-15,-2 2-64 0,1 2-16 0,-3 1 0 16,-2-2-96-16,1 1-32 0,-3 3 0 0,0 1 0 16,-2 1 96-16,1 2 16 0,0 4 0 0,1 1 0 15,1 1-48-15,4 3 0 0,3-1 0 0,2 2 0 0,3 1-160 0,4 1-48 16,5 2 0-16,1 0 0 0,1 0-256 0,5 4 0 16,1-2 0-16,2-2 0 0,2 0 128 0,0 0-128 15,1-2 0-15,2 1 0 0,0 0 128 0,0 1-128 16,-2-3 0-16,1 3 0 0,-1-1 0 0,-1 0 0 15,-1-2 0-15,-1 2 0 0,-3-2 0 0,0 2 0 16,-3 0 0-16,0 1 0 0,-2 1 128 0,-1 0-128 16,-1 1 0-16,0-1 0 0,-1 2 0 0,-1-1 0 15,-1-3 0-15,-1-4 0 0,0 1 128 0,-2 0-128 16,1-3 0-16,1 2 0 0,-2-5 144 0,1 1-144 16,1 1 0-16,0-5 144 0,0 0-144 0,0-3 128 15,0 2-128-15,5-8 128 0,-5 4-128 0,5-4 192 16,0 0-192-16,0 0 192 0,0 0-64 0,0 0-128 0,-11-4 192 0,4-5-64 15,0 1 0-15,1-3-128 0,2 0 192 0,-1-1-64 16,0-4-128-16,0-2 160 0,-1-3-160 0,1 1 160 16,-1-5-160-16,4 2 0 0,-1 1 144 0,2-2-144 15,0 4 0-15,1 2 0 0,1 1 0 0,0 5 0 16,3-1 0-16,1-1 0 0,0 5 0 0,3-2 0 16,1-1 0-16,1 2-128 0,2-4 128 0,0 3 0 15,2 2-144-15,1-3 144 0,2 2-160 0,1-3 160 16,0 3-160-16,1 0 160 0,1-4-160 0,2 1 160 15,0 1 0-15,3-4-144 0,-1 0 144 0,1-2 0 16,1-1 0-16,-2-5 0 0,-1 1 0 0,-2 1 0 16,0-2 0-16,-6-4 128 0,-1 4-128 0,-4-1 128 15,-2 2-128-15,-2 2 192 0,-3 2-64 0,-2 3 0 0,-4 1 64 0,-1 2 32 16,-1 1 0-16,-4 0 0 0,-3 3-48 16,-5 1-16-16,-2-1 0 0,-1 2 0 0,-4 3-160 0,-4-4 0 15,-2-1 0-15,3 6 0 0,0 1-144 0,1 1-112 16,2 1-32-16,4 1 0 15,1 3-2032-15,2-1-416 0,2-1-80 0</inkml:trace>
  <inkml:trace contextRef="#ctx0" brushRef="#br0" timeOffset="126063.68">23184 19716 8287 0,'0'0'368'0,"0"0"80"0,-8-4-448 0,1 1 0 16,0 0 0-16,7 3 0 0,-10-6 2192 0,1 2 368 16,-1 0 64-16,3 2 0 0,-1-2-1200 0,0-1-240 15,-1 1-48-15,2 1-16 0,-1 2-272 0,8 1-48 16,-6-3-16-16,6 3 0 0,0 0 64 0,0 0 16 0,0 0 0 0,0 0 0 15,0 0-384-15,0 0-80 0,0 0-16 0,10 4 0 16,0 0 64-16,0 0 0 0,2 0 0 0,-1-2 0 16,-1 0-64-16,1-1-16 0,-1 0 0 0,-10-1 0 15,10 1-48-15,-10-1 0 0,13 3 0 0,-5-2 0 16,-8-1 80-16,12 0 16 0,-12 0 0 0,0 0 0 16,10 0-64-16,-10 0-16 0,0 0 0 0,0 0 0 15,0 0-128-15,0 0-16 0,0 0-16 0,-10 1 0 16,-3-1 144-16,-3 0 48 0,-5 0 0 0,-2 0 0 15,-1-2-240-15,0 1-128 0,0-2 160 0,2 2-160 16,2 0 128-16,1-2-128 0,1 0 0 0,4 1 144 16,2 2-144-16,3 0 0 0,9 0 0 0,0 0 128 15,0 0-128-15,0 0 0 0,0 0 0 0,0 0 0 16,0 0 0-16,15 2 0 0,3-2 0 0,-1 0 0 16,5-2 0-16,0-1 0 0,-1 1 0 0,1 1 0 0,1-1 0 0,-4 0 0 15,0-1 0-15,-3 1 0 0,0-1 0 16,-4 2 0-16,0 0 0 0,-12 1 0 0,0 0 0 0,0 0 0 15,0 0 0-15,0 0 0 0,0 0 0 0,0 0 0 16,0 0 0-16,-8 8 0 0,-1-1 0 0,-2 0 0 16,-2-1 0-16,-5-3 0 0,2 1 0 0,-1 1 0 15,2-1 0-15,0-1 0 0,0-2 0 0,2 0 0 16,3-1 0-16,10 0 0 0,0 0 0 0,0 0 0 16,0 0 0-16,0 0 0 0,0 0 128 0,0 0-128 15,12-2 0-15,4-2 128 0,4 1-128 0,-1-1 0 16,4 1 0-16,-3 0 128 0,1 1-128 0,-2 0 0 15,1 1 0-15,-2 0 128 0,-3 1-128 0,0 0 0 16,-1 0 0-16,-4 1 0 0,-10-1 0 0,9 3 0 16,-9-3 0-16,0 0 0 0,0 0 0 0,0 0 0 0,-3 8 0 0,-6 1 0 15,-2-4 0-15,-1 0 0 0,-2 3 0 0,0-4 0 16,0 0 0-16,0 1-272 0,1-1 32 0,2-2 16 31,11-2-2304-31,0 0-464 0</inkml:trace>
  <inkml:trace contextRef="#ctx0" brushRef="#br0" timeOffset="127146.34">24249 19475 5519 0,'0'0'240'0,"7"-8"64"0,-1 2-304 0,-2 1 0 0,-4 5 0 0,4-8 0 16,-3 2 2240-16,-1 6 400 0,1-4 80 0,-1-4 16 16,0 8-1392-16,-2-6-256 0,-1 2-64 0,3 4-16 15,-5-6-16-15,-1 2 0 0,-2-1 0 0,-1 2 0 16,-2-1-160-16,0-2-16 0,0 2-16 0,-2 2 0 15,1-2-176-15,-4-1-48 0,4 1 0 0,-1 1 0 16,-2 1-112-16,-3-2-16 0,0-1-16 0,0 3 0 16,3-2-80-16,-1 1-16 0,-1 2 0 0,0-2 0 15,2 1-48-15,0-2-16 0,-2 1 0 0,2 2 0 16,-1 1-112-16,0 0-32 0,0 0 0 0,1 3 0 16,-2-1-128-16,2 5 0 0,0-5 0 0,1 5 128 15,1 3 704-15,1-1 128 0,1 1 16 0,1 0 16 16,0 1-1632-16,2 3-320 15,2 0-64-15,-1-1 0 0,1 1 800 0,3 1 224 0,1 4 0 0,4 2 0 0,0 0 0 0,0 2 0 16,2-3 0-16,2 0 0 0,2 0 0 0,2 0 0 16,0 1 0-16,3-1 0 0,1 0 768 0,0-5 224 15,1 2 48-15,-1 0 16 16,-1-3-1632-16,0 1-336 0,-3-3-64 0,-1 1-16 0,-2 1 816 16,1 0 176-16,-2 0 0 0,-1-4 0 0,1 2 0 0,-3 0 0 15,1 1 0-15,-1 0 0 0,-1 0 0 0,1-2 0 16,-1 2 0-16,2 2 0 0,0 3 0 0,-1 0 0 15,0-2 0-15,2-1 0 0,2 2 0 0,-3-1 0 16,-1 0 0-16,2-1 0 0,1 1 0 0,-4 0 0 16,2-1 0-16,0 0 0 0,0-1 0 0,-1-1 0 0,-1 0 0 15,1 2 0-15,-1-1 0 0,-2-1 0 0,0 1 0 0,-2 0 0 16,0-4 128-16,-1 1-128 0,-4 3 0 0,0-5 0 16,0 1 192-16,-2 2-48 0,-1-1-16 0,-2-1 0 15,0-5 176-15,-2 5 16 0,-2-3 16 0,0 0 0 16,-2 1-80-16,-1 0-32 0,-1 1 0 0,1-3 0 15,-1 2-32-15,1-3 0 0,0-3 0 0,0 2 0 16,0-1 64-16,1-2 0 0,-1-2 0 0,2-1 0 16,0 0-80-16,0-2-16 0,2-1 0 0,3-5 0 15,0-2 48-15,2 1 16 0,2-6 0 0,3 1 0 16,3-2 96-16,0 0 0 0,1 0 16 0,2-2 0 16,3-4-80-16,0 0 0 0,1 2-16 0,-1 3 0 0,2-3-240 15,-1 1 0-15,0 3 128 0,1 0-128 16,0 0 0-16,-1-1 0 0,1 3 0 0,2 2 0 0,0-1 0 0,2-1 0 15,1 0 0-15,1 1 0 0,-1 1 0 0,2 2 0 16,-1-2 0-16,2 1 0 0,2 0 0 0,0 1 0 16,2-2 0-16,2 1 0 0,3 1 0 0,1-2 0 15,-1-3 0-15,1 3 0 0,2 4 0 0,-1-1 0 16,1-3 0-16,0 1 0 0,1 3 0 0,0-4 0 16,-2-2 0-16,1 1 0 0,-3 1 128 0,-3-1 0 15,-1-2-128-15,-1 1 192 0,-2 2-16 0,-2 1-16 16,0 3 0-16,-4-3 0 0,-1 4-160 0,-1-3 160 15,-3 2-160-15,-1 2 160 0,-4-2-160 0,0 10 0 16,-3-8 0-16,1 3 128 0,-3-1 0 0,-2 1-128 16,-3 3 192-16,-1 0-64 0,-3-1-128 0,1 2-176 0,0-2 48 15,2 2 0 1,-3 1-1392-16,1 0-272 0,2 0-48 0,1-1-14576 0</inkml:trace>
  <inkml:trace contextRef="#ctx0" brushRef="#br1" timeOffset="197154.11">28300 957 11567 0,'0'0'512'0,"4"-7"112"0,-3-3-496 0,-1 2-128 15,0-2 0-15,0 4 0 0,-1-4 976 0,1 3 176 16,0 7 48-16,3-11 0 0,-3 3-144 0,1-2-32 0,-1 10 0 0,2-9 0 15,-2 9-160-15,2-10-32 0,-2 10-16 0,4-8 0 16,-4 8-208-16,0 0-32 0,0 0-16 0,0 0 0 16,0 0-176-16,0 0-16 0,0 0-16 0,2 11 0 15,-1 3 96-15,-1 5 32 0,-1 5 0 0,0 4 0 16,0 5 0-16,1 2 0 0,-2 2 0 0,2 8 0 16,-1 3-96-16,-2 3-32 0,-3 0 0 0,-1-2 0 15,0 0 32-15,1 0 0 0,-6 3 0 0,2-5 0 16,-1-5 48-16,1-4 16 0,-1-1 0 0,3-4 0 15,0-1-176-15,0-7-16 0,-1 2-16 0,2-5 0 16,0-3-64-16,4-1-16 0,-3-3 0 0,3 0 0 16,-2-5-160-16,3 2 0 0,2-12 0 0,0 0 0 15,0 0-272-15,0 0 16 0,0 0 0 0,0 0 0 16,0 0-1600-16,9-9-320 0,-1 0-64 0,2-4-10592 16</inkml:trace>
  <inkml:trace contextRef="#ctx0" brushRef="#br1" timeOffset="197587.74">28867 937 8287 0,'0'0'736'0,"-1"-11"-592"0,1 3-144 0,0 8 0 16,1-10 2784-16,-1 10 528 0,0 0 96 0,0 0 32 16,0 0-2080-16,0 0-400 0,0 0-96 0,7 13-16 15,-2 3-304-15,0 4-64 0,1 7-16 0,0 1 0 16,2 4 64-16,1 3 16 0,0 3 0 0,0 4 0 16,1 3-96-16,-1 0 0 0,-3 2-16 0,1 1 0 15,-1-5-144-15,0 2-32 0,1-6 0 0,0-3 0 16,0-9 128-16,0-2 0 0,0-6 16 0,0-2 0 15,0-6 224-15,1-1 32 0,1-6 16 0,2-1 0 16,-1-2 96-16,1-4 0 0,1-3 16 0,-2-6 0 16,2 1-192-16,0-7-32 0,-1-2-16 0,1-4 0 15,-2-3-224-15,-1-3-64 0,0-3 0 0,-2-1 0 0,2-1-128 16,-2-1-128-16,-1-1 144 0,2 6-144 16,-1 1 0-16,1 1 128 0,0 5-128 0,2 0 0 0,-3 4 0 15,1 3 0-15,0 4 0 0,0 1 0 0,1 1-208 0,0 4 16 16,-2 2 0-16,-7 5 0 15,9-7-1456-15,-1 4-272 0,0 0-64 0,-8 3-13328 0</inkml:trace>
  <inkml:trace contextRef="#ctx0" brushRef="#br1" timeOffset="197901.07">30551 693 26719 0,'0'0'2368'0,"0"0"-1888"0,-8 3-480 0,-1 3 0 16,0 2 0-16,0 3 0 0,0 2 0 0,-2 6 0 15,-2 4 128-15,-1 1 96 0,-1 3 16 0,-3 1 0 16,3 5 176-16,-6 5 32 0,1 5 16 0,-2 0 0 15,-1 4-96-15,2 0-32 0,2 3 0 0,-2 1 0 16,4 0-208-16,1-5-128 0,2-2 128 0,3-6-128 16,-2-1 0-16,6-4 0 0,-1-1 0 0,2-8 128 15,0-1-128-15,4-4 144 0,1-5-144 0,-1-1 160 16,2-2-160-16,0-11 0 0,0 0-192 0,0 0 192 16,0 0-1984-16,0 0-288 0,11-5-48 0</inkml:trace>
  <inkml:trace contextRef="#ctx0" brushRef="#br1" timeOffset="198222.5">30323 721 14735 0,'-3'-9'1312'0,"1"-1"-1056"15,0-5-256-15,5 0 0 0,3 1 1984 0,4 2 352 16,3 2 64-16,2 4 16 0,2-3-1632 0,3 4-320 15,6 2-64-15,2 1-16 0,1 1-96 0,3 1-32 0,2 0 0 0,3 2 0 16,1 2 128-16,1 7 32 0,1 3 0 0,0 4 0 16,1 4 128-16,1 2 32 0,0 8 0 0,-5-2 0 15,-7 2-160-15,-3 1-32 0,-4 1 0 0,-5-1 0 16,-4-1-48-16,-5-4-16 0,-7 0 0 0,-4-5 0 16,-3-4 496-16,-6-1 80 0,-1 0 32 0,-6-3 0 15,-5-1 0-15,-5-3 0 0,-4 1 0 0,-2-3 0 16,0 1-544-16,-2-3-128 0,0 0 0 0,1-3-16 15,-1-2-240-15,-1 1-240 0,2-3 48 0,-2 0 16 16,-1-3-2688 0,-2 2-528-16,-18-4-128 0,10-3 0 0</inkml:trace>
  <inkml:trace contextRef="#ctx0" brushRef="#br1" timeOffset="202241.37">26938 3271 11055 0,'0'0'976'0,"-2"-8"-784"16,1 0-192-16,0-3 0 0,1 4 544 0,0-2 64 15,1 3 16-15,0-3 0 0,1 1 128 0,-1-2 16 16,0 2 16-16,2-1 0 0,-1 3 176 0,1-3 48 16,1 3 0-16,-3 2 0 0,-1 4-384 0,0 0-80 15,4-4-16-15,-4 4 0 0,0 0-160 0,0 0-48 16,0 0 0-16,6 3 0 0,-2-1 0 0,1 2-16 16,1 6 0-16,-1 0 0 0,-1 4 16 0,-1 3 16 15,-2 2 0-15,-1 4 0 0,1 5-80 0,-2 2-32 16,0 2 0-16,-2 4 0 0,1 0-32 0,-1 4-16 15,1-3 0-15,0 0 0 0,1-2 0 0,1-2 0 16,-1-4 0-16,0 2 0 0,1-6-16 0,0 1 0 16,0-6 0-16,1-1 0 0,1-2 96 0,3-5 0 15,-1-3 16-15,1 5 0 0,3-2-16 0,1-5 0 16,1-2 0-16,3-2 0 0,1-6 160 0,0 0 32 0,0-1 0 0,1-4 0 16,1-1-48-16,2-5 0 15,0-1 0-15,0-4 0 0,0-4-144 0,-2 0-16 16,-1-3-16-16,-1-2 0 0,2-4-96 0,-5-1 0 15,1-2-128-15,0 2 192 0,-3 0-192 0,0 2 128 0,-1-2-128 0,-1 1 0 16,-2 4 0-16,-1 2 128 16,-1 5-128-16,-1 7 0 0,1 1 128 0,1 4 0 15,-4-5-128-15,1 7 192 0,-1 7 0 0,0 0-16 0,0 0 0 0,0 0 0 16,0 0-176-16,5 6 0 0,0 3 0 0,-1 6 0 16,0 2 0-16,1 0 0 0,-1 5 0 0,1 12 0 0,-1 1 0 0,-2 2 0 15,1 1 0-15,-1 1 0 0,1-2 0 0,-1-3 0 16,1-3 0-16,-1-1 0 0,1 1 0 0,1-6 0 15,-1-3 0-15,1-1 0 0,1-7 0 0,0 0 0 16,3-1 0-16,0-5 0 16,-8-8-1392-16,10 6-304 0,1-3-64 0,1-5-12112 15</inkml:trace>
  <inkml:trace contextRef="#ctx0" brushRef="#br1" timeOffset="202627.76">27902 2652 8287 0,'0'0'368'0,"0"0"80"0,0-5-448 0,0 5 0 0,-1-8 0 0,1 8 0 0,0 0 2176 16,0 0 368-16,0 0 64 0,0 0 16 16,0 0-1152-16,0 0-240 0,0 0-32 0,0 0-16 0,-4 9-144 0,1 0-16 15,-3 5-16-15,0 5 0 0,1 2-144 0,0 0-32 16,1 0 0-16,0 3 0 0,3 0-368 0,-3 1-80 15,2-3 0-15,0-2-16 0,0-1-224 0,1 0-144 16,1-2 192-16,2-2-192 0,1-2 0 0,-1-4 0 16,-2-9 0-16,0 0 0 15,7 10-624-15,-7-10-128 0,0 0-16 0,11 1-7712 16,-1-3-1536-16</inkml:trace>
  <inkml:trace contextRef="#ctx0" brushRef="#br1" timeOffset="202838.8">28192 2506 10127 0,'0'0'896'0,"0"0"-704"0,-9 9-192 0,6 0 0 15,-4 0 2288-15,0 5 416 0,1 1 96 0,0 1 16 16,-1 3-1280-16,-1 2-256 16,0 0-64-16,-2 11 0 0,2-1-416 0,-2-3-96 15,3 1 0-15,-1-2-16 0,4 1-496 0,0-4-192 16,2 4 176-16,2-5-176 0,0-3 0 0,2-1 0 0,1-1 0 0,-1-3 0 31,1-1-1808-31,1-1-464 0,-4-13-96 0,7 11 0 0</inkml:trace>
  <inkml:trace contextRef="#ctx0" brushRef="#br1" timeOffset="205195.67">28614 3070 15775 0,'0'0'704'0,"0"0"128"0,0 0-656 0,0 0-176 15,0 0 0-15,0 0 0 0,0 0 1184 0,0 0 208 16,0 0 32-16,0 0 16 0,0 0-432 0,-7 13-96 0,0 0-16 0,1 1 0 15,0 6-48-15,1 2-16 16,1 1 0-16,0 3 0 0,1-2-128 0,1 6-16 0,1-1-16 0,-2 1 0 16,0 2-160-16,2-3-48 15,4 2 0-15,-2 1 0 0,-1-6-176 0,1 2-32 0,-2-7-16 0,1-2 0 16,1-3-96-16,1-1-16 0,0-3 0 0,1-1 0 16,2-2-128-16,-5-9 0 0,0 0 0 0,0 0 0 15,0 0-448 1,0 0-160-16,9-4-32 0,-9 4-16 0,6-7-2352 0,-2-3-448 0,-3-11-112 15,-4 5-16-15</inkml:trace>
  <inkml:trace contextRef="#ctx0" brushRef="#br1" timeOffset="205345.85">28346 3402 20383 0,'0'0'896'0,"0"0"192"0,0 0-864 0,0 0-224 16,0 0 0-16,14 6 0 0,1 2 1136 0,3-4 176 15,2-5 32-15,6-1 16 0,3-2-464 0,3 1-80 16,1-2-32-16,4 0 0 0,2-4-320 0,2 2-64 15,-3-2-16-15,0 3 0 0,-2 2-528 0,-4-3-112 16,-5 0-32-16,-1 2-12528 0</inkml:trace>
  <inkml:trace contextRef="#ctx0" brushRef="#br1" timeOffset="206076.62">29569 2686 12895 0,'0'0'1152'0,"0"0"-928"16,2-15-224-16,0 4 0 0,-2 2 640 0,0 9 96 15,2-12 16-15,-2 12 0 0,-1-8 176 0,0-3 32 16,1 11 16-16,0 0 0 0,-5-5-208 0,5 5-32 16,-9-2-16-16,9 2 0 0,-12 2-160 0,3 3-48 15,-2 4 0-15,0 0 0 0,-2 5-96 0,0 0-32 16,-2 0 0-16,1 6 0 0,0 1 32 0,0 0 0 15,0 0 0-15,1 2 0 0,2 2-80 0,1-2-16 16,1 0 0-16,4 0 0 0,1-3-64 0,3 2 0 16,1-1-16-16,2 5 0 0,2-2-96 0,1-1-16 15,1 3 0-15,3-3 0 0,1-2 32 0,2 0 0 16,1 3 0-16,-1-1 0 0,3-1 16 0,-2-1 0 16,1 2 0-16,1-1 0 0,-1-3-48 0,2 0 0 15,-5 0 0-15,1 1 0 0,-1 1 0 0,-2-2 0 0,-3-1 0 0,-1 1 0 16,0 1 0-16,-1 0 0 15,-2 2 0-15,-2-3 0 0,-3-1 64 0,0-2 16 16,-2 1 0-16,-2-3 0 0,-3-4 112 0,-2 3 32 16,-2 1 0-16,0-4 0 0,-1 3-32 0,-3-6-16 0,-2 1 0 0,-1-4 0 15,1-2-144-15,0-2-32 0,-1-2 0 0,1-2 0 16,-3-6-128-16,4-2 192 0,0-4-192 0,1-3 192 16,2-3-192-16,3-1 160 0,3-2-160 0,6-3 160 15,3 4-160-15,5-3-144 0,4 2 144 0,6-3-208 16,4 2 208-16,3-2 0 0,1 3 0 0,3-2-144 15,1-1 144-15,1-1 0 0,0 2-144 0,2-3 144 16,1-2 0-16,5 0-144 0,0 0 144 0,0-1 0 16,-5-2 0-16,2 0 0 0,-3 0 0 0,-1 3 0 0,-4 0 0 0,-3 4 0 15,-4-1 128-15,-5 2-128 0,-7-4 192 0,-2 1-64 16,-3 5-128-16,-4-1 192 0,-4 4 32 0,-1 4 0 16,-2 4 0-16,-1 2 0 0,-5 3-224 0,0 6 0 15,-1 1 0-15,0 4 0 16,-1 1-320-16,-1 5-128 0,2 0 0 0,3 4-16 15,0 0-2368-15,1 2-480 0</inkml:trace>
  <inkml:trace contextRef="#ctx0" brushRef="#br1" timeOffset="206727.64">30010 3134 4607 0,'0'0'192'0,"5"-10"64"0,-2 2-256 15,0-3 0-15,3 0 0 0,-4 0 0 0,2-2 2304 0,0 4 400 16,-1-2 96-16,1 0 16 0,0-1-1184 0,1-2-224 16,0 0-64-16,2 4 0 0,-2-3-240 0,0 6-48 15,0-2-16-15,-5 9 0 0,5-7-272 0,-5 7-64 16,0 0-16-16,0 0 0 0,0 0-128 0,0 0-32 15,0 0 0-15,0 11 0 0,-1 3-96 0,-2 3-32 16,-1 4 0-16,-2 2 0 0,-2 3 32 0,1 0 0 16,-1 2 0-16,0 5 0 0,0 4-96 0,0-3-16 15,2-1 0-15,1-4 0 0,1-3-192 0,1-6-128 16,2-2 160-16,1-3-160 0,0-4 320 0,4 1-48 16,-4-12 0-16,6 6 0 0,6-1 176 0,-4-5 16 15,4-4 16-15,1-2 0 0,1-4 0 0,1 0 0 16,0-4 0-16,0 1 0 0,-2-3-176 0,2-2-48 0,1-1 0 0,-3-2 0 15,1 0-128-15,-1 0-128 16,1-2 192-16,-1 4-192 0,-4 3 128 0,1 2-128 16,-2-1 0-16,-2 4 0 0,-1 4 0 0,-5 7 0 15,0 0 128-15,0 0-128 0,0 0 0 0,5 14 0 0,-4 1 0 0,-2 3 0 16,-1 1 0-16,-2 1 0 0,-1-1 0 0,-2 4 0 16,0 3 0-16,-2-1 0 0,2 6 0 0,1-7 0 15,0-3 0-15,2 2 0 0,1-2 0 0,3-1 0 16,0-1 0-16,3-1 0 0,-1-3 0 0,1-4 0 15,3 0 0-15,1-1-144 0,-7-10-16 0,12 6 0 16,1-3-1376-16,2-2-288 16,3-2-48-16,3-2-8112 0,1-6-1600 0</inkml:trace>
  <inkml:trace contextRef="#ctx0" brushRef="#br1" timeOffset="207261.48">30816 2939 12783 0,'0'0'560'0,"0"0"128"0,0 0-560 0,-9 5-128 0,1 2 0 0,8-7 0 16,0 0 1264-16,-7 5 208 0,7-5 64 0,0 0 0 0,0 0-96 0,0 0-16 16,0 0 0-16,10 1 0 0,1 0-288 0,2-1-64 15,0 0-16-15,5-1 0 0,1 0-400 0,1 0-80 16,-1-1 0-16,0 1-16 0,0-3-176 0,3 3-16 15,1-2-16-15,0 1 0 0,-2 1-160 0,-2-1-48 16,2 2 0-16,-4-1 0 0,-3-1-144 0,-1-1-272 16,-3-2 64-16,-10 5 16 15,12-3-2352-15,-12 3-464 0,0 0-80 0,0 0-32 0</inkml:trace>
  <inkml:trace contextRef="#ctx0" brushRef="#br1" timeOffset="207496.81">30803 3265 27647 0,'0'0'1216'0,"-10"5"256"0,4 0-1168 0,6-5-304 0,0 0 0 0,0 0 0 31,0 0-288-31,0 9-112 0,0-9-32 0,0 0 0 0,9 5 784 0,1-1 160 0,0-3 16 0,3-1 16 16,2 0 160-16,3-1 16 0,1-1 16 0,2-1 0 15,1 1-160-15,0-1-48 0,-2-1 0 0,0 1 0 16,1 1-368-16,-2-2-160 0,-2 3 128 0,-1-2-128 16,-2-1-192-16,0 0-112 0,-2-3-16 0,2 2-16 15,-1 2-2576-15,0-1-512 0</inkml:trace>
  <inkml:trace contextRef="#ctx0" brushRef="#br1" timeOffset="207978.34">31829 2694 21599 0,'0'0'960'0,"-9"-1"192"0,0 1-928 0,0 2-224 0,-1 5 0 0,0-1 0 16,-3 7 320-16,-2 1 32 0,-2 4 0 0,0 3 0 16,-2 2 128-16,1 1 32 0,0 5 0 0,0 2 0 15,0-1 128-15,2 6 48 0,-1 3 0 0,3 1 0 16,4-1-368-16,5-1-64 0,4-1 0 0,3-4-16 15,3-1-112-15,6-7-128 0,0-4 176 0,4-5-176 16,3-3 432-16,2 0-32 0,3-4 0 0,3-6 0 16,3-4 416-16,2-3 80 0,-1-1 0 0,2-4 16 15,-3 0-144-15,4-6-16 0,-1-1-16 0,-2-2 0 0,-2-1-272 0,-4-1-48 16,-3-6-16-16,-5-2 0 0,-2-5 48 0,-7-4 0 16,-2-2 0-16,-3-3 0 0,-3 0 64 0,-4 5 0 15,-3 4 16-15,-2 5 0 0,-1 0-304 0,-3 6-64 16,-3 2-16-16,-2 5 0 0,-4 3-144 0,0 7 0 15,-1 0 0-15,0 1 128 16,0 4-1024-16,1 4-192 0,0 0-64 0</inkml:trace>
  <inkml:trace contextRef="#ctx0" brushRef="#br1" timeOffset="210029.53">26722 330 16575 0,'-18'-6'736'0,"9"0"160"0,0 3-720 0,0-1-176 16,-2-1 0-16,-1 0 0 0,1 1 448 0,-1 1 48 15,1-1 16-15,-1 2 0 0,2-1-80 0,0 2-16 16,0 0 0-16,1-2 0 0,0 3-64 0,2 2-16 15,-1-1 0-15,8-1 0 0,-9 2-80 0,1 3-32 16,8-5 0-16,-9 7 0 0,2 2-64 0,-2-2-16 16,5 6 0-16,-1 2 0 0,1 4-16 0,2-5-128 15,0 9 192-15,0 1-64 0,1 6 0 0,-1 3 0 16,4 4 0-16,-2 3 0 0,1 2 0 0,3 43 0 16,0-6 0-16,1 0 0 0,0-5-128 0,1-1 0 15,0 0 0-15,-1 2 128 0,1 1-128 0,-4 0 0 16,-1 4 0-16,-1 2 0 0,-1-2 0 0,-3 1 0 0,0-2 0 0,-2 4 128 15,-2 1-128-15,1-6 0 16,-1 0 144-16,1-3-144 0,0-5 384 0,1 5 0 16,-2 1 0-16,2 0 0 0,1 3 96 0,-3-3 32 0,1-2 0 0,1 1 0 15,4-2-240-15,-1 0-32 0,1 2-16 0,-1-1 0 16,2 1-64-16,1-3-16 0,0 0 0 0,1 0 0 16,2-1-144-16,-2 2 0 0,-1 0 144 0,0-1-144 15,-1-4 0-15,1 3 144 0,-1-2-144 0,1 3 0 16,-3 1 256-16,1-1-48 0,0 0-16 0,-2-3 0 15,1 1 0-15,0 0-16 0,2-4 0 0,1 3 0 16,0 1-48-16,0-1-128 0,2-5 192 0,1 0-64 16,1 3-128-16,1-1 160 0,-1 0-160 0,1 1 160 15,1 2-160-15,-3-2 0 0,-1-4 0 0,2 5 0 0,-4-1 128 0,-1-1-128 16,-2 1 0-16,-1 1 128 16,0-5-128-16,-1 2 192 0,-1-3-192 0,0-2 192 0,-2 2 128 0,2 1 16 15,-2-5 16-15,0 1 0 0,1-1 48 0,0-3 16 16,0-1 0-16,0 1 0 0,1-2-96 0,1 0 0 15,1 0-16-15,3-5 0 0,-2 1-112 0,3-4 0 16,0-3-16-16,3-2 0 0,0-5-176 0,3 0 0 16,-1-5 0-16,4-3 0 0,-3-3 0 0,3-6-256 15,0-8 48-15,2 0 0 16,1-7-1824-16,1-5-352 0,-1-8-80 0,2-6-10832 0</inkml:trace>
  <inkml:trace contextRef="#ctx0" brushRef="#br1" timeOffset="211791.35">27066 203 10127 0,'-11'-5'448'0,"11"5"96"0,-9-5-544 0,9 5 0 16,-9-5 0-16,2 1 0 0,2-3 1472 0,5 7 192 15,0 0 48-15,-5-5 0 0,5 5-912 0,-4-5-176 0,4 5-48 0,-1-10 0 16,1 10-256-16,1-6-48 16,-1 6-16-16,4-11 0 0,0 4 112 0,-4 7 16 15,6-5 0-15,2-2 0 0,0 2-384 0,2 4 144 16,1-1-144-16,2-2 0 0,0 0 304 0,5 1-48 0,2 1-16 0,1 1 0 16,4 3-16-16,3-2 0 15,5-1 0-15,-2 0 0 0,2-1-16 0,6 2 0 0,3-2 0 0,5 0 0 16,3 0-48-16,5-2-16 0,5 2 0 0,-3 0 0 15,2 1-16-15,-2 0 0 0,-4-2 0 0,4-1 0 16,6-3 64-16,4 2 16 0,5 2 0 0,1-1 0 16,-3-2-208-16,-4 2 176 0,-3 2-176 0,2-2 160 15,1-4-160-15,4 4 0 0,0 2 144 0,0-1-144 0,-4 2 0 0,-4-3 0 16,-3-1 0-16,2 1 0 16,4 2 0-16,5-5 0 0,1 4 0 0,-1-1 0 0,-3-1 0 0,-1-3 128 15,-3 2-128-15,3 2 0 0,5-2 0 0,1 2 0 16,2 2 0-16,-4 2 128 0,-4 3-128 0,-2 0 0 15,-5 2 0-15,2-2 128 0,3 5-128 0,-2 2 0 16,-1-1 0-16,-2 1 0 0,-3 2 0 0,-6-5 0 16,-4 4 0-16,0-5 0 0,-2 2 0 0,2-1 0 15,3-4 0-15,-2 2 0 0,2 4 0 0,1-4 0 16,-3 0 0-16,-2 2 0 0,0-1 0 0,-3 0 0 16,-4 2 0-16,-1-5 0 0,0 1 0 0,1 2 0 15,0-2 0-15,3 0 0 0,-4 0 0 0,2 0 144 16,-2 0-144-16,-3-1 160 0,-2 1-160 0,-2 1 0 15,0 2 0-15,-1-4 128 0,-1-3-128 0,-1 2 0 16,-5-2-192-16,0 1 192 0,0 0 0 0,-2-1 0 16,2 0 0-16,-2 2 0 0,-1-2 0 0,1 0 0 15,-1-2 0-15,1 0 128 0,-3 2-128 0,1-2 0 16,0 2 144-16,0-1-144 0,-2 1 160 0,1 0-32 0,-1 0-128 0,1-1 192 16,-1-2-192-16,1 0 0 0,2-3 0 0,-1 4 0 15,-2 1 0-15,1 1 0 0,1-4 0 0,-3-1 0 16,0 1 0-16,0 0 0 0,-1 2 0 0,2-4 0 15,-2 1 0-15,-4 3 224 0,1-1-64 0,1 2-16 16,-2-3-144-16,1-1 160 0,1 1-160 0,-1 1 160 16,2 0-160-16,1-1 160 15,0-1-160-15,1 1 160 0,2 0-160 0,2 2 0 0,0-1 0 0,1 0 0 16,0-1 0-16,2 0 0 0,0 0 0 0,-1 0 0 0,-1 1 0 0,0 0 0 16,-3 0 0-16,1 1 0 0,-3 2 0 0,1-1 0 15,-4-1 0-15,1 1 0 0,0-1 0 0,-3-1 0 16,-10 3 0-16,10-1 0 0,2-1 160 0,-2 2-160 15,-10 0 192-15,0 0-192 0,0 0 256 0,11 0-64 16,-11 0-16-16,0 0 0 0,0 0-16 0,0 0 0 16,10 6 0-16,-10-6 0 0,0 0-160 0,8 6 0 15,-8-6 144-15,8 5-144 0,-8-5 0 0,0 0 0 16,9 6 0-16,-2 1 0 0,-7-7 0 0,8 9 0 16,-1-1 0-16,0-1 0 0,-7-7 0 0,7 11 0 15,0-3 0-15,0 2 0 0,2 3 0 0,0-2 0 0,-1 4 0 0,1-1 0 16,1 0 0-16,-1-2 0 15,0 1 0-15,0 2-128 0,-1-2 128 0,3-2 0 16,-3 3 0-16,1 2-128 0,-1 4 128 0,1 1 0 16,0 6 0-16,1 2 0 0,-1 8 0 0,-3-12-128 0,2 6 128 0,1 2 0 15,-3 4 0-15,3 1 0 16,0-1 0-16,0 0-128 0,0-1 128 0,7 34 0 16,-2-10 0-16,-1 0 0 0,-2 0 0 0,-2-3 0 15,1 0 0-15,-2-4 0 0,2-2 0 0,-3-8 0 16,-2-2 0-16,0 0 0 0,0-1 0 0,-1 9 0 0,2 3 0 0,-3 4 0 15,-2 0 0-15,1 1 0 0,1-1 0 0,-2-5 0 16,0-6 0-16,2 0 0 0,1 2 0 0,0 6 0 16,-4 5 0-16,0 4 0 0,-2-1 0 0,0-3 128 15,-5-3-128-15,5-3 0 0,-2-2 0 0,-1 3 0 16,-1 4 0-16,1 7 0 0,-3 1 0 0,0 2 0 16,1-3 0-16,-1-7 0 0,0-5 0 0,2 0 0 0,1 3 0 15,0 3 0-15,-1 9 0 0,2 1 0 0,-3-3 0 16,4-2 0-16,-1-7 0 0,0 0 0 0,0-1 0 0,2 8 0 15,-2 7 0-15,1 0 0 0,-1 1 0 0,3-3 0 16,-3-5 0-16,2-3 0 0,-2 0 0 0,1 7 0 16,1 7 0-16,-1 1 0 0,1-3 0 0,-1-7 128 15,1-5-128-15,0 0 0 0,0 1 0 0,1 6 0 16,-1 7 0-16,1-2 0 0,0-2 0 0,0-5 144 16,1-9-144-16,0 3 0 0,-3 5 256 0,3 5-48 15,-1 6-16-15,1-3 0 0,-2-2 0 0,2-34-16 16,-1 2 0-16,-1 6 0 0,-1 7-16 0,1 8 0 15,-1 0 0-15,2 4 0 0,-3-1 768 0,-1 46 160 16,1-24 16-16,0-7 16 16,-1-3-1680-16,1 0-336 0,1-2-64 0,-1-2 0 0,1-3 768 0,-2-8 192 15,3-6 0-15,-2 2 0 0,0 2 0 0,1 5 0 0,1 6 0 0,1-3 0 16,-2-1 0-16,0-2 0 16,0-8 0-16,0 0 0 0,1-4 0 0,-2 4 0 15,0 6 0-15,1-2 0 0,1-1 0 0,-1-1 0 16,1-3 0-16,-1-3 0 0,1-8 128 0,-1 1-128 0,1-3 0 0,-1 2 0 15,-1 1 320-15,0-1-32 0,3 4-16 16,-1-5 0-16,-1-1 32 0,2-2 0 0,0-1 0 0,-2-4 0 16,-1-1 16-16,2-7 16 0,0 1 0 0,0-5 0 15,-1-1-96-15,1 1-32 0,-1-2 0 0,2-1 0 16,0-2-80-16,-1 1-128 0,0-3 176 0,1-3-176 16,-1-1 0-16,2-10 0 0,0 0 0 0,0 0 0 15,0 0-2224-15,0 0-448 16</inkml:trace>
  <inkml:trace contextRef="#ctx0" brushRef="#br1" timeOffset="213966.25">26103 6463 4607 0,'0'0'400'0,"0"0"-400"0,0 0 0 0,0 0 0 16,5-8 896-16,-5 8 112 15,3-11 16-15,-3 11 0 0,7-13-208 0,-1 5-48 16,1-2 0-16,-7 10 0 0,8-6-48 0,-8 6-16 16,9-4 0-16,-9 4 0 0,10-5-192 0,-3 4-32 0,-7 1-16 0,0 0 0 15,4 1-272-15,1 3-64 0,1-2-128 0,-2 2 192 16,-4-4-64-16,8 4-128 0,-8-4 176 0,0 0-176 16,8 8 240-16,-8-8-64 0,7 6-16 0,-7-6 0 15,0 0-16-15,9 6 0 0,-9-6 0 0,9 7 0 16,-9-7-144-16,0 0 0 0,7 5 0 0,-7-5 128 15,0 0-128-15,12 2 0 0,-3-2 0 0,-9 0 0 0,0 0 0 0,8-2 0 16,-8 2 0-16,0 0 0 0,8-3 0 0,-8 3 0 16,0 0-160-16,9-4 160 0,-1-3-144 0,-8 7 144 15,0 0-128-15,0 0 128 0,0 0 0 16,0 0 0-16,0 0 0 0,0 0 0 0,0 0 144 0,0 0 112 16,0 0 32-16,0 0 0 0,0 0 384 0,0 0 80 15,-2 11 16-15,1 1 0 0,0 3-256 0,1 3-64 16,2 1 0-16,2 4 0 0,1-1-80 0,0 8-32 0,-1 0 0 0,2 5 0 15,0 1 96-15,0 6 16 16,-2 0 0-16,3 8 0 0,1-3 32 0,1 5 16 16,-4 1 0-16,0 3 0 0,0 3-16 0,0-3 0 0,0 0 0 0,2-3 0 15,-4 0-80-15,0 1-16 16,0 0 0-16,-3-1 0 0,0-4 128 0,0-1 0 16,-2 2 16-16,0 0 0 0,-2-1-64 0,3-3-16 15,-2 0 0-15,1-4 0 0,-2-3-128 0,2 3-16 0,1-3-16 0,0-2 0 16,-2 0-32-16,1 2-16 0,-2-4 0 15,1 0 0-15,2 0 32 0,-1-1 16 0,-2-2 0 0,0-3 0 16,-1 3-48-16,0-2-16 0,-1-3 0 0,-1 2 0 16,1-2 0-16,-1 2 0 0,4 0 0 0,-4-2 0 15,0 1-48-15,0-2-16 0,1-1 0 0,1-1 0 16,-1-2-160-16,0 1 192 0,1 1-192 0,0-3 192 0,-1 1-64 0,1-2-128 16,0-1 192-16,2-1-64 0,-1-1-128 0,1 0 0 15,0 1 0-15,0-1 128 0,2-3-128 0,-3 1 0 16,2-1 0-16,1-1 0 0,-2 3 0 0,-1-2 0 15,0 1 128-15,2-1-128 0,1-1 0 0,-1 2 0 16,-1 3 0-16,0 0 128 0,0 1-128 0,1-1 0 16,-2 1 0-16,2 0 0 0,-2-1 0 0,0 0 0 15,0-1 0-15,-1 1 0 0,0 0 0 0,0 0 0 16,1 2 0-16,-1-2 0 0,1 0 0 0,0-3 0 16,-1 0 0-16,0-1 0 0,3 1 0 0,0 1 0 15,1-1 128-15,0-2-128 0,-2-2 0 0,2 2 0 16,-2-2 0-16,3 1 0 0,-2 0 0 0,1-3 0 15,1-9 0-15,0 13 0 0,0-3 0 0,0 0 0 16,0-10 0-16,0 0 0 0,1 8 0 0,-1-8 0 0,0 0 0 0,0 0 0 16,0 0 0-16,0 0 0 15,0 0 128-15,13-3-128 0,-2-2 0 0,-1 2 0 16,-1-4 0-16,1 3 128 0,0 1-128 0,1 1 0 16,-1-2 0-16,1-1 0 0,1 0 0 0,-1 1 0 15,1 2 0-15,0-2 0 0,2 0-128 0,2 3 128 0,0 1 0 0,2 1 0 16,0-1 0-16,1 4 0 0,2-1 0 0,3 0 0 15,2 3-160-15,2 0 160 0,4-1 0 0,2-2-144 16,4-1 144-16,4 2 0 0,3 1 0 0,-1-5 0 16,0-4 0-16,1 0 0 0,-1-1 0 0,1 3 0 15,-1-2 0-15,3 0 0 0,3 2 0 0,-2-1 0 16,6 0 0-16,3 1 0 0,1-2 0 0,1 2-128 16,-2 4 128-16,2 1 0 0,2-1 0 0,5-1 0 15,2-1 0-15,2 0 0 0,0 3 0 0,-3 0 0 0,-3-1 0 0,0 2 0 16,3-2 0-16,3 0 0 0,2-4 0 0,1 2 0 15,-1 0 0-15,-2 0 0 0,-6 2 0 0,2 0 0 16,4 0 0-16,2-1 0 0,1-2 0 0,-2-1 0 16,-3 1 0-16,-1 1 0 0,-5-1 0 0,1 1 0 15,1 2 0-15,2-2 0 0,1 0 0 0,1 0 0 16,-2 0 0-16,-3 0 0 0,0 3 0 0,2 1 0 16,2 2 0-16,2-1 0 0,4 1 0 0,-2 2 0 15,-1-2 0-15,2 5 0 0,-5-5 0 0,2 4 0 16,0 0 0-16,4 4 0 0,-1-2 0 0,-3-5 0 15,-5 0 0-15,-3 2 0 0,-2-3 0 0,1 3 0 16,-3-3 0-16,3 1 0 0,-1-2 0 0,-2-2 0 16,-4-3 0-16,-5 0 0 0,-3 0 0 0,-2 0 128 15,-2-2-128-15,1-1 0 0,0 0 0 0,0-1 0 16,-3-1 0-16,0 0 128 0,1-1-128 0,-2 3 0 16,0-1 0-16,-1 0 0 0,-5-4 0 0,-3 2 0 15,-4-3 0-15,-3 4 128 0,-4 1-128 0,2-1 0 0,-5-1 0 0,2 1 0 16,-3 1 0-16,0-4 0 15,0 2 0-15,1 2 0 0,0-2 0 0,1 1 0 0,-1 1 0 16,1-1 0-16,3-2 0 0,-1 4 0 0,-1 0 0 0,-1 1 0 16,0-5 0-16,0 5 0 0,-1-2 0 0,1 1 0 15,1 3 0-15,1 0 0 0,3-1 0 0,-4 1 0 16,1-1 0-16,0 1 0 0,0 1 0 0,0-1 0 16,1-1 0-16,-2 1 0 0,-1 1 0 0,1 0 0 15,1-1 0-15,0 0 0 0,-1 0 0 0,-1 2 0 0,-1 1 0 0,3 1 0 16,1 1 0-16,-7-2 0 0,0-2 0 0,2 2 0 15,2 0 0-15,0 2 0 0,1-1 0 0,0 0 0 16,1 1 0-16,15 4 0 0,-5-5 0 0,-4 0 0 16,-2-2 0-16,0 3 0 0,-3-1 0 0,-3-3 0 15,-2 1 0-15,-1-2 0 0,-3-2 0 0,-10 2 0 16,0 0 0-16,9-2 0 0,-9 2 0 0,9-3 0 16,-9 3 0-16,0 0 0 0,0 0 0 0,6-7 0 15,-6 7 0-15,7-5 0 0,-7 5 0 0,0 0 0 16,0 0 0-16,0 0 0 0,7-3 0 0,-7 3 0 15,9-6 0-15,-9 6 0 0,0 0 0 0,9-2 0 16,-9 2 0-16,9-2 0 0,-9 2 0 0,6-5 0 16,-6 5 0-16,7-4 0 0,-7 4 0 0,0 0 0 15,0 0 0-15,0 0 0 0,5-11 0 0,-2 4 0 16,-3 7 0-16,0 0 0 0,2-10 0 0,-2 10 0 16,0 0 0-16,-2-8 0 0,1-2 0 0,0 3-128 15,0-5 128-15,-1 3-128 0,0-1 128 0,1 0 0 16,-2 0 0-16,1-3 0 0,-2 3-176 0,0-3 176 0,0 3-208 15,-1 2 80 1,0 2-448-16,-1-2-64 0,6 8-32 0</inkml:trace>
  <inkml:trace contextRef="#ctx0" brushRef="#br1" timeOffset="-214163.07">26652 82 9503 0,'0'0'416'0,"-10"1"96"0,-4-2-512 0,3 0 0 15,-1-1 0-15,-1 2 0 0,1 4 752 0,0 0 48 16,-1 0 16-16,0 0 0 0,1-2-96 0,0 2-16 15,1-1 0-15,2-1 0 0,0 2 64 0,9-4 0 0,-8 4 0 0,8-4 0 16,0 0-128-16,0 0 0 16,0 0-16-16,0 0 0 0,0 0-32 0,0 0 0 15,11 1 0-15,0 2 0 0,5-3 112 0,4 0 0 0,2 1 16 0,5-1 0 16,1-1-176-16,4 2-32 16,0 3-16-16,1-1 0 0,0-1-272 0,0-4-48 0,0-1-16 0,4 0 0 15,3 2-16-15,6 0 0 0,2-2 0 0,2 2 0 16,1 1 32-16,0 0 0 0,-2 0 0 0,-2-1 0 0,-2-1 16 0,2 0 16 15,0-2 0-15,4 1 0 16,2 1-48-16,3-1-16 0,1 2 0 0,-1 0 0 0,-2-1-144 16,-4 0 192-16,-3-4-192 0,2 0 192 0,-1 1-32 0,5-2 0 15,3 2 0-15,4-4 0 0,-1 0 80 0,-1 0 16 16,-1 0 0-16,-3-2 0 0,-4 2-48 0,1-4 0 16,1 2 0-16,3 2 0 0,1 2-80 0,-1 1 0 15,-2 1-128-15,-1 4 192 0,-4 1-64 0,-1 0-128 16,-3 0 176-16,-1 0-176 0,-1 1 160 0,2 0-160 15,5 2 128-15,-1-1-128 0,3 0 144 0,-2-1-144 16,1 1 160-16,-4 0-160 0,-3-1 0 0,-2-1 0 0,-5-1 0 0,1-3 0 16,0 1 128-16,1 1-128 15,4-2 0-15,2 1 0 0,0 0 224 0,0-3-48 16,1 4-16-16,-2-1 0 0,-3 1-32 0,-2 1 0 16,-1-3 0-16,-2-1 0 0,-2 0-128 0,-14 3 0 15,4 1 0-15,4-2 0 0,1 1 0 0,2-2 0 0,2 2 128 0,1 0-128 16,0 1 128-16,24-1-128 0,-8 0 192 0,-10 2-64 15,-6-1 0-15,-2 1 0 0,-3 0 0 0,-4 0 0 16,1 0-128-16,-2 0 0 0,-1 0 0 0,1 1 128 16,1-1-128-16,1 3 0 0,3-3 144 0,-13 1-144 15,3 0 0-15,4 1 0 0,1-1 0 0,2 0 128 16,1 2-128-16,0-2 128 0,0 0-128 0,21 2 128 16,-8-3-128-16,-5 0 128 0,-2-2-128 0,-4 2 128 0,-2 2-128 15,-1-1 0-15,0-2 0 0,2 1 128 0,0 0-128 0,1 0 176 16,2 1-176-16,1-1 192 0,-2 0-16 0,0 0 0 15,-1 1 0-15,0 1 0 0,-2-1 80 0,-2-1 32 16,-3 0 0-16,1 1 0 0,-3 0-96 0,3 2 0 16,-2-1-16-16,0 0 0 0,-4-2-176 0,-2 1 0 15,-3 0 144-15,-1-1-144 0,-10 0 0 0,0 0 144 16,0 0-144-16,9 3 0 0,-9-3 144 0,0 0-144 16,0 0 0-16,0 0 144 0,0 0-144 0,4 9 0 15,-4-9 0-15,0 10 0 0,0-1-320 0,-3 2 0 16,0-1 0-16,-4-1 0 15,-2 3-2176-15,-2-2-416 0,-2 3-96 0</inkml:trace>
  <inkml:trace contextRef="#ctx0" brushRef="#br1" timeOffset="-212295.05">32579 7739 9615 0,'0'0'416'0,"0"0"96"0,0 0-512 0,0 0 0 16,0 0 0-16,0 0 0 0,-1 10 960 0,-1 2 64 15,1-4 32-15,0 5 0 0,0-1 32 0,-1 2 16 0,0 2 0 0,2 4 0 16,1 3-240-16,2 1-48 0,-1 2-16 0,-1 4 0 16,-1 3 64-16,0 2 16 0,0-2 0 0,0 4 0 15,0 1-256-15,0 8-48 0,-1 7-16 0,1 5 0 16,0 1-64-16,0-1-16 0,-1-2 0 0,1-4 0 15,0-5-112-15,-1-3-32 0,-2 0 0 0,0 2 0 16,1 3 176-16,-1 1 16 0,1 2 16 0,-1-2 0 0,0-3-16 0,0-2 0 16,0-6 0-16,2-3 0 0,-4-1-64 0,3-1-16 15,-1 0 0-15,0 3 0 0,1 1-96 0,-1 1-32 16,1 0 0-16,1-1 0 0,-1-1-128 0,1-3-16 16,0-3-16-16,-1-2 0 0,2-4-32 0,-1-2-128 15,-1-1 192-15,0-6-64 0,1-3-128 0,0-1 128 16,1-12-128-16,0 0 128 15,0 0-1552-15,0 0-320 0,0 0-64 0</inkml:trace>
  <inkml:trace contextRef="#ctx0" brushRef="#br1" timeOffset="-211006.73">26850 4977 11055 0,'0'0'976'0,"0"0"-784"16,0 0-192-16,6-8 0 0,-6 8 640 0,0 0 64 15,7-6 32-15,-7 6 0 0,0 0-288 0,0 0-48 16,0 0-16-16,0 0 0 0,0 0-176 0,0 0-32 15,7 11-16-15,-3 0 0 0,-3 0 400 0,1-2 80 16,-2 1 0-16,0 4 16 0,-2 0 96 0,2 1 16 0,-1 6 0 0,0 0 0 16,-2 2-192-16,-1 22-48 0,-2-6 0 0,2-2 0 15,-1-4-208-15,1-1-64 16,2-3 0-16,-2-1 0 0,0-5 32 0,2-3 0 0,0 0 0 16,1-4 0-16,1-2 112 0,3-5 32 0,-3-9 0 0,5 10 0 15,-5-10 144-15,0 0 16 0,0 0 16 0,11 0 0 16,-2-4 112-16,3-4 32 0,-2 1 0 0,0-6 0 15,0-4-432-15,0 2-64 0,-1-3-32 0,1 1 0 16,0-1-96-16,1-1-128 0,-2-2 176 0,-1 1-176 0,-2 1 144 0,0 0-144 16,-2 0 0-16,-2 1 144 0,-2 0-144 0,2 3 0 15,0 2 0-15,1 3 0 0,-2 0 128 0,-1 10-128 16,0 0 0-16,0 0 128 0,0 0-128 0,0 0 0 16,0 0 0-16,-1 14 0 0,-1 4 0 0,2 0 0 15,2 2 0-15,-2 4 0 0,0 4 0 0,0-1 0 16,0-1 0-16,0 4 0 0,0-5 0 0,2-1 0 15,1-2 0-15,3-3 0 0,0-5 0 0,3 0 0 16,1-2 0-16,3-5 0 0,0-1 0 0,1-3 0 16,1-3 0-16,3-3 0 15,0-3-1408-15,1-1-352 0,1-3-80 0</inkml:trace>
  <inkml:trace contextRef="#ctx0" brushRef="#br1" timeOffset="-210542.62">27520 4584 12895 0,'0'0'1152'0,"-8"0"-928"16,-1-1-224-16,-1 2 0 0,0 2 848 0,-1 0 128 16,-2 4 32-16,0 2 0 0,-2 5 80 0,1 4 32 15,1-1 0-15,2 5 0 0,-1 5-128 0,1 1-32 16,1 3 0-16,1 5 0 0,1 0-192 0,3 3-32 15,3 2-16-15,-1 2 0 0,2-1-288 0,2 1-64 16,2-5-16-16,0-2 0 0,1-6-160 0,4 1-48 16,-2-3 0-16,2-5 0 0,-2-1 0 0,2-2 0 15,1-4 0-15,0-1 0 0,-2 1-144 0,3-8 0 16,1 0-192-16,-1-4 192 16,-10-4-960-16,14 0-64 0,1-3 0 0,-1 1-10640 0</inkml:trace>
  <inkml:trace contextRef="#ctx0" brushRef="#br1" timeOffset="-209926.56">28317 4444 10127 0,'0'0'448'0,"-7"-7"96"0,0-6-544 0,-2 4 0 16,0 3 0-16,4 1 0 0,5 5 1568 0,0 0 208 16,-9-7 32-16,1 3 16 0,8 4-832 0,0 0-160 15,0 0-48-15,-8-2 0 0,8 2-272 0,0 0-48 0,0 0-16 0,0 0 0 16,0 0-112-16,0 0-16 0,0 0-16 0,0 0 0 16,6 11 336-16,2-3 64 0,-1 0 0 0,5-2 16 15,0 3-80-15,4 1 0 0,-1 3-16 0,1-1 0 16,2 4-240-16,0 3-32 0,1 2-16 0,-1 1 0 15,-3-2-16-15,2 3 0 0,-2 3 0 0,-1-1 0 16,-3 4 0-16,1 2 0 0,-2-1 0 0,-1 2 0 0,-3-1 32 16,-1 0 0-16,0 5 0 0,-3-2 0 0,-4-1 32 0,0 2 0 15,-3 0 0-15,-2 0 0 0,0-4 16 0,-3-1 16 16,-2 1 0-16,-1 0 0 0,-1-4-144 0,2 1-16 16,-4-2-16-16,1 2 0 0,-3-1-96 0,-1 0-16 15,0-3 0-15,-1 1 0 0,-2-5-128 0,1 0 0 16,-3 0-160-16,2-1-10496 15,2-4-2096-15</inkml:trace>
  <inkml:trace contextRef="#ctx0" brushRef="#br1" timeOffset="-208806.05">26809 7158 11055 0,'0'0'976'0,"-2"-11"-784"0,0-1-192 0,1-1 0 0,0 2 608 0,1 2 80 16,0-2 16-16,-1 3 0 0,-2-2-336 0,-1 2-64 15,0-1-16-15,1 4 0 0,-4 0 208 0,1 0 32 16,-2 3 16-16,8 2 0 0,-9 0 192 0,1 2 32 15,-1 4 16-15,-2 1 0 0,4 4-64 0,-1 2-16 16,1 7 0-16,0 2 0 0,-2 0-64 0,3 3 0 16,1 3-16-16,1 1 0 0,0-2-48 0,2 2-16 15,0-2 0-15,2 2 0 0,2-4-80 0,0 1-16 16,2-5 0-16,2-1 0 0,2-1-48 0,2-3-16 16,-1-1 0-16,1-6 0 0,2-1-32 0,0-3-16 15,4-1 0-15,-2-3 0 0,1-5-96 0,0 0 0 16,-1-4-16-16,1-3 0 0,-1-4-48 0,-1 0-16 0,2-2 0 15,-2 1 0-15,0-1-176 0,0-2 192 16,-1 0-192-16,1-2 192 0,0-2-192 0,-2-3 128 16,-1 2-128-16,0-3 128 0,1 1-128 0,-3 3 0 0,3-1 0 0,-1 1 0 15,1 2 0-15,-1 2 0 0,-2 2 0 0,-3-1 0 16,4 1 0-16,-3 5 0 0,-1 3 0 0,-1 0 0 16,-4 9 0-16,4-7 0 0,-4 7 0 0,0 0 0 15,0 0 0-15,0 0 0 0,0 0 0 0,0 0 0 0,-6 8 0 16,-1 5 0-16,0 3 0 0,-1 3-176 0,-1 2 176 15,2 4 0-15,-5-1 0 0,3 2 0 0,-2 2 0 16,3 0 0-16,4 0-144 0,1 0 144 0,-2-4 0 0,-1 1 0 16,3 1 192-16,-1-6-64 0,0 0 144 0,3-5 32 15,2 1 0-15,2-4 0 0,0 2-96 0,2-1-16 16,1 0 0-16,2-6 0 0,5 0-64 0,2-1 0 16,3-3-128-16,4-2 192 0,-2-1-48 0,3-1-16 15,1-2 0-15,3-3 0 16,-2-2-1152-16,-1 2-256 0,-1-3-32 0,1 3-8352 15,-2-5-1664-15</inkml:trace>
  <inkml:trace contextRef="#ctx0" brushRef="#br1" timeOffset="-206688.91">29002 4632 22111 0,'0'0'1968'0,"0"0"-1584"15,0 0-384-15,0 0 0 0,0 0 656 0,8-10 48 0,1 6 16 0,2-1 0 16,0-1 112-16,7 2 0 0,0 3 16 16,7-4 0-16,1-2-528 0,-1 4-128 0,-1 0 0 0,1 2-16 15,-4-2-432-15,-1 2-96 0,-2-3-16 0,-4 4-11888 16</inkml:trace>
  <inkml:trace contextRef="#ctx0" brushRef="#br1" timeOffset="-206520.34">29006 4861 18431 0,'0'0'1632'0,"0"0"-1312"15,13 9-320-15,-2-5 0 0,0 0 1040 0,5 1 144 16,1-1 32-16,4-2 0 0,4 2-192 0,3-1-16 15,4 0-16-15,5 0 0 0,5-1-368 0,2 0-80 16,2 0-16-16,0-2 0 0,-2-1-528 0,-1 1 0 16,-3 1 0-16</inkml:trace>
  <inkml:trace contextRef="#ctx0" brushRef="#br1" timeOffset="-187978.33">27915 4575 2751 0,'0'0'128'0,"0"0"16"0,0 0-144 0,0 0 0 16,0 0 0-16,0 0 0 0,0 0 2096 0,0 0 384 16,0 0 80-16,0 0 0 0,0 0-1504 0,0 0-304 15,0 0-64-15,0 0-16 0,0 0 96 0,-6-4 32 16,6 4 0-16,0 0 0 0,0 0 32 0,-9-1 16 16,9 1 0-16,-10 3 0 0,1-2-96 0,-3 3-32 15,2 0 0-15,0-1 0 0,0 2-128 0,-2 2-16 0,1-2-16 0,0 0 0 16,-1 4-48-16,1-3-16 0,-1 3 0 0,1-1 0 15,1-1-144-15,-1 2-32 0,-1-2 0 0,0 3 0 16,1-3-112-16,-1 5-16 0,1-3-16 0,1 4 0 16,0 0-32-16,2 1 0 0,0 0 0 0,2 2 0 15,1-2 16-15,1 1 0 0,0-1 0 0,3-3 0 16,1 1-16-16,0 3 0 0,0 0 0 0,4 1 0 16,1-4 48-16,0 4 0 0,-1-1 0 0,1 0 0 15,1-1-16-15,-1-1 0 0,0-1 0 0,1 4 0 16,-1-4 0-16,1 0 0 0,-1 1 0 0,0 1 0 15,-1-3-16-15,1 0 0 0,0 0 0 0,2-5 0 16,0 2 16-16,-1 0 0 0,1-1 0 0,-2 2 0 0,-5-9 112 16,10 6 32-16,-4 0 0 0,2 1 0 0,-8-7-320 0,10 5 160 15,0-3-160-15,-10-2 128 0,12-1 112 16,-3 0 16-16,1-2 0 0,-1 0 0 0,0-4-48 0,0 1 0 16,0-1 0-16,-1-1 0 0,1 0-48 0,1-4-16 15,-1 1 0-15,0 0 0 0,-1-5-144 0,-2 2 192 16,2 0-192-16,-2 0 192 0,-1-2-192 0,0 1 160 15,-2-1-160-15,2 2 160 0,0 2-160 0,-1 0 160 16,-2-4-160-16,0 3 160 0,2 3-160 0,-2-3 160 16,1 2-160-16,-2 1 160 0,0-2-160 0,2 3 0 15,1-4 144-15,-2 1-144 0,-2 2 0 0,0-2 0 16,1-1 0-16,-1 3 128 0,-1-2-128 0,-1 1 0 16,2 1 0-16,0-1 0 0,-6 3 0 0,4-2 0 15,1 1 0-15,-2 1 128 0,-1 2-128 0,0 1 0 16,2-4 0-16,-1 3 0 0,0-3 0 0,-1 3 0 0,0-3 0 0,4 9 0 15,-6-8 0-15,-2 3 0 0,-1-1 0 0,0 2 0 16,9 4 0-16,-10-3 0 0,0 2 0 0,0 1 0 16,2 1 0-16,-5 2 0 0,2 1 0 0,1 2 0 15,0-1 0-15,1 1 0 0,-4 3 0 0,3-4 0 16,-2 0 0-16,2 3 0 0,1-4 0 0,-1 2 0 16,0 2 0-16,0-2 0 0,0 2 0 0,1-2 0 15,0 3 0-15,1 1 0 0,1 0 0 0,-1-2 0 16,2 0 0-16,-1 1 0 0,1-1 0 0,1 1 0 15,-2-1 0-15,2 1 0 0,-1-1 0 0,0 3 0 16,-1-2 0-16,1 0 0 0,1-2 0 0,1 4 0 16,0-3 0-16,2 4 0 0,-1 1 0 0,2-3 0 0,1 1 0 15,1 4 0-15,2 1 0 0,0-4 0 16,4 1 0-16,0 1 0 0,1 3 0 0,2-2 0 0,2-2 0 0,0 2 0 16,0-1 0-16,1 1 0 0,2-2 0 0,-1-3 0 15,-2 1 0-15,0-4 0 0,2 2 0 0,0-4 0 16,-1 0 128-16,-1 1-128 0,1-2 144 0,0-1-144 15,-1-2 192-15,-1 0-192 0,-1-1 192 0,0-1-192 16,-10 1 192-16,13-3-192 0,-2-1 192 0,-1-1-192 16,-1 0 192-16,0 0-192 0,-1-4 224 0,-1 2-64 15,1-4-16-15,1 1 0 0,-4-4 16 0,3-1 0 16,-1 1 0-16,0 1 0 0,0-3-160 0,0 1 160 16,-1-2-160-16,-1 3 160 0,-1-1-160 0,0 0 0 15,-2 1 0-15,-2 0 128 0,3-3-128 0,-3 3 0 16,-3 0 0-16,1 3 128 0,-2-3-128 0,-3 1 0 0,-3-1 0 0,1 1 128 15,0-2-128-15,1 0 0 0,-1 1 144 0,0 4-144 16,1-2 0-16,1 6 0 0,-1-2 0 0,2 3 128 16,-1 3-128-16,7 2 0 0,0 0-128 0,-9-2 128 31,9 2-1344-31,0 0-176 0,-9 4-32 0,3 5-15280 0</inkml:trace>
  <inkml:trace contextRef="#ctx0" brushRef="#br1" timeOffset="-179288.53">12318 4366 3679 0,'0'0'320'0,"-6"-2"-320"16,-2 1 0-16,1-3 0 0,-1 2 1936 0,1-1 320 15,0 1 64-15,0 2 16 0,-4 0-1200 0,1 0-240 16,1 0-64-16,-2 0 0 0,1 0-160 0,0 2-32 15,-3 1-16-15,0-1 0 0,2-1-192 0,-2 3-48 16,-1-1 0-16,-1-1 0 0,-2 1-192 0,3 1-32 16,-2-1-16-16,1 3 0 0,-1-4 16 0,1-1 0 15,1 2 0-15,0-2 0 0,0-1 320 0,1 1 64 16,1 1 16-16,-1-1 0 0,1-2 80 0,1 1 32 0,1 0 0 16,1 0 0-16,0-2-48 0,1 1-16 0,1 0 0 15,0 1 0-15,7 0-80 0,0 0-16 0,-6-1 0 0,6 1 0 16,0 0-64-16,0 0-32 0,0 0 0 0,0 0 0 15,0 0-112-15,0 0-32 0,0 0 0 0,9 2 0 16,1-1 32-16,2 2 0 0,2-2 0 0,1-1 0 16,3-1-16-16,2 1 0 0,3 0 0 0,1 0 0 0,3 0-96 15,1-1-32-15,1-1 0 0,3 4 0 0,1-2 0 16,2 0 0-16,2 0 0 0,3 2 0 0,0 2-32 0,4 0-128 16,1-2 192-16,21 4-64 0,-3-4 32 0,-6 2 0 15,-2-3 0-15,-3 0 0 0,-2 1-16 0,4-1 0 16,-2 2 0-16,3-2 0 0,2-1-16 0,4 0 0 15,-1 0 0-15,-1-1 0 0,0-3 0 0,-1 4 0 16,2 0 0-16,0 0 0 0,5 2-128 0,-2 0 192 16,1-1-192-16,-2-1 192 0,-1 0-192 0,-3 0 160 15,2 0-160-15,2 1 160 0,3 2-32 0,3 0 0 16,2 0 0-16,2-2 0 0,-3-2 0 0,-2-2 0 16,-1 3 0-16,4 0 0 0,3 2-128 0,-1-2 0 15,0 0 144-15,0-2-144 0,-4-3 0 0,2 2 128 16,0 0-128-16,3 2 0 0,2-2 0 0,0-4 128 15,-4-1-128-15,2-2 0 0,-5 2 0 0,0 4 0 16,1 3 0-16,1-3 128 0,0-1-128 0,-3 1 0 16,-2-2 0-16,0 1 0 0,-2 2 0 0,1 3 0 0,1 2 0 0,0 0 0 15,0 2 0-15,-3-4 144 0,-2-3-144 0,-1 2 0 16,-1 0 128-16,-1 1-128 0,-1 1 0 0,0 0 0 16,1-1 0-16,0 0 128 0,1 0-128 0,-3 0 0 15,-3-2 0-15,-1 1 0 0,1-3 0 0,-1 4 0 16,0 1 128-16,1 2-128 0,0-1 0 0,1 2 0 15,-2-7 128-15,-1 1-128 0,-2-1 0 0,1 1 0 0,-2 1 0 0,-2-1 128 16,-1 1-128-16,-1 2 0 0,0 1 192 0,0 0-64 16,-1-1 0-16,-1-1-128 0,-2-1 208 0,-1-1-64 15,-2-1-16-15,-3 0 0 0,-4 0 48 0,-2 0 0 16,0 1 0-16,-5-1 0 0,-1 0-32 0,-2 1 0 16,-4-1 0-16,-1 1 0 0,-4 1-144 0,-10 1 192 15,0 0-192-15,0 0 192 0,0 0-192 0,0 0 0 16,0 0 0-16,0 0 128 15,-16 0-2032-15,-2 3-400 0,-6 0-96 0</inkml:trace>
  <inkml:trace contextRef="#ctx0" brushRef="#br1" timeOffset="-178737.5">15175 4846 9215 0,'-17'-14'400'0,"8"6"96"0,4 3-496 0,1 3 0 0,2 2 0 0,2 0 0 0,0 0 1280 0,0 0 176 16,0 0 16-16,0 0 16 0,0 0-480 0,0 0-112 15,0 0 0-15,0 0-16 0,0 0 80 0,0 0 0 16,0 0 16-16,0 0 0 0,0 0 96 0,13 0 16 16,-5-5 0-16,1-7 0 0,4 2-240 0,-2-3-32 15,1-1-16-15,1-3 0 0,1-1-224 0,-3 1-32 16,2 3-16-16,-2 4 0 0,1-1-288 0,-3 6-64 16,-1-2-16-16,1 2 0 0,-9 5-160 0,11-1 160 15,-11 1-160-15,11 5 160 0,-11-5-160 0,11 13 192 16,1 3-192-16,-6 3 192 0,-1 2-192 0,2-1 0 15,-5 3 0-15,1 0 128 0,-1 0-128 0,1-1 192 16,1 1-192-16,-1-2 192 0,3-1-192 0,-3-1 192 16,-1-4-192-16,0 1 192 0,1-6-192 0,-3-10 0 15,1 11 0-15,-1-11 0 16,0 0-1552-16,2 13-240 0,-2-13-64 0,0 0-10432 0</inkml:trace>
  <inkml:trace contextRef="#ctx0" brushRef="#br1" timeOffset="-178388.23">15313 4772 21135 0,'0'0'928'0,"0"0"208"0,3 12-912 0,1 0-224 0,-2 0 0 0,1 3 0 0,-3 3 944 0,0 2 144 16,0 6 16-16,-2-2 16 0,-1 1-272 0,-1 2-48 15,-1 5-16-15,-2 3 0 0,0 2-208 0,-1 0-64 16,0 2 0-16,0 6 0 0,-4-1-192 0,-1 6-64 15,1 0 0-15,-2-3 0 0,1 1-128 0,-1 3-128 16,0 1 192-16,1 0-192 0,2 0 192 0,-1 3-64 16,4-2 0-16,-3 0-128 0,1-3 192 0,-1 1-64 15,1-2 0-15,1 2-128 0,4-1 336 0,1-3-32 16,3 0-16-16,1 0 0 0,2-5 32 0,2 1 0 16,2-1 0-16,4-3 0 0,-2-2-160 0,3 0-32 15,2-1 0-15,0-1 0 0,-2 2-128 0,2 0 0 0,0 0 144 0,-1 0-144 16,2 1 0-16,-1-2 128 15,0-2-128-15,0 0 0 0,-1 0 0 0,4-2 0 16,-4-4 0-16,1 1 0 16,2 5-1152-16,-2-8-256 0,2 0-64 0,0-6-12512 0</inkml:trace>
  <inkml:trace contextRef="#ctx0" brushRef="#br1" timeOffset="-177968.15">15946 6542 14735 0,'0'0'1312'0,"-2"-9"-1056"15,-1 2-256-15,3 7 0 0,0 0 1728 0,0 0 272 16,0 0 64-16,0 0 16 0,-9-2-912 0,2 8-176 16,-2 1-32-16,0 6-16 0,1 1-480 0,-1 6-80 15,-1 0-32-15,-1 7 0 0,-1 4 128 0,1 4 32 16,-1 2 0-16,2 2 0 0,0 2-64 0,4-1 0 15,-1-2 0-15,2 1 0 0,1-3-176 0,3-3-32 16,1-2-16-16,3-4 0 0,1-1-16 0,2-5 0 16,2-4 0-16,3 1 0 0,0-4-32 0,2-2-16 15,1-2 0-15,1-3 0 0,2 0-160 0,-2-3 192 16,-1-3-192-16,3-2 192 0,-5-3 336 0,2-4 80 16,-1 2 16-16,-3-6-10736 15,-2 2-2128-15</inkml:trace>
  <inkml:trace contextRef="#ctx0" brushRef="#br1" timeOffset="-177813.63">15622 6873 23727 0,'-18'-2'1040'0,"9"1"240"0,2-1-1024 0,7 2-256 16,0 0 0-16,0 0 0 0,0 0 944 0,0 0 144 0,0 0 16 0,0 0 16 16,16 0-432-16,5-1-96 0,2 0-16 0,3-3 0 15,3-4-48-15,3-2-16 0,0 2 0 0,0-2 0 16,1 3-512-16,-3 0 0 0,1-2 0 0</inkml:trace>
  <inkml:trace contextRef="#ctx0" brushRef="#br1" timeOffset="-177486.52">16437 6755 13823 0,'-6'9'1216'16,"-2"-3"-960"-16,0 3-256 0,1-2 0 0,-2 2 1600 0,2-3 288 16,7-6 48-16,-5 5 16 0,5-5-416 0,0 0-64 0,0 0-32 0,0 0 0 15,0 0-512-15,12 6-96 16,0-3-32-16,4-3 0 0,2-5-32 0,2 0-16 15,3-2 0-15,2 0 0 0,1-1-224 0,0 4-32 0,1-1-16 0,1 3 0 16,0 0-336-16,-1 1-144 0,-2 1 128 0,0 1-128 16,-4 1 0-16,-3 0 0 0,-3 2 0 0,-6 0 0 31,-9-4-1424-31,5 6-368 0,-5-6-80 0,-5 15-11168 0</inkml:trace>
  <inkml:trace contextRef="#ctx0" brushRef="#br1" timeOffset="-177352.37">16476 6945 13823 0,'0'0'1216'15,"0"0"-960"-15,0 0-256 0,0 0 0 0,0 0 2320 0,0 0 432 16,0 0 64-16,10 0 32 0,4-3-1424 0,2 0-272 16,2 0-64-16,3-1-16 0,3-3-480 0,3 4-80 15,1-5-32-15,1 2 0 0,0 1-304 0,2-4-176 16,-1 2 192-16,-2-2-9024 16,-1 3-1808-16</inkml:trace>
  <inkml:trace contextRef="#ctx0" brushRef="#br1" timeOffset="-176987.02">17628 6468 23263 0,'0'0'1024'0,"0"0"224"0,-4-8-992 0,4 8-256 0,-9-5 0 0,0 1 0 16,-1 4 1104-16,-1 5 176 0,-3 2 48 0,-3 7 0 15,-3 2-496-15,-2 6-112 0,-3 2-16 0,1 5 0 16,0 2 48-16,1 1 0 0,0 3 0 0,2 2 0 16,4-1-48-16,5-1-16 0,6 5 0 0,2-5 0 15,4-4-400-15,4-2-80 0,6-2-16 0,4-2 0 16,4-6 32-16,1-1 0 0,2-7 0 0,6-4 0 16,4-3 192-16,4-4 32 0,-2-2 16 0,3-3 0 15,0-8 144-15,0-2 32 0,0-1 0 0,0-5 0 0,-2-2 16 0,-2-6 16 16,-6-1 0-16,-1-2 0 15,-3-1 64-15,-9 6 16 0,-3-1 0 0,0-19 0 0,-4 3-288 0,-5 2-48 16,-1 10-16-16,-7 3 0 0,-3 6-400 0,-6 3 128 16,-3 2-128-16,-4 2 0 15,-4 3-640-15,-5 1-192 0,-6 4-64 0,-5 3 0 16,-4 3-2224-16,-5 4-448 0</inkml:trace>
  <inkml:trace contextRef="#ctx0" brushRef="#br1" timeOffset="-175836.47">3503 4387 12319 0,'0'0'544'16,"-9"-2"112"-16,-1-10-528 0,0 6-128 0,-3-2 0 0,3 3 0 0,1 0 768 0,0-1 128 16,-2-1 32-16,2 3 0 0,3 1-96 0,6 3-32 15,-9-5 0-15,9 5 0 0,-8-4-208 0,8 4-32 16,0 0-16-16,0 0 0 0,0 0-224 0,0 0-64 16,0 0 0-16,0 0 0 0,0 0-16 0,17 2-16 15,-3 3 0-15,5 0 0 0,1-1 96 0,5 1 0 16,2 2 16-16,4-3 0 0,-1-3 0 0,4 1 0 15,5 1 0-15,1-3 0 0,2-1-80 0,3-1-32 16,4 1 0-16,6 1 0 0,3 0-16 0,3 0 0 16,0 0 0-16,2-1 0 0,2 0-208 0,-2-1 128 15,2 1-128-15,2 1 0 0,2 3 128 0,1-2-128 16,1 1 0-16,-2 0 144 0,-1-4-144 0,-2 2 0 16,1 2 0-16,0 1 0 0,4 4 0 0,0-5 0 15,-1 1 0-15,0-2 0 0,-1 0 0 0,-2-1 0 16,0 0 0-16,5 0 0 0,4 2 128 0,1-2 0 15,2-2 0-15,-2 0 0 0,-2-1 112 0,2 2 16 0,-1 2 0 0,3-1 0 16,-1 0-112-16,-5 0-16 16,-1-2 0-16,-3 2 0 0,0 2-128 0,1 2 192 0,0 2-192 0,1 0 192 15,0-4-192-15,-1-2 128 0,-1 0-128 0,-2 0 128 16,-1-1-128-16,0 0 0 0,2 1 144 0,-1-3-144 16,1-5 0-16,-2 3 144 0,-4-1-144 0,0 0 0 15,0 2 128-15,2 3-128 0,0 1 0 0,2-2 0 0,0 0 128 0,-4-3-128 16,-5 0 0-16,-2 1 0 0,0-3 0 0,-2 2 0 15,-1 4 0-15,2 0 0 0,-4-2 0 0,1 1 0 16,3-6 128-16,-6 3-128 0,-5 1 0 0,-3 2 0 16,-2-5 0-16,-3 3 0 0,-2 2 144 0,-3 1-144 15,-5 2 0-15,-3-1 144 0,-5-1-144 0,-3-1 0 16,-2 2 0-16,-3 0 0 16,-9 0-464-16,0 0-128 0,0 0-32 0,0 0-12016 0</inkml:trace>
  <inkml:trace contextRef="#ctx0" brushRef="#br1" timeOffset="-175402.86">6442 4690 21183 0,'0'0'1888'0,"0"0"-1504"0,0 0-384 0,-2-8 0 15,2 8-560 1,2-9-176-16,2-4-32 0,2 3-16 0,2-2 1216 0,-1-5 240 0,1-1 48 0,2-1 16 15,2-4-112-15,2-2-32 0,0 2 0 0,2-1 0 0,3-2-208 0,0 4-32 16,0-5-16-16,0 3 0 0,1 2-96 0,-1 2-32 16,-3 2 0-16,1 3 0 0,-3 2-208 0,0 7 128 15,-2-1-128-15,-1 6 0 0,-11 1 0 0,11 9 0 16,-1 1 0-16,2 8 0 0,-2 5 176 0,0 1-176 16,-1 6 192-16,1 3-192 0,-2 4 224 0,-2 3-64 15,-1 0-16-15,1 1 0 0,2 0-144 0,-2-6 160 16,1-4-160-16,-1-2 160 0,0-1-160 0,0-4 192 15,-1-5-192-15,-2-2 192 0,1-3-320 0,-1-5-64 16,-3-9-16-16,6 11-11504 0</inkml:trace>
  <inkml:trace contextRef="#ctx0" brushRef="#br1" timeOffset="-175051.32">6773 4578 16575 0,'0'0'1472'0,"0"0"-1168"16,0 0-304-16,10 2 0 0,-10-2 496 0,11 8 32 0,-3 5 16 0,-2 2 0 16,-1 1 272-16,-1 5 48 0,-3 0 16 0,1 6 0 15,-2 4-112-15,2 2-32 0,-6 2 0 0,-1 3 0 16,-1 0-64-16,-2 6-16 0,-1-1 0 0,0 9 0 15,-1 5-192-15,1 4-32 0,-1 0-16 0,0 4 0 16,0 1-208-16,1 0-32 0,0 0-16 0,1-3 0 16,3 0-160-16,3-3 0 0,-1-4 144 0,3-3-144 0,2-3 128 0,1-1-128 15,2-4 160-15,3-1-160 0,2-5 128 0,3 0-128 16,1 0 0-16,2 2 144 0,0-2-144 0,2-2 0 16,1-1 144-16,2-1-144 0,1 2 0 0,-1 0 144 15,2-3-144-15,0 0 0 0,1-4 0 0,-2 2 0 16,0 0 0-16,0-1 0 15,1-3-1440-15,1-1-288 0</inkml:trace>
  <inkml:trace contextRef="#ctx0" brushRef="#br1" timeOffset="-174552.59">7823 6209 16175 0,'0'0'704'0,"0"-12"176"0,0 2-704 0,0-1-176 0,0-2 0 0,0 4 0 16,-4-3 1408-16,4 12 256 0,-4-7 64 0,4 7 0 15,0 0-640-15,0 0-112 0,0 0-16 0,-9 10-16 16,0 3-368-16,0 5-64 0,-1 4 0 0,-1 6-16 0,0 4 80 0,-1 4 32 15,-2 1 0-15,0 3 0 0,1 10 32 0,2 3 16 16,-1 2 0-16,2 0 0 0,0-2-160 0,3-1-48 16,2-2 0-16,3-6 0 0,1-7-128 0,1-3-16 15,1 1-16-15,3-6 0 0,-1-2-112 0,4-7-32 16,-1-2 0-16,3-3 0 0,2-1-144 0,3-5 160 16,-1-2-160-16,1-2 160 0,1-3-160 0,1-2 0 15,0-2 0-15,1-1 0 16,-1-4-1360-16,0 0-160 0,-3-5-16 0,-1 1-8032 15,-4-2-1600-15</inkml:trace>
  <inkml:trace contextRef="#ctx0" brushRef="#br1" timeOffset="-174392.15">7549 6684 13823 0,'-18'4'1216'0,"8"-2"-960"0,1 0-256 0,9-2 0 16,0 0 2160-16,0 0 384 0,0 0 80 0,0 0 0 15,0 0-1280-15,0 0-256 0,0 0-48 0,0 0-16 16,12 0-320-16,2-3-64 0,4-3 0 0,3-1-16 15,5-3-112-15,3 1 0 0,5-1-16 0,2 0 0 16,-1-5-496-16,3 2 0 0,3 3 0 0,-3-3-13744 16</inkml:trace>
  <inkml:trace contextRef="#ctx0" brushRef="#br1" timeOffset="-174141.71">8491 6620 11055 0,'0'0'976'0,"0"0"-784"16,0 0-192-16,0 0 0 0,0 0 2272 0,0 0 416 16,0 0 64-16,0 0 32 0,0 0-1088 0,0 0-224 15,9 5-32-15,-9-5-16 0,11 4-368 0,2-2-80 16,1-2-16-16,0 0 0 0,0-2 512 0,1 1 112 15,-2 0 16-15,2-1 0 16,1 0-2064-16,-1 1-416 0,-2 1-80 0,-1-2 0 16,1 1-320-16,-3 1-64 0,-10 0-16 0,0 0-11472 0</inkml:trace>
  <inkml:trace contextRef="#ctx0" brushRef="#br1" timeOffset="-173984.55">8356 6856 12895 0,'0'0'576'0,"0"0"112"0,0 0-560 0,0 0-128 0,0 0 0 0,7 10 0 16,4-5 2304-16,6-3 448 0,4 0 64 0,0-2 32 16,2-3-1696-16,2 2-320 0,2-3-80 0,-1-1-16 15,2 0-480-15,-6 2-112 0,3 1-16 0,11-7-7840 16,-3-1-1568-16</inkml:trace>
  <inkml:trace contextRef="#ctx0" brushRef="#br1" timeOffset="-173584.39">9503 6496 22047 0,'0'0'976'0,"0"0"208"0,0 0-944 0,0 0-240 16,0 0 0-16,0 0 0 0,0 0 832 0,0 0 112 15,-8 7 16-15,-2 5 16 0,-5 2-560 0,-2 4-112 16,-2 3-32-16,-4 3 0 0,3 6 48 0,1 0 16 16,1 1 0-16,2 4 0 0,-1 3 192 0,4 1 48 15,3-3 0-15,5 1 0 0,3 0-272 0,4-4-48 16,5-4-16-16,4-1 0 0,7-7-32 0,2-2 0 0,3-3 0 0,4-2 0 16,2-4 432-16,4-1 64 0,1-5 32 0,3-4 0 15,3-2 144-15,-1-9 16 0,-1-1 16 0,0-4 0 16,0-1-160-16,-1-2-48 0,-1-6 0 0,-3 3 0 15,-5-1-48-15,-1-4-16 0,-6 0 0 0,-3-3 0 16,-3-1 128-16,-5 1 32 0,-5-5 0 0,-5-3 0 16,-5-5-224-16,-6 4-32 0,-3 2-16 0,-4 3 0 15,-5 4-336-15,-2 6-64 0,-6 3 0 0,-2 4-128 16,-4 3 0-16,-1 10-224 0,-2 3 16 0,-4 4 0 16,-1 3-2416-16,-5 5-496 0</inkml:trace>
  <inkml:trace contextRef="#ctx0" brushRef="#br1" timeOffset="-167980.47">2091 8612 8287 0,'0'0'736'0,"0"0"-592"16,0 0-144-16,0 0 0 0,-9 0 1072 0,9 0 176 15,0 0 32-15,0 0 16 0,0 0-144 0,0 0-48 16,0 0 0-16,0 0 0 0,0 0-208 0,13-4-32 16,0 2-16-16,3-2 0 0,4-2-32 0,-4 3-16 15,3 1 0-15,4 0 0 0,2 2-208 0,6-1-32 16,3 1-16-16,4-1 0 0,3 1-256 0,34-2-48 16,-12 1-16-16,-8 0 0 0,-8-4 32 0,-4 1 0 15,-3 1 0-15,-2 2 0 0,-4-3-80 0,-1-1-16 16,-4 0 0-16,2 1 0 0,-2 3-160 0,-1-1 0 0,-1-3 0 0,-2 3 128 15,-2 1-128-15,-3 0 160 0,-2-1-160 0,-4 2 160 32,-2 0-1376-32,-12 0-256 0,7 4-64 0,-7-4-9152 0</inkml:trace>
  <inkml:trace contextRef="#ctx0" brushRef="#br1" timeOffset="-167111.45">2556 8700 4607 0,'0'0'400'0,"0"0"-400"15,0 0 0-15,0 0 0 0,0 0 1856 0,0 0 272 16,0 0 64-16,0 0 16 0,0 0-976 0,0 0-192 15,0 0-32-15,0 0-16 0,0 11-128 0,-2-2-32 16,-1 1 0-16,1-1 0 0,2 1-256 0,-5-1-48 16,-2 1-16-16,1 3 0 0,-1-1-112 0,0-1-16 15,-2 3-16-15,-1-1 0 0,-2 1-16 0,1 1 0 16,3 0 0-16,1 1 0 0,-2-6-128 0,1 1-32 16,2 2 0-16,1-4 0 0,1 1-64 0,1 0 0 15,2 3-128-15,2 1 192 0,2-2-192 0,2 1 176 16,0 1-176-16,4 1 160 0,1 3-160 0,5 0 0 15,2 0 144-15,-2 0-144 0,-1-1 0 0,-1 1 144 16,0 4-144-16,-1 1 0 0,1 2 128 0,-2-1-128 16,-2 4 0-16,4-5 0 0,-4 1 0 0,-3 3 0 15,-2-2 0-15,-1 5 0 0,-3-2 160 0,-3-2-160 16,-2 0 128-16,-4 2-128 0,-2 1 176 0,-5-2-48 16,-3 1-128-16,0-6 192 0,0 0 64 0,-1 1 16 0,-2 2 0 15,3-3 0-15,1-2-48 0,1-1-16 16,0 0 0-16,3 0 0 0,3-1-208 0,2-1 0 0,0-2 128 0,4 0-128 15,3 2 0-15,2 1 0 0,3-2 0 0,2 2 0 16,1 0 0-16,2 1 0 0,1 0 0 0,1 2 0 16,2 1 0-16,-1 3 0 0,-1 0 0 0,2 1 0 15,-1-2 0-15,2 2 0 0,-3 1 0 0,0-2 0 16,-1 2 0-16,-3-2 0 0,-2 1 0 0,0-5 0 0,-1-1 0 0,-3 1 0 16,-2-1 0-16,1-1 0 15,-2 0 0-15,1 2 0 0,-3-1 128 0,0 2-128 0,0-5 304 0,0-1-48 16,0-5 0-16,1 6 0 0,0 2-64 0,4-2 0 15,-3 0-16-15,3-2 0 0,0 0-176 0,0 2 0 16,-1 2 0-16,2-1 0 0,2 0 0 0,2-1 0 16,-1 1 0-16,1 1 0 0,-1 2 0 0,2-1 0 15,-2 3 0-15,0 0 0 0,-2-4 0 0,2 1 0 16,0 2 0-16,1 4 0 0,-1 0 0 0,1 1 0 16,-1-5 0-16,-2-5 0 0,1 2 128 0,1 3-128 15,1-2 0-15,-4 0 128 0,-1 1 16 0,0-1 0 16,0-2 0-16,0 0 0 0,-1-1 0 0,-2 1 0 15,1 1 0-15,-1-1 0 0,0 0 80 0,2 1 16 16,0-1 0-16,1 6 0 0,0-3 64 0,2 1 16 16,1-4 0-16,2 1 0 0,0 0-176 0,0 0-16 15,0 1-128-15,2-2 192 0,-1 3-192 0,4-1 128 16,-3-2-128-16,-2-4 0 0,1 0 128 0,2 3-128 16,-1 0 0-16,0-8 144 0,-2 1-16 0,0-1 0 0,1 4 0 0,-2-2 0 15,-3-2 96-15,2 2 16 16,-1 0 0-16,0 0 0 0,-2 0 128 0,-2 0 16 0,1 1 16 0,0-3 0 15,-1 1-64-15,0 3-16 0,-3-3 0 0,1 3 0 16,-1 0-64-16,1-2 0 0,0 1-16 0,2-1 0 16,-3-3-240-16,1 2 144 0,0-4-144 0,2 2 128 15,2-8-128-15,-3 7 0 0,-2-4 0 0,5-3 0 16,0 0-1472-16,0 0-208 0,0 0-48 16</inkml:trace>
  <inkml:trace contextRef="#ctx0" brushRef="#br1" timeOffset="-164612.04">2442 12694 2751 0,'0'0'128'0,"0"0"16"0,0 0-144 0,0 0 0 0,0 0 0 0,4-7 0 15,-3 1 2976-15,0-3 560 0,-1 3 112 0,0 6 32 16,3-5-2256-16,-2-3-448 16,-1 2-80-16,0-1-32 0,0 7 80 0,3-11 16 15,-2 1 0-15,-1 3 0 0,0 2-176 0,0 5-16 16,0 0-16-16,0 0 0 0,1-10-176 0,3 2-48 15,-4 8 0-15,0 0 0 0,0 0-112 0,0 0-32 0,0 0 0 0,0 0 0 16,0 0-160-16,6 5-32 0,-1 6-16 0,-2 0 0 16,1 3 208-16,-2 4 32 0,0 5 16 15,-1 2 0-15,0-1 32 0,-1 7 16 0,-1 2 0 0,2 2 0 16,2 2-192-16,-2 1-32 0,-1 1-16 16,0 1 0-16,2 1-80 0,-2 1-16 0,0-3 0 0,-1 4 0 15,-1 2 48-15,-1-3 16 0,2 2 0 0,0-2 0 16,-2 0-16-16,0 1 0 0,0-2 0 0,-1 4 0 0,0-3 0 15,1 1-16-15,0-3 0 0,0 0 0 0,1-2-16 0,0 3 0 16,0-3 0-16,-1 0 0 0,2-4-16 0,0 1 0 16,-1-2 0-16,1 0 0 0,0-2 16 0,-2-3 0 15,3 0 0-15,0 0 0 0,0-4-32 0,0-1 0 16,0 4 0-16,-1-4 0 0,0-1 0 0,-1-1-128 16,1 2 192-16,0-1-64 0,0-3-128 0,-1-1 160 15,2-3-160-15,-1-1 160 0,0-3-160 0,-2 2 128 16,-1-4-128-16,3 0 128 0,1-9-128 0,0 0 0 15,0 0 0-15,0 0 128 0,0 0-128 0,0 0-272 16,-4-7 64-16,2-2 16 16,-1 1-592-16,1-4-112 0,-1 1-32 0,1 2 0 15,-2-5-1840-15,0 1-368 0,-1 3-80 0,0-4-9136 0</inkml:trace>
  <inkml:trace contextRef="#ctx0" brushRef="#br1" timeOffset="-164327.93">2227 14068 12895 0,'0'0'576'0,"-5"8"112"0,-3-4-560 0,1 5-128 0,3 0 0 0,-1 4 0 15,-2-2 1728-15,2 5 320 0,0 0 64 16,0 3 16-16,0 1-848 0,1 3-192 0,2-1-16 0,0 2-16 16,1 4-96-16,1-4-32 0,0 0 0 0,4-2 0 15,0-2-64-15,1-2-16 0,0-1 0 0,3-6 0 16,2 0-80-16,-1-2 0 0,2-2-16 0,1-5 0 15,0 1-112-15,1-4 0 0,-2-2-16 0,3-3 0 0,2-6 96 0,1-1 32 16,1-2 0-16,3-3 0 16,0-3-160-16,1-3-16 0,-2 0-16 0,2-3 0 0,-2 3-208 0,2-2-32 15,-3 2-16-15,-3 3 0 0,1 1-304 0,-4 3 160 16,1 0-160-16,-3 3 128 0,-1 4-128 0,-1 1-192 16,-1 0 32-16,-2 4 16 15,-1 1-3008-15,-5 4-608 0</inkml:trace>
  <inkml:trace contextRef="#ctx0" brushRef="#br1" timeOffset="-162744.2">3188 12474 12031 0,'0'0'528'0,"0"0"112"0,0 0-512 0,-6-5-128 16,6 5 0-16,0 0 0 0,0 0 832 0,1-7 144 15,3 0 32-15,3 2 0 0,4-1-368 0,1 0-80 16,2 1-16-16,3 2 0 0,1 0 32 0,2-1 0 15,4 1 0-15,1 2 0 0,-4 0 48 0,2 2 16 16,-2 0 0-16,3 3 0 0,-2 4-96 0,0-3-16 16,-3 0 0-16,-2 5 0 0,3 7-176 0,-4 0-32 15,-3 1-16-15,-3 0 0 0,-4 2 16 0,-1 4 16 16,-5 3 0-16,-1-1 0 0,-3-1 32 0,-3-1 0 16,-5 4 0-16,-2-1 0 0,-2 5-16 0,-3 1 0 15,0 1 0-15,0 0 0 0,-1-2-16 0,3 4 0 16,-1-1 0-16,3 0 0 0,3-2-192 0,3 1-144 15,3-1 192-15,1-4-192 0,1-5 144 0,4 2-144 16,3 2 0-16,2-5 144 0,-2-2 32 0,3 1 0 16,0-3 0-16,3-3 0 0,1-3-48 0,0-1 0 15,-1-1 0-15,1-3 0 0,2-2 32 0,0 3 0 16,1-5 0-16,-1-2 0 0,-2 0 80 0,0-1 16 0,-10-1 0 0,13 0 0 16,-3 0-96-16,-10 0-16 0,12 0 0 0,-12 0 0 15,0 0 16-15,0 0 0 0,0 0 0 0,0 0 0 16,0 0 48-16,0 0 16 0,7 9 0 15,-3-2 0-15,-3 5 0 0,0-3 0 0,-1 1 0 0,3 4 0 16,-1 2-224-16,2 5 0 0,0-1 0 0,0-2-160 16,0 5 160-16,1 5 0 0,0-2 0 0,1 5 0 15,-1 3 0-15,0 2 0 0,0-1 0 0,-1 1 0 16,2-1 0-16,-2 1 0 0,-1-3 0 0,-1-4 0 0,0 1 384 0,-2 0 0 16,-3-1 0-16,2 1 0 0,-3-2 208 0,-1-2 48 15,-3 0 16-15,-2 0 0 0,-5 4-160 0,-2-2-48 16,0 0 0-16,-1-2 0 0,0 5-128 0,-4-2-16 15,-2-2-16-15,0 3 0 0,-1-3-128 0,-1 1-32 16,1-5 0-16,1 0 0 0,-2-1-128 0,3-1 0 16,2-2 0-16,3-3 0 15,4-2-1008-15,0-5-224 0,0-2-48 0,4-2-10560 16,-2-10-2096-16</inkml:trace>
  <inkml:trace contextRef="#ctx0" brushRef="#br1" timeOffset="-161692.71">4444 13004 2751 0,'0'0'256'0,"-7"6"-256"16,-1 0 0-16,0 0 0 0,0-4 2496 0,1 3 464 15,-2 0 96-15,0-1 16 0,9-4-1488 0,-9 3-304 16,-4 2-48-16,3-3-16 0,10-2-64 0,-10 4-32 16,2-3 0-16,8-1 0 0,0 0-16 0,-9 0 0 15,9 0 0-15,0 0 0 0,-6-6-192 0,6 6-32 16,0 0-16-16,0-12 0 0,1-4 0 0,4-2 0 15,4-2 0-15,2-2 0 0,0 2-288 0,3-3-64 16,0 0-16-16,2-4 0 0,2 5-288 0,0 0-48 16,0-1-16-16,0 0 0 0,-3 2-144 0,3 0 160 15,-2 3-160-15,1 2 160 0,-5 1 0 0,2 3 0 16,0 3 0-16,-2 4 0 0,-3-1-32 0,-9 6-128 16,0 0 192-16,0 0-64 0,10 1-128 0,-10-1 0 15,8 12 0-15,-3 2 0 0,-3 0 0 0,-1 2 0 16,-1 7 0-16,-1 2 0 0,0 7 0 0,0 2 0 15,-2 3 0-15,-1 4 0 0,-2 7 160 0,-4-2-160 16,-2 1 192-16,0 3-192 0,-1 2 176 0,-1 0-176 0,0 3 160 0,-1-3-160 16,-2-4 176-16,1-1-176 0,-1 0 192 0,2-6-192 15,1-3 144-15,4-8-144 0,0-4 0 0,1 3 144 16,0-4-336-16,5 1-80 0,-4-5-16 0,-1 4 0 31,2-5-1824-31,2-4-352 0,0-4-80 0,5-12-10960 0</inkml:trace>
  <inkml:trace contextRef="#ctx0" brushRef="#br1" timeOffset="-161496.92">4125 13778 14735 0,'0'0'1312'0,"0"0"-1056"16,0 0-256-16,0 0 0 0,0 10 2784 0,0-10 496 15,2 5 112-15,3 0 0 0,-5-5-1872 0,12 5-384 16,-1-2-80-16,6-3-16 0,-2-3-144 0,3 2-16 15,2-2-16-15,2 0 0 0,1-3-304 0,2 3-64 16,3-2-16-16,1 2 0 0,3-1-224 0,-1 2-32 16,-1-2-16-16,-1-1 0 0,1 1-464 0,-1 0-112 15,-4 0-16-15,2-2-10144 16,0 2-2032-16</inkml:trace>
  <inkml:trace contextRef="#ctx0" brushRef="#br1" timeOffset="-161072.41">5663 12845 10127 0,'-1'-8'896'0,"-4"-3"-704"0,-2 1-192 0,1-3 0 16,1-4 1808-16,0 2 336 0,-2 1 64 0,-2-1 16 16,-1-3-928-16,0 0-176 0,0 2-32 0,0-1-16 15,0-3-48-15,-1 2-16 0,1 2 0 0,0 3 0 16,0 0-48-16,1 4 0 0,-1 3 0 0,1 3 0 0,0 1-192 0,0 4-64 16,-1 0 0-16,0 4 0 0,-2 4-288 0,0 4-64 15,-1 4-16-15,1 4 0 0,-4 0-64 0,2 6-16 16,0 3 0-16,1 4 0 0,-3 6 192 0,2 1 48 15,1 4 0-15,0 2 0 0,1 8-176 0,-2 0-16 0,-2-3-16 16,2 2 0-16,-1-2-160 0,2-2-128 0,-1-1 192 0,2-2-192 16,-2-10 208-16,0 0-64 15,-1-1-16-15,7-9 0 0,-2-4-128 0,1 4 192 0,-1-6-192 0,1 1 192 16,-1 1-192-16,1-4-144 16,2-3 144-16,-2 2-208 15,4-9-576-15,2-1-112 0,3-9-32 0,0 0 0 16,0 0-1696-16,0 0-352 0,0 0-64 0</inkml:trace>
  <inkml:trace contextRef="#ctx0" brushRef="#br1" timeOffset="-160870.64">4947 13384 21935 0,'0'0'960'0,"0"0"224"0,0 0-944 0,12 1-240 0,-2 0 0 0,3 2 0 16,1 1 656-16,1-2 96 0,3-2 16 0,1 0 0 15,2 0 272-15,3-1 64 0,6-4 16 0,-1 1 0 0,3 0-448 0,-1 0-96 16,2-2 0-16,-1 1-16 0,-3 1-368 16,-1 2-192-16,-3-1 192 0,0-2-192 15,0 1-1104-15,0 0-336 0,-4 1-64 0,0-5-16 0</inkml:trace>
  <inkml:trace contextRef="#ctx0" brushRef="#br1" timeOffset="-160569.47">6021 12802 24879 0,'0'0'2208'0,"0"0"-1760"16,0 0-448-16,0 0 0 0,0 0 880 0,0 0 80 15,-2 11 32-15,-3 4 0 0,-3 3-80 0,-1 2-16 16,-1 5 0-16,-1 0 0 0,-5 7-112 0,2 1-16 15,-1 0-16-15,0 5 0 0,0 3 32 0,-1-2 16 16,2 3 0-16,0 3 0 0,0-2-224 0,3 1-64 0,2-2 0 0,-1 4 0 16,0-4-512-16,1 0 0 0,1-2 0 0,4-14 0 15,3 4 0-15,1-4 0 0,4-1 0 0,0-2 0 16,1-1-192-16,1-3-160 0,0-1-32 0,6 2 0 31,-1-4-352-31,1-3-80 0,1-1-16 0,-2-7 0 16,0-5-1408-16,1-2-272 0,-2-5-64 0</inkml:trace>
  <inkml:trace contextRef="#ctx0" brushRef="#br1" timeOffset="-160395.06">5562 13272 27647 0,'0'0'1216'15,"0"0"256"-15,0 0-1168 0,12-3-304 0,2 2 0 0,0 1 0 0,7 1 960 0,0 2 128 16,3-2 16-16,1 2 16 0,6-2-416 0,1-1-64 15,1 0-32-15,1-1 0 0,2 1-288 0,2-2-64 16,2 2-16-16,2-2 0 16,2 1-2176-16,-1-2-432 0</inkml:trace>
  <inkml:trace contextRef="#ctx0" brushRef="#br1" timeOffset="-158038.72">1989 15229 6447 0,'0'0'576'0,"0"0"-576"0,0 0 0 0,8-2 0 15,-8 2 896-15,6-4 64 0,1 1 0 0,-7 3 16 16,0 0-320-16,6-5-64 0,-1-1-16 0,-5 6 0 15,5-4 0-15,-5 4-16 0,5-5 0 0,0 0 0 16,-5 5-16-16,5-4 0 0,2-1 0 0,-7 5 0 0,5-4 128 0,-5 4 32 16,6-6 0-16,1 3 0 0,-7 3 0 0,0 0 0 15,0 0 0-15,0 0 0 0,0 0 128 0,0 0 16 16,5-3 16-16,-5 3 0 0,0 0 16 0,0 0 0 16,0 0 0-16,0 0 0 0,0 0-352 0,0 0-64 15,2 5-16-15,-1 2 0 0,-1-7-48 0,2 9-16 16,-1 3 0-16,-2 2 0 0,-2 0 80 0,1 2 16 15,0 2 0-15,0 11 0 0,-2 5-32 0,1 2 0 16,1 6 0-16,1 4 0 0,-1-2-192 0,2 6-32 16,-1 1-16-16,0-3 0 0,-2-4-208 0,2 1 128 0,1-6-128 15,-1-2 0-15,-3-2 176 0,0-2-176 16,0-3 192-16,2-2-192 0,-1-5 176 0,2-3-176 0,-2-1 160 16,2-3-160-16,0-4 144 0,2-4-144 15,-1 1 128-15,0 0-128 0,0-9 0 0,0 0 0 0,0 0 0 0,0 0-176 31,0 0-640-31,8-8-128 0,-3-2-16 0,0 1-16 16,0-4-2192-16,1 2-432 0</inkml:trace>
  <inkml:trace contextRef="#ctx0" brushRef="#br1" timeOffset="-157773.52">1699 15664 13823 0,'0'0'1216'0,"0"0"-960"0,-7 1-256 0,-1 2 0 16,8-3 1376-16,0 0 224 0,0 0 64 0,0 0 0 0,0 0-288 0,0 0-48 16,8 6-16-16,1 2 0 0,2-8 96 0,1 0 0 15,2 1 16-15,3-1 0 0,4 1-272 0,13 1-64 16,-1-1-16-16,4 3 0 0,1 2-512 0,0-1-112 16,0-1 0-16,2 1-16 0,-2-1-208 0,-4-2-32 15,-2 1-16-15,-1-2 0 0,-2 1-176 0,-3-1 192 16,-3 1-192-16,-2 0 192 0,-4-2-192 0,-4 0 0 15,-3 0 0-15,7-2-176 16,-1-1-2000-16,-2 0-384 0,-1-1-96 0,-1-3-16 0</inkml:trace>
  <inkml:trace contextRef="#ctx0" brushRef="#br1" timeOffset="-157056.37">2725 15281 17103 0,'0'0'752'0,"3"-7"160"0,-1-5-720 0,1 3-192 0,-2-1 0 0,-1 1 0 16,-1 1 720-16,0 0 112 0,-3-2 32 0,0 1 0 16,0-4 224-16,-1 3 64 0,-3 1 0 0,3-4 0 15,-3 2-224-15,-3-1-32 0,-1-2-16 0,-1 4 0 16,0-2-64-16,-2-2-16 0,-3 1 0 0,0 1 0 15,-1 0-192-15,-4 0-32 0,-2 1-16 0,-3-1 0 16,-1 4-208-16,-2-4-32 0,1 2-16 0,-2 1 0 16,-1 1-48-16,0 3-16 0,-1 3 0 0,-2-1 0 0,-1 3-112 15,-2 2 0-15,-3 0-128 0,11 1 192 0,-4-2-192 16,-20 7 176-16,4-3-176 0,17 0 160 0,-2 2-160 0,-17 2 128 16,2 4-128-16,7-2 128 0,3 0-128 0,12 0 0 15,-2 0 144-15,-2 2-144 0,0 1 0 0,-15 4 0 16,6-4 0-16,6 4 128 0,2 1-128 0,12-5 0 15,1 1 0-15,-11 10 0 0,4 0 0 0,13-6 0 16,1 5 0-16,-8 9 0 0,0-1 0 0,11-8 0 16,1 0 0-16,-2 15 0 0,5 1 0 0,3-12 0 15,4 5 0-15,1 1 0 0,2 3 0 0,3 2 128 16,3 1-128-16,1 3 0 0,2-1 0 0,7 21 0 16,0-10 0-16,1-6 0 0,0-6 0 0,-4-13 144 15,1-1-144-15,14 15 0 0,0-5 0 0,-1-8 0 16,2-1 0-16,-8-9 0 0,3 3 0 0,1-3 0 0,1-1 160 0,3-2-160 15,1-1 192-15,5 1-32 0,-1-2-16 0,3-3 0 16,4-2 112-16,1-3 0 16,4 1 16-16,-1-3 0 0,-1-3-32 0,0-2-16 0,1-2 0 0,-2-3 0 15,-1-1-16-15,-1-3 0 16,1 1 0-16,0-1 0 0,1-1 128 0,-3-3 32 0,0 0 0 16,17-10 0-16,-6-4-64 0,-10 1-16 0,-7-2 0 0,-3-2 0 15,-1 2-16-15,-2-3 0 0,-4 2 0 0,-5 0 0 16,-3 0-80-16,-1-3 0 0,-2 0-16 0,-4-2 0 15,-2 0 16-15,-3-1 0 0,-5-1 0 0,-3-1 0 16,-3 0 64-16,-2 0 0 0,-4-6 16 0,1 17 0 16,-4-6 48-16,-9-10 0 0,1 6 0 0,-2 5 0 15,-4 1-128-15,-1 9-32 0,-1 1 0 0,-4 5 0 0,-3 3-160 0,-3 5 0 16,-4 1 0-16,0 3 0 0,-3 3 0 0,4-2 0 16,1 3-192-16,4 3 192 15,2-1-1392-15,3 3-144 0,3 2-48 0,5-2-11120 16,3-3-2224-16</inkml:trace>
  <inkml:trace contextRef="#ctx0" brushRef="#br1" timeOffset="-147024.31">30368 4285 14847 0,'0'0'656'0,"0"0"144"0,-1-10-640 0,1 0-160 0,3 4 0 0,-3 6 0 15,0 0 768-15,1-9 112 0,0 2 16 0,-1 7 16 16,0 0-256-16,0 0-48 0,0 0-16 0,0 0 0 0,0 0-64 0,0 0-16 15,0 0 0-15,0 0 0 0,-1 11 0 0,-3 1-16 16,-3 2 0-16,0 2 0 0,2 1 16 0,-1 4 0 16,-2 2 0-16,0 6 0 0,2 4-16 0,0 5 0 15,-1 1 0-15,0 5 0 0,-1 0-48 0,-1 3 0 16,0-2 0-16,2 0 0 0,-3-4-48 0,-1 0-16 16,0 2 0-16,0-5 0 0,0-2-128 0,1-2-48 15,3-1 0-15,-1-1 0 0,0-3-208 0,2-6 128 16,0-3-128-16,1-1 0 0,-1-2 144 0,4-2-144 15,-1-1 128-15,1-6-128 0,2-8-176 0,0 0-112 16,0 0-32-16,0 0 0 16,0 0-1648-16,0 0-336 0,9-10-64 0</inkml:trace>
  <inkml:trace contextRef="#ctx0" brushRef="#br1" timeOffset="-146732.97">29807 4754 18431 0,'-9'-2'1632'0,"9"2"-1312"0,0 0-320 0,0 0 0 16,0 0 1488-16,0 0 240 0,0 0 32 0,0 0 16 16,0 0-1008-16,0 0-192 0,14 1-32 0,1 0-16 15,3 2 112-15,1 0 0 0,1-2 16 0,4-1 0 16,3 0 144-16,5-1 32 0,-2-1 0 0,5-2 0 15,4 1-368-15,2 0-64 0,1 1-16 0,-2 2 0 0,0-2-240 0,-1 2-144 16,-3 0 160-16,-3 2-160 0,-5-2 0 0,-2 0 0 16,-1 0 0-16,-1 0 0 15,-3 0-608-15,0-3-224 0,-4-1-32 0,0-1-8608 16,-1 0-1712-16</inkml:trace>
  <inkml:trace contextRef="#ctx0" brushRef="#br1" timeOffset="-146182.62">31075 4448 19007 0,'0'0'832'0,"0"0"192"0,0 0-832 0,0 0-192 0,-7 6 0 0,7-6 0 16,0 0 768-16,0 0 128 0,0 0 0 0,0 0 16 15,0 0-224-15,0 0-48 0,0 0-16 0,0 0 0 16,8-10 0-16,3 1 0 0,-1-2 0 0,1-2 0 0,2-2-208 0,2-2-32 15,3 2-16-15,0-1 0 0,1-1 32 0,0-2 16 16,0-1 0-16,1-2 0 0,-1 2-16 0,0 0 0 16,-1-1 0-16,0 1 0 0,0 1-32 0,-2 0-16 15,0 0 0-15,-2 2 0 0,-2 2-48 0,-2 2-16 16,-3 6 0-16,-1-1 0 0,-6 8-96 0,0 0 0 16,0 0-16-16,0 0 0 0,0 0-176 0,0 0 0 15,0 0 144-15,-1 14-144 0,1 2 0 0,-3 3 0 16,-3 2 0-16,1 2 128 0,1 3-128 0,-2 1 0 15,-2 5 0-15,2 3 0 0,-2 4 0 0,1 5 0 16,-4-3 0-16,1 6 0 0,1 0 0 0,-1 1 0 16,0 3 0-16,0-3 0 0,-2-2 0 0,1 0 144 15,-1-4-144-15,4 2 160 0,-3-3-160 0,1-2 0 0,0 1 0 0,1-1 128 16,2-1-128-16,-1-6 0 0,-1-2 0 0,0 0 128 16,0-6-128-16,0-1 0 0,0-2 0 0,2-3 128 15,2-4-384-15,-2 0-96 0,4-2-16 0,-1-5 0 31,4-7-2032-31,0 0-416 0,0 0-64 0</inkml:trace>
  <inkml:trace contextRef="#ctx0" brushRef="#br1" timeOffset="-145931.61">30680 5323 28095 0,'0'0'1248'0,"0"0"256"0,14 10-1200 0,2-5-304 16,3 1 0-16,4 1 0 0,5-4 960 0,7 2 128 16,4 2 16-16,2-3 16 0,2-3-224 0,-2-1-32 15,1-1-16-15,1-2 0 0,0 1-272 0,0-2-48 16,-1 1-16-16,-1 2 0 0,-2 1-160 0,-1 1-32 16,-2 2-16-16,-4 1 0 0,-3-1-176 0,-4 0-128 15,-4 1 192-15,-2 0-192 0,-1-1 0 0,-1 2-224 16,-1 2 16-16,-2 3-11072 15,-2-1-2224-15</inkml:trace>
  <inkml:trace contextRef="#ctx0" brushRef="#br1" timeOffset="-140077.1">27663 6610 4607 0,'0'0'400'0,"0"0"-400"16,-6-7 0-16,0-2 0 0,1 2 1920 0,5 7 288 15,-7-7 64-15,7 7 16 0,-3-12-928 0,3 12-176 16,-4-9-32-16,4 9-16 0,0 0-144 0,0 0-32 16,-3-7 0-16,3 7 0 0,0 0-144 0,0 0-48 15,0 0 0-15,0 0 0 0,0 0-272 0,0 0-64 0,0 14-16 0,0 0 0 16,0 1 96-16,0 1 32 16,0 2 0-16,0 1 0 0,-1 3 32 0,-2 0 16 0,0-2 0 0,-3 3 0 15,0 1-64-15,-2-2-16 0,-2-2 0 0,0 0 0 16,-1 1-32-16,2-2-16 0,-1 0 0 0,1-4 0 15,1-2-16-15,2-1-16 0,1 0 0 0,5-3 0 16,0-9-112-16,0 0-32 0,0 0 0 0,0 0 0 16,0 0 96-16,1-13 0 0,3-1 16 0,2-3 0 15,0 0-80-15,3-2 0 0,0-2-16 0,0 0 0 16,-2-1-304-16,-1-3 160 0,0-1-160 0,2 0 128 16,-4 3-128-16,1 1 0 0,0-3 144 0,0 4-144 15,0 1 0-15,0 1 0 0,-1 0 0 0,0 2 0 16,-2 3 0-16,1 5 0 0,-3 9 0 0,0 0 0 15,0-10 0-15,0 10 0 0,0 0 0 0,0 0 0 0,0 0 0 0,-9 12 0 16,-1 4 0-16,-2 3-128 0,3 0 128 0,0 3 0 16,-1 0 0-16,0 2 0 0,1-3 0 0,2 0-128 15,-1 0 128-15,2 0 0 0,-1-4 0 0,1 0 0 16,0-1 144-16,2-2-144 0,0-1 128 0,1-4-128 16,3-9 0-16,-1 11 0 0,0-3 176 0,1-8-176 15,0 0 160-15,0 0-160 0,0 0 176 0,0 0-176 16,0 0 192-16,0 0-192 0,0-11 256 0,2-5-64 15,2 0-16-15,1-2 0 0,-1 2-176 0,0-2 160 16,1-1-160-16,0 1 160 0,1 4-160 0,0 4 0 16,-1-2 0-16,-2 6 0 0,-3 6 0 0,0 0 0 15,0 0 0-15,0 0 0 0,0 0 0 0,0 0 0 16,0 0-176-16,7 8 176 0,-3 3-144 0,-2-1 144 16,-2 3-160-16,0-2 160 15,-1-2-2512-15,1-9-416 0,0 12-80 0</inkml:trace>
  <inkml:trace contextRef="#ctx0" brushRef="#br1" timeOffset="-139594.59">28181 6503 6447 0,'0'0'272'0,"0"0"80"0,2-7-352 0,-2 7 0 15,0 0 0-15,0 0 0 0,0-12 1968 0,0 12 320 16,-2-5 64-16,2 5 16 0,0 0-1136 0,0 0-208 16,-10-2-64-16,-1 2 0 0,1 1-112 0,0 3-16 15,-1 6-16-15,1 3 0 0,-4 5-32 0,0 4 0 16,-2 1 0-16,2 4 0 0,2 1 16 0,-5 6 0 0,-2 2 0 16,0 2 0-16,1 4-144 0,0 2-16 0,2 0-16 0,1 3 0 15,1-4-224-15,2 1-32 0,1-2-16 0,2-1 0 16,1-3-48-16,4-5-16 0,2 0 0 0,3-4 0 15,3-4-80-15,1-1-16 0,-1-4 0 0,1-1 0 16,1 0-192-16,2-2 176 0,-2-2-176 0,2-4 160 16,0 1-160-16,0-1 128 0,3-4-128 0,-1-1 128 31,2 0-480-31,0-3-96 0,-1-4-32 0,2-1 0 16,1-1-1744-16,-3-4-336 0,-2-2-80 0,0-3-16 0</inkml:trace>
  <inkml:trace contextRef="#ctx0" brushRef="#br1" timeOffset="-139210.06">28394 6760 5519 0,'0'0'240'0,"0"0"64"0,0 0-304 0,0 0 0 16,-9-1 0-16,9 1 0 0,0 0 3232 0,-10 6 592 15,0 2 112-15,1 2 32 0,0 3-2432 0,2 0-496 16,-2 4-80-16,0 2-32 0,-1 2-32 0,-2 0 0 16,2 2 0-16,0 5 0 0,1-1-16 0,1 5-16 15,3-2 0-15,2-1 0 0,3 2-288 0,2-1-48 16,2-4-16-16,4-2 0 0,2-1-192 0,1-4-32 0,4-3-16 0,1-4 0 16,0-1 0-16,2-4 0 15,1-2 0-15,-1-5 0 0,0-5 128 0,1-2 32 0,0-2 0 0,0-1 0 16,-5-6-48-16,1 0 0 0,2 1 0 0,-5-4 0 15,-2-4-112-15,-2-1-16 0,-2-3-16 0,-2 3 0 16,-2-1-48-16,-5 1 0 0,-1-4 0 0,-3 2 0 16,-1 3-64-16,-2-1 0 0,2 3-128 0,-2 2 192 15,4 1-192-15,-3 1 128 0,0 2-128 0,0 4 0 16,1-1 0-16,-1 5-128 0,3-1-16 0,0 4 0 31,6 4-1936-31,-8 0-384 0,8 0-80 0,-9 4-11712 0</inkml:trace>
  <inkml:trace contextRef="#ctx0" brushRef="#br1" timeOffset="-138743.84">28580 6278 15887 0,'0'0'704'0,"0"0"144"0,0 0-672 0,0 0-176 0,0 0 0 0,0 0 0 16,0 0 944-16,0 0 144 0,0 0 48 0,0 0 0 15,13 6-112-15,1 4 0 0,-2-1-16 0,4 3 0 16,1-1-144-16,2 2-32 0,2 3 0 0,3 0 0 16,0 3-64-16,0 3 0 0,0 3-16 0,1 3 0 15,-4 3-160-15,0 2-16 0,-2 4-16 0,-2 1 0 16,0 3-144-16,-2-1-32 0,-2 3 0 0,-5-3 0 16,-1 1-32-16,-2 3-16 0,-2-3 0 0,-3-1 0 15,-3 1 64-15,-2 0 16 0,-4 2 0 0,0 0 0 16,0-5-32-16,-2 0 0 0,-2-1 0 0,-2-1 0 15,1-2-128-15,0 0-16 0,0-3-16 0,1-2 0 16,1-1-224-16,-1-2 176 0,2 2-176 0,-1-6 160 16,2-2-160-16,2-5 0 0,3 0 144 0,1-2-144 15,4-4-1168-15,0-9-304 0,12 6-64 0,-1-3-8816 16,2-7-1744-16</inkml:trace>
  <inkml:trace contextRef="#ctx0" brushRef="#br1" timeOffset="-138176.14">29421 6923 15663 0,'-10'0'1392'0,"1"1"-1120"15,0 0-272-15,2 2 0 0,7-3 1360 0,0 0 224 16,-9 4 32-16,9-4 16 0,0 0-480 0,0 0-80 15,0 0-32-15,0 0 0 0,13 7-320 0,2-1-64 16,1-1-16-16,4-3 0 0,0-2 192 0,4 1 48 16,3 2 0-16,4-1 0 0,1 1-240 0,5-2-64 15,3-1 0-15,-1 2 0 0,-1 1-336 0,1 1-80 16,0 1-16-16,-4-2 0 0,-4-2-144 0,-5 0 160 16,-3 2-160-16,-2-1 160 15,-2 0-1568-15,-5 2-304 0,-4-2-64 0,-10-2-11376 0</inkml:trace>
  <inkml:trace contextRef="#ctx0" brushRef="#br1" timeOffset="-137999.09">29514 7189 12895 0,'-21'14'576'0,"7"-3"112"0,-3 3-560 0,3-3-128 0,3 2 0 0,2 2 0 16,1 1 3408-16,4-2 656 0,2-2 128 0,3 2 32 15,4 0-2432-15,3-2-464 0,2-5-112 0,4 4 0 16,1-6-192-16,6-4-48 0,3 0 0 0,4 0 0 15,3 1-368-15,5-2-80 0,3-2-16 0,3 1 0 16,3 0-288-16,-2 0-64 0,-1-1-16 0,-3 2 0 16,0-1-144-16,-5-1-176 0,-2-4 48 0,-2 5 0 31,-1 0-1696-31,-1 1-336 0,-1 1-64 0</inkml:trace>
  <inkml:trace contextRef="#ctx0" brushRef="#br1" timeOffset="-134138.96">16841 4512 6447 0,'-11'-9'272'0,"4"5"80"0,-3 0-352 0,3 2 0 0,-4-5 0 0,1 2 0 16,1 1 880-16,0 1 96 0,1-3 32 0,0 1 0 15,0 0-400-15,2-2-80 0,0 0-16 0,0 4 0 16,6 3 192-16,-5-8 16 0,0 3 16 0,5 5 0 15,0 0 96-15,0 0 0 0,0 0 16 0,0 0 0 0,0 0-320 0,0 0-64 16,0 0-16-16,0 0 0 0,13 4-32 0,2-1-16 16,3 0 0-16,4 0 0 0,4-2 208 0,2-1 32 15,2-1 16-15,1-1 0 0,2 0-48 0,4 0-16 16,0 0 0-16,3 1 0 0,1-1-48 0,6 1-16 16,6 0 0-16,1 0 0 0,3-2-272 0,1 0-48 15,-1 2-16-15,1-4 0 0,3 1 0 0,3 2 0 16,3 2 0-16,3-2 0 0,1 0 0 0,2-3-16 15,-1-3 0-15,1 6 0 0,-2 5 48 0,4 4 16 16,4-2 0-16,1-3 0 0,0 1-48 0,-1 1-16 16,1 2 0-16,1-1 0 0,2 3-48 0,-2 1 0 15,0-4 0-15,0 1 0 0,-1-2-128 0,1 0 128 16,0 1-128-16,3 1 128 0,0-1 0 0,0 0-128 0,0 3 192 0,-3-3-64 16,3-4 0-16,1 5-128 0,-2 4 192 0,1-3-64 15,0 1 0-15,-3-3-128 0,2 1 192 0,3 1-64 16,3-3-128-16,-4 2 192 0,-2 2-192 0,0-3 192 15,-3-2-192-15,1 4 160 0,2-2-160 0,-1-1 160 16,1-1-160-16,-2 4 0 0,1-2 144 0,-4-1-144 16,2 1 208-16,0 0-16 0,2-3-16 0,-1 0 0 15,-2 0-176-15,0 1 0 0,0-1 0 0,-1 2 128 16,1-1-128-16,-2-1 192 0,-4-2-192 0,6 0 192 16,0 0-192-16,0 0 128 0,-1-1-128 0,0 0 128 15,-6-2-128-15,3-1 0 0,-2 2 0 0,2 1 0 16,0-1 0-16,1 1 192 0,-3 0-192 0,0 1 192 15,-4-3-192-15,2 2 0 0,-1 2 0 0,3-1-176 16,0 0 176-16,-2 0 0 0,3 0 128 0,-3-1-128 0,-1 0 0 0,1-1 0 16,3 2 0-16,-3 0 0 0,-2-2 0 0,-2 1 0 15,-2-1 0-15,-1 0 0 0,-2-1 0 0,0 2 0 16,1-3 0-16,-1 2 0 0,-1-2 0 0,-1 1 0 16,-1 1 0-16,-1 0 0 0,-4 1 0 0,1 1 0 15,0-1 0-15,3-2 128 0,1 1-128 0,-4-1 0 16,-1 3 0-16,-3-1 0 0,-4 0 0 0,-3-1 0 15,-1 1 0-15,1 0 0 0,-4 1 0 0,5-1 0 16,-5-1 0-16,2 2 0 0,-1 2 0 0,-3-2 128 16,-3 0-128-16,-4 0 0 0,0 0 0 0,-3 1 0 15,-1 0 0-15,-2-1 0 0,-5-1 0 0,-2 0 128 16,-1 1-128-16,-3-2 0 0,-3 2 0 0,-1-1 128 16,-10 1-128-16,0 0 0 0,0 0 0 0,0 0 128 0,0 0-128 0,0 0 0 15,0 0 0-15,0 0 0 0,0 0 0 0,-11-1 128 16,-1 1-128-16,-3 0 0 0,-1 0 0 0,-5 1 128 15,-3 0-128-15,-1-1 0 0,-2-1 0 0,-2 1 0 16,-8 0 0-16,-1 0 0 0,-2-1 0 0,0 0 0 16,-4-1 0-16,0 1 0 0,-3-3 0 0,0 2 0 15,-5-2 0-15,-5 1 0 0,-6 1 0 0,-2 0 0 16,-1 1 0-16,-1 1 0 0,-2-2 0 0,-2-1 0 16,-1-1 0-16,-5 2 0 0,-4-1 0 0,-2 1 0 15,1 0 0-15,-2-1 0 0,-1 0 0 0,-4 2 0 16,-5-1 0-16,-2 1 0 0,0 0 0 0,-5 0 0 15,-2-2 0-15,-6 2 0 0,-3 1 0 0,0 0 0 0,-1-1 0 16,-4 1 0-16,-3 0 0 0,-3 0 0 0,4-4 0 16,-6 4 0-16,-4 1 0 0,-2-1 0 0,1-1 0 0,-2 0 0 15,-1 2 0-15,-5-1 0 0,4-3 0 0,-3 3 0 16,1 4 0-16,3 0 0 0,-3-4 0 0,0 2 0 16,0 1 0-16,1-1 0 0,1-3 0 0,0 2 0 15,-1 3 0-15,2 1 0 0,-1-3 0 0,2 0 0 16,0 1 0-16,1-1 0 0,0 0 0 0,3 0 0 15,3 1 0-15,1-1 0 0,-2-1 0 0,1 2 0 16,-1 0 0-16,2-2 0 0,-3 0 0 0,2 2 128 16,3-1-128-16,3 3 0 0,-1-3 0 0,2 0 0 15,-2 1 0-15,3 0 0 0,3 0 0 0,-3 2 0 16,-2-1 0-16,2-2 0 0,2 2 0 0,2 0 0 16,-1 4 0-16,-1-6 0 0,2 1 0 0,1 1 0 0,2 1 0 0,-2-3 0 15,-3 2 0-15,4 0 0 0,-1-2 0 0,0 3 0 16,-4-1 0-16,4-1 0 0,3 1 0 0,0-1 0 15,-1 4 0-15,2-5 0 0,2 0 0 16,1 0 0-16,5 3 0 0,0-1 0 0,-3-1 0 0,3-2 0 16,5 0 0-16,1-1 0 0,-1 0 0 0,3 0 0 15,-1 1 0-15,3-1 0 0,4 0 0 0,2 0 128 16,-4 0-128-16,3-1 0 0,-1 0 0 0,2-2 0 16,4-1 0-16,-1 2 0 0,1 1 0 0,0-1 0 15,1-1 0-15,2 1 0 0,1-3 0 0,1 1 0 16,3 3 0-16,4 0 0 0,0 0 0 0,4-1 0 15,-1 1 0-15,3-1 0 0,2 0 0 0,4 1 0 16,2 0-192-16,9-1 32 0,-1 2 16 0,7 0 0 16,4 0-1312-16,6-1-256 0,5-1-48 15</inkml:trace>
  <inkml:trace contextRef="#ctx0" brushRef="#br1" timeOffset="-132756.4">1387 5781 10127 0,'-24'-8'448'0,"10"5"96"0,-4 3-544 0,3-1 0 0,-3-2 0 0,3 2 0 15,-1 0 1632-15,2-1 224 0,4 1 32 0,-1 2 16 16,-1 1-944-16,2-2-192 0,-1 0-48 0,2 0 0 16,-1 0-224-16,2 0-48 0,8 0-16 0,0 0 0 15,-6 1-112-15,6-1 0 0,0 0-16 0,0 0 0 16,0 0-176-16,0 0-128 0,0 0 192 0,0 0-192 16,10 6 272-16,4 1-48 0,-2-5-16 0,8 1 0 15,1 2 304-15,5 1 48 0,3-1 16 0,6-3 0 16,6-2-32-16,4-2 0 0,2 1 0 0,5-3 0 15,2-1-112-15,4 1-32 0,0 0 0 0,6 2 0 16,2-4-80-16,5 1-32 0,4 1 0 0,1 0 0 16,2-1-64-16,2 2-16 0,0 1 0 0,2-1 0 0,4 2-80 15,-1-3-128-15,-1-1 176 0,1 1-176 16,0-1 144-16,1 1-144 0,1-1 0 0,2 1 144 0,2-1-144 0,-3-1 0 16,1 0 0-16,3 2 0 0,-6 3 0 0,2-2 128 15,-3-1-128-15,-1 0 0 0,-2 3 0 0,0 0 0 16,-2 0 0-16,-1-1 0 0,-1 0 0 0,-3 0 0 15,-5 0 128-15,-2-1-128 0,-5 0 0 0,0 0 0 16,-2 0 0-16,-4 1 0 0,0-1 0 0,-4 0 0 16,-4-4 144-16,-5 3-144 0,-3 3 0 0,-4-1 144 15,1-1-144-15,-5-1 0 0,-4 3 144 0,-2 0-144 16,-7-1 0-16,-1 2 144 0,-2 0-144 0,-2 0 0 16,-6 0 144-16,-9 0-144 0,0 0 128 0,0 0-128 15,0 0 160-15,0 0-160 0,0 0 240 0,-13-3-48 0,-1 0-16 16,-4 1 0-16,-2 0-176 0,-4 1 0 0,-3-3 144 0,-2 3-144 15,-1 0 0-15,-6-1 0 0,-2 2 0 0,-5 0 0 16,-6 0 0-16,-3 0 0 0,-1 0 0 0,-3 3 0 16,-1-1 0-16,-3 2 0 0,-1 0 0 0,-3 0 0 15,1 1 0-15,-6 1 0 0,-3-2 0 0,-2 2 0 16,-1 1 0-16,1-2 0 0,-2 0 0 0,-2 3-128 16,-3-2 128-16,-4 0 0 0,-2 1 0 0,2-3 0 15,1 3 0-15,-1 1 0 0,-2-4 0 0,-2 3 0 16,0 2 0-16,3-1 0 0,3 2 0 0,0-1 0 15,0 0 0-15,-1-5 0 0,-3-1 0 0,5 4 0 16,5 0 0-16,1 5 0 0,-1-6 0 0,2 0 0 16,0 1 0-16,4-3 0 0,4-1 0 0,3 1 0 15,3 3 0-15,5-2 0 0,4 1 0 0,1 0 0 0,3-3 0 16,2-1-128-16,4 1 128 0,4 1 0 0,5-2 0 16,3 1 0-16,3-2 0 0,4 2 0 0,5-1 0 0,4 1 0 15,4-3 0-15,10 0-128 0,0 0 128 0,0 0 0 16,0 0 0-16,0 0 0 0,10 7-128 0,4-1 0 15,7-3 0-15,5 2 0 0,6 2 128 0,7-5 0 16,6 1-144-16,6-2 144 0,2 0 0 0,6-1 0 16,3-1 0-16,8 1 0 0,2 0 0 0,7 0 0 15,5-1 0-15,4-2 0 0,2 1 0 0,6-1 0 16,6 2 0-16,4-4 0 0,3-1 144 0,3 2 0 16,2-3 0-16,4 4 0 0,3-1 16 0,1 2 0 15,0-1 0-15,2-4 0 0,-2 2-32 0,0 3 0 16,-2-3 0-16,2-2 0 0,-1 2-128 0,-4 0 128 0,-6-5-128 0,-2 4 128 15,-1-1-128-15,-5 1 0 0,-6-4 144 16,-5 3-144-16,-9 3-192 0,-4 4-128 0,-7 0 0 0,-7 2-14512 16</inkml:trace>
  <inkml:trace contextRef="#ctx0" brushRef="#br1" timeOffset="-131037.84">1074 13812 4607 0,'0'0'192'15,"0"0"64"-15,0 0-256 0,0 0 0 0,0 6 0 0,-1 2 0 0,1-8 1616 0,-1 5 288 16,-1 3 48-16,2-3 16 0,-1 1-784 0,1 2-160 16,0-2-16-16,0-6-16 0,-1 7 0 0,1-7 0 15,0 0 0-15,0 0 0 0,0 0-192 0,0 0-32 16,1 7-16-16,-1-7 0 0,0 0-224 0,0 0-32 16,0 0-16-16,0 0 0 0,0 0 128 0,0 0 32 15,3-9 0-15,-1 2 0 0,3-6-80 0,-4-1-16 16,2-3 0-16,-2 1 0 0,1-7-160 0,0-1-16 15,1 0-16-15,-1-4 0 0,-1 0-96 0,2-3 0 16,2-4-16-16,-1-2 0 0,0-5 32 0,1 1 16 16,1-1 0-16,0-5 0 0,0 0-16 0,-1 1 0 15,2-3 0-15,0-2 0 0,-2-1-32 0,1-1-16 16,0-2 0-16,2 0 0 0,1 1-48 0,0-1-16 16,-2-1 0-16,0 1 0 0,-2 3-160 0,-1 0 0 15,0 0 144-15,-1 2-144 0,-3 3 0 0,-2 0 0 16,2 4 0-16,-1-1 128 0,-2 2-128 0,2 2 0 15,-1 0 128-15,1 4-128 0,0 4 0 0,1 1 0 16,0-1 0-16,0 4 0 0,0-1 0 0,0 1 0 16,-1 2 0-16,1 5 0 0,1 0 0 0,-1 3 0 0,1 2 0 15,0 1 128-15,1 2-128 0,-1 5 0 0,-1-1 128 16,0 9-128-16,0 0 0 0,0 0 0 0,0 0 0 0,0 0 128 16,0 0-128-16,0 0 0 0,0 0 0 0,0 0 0 15,0 0 0-15,0 0-192 0,4 11 192 0,-2-4-192 16,-2-7-320-1,-2 10-80-15,1-3-16 0,1-7 0 0,0 0-1456 0,-3 6-304 16,3-6-48-16</inkml:trace>
  <inkml:trace contextRef="#ctx0" brushRef="#br1" timeOffset="-130670.99">873 12269 11055 0,'0'0'976'0,"0"0"-784"16,0 0-192-16,-1-9 0 0,1 2 1296 0,3-6 224 15,-1 0 32-15,2-1 16 0,1-5-992 0,0-4-192 16,0-1-32-16,3-1-16 0,1-5 288 0,0-4 48 16,-1-3 16-16,3 0 0 0,-1-1 0 0,1 0 0 15,3 0 0-15,0 1 0 0,-1 0-112 0,1 0-32 16,-1-1 0-16,1 4 0 0,-2 1-112 0,4 4-32 15,0-1 0-15,1 5 0 0,-2 0 48 0,1 2 0 0,2 4 0 0,1 0 0 16,0 2-192-16,2 3-48 16,-1 4 0-16,2 1 0 0,0 5 128 0,3 4 32 15,1 3 0-15,1 4 0 0,1 3 256 0,1 7 48 16,2 1 16-16,-3 5 0 0,-2 3-240 0,-1 1-64 16,-5 4 0-16,0 3 0 0,-1 1-64 0,-1 0-32 0,-5-2 0 0,-2-1 0 15,-1 1-144-15,1-2-16 0,-5 1-128 0,-1-4 192 31,-4 0-928-31,-1-2-192 0,0-4-32 0,-4-3-13744 0</inkml:trace>
  <inkml:trace contextRef="#ctx0" brushRef="#br1" timeOffset="-128683.23">595 13716 11967 0,'0'0'528'0,"0"0"112"0,0 0-512 0,-4 8-128 0,4-8 0 0,0 0 0 15,-6 11 896-15,6-11 160 0,0 0 32 0,0 0 0 16,-12 2 224-16,3-3 48 0,9 1 16 0,-12-8 0 16,3-1-288-16,-1-1-64 0,-1-1-16 0,4-2 0 15,-2 2-304-15,0-2-64 0,1-4-16 0,-1 2 0 16,2 0-112-16,2 2-32 0,-2 2 0 0,1-2 0 16,2 3-160-16,2 1-16 0,2 9-16 0,-2-10 0 0,2 10-80 0,0 0-16 15,0 0 0-15,0 0 0 0,0 0-64 0,11-2-128 16,0 4 176-16,2 4-176 0,-1-1 160 0,2 4-160 15,2 1 128-15,1 2-128 0,1-3 0 0,-1 2 0 16,1-2 0-16,-8-3 0 0,4-1 0 0,-3-1 128 16,2 1-128-16,-2 2 0 0,0-4 0 0,0 1 0 15,-1-1 0-15,5 1 0 0,-15-4 0 0,12 1 0 16,-12-1 128-16,0 0-128 0,6-8 160 0,-6 8 0 16,0-10 0-16,-1-3 0 0,-3 3 272 0,-1 1 48 15,-1-3 16-15,-2 1 0 0,0-1-160 0,2 2-16 16,0 1-16-16,1-4 0 0,0 4-112 0,2 4-32 0,-1 0 0 0,0 1 0 15,1-1-160-15,-1-1 128 16,-1 1-128-16,0 1 128 0,-1-4-128 0,-4-2 128 16,-1-2-128-16,2 5 128 0,-1-2-128 0,0 1 0 0,-1-3 0 0,0-1 128 15,0 2-128-15,-1-4 0 16,-1 0 144-16,2 3-144 0,0-2 0 0,-1 2 0 0,1 1 0 0,2-2 128 16,-4 3-128-16,4-1 0 0,-1 4 0 15,1-2 0-15,-1 2 0 0,2 2 0 0,2-2 0 0,6 6 0 16,-10-7 0-16,2 3 0 0,2-2 0 0,6 6 0 15,-5-8 0-15,1 2 0 0,1-3 0 0,3 4 0 16,-5-4 0-16,3 2 128 0,-1-5-128 0,1 2 176 16,-1-3-176-16,1 0-176 0,2-3 48 0,-3 2 0 15,-1-3 128-15,3 1 0 0,0-1 0 0,-1 0 0 0,0-2 0 16,1-2 0-16,-1-3 0 0,1 0 0 0,0-5 0 0,1 2 0 16,-4-2 0-16,4-8 0 0,0 6 0 0,0 9 0 15,-1 2 0-15,1 6 0 0,0 6-176 0,0 8 0 16,0 0 0-16</inkml:trace>
  <inkml:trace contextRef="#ctx0" brushRef="#br1" timeOffset="-128141.5">501 12831 19983 0,'0'0'880'0,"0"0"192"0,0 0-864 16,0 0-208-16,-7 6 0 0,4-1 0 0,-1 0 752 0,1 4 96 0,1-2 32 0,-1 3 0 16,1-1 16-16,-2 3 0 0,4 0 0 0,0 1 0 15,0 1-416-15,0 1-80 0,2-4-16 0,0 2 0 16,0-2-80-16,1-2-32 0,1 1 0 0,-1-4 0 15,-3-6-16-15,7 5-16 0,-7-5 0 0,10 1 0 16,0-1 80-16,0-1 0 0,0-2 16 0,1-1 0 16,1 2 96-16,1-2 16 0,0-1 0 0,-4 1 0 15,2 0-448-15,2 3-176 0,-3 0 16 0,0-1 0 16,2 2 160-16,-1 2 144 0,-1-1-16 0,2 4-128 16,-1 3 352-16,-1-2-32 0,-2 3-16 0,-2 1 0 0,-1 1 0 0,-1 0 0 15,-3 1 0-15,-1 0 0 0,-1-1-64 16,0 2-16-16,-3-5 0 0,0 0 0 0,0-2-48 0,-1-1-16 15,0-2 0-15,0-3 0 0,0-1 128 0,0-3 32 16,-1-1 0-16,1 0 0 0,1-5-144 0,1 1-32 16,-2-2 0-16,1 3 0 0,0-2-144 0,1 2 0 15,-1-3 0-15,-1 3 0 0,0-2 0 0,0 4 0 16,-1-3 0-16,0 0 0 0,0-1 0 0,-1 3 0 16,0-2 128-16,-1 3-128 0,-1 1 0 0,0-1 0 15,0 1 144-15,1 2-144 0,-3-1 0 0,1 0 0 0,0 2 0 16,2-1 128-16,1 2-128 0,7 1 0 15,-9-1 0-15,1 1 0 0,8 0-144 0,0 0-48 0,0 0-16 0,0 0 0 32,0 0-1968-32,0 0-384 0,-1-5-64 0</inkml:trace>
  <inkml:trace contextRef="#ctx0" brushRef="#br1" timeOffset="-127418.67">530 12185 12031 0,'0'0'528'0,"-5"-6"112"0,0-3-512 0,-1 3-128 0,-2-5 0 0,0 4 0 0,-2-3 1136 15,0 2 192-15,-1-4 32 0,-1 5 16 16,1-2 192-16,-1 4 32 0,-1 2 16 0,3 1 0 0,0 1-384 0,3 2-80 15,0 0 0-15,7-1-16 0,-5 5-496 0,3 5-80 16,3-1-32-16,5 4 0 0,-1 3-272 0,5 4-48 16,1 0-16-16,0 5 0 0,0 3-64 0,2 3-128 15,2-2 176-15,1 1-176 0,0 2 128 0,-1-5-128 16,3 0 0-16,-1-6 0 0,-1 0 0 0,1-6 0 16,-1-1 0-16,-3-7 0 0,0 1 0 0,-2-3 0 15,1-2 0-15,0-1 0 0,-3 0 0 0,0-2-272 16,-2-2 16-16,-7 2 16 15,6-4-512-15,-6 4-96 0,1-5-32 0</inkml:trace>
  <inkml:trace contextRef="#ctx0" brushRef="#br1" timeOffset="-127261.9">531 12450 4607 0,'0'0'192'0,"0"0"64"16,0 0-256-16,0 0 0 0,2-6 0 0,-1-2 0 0,3 1 2704 0,-2-4 496 15,2 1 112-15,1-3 16 0,-1-2-2064 0,1-1-416 16,1 0-80-16,-1-2 0 0,2 0-256 0,-1 2-64 15,-1-2 0-15,2 1 0 0,-4 3-304 0,3 0-144 0,-3-1 128 0,1 2-128 16,-1 2-192-16,-2-2-112 0,-2 3-16 0</inkml:trace>
  <inkml:trace contextRef="#ctx0" brushRef="#br1" timeOffset="-127070.84">491 11792 17615 0,'0'0'768'16,"0"0"192"-16,0 0-768 0,0 0-192 0,0 0 0 0,0 0 0 0,0 0 1008 0,5 12 160 16,-1-2 48-16,2 5 0 0,0 2-192 0,3 3-48 15,0 4 0-15,1-1 0 0,2 1-528 0,0 0-128 16,1 1 0-16,-1-4-16 0,2 0-176 0,-3-6-128 16,2-1 144-16,1 0-144 15,-2-4-640-15,0 1-240 0,-1-3-32 0</inkml:trace>
  <inkml:trace contextRef="#ctx0" brushRef="#br1" timeOffset="-126930.28">573 12036 1839 0,'0'0'160'0,"0"0"-160"0,0 0 0 0,0 0 0 0,0 0 2272 0,0 0 416 15,0 0 96-15,0 0 16 0,7-7-2032 0,-2-1-416 16,1-2-80-16,-1 0-16 0,0-5-256 0,0-1 0 0</inkml:trace>
  <inkml:trace contextRef="#ctx0" brushRef="#br1" timeOffset="-126679.08">483 11306 14735 0,'0'0'1312'0,"0"0"-1056"0,0 0-256 0,0 0 0 0,0 0 1056 16,0 0 160-16,0 0 16 0,6 6 16 0,1 5 160 0,0 3 48 15,1 3 0-15,1 3 0 0,0 2-448 0,1 1-96 16,1 3-16-16,3 0 0 0,-1 2-464 0,0-7-112 16,1 0 0-16,1 2-16 0,2 1-304 0,-2-3 0 15,1 1 128-15,1-2-128 16,-2-3-352-16,4 1-128 0,-2-4-32 0</inkml:trace>
  <inkml:trace contextRef="#ctx0" brushRef="#br1" timeOffset="-126317.97">712 10995 19583 0,'0'0'864'0,"0"0"176"0,0 0-832 16,0 0-208-16,-7 4 0 0,7-4 0 0,-3 4 768 0,-2 2 128 0,-1 2 0 0,4 0 16 15,-3 3-80-15,1-1-32 0,0 2 0 0,2 0 0 16,-1 0-416-16,3 1-96 0,0-1-16 0,1-3 0 16,2 3-272-16,1-5 128 0,0 2-128 0,2-5 0 15,-6-4 128-15,10 2-128 0,2 1 0 0,-1-2 0 16,2 2 192-16,-1-3-64 0,2 0 0 0,2 0-128 15,-1 2 256-15,1 1-48 0,0-1-16 0,-1 4 0 16,1 2 112-16,-2 0 16 0,-1 5 0 0,-1 1 0 16,-5-2 192-16,1 4 32 0,-3-1 16 0,-1 0 0 15,-3 2-160-15,-1 1-16 0,-1-1-16 0,-1 0 0 0,-1-2-224 16,-2-1-144-16,-3-1 192 0,0-2-192 16,-1-4 128-16,1-4-128 0,-3-3 0 0,2-1 0 15,1-4-1600-15,0-1-416 0,-1-7-96 16</inkml:trace>
  <inkml:trace contextRef="#ctx0" brushRef="#br1" timeOffset="-126001.08">922 10927 16575 0,'0'0'736'0,"0"0"160"15,0 0-720-15,0 0-176 0,-3-8 0 0,2 1 0 0,-2-5 1360 0,1 2 240 0,-2-3 64 0,0-1 0 16,-1 2-384-16,0 0-64 0,0-2 0 16,1 3-16-16,-4 2-368 0,2-4-64 0,-2 5 0 0,2 0-16 15,0 1-160-15,-1 5-16 0,0-1-16 0,2 3 0 16,0 1-80-16,-1 3-16 0,1 1 0 0,0 5 0 16,3 1-240-16,0 4-48 0,1 3-16 0,1 2 0 15,1 3-160-15,2-2 0 0,-2 0 0 0,4-1 128 16,0-2-128-16,2-3 0 0,-1 0 0 15,3-6 0-15,0 0 0 0,1-2 0 0,0-4 0 0,3 1 0 16,-3-6 0-16,2-2 0 0,2-1 0 0,-6-4-176 16,3 0-880-16,-1-4-176 15,1-2-48-15</inkml:trace>
  <inkml:trace contextRef="#ctx0" brushRef="#br1" timeOffset="-125716.97">1182 10449 12895 0,'0'0'576'0,"0"0"112"15,-5 6-560-15,1 3-128 0,3-3 0 0,-4 5 0 0,-1-2 2144 0,2 2 400 16,-1 2 80-16,0-2 0 0,-1 4-1136 0,1 1-224 16,3 1-48-16,-1 1-16 0,2 0-464 0,0 4-96 15,-1-3 0-15,5 0-16 0,1 0-240 0,0-1-64 16,-1-2 0-16,4-2 0 0,-1-1-192 0,1-4-128 0,0 1 128 0,1-5-128 15,-2 0 0-15,2 0 144 16,-8-5-144-16,10 0 0 0,-1-1 224 0,2-3-64 16,2 0-16-16,1-1 0 0,-1 0-144 0,2-3 128 0,-1 3-128 0,0-1 128 15,0-4-128-15,-1 2 0 16,-3-2 0-16,-1 0 0 0,2 0-160 0,-2-3-64 0,-1-2-16 0,-2-2-8880 16,-1 1-1776-16</inkml:trace>
  <inkml:trace contextRef="#ctx0" brushRef="#br1" timeOffset="-113274.58">30543 7065 2751 0,'0'0'128'0,"0"0"16"0,0 0-144 0,0 0 0 16,-8 2 0-16,8-2 0 0,-8 2 2944 0,8-2 576 15,0 0 96-15,-10 0 32 0,10 0-2080 0,0 0-416 16,0 0-64-16,0 0-32 0,0 0-352 0,0 0-64 16,0 0 0-16,0 0-16 0,0 0-128 0,0 0-32 15,0 0 0-15,0 0 0 0,0 0 144 0,13 4 32 16,-2 0 0-16,1 0 0 0,0-2-112 0,4 1-16 15,-2-2 0-15,3-1 0 0,3 1-96 0,0 0-32 16,-1-2 0-16,1 1 0 0,1 0 0 0,-2 0 0 16,-1 0 0-16,-3 1 0 0,-1-1-64 0,-3-1 0 0,-11 1-16 0,10-1 0 15,-10 1-128-15,0 0-32 0,0 0 0 0,0 0 0 16,0 0 96-16,0 0 16 0,0 0 0 0,-12 1 0 16,-5 3-48-16,-2-1 0 0,-1 0 0 0,-3-1 0 15,-1-1-48-15,0-1-16 0,1 0 0 0,2 0 0 16,-2-1-16-16,4-1-128 0,2-3 192 0,0 3-64 15,1-1-128-15,2 2 0 0,1-3 0 0,3 3 128 16,10 1-128-16,0 0 0 0,0 0 0 0,0 0 128 16,9-7-128-16,2 2 0 0,9 0 0 0,-1-1 128 15,6 1-128-15,3 2 0 0,1-2 0 0,4-1 0 16,1-1 0-16,2 2 0 0,1-1 0 0,-2 2 0 16,1 2 0-16,-4 2 0 0,-6 0 0 0,-3 0 128 15,-5 0-128-15,-5 0 0 0,-3-2 0 0,-10 2 0 16,0 0 0-16,0 0 128 0,0 0-128 0,0 0 128 0,-10 0-128 0,-9 2 160 15,-7 0-160-15,-3-2 160 0,-2-2-160 16,-2 2 160-16,-2-2-160 0,0 2 160 0,2 0-160 0,3 0 128 16,2-1-128-16,5 0 128 0,5 0-128 0,6-1 0 15,-1-1 144-15,5 0-144 0,8 3 0 0,0 0 128 16,0 0-128-16,0 0 0 0,0 0 0 0,0 0 0 16,14 0 0-16,4 0 0 0,2 0 0 0,3 0 0 15,1 1 0-15,2 1 0 0,0 1 0 0,1 0 0 16,-3 1 0-16,-1 0 0 0,-2 1 0 0,-4 1 0 15,-3-4 0-15,-1 2 0 0,-13-4 0 0,0 0 0 16,0 0 0-16,0 0 0 16,0 0-1616-16,0 0-400 0,0 0-80 0</inkml:trace>
  <inkml:trace contextRef="#ctx0" brushRef="#br1" timeOffset="-112258.72">30559 7927 10127 0,'0'0'896'0,"0"0"-704"16,0 0-192-16,0 0 0 0,0 0 1056 0,0 0 176 16,0 0 48-16,0 0 0 0,0 0-64 0,0 0 0 0,-1-11 0 15,1 2 0-15,1-1 48 0,3 1 0 16,-3-5 0-16,2-2 0 0,1 0-272 0,-1-1-48 0,1 0-16 0,3 0 0 16,-1 4-416-16,2-1-64 0,-1-1-32 0,3 0 0 15,-1-2-128-15,1 5-32 0,1 1 0 0,-3 3 0 16,0-1-256-16,-8 9 0 0,6-4 128 0,-6 4-128 15,0 0 192-15,13 0-32 0,-13 0 0 0,10 7 0 16,-2 5-160-16,0-1 192 0,-1 5-192 0,1-1 192 16,-1 0-192-16,0 4 0 0,2 4 0 0,-3 1 128 15,-1-1-128-15,1-1 0 0,1-5 0 0,-3 4 128 16,-2 2-128-16,3-2 128 0,-2 0-128 0,-1-4 128 16,0 0 80-16,0-2 16 0,1-2 0 0,1-2 0 15,-4-11 112-15,5 13 32 0,-5-13 0 0,6 10 0 16,-6-10 48-16,10 8 16 0,-10-8 0 0,14 2 0 15,-1-2 32-15,0-2 16 0,-1-3 0 0,1 0 0 16,-2 1-176-16,0-5-48 0,-3 3 0 0,1 1 0 16,-1-7-256-16,1 2 160 0,-4-4-160 0,1-1 128 0,-1 1-128 0,2-2 192 15,-1 0-192-15,-1 1 192 0,3-3-192 0,-1-4 160 16,1-2-160-16,0 1 160 0,-3-2-160 0,2 1 0 16,1-4 144-16,0-3-144 0,1-6 0 0,-2-3 0 15,0-2 0-15,-1 1 128 0,0-3-128 0,3 2 144 16,0-3-144-16,-1 2 160 0,-1 0-160 0,-2-1 0 15,3 5-160-15,-2 4 160 0,1-2 0 0,-1 1 0 16,-1-1 0-16,0 3 0 0,-1 1 0 0,1 1 0 16,-2 2 0-16,-1 0 0 0,2 2 0 0,0 2 0 15,-2 0-208-15,0 1 80 0,-2-2 128 0,1-1-128 16,2 4 128-16,-1-1-128 0,1 3 128 0,0 3 0 0,1-1-144 16,1 1 144-16,-1 1 0 0,0 2-144 0,-2 4 144 0,2 2 0 15,0-2-144-15,1 6 144 0,0-1 0 0,0 1-144 16,-5 6 144-16,7-4 0 0,-7 4 0 0,7-6-128 15,-2 1 128-15,-5 5 0 0,12-5 0 0,-3 1 0 16,0 0 0-16,1 0-128 0,1-1 128 0,3 0 0 16,2 3 0-16,1 0 0 0,4 0 0 0,0-1-128 15,3 1 128-15,2-2 0 0,1-2 0 0,-1 2-128 16,2 0 128-16,3 1 0 0,-3 0 0 0,0-5 0 16,1 0 0-16,1-2 0 0,2 2 0 0,-3 0 0 15,-1 3 128-15,-1 1-128 0,-2-1 128 0,-2 1-128 16,-1-1 0-16,-3 0 128 0,-2-4-128 0,-2 5 0 15,0 3 0-15,-1 1 0 0,-3 0 0 0,0 1 0 16,-11-1 0-16,10 0 0 0,0 4 0 0,-10-4-192 16,0 0-1216-16,8 9-256 0,-3-2-64 0</inkml:trace>
  <inkml:trace contextRef="#ctx0" brushRef="#br1" timeOffset="-111491.58">31758 7077 13823 0,'0'0'1216'0,"0"0"-960"0,10-8-256 0,-2 2 0 0,-1-3 752 0,0 4 96 0,-7 5 32 0,0 0 0 16,5-10 288-16,-5 10 64 0,0 0 16 0,0 0 0 16,-2-9-96-16,2 9 0 0,-9-9-16 0,-1 5 0 15,-1 3-432-15,-2 2-64 0,-1 4-32 0,-2 1 0 16,-1-1-224-16,-1 2-32 0,2 4-16 0,-2 1 0 15,3-2 48-15,-2 3 0 0,5-1 0 0,-1 0 0 16,1 2-144-16,2 2-32 0,3 1 0 0,0 1 0 16,3-1-80-16,2 0-128 0,2-2 176 0,4-1-176 15,1 3 192-15,1-1-64 0,2-1 0 0,1 3-128 0,1-1 304 0,1 1-48 16,2-2-16-16,1 2 0 0,0-3 16 0,2 2 16 16,2 2 0-16,0-1 0 0,-3-2-48 0,1 2-16 15,-2 1 0-15,-2 0 0 0,-2 1-16 0,-1-1-16 16,-4 2 0-16,-1-1 0 0,-1 0-176 0,-2 3 192 15,-1-2-192-15,-1-2 192 0,-3-2-48 0,-1 1 0 16,1 0 0-16,-1-3 0 0,-1 1 80 0,-2-4 16 16,0 1 0-16,-1 2 0 0,-1 0 16 0,-1-3 0 15,-3-2 0-15,1-2 0 0,0 2-32 0,1-4 0 16,-2 3 0-16,0-3 0 0,-3 0-48 0,2-3-16 16,-2-1 0-16,1-4 0 0,-2-4-160 0,2-2 192 0,0-4-192 0,4-1 192 15,0 2-192-15,2-5 160 0,2 0-160 0,3-1 160 16,5 1-160-16,0-2 160 0,4-2-160 0,2-1 160 15,2-2-160-15,2-1 0 0,3 0 144 0,4 4-144 16,2-1 0-16,0 0 0 0,0-1 0 0,2-1 0 16,2 4 0-16,3-2 0 0,0-2 0 0,4 2 0 15,-1 2 0-15,1 2 0 0,1 0 0 0,2 0 0 16,1-2 0-16,-2 0 0 0,-4-1 0 0,-3 1 0 16,-7 1 176-16,0 2-48 0,-4-2 0 0,-3 0 0 15,-3-2 0-15,-3-1-128 0,-2-3 192 0,-3 3-64 16,-3-2 0-16,-2 4 0 0,-1-2 0 0,-2 5 0 15,-1 2-128-15,-1 2 0 0,-5 2 0 0,-2-1 0 16,-3 3 0-16,-2-2 0 0,-1 2 128 0,0 5-128 16,1 3 0-16,0 2 0 0,0 1 0 0,2 2 0 15,1 4-1216 1,1 0-160-16,3 4-32 0,0 4-10048 0,2-2-1984 0</inkml:trace>
  <inkml:trace contextRef="#ctx0" brushRef="#br2" timeOffset="-106127.37">26478 317 12783 0,'11'-11'560'0,"-1"3"128"0,0 2-560 0,2-4-128 15,2-2 0-15,0-2 0 0,1-2 288 0,3-2 32 16,0 3 0-16,-1-4 0 0,1-4 0 0,0-4 0 16,1 3 0-16,-2-3 0 15,-5 2 608-15,-2-2 128 0,-2 0 32 0,-4 13 0 0,-2-2-16 0,0-1 0 16,-2 1 0-16,-3 0 0 0,-1 0-32 0,-1-1 0 15,-1 1 0-15,-9-15 0 0,-1 9-80 0,4 2 0 16,1 8-16-16,11 12 0 0,0 0-176 0,0 0-48 0,0 0 0 0,0 0 0 16,0 0-288-16,0 0-64 0,0 0-16 0,0 0 0 15,0 0-176-15,0 0-48 0,0 0 0 0,-143 1 0 16,134 14 48-16,4 3 0 0,-1 0 0 0,0 0 0 16,3 2 208-16,1-5 64 0,1 3 0 0,0 2 0 15,0 6-64-15,-1 3-16 0,2 4 0 0,-1 0 0 16,0 1-112-16,-1 27 0 0,-1-8-16 0,0-3 0 15,1 1-112-15,0-20-128 0,0 11 176 0,0 1-176 16,0 4 160-16,1 0-160 0,-1 3 128 0,2 2-128 16,-2 4 208-16,-6 48-32 0,-1-14-16 0,3-9 0 15,-2-6-16-15,1-5 0 0,-1-2 0 0,0-1 0 16,0-1 0-16,0 3 0 0,-1 1 0 0,1-2 0 16,1-4-144-16,3 1 192 0,0-6-192 0,0 6 192 15,1-2-192-15,-1 3 160 0,1 0-160 0,2-5 160 0,0-1-32 0,-1 1-128 16,2-4 192-16,2 1-64 0,-2 3-128 0,0-2 192 15,0 0-192-15,2 4 192 0,-1-4-192 0,1 2 128 16,-2-2-128-16,0-4 128 0,0 0-128 0,0 0 0 16,1 1 0-16,0 1 128 0,1 3-128 0,0-2 0 15,1 0 0-15,-1-4 128 0,1-2-128 0,0 1 0 16,1 0 0-16,0 2 0 0,-1 2 0 0,2 0 128 16,-1-2-128-16,-2-1 0 0,-2 1 0 0,0 0 0 15,-1-2 128-15,0 2-128 0,-3 1 0 0,0 1 0 16,-1-1 144-16,0-2-144 0,-2 0 0 0,1-1 128 15,-2 2-128-15,2-1 0 0,0 4 160 0,-2-4-32 16,-2 1-128-16,1 0 192 0,0-1 48 0,2 0 0 16,-1-3 0-16,2 2 0 0,2 3-64 0,-1 0-16 0,-3 0 0 0,2 1 0 15,-1-2-160-15,1-1 192 0,0 3-192 0,-1-2 192 16,2-2-192-16,-1 1 0 0,-1-1 144 0,-1-2-144 16,0 1 0-16,0 0 128 0,1 0-128 0,-1-2 0 15,3 0 0-15,0-5 0 0,1 1 0 0,-2-1 0 16,2 0 0-16,1 0 0 0,2 1 0 0,0-6 128 15,1 0-128-15,0 2 0 0,-1-1 0 0,1 1 128 16,0 2-128-16,0-4 0 0,0 4 0 0,0-4 128 16,2-2-128-16,1 0 0 0,-1-1 128 0,1 1-128 15,-1 4 0-15,2-1 0 0,1 0 0 0,-1 1 128 16,0-3-128-16,1 1 0 0,-4-2 0 0,2 0 0 16,-1 1 0-16,1 1 0 0,1-2 0 0,-2 0 128 15,1-3-128-15,-3 2 0 0,-3 1 0 0,3-1 0 16,0-1 0-16,0-2 0 0,-1-1 0 0,1 3 0 15,0-1 0-15,-1 0 0 0,-1-1 0 0,1-1 128 16,1-2-128-16,-1-1 0 0,-3 1 0 0,0-1 0 0,3 3 0 0,-3-1 0 16,0-2 0-16,0 1 0 0,1 5 0 0,-3-2 0 15,0-1 0-15,1 1 0 0,-1 1 0 0,2 0 0 16,-1 1 0-16,0 2 0 0,-2 1 0 0,2 2 0 16,1-3 0-16,-2-2 0 0,1-3 0 0,1 0 0 15,0-1 0-15,-1-1 0 0,3 1 0 0,-2-3 0 16,0 2 0-16,0 1 0 0,1 1 0 0,-4 0 0 15,1 0 0-15,1-1 128 0,0-3-128 0,0-3 0 16,-1 2 0-16,3 3 0 0,-1-2 0 0,1 2 0 16,1 2 0-16,-1-1-128 0,2-2 128 0,0-1 0 15,-2 0 0-15,2-2 0 0,-2 2 0 0,3-1 0 16,0 3 0-16,0-2 0 0,0-5 0 0,0-2 0 0,0 1 0 0,0 0 0 16,0-4 0-16,2 0-128 0,-2-1 128 0,0 1-128 15,-2 1 128-15,1 2 0 0,-2 0 0 0,1 0 0 16,-1-2 0-16,-2 1 0 0,3 2 0 0,-2-1 0 15,0 0 0-15,-1 0 0 0,-1-1 0 0,1 5 0 16,0-3 0-16,-1 1 0 0,1-1 0 0,0-3 0 16,3-2 0-16,0-2 0 0,2-4 0 0,2 0 0 15,-1 0 0-15,2-2 0 0,-1 0 0 0,-2-10 0 16,0 0 0-16,8 7 0 0,-8-7 0 0,10 8 0 16,0-1 0-16,0-2 0 0,0 1 0 0,2-2 0 15,1-4 0-15,1 0 0 0,1 1 0 0,1 1 0 16,2-1 0-16,4 0-128 0,2 0 128 0,3 2-128 15,1 0 128-15,2-1 0 0,3-1 0 0,-1-1 0 16,-2 0 0-16,1 2 0 0,1-1 0 0,2 1 0 0,4 0 0 0,4 0 0 16,3 1 0-16,3-1-128 0,4 2 128 0,1-3 0 15,2 2 0-15,-3-3 0 0,-4-1 0 0,2-2 0 16,2-1 0-16,3 4 0 0,3 4 0 0,3-1 0 16,2 0 0-16,-2-1-128 0,-2-5 128 0,1 2 0 15,-5-3 0-15,3 3 0 0,3-2 0 0,3 3 0 16,2 3 0-16,0-3 0 0,-2-4 0 0,-1 2 0 15,-3-4 0-15,0 4 128 0,7-2-128 0,3-1 0 16,4 1 0-16,-2-1 0 0,0-4 0 0,0 3 0 16,-4 2 0-16,5-2 0 0,2 2 0 0,4 1 0 15,1 2 0-15,-7 0 0 0,-1 1 0 0,-1 1 0 16,1-1 0-16,2 0 0 0,0 0 0 0,-2 0 0 0,-1 0 0 0,-2 0 0 16,-4 0 0-16,0 1 0 0,-1 2 0 0,4-2 0 15,3-2 0-15,-2 0 0 0,-3-2 0 0,-3 3 0 16,-3 0 0-16,2 0 0 0,2 0 0 0,2 0 128 15,0-2-128-15,0-1 192 0,0-1-64 0,-3 2 0 16,-6-1-128-16,4 3 0 0,-3-1-176 0,3 0 176 16,0-1 0-16,2 1 0 0,0 1 0 0,-3-1 160 15,-6-1-160-15,1 1 0 0,-1-3-160 0,1 4 160 16,0 0 0-16,4 4 0 0,-1-1 0 0,1-1 0 16,2 0 0-16,-9 0 0 0,-3 1 0 0,1-1 0 15,-2 3 0-15,0-1 0 0,1-1 0 0,-1 2 0 16,-1 1 0-16,1-2 0 0,-1 1 0 0,-2 1 0 15,-3 1 0-15,-3-2 0 0,-2 2 0 0,0 1 0 0,-1 3 0 0,-15-6 0 16,5 3 0-16,0 1 0 0,3-1 0 0,2 2 0 16,-2-4 0-16,2 4 0 0,-2-2 0 0,22 8-144 15,-13-3 144-15,-6-1-128 0,-7-5 128 0,-3 1 0 16,-3 0 0-16,-3-3 0 0,0 4 0 0,-1-3 0 16,-1 1 0-16,1 2 0 0,0-4 0 0,1 3 0 15,-1-2 0-15,-1 1 0 0,1 0 0 0,-6-3 0 16,1-1 0-16,-1 1 0 0,-1 1-144 0,-1-2 144 15,1 0-160-15,0-2 160 0,-2 2-128 0,5-1 128 16,-11-2 0-16,9-1-144 0,-9 1 144 0,10-4 0 16,-1 0 0-16,0-4 0 0,0-1 0 0,-1-4 0 15,-3-1 0-15,1-1-128 0,2 0 128 0,-2-2 0 16,-1 0 0-16,-1-2 0 0,0-3 0 0,0-1 0 0,-2 0 0 0,1-4 0 16,-2 2 0-16,2-6 0 0,-2 3 0 0,3-6 0 15,-2-4 0-15,1-7 0 0,1-1 0 0,-2-3 0 16,-2-2 0-16,1 0 0 0,1 2 0 0,-2-1 0 15,0-2 0-15,2-7 0 0,1-3 0 0,-2-3 128 16,-2-1-128-16,1 3 0 0,-2 6 0 0,4-4 0 16,0-2 0-16,1-3 0 0,-1-4 160 0,0-1-160 15,-1-1 0-15,-1 3 0 0,0 7 0 0,0-6 0 16,1-2 0-16,-1-3 0 0,-1-4 0 0,-2 4 0 16,0 3 128-16,-1 1-128 0,-1 3 0 0,2 0 0 15,-1-4 0-15,-1-4 128 0,-1-4-128 0,-1 3 0 16,0 5 0-16,-1-3 0 0,2-1 0 0,-2-8 0 15,1-7 0-15,-1 5 0 0,-1 3 0 0,1 1 0 16,1-3 0-16,-1-6 0 0,3-3 0 0,-2 5 0 0,1 9 0 16,1 1 0-16,2 3 0 0,-1-2 0 0,0-7 0 0,0 4 0 15,2-1 0-15,-4 5 0 0,3 1 0 0,0-1 0 16,1-8 0-16,-1-3 0 0,2 3 0 0,1 1 0 16,-3 7 0-16,3-1 0 0,0-7 0 0,3-1 0 15,-1-1 0-15,2 3 0 0,1 9 0 0,2-3 0 16,-2-7 0-16,0-2 0 0,0-4-160 0,-1 8 160 15,-1 3-128-15,1 2 128 0,-1 0 0 0,-2-7-128 16,-1-5 128-16,0 8 0 0,-1 5 0 0,1 3 0 16,-1 1 0-16,1-6 0 0,0-3 0 0,1 0 0 15,0 1 0-15,2 8 0 0,-1 6 0 0,1-1 0 16,1-5 0-16,1-5-128 0,1-3 128 0,-2 5 0 0,1 4 0 16,1 4 128-16,-1 3-128 0,2-3 0 0,0 0 0 0,-3 0 0 15,-1-6 0-15,-1 5 0 0,1 7 0 0,-3 2 0 16,-3 3 0-16,1 0 128 0,-1 0 0 0,-1-4 0 15,2-4-128-15,-3 3 0 0,-2 0 0 0,1 8 0 16,1 4 0-16,0 2 0 0,1 0 0 0,-1-3 128 16,1-2-128-16,2-3-128 0,-1-3 128 0,0 1-192 15,2 3 192-15,1 5 0 0,-2 6 0 0,2-2 0 16,0 4 0-16,2-1 0 0,-2-6 0 0,3-1 0 16,-1-8 0-16,2 1 0 0,0 0 0 0,1 7-128 15,-4 1 128-15,3 8 0 0,0 1 0 0,-2 2 0 16,-2 2 0-16,3-2-128 0,1-3 128 0,-3-2 0 15,0 2 0-15,1 18 0 0,-2-5 0 0,1-1 0 16,0 0 0-16,-1-1 0 0,0 0 0 0,1 0 0 0,1-2 0 16,0-24 0-16,-1 10 0 0,1 34 0 0,-2 10 0 15,0 0 0-15,0 0 0 0,0 0 0 0</inkml:trace>
  <inkml:trace contextRef="#ctx0" brushRef="#br2" timeOffset="-98062.7">26900 462 7359 0,'0'0'656'0,"0"0"-528"16,0 0-128-16,0 0 0 0,-11 1 704 0,0 3 96 15,5-3 32-15,-3-1 0 0,0-1-832 0,0 0 0 16,-1-3 0-16,-2 2-192 16,1-2-976-16,3 2-192 0,-1-1-48 0,-1-4 0 15,-1 2 720-15,-1 1 144 0,1-1 32 0,-2-1 0 0,0 1 2368 0,-9-5 496 0,2 2 80 0,4 3 32 16,1-1-576-16,1 2-112 0,1 1-32 0,2 2 0 15,0-2-144-15,2 1-48 0,1-3 0 0,1 2 0 16,7 3-528-16,0 0-96 0,0 0-32 0,0 0 0 16,0 0-80-16,0 0-32 0,0 0 0 0,7-6 0 15,3-2-224-15,4 4-48 0,6 1-16 0,3 0 0 16,4-3-176-16,4 1-16 0,5 1-16 0,2-1 0 16,4-3 48-16,5 2 16 0,5-4 0 0,7 2 0 15,4-1-32-15,3 4 0 0,2-1 0 0,2-5 0 16,-3-1-80-16,5 2-32 0,5-3 0 0,3 3 0 15,1-3-208-15,1 0 144 0,-6-1-144 0,1 3 128 16,2-1-128-16,4 5 0 0,-1-3 0 0,-2 5 128 16,-2 2-128-16,2-2 128 0,-5 2-128 0,5 0 128 0,3 0 0 15,1 1-128-15,-6-1 192 0,0 2-64 0,-6-3 0 0,5 3-128 16,2 2 192-16,-1-2-64 0,2-2-128 0,-3 1 192 16,-4 0-192-16,4 1 192 0,-4 1-192 0,5 1 0 15,0 1 0-15,-2 1 0 0,-1-1 0 0,-2 0 0 16,-4 3 0-16,1-1 0 0,0 2 0 0,-1 3 0 15,-3-1 0-15,-3 5 0 0,-3-4 0 0,-3-1 0 16,-6-2 0-16,-3 4 0 0,-1-1 0 0,-2 2 0 16,-3-3 0-16,-3 2 0 0,-3-6 0 0,-2 2 128 15,-3 2-128-15,-5-3 0 0,-3 0 0 0,-2 1 0 16,-4-2 0-16,-3 1 0 0,0-2 0 0,-4-1 0 16,-10-2 0-16,0 0 0 0,0 0 0 0,0 0-176 0,0 0 176 0,0 0-192 15,-8 6 192-15,-6-2-160 0,-7 1 160 0,-4 0-160 16,-6-5 160-16,-7 2-208 0,-4-2 80 15,-2 2 128-15,-6 0-240 0,-3 0 80 0,-4-1 16 0,-6 1 0 16,-4-2 144-16,-7-2-192 0,-5 1 192 0,-2 1-192 16,1 3 192-16,-5-3-160 0,-3 0 160 0,-2 1-160 15,-4-2 160-15,1 2 0 16,1 3 0-16,-3-2 0 0,-8 0 0 0,3 0 0 0,-3 2 0 0,1-2-128 16,2 4 128-16,-5-4 0 0,-1 1 0 0,3-1 0 15,4 3 0-15,-3-2 0 0,-4 2 0 0,0-1 0 16,0 2 0-16,3 3 0 0,7-4 0 0,-2 0 0 15,-4 3 0-15,5-3 0 0,10 4 0 0,-1-3 0 16,4-1 0-16,3 1 0 0,1-2 0 0,3 0 0 16,4 1 0-16,37 0 0 0,-2 0 0 0,-3-1 0 15,-2 1 160-15,0 0-32 0,-2-2-128 0,5-1 192 16,1 1-64-16,-23 1-128 0,16 1 176 0,12-3-176 0,11 1 0 0,7-2 0 16,4-1 0-16,12 0 0 0,0 0 128 0,0 0-128 15,0 0 0-15,0 0 0 0,0 0 0 0,16-2 0 16,1-2 0-16,7-1 0 0,3 1 0 0,-9 1 128 15,5 0-128-15,5-4 0 0,1 1 192 0,4 0-64 16,3-3 0-16,4 1-128 0,6-2 208 0,46-4-64 16,-8 5-16-16,-3-1 0 0,-2 3-128 0,-2-3 192 15,0 0-192-15,4 0 192 0,7 2-64 0,1-1-128 16,0 3 192-16,0 0-64 0,-3-4-128 0,5 4 0 16,7 0 144-16,-1 0-144 0,-2 1 144 0,1-6-144 15,-2 3 192-15,4 0-192 0,1 2 144 0,-3 1-144 0,-3-4 0 0,0 1 144 16,2-2-144-16,1 3 0 0,-1-1 0 0,-4 1 128 15,-4-2-128-15,1 4 0 0,2 1 0 16,0 2 128-16,-2-4-128 0,-4-1 0 0,-4 2 144 0,2 1-144 16,2 0 128-16,1 2-128 0,-1-1 128 0,-2 3-128 15,-6-1 0-15,0 1 0 16,0-1 0-16,1 1 128 0,-1 1-128 0,0 3 0 0,-3 5 0 0,-5-5 0 16,-4-1 0-16,1 3 0 0,0 0 0 0,1-1 0 15,0-1 0-15,-3 1 0 0,-4-1 0 0,-3 0 0 16,-4 1 0-16,-3-3 0 0,-2-2 0 0,0 3 0 15,-1-1 0-15,-1-1 0 0,-2 1 0 0,-2-1 0 16,-1 4 0-16,-3 0 0 0,-3 0 0 0,1-2 0 16,-3-1 0-16,-2 1 0 0,-1-4 0 0,-2 2 0 15,-2 1 0-15,0 0 0 0,-3-2 0 0,1 0 0 16,0 0 0-16,-1 0 0 0,-1 0 0 0,2 0 0 0,-1 0 0 0,0 0 0 16,-2 1 0-16,2-1 0 0,-2 0 0 0,0-1 0 15,-1-1 0-15,-1 2 0 0,0 0 0 0,-2 2 0 16,0-1 0-16,-1-1 0 15,0-1 0-15,2 1 0 0,0 0 0 0,1 0 0 0,0 0 0 16,0 0 0-16,0-3 0 0,-1 2 0 0,-1 1 0 0,-1-1 0 16,0-2 0-16,0 2 0 0,1 1 0 0,-2-1 0 15,0-2 0-15,-2 2 0 0,0 2 0 16,-1 2 0-16,-1-2 0 0,-10-1 0 0,12 0 0 0,-7 1 0 16,1 0 0-16,1 2 0 0,-7-3 0 0,6 4 0 15,0 1 0-15,1-1 0 0,-2-2 0 0,6 3 0 16,-1 0 0-16,-10-5 0 0,11 7 0 0,-3 0 0 15,1 2 0-15,-1-1 0 0,0 2 0 0,-1-1 0 0,0 1 0 0,0 3 0 16,1-2 0-16,-2 4 0 0,1 1 128 0,-1 3-128 16,0 1 0-16,-1 7 128 0,0 0-128 0,1 4 0 15,-1 4 0-15,-3 0 0 0,-1 2 0 0,3 0 128 16,-1 0-128-16,1-3 0 0,-1 0 0 0,1 1 0 16,0-1 0-16,2 4 0 0,2 3 0 0,0 7 0 15,-5 3 0-15,1 0 0 0,3-4 0 0,-4 2 0 16,1 2 0-16,0-6 0 0,1-20 0 0,-5-25 0 15,0 0 0-15,0 0 0 0,0 0 0 0,0 0 0 16,0 0 0-16,0 0 0 0,0 0 0 0,0 0 0 16,0 0 0-16,0 0 0 0,0 0 0 0,0 769 0 15,-6-707 0-15,-2 2 0 0,1-7 0 0,1 3 0 0,3 2 0 16,-2 6 0-16,-2 5 0 0,0 2 0 0,-2 0 0 16,1-3 0-16,3-5 0 0,0 0 0 0,-1 2 0 0,0 7 0 15,1 3 0-15,-1 2 0 0,0-3 0 0,-1-2 0 16,1-3 0-16,-3 9 0 0,1 7 0 0,-2 1 0 15,1-6 0-15,-1-5 0 0,0-1 0 0,0 6 0 16,-2 7 0-16,7-41 0 0,-2 6 0 0,0 3 0 16,-2 4 0-16,2 8 0 0,-1 4 0 0,2 2 0 15,1 2 0-15,-7 63 0 0,6-28 0 0,3-8 0 16,1-1 0-16,1-8 0 0,1-4 0 0,0-9 0 16,0-5 0-16,0 4 0 0,0 11 0 0,-2-3 0 15,1-3 0-15,0-9 0 0,-2-6 0 0,1 9 0 16,-1 5 0-16,1 0 0 0,-1-1 0 0,2-4 0 0,0-11 0 15,-1 3 0-15,1 6 0 0,1 1 0 0,1-1 0 16,2-4 0-16,-1-5 0 0,2-3 0 0,-1-1 0 16,1 4 0-16,-1 7 0 0,1-2 0 0,0-3 0 0,-1-6 0 15,0-9 0-15,1 3 0 0,0 3 0 0,0 2 0 16,0 3 0-16,-2-30 0 0,2 2 0 0,0 2 0 16,0-1 0-16,-1-1 0 0,0 2 0 0,-1 3 0 15,1-2 0-15,3 44 0 0,-4-12 0 0,0-12 0 16,-1-7 0-16,1-5 0 0,-2-4 0 0,-2-5 0 15,1-2 0-15,1 0 128 0,-1-2-128 0,1 6 0 16,0-2 0-16,0 3 0 0,0-3 0 0,0-1 128 16,0-1-128-16,0-5 0 0,0-1 0 0,0-5 0 15,1 1 0-15,0-1 0 0,-1-4 0 0,2-1 128 16,-2-2-128-16,1-3 0 0,0 2 0 0,2-2 128 0,-2-1-128 16,2-1 128-16,-1-1-128 0,1-3 128 0,-2 0-128 0,0-4 144 15,-1-10-144-15,2 12 160 0,-2-12-160 0,0 14 0 16,0-14 144-16,-3 13-144 15,3-13 128-15,-4 9-128 0,4-9 128 0,-6 8-128 0,-1-2 0 0,0-2 128 16,-2 1-128-16,-1 1 0 0,-2-3 0 0,-2 1 128 16,-1-2-128-16,-14 3 0 0,6-1 0 0,-1-1 0 15,0-2 0-15,-1 1 0 0,1 0 0 0,-4 0 0 16,-3 2 0-16,-2 0 0 0,-3-2 0 0,-2 3-208 16,-2 2 80-16,18-3 128 0,-5-2-192 0,-2 2 192 15,-3 0-160-15,-1 1 160 0,-2 0 0 0,0 0-144 16,-2 3 144-16,-34 2 0 0,7 1 0 0,3-3-160 15,2-2 160-15,-4 1 0 0,2-1-224 0,-1 2 64 0,0-2 16 16,-4-1 0-16,-6-4 16 0,-3 2 0 0,-3-6 0 0,-3 6 0 16,3-3 128-16,-2 2 0 0,-2 1 0 0,36-3 0 15,-9-1 0-15,-6-2 0 0,-3-1 0 0,-3 4 0 16,-5 0 0-16,-1 3 0 0,-2-2 0 0,-66 3 0 16,25-3 0-16,13 1 0 0,8-1 0 0,1 1 0 15,-3 1 0-15,4 1 0 0,3-2 0 0,0 1 0 16,-3-2-144-16,-2-1 144 0,-3-5-160 0,5 0 160 15,1 2-192-15,3 2 192 0,-5 0-208 0,2-3 80 16,-1-6 128-16,5 3 0 0,3 1 0 0,0-2 0 16,-6 2 0-16,2-3 0 0,2 2 0 0,4-1 0 15,7 0 0-15,-3 3 0 0,-1-4 0 0,0 3 0 16,-1 2 0-16,2-1 0 0,4 1 0 0,4 2 0 16,3-1 0-16,0 2 0 0,-2-2 0 0,2-2-128 15,3 3 128-15,4 0 0 0,3 0 0 0,6 1 0 16,4-1 0-16,2 2 0 0,1-1 0 0,1 0 0 0,-1 0 192 0,1 1-16 15,-2-2-16-15,4 4 0 0,1 0-160 0,5-1 0 16,0-1-160-16,2 0 160 0,4 3 0 0,1-1 0 16,5 1 0-16,1 2 0 0,3-1 0 0,1-2 0 15,2 1 0-15,1 0 0 0,-2-1 0 0,0 3 0 16,2-1 0-16,-1-3 0 0,1 2 0 0,3-1 0 16,-2 1 0-16,2-3 0 0,1-3 0 0,4 1 0 15,0-1 0-15,8 3 0 0,-6-4 0 0,0-3 0 16,4-1 0-16,2-2 0 0,2 1 0 0,2-5 0 15,0-2 0-15,2-2 0 0,1-2 0 0,2-1 0 16,-2-2 0-16,3-2 0 0,1-1 0 0,-1-2 0 16,1 1 0-16,1-4 0 0,-2-2 0 0,0 0 0 0,-2-4 0 15,-1-1 0-15,1 1 0 0,-2-4 0 16,1-1 128-16,-2-1-128 0,0-4 0 0,-1-1 128 0,-1 0-128 0,1-5 0 16,0 3 128-16,-1-2-128 0,-2-3 0 0,0-1 0 15,-1 0 0-15,0-2 0 0,1-3 0 0,1 1 0 16,-2-4 0-16,0-1 0 0,0-2 0 0,0 0 0 15,-2-2 0-15,2 3 0 0,-1-3 0 0,1-1 0 16,-2-1 0-16,2-1 0 0,-2-2 0 0,1-2 0 16,-1-2 0-16,0 3 0 0,1-1 0 0,0 1 0 15,-3 0 0-15,1 1 0 0,0 1 0 0,1 0 0 16,0 1 0-16,2-1 0 0,0-2 0 0,2-1 0 16,0 1 144-16,-1 0-144 0,3-1 0 0,-1-4 144 15,1 3-16-15,1 2-128 0,0-3 192 0,0-3-64 0,2 0 0 16,-5-1 0-16,5-2 0 0,-2 0 0 15,-1 1-128-15,1-3 192 0,0-1-192 0,0 3 192 0,-1 3-192 16,1-2 0-16,0 2 144 0,1 2-144 0,-2 6 128 0,4-2-128 16,1-7 160-16,-1 5-160 0,1 3 176 0,2 0-176 15,-1-1 192-15,0-1-192 0,0-2 176 0,-1 3-176 16,2 0 160-16,-2-1-160 0,0 1 176 0,-2 3-176 16,0 1 192-16,-2-1-192 0,0 1 256 0,-1 0-64 15,0 1-16-15,-1 0 0 0,-1 3 0 0,1-2 0 16,-1-1 0-16,2 0 0 0,0 2-176 0,0-1 192 15,-1 2-192-15,2 3 192 0,1-3-192 0,-1 1 0 16,-2-3 0-16,3-2 0 0,0 2 0 0,0 1 0 0,-1 0 0 16,0 6 0-16,1 0 0 0,0 1 0 0,-1-5 0 0,0 5 0 15,-1-2 0-15,0 6 0 16,-2 1 0-16,2 0 0 0,0 0 0 0,-2-1 0 16,1 1 0-16,-1 2 0 0,0 1 0 0,0 3 0 0,1 0 0 0,-1 0 0 15,1 2 0-15,1 4 0 0,0-3 0 0,-1 3 0 16,1-3 0-16,-1 5 0 0,-1-2 0 0,2 3 0 15,1 6 0-15,-1-2 0 0,-2 2 0 0,1 1 0 16,-3 1 0-16,1 1 0 0,2 1 0 0,-3 0 0 16,0 1 0-16,0 4 0 0,0-1 0 0,0 3 0 15,0 3 0-15,0-2 0 0,0 0 0 0,0 5 0 16,0 3 0-16,0 7-144 0,1-1 144 0,0 0 0 16,2 1-320-16,-1 1 32 0,1 2 16 0,0 1 0 15,-3 4-1248-15,10 0-240 0,-10 0-48 16</inkml:trace>
  <inkml:trace contextRef="#ctx0" brushRef="#br2" timeOffset="-90145.18">19380 20441 15375 0,'15'-3'672'0,"-1"1"160"0,4-3-672 0,3 1-160 0,3 0 0 0,3 0 0 16,1-2 864-16,4 2 144 0,1 0 16 0,2 3 16 15,2 0-544-15,3 2-112 0,-1-1-32 0,3 1 0 16,3-1-352-16,-1 1 128 0,-1 1-128 0,-5-1-9056 16</inkml:trace>
  <inkml:trace contextRef="#ctx0" brushRef="#br2" timeOffset="-89560.51">23248 20832 23039 0,'0'0'1024'0,"15"1"192"0,3 1-960 0,3-1-256 0,5 0 0 0,4 2 0 0,1-1 1248 0,2 2 208 15,1 0 32-15,3-1 16 0,2-2-800 0,-1 1-144 16,6 0-48-16,-5-2 0 0,-2-2-320 0,-1 1-64 16,-3 0 0-16,0 1-128 0,0 0 0 0,1 1 0 15,-1 2-240-15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5T16:17:59.6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1580 4866 7359 0,'0'0'656'0,"0"0"-528"15,0 0-128-15,-9-2 0 0,1-5 1104 0,8 7 192 16,-8-1 48-16,8 1 0 0,-9-1-384 0,9 1-64 16,-5-3 0-16,5 3-16 0,0 0-176 0,0 0-48 15,0 0 0-15,0 0 0 0,0 0-16 0,0 0-16 16,0 0 0-16,5 3 0 0,4-3 160 0,2 0 48 0,4-1 0 0,3-1 0 15,2 2-96-15,5-2-16 16,1-2 0-16,3 0 0 0,2 4-208 0,1 1-32 16,1 2-16-16,1-3 0 0,2 3-16 0,-2-1-16 15,-1 1 0-15,-1 0 0 0,0-3-112 0,-3 2 0 0,-2-1-16 16,-2 0 0-16,-2-1-96 0,1 0-16 0,-5 0 0 0,-2 0 0 16,-3 0-48-16,-3 0-16 0,-2-1 0 0,-9 1 0 15,0 0-128-15,0 0 160 0,0 0-160 0,0 0 160 16,0 0 224-16,-5 6 32 0,-4 1 16 0,-4-2 0 15,-3 0-112-15,-6-1-32 0,-3-1 0 0,-5 1 0 16,-1-1-48-16,-5-1-16 0,-3 0 0 0,-2-1 0 16,-2 0 32-16,0 0 16 0,-1 1 0 0,1-2 0 15,4 0-32-15,2 0-16 0,3 0 0 0,4 0 0 16,7-3-80-16,4 1-16 0,4-5 0 0,4 5 0 0,6-1-128 0,5 3 0 16,0 0 0-16,7-4 128 0,5 2-128 0,5-5 0 15,8 2 0-15,4 0 0 0,1-2 0 0,5 2 0 16,2 2 0-16,2 1 0 0,2-1 0 0,-2 0 0 15,-1 2 0-15,-2 1 0 0,-3 0 0 0,-5 0 0 16,-2 1 0-16,9 3 0 16,-7 0-960-16,-5 0-208 0,-4 2-48 0</inkml:trace>
  <inkml:trace contextRef="#ctx0" brushRef="#br0" timeOffset="766.24">1480 6876 12095 0,'-12'4'528'0,"7"-2"112"0,-3 3-512 0,0-1-128 15,-5 2 0-15,1 1 0 0,1-3 1152 0,0-2 192 16,-2 3 32-16,0 2 16 0,0-2-128 0,-1 0-32 15,2-1 0-15,0 2 0 0,2-3 64 0,4 0 16 16,1 0 0-16,5-3 0 0,0 0-256 0,0 0-48 16,0 0-16-16,9-1 0 0,5-2-288 0,2 1-64 15,7-4-16-15,4 0 0 0,4 2-144 0,2 0-32 16,7-3 0-16,2 0 0 0,2 2-144 0,1-1-48 16,-2-2 0-16,-1 5 0 0,-3 1 64 0,-2 0 16 15,-4-1 0-15,-5 3 0 0,-4 0-96 0,-2 3-32 16,-5-1 0-16,-5 0 0 0,0-2-16 0,-12 0-16 15,0 0 0-15,0 0 0 0,0 0 144 0,-8 3 48 0,-7 2 0 0,-3 2 0 16,-5-3-96-16,-4 2-16 0,-3 2 0 0,-1-3 0 16,-2 2-32-16,-2 1-16 15,-3-4 0-15,-1 1 0 0,0 2 176 0,3-1 48 16,3-4 0-16,2 2 0 0,3 0 0 0,4-2 0 0,3 1 0 0,5-2 0 0,3 0-256 0,5 2-48 16,8-3-128-16,0 0 192 0,0 0-192 15,0 0 0-15,13 2 0 0,4 1 0 0,2 1 0 0,5-4 0 16,4-1 0-16,5-3 0 0,4 0 0 0,1 0 0 15,1-1 0-15,1-1 0 0,-2 2-272 0,-1 1-48 16,-2 2-16-16,12-2 0 16,-7 2-1488-16,-6 0-288 0,-4-2-64 0,0 2-14512 15</inkml:trace>
  <inkml:trace contextRef="#ctx0" brushRef="#br0" timeOffset="1917.98">5190 4536 6447 0,'0'0'576'0,"0"0"-576"0,0 0 0 0,0 0 0 16,0 0 1344-16,0 0 176 0,-6 1 16 0,6-1 16 15,-7 1-464-15,1 3-112 0,0 0-16 0,0-1 0 16,6-3 64-16,-6 2 16 0,1 1 0 0,0 3 0 16,-1-3-32-16,1 0-16 0,5-3 0 0,-4 4 0 15,4-4-160-15,0 0-48 0,-3 8 0 0,3-8 0 0,0 0-112 0,0 6-32 16,1 2 0-16,3-1 0 0,1-2-48 0,3 2-16 15,1-1 0-15,1-3 0 0,1 1 0 0,3-2-16 16,2 1 0-16,9 2 0 0,4-4-80 0,1-1-16 16,0-3 0-16,1 2 0 0,-1 1-16 0,1 0 0 15,-1-2 0-15,2 4 0 0,-2 1-144 0,0-1-48 16,-4 0 0-16,0-1 0 0,-2 0-48 0,-2 0-16 16,-3 1 0-16,-4-1 0 0,-4 0-192 0,-1 3 176 15,-10-4-176-15,0 0 160 0,0 0-160 0,0 0 0 16,0 0 144-16,0 0-144 0,0 0 176 0,0 0-48 15,0 0 0-15,-12 4 0 0,-7-2 48 0,-4 0 0 16,-1 0 0-16,-6 2 0 0,-1-2-176 0,-2 4 192 16,-3-4-192-16,-1 1 192 0,-1 0-192 0,0 0 160 15,-2-2-160-15,2 3 160 0,3-3-160 0,4 2 160 16,3-3-160-16,2 1 160 0,0 0-160 0,6 1 0 0,6 0 0 0,0-2 0 16,2-1 0-16,12 1 0 15,0 0 0-15,0 0 0 0,0 0 0 0,0 0 0 0,11-5 0 0,4 1 0 16,6-2 0-16,5 1 0 0,3 1 0 0,7-3 0 15,6 0 0-15,2 1 0 0,2-3 0 0,1 4 0 16,0-1 0-16,-3 0 0 0,0 1 0 0,-5 4 0 16,-3-1 0-16,-8 1 0 0,-7 0 144 0,1 0-144 15,-6-1 0-15,-2 0 144 0,-2-1-144 0,-12 3 0 16,0 0 176-16,0 0-176 0,0 0 160 0,0 0-160 16,0 0 192-16,-10 2-64 0,-3-2-128 0,-5 3 192 15,-5 0-192-15,-5-2 144 0,-5-1-144 0,-1-1 128 16,-2 2-128-16,-1 2 128 0,-2-3-128 0,1 2 128 0,1 2 0 0,1 1 0 15,1-1 0-15,4-1 0 0,5-2 0 0,3 0 0 16,4 0 0-16,5 2 0 0,2-1-128 0,12-2 0 16,-7 4 0-16,7-4 0 0,0 0 0 0,0 0 0 15,0 0 0-15,12-4 0 0,5 2-288 0,7-2-32 16,5 0-16-16,4-1-11840 16,2-1-2368-16</inkml:trace>
  <inkml:trace contextRef="#ctx0" brushRef="#br0" timeOffset="2971.94">3891 6914 7359 0,'0'0'656'0,"0"0"-528"0,-5-5-128 0,5 5 0 15,-4-5 1488-15,-1 0 272 0,0 5 48 0,5 0 16 16,0 0-240-16,-7-3-48 16,0-1-16-16,7 4 0 0,0 0-112 0,0 0-32 0,0 0 0 0,0 0 0 15,0 0-224-15,0 0-64 0,0 0 0 0,0 0 0 16,0 0-272-16,0 0-64 0,0 0-16 0,14 3 0 16,1 1-96-16,3 0-32 0,0-4 0 0,2 2 0 15,4 1-128-15,3-1-32 0,0-1 0 0,-1-1 0 16,0-1-80-16,-1 0-32 0,1 0 0 0,-1 1 0 15,2 0-16-15,-4-3-16 0,-3-2 0 0,0 1 0 16,-1 0-32-16,-3 2 0 0,-5-1 0 0,-11 3 0 16,10-5-64-16,-10 5-16 0,0 0 0 0,0 0 0 0,0 0 0 0,0 0-16 15,0 0 0-15,-11 0 0 0,-5 3 16 0,-1-1 0 16,-4 1 0-16,-3-1 0 0,-4 5-192 0,-1-1 160 16,-2-3-160-16,-3 2 160 0,1 0-160 0,-3 2 0 15,1-3 0-15,1 1 128 0,2 0-128 0,3-1 0 16,2-1 0-16,3-1 0 0,6 1 0 0,4-2 0 15,-1-1 0-15,3 1 0 0,12-1 0 0,0 0 0 16,0 0 0-16,0 0 0 0,0 0 0 0,10-2 0 16,6-3 0-16,4 2 0 0,2-1 0 0,4-1 0 15,7 2-144-15,4 0 144 0,3 0 0 0,-2 2 0 16,1-1 0-16,1 0 0 0,-5-3 0 0,-1 0 0 16,1 0 0-16,-5 0 0 0,-4 4 0 0,-5-1 0 15,-2 1 0-15,-3 0 0 0,-5-3 0 0,-11 4 128 16,0 0-128-16,0 0 0 0,0 0 144 0,0 0-144 15,0 0 128-15,0 0-128 0,-13 4 128 0,-3 0-128 16,-4 0 0-16,-5-1 128 0,-3 2 0 0,0 2-128 0,-5 0 192 0,2-1-64 16,-2 4-128-16,-3-4 160 0,-1-1-160 15,2 1 160-15,0-2-160 0,3 1 0 0,2 4 0 0,-1-1 0 16,1 1 0-16,3-4 0 0,3 1 0 0,4 1 0 16,1-2 0-16,5-1 0 0,3-1 0 0,11-3 0 15,0 0 0-15,0 0 0 0,0 0 0 0,0 0-176 16,0 0-368-16,0 0-80 15,0 0-16-15,14-3 0 16,3-1-1920-16,-2-1-400 0,-1-7-80 0</inkml:trace>
  <inkml:trace contextRef="#ctx0" brushRef="#br0" timeOffset="5386.1">23162 5263 10303 0,'0'0'448'0,"0"0"112"0,0 0-560 0,-1-5 0 15,-1-3 0-15,-1 3 0 0,-1-4 816 0,0 2 48 16,-1 0 16-16,-1-2 0 0,-2 3 16 0,1-3 0 16,-2 0 0-16,0-2 0 0,-2 2-304 0,-2-4-48 15,-2 0-16-15,-3-1 0 0,-1 2-272 0,-3-4-48 16,-1 0-16-16,-1-2 0 0,-3-1 64 0,-2-1 16 16,-3 1 0-16,-2 0 0 0,-2 1 96 0,-2 1 16 15,-2 1 0-15,-4 1 0 0,-1-2 16 0,-5 2 16 0,-5-1 0 16,-22-1 0-16,6 4-64 0,3 3-16 0,5 5 0 0,-2 0 0 15,-2 2-128-15,-5 2-16 0,-3-2-16 0,-2 2 0 16,-2 1-48-16,-1 3 0 0,-1 0 0 0,-1 4 0 16,1-3 48-16,1 1 0 0,0 4 0 0,2 1 0 15,2 6-176-15,0 1 0 0,1-3 0 0,2 4 128 16,3-1 112-16,2 5 16 0,-1 2 0 0,3 3 0 0,-1 2-128 16,2-1 0-16,0 4-128 0,3 2 192 15,2-1-64-15,0 3 0 0,3 2-128 0,2 1 192 0,1 8-192 0,0-2 176 16,2 2-176-16,4 5 160 0,1 4-160 0,1 1 128 15,4 3-128-15,1-1 128 0,3-1-128 0,4 1 0 16,2 4 144-16,3 2-144 0,0 3 0 0,6 1 128 16,5-1-128-16,4-1 0 0,1-3 0 0,4 2 144 15,8-3-144-15,2 0 0 0,5 5 160 0,2-7-160 16,1 1 128-16,7-4-128 0,4-5 192 0,3-3-64 16,1-1 0-16,4 0 0 0,1 1 0 0,7-2-128 15,4-3 192-15,4 0-64 0,0-3 160 0,4-1 32 16,6-4 0-16,3-3 0 0,4-1 192 0,4-2 64 15,2-6 0-15,4 3 0 0,6-6-128 0,0-2-32 16,1-3 0-16,2-2 0 0,2-5-160 0,5-1-48 16,-1-3 0-16,3-3 0 0,0-6-64 0,2-1-16 15,-1-1 0-15,4-5 0 0,4 3 0 0,0-7 0 16,-3-2 0-16,4 1 0 0,3-1-128 0,-2-2 0 16,-3-5 0-16,-2 1 128 0,-1-2-128 0,0 0 0 15,0 1 0-15,-2-1 0 0,-3-5 128 0,-3-3-128 16,-4 0 0-16,1-5 128 0,3-1 16 0,-4-3 0 0,-3-3 0 0,-3-2 0 15,-3-5-144-15,-3 1 0 0,-3-3 0 0,-2-4 128 16,-4-4 0-16,-4-5-128 0,-3 0 192 0,-9-3-64 16,-5-3-128-16,-6-2 192 0,-5-1-192 0,-6 0 192 15,-6-5 192-15,-7 5 32 0,-5 4 16 0,-5 2 0 16,-4-1 64-16,-7 6 16 0,-7-4 0 0,-6 6 0 0,-6-2-256 16,-4 6-64-16,-5 2 0 0,-8 3 0 15,-11-1-192-15,-3 1 144 0,-3 2-144 0,-6 0 128 0,-4 3-128 0,-1 2 0 16,-3-1 144-16,-3 6-144 0,-4 3 0 0,-1 5 0 15,-1 3 0-15,-2 4 0 0,-1-2 0 0,-2 5-160 16,0-2 160-16,3 6-208 16,3 6-1488-16,1 1-288 0,-1 0-64 0,3 6-14640 0</inkml:trace>
  <inkml:trace contextRef="#ctx0" brushRef="#br0" timeOffset="10591.39">24989 6085 13759 0,'0'0'608'0,"0"0"128"0,0 0-592 0,0 0-144 0,0 0 0 0,4 10 0 0,-4-10 1104 0,0 0 192 16,0 0 48-16,0 0 0 0,10 4-128 0,1-5-32 15,1-4 0-15,2-1 0 16,2-5-192-16,0 2-32 0,0-3-16 0,2 2 0 0,1-3-464 0,0-1-96 15,-1 4 0-15,0-2-16 0,0 0-224 0,-1 3-144 16,-3-3 192-16,-1 5-192 0,-2-6 0 0,-2 8 0 16,-9 5 0-16,0 0 0 0,0 0 0 0,9 6 0 15,-5 7 0-15,0 5 0 0,-3 5 0 0,-1 8 0 16,-1 4 0-16,1 5 0 0,-1 4 0 0,-2 4 128 16,-1 5-128-16,0-1 0 0,-1-1 192 0,-1-4-192 15,-3-1 192-15,0-8-192 0,2-6 352 0,-2 0-32 16,-2-6-16-16,3-4 0 0,1-7 336 0,3-3 80 15,2-2 16-15,2-10 0 0,0 0 48 0,0 0 16 16,8-10 0-16,2-6 0 0,2-4-32 0,1-7 0 16,4 1 0-16,-1-6 0 0,1 0-448 0,-1 0-112 0,2-7-16 0,1 0 0 15,1-2-192-15,3 0 128 16,0-2-128-16,1 4 0 0,4 4 0 0,2 5 0 16,1 3 0-16,1 4 0 0,0 5 0 0,-4 6 0 15,-3 2 0-15,-1 4 0 0,-2 5 0 0,-3 4-192 16,-4 1 192-16,1 3-160 15,-2-1-1264-15,-2 6-256 0,-3-2-48 0,-2 0-13504 0</inkml:trace>
  <inkml:trace contextRef="#ctx0" brushRef="#br0" timeOffset="10925.99">26250 6135 19295 0,'-13'4'848'0,"13"-4"176"0,0 0-816 0,0 0-208 16,0 0 0-16,0 9 0 0,0-9 1344 0,12 6 208 16,3-4 48-16,-1-2 16 0,2-1-544 0,5-1-112 15,2-5-32-15,3 1 0 0,4 1-448 0,1-4-96 16,4 3 0-16,0-3-16 0,1 1-224 0,0 0-144 16,-1 2 192-16,-2 2-192 15,-2-1-1760-15,-8 0-464 0</inkml:trace>
  <inkml:trace contextRef="#ctx0" brushRef="#br0" timeOffset="11080.37">26255 6441 12895 0,'-23'7'1152'0,"13"1"-928"0,2 3-224 0,8-11 0 15,0 0 2416-15,5 12 432 0,-5-12 96 0,16 12 0 16,5-3-1232-16,-4-4-256 0,2 0-48 0,5-3-16 16,2-2-496-16,7 0-112 0,2 0-16 0,3 0 0 15,3-1-320-15,1 0-64 0,0 1 0 0,-1 0-16 16,-2 0-2352-1,-2 0-448-15</inkml:trace>
  <inkml:trace contextRef="#ctx0" brushRef="#br0" timeOffset="11611.27">28078 5535 14735 0,'0'0'1312'0,"0"0"-1056"16,0 0-256-16,0 0 0 0,0 0 1440 0,0 0 224 15,0 0 64-15,-4 10 0 0,0-1-352 0,-1 5-64 16,0 5-16-16,-3 3 0 0,2 4-528 0,-2 2-128 16,0 5 0-16,0 2-16 0,0 2-176 0,2 1-48 15,0 1 0-15,1 2 0 0,-1-2-208 0,4 1-32 16,-1-2-16-16,1-1 0 0,-1-3-144 0,1-1 0 15,0-3 0-15,1-7 0 16,1-2-848-16,-1-5-48 0,0-2-16 0,-2-1-7344 16,1-6-1456-16</inkml:trace>
  <inkml:trace contextRef="#ctx0" brushRef="#br0" timeOffset="11781.81">27667 5981 24239 0,'0'0'1072'0,"0"0"224"0,0 0-1040 0,16 1-256 16,1-1 0-16,4 3 0 0,0 2 784 0,6-5 112 16,3-3 0-16,2 2 16 0,4-1-208 0,-1 0-64 0,2 0 0 0,1 1 0 15,1 2-336-15,-3 3-80 0,0 2-16 0,-2 0 0 32,-3-1-2432-32,-3 3-480 0</inkml:trace>
  <inkml:trace contextRef="#ctx0" brushRef="#br0" timeOffset="11942.4">27736 6381 21183 0,'-8'7'1888'0,"2"-3"-1504"16,6-4-384-16,0 0 0 0,0 14 1120 0,2-7 160 15,5 2 16-15,3-4 16 0,5 2-368 0,3-1-80 16,1-2-16-16,7-4 0 0,2-3-256 0,2-3-48 16,2 1-16-16,0 2 0 15,1 2-960-15,2 2-192 0,1 2-32 0,1-3-12400 0</inkml:trace>
  <inkml:trace contextRef="#ctx0" brushRef="#br0" timeOffset="12293.34">29059 5890 23039 0,'0'0'1024'0,"-2"-11"192"0,-3 4-960 0,5 7-256 0,0 0 0 0,-11-2 0 16,2 4 720-16,-1 2 112 0,0 6 0 0,-1 5 16 15,-3 7-208-15,-2 0-32 0,0 6-16 0,-2 0 0 16,-1 4 16-16,1 5 0 0,2 2 0 0,2 1 0 15,2 0 48-15,2-3 16 0,4 0 0 0,2-2 0 16,3-1-224-16,3-5-64 0,3-1 0 0,3-8 0 0,1-2-112 0,2-3-16 16,2-4-16-16,2-2 0 0,3-3-48 0,0-1 0 15,0-3 0-15,-1-7 0 0,3-3-192 0,-1-4-192 16,-2-3 48-16,2 0 0 16,1-2-2384-16,-4-5-480 0</inkml:trace>
  <inkml:trace contextRef="#ctx0" brushRef="#br0" timeOffset="12433.32">29041 5570 19343 0,'-14'-12'1728'0,"7"5"-1392"0,-1 2-336 0,2-2 0 0,6 7 2304 0,-7-5 400 0,7 5 80 0,0 0 16 16,-8-2-1792-16,8 2-368 0,0 0-64 0,0 0 0 16,0 0-576-16,0 0 0 15,0 0-240-15,0 0-9008 0,0 0-1808 0</inkml:trace>
  <inkml:trace contextRef="#ctx0" brushRef="#br0" timeOffset="13027.03">29676 6446 21183 0,'-10'21'944'0,"4"-7"192"0,1 2-912 0,4 1-224 0,-1-3 0 0,3 2 0 0,1-2 752 0,5-1 96 16,-7-13 32-16,11 6 0 0,1 1-224 0,0-9-32 15,2-4-16-15,2-4 0 0,1-7-256 0,1-1-48 16,0-2-16-16,1-4 0 0,1 0-32 0,1-2 0 16,-2-3 0-16,-1-4 0 0,-5-4-32 0,1-1-16 15,-1 1 0-15,-1 3 0 0,-2 3 32 0,0 9 0 16,-1 1 0-16,-3 6 0 0,-2 3-96 0,-4 12-16 15,0 0 0-15,0 0 0 0,5 14-128 0,-4 4 192 16,2 3-192-16,-1 4 192 0,1 2-192 0,1 4 0 16,-2 3 0-16,1-1 0 0,-1-3 0 0,1 3 0 0,0-2 0 15,0-7 0-15,0-3 0 0,1-8 0 0,0 1 0 16,1-2 0-16,1-6 0 0,2-4 0 16,0 0 160-16,3-6-160 0,0 1 496 0,1-7-16 15,0-1 0-15,2-7 0 0,0-5-48 0,-1-1-16 0,-2-5 0 0,0-1 0 16,-3-3-208-16,0-3-32 15,-2-6-16-15,-1-3 0 0,1-6-160 0,-3-5 160 16,1-6-160-16,0-3 160 0,0-6-160 0,0-3 0 0,-2 1 0 0,7 3 0 16,0 4 0-16,0 6-192 0,0 6 64 0,1 7 128 15,1 9-192-15,2 4 192 0,1 6-192 0,3 3 192 16,2 6-192-16,0 1 192 0,-1 2-192 0,2 8 192 16,0-3-176-16,3 8 176 0,1-4-128 0,3 3 128 15,0 1 0-15,3 0-128 0,3-1 128 0,7-1 0 16,0 1 0-16,9 2 0 0,4 1 0 0,7-1 0 15,2-3 0-15,3 0 0 0,1 1 0 0,3 1 0 0,2 1 0 16,4 1 0-16,2-2 0 0,0-2 0 0,-2 3 0 16,-4-1 0-16,-5 2 0 0,-1 0 0 0,-6-2 0 15,-3 1 0-15,-7-2 0 0,-6 3 0 16,-6-1-1280-16,-8 1-320 0,-5-2-64 0</inkml:trace>
  <inkml:trace contextRef="#ctx0" brushRef="#br0" timeOffset="13631.29">31486 5799 3679 0,'0'0'320'0,"0"0"-320"15,0 0 0-15,0 0 0 0,0 0 5456 0,-9 3 1024 0,-1 1 208 0,-3 2 32 16,-2 0-4784-16,-7 1-960 16,-2 0-192-16,-1 0-32 0,-6 3-432 0,1 0-96 15,-4 4-16-15,1 3 0 0,2 0-32 0,1 1-16 0,4 0 0 0,0 0 0 16,3 0 32-16,3 1 16 0,2 2 0 0,6 1 0 16,1 1 64-16,8-2 16 0,0 2 0 0,7 3 0 15,2-6 112-15,4 0 32 0,4-1 0 0,3 0 0 16,2 0-128-16,3 2-32 0,2 3 0 0,0-4 0 15,3-1-144-15,2 2-128 0,-4-2 192 0,3 4-192 16,-2 7 144-16,-2-3-144 0,-5 1 0 0,-1 2 144 0,-3-3-144 16,-4 3 0-16,-3 0 0 0,-4-1 0 15,-4 1 256-15,-3-2-48 0,-2-1 0 0,-5-1 0 16,-3-1 96-16,-2-1 16 0,-3-2 0 0,-1 1 0 0,-4-4-48 0,-1-2 0 16,0-4 0-16,-1 0 0 0,-1-2-112 0,2-6-32 15,1 0 0-15,3-5 0 0,-2-1 0 0,2-5-128 16,1-8 192-16,1-1-64 0,1-4-128 15,2-4 160-15,2-7-160 0,5-4 160 0,1-8-32 0,5-4-128 16,3-1 192-16,4-5-64 0,4-1-128 0,4-2 0 16,4 1 0-16,6-1 128 0,1 3-128 0,3 1 0 15,5 4 0-15,3 2 0 0,4 2 0 0,1 3 192 16,1 5-64-16,2 5 0 0,-2 3 32 0,0 4 0 16,-2 2 0-16,-3-1 0 0,-6 2 144 0,-2 3 16 0,0 4 16 15,-6 1 0-15,-5-2-64 0,-3 0-16 16,-3 4 0-16,-6-3 0 0,-3 0-48 0,-3 2-16 15,-5-5 0-15,-5 4 0 0,-4 3-192 0,-6-1 128 16,-7 3-128-16,-7-3 0 16,0 4-272-16,-7-2-160 0,-4 2-16 0,-6 3-16 15,0 1-1920-15,0 0-384 0,1 2-80 0</inkml:trace>
  <inkml:trace contextRef="#ctx0" brushRef="#br0" timeOffset="16032.02">14857 8948 7359 0,'-1'-8'656'0,"1"8"-528"16,0 0-128-16,-3-8 0 0,2 2 2368 0,0-3 432 15,1 0 80-15,0 2 32 0,0 7-1024 0,0 0-208 16,0 0-32-16,-2-8-16 0,2 8-496 0,0 0-112 15,0 0 0-15,0 0-16 0,-6 1-496 0,-4 3-80 16,-2 3-32-16,-2 4 0 0,-3 7-176 0,-5 1-32 16,-3 1-16-16,-5 3 0 0,0 2 16 0,-5 3 0 15,-3-2 0-15,0 4 0 0,0 2-64 0,1-1 0 16,2-1 0-16,0 1 0 0,2-6-128 0,8 0 192 0,2-4-192 0,8-2 192 16,3-3-64-16,3-3-128 0,7 0 192 0,3-2-64 15,4-4 32-15,5-1 0 0,6 0 0 16,4-4 0-16,4-1 96 0,7 0 32 0,3 0 0 0,5 2 0 15,4-2 16-15,5 0 0 16,-1-1 0-16,0 6 0 0,-3-3-304 0,-13 1 0 0,0 0 0 0,2 1 0 16,-2-1 0-16,-2-2-144 15,-2 4 144-15,-3-3-128 0,-2 1-32 0,-5-1 0 0,-1-1 0 0,-5-2 0 32,-3 2-1952-32,-8-2-400 0,0 0-80 0</inkml:trace>
  <inkml:trace contextRef="#ctx0" brushRef="#br0" timeOffset="16430.66">14448 9273 15663 0,'-18'-1'688'0,"9"0"144"0,0-1-656 0,9 2-176 0,0 0 0 0,0 0 0 0,0 0 1360 0,0 0 240 16,0 0 64-16,0 0 0 0,14-4-704 0,5-3-128 16,5-1-16-16,7 2-16 0,7-2 32 0,6 2 16 15,6-4 0-15,-9 5 0 0,3-4-288 0,4 0-64 16,6-1-16-16,2 2 0 0,2-2-240 0,2 2-48 15,1-2-16-15,-1 1 0 0,-2 0-176 0,-2 3 192 16,-4-2-192-16,-4 1 192 0,-3 2-192 0,-4 3 160 0,-3 1-160 0,-1 1 160 16,-4 3-160-16,-3 0 0 15,-1 4 0-15,-6 3 0 0,-4 0 0 0,-3 3 0 16,-5 6 0-16,-3 6 0 0,-6-1 0 0,-3 4 0 0,-3-1 144 0,-2 4-144 16,1 0 192-16,-2-3-16 0,1 2-16 0,1-6 0 15,1 1 224-15,3-3 64 0,3-3 0 0,5-1 0 16,2-4 112-16,5-3 16 0,1-1 16 0,4 2 0 15,4-6-48-15,2-1-16 0,2-2 0 0,1-5 0 16,2-1-240-16,2-1-48 0,1-8-16 0,16-3 0 16,-2 2-224-16,-5 1 176 0,-3 1-176 0,2 1 160 15,-1-2-160-15,0-1 0 0,-2 1 0 0,-13 4 0 16,2 0 0-16,2-2 0 0,-1 2 0 0,4-1 0 16,0 3-480-16,-1 2 32 15,1-2 0-15,0 2-10512 0,-1 0-2096 0</inkml:trace>
  <inkml:trace contextRef="#ctx0" brushRef="#br0" timeOffset="16895.25">16860 8856 19343 0,'-9'-11'1728'0,"5"4"-1392"0,-1 0-336 0,5 7 0 16,0 0 1040-16,0 0 144 15,-3 11 32-15,-1 6 0 0,0 4-496 0,1 7-80 0,0 2-32 0,-2 3 0 16,-2 3-112-16,1 1-32 0,-6 3 0 0,2-2 0 15,-1 1 0-15,-2-1 0 0,-1-1 0 0,0-1 0 16,4-3-160-16,-2-1-48 0,1-8 0 0,3-5 0 16,3-6-64-16,5-13-32 0,0 0 0 0,0 0 0 15,0 0 528-15,13-8 96 0,2-3 32 0,2-7 0 16,2-4-48-16,2-5-16 0,2-1 0 0,0-2 0 16,-2-2-512-16,-1 2-112 0,-1-1 0 0,-1 2-128 0,0 4 128 0,-1 3-128 15,0 9 0-15,-1 0 0 0,0 3 0 0,-2 5 0 16,-2 4 0-16,0 6 0 0,1 6 0 0,-2 9 0 15,-2 5 0-15,-2 2 0 0,0 2 0 0,-1 1 0 16,-2 3 0-16,-1 1 0 0,-2 0 0 0,1 0 0 16,1 0-160-16,1-3 160 15,0-4-2192 1,2-4-368-16,2-2-80 0,3-4-6608 0,2-5-1312 0</inkml:trace>
  <inkml:trace contextRef="#ctx0" brushRef="#br0" timeOffset="17179.24">17664 8789 11967 0,'0'0'1072'0,"0"0"-864"16,-8 4-208-16,-2 3 0 0,-2 1 2896 0,-2 6 544 15,-2 5 96-15,-3 4 32 0,-4 4-2176 0,0-1-432 16,-4 5-96-16,1 0-16 0,-4 1-400 0,5-2-64 16,0 0-32-16,0 1 0 0,1-6 288 0,5-2 48 15,6-4 16-15,8-1 0 0,4-4-288 0,6-2-48 16,5-4-16-16,0-3 0 0,4-4-16 0,4-2 0 15,4-4 0-15,1-1 0 0,5-7-16 0,2-2 0 16,3-6 0-16,-2 0 0 0,-1 0-128 0,1-1-48 0,-1-3 0 16,0 2 0-16,-5-2 16 0,0-3 0 15,-4 3 0-15,-3-1 0 0,-4 5 0 0,-3 0 0 0,-3 2 0 16,-5 3 0-16,0 0-160 0,-4 2 0 0,-2 4 0 0,-5-2 0 16,-4 0-2176-1,-1 5-320-15,-9-9-64 0,2 4-16 0</inkml:trace>
  <inkml:trace contextRef="#ctx0" brushRef="#br0" timeOffset="17382.63">18279 7790 29775 0,'0'0'1312'0,"0"11"288"0,0-1-1280 0,-3 8-320 15,-1 6 0-15,-3 4 0 0,-3 5 192 0,-3 5 0 16,-1 6-16-16,0 3 0 0,-1 7 64 0,-2 6 16 15,1 1 0-15,-2 5 0 0,-1 4 32 0,1 4 16 16,-1-2 0-16,1 3 0 0,2 2-304 0,2-2-192 16,5-6 16-16,-3 19 16 15,3-20-3296-15,4-15-672 0</inkml:trace>
  <inkml:trace contextRef="#ctx0" brushRef="#br0" timeOffset="17532.72">18009 8701 29423 0,'0'0'1296'0,"0"0"288"0,9-1-1264 16,1 0-320-16,4-1 0 0,3 2 0 0,2 0 688 0,5 0 80 0,2-1 0 15,5 0 16-15,5-3-464 0,6 0-112 0,5 3-16 0,0 0 0 32,-1-1-1520-32,-2-1-304 0</inkml:trace>
  <inkml:trace contextRef="#ctx0" brushRef="#br0" timeOffset="17969.91">20243 8573 11967 0,'-16'-3'1072'0,"-1"1"-864"16,-1-5-208-16,-4 4 0 0,-2-3 2624 0,-1 6 496 16,-3 2 80-16,-3 4 32 0,-4 3-1936 0,-1 0-384 15,-5 2-80-15,2 2 0 0,-2-2-336 0,8 6-64 16,6 2-16-16,10 0 0 0,7 3 80 0,4-3 16 0,6 0 0 0,8 0 0 15,5-1-288-15,5 1-48 0,2 0-16 0,4 0 0 16,3-3 48-16,2 2 16 16,3 3 0-16,-3-4 0 0,-4 1-16 0,0-1 0 15,-4-3 0-15,0-2 0 0,-9 4 64 0,-2 1 16 16,-2 0 0-16,-3-2 0 0,-5 0 192 0,-5-2 32 0,-4 4 16 0,-2-5 0 16,-7 1-96-16,-6 0-32 0,-5-6 0 0,-3 4 0 15,-4-8-208-15,-1 0-32 0,-2-3-16 0,3-3 0 16,4-4-304-16,6-2-64 0,3-3-16 0,5 1-10560 15,4-3-2112-15</inkml:trace>
  <inkml:trace contextRef="#ctx0" brushRef="#br0" timeOffset="18159.59">20727 8591 18431 0,'0'0'1632'0,"-3"10"-1312"16,0 1-320-16,-1 6 0 0,0 2 1808 0,0 5 304 16,0 0 48-16,-2 3 16 0,-3 2-1216 0,-2 1-224 15,-2 0-48-15,-7 14-16 0,-1-2-368 0,1 0-80 16,2-5-16-16,0-7-8832 16,2-2-1760-16</inkml:trace>
  <inkml:trace contextRef="#ctx0" brushRef="#br0" timeOffset="18701.18">21308 8554 24879 0,'-5'5'2208'0,"-2"4"-1760"0,0 1-448 0,-1 6 0 0,-1 6 608 16,-1 2 32-16,-1-1 16 0,-3 4 0 15,0-2 16-15,-2 3 0 0,0-1 0 0,-7 11 0 0,3-1-288 0,2-7-64 16,1-4-16-16,5-3 0 0,0-7-128 0,2-4-32 16,1-1 0-16,3-7 0 0,6-4 208 0,0 0 32 15,0 0 16-15,6-9 0 0,4-5 64 0,0 0 16 16,6-4 0-16,-1-1 0 0,5-1-160 0,1-4-16 15,2 1-16-15,1 0 0 0,0-5-288 0,1 2 0 16,-1-3 128-16,2 4-128 0,1-4 0 0,-1 6 128 16,0 4-128-16,-1 2 0 0,-1 2 0 0,-2 7 0 15,-2 1 0-15,-2 5 0 0,-3 6 0 0,-2 5 0 16,-2 1-160-16,-3 7 160 0,-2 4 0 0,-4 3-144 16,-4 2 144-16,-7 16 0 0,-2-5 0 0,-3-4 0 15,0-4 0-15,-1-1 0 0,0-8 0 0,3-2 0 16,1-9 0-16,2 0 0 0,9-9 176 0,0 0-176 15,0 0 192-15,0 0-192 0,1-5 320 0,4-7-64 16,4 0 0-16,2-1 0 0,5-2-96 0,-1-2-32 16,4-2 0-16,1 0 0 0,2 0-128 0,1 2 0 15,0 2 0-15,-2 0 0 0,1 3 0 0,0 5 0 0,-1 2 0 16,0 3 0-16,-2 6 0 0,-2 4-144 0,0 5 144 16,-3 3 0-16,-3 2-144 0,-2 1 144 0,-2 1 0 0,-2 3-144 15,-3 3-160-15,-1-5-16 0,1 1-16 0,-4 8-15664 16</inkml:trace>
  <inkml:trace contextRef="#ctx0" brushRef="#br0" timeOffset="19135.16">22645 8428 28559 0,'-14'1'2544'0,"14"-1"-2032"16,-9-1-512-16,0 5 0 0,3 6 528 0,-4 1 16 15,2 6 0-15,-3 2 0 0,-1 4-96 0,0 0-32 16,-4-2 0-16,2 8 0 0,-2 1-96 0,-1 0 0 16,-2 3-16-16,0 0 0 0,0 0-48 0,0-2-16 15,-1-2 0-15,1 3 0 0,-2-2-112 0,6 1 0 16,1-6-128-16,3-9 192 0,2-6-192 0,4-4 128 15,5-6-128-15,0 0 0 0,0 0 320 0,0 0-16 16,9-10-16-16,4-7 0 0,4-4 160 0,3-5 16 16,3 1 16-16,3-3 0 0,2 3-256 0,1-5-48 0,0-1-16 15,0 0 0-15,1-1-160 0,-1 0 0 16,0 5 0-16,0-3 128 0,-1 4-128 0,0 3 0 0,-1 2 0 0,0 7 0 16,-3 8 0-16,-3 3 0 0,-2 6-144 0,-2 3 144 15,-4 8 0-15,-3 4-192 0,-4 1 192 0,-2 8-160 16,-4-2 160-16,-4 5 0 0,-5-5 0 0,-2 3-128 15,-6 0 128-15,-2 0 0 0,-4-4 0 0,0-1-128 16,1-1-240-16,0-10-32 16,2-2-16-16,2-5 0 0,0-2-1488 15,7-4-288-15,0-7-64 0,6-7-11376 0</inkml:trace>
  <inkml:trace contextRef="#ctx0" brushRef="#br0" timeOffset="19332.16">23692 7885 11055 0,'0'0'976'0,"-5"8"-784"16,2 3-192-16,-1 1 0 0,-5 2 3776 0,0 5 720 15,-5 6 144-15,-1 3 32 0,-4 5-2880 0,-4 5-576 16,-5 3-128-16,-1 3 0 0,-3 0-272 0,0 3-48 16,-1 3-16-16,2 3 0 0,1 1-256 0,-2 2-48 15,4 0-16-15,-7 23 0 0,5-13-432 0,9-4 0 16,4-3 0-16,5-8 0 15,1-6-2640-15,6-8-624 0,4-6-112 0</inkml:trace>
  <inkml:trace contextRef="#ctx0" brushRef="#br0" timeOffset="19514.64">23792 8716 25791 0,'-3'14'2304'0,"-1"2"-1856"0,2 1-448 16,-3 5 0-16,-2 1 640 0,0 5 16 0,-1 0 16 0,-1 0 0 16,-1-4-144-16,0 3-16 0,0-6-16 0,1 3 0 15,-1-1-1376-15,-2-4-272 0,3-1-48 0</inkml:trace>
  <inkml:trace contextRef="#ctx0" brushRef="#br0" timeOffset="19847.88">25175 7890 29423 0,'-14'-32'1296'0,"9"20"288"0,-3-1-1264 0,-1 0-320 16,-4 2 0-16,1 3 0 0,-5-1 464 0,-2 4 48 15,-3 3 0-15,-3 2 0 0,-3 1-336 0,-5 5-176 16,0 4 192-16,-17 12-192 0,3 7 128 0,2-1-128 16,-2 4 0-16,-1 4 0 0,0 3 144 0,1 7-144 15,0 10 0-15,1 2 144 0,3 6-144 0,2-1 0 16,5 6 144-16,1 1-144 0,7 1 0 0,5-4 0 0,3-3 0 16,6-7 0-16,4-9 0 0,2-1 0 0,6-6 128 0,-1-4-128 15,3-5 0-15,3-3 0 0,1-6 0 16,1-4 0-16,0-4 0 0,2-8-128 15,5-2 0-15,-1-4 0 16,1-6-2512-16,0-1-496 0</inkml:trace>
  <inkml:trace contextRef="#ctx0" brushRef="#br0" timeOffset="20010.54">24375 8680 21183 0,'0'0'1888'0,"0"0"-1504"0,0 0-384 0,0 0 0 0,0 0 1360 0,6 10 208 0,1-4 32 0,2 2 16 0,1-1-656 0,1 0-144 16,2-2-32-16,1 1 0 0,0-3-352 0,1 0-80 15,2 0-16-15,-1 0 0 0,2 0-208 0,1-1-128 16,0-4 128-16,0 1-128 0,-1-3 0 0,0 2 0 16,-2-2-192-16,2 3-9024 15,-1-6-1808-15</inkml:trace>
  <inkml:trace contextRef="#ctx0" brushRef="#br0" timeOffset="20235.27">25328 8357 17503 0,'2'7'1552'0,"-4"3"-1232"16,1 3-320-16,-1 0 0 0,-2 3 2240 0,-1 5 400 0,-2 4 80 15,-2-1 16-15,-1 3-1312 0,-4-3-256 0,-1 2-48 0,-3-1-16 16,0 0-528-16,-1 2-128 0,0-1 0 0,0-1-16 15,0-2-304-15,1-3-128 0,1 1 128 0,3-4-128 16,1 0-1792-16,3-3-448 16,1-5-96-16</inkml:trace>
  <inkml:trace contextRef="#ctx0" brushRef="#br0" timeOffset="20577.46">25819 8613 23039 0,'8'-3'2048'0,"1"-1"-1648"15,0-4-400-15,3 2 0 0,1 1 1872 0,1-3 304 16,1 0 48-16,0 2 16 0,-2-3-1472 0,0 2-272 16,-2-5-64-16,-1 3-16 0,-2-2-272 0,-3-2-144 15,-2 3 160-15,-5-3-160 0,-1-2 0 0,-4 4 128 16,0 2-128-16,-5 2 0 0,-2 2 0 0,-4 5 0 15,-2 5 0-15,-2 2 0 0,-3 7 0 0,-4 2-128 16,-4 3 128-16,-2 3 0 0,1 3 0 0,-1 3 0 16,3 0 192-16,1 1-48 0,6-1 0 0,2-2 0 15,5 3 0-15,5-5 0 0,5 0-144 0,4 0 0 0,4-4 0 0,5-3 0 16,4 0 0-16,3-7-176 0,5 0 16 16,8-6 0-1,5-1-1920-15,3-5-384 0</inkml:trace>
  <inkml:trace contextRef="#ctx0" brushRef="#br0" timeOffset="20965.53">26854 8471 24879 0,'-24'-5'2208'0,"12"5"-1760"0,-3 3-448 0,-4 0 0 0,-3 4 752 0,-2-1 64 0,-4 3 16 0,-1 4 0 15,1 3-32-15,0 2 0 0,0 1 0 0,1 0 0 0,2 3-224 16,1-3-64-16,1 0 0 0,4 0 0 0,4-1-288 0,3-2-64 16,3-1-16-16,4-3 0 0,4-1-144 0,5-4 0 15,6-1 144-15,4-3-144 0,2-5 128 0,6-3-128 16,3-2 128-16,6-7-128 0,2-2 192 0,8-4-16 16,1 0-16-16,-1-3 0 0,0-5-160 0,0 2 192 15,-2-4-192-15,-1-4 192 0,-1-4-32 0,0-2 0 16,-1-7 0-16,-2-2 0 0,0-6-160 0,2-5 160 15,1-3-160-15,0-9 160 0,0-6-160 0,1 0 128 0,-3-2-128 0,1 8 128 16,-7 5-128-16,-3 10 128 16,-6 13-128-16,-2 8 128 0,-6 6 256 0,0 11 64 15,-6 7 0-15,-6 12 0 0,0 0-128 0,-2 15 0 16,-5 13-16-16,-3 7 0 0,-4 4-304 0,-4 11 0 16,-3 4 0-16,-2 5 0 0,-1 0 0 0,-3 8 0 0,-2 3 0 0,-1 3 0 15,3 0 0-15,-3-1 0 16,2-1 0-16,3 0 0 15,1-1-2016-15,2-6-512 0,3-9-96 0,-6 8-11840 0</inkml:trace>
  <inkml:trace contextRef="#ctx0" brushRef="#br0" timeOffset="21123.16">26344 7819 35007 0,'-11'-5'3120'0,"11"5"-2496"0,-3-6-496 0,3 6-128 15,0 0 960-15,0 0 160 0,6 8 32 0,0-4 16 16,-6-4-640-16,8 5-128 0,1 2-16 0,0-3-16 16,-1-2-1104-16,-2 2-224 0,-6-4-32 0</inkml:trace>
  <inkml:trace contextRef="#ctx0" brushRef="#br0" timeOffset="21288.33">24385 7889 35007 0,'-24'6'3120'0,"-1"6"-2496"16</inkml:trace>
  <inkml:trace contextRef="#ctx0" brushRef="#br0" timeOffset="22215.1">1115 9051 11967 0,'0'-16'528'0,"0"16"112"0,6-8-512 15,-1 0-128-15,3 3 0 0,-1-3 0 0,6 3 896 0,-3 1 160 16,1-3 32-16,-1 3 0 0,2 3-496 0,4-2-80 16,0 3-32-16,5-1 0 0,4-1 192 0,4 2 32 15,4 3 16-15,8-2 0 0,6 2-64 0,5-2-16 16,4 0 0-16,6-1 0 0,4-1 96 0,7 2 16 16,6 4 0-16,7-2 0 0,6-4-240 0,4 1-32 15,1 0-16-15,8 4 0 0,8 1-144 0,2-2-48 16,-3-3 0-16,6 4 0 0,8 0 112 0,2-3 0 15,1-2 16-15,5 0 0 0,9 0 336 0,-2-3 64 16,1-1 16-16,7 0 0 0,3-3-112 0,1 3 0 16,-2 1-16-16,4-1 0 0,5-1-208 0,6 2-32 15,-1 3-16-15,0-3 0 0,0-5-192 0,3 2-48 16,4-1 0-16,2 1 0 0,4 5-64 0,-1-7-128 16,0 0 176-16,5-4-176 0,0 2 160 0,4-1-160 15,0 0 128-15,-1 3-128 0,0 0 128 0,2 2-128 16,0-3 0-16,1 5 128 0,3 3-128 0,0 0 160 15,-2 2-160-15,-1 0 160 0,1 2-160 0,0-1 160 0,1 3-160 0,1-4 160 16,-5-2-160-16,-6 1 0 0,-5 0 144 0,-3-3-144 16,2-2 0-16,-6-1 144 0,-9 1-144 0,-3-3 0 15,-8 3 208-15,0-3-64 0,-4 1-16 0,-9 2 0 16,-9-4 48-16,-6 2 0 0,0-3 0 0,-11 2 0 0,-7 0-176 16,-8 4 128-16,-5-4-128 0,-4 4 128 0,-4-3-128 15,-6 2 0-15,-3-1 0 0,-11 2 0 0,-9 3 0 0,-5-1 0 16,-5-1-224-16,-7 1 80 15,-8-6-2512-15,-8 2-496 0</inkml:trace>
  <inkml:trace contextRef="#ctx0" brushRef="#br1" timeOffset="25200.53">1534 11458 18543 0,'0'0'816'0,"0"0"176"0,-6-9-800 0,1 5-192 16,-2-2 0-16,-1-2 0 0,0 3 1136 0,3 0 176 15,0 1 32-15,5 4 16 0,0 0-288 0,0 0-64 16,-7 3-16-16,1 5 0 0,2 2-480 0,2 8-112 16,-1 7-16-16,3-3 0 0,1 4-128 0,2 9-48 15,1 5 0-15,0 23 0 0,-1 3-64 0,0-22-16 16,-2 6 0-16,2 4 0 0,-2 9-128 0,3 21 128 15,-2-13-128-15,3-12 128 0,2-12-128 0,0-5 0 16,2-12 0-16,4-9 128 0,0-5 112 0,-3-9 16 16,1-4 0-16,8-6 0 0,1-6 320 0,-7 3 64 15,3-9 0-15,9-13 16 0,1-3-176 0,-9 6-32 0,-1-1-16 0,9-14 0 16,-1-1-288-16,-2 4-144 16,-3 2 160-16,1-1-160 0,-5-1 128 0,-2 13-128 0,0-5 0 0,6-13 144 15,-2 5-144-15,-7 14 0 16,2 0 0-16,7-2 0 0,-2 4 0 0,-8 11 0 0,0 5 0 0,0 3 0 15,0 0 0-15,-1 6 0 16,1 2 0-16,3 14 0 0,-5 4 0 0,0 1 0 16,-1 7 0-16,-1 2 0 0,-2 4 0 0,-2-10 0 0,2 5 0 0,-2 18 0 15,0-3 0-15,0-6 0 0,1-7 0 0,-2-3 0 16,0-8 0-16,2-4 0 0,1-3 0 0,2-2 0 16,4 0 0-16,-2-2 0 0,1-7 0 0,1 0 0 15,1 0-544-15,1-6-144 0,1-3-16 16,1-7-14256-16</inkml:trace>
  <inkml:trace contextRef="#ctx0" brushRef="#br1" timeOffset="25518.08">3170 10828 35007 0,'0'0'3120'0,"0"0"-2496"15,0 0-496-15,0 0-128 16,0 0-1280-16,0 0-288 0,0 0-48 0,-6 9-16 0,-2 1 1296 0,-7 7 336 0,-4 8 0 0,-3 4 0 16,1 9 0-16,-5 5 0 0,-2 2 160 0,0 9-32 15,0 11 96-15,9-17 32 16,-1 11 0-16,1 7 0 0,-3 5-128 0,3 7-128 15,-2 6 176-15,2-2-176 0,-2 3 128 0,-3 39-128 16,8-19 0-16,4-16 0 0,3-15 128 0,4-8-128 16,5-10 0-16,6-10 0 0,5-4 0 0,1-11 0 15,2-4 0-15,4-5 0 16,1-6-1616-16,-2-6-240 0,3-4-32 0</inkml:trace>
  <inkml:trace contextRef="#ctx0" brushRef="#br1" timeOffset="25803.14">3879 11211 29487 0,'-2'-21'1296'0,"2"12"288"16,0 9-1264-16,0 0-320 0,0 0 0 0,0 0 0 0,0 0 304 0,-1 14 0 15,-6 6 0-15,1 7 0 0,-2 6 208 0,-6 12 64 16,-3 0 0-16,-3 7 0 0,0 4-80 0,2 8-16 15,1 3 0-15,-1 2 0 0,0 5-112 0,8-25-32 16,2 10 0-16,-3 27 0 0,3-5-160 0,3-4-48 16,4-9 0-16,3-5 0 0,5-10-128 0,2-10 0 15,1-8 0-15,2-9 128 0,1-4-128 0,5-9 0 16,-3-2-192-16,4-5 192 16,4-8-1136-16,-1-3-96 0,-4-7-32 0,-6 2-13392 0</inkml:trace>
  <inkml:trace contextRef="#ctx0" brushRef="#br1" timeOffset="25974.64">3526 11805 27647 0,'-16'1'1216'0,"16"-1"256"0,0 0-1168 0,0 0-304 16,10 2 0-16,4 0 0 0,6 2 1264 0,2 0 192 15,3-4 32-15,3 0 16 0,3-4-1136 0,2 0-240 0,3 0-128 16,4-2 160-16,2-3 16 0,2 1 0 0,2-4 0 0,2-1 0 31,3-1-1008-31,0 3-192 0,0-3-32 0</inkml:trace>
  <inkml:trace contextRef="#ctx0" brushRef="#br1" timeOffset="26318.8">4424 10723 22687 0,'13'-6'1008'0,"-1"2"208"0,1-3-976 0,2 0-240 16,1 3 0-16,3 2 0 0,3 3 144 0,2 6-16 15,3 7 0-15,1 2 0 0,-3 3 176 0,7 7 16 16,1 9 16-16,0 7 0 0,-2 4 48 0,0 8 0 15,4 7 0-15,-1 7 0 0,-2 4 208 0,-2 8 48 16,-2 9 16-16,-2 2 0 0,-3 3-176 0,-4 4-32 16,-7 1-16-16,-4 0 0 0,-2-6-48 0,-6-2 0 15,-7-6 0-15,-2-6 0 0,-5-6 48 0,-4-4 0 16,-1-4 0-16,-5-8 0 0,2-2-80 0,-3-3-16 0,-2-3 0 0,6-6 0 16,-1-4-336-16,4-5 0 0,0-7 0 0,3-5-10000 15,0-4-2000-15</inkml:trace>
  <inkml:trace contextRef="#ctx0" brushRef="#br1" timeOffset="26656.67">5945 11740 24639 0,'-18'0'1088'0,"8"3"240"0,10-3-1072 0,0 0-256 16,0 0 0-16,0 0 0 0,0 0 1136 0,0 0 160 15,8 9 48-15,2-5 0 0,1-1-560 0,6 0-96 16,-1-3-32-16,6 0 0 0,5-3-128 0,2 1-16 16,0-2-16-16,7-2 0 0,2-3-272 0,-1 4-48 0,0-2-16 0,-3 2 0 15,-1 1-160-15,-3 2 0 0,-4-1 0 0,-4 2-10208 32,-5 1-1920-32</inkml:trace>
  <inkml:trace contextRef="#ctx0" brushRef="#br1" timeOffset="26809.37">5990 12132 28911 0,'-11'15'1280'0,"10"-4"256"0,-1-2-1216 0,4 4-320 0,6-2 0 0,2 1 0 15,4 1 672-15,2-6 80 0,5 0 16 0,3-2 0 16,5-1-64-16,5-2 0 0,5-2 0 0,4 0 0 16,4-1-336-16,1-2-80 0,3 2-16 0,-1-4 0 15,-1-3-1184-15,1 3-240 0,-1 1-64 0</inkml:trace>
  <inkml:trace contextRef="#ctx0" brushRef="#br1" timeOffset="27704.61">8515 11538 8287 0,'0'0'736'0,"10"-5"-592"16,1-3-144-16,-3 3 0 0,-8 5 1264 0,9-5 208 0,3-2 64 0,-6 0 0 15,-6 7-272-15,7-9-48 16,-7 9-16-16,3-7 0 0,0-3-48 0,-3 3-16 16,0 7 0-16,0 0 0 0,-6-7-304 0,-3-2-64 0,-2 4-16 0,-3-2 0 15,1 3-240-15,-4 1-32 0,-2 0-16 0,-4-1 0 16,-4-1 48-16,-3 4 0 0,-3 1 0 0,-3 1 0 16,-1 0-144-16,0 7-32 0,1 1 0 0,-4 5 0 15,3 3-64-15,-2 4-16 0,1 6 0 0,-2 1 0 16,0 6 96-16,-1 6 16 0,-1 4 0 0,3 4 0 0,1 1 0 0,1 1 0 15,1 1 0-15,6 0 0 0,3 1-192 0,7-2-48 16,4-3 0-16,6-4 0 0,4-5-128 0,5-1 128 16,4-4-128-16,9-6 128 0,4-2 112 0,7-3 16 15,8-4 0-15,2-2 0 0,2-1-64 0,5-3-16 16,2-3 0-16,5-4 0 0,2 0-48 0,3 1 0 16,3-2 0-16,5-1 0 0,2-3-128 0,2-2 0 15,0 0 0-15,-1-2 0 16,-5-1-1328-16,-3 0-288 0,-4 0-64 0</inkml:trace>
  <inkml:trace contextRef="#ctx0" brushRef="#br1" timeOffset="27969.71">9195 12382 29887 0,'2'15'1328'0,"0"2"272"0,-1 5-1280 0,2 7-320 0,-1 6 0 0,-2 5 0 16,-2 3 1056-16,-2 4 160 0,-2 3 16 0,-3-3 16 0,-1-2-192 0,0 2-32 15,-3-5-16-15,0 0 0 16,-1 0-496-16,0-4-112 0,1-7-16 0,1-1 0 15,-1-2-896-15,7-2-176 0,-1 2-32 0,2-12-16048 16</inkml:trace>
  <inkml:trace contextRef="#ctx0" brushRef="#br1" timeOffset="31006.51">18847 5255 6447 0,'0'0'576'0,"0"0"-576"0,0 0 0 0,0 0 0 16,-3-9 1920-16,3 9 288 15,0 0 48-15,0 0 16 0,0 0-800 0,-6-5-144 0,1 0-48 0,5 5 0 16,0 0-416-16,-6 9-96 15,1 0 0-15,2 4-16 0,-1 2-240 0,4 5-32 16,-1 1-16-16,1 0 0 0,0 3-64 0,1 1-16 0,3 1 0 0,0-2 0 16,0 2-64-16,1 0-32 15,-1-3 0-15,1 0 0 0,-2-1 0 0,3-4 0 0,0-6 0 0,1 0 0 16,4-2 256-16,-1-4 48 0,0-3 16 0,3-1 0 16,-2 0 96-16,4-4 32 0,1-3 0 0,1-4 0 15,1-1-176-15,1-5-48 0,0-3 0 0,2-1 0 16,0-1-256-16,-2-1-64 0,-1 0-16 0,-1 2 0 15,-2 1-176-15,-1 3 192 0,-1 1-192 0,-2 1 192 16,-1 4-192-16,-1 2 0 0,-9 7 0 0,9-4 0 0,-9 4-368 16,0 0 0-16,0 0 0 0,0 0-9664 15,0 0-1936-15</inkml:trace>
  <inkml:trace contextRef="#ctx0" brushRef="#br1" timeOffset="31754.42">18974 5673 19807 0,'0'0'880'0,"0"0"176"0,0 0-848 0,0 0-208 16,0-11 0-16,4 2 0 0,-3-2 896 0,3 2 128 15,1-3 16-15,3-2 16 0,-1-5-288 0,2-1-64 16,4 2-16-16,0-3 0 0,-1-5-224 0,4 1-32 15,0-5-16-15,1 3 0 0,-2-5 32 0,1-1 0 16,2-2 0-16,1 1 0 0,0 1-160 0,3 2-32 16,1 1 0-16,1 2 0 0,3 3-112 0,-2 3-16 15,2 0-128-15,3 1 192 0,-2 2-192 0,2 2 0 16,-3 3 0-16,3 1 0 0,-5 0 0 0,3 1 0 0,3 1 0 0,-1-2 0 16,2 1 0-16,1 2 0 0,3-1 0 0,2 2 0 15,4-4 144-15,2 2-144 0,-2 1 128 0,3-3-128 16,2 0 0-16,-2 2 0 0,0-2 0 0,3 4 0 15,0-2 0-15,6-1 0 0,-1 3 0 0,4-2 0 16,4 2 0-16,0-4 0 0,0 1 0 0,-1 0 0 16,0-1 0-16,0 0 0 0,1 1 0 0,1 2 0 0,3-2 0 0,1 2 0 15,-3-4 0-15,0 0 0 0,-2 0-128 16,-2 2 128-16,0-2 0 0,-1 0 0 0,3 2 0 0,0 1 0 16,0-3-144-16,-2 4 144 0,-3 1 0 0,-1-3 0 15,-2 1 0-15,0-2 0 0,2 2 0 0,2 3 0 16,0-1 0-16,1 0 0 0,-2-2 0 0,-3 2 0 15,-2-2 0-15,0-1 0 0,2-1 0 0,-2 2 0 16,2 3 0-16,2-1 0 0,5 2 0 0,-2-3 0 16,-3 2 0-16,-3-2 0 0,-5 1 0 0,1-1 0 15,0 3 0-15,2-1 0 0,1 1 0 0,1 2 0 16,-1-3 0-16,2 2 0 0,3-4 0 0,-9 2 0 16,-2 1 0-16,-1 2 0 0,-1 1 0 0,1 2 0 15,-1-1 0-15,3 1 0 0,1 2 0 0,0 2 0 16,0-2 0-16,-2 1 0 0,0 1 0 0,-3 1 0 15,-1-2 0-15,-3-1 0 0,0-2 0 0,0 0 0 16,1-1 0-16,1-2 0 0,0 1 0 0,2 0 0 16,2-5 0-16,-2 1 0 0,-3 1 192 0,-1-3-16 15,-1-1 0-15,-1 3 0 0,-5-5 144 0,1 1 16 16,0-3 16-16,0 0 0 0,-3 1 80 0,-1 0 16 16,1-3 0-16,0 0 0 0,-1-4-64 0,2 1 0 0,-1 3 0 0,-3 1 0 15,0 1-128-15,-2 1-48 0,-2 0 0 0,-2 0 0 16,-1 2-208-16,-1 2 0 0,0-3 128 0,-3 5-128 0,-4-4 0 15,0 4 0-15,-3-2 128 0,-1 5-128 0,-7 5 0 0,5-9 0 16,-5 9-192-16,0 0 192 16,0 0-1984-1,0 0-304-15,-10-2-48 0</inkml:trace>
  <inkml:trace contextRef="#ctx0" brushRef="#br1" timeOffset="32439.22">25454 3349 10127 0,'0'0'896'0,"0"0"-704"0,0 0-192 0,0 0 0 0,-7 5 896 0,7-5 160 0,-9 5 32 0,9-5 0 15,-9 7-64-15,9-7 0 0,-5 9 0 0,1 2 0 0,4-11-160 16,-4 8-32-16,3 4-16 0,1-1 0 0,0-11-64 0,5 12-16 16,4-1 0-16,5-4 0 0,2 0 64 0,5-4 16 15,0-2 0-15,6-1 0 0,2-3-144 0,3 1-32 16,1-2 0-16,0-1 0 0,-1-3-224 0,0-3-48 15,-1-2-16-15,0 1 0 0,-3-4 176 0,-1-2 48 16,-5-1 0-16,1 0 0 0,2 2-208 0,-8 0-48 16,-3 0 0-16,-2 1 0 0,-3 1-128 0,-2-1-16 15,-2 1-16-15,-1 1 0 0,-3-1-16 0,-2 1 0 16,-3 0 0-16,-1 4 0 0,-2 0 32 0,-4 5 0 16,0-2 0-16,-4 5 0 0,-4 3-176 0,-2 5 0 0,-3 1 0 0,-1 7 0 15,-2 3 0-15,-1 5-144 16,-4 3 144-16,-2 2-160 0,-4 1 160 0,0 4 0 0,0 2 0 0,1 6 0 15,1 5 0-15,4-1 0 16,6 0 0-16,3-2 0 0,1 1 0 0,4-3 0 16,4-3 160-16,4-4-160 0,6-5 208 0,4-1-48 15,4-5-16-15,4-3 0 0,2-1 16 0,3-3 0 16,2 2 0-16,5-5 0 0,6-3 32 0,4 2 0 0,5-6 0 16,4-2 0-16,0-1-192 0,2-5 0 15,-3-1 0-15,-1-5 0 16,-4 1-1616-16,-1-5-368 0,-2-1-64 0</inkml:trace>
  <inkml:trace contextRef="#ctx0" brushRef="#br1" timeOffset="32923.55">26536 2203 12895 0,'-4'-14'1152'0,"4"14"-928"15,-6-10-224-15,1 1 0 0,0 4 688 0,5 5 80 0,-9-5 32 0,9 5 0 16,-10 0 448-16,-1 7 96 15,0 3 0-15,0 4 16 0,-2 2-464 0,0 6-112 0,0 5-16 0,3 1 0 16,-2 5-128-16,1 2-16 16,2 1-16-16,2 3 0 0,2 4-96 0,2-2-32 15,1-4 0-15,3-3 0 0,1-5-224 0,5-4-64 16,2-4 0-16,1 0 0 0,1-5 192 0,3-3 16 0,4-6 16 0,1 0 0 16,-1-6 128-16,2-1 32 0,3-6 0 0,1-3 0 15,1-4-80-15,0-1-16 0,2 0 0 16,-1-4 0-16,0-1-224 0,-3-2-32 0,-3 0-16 0,-4-2 0 15,-3-3-80-15,-1-1-128 0,-3-1 176 0,-4 1-176 16,-4 1 384-16,-2-1-48 0,-3-5 0 0,-4 2 0 16,-3 0-192-16,-2 4-144 0,-1 5 192 0,-4 4-192 15,-3 1 0-15,-1 5 0 0,0 1 0 0,0 5 0 16,-1-2-976-16,0 5-160 0,0 2-16 16,4 1-8768-16,1 3-1728 0</inkml:trace>
  <inkml:trace contextRef="#ctx0" brushRef="#br1" timeOffset="33223.14">27300 1750 16575 0,'0'0'1472'0,"-4"-7"-1168"16,4 7-304-16,0 0 0 0,-9-2 1088 0,0 2 176 15,-1 1 16-15,-3 5 16 0,-2 6-272 0,-3 2-64 16,-1 2-16-16,0 6 0 0,-1 3-176 0,1 6-48 16,0 3 0-16,2 3 0 0,3 2-144 0,3 2-48 15,-1 1 0-15,4 0 0 0,1 4-208 0,3-3-32 0,3 3-16 0,2-4 0 16,3 3-272-16,4-3 128 16,-1-3-128-16,4-1 0 0,-1-3 128 0,4-3-128 0,0-3 0 0,1-5 0 15,0-3 0-15,3-2 0 0,0-1 0 16,1-2 0-16,1-1 0 0,-1-2-272 0,-1-7 48 0,0-2 16 31,0 0-1792-31,-2-4-368 0</inkml:trace>
  <inkml:trace contextRef="#ctx0" brushRef="#br1" timeOffset="33382.18">27009 2189 28047 0,'0'0'1232'0,"0"0"272"0,10-2-1200 0,1-2-304 16,3 0 0-16,3 2 0 0,2 2 208 0,4-2-16 15,2-1 0-15,10 1 0 0,4-1-16 0,3-3-16 16,1 4 0-16,0-2 0 16,-1 0-608-16,0 0-128 0,-1 1-32 0,-2 0 0 0</inkml:trace>
  <inkml:trace contextRef="#ctx0" brushRef="#br1" timeOffset="36742.79">10690 11738 6447 0,'0'0'272'0,"0"0"80"0,4-5-352 0,-1-3 0 16,-1 3 0-16,1 0 0 0,-1-186 3008 0,1 367 512 16,-2-187 128-16,-1 4 0 0,0-5-1680 0,-1 3-352 15,-1-1-64-15,0 3-16 0,-2-2-384 0,0 2-96 16,-1 4-16-16,-1-2 0 0,-2 3-336 0,-1 2-64 15,-1 4 0-15,-3 1-16 0,-2 4-304 0,-5 4-48 16,-3 2-16-16,-4 4 0 0,-3 4 160 0,-3 5 32 16,-2 4 0-16,0 5 0 0,-1-1 32 0,1 4 16 0,-1 4 0 15,3 3 0-15,2 3-176 0,5 1-16 0,2 0-16 16,2-2 0-16,2 2-128 0,7-4-32 0,3-5 0 0,5 1 0 16,5-2-128-16,5-4 160 0,6-2-160 0,3-3 160 15,1-8-32-15,7 2 0 0,2 0 0 0,4-4 0 16,3-6-128-16,3 0 0 0,3-2 0 0,4-5 0 15,-3 0-128-15,0-6-64 0,-3-1-16 0,12-4 0 16,-7-1-2032-16,-5-6-384 0,-3 1-96 16,-9-2-16-16</inkml:trace>
  <inkml:trace contextRef="#ctx0" brushRef="#br1" timeOffset="37141.69">11510 11860 26719 0,'-1'-12'2368'0,"1"3"-1888"15,2-3-480-15,0 4 0 0,-2 8 880 0,0-9 80 16,0 9 0-16,-6-4 16 0,-2 3-176 0,-4 2-32 16,-2 6-16-16,-4 4 0 0,-6 2-432 0,-1 3-64 15,-1 5-32-15,-3 0 0 0,0 6-224 0,3 1 176 16,1 1-176-16,5 0 160 0,-1 5 128 0,4-1 32 15,1-4 0-15,5-5 0 0,2 4-64 0,5-3-16 16,3-6 0-16,3 0 0 0,4-1 32 0,5-2 16 16,2-8 0-16,2 1 0 0,3-6 128 0,2-1 32 15,4-3 0-15,2-1 0 0,4-7-144 0,2 0-32 0,1-1 0 0,-1-2 0 16,-3-2-144-16,-1-2-128 0,0-1 144 16,-1-1-144-16,-4-2 128 0,-3 1-128 0,-2 0 0 0,-3-1 144 15,-2-1-144-15,-3-2 128 0,-4-1-128 16,-2 0 128-16,-4-4 0 0,-3 3-128 0,-3-3 192 0,1 4-64 15,-3-1-128-15,1 6 0 0,-2 2 0 0,0 4 0 16,-3 1-496-16,1 7-128 0,0 0-16 0,-1 4-16 16,1 0-2992-16,-1 2-608 15,0 1-112-15,12-2-32 0</inkml:trace>
  <inkml:trace contextRef="#ctx0" brushRef="#br1" timeOffset="37509.66">12557 11720 13823 0,'22'-12'1216'0,"-5"7"-960"15,0 0-256-15,0-2 0 0,-3 0 1504 0,0 5 256 16,-4-2 48-16,-10 4 16 0,0 0-448 0,0 0-96 16,0 0 0-16,0 0-16 0,0 0-272 0,0 0-48 15,-8 4-16-15,-6 2 0 0,-5 4-368 0,-5 0-80 16,-5 6-16-16,-3-1 0 0,-2 3-96 0,1 1-32 15,1 2 0-15,4 4 0 0,4-4 288 0,5 1 48 16,2-2 16-16,8-5 0 0,3 2-192 0,1-1-48 16,2 1 0-16,5 1 0 0,3-2-80 0,1 2-32 15,4-1 0-15,3 0 0 0,4 2-64 0,2 1-16 0,1 0 0 16,3 0 0-16,1 1-64 0,0 1 0 0,-1 0-16 0,-1-2 0 16,-2 3-176-16,-2-1 0 0,-4 1 144 0,-3-2-144 15,-1 0 192-15,-6 0-16 0,-4 0-16 0,-2-1 0 16,-5-1 176-16,-4 0 48 0,-6-1 0 0,-13 6 0 15,-5 0 0-15,-1-2 0 0,-3-7 0 0,1-1 0 16,-2-3-160-16,2-3-32 0,-2 4 0 0,2-6 0 16,0-4-912-1,0-3-192-15,0-3-48 0,2 1-10960 0,3-4-2208 0</inkml:trace>
  <inkml:trace contextRef="#ctx0" brushRef="#br1" timeOffset="38159.62">13845 10980 11343 0,'0'0'496'0,"6"-10"112"0,0 2-480 0,-1-2-128 16,-2 3 0-16,0-4 0 0,-3 11 976 0,0-7 176 15,0 7 48-15,0 0 0 0,-3-12-112 0,3 12 0 16,0 0-16-16,0 0 0 0,-8 0-32 0,-1 4 0 16,-2 4 0-16,0 2 0 0,-2 6-544 0,-2 5-112 15,0 2-32-15,-2 1 0 0,-2 8 208 0,-2 1 32 16,-4 4 16-16,0 4 0 0,0 12 192 0,-7 3 32 16,-2 5 16-16,0 7 0 0,-1 6-240 0,1 6-48 15,-1 4-16-15,1 2 0 0,3 8-224 0,1-1-64 16,-1-3 0-16,3 3 0 0,2-3-112 0,4-1-16 15,4-3-128-15,4-3 192 0,3-5-192 0,6-7 0 16,2-2 0-16,6-4 0 0,2-2 128 0,4-7-128 16,5-5 0-16,1-1 144 0,0-5-144 0,8-2 0 15,3-3 144-15,3-6-144 0,3-6 0 0,3-2-320 16,5-6 64-16,5-4-14384 0</inkml:trace>
  <inkml:trace contextRef="#ctx0" brushRef="#br1" timeOffset="39010.33">13858 12944 14735 0,'0'0'1312'0,"0"0"-1056"16,0 0-256-16,0 0 0 0,0 0 1344 0,0 0 224 16,-7-8 32-16,1 2 16 0,2-3-176 0,3 0-32 15,2-6-16-15,1-2 0 0,-1-2-416 0,3 0-80 16,1-1 0-16,1-5-16 0,0-2-176 0,3-4-16 16,1 0-16-16,1-1 0 0,-1-4-240 0,1 2-48 15,-1 2-16-15,2 0 0 0,-1 8-208 0,-1 4-32 16,1 5-128-16,-2 3 192 0,-2 7-192 0,-7 5 144 15,10 1-144-15,-1 4 128 0,-1 8-128 0,2 5 0 16,3 2 0-16,-2 6 0 0,-1 0 0 0,-1 0 0 0,0 2 0 0,0-3 128 16,0 3-128-16,-3 3 0 0,-1-2 0 0,2 0 0 15,0-9 0-15,1 1 0 0,0-2 128 0,1-5-128 16,2-3 0-16,0-6 0 0,2 0 0 0,1-3 128 16,0-5 240-16,0-1 32 0,-1-6 16 0,1 1 0 15,0-5-48-15,1 2-16 0,-4-1 0 0,1-5 0 0,-2-4-128 16,0 2-32-16,-1 0 0 0,1-3 0 0,-2-5-192 0,1 0 176 15,-4-4-176-15,-1-3 160 0,-2-4-16 0,-2-8 0 16,0-5 0-16,-2-5 0 0,-2 0-144 0,1-3 0 16,1-2 0-16,-1 5 0 0,2 1 0 15,0 1 0-15,1 2 0 0,0 2 0 0,0-1-160 0,1 10 160 16,0 2 0-16,1 4-144 0,-1 0 144 0,-1 2 0 16,-1 2 0-16,-2 0 0 0,0 3-144 0,1 2 144 15,2-1-160-15,0-1 160 0,0-1-160 0,2-1 160 16,1 0-160-16,1 4 160 0,0-5-160 0,1 3 160 15,0 1-160-15,2 3 160 0,2 1-144 0,1 3 144 16,1 0-128-16,0 4 128 0,2 1-144 0,0 6 144 16,0 1-160-16,4 4 160 0,-2-3-144 0,6 3 144 15,-2 0-128-15,4 0 128 0,1 1 0 0,2 1-128 0,2-1 128 0,4-1 0 16,2-2 0-16,2-2 0 16,-2-5 0-16,3 2-128 0,4 3 128 0,1-4 0 15,0-2 0-15,2 2 128 0,3 4-128 0,0-1 0 16,0 2 0-16,-1-2 128 0,-1 1 0 0,-2-2 0 15,-1 2 0-15,-3-2 0 0,-4 0-128 0,-4 4 128 16,-3 1-128-16,-2-1 128 0,-5 5-128 0,-2-1 0 0,-3 2 0 0,-4 1 0 31,-1 0-1200-31,-11 0-208 0,0 0-32 0,5 7-16 0</inkml:trace>
  <inkml:trace contextRef="#ctx0" brushRef="#br1" timeOffset="39811.58">15316 11756 13295 0,'0'0'576'0,"0"0"144"0,0 0-576 0,6-8-144 0,-2-2 0 0,-4 10 0 15,5-7 1120-15,-5 7 192 0,1-12 32 0,-1 4 16 16,0 8-16-16,0 0-16 0,-5-9 0 0,-1 7 0 16,6 2-352-16,-13 0-64 0,0 2-16 0,-4 3 0 15,-5 4-496-15,0 1-96 0,-2 4-32 0,-1 4 0 16,-3 1 32-16,0 4 0 0,0 0 0 0,3 0 0 15,-1 5 208-15,5-3 64 0,3 3 0 0,4-2 0 0,2 1-160 16,6-2-32-16,3 0 0 0,5 2 0 0,1-2-208 0,8 1-48 16,-1-4-128-16,6 3 192 0,3 1-48 0,4-3-16 15,4-1 0-15,2 3 0 0,-1-1-128 0,0 6 128 16,0-4-128-16,-1 4 128 0,-3 1-128 0,-2 0 0 16,-3 1 0-16,-3-1 0 0,-1 1 0 0,-3 1 0 15,-5-2 128-15,0-2-128 0,-7-5 0 0,0 2 160 16,-3-2-160-16,-2 0 160 0,-2 1 128 0,-2-4 32 15,-3-4 0-15,-2 1 0 0,-2 0 112 0,-2 0 16 16,-4 0 16-16,1-4 0 0,-2-6-208 0,0 3-32 16,-2-6-16-16,3-3 0 0,2-2-208 0,1-4 176 15,1-2-176-15,1-5 160 0,3-5 16 0,3-1 0 16,2-5 0-16,4-2 0 0,2-7-176 0,6-2 0 0,1-2 0 16,7-1 0-16,7 3-176 0,5-1-64 15,5-1-16-15,3 0 0 0,5-3 256 0,1 0-192 16,2-2 192-16,-1 3-192 0,-1-1 192 0,0 0 0 0,1-1-160 15,-2 0 160-15,-3 3 0 0,-3-1 0 16,-4 1 128-16,-5 3-128 0,-4 4 336 0,-7-3-16 0,-3-1 0 16,-5 3 0-16,-4 2-64 0,-5 2-32 0,-3 5 0 0,-3 3 0 15,-4 3-224-15,-1 4 0 0,-1 0 128 0,-3 5-128 32,0-2-320-32,2 5-96 0,0 1-32 0,2 1 0 0,1-1-2560 0,3 0-512 15,-2-7-96-15,16 9-9184 0</inkml:trace>
  <inkml:trace contextRef="#ctx0" brushRef="#br1" timeOffset="40191.67">16896 11467 10127 0,'0'0'896'0,"0"0"-704"16,0 0-192-16,0 0 0 0,0 0 2336 0,0 0 432 16,-4 9 96-16,-1 2 16 0,-1 5-1424 0,-5 3-288 15,1 2-48-15,-4 6-16 0,-4 1-160 0,1 4-48 16,-2 3 0-16,-1 7 0 0,0 5 64 0,-1 5 0 15,-2 4 0-15,0 5 0 0,0 5-400 0,0 4-80 16,0 3-16-16,3-1 0 0,2-1-320 0,3 1-144 0,3-3 128 16,5-4-128-16,0-9 144 0,6-4-144 0,4-8 160 15,2-1-160-15,2-5 192 0,5-8-48 0,2-3-16 16,4-8 0-16,2-5 64 0,3-5 0 0,0-1 0 16,2-6 0-16,2-6-192 0,-1-3 0 0,1-1 0 0,-1-6 0 31,-2-5-2320-31,-4 0-448 0</inkml:trace>
  <inkml:trace contextRef="#ctx0" brushRef="#br1" timeOffset="40373.37">16306 12245 26719 0,'-22'-10'1184'0,"12"6"240"0,1 0-1136 0,9 4-288 0,0 0 0 0,0 0 0 0,0 0 784 0,12-2 112 15,6-1 0-15,7-1 16 0,3 0-80 0,8-3-32 16,5 0 0-16,9-2 0 0,1 1-288 0,10-1-64 15,6 1-16-15,2 0 0 0,1-3-432 0,-2 3 0 16,-1-2 0-16,-1 4 0 16,-5-3-2848-16,4 3-608 0</inkml:trace>
  <inkml:trace contextRef="#ctx0" brushRef="#br1" timeOffset="40931.78">17656 10659 9215 0,'-9'-14'816'0,"-2"0"-656"16,2 0-160-16,1 2 0 0,2-1 2560 0,2 3 464 15,-1 1 112-15,5 9 0 0,0-8-1664 0,0 8-320 16,0 0-80-16,9 5-16 0,2-2-432 0,4 9-96 16,6 1-16-16,5 6 0 0,7 5 112 0,3 2 16 15,1 8 0-15,2 4 0 0,3 6-80 0,2 4-16 16,-4 10 0-16,5 3 0 0,-2 7-176 0,-1 6-48 16,-3 6 0-16,-1 4 0 0,-1 1-128 0,-2 3-48 15,-2 0 0-15,-5 3 0 0,-6 1 16 0,-2 0 0 16,-4 2 0-16,-6-1 0 0,-7-6 64 0,-6 0 16 15,-3 1 0-15,-3-3 0 0,-5-3 224 0,-5-5 48 0,-5-4 16 0,-2-6 0 16,-4-4 256-16,-2 2 48 0,-2-6 16 0,-2 2 0 16,-2-5-208-16,-1-3-32 0,-1-5-16 15,-3 2 0-15,-4 1-336 0,-1-3-64 0,-3-6 0 0,4-3-16 16,2-3-176-16,6-3 0 0,5-5 0 16,4-6 128-1,5-8-1664-15,6-8-352 0,5-5-64 0,6-3-14496 0</inkml:trace>
  <inkml:trace contextRef="#ctx0" brushRef="#br1" timeOffset="41495.44">19677 11511 19007 0,'-4'-25'832'0,"4"11"192"0,0-2-832 0,3-1-192 15,-1 0 0-15,1 5 0 0,-2-2 1808 0,0 4 320 0,-1 10 64 0,0 0 16 16,0-8-672-16,0 8-144 0,0 0-32 0,0 0 0 16,-6 18-592-16,-2 3-128 0,1 9-32 0,-1 5 0 15,-1 6-224-15,2 8-64 0,-4 4 0 0,-1 4 0 16,-2 1 32-16,1 6 0 0,0-1 0 0,1 3 0 16,-1 3-160-16,1-5-16 0,1-1-16 0,2-2 0 0,-1-1-160 15,1-9 0-15,1-9 0 0,1-3 0 0,-1-1 0 16,2-7-224-16,-1-6 32 0,5-2 0 15,-3-9-2032-15,4-4-400 0,1-10-64 0</inkml:trace>
  <inkml:trace contextRef="#ctx0" brushRef="#br1" timeOffset="41625.32">19258 12089 27007 0,'0'0'1200'0,"0"0"240"0,0 0-1152 0,0 0-288 15,0 0 0-15,6-8 0 0,4 7 1008 0,3-1 144 16,2 2 16-16,5 0 16 0,3-1-480 0,1 0-112 15,6 0-16-15,1-2 0 0,1-5-128 0,3 2-48 16,1 1 0-16,1-1 0 16,0 1-960-16,3 2-192 0,-1-1-32 0,-7 2-13872 0</inkml:trace>
  <inkml:trace contextRef="#ctx0" brushRef="#br1" timeOffset="41972.7">21568 11499 29487 0,'0'0'2624'0,"-7"-5"-2112"0,0 0-512 0,7 5 0 16,0 0 480-16,-10-4-16 0,-1 1 0 0,-1 5 0 0,-2-1-208 0,-2 4-32 15,-4 2-16-15,-5 2 0 0,-3 4 0 0,-2 4 0 16,-2 3 0-16,-1 7 0 0,0 3 112 16,-3 4 32-16,-3 5 0 0,1 1 0 0,2 5 112 15,2 6 32-15,1-1 0 0,4 4 0 0,5 0-272 0,5 1-48 16,3-1-16-16,6-6 0 0,5-2-160 0,6-2 128 16,6 1-128-16,5-7 128 0,6-3 0 0,5-4-128 15,5-8 192-15,4 1-64 0,1 1-128 0,7-7 0 16,5-4 0-16,5-5 0 15,2 0-880-15,2-4-256 0,5-3-48 0,-20-2-14048 0</inkml:trace>
  <inkml:trace contextRef="#ctx0" brushRef="#br1" timeOffset="42313.49">21899 12416 11055 0,'0'0'976'0,"0"0"-784"15,0 0-192-15,11-1 0 0,0-3 3168 0,3-2 592 0,1 3 112 16,3 0 32-16,1 0-1888 0,0 2-368 0,-1-2-80 0,1 1-16 16,0-1-384-16,-2 6-80 0,0-2 0 0,-3 3-16 0,-3 0-480 15,0 5-80-15,-5 1-32 0,-1 4 0 0,-1 0-160 0,-3 4-16 16,-2 1-16-16,-2 2 0 0,-4 0 0 0,-7 3 0 16,-4 1 0-16,-2 1 0 0,-7 3-96 0,-4 4-32 15,-3-5 0-15,1 1 0 0,1 3-32 16,4-7-128-16,5-2 192 0,6-3-64 0,3-2 128 0,5-3 32 15,5-2 0-15,6 0 0 0,3-4-80 0,7 1-16 16,3-5 0-16,8 3 0 0,5-3 32 0,4 0 0 16,1 1 0-16,2-2 0 0,2-1-96 15,0-1-128-15,-1 3 176 0,1 0-176 0,-1-1 128 0,0-1-128 16,-3 2 0-16,0 2 0 0,-2-3 0 0,-5 0 0 16,-3-2-192-16,-2 1-12288 15,-2 2-2464-15</inkml:trace>
  <inkml:trace contextRef="#ctx0" brushRef="#br1" timeOffset="44416.17">23823 11593 11055 0,'18'-4'480'0,"-18"4"112"0,10-8-464 0,-2 3-128 0,0 1 0 0,-8 4 0 0,0 0 912 0,0 0 176 16,6-10 16-16,-6 10 16 0,4-9 0 0,-4-1 0 16,0 10 0-16,0 0 0 0,-7-10 48 0,-3 0 16 15,-4 2 0-15,-1 2 0 0,-1 3-240 0,-5 6-48 16,-3-2-16-16,-4 8 0 0,-4 4-432 0,-6 5-96 15,-5 1-16-15,-7 2 0 0,-2 1 0 0,1 7 0 16,2 2 0-16,3-1 0 0,5 2 352 0,7-2 64 16,5 0 16-16,7 0 0 0,7-1-272 0,6-3-48 15,7-2-16-15,3 3 0 0,4-1-240 0,5 2-64 16,4-6 0-16,5 1 0 0,4 0 32 0,4-2 0 16,3-2 0-16,-1 3 0 0,3-2-16 0,3-1 0 15,0-1 0-15,-1-1 0 0,-4-1 0 0,-2 1 0 16,-3-2 0-16,-5 3 0 0,-7-2-144 0,-1 3 0 15,-5-1 0-15,-3 0 0 0,-7 0 320 0,-2 0 0 0,-4-1-16 0,-5 1 0 16,-5 0 32-16,-5 0 16 0,-8-2 0 0,1 0 0 16,-4-5-224-16,2-1-128 0,0-6 128 15,3 0-128 1,-2 1-272-16,5-8-128 0,3-3-32 0,5-3 0 0,4-4-2576 0,5-2-512 16</inkml:trace>
  <inkml:trace contextRef="#ctx0" brushRef="#br1" timeOffset="44601.77">24411 11769 18431 0,'0'0'1632'16,"0"0"-1312"-16,0 13-320 0,-4 0 0 0,-1 5 1952 0,-2 5 320 16,0 1 64-16,-3 8 16 0,-4 4-1264 0,-3 1-256 15,-1-1-64-15,-2 2 0 0,-3 4-208 0,4-4-48 16,-4-4-16-16,-1 2 0 0,-1 0-304 0,0-5-64 15,3 1-128-15,2-8-9296 16,5 0-1968-16</inkml:trace>
  <inkml:trace contextRef="#ctx0" brushRef="#br1" timeOffset="44966.7">24887 11825 27647 0,'-11'17'2448'0,"6"-2"-1952"0,1 3-496 16,0 2 0-1,-1 6-432-15,1 3-176 0,0 3-32 0,-3 1-16 0,-3 0 1232 0,-2 2 256 0,-2 0 64 0,-1-3 0 16,-3-1 64-16,-1-4 0 0,-1 0 16 0,-1-6 0 16,6-2-144-16,0-5-48 0,4-2 0 0,3-7 0 15,8-5-160-15,0 0-48 0,0 0 0 0,1-14 0 16,6-4-128-16,3-2-16 0,2-1-16 0,5-4 0 15,1-2-272-15,0-1-144 0,1 0 160 0,2-2-160 16,-2-3 0-16,4 0 0 0,1 4 0 0,2-1 0 16,-2 6 128-16,1 1-128 0,3 8 0 0,0 2 0 0,-1 8 160 0,0 5-160 15,-5 5 160-15,1 12-160 0,-2 4 128 0,-5 11-128 16,-3 4 0-16,-4 5 0 0,-4 3 128 0,-4-2-128 16,-3 1 0-16,-5 4 144 0,-3 3-144 0,-1-4 0 15,-5-2 0-15,5-3 0 16,-2-3-320-16,4-4-160 0,0-5-32 0,6-7 0 15,1-4-1664-15,4-4-320 0,1-7-80 0</inkml:trace>
  <inkml:trace contextRef="#ctx0" brushRef="#br1" timeOffset="45315.66">26354 10985 18431 0,'3'-21'1632'0,"-1"-4"-1312"15,2 3-320-15,0 3 0 0,-3 5 2128 0,-1 3 368 0,-1 4 64 0,1 7 0 16,0 0-1328-16,-12 10-272 0,-1 5-48 0,-7 8-16 15,-6 10-528-15,-5 5-112 0,-4 9-32 0,-6 7 0 16,-4 3 128-16,1 5 32 0,0 6 0 0,-1 7 0 16,1 6 192-16,2 5 64 0,1 3 0 0,0 3 0 15,1-2-320-15,3 0-64 0,4-1-16 0,3-7 0 16,2-10-240-16,7-7 0 0,6-7 128 0,7-8-128 0,8-6-144 16,8-11-80-16,6-6-16 0,5-4 0 15,4-5-2560-15,4-8-512 0</inkml:trace>
  <inkml:trace contextRef="#ctx0" brushRef="#br1" timeOffset="45918">26355 12467 11967 0,'-13'10'1072'0,"2"-1"-864"0,0 4-208 0,2-4 0 15,-1 0 3264-15,1-4 592 16,9-5 128-16,-8 4 32 0,8-4-2544 0,0 0-496 0,0 0-96 16,-1-9-32-16,5-5-80 0,3-4-32 0,2-5 0 0,2-2 0 15,-1 1-368-15,4-4-80 0,-2-2-16 0,1 0 0 16,0-2-64-16,0 4-16 0,-1-1 0 0,2 2 0 16,-4 7-16-16,3 2-16 0,0 3 0 0,-2 5 0 15,-3 5-160-15,-8 5 0 0,11 3 0 0,0 6 0 16,-3 5 0-16,1 8 0 0,-2 6 0 0,-2 0 0 15,1 2 0-15,-1 2 0 0,-1 0 0 0,-1-2 0 16,-1 1 0-16,-1-2 0 0,1-6 0 0,0-1 0 16,2-1 0-16,1-5 0 0,1-5 0 0,3-6 0 15,3-2 176-15,2-5 48 0,0-4 16 0,6-5 0 16,0-6 208-16,2-2 32 0,1-3 16 0,1-1 0 16,-4-7-224-16,1 2-32 0,-2-4-16 0,-1-1 0 0,-3-2-224 15,0-5 176-15,-1-4-176 0,-1-3 160 0,-2-7-160 16,-1-4 160-16,1-3-160 0,-1-7 160 0,0-5-160 0,0-1 0 15,-4-4 0-15,2-2 128 0,-2 0-128 0,-1 1 0 16,-1 3 0-16,0 6 0 0,-1 5-144 0,-1 4 144 16,-1 7-192-16,1 0 192 0,-2 5-144 0,0 6 144 15,1 3 0-15,-1 6-144 0,-3 2 144 0,2 2 0 16,-1 7 0-16,2-5 0 0,-4 6 0 0,3 3 0 16,2 0 0-16,3 4-128 0,-1 0 128 0,6 3-128 15,4-1 128-15,4 2-128 0,0 2 128 0,6-1-160 16,5 1 160-16,5-2-160 0,4-1 160 0,5 3-128 15,4-1 128-15,2 1-128 0,4-6 128 0,3 0 0 16,1-2-144-16,1 3 144 0,2 7 0 0,3 0 0 16,4 0 0-16,-1 0 0 0,-3 1 0 0,-5-3 0 0,-5 1 0 0,-2-1 0 15,-2 3-192-15,-6 0 192 0,-4 2-160 0,-6 1 160 32,-4 2-2688-32,-11 1-432 0,0 1-80 0,-17-1-32 0</inkml:trace>
  <inkml:trace contextRef="#ctx0" brushRef="#br1" timeOffset="46514.43">27731 11466 17791 0,'-1'-14'784'0,"1"6"176"0,-2-5-768 0,0 2-192 16,-3 0 0-16,0-2 0 0,-2 1 1152 0,-2 3 208 15,-1-1 48-15,-1 4 0 0,-1 3-320 0,0 1-48 16,-4 4-16-16,0 3 0 0,-2 6-400 0,0 0-96 16,-1 3-16-16,-1 5 0 0,-2 3-96 0,3 2-32 15,3-2 0-15,2-1 0 0,2 3 32 0,3 2 0 16,3-2 0-16,5 3 0 0,1-6-160 0,3 2-48 15,4 0 0-15,4 4 0 0,5-2 64 0,4 2 16 16,0-4 0-16,4 5 0 0,3 0 96 0,2 2 0 16,2 3 16-16,-1 1 0 0,1 2-208 0,-3 0-32 15,-3-3-16-15,-4-2 0 0,-5 4-144 0,-3-5 128 0,-4-1-128 0,-6-2 128 16,-1 1-128-16,-5-2 160 0,-3 0-160 0,-4-2 160 16,-3 2-32-16,-5-2 0 0,-3-4 0 15,-5-2 0-15,3-5 64 0,-2-3 16 0,-2 1 0 16,0-4 0-16,2-3 32 0,-2-4 0 0,-1-3 0 0,4-2 0 15,4-1-96-15,3-6-16 0,3-6 0 0,3-2 0 16,5-5-128-16,3-5 192 0,4-5-192 0,6-3 192 16,3-4-192-16,6 0 0 0,7 0 0 0,4-4 0 15,2-2-128-15,4 2 128 0,0-4-160 0,7 1 160 0,4 2 0 16,-1 0 0-16,-2 5-128 0,-2-3 128 0,-3 3 0 16,-7 0 0-16,-3 2 0 0,-5 0-144 0,-4 4 144 0,-7 2 192 15,-4 10-32-15,-2 1-16 16,-4 7 32-16,-5 6 0 0,-3 0 0 0,-4 3 0 0,-3 5-176 0,-6 0 0 15,-6 4-160-15,0-1 160 16,-3 1-1584-16,2 2-208 0,0 3-64 0,4-2-8496 16,3-3-1696-16</inkml:trace>
  <inkml:trace contextRef="#ctx0" brushRef="#br1" timeOffset="46895.75">29743 10435 25567 0,'0'0'1136'0,"-9"2"224"0,0 3-1088 0,-1 1-272 0,0 2 0 0,-5 5 0 16,-2 4 512-16,-1 6 32 0,-2 6 16 0,-3 4 0 15,-1 1 192-15,1 6 32 0,1 7 16 0,0 2 0 0,-4 10-64 0,1 3-16 16,-2 5 0-16,3 3 0 0,-3 1-384 16,1 4-80-16,-2 5 0 0,0 2-16 0,6 2-240 0,2-4 0 15,1 0 128-15,3-5-128 0,5-4 0 0,3-4 0 16,6-7 128-16,4-4-128 0,3-3 0 0,4-4 128 15,3-9-128-15,2 0 0 0,2-6 0 0,3-2 128 16,2-8-128-16,1-2 0 0,1-7 0 0,-2-4 0 16,-2-4 0-16,-1-5 0 15,-1-3-2160-15,0-5-368 0,1-11-80 0,-4-1-16 0</inkml:trace>
  <inkml:trace contextRef="#ctx0" brushRef="#br1" timeOffset="47061.74">28730 11494 34143 0,'0'0'1520'0,"5"-9"304"0,5 0-1456 0,5 1-368 0,7 2 0 0,5 0 0 15,3 4 0-15,6 0 0 16,2-2-160-16,3-5 160 0,2 1 0 0,5-1 320 0,7-1-32 0,8 0-16 16,7 3-128-16,0-2-16 0,0 2-128 0,-5 2-10288 31,-7-2-2160-31</inkml:trace>
  <inkml:trace contextRef="#ctx0" brushRef="#br1" timeOffset="47668.45">30185 9292 21183 0,'-6'-6'1888'0,"6"6"-1504"15,-3-12-384-15,3 5 0 0,0 7 272 0,0 0-16 16,0 0 0-16,8-5 0 0,2 1 160 0,2 5 32 16,0 4 0-16,4 3 0 0,1 6 80 0,6 4 32 15,5 2 0-15,3 10 0 0,2 5-80 0,1 3-16 0,2 0 0 0,4 9 0 16,1-1 48-16,-1 7 16 0,-2 6 0 0,1 6 0 15,1 6-112-15,-2 5-32 0,-1 7 0 0,-4 4 0 16,-4 2 0-16,-4 3-16 0,-4 3 0 0,-2-2 0 16,-3 0-48-16,-3-2-16 0,-4 2 0 0,-5 1 0 15,-2-1 32-15,-1-5 16 0,-1-5 0 0,-1 4 0 0,-3-1-48 16,0-2-16-16,-1 3 0 0,0-3 0 0,-5-7 112 16,3 3 32-16,-6 1 0 0,3 2 0 0,-3-3-176 0,0 0-16 15,-1-3-16-15,-1-1 0 0,-3 3-224 0,-1-4 144 16,0-3-144-16,-3 0 128 0,-3 2 16 0,1 0 0 15,-4-2 0-15,0 5 0 0,-1-4 160 0,-6 1 16 16,-3 0 16-16,-4-2 0 0,-3-1 0 0,-2-1 0 16,-2 2 0-16,1-5 0 0,1-4-192 0,2 4-144 15,2-1 192-15,1-4-192 0,2 1 128 0,-2-3-128 16,-4-4 0-16,-2 1 0 16,-5-2-1568-16,3-4-368 0</inkml:trace>
  <inkml:trace contextRef="#ctx0" brushRef="#br1" timeOffset="68097.95">23277 3338 3679 0,'0'0'320'0,"0"0"-320"0,6-1 0 0,2 1 0 16,-1 0 1280-16,2 1 192 0,0 2 48 0,-1-2 0 15,-8-1-816-15,7 4-176 0,2-1-16 0,-9-3-16 16,7 2-112-16,-7-2-32 0,0 0 0 0,0 0 0 16,0 0 128-16,0 0 32 0,0 0 0 0,0 0 0 15,0 0 64-15,0 0 0 0,0 0 16 0,-5 5 0 16,-3-1 48-16,-1 1 16 0,0-1 0 0,-2-3 0 16,-2-1 48-16,-1 0 16 0,-1 2 0 0,-2-2 0 15,-2 0 80-15,-2 0 16 0,-3-2 0 0,-3 1 0 16,-1 0-48-16,-4-2-16 0,-2 1 0 0,-17-3 0 15,4 1-272-15,0 1-48 0,0 2-16 0,1-2 0 16,0 2-96-16,-3 0 0 0,-5-2-16 0,-2 2 0 0,-3 0-176 0,0-2-128 16,-3-1 144-16,1 3-144 0,-1-1 192 0,-3 0-48 15,-1 4-16-15,-3-4 0 0,-1-3 0 0,-1 1-128 16,-2-1 192-16,0 3-64 0,-1-3-128 0,-2 2 192 16,-3 2-192-16,0-3 192 0,-1-1-192 0,0-3 0 15,-1 5 144-15,-2 0-144 0,-3 2 128 0,-2-3-128 16,-1-4 128-16,0 2-128 0,-1 2 0 0,-1-1 0 15,-1 3 0-15,-2-4 0 0,-1 1 0 0,1-1 0 16,0 3 0-16,-1 0 0 0,-3-1 0 0,3-3 0 16,1 1 0-16,0 2 0 0,-4 2 0 0,2-3 0 15,0-2 0-15,2 4 128 0,0 0-128 0,0 3 0 16,-2-1 128-16,1-3-128 0,-2-1 0 0,1 1 0 16,3 3 0-16,-4 1 0 0,0 0 0 0,0-2 128 0,3-1-128 0,0 0 0 15,2 3 0-15,-3 0 0 0,0-2 0 0,1 0 0 16,1 1 0-16,1 2 0 0,-1 2 0 0,-1-2 0 15,-2-1 0-15,0 4 0 0,2-2 0 0,0 1 0 16,0 1 0-16,-1 0 0 0,-2-1 0 0,2 1 0 16,1 0 0-16,0 2 0 0,-5 2 0 0,0-3 128 15,2 0-128-15,0 3 0 0,1-3 128 0,-1 1-128 0,1 1 128 0,0-5-128 16,2 2 160-16,1 1-160 0,3 4 160 0,-3-4-160 16,-1 0 160-16,1 0-160 0,1-2 0 0,1 1 128 15,4 2-128-15,-2 2 0 0,-2-2 0 0,2 2 0 16,0-5 128-16,2 5-128 0,-2 2 0 0,0-2 0 15,-3 2 0-15,5-2 0 0,1-1 0 0,4 0 0 16,0 4 0-16,0-2 0 0,-1-1 0 0,3-1 0 16,1 2 0-16,6-1 0 0,-1 3 0 0,-1-2 0 15,1 2 0-15,2-2 0 0,1 3 0 0,2-3 0 16,4 2 0-16,0 1 0 0,0-4 0 0,1 3 0 16,-3-5 0-16,1 4 0 0,2-2 0 0,0 2 0 15,2-2 0-15,1 3 0 0,-2-1 0 0,4 2 128 0,-1-4-128 0,0 3 0 16,-1-1 0-16,3-1 0 0,0 2 128 0,4-1-128 15,0 2 0-15,1 3 176 0,3-1-176 0,2 1 160 16,0 6-160-16,2-6 0 0,0-2 144 0,3 1-144 16,0-2 0-16,1 1 0 0,4 2 0 0,2 0 128 15,3 2-128-15,1 1 128 0,2 1-128 0,2 0 128 16,1-1-128-16,3 1 0 0,1 0-128 0,2 1 128 16,0 2 0-16,1-2 0 0,1 0 0 0,2 0 0 15,2 0 0-15,2-1 0 0,3-1 0 0,1 1-128 16,2-1 128-16,-1 1 0 0,7 0 0 0,0 1 0 15,-1 2 0-15,2-2 0 0,3 0 0 0,2-2 0 16,1 1 0-16,4 0 0 0,1-1 0 0,3 1 0 16,2 1 0-16,1 1 0 0,0 0 0 0,2-2 0 0,1 1 0 15,0-1 0-15,0 1 0 0,4-1 128 0,3 0-128 0,1 0 0 16,0-1 0-16,4 0 128 16,1 0-128-16,4 1 0 0,0-2 0 0,2 2 0 0,2 1 0 0,1-3 0 15,1 1 0-15,1 0 0 0,2-2 0 0,2 2 0 16,2-1 0-16,3 1 128 0,3-1-128 0,1 1 0 15,2 0 0-15,1 0 0 0,-2-3 128 0,3 0-128 16,1-3 160-16,3 2-160 0,3 0 128 0,2 1-128 16,3-2 0-16,1-2 0 0,-3 2 176 0,3 1-176 15,2-4 192-15,3 1-192 0,-2 1 128 0,6-3-128 16,1 1 0-16,-1-3 0 0,1 2 144 0,3-2-144 16,2-1 0-16,1 0 144 0,1-2-144 0,-1-1 128 15,0 2-128-15,3 1 128 0,1-2-128 0,0-1 0 16,1-1 144-16,0 2-144 0,1 1 0 0,2-1 128 0,1-2-128 0,0 1 0 15,-3-1 0-15,2 1 128 0,2 2-128 0,2-2 0 16,-1-3 0-16,1 0 0 0,0-2 0 0,1 1 128 16,0 0-128-16,2 0 0 0,-1-3 0 0,3 4 0 15,0 0 0-15,0-2 0 0,-1 1 0 0,0 0 0 16,-3 0 0-16,1 1 0 0,3 0 0 0,0-2 128 16,-1 1-128-16,3 0 0 0,-1 0 0 0,0-1 0 15,0-3 0-15,0 1 0 0,0-1 0 0,1 2 0 16,3-3 0-16,-3 3 0 0,-1-2 0 0,0 1 128 15,0-3-128-15,3 1 0 0,2 2 0 0,-2-2 0 16,-1 1 0-16,1 1 0 0,-1 0 0 0,2-2 0 16,-6-2 0-16,3 2 0 0,4-3 0 0,-2 3 0 15,-3-3 0-15,0 1 0 0,0-3 0 0,0 2 128 16,-1-4-128-16,-2 2 0 0,0 0 0 0,0-3 128 0,3 4-128 0,-2-3 0 16,-3-7 0-16,-3 5 0 0,0 3 128 0,1 4-128 15,-2-8 160-15,1 1-160 0,-3-1 0 0,0 2 0 16,-2 1 0-16,0 0 0 0,1-5 0 0,-2 1 0 15,-2-1 0-15,4 1 0 0,-2 1 0 0,-3-2 0 16,-8-1 0-16,1 0 0 0,0-2 0 0,0 0 0 16,0 0 0-16,-4 0 0 0,-5-1 128 0,-2 1-128 15,-1-1 0-15,-4 2 0 0,0 1 0 0,0 0 0 16,0-2 0-16,-4 1 0 0,-3 0 0 0,-2-1 0 16,-3 0 0-16,-2 2 0 0,4 1 0 0,-4 0 128 15,1-1-128-15,-3-1 0 0,-5-2 0 0,0 3 0 16,0-1 0-16,-6 0 0 0,-3-5 0 0,-1 2 0 15,-3 2 0-15,-2-4 0 0,-4 3 160 0,-1 0-160 16,-2-1 160-16,-1-1-160 0,-6 2 368 0,1 1-32 0,-2-2 0 0,-6-4 0 16,-1 4 48-16,-3-2 0 0,-5 1 0 0,-2 1 0 15,-4-6-16-15,-5 1 0 0,-2-3 0 0,-6 1 0 16,-3 2-112-16,-5-2-32 0,-6 2 0 0,-6 2 0 16,-3-6-224-16,-7 5 176 0,-6 1-176 0,-5 3 160 15,-9 0-160-15,-5 0 0 0,-3 4 0 0,-2 2 0 16,-4 6 0-16,-8-1-176 0,-8 5 16 0,-1-1 0 31,0 3-2192-31,-3 4-432 0</inkml:trace>
  <inkml:trace contextRef="#ctx0" brushRef="#br1" timeOffset="71271.42">1481 14256 8287 0,'0'0'736'0,"0"0"-592"16,0 0-144-16,0 0 0 0,0 0 1040 0,0 0 176 16,0 0 48-16,0 0 0 0,0 0-112 0,0 0 0 0,0 0-16 0,0 0 0 15,0 0-400-15,0 0-80 16,0 0-16-16,0 0 0 0,0 0-336 0,6-7-80 16,-6 7-16-16,0 0 0 0,7-7-32 0,-7 7-16 0,0 0 0 15,0 0 0-15,0 0 0 0,0 0 0 0,0 0 0 0,0 0 0 16,0 0 64-16,0 0 16 0,0 0 0 0,0 0 0 15,0 0-48-15,0 0 0 0,0 0 0 0,0 0 0 16,0 0-192-16,0 0 128 0,0 0-128 0,0 0 0 16,0 0-176-16,0 0-128 0,0 0-16 0,0 0-16 15,0 0-1104-15,0 0-224 0,0 0-32 0,0 0-6224 16</inkml:trace>
  <inkml:trace contextRef="#ctx0" brushRef="#br2" timeOffset="76455.17">23151 3427 4607 0,'14'-5'192'0,"-4"4"64"0,0-3-256 0,0 0 0 16,-1 2 0-16,0-1 0 0,-9 3 3312 0,13-1 608 15,-3 0 128-15,-10 1 32 0,0 0-2672 0,9-4-544 0,-3-4-96 0,-6 8-32 16,0 0-96-16,0 0 0 0,3-8-16 16,-3-3 0-16,-3 1-224 0,0 0-32 0,-4 4-16 0,-3-2 0 15,1 0-176-15,-5 3-48 0,-4-1 0 0,-3 1 0 16,-5 2 64-16,-5 0 0 0,-6-3 0 0,-1 3 0 16,-6-1 16-16,0 1 16 0,-3-1 0 0,-3 2 0 15,-2 1 128-15,-4-1 32 0,-6 2 0 0,-7-2 0 16,-4-2 48-16,-5 0 16 0,-1-3 0 0,-1 4 0 15,-6 3 16-15,-5 0 16 0,-5-5 0 0,-5 1 0 16,-2 2-16-16,-5-2 0 0,-6 0 0 0,0 1 0 16,-1 2-144-16,-3 1-16 0,-7 0-16 0,0 0 0 15,-3-4-144-15,-1 2-16 0,-3-2-128 0,-1 0 192 16,0-1-48-16,-3 1-16 0,-5 0 0 0,2 1 0 16,3-2-128-16,-6 1 128 0,-6-1-128 0,2 2 128 0,0 1-128 15,-1 0 0-15,-5 1 0 0,-1 0 128 0,-2 1-128 16,1 0 160-16,0-1-160 0,-1 2 160 0,-2 1-160 0,4 3 192 15,1 2-192-15,0-3 192 0,-4 2-64 0,0 2-128 16,3-2 192-16,1 0-64 0,4-1-128 0,-1 3 128 16,0 3-128-16,-1-4 128 0,0-5-128 0,0 1 0 15,0 2 0-15,2-1 0 0,6-2 0 0,-2 1 128 16,-4-1-128-16,4 5 0 0,3-1 0 0,0 0 0 16,-2 0 128-16,0-3-128 0,3 5 0 0,1 0 0 15,0-5 0-15,3 2 0 0,4 4 0 0,0-2 0 16,-1-1 0-16,5 3 0 0,4-3 0 0,-1 3 128 15,0-5-128-15,6 2 0 0,3 3 0 0,-1-2 128 16,-3 2-128-16,5-3 0 0,3 0 128 0,4 3-128 16,1-1 0-16,2 2 128 0,1-4-128 0,6 3 0 0,2-2 0 0,5 5 0 15,-2 2 0-15,4-1 0 0,3 1 128 0,6 1-128 16,3 2 0-16,5 1 0 0,-2-1 144 0,6 0-144 16,0-2 0-16,7 2 0 0,3-2 0 0,4 3 0 15,3 3 0-15,4 2 0 0,6-2 0 0,1 0 0 16,5-2 0-16,0 4 0 0,3-1 0 0,6-1 0 15,3 3 0-15,5 2 0 0,3-5 0 0,5 5-128 16,1 2 128-16,4 4 0 0,5-3-144 0,2 1 144 16,3 1 0-16,4-3 0 0,4 0-144 0,3 4 144 15,5-2 0-15,2 2 0 0,5-3 0 0,1-1 0 16,1 1 0-16,5 4 0 0,4-1 0 0,6-3 0 16,3 1 0-16,5 0 0 0,4-1 0 0,6 2 0 0,2 2 0 15,2-6 0-15,2 1 0 0,3-4 0 16,4 2 0-16,6-1 0 0,3 1 0 0,1-2 0 15,-1-2 0-15,3 5 0 0,5-1 0 0,4 2 0 0,0-5 0 0,1 0 0 16,-1-1 0-16,5 2 0 0,3-4 0 0,3 3 0 16,-1 4 0-16,3-6 0 0,2 1 0 0,3-2 0 15,0 1 128-15,4-1-128 0,1-1 0 0,2-1 0 16,3-2 0-16,-2-2 0 0,-1 3 0 0,8-4 128 16,2-1-128-16,3-2 0 0,-3 3 0 0,3-4 128 15,-2 0-128-15,3-3 0 0,2 1 128 0,0-2-128 16,2-4 0-16,1 2 0 0,1-1 128 0,1-1-128 15,-1-6 0-15,1 4 0 0,3 1 0 0,-1-1 0 16,-3-4 0-16,3-3 0 0,0 3 128 0,1-4-128 16,-4 0 0-16,5 3 0 0,1-4 0 0,-2 2 128 0,-3-2-128 0,2 2 0 15,3-3 0-15,-1 1 0 0,-1-1 0 0,0-1 0 16,1-1 0-16,1 2 128 0,-3-5-128 0,-2 2 0 16,2 0 0-16,-1-2 0 0,1-5 128 0,-4 2-128 15,-4 3 0-15,2 1 0 0,-1 1 0 0,-3-2 0 16,-4-3 0-16,1 2 128 0,3-1-128 0,-4 1 0 15,-4 1 0-15,0-1 0 0,1 2 0 0,-3 0 0 16,-4-2 0-16,0 1 0 0,-2 2 0 0,-1-3 0 16,0-1 0-16,-1 2 0 0,-2 1 0 0,-2-2 0 15,-4-2 0-15,-2 1 0 0,-4 0 0 0,0 2 0 16,-4-1 0-16,-4 0 0 0,-3-1 0 0,-6-1 0 16,0-2 128-16,-3 4-128 0,0-3 0 0,-3 3 0 15,-2-2 0-15,-5 2 0 0,-4 1 0 0,-3-2 0 16,-1-1 0-16,-4 0 128 0,1 0-128 0,-3 0 0 0,-2-1 0 0,-9 1 0 15,-5-2 0-15,-2-1 0 0,-4-1 0 0,-4 0 0 16,-2 1 128-16,-5 1-128 0,-2 1 0 0,-2 1 0 16,-5-3 0-16,-5 2 0 0,-3-2 0 0,-1-1 0 15,-7 0 0-15,-1 1 0 0,-4-3 128 0,-5 1-128 16,-2-2 0-16,-7 1 144 0,-5 1-144 0,-2-1 0 16,-4 1 0-16,-6 1 0 0,-2-3 0 0,-7 2 0 15,-6-2-128-15,-6 0 128 0,-7-3 0 0,-2 2 0 16,-2-1-144-16,-3 3 144 0,-7-3 0 0,-3 2-128 15,-9 0 128-15,0 0 0 0,-2-4 0 0,-3 4 0 16,-3 7 0-16,-6-5 0 0,-7-1-208 0,-3 2 64 16,-2 4 16-16,-8-1 0 0,-4-2 128 0,-7 3 0 15,-3 1 0-15,-5 0-128 0,1-1 128 0,-9 3 0 0,-4 0 0 0,-3 2 0 16,0-1 0-16,-5 1-128 0,-5 1 128 0,-6 5 0 16,-1-4 0-16,-1 3 0 0,0-2 0 0,-4-1 0 15,-4 5 0-15,-2-2 0 0,0 2 0 0,0 4-128 16,0-5 128-16,-1 3 0 0,-1 2 0 0,-3 1 0 15,-1-2 0-15,2 2 0 0,2 0 0 0,0 2-128 16,-1 0 128-16,-2 0 0 0,-1 0 0 0,2 2 0 16,1 0 0-16,3-1 0 0,4 1 0 0,2-1 0 15,0 0 0-15,-2 0 0 0,-3 2 0 0,10 1 0 16,6 1 0-16,0-1 0 0,0-1 0 0,1 4 0 16,0 0 0-16,7-1 0 0,2-1 0 0,3 1 0 15,-1-2 0-15,6 0 0 0,8 3 0 0,-2-2 0 0,-1-2 0 16,9 2 0-16,5 3 0 0,0-3 0 0,-2 0 0 15,6 4 0-15,6-3 0 0,0 5 0 0,-1 0 0 16,6 3 0-16,3 1 0 0,6 3 0 0,6-2 0 16,0-1 0-16,3-4 0 0,7 3-128 0,6 1 128 0,6 4 0 15,5 1 0-15,2 1 0 0,-2-2-192 0,5-2 64 16,5 0 0-16,3 2 0 0,2 4-64 0,3 0-16 16,5-2 0-16,3 2 0 0,1-1 48 0,3-2 16 15,2 1 0-15,1 0 0 0,0 1 144 0,4 1-128 16,3-2 128-16,5 1-128 0,2 2 128 0,4 0-128 15,2-4 128-15,3 1-128 0,3 3 128 0,2 3 0 16,3-2 0-16,1 3-128 0,1-3 128 0,4 5-128 16,4-2 128-16,3 0-128 0,2 2 128 0,4-2 0 15,1 1 0-15,4-2 0 0,3 1 0 0,4-1 0 0,3-1 0 16,6 5 0-16,-1-1 0 0,6 2-128 0,5 0 128 16,3-2 0-16,4-5-128 0,1 0 128 0,1 0-128 0,3 0 128 15,5 0-160-15,4-1 160 0,4 3-192 0,3 0 192 16,5-2-192-16,1 2 192 0,-1-4-192 0,1-1 192 15,1 3 0-15,8-4 0 0,6 1 0 0,0-2 0 16,-2-1 0-16,6 4 0 0,2-3 0 0,8-2-160 16,3-3 160-16,1-2 0 0,-1-1 0 0,6 2 0 15,9 1 0-15,0-4 0 0,-3 1 0 0,10 0 0 16,6-1 0-16,-1 0 128 0,-2-3-128 0,7 3 128 16,1-1-128-16,1 2 128 0,-4-1-128 0,5-4 128 15,8-1-128-15,4 1 0 0,-6-4 0 0,3 2 128 16,1 1-128-16,3-2 0 0,2-4 0 0,1 0 128 15,-3-1-128-15,5 1 0 0,3 0 128 0,1 0-128 16,0 0 0-16,-2 0 0 0,-2 0 0 0,4 0 128 0,1 0-128 0,-3 0 0 16,-2 0 0-16,4 0 0 0,2 1 0 0,1-1 0 15,2-2 0-15,-1-1 128 0,-2-2-128 0,5 1 0 16,3 0 0-16,5-3 0 0,-4-2 0 16,-1-1 0-16,1 0 0 0,-2-4 0 0,3 2 0 0,-1 1 0 15,-2-3 0-15,-2-3 128 0,-2-2-128 0,1 0 0 16,0-1 0-16,-3-1 0 0,-6-1 0 0,1-3 0 15,1-4 0-15,-5-1 0 0,-4-3 0 0,-2-5 128 16,-4-8-128-16,3 1 0 0,0-1 128 0,-8-3-128 16,-12-6 128-16,3 3-128 0,-2 4 144 0,-9-2-144 15,-11-1 192-15,-2 3-192 0,-7 1 0 0,-5 0 0 16,-3 6 0-16,-10-3 0 0,-8-2 0 0,-8 2 128 0,-7 4-128 16,-9 1 0-16,-8-2 0 0,-6 1 0 15,-7-2-160-15,-11 0 160 16,-10-5-2608-16,-12-2-400 0</inkml:trace>
  <inkml:trace contextRef="#ctx0" brushRef="#br2" timeOffset="77688.92">1708 14520 10127 0,'0'0'896'0,"0"0"-704"0,0 0-192 0,0 0 0 16,0 0 1600-16,0 0 304 0,-9-6 48 0,9 6 16 15,-8-8-432-15,8 8-64 0,0 0-32 0,0 0 0 16,-7-11-192-16,7 11-32 0,0 0-16 0,0 0 0 16,0 0-272-16,0 0-48 0,0 0-16 0,0 0 0 15,-7 11-416-15,0 6-64 0,2 2-32 0,0 2 0 16,1 2-32-16,-1 8 0 0,-1 4 0 0,-1 7 0 0,2 3-32 16,0 4-16-16,0 3 0 0,1 3 0 0,2 1-112 15,1-3-32-15,-1-2 0 0,2-4 0 16,3 2-128-16,1-9 0 0,1-4 0 0,1-6 0 0,-1-7 176 0,2-4-48 15,1-3-128-15,4-4 192 0,-3-8 160 0,4-1 32 16,3-3 0-16,1-6 0 0,-2-4 0 0,1-1 16 16,2-6 0-16,1-2 0 0,2-5-176 0,-1-1-32 15,0-2-16-15,-1-1 0 0,3 0-176 0,-3 0 128 16,0-4-128-16,-1 4 128 0,0 0-128 0,-3-3 0 16,-4-2 0-16,1 3 0 0,-1 0 0 0,1 2 128 15,-2 2-128-15,-1 4 0 0,-3 3 0 0,0 2 0 16,1 4 128-16,-2 2-128 0,-3 5 0 0,-2 6 0 15,0 0 0-15,0 0 0 0,0 0 0 0,5 12 0 16,1 5-176-16,-4 4 176 0,-2 5 0 0,3 6 0 16,-2 4 0-16,1 4-128 0,0 2 128 0,0 0 0 15,-2 2 0-15,2 1 0 0,-1-8 0 0,3-3 0 16,-3-7 0-16,4-1 0 0,1-5 0 0,1-4 0 16,5-3 0-16,0-5 0 0,-1 0-176 0,2-6 0 15,1-3 0-15,1-5-10896 0,2-7-2176 0</inkml:trace>
  <inkml:trace contextRef="#ctx0" brushRef="#br2" timeOffset="78070.73">2653 14206 22111 0,'-1'-13'976'0,"1"7"208"0,0 6-944 0,1-9-240 0,0-2 0 0,-1 11 0 0,0 0 1216 0,0 0 208 15,0 0 48-15,0 0 0 0,0 0-720 0,0 0-144 16,0 0-32-16,-2 11 0 0,-1-1 128 0,-1 4 32 16,-2 3 0-16,-3 2 0 0,-1 0-144 0,-4 4-16 15,0 2-16-15,1-3 0 0,0-3 80 0,2 0 0 16,2-4 16-16,1 1 0 0,2-8-16 0,1 1-16 15,5-9 0-15,0 0 0 0,0 0-160 0,0 0-16 16,0 0-16-16,0 0 0 0,0 0-32 0,6-12 0 16,1-1 0-16,2 0 0 0,-3-1-208 0,3-2-64 15,0-1 0-15,0 2 0 0,-2 1-128 0,0 4 0 16,-1-2 0-16,-2 5 0 0,0-2 0 0,-4 9 0 16,0 0 0-16,0 0 0 0,0 0-288 0,0 0-32 0,0 0-16 0,-2 13-11952 15,-1 2-2400-15</inkml:trace>
  <inkml:trace contextRef="#ctx0" brushRef="#br2" timeOffset="78513.69">3699 14041 12895 0,'0'0'1152'0,"0"0"-928"16,0 0-224-16,0 0 0 0,-4-12 2128 0,2 5 384 15,2 7 80-15,0 0 16 0,0 0-544 0,-11-1-96 16,1-1-32-16,-2 6 0 0,-1 8-752 0,-2 0-160 16,-3 5-16-16,-3 2-16 0,-3 5-400 0,-2 4-80 15,-2 6 0-15,-5 8-16 0,-2 8-80 0,-2 4-16 16,3 4 0-16,0 8 0 0,-1 9 0 0,1 6 0 16,0 7 0-16,0 1 0 0,-1 1-272 0,5-2-128 0,3-9 128 0,4-7-128 15,1-6 144-15,6-6-144 16,3-6 160-16,7-7-160 0,2-5 256 0,8-6-32 15,2-5-16-15,2-4 0 0,5-2-208 0,2-6 0 16,3-4 0-16,2-5 0 16,0 2-1232-16,3-7-192 0,-4-5-48 0,4-3-9088 0,1-6-1840 15</inkml:trace>
  <inkml:trace contextRef="#ctx0" brushRef="#br2" timeOffset="78813.64">3985 14537 18431 0,'4'-14'816'0,"-3"2"160"0,-1 2-784 0,1-3-192 0,1 3 0 0,1 3 0 0,-3 7 2448 0,0 0 448 16,0 0 96-16,0 0 16 0,0 0-1824 0,0 0-352 15,-3 8-80-15,-1 8-16 0,-3 3-144 0,0 7-16 16,-3 6-16-16,-2 4 0 0,-3 2-160 0,-2 6-16 15,0 9-16-15,-1 2 0 0,0 4-96 0,2 2-16 16,0 1 0-16,4 2 0 0,4 1-128 0,2-4-128 16,3-3 192-16,3-5-192 0,5-2 0 0,1-6 0 15,2-10 0-15,0-5 0 0,4-4 0 0,1-5 0 16,0-4 0-16,1-3-192 16,0-2-272-16,2-3-48 0,-2-7-16 0,-1 1-9872 15,-3-6-1968-15</inkml:trace>
  <inkml:trace contextRef="#ctx0" brushRef="#br2" timeOffset="78967.78">3571 15114 23039 0,'0'0'2048'0,"0"0"-1648"0,0 0-400 0,0 0 0 16,0 0 1328-16,12 1 176 0,6 0 32 0,4-1 16 16,3 0-1008-16,2 0-208 0,1-2-32 0,2-1-16 15,2-6-96-15,4 3 0 0,4-6-16 0,2 5 0 16,0-8-752-16,0 1-160 0</inkml:trace>
  <inkml:trace contextRef="#ctx0" brushRef="#br2" timeOffset="79299.89">4382 14065 30399 0,'0'0'2704'0,"0"0"-2160"0,0 0-544 0,10 0 0 0,2-1 496 15,5 5-16-15,3 4 0 0,4 6 0 0,3 6-208 0,2 2-32 16,2 8-16-16,1 0 0 0,-2 6-32 0,2 8 0 16,1 8 0-16,-4 4 0 0,-1 3 112 0,-1 7 16 15,0 4 0-15,-1 5 0 0,-3 4-80 0,-2 2-16 16,-2-2 0-16,-4-2 0 0,-2-4-224 0,-6-5 128 15,-3-7-128-15,-3-5 0 0,-6-5 128 0,-2-9-128 16,-4-5 0-16,-3-1 144 0,-1-5 112 0,-3 1 32 16,-1-7 0-16,0 2 0 0,-1-8-288 0,-3-2 0 0,-4-7 0 0,3 0-10976 31,-1-9-2144-31</inkml:trace>
  <inkml:trace contextRef="#ctx0" brushRef="#br2" timeOffset="79666.75">5818 14845 16575 0,'-18'3'1472'0,"8"0"-1168"15,1-1-304-15,9-2 0 0,0 0 2832 0,0 0 512 16,0 0 112-16,0 0 0 0,10 4-2176 0,4-4-448 0,1-3-96 0,3 1-16 16,3-1-368-16,3-1-80 0,2 1-16 0,4-4 0 15,-1 2-128-15,0 1-128 0,4-1 144 0,-10 2-144 16,1 0 0-16,3 2-288 16,1 1 32-16,6 4-14128 0</inkml:trace>
  <inkml:trace contextRef="#ctx0" brushRef="#br2" timeOffset="79867.24">5765 15397 33455 0,'-12'5'1472'0,"12"-5"320"0,0 0-1424 0,0 0-368 0,0 0 0 0,0 0 0 0,12 12 368 16,4-7 0-16,-1-1 0 0,4-6 0 0,2-2-176 0,3-1-48 16,4-5 0-16,-5 5 0 15,5-4-752-15,2 3-160 0,3-6-16 16</inkml:trace>
  <inkml:trace contextRef="#ctx0" brushRef="#br2" timeOffset="83179.5">12153 14352 42671 0,'-1'-11'1888'0,"1"1"400"0,1 2-1840 0,2-2-448 0,-3 10 0 0,2-6 0 16,-2 6 224-16,0 0-48 0,4-12-16 16,-4 12 0-1,1-10-1968-15,-1 10-400 0,0 0-80 0</inkml:trace>
  <inkml:trace contextRef="#ctx0" brushRef="#br2" timeOffset="90166.9">10057 14657 11967 0,'0'0'1072'0,"0"0"-864"15,0 0-208-15,3-6 0 0,-3 1 2000 0,0-3 368 16,0 8 64-16,-2-7 0 0,1 0-832 0,-1 1-192 16,2 6-16-16,-5-5-16 0,-2 1-384 0,1-1-80 0,-2 1-16 0,-6 2 0 15,-1 2-112-15,-2 2-16 0,-2 2-16 0,-2 4 0 16,-5-1-320-16,-2 5-64 0,-3 3-16 0,-2 3 0 16,-2 1-192-16,1 2-32 0,-2 5-128 0,2 6 192 15,1 2 0-15,4 3-16 0,-1 0 0 0,8-1 0 16,3 1-16-16,5-1 0 0,7-2 0 0,3-2 0 15,4-1-32-15,5-7 0 0,6-3 0 0,3-2 0 0,3-2 16 16,4-2 0-16,0-2 0 0,6-3 0 0,2-2-16 0,3-6-128 16,2 1 192-16,4-2-64 0,3-1-128 0,0-1 0 15,0-3 0-15,-6 0 0 0,-4-4-192 0,-5 2-64 16,-3 1 0-16,-1-4-16 16,-2 2-2640-16,-6-2-528 0</inkml:trace>
  <inkml:trace contextRef="#ctx0" brushRef="#br2" timeOffset="90399.51">10454 15137 24639 0,'0'0'1088'0,"0"0"240"0,0 0-1072 0,-2 12-256 16,-1 1 0-16,1 0 0 0,-1 2 1568 0,-3 5 256 0,-1 6 48 0,0-3 16 15,-4 2-624-15,3 4-128 0,0 4-32 0,-4 3 0 16,1-1-368-16,0-3-80 0,1-5-16 16,1 2 0-16,2-2-400 0,0 1-96 15,2-5-16-15,2-3 0 0,-1-3-128 0,2-3-272 0,2 1 64 0,0-15-10992 16,0 0-2208-16</inkml:trace>
  <inkml:trace contextRef="#ctx0" brushRef="#br2" timeOffset="92232.1">11458 14661 10815 0,'0'0'480'0,"0"0"96"0,0 0-448 0,0 0-128 0,0 0 0 0,0 0 0 16,0 0 640-16,0 0 96 16,0 0 32-16,0 0 0 0,0 0-192 0,0 0-48 0,0 0 0 0,0 0 0 15,0 0 112-15,0 0 32 0,0 0 0 0,0 0 0 16,0 0 272-16,9-6 48 0,-9 6 16 0,0 0 0 15,0 0 128-15,0 0 16 0,2-7 16 0,-2 7 0 16,0 0-144-16,0 0-16 0,0 0-16 0,-10-7 0 16,-1-1-224-16,-2 3-64 0,-3 4 0 0,-2-2 0 15,-1-2-160-15,-3 5-32 0,3 3-16 0,-4 3 0 0,0 2-240 0,-1 4-32 16,5 1-16-16,-3 1 0 0,0 4-208 0,1 0 128 16,2-2-128-16,4 2 0 0,3 1 240 0,4 0-48 15,2-2-16-15,4-1 0 0,3 0-176 0,4 0 0 16,2-1 0-16,3 2 0 0,1-2 0 0,4 0 0 15,3-2 0-15,1 2 0 0,2-1 0 0,0 3 160 16,1-3-160-16,1 0 160 0,-2 1-160 16,0 2 0-16,-2-1 0 0,-3 1 128 0,-2 0 0 0,-1 1 0 15,-3-1 0-15,-5 0 0 0,-2 1 160 0,-4 0 32 16,-2-1 0-16,-3-1 0 0,-3 1 128 0,-3-3 16 16,-2-2 16-16,-4 2 0 0,-2-1-160 0,-1-2-48 15,-4 2 0-15,5-1 0 0,0-7-272 0,-2 0 0 16,-2-3 128-16,4-2-128 15,2-3-352-15,4-3-128 0,2-4-32 0,6 3 0 16,1-5-2784-16,5-2-560 0</inkml:trace>
  <inkml:trace contextRef="#ctx0" brushRef="#br2" timeOffset="92479.06">11839 14806 14735 0,'0'0'1312'0,"0"0"-1056"0,0 0-256 0,0 0 0 0,0 0 1728 0,0 9 272 0,-1 4 64 0,0 1 16 16,-2-2-544-16,-1 5-128 0,-1 1 0 0,-1 1-16 16,-2 2-384-16,-1 1-80 0,-1 0-16 0,3 2 0 15,-2 0-208-15,1-2-64 0,2-2 0 0,1 1 0 0,0-1-448 0,1-3-192 16,1 0 176-16,2-2-176 15,2 0-1072-15,-1-2-304 0,1-5-64 0,2 1-11824 16</inkml:trace>
  <inkml:trace contextRef="#ctx0" brushRef="#br2" timeOffset="92834.41">12241 14770 16575 0,'0'0'1472'0,"-1"8"-1168"16,-3 2-304-16,1 0 0 0,2 6 1472 0,0 0 224 16,-3 2 48-16,-1 9 16 0,-1-2-288 0,-2 1-64 15,-2-1-16-15,-2-1 0 0,1 5-272 0,1-4-48 0,-3 0-16 0,2-2 0 16,-2-4-240-16,3-4-48 16,2-1-16-16,3-5 0 0,0 0-208 0,5-9-32 0,0 0-16 0,0 0 0 15,0 0-32-15,5-10 0 0,1-4 0 0,4-3 0 16,1-1-144-16,1-1-16 0,2-5-16 0,-2 8 0 15,0-3-160-15,6 0-128 16,3 0 144-16,-2-2-144 0,0 0 128 0,1 0-128 0,2 3 0 0,-1 3 0 16,2 4 224-16,-1 1-48 0,-1 4-16 0,1 5 0 15,-3 6-32-15,-1 9 0 0,-2 4 0 0,-2 2 0 16,-2 6 16-16,-2 3 0 0,-2 4 0 0,-6 3 0 16,-2-2-144-16,-2 2 128 0,-3-1-128 15,-3 0 128-15,-2-5-256 0,0-1-64 0,1 0-16 0,1-6 0 16,2-2-1680-16,1-3-336 0,1-5-64 0,1-6-13344 15</inkml:trace>
  <inkml:trace contextRef="#ctx0" brushRef="#br2" timeOffset="93994.3">6747 15012 4607 0,'0'0'192'0,"0"0"64"0,0 0-256 0,0 0 0 15,0 0 0-15,-10 6 0 0,0-3 2960 0,0-2 560 16,-2 2 96-16,3-2 32 0,-2 3-1728 0,2-2-320 16,-1 0-80-16,1 1-16 0,0 1-32 0,1 0-16 15,-1-1 0-15,1-2 0 0,8-1-176 0,-8 1-16 16,8-1-16-16,0 0 0 0,0 0-432 0,0 0-96 16,0 0-16-16,0 0 0 0,0 0-320 0,0 0-64 15,11-4 0-15,6 2-16 0,3 1-80 0,2 1-16 16,1-2 0-16,1 0 0 0,0-5-48 0,0 4-16 15,3 0 0-15,-3 2 0 0,-2-1-144 0,-3 1 192 16,-4 0-192-16,-1 1 192 0,-1 0-192 0,-3 0 160 16,-10 0-160-16,0 0 160 0,0 0-160 0,0 0 192 15,0 0-192-15,0 0 192 0,0 0 32 0,-8 9 16 0,-3 4 0 0,-3-7 0 16,-4 1 0-16,-5-1 0 0,-4 0 0 0,1 2 0 16,-2-3-240-16,0 0 144 0,1 0-144 0,2-3 128 15,6 0-128-15,2-1 0 16,3 1 0-16,4 1 0 0,10-3 0 0,0 0 0 15,0 0 0-15,0 0 0 0,0 0 0 0,10-4 0 0,2 0 0 0,7 1 0 16,3-1 0-16,4 0 0 0,-1 0 0 0,5-2 0 16,1-1 0-16,0 2 0 0,-4 3 0 0,-2-2 0 15,-3-1 0-15,-2 4 0 0,-2 1 0 16,-4 1 0-16,-3-2 0 0,-11 1 0 0,0 0 0 0,0 0 0 16,0 0 0-16,0 0 0 0,-10 2 0 0,-4 3 128 15,-4-1 128-15,-3 1 32 0,-4 3 0 0,-1-3 0 16,-5-3-128-16,-1 1-32 0,2-2 0 0,1-1 0 0,1 0-128 15,2 1 0-15,5 1 0 0,0-1 128 16,7-1-656-16,4 3-144 16,1-3-32-16,9 0-17456 0</inkml:trace>
  <inkml:trace contextRef="#ctx0" brushRef="#br2" timeOffset="94673.52">13868 13970 14735 0,'0'0'640'0,"0"0"160"0,0 0-640 0,-9-3-160 16,1 2 0-16,-2 0 0 0,-1-1 1392 0,1 0 240 16,-1 2 48-16,0 4 16 0,-2 1-480 0,1 1-80 0,-2 3-32 0,0 2 0 15,-2 5-272-15,0 4-64 16,-2 3-16-16,-2 1 0 0,-2 5 32 0,-2 6 16 0,-1 3 0 0,-3 4 0 15,-3 6-128-15,1 8-32 0,0 5 0 0,4 6 0 16,3 4-192-16,0 6-32 0,4 4-16 0,2-3 0 16,5-1-80-16,1-4-32 0,5-5 0 0,5-5 0 15,1-10-64-15,1-2-16 0,4-6 0 16,4-4 0-16,4-10-208 0,3-2 0 0,3-4 0 0,7-3 0 16,2-8-1088-1,6-4-256-15,4-4-48 0</inkml:trace>
  <inkml:trace contextRef="#ctx0" brushRef="#br2" timeOffset="96321.14">15384 14265 5519 0,'0'0'496'0,"0"0"-496"0,-8-2 0 0,0 1 0 0,-1 0 1984 0,0 0 320 16,-2-1 48-16,-1 1 16 0,1 0-704 15,-2-1-144-15,-1 2-32 0,-2 2 0 0,-4 0-256 0,0 2-48 16,-1 2-16-16,-5 1 0 0,2 4-384 0,-3-1-80 15,2 3 0-15,1 0-16 0,1 0-112 0,0 2-32 16,3 1 0-16,3 2 0 0,6-1 32 0,0-1 16 16,6 1 0-16,4-1 0 0,6 1-128 0,4 2-16 15,3 0-16-15,3 1 0 0,6 3-112 0,2 1 0 16,4-1-16-16,2 4 0 0,2-1-304 0,-1-1 160 0,1 1-160 16,-3-2 128-16,-3 4-128 0,-1-1 0 15,-2 2 0-15,-4-1 0 0,-4 2 0 0,-3 0 0 16,-2-5 144-16,-1 5-144 0,-6-1 160 0,-2 0-32 0,-2 2-128 15,-5-6 192-15,0 1 144 0,-4-2 32 16,0-1 0-16,-5 1 0 0,-4-6 64 0,0-2 16 16,-2-1 0-16,0-2 0 0,-3 0-32 0,1-6 0 15,0 1 0-15,3-4 0 0,1-4-80 0,4-3-16 16,1-4 0-16,2-1 0 0,3-6-64 0,2 0-32 0,3-4 0 16,3-2 0-16,0-2-224 0,4-6 0 0,0-2 128 15,6-3-128-15,2-3 0 0,4 1-128 0,5-2 128 0,3-1-208 16,0 1 208-16,1 2 0 0,8 1-160 0,-1 2 160 15,-2-1 0-15,3 7-176 0,-2-2 176 0,0 5-128 16,1 0 128-16,-5 4 0 0,0 4 0 0,-4-2 0 16,-3 2 0-16,-3-1 0 0,-5 3 0 0,-1-1 0 15,-4 5 0-15,-3-3 192 0,-3 3-64 0,-4-2 0 0,-1 3 32 0,-3-2 16 16,-4 4 0-16,0-3 0 0,-3 4-176 0,-2-4 0 16,-1 4 0-16,0 1 0 0,-1-1-304 0,2-2-32 15,0 1-16-15,0 0-11408 16,3-3-2272-16</inkml:trace>
  <inkml:trace contextRef="#ctx0" brushRef="#br2" timeOffset="100404.36">14331 15252 11967 0,'0'0'1072'0,"-3"10"-864"0,3 3-208 0,-2 2 0 16,-4-1 1184-16,3 0 192 0,0 4 32 0,-1-1 16 15,-1-3-448-15,1 1-80 0,1-2-32 0,0-3 0 16,1 0-224-16,-1-2-64 0,3-8 0 0,0 0 0 16,0 0 208-16,0 0 48 0,0 0 0 0,0 0 0 15,0 0-16-15,5-6 0 0,0-5 0 0,2 0 0 16,-1-6-256-16,0-2-48 0,1-5-16 0,0 0 0 0,1-6-64 0,-1 2-16 16,1-3 0-16,-2 0 0 0,1 2-80 0,-1-2-16 15,1 0 0-15,-1 7 0 0,0-1-160 0,-1 6-32 16,0 5-128-16,0 3 192 0,-1 1-192 0,0 3 176 15,-4 7-176-15,0 0 160 0,0 0-160 0,6 5 160 16,1 2-160-16,0 2 160 0,-1 5-160 0,-3 0 0 16,1 1 0-16,1 0 0 0,-4 3 0 0,2 0 0 15,0 0 128-15,-1 2-128 0,1-1 0 0,-2 0 0 16,0 0 0-16,0-1 128 0,2-3-128 0,-2-2 0 16,2 0 0-16,-1-1 0 0,1-3 0 0,1 1 0 15,1-3 0-15,-5-7 0 0,6 7 0 0,2-3 0 16,-1-1 0-16,2-3 0 0,0 0 0 0,1-2 0 15,-1 0 128-15,0-4-128 0,0-1 0 0,0 1 128 16,0-6-128-16,-1 1 128 0,-1-3 128 0,1-4 32 16,-2-2 0-16,0-1 0 0,1 0-80 0,-2-2-16 15,-1-5 0-15,0 1 0 0,-2-4-192 0,1-2 176 16,-2-3-176-16,0-3 160 0,-1-2-160 0,0-2 0 16,1 1 144-16,-1-4-144 0,-1-1 0 0,0-4 128 15,0-2-128-15,-1 1 0 0,0-2 0 0,-1 2 0 0,2-1 0 0,0 2 0 16,-1 3 0-16,0 1 0 0,2-1 0 0,0 4 0 15,-3-2 0-15,1 4 0 0,-1 7 0 0,1 0 0 16,-2 5 0-16,0 2 0 0,3 0 0 0,-2 5 0 16,1 0 0-16,-1 0 0 0,1 2 0 0,-2 3 0 15,1 1 0-15,2 2 0 0,0 2 0 0,1 1 0 16,-1-2 0-16,-1 1 0 0,1 2 0 0,0-1-128 16,-1 3 128-16,1-2 0 0,1 1 0 0,0 1 0 15,0 2 0-15,0-2 0 0,0 3 0 0,0-2 0 16,0 2 0-16,1 0 0 0,-1 6 0 0,3-7 0 0,1 2 0 15,-2 0 0-15,-2 5 0 0,0 0 0 0,4-6 0 0,-4 6 0 16,3-5 0-16,-3 5 0 0,0 0 0 16,0 0 0-16,0 0 0 0,5-3-128 0,0-1 128 0,-5 4 0 15,6-1 0-15,1-1 0 0,-1-1 0 0,2 2 0 16,0 0 0-16,0-1-128 0,1 0 128 0,1 2 0 16,0-2 0-16,4 1 0 0,-1 1 0 0,2 0 0 15,1-1 0-15,0 0 0 0,3-1 0 0,3-1 0 16,1 1 0-16,11 1 0 0,-1 0 0 0,1 1 0 15,1 0 0-15,0 1 0 0,0 2 0 0,-1-2 0 16,1 1 0-16,-2 1 0 0,3 1 0 0,-3-3 0 16,-2 0 0-16,-5 2 0 0,2-1 0 0,0 2 0 15,-1-3 0-15,0 1 0 0,-7-1 0 0,2 0 0 16,-1 1 0-16,-2 0 128 0,-1 2-128 0,-1 1 0 16,-2-1 128-16,-1-2-128 0,-1-2 208 0,-1 3-16 0,-12-3-16 0,10 2 0 15,-10-2 32-15,11 4 16 16,-4-1 0-16,-7-3 0 0,0 0 32 0,0 0 0 15,0 0 0-15,0 0 0 0,0 0 48 0,0 0 16 0,0 0 0 16,0 0 0-16,0 0-80 0,0 0-16 16,-13-4 0-16,2 3 0 0,-2-1-224 0,1 1 0 0,-1-1 128 0,-1 0-128 31,2 1-816-31,1 2-208 0,-2-1-32 0,3 3-10400 0,-1-2-2064 0</inkml:trace>
  <inkml:trace contextRef="#ctx0" brushRef="#br2" timeOffset="102574.46">16855 13982 20271 0,'3'-11'1792'0,"-1"1"-1424"0,1 0-368 0,1-2 0 0,-2 2 896 16,1 0 128-16,-1 2 0 0,-2 8 16 15,0 0 112-15,0 0 32 0,0 0 0 0,0 0 0 0,0 0-480 0,0 0-80 16,-9 9-32-16,2 5 0 0,-2 4-192 0,-1 5-32 16,-3 9-16-16,0 1 0 0,0-2 32 0,-1 6 16 15,-1 4 0-15,0 3 0 0,-2 2-80 0,1 6-32 16,-3 2 0-16,1 2 0 0,2-2-128 0,0 0-32 15,2-1 0-15,4-2 0 0,0-7-128 0,4 0 128 16,1-6-128-16,2-3 128 0,3 0-128 0,3-7 0 16,-1-2 144-16,3-3-144 0,3-1 0 0,1-3 144 15,0-4-144-15,3-1 0 0,0 0 176 0,0-4-176 16,0-1 160-16,-1-1-160 0,-2-2 0 0,-9-6 0 16,12 4 0-16,-2-5 0 15,-10 1-1040-15,9-8-256 0,-3-1-48 0,-2-1-8336 16,-4 0-1664-16</inkml:trace>
  <inkml:trace contextRef="#ctx0" brushRef="#br2" timeOffset="102772.75">16433 14539 11055 0,'0'0'976'0,"-6"-2"-784"0,6 2-192 0,0 0 0 16,0 0 3824-16,0 0 720 0,0 0 128 15,0 0 48-15,0 0-3248 0,0 0-656 0,14 0-128 0,2 0-32 16,2-2 288-16,0-1 48 0,3-1 16 0,5 0 0 15,2-5-224-15,2 3-32 0,5 2-16 0,0-4 0 16,2-1-416-16,1 3-64 0,-1-3-32 0,-4 4 0 16,-1-3-400-16,-3 2-80 0,-1 0 0 0,0-3-16 15,0 2-2432-15,0-2-496 0,-1 2-80 16,1-3-32-16</inkml:trace>
  <inkml:trace contextRef="#ctx0" brushRef="#br2" timeOffset="103138.95">17713 13727 20271 0,'0'-9'1792'0,"3"-2"-1424"15,0 2-368-15,-3 9 0 0,6-13 1472 0,0 8 208 16,-6 5 48-16,11-1 16 0,-11 1-592 0,13 3-128 0,-1 3-32 0,-1 5 0 16,0 0-224-16,2 6-32 15,1 2-16-15,0 4 0 0,4 1-192 0,0 8-32 16,-2 5-16-16,1 1 0 0,-1 5 16 0,-1 4 0 16,1 5 0-16,-5 3 0 0,2 1 0 0,-4 5 0 0,-2 1 0 0,-3 3 0 15,-1-4-160-15,-5-1-16 0,-1-1-16 0,-4-3 0 16,-2-2 0-16,1-3 0 0,-5-10 0 0,-2 1 0 15,-2-2 64-15,-1-5 16 0,-1-4 0 16,1-2 0-16,-1-2-192 0,0-3-48 0,-1-5 0 0,0 0 0 16,-1-1-144-16,1-7-224 0,-2-4 48 0,1-5-12208 15,-3-2-2448-15</inkml:trace>
  <inkml:trace contextRef="#ctx0" brushRef="#br2" timeOffset="104295.31">7163 15747 1839 0,'0'0'0'0,"0"0"160"0,0 0-160 0,0 0 0 16,0 0 0-16,0-5 0 0,-4-2 2976 0,3-3 560 0,1 10 112 15,1-8 32-15,3-3-2256 0,-2 3-448 16,1-3-80-16,1 3-32 0,1-2 48 0,0 0 16 16,0 0 0-16,-3-2 0 0,4 5 48 0,1-5 16 15,1 5 0-15,3-10 0 0,1 1-160 0,-5-1-48 16,1 3 0-16,0 1 0 0,2 3-160 0,-1-1-48 16,-2 3 0-16,1-1 0 0,-8 9-208 0,9-4-48 15,-9 4-16-15,11-1 0 0,1 6-176 0,-5 2-128 16,0-1 192-16,4 11-192 0,-2 0 176 0,2 5-176 0,0 5 160 0,-1-2-160 15,0 4 128-15,-2-1-128 0,-2 1 0 16,0 2 144-16,1-4-144 0,0 1 128 0,-2-6-128 0,0-1 128 16,-2-2 64-16,3-3 0 0,-2 0 0 0,0-5 0 15,0-5 224-15,0 0 48 0,2 1 16 0,0-2 0 16,-6-5-32-16,0 0-16 0,13-2 0 0,-3-2 0 16,-3-4 80-16,0 1 0 0,1-6 16 0,-1-2 0 0,1-3-208 15,1-1-64-15,0-2 0 0,-3 6 0 0,1-3-80 16,-1-2-32-16,0-1 0 0,3-16 0 0,-1 1-144 0,1 0 128 15,-4-2-128-15,2 0 128 16,2 1-128-16,0 0 192 0,-1 1-192 0,1-1 192 0,0-3-192 0,0 3 0 16,-1 2 0-16,1-1-176 0,0-2 176 0,0 1 0 15,0 0 0-15,0-1 0 0,0-2 0 0,0 0 0 16,-4 2 0-16,4-1 0 0,-3-3 0 0,0 2 0 16,-1 0 0-16,1 4 0 0,0 1 0 0,0-1 0 15,-1 2 0-15,-1 2-128 0,-4 3 128 0,0-2-128 16,0 2 128-16,0 5-128 0,-1 1 128 0,0 1 0 15,-1 3 0-15,0 1-128 0,-1 4 128 0,-1 0 0 16,2-1 0-16,-3 4-128 0,1 1 128 0,1-1 0 0,1 5 0 0,-1-2-128 16,3 8 128-16,0 0 0 15,0 0-144-15,0 0 144 0,2-9 0 0,-2 9-144 16,0 0 144-16,7-3 0 0,2-2-160 0,1 3 160 16,2 2-128-16,1 0 128 0,2 2 0 0,5-2 0 15,-2 0 0-15,5 0 0 0,3-3 0 0,4 0 0 16,1 2-128-16,3-3 128 0,-3-3 0 0,4-2 0 15,1 0 0-15,4 0 0 0,-2-1 0 0,-9 4 0 0,6-1 0 16,0-2 128-16,1 3-128 0,13-7 144 0,-3 2-144 0,-8 2 160 16,0-1-160-16,-5 2 0 0,-1 4 144 0,-3-2-144 15,-2 1 0-15,-1 2 144 0,-4 0-144 0,-3 0 0 16,-2-2 0-16,-3 2 0 0,-4 2 0 0,-10 1 0 16,0 0-1344-16,0 0-320 0,0 0-64 15</inkml:trace>
  <inkml:trace contextRef="#ctx0" brushRef="#br2" timeOffset="105047.44">8627 14832 13823 0,'4'-18'608'0,"1"9"128"0,1-3-592 0,1 1-144 15,-1-1 0-15,-1 0 0 0,0 0 1856 0,-2 3 320 16,-3 9 80-16,1-14 16 0,-2 2-752 0,-3 3-160 0,-1 0-16 15,-1 4-16-15,-2 1-432 0,-1 4-96 16,0-1-16-16,-5 2 0 0,3 5 544 0,-5 6 96 0,-1-2 32 0,-2 3 0 31,-3 2-1792-31,0 4-368 0,-2 1-64 0,3 5 0 0,-2-3 768 0,1 1 192 0,2 4 32 0,2-3 0 16,3 0-32-16,3 0 0 0,5-2 0 16,2 0 0-16,5 4-64 0,2-1 0 0,3-4-128 0,5 2 192 15,3-1-192-15,4-2 144 0,2 0-144 0,1-1 128 0,-1-2-128 16,1 1 160-16,3 1-160 0,-2 1 160 0,-2 0-160 0,0 6 160 15,0-2-160-15,-1 1 160 0,-3 1-160 16,-4-8 0-16,-2 1 0 0,5 12 0 0,-1-4 0 0,-5 2 0 16,-2-1 0-16,-2 0 0 0,-3-5 128 0,-2-1-128 15,-2-1 128-15,-2 1-128 0,-3-3 192 0,0-1-64 16,-1-2 0-16,-2 0 0 0,1-1 304 0,0-5 48 16,-3 2 16-16,1-6 0 0,-1-1-192 0,2 0-48 15,-1-1 0-15,2-4 0 0,0-1-80 0,1-3-32 16,0-5 0-16,0 0 0 0,0-2 32 0,5-6 0 15,1-2 0-15,0-3 0 0,1-3 0 0,3-1 0 16,1 2 0-16,3-1 0 0,2 2-176 0,2 0 0 16,1-1 0-16,3 2 0 0,-1 1 0 0,5-1 0 15,1 1 0-15,-1 0 0 0,0 0 0 0,1-1 0 16,1-5 0-16,1 2-176 0,2 2 176 0,-1-4 0 16,0-1 0-16,2-1 0 0,1 1 0 0,0 0 0 15,0-5 0-15,-2 0 0 0,-5-1 0 0,0-2 0 16,-2-1 0-16,-2 2 128 0,-2-1 0 0,-3 3 0 15,-3 3 0-15,-2 2 0 0,-6 6 112 0,-1 3 16 16,-3 1 16-16,-4 4 0 0,0 4-96 0,-4 2-32 0,-3 5 0 16,-5-1 0-16,-6-1-144 0,2 5 0 0,-2 2 0 0,0 3 0 31,-1-1-1904-31,4 1-304 0,0 4-64 0</inkml:trace>
  <inkml:trace contextRef="#ctx0" brushRef="#br2" timeOffset="106458.03">19369 14336 18367 0,'-10'-8'816'0,"10"8"160"0,-4-10-784 0,1 1-192 15,-2-1 0-15,1 2 0 0,0-1 1552 0,4 9 272 16,0 0 48-16,-5-8 16 0,1-1-480 0,4 9-112 16,0 0-16-16,0 0 0 0,0 0-384 0,0 0-64 15,-6 10-32-15,1 5 0 0,1 4-400 0,1 4-80 16,1 7 0-16,2 4-16 0,0 2-32 0,1 5 0 15,-1 4 0-15,1-4 0 0,-2 4-96 0,0-1-32 16,-1-2 0-16,0 3 0 0,-2-2-144 0,-1-2 192 16,0-3-192-16,1-6 192 0,-1-2-192 0,0-1 192 15,0-7-192-15,0 0 192 0,1-2-192 0,-2-3 0 0,0-2 0 16,1-5 128 0,5-10-448-16,0 0-112 0,-7 2-16 0,7-2 0 15,-10-7-2496-15,-1-3-512 0</inkml:trace>
  <inkml:trace contextRef="#ctx0" brushRef="#br2" timeOffset="106608.08">18954 14682 13823 0,'0'0'1216'0,"0"0"-960"0,0 0-256 0,0 0 0 15,0 0 2624-15,14-2 496 16,1 1 80-16,3-2 32 0,2 1-1248 0,7 1-256 0,5 1-64 0,4 1 0 16,5-1-480-16,4 0-96 15,2 0-32-15,2 0 0 0,2 2-400 0,-1-2-80 0,-3-1 0 0,-2-1-16 16,0-1-336-16,-3 3-64 0,-4 3-16 0,-2 3 0 15,-5-3-1296 1,-1-1-272-16,-5 3-48 0</inkml:trace>
  <inkml:trace contextRef="#ctx0" brushRef="#br2" timeOffset="111834.33">23162 12929 11967 0,'0'0'528'0,"0"0"112"0,0 0-512 0,13-2-128 0,1 2 0 0,3-1 0 16,3-3 1456-16,3 3 256 0,5 0 48 0,2-2 16 15,5 1-944-15,4-2-176 0,6-1-32 0,4 0-16 0,5 1-32 0,0 0-16 16,0-5 0-16,-2 5 0 0,-3 2 224 0,6-1 48 16,3 2 16-16,7 0 0 0,4-2 368 0,-1 2 80 15,0 1 16-15,-6-1 0 0,-5-1-496 0,-1 0-112 16,-1-1 0-16,-14 3-16 0,3 0 48 0,4 0 16 15,1 0 0-15,18 0 0 0,-10 0-96 0,-6 0-16 16,-6 0 0-16,-3 0 0 0,-3-2-144 0,-3 1-48 16,-5 1 0-16,-3-2 0 0,2 1-64 0,-4-2 0 15,-4 2-16-15,-1 1 0 0,-1 0-80 0,-4 0-16 16,-3 0 0-16,-2 1 0 0,-2 2-80 0,-9-3 0 16,0 0-16-16,0 0 0 0,0 0-176 0,0 0 0 15,0 0 144-15,0 0-144 0,-8 6 0 0,-3-2-240 16,-3 1 48-16,-2 2 0 15,-2-4-3040-15,-3 0-608 0</inkml:trace>
  <inkml:trace contextRef="#ctx0" brushRef="#br2" timeOffset="112812.44">23699 14627 11055 0,'0'0'976'0,"0"0"-784"16,0 0-192-16,2-8 0 0,0 2 1184 0,-1 0 192 15,-1 6 32-15,1-8 16 0,-1 3-160 0,0-3-48 0,-1 2 0 0,0 2 0 16,-2-4 112-16,1 3 16 15,-4 1 0-15,3-1 0 0,-4-2-416 0,2 2-80 16,-1 1-16-16,-2-2 0 0,-1 2-144 0,0 1-48 0,-1 2 0 0,-1 0 0 16,-1 1-128-16,-2 0-16 15,-3 1-16-15,-1 4 0 0,-1 5-224 0,-2 0-64 0,-3 3 0 0,3 2 0 16,-3 1-192-16,-1 1 144 0,1 4-144 0,-1 3 128 16,-3 1 32-16,2-1 0 0,2 2 0 0,5 2 0 15,1 1 16-15,2-1 0 0,4 2 0 0,4-3 0 16,1 0-32-16,3 0 0 0,3-2 0 0,4-3 0 15,2 0 32-15,1-1 0 0,3-1 0 0,2-2 0 16,2-4 80-16,2-1 32 0,3-3 0 0,4-3 0 16,1 2 48-16,2-2 16 0,2-4 0 0,3 1 0 0,5 3-352 15,1-5 144-15,1-1-144 0,14 1 0 0,-6-2 144 16,-7 0-144-16,-5-2 0 0,-5 2 144 0,-7-1-144 0,-2-1-224 16,-2-3 48-16,-2 2 16 15,-2-1-2400-15,-4 2-496 0</inkml:trace>
  <inkml:trace contextRef="#ctx0" brushRef="#br2" timeOffset="113232.79">23934 15126 3679 0,'0'0'320'0,"0"0"-320"16,0 0 0-16,-6 4 0 0,6-4 4128 0,0 0 752 15,0 0 160-15,0 0 16 0,0 0-2688 0,0 0-528 0,0 0-112 16,0 0-32-16,12-5-320 0,1 0-64 0,0 2-16 0,2 0 0 16,3 0-368-16,1 2-80 0,4 1-16 0,-3 2 0 15,-1 1-320-15,-1 3-64 0,-1 3 0 0,-2 1-16 16,-3 6-240-16,0 1-64 0,-2 0 0 0,-2 2 0 15,-3 0 128-15,-4 1 32 0,-2 5 0 0,-3-4 0 16,-4 3 0-16,-3 2 0 0,-3-1 0 0,-3 3 0 16,0-2-96-16,-4-1-32 0,-2-5 0 0,3-1 0 0,1-1-16 15,2-1 0-15,5-2 0 0,2-4 0 0,2-2 96 0,8-9 16 16,-3 8 0-16,3-8 0 0,0 0-64 16,11 5-16-16,-3-1 0 0,8-4 0 15,4-1 16-15,4-5 16 0,2 0 0 0,0 1 0 0,2-4-208 0,0 4 0 16,0-4 0-16,0 2 0 0,-2-4-224 0,-1 4-96 15,-2 0 0-15,1 1-16 16,1 0-2928-16,-3-2-592 0</inkml:trace>
  <inkml:trace contextRef="#ctx0" brushRef="#br2" timeOffset="114146.45">25039 14351 19743 0,'0'0'880'0,"0"0"176"0,6-6-848 0,-6 6-208 16,0 0 0-16,0 0 0 0,5-9 1200 0,-5 9 192 15,0 0 32-15,0 0 16 0,0 0-16 0,0 0 0 16,-9-7 0-16,0 5 0 0,2-2-400 0,-2 4-96 16,-1 4-16-16,-1 1 0 0,-3 4-464 0,-2 1-80 15,3 5-32-15,-2 4 0 0,-2 2-128 0,0 5-16 16,-4 1-16-16,2 5 0 0,0 1 16 0,1 2 16 0,1 5 0 0,1-1 0 16,4 2-16-16,1-4-16 15,4-3 0-15,3-2 0 0,1 0-176 0,5-1 192 16,2-4-192-16,2-1 192 0,3-6-64 0,2-2-128 15,4-4 192-15,-2-8-64 0,2 3-128 0,12-1 0 0,1-3 144 0,3 0-144 16,-1-4 0-16,4-2 0 16,-2-6 0-16,4 2-128 15,2-1-448-15,-1-4-96 0,-2 0-16 0,0-2-9936 0,-5-4-2000 0</inkml:trace>
  <inkml:trace contextRef="#ctx0" brushRef="#br2" timeOffset="114571.28">25721 14479 4607 0,'0'0'192'0,"3"-8"64"0,-3 8-256 0,4-9 0 16,-4 9 0-16,0 0 0 0,1-9 3312 0,-1 9 608 15,0 0 128-15,0 0 32 0,0 0-2032 0,0 0-416 16,0 0-80-16,-8 0-16 0,-1 1-448 0,-1 3-112 15,-1 2-16-15,-2 3 0 0,-1 6-176 0,-3 2-32 16,-2-1-16-16,2 3 0 0,-1 0-48 0,0 4-16 16,3-1 0-16,1 1 0 0,0-2 0 0,1 2 0 15,4 3 0-15,0-3 0 0,5-3-272 0,2 0-48 16,1-2-16-16,3 1 0 0,2-1-80 0,4-1-32 16,2-4 0-16,3 0 0 0,1-4 16 0,3 0 0 15,5-4 0-15,5 0 0 0,-3-2 16 0,2-3 0 0,1-3 0 16,0-1 0-16,0-1-128 0,-3-6-128 15,-3-4 176-15,-3 3-176 0,0-1 192 0,0-3-64 16,-6-4 0-16,0 0-128 0,-2 1 288 0,-4-2-48 16,-2 0-16-16,-3-3 0 0,-3 0 16 0,-3 0 0 15,-4 4 0-15,0-1 0 0,-4 1-240 0,1 1 176 0,-5 1-176 0,-3 4 160 16,-3 7-160-16,-1-2-176 0,-2 5 48 0,-2 1 0 31,0 2-1152-31,2 2-240 0,0 3-32 0,7-1-9904 0,5-1-1968 0</inkml:trace>
  <inkml:trace contextRef="#ctx0" brushRef="#br2" timeOffset="114964.43">26486 14346 3679 0,'0'0'160'0,"0"0"32"0,0 0-192 0,0 0 0 0,0 0 0 0,-8-3 0 0,8 3 4800 0,0 0 928 16,0 0 176-16,-9-2 48 0,9 2-3904 0,-9 0-784 16,9 0-160-16,-9 4-16 0,9-4-384 0,-10 5-80 15,-2 4-16-15,2 0 0 0,-1 3-96 0,0 1 0 16,1-2-16-16,0 3 0 0,-1 2 0 0,0-1 0 16,3 0 0-16,-1 0 0 0,1 1-112 0,2 1 0 15,-1 3-16-15,2-4 0 0,3-1-32 0,-2-1 0 16,4-1 0-16,0-3 0 0,4 3 16 0,1 1 0 15,1-4 0-15,1 1 0 0,0 3 0 0,3-1 0 16,0-1 0-16,2 0 0 0,1 0-128 0,-2 2-32 16,1 2 0-16,-2 1 0 0,-3-1-192 0,0 1 144 15,-1 1-144-15,-3 1 128 0,-1-3-128 0,-2 1 0 16,-2-1 0-16,-1-3 0 0,-6 3 176 0,0 0-48 16,-7 0-128-16,-1-2 192 0,-3 0-192 0,-3-1 0 15,-6-2 128-15,-4 2-128 0,-4-3 0 0,-1-2-192 16,-3-6 48-16,3 1 0 15,2 1-1808-15,3-4-352 0,3-4-80 0</inkml:trace>
  <inkml:trace contextRef="#ctx0" brushRef="#br2" timeOffset="115480.57">27259 13702 11967 0,'0'0'1072'0,"0"0"-864"16,-10 1-208-16,0-1 0 0,2-1 1264 0,8 1 208 0,-10 0 32 0,1 1 16 15,2 1-352-15,-4 1-64 0,-1 2-16 0,0 0 0 16,2-1-32-16,-1 1-16 0,-3 3 0 0,0-1 0 15,-2 6-240-15,0 2-48 16,-3 2-16-16,0 2 0 0,0 1-96 0,-3 4 0 0,-1 7-16 0,-2 2 0 16,1 2-112-16,0 4-32 0,-2 4 0 0,2 6 0 15,-1 7-96-15,0 1 0 0,0 2-16 0,5-1 0 16,2 3-192-16,4 3-48 0,4-4 0 0,2-1 0 16,4-6 64-16,4-4 0 0,4-1 0 0,1 1 0 15,8-6-32-15,0 1 0 0,3-3 0 0,4-4 0 16,3-3-160-16,1-3 0 0,2-3 0 0,1 0 0 0,-2-5-288 15,3-3 64-15,2-4 16 0,2-2-9920 16,-3-1-1984-16</inkml:trace>
  <inkml:trace contextRef="#ctx0" brushRef="#br2" timeOffset="116317.37">27323 14933 11055 0,'0'0'976'0,"-4"-14"-784"15,0 0-192-15,2 2 0 0,-1-1 1360 0,3-1 240 16,0 1 32-16,1 4 16 0,2-2-896 0,-3 11-176 16,4-8-48-16,-4 8 0 0,0 0-240 0,9-6-48 15,-9 6-16-15,0 0 0 0,11 9-224 0,2 0 176 16,-3 3-176-16,3 5 160 0,-2 3-160 0,1 0 0 15,-1 3 0-15,0 0 0 0,1-2 0 0,-2 3 0 16,-1 4 0-16,0-3 0 0,-2-1 0 0,0-3 192 16,-1-2-64-16,3-4 0 0,-3-1 560 0,3-5 96 0,-1 1 32 0,0-5 0 15,-8-5 256-15,10 0 48 16,0-1 16-16,-10 1 0 0,11-10-208 0,0-1-32 16,-3-3-16-16,3-2 0 0,-3-3-288 0,1-5-48 15,-1-4-16-15,-2 2 0 0,5-3-224 0,-4-1-48 16,-2-3-16-16,0-4 0 0,-1-4-112 0,0-1 0 0,2-5-128 0,-3-4 192 15,-2-3-64-15,0 0 0 0,1 1-128 0,-1-1 192 16,0 2-192-16,2 0 0 0,-1 6 0 16,0 3 0-16,0 5 0 0,2 1 0 0,0 3 0 0,-2 6 0 15,0 1 0-15,0 6 0 0,-1 2 0 0,2 1 0 16,-2 1 0-16,0 5-128 0,-1 3 128 0,2-3 0 16,-1 5 0-16,2-2-192 0,-3 2 192 0,3 1-160 15,6-2 160-15,0 5-192 0,1-1 192 0,4-1-192 16,4 2 192-16,1 1-128 0,0-2 128 0,4 1-128 0,3-6 128 0,0 3 0 15,-2-3 0-15,7 0-128 0,1 0 128 0,2 0 0 16,0-5 0-16,6 5 0 0,2-2 0 0,5 3 0 16,2-2 0-16,2 0 0 0,2 1 192 0,-7 3-16 15,-3-2-16-15,-2 3 0 0,-4 0 0 0,-3 0 0 16,-1 2 0-16,-3 2 0 0,-5 0-160 0,-3 1 0 16,-3 0 144-16,-4 2-144 15,-1 1-832-15,-4 2-256 0,-10-5-32 0,0 0-13024 0</inkml:trace>
  <inkml:trace contextRef="#ctx0" brushRef="#br2" timeOffset="116891.21">28413 14336 11055 0,'0'0'480'0,"-6"-8"112"0,0 2-464 0,6 6-128 0,-9-9 0 0,1 4 0 16,-1-3 2416-16,0 4 464 0,-1 3 80 0,0 2 32 16,-1 3-1856-16,-5 5-368 0,-4 0-80 0,0 4-16 15,-1 1-48-15,0 3-16 0,2 1 0 0,0 3 0 0,1-1 160 16,3 2 16-16,2 3 16 0,4-3 0 0,1-1-288 0,6 1-48 15,2 3-16-15,4-6 0 0,1-1-256 0,2 1-64 16,3-1-128-16,3 1 192 0,2 0 16 0,5 1 0 16,-1-2 0-16,3 1 0 0,4 0-48 0,-1 3-16 15,1 0 0-15,-3-1 0 0,-2 2-144 0,-2 2 0 16,-2 0 0-16,-3 1 128 0,-4-2-128 0,-4-2 128 16,-2-2-128-16,-4 5 128 0,0-1 0 15,-4-1-128-15,-2-3 192 0,-4 2-64 0,-5-3 176 0,-2 1 16 16,-1-4 16-16,-3 1 0 0,-5-6-96 0,0 1-32 15,-1-6 0-15,0 2 0 0,2-7-80 0,1-3 0 16,1-6-128-16,4 0 192 0,2-3 0 0,4-2 0 16,4-5 0-16,2-5 0 0,3-2 96 0,4-4 16 15,3-2 0-15,3 1 0 0,5-3-304 0,5-2 0 16,1 0 0-16,5 1 0 0,2-3 0 0,4 1 0 16,1 1 0-16,2 3 0 0,1 4 0 0,-3-3 0 0,-1-4 0 0,-4 3 0 15,-5 4 0-15,-2 0 0 16,-3 3 0-16,-4-1 0 0,-5 3 0 0,-4 0 0 0,-2-2 192 0,-3 5-192 15,-4 2 192-15,-2 0-64 16,-2 1 0-16,-4 2-128 0,-5 6 0 0,-3 0 0 0,-2 6 0 0,-6 1 0 31,-1 6-1200-31,4 3-144 0,2-2-16 0,3 0-9040 0,4 0-1808 0</inkml:trace>
  <inkml:trace contextRef="#ctx0" brushRef="#br2" timeOffset="117249.54">29456 14289 23903 0,'-17'-2'1056'0,"7"1"224"0,0 1-1024 0,-4 1-256 15,1 2 0-15,1-2 0 0,-2 4 528 0,-2 4 64 16,-2 1 16-16,1 3 0 0,-1 2 144 0,0 2 16 16,0 2 16-16,0 1 0 0,2 4-48 0,1 6-16 15,-1 3 0-15,1 0 0 0,2 2 48 0,1 4 0 16,0 1 0-16,1 3 0 0,-1 2-368 0,2-1-64 0,1 1-16 0,2-6 0 16,0 1-176-16,4 0-144 0,1-7 192 0,5-2-192 15,2-3 144-15,1-4-144 16,2 3 0-16,0-8 144 0,3-5-144 0,-1-3 0 0,0-2 0 0,-1-3 0 15,0 1 0-15,-9-7-176 0,0 0 16 16,12 1 0 0,-12-1-2672-16,0 0-544 0,5-22-96 0,-4 5-32 0</inkml:trace>
  <inkml:trace contextRef="#ctx0" brushRef="#br2" timeOffset="117400.35">28805 14706 31263 0,'0'0'1392'0,"0"0"272"0,10-7-1328 0,2 0-336 0,5 2 0 0,4 2 0 15,-1 1 528-15,4-4 48 0,3-1 0 0,3 3 0 16,2-2-112-16,5 1-16 0,4 1 0 0,3 0 0 0,4-5-208 0,6 5-48 16,3 3-16-16,0 0 0 15,-2-6-1088-15,-4 1-224 0,-3 1-32 0,-5-1-13472 16</inkml:trace>
  <inkml:trace contextRef="#ctx0" brushRef="#br2" timeOffset="117773.63">30198 13798 13823 0,'0'0'1216'0,"0"0"-960"16,8-5-256-16,1 2 0 0,1 1 3056 0,1 4 560 16,2 5 112-16,-3 4 32 0,3 2-2160 0,2 2-448 15,2 11-64-15,3 0-32 0,2 7-80 0,0 7-16 0,0 7 0 16,0 4 0-16,-2 5-96 0,-1 7-32 0,-1 5 0 0,-3 8 0 16,-2 3-128-16,-6 6-48 0,-4 0 0 15,-6 5 0-15,-4 4-320 0,-7 0-64 0,-3 4-16 0,-7-5 0 16,-8-4-112-16,-15 23-16 0,3-21-128 0,3-11 192 15,2-15-192-15,1-8 0 0,1-6 0 0,2-6 0 16,4-7-1248-16,-2-4-288 16,-2-6-64-16</inkml:trace>
  <inkml:trace contextRef="#ctx0" brushRef="#br2" timeOffset="119716.67">20611 15306 3679 0,'0'0'320'0,"0"0"-320"0,0 0 0 0,0 0 0 15,-6 6 3328-15,6-6 576 0,-6 11 128 0,6-11 32 16,0 0-1744-16,0 0-336 0,0 0-80 0,0 0-16 15,0 0-512-15,0 0-96 0,0 0-32 0,0 0 0 16,0 0-192-16,6-10-32 0,-1-4-16 0,1 2 0 16,1-2-368-16,0-3-80 0,1-3-16 0,0-3 0 15,1 5-240-15,-1 2-48 0,1-2-16 0,0 0 0 16,0-2 16-16,-1 4 16 0,-1 2 0 0,1 0 0 0,-2 3-272 0,1 3 128 16,-7 8-128-16,0 0 0 0,0 0 0 0,0 0 0 15,11 8 0-15,-2 5 0 0,1 4-144 0,-2 5 144 16,1 6-128-16,0-3 128 0,0 5 0 0,-1-4-160 15,1 4 160-15,0 1 0 0,-1-1 0 0,1-4 0 16,0-3 0-16,1-2 0 0,-1-4 0 0,2-1 0 16,-1-4 0-16,3-4 0 0,0 0 0 0,-2-5 0 15,1 0 0-15,0-3 0 0,-2-3 224 0,3 0 0 16,-1-8 0-16,2 2 0 0,0-6 16 0,-2-1 0 16,1 0 0-16,-2 0 0 0,-2-3-112 0,-1 0 0 15,-4 0-128-15,0-4 192 0,-4-3-192 0,0 2 176 16,-2-2-176-16,-1-4 160 0,-4-5-160 0,-2-2 192 15,0-1-192-15,0-4 192 0,-1-4-192 0,3-4 0 16,0-2 0-16,2 0 128 0,1-2-128 0,2-1 0 16,-1-4 0-16,2 6 0 0,1 2-192 0,0 3 192 15,1 3-160-15,1 1 160 0,0 3 0 0,-1 7-144 16,3 5 144-16,-1 3 0 0,-1 2-128 0,2 0 128 16,-1 6-128-16,-1 2 128 0,-2 3-128 0,5-1 128 0,-1 0-128 0,1 4 128 15,2 2-160-15,-1 1 160 0,2-5-192 0,0 2 192 16,3 4-256-16,0-1 48 0,3-2 16 0,0 3 0 15,3-3 48-15,0 3 16 0,4 3 0 0,0-1 0 16,2-2 128-16,4 1-160 0,1 2 160 0,2 0-160 16,3-1 160-16,6 3 0 0,1-2-144 0,2-1 144 15,1 0 0-15,1-2 0 0,-1-2 0 0,1 2 0 0,1-4 0 16,-3 3 0-16,-2-1 0 0,0 3 0 0,0 1 0 16,-1-3 0-16,-4 2 0 0,-2 3 0 0,-2 2 0 0,-5-2 0 15,-3 0 0-15,-1 2 0 0,-7 2 0 0,-2 0 0 16,-13-2-144-16,10 2 144 15,-10-2-1888-15,0 0-272 0,0 0-48 0</inkml:trace>
  <inkml:trace contextRef="#ctx0" brushRef="#br2" timeOffset="120325.7">21912 14453 21183 0,'-7'-4'1888'0,"1"-1"-1504"16,-3 1-384-16,1 1 0 0,-2 1 1200 0,1 2 160 15,-3-1 48-15,-2 2 0 0,-2 0-304 0,0 3-48 0,-1 0-16 0,-2 1 0 16,-4 1-240-16,2 6-48 0,-1-1-16 15,3 1 0-15,1 0-224 0,3 4-32 0,0 1-16 0,3 2 0 16,2 0-224-16,3 1-48 0,0-3-16 0,2 4 0 16,3 4-176-16,3 2 0 0,3-4 0 0,2 3 0 15,5 0 128-15,2 3-128 0,2-2 128 0,3 4-128 16,3-4 256-16,3 2-16 0,4 1-16 0,1-2 0 0,0 1-32 16,-2-2 0-16,1-1 0 0,0 0 0 15,-2 3-192-15,1 0 144 0,-5-3-144 0,-4-1 128 0,-4 2-128 0,-2-2 128 16,-3 0-128-16,-4-3 128 0,-3-2 16 0,-5 0 0 15,-2-1 0-15,-3-2 0 0,-2 0 192 0,-5-1 48 16,-4 0 0-16,-2-2 0 0,0-4-32 16,-3 0 0-16,-2-5 0 0,1-1 0 0,-1-3-128 0,1-2-32 15,-2-2 0-15,3-3 0 0,4-4-192 0,1 0 176 16,2-4-176-16,3-4 160 0,3-2 16 0,1-6 0 16,6 1 0-16,3-5 0 0,2 4-176 0,5-3 128 15,4 2-128-15,4-2 128 0,4 2-128 0,5-2 0 16,2 1 0-16,5 0 0 0,1-3-160 0,4 1 160 15,0-1 0-15,5-2-144 0,-1-1 144 0,1-2 0 16,-5 1 0-16,-3 2 0 0,-4-2 0 0,-4 4 128 16,-5-1-128-16,-5 1 176 0,-5 3 80 0,-4 3 32 15,-4-3 0-15,-2 2 0 0,-4 4 48 0,-3 0 16 16,-2 3 0-16,-6 5 0 0,-6 3-224 0,-1-1-128 16,-2 4 160-16,-6 3-160 0,-1 2 0 0,2 1 0 15,-4 1-208-15,3 1 64 16,2 4-1216-16,3 2-240 0,4-2-64 0,8 0-16384 0</inkml:trace>
  <inkml:trace contextRef="#ctx0" brushRef="#br3" timeOffset="125271.89">13497 4957 5519 0,'-31'-6'496'0,"10"4"-496"0,-3-1 0 0,-2 1 0 15,-1-1 1600-15,1 3 240 0,-1-1 32 0,2 1 16 16,0-1-880-16,0 1-176 0,-2 1-48 0,1-1 0 0,-4 0-128 0,2 0-16 16,2-1-16-16,-3 1 0 0,-2-2-48 0,2 2-16 15,2 2 0-15,0-1 0 0,1-2-128 0,-1 1-32 16,2 0 0-16,-3 2 0 0,0 0 0 0,2-1 0 15,1-2 0-15,2-1 0 0,1 2 176 0,3 0 16 16,1-1 16-16,2-2 0 0,1-2 16 0,1 3 0 16,4-1 0-16,1 0 0 0,4-3 0 0,5 6 0 15,-2-11 0-15,7 6 0 0,4-1-160 0,5 0-16 16,1 3-16-16,10-5 0 0,3 0-128 0,8 3-32 16,10-1 0-16,8 1 0 0,7 0-80 0,10-4 0 15,9 3-16-15,4-3 0 0,0 0-176 0,7 2 192 16,6 0-192-16,3 2 192 0,2-4-192 0,1 2 0 15,1 4 0-15,5-1 128 0,5 0-128 0,-1 4 128 16,-4-1-128-16,-1 2 128 0,0 3-128 0,-1-2 0 0,-4-2 0 0,-1 3 128 16,-3 1 0-16,0 1-128 0,0 0 192 0,-4-3-64 15,-4 0 16-15,-6-1 0 0,-5 3 0 0,-3 0 0 16,-2 1 48-16,-2-3 16 0,-3-2 0 0,-5 0 0 16,-7 0-16-16,-5 1-16 15,-3 2 0-15,-7 0 0 0,-6-1-176 0,-5 1 160 16,-5 0-160-16,-8-1 160 0,-7-1-160 0,-12-1 128 0,0 0-128 0,0 0 128 15,-7 3 64-15,-11-3 16 0,-6 0 0 0,-8 1 0 16,-9 1-48-16,-7 3-16 0,-8 2 0 0,-9-5 0 16,-9 0-144-16,-2-4 0 0,-6 0 144 0,-5 1-144 15,-2 3 0-15,-9-1 0 0,-8-3 0 0,-3 1 128 16,0 1-128-16,-5 2 0 0,-6 1 0 0,-2-3 0 16,-2-2 0-16,-3 2 144 0,-3 2-144 0,4-1 0 0,-1-4 224 15,4 5-64-15,-1 0-16 0,1-2 0 0,-2-2-144 16,2 2 0-16,0 3 144 0,6-1-144 0,0-4 0 0,8 2 128 15,7 3-128-15,5 2 0 0,5-1 0 0,6-3 0 16,8-1 0-16,8 3 128 0,7 0-128 0,10 0 0 16,9 2 0-16,8-2 0 0,7-2 0 0,7 1 0 15,7 1 0-15,6-2 0 0,9-1 0 0,0 0 0 16,11-6 0-16,8 1 0 0,8-2 0 0,10 2 0 16,9 0 0-16,7 0-128 0,8 1 128 0,9 1 0 15,6-2 0-15,6-3-128 0,3 2 128 0,6 3 0 16,6 2-144-16,5-2 144 0,3-2 0 0,7 3 0 15,6 2 0-15,2 0 0 0,2 0 0 0,0 2 0 16,0 4 0-16,2-3 0 0,4-3 0 0,-1 1 0 16,-3 1 0-16,2 1 0 0,0 0 0 0,-3-1 0 15,-5 2 0-15,1 1 0 0,-1 3 0 0,-4-2 0 16,-6-6 0-16,-2 4 0 0,-7 2 0 0,0 3 0 16,-6-5 0-16,-7 0 0 0,-7-5 0 0,-5 2 0 0,-9 3 0 0,-7 3 0 15,-2-3 0-15,-9 1 0 0,-7 0 0 0,-9-1 0 16,-5-2 0-16,-9 0 0 0,-5 1 128 15,-12-3-128-15,0 0 0 0,-9 3 0 0,-7 1 0 0,-10-1 0 16,-11-1 0-16,-6-2 0 0,-8 0 0 0,-7 0 0 16,-8 3 0-16,-11-1 0 0,-9 1 0 0,-6-2 0 15,-3-2 0-15,-7 1 0 0,-6 2 0 0,-6 2 0 16,-4-2 0-16,-6 0 0 0,-3-1 0 0,-2 1 0 16,-6-4 0-16,-1 4 0 0,-4 0 0 0,0 1 0 15,-1-5 128-15,1 2-128 0,-1 0 0 0,3 0 128 0,-1 0-128 16,7 0 0-16,4 0 0 0,7 0 0 0,6-2 0 15,9-1 0-15,9 2 0 0,0 1 0 0,5 0 0 0,9 0 0 16,8 0 128-16,9-1-128 0,11 1 0 0,11 1 0 16,8 2 0-16,12-2 0 0,6-1 0 0,11 0 0 15,7 0 0-15,0 0 0 0,25 0 0 0,8 0-272 16,10-1 64-16,14-1 16 0,12 1 64 0,12 1 128 16,10-4-208-16,12 3 80 0,7-4 128 0,11 0 0 15,11-3-144-15,4 2 144 0,7 3 0 0,3 0 0 16,2-8-144-16,6 6 144 0,8 3 0 0,0 2 224 15,0 0-32-15,-1-2-16 0,1-5-176 0,0 3 0 16,-7 1 0-16,-2 1-176 0,-6-2 176 0,-3 3 0 16,-3 1 0-16,-9-1 0 0,-8-5 0 0,-6 5 0 15,-5 2 0-15,-10 5-11136 16,-8-1-2208-16</inkml:trace>
  <inkml:trace contextRef="#ctx0" brushRef="#br3" timeOffset="126521.71">2108 17327 2751 0,'0'0'256'0,"0"0"-256"0,0 0 0 0,1-8 0 0,-2 0 2048 0,1-2 384 16,0 3 64-16,-2-2 0 0,1 2-960 0,-2 2-208 15,1-4-48-15,1 4 0 0,-1-1-48 0,2 6-16 16,0 0 0-16,-1-9 0 0,-1 3-176 0,0-2-32 15,0 3-16-15,2 5 0 0,0-5-128 0,0 5-32 16,0-8 0-16,0 8 0 0,0 0-256 0,0 0-64 16,0 0-16-16,0 0 0 0,-2 10-128 0,1 3-32 15,0 1 0-15,-3 4 0 0,2 3 48 0,-2 4 0 16,1 5 0-16,-2 2 0 0,-1 7-128 0,-1 2 0 16,2 1-16-16,0 5 0 0,1-1-240 0,1-2 144 15,-1-3-144-15,1-4 128 0,2-5-128 0,2-5 0 0,2-6 0 0,2-5 128 16,4-4-128-16,0-1 192 15,3-8-192-15,4-5 192 0,-1-1 48 0,1-10 16 0,2-4 0 0,1-3 0 16,3-1-48-16,1-6 0 16,-3-1 0-16,2-3 0 0,1 2-208 0,-3 1 144 0,0-2-144 0,1 2 128 15,-4-2-128-15,0 2 0 0,-2 3 0 16,-2-2 0-16,1 4 128 0,-3 2-128 0,-2 4 0 0,0 3 128 16,-1 5-128-16,-2 1 0 0,-1 2 0 15,-5 6 0-15,0 0 0 0,7 8 0 0,-5 2-144 0,2 7 144 16,-2 2 0-16,0 5 0 0,-2 4 0 0,0 0 0 15,-2 2 0-15,2 4 0 0,0 1 0 0,0-1 0 16,0-1 0-16,2-3 0 0,-5-2 0 0,4-3 0 16,3-2 0-16,1-3 0 0,0-2 128 0,6 1-128 15,0-6-1072-15,3-7-256 0,1-1-48 16,3-6-12976-16</inkml:trace>
  <inkml:trace contextRef="#ctx0" brushRef="#br3" timeOffset="126822.4">3358 16849 22223 0,'0'0'976'0,"0"0"224"0,0 0-960 0,0 0-240 15,0 0 0-15,0 0 0 0,0 0 1008 0,-2 10 144 16,-1 0 48-16,-4 4 0 0,-2 1-160 0,-1 4-16 16,-4 3-16-16,-3 7 0 0,-1 0-272 0,-1 10-48 15,-1 4-16-15,-1-1 0 0,-1 2 96 0,0 3 0 0,-2 2 16 0,2 0 0 16,2-2-288-16,3 0-64 16,6-1-16-16,2-4 0 0,1-5-416 0,7-3 128 0,1-1-128 0,5-4 0 31,3-2-384-31,3-3-144 0,3-5-48 0,4-1-10048 0,4-5-2000 0</inkml:trace>
  <inkml:trace contextRef="#ctx0" brushRef="#br3" timeOffset="127174.59">3811 17016 29487 0,'0'0'2624'0,"-8"-2"-2112"0,1 1-512 0,-1 2 0 0,8-1 512 0,-10 9-16 16,0-2 0-16,-1 7 0 0,0 4 0 16,-3 4 0-16,-1 7 0 0,-4 0 0 0,-3 3-256 0,0 1-48 15,1 3-16-15,1-1 0 0,0 0 80 0,5-1 32 16,3 2 0-16,6-2 0 0,4 0-96 0,7-5-32 16,5-2 0-16,3-7 0 0,1-2-160 0,2-3 0 15,3-6 0-15,4-2 128 0,3-6 64 0,0-6 16 16,0-1 0-16,-6 0 0 0,4-5 112 0,2-2 0 15,-5-1 16-15,1-3 0 0,-2-3 96 0,1-1 16 0,-2-1 0 16,-3 1 0-16,-2 0-64 0,-2 0 0 16,-2-2 0-16,-5 1 0 0,-3 2-128 0,-3-2-48 0,-4-2 0 0,-4 1 0 15,-1 2-208-15,-5 2 128 16,0-2-128-16,-7-5 0 16,4 6-384-16,2 4-192 0,-1 3-16 0,6 2-16 15,2 1-2720-15,2 3-560 0</inkml:trace>
  <inkml:trace contextRef="#ctx0" brushRef="#br3" timeOffset="127507.39">4160 16544 23039 0,'-5'-14'1024'0,"5"14"192"0,4-7-960 0,-4 7-256 0,8-9 0 0,1 6 0 0,-9 3 1088 0,14 2 160 16,0 2 32-16,0 5 16 0,-2-2-272 0,2 9-48 16,3 4-16-16,-1 5 0 0,1 1-208 0,2 6-48 15,3 1-16-15,-1 2 0 0,-3 3-256 0,0 4-48 16,-2 5-16-16,0-2 0 0,0 3 16 0,-5 4 0 16,0 2 0-16,-8 2 0 0,-1 2-32 0,-4 1 0 15,-1-2 0-15,-8-3 0 0,-1-1-192 0,-3-6-32 16,2-3-128-16,-4-6 192 0,-2 0 96 0,0-6 16 15,1-1 0-15,2-6 0 0,-1 2-304 0,3-4 160 16,0-6-160-16,3-1 128 16,-2-5-1968-16,3-2-400 0,10-9-64 0,0 0-32 0</inkml:trace>
  <inkml:trace contextRef="#ctx0" brushRef="#br3" timeOffset="127925.46">4954 17056 10127 0,'0'0'896'0,"0"0"-704"15,-9 6-192-15,9-6 0 0,-8 4 2576 0,8-4 496 16,-6 8 80-16,6-8 32 0,0 0-1072 0,0 0-192 15,0 0-64-15,0 0 0 0,7 9-512 0,5-1-96 16,2-1-32-16,4-5 0 0,2 0-384 0,3-2-64 16,3 0-32-16,1-2 0 0,5 0-256 0,0-2-48 15,-2-1-16-15,-1 1 0 0,-2 3-416 0,0-2 0 16,-6-1 0-16,-3 2 0 16,-4 1-512-16,-1 1-176 0,-13 0-32 0,0 0-9744 15,0 0-1952-15</inkml:trace>
  <inkml:trace contextRef="#ctx0" brushRef="#br3" timeOffset="128058.3">4960 17328 20271 0,'-9'6'896'0,"9"-6"192"0,0 0-880 0,0 0-208 0,0 0 0 0,6 12 0 15,3-6 2464-15,3 2 448 0,3-3 96 0,-2-4 0 16,3 0-1840-16,5 1-368 0,0-2-80 0,17-3-16 16,-1 3-448-16,3 0-112 0,-5 0-16 0,-1 0-15232 15</inkml:trace>
  <inkml:trace contextRef="#ctx0" brushRef="#br3" timeOffset="128809.37">6081 17083 8287 0,'0'0'736'0,"0"0"-592"0,-6 8-144 0,6-8 0 0,-7 9 1440 0,7-9 256 15,-5 7 48-15,5-7 16 0,0 0-464 0,0 0-80 16,0 0-32-16,0 0 0 0,0 0 128 0,0 0 32 16,0 0 0-16,0 0 0 0,0 0 32 0,5-5 16 15,4-2 0-15,0-2 0 0,0 2-448 0,2-5-96 16,-2 1-16-16,5-2 0 0,4-1-176 0,1-1-32 15,2-2-16-15,0 1 0 0,0-1-160 0,-2 2-16 16,2-1-16-16,-2 0 0 0,0 0-144 0,-1 1-16 16,-3 1-16-16,-2 2 0 0,-1-1-112 0,-2 3 0 15,-3 3-128-15,1 0 192 0,0 1-192 0,-8 6 0 16,0 0 128-16,0 0-128 0,0 0 0 0,0 0 0 16,8 4 128-16,-8-4-128 0,6 11 0 0,-3 2 0 15,0-2 0-15,-2 6 0 0,0 2 128 0,1 4-128 16,-2 0 0-16,1 3 0 0,-1 2 128 0,1 7-128 0,1 0 0 0,0 6 144 15,-4 2-144-15,0 3 192 0,1 5-192 0,-3 1 192 16,0 2-48-16,-1 1 0 16,-1 0 0-16,0-3 0 0,-2-1-144 0,2-5 192 0,-2-1-192 0,0-3 192 15,1-1-192-15,0-6 160 0,6-4-160 16,-4-2 160-16,0-3-160 0,-1-2-224 0,3-3 48 0,2-2 16 31,-3-2-2192-31,0-4-432 0,-2-6-96 0</inkml:trace>
  <inkml:trace contextRef="#ctx0" brushRef="#br3" timeOffset="128990.25">5987 17999 28735 0,'0'0'1280'0,"0"0"256"0,0 0-1232 16,0 0-304-16,0 0 0 0,0 0 0 0,8 5 960 0,3-2 144 16,4-5 32-16,6-1 0 0,3-1-48 0,5 0 0 15,4 0 0-15,5-2 0 0,4 1-304 0,1 1-64 16,-1 1-16-16,0 2 0 0,-1-1-416 0,-2-2-96 15,-1 2 0-15,1 2-16 16,-4-1-1696-16,-2 1-336 0,-2-1-64 0,-2 1-8736 16,-1 0-1760-16</inkml:trace>
  <inkml:trace contextRef="#ctx0" brushRef="#br3" timeOffset="129380.83">7511 17313 12895 0,'0'0'576'0,"-8"1"112"0,1-4-560 0,7 3-128 16,-7-5 0-16,7 5 0 0,-1-10 4304 0,1 4 832 15,-1-6 176-15,2 2 16 0,3 1-3568 0,1-2-720 16,1 1-144-16,2-3-16 0,1 1-320 0,0 4-64 15,0-3-16-15,0 4 0 0,-2 2-288 0,1-2-64 16,-8 7-128-16,0 0 192 0,11-1-192 0,-11 1 0 16,0 0-144-16,9 10 144 15,-5 0-2752-15,-3 4-448 0,-3 2-80 0</inkml:trace>
  <inkml:trace contextRef="#ctx0" brushRef="#br3" timeOffset="129658.26">7545 17557 3679 0,'0'0'320'0,"0"0"-320"0,0 0 0 0,0 0 0 16,0 0 6224-16,0 0 1184 0,3-10 224 16,-1 4 48-16,-2 6-4992 0,0 0-1024 0,4-11-192 0,-1 3-32 15,-1 1-400-15,-2 7-80 0,0 0 0 0,0 0-16 16,0 0-560-16,0 0-128 0,0 0 0 0,0 0-16 16,0 0-240-16,4 12 0 0,-4-12 0 15,0 16 0-15,-2 0 0 0,-3 2 128 0,-3 0-128 0,-1-2 0 16,-2-3 0-16,-1 1 144 0,-1 0-144 0,1-1 128 15,-1-7 16-15,2 0 0 0,0 1 0 0,3-5 0 16,8-2 64-16,-9-2 16 0,9 2 0 0,-5-9 0 16,1 0-80-16,4-2-16 0,1-1 0 0,3 1 0 15,0-5-896-15,2 0-176 0,4-1-32 16,3 1-17104-16</inkml:trace>
  <inkml:trace contextRef="#ctx0" brushRef="#br3" timeOffset="130643.86">9115 17182 2751 0,'0'0'256'0,"0"0"-256"0,0 0 0 0,0 0 0 16,0 0 3200-16,0 0 576 0,0 0 128 0,0 0 32 15,0 0-1504-15,0 0-288 0,0 0-64 0,0 0-16 16,0 0-112-16,10-5-32 0,-1-3 0 0,0-1 0 16,4-2-544-16,1-3-112 0,1 0-32 0,3-4 0 15,1-5-384-15,4 3-80 0,2-4 0 0,2-1-16 0,4 0-240 0,-1-4-64 16,4 1 0-16,-1 0 0 0,0 7-176 0,-2 0-32 16,-3-2-16-16,-3 4 0 15,-2 2-224-15,-1 5 0 0,-1 0 128 0,-3 2-128 0,-3 1 0 0,1 2 0 16,-4 4 0-16,1 2 0 0,-3-1 0 0,-10 2 0 15,10 8 0-15,-1-2 0 0,-1 2 0 0,-2 2 0 16,-2-1 0-16,0 3 0 0,0 3 0 0,0 3 0 16,-2 1 0-16,-1 5 0 0,-1 3 0 0,-1 0 0 15,-1 5 0-15,-1 4 0 0,-2 2 0 0,-1 4 0 16,-2 0 0-16,0 5 0 0,-1 0 0 0,-1 4 0 16,0 0 144-16,1-2-144 0,0-2 128 0,-1 0-128 15,-1-2 0-15,1-1 128 0,-1-6-128 0,3-1 0 16,0-4 0-16,2 0 128 0,-1-7-128 0,3 0 0 15,1-3 0-15,0-1 128 0,2-2-320 0,1-2-64 16,0-1 0-16,0-3-16 16,0-2-2240-16,-2-4-448 0,2-8-96 0</inkml:trace>
  <inkml:trace contextRef="#ctx0" brushRef="#br3" timeOffset="130801.22">9241 18024 33743 0,'0'0'1488'0,"0"0"320"0,14 4-1440 0,5-2-368 0,5-1 0 0,4-1 0 16,4-1 1152-16,4-1 176 0,6-3 16 0,2-4 16 16,3 2-320-16,4-4-64 0,2 1-16 0,6-2 0 15,2-2-272-15,1 1-64 0,0 0-16 0,-4-1 0 16,-5 4-448-16,-3 0-160 0,-3-5 0 0,-2 1 144 16,-3 0-2080-1,-5 2-432-15,-4-2-64 0</inkml:trace>
  <inkml:trace contextRef="#ctx0" brushRef="#br3" timeOffset="132635.35">1945 17539 15663 0,'0'0'1392'0,"0"0"-1120"0,0 0-272 0,0 0 0 16,-4 6 1168-16,4-6 176 0,-4 8 48 0,2 1 0 15,2-9-752-15,-2 7-160 0,2-7-32 0,0 0 0 16,-2 9 176-16,2-9 16 0,0 0 16 0,0 0 0 16,0 0 128-16,-7 4 32 0,7-4 0 0,-7 5 0 15,-1-2-48-15,-1-3-16 0,-1-2 0 0,-3 1 0 16,1 0-192-16,-1 0-48 0,-2-1 0 0,-2 1 0 15,-2 0-64-15,0 1-32 0,3 0 0 0,-2 0 0 0,-1 0-192 0,-2 1-32 16,0-1-16-16,2 3 0 0,2-2 16 0,1-1 16 16,0-1 0-16,0-1 0 0,-1 0-64 0,1-1-16 15,1-3 0-15,-1 0 0 0,2-1 0 0,0-2 0 16,0 2 0-16,0-5 0 0,-1 2-128 0,1-3 160 16,0-2-160-16,1 1 160 0,1 0-160 0,2 0 0 15,-1-2 0-15,1-1 0 0,3-1 0 0,0 2 0 16,1-2 0-16,0 4 0 0,0 0 0 0,1 3 0 15,0-3 0-15,1 2 0 0,1 3 0 0,-1-2 0 16,-1 1 0-16,1-2 0 0,0 1 0 0,-1-1 0 16,4 0 0-16,-2 1 0 0,-1 1 0 0,2-2 0 15,-2-1 0-15,0 1 0 0,2-2 0 0,-2 0 0 0,0-3 0 16,0-1 0-16,0-2 0 0,-1-1 0 16,-1 1 144-16,0-6-144 0,1 1 0 0,-3-4 0 15,0 2 0-15,1-5 128 0,0-1-128 0,-2 0 128 16,4 4-128-16,-2-4 128 0,-3-3-128 0,-2 1 128 0,-1-1-128 0,3-1 128 15,1-1-128-15,0 0 0 0,-1-3 0 0,1 1 128 16,1 0-128-16,-1-3 0 0,0 1 128 0,1 0-128 16,0-5 0-16,5 4 0 0,-2-5 0 0,-1 1 128 15,1 2-128-15,0-2 0 0,1 0 0 0,2-2 0 16,1-2 0-16,-1 0 0 0,0 3 0 0,1-2 0 16,-3-2 0-16,1 1 0 0,-1-1 0 15,2 0 0-15,-2-2 0 0,2 2 0 0,0-1 0 0,1 2 0 16,0-1 0-16,1 0 0 0,0 0 0 0,0-2 0 0,1 1 0 15,2 0 0-15,-1-3 0 0,2 1 0 16,1 0 0-16,0 1 0 0,-2-1 0 0,-2 0 0 0,3-1 0 0,-3 3 0 16,-2 1 0-16,-1 1 0 15,0-1 0-15,1 5 0 0,-4 0 0 0,-1 1 0 0,0-1 0 0,2 5 0 16,-2 2 0-16,-2-2 0 0,1-2 0 0,-4 1 0 16,4 6 0-16,-3 0 0 0,0 1 0 0,1-1 0 15,1 2 0-15,0 2 0 0,-3 0 0 0,1 3 0 16,-2 1 0-16,2-2 128 0,1 3-128 0,0 0 0 15,0 4 0-15,2-3 0 0,-1 1 0 0,2-2 0 16,-2 2 0-16,2-1 0 0,-2 3 0 0,1 1 0 16,-1-2 0-16,3 1 0 0,0 1 0 0,-2-1 0 15,4 0 0-15,-1-2 0 0,0 2 0 0,0 3 0 16,-1-2 0-16,0-2 0 0,0 1 0 0,0 1 0 16,-1-1 0-16,-1 4 0 0,0 0 0 0,-1 1 0 15,-1-4 0-15,-1 0 0 0,1 1 0 0,4 12 0 16,-3-4 0-16,1-2 0 0,-2-2 0 0,0 0 0 15,-1 0 0-15,-1 0 0 0,3-1 0 0,-10-15 0 0,4 6 0 0,2 5 0 16,2 4 0-16,0 3 0 0,2 2 0 0,-2 2 0 16,3-1 0-16,0 3 0 15,2 0 0-15,-1 0 0 0,-2 4 0 0,2-3 0 0,-1 1 0 0,1 2 0 16,1-5 0-16,5 11 0 0,-6-11 0 0,1 2 0 16,-2-2 0-16,3 1 0 0,1-2 0 15,-1 1 0-15,0 0 0 0,1-2 0 0,0-1 0 0,-1 2 0 16,0-1 0-16,1 3 0 0,0-1 0 0,-1-2 0 15,-1 3 0-15,0 0 0 0,1 0 0 0,0 1 128 0,-1-4-128 16,1 4 0-16,-1-2 0 0,0-1 0 16,0 3 0-16,1-1 0 0,0 1 0 0,0-1 0 0,3 4 0 0,-1-3 0 15,2 1 0-15,0-3 0 0,-2 3 0 0,4-2 0 16,0 2 0-16,3-2-128 0,-1 3 128 0,1-4 0 16,0 5 0-16,2-3 0 0,-2 0 0 0,1 4 176 15,0-4-176-15,3 4 192 0,1-4-192 0,1 2 160 16,0 2-160-16,0-3 160 0,2 2-32 0,1-2 0 15,1 0 0-15,3 2 0 0,1-3 0 0,2 3 0 16,0-2 0-16,-8 5 0 0,2 1-128 0,2-2 0 16,-1-1 0-16,2-1 128 0,0 2-128 0,0 0 0 15,1-1 0-15,11-5 0 0,-3 3 0 0,-3 1 128 16,-2 2-128-16,-2 3 0 0,-2-2 0 0,-2 1 0 16,1 1 0-16,-2-1 0 0,0-1 0 0,3 1 0 15,-1 1 0-15,0 0 0 0,5 0 0 0,-2-1 0 16,-4 1 0-16,-2 1 0 0,2-1 0 0,-1-1-224 15,-2 1 80-15,1 0 16 16,-1 1-448-16,-2 0-96 0,-2-1-16 0,0 1 0 16,0 0-1408-16,-9 0-272 0,9-4-64 0,-9 4-16 15,0 0-368-15,0 0-64 0,9-4 0 0</inkml:trace>
  <inkml:trace contextRef="#ctx0" brushRef="#br3" timeOffset="132996.31">989 11806 8287 0,'-28'-3'368'0,"10"0"80"0,-2-2-448 0,1 1 0 0,-4 0 0 0,1-1 0 0,3 0 2128 0,0 1 352 15,1 2 64-15,3 0 16 0,1 0-1408 0,3-1-288 16,-1-2-48-16,2 2-16 0,2 0-160 16,3-1-48-16,5 4 0 0,0 0 0 0,0 0-128 0,0 0-16 15,0 0-16-15,0 0 0 0,0 0 0 0,0 0 0 16,9-2 0-16,3-2 0 0,2 3 0 0,2-1 0 15,2 5 0-15,4 2 0 0,2 0 128 0,1-1 16 16,-1 0 16-16,3 3 0 0,0 1-240 0,-1 3-48 16,1-1-16-16,-3 4 0 0,-2 2-32 0,-2-1 0 15,-1 1 0-15,-1 1 0 0,-1 0 0 0,-3 0-16 16,0 2 0-16,-3 0 0 0,-3 2 96 0,-2-3 32 16,-5 2 0-16,-1 2 0 0,-1 3 208 0,-5-1 32 0,-2 4 16 15,-3-1 0-15,-5 3 32 0,-1-1 16 16,-3 1 0-16,-1 3 0 0,-3 1-96 0,-3-2 0 15,0-3-16-15,-1 0 0 0,0-2-304 0,4 1-48 16,3 1-16-16,2-5 0 0,1-1-192 0,2 1-240 16,4-2 48-16</inkml:trace>
  <inkml:trace contextRef="#ctx0" brushRef="#br3" timeOffset="135596.01">11355 16920 6447 0,'-8'4'576'0,"1"1"-576"16,-1 1 0-16,8-6 0 0,-8 5 2432 0,8-5 384 16,0 0 80-16,0 0 16 0,0 0-880 0,0 0-176 15,0 0-48-15,0 0 0 0,11 9 48 0,1-4 0 16,4-4 0-16,5 1 0 0,5-4-688 0,2 2-128 16,3-2-16-16,2-1-16 0,4-3-432 0,4 3-96 15,0 0-16-15,-1 1 0 0,1-1-272 0,-2-3-48 16,1 3-16-16,-3 0 0 15,-4 1-1024-15,-3-1-192 0,-3 3-64 0,-5-1-13632 0</inkml:trace>
  <inkml:trace contextRef="#ctx0" brushRef="#br3" timeOffset="135746.88">11427 17239 30399 0,'0'0'2704'0,"0"0"-2160"0,0 0-544 0,9 8 0 16,4 2 992-16,5-4 96 0,2 3 0 0,6-3 16 15,0-2-432-15,5 2-96 0,2-2 0 0,1-1-16 16,3-3-336-16,2 0-64 0,3-1-16 0,0-1-11024 16,0 1-2192-16</inkml:trace>
  <inkml:trace contextRef="#ctx0" brushRef="#br3" timeOffset="136267.54">13232 16949 12895 0,'0'0'1152'0,"-1"-8"-928"16,-1 1-224-16,-1-3 0 0,1 2 2576 0,-2-2 480 15,1 4 80-15,-2-2 32 0,0 2-1728 0,-3 2-352 0,-2 1-64 0,-3 2 0 16,-3 1-336-16,-2 4-64 0,-1 2-16 0,-3 4 0 16,-3 0-144-16,0 3-16 0,-3 4-16 0,4 0 0 15,-2 1 208-15,2 4 32 0,0 3 16 0,2-1 0 16,2-1-176-16,1 4-48 0,2-2 0 0,3 0 0 16,2-1-80-16,3-3 0 0,2 2-16 0,5 1 0 0,4-3 48 15,5-2 16-15,2-3 0 0,2 2 0 16,4-3-80-16,6-2-16 0,4 0 0 0,6 1 0 15,3-9-160-15,4 2-48 0,4-3 0 0,0-1 0 0,-1-4-128 0,-2-2 0 16,-3-3-160-16,-2-2 160 16,-2-1-2944-16,-3-1-480 0,18-18-96 0,-13 6-32 0</inkml:trace>
  <inkml:trace contextRef="#ctx0" brushRef="#br3" timeOffset="136455.42">13722 17398 19343 0,'-3'20'1728'0,"3"-10"-1392"15,3 6-336-15,-3 1 0 0,0 7 3520 0,0 1 624 16,0 5 128-16,-3 2 16 0,1 6-2896 0,-3-1-592 16,-3-3-112-16,0 1-32 0,1-1-256 0,-1 0-48 15,-1-3-16-15,2-1 0 0,-1-3-336 0,3 1 0 16,1-4 0-16,2-2 128 15,0-6-2176-15,5-1-448 0</inkml:trace>
  <inkml:trace contextRef="#ctx0" brushRef="#br3" timeOffset="137212.54">14929 17028 9215 0,'0'0'400'0,"0"0"96"0,0 0-496 0,0-6 0 16,-2-5 0-16,2 11 0 0,-5-5 2640 0,-2-1 432 16,0 1 96-16,-1 1 16 0,-1 2-1488 0,0-1-288 15,0-1-64-15,-1 3-16 0,-1 0-208 0,-1 3-32 16,2 3-16-16,-4 0 0 0,-1 3-352 0,0 2-64 15,-2 3-16-15,-2 2 0 0,-2 4-80 0,-1 3-32 16,-1-1 0-16,0 7 0 0,0 2-16 0,2-1-16 16,0 1 0-16,4-2 0 0,1-1 0 0,6-3 0 15,2 2 0-15,5-4 0 0,1-1-128 0,6-2-32 0,0-1 0 16,4-3 0-16,3-4-336 0,4 1 144 16,4-2-144-16,2-4 0 0,2-1-128 0,2-1-144 15,2-4-32-15,-1-2 0 16,1-2-2608-16,0-3-528 0</inkml:trace>
  <inkml:trace contextRef="#ctx0" brushRef="#br3" timeOffset="137530.95">15387 17058 12895 0,'0'0'576'0,"0"0"112"0,0 0-560 0,0 0-128 0,0 0 0 0,0 0 0 15,0 0 3200-15,-8 11 624 0,1 0 112 0,-2 6 32 0,-1 0-2720 0,-1 2-544 16,0 4-96-16,-2 3-32 0,-3-3-32 0,-1 1-16 16,1 1 0-16,0-1 0 0,3-2 96 0,4 0 16 15,0-1 0-15,6-2 0 0,2-2-240 0,3-3-32 16,4-3-16-16,2 2 0 0,6-3 64 0,2-2 16 16,0-6 0-16,2-2 0 0,1-1-48 0,1-3-16 15,1-4 0-15,2 0 0 0,1-6-48 0,-4 1 0 16,-2-1 0-16,-3 2 0 0,-2-3-16 0,-3 1-16 15,-2 0 0-15,-3 2 0 0,-3-2 176 0,-3-2 48 16,-4 2 0-16,1 4 0 0,-5-4-256 0,-1 0-64 16,-3 5 0-16,-1-2 0 0,-1 1-192 0,0 1-240 0,1 1 48 0,2 2 16 31,2 1-2000-31,3-3-416 0,0 2-80 0</inkml:trace>
  <inkml:trace contextRef="#ctx0" brushRef="#br3" timeOffset="137853.54">15981 17039 27583 0,'0'0'1216'0,"0"0"256"0,-6-3-1168 0,0 0-304 0,0 0 0 0,-2 3 0 16,2-2 720-16,-2 2 96 0,-1 2 16 0,0 1 0 15,-1 0-256-15,0 0-32 0,-1 1-16 0,0 0 0 0,3 2-96 0,2 2-32 16,0-3 0-16,4 4 0 0,0-1-16 0,5 2 0 15,1-1 0-15,2 3 0 0,3 1-48 0,1-2-16 16,4 2 0-16,0 2 0 0,3-2-176 0,0 4-144 16,1 0 192-16,-1 3-192 0,-2-3 192 0,-1 1-64 15,-3-1 0-15,1-1-128 0,-3 2 320 0,-4-1-32 16,-3-2-16-16,-3 1 0 0,-4 1 224 0,-4-1 32 16,-4-2 16-16,-1-1 0 0,-7 1-272 0,-1 0-48 15,-2-4-16-15,0 2 0 0,-3-4-208 0,2-1 128 16,-2-6-128-16,3-1 0 15,0-1-960-15,6-4-304 0,3-4-48 0,-2-4-15616 0</inkml:trace>
  <inkml:trace contextRef="#ctx0" brushRef="#br3" timeOffset="138179.79">16675 16657 15663 0,'3'-15'688'0,"1"8"144"0,0 2-656 0,1-1-176 0,-5 6 0 0,0 0 0 15,0 0 2240-15,0 0 432 0,0 0 80 0,0 0 0 16,-1 10-1280-16,-5 10-256 0,-5 2-48 0,-1 5-16 0,-4 0-400 0,0 5-96 15,-2 4-16-15,0 7 0 0,-1-1 96 0,1 6 16 16,2 1 0-16,-1 4 0 0,1 5-256 0,2 0-48 16,0-2-16-16,4-3 0 0,2-3-304 0,4-5-128 15,4 1 128-15,0-8-128 16,3-5-256-16,3-6-128 0,3-2-16 0,0-11-16 16,2-2-1488-16,5-1-288 0,-4-3-64 0,13 1-16 15</inkml:trace>
  <inkml:trace contextRef="#ctx0" brushRef="#br3" timeOffset="138643.23">17182 16973 12895 0,'0'0'576'0,"-1"-5"112"0,-1-4-560 0,1 3-128 0,0-3 0 0,-3 0 0 16,-1-1 2016-16,0 5 368 0,5 5 80 0,-8-3 16 15,-1 3-1152-15,-2 3-240 0,-1 4-32 0,0 4-16 16,-1 1-128-16,-1 5-16 0,-1 2-16 0,-1 3 0 15,0 2 80-15,1 6 0 0,1 3 16 0,2 2 0 0,1 1-272 16,2 1-48-16,1 0-16 0,4-13 0 0,2 3-384 0,2-3-96 16,2-1-16-16,4-1 0 0,0-5 48 0,4-3 0 15,4-1 0-15,9 1 0 0,-1-9 192 0,2-5 64 16,2-2 0-16,2-5 0 0,2-5 48 0,-9 1 16 16,5 0 0-16,0-4 0 0,-4-2-240 0,-1-3-32 15,-1 0-16-15,-4-3 0 0,-2 1-80 0,-4 0-16 16,-2-4 0-16,-4-2 0 0,-6-1 192 0,-1-1 48 15,-2 0 0-15,-4-2 0 0,-4 0-240 0,-2 6-128 16,-2-2 160-16,-7-2-160 0,1 7 0 0,1 10-288 16,2 0 32-16,6 9 16 15,0 0-1392-15,1 3-288 0,1 1-48 0,-6 0-14368 0</inkml:trace>
  <inkml:trace contextRef="#ctx0" brushRef="#br3" timeOffset="139014.79">17435 16424 14735 0,'0'0'640'0,"0"0"160"0,0 0-640 0,0 0-160 0,0 0 0 0,0 0 0 0,0 10 2064 0,2-2 384 16,2 1 80-16,1 0 16 0,3 2-1008 0,1 2-208 16,2-4-48-16,3 5 0 15,3 2-352-15,0 2-80 0,3 2-16 0,0 3 0 0,1 7-112 0,0-1-16 16,2 4-16-16,1 2 0 0,-1 2-160 0,0 4-16 16,-2 0-16-16,0 4 0 0,-5 2-192 0,-2 4-48 15,-5 3 0-15,-4-1 0 0,-2 0 48 0,-5 0 0 16,-2-6 0-16,-4 0 0 0,-1 1-80 0,-5-6-16 15,-2-3 0-15,0-3 0 0,-3-4-16 0,-1-1 0 16,-2-5 0-16,2-1 0 0,-1-3-192 0,1-3 0 16,0-3 0-16,1-2-160 15,2-3-2624-15,2-4-528 0</inkml:trace>
  <inkml:trace contextRef="#ctx0" brushRef="#br3" timeOffset="139485.42">18555 16997 27231 0,'0'0'1216'0,"0"0"240"0,-8-7-1168 0,8 7-288 15,0 0 0-15,0 0 0 0,-5-4 880 0,5 4 112 16,0 0 32-16,0 0 0 0,-1 10-512 0,-1 3-112 16,2 2-16-16,0 3 0 0,2 2 0 0,0 3-16 15,2 6 0-15,0-2 0 0,0 4-176 0,1 0-16 16,0 2-16-16,0-3 0 0,0 0-160 0,0-1 0 15,-2-3 0-15,3 2 0 16,0-5-1216-16,-2-3-288 0,0-1-48 0,-3-5-12080 0</inkml:trace>
  <inkml:trace contextRef="#ctx0" brushRef="#br3" timeOffset="139633.18">18416 17243 23951 0,'0'0'2128'0,"13"-3"-1696"0,-1-2-432 0,5-1 0 15,1 1 1200-15,7 2 144 0,3-1 48 0,5 0 0 16,3 2-736-16,2-1-144 0,1 3-16 0,2 0-16 16,1 0-352-16,-3 2-128 0,1-2 0 0,-5 0 0 0</inkml:trace>
  <inkml:trace contextRef="#ctx0" brushRef="#br3" timeOffset="139916.79">19641 17014 25791 0,'0'0'2304'0,"-8"-1"-1856"16,-1-2-448-16,0 3 0 0,-1 3 896 0,-2 0 96 15,1 5 16-15,-5 0 0 0,0 4-432 0,-7 1-64 16,-1 4-32-16,-5-2 0 0,-2 1-96 0,-2 6-32 15,-4 1 0-15,3 1 0 0,1 2 400 0,4-1 80 16,2 7 0-16,5-4 16 0,5 1-256 0,4 1-48 16,4 0-16-16,5-2 0 0,4-3-368 0,5 0-160 15,5-4 128-15,4-2-128 0,4-1-224 0,4-3-128 16,3-5-32-16,7-1 0 16,5-5-2736-16,2-2-544 0,17-4-112 0,-20 1-32 0</inkml:trace>
  <inkml:trace contextRef="#ctx0" brushRef="#br3" timeOffset="140197.71">19559 17435 23951 0,'0'0'2128'0,"0"0"-1696"0,0 0-432 0,0 0 0 0,0 0 2016 0,10 0 320 16,3 1 64-16,1 0 16 0,1 7-1520 0,3-1-288 16,0-1-64-16,1 1-16 0,0 2 176 0,-2 4 16 15,-1-1 16-15,-2 2 0 0,-3 3-400 0,-2 2-80 16,-3 1 0-16,-2 5-16 0,-4-3-48 0,-1 1-16 15,-3 1 0-15,-1 1 0 0,-4-4 48 0,-1 1 16 16,-2 1 0-16,2-4 0 0,-2 0 80 0,1-1 32 16,3-7 0-16,1 2 0 0,6-2 176 0,0-2 48 15,-1 0 0-15,5-4 0 0,-3-5-336 0,10 6-64 16,3 0-16-16,3-5 0 0,2-1-160 0,0-5-224 16,2 0 48-16,3 1 16 15,1-3-2368-15,2 0-480 0,2 2-80 0,1-4-32 0</inkml:trace>
  <inkml:trace contextRef="#ctx0" brushRef="#br3" timeOffset="140668.17">20808 17056 7359 0,'0'0'656'0,"-5"-10"-528"0,-1 0-128 0,0 1 0 0,-3-3 3904 0,2 3 768 15,-2-1 128-15,0 5 48 0,-2-1-3024 0,0 1-608 16,-3 2-112-16,-3 3-16 0,-1 3-512 0,-1 3-112 16,-1 2-16-16,-2 3 0 0,-1 0-176 0,1 3-32 15,-1 2-16-15,1 0 0 0,0 2 256 0,7 0 48 16,2-4 16-16,5 1 0 0,2 5-240 0,6-2-48 16,6-5-16-16,1 1 0 0,3 1 0 0,4 0 0 15,3-1 0-15,-1 0 0 0,1 0-240 0,1 2 176 16,-2-1-176-16,1 0 160 0,-1 0-160 0,0 2 128 15,-5-2-128-15,-1 0 128 0,-4 1-128 0,-2 0 0 16,-2 2 144-16,-4 0-144 0,-3 0 176 0,-2-2-48 16,-5 2 0-16,-3-3 0 0,-3-1-128 0,-1-2 192 15,-4-2-192-15,-1-5 192 0,-1-1-192 0,0-3 0 16,1-4 0-16,3-2 0 0,2-1-1376 16,6-6-352-16,5-2-80 0,7-2-12528 0</inkml:trace>
  <inkml:trace contextRef="#ctx0" brushRef="#br3" timeOffset="140878.82">21254 17060 24479 0,'0'0'1088'16,"0"0"208"-16,0 0-1040 0,-2 10-256 0,-1 4 0 0,0 2 0 0,-3 2 1008 0,-1 2 144 15,-2 3 16-15,0 3 16 0,-1-1-160 0,0 3-16 16,-3-1-16-16,0 5 0 0,1-1-224 0,-1 2-64 15,-1-1 0-15,2 0 0 0,1-3-448 0,1 0-80 16,1-3-32-16,3-2 0 16,1-1-3072-16,2-3-608 0,3 1-128 0,5-10-32 0</inkml:trace>
  <inkml:trace contextRef="#ctx0" brushRef="#br3" timeOffset="141258.84">21557 17261 7359 0,'0'0'656'0,"-6"6"-528"15,2 1-128-15,-1 1 0 0,-2 4 3888 0,1 0 736 16,-2 0 160-16,1 0 16 0,-1 2-2848 0,1-2-576 0,-1 1-112 0,-1-1-32 16,-1-2-48-16,-4 4-16 0,1 0 0 0,3-1 0 15,2-4-256-15,1 0-48 0,0-4-16 0,7-5 0 16,-3 6-256-16,3-6-48 0,0 0-16 0,0 0 0 15,0 0-240-15,0 0-48 0,0 0-16 0,8-5 0 16,3 0-48-16,0-1-16 0,2-2 0 0,-1-1 0 16,1 0 32-16,1 1 16 0,1-1 0 0,2 0 0 15,-1 0-208-15,1-1 176 0,0 2-176 0,-2-1 160 16,0 4-160-16,0 1 0 0,-1 0 0 0,-1 2 0 0,-2-2 0 16,1 3 0-16,-3 1 0 0,-2 2 0 0,1 3 0 0,-2-1-144 15,-6-4 144-15,4 12-160 0,-3-3-16 0,-1 3 0 16,-1-2 0-16,-1 1 0 15,-2 1-272-15,-1 1-64 0,0-2-16 0,0 1 0 16,1-6-432-16,-1 1-96 0,2-1-16 0,3-6-9488 16,0 0-1920-16</inkml:trace>
  <inkml:trace contextRef="#ctx0" brushRef="#br3" timeOffset="141640.65">22667 16578 8287 0,'-19'-4'736'0,"6"3"-592"0,-1-2-144 0,-3 7 0 15,0 0 4688-15,-2 2 912 0,-4 6 176 0,-3 4 48 0,-2 5-4112 16,-1 5-816-16,-1 6-176 0,-1 0-16 16,-2 3-320-16,1 2-48 0,0 7-16 0,3 0 0 0,4 4 128 15,-1-1 0-15,5 3 16 0,0 2 0 0,4 4-208 0,3-3-32 16,1-1-16-16,3-2 0 0,2-8-208 15,6-1 0-15,3-7 128 0,3-1-128 0,5-2-176 0,-1-7-80 16,6-4 0-16,2-3-16 16,0-5-1248-16,5-3-240 0,1-1-48 0,4-6-11680 15</inkml:trace>
  <inkml:trace contextRef="#ctx0" brushRef="#br3" timeOffset="142017.85">22925 16911 21183 0,'0'0'1888'0,"0"0"-1504"15,0 0-384-15,0 0 0 0,0 0 1456 0,-9 5 208 16,0-1 64-16,-1 5 0 0,-2 2-656 0,-2 4-128 0,-2 3-32 0,-2 4 0 15,0 1-96-15,0 6-32 0,1 4 0 0,1 1 0 16,0-1-128-16,3-2-16 0,4-3-16 0,3 1 0 16,2-2-112-16,4 1 0 0,4-8-16 0,2-1 0 15,2-2-368-15,2-3-128 0,5-7 0 0,2 1 144 16,1-4 48-16,2-6 16 0,3-4 0 0,2 0 0 16,2-8 160-16,-3 0 16 0,2-1 16 0,-2-3 0 15,-3-1-192-15,-3 0-32 0,-5-2-16 0,-3 0 0 0,-2-2 64 16,-7-3 16-16,-2 0 0 0,-4-4 0 0,-6 5 16 0,0-4 0 15,-2 2 0-15,-1 2 0 0,-1 4-256 0,0 4 0 16,-1 1-144-16,6 9 144 16,-1-2-1520-16,-1 4-208 0,1-2-32 0,-7 0-9616 15,2 3-1920-15</inkml:trace>
  <inkml:trace contextRef="#ctx0" brushRef="#br3" timeOffset="142369.6">23288 16289 23951 0,'0'0'2128'0,"0"0"-1696"15,0 0-432-15,0 0 0 0,0 0 416 0,0 0 0 0,-4 11 0 0,4 4 0 16,3-1 128-16,1 4 32 0,2-1 0 0,3 2 0 15,4 4 320-15,1 4 64 0,2 1 0 0,3 4 16 16,3 1-240-16,0 5-48 0,-1 4-16 0,-4-10 0 16,2 3 64-16,1 9 16 0,2-3 0 0,-1 8 0 15,-2-1-352-15,-1 4-64 0,-1 3-16 0,-5 1 0 16,-1 1 0-16,-8 0-16 0,0-2 0 0,-4-3 0 16,-4-1-16-16,-4-5 0 0,-3-1 0 0,-9 11 0 15,-2-8 96-15,-1-6 32 0,-3-6 0 0,-2-4 0 0,-3-5-48 0,0 0-16 16,-2-5 0-16,2-2 0 15,0-4-352-15,2-1 128 0,2-4-128 0,0-2 0 16,-1-5-2256-16,-1-3-528 0,1-3-96 0,1-2-32 0</inkml:trace>
  <inkml:trace contextRef="#ctx0" brushRef="#br3" timeOffset="143585.41">15240 18097 2751 0,'-9'2'256'0,"-2"0"-256"15,1 0 0-15,0 0 0 0,0-2 3104 0,0-2 576 16,1 1 112-16,9 1 32 0,0 0-2096 0,0 0-432 16,-6-3-80-16,6 3 0 0,0 0-464 0,0 0-96 0,0 0-16 0,0 0 0 15,7-10-272-15,3 3-64 16,2-2-16-16,0 0 0 0,4-1 80 0,0 1 16 15,1-4 0-15,2-1 0 0,0-2-48 0,5-2 0 16,3-1 0-16,2-4 0 0,1-1-16 0,6-4-16 16,5 4 0-16,3-6 0 0,3 2 80 0,4-2 0 15,0 1 16-15,-1-1 0 0,-1-3-32 0,1-1-16 0,1-2 0 0,3 2 0 16,5-1-32-16,2-1 0 0,0-1 0 0,0 0 0 16,-2 3-128-16,-3 0-16 0,-5-1-16 0,0 1 0 15,-3 1-160-15,3 4 0 0,-1-2 144 0,1 1-144 16,1 0 0-16,0-1 128 0,-3 0-128 0,0 2 0 0,-2-2 0 15,0 1 0-15,0-1 0 0,0 2 128 0,0-4-128 16,1 4 0-16,1 3 0 0,-1-2 0 0,-1 3 0 0,-3 1 0 16,-3 0 0-16,-3 1 0 0,-4 1 0 0,-3 2 0 15,1 0 0-15,-4 2 0 0,-3 0 0 0,-3 3 128 16,-4-1-128-16,-3 2 0 0,-4 4 0 0,1 1 128 16,-7 1-128-16,0 0 0 0,-5 8 0 15,0 0 0-15,0 0 0 0,0 0 0 16,0 0-352-16,0 0-96 0,0 0 0 0,0 0-16 15,-10-1-1408-15,1-1-288 0,0 2-48 0</inkml:trace>
  <inkml:trace contextRef="#ctx0" brushRef="#br3" timeOffset="143950.94">17081 16509 15663 0,'-3'-5'1392'0,"0"-4"-1120"0,4 2-272 0,3-3 0 15,2 1 768-15,6-2 80 0,2 4 32 0,5-3 0 16,3 2-400-16,4-3-80 0,6-1-16 0,2 2 0 16,2-3 64-16,0 3 0 0,-3-1 0 0,2 1 0 15,-1 1 128-15,2-2 48 0,1 4 0 0,-1 3 0 16,-2-2-48-16,-1 2 0 0,-1 1 0 0,-3 3 0 15,-1 4-256-15,-5 1-48 0,-2 3-16 0,-2 2 0 16,-3 3 64-16,-4 3 0 0,-3 5 0 0,-2 5 0 16,-5 2-16-16,-2 4 0 0,-4 1 0 0,-2 1 0 0,-4 2-64 15,-3-3-16-15,-5-2 0 0,1-2 0 0,-1-4-32 16,-1 1-16-16,-3-7 0 0,2-2 0 0,1 1-16 16,2-3 0-16,1-6 0 0,2 0 0 15,1-4-544-15,3 0-96 0,10-5-32 0,0 0-12896 16</inkml:trace>
  <inkml:trace contextRef="#ctx0" brushRef="#br3" timeOffset="144367.6">18303 16200 18879 0,'1'-12'832'0,"2"7"192"0,1-3-832 0,-1 0-192 0,2-3 0 0,1 0 0 15,-1-5 1280-15,1-2 224 0,0-1 32 0,4-2 16 16,-2-2-528-16,2 0-96 0,0-6-32 0,3 3 0 0,1-2-32 0,0 3-16 15,0 0 0-15,1 2 0 0,-2 2-288 0,0 4-64 16,1 6-16-16,-2 2 0 0,0 1-256 0,-2 4-48 16,0 3-16-16,-10 1 0 0,10 7 32 0,-1 2 0 15,-1 6 0-15,0 3 0 0,-2 2-192 0,-2 2 160 16,-2 3-160-16,0 2 160 0,0 5-160 0,-1 2 0 16,1 3 0-16,-2-3 0 0,-3-1 0 0,1-2 0 15,-1 2 144-15,-2-4-144 0,-3 0 0 0,2-3 0 16,1-1 0-16,0 1 0 0,-3-7 0 0,2 1 128 15,-2 0-128-15,4 0 0 16,-5-4-1136-16,2-1-288 0,-2 1-64 0,1-1-12272 0</inkml:trace>
  <inkml:trace contextRef="#ctx0" brushRef="#br3" timeOffset="144529.42">18181 16593 21183 0,'0'0'1888'0,"0"0"-1504"15,0 0-384-15,0 0 0 0,0 0 2896 0,0 0 512 16,16 1 112-16,5-2 0 0,3-3-2256 0,4 1-464 0,2-4-96 0,6 1 0 16,3-3-352-16,3 1-64 15,-1-3-16-15,1 3 0 0,1-2-272 0,0 4 0 16,-2-3-208-16,0 3-16320 0</inkml:trace>
  <inkml:trace contextRef="#ctx0" brushRef="#br3" timeOffset="145766.69">20775 17980 6447 0,'0'0'272'0,"0"0"80"0,0 0-352 0,0 0 0 16,0 0 0-16,10-8 0 0,-3-3 2112 0,0 3 336 15,1-2 80-15,2 2 16 0,0-3-1328 0,2 5-256 16,1-5-48-16,-1 4-16 0,3-2-384 0,2 3-96 15,0-5-16-15,-1 4 0 0,2 2 64 0,1-5 16 16,0-2 0-16,1 3 0 0,1-3 112 0,-2 1 32 16,-3-3 0-16,2 0 0 0,1 0 48 0,1-1 16 15,1-3 0-15,3-1 0 0,3-2-128 0,1-2-32 16,1 0 0-16,4-2 0 0,0 2-208 0,4-5-32 0,5 0-16 0,-4-5 0 16,3 0-272-16,1 0 0 15,-2 0 0-15,1-1 0 0,-2 0 144 0,1-1-144 0,0-2 0 0,2 1 144 16,0 2-144-16,3 2 160 0,-1-1-160 0,-2 4 160 15,0 2-160-15,-1-1 0 0,-2 3 0 0,-2 0 0 16,1 1 0-16,-2 1 0 16,-3 1 0-16,0-3 0 0,-3 1 0 0,1 3 0 0,-1-3 0 0,0 1 0 15,-5 1 0-15,3 0 0 0,0 2 128 0,-1-2-128 16,-3 1 0-16,-1 1 0 0,-2 0 0 0,0 3 0 16,-2 0 0-16,-1 2 0 0,-3 1 0 0,-1 2 0 15,-3 1 0-15,-1 5 0 0,-1-3 0 0,1 4 0 0,-3 1 0 16,-7 4 0-16,6-8 128 0,-6 8-128 15,0 0 0-15,0 0 128 0,0 0-128 0,0 0 128 0,0 0-128 0,0 0 192 16,0 0-192-16,0 0 192 0,0 0-192 0,0 0 0 16,0 0 0-16,-9-1 128 0,9 1-384 0,0 0-64 15,0 0-32-15,0 0-8640 16,-9 6-1728-16</inkml:trace>
  <inkml:trace contextRef="#ctx0" brushRef="#br3" timeOffset="146102.26">22222 16583 13823 0,'2'-14'608'0,"2"6"128"0,1 2-592 0,4-4-144 16,3 0 0-16,4 1 0 0,-1 0 1056 0,4 0 176 0,4-2 48 0,3 2 0 15,2-3-592-15,3 2-112 0,4-3-32 0,0 2 0 16,-3 3 144-16,1-2 16 16,0 4 16-16,-2 1 0 0,-5-2 48 0,1 4 16 15,-3 1 0-15,-1 4 0 0,-1 1-304 0,-2 4-64 16,0-1-16-16,0 3 0 0,-4 2-80 0,-2 6-32 0,-1 2 0 0,-3 3 0 16,-1 2 96-16,-4 0 32 0,-4 4 0 0,-2-1 0 15,-2 3 48-15,-4 1 16 0,-2-1 0 0,-3 1 0 16,0-9-160-16,-4 1-48 0,-1 0 0 0,1-5 0 15,-4-3-272-15,2-3 0 0,0 0-176 0,4-6-9408 16,0 0-1872-16</inkml:trace>
  <inkml:trace contextRef="#ctx0" brushRef="#br3" timeOffset="146818.96">23391 16007 9215 0,'0'0'400'0,"0"0"96"0,3-14-496 0,1 4 0 16,-2-3 0-16,1 1 0 0,-2 2 1984 0,0-2 320 15,-1 3 48-15,0 2 16 0,0 7-1024 0,0 0-208 16,-2-6-48-16,2 6 0 0,0 0-64 0,-9 4 0 16,0 1-16-16,0 8 0 0,-4 4-160 0,1 2-16 15,-2 5-16-15,0 4 0 0,-7 0 32 0,6 5 16 16,0-1 0-16,1 2 0 0,0 0-160 0,1-1-48 0,5-2 0 0,3-5 0 16,0 0-176-16,5-2-32 15,4-4-16-15,2-2 0 0,6-4 80 0,2-4 32 16,6-2 0-16,3-4 0 0,5-4-32 0,4-4 0 15,2-4 0-15,6-2 0 0,4-5-144 0,1-3-48 0,-4-2 0 0,0-3 0 16,-5 1-96-16,-7 2-32 16,-6-3 0-16,-5-4 0 0,-6 1 320 0,-7-5 64 0,-3 1 16 15,-6 0 0-15,-6 0 32 0,-6 2 0 0,-4 1 0 16,-4 6 0-16,-7-2-496 0,-4 5-128 0,-7 4 0 0,0 4 0 16,-1 5-224-16,1 1-112 0,1 5-32 0,6 3 0 15,3-1-3088-15,5 3-608 16</inkml:trace>
  <inkml:trace contextRef="#ctx0" brushRef="#br3" timeOffset="147398.5">24300 17142 6447 0,'0'0'272'0,"-8"4"80"0,1-3-352 0,7-1 0 16,0 0 0-16,0 0 0 0,0 0 4688 0,0 0 880 15,0 0 160-15,0 0 32 0,10-5-3744 0,4 0-752 16,4-1-160-16,2-2-16 0,2 1-304 0,2 0-48 16,5-2-16-16,2 4 0 0,0-2-480 0,5 3-112 15,0 1 0-15,-2 3-128 16,-4 0-1600-16,-4 2-448 0</inkml:trace>
  <inkml:trace contextRef="#ctx0" brushRef="#br3" timeOffset="147550.26">24291 17390 29487 0,'0'0'2624'0,"0"0"-2112"16,0 0-512-16,0 0 0 0,0 0 1888 0,0 0 272 15,12-1 48-15,2 1 16 0,3-1-1776 0,4-2-448 0,-1 1 0 0,8-4 0 16,3 0 192-16,2 1-32 0,-2 1-16 0,5-2 0 31,1 1-1536-31,-4 2-304 0,-3-1-64 0</inkml:trace>
  <inkml:trace contextRef="#ctx0" brushRef="#br3" timeOffset="148521.01">25987 16981 5519 0,'0'0'496'0,"0"0"-496"15,0 0 0-15,9-5 0 0,-9 5 2688 0,9-4 448 0,-9 4 96 0,9-8 16 16,-3 2-1536-16,-6 6-304 0,6-6-64 0,-6 6-16 16,0 0-272-16,0 0-48 0,3-11-16 0,-3 11 0 15,0-7 0-15,0 7 0 0,-5-10 0 0,-2 5 0 16,-2-3 16-16,-1 4 0 0,-1-1 0 0,-1 3 0 15,0-2-320-15,-2 1-64 0,-3 2-16 0,-1 1 0 16,1 1-208-16,-4 6-32 0,2 0-16 0,-1 3 0 16,-3-2-112-16,-1 5-32 0,-2-1 0 0,1 5 0 15,-2 1 32-15,1 1 0 0,-1 0 0 0,4 2 0 0,0 4-48 16,3 1 0-16,2 0 0 0,3 2 0 0,1-4-192 0,4 4 176 16,1-3-176-16,4 2 160 0,2-3-160 0,3-2 160 15,5 1-160-15,4-1 160 0,3-1 32 0,2-3 0 16,2-4 0-16,6-2 0 0,2 2-32 0,1 0 0 15,-1-5 0-15,2 1 0 0,-1-3-160 0,1-1 0 16,-3-1 144-16,-1-4-144 0,-3-1 0 0,1-1-288 16,-3-1 48-16,-3-5 16 15,-2 1-2528-15,-2 1-512 0,-2-4-112 0</inkml:trace>
  <inkml:trace contextRef="#ctx0" brushRef="#br3" timeOffset="148780.76">26162 17433 16575 0,'0'0'736'0,"0"0"160"16,0 0-720-16,8 12-176 0,0 2 0 0,0 1 0 0,0 3 1968 0,-2 0 352 0,0-1 80 0,-1 5 16 15,-2 5-1072-15,-1-2-224 16,-4 3-32-16,0-2-16 0,-2 2 320 0,-1-2 64 0,-3 5 16 0,-1-3 0 15,1-2-256-15,-3-1-32 0,0 1-16 0,2-2 0 16,-2 1-336-16,0 0-80 0,3-2-16 0,-1-2 0 16,0 2-400-16,4-4-80 0,-2-5 0 0,5 0-16 15,0-1-240-15,2-2 0 0,0-11 0 0,6 7 0 16,-6-7-1712-16,12 0-384 0,1-4-80 16</inkml:trace>
  <inkml:trace contextRef="#ctx0" brushRef="#br3" timeOffset="151477.79">26977 17227 14735 0,'0'0'1312'0,"0"0"-1056"0,0 0-256 0,0 0 0 16,0 0 1536-16,0 0 256 16,14-2 64-16,0 1 0 0,0-3-864 0,5 1-160 0,3-1-48 0,4 3 0 15,5 1-208-15,3-1-64 0,4-2 0 0,2 3 0 16,-1 2-288-16,-2-1-64 0,-3-1-16 0,-2 1 0 15,-3 2-144-15,-3 3-272 0,-3-2 64 0,-4 4-7568 16,-3-2-1504-16</inkml:trace>
  <inkml:trace contextRef="#ctx0" brushRef="#br3" timeOffset="151647.57">27025 17559 14735 0,'-10'8'1312'0,"10"-8"-1056"16,0 0-256-16,0 0 0 0,0 0 1664 0,10 9 256 15,6-4 64-15,0-1 16 0,10-3-1232 0,4 0-256 16,3-2-64-16,8 0 0 0,1-2-240 0,2 1-48 16,1-7-16-16,-2 1 0 0,-1 2-144 0,0-3 0 15,-1 1 0-15,-2-2-7104 16,-2 2-1440-16</inkml:trace>
  <inkml:trace contextRef="#ctx0" brushRef="#br3" timeOffset="151973.74">27422 16972 18431 0,'0'0'1632'0,"0"0"-1312"0,10-1-320 0,5-1 0 15,2 1 544-15,5 1 32 16,3 0 16-16,5 0 0 0,6 1-208 0,1 2-64 0,4 0 0 0,2 2 0 15,3 4-192-15,-2-2-128 0,-2 6 160 0,-4-2-160 16,-4 1 128-16,-3 3-128 0,-1 2 0 0,-2 2 0 16,-1 2 160-16,-3 3-160 0,-6-2 160 0,-5 2-160 15,-3 5 352-15,-5 1-32 0,-4 0 0 0,-3 3 0 0,-6 1 32 0,-3-1 0 16,-7 1 0-16,-1-3 0 0,-3 0 160 0,-1-1 16 16,-1-3 16-16,-5 1 0 0,0-3-32 0,-2 2-16 15,1-7 0-15,-1 1 0 0,-1-2-304 0,4-3-64 16,4 0-128-16,7-8 192 15,4 1-496-15,4-4-96 0,9-5-32 0,0 0-12016 0</inkml:trace>
  <inkml:trace contextRef="#ctx0" brushRef="#br3" timeOffset="152261.97">29223 17081 26543 0,'-19'2'1168'0,"6"-1"256"0,-2 0-1136 0,-3 5-288 0,-1 1 0 0,-1 6 0 16,-4 1 256-16,2 3-16 0,-1 2 0 0,0 4 0 15,2 0 112-15,2 3 32 0,0-1 0 0,2-1 0 16,3 4 416-16,5-4 96 0,4 3 0 0,5-4 16 15,5 1-176-15,5 0-32 0,6-2-16 0,1-2 0 0,1-1-336 0,4-1-64 16,2-4-16-16,3-4 0 0,2 0-272 0,3-2 0 16,0-2 0-16,1-3 0 15,1-3-1280-15,-2-3-384 0,2-3-64 0</inkml:trace>
  <inkml:trace contextRef="#ctx0" brushRef="#br3" timeOffset="152440.29">29461 17616 21183 0,'-4'18'1888'0,"1"1"-1504"15,1 4-384-15,-1 5 0 0,1-2 1984 0,-2 3 336 0,0-3 64 16,-1 2 16-16,-1-3-1312 0,-2-3-256 16,-1-1-48-16,2-1-16 0,-1-1-640 0,3-1-128 15,2-4 0-15,3-3-9680 16,3 0-1888-16</inkml:trace>
  <inkml:trace contextRef="#ctx0" brushRef="#br3" timeOffset="152782.12">30182 17194 11967 0,'0'0'1072'0,"-9"6"-864"16,0-3-208-16,9-3 0 0,0 0 2928 0,0 0 528 15,0 0 128-15,0 0 0 0,0 0-1824 0,9 5-368 16,2-1-80-16,3-1-16 0,3-3-368 0,2 0-80 16,2-2-16-16,3 1 0 0,3-3-384 0,2 2-96 15,2 1-16-15,-2-2 0 0,-1-3-208 0,-1 2-128 16,-3 0 128-16,-2 3-10176 16,-5-2-2048-16</inkml:trace>
  <inkml:trace contextRef="#ctx0" brushRef="#br3" timeOffset="152937.79">30179 17427 32255 0,'0'0'1424'0,"0"0"304"0,0 0-1392 0,0 0-336 0,11 6 0 0,2-3 0 15,4-2 896-15,2-1 128 0,2-4 0 0,5-1 16 16,1 0-416-16,4 1-96 0,4-1-16 0,0-2 0 16,1-1-304-16,-2-1-64 0,-1 3-16 15,-2-3 0-15,-2 0-2432 16,-1 3-512-16,-1-5-80 0</inkml:trace>
  <inkml:trace contextRef="#ctx0" brushRef="#br3" timeOffset="153461.66">31132 16940 21183 0,'0'0'1888'0,"0"0"-1504"15,0 0-384-15,0 0 0 0,0 0 976 0,0 0 128 16,0 0 32-16,0 0 0 0,0 0 64 0,0 0 16 16,0 0 0-16,12-7 0 0,2-6-256 0,2 0-64 15,3 2 0-15,2-3 0 0,-1-2-272 0,2 1-64 16,1-1-16-16,1-1 0 0,-1 1 0 0,1-3 0 0,0-3 0 0,1 2 0 16,1 1-80-16,-3 0-16 0,-3-1 0 0,-1 4 0 15,-2-1-240-15,-3 5-48 0,-6 4-16 0,1 2 0 16,-9 6-144-16,0 0 0 0,0 0 0 0,0 0 128 15,3 15-128-15,-4 3 0 0,-3 1 0 0,0 5 0 16,-1 1 0-16,-1 6 0 0,-3-2-128 0,2 7 128 16,-2 3 0-16,0 3 0 0,1 5 0 0,-4-1 0 0,-2 2 0 0,3 0 0 15,-3 2 0-15,1-3 0 0,-1-2 0 16,3-1 0-16,-1-6 192 0,5 2-64 0,-4-4 32 0,5-3 0 16,0-2 0-16,2-1 0 0,1-4-160 0,-1-1 0 15,-1-1 0-15,3-3 128 16,-2-3-1152-16,0-2-224 0,0-2-48 0,-1-4-16 15,0 0-1824-15,0-4-352 0</inkml:trace>
  <inkml:trace contextRef="#ctx0" brushRef="#br3" timeOffset="153659.69">30850 17817 28559 0,'0'0'2544'0,"12"0"-2032"16,2 0-512-16,6 2 0 0,5 0 2368 0,5 3 368 15,1-2 80-15,4-1 0 0,2-1-1856 0,3-1-368 16,3-1-80-16,3-1 0 0,3-1-128 0,3 2-32 16,1-2 0-16,0 2 0 0,0-1-352 0,-3-2 0 15,-3 1 0-15,-2-1 128 16,-4 1-2544-16,-3 0-496 0,10-2-96 0,-5 2-32 0</inkml:trace>
  <inkml:trace contextRef="#ctx0" brushRef="#br4" timeOffset="158360.76">337 14973 13823 0,'0'0'1216'0,"0"0"-960"15,-8-4-256-15,8 4 0 0,0 0 448 0,-4-8 32 16,4 8 16-16,0 0 0 0,0 0 176 0,3-9 32 16,-3 9 16-16,6-9 0 0,2 3 112 0,2 2 0 15,2-3 16-15,-4 3 0 0,5 1 0 0,0 1 0 16,2 0 0-16,4 0 0 0,2 1-288 0,1-1-64 16,1 0-16-16,1 0 0 0,1 2-224 0,0 0-32 15,3 0-16-15,-5 4 0 0,4 0-16 0,-2 0 0 16,2 1 0-16,-2 3 0 0,2-5-192 0,-1 4 176 15,0-1-176-15,18 3 160 0,-11 1 32 0,-6-1 0 16,-7 1 0-16,-2-2 0 0,-18-8 16 0,0 0 16 16,0 0 0-16,0 0 0 0,9 19 240 0,-9-19 48 0,-4 20 16 0,-3-2 0 15,-6-1-16-15,-1-1-16 0,-4 2 0 0,-2-2 0 16,-4-2-64-16,-3 4-16 0,-1-1 0 0,13-10 0 16,-2 2-112-16,0 0-32 0,-1 1 0 0,0-1 0 15,0 3-80-15,2 0 0 0,0-3-16 0,-7 12 0 16,7-5-176-16,6-3-192 0,1 0 32 0,5-7 16 31,3-1-1776-31,1-5-368 0,0 0-64 0</inkml:trace>
  <inkml:trace contextRef="#ctx0" brushRef="#br4" timeOffset="159131.09">811 15119 21935 0,'0'0'960'0,"0"0"224"0,0 0-944 16,0 0-240-16,5-10 0 0,-1 1 0 0,-4 9 400 0,0 0 48 15,0 0 0-15,0 0 0 0,-8-5-224 0,1 2-32 16,-4 3-16-16,0 4 0 0,-3 1 272 0,-2-1 48 0,-4 3 16 0,9-3 0 16,-3 5-192-16,-3 1-48 0,-2 2 0 0,0 2 0 15,-2 0 48-15,-1 2 16 0,1 2 0 0,-19 18 0 16,7-2 16-16,4 2 0 0,0 2 0 0,-1 2 0 15,2 1-128-15,0 0-32 0,-1 1 0 0,1 1 0 16,2-5-32-16,0-1-16 0,1-2 0 0,9-13 0 16,1 6-16-16,-1 5-128 0,-1 5 192 0,1 3-64 15,0 5-128-15,1-1 0 0,0 4 0 0,-12 31-176 16,7-17 176-16,2-9 0 0,2-5 0 0,3 3 0 16,5 3 0-16,-1 1 0 0,8-42 0 0,1-14-128 15,0 0 128-15,0 0 0 0,0 0 0 0,0 0 0 16,0 0 0-16,0 0 0 0,0 0 0 0,0 0 0 0,0 0 0 15,0 0 0-15,0 0 0 0,0 0 0 0,0 0 0 0,0 0 0 16,0 0 0-16,0 0 0 16,0 0 0-16,0 0 0 0,0 0 0 0,0 0 0 0,0 0 0 0,0 0 0 15,0 0 0-15,0 0 0 0,0 0 0 0,0 0 0 16,0 0 0-16,0 0 0 0,4 1542 0 0,3-1497 0 16,2 1 0-16,2-4 0 0,-1 1 0 0,1-4 0 15,1-5 0-15,-1-2 0 0,-1-4 0 0,2 2 0 16,-1-2 0-16,-2-10 0 0,-1 5 0 0,3 0 0 15,2 6 0-15,1-1 0 0,0 4 0 0,1-2 0 16,1 1 0-16,15 25 0 0,-6-11 0 0,-2-7 0 16,-1-6 0-16,-2-1 0 0,1-6 0 0,-2-1 0 0,0-1 0 15,0-1 0-15,-3-2 0 0,-2 3 0 16,2-3 0-16,-4 2 0 0,0 0 0 0,0-2 0 0,1 3 0 16,-1 0 0-16,0-2 0 0,1 0 0 0,1 0 0 0,0 0 0 15,1-4 128-15,3 2-128 0,-3-3 160 16,-5-6-160-16,3-1 176 0,2 1-176 0,-1-3 192 0,3 4-192 15,-1-4 272-15,2 2-48 0,1-4-16 0,16 9 0 16,-5-2-16-16,-2 0 0 0,-1-1 0 0,-2-4 0 16,-1 2 112-16,0-3 16 0,-1 0 0 0,-2 0 0 15,2-2-144-15,-2-3-32 0,0 2 0 0,-1-2 0 16,-4-1 64-16,1-1 16 0,-1-1 0 0,1 1 0 16,-2 1 16-16,2-1 0 0,-1-3 0 0,1 0 0 15,-7 2-96-15,3 0-16 0,-1 1 0 0,1 0 0 16,0-2-128-16,-2 3 0 0,-11 0 0 0,12 0 0 15,-12 0 128-15,10 0-128 0,-10 0 0 0,0 0 128 16,0 0-128-16,0 0 0 0,0 0 0 0,0 0 0 16,9 5-352-16,-9-5-160 15,0 0-16-15,0 0-10112 0,0 0-2032 0</inkml:trace>
  <inkml:trace contextRef="#ctx0" brushRef="#br4" timeOffset="159595.07">1331 18743 21183 0,'0'0'1888'0,"-9"1"-1504"0,0 0-384 0,9-1 0 15,0 0 0-15,0 0 0 0,0 0 0 0,0 0 0 16,0 0 288-16,0 0 144 0,8 12 16 0,2-4 16 15,3 4 112-15,2-3 0 0,3 1 16 0,3 0 0 16,3 2-112-16,1 2-32 0,-1 2 0 0,-1-1 0 16,-2-2 112-16,1 4 16 0,-2-1 0 0,-2 3 0 0,-3 1-160 0,-2 2-32 15,-3-3 0-15,-4 3 0 0,-2-1 144 0,-3 6 32 16,-2-4 0-16,-5 2 0 0,0 2 176 0,-7 0 32 16,-5 2 16-16,-4 0 0 0,0-3-352 0,-6 2-80 15,-4 1-16-15,-3-1 0 0,1-5-208 16,1 0-128-16,1 1 160 0,3-3-160 15,2-2-1024-15,6-1-320 0,3-4-48 0,5-7-13296 0</inkml:trace>
  <inkml:trace contextRef="#ctx0" brushRef="#br4" timeOffset="160512.66">2073 18988 14047 0,'0'0'624'0,"1"-9"128"0,1 1-608 0,-1-1-144 0,-1 3 0 0,0 6 0 16,0 0 1312-16,0 0 224 0,0 0 64 0,0 0 0 16,-5-5-240-16,5 5-32 0,0 0-16 0,-9 6 0 15,0 3-544-15,3 5-128 0,-2 5 0 0,1 5-16 16,-1 1-224-16,0 6-32 0,1 0-16 0,0 2 0 0,-2 1 80 0,2 2 16 16,2 3 0-16,0-1 0 0,-3-2-96 0,3-3-16 15,1-1 0-15,3-3 0 0,3-5-208 0,2-3-128 16,3-6 128-16,-1-2-128 0,4-6 240 0,1 1-32 15,2-4 0-15,0-4 0 0,2-3 144 0,3-3 32 16,1-1 0-16,0-2 0 0,0-5-112 0,0-2-16 16,3-3 0-16,-3 0 0 0,0-4-128 0,-1 3-128 15,-3-1 144-15,3 1-144 0,-5 0 128 0,-1 2-128 16,-2 1 0-16,-1 2 144 0,0 1-144 0,-4 4 0 16,2-2 144-16,-7 12-144 0,3-6 0 0,-3 6 0 15,0 0 0-15,0 0 0 0,0 0 0 0,3 18 0 16,-6 1 0-16,3 1 0 0,-1 9 0 0,-1-2 0 0,-1 4 0 15,1-2-128-15,-2 4 128 0,1 0 0 0,1-1 0 0,-1-2 0 16,2-4 0-16,1-3 0 0,0-4 0 0,2-4 0 16,2-2 0-16,-4-13-160 0,0 0 160 0,10 6-10288 15,2-5-1936-15</inkml:trace>
  <inkml:trace contextRef="#ctx0" brushRef="#br4" timeOffset="160784.85">2932 18599 19343 0,'0'0'848'15,"0"0"192"-15,2-9-832 0,-2 9-208 0,0 0 0 0,0 0 0 0,0 0 2880 0,0 0 512 16,0 0 128-16,-2 15 0 0,-1 4-2496 0,-6 4-496 15,-4-1-96-15,-2 1-32 0,-4 5-48 0,-2 0-16 16,-4 2 0-16,1 2 0 0,-4-3-48 0,2 0-16 16,2-2 0-16,6-1 0 0,1-6-144 0,1-1-128 15,5-4 192-15,2-2-192 16,5-5-1728-16,4-8-448 0,0 0-80 0,0 0-32 0</inkml:trace>
  <inkml:trace contextRef="#ctx0" brushRef="#br4" timeOffset="161162.6">3654 18799 10127 0,'0'0'448'0,"0"0"96"0,0 0-544 0,0 0 0 0,3-7 0 0,-3 7 0 16,0 0 3168-16,0 0 528 0,0 0 96 0,0 0 32 0,-13-5-2336 0,1 8-464 16,-5 2-80-16,-2 2-32 0,-1 5-272 0,-3-2-48 15,-4 6-16-15,0 4 0 16,-1 2 32-16,0 1 0 0,1 8 0 0,0-1 0 0,3 6 112 0,1 2 32 15,1 0 0-15,3 0 0 0,1 2-320 0,4-1-64 16,3-1-16-16,5 2 0 0,-2-2-352 0,7-1 128 16,1-3-128-16,1-4 0 0,5 0-128 0,1-5-112 15,2-2-16-15,2-3 0 16,3-2-2656-16,0-3-544 0,2 2-96 0,2-8-32 0</inkml:trace>
  <inkml:trace contextRef="#ctx0" brushRef="#br4" timeOffset="161539.43">3911 19031 25791 0,'0'0'2304'0,"0"0"-1856"0,0 0-448 0,0 0 0 16,-7 10 448-16,0-1 0 0,1 4 0 0,0 2 0 15,-5 4-240-15,1 4-48 0,0 6-16 0,-4-2 0 16,-2 4 48-16,-1 2 0 0,2 2 0 0,0 1 0 16,1 1 352-16,2-1 80 0,3 3 16 0,2-1 0 15,1 1-208-15,5-5-48 0,1-3 0 0,4-7 0 16,2-1-80-16,2-8-32 0,2-2 0 0,3-3 0 16,-2-5 240-16,6-5 32 0,1-1 16 0,-1-7 0 0,1-2-16 15,1-4 0-15,2-1 0 0,0-4 0 0,0-4-224 16,-1-4-64-16,-1 2 0 0,-2 2 0 0,-5-2-96 0,0 2-32 15,-2 1 0-15,-5-2 0 0,-5 0 0 0,-3 0-128 16,-3-4 192-16,-2 2-64 0,-2-2-128 0,-1 4 128 16,-2-4-128-16,0 5 128 15,-1 4-496-15,-1 1-96 0,0 3-32 0,1 1 0 16,0 4-2688-16,1 0-528 0</inkml:trace>
  <inkml:trace contextRef="#ctx0" brushRef="#br4" timeOffset="161803.31">4211 18600 28559 0,'0'0'1264'0,"0"0"272"15,0 0-1232-15,7 5-304 0,0 4 0 0,3 1 0 0,3 6 736 0,1 1 96 0,0 2 0 0,0 3 16 16,-1 5-464-16,1-1-80 0,2 6-32 0,1 5 0 15,-5 1 80-15,1 5 16 0,-1-1 0 0,-2 7 0 16,-1 0-48-16,-2 5 0 0,-2-3 0 0,-1 1 0 16,0-3-160-16,-6 0-32 0,-1-8-128 0,-2 0 192 15,-3 0-192-15,-1-6 144 0,0-2-144 0,-1-3 128 16,0-1-128-16,1-4 160 0,-1-2-160 0,5-5 160 16,1-7-160-16,3 1-224 0,1-12 48 0,0 0-10384 15,0 0-2096-15</inkml:trace>
  <inkml:trace contextRef="#ctx0" brushRef="#br4" timeOffset="162067.47">4912 19189 5519 0,'0'0'496'0,"0"0"-496"16,0 0 0-16,0 0 0 0,0 0 4672 0,0 0 832 0,9 4 160 0,2-2 32 15,2 1-3888-15,2-3-784 0,0-2-144 0,2 2-48 16,-1-1-384-16,1-1-64 0,-1-1-32 0,2 0 0 16,1 2-352-16,-1-1 0 0,-2-2 0 0,0 3 0 31,-5 2-1744-31,1 0-272 0,-12-1-48 0</inkml:trace>
  <inkml:trace contextRef="#ctx0" brushRef="#br4" timeOffset="162215.76">4903 19459 11967 0,'0'0'1072'0,"0"0"-864"0,0 0-208 0,0 0 0 16,7 8 3264-16,4 1 592 0,-1-3 128 0,4 2 32 15,1-4-2880-15,1 1-576 0,2-1-112 0,1-1-32 16,2-3-416-16,3-1 0 0,2-3 0 0,1 1-12336 15</inkml:trace>
  <inkml:trace contextRef="#ctx0" brushRef="#br4" timeOffset="163281.85">5912 19781 5519 0,'0'0'496'0,"-9"8"-496"16,0-1 0-16,0-2 0 0,0 0 960 0,1 1 80 16,-1-3 32-16,9-3 0 0,-12 2-496 0,3 0-80 0,9-2-32 15,-11 5 0-15,11-5-272 0,-10 7-64 0,10-7-128 0,-9 5 192 16,0 1 496-16,9-6 80 0,-9 8 32 0,9-8 0 16,-8 6 336-16,8-6 64 0,0 0 16 0,0 0 0 15,0 0-64-15,0 0-16 0,0 0 0 0,0 0 0 16,0 0 80-16,0 0 0 0,0 0 16 0,0 0 0 15,0 0 208-15,0 0 32 0,5-8 16 0,2-4 0 16,-1 0-704-16,3 0-144 0,-1-5-16 0,1-1-16 16,-1-3-288-16,3-4-48 0,0 3-16 0,2-1 0 15,-2-4-80-15,2 3-32 0,0-4 0 0,-2 4 0 16,-3 2-144-16,-1 2 0 0,0 3 0 0,-1 3 0 16,-1 3 0-16,-5 11 128 0,0 0-128 0,0 0 0 15,0 0 0-15,0 0 0 0,0 0-144 0,4 20 144 0,-3 6-176 16,2-2 176-16,-2 1-160 0,0 1 160 0,2 3 0 0,-3-4 0 15,1 3-128-15,0-4 128 16,1-5 0-16,0-1 0 0,-1-2 0 0,2-6 0 0,-3-10 0 0,6 9 0 16,-6-9 0-16,12 3 0 0,-3-3 432 0,2-2 16 15,1-2 16-15,0-7 0 0,1-3 16 0,1-4 0 16,1-4 0-16,-1 1 0 0,1-4-288 0,-3-1-48 16,1 2-16-16,-1-4 0 0,0 0-128 0,-3-3 0 15,1 2 0-15,-1 1 0 0,-3-1 0 0,0 0 0 16,-3-2 128-16,0-2-128 0,-5-3 0 0,1-3 0 15,0-7 0-15,-1 0 0 0,0-3-240 0,1-3 80 16,-1-4 16-16,1 5 0 0,0 3 144 0,0 6-160 0,1 1 160 16,0 5-160-16,1 5 160 0,1 1 0 15,1 8 0-15,-1 4-128 0,-2 0 128 0,3 5 0 0,0 6-144 16,-3 7 144-16,0 0 0 0,8-7-176 0,1 5 176 0,4 0-128 16,0 4 128-16,3 0-128 0,3 3 128 15,3-1-128-15,1-1 128 0,4 2 0 0,4 1-144 16,1-2 144-16,2 0 0 0,3-2 0 0,1 3 0 0,3-1 0 15,4 0-128-15,0-1 128 0,2-3 0 0,2 0 0 16,-4 1 0-16,2 0 0 0,-1-1 0 0,-5 0 0 16,-4-1 0-16,-3 1 0 0,-1 1 0 0,-2 0 0 15,-5-1-192-15,-4 0 48 0,-4-1 0 0,-4 2-10976 16,-3 3-2192-16</inkml:trace>
  <inkml:trace contextRef="#ctx0" brushRef="#br4" timeOffset="163896.87">7055 19071 21183 0,'0'0'1888'0,"0"0"-1504"0,0 0-384 0,0 0 0 0,0 0 768 0,-9 2 96 16,0-2 16-16,1 3 0 0,8-3 400 0,-14 2 96 15,-1 1 16-15,-3-2 0 0,0 2-240 0,1 0-64 16,-4 6 0-16,2-2 0 0,0 1-416 0,-2 1-96 16,-5 5 0-16,2 0-16 0,1 0-256 0,4 2-48 15,0-2-16-15,3 5 0 0,-1 0-80 0,4 0-16 0,3-1 0 16,6 1 0-16,0 2-144 0,6 1 0 0,2-2 0 0,2 3 0 16,4 0 128-16,0 4-128 0,3-3 0 0,2 5 128 15,2-4-128-15,1 3 0 0,1 2 0 0,-2-2 0 16,1 2 0-16,-4-1 0 0,0 2 128 0,-2-1-128 15,-2-3 0-15,0 1 0 0,-4-1 0 0,-1-1 0 16,-2-3 128-16,-3 3-128 0,0-5 0 0,-3-2 128 16,0 0-128-16,-1-2 128 0,0-2-128 0,-2-3 128 15,-2 0 32-15,0-3 0 0,1-4 0 0,7-5 0 16,0 0 96-16,-10-2 32 0,1-5 0 0,1 0 0 16,0-6-48-16,5 2-16 0,-5-3 0 0,2-3 0 15,3-2-224-15,-1-1 0 0,-1-4 128 0,1 1-128 16,-2 0 0-16,1-3 0 0,1 1 0 0,3 1 0 15,1 0 0-15,0 2 0 0,1 2 0 0,2 2-160 0,-2-1 160 16,1 2 0-16,2 1 0 0,1 1-128 0,0 1 128 0,-1 1 0 16,1-1 0-16,2 0 0 0,-1 5 0 15,0-2-160-15,-1-1 160 0,2 2 0 0,-1-1 0 0,2 2-128 16,-1-3 128-16,4 2 0 0,-1 0 0 0,4-3 0 16,1 0 0-16,4 2 0 0,3-4-128 0,-1 2 128 15,3-1 0-15,2 1 0 0,2-2-128 0,0-1 128 16,-2-1 0-16,1 3 0 0,-1 4-128 0,-5-3 128 15,-2-1 0-15,-2 4 0 0,-4 0-384 0,-5 4 16 16,-3-3 16-16,-5 9 0 16,0-9-144-16,-6-3-16 0,-4 5-16 0,-1-1 0 15,-5 4-848-15,-2 0-160 0,-1-1-48 0,0 1-12752 0</inkml:trace>
  <inkml:trace contextRef="#ctx0" brushRef="#br4" timeOffset="164145.6">7781 19017 17503 0,'0'0'1552'0,"0"0"-1232"0,0 0-320 0,0 0 0 16,0 0 3520-16,0 0 656 0,0 0 128 0,0 0 32 15,0 0-2736-15,0 0-560 0,0 0-96 0,0 0-32 0,-6-6-640 16,6 6-128-16,-6-7-16 0,6 7-128 16,0 0-848-16,0 0-288 0,0 0-48 15,-6 12-16-15,1 2-1760 0,1 2-368 0,-2 5-64 0,3 2 0 0</inkml:trace>
  <inkml:trace contextRef="#ctx0" brushRef="#br4" timeOffset="164274.19">7690 19505 21183 0,'0'0'1888'0,"-9"-5"-1504"16,3 0-384-16,6 5 0 0,0 0 3712 0,0 0 656 16,0 0 144-16,-2-5 32 0,2 5-3536 0,0 0-704 15,-3-8-144-15,3 8-11360 16,0 0-2256-16</inkml:trace>
  <inkml:trace contextRef="#ctx0" brushRef="#br4" timeOffset="165284.39">9443 19834 20959 0,'-19'16'928'0,"6"-11"192"0,3 0-896 0,1 1-224 0,-1-3 0 0,4-1 0 16,1 2 976-16,5-4 160 0,0 0 16 0,-3-8 16 16,6-4 48-16,2-3 16 0,1-5 0 0,2-1 0 15,3-1-448-15,2-4-80 0,0 0-32 0,3-4 0 0,-1-2-240 0,-1 1-48 16,0-2-16-16,0 2 0 0,-2 4-32 0,1 0 0 16,1 6 0-16,-4 1 0 0,-1 4-208 0,-1 2-128 15,-1 6 128-15,-7 8-128 0,0 0 0 0,0 0 0 16,14 9 0-16,-5 6 0 0,-2 2 0 0,-2 5-160 15,2 4 160-15,-3 1-208 0,-3 5 208 0,0 0-192 16,-1-1 192-16,0 2-192 0,0-1 192 0,0-4-144 16,0-5 144-16,1-4-128 0,1-1 128 0,-2-3 0 15,-2-6 0-15,2-9 0 0,0 0 144 0,0 0 64 16,12 5 16-16,1-9 0 0,-1-5 384 0,2-2 80 16,0-2 16-16,1-3 0 0,1-6-320 0,-2 0-64 15,1 0-16-15,-1-5 0 0,-1 0-304 0,-2 2 160 0,-2-3-160 16,-1 4 128-16,-2-4-128 0,-1 2 128 0,-2-4-128 0,-3-1 128 15,-3 0-128-15,-1-3 0 0,-1-6 144 0,-1 2-144 16,-2 1 0-16,1-4 128 0,-1-6-128 0,2 3 0 16,1-1 0-16,1 3 0 0,0 0 0 0,1 4 0 15,1 5 0-15,4 4 0 0,1 2 0 0,2 7 0 16,1 2 0-16,2 3 0 0,0 3-144 0,3 1 144 16,2 4-128-16,1 4 128 0,2-1-160 0,3 1 160 15,4 1-160-15,4-1 160 0,3 2-160 0,2 1 160 16,0-1 0-16,2-1 0 0,4 1-128 0,1-1 128 15,-5-2 0-15,1 1 0 0,5-1 0 0,-1 3 0 16,-1-1-144-16,-2-1 16 0,-2-3 0 0,-1 1 0 31,0 1-1120-31,-3-3-224 0,-6 2-32 0,-3 2-13664 0</inkml:trace>
  <inkml:trace contextRef="#ctx0" brushRef="#br4" timeOffset="165877.88">10774 19208 17503 0,'0'0'768'0,"0"0"176"0,-9 0-752 0,0 0-192 0,9 0 0 0,-11-1 0 15,1-1 2336-15,-2 1 432 0,1 0 96 0,-2 1 16 16,2 1-1712-16,-3 0-336 0,-3-1-64 0,-1 3 0 16,-1 3-64-16,1 3-16 0,-1 0 0 15,-1 2 0-15,0 2-304 0,-1-1-48 0,1 0-16 0,1 4 0 16,1-1-176-16,7-3-144 0,2 2 192 0,2 0-192 16,4 0 128-16,3-1-128 0,2 2 0 0,3-1 0 15,2 0 0-15,5 0 128 0,1 0-128 0,2 2 0 16,2 0 224-16,-1 3-64 0,2 1-16 0,0 2 0 15,0 0-144-15,0-2 128 0,-1 2-128 0,1-1 128 16,-3 2-128-16,-1-1 160 0,-3-1-160 0,-4 2 160 16,0 0-160-16,-6 0 128 0,-1-3-128 0,0 3 128 0,-1 3 0 15,-6-6 0-15,0 0 0 0,-4-1 0 16,0 0 240-16,0 0 32 0,-5-5 16 0,2 2 0 0,2-6 32 16,-2 0 16-16,2 0 0 0,3-5 0 0,0-3-128 0,9-2-16 15,-12-3-16-15,1-5 0 0,3 1-32 0,1-5 0 16,3 0 0-16,3-6 0 0,1-4-128 0,4-1-16 15,2 0-128-15,3-3 192 0,0 0-192 0,1 0 0 16,3-2 0-16,-2-3 0 0,5 3 0 0,0-2-128 16,-1 2 128-16,3 0 0 0,1-4 0 0,0 2-128 15,-2 0 128-15,-1 0 0 0,0-5 0 0,0 5 0 16,-2 2 0-16,-2-1 0 0,-2 1 0 0,-4-1 0 16,-1-3 0-16,-4 8 0 0,-2-1 0 0,-3 5 0 15,-2 1 144-15,-4 3-144 0,-2 3 0 0,1 1 0 16,-4 7 0-16,-2 0 0 0,1 5-208 0,-3 4-80 0,0 0-16 15,0 3 0 1,1 4-1680-16,4-5-352 0,4-1-64 0,1 1-13392 0</inkml:trace>
  <inkml:trace contextRef="#ctx0" brushRef="#br4" timeOffset="166197.29">11632 19118 25567 0,'0'0'1136'0,"0"0"224"0,0 0-1088 0,0 0-272 16,0 0 0-16,0 0 0 0,0 0 1456 0,0 0 224 15,14 0 48-15,3-4 16 0,-2-3-672 0,3 2-144 16,2-2-32-16,2-2 0 0,2 2-448 0,1-1-80 16,2 1-32-16,-2 2 0 0,1-3-336 0,-3 5 128 15,-2 0-128-15,-2 1 0 16,-5-1-2080-16,-2 3-480 0</inkml:trace>
  <inkml:trace contextRef="#ctx0" brushRef="#br4" timeOffset="166339.44">11628 19420 15663 0,'0'0'1392'0,"0"0"-1120"0,0 0-272 0,0 0 0 16,12 4 4112-16,3 0 768 0,5 2 160 0,1-5 16 15,-1-4-3744-15,2 0-752 0,4-1-160 0,2 2-16 31,3-1-1040-31,1 1-208 0,-1-2-32 0</inkml:trace>
  <inkml:trace contextRef="#ctx0" brushRef="#br4" timeOffset="167553.13">12435 19670 7359 0,'0'0'656'0,"0"0"-528"0,-7 7-128 0,-1-2 0 16,8-5 2528-16,0 0 480 0,-9 5 80 0,9-5 32 16,-9 3-1584-16,9-3-320 0,0 0-64 0,0 0-16 15,-5-8 208-15,5 8 32 0,-1-10 16 0,2-4 0 16,2 0-272-16,1 0-48 0,1-3-16 0,1-1 0 16,6-4-416-16,-1 0-64 0,0 0-32 0,2 1 0 0,0-5-288 0,1 3-64 15,-3 4-16-15,2 2 0 0,0 3-176 0,-2 3 0 16,-2 1 0-16,-1 6 128 0,-8 4-128 0,9 2 0 15,-2 5 0-15,1 6 0 0,-3 4 0 0,0 5 0 16,0 9-176-16,-1 1 176 0,0 2 0 0,1 0-160 16,-3 2 160-16,0-3 0 0,-1-1 0 0,1-3-128 15,-2-7 128-15,3-3 0 0,-1-4 0 0,1-6 0 16,-3-9 0-16,0 0 0 0,0 0 0 0,9 0 272 16,0-5-48-16,0-4-16 0,1-8 304 0,0-2 64 15,0-2 16-15,-1-2 0 0,-1-1-320 0,-2-4-64 16,0 2-16-16,0-2 0 0,-1 3-192 0,-2-3 0 15,0 4 128-15,-3-4-128 0,-3 0 0 0,1-3 128 0,-1 1-128 16,0-1 0-16,-3-2 128 0,0-1-128 0,2 1 0 16,-2 0 144-16,-2-3-144 0,4 1 0 0,-2-3 0 15,1 2 0-15,0-2 0 0,0 4 0 0,1 2 0 0,2 4 0 16,0 1 0-16,0 7 0 0,2 3 0 0,2 3 0 16,0 4-176-16,0-1 176 0,-2 11-128 0,0 0 128 15,8-5-128-15,-8 5 128 0,12 0-128 0,2 1 128 16,2 0 0-16,3-1-160 0,1-1 160 0,5 0 0 15,3-1-128-15,4 0 128 0,4-5 0 0,1 2 0 16,5 1 0-16,1-4 0 0,0-1 0 0,2-4 0 16,-2 0 0-16,1 2 0 0,3-3 0 0,-2 0 0 15,-2 0 0-15,0 2 0 0,0 0 0 0,1-1 0 16,-4 3 0-16,-3 0 0 0,-5 3 0 0,-4-2 0 16,0 3-304-16,-4 4-48 0,-6 0-16 0,-3 4-10352 15,-2-1-2080-15</inkml:trace>
  <inkml:trace contextRef="#ctx0" brushRef="#br4" timeOffset="168152.33">13534 19046 22799 0,'0'0'1008'0,"-8"-9"208"0,0 2-960 0,2 2-256 0,0-3 0 0,-1 3 0 15,-2 1 880-15,1 2 128 0,-4 0 16 0,2 4 16 16,-4 2-496-16,-3 2-96 0,-2 7-32 0,-1-1 0 16,-4 6-144-16,1 0-16 0,-1 0-16 0,0 2 0 15,0 3 128-15,3 2 16 0,3-2 16 0,4-1 0 16,4-2 64-16,4 2 16 0,2-2 0 0,3 0 0 15,3-1-80-15,3-2-16 0,3-2 0 0,2 3 0 16,2 0-160-16,2 3-32 0,3-1-16 0,1 0 0 16,-1 0-176-16,1 1 192 0,1 0-192 0,0 5 192 15,-1-4-192-15,-2 4 160 0,-2 1-160 0,-3-3 160 16,-3 1-160-16,-3-2 0 0,-4 0 0 0,-2-3 128 16,-1-1-128-16,-5 2 128 0,-3-7-128 0,-1 2 128 15,-5 1 64-15,1-1 0 0,-1 1 0 0,-2-2 0 16,0-2 64-16,2-4 32 0,-1 1 0 0,0-5 0 0,0-1-64 0,0-1-16 15,2-3 0-15,1-2 0 0,1-3-48 0,4-2-16 16,0-5 0-16,3-1 0 0,1-2 112 0,4-3 32 16,4-2 0-16,4-3 0 0,-1-1-288 15,6-6 0-15,3-1 0 0,3-1 0 0,-1 0 0 0,8-2 0 16,0-1 0-16,3 0 0 0,0-2 0 0,1 3-224 16,0 1 32-16,1 0 16 0,-1 2 176 0,-1 3 0 15,-4-2 0-15,0 4 0 0,-3 1 0 0,-2 1 0 16,-4 1 0-16,-2-1 0 0,-5-1 0 0,-4 6 256 15,-2 2-64-15,-5-1-16 0,-3 3-176 0,-6-1 0 16,-6-2 0-16,-6 8 0 0,-2 0 0 0,-6 6 128 0,-4 0-128 16,-2 4 128-16,0 3-128 0,1 0-272 15,1 3 64-15,3 3 16 16,4-4-1600-16,4 4-304 0,4-3-64 0</inkml:trace>
  <inkml:trace contextRef="#ctx0" brushRef="#br4" timeOffset="169119.5">14450 19435 22399 0,'0'0'992'0,"0"0"208"0,5-7-960 0,-5 7-240 0,5-8 0 0,0-2 0 15,-5 10 1600-15,5-9 288 0,-1-1 48 0,-1 2 16 16,-2-2-528-16,0 4-96 0,-1-4-32 0,-1 2 0 15,-1-2-432-15,-4 2-96 0,0-2 0 0,-2 4-16 16,0-1-176-16,-3 1-16 0,-1 2-16 0,-2 3 0 16,-2 3-256-16,0 3-48 0,1 3-16 0,-3 1 0 15,-2 5-224-15,-1 4 0 0,1 2 0 0,0 3 0 16,0 2 0-16,1 1 0 0,0 3-128 0,3 3 128 16,4-3 0-16,5-1 0 0,4-5 0 0,4-2 0 15,3 1 0-15,5-4-160 0,5-4 32 0,1-1 0 0,3-5 128 16,3-2-128-16,1-4 128 0,5-1-128 0,1-1-128 0,6-3-32 15,1-9 0-15,2 3 0 16,2-4-2352-16,-3 0-480 0</inkml:trace>
  <inkml:trace contextRef="#ctx0" brushRef="#br4" timeOffset="169265.21">14693 19588 17503 0,'0'0'768'0,"-8"13"176"0,1-5-752 0,2 6-192 16,3 2 0-16,1 1 0 0,-1 1 3552 0,4 1 672 15,-2 2 144-15,-2-1 32 0,2 2-3104 0,-3-2-608 16,2 0-128-16,-1-1-32 0,0-1-208 0,1 1-32 16,1-2-16-16,0-2 0 0,0-5-272 0,1 0 0 15,3-1 0-15,0 0-10656 16,-4-9-2224-16</inkml:trace>
  <inkml:trace contextRef="#ctx0" brushRef="#br4" timeOffset="169987.47">15662 19260 25103 0,'0'0'1104'0,"1"-12"240"0,-2 2-1072 0,2-1-272 0,0 1 0 0,-1 1 0 15,-1 2 976-15,0-3 144 0,-3 0 32 0,-1 1 0 16,-4-1-112-16,0 1-16 0,-4-1 0 0,-1 4 0 16,1 3-352-16,-1 1-80 0,-2 2-16 0,-2 5 0 15,-3 1-288-15,1 7-64 0,-1 3-16 0,-1 2 0 16,-1 1-208-16,2 1 0 0,2 1 0 0,3-1 0 15,2 3 0-15,6-3 0 0,1-1 0 0,5-1 0 16,2-1 0-16,3-3 0 0,3-3 0 0,4 1-160 0,2-2 160 16,0 0 176-16,2 0-48 0,1-2 0 0,2 2 32 15,0-3 0-15,-1 1 0 0,-1 0 0 0,-1-3-160 0,-1 2 0 16,-4 0 144-16,-9-7-144 0,7 12 0 0,-3 0 144 16,-4 2-144-16,-4 1 0 0,-3 0 192 0,-1-1-192 15,-4-2 192-15,0 1-192 0,-5 1 224 0,1-4-64 16,-1 1-16-16,-1 2 0 0,-1-4-144 0,2 0 0 15,0-6-160-15,3-1 160 16,1-2-832-16,3-2-64 0,10 2 0 0,-5-12-14864 0</inkml:trace>
  <inkml:trace contextRef="#ctx0" brushRef="#br4" timeOffset="170173.94">16003 19227 26207 0,'-7'13'1152'0,"2"-5"256"0,-2 5-1136 0,0 5-272 0,-2 2 0 0,-4 3 0 16,0 0 416-16,-2 0 32 0,0 1 0 0,0 2 0 15,-2-4-64-15,1 3-16 0,2-1 0 0,0-3 0 16,2 0-240-16,3 0-128 0,3-4 160 0,2-3-160 31,3-2-1856-31,1-12-448 0</inkml:trace>
  <inkml:trace contextRef="#ctx0" brushRef="#br4" timeOffset="170486.24">16323 19353 18431 0,'-12'10'816'0,"6"-4"160"0,-4 3-784 0,1 3-192 0,0 2 0 0,-1 0 0 0,-2 0 1360 0,-2 2 240 15,3 2 32-15,-2-2 16 0,0 2-304 0,-1 0-48 16,-2-2-16-16,3-2 0 0,2 0 96 0,2-5 16 15,4 0 0-15,5-9 0 0,0 0-368 0,0 0-80 16,0 0-16-16,0 0 0 0,2-11-304 0,7 1-64 16,4-4-16-16,2-2 0 0,2-1-352 0,-1 0-192 15,1 2 192-15,2 1-192 0,0 1 0 0,0 0 0 16,0 2 0-16,-4 5 0 0,-1 1 0 0,-1 1 0 16,-2 2 0-16,-1 9 0 0,-1 2 0 0,-1 6 0 0,0 5 0 15,-3 6-144-15,-3-1 144 0,0 4 0 0,-4-2 0 0,0 1 0 16,-3-3 0-16,0 2-160 0,-2-4 160 0,2-3 0 31,-1-2-1120-31,3-3-112 0,1-1-32 0,2-7-9552 0,0-7-1920 0</inkml:trace>
  <inkml:trace contextRef="#ctx0" brushRef="#br4" timeOffset="170772.04">17137 18870 24879 0,'0'0'2208'0,"-4"-7"-1760"0,4 7-448 0,-7-6 0 0,-2 3 1152 0,-1 5 128 16,-2 2 48-16,-2 4 0 0,0 4-560 0,-2 6-96 15,-2 6-32-15,-4 2 0 0,-3 5-192 0,0 5-64 16,0 2 0-16,1 7 0 0,-1 0 224 0,-1 2 32 15,0 0 16-15,0-2 0 0,3-1-224 0,2-1-48 16,1 0-16-16,3 2 0 0,4-6-368 0,6-2 0 16,4-4 0-16,6-2 0 15,2-6-1728-15,5-6-352 0,4-5-80 0,6-5-7488 16,4-4-1488-16</inkml:trace>
  <inkml:trace contextRef="#ctx0" brushRef="#br4" timeOffset="171067.66">17446 19196 11967 0,'-18'0'528'0,"7"5"112"0,-3 2-512 0,3 0-128 0,-6 4 0 0,-2 3 0 16,-4 3 4240-16,0 2 816 0,-1 1 176 0,0-1 16 16,-5 2-3584-16,4 2-736 0,3 1-144 0,1-2-16 15,5 1-32-15,2-2 0 0,4 1 0 0,2-3 0 16,5-3-352-16,6-3-80 0,3-1-16 0,6-2 0 15,2-4-288-15,5-5 160 0,6-1-160 0,3-2 128 16,0-7-128-16,3 1 160 0,-1-3-160 0,-1 1 160 16,-2-5-32-16,-1-1 0 0,-5 2 0 0,-3 3 0 15,-4-3 80-15,-4-1 16 0,-2 1 0 0,-4 1 0 0,-6 1 96 16,-2-2 32-16,-3 3 0 0,-3 0 0 0,-3-3-352 16,-1 2 144-16,-3 3-144 0,1 0 0 15,-2 3-1184-15,0 1-352 0,1-1-64 0,1 2-9440 16,4 1-1888-16</inkml:trace>
  <inkml:trace contextRef="#ctx0" brushRef="#br4" timeOffset="171344.28">17741 18773 21183 0,'0'0'1888'0,"0"0"-1504"0,0 0-384 0,0 0 0 16,1 13 1376-16,6 2 208 0,-2 3 32 0,4 1 16 16,0 3-576-16,2 4-112 0,0 6-32 0,2 5 0 15,1 1-80-15,1 4 0 0,2 5-16 0,-1 1 0 16,-3-2-112-16,1 4-32 0,-2-3 0 0,-5-2 0 16,0 1-304-16,-5 0-64 0,-4 2-16 0,0 0 0 15,-4-2-64-15,-4 0-16 0,0-5 0 0,-4-3 0 16,-4-3-80-16,-1-2 0 0,0-5-128 0,1-3 192 15,1-5-1072 1,1-4-208-16,-1-3-64 0</inkml:trace>
  <inkml:trace contextRef="#ctx0" brushRef="#br4" timeOffset="171610.3">18537 19142 24879 0,'-3'-17'1088'0,"2"10"256"0,1 1-1088 0,0 6-256 16,0 0 0-16,0 0 0 0,0 0 1600 0,0 0 272 16,0 0 48-16,-8 16 16 0,1 4-1296 0,-1 3-272 15,-2 1-48-15,0 4-16 0,1 0-32 0,-1 1 0 16,-3 3 0-16,3-3 0 0,-2 0-16 0,2 3 0 0,0 0 0 15,2-3 0-15,1 2-256 0,2-5 0 0,1 1 0 0,3-1-10368 16,1-1-1984-16</inkml:trace>
  <inkml:trace contextRef="#ctx0" brushRef="#br4" timeOffset="171765.39">18230 19351 25791 0,'0'0'2304'0,"0"0"-1856"0,11-3-448 0,1 0 0 16,5 2 1408-16,2-2 192 0,3 1 48 0,3-1 0 16,3 2-1296-16,1 0-352 0,2-1 128 0,0 0-9536 15,1-2-1920-15</inkml:trace>
  <inkml:trace contextRef="#ctx0" brushRef="#br4" timeOffset="172005.59">19258 19180 26079 0,'0'0'1152'0,"-11"4"256"0,-1-3-1136 0,-4 3-272 16,-1 0 0-16,-4 6 0 0,-2 0 896 0,-2 4 128 16,-7 1 32-16,4 3 0 0,-1 2-176 0,1 3-48 15,-1 1 0-15,2-1 0 0,0 1-16 0,3 0-16 16,1-2 0-16,3-2 0 0,5 2-352 0,3 0-64 15,5 0 0-15,3-1-16 0,4-3-368 0,5-2 0 16,3-3 0-16,4-2 0 16,7-2-256-16,0-2-128 0,3-4-32 0,1 0-10336 0,1-3-2048 15</inkml:trace>
  <inkml:trace contextRef="#ctx0" brushRef="#br4" timeOffset="172288">19233 19587 18431 0,'13'-7'1632'0,"-3"1"-1312"0,3 1-320 0,5 1 0 15,2 1 1760-15,2 1 288 0,-1 2 48 0,-2 4 16 16,2 1-864-16,-6 5-160 0,2-1-48 0,-7 5 0 0,-3 4-656 16,-2 2-128-16,-3 0-16 0,-5 2-16 0,-7 1 144 0,0-2 16 15,-3 5 16-15,-2-2 0 16,-3-4 176-16,-1-1 16 0,-1 2 16 0,1-3 0 0,2-2 400 0,4-1 80 15,2-1 0-15,3-4 16 0,6 2-160 0,0-5-48 16,2-7 0-16,4 11 0 0,4-4-448 0,5 0-112 16,2-5-16-16,4 1 0 0,3-3-192 0,0 0-128 15,5-2 160-15,2 1-160 32,1-4-1856-32,0 1-448 0,-1-1-112 0</inkml:trace>
  <inkml:trace contextRef="#ctx0" brushRef="#br4" timeOffset="173493.81">19655 19940 13823 0,'0'0'1216'0,"0"0"-960"15,0 0-256-15,0 0 0 0,0 0 1920 0,0 0 352 0,0 0 64 16,8-9 16-16,0-1-752 0,3-5-160 0,2-1-32 16,1 0 0-16,0-3-512 0,2 0-96 0,0 0-32 0,1 0 0 15,0-3-304-15,1 2-64 0,-1-3-16 0,-1 0 0 16,-4 3-160-16,5-1-32 0,-2-2-16 0,-3 8 0 16,-3 2-176-16,-2 3 0 0,0 3 0 0,-7 7 128 15,0 0-128-15,0 0 0 0,0 0 0 0,1 16 0 16,-2 2 0-16,-1 2 128 0,0 2-128 0,-3 5 0 15,1-2 0-15,1 3 0 0,1-4 0 0,-1 1 0 16,1 1 0-16,2-6 0 0,2-1 0 0,2-2 0 16,0-3 144-16,1-5-144 0,-5-9 160 0,8 9-160 15,0-7 768-15,4-2 48 0,1-2 16 0,-1-6 0 16,1 0-64-16,0-6-16 0,1-2 0 0,0-2 0 16,-2-4-336-16,0 2-64 0,-1 0-16 0,-2-6 0 15,-1 2-208-15,-2-4-128 0,-1 2 160 0,0-1-160 16,-2 0 128-16,-2-3-128 0,-1-3 0 0,0 1 144 0,0-4-144 15,0-2 0-15,-1 0 0 0,1-1 0 0,-1-1 0 0,1-6 0 16,2 2 0-16,1-4 0 0,-1-1 0 0,3 2-144 16,3-1 144-16,2 5-208 0,0 5 208 0,0 6-144 15,3 3 144-15,-1 8-128 0,2 3 128 0,1 7-192 16,0 3 192-16,3 2-192 0,0-2 192 0,5 6 0 16,1 2-144-16,5 0 144 0,-1 0 0 0,4-1 0 15,-1 2-144-15,1 1 144 0,3 0 0 0,-2-2 0 16,-3 0 0-16,2 2 0 0,1 3 0 0,-4-2 0 15,0-3 0-15,1-1 0 0,-2 2-208 0,-3 0 16 16,2-1 0-16,-6 0 0 16,0-1-1600-16,-1 1-304 0,0 0-64 0</inkml:trace>
  <inkml:trace contextRef="#ctx0" brushRef="#br4" timeOffset="174039.37">20798 19261 18431 0,'0'0'1632'0,"-7"-4"-1312"0,-2-1-320 0,0 1 0 16,-1 2 1952-16,-2-1 320 0,-2 2 64 0,-1 2 16 15,-3-1-1072-15,-1 3-192 0,0-1-64 0,0 5 0 16,1-1-256-16,2 2-64 0,-1 1-16 0,3 0 0 0,3 3-176 0,2 4-48 15,2-4 0-15,5 0 0 16,3-1-256-16,4 2-48 0,2-2-16 0,3 3 0 0,2-1 48 0,5 2 0 16,2 3 0-16,3 1 0 0,0 0-192 0,3 3 160 15,-1 2-160-15,-3 3 160 0,-2-3-160 0,-1 4 0 16,-1-2 0-16,-5 4 128 0,-3-5-128 0,-2 4 0 16,-6-5 0-16,-2 2 128 0,-7-3-128 0,-2-3 128 15,-5 0-128-15,-3 1 128 0,-2 0 32 0,-3-2 0 16,-1-2 0-16,1-4 0 0,2-1-160 0,0-3 0 15,2-1 0-15,2-6 128 0,4-3 64 0,3 0 16 16,3-3 0-16,2-6 0 0,2-1 96 0,4-3 16 16,6-6 0-16,3-2 0 0,2-3-320 0,8 1 0 15,4-6 0-15,5-2 0 0,3-1 0 0,2 2 0 0,3-2-176 16,0-1 176-16,0-4 0 0,1 2 0 0,-1 2 0 16,-2 4 0-16,-3 4 0 0,-4 1 0 0,-6 1-192 0,-5 4 192 15,-5 1 0-15,-6 2 304 0,-3 0-48 16,-5 3 0-16,-4 6 48 0,-5-2 0 0,-7 1 0 0,-4 1 0 15,-3 4-304-15,-6 0 0 0,-4-1 0 0,-2 2 0 32,1 1-384-32,3 2-144 0,0 0-32 0,4 0 0 15,2 0-2368-15,8 0-464 0,-6-3-112 0,11 3-16 0</inkml:trace>
  <inkml:trace contextRef="#ctx0" brushRef="#br4" timeOffset="174303.36">21488 19304 26783 0,'0'0'1184'0,"0"0"240"0,-10 0-1136 0,1 5-288 0,0 1 0 0,-1 1 0 0,-2 3 1024 0,-1 3 128 15,-1-1 48-15,-3 3 0 0,1 3-240 0,-2 3-32 16,0 5-16-16,0-2 0 0,-1 4-320 0,2 0-64 16,0 2-16-16,4-1 0 0,2-3-176 0,3-1-32 0,3 2-16 0,5-4 0 15,1-2-288-15,4 2 0 0,2-5 0 0,6-5 0 32,-1-2-512-32,6-1-144 0,1-1-48 0,4-4 0 15,4-5-2528-15,1-3-512 0</inkml:trace>
  <inkml:trace contextRef="#ctx0" brushRef="#br4" timeOffset="174608.79">21834 19395 27231 0,'0'0'1216'0,"-9"9"240"0,-1-3-1168 0,-1 7-288 0,-2 1 0 0,-1 2 0 15,-3 2 400-15,1 0 32 0,-3-2 0 0,2 2 0 16,2 1 400-16,5-1 64 0,1-2 32 0,3-2 0 0,2 0-208 0,4-1-32 15,2-4-16-15,5 0 0 0,-7-9-352 16,14 5-64-16,3-2 0 0,5-3-16 0,2-3-32 0,3-1 0 16,1-5 0-16,1 0 0 0,0 0-32 15,1-1-16-15,-2-4 0 0,-2 0 0 0,-2-1 16 0,-2 1 0 16,-4 0 0-16,-5-1 0 0,-6 2 80 0,-3 2 0 16,-4-2 16-16,-5 0 0 0,-5 3 0 0,-6-1 0 15,-4 3 0-15,-4-1 0 0,-3 5-272 0,1 1 0 16,-2-3-208-16,1 4 80 15,1-1-864-15,4 2-160 0,4 1-48 0,5 0 0 16,2 1-1920-16,2-1-384 0</inkml:trace>
  <inkml:trace contextRef="#ctx0" brushRef="#br4" timeOffset="174892.39">22432 19354 24479 0,'0'0'1088'0,"-9"-1"208"0,0-3-1040 0,-1 1-256 0,-1 3 0 0,0 2 0 16,-3-1 1088-16,-1 0 144 0,-2 3 48 0,2 0 0 16,-3 2-416-16,2-1-80 0,-1 3-16 0,3 1 0 15,3-2-208-15,3 4-48 0,3-1-16 0,5 0 0 16,0-10-96-16,3 16-16 0,3-2 0 0,3-1 0 16,0 1-80-16,2-1-32 0,2 3 0 0,0 2 0 15,-1 1-96-15,1 0-32 0,-3 0 0 0,-1 2 0 16,-4 0-144-16,-2 3 0 0,-5-3 0 0,0 0 0 15,-6 0 400-15,-2-2 0 0,-3 0 0 0,-3-1 0 16,-2-2 80-16,-1 1 16 0,-1-2 0 0,-1 0 0 0,2-1-240 16,0-5-64-16,1-1 0 0,1-3 0 15,0-3-928-15,3-3-192 0,3-2-32 0,0-5-16064 16</inkml:trace>
  <inkml:trace contextRef="#ctx0" brushRef="#br4" timeOffset="175284.21">22922 18837 5519 0,'0'0'240'0,"0"0"64"0,0 0-304 0,0 0 0 0,0 0 0 0,0 0 0 15,0 0 3936-15,0 0 736 0,9 7 128 0,-9-7 48 16,0 0-2896-16,-4 13-576 0,-2 5-112 0,-6 5-32 16,0 1 32-16,-5 5 0 0,-2 2 0 0,-1 4 0 15,-3 6-272-15,0 1-48 0,0 2-16 0,2 2 0 16,0 1-320-16,2 0-64 0,0 1-16 0,3 1 0 15,-1-2-352-15,3 1-176 0,1-1 160 0,4-2-160 16,7-1 0-16,2-5 0 0,2-2 0 0,4-2 0 16,1-6-240-16,5-1-144 15,3-8-16-15,-1-1-16 0,4-5-1872 0,-1-1-368 0,4-8-80 0</inkml:trace>
  <inkml:trace contextRef="#ctx0" brushRef="#br4" timeOffset="175975.01">23385 19152 15663 0,'2'-12'1392'0,"1"5"-1120"16,-3-3-272-16,0 10 0 0,-3-5 2160 0,3 5 368 15,0 0 80-15,-8 0 16 0,-3 3-1072 0,-1 6-208 16,-2 1-32-16,-4 8-16 0,-4 8-400 0,1-1-96 16,0 0-16-16,2 5 0 0,0 2-128 0,1-5-16 15,2 0-16-15,1 1 0 0,-1-1-192 0,4-2-48 16,3 2 0-16,4-3 0 0,3 3-128 0,5-6-48 0,3-3 0 0,3 0 0 15,3-5 160-15,3-3 16 0,3-3 16 0,2-3 0 16,3-5 112-16,4-3 32 0,4-5 0 0,1-2 0 16,1-4-224-16,-4-2-32 0,2-1-16 0,-2 0 0 15,-3-3-32-15,-4 2-16 0,-2 0 0 0,-6 0 0 16,-4 0 0-16,-4-3 0 0,-5-1 0 0,-5-1 0 16,-4-1 96-16,-4-2 0 0,-3 0 16 0,-3-1 0 15,-2 3-176-15,-2 3-32 0,-3-2-128 0,-1 8 192 31,-2 3-560-31,2 1-112 0,0 6-32 0,2-2 0 0,1 3-1952 0,3 3-400 16,6-2-80-16,1-2-13088 0</inkml:trace>
  <inkml:trace contextRef="#ctx0" brushRef="#br4" timeOffset="176324.19">23710 18469 24767 0,'0'0'1088'0,"0"0"240"0,13 5-1072 0,0 4-256 15,1 4 0-15,-2 2 0 0,1 3 976 0,1 2 144 0,0 3 32 0,3 5 0 16,-2 3-128-16,0 3-32 0,-1 2 0 0,1 4 0 15,1 5-192-15,-1 4-32 0,1 2-16 0,2 5 0 16,0 8-16-16,-2-1 0 0,0 6 0 0,-2-3 0 16,-2-4-128-16,-4 1-32 0,-4-2 0 0,-4 2 0 15,-5 2 16-15,-4-3 0 0,-3-5 0 0,-3-4 0 16,-3-8-144-16,-2 0-16 0,-2-10-16 0,-2 0 0 16,-1-5-96-16,-1-4-32 0,4-2 0 0,-3 0 0 15,1-5-288-15,-1-6 0 0,-1-2-208 0,-3-5-12960 16,-4 1-2576-16</inkml:trace>
  <inkml:trace contextRef="#ctx0" brushRef="#br4" timeOffset="177843.44">12283 20037 12895 0,'-9'-2'1152'0,"-5"0"-928"0,1-1-224 0,1 2 0 0,-2-3 0 0,-2 3 0 16,2-3 0-16,2 3 0 0,-2-1 704 0,5 2 128 15,-1 2 48-15,1 0 0 0,0 1 16 0,9-3 16 16,-10 4 0-16,2-2 0 0,8-2-32 0,0 0-16 15,-8 5 0-15,8-5 0 0,0 0-160 0,0 0-16 16,0 0-16-16,0 0 0 0,0 0 0 0,0 0 0 16,12 0 0-16,2-1 0 0,2-3 256 0,5 0 48 15,7-5 16-15,2-1 0 0,3-4-80 0,7-1-16 16,5 1 0-16,7-1 0 0,4 1-272 0,4-3-64 16,4-3-16-16,3-2 0 0,4 2-48 0,4 1-16 15,5 0 0-15,4 0 0 0,3 0-32 0,2-4 0 0,2-4 0 16,7 2 0-16,5-3-64 0,1 1 0 0,-1-3-16 0,4-1 0 15,1 2-112-15,3-3 0 0,-2-2-16 0,5 2 0 16,-2 2-80-16,1 2-16 0,0 1 0 0,-1 0 0 16,-4-2-144-16,0 4 128 0,2-2-128 0,-5 3 128 15,-2 0 16-15,-1-3 0 0,0 1 0 0,-1 0 0 16,0 3 96-16,-3 0 16 0,-2-5 0 0,3 4 0 16,-3 2 0-16,-1-1 0 0,0-1 0 0,-3 3 0 15,-3-4-128-15,-2 5-128 0,0 1 176 0,-4 1-176 16,-1 0 128-16,-2-1-128 0,-5-1 0 0,-1 1 0 15,0 1 144-15,-3 2-144 0,-2 4 0 0,-2 1 144 16,-4-6-144-16,-2 2 0 0,-8 0 0 0,0 2 0 16,-3 2 0-16,-5-2 0 0,-3 1 0 0,-2 4 0 0,-1-3 0 15,-6 5 0-15,-1 0 128 0,-4-2-128 16,0 3 0-16,-5 1 0 0,-4-1 0 0,-3 3 0 0,-6-1 0 16,-1 2 0-16,-9 1 0 0,0 0 0 0,0 0 0 0,0 0 0 15,0 0-128-15,0 0 128 0,0 0-144 0,-11 5 144 16,-6 1-192-16,-3-1 192 0,-4-1-192 0,-3 5 64 15,-3 0 128-15,-5 2-208 0,-4-3 16 0,-3 5 0 16,-6 1 0-16,-3 1 0 0,-3-1 64 0,-7 1 128 16,-6-1-208-16,-3 1 80 0,-2 1 128 0,-3 4-128 15,-3-1 128-15,-6 1-128 0,-5 3 128 0,-3 4 0 16,-5 0 0-16,-3 2-128 0,-2 1 128 0,-9 1 0 16,-3 4 0-16,-7 6-128 0,0-2 128 0,-3 0-128 15,-5-1 128-15,1 1-128 0,1 3 128 0,-2-4 0 16,-1-2-144-16,4-2 144 0,5 0 0 0,3 0 0 0,0 1 0 0,4 1 0 15,5-2 0-15,5-1 0 16,6-1 0-16,3-3 0 0,2-5 0 0,10-1 0 0,7 1 0 16,10-5 0-16,7-5 0 0,9-2 0 0,8-2 0 0,6-5 0 15,6 1-176-15,7-3 176 0,6-3-128 0,7-3 128 32,10 3-448-32,0-7 0 0,6-6 0 0,8-1 0 15,9-3-128-15,5-3-48 0,4-3 0 0,6 2 0 16,5-2-16-16,7-3-16 0,7 2 0 0,3-2 0 15,6 0-1008-15,3 1-192 0,4 1-32 0,2 1-7616 0,0-3-1520 0</inkml:trace>
  <inkml:trace contextRef="#ctx0" brushRef="#br4" timeOffset="178331.82">17461 18432 15663 0,'-14'-3'1392'0,"6"1"-1120"0,-1 0-272 16,0-2 0-16,0 1 1600 0,3 1 256 0,-1 1 48 0,7 1 16 16,-6-5-640-16,6 5-128 0,-4-7-32 15,4 7 0-15,-1-6-384 0,1 6-80 0,4-10-16 0,2 3 0 16,3-3-192-16,3 4-32 0,4-2-16 0,3 3 0 16,1 0-64-16,4-1-16 0,3 1 0 0,2 2 0 15,2 3 160-15,-1 3 32 0,2 2 0 0,1 2 0 16,1 1-304-16,-2 5-48 0,-3 1-16 0,-1 3 0 15,0 2-144-15,-4 2 0 0,-4 0 0 0,-5 6 0 16,-2 0 0-16,-5 2 0 0,-2-2 0 0,-5 4 0 16,-4 4 128-16,-4 0-128 0,-5-2 128 0,-3-3-128 15,-7 0 224-15,-2 2-32 0,-4-2-16 0,-2-4 0 16,-1-2 80-16,1 0 0 0,-1-1 16 0,3 0 0 16,3-5-48-16,4-2-16 0,4-2 0 0,3 0 0 15,2-4-736-15,5-1-160 0,7-9-16 0,0 0-9680 16,0 0-1936-16</inkml:trace>
  <inkml:trace contextRef="#ctx0" brushRef="#br4" timeOffset="178660.35">18558 18031 24879 0,'0'0'1088'0,"-2"-7"256"0,-1-3-1088 0,3 10-256 16,0 0 0-16,0 0 0 0,-10 8 704 0,-1 1 64 0,-6 5 32 0,-2 5 0 16,-2 8-528-16,-5 4-96 0,-3 5-32 0,0 1 0 15,-1 0 176-15,4 1 48 0,-1 2 0 0,5 0 0 16,6-2 112-16,6 0 32 0,7-1 0 0,7-5 0 16,5-6-144-16,7-4-32 0,3-4 0 0,7-7 0 15,3-1 192-15,3-7 48 0,2-4 0 0,6-3 0 16,0-8 336-16,4-2 80 0,-1-3 16 0,2-4 0 15,-1-2-128-15,-1 1-32 0,-2-6 0 0,-6 3 0 16,-4 0-176-16,-6 1-32 0,-3 1-16 0,-7-2 0 16,-5 0-112-16,-5 4 0 0,-5 0-16 0,-5 5 0 15,-5-1-288-15,-5 3-48 0,-7 4-16 0,-3 3 0 16,-10 4-1264-16,-1 3-256 0,-6 3-48 16,-3 3-17568-16</inkml:trace>
  <inkml:trace contextRef="#ctx0" brushRef="#br4" timeOffset="179845.25">21326 20049 26895 0,'0'-12'1184'0,"2"4"256"0,5-5-1152 0,1-1-288 0,3-2 0 0,6-2 0 16,4-1 464-16,4-2 48 0,6-1 0 0,2-4 0 15,1-3 32-15,5-3 16 16,1-2 0-16,3 0 0 0,4-3-32 0,5 1 0 0,3 1 0 0,3-1 0 15,3 0 48-15,0 2 0 0,-2 2 0 0,-2-1 0 16,-4 1-176-16,5 1-16 0,-1 0-16 0,0 3 0 16,-1-1-144-16,-4 1-32 0,-5-4 0 0,-2 0 0 15,-6-2 32-15,-5 0 0 0,-6-2 0 0,-1 2 0 16,-3-3 32-16,0 1 0 0,-1 1 0 0,-4 4 0 16,-1 2-112-16,-3 6-16 0,-1-1 0 0,0 4 0 15,-1-2-128-15,-5 6 0 0,2 2 0 0,-4 3 0 16,-1 1 0-16,-1 4-192 0,-1-2 0 0,-3 8 16 15,0 0-1712-15,0 0-352 0,0 0-64 0,0 0-12416 16</inkml:trace>
  <inkml:trace contextRef="#ctx0" brushRef="#br4" timeOffset="180142.09">22323 18844 17503 0,'0'0'1552'0,"7"-11"-1232"15,-1-1-320-15,4 2 0 0,4-4 896 0,4 3 112 16,1 1 16-16,5-4 16 0,3 0-64 0,1-2-16 16,1-1 0-16,2 0 0 0,-3-1 32 0,1 3 0 15,-1-3 0-15,-1 4 0 0,-2 2-80 0,2 3-16 0,1-2 0 0,-3 8 0 16,-2-1-224-16,0 4-48 0,0 2-16 0,-2 2 0 16,0 1-416-16,-2 7-64 0,-1 3-128 0,-3 3 176 15,-1 2-176-15,-3 0 0 0,-3 3 0 0,-3 4 0 16,-1 0 0-16,-4 2 240 0,0-2-64 0,-4 1-16 15,-2-3-32-15,-2 2 0 0,-1-4 0 0,-1-3 0 16,-2-1-128-16,1-4 160 0,-2 2-160 0,1-3 160 31,-1-3-1072-31,0-2-224 0,0-3-32 0,2-2-13344 0</inkml:trace>
  <inkml:trace contextRef="#ctx0" brushRef="#br4" timeOffset="180477.45">23290 18205 14735 0,'-11'-9'640'0,"11"9"160"0,-5-9-640 0,3-4-160 16,0 1 0-16,6 0 0 0,3-3 3968 0,3-2 768 15,1 0 160-15,3-2 32 0,-1 0-3328 0,3-1-640 16,2 3-144-16,1 0-32 0,2 1-528 0,-1 3-96 16,-1 5-32-16,0 3 0 0,0 0-128 0,0 5 0 15,-1 7 0-15,-1 1 0 0,-1 9 0 0,-3 5 0 0,-3 5 0 16,-2 5 0-16,-1 4 0 0,-4 2 0 0,-3 1 0 0,-4 0 0 16,-4 1 0-16,-2 1 0 15,-4-2 0-15,-1 1 0 0,-3 2 0 0,0-3 128 0,2-3-128 0,1-7 0 31,1-2-352-31,2-6-160 0,-1-3-16 0,3-4-16 16,0-5-2112-16,0-2-416 0</inkml:trace>
  <inkml:trace contextRef="#ctx0" brushRef="#br4" timeOffset="180616.8">23202 18582 21183 0,'0'0'1888'0,"0"0"-1504"0,11 3-384 0,3 2 0 16,2 3 3328-16,3-5 576 0,3 1 128 0,8 3 32 15,0-4-3040-15,5 0-624 0,1 0-112 0,5-2-32 16,2 0-880-16,2 0-176 16,2-1-32-16,-7-2-14656 0</inkml:trace>
  <inkml:trace contextRef="#ctx0" brushRef="#br4" timeOffset="181196.32">24643 19420 18431 0,'0'0'1632'0,"0"0"-1312"16,13-2-320-16,1-2 0 0,0 0 1760 0,4-1 288 15,5 0 48-15,1-2 16 0,1 0-736 0,4-2-144 16,3 2-16-16,5 0-16 0,5-6-352 0,3 3-64 16,0 1-16-16,2 1 0 0,-1 3-336 0,-4 3-80 0,-6-2-16 0,-7 3 0 31,-8 5-1552-31,-4 1-304 0,-6 4-64 0</inkml:trace>
  <inkml:trace contextRef="#ctx0" brushRef="#br4" timeOffset="181336.33">24633 19804 29487 0,'0'0'1296'0,"10"-3"288"0,7-3-1264 0,4-3-320 0,6 2 0 0,5-5 0 16,1 2 1344-16,8-3 224 0,3 2 32 0,10-1 16 15,5 0-1152-15,5-2-224 0,2-2-48 0,-5 4-16 16,-3-2-16-16,-3 1 0 0,-3 5 0 0,-4-1-16288 15</inkml:trace>
  <inkml:trace contextRef="#ctx0" brushRef="#br4" timeOffset="182362.58">26939 19357 18143 0,'0'0'800'16,"-4"-7"160"-16,4 7-768 0,-4-9-192 0,-1-1 0 0,0 2 0 0,0 3 1152 0,-3 2 192 16,1-6 48-16,-2 2 0 0,-1 4 48 0,0-1 16 15,-2-1 0-15,1 2 0 0,-3-2-336 0,-2 4-64 16,0-2-16-16,-4 3 0 0,-5 4-400 0,-3 1-64 15,-3 5-32-15,-2-1 0 0,-5 5-368 0,1 4-176 16,-1 4 160-16,-1 4-160 0,1 3 224 0,3 3-48 16,0 3-16-16,5 0 0 0,2 1-16 0,4-2 0 15,2 0 0-15,4-1 0 0,4-5 96 0,7 0 16 16,0-5 0-16,7-1 0 0,7-1 48 0,4-3 16 16,6-5 0-16,2 0 0 0,2 1-64 0,10-5-16 0,1-1 0 15,7-4 0-15,3-2-64 0,4 0-16 0,5 1 0 0,-2-3 0 16,-2-2-160-16,-2 0 0 0,-6-2 0 15,-5 0 128 1,-3-3-1392-16,-6 0-272 0,-4-2-64 0,-6 2-14176 0</inkml:trace>
  <inkml:trace contextRef="#ctx0" brushRef="#br4" timeOffset="182760.87">27001 19759 13823 0,'0'0'608'0,"0"0"128"0,0 0-592 0,0 0-144 0,0 0 0 0,0 0 0 0,0 0 2832 0,0 0 544 16,0 0 96-16,0 0 32 0,10 2-1584 0,2-2-320 15,-2 0-64-15,4 0-16 0,0 0-192 0,2 1-48 16,0-1 0-16,4 3 0 0,-1 3-384 0,0 3-96 15,-1-3-16-15,0 6 0 0,-2 3-448 0,-2 3-80 16,-2 2-32-16,-1 0 0 0,-4 3-224 0,-5 4 144 16,-3 1-144-16,-4 1 128 0,-3 2 64 0,-2-2 0 15,-4 3 0-15,-3-1 0 0,-2 1 80 0,0-4 32 16,-1-1 0-16,1-6 0 0,2 0-80 0,1-2-16 16,3-4 0-16,3-2 0 0,2-8 96 0,8-5 16 15,-3 10 0-15,3-10 0 0,0 0-48 0,0 0 0 16,12 3 0-16,5-3 0 0,1-2-96 0,2-2-32 0,3 2 0 15,1-2 0-15,4 0-144 0,0 0 0 0,-1-3 0 16,1 1 0 0,-2-6-768-16,0 4-256 0,-2-3-32 0,-3 2-11808 0,0-5-2368 0</inkml:trace>
  <inkml:trace contextRef="#ctx0" brushRef="#br4" timeOffset="183780.97">27869 19484 16703 0,'0'0'736'0,"-10"6"160"0,-1-5-720 0,-1 2-176 0,0-2 0 0,0 2 0 16,1 0 1216-16,2 2 224 0,1-2 32 0,8-3 16 15,0 0 160-15,0 0 16 0,0 0 16 0,0 0 0 16,0 0-288-16,12 6-64 0,3-1-16 0,4 1 0 0,3-4-400 0,3-1-80 16,2-1 0-16,6-1-16 0,5 0-320 0,5-2-64 15,4-2-16-15,4 0 0 0,4 0-160 16,-1-1-16-16,1 2-16 0,-3 0 0 0,-5 2-224 0,-4-1 0 15,-3 2 128-15,-6-3-128 0,-3 3-176 0,-6 1-80 16,-5 0 0-16,-6 1-16 16,-14-1-2560-16,0 0-512 0</inkml:trace>
  <inkml:trace contextRef="#ctx0" brushRef="#br4" timeOffset="183905.27">27792 19846 10127 0,'0'0'896'0,"0"0"-704"15,0 0-192-15,11 2 0 0,7 1 5408 0,2-2 1056 0,5 2 192 0,1-3 64 16,1-1-5168-16,7-1-1024 16,7 1-208-16,7 1-32 0,6 0 480 0,2 0 112 0,2 0 16 0,-1 1 0 15,-2 1-512-15,-7-2-112 0,-7 0-16 0,-6 0-11824 16,-3 0-2368-16</inkml:trace>
  <inkml:trace contextRef="#ctx0" brushRef="#br4" timeOffset="189183.59">12119 18543 3679 0,'0'0'320'0,"0"0"-320"15,0 0 0-15,0 0 0 0,0 0 2672 0,0 0 464 16,0 0 80-16,0 0 32 0,0 0-1856 0,0 0-368 16,0 0-80-16,0 0-16 0,0 0 208 0,0 0 32 15,0 0 16-15,0 0 0 0,10-3-224 0,-10 3-32 0,9-3-16 0,-9 3 0 16,11-3-288-16,1 2-64 15,-2 0-16-15,0 1 0 0,0-2-32 0,-1 2-16 0,4-1 0 0,-2 0 0 16,1 1-80-16,-1-3-16 0,1 1 0 0,-2-2 0 16,-10 4-32-16,11-3-16 0,1 1 0 0,-12 2 0 15,9-4-160-15,-9 4-16 0,0 0-16 0,0 0 0 16,0 0-160-16,0 0 128 0,0 0-128 0,0 0 128 16,-9 11 0-16,-5-2 0 0,-4 3 0 0,-4-3 0 15,-2 3-128-15,-1-1 0 0,-2-1 144 0,-2 2-144 16,0-4 0-16,-1 2 0 0,4-5 0 0,-1 0 128 15,2 0 16-15,2-2 16 0,2-3 0 0,6 0 0 16,2-1-32-16,3-1 0 0,10 2 0 0,0 0 0 16,0 0 48-16,0 0 0 0,0 0 0 0,14-6 0 15,3 2 0-15,3 0 0 0,3-2 0 0,1 1 0 16,5 1-48-16,-1 2 0 0,0-2 0 0,0-1 0 0,0 2-128 0,1 2 128 16,2 0-128-16,-3 1 128 0,-3 0-128 0,1 1 0 15,-6-1 0-15,0 3 0 0,-2-2 0 0,-6 1 0 16,-12-2 128-16,11 3-128 0,-11-3 0 0,0 0 0 15,0 0 144-15,0 0-144 0,-6 6 192 0,-6-2-16 16,-3 0-16-16,-3 2 0 0,-2-2-160 0,-3-1 160 16,-2 2-160-16,-2 1 160 0,0-2-160 0,2-2 0 15,-1 2 0-15,1 1 0 0,1-1 0 0,2-1 0 16,3-3 128-16,1 2-128 0,6 2 0 0,3-1 0 16,9-3 0-16,0 0 0 0,0 0-160 0,0 0-64 15,0 0-16-15,12 3-16624 0</inkml:trace>
  <inkml:trace contextRef="#ctx0" brushRef="#br4" timeOffset="191168.09">29442 19429 11231 0,'0'0'496'0,"0"0"96"0,0 0-464 0,0 0-128 16,-8 1 0-16,8-1 0 0,-9 0 624 0,9 0 96 15,0 0 32-15,0 0 0 0,0 0-16 0,0 0 0 16,0 0 0-16,0 0 0 0,0 0-144 0,0 0-16 0,0 0-16 0,0 0 0 16,0 0-240-16,0 0-32 0,0 0-16 0,0 0 0 15,0 0-128-15,8-5-16 16,-8 5-128-16,9-2 192 0,-9 2 96 0,0 0 16 0,0 0 0 0,9-3 0 16,-9 3 208-16,0 0 64 0,0 0 0 0,0 0 0 15,0 0 128-15,0 0 16 0,10-8 16 0,-3 3 0 16,-7 5-80-16,11-6-16 0,-2-3 0 0,1 1 0 15,0-4 32-15,1-1 0 0,3 0 0 0,0-2 0 16,2-3-144-16,1-1-16 0,4-1-16 0,0-2 0 16,0 2-112-16,0-2-32 0,0-1 0 0,1-2 0 15,-1 1-208-15,-1 2-144 0,-1-2 192 0,0 3-192 16,0-4 144-16,-1 8-144 0,0-1 0 0,-3 5 144 16,-2 4-144-16,-2-1 0 0,-1 2 0 0,-3 2 128 15,-7 6-128-15,9-4 192 0,-9 4-192 0,0 0 192 0,9-2-192 0,-9 2 0 16,0 0 0-16,10 0 0 0,-10 0 0 15,10 2 0-15,-10-2 0 0,0 0 0 0,0 0 176 0,0 0-48 16,0 0-128-16,9 5 192 0,-9-5-192 0,9 9 176 16,-2 3-176-16,-2-2 160 0,-2 4-32 0,2 1-128 15,-4 2 192-15,2 5-64 0,-3 4-128 0,1 4 192 16,0 6-192-16,-1 3 192 0,0-1-64 0,-2 3 0 16,-1 0 0-16,0 3 0 0,-1 5 16 0,0 3 0 15,-1 6 0-15,0 1 0 0,0-3-144 0,0-2 0 16,0-7 144-16,2 0-144 0,-1-2 192 0,0-3-16 15,1 2-16-15,-1 1 0 0,0-5 64 0,0 0 16 16,2-6 0-16,0-2 0 0,1 0-96 0,0-8-16 16,-1 0 0-16,1-4 0 0,1 1-128 0,0-5 128 15,3-1-128-15,-2-4 128 0,-1-11-128 0,1 8 0 0,1-1 0 16,-2-7 128 0,0 0-1072-16,0 0-208 0,0 0-64 0,0 0-9728 0,0 0-1968 0</inkml:trace>
  <inkml:trace contextRef="#ctx0" brushRef="#br4" timeOffset="191416.58">29325 20432 25791 0,'0'0'2304'0,"0"0"-1856"0,0 0-448 0,0 0 0 16,0 0 2432-16,10 0 384 0,7 0 64 0,2 0 32 0,3-1-1824 0,8-2-384 15,4-1-64-15,7 2 0 16,4-2 64-16,8-1 0 0,6 1 16 0,4 0 0 0,1 4-320 0,0-1-64 16,-2-2-16-16,-2 1 0 0,-1-1-160 0,0 3-32 15,0 5-128-15,-1-1 192 0,-1 1-192 0,-2 4 0 16,-3-3 0-16,-4 5 0 16,-4-4-1536-16,-6 5-336 0,-5-3-80 0</inkml:trace>
  <inkml:trace contextRef="#ctx0" brushRef="#br0" timeOffset="-168642.62">5486 19112 11967 0,'0'0'1072'0,"0"0"-864"0,0 0-208 0,0 0 0 16,0 0 1216-16,0 0 192 0,-5-7 32 0,5 7 16 16,0 0-432-16,0 0-96 0,0-8-16 0,0 8 0 15,5-9 48-15,3 4 16 0,1 1 0 0,2 1 0 16,2-2-208-16,2-1-32 0,3 4-16 0,1-1 0 15,-1 1-16-15,1-2 0 0,0 3 0 0,0 1 0 16,0 0-64-16,0 0-32 0,-1-2 0 0,0 2 0 16,-2 0-192-16,-1 2-32 0,-1-1-16 0,-1 3 0 15,-13-4-80-15,10 1-16 0,-10-1 0 0,0 0 0 0,0 0 96 0,0 0 16 16,0 0 0-16,0 0 0 0,0 0 16 0,0 0 16 16,0 0 0-16,-14 0 0 0,2-1-144 0,-5 1-16 15,-2-4-16-15,-4 3 0 0,0-1-112 0,-3 0 0 16,-4-1-128-16,4 2 192 0,-2 0-192 0,2-2 176 15,-2-1-176-15,4 2 160 0,1-2-160 0,3 2 0 16,0 0 0-16,2 0 128 0,4-1-128 0,4-1 0 16,10 4 144-16,-9-1-144 0,9 1 0 0,0 0 0 15,0 0 0-15,0 0 0 0,0 0 128 0,0 0-128 16,0 0 160-16,0 0-160 0,12-2 192 0,4 2-64 0,0 0-128 16,2 0 192-16,0-2-192 0,1 1 128 0,0 0-128 15,0 0 0-15,0 1 0 0,0-2 128 0,0 2-128 0,0 2 0 16,-1-1 0-16,-3-1 0 0,-1 0 0 0,-1 0 0 15,-13 0 0-15,10 0 0 0,-10 0 0 0,0 0 0 16,0 0 128-16,0 0-128 0,0 0 0 0,0 0 0 16,-12 1 144-16,-4 2-144 0,-2 0 128 0,-2 2-128 15,-4-2 256-15,-1 0-48 0,-2-1 0 0,0 2 0 16,0-2-64-16,2 4-16 0,0-3 0 0,2 0 0 16,0-1-128-16,3 0 0 0,2-2 144 0,4 1-144 15,4-1 0-15,10 0 0 0,0 0 0 0,0 0 128 16,0 0-128-16,0 0 0 0,0 0 0 0,0 0 0 15,10-1 0-15,2-1 0 0,2-1 0 0,4 0 0 16,1 2 0-16,3 0 0 0,1-1 0 0,1 1 0 16,0-4 0-16,0 2 0 0,-2 1 0 0,-2 1 0 15,1-1 0-15,-4 1 0 0,-1 0 0 0,-2-1 0 0,-2 1 0 16,-2 1 0-16,-10 0 0 0,0 0 128 0,0 0-128 0,0 0 0 16,0 0 0-16,0 0 128 0,0 0-128 0,-7-5 128 15,-3 3-128-15,-4 0 128 0,-3 1-128 0,-1 1 0 16,-1-1 128-16,-1 1-128 0,0 0 128 0,1 1-128 15,1-1 160-15,1 0-160 0,1-1 0 0,-1 0 128 16,4-2-128-16,2 0 0 0,2 0 0 0,9 3 0 16,-9-4 0-16,9 4 0 0,-7-3 0 0,7 3 0 15,0 0 0-15,0 0 0 0,0 0 0 0,0 0 0 16,0 0 0-16,7-5 0 0,2 3 0 0,4-2 0 16,1 1 0-16,1 2 0 0,0 0 0 0,2-1 0 15,2 1-128-15,0 1 128 0,1-2 0 0,2 0 0 0,0 1-128 16,2-3 128-16,1 0 0 0,-1 1 0 0,-2 0 0 0,-3-1 0 15,-3-2 0-15,0 1 0 0,-2 0 0 0,-2 0 0 16,-1 2 0-16,-11 3 0 0,8-5 0 0,-8 5 0 16,0 0 0-16,0 0 0 0,0 0 128 0,-8-4-128 15,-4 0 0-15,-1 1 0 0,-3 1 0 0,-3 2 0 16,-4-1 0-16,-2 1 0 0,-2-1 0 0,0 1 0 16,2 1 0-16,-1 2 0 0,1 2 0 0,1 0 0 15,0-3 0-15,1 2 0 0,1-1 0 0,3 1 0 16,2-1 0-16,4-1 0 0,0 0 0 0,3 1 0 15,2-2 0-15,8-1 0 0,0 0 0 0,0 0 0 16,0 0-144-16,0 0 144 0,6 9 0 0,5-4-144 16,1 0 144-16,6 0-128 0,5-4 128 0,2 2-128 15,3-2 128-15,3 2 0 0,1-1 0 0,1 1 0 0,1 1 0 16,-1-2 0-16,-2 1 0 0,-2-1 0 0,-1 2 0 0,-3-1 0 16,-2-2 0-16,-3 3 0 0,-4-2 0 0,-2 0 0 15,-3-1 0-15,-11-1 0 0,0 0 0 0,0 0 0 16,0 0 160-16,0 0-160 0,0 0 192 0,0 0-64 15,-10-1-128-15,-4 1 192 0,-4 0-16 0,-1 0-16 16,-1-2 0-16,-3 2 0 0,-3-1-32 0,2 0-128 16,-2-1 192-16,0 0-64 0,1 1-128 0,3-1 0 15,-1 2 144-15,4 0-144 0,1-1 0 0,3 0 0 16,1 0 0-16,4 1 128 0,0 0-128 0,10 0 0 16,0 0 0-16,0 0 0 0,0 0 0 0,0 0 0 15,0 0 0-15,0 0 0 0,12 5-144 0,2 1 144 0,3-2-160 0,5 0 160 16,2 1 0-16,2 1 0 0,4-3-128 15,-4 2 128-15,1 1 0 0,-3-2 0 0,-2-2 0 0,-2 1 0 16,-1 1 0-16,-1 1 0 0,-1-5 0 16,-5 0 0-16,-12 0 0 0,0 0 0 0,0 0 0 0,0 0 0 15,0 0 0-15,0 0 0 0,0 0 192 0,0 0-192 16,-12-5 176-16,-4 2-176 0,-2-1 160 0,1 3-160 16,-4-1 176-16,0 0-176 0,-2-2 192 0,1 3-192 15,-1 0 176-15,2 0-176 0,0-1 160 0,2 1-160 16,3 1 0-16,2-1 128 0,1 0-128 0,2 1 0 15,1 0 0-15,10 0 0 0,-9 0 0 0,9 0 0 16,0 0 0-16,0 0 0 0,0 0 0 0,0 0 0 16,0 0 0-16,0 0 0 0,0 0 0 0,2 7 0 15,-2-7-128-15,7 8 128 0,-7-8 0 0,7 5 0 0,-7-5 0 16,9 9 0-16,-9-9 0 0,0 0 0 0,0 0 0 0,0 0 0 16,8 5 0-16,-8-5 0 0,0 0 0 0,0 0 0 15,0 0 0-15,0 0 0 0,0 0 128 0,0 0 0 16,0 0-128-16,-8-3 192 0,8 3-192 0,-10-2 0 15,0-3-144-15,0 2 144 16,-1 1-1648-16,2-1-224 0,2-2-48 0</inkml:trace>
  <inkml:trace contextRef="#ctx0" brushRef="#br0" timeOffset="-166845.56">21626 3938 8287 0,'0'0'368'0,"0"0"80"0,0 0-448 0,0 0 0 16,2-6 0-16,-2 6 0 0,3-5 784 0,1 1 80 15,-4 4 16-15,5-5 0 0,0-1-240 0,0 1-32 16,0 0-16-16,1-2 0 0,1 2-16 0,-2 3-16 16,0-3 0-16,-1-2 0 0,-2 1-112 0,-2 6-32 15,0 0 0-15,3-7 0 0,-2-1 48 0,0 1 16 16,-1 0 0-16,-1 0 0 0,0 3-80 0,-2-3-16 16,-1-1 0-16,-1 2 0 0,-1-1 0 0,-2 1-16 15,-1-4 0-15,-1 2 0 0,-1-2 128 0,-3 2 16 16,-2-3 16-16,0 1 0 0,-2-3-208 0,-1-1-64 15,0 0 0-15,-3 4 0 0,-3-4-64 0,-2 1-32 16,1 2 0-16,-1-2 0 0,-1-1-16 0,-3 4 0 16,-2-1 0-16,-1 0 0 0,0 3-144 0,-2-3 160 15,-2 4-160-15,-1 2 160 0,-2-3-160 0,-1 4 192 0,-1 2-192 0,0-1 192 16,-1 1-48-16,2-1 0 0,2 3 0 0,-1 3 0 16,-1-1-144-16,1 2 0 0,1 0 0 0,-1 2 0 15,-1 2 0-15,0 1 0 0,0 0 0 0,2 1 0 16,0 1 0-16,2 3 0 0,1-1 0 0,-15 7 0 15,8-1 0-15,4 0 0 0,6 0 0 0,3 4 0 16,3 1 0-16,5 1 0 0,2-4 0 0,3 3 0 0,0 2-128 16,3-3 128-16,1 2 0 0,3-1 0 0,0 0 0 0,6-5 0 15,2 6 0-15,0-1 0 0,2 4 0 0,2-4 0 16,3 1 128-16,3 1-128 0,4-3 0 0,1 1 0 16,4 1 0-16,8 8 0 0,0-5 0 0,1-2 0 15,3-5 144-15,-6-7-144 0,2 1 144 0,4 1-144 16,1 1 192-16,6 0-192 0,0-2 0 0,2-1 0 15,4 0 0-15,-1-1 0 0,4 1 0 0,0 0 0 16,1 0 128-16,0-4-128 0,1 1 0 0,0 1 128 16,0-5-128-16,1 2 0 0,0-2 144 0,1-5-144 15,2 1 0-15,-2-3 144 0,-2-3 48 0,-1-1 0 16,1-3 0-16,-1-1 0 0,-2-2 112 0,-1-1 16 16,-2-5 16-16,1 1 0 0,0-1 144 0,-3-3 32 15,-2-3 0-15,-3-4 0 0,-3 0-192 0,-3-5-48 16,-4-3 0-16,0 0 0 0,-7-2 32 0,-2 0 0 15,0 1 0-15,-5 2 0 0,-4 1-304 0,-4-1 160 16,-2 3-160-16,-3 4 128 0,-3 1-128 0,-4 3 0 16,-3 2 0-16,-1 3 0 0,0 2-256 0,0 5-64 0,-3 0-32 0,3 5-9376 15,-4 1-1888-15</inkml:trace>
  <inkml:trace contextRef="#ctx0" brushRef="#br0" timeOffset="-165796.39">20529 4132 10127 0,'-17'0'448'0,"10"1"96"0,-2 0-544 0,0 2 0 16,0-2 0-16,-1 0 0 0,-1 1 1344 0,3-1 144 16,-1 0 48-16,0 0 0 0,0 1-672 0,3-1-128 15,6-1-32-15,0 0 0 0,-7 0-48 0,7 0-16 16,0 0 0-16,0 0 0 0,0 0-368 0,8 0-80 16,-1-1 0-16,9-1-16 0,3 1 32 0,4 0 16 15,3-2 0-15,4 1 0 0,1-1-16 0,1 1 0 16,4-3 0-16,1 3 0 0,-1-2 112 0,3 2 0 15,0 1 16-15,0-1 0 0,0 1 16 0,-3 1 0 16,1 1 0-16,-2 1 0 0,-2-1-112 0,-3-1-32 16,-3 1 0-16,-3 0 0 0,-2 1-208 0,-5 0 128 15,-3 1-128-15,-5 1 0 0,0-2 144 0,-9-2-144 0,0 0 128 0,0 0-128 16,0 5 144-16,-5 0-144 0,-4 0 160 0,-2-1-160 16,-5 0 256-16,-4 1-32 0,-4 0-16 0,-1-1 0 15,-3-1-32-15,0-2-16 0,-4 1 0 0,4 0 0 16,-1-2 16-16,1-2 0 0,2 1 0 0,2 0 0 15,2 0-48-15,3-1-128 0,4 0 192 0,2 0-64 16,2 1-128-16,3-1 0 0,8 2 144 0,0 0-144 16,0 0 128-16,0 0-128 0,11-4 160 0,1 0-160 0,5 2 0 0,3-2 0 15,6 0 0-15,2 1 0 0,3 0 0 0,5-1 0 16,2 1-208-16,0-2 64 0,-1 1 144 0,4 2 0 16,-2-1-144-16,-1 2 144 0,-2 0 0 0,-3-1 0 15,-5 2 0-15,-1 0 0 0,-6 0-144 0,-3 2 144 16,-4-1 0-16,-5 0 0 0,-9-1 0 0,0 0 0 15,0 0 0-15,0 0 0 0,-10 5 0 0,-6-1 0 16,-3 1 0-16,-5-2 0 0,-5 2 0 0,-5 0 0 16,-3 1 0-16,-4-2 0 0,-2-1 0 0,-2-2 176 15,0 1-48-15,0 2-128 0,1-1 256 0,3-1-48 16,4 0-16-16,3 0 0 0,1 1-32 0,5-1-16 16,4 2 0-16,3-3 0 0,3 1-144 0,6-2 128 15,2 2-128-15,10-2 128 0,0 0-128 0,0 0 160 16,0 0-160-16,12-4 160 0,1-1-160 0,4 1 0 15,2 1 0-15,1 0 0 0,3 0 0 0,2 2 0 16,2 1 0-16,1-2 0 0,2-1 0 0,-2 1 0 16,-2-1 0-16,-2 2 0 0,-2 1 0 0,-3 0 0 0,-2 0 0 15,-1 0 0-15,-5 0 0 0,-2 0 0 0,-9 0 0 16,0 0 0-16,0 0 0 0,0 0 0 16,0 0 0-16,-9 1 0 0,-4 2 0 0,-2-1 192 0,-3 1-64 0,-3 0 0 15,-5-1-128-15,-2 0 0 0,-1 0 144 0,-13 1-144 16,5 0 288-16,13-2-16 0,-1 0 0 0,1 2 0 15,1-2 48-15,2 2 0 0,4-2 0 0,1 0 0 16,4-1-128-16,-1 3-32 0,4-1 0 0,9-2 0 16,0 0-160-16,0 0 0 0,9 0 144 0,4-1-144 15,3-1 0-15,3 0 0 0,2 0 0 0,1-1 128 0,3-1-128 0,1 2 0 16,2-1 0-16,3 1 128 0,-2 1-128 16,1-2 0-16,-3 2 0 0,11-4 0 0,-7 1 0 0,-13 3-240 15,-2-1 64-15,-3 1 16 0,-3 1 160 0,-10 0 0 16,0 0 0-16,0 0 0 0,0 0 128 0,-10 3 0 15,-5-2 0-15,-7 1 0 0,-6 2 32 0,-6-1 16 16,-6-3 0-16,-2 0 0 0,-3 0-32 0,-2 0 0 16,0 0 0-16,15 0 0 0,-3 1 144 0,0 0 32 15,-1-1 0-15,-15 0 0 0,12 0 16 0,6 0 16 16,4 0 0-16,7 2 0 0,4 0-224 0,6 1-128 16,3-1 160-16,9-2-160 15,0 0-832-15,0 0-256 0,7 9-48 0,7-4-14736 0</inkml:trace>
  <inkml:trace contextRef="#ctx0" brushRef="#br0" timeOffset="-164044.53">8883 19116 10127 0,'0'0'896'0,"0"0"-704"16,0 0-192-16,0 0 0 0,0 0 1408 0,0 0 240 15,0 0 48-15,0 0 16 0,0 0-864 0,0 0-160 16,-5-7-48-16,5 7 0 0,0 0 112 0,0 0 16 15,0 0 0-15,7-5 0 0,1-1-16 0,2 3 0 16,0-2 0-16,4 1 0 0,1 0 80 0,3 3 0 16,0-1 16-16,1 1 0 0,1 0-384 0,3-3-80 15,3 2 0-15,-2-1-16 0,1 0-48 0,-1 2 0 16,1 0 0-16,-4 0 0 0,-1-1 0 0,0 1-16 16,-4 0 0-16,-2 1 0 0,-3 0-80 0,-11 0-16 0,0 0 0 0,0 0 0 15,0 0-16-15,0 0-16 0,0 0 0 0,-8 10 0 16,-6 3 48-16,-4-4 16 0,-5 1 0 0,-2-1 0 15,-5 1 16-15,1-1 16 0,0 0 0 0,-2 0 0 16,1-1-16-16,-2 1 0 0,-2 0 0 0,-1-2 0 16,2 0 0-16,3-3-16 0,1-1 0 0,3-1 0 15,6 1 80-15,2 0 32 0,4-1 0 0,4-2 0 16,2 0-160-16,8 0-48 0,0 0 0 0,0 0 0 16,0 0-144-16,13-4 0 0,5 0 0 0,5 3 128 15,3 0-128-15,7-2 0 0,6-1 0 0,0-2 128 16,-3 1-128-16,-1 1 0 0,-2-4 0 0,0 3 0 15,0 1 0-15,-2-1 0 0,-5-1 0 0,-3 2 0 16,-5 2 0-16,-4 2 128 0,-2-2-128 0,-12 2 0 16,0 0 208-16,0 0-32 0,0 0-16 0,0 0 0 0,-11 2 32 15,-4-2 16-15,-6 0 0 0,-5 1 0 0,-4 3-208 0,-3 3 128 16,-4-3-128-16,-1-1 0 0,-2 0 128 0,1 0-128 16,-1 1 0-16,2-3 144 0,1 0-144 0,3 2 128 15,2-2-128-15,4 2 128 0,5-1 16 0,4 0 0 16,3-2 0-16,4 0 0 0,12 0-144 0,0 0 0 15,0 0 0-15,0 0 0 0,0 0 0 0,13-3 0 16,4-1 0-16,5 3 0 0,6 0 0 0,7-3 0 16,3-4 0-16,3 4 0 0,-1 4 0 0,-2-1 0 15,-2 1 0-15,-4-1 0 0,-4-2 0 0,-2 2 0 16,-1-1 0-16,-6 0 0 0,-5 1 0 0,-3 1 0 16,-11 0 0-16,0 0 0 0,0 0 0 0,0 0 0 0,-11 5 0 0,-3 0 0 15,-8-1 0-15,-2 2 0 0,-5 1 0 0,-4-4 128 16,-4 1-128-16,-1 3 0 0,-3-1 0 0,2-2 0 15,0 1 0-15,4 1 0 0,0-2 0 0,5 0 0 16,5-2 0-16,3 2 0 0,4-4 128 0,5 3-128 16,5-1 0-16,8-2 160 0,0 0-160 0,0 0 160 15,0 0-160-15,19-1 0 0,3-1 0 0,6-4 0 16,4 1 0-16,5 2 0 0,5-3 0 0,3 0 0 16,2 0 0-16,0-2-144 0,-3 0 144 0,-1 5 0 15,-1-4-144-15,-6 5 144 0,-4-1 0 0,-7 2-144 16,-5 0 144-16,-6 1 0 0,-3 0 0 0,-11 0 0 15,0 0 0-15,0 0 0 0,-9 6 0 0,-5 0 0 16,-7-2 0-16,-3 1 144 0,-5 2-144 0,-2-1 160 0,0 3 32 0,-5 0 0 16,-1-5 0-16,-1 1 0 0,1 1 112 15,3-2 16-15,1 0 16 0,4-1 0 0,3 0 16 16,5-3 0-16,3 0 0 0,4 1 0 0,2 1-144 0,12-2-16 16,-9-2-16-16,9 2 0 0,0 0-176 0,0 0-192 15,0 0 32-15,0 0 16 16,13-4-2144-16,4 2-416 0,2 1-96 0</inkml:trace>
  <inkml:trace contextRef="#ctx0" brushRef="#br0" timeOffset="-161910.27">28823 19837 22511 0,'0'0'992'0,"0"0"224"0,0 0-976 0,0 0-240 0,0 0 0 0,0 0 0 16,0 0 320-16,0 0 0 0,12 4 16 0,2-4 0 15,2 0 0-15,1-3 0 0,4-2 0 0,2 0 0 16,1 0 144-16,0 1 32 0,1 0 0 0,2-1 0 16,1-1 16-16,1 2 16 0,-1 2 0 0,0-1 0 0,1 0 32 0,-6 2 0 15,-2-1 0-15,-2 0 0 0,-1 1-368 0,-6 0-64 16,-12 1-16-16,0 0 0 0,0 0 272 0,0 0 48 15,0 0 16-15,0 0 0 0,-9-3-80 0,-2 1 0 16,-6 1-16-16,0-1 0 0,-4 0-192 0,-3 0-48 16,-1-1 0-16,-1 1 0 0,2 1 128 0,1 0 32 15,0-2 0-15,3 2 0 0,4 1 0 0,0 0 0 16,1 0 0-16,5 0 0 0,10 0-96 0,0 0-32 16,0 0 0-16,0 0 0 0,0 0-160 0,0 0 192 15,0 0-192-15,11 0 192 0,3-3-192 0,3 2 0 16,3-4 0-16,2 4 128 0,3 1-128 0,1 0 0 0,-1 0 0 15,2 1 0-15,-4 3 0 0,-2-2 0 0,-2 0 0 0,-1 0 0 16,-4-2 0-16,-3 3 0 0,-2-1 0 0,-9-2 0 16,0 0 128-16,0 0-128 0,0 0 0 0,0 0 128 15,-11 9 0-15,-4-6 0 0,-3-2 0 0,-4 0 0 16,-2-1 0-16,-1 0 0 0,-1 0 0 0,0 0 0 16,-1-1-128-16,1 1 128 0,2 3-128 0,3-2 128 15,2-1 0-15,3 0 0 0,4 0 0 0,2 1 0 16,10-1-128-16,0 0 192 0,0 0-192 0,0 0 192 15,0 0-192-15,11 0 0 0,2-1 144 0,2 0-144 16,1-1 144-16,4 1-144 0,0 0 192 0,0 0-192 16,4-1 144-16,-1 1-144 0,0 1 0 0,-1 0 144 15,-2 1-144-15,-2 1 0 0,-3-2 0 0,-5 1 0 16,-10-1 0-16,0 0 0 0,0 0 0 0,0 0 0 0,0 0 0 16,0 0 128-16,-9 6-128 0,-3 0 0 0,-5-3 128 0,-2 0-128 15,-3-2 0-15,0 0 128 0,-4-1-128 0,3 1 0 16,0 1 0-16,4-1 0 0,0 0 0 0,3 3 128 15,2-1-128-15,1-1 0 0,2-2 144 0,11 0-144 16,0 0 160-16,0 0-160 0,0 0 0 0,0 0 0 16,0 0 0-16,0 0 0 0,11 3 0 0,2-1 0 15,1-2 0-15,1 0 0 0,0 0 128 0,2-1-128 16,-1-2 0-16,2 2 0 0,-1 1 128 0,-3 0-128 16,-2 0 0-16,-2 0 0 0,-10 0 0 0,0 0 0 15,0 0 0-15,0 0 0 0,0 0 0 0,-8 4 128 16,-5 1-128-16,-4 1 0 0,-2-2 0 0,-4 1 0 0,1 2 0 15,-5-2 0-15,-2-1 0 0,-1-1 0 0,0 0 0 0,1-1 0 16,2-2 128-16,1-2-128 0,5 1 0 16,3 1 0-16,4 1 144 0,4-1-144 0,4-3 128 0,6 3-128 15,0 0 0-15,0 0 0 0,0 0 0 0,12-1 0 16,5 1 0-16,2 0 0 0,1 0 0 0,2 0 0 16,2-2 0-16,1-1 0 0,0 2 0 0,-1-2 0 15,-4 1-144-15,2-1 144 0,-2 1 0 0,-2 0 0 16,-3 1 0-16,-1 1 0 0,-4 0 0 0,-10 0 0 15,12-1 0-15,-12 1 0 0,0 0 0 0,0 0 0 16,0 0 0-16,0 0 0 0,-9-2 0 0,-1 2 0 16,-2 0 0-16,1 0 0 0,-3 0 0 0,0 0 0 15,-2 0 0-15,2-1 0 0,-2 1 0 0,2-1 0 16,1 1 0-16,3 0 0 0,10 0 0 0,0 0 0 16,0 0 0-16,0 0 0 0,0 0 0 0,0 0 0 0,0 0 0 0,13-1 0 15,1-3 0-15,2 0 0 0,2 1 0 0,0 1 128 16,1-1-128-16,0 1 0 0,1-1 0 0,1 2 0 15,-2-2 0-15,-1 2 0 0,-3 0 0 0,-1 0 0 16,-1 1 0-16,-13 0 0 0,0 0 0 0,0 0 0 16,0 0 0-16,0 0 0 0,0 0 0 0,0 0 128 15,-12 2-128-15,-2-1 0 0,-2-2 0 0,-2 2 0 16,0 3 0-16,0-1 0 0,0-4 0 0,1 1 0 16,1 2 0-16,2-1 0 0,2-1 0 0,1 0 0 15,11 0 0-15,0 0 0 0,0 0 0 0,0 0 0 16,0 0 0-16,0 0 0 0,0 0 0 0,0 0 0 15,12 0 0-15,1 0 0 0,-1-1 0 0,2 0 0 0,0 0 0 0,2 1 0 16,-1 0 0-16,0 0 0 0,-2 0 0 16,2 2 0-16,-4-1 0 0,-11-1 0 0,0 0 0 0,0 0 0 15,0 0 0-15,0 0 0 0,0 0 0 0,0 0 0 16,0 0 0-16,-8 7 0 0,-3-2 0 0,-1-3 0 16,-2 1 0-16,0-2 0 0,0-1 0 0,0 1 0 15,0 1 0-15,0-1 0 0,5 0 0 0,-1-1 0 31,1 0-1184-31,9 0-224 0,0 0-64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5T15:39:21.41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8580 6463 11967 0,'0'0'528'0,"0"0"112"0,0 0-512 0,0 0-128 0,-9 1 0 0,9-1 0 16,0 0 1488-16,0 0 272 0,-6 6 48 0,6-6 16 15,-3 12-1392-15,3-12-288 0,0 0-144 0,0 13 160 0,3-5 0 0,-3-8 0 16,5 12 0-16,-1-3 0 16,-4-9 432-16,6 9 96 0,-2 2 16 0,1-2 0 0,-1 2 144 0,0 2 48 15,-2 5 0-15,1 0 0 0,-2 0-32 0,-1 3 0 16,-1 2 0-16,-2 0 0 0,1 2-272 0,-2-1-48 16,-1 6-16-16,0-1 0 0,1 4-160 0,-4 1-48 15,-1 2 0-15,0 1 0 0,-1 1 0 0,-1 5 0 16,-1-1 0-16,2 1 0 0,-1 2-64 0,-2-2 0 15,-1 4-16-15,0 1 0 0,-1 1-80 0,0 1-16 16,-1 3 0-16,-1-3 0 0,-4-4-144 0,6 1 128 16,-2 0-128-16,2-5 128 0,-1-2-128 0,0-4 0 15,2-1 0-15,0-1 128 0,2-1 32 0,-1 0 0 0,0-6 0 16,1 3 0-16,0 3 32 0,1-2 16 0,-2-2 0 0,3 2 0 16,-3-7-80-16,3 3 0 0,0-6-128 0,1 2 192 15,1 0-192-15,2-3 144 0,1-1-144 0,1-3 128 16,0-6-128-16,3 1 0 0,1-11 0 0,-1 10 0 15,1-10 128-15,1 12-128 0,1-2 0 0,-2-10 128 16,0 0 16-16,7 6 0 0,-7-6 0 0,10 8 0 16,0-2-144-16,0-2 0 0,-10-4 144 0,14 5-144 15,2 3 0-15,-1-3 0 0,1 0 0 0,3-1 0 16,2 2 0-16,2-2 144 0,1 2-144 0,2 1 0 16,1-4 128-16,0-1-128 0,3 2 0 0,2-1 0 15,-4 4 0-15,4-5 160 0,0 0-160 0,3 1 128 16,2 4-128-16,2-1 0 0,2-1 144 0,2 1-144 15,3-2 0-15,2 0 0 0,2-1 0 0,-3-1 128 16,-2 1-128-16,-1 2 0 0,3-1 0 0,1 1 0 16,2-1 0-16,2 3 0 0,3 0 0 0,1 1 0 0,2 0 0 0,-2 0 0 15,-1-2 0-15,-1-1 128 0,1 3-128 16,1-1 0-16,1 6 0 0,4-5 128 0,4-1-128 16,0-2 0-16,0-1 0 0,-2 1 0 0,1 0 0 0,2-1 128 15,5-1-128-15,3 1 0 0,1 2 0 0,1-1 128 16,-2-2-128-16,1-1 0 0,1 1 0 0,3-1 0 15,2 3 0-15,2-1 128 0,-2-1-128 0,2 0 0 16,-2 3 0-16,6-3 0 0,3 0 0 0,0 2 0 16,-1-1 0-16,1 1 0 0,2-1 0 0,3-1 0 15,3 5 0-15,-1-4 0 0,-3-4 0 0,1 0 0 0,2 0 0 16,3 1 128-16,4 0-128 0,-1-1 0 16,-4 2 0-16,4-2 0 0,3 0 0 0,-2-2 0 0,-4 2 0 0,2-1 0 15,0 1 0-15,5 0 0 0,3-1 0 0,-3 0 0 16,-4-1 0-16,2 2 144 0,5 0-144 0,-1 2 0 15,-2-5 128-15,2-1-128 0,-1 3 0 0,4 1 0 16,1 0 128-16,-1 0-128 0,0 0 0 0,2 0 0 16,6 0 0-16,-4 0 0 0,-3 0 0 0,-1 0 0 15,6 0 0-15,-3 0 0 0,-1 0 0 0,-1 3 0 16,1-3 128-16,2 2-128 0,-2-2 0 0,-2 3 0 16,-3-3 0-16,3 2 0 0,5-1 0 0,-5 2 0 15,-4 0 0-15,1-1 0 0,3 2 0 0,-2-2 0 16,-2 1 0-16,-3-2 0 0,1 3 0 0,3-1 0 15,1-1 0-15,-1 2 0 0,-7-3 0 0,3 1 0 0,1-2 0 16,0 2 0-16,-1-1 0 0,2 2 0 16,-4-3 128-16,3 1-128 0,2 0 0 0,-1 2 0 0,-6-1 0 0,2 1 0 15,3 0 128-15,-2-2-128 0,0 0 128 0,-2 0-128 16,0 1 192-16,2 0-192 0,1 1 144 0,0 2-144 16,-4-3 0-16,3 1 144 0,3 1-144 0,0-2 0 15,-3 0 144-15,0 0-144 0,2-1 0 0,3 1 0 16,1-2 0-16,-5 0 128 0,-3-3-128 0,1 1 0 15,2 2 0-15,-2 0 0 0,-2-2 0 0,-1 2 0 16,0-1 0-16,2 1 0 0,2 0 0 0,-1 0 0 16,-6-1 0-16,1 1 0 0,1 0 0 0,0 0 0 15,-4-3 0-15,1 2 0 0,-5 0 0 0,2 1 0 16,2-3 0-16,-1 1 128 0,-2-2-128 0,-2 1 0 0,-3 1 0 0,0 0 0 16,4 1 0-16,-4 0 144 0,0 0-144 0,-3-2 0 15,-3 3 144-15,2 0-144 0,2 0 0 0,0 0 144 16,-1-1-144-16,-3 1 128 0,-2 1-128 0,2-1 128 15,1 0-128-15,0 0 0 0,1 0 0 0,-4 0 0 16,-4 0 0-16,-1 0 0 0,1 0 0 0,2 1 0 16,3 1 128-16,-4-2-128 0,-3 0 0 0,-2 1 128 15,-4-1-128-15,0 0 0 0,-1 0 0 0,1 2 0 16,2 2 0-16,-5-1 0 0,-4-1 0 0,-4 1 0 16,-4 1 0-16,-2-2 0 0,-2 2 0 0,-1-1 0 15,-1 2 0-15,0-2 0 0,-3 1 0 0,-2 0 0 16,-5 1 0-16,-3 0 0 0,-1-1 0 0,-5 0 128 15,-5 0-128-15,-2-2 128 0,-2-1-128 0,-3 1 128 16,-1-1 0-16,-1-1-128 0,-4 0 192 0,-1-1-64 0,-8 1 0 0,11-4-128 16,-2-1 192-16,-1-2-64 0,0-3-128 15,-4 0 160-15,1-4-160 0,-1-2 160 16,1-6-160-16,-3-1 192 0,-2-4-192 0,0 1 192 0,-1-6-192 0,0-1 0 16,-2-4 0-16,2-4 0 0,-3-7 0 0,0 0 0 15,-1-3 0-15,1-2 0 0,-1-6-192 0,2 2 192 16,-1 1-192-16,1-8 192 0,-1 1-128 0,2-2 128 15,-1 4 0-15,1-5 0 0,-2-1 0 0,3 2 0 16,1-1 0-16,0 0 0 0,1 2 0 0,3-1 0 16,-2 5 0-16,1-1 0 0,1 2 0 0,0 2 0 15,-1-3 0-15,1 6 0 0,0 6 0 0,1-1 0 16,-1 1 0-16,1 5 0 0,0 4 0 0,3-2 0 0,-2 2 0 16,2 1 0-16,-2 0 0 0,2 3 0 0,-2 2 0 0,2 4-176 15,-2-2 176-15,2 2 0 0,-2 4 0 0,0-1 0 16,1 3 0-16,0 2-128 0,0 1 128 0,-1-1 0 15,0-2 0-15,1 3-128 0,-1 0 128 0,-1 1 0 16,0 2-160-16,0 2 160 0,-1 1-192 0,0 0 192 16,0 0-128-16,-3 0 128 0,0 1 0 0,-1 3 0 15,-1-3 0-15,0 4-128 0,-1-1 128 0,0 4 0 16,1-3 0-16,-3 4 0 0,-1-3 0 0,-3 1 0 16,2-1 0-16,-2 0 0 0,-3 3 0 0,-2 1 0 15,-2-2 0-15,-1 0 0 0,-3 3 0 0,-2 1 0 16,-3-5 0-16,-2 5 0 0,-2 0 0 0,-4 1 0 15,-1-1 0-15,-7 0 0 0,-7 0 0 0,0-2 0 16,-3 2 0-16,-2 0 0 0,-1 1 0 0,-2 0 0 0,-2 1 0 0,-3 0 0 16,-6-2 0-16,-3 1 0 15,-7 0 0-15,1 1 0 0,-1-1 0 0,1-1-160 0,1 2 160 0,-5-1 0 16,-10 0 160-16,3-3-160 0,2 1 0 0,0 2 0 16,1 0 0-16,-2 0-160 0,-8-2 160 0,2 2 0 15,1 0 160-15,-3-1-160 0,3 0 0 0,-6-3 0 16,-4 0 0-16,2 3 0 0,1 1 0 0,0 1 0 15,-3 0 0-15,0 0 0 0,0-1 0 0,2 1 0 16,1 0 0-16,-2 0 0 0,-4-2 0 0,1 2 0 16,2-1 0-16,1 1 0 0,1 1 0 0,-3-1 0 15,-3-1 0-15,2 1 0 0,2 1 0 0,-2 2 0 16,-4-2 0-16,1-1 0 0,5 3 0 0,1 1 0 16,1 1 0-16,-1-3 0 0,1-2 0 0,0 2 0 0,0-1 0 0,2 0 0 15,-1 3 0-15,0 0 0 0,1 0 0 0,2-3 0 16,1 0 0-16,-1 2 0 0,-3-1 0 0,3 1 0 15,0-1 0-15,4 1 0 0,1 1 0 0,-1-2 0 16,-3 1 0-16,3-1 0 0,3-1 0 0,1 2 0 16,1 1 0-16,-3 0 0 0,-4-2 0 0,5-2 0 15,3 0 0-15,2 0 0 0,2-1 0 0,-1 1 0 16,-4 0 128-16,0 1-128 0,-2 0 0 0,4-1 0 16,2 0 0-16,-4 0 0 0,-4 0 0 0,4 2 0 15,1-1 0-15,1 2 0 0,2-2 0 0,-2 0 0 16,-2-1 0-16,0 0 0 0,1 0 0 0,1 0 0 15,1-1 0-15,-1 1 0 0,-1 0 0 0,0 0 0 16,-2-1 0-16,0-1 0 0,-1 1 0 0,3 1 0 16,-2 3 0-16,-2-3 0 0,-2 1 0 0,2 0 0 0,2 2 0 15,1 0 128-15,-4-3-128 0,0 2 0 16,-3-1 0-16,2 0 0 0,1 2 0 0,-1-1 0 0,-1 1 0 0,-1-1 0 16,0 1 0-16,3 0 0 0,1 0 0 0,1 1 0 15,-1-1 0-15,0 2 0 0,-1-1 0 0,3-2 0 16,2 1 0-16,1-1 0 0,-1 1 0 0,1 1 0 15,-3-3 0-15,4 0 0 0,-1-1 0 0,0 1 0 16,2 2 0-16,1-2 0 0,-5 0 0 0,0-1 0 16,7 4 0-16,-1-1 0 0,2 1 0 0,-3-1 144 15,-3 0-144-15,0 1 128 0,1-2 0 0,2 3 0 16,1-1 0-16,0 0 0 0,-2 1-128 0,1 1 0 16,-2-2 0-16,4-1 0 0,-1 1 0 0,1 1 0 15,1-1 0-15,-1-2 0 0,-2 1 0 0,4-1 0 16,1-1 0-16,2 1 0 0,2-1 0 0,0-1 0 0,-4 0 0 0,1 3 0 15,2-2 0-15,2 0 0 0,0-1 128 0,5 1-128 16,0-1 0-16,1 2 0 0,-3-2 144 0,1 0-144 16,0-2 0-16,4 1 128 0,1 0-128 0,2 0 0 15,4 1 0-15,-3 0 128 0,0-3-128 0,-1 2 0 16,0-1 0-16,0 0 0 0,1-1 0 0,2 2 128 16,0 0-128-16,4 0 144 0,1-1-144 0,-1 1 160 15,-4-3-160-15,0 2 0 0,-1-1 0 0,2 1 0 16,2 0 0-16,1 1 0 0,-1 0 0 0,4-1 0 15,2 2 0-15,-2-1 128 0,-1 0-128 0,-1-3 0 16,-1 3 0-16,1 0 0 0,4-1 128 0,0 4-128 16,0-2 0-16,2 1 0 0,1 0 0 0,-1-1 0 0,0 0 0 0,-1 1 0 15,0-1 0-15,-2 0 0 0,-3 3 0 0,3-2 0 16,1-1 0-16,-1 1 0 0,1 1 0 0,2 0 0 16,0 1 0-16,-1-1 0 0,-2 2 0 0,0 0 0 15,-3 1 0-15,3-2 0 0,1-1 0 0,3 1 0 16,2 1 0-16,3-2 128 0,1 1-128 0,2-1 0 15,5 1 144-15,-1-1-144 0,4 1 0 0,0 1 0 16,-1-2 0-16,3 1 128 0,2 2-128 0,1 4-160 16,2-2 160-16,-1 5-12992 15,2-2-2464-15</inkml:trace>
  <inkml:trace contextRef="#ctx0" brushRef="#br0" timeOffset="5327.54">8872 15167 2751 0,'-7'-2'256'0,"-2"-7"-256"16,-1 0 0-16,0-4 0 0,-1 2 1808 0,3 0 320 16,1-3 64-16,1 2 16 0,-3-1-1632 0,0-1-320 15,3 0-64-15,-1 1 0 0,1 3-192 0,0-3 0 0,-2 1 0 0,2 0 0 16,-2 1 0-16,3-1 0 0,-3 2 0 0,2-2 0 16,-2 1 0-16,1 0 0 0,0 3 0 0,-3-2 0 15,3 3 256-15,-4-1 0 0,4 4 16 0,-3-1 0 16,-1 0 544-16,4 1 96 0,-1 2 32 0,0-1 0 15,8 3 64-15,0 0 16 0,-8-3 0 0,8 3 0 16,0 0-256-16,0 0-64 0,0 0 0 0,0 0 0 16,0 0-336-16,0 0-80 0,0 0-16 0,0 0 0 15,12 6-144-15,2 0-128 0,2 0 144 0,1-2-144 16,1 1 256-16,4-1-64 0,2 2 0 0,4-3 0 16,2 1 128-16,3-2 0 0,2 3 16 0,0-2 0 15,2-2 16-15,0 0 0 0,0-1 0 0,2 2 0 16,1-2-32-16,0 2 0 0,4 1 0 0,0-1 0 15,7 0 0-15,0 1-16 0,1-1 0 0,0 0 0 0,0-1-64 0,0-1-16 16,0 2 0-16,2-2 0 0,-1 0-48 0,6-2-16 16,0 1 0-16,4-1 0 0,0-3 0 0,1-1 0 15,-3 1 0-15,1-2 0 0,2 0-16 0,2 2 0 16,2-4 0-16,2 2 0 0,-2-3-144 0,2 3 192 16,-3 1-192-16,4-4 192 0,0-2-192 0,4 3 0 15,4-2 144-15,-3 2-144 0,-2-1 128 0,1 2-128 16,1-4 160-16,3 5-160 0,1-2 128 0,2 3-128 15,-1-3 0-15,-5 3 144 0,-2-3-144 0,2 5 0 16,4 4 144-16,-1-3-144 0,1-2 128 0,-1-1-128 16,-3 2 128-16,-2 2-128 0,-2-1 0 0,3 3 144 15,3-1-144-15,-2 0 0 0,2 1 160 0,-4-2-160 16,-3 0 128-16,1-1-128 0,2 3 0 0,2 4 0 0,2-1 128 0,-5-3-128 16,-1-4 0-16,-3 0 0 0,1 4 144 0,2 0-144 15,0 0 0-15,0-1 128 0,0-2-128 0,-2-1 0 16,-6 1 0-16,-1 0 128 0,-4-1-128 0,4 3 0 15,0 1 0-15,2 0 0 0,-1 0 0 0,-1-1 0 16,-6-1 0-16,1 1 128 0,0 1-128 0,-2 1 0 16,-1 2 0-16,1-2 0 0,2 0 0 0,-1 2 128 15,-2-3-128-15,-2 0 0 0,-3-5 0 0,-2 4 128 16,1 1-128-16,-2 0 0 0,-3 2 128 0,3-1-128 16,0 2 0-16,0-2 0 0,-1 1 0 0,-3-2 0 15,-3-2 0-15,-2 1 0 0,-3-3 0 0,1 3 0 16,-1 1 0-16,-4 1 0 0,-1-2 128 0,-3 2-128 15,1 3 0-15,-2-1 0 0,-2-1 0 0,0-1 128 16,-3 2-128-16,1-1 128 0,-4 1-128 0,0-2 128 0,-3 2 0 0,-1-2 16 16,-3 0 0-16,-2 1 0 0,-9-2-144 0,12 1 160 15,-12-1-160-15,0 0 160 0,0 0-160 0,0 0 160 16,0 0-160-16,0 0 160 0,0 0-32 0,0 0 0 16,-11 7 0-16,0 1 0 0,-2-4 0 0,-3-3-128 15,-5 0 192-15,0 2-64 0,-1 1-128 0,-2 0 160 16,-1-6-160-16,-2 2 160 0,-2 0-160 0,-3 3 0 15,-1-1 0-15,-3 0 128 0,-1 0-128 0,-3 1 0 16,-3-1 0-16,-4 0 128 0,-6-2-128 0,0 2 0 16,0-2 0-16,-2 1 0 0,-1 1 0 0,0 0 0 15,-1 0 0-15,-5-1 0 0,-7 0 0 0,-1 0 0 0,0 1 0 16,2-1 0-16,-4-1 0 0,1 1 0 16,-1 3 0-16,-3-3 0 0,-4-1 0 0,4-1 0 0,2 2 0 15,1-1 0-15,-2 0 0 0,-3 0 0 0,-6-4 128 0,0 4-128 16,2-1 0-16,2 1 0 0,1-1 0 0,-4 1 128 15,-2 0-128-15,-1 0 0 0,-1-1 0 0,4-1 0 16,2 1 0-16,-1 1 0 0,-3-2 0 0,-1 0 0 16,-2-2 0-16,3 1 0 0,2 0 0 0,-1 2 0 15,1 0 0-15,-5-2 0 0,-2 2 0 0,2-3 0 16,-1 4 0-16,1 0 0 0,1 1 0 0,-2-1 0 16,-2-1 0-16,0 2 0 0,-1 2 0 0,2 2 0 15,-1 1 0-15,-3-1 0 0,-2-1 0 0,2 5 0 16,2-1 0-16,-1 3 0 0,1-1 0 0,-2 3 0 15,-1 5 0-15,4-4 0 0,2-3 0 0,2 4 0 16,-3-1 0-16,1 2 0 0,5-4 0 0,2 0 0 0,3 2 0 0,3-3 0 16,2-3 0-16,-4 2 0 0,-3-4 0 0,7-1 0 15,3 2 0-15,4-2 0 0,3-1 0 0,1-1 0 16,1 3 0-16,1-4 0 0,2 1 0 0,2-2 0 16,4-1 0-16,2 0 0 0,3 0 0 0,4 1 0 15,0 0 0-15,3 2 0 0,3 0 0 0,2 0 0 16,0-1 0-16,2 0 0 0,2-1 0 0,1 1 0 15,2-1 0-15,3 0 0 0,3 1 0 0,5 0 0 16,3 1 0-16,3-1 0 0,1-4 0 0,10 2 0 16,0 0 0-16,0 0 0 0,0 0-192 0,0 0 192 15,0 0-160-15,0 0 160 0,12 0-192 0,2 2 48 16,1 1 16-16,4-2 0 0,1 0 128 0,3 1 0 16,4-2-144-16,0 1 144 0,2-1 0 0,1 0 0 0,2 0-144 0,1 2 144 15,1 1 0-15,3-2 0 0,1-1 0 0,6 1 0 16,-1 3 0-16,5-3 0 0,4-1 0 0,2 2 0 15,0-4 0-15,1 1 0 0,1-3 0 0,1 2 0 16,3 1 0-16,3 1 0 0,4 0-128 0,0-2 128 16,0 0 0-16,2 1 0 0,-3-2 0 0,-1 0 0 15,1 2 0-15,4-1 0 0,4-1 0 0,-1-1 0 16,0 2 0-16,-1-2 0 0,-1-2 0 0,4 2 0 16,2 0 0-16,2 3 0 0,1-3 0 0,-3 0 0 15,-2 1 0-15,0 2 0 0,1-1 0 0,4 0 0 16,4 2 0-16,-2 0 0 0,-6-1 0 0,0 0 0 15,2 1 0-15,1 0 0 0,2 0 0 0,-1 1 0 16,-2 0 0-16,-2 1 0 0,-1-2 0 0,2 0 0 0,3 1 0 0,2 0 0 16,0 0 0-16,-1-1 0 0,-5 0 0 0,0 2 0 15,2-1 0-15,3 2 0 0,4-1 0 0,-2 1 0 16,-6-2 0-16,2 1 0 0,0 4 0 0,1-1 0 16,3-2 0-16,-3-1 0 0,1-1 0 0,-2-1 0 15,-3 0 0-15,0 0 0 0,1 3 0 0,-1-1 0 16,1 3 0-16,-4-4 0 0,-4-1 0 0,-2 2 0 15,-1 0 0-15,0 2 0 0,0 1 0 0,2 1 0 16,0-2 0-16,0 0 0 0,-9 1 0 0,1 2 0 16,0-4 0-16,-2 2 0 0,-1 3 0 0,1-4 0 15,-1 1 0-15,-2-2 0 0,-5 0 0 0,-1-1 0 16,-4-1 0-16,1 3 0 0,-1-2 0 0,-2 2 0 16,-1 1 0-16,0 0 0 0,-2-1 0 0,2 1 0 0,-1 0 0 0,-1-1 0 15,-4-1 0-15,-1 0 128 0,-4 0-128 0,-1-2 0 16,-4-1 0-16,0 3 0 0,-1-2 0 0,-3 2 0 15,-3-2 0-15,-3 0 0 0,-2-1 128 0,-2 1-128 16,-3-1 0-16,-9 0 0 0,0 0 0 0,0 0 0 16,0 0 128-16,0 0-128 0,0 0 0 0,0 0 144 15,0 0-144-15,0 0 0 0,-13 0 0 0,-3-1 128 16,-2 1-128-16,-3-1 0 0,-1 0 0 0,-4 1 128 16,-1 0-128-16,-4 0 0 0,-8-2 0 0,-1 1 0 15,-5-3 0-15,1 0 128 0,-4-1-128 0,-1 1 0 16,-4 2 0-16,-1-1 128 0,-1 6-128 0,-5-6 0 15,-6 2 0-15,-2 0 0 0,-3-2 0 0,-3 1 0 16,-1-1 0-16,-1 2 0 0,-1 3 128 0,-6-2-128 16,-5 0 0-16,1 0 0 0,1-1 0 0,-5 2 0 0,2 1 0 0,-5 0 0 15,-4-2 0-15,-1 0 0 0,1 0 0 0,-5-1 0 16,-4 1 0-16,0-1 0 0,3-1 0 0,0 1 0 16,-2 1 0-16,0-1 0 0,-4-2 0 0,2 0 0 15,5-3 0-15,-6 4 0 0,-4 1 0 0,1-3 0 16,3-1 0-16,1 1 0 0,0 1 0 0,0 1 0 15,0-2 0-15,-2-1 0 0,6 2-160 0,-4 2 160 16,-4 1 0-16,2 1-144 0,3 2 144 0,0 1 0 16,0-3 0-16,0 3-128 0,1-2 128 0,4 7 0 15,4-1 0-15,-1-3 0 0,-8 0 0 0,5-1 0 16,7 1 0-16,1 1 0 0,3 2 0 0,0-4 0 16,-3 0 0-16,5 1 0 0,4 1 0 0,6 2 0 0,3 2 0 15,0-1 0-15,-4 1 0 0,2 1 0 16,7-3 0-16,4 2 0 0,3-3 0 0,6 1 0 0,3 1 0 0,0-1-128 15,1-3 128-15,3-1 0 0,4-2-144 0,3 0 144 16,9-1-128-16,6 0 128 0,3-1-160 0,6-1 160 16,3 0-160-16,3 1 160 0,5 0-160 0,9 0 160 15,0 0-128-15,0 0 128 0,0 0 0 0,11-3-144 16,3-1 144-16,5-2-208 0,5 1 80 0,6 1 128 16,8-4-176-16,7 2 176 0,7 0-128 0,3-3 128 15,2 1 0-15,5-1-160 0,8 3 160 0,9 2 0 16,10-2 0-16,4-1-128 0,1 0 128 0,5-1 0 15,4 4 0-15,6 2 0 0,4-7 0 0,6 3 0 16,-1 3 0-16,6-2-128 0,6-3 128 0,-2 4 0 16,1 4 0-16,3-1 0 0,3-1 0 0,2-1 0 15,0 1 0-15,1-1-128 0,0 2 128 0,-1-2 0 0,-1 1-128 16,-1 2 128-16,-3-3 0 0,2 3 0 0,-2 0 0 0,-2 0 0 16,-3-2 0-16,-5 0 144 0,0 4-144 0,-1 0 0 15,-1-1 0-15,-4 1 0 0,-7 1 0 0,-2 5 0 16,-3 0 0-16,-6 2 0 15,-8-5-1376-15,-6 0-208 0,-5 4-32 0</inkml:trace>
  <inkml:trace contextRef="#ctx0" brushRef="#br0" timeOffset="7455.48">8716 8279 1839 0,'0'0'0'0,"0"0"160"0,0 0-160 0,-9 4 0 16,2-4 0-16,7 0 0 0,-9 2 1024 0,9-2 160 16,-9-2 32-16,9 2 16 0,-9-3-1056 0,9 3-176 15,0 0 0-15,-10 2-192 0,1-4 192 0,9 2 0 16,-9 0 0-16,-3 2 160 0,2 0 928 0,1-2 192 15,-1 0 48-15,1 3 0 0,0 2-288 0,2 1-48 0,-2-2-16 16,0 1 0-16,0-1-304 0,9-4-64 0,-9 1-16 0,9-1 0 16,-9 4 112-16,9-4 32 0,0 0 0 0,0 0 0 15,0 0 32-15,0 0 0 0,0 0 0 0,0 0 0 16,12-1-432-16,0-3-80 0,1 1 0 0,5 1-16 16,2 1 16-16,2-1 16 0,2 1 0 0,2-2 0 15,1 1-272-15,5-1 160 0,4 2-160 0,1-1 128 16,1-1 64-16,1 0 16 0,2 2 0 0,-3-1 0 15,0-1 112-15,3 1 0 0,1 0 16 0,5 2 0 16,-1 0-32-16,3 2-16 0,3 0 0 0,2-1 0 16,0-1-16-16,1 0 0 0,-4-1 0 0,-2 1 0 15,1 0 16-15,1 0 0 0,-2 0 0 0,7 0 0 16,2 3 48-16,0-3 16 0,0-2 0 0,1 1 0 0,-2-1-32 16,0 0 0-16,1 0 0 0,0 1 0 0,3 1-128 0,3 0-16 15,0-2-16-15,-3 1 0 0,0 0-160 0,-2 1 192 16,-1 0-192-16,1 0 192 0,-1 0-192 0,1 0 0 15,1-2 144-15,1 2-144 0,0 4 0 0,-3-1 0 16,-2-1 0-16,0 2 0 0,0 0 0 0,2 0 0 16,1 3 0-16,2 0 128 0,2-5-128 0,-4 2 0 15,-2 0 0-15,-1 2 0 0,-1 1 0 0,1 2 0 16,-1-2 0-16,5 3 0 0,1-3 0 0,-1 0 0 16,-2 0 0-16,0-4 0 0,-5 4 0 0,0 2 128 15,1-3-128-15,0 3 0 0,2-4 0 0,2 0 0 16,0 3 0-16,-1-3 0 0,-1 1 0 0,-1 2 0 15,-2-4 0-15,2 1 128 0,-2 4 0 0,3 0 0 16,1 2 0-16,2-2 0 0,2-2-128 0,-1-1 0 0,-4-1 0 16,1 2 128-16,3 1-128 0,-1 2 176 0,1-2-176 0,4 1 192 15,5-4-192-15,-1-1 0 0,-5-4 0 0,1 2 0 16,0 4 0-16,0-2 0 0,2-3 0 0,6 2 0 16,3 0 0-16,-2-2 0 0,0 0 0 0,-2-2 0 15,0-2 256-15,5 2-48 0,3 2 0 0,1-1 0 16,-1-2-32-16,0-1-16 0,0-1 0 0,1 1 0 15,2 3-160-15,4-2 128 0,1-1-128 0,1-3 128 16,-4-1-128-16,1 0 0 0,2 4 0 0,0 0 0 16,3-5 0-16,-3 3 0 0,-1 2 0 0,1-3 0 15,2 1 128-15,2-1-128 0,1 0 128 0,-4-2-128 16,-3 4 0-16,1 0 0 0,1 2 0 0,0-3 0 16,2-2 0-16,-1 5 0 0,1-1 0 0,-1 2 0 0,2 1 0 0,0-2 0 15,2-2 0-15,-5 1 128 0,-1 1-128 0,-1 2 0 16,1 0 0-16,1 0-176 0,0 0 176 0,-4 0 0 15,-3 0 0-15,-1 2 0 0,-3 2 0 0,4 1 0 16,3-2 0-16,-2-3 0 0,-3-3 0 0,-2 1 0 16,-2 2 0-16,2 3 0 0,1 2 0 0,0-3 0 15,0-2 0-15,-2-2 0 0,-2 2 0 0,-1-1 0 16,-1 1 0-16,4 0 0 0,2-1 0 0,-2 0 128 16,-3-2-128-16,-1-1 128 0,0 0-128 0,1 2 0 15,0 1-128-15,1 1 128 0,-1-2 0 0,-1 1 0 16,0-5 0-16,-2 2 0 0,-2 5 0 0,2-1 0 15,5-2 0-15,-4-1 0 0,-2 2 0 0,1 0 0 0,0 1 0 16,-3-2 0-16,-3 1 0 0,5 0 0 0,1 1 0 0,0-2 128 16,-3-1-128-16,3 0 176 0,-6 1-176 0,1 0 192 15,-2 1-192-15,2 1 0 0,2-4 0 0,0 2-176 16,1-2 176-16,-1 1 0 0,-1 2 0 0,0-1 0 16,-1 0 0-16,2 1 0 0,1 0 0 0,2-2 0 15,-4-1 176-15,-1-1-48 0,1 0 0 0,1 0 0 16,0 5 0-16,2-2-128 0,3-2 192 0,-1-1-64 15,-4 1-128-15,0-1 128 0,-2 1-128 0,1 0 128 16,1 2-128-16,1 0 0 0,4 2 144 0,-2-2-144 16,-2-6 128-16,-1 3-128 0,-1 3 160 0,0 0-160 15,0 5 128-15,2-2-128 0,2 0 0 0,1-1 0 16,-5-1 0-16,-2 1 0 0,1-1 0 0,-2 1 0 16,0 0 0-16,2 1 0 0,1 2 0 0,-1-2 0 15,-3-4 0-15,-1 2 0 0,-4-3 0 0,3 4 0 0,-3 3 0 16,1-2 0-16,1 0 0 0,1 1 0 0,-1-1 0 0,-3-1 0 15,-3-1 0-15,-1 1 144 0,-2 1-144 0,1 1 0 16,-1 4 0-16,2-4 128 0,3-1-128 0,-2-1 0 16,-4-1 0-16,-1 1 128 0,-1 0-128 0,-3 0 0 15,-3-1 0-15,0 0 0 0,-2-2 0 0,3 3 0 16,-2 0 128-16,2-1-128 0,0-2 0 0,-1 3 0 16,2 1 0-16,-3-1 0 0,-1-1 0 0,-1 0 128 15,-3-2-128-15,-2 2 0 0,-3 0 0 0,1-2 0 16,1-2 0-16,-1 3 0 0,-2 0 0 0,0 2 0 15,0 2 128-15,0-2-128 0,-1-3 0 0,0 2 0 16,1 1 0-16,-2-1 0 0,-2-1 0 0,-2 1 0 16,-2 1 0-16,-1-1 0 0,2-2 0 0,-2-1 0 0,-1 2 0 0,-3 1 128 15,-2 2-128-15,-1 0 0 0,-2 0 0 0,1 2 0 16,-4-6 0-16,-7 3 0 0,0 0 0 0,0 0 0 16,0 0 0-16,0 0 0 0,0 0 0 0,0 0 0 15,0 0-128-15,0 0-16 0,0 0 0 0,0 0 0 31,-2 13-1552-31,-6 1-304 0,-3 1-64 0,-7-3-12704 0</inkml:trace>
  <inkml:trace contextRef="#ctx0" brushRef="#br0" timeOffset="17529">8731 8503 8287 0,'0'0'368'0,"-10"1"80"0,1-3-448 0,9 2 0 0,-9 2 0 0,9-2 0 15,-9-2 928-15,2-1 96 0,1 3 32 0,6 0 0 16,-9-1-224-16,9 1-64 0,-9-2 0 0,9 2 0 16,-9 0 96-16,9 0 16 0,-8 2 0 0,8-2 0 0,0 0-16 0,0 0 0 15,0 0 0-15,-6 5 0 16,6-5-352-16,0 0-64 0,0 0 0 0,0 0-16 0,5 13 16 0,-1-6 0 16,-4-7 0-16,14 10 0 0,-3-5 16 0,3 2 16 15,0 0 0-15,1 0 0 0,2 0-80 0,-1-2-16 16,5 2 0-16,0 3 0 0,1-2-144 0,2 3-48 15,3-3 0-15,1 2 0 0,0 3-64 0,0-3-128 16,1 1 176-16,3-4-176 0,2-1 224 0,0-2-64 16,1-2-16-16,2 3 0 0,2-2 32 0,4 1 0 15,3-2 0-15,1 0 0 0,1-2 16 0,-1 0 0 16,0 0 0-16,0 0 0 0,2-2 0 0,-1 1 16 0,2-3 0 16,2 2 0-16,1-1-16 0,2 2 0 0,3 0 0 0,-2-1 0 15,-1 2-64-15,-2 0 0 0,1 0-128 0,-1 0 192 16,0-2-64-16,3-1-128 0,3-1 176 0,-1 2-176 15,1 1 192-15,-2-2-192 0,-2 2 192 0,0-1-192 16,4 2 128-16,-3-3-128 0,4-5 0 0,2 4 0 16,3 2 128-16,-2-1-128 0,-2-1 0 0,0 0 0 15,-1 2 128-15,2-1-128 0,3 1 0 0,1-2 0 16,4-4 0-16,-1 3 0 0,-2 2 0 0,-1-1 0 16,-3-1 0-16,0 2 0 0,3 2 0 0,3 0 0 15,2 1 0-15,-2 0 160 0,-1 0-160 0,-2 0 128 16,-1-2-128-16,3 1 192 0,0 1-192 0,5 0 192 15,2 5-192-15,-2-2 160 0,-1-3-160 0,-1 0 160 16,-1 0-16-16,5 0 0 0,5 0 0 0,-1-2 0 0,-3 0-144 0,-1-1 0 16,0 2 0-16,1 1 128 0,2-3-128 0,0 2 0 15,4 0 144-15,-3 1-144 0,-4 0 0 0,-3-3 0 16,-1 2 0-16,3 1 128 0,5 1-128 0,-2-1 0 16,2-1 0-16,-3 0 128 0,-1 1-128 0,3 0 0 15,2-1 0-15,1-1 0 0,2 1 0 0,0 0 0 16,-5-2 0-16,4 2 0 0,0 0 0 0,5-2 0 15,1-2 0-15,-3 3 128 0,0-2-128 0,-1 2 0 16,1 1 0-16,4 0 0 0,1 0 0 0,-2 1 0 16,-4 0 0-16,0-2 128 0,1 0-128 0,3 1 0 15,3 1 0-15,-1-2 128 0,-5-2-128 0,-1 3 0 16,-1 1 128-16,5 0-128 0,1 0 0 0,-3-1 128 16,-2 0-128-16,-1-1 0 0,1 2 0 0,2 2 144 15,7-2-144-15,-3 0 0 0,-5-3 144 0,0 2-144 0,-1 2 0 0,6-1 144 16,5-2-144-16,-4-6 0 0,-3-1 0 0,-2 3 0 15,1 6 0-15,3-2 0 0,4-1 128 0,-3 0-128 16,0-3 0-16,-2 2 0 0,1 4 0 0,1-3 128 16,2-2-128-16,0-1 0 0,-4-2 0 0,4 4 0 15,1 3 0-15,1-4 0 0,2-4 0 0,-2 4 0 16,-1-1 0-16,3 2 0 0,3 0 128 0,-3 0-128 16,-3-5 0-16,-1 4 0 0,0 2 0 0,3-4 0 15,5 2 0-15,-5 1 0 0,-3-2 0 0,0 0 128 16,-6 0-128-16,9 1 0 0,0-4 0 0,-3 4 0 15,-5-2 0-15,0 3 160 0,-1-1-160 0,4 1 160 16,1-4-160-16,-1 2 0 0,-4-3 0 0,2 3-176 16,2 2 176-16,-1 0 0 0,0-1 0 0,-4 1 0 15,-3-1 0-15,1 3 0 0,1-3 0 0,3 2 0 16,0 2 0-16,-5 1 0 0,-4-1 0 0,-1 1 0 0,-2 1 0 0,3 1 0 16,2 3 0-16,-2-3 0 0,-1-4 0 0,-5 4 0 15,0 0 0-15,2 1 0 0,2-1 0 0,-2 0 0 16,0-1 0-16,-4 1 0 0,-4 2 0 0,-1 0 0 15,-2-1 0-15,6 0 0 0,-1 1 0 0,0 1 0 16,-2-2 0-16,-3-1 0 0,-5 2 0 0,1 3 0 16,1-1 0-16,1 0 0 0,2 1 0 0,1-4 0 15,1-1 0-15,-5 1 0 0,-4 1 0 0,0 1 144 16,2-2-144-16,-2-1 160 0,-1 5-160 0,5 0 160 16,-1-3-160-16,-2 0 160 0,-2-3-160 0,-3 2 0 15,-6 1 144-15,2-3-144 0,0-1 128 0,0 3-128 0,-2-1 128 0,2 1-128 16,2 2 0-16,-1 0 0 0,-2-3 0 0,-4 0 128 15,-2-1-128-15,-3-1 0 0,-4 0 128 0,2 0-128 16,1 1 0-16,-1 2 0 0,0 6 0 16,0-6 128-16,2-1-128 0,-1-2 0 0,2 0 0 0,-3 2 128 15,-2 2-128-15,-1-1 0 0,-1-5 0 0,-3 2 0 16,-1 2 0-16,-2-2 0 0,-3-2 0 0,-1 2 128 16,-2 4-128-16,0 0 0 0,-1-2 0 0,-1 2 0 15,0 0 0-15,-4 1 0 0,-1-1 0 0,0-3 0 16,-1 2 0-16,-4-1 0 0,2 1 0 0,-11-3-128 15,11 10 128-15,-4-2 0 0,-7-8 0 0,7 7-128 16,-7-7 128-16,0 0 0 0,0 0-144 0,0 0 144 16,0 0 0-16,0 0-144 0,0 0 144 0,0 0 0 15,0 0-128-15,-14 3 128 0,0-4 0 0,-3-1 0 0,-1 2-144 0,-2 0 144 16,-4-1 0-16,2-2-144 0,-5-3 144 0,-2 2 0 16,-3 2-144-16,-4-1 144 0,-5-2 0 0,-6 3-176 15,-5-1 176-15,0-1-128 0,0 2 128 0,-1-2-160 16,-5-1 160-16,1 2-160 0,-4 7 160 0,-5-3 0 15,-7-3-144-15,-3 2 144 0,0 0-128 0,-3 5 128 16,1 3-160-16,-3-1 160 0,-6-2-192 0,-1-1 192 16,-4-3-208-16,4 3 80 0,-1 2 128 0,-2 1-192 15,-7-3 192-15,1-1-192 0,4-1 16 0,1 2 0 16,-1-1 0-16,-2-1 0 0,-8-2 16 0,1-2 0 16,3 1 0-16,-3 2 0 0,-2 1 160 0,-3-1 0 15,-5-2-144-15,4 1 144 0,1 0 0 0,-2 0 0 0,-4-2 0 0,4 1 0 16,4 2 0-16,-3 1 0 0,-6-1 0 15,2-2 0-15,3-2 0 0,1 2-144 0,1 2 144 0,-4-2 0 16,0-6 0-16,1 5 0 0,2 2 0 0,-4-1 0 16,-5-3 0-16,5 0 0 0,3-4 0 0,-4 5 0 15,-1 3 0-15,1-2 0 0,2 0 0 0,-2-2 0 16,1 0 0-16,-1 0 0 0,0-1 0 0,2 0 0 16,3-2 0-16,-4 3 0 0,-3 1 0 0,3-1 0 15,2-2 0-15,1 3 0 0,-3 2 0 0,2-1 0 16,2-2 0-16,3-3 128 0,2 0-128 0,-1 4 144 15,-4 1-144-15,3 0 0 0,3-3 0 0,-1 2 0 16,-3-1 0-16,3-1 0 0,3-3 0 0,0 4 0 16,-1 3 0-16,-2-2 0 0,-5 1-192 0,1-1 192 15,2 1 0-15,1 1 0 0,-6-3 0 0,4 4 0 16,-2 1 0-16,-1 4 0 0,3 1 128 0,-1-2-128 0,-1-4 0 16,4 0 0-16,1 0 0 0,2 3 0 0,1-1 0 0,-4 0 0 15,-1-4-144-15,5 2 144 0,3 3-208 0,-2-2 64 16,-6-2 16-16,7-2 0 0,4 1-32 0,0 1 0 15,5 1 0-15,-4-2 0 0,-1-2 160 0,4-2-128 16,3 1 128-16,3 0-128 0,5-3 128 0,-3 2-208 16,-5 0 80-16,5-3 128 0,3 1-128 0,3-1 128 15,1 0 0-15,-3 2 0 0,-3 2-128 0,-1 2 128 16,1-1-160-16,4-1 160 0,2 0-144 0,-2 1 144 16,0 4-128-16,-5-1 128 0,1-2-256 0,2 0 48 15,2 0 0-15,2 2 0 0,1-2 32 0,-4 2 16 16,-4 0 0-16,2-1 0 0,4 2 32 0,2 0 0 0,1 0 0 0,1 0 0 15,-3 0-16-15,0 0 0 0,-3 0 0 0,3 0 0 16,3 0 144-16,3 2-208 0,3-2 80 0,-4 0 128 16,-3 0-192-16,-1-2 192 0,0 2-192 0,3-1 192 15,2 1-144-15,4 0 144 0,2-1 0 0,-4 1 0 16,-5 0 0-16,5-1-128 0,-2-1 128 0,4 0 0 16,1 1 0-16,4 1 0 0,0-2 0 0,-2 2 0 15,-3 0 144-15,0 0-144 0,0 0 128 0,3 2-128 16,2 1 128-16,3-1-128 0,0-1 0 0,-1 1 128 15,-1 0-128-15,1 0 0 0,-2 0 0 0,3-2 128 16,1 0-128-16,2-2 0 0,2 1 0 0,-1 1 0 16,2 1 0-16,-2 2 0 0,-3-1 0 0,-2 2 0 15,1-4 0-15,1 0 0 0,2-2 0 0,2 2 0 16,-1 2 0-16,5 1 0 0,1-1 0 0,-2 1 0 0,-5-3 0 0,-2 2 0 16,0 1 0-16,4-3 0 0,3-1 0 0,0-1 0 15,1 1 0-15,2 2 0 0,2 3 0 0,-1 1 0 16,-2-2 0-16,0-2 0 0,0-1 0 0,0 0 0 15,0 0 0-15,1 0 0 0,2 1 0 0,2 1 0 16,0 1 0-16,1 1 0 0,3-1 0 0,0-1 0 16,-3 1 0-16,2-1 0 0,-1 3 0 0,1 2 0 15,-2-3 0-15,5-3 0 0,0-1 0 0,2 0 0 16,-1 0 0-16,4 1 0 0,-1 2 0 0,1 1 0 16,2 1 0-16,0-2 0 0,3-1 0 0,-2-2 0 15,2 0 0-15,-2 2 0 0,-2 5 0 0,3-2 0 16,0-4 0-16,1 0 0 0,2 0 0 0,1-1 0 15,2 0 0-15,2 2 0 0,1-1 0 0,1 3 0 0,5 2 0 0,-1-3 0 16,2-5 0-16,-1 2 0 0,2 0 0 0,0 2 0 16,1 0 0-16,1 1 0 0,2-2 0 0,6-1 0 15,-6 4 0-15,6-4 0 0,0 0 0 0,0 0 0 16,0 0 0-16,0 0 0 0,0 0 0 0,0 0 0 16,7 10-192-16,5-6 192 0,0-2-160 0,6 3 160 15,4 1 0-15,4-4 0 0,6 1-128 0,5-1 128 16,5 1 0-16,1-3 0 0,2-3 0 0,2 1-144 15,1-1-16-15,2 3 0 0,2 4 0 0,2-3 0 16,7-1-96-16,7-1 0 0,4-2-16 0,-1 1 0 16,-3-2 112-16,3 1 32 0,3 0 0 0,4 3 0 15,6 3 128-15,2-1-128 0,-5-4 128 0,4 2-128 16,3 4-512 0,7 0-80-16</inkml:trace>
  <inkml:trace contextRef="#ctx0" brushRef="#br0" timeOffset="19497.05">8653 14966 11055 0,'-4'-4'976'0,"4"4"-784"0,0 0-192 0,-7 0 0 16,7 0 976-16,-6 0 160 0,6 0 16 0,0 0 16 15,-6 4-544-15,6-4-112 0,0 0-32 0,0 0 0 0,0 0 0 0,0 0 0 16,0 0 0-16,0 0 0 0,0 0 288 0,0 0 48 15,0 0 16-15,0 0 0 0,0 0-192 0,0 0-16 16,0 0-16-16,0 0 0 0,11 8-144 0,2 1-16 16,1-3-16-16,2-2 0 0,3 1-144 0,3 3-32 15,2-3 0-15,3-1 0 0,3-1-48 0,3-1-16 16,6-1 0-16,-1-1 0 0,0 0 32 0,1 0 0 16,2-1 0-16,2 1 0 0,0 1-48 0,4 1-16 15,4-2 0-15,4 2 0 0,3-2-160 0,1 4 192 16,-3-3-192-16,1-2 192 0,0-2-192 0,3 2 192 15,2 1-192-15,4-2 192 0,5 4 0 0,1-4 0 16,-1-1 0-16,0 3 0 0,-2 0 0 0,2 1 16 16,3-1 0-16,4 0 0 0,1 0-80 0,-3 1-128 0,-3 2 176 0,1-3-176 15,1 0 128-15,3 0-128 0,5 1 0 0,-3-1 0 16,-4-1 128-16,1 1-128 0,-1-3 0 0,3 3 0 16,2 3 0-16,0-3 0 0,0 0 0 0,-3 0 0 15,0-2 0-15,1 1 0 0,2 1 0 0,3 1 0 16,0-1 0-16,-2 0 0 0,-3-1 0 0,0 4 0 15,1-2 128-15,4 0-128 0,2-2 0 0,1 1 0 16,-7 0 0-16,0 1 0 0,-1 1 0 0,3-1 0 16,2 0 0-16,-4-1 0 0,-3 0 0 0,-1 0 0 15,0-1 928-15,2 2 80 0,1 2 16 0,-3 2 0 16,-1-1-1632-16,-1-3-320 0,-3-1-64 0,-4 2-16 16,-1 3 816-16,2 2 192 0,0-3 0 0,1-1 0 0,1 0 0 15,-3 1 0-15,-5-3 0 0,1 0 0 0,-3 1 0 0,1 0 0 16,1-1 0-16,0 2 0 0,0-3 128 0,-1-1-128 15,-6-2 0-15,-2 2 0 0,0-2 128 0,-4 2-128 16,1 1 0-16,-1 0 0 0,1-1 0 0,-1-2 0 16,0 2 0-16,-4 1 0 0,-3-3 128 0,-3 1-128 15,-5-1 0-15,-1 1 0 0,0 2 128 0,-3 0-128 16,-3-3 0-16,-3 2 0 0,0 1 0 0,-2-3 160 16,-4 1-160-16,-3 2 128 0,-1 0 16 0,-2 0 0 15,-2 1 0-15,-3-1 0 0,-7 0-16 0,0 0-128 16,0 0 192-16,0 0-64 0,0 0-128 0,0 0 160 15,0 0-160-15,0 0 160 0,0 0 32 0,-9-5 0 16,-2 0 0-16,-3-3 0 0,-2 5-192 0,-5 0 0 16,-2 2 0-16,-2-1-176 0,-4 0 176 0,-3-1 0 15,-1 0 0-15,-3 1-128 0,-4 1 128 0,-5-2 0 0,-3 1 0 0,-3-2 0 16,0-1 0-16,0 1 0 0,-1-1 0 0,-1 3 0 16,-2 0 0-16,-2 1 0 0,-5 0 0 0,-5-2-192 15,-4 1 192-15,0-1 0 0,-1 1 0 0,-1-1 0 16,-1 3 0-16,-4-2-160 0,-9-4 160 0,0 3 0 15,1 1 0-15,1 2 0 0,-1 0 0 0,-7 0 0 16,-6 0 0-16,-2 0 0 0,5 0-128 0,-6 2 128 16,-2-1 0-16,-2 0 0 0,0-1 0 0,0 4 0 15,2-1 0-15,-4-2 0 0,-5-1 0 0,2 0 0 16,3 1 0-16,-4-1 0 0,-5 1 0 0,3-2 0 16,1 1 0-16,2 1 0 0,3-1 0 0,-3 0 0 15,0-1 0-15,0 1 0 0,4 0 0 0,-2-1 0 16,-5-2 0-16,4 2 0 0,6-2 0 0,-2 3 0 0,0 0 0 0,-1 0 0 15,1 0 0-15,6 0 0 0,2 4 0 0,-1-1 0 16,-4-2 0-16,5-1 0 0,7 1 0 0,3 1 0 16,0 0 0-16,4 1 0 0,-2-3 0 15,2-2 0-15,5 1 0 0,5 0 0 0,5 1 0 0,1-1 0 16,1-2-128-16,3 3 128 0,2-2 0 0,4-1 0 16,3-1 0-16,5-1 0 0,6 1 0 0,2 2 0 15,4-1 0-15,5-3 0 0,3 1-128 0,6 1 128 16,3-4 0-16,0 2 0 0,2 1 0 0,3-2 0 15,3 2 0-15,4 3 0 0,3-3 0 0,6 5-128 16,0 0 128-16,0 0 0 0,0 0 0 0,9-8-192 16,2 3 192-16,3 3-160 0,4-2 16 0,2 0 0 0,4 1 0 0,6 2 0 15,3 1 144-15,4 0 0 0,2-1-144 0,4 0 144 16,5 1 0-16,6 0 0 0,0 1 0 0,1 0 0 16,-1-1-144-16,0 0 144 0,1-1 0 0,3 1 0 15,5 2-128-15,4 0 128 0,5-2 0 0,2 1 0 16,-1 0 0-16,-1 3 0 0,3-1 0 0,5-1 0 15,4-1 0-15,2 3 0 0,2 0 0 0,0 1 0 16,-2-2 0-16,2-1 0 0,5 3 0 0,-2 2 0 16,0-2 0-16,-1-2 0 0,0 3 0 0,4 0 0 15,4-2 0-15,-3 0 0 0,-3-2 0 0,-3 1 0 16,-3 2 0-16,3-3 128 0,4-2-128 0,-6 2 0 16,-6 0 0-16,-1-1 0 0,-1-1 0 0,0 2 0 15,1-1 0-15,-3 0 0 0,-4 3 0 0,-5-4 0 16,-4 0 0-16,-4 0 0 0,-3-3 128 0,-1 3-128 0,0 0 0 0,-3 0 0 15,-3 0 0-15,-6 3 0 16,-5 0-448-16,-5-1-48 0,-6-1 0 0,-4 2 0 16,-5-2-1504-16,-5 2-304 0,-4 3-64 0</inkml:trace>
  <inkml:trace contextRef="#ctx0" brushRef="#br0" timeOffset="23517.27">21721 13929 12895 0,'0'0'576'0,"0"0"112"0,0 0-560 0,0 0-128 0,0 0 0 0,0 0 0 15,0 0 1168-15,0 0 208 0,0 0 32 0,0 0 16 16,0 0-544-16,-4 8-112 0,-3-2-32 0,-1 4 0 15,2 4-112-15,-3 0-32 0,0-1 0 0,-1 3 0 16,-3 3-192-16,-2 2-32 0,1 3-16 0,-3-2 0 16,-2-1-16-16,-3 1 0 0,-2 1 0 0,-1 0 0 15,-2-3-64-15,-1 0-16 0,0-2 0 0,2 0 0 16,-1 0-16-16,3-2-16 0,1 1 0 0,4-2 0 16,1-2 16-16,1-3 0 0,6 1 0 0,1-3 0 0,3 1-64 0,7-9-16 15,0 0 0-15,0 0 0 0,6 9 128 0,4 1 32 16,2-5 0-16,5 1 0 0,2 1-128 0,5-4-32 15,3 1 0-15,2 0 0 0,2 1-160 0,0-2 128 16,2-2-128-16,-1 1 128 0,0 1-128 0,-3 0 0 16,-1-3 0-16,-2 3 128 0,-2 0-400 0,-4-1-96 15,-2 0-16-15,-3 2 0 16,-1-1-704-16,-5 2-160 0,-9-5-32 0,0 0-10384 0</inkml:trace>
  <inkml:trace contextRef="#ctx0" brushRef="#br0" timeOffset="23783.24">21379 14362 6447 0,'0'0'576'0,"0"0"-576"0,6-5 0 0,2-1 0 15,0 1 3392-15,2 1 576 0,1-5 128 0,2 3 0 16,2 1-2048-16,3-4-400 0,2 3-96 0,12-6-16 15,-1 3-384-15,0-1-64 0,2 2-32 0,4-2 0 16,1 4-304-16,4-2-64 0,2 3-16 0,4 4 0 16,-1-2-400-16,0 1-80 0,0-2 0 0,-2 3-16 15,-2-1-176-15,0 1 0 0,-1-3 0 0,0 2 128 0,0-2-128 0,1-1-192 16,2 1 32-16,0 0-9760 16,4 1-1936-16</inkml:trace>
  <inkml:trace contextRef="#ctx0" brushRef="#br0" timeOffset="24289.9">23549 14224 10127 0,'-14'-13'448'16,"9"7"96"-16,-3 0-544 0,3-5 0 0,3 5 0 0,-1-3 0 0,-1 3 2496 0,0-1 384 15,-1 1 64-15,3 3 32 0,2 3-1504 0,0 0-288 16,0 0-64-16,0 0-16 0,-7 11-304 0,1-2-64 15,-2 6-16-15,3 1 0 0,0 1-272 0,-2 2-64 16,-2 0-16-16,0 4 0 0,-1 2-144 0,1-2-32 16,-1 1 0-16,-2 2 0 0,2-3-64 0,0-3-128 15,0-4 176-15,1-2-176 0,-1-1 0 0,3-4-272 16,7-9 16-16,0 0 16 16,0 0-1744-16,0 0-368 0,0 0-64 0,4-5-16 0</inkml:trace>
  <inkml:trace contextRef="#ctx0" brushRef="#br0" timeOffset="24634.98">23775 14112 14735 0,'0'0'1312'0,"0"0"-1056"0,0 0-256 0,0 0 0 15,-4 14 1088-15,0-1 176 0,3 2 16 0,-1 2 16 16,-1 2-304-16,-1-2-64 0,1 1-16 0,-1 1 0 15,-1 0-112-15,0 0-32 0,1 3 0 0,0-3 0 16,-1-2-128-16,1-6-48 0,0 0 0 0,4-11 0 16,-2 11-48-16,2-11-16 0,0 0 0 0,0 0 0 0,0 0-16 0,0 0 0 15,11-4 0-15,2-4 0 0,0-6-48 0,0-2-16 16,5-3 0-16,0-2 0 0,0-2-160 0,2 1-32 16,3 0-16-16,0 0 0 0,2 3-240 0,-2 0 0 15,1 1 0-15,1 4 0 0,-3 7 0 0,0-1-128 16,-3 3 128-16,-1 5 0 0,1 4 0 0,-4 6-128 15,-3 3 128-15,-2 6 0 0,-1 4 0 0,-4 1 0 16,-3 3-128-16,-2-1 128 0,-2 5 0 0,-2-5 0 16,0 2 0-16,2-5 0 15,-1 0-1152-15,2-1-192 0,2-8-16 0,4-3-7696 16,3-4-1536-16</inkml:trace>
  <inkml:trace contextRef="#ctx0" brushRef="#br0" timeOffset="25017.36">24826 14101 4607 0,'0'0'400'0,"0"0"-400"0,-2-8 0 0,-1 0 0 15,3 8 3040-15,-1-9 528 0,-2-1 96 0,3 10 32 16,-5-7-2000-16,5 7-400 0,0 0-80 0,-6-5 0 15,-3-3-400-15,3 3-80 0,6 5-16 0,0 0 0 16,-12 5-160-16,3 1-48 0,-1-1 0 0,3 3 0 16,-4 3-192-16,5 3-64 0,0-2 0 0,-1 2 0 0,4 0 96 0,0 2 16 15,-1 2 0-15,4-3 0 16,4-2 16-16,1 2 0 0,0 2 0 0,3-3 0 0,2 0 0 0,0-3 16 16,0 2 0-16,0-2 0 0,1 1-112 15,-2-1-32-15,-2 2 0 0,0-3 0 0,-4 2-128 0,0-3-128 16,-3 1 144-16,0 1-144 0,-4-2 160 0,-1 3-160 15,-1-2 160-15,-2 1-160 0,-2 2 192 0,-2-4-48 16,1 2-16-16,0-3 0 0,-1 2-128 0,1-4 0 16,-1-1 0-16,1 1 0 15,-2-3-1024-15,2-1-304 0,-1-2-48 0,2-2-12240 0</inkml:trace>
  <inkml:trace contextRef="#ctx0" brushRef="#br0" timeOffset="25252.1">25681 13549 4607 0,'0'0'400'0,"0"0"-400"0,-8-1 0 0,-1 2 0 15,-1 8 4656-15,-2-1 848 0,1 6 160 0,-6 3 32 16,-3 4-3872-16,1 7-784 0,-4 5-144 0,3 5-48 15,-1 2-240-15,1 2-48 0,0 4-16 0,2 2 0 16,3 1-192-16,-1-1-32 0,1 0-16 0,3-1 0 16,-1 3-1008-16,3-4-192 15,2-7-32-15,4-2-16 0,2-3-624 0,2-8-128 0</inkml:trace>
  <inkml:trace contextRef="#ctx0" brushRef="#br0" timeOffset="25695.97">25393 14136 7359 0,'0'0'320'0,"0"0"80"0,0 0-400 0,0 0 0 16,0 0 0-16,0 0 0 0,0 0 2848 0,0 0 480 16,0 0 112-16,14-4 16 0,1 2-1888 0,2 2-368 15,0-1-80-15,3-2-16 0,0-2-288 0,2 4-64 16,-1-1-16-16,1 1 0 0,0 0-448 0,-1-2-96 16,1 2 0-16,-2 0-16 0,-1 0-32 0,-1-2 0 15,-3-1 0-15,-1 2 0 0,-2-1-144 0,-12 3 0 16,9 3 144-16,-9-3-144 0,0 0 416 0,0 0 16 15,0 0 0-15,1 10 0 0,-4-3 192 0,-2 5 32 16,-5-4 16-16,1 3 0 0,-1 4-272 0,-1-1-48 16,-3-1-16-16,0 0 0 0,2-1-80 0,-2-2-32 0,3 2 0 0,2-3 0 15,3-2 32-15,6-7 16 16,0 0 0-16,0 0 0 0,0 0-64 0,0 0-16 0,0 0 0 0,10 4 0 16,2-2-64-16,0-4 0 15,1 0-128-15,-1-1 192 0,1-3-192 0,0 1 144 16,-1 1-144-16,0-1 128 0,-2-3-128 0,-1 3 0 0,-9 5 0 0,9-2 128 15,-9 2-128-15,7-8 0 0,-7 8 0 0,0 0 0 16,0 0 0-16,0 0 0 0,7-6 128 0,-7 6-128 16,0 0 0-16,0 0 0 0,0 0 0 0,0 0-176 15,0 0-96-15,0 0-32 0,0 0 0 0,0 0 0 16,0 0-160-16,0 0-48 0,0 0 0 0,0 0 0 16,0 0-208-16,0 0-48 0,0 0-16 0,0 0 0 15,0 0-16-15,0 0 0 0,0 0 0 0,0 0 0 16,0 0-336-16,0 0-64 0,0 0-16 0,0 0-6176 15,6-5-1248-15</inkml:trace>
  <inkml:trace contextRef="#ctx0" brushRef="#br0" timeOffset="26018.42">25744 14174 7359 0,'0'0'656'0,"0"0"-528"16,0 0-128-16,0 0 0 0,0 0 1760 0,0 0 320 15,0 0 64-15,12-3 16 0,-4-1-784 0,0 0-160 16,1-2-16-16,0 0-16 0,0 0-176 0,2-3-48 15,1 2 0-15,0-5 0 0,0 3-128 0,0-2-16 16,1-2-16-16,0 3 0 0,0-3-240 0,-3 2-48 16,-1 1-16-16,-2-2 0 0,-3 2-112 0,1 0-32 15,-4 3 0-15,-1 0 0 0,-1 1 176 0,-3 0 48 16,-4 3 0-16,-1 3 0 0,-2 2-80 0,0 3-16 16,-2 2 0-16,-6 9 0 0,1 3-336 0,1 3-144 15,-1 2 128-15,1-1-128 0,2-2 0 0,2 1 128 0,1 1-128 16,3-3 0-16,1-1 176 0,4-2-48 0,3-2-128 0,2 0 192 15,2-4-64-15,2 0-128 0,4-3 176 0,4-1-176 16,1-3 224-16,-3-3-64 0,3-1-16 0,1 0 0 16,4 0-144-16,2-1-144 0,1-4 144 0,3-3-208 15,-1 2-1776-15,2-3-336 0,2 3-80 0,14-8-10208 16</inkml:trace>
  <inkml:trace contextRef="#ctx0" brushRef="#br0" timeOffset="26335.42">26390 13976 21183 0,'0'0'1888'0,"-5"-4"-1504"15,0 3-384-15,-4 1 0 0,1 1 960 0,-5 3 112 16,1 1 16-16,-2 2 16 0,0-1-240 0,-3 5-48 16,1 1-16-16,0-1 0 0,1 4-160 0,2 1-48 15,1 1 0-15,2-3 0 0,2-3-176 0,3 0-32 16,1-1-16-16,4 2 0 0,3-3-176 0,-3-9-48 15,0 0 0-15,11 3 0 0,0 0 48 0,1-3 0 16,1 0 0-16,1-4 0 0,1-1 224 0,0-1 48 16,2-1 16-16,-7 0 0 0,1-1-96 0,1-1 0 15,-2 3-16-15,0 2 0 0,-1-4-192 0,0 5-48 16,-2 0 0-16,-7 3 0 0,8 3-128 0,0 4 0 16,-2 1 0-16,0 5 0 0,0-1 0 0,-1 4 0 0,1 1 0 0,2 0 0 15,-1-2 0-15,1 0 0 0,-1 1 0 0,4-5 0 31,-2-1-1472-31,3 0-288 0,1-3-48 0,9-2-12448 0</inkml:trace>
  <inkml:trace contextRef="#ctx0" brushRef="#br0" timeOffset="26802.48">27460 13887 16415 0,'0'0'720'0,"-4"-5"160"0,0 0-704 0,-1-3-176 16,-1 2 0-16,-3 2 0 0,2-5 672 0,-7 3 96 15,-2 1 32-15,0 0 0 0,-3 2 80 0,-3 3 16 16,-2 3 0-16,-3 6 0 0,-2 1-208 0,-2 5-48 15,-2 3 0-15,0 2 0 0,0 4 96 0,5-1 16 16,3 1 0-16,2 3 0 0,5-2-144 0,7 2-32 16,2-5 0-16,8-3 0 0,4-3-320 0,6 0-80 15,4-6-16-15,5 0 0 0,3-6-160 0,6-6 128 16,5-3-128-16,4-7 128 0,6-5 128 0,-1-6 32 16,4-7 0-16,-15 7 0 0,4-5-48 0,-1-1-16 0,2-4 0 0,-1-3 0 15,0-1-48-15,-1-1-16 0,-2 0 0 0,0-4 0 16,-2-1 64-16,-1-6 16 0,0 0 0 15,-3-6 0-15,-2-4-112 0,-2-1 0 0,-5 1-128 0,-2 12 192 16,-1 7-192-16,-4 9 0 0,-3 6 0 0,-2 6 0 16,-2 7 0-16,-3 5 0 0,-5 7 0 0,-1 7 0 15,-3 5 0-15,-2 9 128 0,-5 8-128 0,-1 7 0 16,0 5 0-16,-1 6 0 0,-1 2 0 0,0 6 0 16,-1 5 0-16,1 6-192 0,1 2 192 0,4 0-208 15,3-3-1984-15,6-4-400 0,6-4-80 0</inkml:trace>
  <inkml:trace contextRef="#ctx0" brushRef="#br0" timeOffset="27569.37">28844 13792 14735 0,'-6'-3'1312'15,"-3"-1"-1056"-15,-1 1-256 0,-2 1 0 0,1 2 1680 0,-2 5 288 16,-2 0 48-16,-1 7 16 0,-2-3-992 0,0 5-192 16,0 2-32-16,0 2-16 0,2 1-160 0,2 2-48 15,0-4 0-15,5 2 0 0,1 0-240 0,6 1-48 16,2-4-16-16,4 3 0 0,2-1-96 0,4-4 0 15,3-5-16-15,0 2 0 0,2 1-48 0,3-6-128 16,1-1 192-16,1-2-64 0,0-5 224 0,2 0 32 16,-3-2 16-16,0 1 0 0,0-7 0 0,-4 3 0 15,-3-3 0-15,-2 2 0 0,-1-2-224 0,-3 2-48 16,-6 8-128-16,3-9 192 0,-3 9-64 0,-4-10 0 0,-2-3-128 0,-2 6 192 16,-2-2-192-16,0 4 144 0,-2 1-144 0,0-2 128 15,-1-1-128-15,0 3 0 0,2-2 0 0,1 2 0 0,2 2-320 0,8 2 16 16,-9-3 0-16,9 3 0 15,0 0-240-15,0 0-48 0,0 0-16 0,0 0 0 16,0 0 96-16,9-4 32 0,1 3 0 0,2 0 0 16,1-3-224-16,1 3-64 0,2-1 0 0,0 1 0 15,2 1-528-15,0 0-112 0,0-1-32 0,-3 1 0 16,-1 0 16-16,0 0 0 0,-1-1 0 0,-1-1 0 16,0 2 784-16,-1 0 176 0,-1 0 16 0,1-1 16 0,-11 1 624 0,12-2 128 15,-2-4 32-15,4 3 0 0,-2-1 416 0,-2 1 96 16,-1-4 16-16,0 0 0 0,2 2-208 0,2-2-32 15,1 0-16-15,4 2 0 0,1-4-176 0,1 0-16 16,2-5-16-16,3-1 0 0,4-1 384 0,2-2 80 16,-1-1 16-16,5-3 0 0,-2 1 128 0,-9 1 48 0,1-5 0 0,3 0 0 15,-2-5-480-15,2 0-80 16,3-2-32-16,3-5 0 0,0 2-336 0,1-5-144 16,1 1 128-16,-2 1-128 0,1 0 0 0,-4 1 0 0,0 0 128 0,-3 1-128 15,-4 2 0-15,-1 1 0 0,-4 1 0 0,-1 4 128 16,-4 0-128-16,0 7 0 0,-4 2 0 15,-1 6 0-15,-3 4 144 0,-2 3-144 0,-4 6 160 0,0 0-160 16,-3 12 0-16,-2 7 128 0,-2 5-128 0,-3 7 0 16,-3 6 0-16,-2 9 0 0,-4 6 0 0,-6 10 0 15,0 10 0-15,-7 11 128 0,-3 5-128 0,-4 7 0 16,3 9 144-16,-4 4-144 0,0 3 128 0,-11 40-128 16,9-21 128-16,9-16-128 0,6-12 0 0,4-13 128 15,4-13-640-15,3-10-128 16,3-10-16-16,1-9-16 0,3-7-1680 0,-1-12-336 0,1-6-64 0</inkml:trace>
  <inkml:trace contextRef="#ctx0" brushRef="#br0" timeOffset="27691.36">29326 14435 21183 0,'14'-17'1888'0,"4"0"-1504"16,1-1-384-16,5 1 0 0,4 1 1920 0,-6 7 304 16,3-4 64-16,4 2 16 0,3 1-1408 0,4-3-256 15,2 0-64-15,4 4-16 0,4-2-336 0,1 4-64 16,1 0-16-16,-1 2-9552 15,-4 1-1920-15</inkml:trace>
  <inkml:trace contextRef="#ctx0" brushRef="#br0" timeOffset="28286.21">22503 15346 3679 0,'0'0'320'0,"0"0"-320"0,5 9 0 0,-1 1 0 16,-2 3 3472-16,-1 2 624 15,-2 6 128-15,0 2 32 0,0 4-2240 0,-1 1-448 0,-1 4-96 0,-1 4 0 16,-1-1-480-16,-3 2-96 0,-2 3 0 0,0 3-16 16,-2-2-240-16,1-2-64 0,-1 0 0 0,1 0 0 15,-1-4-272-15,1-4-64 0,0-3-16 0,0-4 0 16,1-3-224-16,3-2 0 0,0-5 0 0,3-2 0 16,4-12-2256-1,0 0-400-15</inkml:trace>
  <inkml:trace contextRef="#ctx0" brushRef="#br0" timeOffset="28586.55">23320 15622 23775 0,'-14'8'1056'0,"1"-3"224"0,-3 8-1024 15,-2-2-256-15,-1 5 0 0,0 2 0 0,-1 1 704 0,-3 4 80 16,2-1 32-16,0 1 0 0,-1-2-16 0,3 2 0 15,1-1 0-15,6-3 0 0,1-3-144 0,8 0-16 16,4-4-16-16,5 1 0 0,8-1-272 0,1-7-48 16,7-2-16-16,3-1 0 0,2-4-48 0,4-1-16 15,3-2 0-15,0-7 0 0,-1-2 16 0,0 1 0 16,-1-3 0-16,-1-1 0 0,-3 1 16 0,-4-1 0 16,-4-1 0-16,-2 2 0 0,-4 1 0 0,-4 1 0 15,-4 0 0-15,-4 1 0 0,-5 0-64 0,-3 4-16 16,-4-1 0-16,-4 3 0 15,-3-5-480-15,1 7-80 0,-2-1-32 0,3 1 0 16,-1 1-2384-16,4 1-464 0</inkml:trace>
  <inkml:trace contextRef="#ctx0" brushRef="#br0" timeOffset="28904.06">24238 15599 12895 0,'0'0'1152'16,"0"0"-928"-16,6-4-224 0,-6 4 0 0,0 0 1264 0,9-7 208 16,-9 7 32-16,6-7 16 0,-1 1-544 0,-5 6-96 15,0 0-32-15,0 0 0 0,2-13 160 0,-4 6 16 16,1-2 16-16,-1 4 0 0,-3 1-144 0,-2-1-16 16,-2 0-16-16,-1 2 0 0,-1 2-240 0,-2 2-48 15,-3 3-16-15,-2 2 0 0,-1 3-224 0,-2 3-32 16,-2 2-16-16,-1 4 0 0,-1-1-48 0,1 2-16 15,0-1 0-15,2 5 0 0,4-1 32 0,4 1 0 16,4-2 0-16,0 2 0 0,5-3-256 0,3-1 144 16,2 0-144-16,4-1 128 0,3-4-128 0,2-2 0 15,2-1 0-15,2 1 0 0,-1-7 0 0,4 0-192 16,-1-1 0-16,5-2 16 16,1-4-1792-16,0-2-352 0,-2-1-80 0</inkml:trace>
  <inkml:trace contextRef="#ctx0" brushRef="#br0" timeOffset="29337.27">24894 15579 16575 0,'-10'-6'1472'0,"-3"-1"-1168"15,-1 5-304-15,-3 0 0 0,2 4 1152 0,-1 1 192 16,-1 8 16-16,-1-1 16 0,0 4-368 0,-1 1-80 16,-1 2-16-16,0 2 0 0,1 0-336 0,1 1-64 15,4-1 0-15,4 3-16 0,2-7-32 0,4 0 0 16,4-2 0-16,4 0 0 0,2-6-32 0,6 0-16 15,1-2 0-15,4-4 0 0,4-4-96 0,0-3 0 16,2-2-16-16,0-4 0 0,1-2 64 0,0 0 16 16,2-3 0-16,-3-2 0 0,-6-2-128 0,-1 3 0 15,-2 4-16-15,-3 1 0 0,-2 2-32 0,-3 4 0 16,-6 7 0-16,0 0 0 0,0 0 0 0,0 0 0 16,0 0 0-16,-1 12 0 0,-3 0-80 0,-1 6-128 15,0 3 176-15,1-1-176 0,1-5 0 0,1 0 0 16,4-1 0-16,3 0 0 15,3-5-1456-15,5 1-288 0,1-4-64 0,4-4-7424 16,2-3-1488-16</inkml:trace>
  <inkml:trace contextRef="#ctx0" brushRef="#br0" timeOffset="29554.59">25721 15032 25167 0,'-26'28'1104'0,"8"-5"240"0,-4 8-1072 0,0 2-272 0,1 2 0 0,-1 6 0 0,-1 7 704 0,2-2 64 16,0 4 32-16,4-1 0 0,0-3-400 0,2 1-80 15,3 0 0-15,4-5-16 0,0-1-496 0,4-5-80 16,2-5-32-16,0-4 0 16,2-6-1552-16,2-3-320 0,0-8-64 0,-2-10-16 0</inkml:trace>
  <inkml:trace contextRef="#ctx0" brushRef="#br0" timeOffset="29679.88">25421 15417 23951 0,'0'0'2128'0,"9"-1"-1696"16,3-4-432-16,2 0 0 0,1 1 768 0,4 2 80 16,2-2 16-16,5-1 0 0,1 0-512 0,3 1-96 15,1-1-32-15,0 0 0 16,1 0-992-16,-1 1-208 0</inkml:trace>
  <inkml:trace contextRef="#ctx0" brushRef="#br0" timeOffset="29962.66">26380 15381 25743 0,'-17'6'1136'0,"8"5"240"0,-3 3-1104 0,0 4-272 16,-4 3 0-16,-2 1 0 0,-3 8 1232 0,-1-2 192 16,0 2 48-16,-1 1 0 0,0-7-576 0,3 1-128 15,-1 2 0-15,6-6-16 0,4-1-528 0,4-3-96 16,0 0-128-16,3-3 176 15,4-1-1456-15,0-13-272 0,11 6-64 0,2-4-7504 16,5-3-1504-16</inkml:trace>
  <inkml:trace contextRef="#ctx0" brushRef="#br0" timeOffset="30621.55">26722 15433 19119 0,'0'0'832'0,"0"0"192"0,0 0-816 0,-9 4-208 15,-1 1 0-15,-2 4 0 0,-2-2 1088 0,3 5 160 0,-5-2 32 0,4 2 16 16,-2 2-224-16,0 4-48 0,0 0-16 0,2-1 0 16,2-3-160-16,3-2-16 0,0 0-16 0,3 0 0 15,4-4-176-15,0-8-48 0,8 6 0 0,1 1 0 16,2-5-192-16,3-2-32 0,0-2-16 0,2-2 0 15,4-1 32-15,-2-2 16 0,-1 1 0 0,-3-5 0 16,2 1-144-16,-2-1-16 0,-3-1-16 0,-2 0 0 16,-1 2-80-16,-5-3-16 0,4 3 0 0,-2-1 0 0,-3 2-128 15,-2 9 0-15,3-10 0 0,-2 1 128 0,-1 9-128 0,0 0 0 16,3-9 0-16,-3 9 128 0,4-10-336 0,-4 10-80 16,0 0-16-16,6-8 0 15,3-1-304-15,0 4-64 0,1 1-16 0,0-1 0 16,0-1-176-16,0 1-32 0,3 1-16 0,0-2 0 15,0-1 144-15,1 3 16 0,0-1 16 0,1-1 0 16,0 1 0-16,-1-4 0 0,-3 0 0 0,1 4 0 16,1-1 240-16,-1 2 48 0,0 0 16 0,-1 0 0 0,1-2 432 0,-3 3 0 15,-9 3 0-15,12-1 0 0,0 0 192 0,-2 1 128 16,-10 0 32-16,11 1 0 0,-1 2 208 0,1 0 32 16,-1 4 16-16,-1-2 0 0,-2 4-128 0,1-2-32 15,-2 4 0-15,1-3 0 0,-1 5-80 0,0-1-32 16,-2 2 0-16,1 1 0 0,2 0-16 0,-2 2 0 15,-3-3 0-15,0-2 0 0,-4 4 32 0,2-2 0 16,-1-1 0-16,0-2 0 0,1-11-48 0,-3 10-16 16,3-10 0-16,0 0 0 0,0 0 48 0,0 0 16 15,0 0 0-15,0 0 0 0,0 0 112 0,0 0 32 16,9-14 0-16,3 2 0 0,0 1-240 0,1-3-32 0,-2 0-16 16,2 3 0-16,1-2-208 0,1-1 0 0,2 1 0 0,-3 4 0 15,1-1 0-15,-1 4 0 0,-1 3 0 0,-2 2 0 16,-1 1 0-16,-1 4 0 0,0 3 0 0,0 6 0 15,0 4 0-15,0 0 0 0,-2 4 0 0,1-1 0 16,-2 0 0-16,1 3 0 0,-1-1 0 0,4-4 0 16,-1-1-240-16,0 0-32 0,0-4-16 0,4-4-10336 15,-1 1-2080-15</inkml:trace>
  <inkml:trace contextRef="#ctx0" brushRef="#br0" timeOffset="31322.36">28942 15416 4607 0,'-9'3'400'0,"-2"1"-400"0,-2 2 0 0,-1 0 0 15,-1 3 3376-15,0 3 592 0,-3 2 112 0,0 0 16 16,-2 1-2688-16,1 3-560 0,2-1-96 0,2 5-32 16,0-2-48-16,3-2-16 0,5-4 0 0,2-1 0 15,2 1 80-15,3 0 16 0,0-14 0 0,6 13 0 16,2-3-112-16,2 0-32 0,2-5 0 0,0-1 0 0,2-6-112 0,-1 1-32 16,1-1 0-16,-1 0 0 0,-2-5-16 0,-1-2-16 15,0-1 0-15,-1 1 0 0,-1-3-240 0,0 3-64 16,0-3 0-16,-2 0 0 0,-1 2-128 0,0-1 0 15,1 3 144-15,-6 8-144 0,8-10 0 0,-1 6 0 16,2-1 0-16,-9 5 0 0,13-1 0 0,0 1 0 16,1-3 0-16,2 2-128 0,3 0 128 0,4-3 0 15,3-1 0-15,4-4 0 0,1 0 0 0,7-4-128 16,-1-2 128-16,2-4 0 0,2-4 0 0,-4-4 0 16,-3 1 0-16,-1-5 0 0,-1 2 0 0,-4 0 144 15,-4-2-144-15,-3 2 160 0,0-3-160 0,-5-2 128 16,-2 0-128-16,-2-1 128 0,-6 1-128 0,-1 3 192 15,-1 5-192-15,-2 5 192 0,-3 5-192 0,-1 4 0 16,2 12 0-16,-9-2 0 0,-3 6 0 0,0 8 128 16,-5 10-128-16,-2 10 0 0,-3 8 0 0,0 7 0 15,-3 7 0-15,1 3 0 0,-5 9 0 0,2 4 0 16,-3 5 0-16,1 1 0 0,-2 4 0 0,3 0 0 16,1 3 128-16,4-8-128 0,2-5 0 0,4-9 0 0,3-6 0 15,3-8-176 1,1-8-464-16,6-6-112 0,-1-4-16 0,0-8-8752 0,0-7-1744 0</inkml:trace>
  <inkml:trace contextRef="#ctx0" brushRef="#br0" timeOffset="31444.5">29077 15897 19007 0,'0'0'832'0,"11"0"192"0,2-2-832 0,4-1-192 15,2 0 0-15,2 0 0 0,3 0 160 0,3 0-16 16,5-1 0-16,0-5-8736 15</inkml:trace>
  <inkml:trace contextRef="#ctx0" brushRef="#br0" timeOffset="31972.31">30374 15236 19343 0,'0'0'848'0,"0"0"192"0,0 0-832 0,0 0-208 15,0 0 0-15,0 0 0 0,0 0 1792 0,-2 10 320 0,0 5 64 0,-2 2 16 16,-5 0-1136-16,0 6-224 0,-5 5-64 0,1 4 0 16,-2-1-16-16,0-2-16 15,-2-3 0-15,2 0 0 0,0 1-256 0,1-1-48 16,1-3-16-16,2-2 0 0,1-6-272 0,2-3-144 15,2 0 160-15,6-12-160 0,0 0 320 0,0 0-48 0,0 0 0 0,0 0 0 16,0 0 160-16,10-12 16 16,1 0 16-16,3-3 0 0,1-3-144 0,2 0-48 0,1-1 0 0,0 0 0 0,-1 2-272 0,2 1 0 15,0-2 0-15,2 3 0 16,-1-2 0-16,-2 4 0 0,-3 1 0 0,2 5 0 16,-2 2 0-16,0 2 0 0,-2 1 0 0,-2 1 0 15,0 1 0-15,-3 4-144 0,-8-4 144 0,7 12 0 0,-3 2-176 0,-2 3 176 16,-1 0-208-16,-1-2 80 0,0-3 128 0,-2 2-208 15,-3 0 80-15,0 0 128 0,-2-3-176 0,2-1 176 16,5-10-128-16,0 0 128 0,0 0 0 0,0 0 0 16,0 0 0-16,0 0-128 0,0 0 128 0,7-9 0 15,-1 1 0-15,2-2-128 0,1 0 128 0,-1-2 0 16,5 5 0-16,-4-3 0 0,1 2 0 0,0-2 0 16,2 6 0-16,-2 2 0 0,-10 2 0 0,11 1 0 15,1 1 0-15,-12-2-128 0,9 12 128 0,-2-2 0 16,0 5 0-16,-2 0-128 0,0 3-208 0,-1-1-48 15,0-1 0-15,1 0 0 16,-2-4-1664-16,1 1-320 0,0-2-80 0,-4-11-10624 0</inkml:trace>
  <inkml:trace contextRef="#ctx0" brushRef="#br0" timeOffset="32306.01">31140 15312 15663 0,'0'0'688'0,"-1"-6"144"0,1 6-656 0,-2-7-176 0,0 1 0 0,-2 1 0 16,4 5 2144-16,-8-1 400 0,-2 4 80 0,0 1 0 15,-1 4-1456-15,-3 3-288 0,-3 4-64 0,2 2-16 16,0 0-176-16,-1 2-48 0,1 0 0 0,2 1 0 16,3-1 0-16,3-2 0 0,0-2 0 0,5 0 0 0,1-3-320 0,3-1-64 15,2 0 0-15,2-4-16 0,-6-7 48 0,12 4 16 16,-1-2 0-16,2-3 0 0,2-4 144 0,-1 1 16 15,0-2 16-15,-4 1 0 0,0-1-80 0,2 1-16 16,-2-2 0-16,4-1 0 0,-1 0-320 0,-3 5 128 16,-10 3-128-16,0 0 0 0,0 0 0 0,11 1 0 15,-11-1 0-15,8 8 0 0,-8-8 0 0,5 15 128 16,-1 3-128-16,0-1 0 0,-2 1 0 0,5 0 0 16,-2 0 0-16,2-3 0 0,0-2-192 0,1-1-96 15,4-4-32-15,1 2 0 16,1-5-2112-16,1 0-448 0,3-3-64 0</inkml:trace>
  <inkml:trace contextRef="#ctx0" brushRef="#br0" timeOffset="32690.73">31807 15109 20271 0,'-3'-5'1792'0,"-1"2"-1424"0,4 3-368 0,-7-3 0 15,0 2 2064-15,-2 1 352 0,0 1 64 0,-2 3 16 16,-2 4-1392-16,-1-1-272 0,-1 5-48 0,-8 4-16 16,2 2-128-16,1 0-48 0,5 2 0 0,2-2 0 15,4-4-176-15,3-1-32 0,2 2-16 0,3-1 0 16,2-2-224-16,4-2-144 0,1 4 192 0,2-7-192 16,1 3 0-16,4-2 0 0,1 1 0 0,3-3 0 0,4 3 0 0,2-4 0 15,1 2 0-15,1 2 0 0,1-3 0 16,-1 7 0-16,-1-4 0 0,-2 2 0 0,-2 2 0 0,-5-3 0 15,1 1 0-15,-6 3 0 0,-3-2 0 0,-4 2 128 16,-6 2-128-16,-2 0 0 0,-2 1 368 0,-3 0-48 16,-7 1 0-16,-2-3 0 0,-3-2 112 0,-2-2 16 15,3 3 0-15,-5-5 0 0,0 1-256 0,-10 4-32 16,7-9-16-16,5 1 0 0,4 2-272 0,3-5-64 16,1-3-16-16,6-2 0 15,0 1-2080-15,10 1-400 0,0 0-96 0,0 0-11520 0</inkml:trace>
  <inkml:trace contextRef="#ctx0" brushRef="#br0" timeOffset="33022.6">32757 15191 31439 0,'-5'-10'1392'0,"5"10"288"0,-4-10-1344 0,4 10-336 0,-10-4 0 0,-2 3 0 15,0 0 528-15,-2 2 48 0,-4 0 0 0,0 4 0 16,-1 2-240-16,-1-1-32 0,-3-1-16 0,-1 5 0 16,0-1 32-16,2 2 16 0,2-3 0 0,2 2 0 15,0-3-80-15,5 3-32 0,3-3 0 0,5 2 0 16,0-1 80-16,2 3 16 0,1 0 0 0,4 3 0 16,1 2-96-16,2 4-16 0,0 6 0 0,1 0 0 0,2 6-208 15,1 4 128-15,-3-1-128 0,2 2 0 16,-2 0 0-16,1-1 128 0,-2-2-128 0,0 11 0 0,-1-7 0 0,-3-9 0 15,-4-4 0-15,0-3 0 0,-6-2 144 0,0-2-144 16,-5 0 128-16,-1-4-128 0,-5-3 240 0,-2-1-48 16,-5-1 0-16,10-4 0 0,-2-1 32 0,-2-2 0 15,-3-1 0-15,-2-1 0 16,-1-3-1088-16,-1-2-224 0,2-2-32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5T15:40:25.63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2030 5255 3679 0,'0'0'320'0,"0"0"-320"0,0 0 0 0,0 0 0 15,0 0 2240-15,-9-2 384 0,-2 0 80 0,-1 1 16 16,-1 1-1312-16,0 0-256 0,0-1-48 0,-5 1-16 15,-2 1 80-15,2 2 16 0,-4-2 0 0,-1 3 0 16,-3-2-144-16,12 0-16 0,-4-1-16 0,-1 0 0 16,-3 3-352-16,-1 1-64 0,0 3-16 0,1-1 0 0,-6 5-192 0,-21 7-32 15,9-1-16-15,5-2 0 0,7 2-64 0,2-4-16 16,3-5 0-16,5 4 0 0,5-5-128 0,4 1-128 16,9-9 192-16,-3 9-192 0,3-9 128 0,0 0-128 15,6 12 0-15,7-1 0 0,2-3 192 0,3 1-64 16,2-3 0-16,5 3-128 0,3 0 320 0,3 2-32 15,-2 1-16-15,-1 2 0 0,-1 1-128 0,0 0-16 16,-1 3-128-16,-2 1 192 0,-5 1-192 0,-2 2 176 16,-3 5-176-16,-3-3 160 0,0 4-32 0,-5-3-128 15,-4 2 192-15,-4 1-64 0,-3 1 416 0,-4-2 80 16,-4 3 16-16,-2-2 0 0,-3 0 112 0,-3 3 16 16,-4-5 16-16,-3 5 0 0,-1-4-160 0,-3-1-48 15,-3-4 0-15,-1-1 0 0,-1 0-224 0,2-3-48 16,-1-3-16-16,1-2 0 0,-1-2-288 0,4-5 128 15,3-2-128-15,5-1 0 0,3-6 0 0,6-2-256 0,4-6 32 0,3-5 0 32,4-4-2240-32,7-4-448 0,3-5-96 0</inkml:trace>
  <inkml:trace contextRef="#ctx0" brushRef="#br0" timeOffset="283.83">2392 5011 23151 0,'-10'-12'1024'0,"5"6"208"16,0-1-976-16,5 7-256 0,0 0 0 0,-12 1 0 0,4 5 1136 0,-4 6 176 16,1 6 32-16,-2 7 16 0,-2 0-288 0,1 9-64 15,0 4-16-15,4 6 0 0,-2 3-160 0,2 5-48 16,1 4 0-16,0 3 0 0,2-2-272 0,0 5-64 15,2 2-16-15,1 2 0 0,-2-6-432 0,1-4 0 16,4-4 128-16,-1-4-128 16,2-9-800-16,2-6-192 0,-1-7-32 0,1-6-16 15,2-3-1008-15,0-6-208 0,-4-11-48 0,0 0-9744 0</inkml:trace>
  <inkml:trace contextRef="#ctx0" brushRef="#br0" timeOffset="467.65">2105 5572 19343 0,'0'0'848'0,"15"4"192"0,0-3-832 0,3 1-208 16,4 0 0-16,2 0 0 0,4 1 1184 0,-5 1 192 16,-2-2 32-16,2 1 16 0,2-1-352 0,-1-1-80 0,0 1-16 0,3-2 0 15,0-2-688-15,1 1-144 0,0-1-16 0,-1 0-128 31,0 1-1088-31,-4 0-336 0,-2 0-64 0</inkml:trace>
  <inkml:trace contextRef="#ctx0" brushRef="#br0" timeOffset="784.25">2692 5717 20959 0,'0'0'928'0,"14"2"192"0,1-2-896 0,3 0-224 16,3 0 0-16,0-1 0 0,-2-2 1184 0,2 0 192 15,-1 0 32-15,0-1 16 0,2-3-384 0,-2 0-80 16,-1-3 0-16,-1 2-16 0,0-3-240 0,-2 1-32 16,1-3-16-16,-3 0 0 0,-4-1-192 0,-4 3-32 15,-3-4-16-15,-3 2 0 0,-1 2-64 0,-4-1-16 16,-6 7 0-16,-3 0 0 0,2 2-80 0,-6 5 0 16,-1 3-16-16,-3 2 0 0,2 7-80 0,-3 3-16 15,0 1 0-15,2 3 0 0,-4 2 48 0,4 4 16 16,1 0 0-16,2 1 0 0,2-3 128 0,5 2 32 15,3-3 0-15,5-1 0 0,1-4-208 0,5-1-32 16,6-3-128-16,0 0 192 0,1-2-192 0,4-6 0 16,4 1 0-16,3-4 0 15,2-3-288-15,3-1-96 0,0-2-32 0,2-2 0 16,3-5-2384-16,3 1-464 0,5-3-112 0</inkml:trace>
  <inkml:trace contextRef="#ctx0" brushRef="#br0" timeOffset="1119.63">3562 5531 17503 0,'-8'13'768'0,"4"-2"176"0,2 6-752 0,-3 4-192 0,-3 7 0 0,-1 2 0 15,-1-2 1968-15,-2 5 352 0,-1 2 80 0,-3 1 16 16,1-1-640-16,-2 3-128 0,1 2-32 0,-2 3 0 16,-2-1-464-16,2 3-112 0,0-2-16 0,-2-3 0 0,1-3-384 0,2-5-96 15,6-8-16-15,1-2 0 0,2-9-320 0,4-5-64 16,4-8-16-16,0 0 0 0,0 0 128 0,4-16 32 15,6-4 0-15,2-6 0 0,2-3 112 0,2-7 32 16,1-2 0-16,2-4 0 0,2 0-240 0,2 0-32 16,1 0-16-16,1 4 0 0,0 1-144 0,3 4 0 15,2 5 0-15,-2 2 0 0,0 4 0 0,0 4 0 16,-1 2 0-16,-3 6 0 0,-2 3 0 0,-4 6 0 16,-6 4 0-16,-2 4 0 0,-2 2 0 0,-4 5 0 15,-5 0 0-15,-3 4 128 0,-4 2-128 0,-5 0 192 16,0 2-192-16,-7 1 192 0,-4-1-192 0,1-3 0 15,-2-3-160-15,-2-3 160 16,-1-2-1344-16,2-3-160 0,1-4-32 0,5-8-9792 16,2-2-1936-16</inkml:trace>
  <inkml:trace contextRef="#ctx0" brushRef="#br0" timeOffset="1717.66">4898 5203 20271 0,'0'0'896'0,"-11"7"192"0,3 1-880 0,0 1-208 16,8-9 0-16,0 0 0 0,-5 5 1712 0,5-5 288 15,0 0 64-15,0 0 16 0,0 0-672 0,0 0-128 16,4-14-16-16,1 0-16 0,1-7-320 0,2-2-64 16,4-2-16-16,2-7 0 0,3-4-368 0,1 2-80 15,2 1-16-15,3 0 0 0,0-2-176 0,1 6-32 16,-2-4-16-16,-1 5 0 0,1 3 64 0,-3 1 16 16,-4 2 0-16,0 5 0 0,-2 5-112 0,-3 2-128 15,-1 6 176-15,-9 4-176 0,9 6 176 0,-3 9-176 16,0 7 160-16,-4 7-160 0,-1 6 144 0,-1 8-144 15,-2 6 128-15,-3 10-128 0,-3 8 0 0,-1 4 128 16,-2 3-128-16,-3 6 0 0,-1 0 192 0,-3 3-64 0,-3-4 0 0,1-4 0 16,-2-4-128-16,1-4-176 0,-1-1 48 0,3-2 0 31,0-6-320-31,0-4-48 0,1-3-16 0,3-10 0 0,4-2-1920 16,-3-8-384-16,-2-6-64 0,2-8-10768 0</inkml:trace>
  <inkml:trace contextRef="#ctx0" brushRef="#br0" timeOffset="1851.54">4737 6012 22511 0,'0'0'992'0,"0"0"224"0,0 0-976 0,0 0-240 16,13 2 0-16,-1 1 0 0,0-2 1472 0,1 3 240 15,1 0 48-15,5-2 16 0,3 2-496 0,1-3-112 16,1 2-16-16,4-3 0 0,3-2-416 0,6 1-96 16,3 1 0-16,4-1-16 0,3 0-256 0,0-2-48 15,0-2-16-15,-3 1 0 0,-6-1-304 0,1 1 0 16,-2-3 0-16,0 0-10784 15,-3 1-2144-15</inkml:trace>
  <inkml:trace contextRef="#ctx0" brushRef="#br0" timeOffset="2335.5">8156 5007 11967 0,'2'-15'1072'0,"-1"-3"-864"15,-1-2-208-15,-1-4 0 0,-1 0 1872 0,-2-4 336 16,-1 1 64-16,-3-3 16 0,-1-1-880 0,0 4-192 16,-1 1-16-16,0 5-16 0,0 5-160 0,0 4-16 15,-2 2-16-15,-1 8 0 0,-1 3 16 0,-1 5 0 16,-1 6 0-16,-2 8 0 0,-4 11-224 0,2 2-32 15,1 3-16-15,-3 6 0 0,3 8-272 0,-2 6-48 16,-1 6-16-16,-1 3 0 0,-2 4-208 0,-3 2-64 16,-2 5 0-16,1-2 0 0,0-3-128 0,0-4 128 15,1-2-128-15,4-8 128 0,2-4-128 0,2-5-256 16,-1-8 64-16,5-5 16 16,3-7-640-16,3 0-128 0,2-9-16 0,2-3-16 15,0-7-2048-15,6-9-416 0</inkml:trace>
  <inkml:trace contextRef="#ctx0" brushRef="#br0" timeOffset="2668.99">7367 5666 8287 0,'0'0'736'0,"0"0"-592"0,0 0-144 0,14 2 0 15,0 1 3008-15,0-2 560 0,2-1 112 0,0 0 32 16,3-2-2176-16,2-3-416 0,4-1-96 0,5 1 0 16,4-4-528-16,1 2-112 0,2-6 0 0,6 3-16 15,0-4 144-15,-1 0 16 0,-3 0 16 0,-4 3 0 16,-3-1 48-16,-7 1 16 0,-2 3 0 0,-5 4 0 0,-4 3-112 0,-4 1-32 15,-10 0 0-15,0 0 0 0,6 14 144 0,-3 4 32 16,-4 3 0-16,-3 4 0 0,-4-1-272 16,1 2-48-16,-2-3-16 0,1 1 0 0,2-1-176 0,1-2-128 15,1-4 192-15,3-1-192 0,1-2 176 0,2-2-176 16,2 0 160-16,5-6-160 0,2-1 240 0,3 2-48 16,3-7-16-16,2-4 0 0,3-5 144 0,-1 1 16 15,2-2 16-15,-1-3 0 0,1-1-160 0,-3-2-16 16,-2-1-16-16,-1 1 0 0,-1-1-160 0,-7 1 0 15,-3-1 144-15,-2 3-144 0,-4 3 176 0,-5-2-48 16,-5 3 0-16,-3 4 0 0,-4 2 208 0,-2 1 48 16,-4 3 0-16,-2 4 0 0,-2 1-384 0,-1 5 144 15,0-2-144-15,3 3 0 16,2-2-336-16,4 1-176 0,1-4-48 0,4-4-11280 16,4-1-2272-16</inkml:trace>
  <inkml:trace contextRef="#ctx0" brushRef="#br0" timeOffset="2936.26">8684 5342 10127 0,'14'11'896'0,"-6"-2"-704"0,0 2-192 0,-1 5 0 15,0 3 3648-15,-1 4 704 0,-5 3 144 0,-2 1 32 16,-3 2-2592-16,-1 2-512 0,-4-1-96 0,-1 2-32 16,-2 1-320-16,1-6-64 0,-2 0-16 0,1-6 0 15,-1-2 256-15,3-2 32 0,2-3 16 0,2-5 0 16,6-9-480-16,0 0-80 0,0 0-32 0,0 0 0 15,1-9-96-15,4-4 0 0,1-6-16 0,6-3 0 16,-2-1 16-16,4-7 16 0,3-2 0 0,2 0 0 16,2 2-368-16,3-1-160 0,2 3 128 0,2 3-128 0,5 2 0 0,0 3 0 15,0 2 0-15,-1 4 0 0,0 3 0 0,-3 5 0 16,1 3 0-16,-2 1 0 16,1 4-864-16,-1 3-160 0,0 4-16 0,-6 0-17744 15</inkml:trace>
  <inkml:trace contextRef="#ctx0" brushRef="#br0" timeOffset="3786.74">11877 5183 2751 0,'0'0'128'0,"0"0"16"0,0 0-144 0,0 0 0 16,11-4 0-16,-11 4 0 0,7-5 3600 0,-7 5 688 0,0 0 144 0,5-5 32 15,-5 5-2656-15,0-10-528 16,-4 3-96-16,1-2-32 0,-4 3-96 0,-2-2-32 0,-1 2 0 0,-2 4 0 16,-2-1-352-16,-2 3-80 0,1 1-16 0,-2 2 0 15,1 2-128-15,-2 4-48 0,0-2 0 0,1 6 0 16,-1-1 160-16,3-1 16 0,1 4 16 0,3 2 0 15,0 1 48-15,6 2 0 0,4-1 0 0,1 0 0 16,2 0-256-16,4-2-64 0,5-1 0 0,1-1 0 16,4 2-80-16,1 1-32 0,1 1 0 0,3-1 0 0,0-3-208 0,-2 1 176 15,2 1-176-15,-1-1 160 0,-1-3-160 0,0 1 0 16,-1 1 144-16,-4 2-144 0,-3-3 128 0,-2-3-128 16,-2 1 160-16,-2-1-160 0,-5-11 480 0,-5 12 0 15,-3 0 0-15,-5 1 0 0,-3-4 96 0,-6 2 0 16,-6-3 16-16,-1 2 0 0,-4-5-176 0,-3 0-32 15,-2 0-16-15,-1-1 0 0,-1-4-192 0,2-1-48 16,0-2 0-16,1-2 0 0,3 0-128 0,5-1 0 16,3-4 0-16,6 2 0 15,3-2-1072-15,5 2-192 0,3-3-32 0,6 2-16 16,7-2-1504-16,5-1-288 0,6-1-64 0</inkml:trace>
  <inkml:trace contextRef="#ctx0" brushRef="#br0" timeOffset="4137.47">12650 5240 10127 0,'0'0'448'0,"0"0"96"0,3-10-544 0,-2 5 0 16,-1 5 0-16,0 0 0 0,-4-8 3248 0,-2 4 528 15,-3 3 128-15,-2 4 0 0,-5 0-2256 0,0 5-464 0,-2 1-96 0,-2 5 0 16,-5 4-304-16,0 2-48 0,-4 5-16 0,2-2 0 15,2 1-32-15,2 4-16 0,1 0 0 0,4 3 0 16,3-1-256-16,5 0-48 0,4 0-16 0,4-2 0 16,6-6-352-16,4-3 128 0,5-3-128 0,3-3 0 0,4-4 128 0,6-4-128 15,3-2 128-15,4-7-128 0,1-4 400 0,2-2 16 16,0-3 0-16,-2-3 0 0,-2-5-48 0,-3-3-16 16,-5 0 0-16,0 1 0 0,-6-1-96 0,-4 0-32 15,-3 2 0-15,-3-1 0 0,-4 2 128 0,-5-1 32 16,-3 1 0-16,-5-5 0 0,0 1-176 0,-2-2-16 15,-3 3-16-15,-2 5 0 16,0 2-592-16,-1 3-112 0,3 3-32 0,2-3-11040 16,-1 5-2224-16</inkml:trace>
  <inkml:trace contextRef="#ctx0" brushRef="#br0" timeOffset="4460.92">13647 4251 16575 0,'0'0'736'0,"0"0"160"0,0 0-720 0,0 0-176 0,0 0 0 0,0 0 0 16,0 0 1008-16,0 14 160 0,-3 5 48 0,-2 0 0 15,-1 0 48-15,-3 8 16 0,0 2 0 0,-1 4 0 16,0 3-176-16,0 8-16 0,-2 5-16 0,1 4 0 16,-2 6-160-16,0 0-16 0,-1 6-16 0,0 2 0 15,-2 7-288-15,-1 1-48 0,-1 0-16 0,1 0 0 0,-1-4-320 0,1-3-64 16,2-7-16-16,1-9 0 0,3-8-128 0,-2-4 192 16,1-3-192-16,1-6 192 0,-2-9-192 0,3-3 0 15,3-4 0-15,1-6 128 16,6-9-1536-16,0 0-304 0,0 0-64 0</inkml:trace>
  <inkml:trace contextRef="#ctx0" brushRef="#br0" timeOffset="4803.72">13909 5091 22111 0,'0'0'976'0,"0"0"208"0,0 12-944 0,0 4-240 16,0 3 0-16,-2 3 0 0,0 1 1408 0,-1 4 224 15,2 3 48-15,-2-1 16 0,1 2-624 0,-1 2-128 16,1-4-32-16,-1 2 0 0,2-1-432 0,0-5-96 0,-1 1 0 0,2-6-16 16,0-2-240-16,2-4-128 0,0-5 128 0,-2-9-128 15,0 0 320-15,0 0-16 0,13-1 0 0,-3-3 0 16,0-8 544-16,3 0 112 0,0-1 32 0,1-5 0 15,1-2-480-15,0-4-112 0,-1 0-16 0,0 2 0 16,-1-4-176-16,0 2-32 0,-1-4-16 0,0 3 0 16,-3 1-160-16,2 0 192 0,-2 3-192 0,0 2 192 15,0 0-192-15,1 3 0 0,0 0-192 0,0 5 192 16,1-2-1936-16,-1 2-272 0,0 2-48 0,-3 1-13104 16</inkml:trace>
  <inkml:trace contextRef="#ctx0" brushRef="#br0" timeOffset="5128.47">14929 4930 8287 0,'0'0'736'0,"5"-8"-592"16,-5 8-144-16,0 0 0 0,0 0 2848 0,0 0 544 15,0 0 96-15,0 0 32 0,4 10-1440 0,-4 6-288 16,-2 1-48-16,-2 8-16 0,0 1-288 0,-1 7-64 0,-4-1-16 0,0 2 0 16,-1 2-416-16,0 1-96 0,0 1-16 0,0-1 0 15,-1 0-384-15,1-2-96 0,-1 1-16 0,1-2 0 16,-1-2-208-16,3-5-128 0,-1 1 128 0,1-7-128 15,2-3-144-15,2-4-112 0,4-14 0 0,0 0-16 32,0 0-752-32,0 0-160 0,0 0-32 0,13-4-8576 0,-1-1-1728 0</inkml:trace>
  <inkml:trace contextRef="#ctx0" brushRef="#br0" timeOffset="5587.06">15567 4856 16575 0,'0'0'1472'0,"2"9"-1168"16,-2-3-304-16,-2 5 0 0,1-1 1008 0,-1 4 144 15,-5 4 16-15,0 1 16 0,-2 3 208 0,-6 13 32 16,-3-2 16-16,2 1 0 0,0 0-352 0,-1-2-80 15,1-3-16-15,1 2 0 0,-1 2-112 0,2-5-32 16,0 0 0-16,3-5 0 0,1-4-464 0,2-3-112 16,3-2-16-16,1-6 0 0,4-8-96 0,0 0-32 15,0 0 0-15,0 0 0 0,0 0 224 0,0 0 32 16,10-11 16-16,2-5 0 0,-1 1-80 0,3-1-32 16,3-5 0-16,1 2 0 0,-2 0-144 0,-3 5-16 15,0-2-128-15,1-3 192 0,0-3-192 0,1 3 0 0,1-3 0 16,1-1 0-16,-2 2 0 0,0 2 128 0,1 2-128 0,0 2 0 15,1 5 0-15,-2 1 0 0,-2 4 0 0,-3 5 0 16,-1 1 0-16,-2 5 0 0,0 5-160 0,-2 5 160 16,-1 2 0-16,-2 2-160 0,-1 6 160 0,-1 3 0 15,-2 4 0-15,-2 1 0 0,-2 3 0 0,-2 1 0 16,0 3 0-16,0-3 0 0,0-2 0 0,2-3 0 16,0-3-272-16,4 1 48 0,1-3 16 0,3-2 0 15,3-4-704-15,3-4-144 0,1 0-32 0,2-4-13744 16</inkml:trace>
  <inkml:trace contextRef="#ctx0" brushRef="#br0" timeOffset="6292.58">17024 5121 16575 0,'0'0'1472'0,"5"-9"-1168"15,-2 0-304-15,1 0 0 0,-1 0 2240 0,-1 0 400 16,-4 0 80-16,0-2 16 0,-4 2-1904 0,-5-3-368 0,-4 3-80 0,-3-1 0 16,-2 4-96-16,-3 1-16 15,-4 4 0-15,-2 6 0 0,-4 0 96 0,-1 9 16 0,-1 4 0 0,2 3 0 16,0 3 128-16,4 6 48 0,4 3 0 0,4 2 0 15,6 2-128-15,5 1-32 0,4 0 0 0,4-5 0 16,6-1-400-16,5-5 0 0,5 1 0 0,5-8 0 16,5-5 0-16,3-4 0 0,0-3 0 0,2-6 0 15,1-4 0-15,0-6 192 0,-2-3-64 0,-2-4 0 16,0-4 192-16,-2 1 16 0,-1-3 16 0,-2-1 0 0,0 0-160 0,-4 3-16 16,-3 0-16-16,-1-1 0 0,-3 0-160 15,-2 1 0-15,-2 1 144 0,-1 3-144 0,-1 4 0 0,-4 11 0 16,0 0 0-16,0 0 128 0,0 0-128 0,0 0 0 15,4 12 0-15,-1 6 0 0,-2 6 0 0,-1 5 0 16,0 5 0-16,0 3 0 0,0 4 0 0,0 7 128 16,0 5-128-16,-1 5 0 0,-2 1 0 0,-1 5 0 15,-1 2 0-15,-1 1 0 0,-2 7 144 0,1-5-144 16,-1-1 192-16,0 0-192 0,-3-7 384 0,1-4-48 16,-3-5 0-16,0-7 0 0,1-3 256 0,-2-6 48 15,-2-3 16-15,1-3 0 0,0-10-192 0,-2-1-32 16,-1-5-16-16,-1-5 0 0,0-3-208 0,-2-3-32 15,-2-3-16-15,0-4 0 0,0-6-32 0,-1 1-128 16,0-4 192-16,0-3-64 0,-1-3-128 0,3-2 0 16,0-4 144-16,3 0-144 0,1-5 192 0,3 4-48 15,1-2 0-15,5 3 0 0,5-1-144 0,4 3 0 16,3 1 0-16,3 3 0 0,3 0 0 0,6 1 0 16,3-2 0-16,1 4 0 0,4 2-192 0,4 3 192 15,3 2-160-15,3 4 160 0,0-2-128 0,4 4 128 0,4 3 0 0,-1 1-144 16,1 2 144-16,1 3 0 0,1-1-144 0,-1 3 144 15,-4 2 0-15,1 0 0 0,-4 6 0 0,-2 0 0 16,-1 1-144-16,-3 3 144 0,-2 0 0 0,-3 2 0 16,-2-2 0-16,-3-1 0 0,-3-1 0 0,-3 0 0 15,-4-3-368-15,-3-3 48 0,-1-2 0 0,-5-10 0 16,0 0-1936-16,-4 8-384 16,-4-6-80-16</inkml:trace>
  <inkml:trace contextRef="#ctx0" brushRef="#br0" timeOffset="6586.06">15178 4489 43071 0,'-24'-9'1920'0,"13"6"384"0,1 3-1856 0,10 0-448 16,0 0 0-16,0 0 0 0,0 0 192 0,0 0-64 15,-4 8-128-15,4-8 192 16,0 0-1216-16,0 0-256 0,0 11-64 0,0-11-10736 15,4 11-2144-15</inkml:trace>
  <inkml:trace contextRef="#ctx0" brushRef="#br0" timeOffset="12178.54">18275 4906 12895 0,'0'0'1152'0,"-5"0"-928"0,0-3-224 0,0 1 0 16,-2-2 1728-16,7 4 320 0,-5-4 48 0,0 0 16 16,1 0-352-16,2-2-64 0,2 6-16 0,-1-8 0 15,1 2-512-15,3-3-96 0,4 2-32 0,0-4 0 16,4 1-256-16,1-1-48 0,3-5-16 0,2 1 0 16,2 5-256-16,1-3-48 0,3-1-16 0,-4 4 0 0,0-1-80 0,0 2 0 15,-1 3-16-15,-1 2 0 0,-3 0-304 16,1 3 0-16,-1 2 0 0,-1 3-144 0,-3 1 144 0,-1 5 0 15,-2-1 0-15,0 4-128 0,-5 2 128 0,-2 1 0 16,-2 1 0-16,-6 6-128 16,-1 0-1120-16,-1 1-224 0,0-3-32 0,2-4-7936 15,-1-6-1584-15</inkml:trace>
  <inkml:trace contextRef="#ctx0" brushRef="#br0" timeOffset="12609.09">18537 5700 9215 0,'0'0'816'0,"-5"10"-656"15,1-2-160-15,4-8 0 0,-5 10 1696 0,5-10 304 16,-8 6 64-16,8-6 16 0,-6 8-688 0,6-8-144 0,0 0-32 0,-8 3 0 15,8-3 192-15,0 0 16 0,-7-5 16 0,7 5 0 16,-3-11-128-16,2 4-32 0,1-3 0 0,1-1 0 16,2 1-448-16,0-4-80 0,2 2-32 0,1 0 0 15,-3-2-272-15,4 4-64 0,-2 1-16 0,-1 0 0 16,-4 9-128-16,0 0-32 0,0 0 0 0,0 0 0 16,6-6-80-16,-6 6 0 0,0 0-128 0,0 0 192 15,4 13-192-15,-2-1 0 0,-2 2 0 0,-2 1 0 16,-3 2 0-16,-2 0 144 0,0-1-144 0,-2-1 128 15,-3 1-128-15,1-4 128 0,-2 1-128 0,1 0 128 0,-2-4 16 0,-2-1 0 16,0-1 0-16,1-2 0 0,-2-3 208 0,2 1 32 16,1-6 16-16,1 1 0 0,2-6 48 0,2-3 16 15,0 1 0-15,2-4 0 0,2 0-96 0,2 0-32 16,3-3 0-16,5 2 0 0,0-3-336 0,2 0 144 16,4 1-144-16,1 1 0 0,3 2 0 0,-1 0 0 15,2 4 0-15,-1-1 0 0,-1 4 0 0,-1 2 0 16,-3 3 0-16,-10 2 0 15,11 4-1552-15,-11-4-272 0,0 0-48 0,8 8-14576 0</inkml:trace>
  <inkml:trace contextRef="#ctx0" brushRef="#br0" timeOffset="13058.95">18487 4968 14735 0,'0'0'1312'0,"-11"-4"-1056"0,2 2-256 0,-1-2 0 15,-2-5 896-15,1 1 128 0,1-2 32 0,-2 1 0 0,3-3 416 0,2-1 96 16,2-8 16-16,2 2 0 0,3-1-352 0,4-2-64 15,1-4-16-15,4 0 0 0,-1 3-384 0,3-1-96 16,2 4-16-16,1 0 0 0,2-1-80 0,2 4-32 16,2-1 0-16,1 2 0 0,-1 4-32 0,2 4-16 15,-2 4 0-15,-2 4 0 0,0 2-240 0,-3 3-32 16,-3 6-16-16,0 2 0 0,-4 7-48 0,-3 2-16 16,-4-1 0-16,-2 4 0 0,-6 0-16 0,-2-1 0 15,-3 3 0-15,-4-2 0 0,-1-1 0 0,-2 1 0 16,-3-6 0-16,2-2 0 0,-1 0-128 0,2-6 160 15,0 0-160-15,1-5 160 0,3-2-160 0,2-2 192 16,1-6-192-16,0-1 192 0,1 0-64 0,2-5 0 16,1 1 0-16,3-4 0 0,0 2-128 0,3 1 0 15,2-4 0-15,2 2 128 0,-1 4-128 0,3-1-192 16,3 1 32-16,0 4 16 16,1-2-624-16,2 2-112 0,0 1-16 0,0 3-9632 15,0 3-1920-15</inkml:trace>
  <inkml:trace contextRef="#ctx0" brushRef="#br0" timeOffset="13426.79">18434 5705 12895 0,'-13'7'1152'0,"4"-2"-928"0,0 2-224 0,-1-3 0 0,-1-1 1792 0,-1-2 320 16,1 3 64-16,-1-4 16 0,1-3-288 0,1-2-64 16,1 0-16-16,0-4 0 0,1 1-416 0,2-4-64 15,1-2-32-15,2-1 0 0,2-3-448 0,4 0-96 16,2 0 0-16,2 0-16 0,5-1-448 0,2 4-96 16,1 4-16-16,2-1 0 0,0 5-192 0,1 0 176 15,-1 3-176-15,-1 4 160 0,-1 4-32 0,1 4-128 16,-2 1 192-16,0 6-64 0,-3 5-128 0,-1 4 128 15,-2 1-128-15,-4-1 128 0,-4 1 96 0,-2-1 16 16,-3 3 0-16,0-4 0 0,-5-1-80 0,-1-3-16 16,-2-2 0-16,-1-1 0 0,3-2-144 0,-6-6 160 15,1-1-160-15,-2-5 160 0,0-4-288 0,3-7-64 16,1-5-16-16,2-5 0 16,2-4-2192-16,5-2-432 0,2-6-96 0</inkml:trace>
  <inkml:trace contextRef="#ctx0" brushRef="#br0" timeOffset="13778.6">18466 4813 17503 0,'-5'-8'1552'0,"-2"2"-1232"16,1 1-320-16,-1-1 0 0,-4 0 1344 0,2 1 224 16,-1-5 32-16,5 3 16 0,-3-4-80 0,3 4-32 15,1-7 0-15,3 2 0 0,-1 2-416 0,4-3-64 16,2 2-32-16,4 0 0 0,2-5-384 0,1 2-80 16,2-1-16-16,2 2 0 0,0 2-224 0,1 5-48 15,-2-1-16-15,1 6 0 0,0 3-80 0,-2 5-16 16,-3-1 0-16,-2 8 0 0,-3 4-128 0,-4 1 0 15,-4 1 144-15,-3 3-144 0,-4 3 224 0,-3-3-32 16,0-1 0-16,-2 0 0 0,0 0-48 0,0-5-16 16,2-4 0-16,0-1 0 0,1-2-128 0,3-4 0 15,9-6 144-15,0 0-144 16,0 0-1920-16,0 0-464 0</inkml:trace>
  <inkml:trace contextRef="#ctx0" brushRef="#br0" timeOffset="60776">21281 4781 13823 0,'-14'-4'1216'0,"8"3"-960"16,-3 0-256-16,-8-2 0 0,-2 1 128 0,0-1 0 16,0-1-128-16,-2 4 192 0,-4 0 1008 0,-1 2 192 15,-5 3 32-15,-2 1 16 0,-2-1-384 0,-2 0-80 16,-3 4-16-16,2 0 0 0,1 4-256 0,3-1-48 15,2 0-16-15,7 2 0 0,4 2-192 0,5 1-64 16,5-2 0-16,4-1 0 0,6-2-160 0,3 0-32 16,4 2-16-16,5-1 0 0,4 4-176 0,4 0 192 15,5 2-192-15,6 3 192 0,3 0-192 0,0 0 0 16,0 5 0-16,0-3 0 0,-1 0 0 0,-1 3 0 16,-4 0 0-16,-4 1 0 0,-4-4 0 0,-5 1 0 15,-4 0 0-15,-5 1 0 0,-3 1 384 0,-5-3 0 0,-5 4 0 0,-6-4 0 16,-6 0 560-16,-5-1 96 0,-6-1 32 0,-4-1 0 15,-6 0-240-15,-1-2-64 0,-5-5 0 0,1-1 0 16,0-7-304-16,3 0-64 0,1-4-16 0,4-4 0 16,5-4-224-16,4-4-160 0,3-7 192 0,7-1-192 15,5-2-2096 1,9-3-528-16,9 2-96 0</inkml:trace>
  <inkml:trace contextRef="#ctx0" brushRef="#br0" timeOffset="61109.78">21801 5033 18431 0,'0'0'1632'16,"0"0"-1312"-16,0 0-320 0,-10 2 0 0,-3 2 1120 0,-2 5 160 16,-2 1 16-16,-3 5 16 0,-3 3-336 0,-1 3-64 15,-1 3-16-15,-1-1 0 0,1 3-112 0,2 0-16 16,1-1-16-16,4 3 0 0,6-1-240 0,4 0-32 15,6-3-16-15,7-1 0 0,5-4-208 0,8-5-32 16,5-3-16-16,4-1 0 0,5-5-80 0,4-5-128 16,3-1 176-16,4-8-176 0,1-2 288 0,1-3-48 15,1-3-16-15,-3 3 0 0,-3-2 400 0,-6-2 80 16,-5-4 0-16,-4 2 16 0,-8 0 160 0,-5-1 16 16,-7 0 16-16,-6 2 0 0,-7 0-80 0,-5-2-32 0,-3-2 0 15,-8-3 0-15,-3-1-448 0,-2-1-96 0,-4 4 0 0,1 3-16 31,4 1-1344-31,1 2-272 0,3 3-48 0,2 1-10240 0,6 5-2048 0</inkml:trace>
  <inkml:trace contextRef="#ctx0" brushRef="#br0" timeOffset="61376.28">22578 4368 23951 0,'0'0'1056'0,"-7"10"224"0,1 0-1024 0,-3 4-256 16,-1 2 0-16,-3 3 0 0,-2 6 960 0,-2 8 128 15,0 3 16-15,-2 4 16 0,-2 4-96 0,1 1 0 16,0 5-16-16,2 1 0 0,-1 2-320 0,0 6-64 16,0 5-16-16,1 1 0 0,0 0-384 0,3-5-80 15,1-2-16-15,2-7 0 0,3-5-128 0,3-2 160 16,2-5-160-16,3-10 160 0,1-2-160 0,3-7 0 15,0-5 0-15,6-6 0 16,4-3-2048-16,1-6-272 0,1-3-64 0,2-6-16 0</inkml:trace>
  <inkml:trace contextRef="#ctx0" brushRef="#br0" timeOffset="61693.51">22776 4967 23439 0,'-14'20'1024'0,"5"-2"240"0,0 5-1008 0,-2-2-256 0,-1 5 0 0,3-7 0 16,-1 5 1216-16,-6 10 208 0,1-3 48 0,2-2 0 15,3 0-448-15,1-3-64 0,0-3-32 0,2 1 0 16,5-3-400-16,1-3-80 0,1-1 0 0,2-5-16 16,-2-12 160-16,8 7 48 0,1-5 0 0,2-2 0 15,3-2 192-15,3-3 32 0,2-8 16 0,1 0 0 0,2-2-240 0,1-3-64 16,-1-3 0-16,1-2 0 0,-1-3-128 0,-2-2-16 15,1-2-16-15,-1 1 0 0,-1-2-32 0,-1-2 0 16,-3-1 0-16,-1 4 0 0,-3 6-208 0,0 5-48 16,-4 4-128-16,1 2 192 0,-2 4-192 0,-6 9 0 15,0 0-144-15,0 0 144 16,0 0-1296-16,0 0-176 0,0 0-16 0,8 12-16 16,-2-3-1952-16,3 2-400 0,3 4-80 0,0-1-16 0</inkml:trace>
  <inkml:trace contextRef="#ctx0" brushRef="#br0" timeOffset="61960.37">23403 5121 19295 0,'0'0'848'0,"11"3"176"0,-1 2-816 0,2 1-208 16,0-3 0-16,0 0 0 0,1 1 1680 0,-1-2 304 16,2 1 48-16,2-6 16 0,1 1-768 0,1-2-160 0,-3-1-32 0,-1-4 0 15,2 0-224-15,-2-4-48 0,-4-1-16 0,-3 2 0 16,-2-2-176-16,-2 1-48 0,-3 5 0 0,-3-2 0 15,-2 1 64-15,-6-1 16 0,-2 5 0 0,-3 0 0 16,-5 4-192-16,0 6-32 0,-3 0-16 16,-1 4 0-16,1 1-160 0,1 5-16 0,1 0-16 15,1 2 0-15,2 1-64 0,4-1-16 0,3 3 0 0,4-1 0 16,1 1-144-16,6-2 0 0,5-3 144 0,3-2-144 16,5-1 0-16,6 1 144 0,3-5-144 0,10 2 0 15,6-2-640-15,6 0-224 0,6-1-48 0,5-3-16416 16</inkml:trace>
  <inkml:trace contextRef="#ctx0" brushRef="#br0" timeOffset="62532.34">25888 4242 17503 0,'-7'-16'768'0,"5"7"176"0,-2 1-752 0,4 8-192 0,-8-1 0 0,8 1 0 16,-10 1 1120-16,0 6 192 0,-1 4 32 0,0 4 16 16,-3 6-544-16,0 1-112 0,0 5-32 0,1 4 0 15,-1 9-256-15,0 5-48 0,0 4-16 0,0 5 0 0,-2-1 112 0,2 3 32 16,-2 0 0-16,-3-4 0 0,-2-2-160 0,4-7-16 15,-1-1-16-15,3-5 0 0,2-7 64 0,3-2 16 16,1-5 0-16,4-6 0 0,3-6 384 0,2-11 64 16,0 0 32-16,0 0 0 0,14-10-32 0,3 0-16 15,1-3 0-15,2-4 0 0,2 1-368 0,-2-3-64 16,-1-1 0-16,0 2-16 0,0 0-368 0,0 4 0 16,-1 4 0-16,0 1 0 0,-3 5 0 0,2 4 0 15,-1 3 0-15,1 8-128 0,-1 3 128 0,-3 8-160 16,-2 2 160-16,-2 6-160 0,-4 1 16 0,-2 3 0 15,1 2 0-15,-4-2 0 0,-4-2 144 0,1-2 0 16,2-4 0-16,1-1 0 0,3-5 0 0,0 0 0 16,4-8 128-16,3-2-128 0,1-3 144 0,5-3-144 15,0-4 192-15,5-3-192 16,1-1-1696-16,4-2-448 0,1-4-96 0</inkml:trace>
  <inkml:trace contextRef="#ctx0" brushRef="#br0" timeOffset="62846.11">26722 4976 16575 0,'-12'-8'1472'0,"3"5"-1168"0,-2 2-304 0,-1 1 0 16,0 0 2496-16,-4 4 448 0,-1 4 96 0,-4 2 16 16,-2 8-1728-16,-2 3-352 0,-2 0-64 0,2 0-16 15,-1 2-192-15,4 2-64 0,1-2 0 0,6 0 0 16,2 1-240-16,6-1-48 0,4-2-16 0,4 0 0 15,3-2-176-15,4-2-32 0,3-2-128 0,4-2 192 0,5-8-192 0,2 0 176 16,4-4-176-16,3-2 160 0,3-4 80 0,0-2 16 16,-1-4 0-16,-1-3 0 0,-4 0 0 0,-2 0 16 15,-3-1 0-15,-8-2 0 0,-3 1-80 0,-4 1 0 16,-2-1-16-16,-5 1 0 0,-3 0-32 0,-3-2 0 16,-4 1 0-16,-2-2 0 0,-2 1-144 0,-3 2 0 15,2 4 0-15,2 2 128 16,0-3-448-16,5 6-112 0,-1 0-16 0,10 6 0 15,0 0-2784-15,0 0-560 0</inkml:trace>
  <inkml:trace contextRef="#ctx0" brushRef="#br0" timeOffset="63295.29">27227 4951 19807 0,'0'0'880'0,"0"9"176"0,-2-2-848 0,-1 3-208 16,1 4 0-16,-4 0 0 0,-1 2 1232 0,-2 2 208 15,-1 0 32-15,-1 1 16 0,-2-1-80 0,-5 7-32 0,0-6 0 16,4 0 0-16,0 0-208 0,0-2-32 0,0-3-16 0,3-4 0 16,1-1-352-16,3-4-80 0,7-5-16 0,0 0 0 15,0 0-96-15,0 0 0 0,0 0-16 0,11-5 0 16,0-5-192-16,0 2-48 0,5-4 0 0,2-2 0 16,3 0-112-16,2-3-16 0,1-2-16 0,2-1 0 15,-2-2-176-15,0 2 0 0,1 1 0 0,2 0 0 16,1 1 0-16,-1 0 0 0,1 3 0 0,-2 3 0 0,-3 3 0 15,0 6 0-15,-1 1 0 0,-6 5 0 0,-3 1 0 0,-3 7 0 16,-4 2 0-16,0 3 0 0,-4 3-336 0,-2 0 48 16,-4 3 16-16,-2-2 0 0,-2-1 272 0,-1 1-160 15,1-3 160-15,0 0-128 0,2-4 272 0,0-5 64 16,4-1 16-16,2-7 0 0,0 0-224 0,0 0 0 16,10-7 0-16,0 1 0 0,4-5 0 0,3-1-128 15,1 0 128-15,1-5-208 0,0-1 208 0,0 0 0 16,0-2 0-16,1 1 0 0,2-1 128 0,1 6-128 15,-2 1 0-15,1 3 0 0,-3 2 0 0,-1 4 0 16,-3-1 0-16,-2 5-144 0,-2 5 144 0,-1 3-192 16,0 5 192-16,-4 1-192 0,-1-2 192 0,-2 5-160 15,1-1 160-15,-2 2-160 0,0 3 160 0,1-2-128 16,-1 1 128-16,2-2-128 16,1 0-2000-16,1 1-400 0,3-3-80 0</inkml:trace>
  <inkml:trace contextRef="#ctx0" brushRef="#br0" timeOffset="63644.75">28722 4924 27647 0,'-2'-13'1216'0,"2"13"256"0,0 0-1168 0,0 0-304 0,0 0 0 0,-5-4 0 15,-4 1 960-15,-3 2 128 0,-2 2 16 0,-2 1 16 16,-4 2-384-16,-2 4-80 0,-1 3-16 0,-1 3 0 0,-3 2-64 0,0 1 0 15,3 0-16-15,1 4 0 16,3-1-240-16,4 4-32 0,3 2-16 0,5-3 0 0,1-1-272 0,5 3 0 16,6-5 128-16,4-1-128 0,2 0 0 0,4-2 160 15,2-2-160-15,5-5 128 0,2-1 96 0,1-4 16 16,3-1 0-16,-1-3 0 0,0-1 48 0,-1-1 16 16,1 0 0-16,-4-3 0 0,-1-1-128 0,-5-3-32 15,-2 0 0-15,-4-1 0 0,-3 1 112 0,-6-3 0 16,-5 3 16-16,-3-6 0 0,-5 0 32 0,-3 0 0 15,-3-2 0-15,-1 1 0 0,-1-1-176 0,-1 2-128 16,2-3 144-16,-1 6-144 16,5-2-880-16,1 1-272 0,2 5-48 0,5-2-16 15,2 3-1616-15,5-1-336 0</inkml:trace>
  <inkml:trace contextRef="#ctx0" brushRef="#br0" timeOffset="64061.82">29415 4977 22111 0,'0'-9'1968'0,"1"0"-1584"0,2-5-384 0,-3 1 0 15,-4 3 960-15,0-1 96 0,-2 1 32 0,-2-1 0 16,-2 6-64-16,-3-1-16 0,-3 3 0 0,-3 3 0 16,-3 6-176-16,-1 0-48 0,-1 2 0 0,1 2 0 15,0 2-160-15,3 1-48 0,2 4 0 0,2 2 0 16,1 0-144-16,3 2-48 0,4 1 0 0,3-3 0 15,4-1-176-15,2-3-32 0,3-2-16 0,4-2 0 16,3-1 32-16,4-3 0 0,3 0 0 0,3-1 0 0,2-6 64 0,1-2 0 16,1-2 16-16,1 1 0 0,-4-2-80 0,3-2 0 15,-5-3-16-15,-2 4 0 0,-2-3-176 0,-1 4 160 16,1 1-160-16,-5 0 160 0,-1 3-160 0,-2 2 0 16,-8-1 0-16,6 9 0 0,-2 2 0 0,-1 3 0 15,-5 5 0-15,0 4 0 0,-1-1 0 0,-4 3 0 16,-1 3 0-16,-1 0 0 0,-2 3 0 0,-2 3 128 15,-4 2-128-15,-2 1 128 0,-3 1 128 0,-5 0 0 16,-2 2 16-16,-3-1 0 0,-3-4-96 0,1-2-32 16,1-1 0-16,1-4 0 0,1-5-16 0,4-5 0 15,0-3 0-15,7-4 0 0,0-4 0 0,3-3-128 16,2-6 192-16,2 0-64 16,3-5-1312-16,2-4-272 0,3-3-48 0,4-5-15520 0</inkml:trace>
  <inkml:trace contextRef="#ctx0" brushRef="#br0" timeOffset="64646.23">29952 4869 17391 0,'0'0'768'0,"0"0"160"0,0 0-736 0,-3 5-192 16,3-5 0-16,0 0 0 0,0 0 1152 0,0 0 192 16,0 0 32-16,0 0 16 0,9 0 16 0,1-3 16 15,0 2 0-15,0-4 0 0,2-4-544 0,-1 0-112 16,1-3-32-16,-2 0 0 0,1 2-336 0,-2-3-64 15,1 1-16-15,-1 0 0 0,0-3-160 0,-1 0-32 16,-2 1-128-16,-1 1 192 0,-1 3 48 0,0 0 0 16,-3 2 0-16,-1 4 0 0,0 4 144 0,0 0 16 15,-7 1 16-15,-2 4 0 0,0 7-112 0,-1 1-32 0,-2 4 0 0,2 5 0 16,-2-2-48-16,2 2-16 0,1 1 0 0,2 2 0 16,2-1 112-16,-2 2 32 0,4 1 0 0,0 3 0 15,2-5-16-15,3 0 0 0,3-3 0 0,2-2 0 16,0-4-48-16,5-3-16 0,0-1 0 0,2 0 0 15,2-7-128-15,2 0-16 0,-1-4-128 0,2 1 192 16,2-2-192-16,-1-3-240 0,-1-2 48 0,-5 2 16 16,0-2-1504-16,1-4-304 0,-1-2-64 0,2 1-13248 15</inkml:trace>
  <inkml:trace contextRef="#ctx0" brushRef="#br0" timeOffset="65029.19">30635 4655 25791 0,'0'0'2304'0,"0"0"-1856"16,-3 5-448-16,-3 7 0 0,0-1 448 0,-2 2 0 15,-2 1 0-15,-2 4 0 0,-4 2 576 0,0 2 128 16,-2 1 0-16,2-2 16 0,-1 0-128 0,-1-2-16 16,3 1-16-16,0 0 0 0,1-1-464 0,-2 0-96 15,0-1 0-15,2-1-16 0,3-3-240 0,2-2-32 16,1-4-16-16,3 1 0 0,5-9 192 0,0 0 48 15,0 0 0-15,0 0 0 0,11-5 48 0,3-1 16 16,3-3 0-16,1-4 0 0,1-1-256 0,1-1-32 16,2-3-16-16,-2 0 0 0,2-1-144 0,-2-1 0 0,0-1 0 0,1 4 0 15,-1-1 0-15,0 4 0 0,-1 1 0 16,0 4 0-16,-1-1 0 0,-1 5-144 16,-3 5 144-16,-2 4-160 0,-1 5 32 0,-1 1 0 0,-5 4 0 0,-3 4 0 15,1 3 128-15,-6 2-128 0,2 0 128 0,-4 6-128 16,-3-1 128-16,1 4 0 0,-1-4 0 0,1 1 0 15,-1-1 0-15,-1-5 0 0,3 0 0 0,1-4 0 16,1-3 0-16,1-3 0 0,2-1 0 0,2-6 128 16,-1-6-1088-16,8 4-224 0,-1-4-32 15,4-2-16-15,-1 0-1680 0,5-4-336 0</inkml:trace>
  <inkml:trace contextRef="#ctx0" brushRef="#br0" timeOffset="65446.75">31137 4897 21183 0,'0'0'1888'0,"0"0"-1504"15,0 0-384-15,8-3 0 0,0 1 960 0,1-1 112 16,0 1 16-16,1-2 16 0,2-8-320 0,2 6-64 16,0-2-16-16,0 3 0 0,0-6-240 0,0 2-48 15,-2-2-16-15,-1 2 0 0,1-3-208 0,-3 2-32 16,-2 1-16-16,0-1 0 0,-4 2 0 0,0-1 0 0,-3 9 0 0,0 0 0 15,-6-3 144-15,-3 3 32 0,-2 2 0 0,0 7 0 16,-3 0-80-16,1 4-16 0,-3 2 0 0,-1 3 0 16,2 2 32-16,1 0 0 0,1 1 0 0,-1-2 0 15,4 2-32-15,1 1 0 0,3-3 0 0,2-1 0 16,3-2-48-16,2 0-16 0,3-4 0 0,4 1 0 0,2 0-160 0,2-4 0 16,5 0 0-16,1-6-176 15,2-1-1984-15,2-4-400 0,-2 0-64 0</inkml:trace>
  <inkml:trace contextRef="#ctx0" brushRef="#br0" timeOffset="65829.53">31866 4801 20959 0,'0'0'928'0,"0"0"192"0,0 0-896 0,0 0-224 16,0 0 0-16,0 0 0 0,-9 3 1520 0,-1 1 256 15,-3 2 48-15,0-1 16 0,-1 5-496 0,-2 1-80 16,-3 4-32-16,1 0 0 0,1 0-64 0,2-1-16 0,1 0 0 0,3 2 0 16,1-2-304-16,3 2-64 0,3-1-16 0,3-2 0 15,2-1-288-15,3-1-64 16,3-2-16-16,0 1 0 0,2-5-48 0,3 0-16 0,0-1 0 0,4-3 0 15,-4-1 16-15,3-1 0 0,1-3 0 0,-1 0 0 16,-1-1-144-16,-1-4-16 0,-2 0-16 0,-2-1 0 16,-1 3-176-16,-3-3 192 0,-3 1-192 0,-2-4 192 15,-2-1-192-15,-3 1 192 0,-4-2-192 0,-1 0 192 16,-3-2-192-16,-1 2 0 0,-1 1 0 0,-3 3 0 16,3-3-560-16,-1 1-32 0,4-1-16 0,3 4 0 15,-1-2-2032-15,3 7-416 0,3-5-80 0</inkml:trace>
  <inkml:trace contextRef="#ctx0" brushRef="#br0" timeOffset="66163.32">32166 4682 3679 0,'0'0'160'0,"0"0"32"0,0 0-192 0,-7 6 0 16,0-1 0-16,-1 7 0 0,-2-4 5248 0,1 5 992 15,-1 4 208-15,1 2 32 0,1-1-3744 0,2 0-752 16,0 1-160-16,1 0-32 0,5 1-608 0,0 2-128 16,2-3-32-16,3-1 0 0,2-2-480 0,2-1-96 15,1 1-32-15,1-2 0 0,2-8 144 0,1 2 16 16,2-2 16-16,1-2 0 0,-2-3 0 0,2-2 0 16,2-3 0-16,-4 0 0 0,0-3-208 0,0-1-64 0,1-1 0 0,-4 0 0 15,1-2-128-15,-4 2-48 0,1-3 0 0,0-2 0 16,-2 2-144-16,-3-5 160 0,-2-1-160 0,-3 2 160 15,-2-1-160-15,0 2 0 0,-2 1 144 0,-1 4-144 16,0-3 0-16,0 4 0 0,-2 2 0 0,1 3-192 16,2 0-288-16,4 4-64 0,0 0-16 0,0 0 0 15,-5-4-1552-15,5 4-320 0,0 0-64 0</inkml:trace>
  <inkml:trace contextRef="#ctx0" brushRef="#br0" timeOffset="66513.59">32670 4866 16575 0,'0'0'1472'0,"0"0"-1168"0,7-6-304 0,-7 6 0 0,5-4 1648 0,0 0 272 16,0 1 48-16,-5 3 16 0,0 0-384 0,0 0-80 16,0 0-16-16,0 0 0 0,0 0-656 0,0 0-128 15,-6-3-16-15,-1-1-16 0,1 3-112 0,0 1 0 16,-2 2-16-16,2 5 0 0,-1-3-160 0,1 3-16 15,0 2-16-15,2-1 0 0,1 2 96 0,1-2 32 16,0 2 0-16,2-1 0 0,2 2 144 0,0 2 48 16,-1-3 0-16,2 0 0 0,1 0-224 0,0 0-32 15,-1 2-16-15,1-2 0 0,-1 3-112 0,-1-2-32 16,0-2 0-16,-2 4 0 0,-2-3 48 0,1 1 0 0,0 2 0 16,-2-3 0-16,-1 2 16 0,-1-1 16 0,0-3 0 0,-1 2 0 15,-3-2-16-15,1-1 0 0,0 1 0 0,-5-3 0 16,1 0-80-16,1 0-32 0,-2-2 0 0,1-3 0 15,-1 0-224-15,-1-2 144 0,-1-1-144 0,-2-3 128 16,1 0-128-16,-2 1 0 0,0-4-160 0,1 3 160 16,3-3-2592-16,0 1-416 0</inkml:trace>
  <inkml:trace contextRef="#ctx0" brushRef="#br0" timeOffset="70166.81">1473 1982 5519 0,'-15'-1'240'0,"4"-2"64"0,-1 0-304 0,-1-2 0 0,1-3 0 0,-1 3 0 15,0-2 2336-15,2 1 416 0,-2 1 64 0,2 1 32 16,3 3-1392-16,8 1-288 0,-10-6-48 0,10 6-16 15,0 0-272-15,0 0-48 0,0 0-16 0,0 0 0 16,0 0-240-16,14-4-48 0,2 1-16 0,6 1 0 16,3-2 48-16,7-1 0 0,4 0 0 0,6 1 0 0,9-4 0 0,7 3 16 15,7 1 0-15,7 4 0 0,6 0-48 0,4 0-16 16,4 3 0-16,6 1 0 0,8-2-64 0,5 5-16 16,7-2 0-16,4 2 0 0,2 1-240 0,0 0-144 15,-1 0 160-15,-4-1-160 0,-1 0 0 0,-7-1 128 16,-8-4-128-16,-5 1 0 0,-8-1 128 0,-3-2 0 15,-2-1-128-15,-2-2 192 0,-3 1 368 0,-2-2 64 16,0-5 16-16,-27 4 0 0,1 2-128 0,4 1-32 16,1 1 0-16,-1-2 0 0,0 2-176 0,-2 1-48 15,-2 1 0-15,-2 3 0 0,1-3-128 0,-3 3-128 16,-1 0 144-16,-3 1-144 0,-1 3 0 0,-2-3 128 0,1 4-128 0,-3-4 0 16,1 0 0-16,-3-1 128 15,-6-1-128-15,-1 0 0 0,-2-3 224 0,-4 0-48 0,-6-1-16 0,0-1 0 16,-3-1 96-16,-9 3 32 15,0 0 0-15,0 0 0 0,0 0-32 0,-8-7 0 0,-5 2 0 0,-2-1 0 16,-3-1-64-16,-3 4 0 0,-5-5-16 0,-3 4 0 16,-3 0-176-16,-2 3 192 0,-4 0-192 0,-4-1 192 15,-5 1-192-15,-26 0 128 0,1-3-128 0,-2 3 128 16,-1 0-128-16,23 2 0 0,-8 3 0 0,-36-1 0 16,0-1 0-16,1 0 0 0,-2 3 144 0,0 3-144 15,-4-3 0-15,-3 3 0 0,-4 1 0 0,0-2-128 16,1 2 128-16,0-1 0 0,-1 1-144 0,0-2 144 15,1 3 0-15,-2-2-176 0,-7 2 176 0,-1-2-128 16,-1 5 0-16,4-4 0 0,5-1 0 0,3-1 0 0,4 0 128 0,7-2-128 16,5 1 128-16,7-4-128 0,6 2 128 0,7-3-128 15,7 0 128-15,6 2-128 0,4-3 128 0,6 4 0 16,7-2 0-16,2 3 0 0,8 1-192 0,6-3-16 16,5 2 0-16,6 2 0 0,13-7 80 0,0 0 128 15,0 0-208-15,10 6 80 0,9-2-16 0,9-4 0 16,5-1 0-16,12-2 0 0,8 1 144 0,13-2 0 15,10-3-144-15,11 0 144 0,8-2 0 0,11 0 0 16,5-4-144-16,13 4 144 0,8-3 0 0,9 2 0 16,6 1 0-16,1-2 0 0,-4 0 0 0,-3-3-128 15,-4 3 128-15,0 0 0 0,2-3 0 0,-4 0 0 16,-5 0 0-16,-1 3 0 0,-1 1 0 0,-44 6 128 16,8-2-128-16,46-6 192 0,-16 2-32 0,-12 1-16 15,-9 0 0-15,-9 4 0 0,-5 0-144 0,-9 1 160 16,-6-2-160-16,-25 2 160 0,3 2-32 0,17-2-128 15,-9-1 192-15,-25 3-64 0,0 1-128 0,6 0 0 0,-8 1 0 16,-17 0 0-16,-4 0 0 0,-10 0 0 0,0 0 0 0,-10 6 0 16,-13-1 0-16,-8 0 128 0,-11 2-128 0,-9 0 192 15,-13 0-192-15,15-3 160 0,-10 1-160 16,-42 1 160-16,-3 3-160 0,-5-3 0 0,-6 1 0 0,27 0 128 16,-14 1-128-16,-13 3 0 0,-7-2 144 0,-10 3-144 15,-7 0 0-15,-3-1 0 0,-4 0 0 0,1-1 0 16,-1 3 0-16,5 0 0 0,-4-5 0 0,9 4 128 0,9-1-128 0,10-3 0 15,10-2 0-15,12 2 0 16,9-3 0-16,11 3 0 0,11-2 0 0,10-1 0 16,10 1 0-16,8 0-128 0,9-1 128 0,8-2 0 0,8 2-128 15,11-5 128-15,0 0-128 0,16 3 128 0,6 0-192 0,11-2 64 16,12 0 0-16,10-1 0 0,12-2 128 0,9-2 0 16,12-5 0-16,7 3-128 0,9-3 128 0,4 1 0 15,5-2 0-15,0 3 0 0,3 4 0 0,1-4-160 16,1 2 160-16,-2 1 0 0,-3 3-128 0,-5 0 128 15,-2 0 0-15,-15-2 0 0,-2-3 0 0,3 1 0 16,-12 3 0-16,-14-1 0 0,-8-4 0 0,-8 2 176 16,-12 1-176-16,-9 0 160 0,-12-1-160 0,-6 2 0 15,-11 3 0-15,-11-4 0 16,-12 1-1136-16,-6 4-96 0,-11 2-32 0</inkml:trace>
  <inkml:trace contextRef="#ctx0" brushRef="#br0" timeOffset="71717.22">4204 8059 10127 0,'-14'15'448'0,"5"-2"96"0,-1-3-544 0,-2 4 0 16,-1 4 0-16,2-1 0 0,0-2 2112 0,-1 1 304 15,1 2 64-15,-1 0 16 16,1-1-880-16,-1-3-160 0,3-2-48 0,1 1 0 0,0-2-256 0,3-4-64 15,5-7-16-15,0 0 0 0,0 0-128 0,0 0-32 16,0 0 0-16,10-4 0 0,1-6-160 0,3 0-48 16,3-7 0-16,2-2 0 0,3-4-368 0,3-2-80 15,3-3 0-15,3-1-16 0,-1-5-240 0,2 1 0 16,0 0 128-16,-2 5-128 0,-2-1 0 0,-1 8 0 16,-2 2 128-16,-1 2-128 0,-2 0 0 0,-3 7 0 15,-1 4 0-15,-3 5 0 0,-4 4 0 0,1 9 0 16,-3 2 0-16,-3 0 0 0,-1 7-192 0,2 16 64 15,-4 3 128-15,-1 6-208 0,-4 4 208 0,-1 2 0 16,-4 2-160-16,1-1 160 0,-2-2 0 0,-1-4 0 16,-2-4 0-16,-2-2 0 0,1-4 0 0,-1-4 0 15,0-3 0-15,2-8 0 0,0-5 560 0,5-5 80 16,2-5 0-16,4-7 16 0,0 0 80 0,-2-8 16 16,3-9 0-16,3-3 0 0,2-4-256 0,6-1-48 0,3-7-16 0,3 0 0 15,2-2-288-15,-1-2-144 0,1-1 160 0,3-1-160 16,0-1 0-16,3 1 0 0,2-2 0 0,1 5 0 15,0 2 0-15,2 3 0 0,-2 7 0 0,0 3 0 16,-6 5 0-16,1 5 0 0,-1 6 0 0,0 5-160 16,-5 4 160-16,-3 8-208 0,-2 7 80 0,-3 4 128 15,-3 2-208-15,-4 3 80 0,-3-2 128 0,-5 3-208 16,-3 5 208-16,-1-2 0 0,-1-5 0 0,1-3-144 16,0-6 144-16,3-6 0 0,-3-3 0 0,9-10 0 15,0 0 0-15,0 0 128 0,0 0-128 0,3-10 128 0,2-5 0 16,5-8 16-16,1-4 0 0,3-1 0 0,3 3-144 0,2-5 128 15,0 2-128-15,4-2 128 0,-2-2-128 0,5 7 0 16,2 1 0-16,0 3 0 0,-1 3 0 0,-1 7 0 16,1 0-144-16,-2 9 144 0,-3 5 0 0,1 8-128 15,-3 3 128-15,0 9 0 0,-2 2-160 0,-1 6 160 16,-4 0-128-16,-1 0 128 0,0 5 0 0,-2-3 0 16,-3 0 0-16,1 0 0 0,1-1-192 0,0-6 32 15,-3 1 16-15,3-4 0 16,3-1-2848-16,2-6-560 0</inkml:trace>
  <inkml:trace contextRef="#ctx0" brushRef="#br0" timeOffset="72335.77">6211 7959 15663 0,'-9'-10'1392'0,"0"1"-1120"16,-1-4-272-16,2 4 0 0,3 3 1696 0,0 2 288 16,0 0 48-16,5 4 16 0,-8 3-720 0,-1 1-144 15,2 2-32-15,0 8 0 0,2 6-528 0,0 4-112 16,-1 1-32-16,1 6 0 0,1 4 32 0,0-1 0 15,3 2 0-15,0-3 0 0,-2-2-80 0,2 0-16 16,1-4 0-16,2-2 0 0,2-5-96 0,2-2-32 16,-3-4 0-16,2-6 0 0,-5-8 112 0,10 5 32 15,3-3 0-15,1-7 0 0,2-2 144 0,2-6 16 16,3-2 16-16,-1-3 0 0,2-4-240 0,-1-1-48 16,0-5-16-16,0 4 0 0,-2 0-304 0,0-3 160 0,-3 1-160 0,-2-2 128 15,-1 4-128-15,-6 6 0 0,2 1 0 0,1-7 128 16,0 5-128-16,-1 9 0 0,0 1 0 0,-9 9 0 15,0 0 0-15,0 0 0 0,7 11 0 0,0 7 0 16,-3 5-128-16,-2 9 128 0,-1 2-160 0,-1 2 160 16,0 1 0-16,-1 0 0 0,-1 2-128 0,2-1 128 15,-3-4 0-15,3-3 0 0,3-7 0 16,0-4 0-16,1-3 0 0,3-3 0 0,-1-1 0 0,3-7 0 16,2 0 0-16,3-8 0 0,4-3 160 0,2 1-160 15,3-3 0-15,1-4 0 0,2 0 0 0,2-6 0 16,1-2-2944-16,-1-3-448 0</inkml:trace>
  <inkml:trace contextRef="#ctx0" brushRef="#br0" timeOffset="72736.24">7542 7030 14735 0,'0'0'1312'0,"0"0"-1056"0,0 0-256 0,0 0 0 16,0 0 2176-16,0 0 368 0,-3 15 80 0,0 3 0 15,-3 3-1280-15,0 2-256 0,-3 4-48 0,-1 0-16 16,-3 6-96-16,-1 0-32 0,-1-4 0 0,0 4 0 16,-1 3-192-16,1-1-64 0,0-2 0 0,0 2 0 15,-2-2-336-15,3-5-80 0,1-3-16 0,3-5 0 16,2-1-208-16,5-3 0 0,-1-7 0 0,4-9 0 15,0 0-1504 1,0 0-352-16,11-3-64 0,-1-2-11344 0</inkml:trace>
  <inkml:trace contextRef="#ctx0" brushRef="#br0" timeOffset="72911.6">8017 6915 22111 0,'-3'10'1968'0,"0"4"-1584"15,-1 4-384-15,-1 5 0 0,-4 8 1168 0,-3 5 160 16,-2 4 16-16,-2 3 16 0,-4 3-128 0,-3-4-16 16,0 2-16-16,-1-3 0 0,-1-3-400 0,3-1-80 15,0-3-16-15,3-1 0 16,2-1-1424-16,5-5-304 0,2-2-48 0</inkml:trace>
  <inkml:trace contextRef="#ctx0" brushRef="#br0" timeOffset="73568.7">9181 7745 17503 0,'0'0'768'0,"0"0"176"0,0 0-752 0,0 0-192 0,0 0 0 0,0 0 0 15,-5 12 1344-15,-1 3 256 0,1 4 32 0,-3 6 16 16,1 3-368-16,-1 5-64 0,-1 2 0 0,1 5-16 0,1 6-176 0,-1 4-48 15,-2 4 0-15,0 0 0 0,-3-2-192 0,0 3-32 16,1-2-16-16,-1-5 0 0,-1-2-448 0,3-3-96 16,0-2 0-16,4-9-16 0,0-4-336 0,4-5-64 15,-1-6-16-15,2-4-9856 16,2-13-1968-16</inkml:trace>
  <inkml:trace contextRef="#ctx0" brushRef="#br0" timeOffset="73686.92">8909 8264 25631 0,'0'0'1136'0,"12"2"224"0,0-2-1088 0,4 0-272 15,2 0 0-15,2-1 0 0,4 0 880 0,4-4 112 16,2-2 32-16,2 4 0 0,0-2-224 0,2-2-32 16,1 2-16-16,-1 1 0 15,0-2-2096-15,-1 0-432 0,0-1-80 0</inkml:trace>
  <inkml:trace contextRef="#ctx0" brushRef="#br0" timeOffset="74318.96">10778 7337 11055 0,'0'0'976'0,"0"0"-784"16,0 0-192-16,0 0 0 0,0 0 2144 0,0 0 384 16,0 0 80-16,1 14 16 0,2-1-1280 0,2 5-240 15,1 5-48-15,4 0-16 0,2 3-336 0,2 6-80 16,1 4-16-16,3 6 0 0,2 2-160 0,0 7-48 15,-2 1 0-15,-1 4 0 0,-2 5 80 0,-2 4 16 16,-3 5 0-16,-2 0 0 0,-6 2-128 0,1-2-32 16,-6-3 0-16,-1-4 0 0,-1-8 48 0,-4-5 0 15,0-5 0-15,-2-5 0 0,-2-3 256 0,-1-6 48 16,-2-6 16-16,-1-3 0 0,1-5 0 0,-2-3 16 16,0-5 0-16,0-2 0 0,0-6-336 0,1-5-64 15,-2-5 0-15,1-5-16 0,0-9-144 0,3-1-32 16,2-4 0-16,0-4 0 0,-1-6-128 0,4-2 0 0,4-5 0 0,5 2 0 15,3 1-176-15,6 0 48 0,1 5 0 0,3-3 0 16,5-4-32-16,2 1 0 0,4 4 0 0,2-2 0 16,6-1 160-16,1 1-160 0,-1 1 160 0,5-4-160 15,1 1 160-15,1-4 0 0,0-4 0 0,0 1-128 16,-1-5 128-16,-1 2 0 0,-2-1 0 0,-1 5 0 16,-1 2 0-16,-2 5 0 0,3-2 0 0,-2 5 0 15,-2 2 0-15,-1 5 0 0,-1 4 0 0,-3 3 0 16,-4 5 0-16,-2 3 0 0,-4 6 0 0,-3 0-128 0,-2 5 128 0,-9 6-128 15,0 0 128-15,10 10-128 0,-2 4 128 0,-2 4-192 16,-2 4 192-16,0 4-192 0,-1 1 192 0,-2 6-160 16,-1 5 160-16,-1 7-160 0,-3-2 160 15,0 4 0-15,0-3 0 0,0 1 0 0,-1-7 0 0,0-2 0 16,1-3 0-16,1-4 0 0,-1-1 0 0,4-5 144 16,0-5-144-16,0-4 0 15,-1-3-1984-15,1-11-512 0</inkml:trace>
  <inkml:trace contextRef="#ctx0" brushRef="#br0" timeOffset="74886.56">11971 8122 18431 0,'0'0'816'0,"8"-14"160"0,1-2-784 0,-1 2-192 0,-1 2 0 0,1-1 0 0,-1 4 768 0,-7 9 96 16,0 0 32-16,0 0 0 0,0 0-192 0,0 0-16 15,0 0-16-15,2 14 0 0,-4 2 96 0,0 6 32 16,-3 6 0-16,0 6 0 0,-5 3-352 0,2 3-64 16,-3-1 0-16,0 6-16 0,-1 0 16 0,0 1 0 15,2 1 0-15,1-5 0 0,0-1-192 0,7-4-16 16,-1-6-16-16,3-7 0 0,3-6-160 0,4-4 192 15,5-6-192-15,3-7 192 0,3-6 192 0,3-3 32 16,4-7 16-16,1-5 0 0,5-8 144 0,-1-4 48 16,-2-5 0-16,0 2 0 0,0 2-368 0,-1-2-64 15,-3 0 0-15,0-1-16 0,-3-2-176 0,-1-4 0 16,-1 1 144-16,-1 1-144 0,-2-5 128 0,-2 8-128 16,0 8 128-16,-1 4-128 0,-2 4 0 0,-2 7 0 15,-2 4 0-15,-7 10 0 0,0 0 0 0,5 9 0 16,-1 8 0-16,-3 11 0 0,-1 2 0 0,-1 6 0 15,-3 1 0-15,0 3 0 0,-1 0 0 0,0 0 0 16,-3 6 0-16,2-5 0 0,1-2-128 0,1-5 128 0,1-2-128 0,3-3 128 31,3-6-1408-31,1-5-192 0,-1-8-32 0</inkml:trace>
  <inkml:trace contextRef="#ctx0" brushRef="#br0" timeOffset="75186.73">13382 6941 17503 0,'0'0'1552'0,"-6"10"-1232"16,0 3-320-16,1 3 0 0,-6 2 2560 0,0 11 448 16,-6 7 80-16,-3 4 32 0,-4 2-1616 0,-3 5-320 15,2-2-64-15,-3 1-16 0,1-4-464 0,2 3-112 16,-3-3-16-16,5 3 0 0,3-5-304 0,2-3-64 16,1 0-16-16,7-4 0 15,5-10-2304-15,4-4-448 0</inkml:trace>
  <inkml:trace contextRef="#ctx0" brushRef="#br0" timeOffset="75603.78">14671 7763 20271 0,'0'0'896'0,"0"0"192"0,0 0-880 0,0 0-208 16,-9 9 0-16,1 5 0 0,-3 4 1488 0,0 3 256 16,1 7 48-16,-2 2 16 0,1 5-1008 0,-1 5-208 15,0 0-32-15,0 2-16 0,1 4-320 0,1-3-64 16,-1 2-16-16,3-3 0 0,-1-2-144 0,1 1 0 16,0-3 144-16,2-1-144 15,1-3-1904-15,0-5-448 0,-4 7-80 0,1-11-8192 0</inkml:trace>
  <inkml:trace contextRef="#ctx0" brushRef="#br0" timeOffset="75725.85">14265 8298 19343 0,'0'0'848'0,"0"0"192"0,14 4-832 0,5-1-208 0,3-1 0 0,4-1 0 15,1 1 1392-15,4-1 224 0,6 0 48 0,5-1 16 16,4 0-848-16,1-1-192 0,1-2-16 0,-1 1-16 15,-2-2-1168-15,-2 1-224 0,-1-2-48 0</inkml:trace>
  <inkml:trace contextRef="#ctx0" brushRef="#br0" timeOffset="76403.59">15965 7963 17503 0,'4'11'768'0,"-4"-11"176"0,4 10-752 0,2 0-192 15,2-3 0-15,3-2 0 0,3-3 1264 0,4-3 208 16,2-4 64-16,6 0 0 0,2-4-336 0,5 1-64 16,3-6-16-16,0-2 0 0,3-6-432 0,-1-1-96 0,-1-5-16 0,-1 2 0 15,1-5-192-15,-2 2-32 0,-4 1-16 0,0-2 0 16,-3-2-144-16,0-3-16 0,-2 0-16 0,0-1 0 16,-2-1-160-16,-1 1 128 0,-3-3-128 0,-2 0 128 15,-4-7-128-15,-3 3 192 0,0 2-192 0,-2 6 192 16,-3 4-192-16,0 10 0 0,-4 5 0 0,-1 6 0 15,-1 10 0-15,0 0 0 0,-9 12 0 0,-3 8 0 16,-3 9 0-16,-1 7-192 0,-5 3 64 0,0 10 128 16,-3 0 0-16,-2 13 0 0,-1 7 0 0,-3 5 0 0,1 2 0 0,-1 4 240 15,-3 0-64-15,2 0-16 0,-1-3 0 0,3-8 0 16,1-8 0-16,2-7 0 0,2-6 352 0,2-8 64 16,6-4 0-16,-1-6 16 0,3-10 48 0,3-5 16 15,2-5 0-15,4-1 0 0,5-9-272 0,0 0-64 16,0 0-16-16,0-14 0 0,4-5-64 0,3-1-16 15,4-5 0-15,3 0 0 0,0 4-224 0,5-5 0 16,0 1 0-16,5 3 0 0,0 1 0 0,-1 0-208 16,2 2 64-16,2 5 16 0,0 3 128 0,-1 2-160 15,0 4 160-15,-1 5-160 0,-2 5 160 0,0 5-160 16,-3 4 160-16,-2 1-160 0,-4 3 160 0,-2 1-128 16,-6 0 128-16,-2 2-128 0,-3-1 128 0,-4 2 0 15,-3-1-144-15,0 2 144 0,-6-1 0 0,2-5 0 16,-1 1 0-16,-1-2 0 0,1-1 0 0,1-4 0 15,0 1 0-15,2 3 0 0,3 0 0 0,1-2 0 16,1 0 0-16,3-1 0 0,3-3 0 0,2 3 0 16,3-3 0-16,2-1 0 0,3 3 0 0,1-3 0 15,2 0 0-15,4-2-11072 16,2-3-2176-16</inkml:trace>
  <inkml:trace contextRef="#ctx0" brushRef="#br0" timeOffset="76954.34">17604 7789 17503 0,'0'0'768'0,"-10"3"176"0,-1 5-752 0,3 2-192 16,0 4 0-16,-1 4 0 0,0 5 1408 0,-1 3 256 15,-3 4 64-15,2 5 0 0,1 6-576 0,1 3-96 16,1 7-32-16,2-1 0 0,-2 1-432 0,4 0-80 15,-1-4-32-15,3-2 0 0,-1-7-192 0,3-3-32 16,3-10-16-16,1 1 0 0,1-6 16 0,4-5 0 16,2-5 0-16,3-3 0 0,1-14 384 0,4-2 96 15,3-6 16-15,5-3 0 0,-1-1-32 0,2-6 0 16,0-3 0-16,4-4 0 0,-2 0-464 0,0-1-80 16,-4-2-32-16,1 2 0 0,-4-3-144 0,1 1 0 0,0 0 0 0,-3 0 0 15,-2-6 0-15,-2 5 0 0,0 6 0 0,-3 2 0 16,0 6 0-16,-1 6 0 0,-4 7-192 0,2 3 192 15,-11 6-304-15,6 7 64 0,-1 2 16 0,-5 11 0 16,-2 10 96-16,-2 5 128 0,-1 6-208 0,-1 5 80 16,-3-4 128-16,0 5 0 0,0-2-144 0,0 0 144 15,1-6 0-15,5-3 160 0,1-4-16 0,5-4 0 16,2 0 320-16,4-4 64 0,2-5 16 0,3-5 0 16,4-3-288-16,4-7-64 0,2-1-16 0,5-3 0 15,0-4-1520-15,6-5-320 0,3 1-48 0</inkml:trace>
  <inkml:trace contextRef="#ctx0" brushRef="#br0" timeOffset="77354.58">19524 7909 18431 0,'-19'4'1632'0,"8"0"-1312"0,-2 1-320 0,3-2 0 16,1-3 1600-16,9 0 240 0,0 0 48 0,0 0 16 16,0 0-480-16,0 0-80 0,13 0-32 0,6-3 0 15,3-3-352-15,7 1-80 0,6-1-16 0,5-2 0 0,0 1-224 0,6 0-32 16,4 0-16-16,2 2 0 0,3-3-208 0,-1 2-64 16,1 2 0-16,0-3 0 0,-2 0-320 0,-16 6 144 15,1-1-144-15,-1-1 0 16,-3-1-1104-16,-2 2-336 0,-3 0-64 0,5 0-13232 15</inkml:trace>
  <inkml:trace contextRef="#ctx0" brushRef="#br0" timeOffset="77513.25">19409 8249 25791 0,'0'0'2304'0,"0"0"-1856"16,0 0-448-16,11 14 0 0,7-4 2112 0,5 1 320 15,1-3 64-15,9-1 0 0,7-1-1536 0,4-1-304 16,6 0-64-16,-11-4-16 0,11-1-304 0,5 0-64 16,7-4-16-16,1 0 0 15,3 1-960-15,2 0-192 0,-2-2-32 0</inkml:trace>
  <inkml:trace contextRef="#ctx0" brushRef="#br0" timeOffset="78171.94">23076 7375 8287 0,'3'-12'736'0,"-1"-2"-592"15,1-3-144-15,-1 1 0 0,2-2 1984 0,-3 1 384 16,2 1 64-16,-2-1 0 0,-1 0-1104 0,-2 1-240 16,-4 4-32-16,-1 1-16 0,-5 1-400 0,-2 4-64 15,-8 2-32-15,-14-1 0 0,-1 4-224 0,-1 3-32 16,-1 5-16-16,-2-1 0 0,-4 5 160 0,0 1 16 16,-4 4 16-16,0 10 0 0,-2 6 224 0,-4 6 32 0,-2 2 16 0,0 10 0 15,2 5-240-15,3 6-48 0,1 7-16 0,3 6 0 16,3 5-176-16,6-3-48 0,3-4 0 0,10 0 0 15,7-10-48-15,10 0-16 0,5-7 0 0,10-6 0 16,7-9 304-16,6-5 64 0,10-3 16 0,7-6 0 16,6-2 128-16,7-1 32 0,6-8 0 0,7-4 0 15,7 1-160-15,2-10-16 0,-5-2-16 0,0-2 0 16,-3-8-160-16,-15 3-16 0,4-2-16 0,5-1 0 16,6-6 64-16,-1-2 16 0,0 0 0 0,0-4 0 15,-1-3 16-15,0 0 16 0,0-8 0 0,3-3 0 0,0-3-128 0,-7-7-32 16,-4-2 0-16,-5-6 0 0,-4-3-16 0,-9-3-16 15,-7-1 0-15,-7-2 0 0,-10 2 64 0,-8 1 16 16,-10 5 0-16,-8 8 0 0,-9 3-48 0,-11 3 0 16,-13 3 0-16,-28-9 0 0,-4 14-256 0,-3 9 0 15,-3 7 0-15,-7 7 0 16,-5 5-560-16,-2 7-208 0,-1 7-64 0,-3 5-18272 0</inkml:trace>
  <inkml:trace contextRef="#ctx0" brushRef="#br0" timeOffset="84711.34">1645 10192 25279 0,'0'0'560'0,"6"-4"112"0,-5-3 32 0,-1-1 0 0,3-1-576 0,-2 0-128 16,-1-1 0-16,-1 2 0 0,-3-2 720 0,-2-5 112 15,-2 5 32-15,-1 0 0 0,-2 5-304 0,-2 0-64 16,-3 5-16-16,-3 6 0 0,-4 1-256 0,-1 6-48 16,-3 8-16-16,-1 3 0 0,-3 4-160 0,1 3 0 15,-3 5 144-15,2 5-144 0,1 8 288 0,3 5-16 16,2 3 0-16,4 3 0 0,1 2-32 0,1-1-16 16,5 1 0-16,6-6 0 0,7-6-224 0,1-7 0 15,1-2 0-15,7-7 0 0,5-4 0 0,1-7 0 16,0-4 0-16,-2-7 0 0,5-5 0 0,12 4 0 15,2-6 0-15,-9-3 0 0,6-1 0 0,16-1 128 0,-2-2-128 0,-4-1 0 16,-4 0 144-16,-12-3-144 0,-1 0 128 0,-2 0-128 16,-1-3 128-16,5-3-128 0,-4-2 0 0,-5 3 128 15,-5 2-128-15,-5 0 160 0,-2 2-160 0,-2-5 160 16,-2 6-16-16,-8-1 0 0,-3 0 0 0,-2 0 0 16,-3-3-144-16,0 5 160 0,-1-4-160 0,-10 0 160 15,2-2-160-15,4 3 0 0,3-3 0 0,2 6 128 0,4-2-128 0,6 2 0 16,3 2 0-16,3-1 0 0,2 4 0 0,0 0 0 15,9-9-192-15,-2 6 192 0,4 1-192 0,8 1 192 16,2 1-192-16,3 2 192 0,1 2-144 0,-1 5 144 16,-3-4 0-16,1 6 0 0,-2 1-176 0,-2 0 176 15,-3 2-160-15,-1 2 160 0,-2 3 0 0,-2 0 0 16,-3 0 0-16,-1 0 0 0,-3-1 0 0,-3-4 0 16,-3 2 0-16,-1 5 0 0,1-6-192 0,-1 0-80 15,-2-2-32-15,2 2 0 16,2-2-2336-16,2-13-480 0</inkml:trace>
  <inkml:trace contextRef="#ctx0" brushRef="#br0" timeOffset="85031.14">2092 10681 16575 0,'0'0'736'0,"7"-5"160"0,2-2-720 0,-1 0-176 16,-1 4 0-16,-7 3 0 0,0 0 1536 0,0 0 256 0,10 3 64 15,-5 5 16-15,-2 2-672 0,-1 7-144 0,-2 2-32 0,0 1 0 16,-1 6-496-16,0 0-96 16,-1 1-32-16,1 1 0 0,-2 4 224 0,2-1 32 0,0-1 16 0,1 0 0 15,0 2-96-15,2-8-32 0,2-2 0 0,0-8 0 16,0 1-208-16,2 0-32 0,1-6-16 0,0-5 0 16,1-2 64-16,5-2 16 0,-2-7 0 0,2-1 0 15,2-6 80-15,-5 3 32 0,-1-4 0 0,5-8 0 16,-3 4-224-16,-2 8-64 0,-2-5 0 0,2-10 0 0,-3 4-48 0,-3 6-16 15,-1 2 0-15,1-6 0 0,-3 2-128 0,-3 3 0 16,1 4 0-16,-1-2 0 0,2 1-176 0,-1 5-16 16,2-2 0-16,0 9 0 15,0 0-2544-15,0 0-512 0,0 0-96 0,8-5-32 0</inkml:trace>
  <inkml:trace contextRef="#ctx0" brushRef="#br0" timeOffset="85360.52">2807 10684 18143 0,'3'13'800'0,"-3"-13"160"0,7 9-768 0,-2 0-192 16,1-4 0-16,2 2 0 0,-8-7 1280 0,13 0 224 16,1-4 32-16,1-1 16 0,3-1-32 0,2-5-16 15,2-3 0-15,-2 1 0 0,3-1-512 0,-3-1-96 16,-1 1-32-16,-2-2 0 0,-5 0-336 0,-1 3-64 0,-6 0-16 15,0 2 0-15,-3 0-112 0,-2-1-16 16,0 12-16-16,-5-5 0 0,-6 2 144 0,-2 1 48 16,-3 4 0-16,-2 5 0 0,-1 4-304 0,-2 1-48 15,0 2-16-15,-1 2 0 0,-1 2-128 0,2 4 0 0,2 3 0 0,1 0 0 16,3 5 0-16,3-5 0 0,3 1 128 0,4-1-128 16,3-5 0-16,2 2 0 0,2-4 0 0,3-2 0 15,3-1 0-15,-2-4-144 0,6-5 144 0,5 3-160 16,4 0-1312-16,3-3-256 0,1-1-48 15,7-5-8096-15,1-4-1632 0</inkml:trace>
  <inkml:trace contextRef="#ctx0" brushRef="#br0" timeOffset="85710.3">3900 10528 23039 0,'11'-8'1024'0,"-11"8"192"0,9-9-960 0,-1 3-256 15,-8 6 0-15,0 0 0 0,0 0 1360 0,0 0 240 16,-5-8 32-16,-4 3 16 0,-3 4-704 0,0 3-144 16,-9 3-32-16,2 3 0 0,-4 5-320 0,-1 1-64 15,-1 4 0-15,-1-1-16 0,2 0 0 0,-2-2 0 16,-1 0 0-16,4 1 0 0,5-2-112 0,5-2 0 0,2-2-16 0,7 2 0 16,4-12-240-16,5 8 0 15,5 3 0-15,3-3 0 0,4 2 0 0,3-3 0 16,2 2 0-16,0-2 0 0,3 0 256 0,1 1-64 0,4 2 0 15,-4-2 0-15,-2-1-192 0,-2 2 144 16,-3 3-144-16,-1-5 128 0,-4 3-128 0,-4-3 0 16,-10-7 144-16,3 13-144 0,-6-3 256 0,-5 2-32 0,-4-3 0 0,-6 3 0 15,-4 2 144-15,-4-2 16 0,-5-1 16 0,2-1 0 16,0-5-208-16,-3 0-64 0,-2 1 0 0,0-3 0 16,3-6-128-16,0-2 0 0,1-2 0 0,6 0 128 15,4-2-1280-15,5 2-256 16,4-3-48-16,3 3-14496 0</inkml:trace>
  <inkml:trace contextRef="#ctx0" brushRef="#br0" timeOffset="86262.77">5088 10426 12895 0,'-14'-14'576'0,"5"8"112"0,-1-2-560 0,-1 3-128 0,-2 1 0 0,0 0 0 15,-1 4 2928-15,-2 4 544 0,-4 1 112 0,-6 3 32 16,-1 2-2208-16,-2 4-448 0,0 1-96 0,-3 0-16 15,-1 2-352-15,-1 0-80 0,-1-1-16 0,2 1 0 16,4-2-48-16,5-2-16 0,4-5 0 0,2 4 0 0,4-4-208 0,9-1-128 16,5-7 160-16,0 0-160 0,9 5 128 0,5 0-128 15,4 2 0-15,7-1 0 0,3-1 224 0,5 4-48 16,1 0-16-16,-1 4 0 0,0-1-160 0,-2 2 160 16,-6 4-160-16,-3-1 160 0,-2 4 32 0,-4-2 0 15,-5 0 0-15,-5 2 0 0,-3-1 288 0,-6-1 64 16,-3 1 16-16,-7 2 0 0,-6 3 48 0,-2-3 16 15,-4 0 0-15,-1-2 0 0,-5-1-288 0,-1-1-48 16,-3-7-16-16,-5 2 0 0,4-5-272 0,0-1 0 16,0-4 128-16,6-3-11632 15,3-7-2320-15</inkml:trace>
  <inkml:trace contextRef="#ctx0" brushRef="#br0" timeOffset="87012.02">7282 10266 20495 0,'0'0'896'0,"-9"-1"208"0,9 1-880 0,-9 0-224 15,2 1 0-15,7-1 0 0,-9 9 944 0,0 3 144 16,0 6 16-16,0 1 16 0,0 7-352 0,6 5-64 16,-1 6 0-16,1 4-16 0,2 0-112 0,1 1-32 15,-1 6 0-15,-1 0 0 0,-1-2-208 0,3 2-32 0,0-2-16 0,2-4 0 16,2-8-160-16,1-4-128 0,1-2 144 0,1-6-144 16,0 0 256-16,2-5-32 0,1-3-16 0,1-4 0 15,-1-5 176-15,2-4 48 0,1-2 0 0,2-3 0 16,2-7 176-16,1-3 32 0,1-4 16 0,0-4 0 15,0-1-384-15,0-3-80 0,1 0 0 0,1-3-16 16,-2 2-176-16,-1-3 0 0,-3 4 144 0,-1-4-144 0,-2-5 0 16,0 4 144-16,-1 3-144 0,-2-2 0 15,-1 5 128-15,0 2-128 0,-2 8 0 0,0 5 0 0,-6 10 0 16,0 0 0-16,0 0 0 0,0 0 0 0,4 19 0 0,-3 4 0 16,-2 3 0-16,0 4 0 0,1 4 144 0,-1 0-144 15,-2 1 0-15,2-1 144 0,-1-1-144 0,4 0 0 16,0-6 0-16,2 1 0 0,1-4 0 0,1-4 0 15,2-5 0-15,4-1 0 0,-1 2 0 0,4-6-256 16,1-1 48-16,3-5-10416 16,2-1-2096-16</inkml:trace>
  <inkml:trace contextRef="#ctx0" brushRef="#br0" timeOffset="87411.02">8989 10515 16575 0,'-7'9'736'0,"7"-9"160"0,-9 9-720 0,3-3-176 16,-2 2 0-16,8-8 0 0,-1 10 976 0,3 0 176 15,-2-10 16-15,9 10 16 0,1 3-64 0,4-5-16 16,5-2 0-16,3-2 0 0,3-3-416 0,1 0-96 16,0 1-16-16,2-2 0 0,0-3-224 0,2 2-48 15,-1-2-16-15,1 1 0 16,2-1-1200-16,-1 2-240 0,-3 0-64 0</inkml:trace>
  <inkml:trace contextRef="#ctx0" brushRef="#br0" timeOffset="87569.6">9057 10809 19343 0,'-18'12'1728'0,"0"0"-1392"16,0-1-336-16,3 1 0 0,2-6 1856 0,5 3 320 15,-1-3 48-15,9-6 16 0,0 0-1184 0,0 12-224 16,0-12-64-16,9 6 0 0,-1-5-512 0,6-2-128 16,3-3 0-16,7-3-128 0,8 0 208 0,1-2-64 0,2 0-16 0,5 3-9264 15,2-5-1856-15</inkml:trace>
  <inkml:trace contextRef="#ctx0" brushRef="#br0" timeOffset="88145.25">10564 10689 6447 0,'-11'8'576'0,"2"-6"-576"16,-2 2 0-16,2 0 0 0,1 1 2416 0,8-5 368 15,-9 5 80-15,9-5 16 0,-5 10-1344 0,5-10-272 16,0 0-48-16,0 0-16 0,11 7-48 0,1-5 0 0,1-1 0 0,2-2 0 16,3-1-128-16,1-1-48 0,0-5 0 0,2 1 0 15,2-6-512-15,1 3-96 0,1-3-32 0,-1 2 0 16,0 1-176-16,-1-4-32 0,-3 1-128 0,-1 3 192 15,-2-3 0-15,-2 2-16 0,-4-1 0 0,0 1 0 16,-4 1-48-16,-3 1 0 0,-4 9 0 0,-4-12 0 16,-1 2 0-16,-5-1 0 0,-4 3 0 0,-4 0 0 15,-2 5-128-15,-3 1 128 0,-1 2-128 0,-2 5 128 0,-3 9-128 0,1 4 0 16,-1 4 0-16,1 3 0 0,-1 1 128 0,0 5-128 16,-1 2 192-16,1 3-64 0,4 1 96 0,2-2 16 15,5-2 0-15,4-1 0 0,5 0 0 0,5-3 0 16,3-5 0-16,5 2 0 0,5-5-240 0,5 0 176 15,2 0-176-15,6-4 160 0,1-4-160 0,1-4 0 16,3-3 144-16,3-2-144 0,4-3-128 0,2-2-112 16,1-1-16-16,5-3-9888 15,2 0-1984-15</inkml:trace>
  <inkml:trace contextRef="#ctx0" brushRef="#br0" timeOffset="88712.6">11692 10120 12895 0,'0'0'576'0,"-8"3"112"0,-1 0-560 0,9-3-128 0,0 0 0 0,-7 5 0 15,7-5 1200-15,0 0 208 0,-8 3 32 0,8-3 16 0,0 0-176 0,0 0-48 16,0 0 0-16,0 0 0 0,-6-5 48 0,6 5 0 15,-2-8 0-15,2-2 0 0,2 1-384 0,1-3-64 16,3 0 0-16,0-2-16 0,0-2-352 0,1-1-64 16,-1 0-16-16,2 3 0 0,-2 1-80 0,0 5-32 15,1-4 0-15,-2 4 0 0,-5 8-80 0,0 0-32 16,0 0 0-16,0 0 0 0,0 0 48 0,0 0 16 16,-4 12 0-16,-1 4 0 0,-1 5-224 0,0 3 176 15,1 0-176-15,-1 2 160 0,-3 0-160 0,0-3 0 16,0-3 0-16,0 3 0 0,1-2 128 0,1-4-128 15,1-5 0-15,2-2 128 0,4-10 128 0,0 0 32 0,0 0 0 0,0 0 0 16,0 0 160-16,0 0 48 16,8-9 0-16,1-2 0 0,-1-7 16 0,3-1 0 15,0-3 0-15,2 1 0 0,-1 2-352 0,2-1-160 16,-1 1 160-16,0 0-160 0,-2-1 144 0,2 2-144 16,0 4 128-16,-1 2-128 0,2 1 0 0,-1 1 0 0,-3 3-224 0,3-1 80 31,-2 3-1840-31,0 1-352 0,-1 2-80 0,-1-2-16 0</inkml:trace>
  <inkml:trace contextRef="#ctx0" brushRef="#br0" timeOffset="89028.96">12882 9449 2751 0,'6'-17'256'0,"-1"6"-256"16,-1-1 0-16,2 1 0 0,1 4 4032 0,-7 7 752 16,0 0 144-16,0 0 48 0,0 0-3024 0,0 0-608 15,-3 10-112-15,-3 6-16 0,-5 2-320 0,-1 3-64 16,-5 6-16-16,2 3 0 0,-3 0 832 0,0 5 160 16,-3 7 48-16,0 0 0 0,1 1-1408 0,2 2-256 15,3-3-64-15,1 6-128 0,1 2 640 0,6 2 0 16,2-3 16-16,3-3 0 0,4-7-320 0,1-2-64 15,4-2-16-15,3-4 0 0,3-5-256 0,2-2 128 16,3-5-128-16,2-2 0 0,2-6 0 0,-1 0 0 16,2-5 0-16,-1-4 0 0,2-2 0 0,-2-4-304 15,-2-2 48-15,-2-6 0 16,-4 0-2784-16,-2-7-544 0</inkml:trace>
  <inkml:trace contextRef="#ctx0" brushRef="#br0" timeOffset="89188.34">12349 9784 29599 0,'0'0'1312'0,"15"-2"272"0,7-2-1264 0,6 2-320 0,5 1 0 0,5 0 0 16,3 0 240-16,1-2-16 0,1 1 0 0,1-4 0 16,2-1-64-16,5 3-16 0,-2-1 0 0,5 1-9232 15,1 2-1856-15</inkml:trace>
  <inkml:trace contextRef="#ctx0" brushRef="#br0" timeOffset="97404.21">3789 13546 13823 0,'0'0'608'0,"0"0"128"0,-6 4-592 0,0 3-144 0,2-5 0 0,-1 2 0 15,0 0 1120-15,-1 1 192 0,6-5 32 0,-6 4 16 16,6-4-128-16,0 0-16 0,-5 2-16 0,5-2 0 15,0 0-224-15,0 0-32 0,0 0-16 0,0 0 0 16,0 0-224-16,0 0-32 0,5-2-16 0,4-3 0 0,1-4-272 0,4-3-64 16,3 2-16-16,3-6 0 0,3-2-16 0,1-1 0 15,1 1 0-15,2-4 0 0,0-3-48 0,0 1-16 16,-1 1 0-16,0-1 0 0,-3 1-96 0,1 2-128 16,0 5 176-16,-3 1-176 0,-1 1 0 0,-4 4 0 15,-1-1 0-15,1 6 0 0,-4 4 0 0,-2 2 0 16,-2 4 0-16,0 8 0 0,-2 2 0 0,-1 6 0 15,-2 3 0-15,-2 6 0 0,0 2 0 0,-1 5 0 16,0 1 128-16,-1 4-128 0,0 4 144 0,-3 0-16 16,0 1-128-16,-4 0 192 0,0-3-64 0,-3 1-128 15,2-5 176-15,-2 0-176 0,-3-3 352 0,1-6-32 16,1-4-16-16,0 0 0 0,1-3 80 0,3 0 32 16,0-7 0-16,3-5 0 0,2 0-192 0,0-6-32 15,3-6-16-15,0 0 0 0,0 0 128 0,-1-6 16 16,1-1 16-16,5-5 0 0,0-5-336 0,3-2 0 15,0-1 0-15,4-4 0 0,2-2 0 0,2-4 0 0,2 0 0 0,1-3 128 16,0 0-128-16,3-2 0 0,2 0 0 0,-2 2 0 16,1 2 0-16,-1 3 0 0,1-2 0 15,0 6 0-15,0 4 0 0,-1 3 0 0,-2 2-144 0,2 6 144 16,-5 5 0-16,1 6-144 0,0 4 144 16,-3 2 0-16,1 7-160 0,-2 3 160 0,0 2-128 0,-4 4 128 15,-3 4 0-15,-2 3 0 0,-2 0 0 0,-4 4 0 16,-3 0 0-16,-1 0 0 0,-3-2 0 0,-1-3 128 15,0-6-128-15,0-1 0 0,1-1 0 0,0-4 128 0,3-4-128 0,-2-3 128 16,4-2-128-16,3-9 128 16,0 0 32-16,1-8 16 0,1-4 0 0,5-6 0 0,2-5-32 0,3-4 0 15,5-5 0-15,3-3 0 0,1 1-144 0,2-1 0 16,2-2 0-16,0 1 0 0,0 0 0 0,2 0 0 16,1 3 0-16,-1 4 0 0,1 1 0 0,0 8 0 15,1 5 0-15,1 6 0 0,-4 7 0 0,1 11 0 16,0 6 0-16,2 7 0 0,-5 11 0 0,-2 4 0 15,-5 4 0-15,-1 7 128 0,-4 5 0 0,-1 2 0 16,-4 1 0-16,-3-3 0 0,-1 1-128 0,-3-5 192 16,1-5-192-16,0-4 192 0,0-5-192 0,3-6-192 15,1-6 32-15,0-3-11424 16,2-6-2272-16</inkml:trace>
  <inkml:trace contextRef="#ctx0" brushRef="#br0" timeOffset="98069.69">5794 13810 16415 0,'0'0'720'0,"0"0"160"0,0 0-704 0,0 0-176 16,0 0 0-16,0 0 0 0,0 0 1200 0,0 0 208 16,6-6 32-16,2-5 16 0,1-2-624 0,1-1-128 15,1-6-32-15,3-2 0 0,2 0 64 0,0-5 16 16,-1 1 0-16,2 2 0 0,-1-5-96 0,1 5-16 16,-1-4 0-16,-2 6 0 0,0 2-128 0,-1 2-48 15,-4 3 0-15,1 1 0 0,-2 5-208 0,-1 0-32 16,-2 5-16-16,-5 4 0 0,0 0 16 0,6 13 0 15,-1 1 0-15,-3 8 0 0,-2 2-48 0,0 6-16 16,-1 5 0-16,-2 1 0 0,0 4-160 0,-3 2 0 16,0 5 144-16,0-1-144 0,-2 2 0 0,-2 0 144 15,2-3-144-15,-2-1 0 0,3-6 224 0,-1-2-64 0,2-6-16 0,0-5 0 16,3-4 432-16,0-4 96 0,2-5 16 0,-2-5 0 16,3-7-128-16,0 0-32 0,0 0 0 0,4-5 0 15,0-8-16-15,-2-4 0 0,1-3 0 16,1-2 0-16,1-2-144 0,0-4-48 0,-1-2 0 0,0-1 0 15,1-2-144-15,1-2-48 0,3-2 0 0,1 1 0 16,2 1-128-16,0 2 160 0,4 0-160 0,-1 3 160 0,0 4-160 16,3 0 0-16,1 5 0 0,0 3 0 15,-1 0 0-15,0 3 0 0,-1 3 0 0,1 0 0 0,0 5 0 0,-2 0 0 16,1 2 0-16,3 1 0 16,-3 0-1472-16,-2 0-192 0,0 3-16 0,-2-2-15152 15</inkml:trace>
  <inkml:trace contextRef="#ctx0" brushRef="#br0" timeOffset="98638.26">6723 12672 3679 0,'0'0'320'0,"-5"-4"-320"0,1 0 0 0,-1 2 0 16,1-5 3440-16,4 7 608 0,0-6 128 0,1 2 32 0,-1 4-2304 0,4-9-464 15,1 2-96-15,3-3 0 16,2 2-320-16,4-2-64 0,4 0-16 0,0-3 0 0,1 0-144 0,-1 3-32 16,2-3 0-16,0 4 0 0,3-1 0 0,0 4-16 15,-3-2 0-15,3 4 0 0,-2 4-192 0,-1 3-48 16,-2 2 0-16,0 4 0 0,-1 0-96 0,-1 4-32 15,-4 3 0-15,-2 3 0 0,-3 3-16 0,-1 3-16 16,-5-2 0-16,-2 5 0 0,-5-1-16 0,-2 5 0 16,-5-2 0-16,-3 1 0 0,-2 0-96 0,-2 2-32 15,-4-2 0-15,-1-2 0 0,1 0 16 0,0 3 0 16,3-6 0-16,-1-2 0 0,4-1 224 0,3-4 32 16,3-3 16-16,4-3 0 0,5 0-224 0,3-1-32 15,3-5-16-15,4 0 0 0,2-2-80 0,4-1-16 16,3 0 0-16,5 0 0 0,2-3-128 0,5-1 0 15,-1 0 0-15,3 0 128 0,0-1-128 0,1 1 0 16,-2 0 144-16,-1 1-144 0,-1-1 0 0,-1 0 0 16,0 0 0-16,7 1-192 15,-7 3-2688-15,-4-1-528 0</inkml:trace>
  <inkml:trace contextRef="#ctx0" brushRef="#br0" timeOffset="99070.1">8864 13325 20095 0,'0'0'896'0,"0"0"176"0,0 0-864 0,0 0-208 16,0 0 0-16,0 0 0 0,0 0 1744 0,-3 10 304 16,-1 3 64-16,2 4 16 0,-2 2-336 0,0 4-64 15,-1 2 0-15,0 2-16 0,-1 5-640 0,-1 2-128 16,1 4-32-16,-1 0 0 0,0 4-240 0,3 0-48 15,-2 4-16-15,-2-3 0 0,2 1-288 0,-2 0-48 16,2-1-16-16,-1-5 0 0,1-2-256 0,0-5 0 16,-1-3 128-16,1-3-128 0,1-3 0 0,0 0-272 15,0-7 48-15,-3 8 16 16,3-6-640-16,0-7-128 0,0-1-32 0,5-9 0 16,0 0-1968-16,0 0-400 0</inkml:trace>
  <inkml:trace contextRef="#ctx0" brushRef="#br0" timeOffset="99223.01">8442 13785 22111 0,'0'0'1968'0,"0"0"-1584"0,0 0-384 0,0 0 0 15,0 0 1856-15,0 0 304 0,0 0 48 0,6 5 16 16,3 1-1184-16,4 0-224 0,2-2-48 0,4-2-16 0,4 1-16 0,2-2 0 16,4 3 0-16,3 1 0 0,1-2-208 0,4-1-32 15,2-1-16-15,1 2 0 0,1 1-480 0,-1-3 0 16,0-1 0-16,13-1-160 15,-5-1-2624-15,-6 0-528 0</inkml:trace>
  <inkml:trace contextRef="#ctx0" brushRef="#br0" timeOffset="100038">10409 12713 13823 0,'-12'-13'1216'0,"6"10"-960"0,1-4-256 0,2 0 0 15,0 2 1744-15,3 5 304 0,0 0 64 0,-1-9 16 16,1 3-880-16,0 6-176 0,0 0-48 0,0 0 0 0,0 0-608 0,9 4-128 16,0 5-32-16,1 0 0 0,1 5 32 0,2 2 0 15,3 5 0-15,2 3 0 0,1 5 80 0,2 3 16 16,-1 3 0-16,0 6 0 0,1 3 64 0,0 5 0 15,1 4 16-15,-2 6 0 0,-1 4-96 0,-1 4-32 16,-1 0 0-16,-2 0 0 0,0 0-64 0,-4 1-16 16,-2-3 0-16,-2-1 0 0,-2-5 256 0,-3-3 64 15,-2-4 0-15,-2-3 0 0,-2-2-96 0,-2-5-16 16,1 0 0-16,-4-5 0 0,-2-4-112 0,0 0-32 16,1-2 0-16,-2-7 0 0,0-2-128 0,-1-1-48 15,-2-6 0-15,1-1 0 0,0 0-144 0,0-2 160 16,1-6-160-16,-2 1 160 0,0-2-160 0,-1-4 192 15,0-1-192-15,3-1 192 0,-1-7-64 0,3 0-128 16,1-6 192-16,2-1-64 0,2-3-128 0,3-2 128 16,3-3-128-16,3-2 128 0,0-2-128 0,2-5 0 15,4 0 0-15,0-3 0 0,4-2 0 0,-2-4 0 16,3 3-192-16,2-5 192 0,0 0-192 0,1 0 192 16,0-4-160-16,3-1 160 0,1 3 0 0,-2-5 0 0,3-1 0 15,2 0 160-15,-1-2-160 0,4 2-176 0,-2 2 48 16,0-1 0-16,1-1 128 0,-2 2 0 0,-1 0 0 0,-3 0 0 15,1-2 0-15,-2 3 0 0,-2 1 0 0,1 0 0 16,-1 6 144-16,-2-1-144 0,1 1 192 0,0 6-192 16,-4 3 0-16,1 4 0 0,-3 0-192 0,0 4 48 15,-1-2 144-15,-1 6 0 0,-2 2 0 0,1 3 0 16,-1 2 0-16,-1 1 176 0,-1 4-48 0,0 2 0 16,-4 6-128-16,0 0-192 0,7 6 32 0,0 2 16 0,-1 4 144 0,2 4 0 15,-3 1 0-15,2 4 0 0,1 0-128 16,0 2 128-16,-1 5-128 0,-2 1 128 0,-1 3 0 0,0 1 0 15,-1 0 0-15,-1 0 128 0,-1 2 48 0,1-4 16 16,-2 1 0-16,-2-1 0 0,1-1-64 0,1-4 0 16,-2-1 0-16,2-2 0 0,-3-4-128 0,2-1-272 15,0 0 64-15,1 4 16 16,1-5-2752-16,-1-4-560 0</inkml:trace>
  <inkml:trace contextRef="#ctx0" brushRef="#br0" timeOffset="100937.72">11660 13685 14735 0,'-14'14'640'0,"8"-5"160"0,-6 2-640 0,5 3-160 16,-4-4 0-16,6 3 0 0,-1 0 2096 0,0-4 384 15,6-9 80-15,-3 10 0 0,3-10-1136 0,0 0-224 16,0 0-48-16,0 0-16 0,0 0-320 0,14-3-64 0,0-3-16 0,1-3 0 15,2-7 16-15,1-2 0 16,1-1 0-16,2-5 0 0,3-2-128 0,1 3-32 0,0-1 0 0,-1 1 0 16,0-1-208-16,-1-3-64 0,-2 3 0 0,-4 1 0 15,0-1-128-15,-2 3-48 0,-2 0 0 0,-2 4 0 16,-2 1-144-16,-1 5 128 0,-2 2-128 0,-6 9 128 16,0 0-128-16,0 0 0 0,5 11 0 0,-1 2 0 0,-3 4 0 0,1 7-144 15,-1 2 144-15,-1 8-208 0,1 1 208 16,-1 5 0-16,-2 5-160 0,-2 2 160 0,-1 2 0 0,-3 3 0 15,-1 2 0-15,-1 0 0 0,-1-2 0 0,-1-6 0 16,1-2 0-16,-2-8 0 0,0-5 128 0,1-3 0 16,-1 2 0-16,1-7 0 0,2-4 256 0,1-3 32 15,0-2 16-15,3-1 0 0,1-7-112 0,5-6-32 16,0 0 0-16,0 0 0 0,0 0 16 0,0-7 0 16,1-5 0-16,4-6 0 0,-1-5-48 0,1-2 0 15,7 1 0-15,-1-8 0 0,2-3-128 0,2-5-128 16,0-2 144-16,4-5-144 0,3 0 0 0,1 4 0 15,1 2 0-15,3 1 0 0,1 3 0 0,0 2 0 16,0 5 0-16,1 1 0 0,1 6 0 0,3 0 0 16,3 3 0-16,2 2 0 0,0 5 0 0,2 3 0 15,-1 5 0-15,-2 2 0 0,-1 4 0 0,-5 3 0 16,-4 3 0-16,0 3 0 16,-2-1-928-16,-2 3-176 0,-4 2-48 0,-2-2-10688 15,-3 2-2128-15</inkml:trace>
  <inkml:trace contextRef="#ctx0" brushRef="#br0" timeOffset="101971.86">14468 13254 3679 0,'0'0'320'0,"0"0"-320"0,-8 1 0 0,8-1 0 16,-9-1 4352-16,9 1 816 0,-8 1 144 0,8-1 48 15,-9 5-3120-15,1 3-640 0,2-2-112 0,-1 2-16 16,1 2-448-16,1 5-96 0,0 1-16 0,0 3 0 15,0 2-48-15,0 7-16 0,2 2 0 0,0 5 0 16,-2 7-208-16,3 3-32 0,2 7-16 0,-3 4 0 0,-1 9-208 0,-1-2-32 16,-2 2-16-16,-2 2 0 0,-1-2-144 0,-1 0-16 15,1-4-16-15,3-6 0 0,-3-5-160 0,1-1 192 16,1-9-192-16,-1-3 192 0,1-4-192 0,1-2 160 16,2-10-160-16,1-2 160 0,1-3-160 0,0-4-224 15,3-12 48-15,0 0 16 16,0 0-1248-16,0 0-256 0,0-10-64 0,1-4 0 15,1-5-1504-15,-2-2-304 0</inkml:trace>
  <inkml:trace contextRef="#ctx0" brushRef="#br0" timeOffset="102172.22">13896 13869 20271 0,'0'0'1792'0,"0"0"-1424"16,0 0-368-16,0 0 0 0,0 0 1984 0,0 0 336 15,9 12 64-15,5-6 16 0,4-1-848 0,2-4-160 16,7-1-48-16,4-3 0 0,6-1-224 0,5 0-48 0,1 0-16 0,4-2 0 16,2 1-320-16,-2 1-64 0,-1-2-16 0,2-1 0 15,1 2-288-15,4 1-64 0,1-5-16 0,-2 3 0 32,-2 1-2432-32,-3-1-480 0</inkml:trace>
  <inkml:trace contextRef="#ctx0" brushRef="#br0" timeOffset="103472.37">15820 13071 15135 0,'-11'-5'672'0,"11"5"144"0,-10 0-656 0,-2 0-160 16,1 0 0-16,-1 1 0 0,0 3 944 0,0 0 144 15,2 1 48-15,0 3 0 0,-1-3-176 0,0 1-48 16,0 4 0-16,3-1 0 0,-1 3-112 0,3 2-32 16,1 1 0-16,4-1 0 0,1 2-224 0,4 1-48 15,1-2-16-15,6 2 0 0,3 0-176 0,4 0-48 16,2-3 0-16,4-4 0 0,2 0 32 0,0-5 0 0,1-2 0 0,4-4 0 15,3-5 80-15,3-2 16 16,1-5 0-16,4-4 0 0,4-3-112 0,1-4-16 16,1 0 0-16,-1-4 0 0,-1 0-112 0,-6-5-16 15,-1 0-128-15,-5 0 192 0,-1-4 0 0,-4 2-16 0,-2 1 0 16,-2-1 0-16,-1-2-176 0,-3-3 192 0,-1 0-192 0,-2-5 192 16,-2 3-192-16,-3-1 160 0,-3-4-160 0,-5-3 160 15,-2 2-160-15,-4 2 160 0,-2 7-160 0,-2 3 160 16,0 5-160-16,-1 8 0 0,-2 6 0 0,0 4 0 15,1 7 0-15,-2 2 192 0,-1 8-192 0,-2 1 192 0,0 4-192 0,-1 9 0 16,-1 6 0-16,-4 3 0 16,-2 4 0-16,-1 6 0 0,1 4 0 0,1 6-176 0,1 5 176 0,-1 7 0 15,0 5 0-15,0 8 0 0,1 5 0 0,-1 7 0 16,0 2 0-16,0 5 0 0,0 0 0 0,0-1 0 16,1 1 0-16,-2-4 128 0,1-4 64 0,0-3 32 15,1-4 0-15,0-4 0 0,0-5 96 0,2-2 0 16,-1-5 16-16,4-7 0 0,-2-5-80 0,2-7 0 15,1-4-16-15,4-5 0 0,-2-8 64 0,5-5 16 16,1-4 0-16,3-5 0 0,1-10-96 0,0 0-16 16,0 0 0-16,-1-11 0 0,2-7-64 0,3-4-16 15,-1-2 0-15,4-1 0 0,0-6-128 0,4 2 160 16,0-2-160-16,3 0 160 0,1 3-160 0,3-1 0 16,2-2 0-16,3 3 0 0,3-1 0 0,0 1 0 15,2 0 0-15,3 1 0 0,-3 3 0 0,1 2-144 16,-2 2 144-16,-2-3 0 0,-2 2 0 0,1 3 0 15,-1 3 0-15,1 6 0 0,0 0 0 0,-1 4-128 16,-5 2 128-16,1 3 0 0,0 3 0 0,-1 7 0 16,-1 3 0-16,-2 2 0 0,1 1-144 0,-2 3 144 15,-2 8 0-15,-3-1-144 0,-3 3 144 0,-2-1 0 0,-2 0-144 0,-2-2 144 16,-2-1 0-16,-2-4 0 0,-2-3 0 0,-2 1 0 16,-2-1 0-16,0 1 0 0,-3-4 0 0,-1 0 0 15,-3-1 0-15,1-1 160 0,2-2-160 0,-5 0 160 16,-7-2-160-16,2 2 0 0,0-3 0 0,0-1 128 15,1 0-128-15,-1-4 0 0,0 0 0 0,2 0 128 16,3-2-128-16,4 3 0 0,3-1 0 0,4 1 0 16,1 4 0-16,7-8 0 0,0 13 0 0,4 1-176 0,4 1 176 0,6 0 0 15,5 2 0-15,4 2 0 0,1 0 0 0,6 2 192 16,6 3 0-16,2 2-16 0,0-5 64 0,3 1 16 16,4 0 0-16,3-5 0 0,0-1-128 0,-1-2-128 15,0 0 176-15,-5-5-176 0,-5 1 0 0,-4-5 0 16,-4 0 0-16,-1 0-11984 15,0-5-2400-15</inkml:trace>
  <inkml:trace contextRef="#ctx0" brushRef="#br0" timeOffset="104423.24">18625 13428 12895 0,'-8'2'1152'0,"2"-2"-928"15,0-3-224-15,1 3 0 0,5 0 1424 0,-6 4 240 16,6-4 64-16,-6 2 0 0,-1 2-320 0,7-4-64 16,0 0-16-16,0 0 0 0,0 0 48 0,0 0 16 15,0 0 0-15,17 5 0 0,1-1-128 0,4-4-32 16,5-1 0-16,5-3 0 0,6 0-336 0,5 0-64 16,3 1 0-16,2-4-16 0,1 1-320 0,2-1-64 15,2-4-16-15,0 6 0 0,-1-4-32 0,2 4-16 16,0 2 0-16,0 2 0 0,-2 1-192 0,-4 0-48 15,-5 0 0-15,-3 1 0 0,-6 2-128 0,-1-2 0 16,-2 4 0-16,-6 0 0 16,-3-1-448-16,-4 0 16 0,-4 0 16 0,-3 2 0 15,-11-6-1424-15,0 0-272 0,0 0-64 0,0 0-7744 0,-1 10-1536 16</inkml:trace>
  <inkml:trace contextRef="#ctx0" brushRef="#br0" timeOffset="104640.2">18354 13994 31327 0,'0'0'1392'0,"0"0"272"0,0 0-1328 0,10 2-336 16,3-2 0-16,4 3 0 0,5 1 848 0,3-2 112 16,3 0 0-16,7-4 16 0,4 0 0 0,8-2 0 15,5-1 0-15,7 1 0 0,2 2-208 0,4-2-32 16,-1-3-16-16,1 4 0 0,1-1-336 0,-1 0-64 15,0-4 0-15,0 2-16 0,1 1-304 0,-2-3 0 16,-3 2-128-16,-4-4 128 16,-4 1-2480-16,-5-3-400 0,2 3-64 0</inkml:trace>
  <inkml:trace contextRef="#ctx0" brushRef="#br0" timeOffset="105624.91">22397 12611 3679 0,'-11'-4'320'0,"2"-1"-320"0,-1 0 0 0,-2 1 0 0,2 0 3648 0,-1 2 640 16,-2-3 144-16,-1 2 32 0,-1 1-2848 0,-2 0-560 16,-1 1-112-16,1 0-32 0,-2-2-64 0,-1 2-16 15,0 2 0-15,-3 2 0 0,0-1-176 0,-2 0-32 16,-3 3-16-16,-1 4 0 0,-4-2 0 0,-2 5 0 15,0-3 0-15,-2 2 0 0,-1 3 16 0,0 4 0 16,2 2 0-16,-3 0 0 0,-2 2-112 0,0 5-32 16,1-1 0-16,0 8 0 0,0 0-80 0,-5 4-16 15,1 1 0-15,0 5 0 0,5-1-80 0,1 5-32 16,1 0 0-16,3 7 0 0,2 2-80 0,3 0-32 0,1 2 0 0,6 3 0 16,3 0-32-16,2 1-128 0,3-3 192 15,3 2-64-15,2-4-128 0,3 1 0 0,-1 0 144 16,7 4-144-16,3-7 0 0,1-2 144 0,2 1-144 0,3-3 0 15,2-1 128-15,3-4-128 0,4-3 0 0,1 1 0 16,0-8 128-16,6-5-128 0,-3-3 0 0,6-1 0 16,3-4 192-16,2-4-192 0,3-2 192 0,3-1-192 15,4-1 272-15,0-4-48 0,2-6-16 0,3-4 0 16,-1-4 64-16,3-2 16 0,-1-5 0 0,2 3 0 0,1-8 80 0,2 1 16 16,0 0 0-16,0-2 0 0,-3-4-128 0,-4 0-32 15,-4 0 0-15,0-3 0 0,0 1-96 0,0 0 0 16,1 1-128-16,-2-3 192 0,0-2-192 0,1 1 128 15,1-3-128-15,-2 0 0 0,-2-5 128 0,-3 2-128 16,-3-2 0-16,-2-1 144 0,-2 0-144 0,1-1 0 16,-1-1 0-16,3 4 128 0,-2-2-128 0,-1 1 0 15,-1-1 0-15,-1 0 128 0,0 2-128 0,-2 1 0 16,-3 1 0-16,1-3 0 0,-1 0 0 0,-6 4 0 16,-4-4 0-16,-3 2 0 0,1 3 0 0,-5-2 0 15,-4 0 0-15,1-2 0 0,-3-2 0 0,-3 0 0 16,-2 0 0-16,-1 2 0 0,-2-2 0 0,-1 0 128 15,-1 3-128-15,-2-2 0 0,-5 0 0 0,1 0 0 16,-1-1 0-16,-1 2 0 0,-2-2 0 0,-3 3 0 16,-2-1 128-16,0 0-128 0,0 2 0 0,-2-2 0 15,-1 0 0-15,0 3 0 0,-1-2 0 0,1 7 128 16,-1 1-128-16,-2 4 0 0,-3 0 128 0,-4 5-128 16,-4 1 0-16,-2 0 128 0,-5 2-128 0,2 1 128 15,-4 5-128-15,1 4 128 0,-3 5-128 0,0 3 0 0,-3-2 144 0,-1 3-144 16,-2-2 0-16,5 3 0 0,-3-1 0 0,4 5 0 31,3-5-960-31,5 3-192 0,4 4-64 0,16-8-17344 0</inkml:trace>
  <inkml:trace contextRef="#ctx0" brushRef="#br0" timeOffset="121953.04">17085 8918 6447 0,'0'0'576'0,"0"0"-576"16,0 0 0-16,0 0 0 0,0 0 1472 0,0 0 176 16,0 0 32-16,0 0 16 0,0 0-784 0,0 0-144 15,0 0-48-15,0 0 0 0,4 11-48 0,-4-11-16 16,0 0 0-16,0 0 0 0,0 0 176 0,9 9 48 15,-9-9 0-15,8 6 0 0,-1-4 16 0,2-2 0 16,1 0 0-16,2 0 0 0,2 0-304 0,2-1-48 16,5-3-16-16,1-1 0 0,5 1-176 0,-2 1-32 15,5-2-16-15,0-4 0 0,1 2-304 0,-1-3 128 16,1 3-128-16,11-5 0 0,-5 4 128 0,-3-2-128 16,-2 1 0-16,-12 4 0 0,3 3 192 0,0-1-192 15,-2-1 192-15,5 2-192 0,-2-3 0 0,0 1 0 16,0 1 0-16,0 1-192 0,-1-1 192 0,0 1 0 15,-2-3 0-15,-2 2 0 0,-4 1 0 0,-1 0 0 16,-1 1 0-16,-2 0 0 0,-3 1 0 0,-1 0 0 16,-7 0 0-16,0 0 0 0,0 0 0 0,0 0 0 15,0 0 128-15,0 0-128 0,0 0 160 0,-4 6-32 0,-2 2 0 16,0-3 0-16,-3 1-128 0,-4 3 128 0,-3-3-128 0,-4 2 128 16,0-3-128-16,-3-1 192 0,-3 1-192 0,-1 1 192 15,-2-2-48-15,-1 0 0 0,-1 0 0 0,-2 1 0 16,-4-1-144-16,0-2 192 0,0 5-192 0,0-2 192 15,-2-1-192-15,1-2 160 0,-1-1-160 0,1-1 160 16,1-2-160-16,3-2 128 0,2-4-128 0,3 2 128 16,4-4 64-16,1 2 16 0,4-1 0 0,4 2 0 0,2-3 80 0,3 2 16 15,0 3 0-15,6-1 0 0,1 0-112 0,4 6-32 16,0 0 0-16,0 0 0 16,6-5-160-16,2-1 128 0,4 2-128 0,1 2 128 0,3 2-128 15,4 0 0-15,3 1 0 0,2 0 128 0,-1 0-128 0,1 2 0 16,3 2 0-16,1-2 0 0,-2 0 0 0,0 3 0 15,1 1 0-15,0-1 0 0,0 5 0 0,0-2 0 16,-1 3 0-16,3 0 0 0,-1-2 0 0,1 3 0 16,-2-5 0-16,3 3 0 0,-2 1 0 0,3-3 0 15,-3 1 0-15,2-3 0 0,-5-2 0 0,1 0 0 16,-1-3 0-16,-2 1 0 0,-1 0 0 0,-4-2 0 16,-3 0 0-16,-1-1 0 0,-2-1 128 0,-1-2-128 15,-2 2 0-15,-1-2 128 0,-3 1-128 0,-6 2 128 16,0 0-128-16,0 0 128 0,0 0-128 0,0 0 0 15,0 0 144-15,0 0-144 0,-5-9 0 0,-1 4 128 16,-2 0-128-16,-2 0 0 0,-3 4 0 0,-1-1 128 16,-2 1-128-16,-2 0 0 0,-4-1 0 0,2 2 0 0,-2 0 0 0,-1 2 0 15,-1-4 0-15,0 1 0 0,-1-3 0 0,-1-1 0 16,1 3 0-16,-1-2 0 0,2 0 0 16,0 0 0-16,0 0 0 0,0 2 0 0,-2-1 128 0,1 1-128 15,1-4 0-15,0-1 0 0,1 2 0 0,-2 0 0 16,1-1 0-16,0-1 0 0,1 2 0 0,2-2 0 15,0 0 0-15,2-3 0 0,1 2 0 0,2-2 0 16,-2 3 0-16,2-5 0 0,0 2 0 0,1 0 0 16,2 2 0-16,2-2 0 0,0 4 0 0,0-2-128 15,2 2 128-15,2 1 0 0,1-2 0 0,0 3 0 16,1 2 0-16,5 2-160 0,0 0 160 0,0 0 0 16,0 0 0-16,0 0-128 0,0 0 128 0,0 0 0 15,0 0 0-15,3 10 0 0,2-4-128 0,1 2 128 16,1 1 0-16,2-1 0 0,1 2 0 0,1-3 0 15,3 4 0-15,0-4-128 0,4 5 128 0,9 3 0 0,-1 0 0 16,4-3 0-16,0-2 0 0,1-1 0 0,-3 2 0 0,3-2 0 16,2 1 0-16,2-4 0 0,0 0 0 0,1-3 0 15,-1-1 144-15,1 0-144 0,-2 2 176 0,2 1-48 16,2-4-128-16,-1 1 192 0,0-1-16 0,-2-2-16 16,-2-2 0-16,-1-2 0 0,-4-1-160 0,-1 2 128 15,-2-4-128-15,-2 3 128 0,0-1-128 0,-1-2 128 16,-5 3-128-16,1 0 128 0,-4-5-128 0,-1 3 0 15,-3-3 144-15,-2 5-144 0,-8 5 128 0,0 0-128 16,5-5 128-16,-5 5-128 0,4-9 0 0,-4 9 0 16,0 0 0-16,-5-6 0 0,-2-2-144 0,1 4 144 0,-3 1-160 0,0 1 160 15,0 0-144-15,9 2 144 0,-9-1-128 0,-2 1 128 16,2 0 0-16,-1 1 0 16,0 0 0-16,-1 0 0 0,3 1 0 0,8-2-128 0,-11 5 128 0,1 0 0 15,-1 1 0-15,2-1-160 0,-1 2 160 0,1 0 0 16,-3-3 0-16,1 2-128 0,-1 1 128 0,0-1 0 15,-5 6 0-15,-1-4 0 0,-1 4 0 0,0-5 0 16,-1 2 0-16,0-4 0 0,-2 1 0 0,2 1 0 16,-4-2-128-16,2 0 128 0,0 3 0 0,2-7 0 15,-2 1 0-15,2-2 0 0,1-2 0 0,6 2 0 0,-3 2 0 0,-2-1 0 16,-4-1 0-16,1-1 0 0,-1 2 0 0,1-2 0 16,-1-1 0-16,0 2 0 0,1-4 0 0,-1 2 0 15,0-2 0-15,0 0 0 0,1 0 0 0,1 1 0 16,1-4 0-16,0 1 0 0,-2 0 0 0,4-5 0 15,0 0 0-15,2 2 0 0,1 3 0 0,1-3 0 16,3 4 0-16,1-3 0 0,0 0 0 0,2 3-240 16,0-4 80-16,2 4 16 0,0-2-32 0,0 2 0 15,2 0 0-15,3 5 0 0,0 0 16 0,0 0 0 16,-3-8 0-16,1 2 0 0,2 6 160 0,0 0-208 16,-1-8 80-16,1 8 128 0,-2-9-192 0,2 9 192 15,0 0-160-15,-4-5 160 0,-1-4-128 0,0 3 128 16,-1 1 0-16,1-2-144 0,-1 2 144 0,0 1 0 15,-2-1 0-15,0 0 0 0,2 1 0 0,-3 2 0 16,2 1 0-16,1-1 0 0,0 0 0 0,0 1 0 16,-2 1 0-16,0-2-128 0,1-2 128 0,-1 2 0 15,2-1 0-15,-2 2 0 0,8 1 0 0,-5-1 0 16,5 1 0-16,-5-1 0 0,5 1 0 0,0 0 0 16,0 0 0-16,0 0-128 0,0 0 128 0,0 0 0 15,0 0 0-15,0 0 0 0,4-6 0 0,2 1 0 16,2 2 128-16,1 0-128 0,-9 3 0 0,11-4 144 0,1-1-144 0,-2 3 0 15,-10 2 144-15,11-2-144 0,-11 2 0 0,13 0 144 16,-3-1-144-16,-10 1 0 0,13 4 0 0,-4 2 0 16,1-1 0-16,0 3 0 0,0 2 0 0,0 3 0 15,-1-2 0-15,1 2 0 0,1 0 0 0,-2-2 0 16,2 2 0-16,0 1 0 0,1-4 0 0,1 3 0 16,1-1 160-16,1 2-160 0,0-2 192 0,3-1-192 15,0 2 240-15,1-5-64 0,1 2-16 0,0-3 0 16,-1 4-160-16,2-4 192 0,-1 0-192 0,2-1 192 0,1-4-192 15,1 1 160-15,0-3-160 0,1 1 160 0,1 4-160 16,-1-1 160-16,2-4-160 0,0-1 160 0,-2-3-32 0,2 0-128 16,1 0 192-16,0 3-64 0,-2-3-128 0,1-2 128 15,0 0-128-15,-1-1 128 0,1 1-128 0,-1 1 0 16,-5-1 0-16,-1-5 0 0,1 0 128 0,-2 2-128 16,-3-2 0-16,1 2 128 0,-2-3-128 0,0 3 0 15,-2-2 144-15,-1 1-144 0,-2 1 0 0,-3-1 0 16,0 2 0-16,-2-1 128 0,-5 9-128 0,6-8 0 15,-1 2 0-15,-1-3 128 0,-4 9-128 0,4-6 0 16,-4 6 0-16,0 0 0 0,0 0 0 0,0 0 0 0,0 0 0 0,0 0-128 16,0 0 128-16,0 0 0 0,0 0 0 15,0 0 0-15,0 0-128 0,0 0 128 16,-9 6-128-16,0 4 128 0,3-2-160 0,-2 3 160 16,0-2-192-16,-2 3 192 0,-1-2 0 0,-1 1 0 0,2 3 0 0,-2-1 0 15,0-1 0-15,-1 0-128 16,1 2 128-16,-2-4 0 0,-2 2 0 0,1-5 0 0,-1 2 0 0,-3-1 0 15,-3 3 0-15,-1-3 0 0,0 2 144 0,-2-3-144 16,-4-2 128-16,-2-3-128 0,1 1 0 0,-1-2 128 16,-1 0-128-16,3-1 0 0,-1-1 144 0,0 1-144 15,-1-1 0-15,1-2 0 0,4-2 0 0,-1 0 128 16,3 0-128-16,0-3 0 0,-1 2 128 0,3 1-128 16,-1-4 0-16,2 3 0 0,4 1 0 0,0-3 0 15,2 0 0-15,2-1 0 0,-1 3 0 0,4 2 0 0,0 3 0 0,1 0 0 16,3-2 0-16,6 3 0 0,0 0 0 0,0 0-128 15,0 0 128-15,0 0 0 0,2 13-144 0,3 0 144 16,4-3-160-16,2 1 160 0,3 1-128 0,3-5 128 16,2 2 0-16,1-1-144 0,3 3 144 0,0-3 0 15,1-1 0-15,3-3 0 0,1-1 0 0,4-3 0 16,1-1 0-16,2-1 0 0,2 0 128 0,1-2-128 16,0 3 160-16,2-4-160 0,1-2 128 0,-2-3-128 15,0 2 0-15,-2 0 144 16,-2 2-1120-16,-2 4-240 0,-3-2-32 0</inkml:trace>
  <inkml:trace contextRef="#ctx0" brushRef="#br0" timeOffset="129874.92">3858 17337 9215 0,'0'0'816'0,"0"0"-656"15,-4 7-160-15,0 0 0 0,0 2 2064 0,1-2 384 16,0 3 80-16,2-2 16 0,-4 4-880 0,2-4-160 15,-2 4-32-15,0-1-16 0,0-1-320 0,1 2-64 16,-1-4-16-16,1-1 0 0,4-7-96 0,0 0-32 16,0 0 0-16,0 0 0 0,0 0-96 0,0 0-32 15,9-5 0-15,5-3 0 0,1-4-160 0,3-4-48 16,1-3 0-16,2-2 0 0,1 0-352 0,1 0-80 16,0-1-16-16,1 2 0 0,-1-2-144 0,-1 2 0 15,-2 0 144-15,-1 2-144 0,-1 3 176 0,1-1-48 16,-2 1 0-16,-3 5 0 0,-2 0-128 0,0 6 160 0,-2 0-160 15,-1 4 160-15,-9 0-160 0,10 10 0 16,-2 4 0-16,-3 4 0 0,-1 4 0 0,-3 8 0 16,-1 6 0-16,-3 6 0 0,-1 6 0 0,1 7 0 15,-2 2 0-15,1-10 0 0,2 5 0 0,-5 5 0 0,-1 5 128 0,-2 5-128 16,-4 0 0-16,-2-3 0 16,3-2 0-16,-11 19 0 0,-1-13 128 0,10-27-128 0,-1-1 0 0,-1-3 128 15,-1-4 144-15,2-4 32 0,1-1 0 0,2-8 0 16,3-3 128-16,2-3 16 15,3-7 16-15,5-7 0 0,0 0-16 0,-6-5-16 0,4-7 0 0,1-11 0 16,2-9-144-16,3-2-32 0,5-3 0 0,4-3 0 16,-2-8-256-16,5-4 0 0,1-5 0 0,5-2 0 15,3-3 0-15,3 1 0 0,0 1 0 0,2 2 0 16,3 3 0-16,1 7 0 0,1 1 0 0,1 5 0 16,0 2 0-16,-1 6 0 0,2 5 160 0,0 2-160 15,1 6 128-15,-2 4-128 0,-1 6 128 0,-3 2-128 16,-4 6 0-16,-3 3 0 0,-2 1 0 0,-2 5 0 0,-2 1-224 15,-3 0-32-15,-2 1 0 0,1 1 0 16,-1 3-1920 0,-2-3-384-16,-3 3-64 0</inkml:trace>
  <inkml:trace contextRef="#ctx0" brushRef="#br0" timeOffset="130716.29">5997 17403 24191 0,'-19'10'1072'0,"8"-6"208"15,-2-2-1024-15,2 0-256 0,-1 0 0 0,12-2 0 0,0 0 1184 0,0 0 176 16,0 0 48-16,0 0 0 0,0 0-512 0,14-4-112 16,1-2-16-16,7-3 0 0,5 0-64 0,3-2-32 15,3 1 0-15,5 1 0 0,2-3-160 0,2 6-16 16,2-3-16-16,-2 3 0 0,-4 2-192 0,0 0-32 16,0 0-16-16,-6 3 0 0,-3 2-240 0,-3 4 144 15,-4 0-144-15,-6 1 128 16,-3 2-1472-16,-7 1-320 0,-3 4-48 0,-8 4-13120 15</inkml:trace>
  <inkml:trace contextRef="#ctx0" brushRef="#br0" timeOffset="130866.82">5945 17750 29247 0,'-11'11'1296'0,"11"-11"272"0,0 0-1248 0,0 0-320 16,0 0 0-16,11 7 0 0,-1-1 1216 0,7-2 192 15,3-3 48-15,14-1 0 0,3-1-496 0,4 0-80 16,5-3-32-16,2-3 0 0,2 1-400 0,0-3-96 15,-1-1-16-15,-2 2 0 0,-1 1-336 0,-2 3 0 16,-2-2 0-16,-3 3-17152 0</inkml:trace>
  <inkml:trace contextRef="#ctx0" brushRef="#br0" timeOffset="132493.53">8092 16778 10127 0,'0'0'896'0,"0"0"-704"16,-9 5-192-16,0 0 0 0,0-3 1056 0,9-2 176 16,-10 4 48-16,10-4 0 0,-10 0 192 0,10 0 32 15,0 0 16-15,0 0 0 0,-10 0-112 0,10 0-32 16,0 0 0-16,0 0 0 0,0 0-272 0,0 0-48 15,0 0-16-15,0 0 0 0,0 0-336 0,9-5-64 16,-2-1 0-16,3 2-16 0,3 1-48 0,4 2 0 16,2 0 0-16,5-1 0 0,1 0-64 0,6-1 0 15,3 2-16-15,3 0 0 0,2-2 0 0,2 2 0 16,-1 0 0-16,-1-1 0 0,2 2-64 0,-2 0-16 0,-1 0 0 0,-1 0 0 16,-3-1-96-16,-2 1-32 15,-3 0 0-15,-1 0 0 0,-5 1-128 0,-2-1-32 16,-4 0 0-16,-1 3 0 0,-2-3-128 0,-3 0 0 0,-11 0 144 0,9-1-144 31,-9 1-752-31,0 0-208 0,0 0-64 0,0 0-10192 0,0 0-2048 0</inkml:trace>
  <inkml:trace contextRef="#ctx0" brushRef="#br0" timeOffset="133410.43">9579 15927 6447 0,'0'0'272'0,"-6"-9"80"0,-4 0-352 0,3 0 0 0,1 6 0 0,6 3 0 16,-5-9 3072-16,5 9 560 0,0 0 96 0,-1-9 32 15,1 9-2352-15,0 0-448 0,0 0-112 0,0 0-16 16,10-3-160-16,2 1-32 0,5 6-16 0,-2-1 0 0,2 1-208 0,1 6-32 16,2 1-16-16,4 4 0 0,1 4-64 0,2 1-16 15,1 4 0-15,1 3 0 0,1 6-160 0,-1 3-128 16,1 1 144-16,-2 5-144 15,-1-1 128-15,0 0-128 0,-3 2 0 0,-5 3 144 0,-3 2-16 0,1-2-128 16,-2 1 192-16,-2-4-64 0,-3 3 240 0,-1-1 32 16,-1-2 16-16,-3-1 0 0,-4 0-32 0,-1 1 0 15,0-2 0-15,-4-2 0 0,-2-1 96 0,-1-2 16 16,0-3 0-16,-1 0 0 0,3-4-176 0,-5-3-16 16,0 3-16-16,-2-6 0 0,0-3-32 0,0-1-16 15,-3 0 0-15,5-7 0 0,-2 0-16 0,1-3 0 16,-1 0 0-16,0-4 0 0,-1 1-48 0,2 0-16 15,-2-5 0-15,-5-6 0 0,3-4-32 0,1-3-128 16,0 1 192-16,4-7-64 0,2-5-128 0,3-1 160 16,4-3-160-16,1-3 160 0,0-4-160 0,2-2 0 15,5-3 0-15,2-3 0 0,1 1 0 0,2 2 0 16,2-3 0-16,0-3 0 0,-1 3 0 0,2-4 0 16,2 3 0-16,-1-4 0 0,1 1 0 0,2-1 128 15,0-2-128-15,0 3 192 0,0-2-192 0,0 0 192 0,0 2-192 0,0 1 192 16,2 5-192-16,-2-1 0 0,-4-1 0 0,0 5 128 15,1 0-128-15,0 5 0 0,1 5 0 0,-3-4 0 16,0 1 0-16,0 4 0 0,-2 3 0 0,1 2 0 16,-3 2 0-16,0 6 0 0,-1-1 0 0,-1 1 0 15,-2 4 0-15,-1-1 128 0,-5 10-128 0,7-6 192 16,-7 6-192-16,0 0 192 0,0 0-192 0,10-2 192 0,-10 2-192 16,10 4 0-16,-10-4 0 0,10 12 0 0,-4-1 0 0,2 6 0 15,0 2 0-15,-3 4 0 0,0 3 0 0,0 1 0 16,0 2 0-16,0 3 0 0,-1-1 208 0,1-2-32 15,-1 1-16-15,-2-2 0 0,-2-1-160 0,2-3 160 16,-1-1-160-16,0-4 160 0,0-1-160 0,1-4 160 16,0 0-160-16,1-2 160 15,1 1-992-15,1-3-208 0,1 1-48 0,2-8-15456 0</inkml:trace>
  <inkml:trace contextRef="#ctx0" brushRef="#br0" timeOffset="134494.04">12001 15881 13823 0,'0'0'608'0,"1"-10"128"0,0 1-592 0,2-1-144 0,-1 1 0 0,-2 9 0 16,3-10 2112-16,-1 2 384 15,-2 8 64-15,2-11 32 0,-2 3-1120 0,0 8-240 16,0-10-32-16,0 10-16 0,0 0-416 0,0 0-64 16,0 0-32-16,0 0 0 0,0 0-208 0,-3 18-32 0,1 5-16 0,0 5 0 15,0 5 16-15,-1 4 0 0,1 2 0 0,-1 11 0 16,-2 2-32-16,0 3 0 0,-4 2 0 0,0 4 0 16,-6 1-64-16,2 0-16 0,1-3 0 0,-1-6 0 15,1-5-176-15,1-2-144 0,1-6 192 0,1-7-192 16,1-4-128-16,2-6-144 0,2-4-32 0,2-4 0 15,-2-7-1952-15,4-8-400 0,0 0-80 0,0 0-9936 16</inkml:trace>
  <inkml:trace contextRef="#ctx0" brushRef="#br0" timeOffset="134670.24">11670 16284 22511 0,'0'0'992'0,"0"0"224"0,0 0-976 0,14 5-240 15,-2-3 0-15,2-2 0 0,0-2 976 0,5 1 160 16,5 0 16-16,4-3 16 0,2 2-512 0,3-1-96 16,3 0-32-16,2 2 0 0,1-4-112 0,1 0-32 15,-1 2 0-15,-4 1 0 0,-4 1-256 0,-3-1-128 16,-1 1 0-16,-4 4 128 16,-4-1-2208-16,-4 3-448 0</inkml:trace>
  <inkml:trace contextRef="#ctx0" brushRef="#br0" timeOffset="134849.48">11764 16600 14735 0,'-23'17'640'0,"8"-4"160"0,-1-3-640 0,3 2-160 0,5-1 0 0,3-2 0 15,3 4 3264-15,2-4 640 0,2 0 112 0,5-2 16 16,4 3-2832-16,0-2-576 0,1 3-112 0,4-4-32 16,5 2 32-16,4-4 0 0,3 1 0 0,6 0 0 15,8 0-128-15,3-4-32 0,3 1 0 0,0-5 0 16,2 0-224-16,-3-1-128 0,1-2 128 0,-2-1-15360 15</inkml:trace>
  <inkml:trace contextRef="#ctx0" brushRef="#br0" timeOffset="136378.84">12828 17337 10127 0,'-15'9'896'0,"9"-7"-704"0,-2 3-192 0,2-2 0 15,-5-2 2896-15,5-2 560 0,0 0 96 0,6 1 32 16,-7-3-1504-16,7 3-288 0,-3-13-64 0,1 1-16 0,1-4-688 0,5-1-128 15,2-4-16-15,3-3-16 16,-3-1-400-16,6 1-80 0,1-6 0 0,3 1-16 0,1 0-240 0,0-3-128 16,2 0 160-16,2 0-160 0,0 2 0 0,1-2 128 15,0 0-128-15,-3 7 0 0,0 1 0 0,-1 5 0 16,-2 4 128-16,-2 6-128 0,-1 2 0 0,-13 7 0 16,10 3 0-16,0 6 0 0,0 5-192 0,-2 7 64 15,-2 9 128-15,1 3-208 0,-1 3 208 0,0 5 0 16,2 2-160-16,-3-10 160 0,-1 4 0 0,1 0 0 15,-1-1 0-15,0-3 0 0,-1-3 0 0,1-1 0 16,-1-4 0-16,1-6 0 0,-1-3 128 0,2-2 0 16,1-5 0-16,2 0 0 0,3-5 128 0,-1-4 32 15,-1-4 0-15,5-6 0 0,0 0 0 0,0-6 0 16,-3-3 0-16,4-4 0 0,-1-1-144 0,4-13-16 16,-3 4-128-16,-3-1 192 0,-2-2-192 0,-2-2 0 15,-7 0 128-15,1-8-128 0,-2-3 0 0,-1-7 144 16,-1-4-144-16,-2-3 128 0,-1-5-128 0,0-5 0 15,-2-9 144-15,3 1-144 0,1-4 0 0,0 2 0 16,2 7 0-16,1 5 0 0,1 2 0 0,-1 8 0 0,1 6 0 0,1 6 0 16,-2 0 0-16,0 10 0 0,-2 5 0 0,1 5 0 15,-1 3 0-15,-1 7-160 0,0 1 160 0,1 2 0 16,-1 2-144-16,1 4 144 0,1-3 0 0,1 1-144 16,1 1-96-16,1 0-16 0,2-1 0 0,3 2 0 31,0-3-144-31,5 1-48 0,2-1 0 0,-2-1 0 0,5 0 144 0,-1 2 32 0,3 2 0 0,3-1 0 15,1 2 272-15,2 0-192 0,-1 3 192 0,6-2-160 0,-4 2 160 16,2 2 0-16,3 0-144 0,2-2 144 0,1 1 0 16,3 2 0-16,0-1-144 0,2 3 144 0,2 0 0 0,4 1 0 15,3 0 0-15,1 1 0 0,4 0 0 0,1-1 0 16,7-1 0-16,-1-3 0 0,1 0 0 0,4 1 0 16,3 1 0-16,5 0 0 0,2-1 0 0,1-2 0 15,0 1 0-15,3 2 0 0,1 0 0 0,3 1 0 16,2-1 0-16,3 0 0 0,1-1 0 0,1 0 0 15,2 0 0-15,3 1 0 0,4 1 0 0,0-2 0 16,-2 1 0-16,7-3 0 0,2-1 0 0,3 4 0 16,-1-2 0-16,1-2 0 0,3-2 0 0,4-1 0 15,6 0 0-15,1 0 0 0,-2 0 0 0,3-2 0 16,5 2 0-16,-2-2 0 0,-1 3 0 0,5-1 0 16,-2 3 0-16,1-3 0 0,-2-1 128 0,5 0-128 15,0 2 0-15,0-1 144 0,-3 1-144 0,2-2 0 16,2 1 0-16,2-1 0 0,-5 3 0 0,2-2 0 15,2 2 0-15,1 2 0 0,-1-2 0 0,-1 0 0 0,1-2 0 16,1 3 0-16,1 2 0 0,1-1 0 0,-2-5 0 16,1 6 0-16,-2 0 0 0,0-2 0 0,-2 1 144 0,-1 0-144 15,0-2 0-15,-1 2 0 0,0-1 0 0,1-2 128 16,1 3-128-16,-4 1 0 0,-3-2 128 0,1 1-128 16,-1 1 0-16,0-1 0 0,-1-1 0 0,-5 1 128 15,0 1-128-15,-2-1 128 0,1 1-128 0,-4-1 128 16,-6 1-128-16,2-1 0 0,1 2 0 0,-8 0 0 15,-6-2 0-15,-8-2 0 0,-4 2-128 0,-4 1 128 16,-5 2-2432 0,-8-2-416-16</inkml:trace>
  <inkml:trace contextRef="#ctx0" brushRef="#br0" timeOffset="137848.1">14502 15831 19295 0,'0'0'848'0,"0"0"176"0,0 0-816 0,0 0-208 16,-7-2 0-16,7 2 0 0,0 0 928 0,0 0 144 0,0 0 16 15,0 0 16-15,0 0-496 0,9 4-96 0,1 5-32 0,2 1 0 16,6 3-176-16,1 5-48 0,7 5 0 0,-1 6 0 15,6-1-96-15,-1 5-32 0,2 6 0 0,-2 3 0 16,1 0-128-16,-1 8 0 0,2 1 0 0,-3 3 0 16,-3 2 0-16,-3 1 0 0,-3 2 144 0,-1-1-144 0,-5-2 128 0,-4-1-128 15,-2-2 128-15,-4-2-128 16,-6-8 256-16,-1 2-32 0,-4-5 0 0,2-3 0 0,-2 1 416 16,-2-5 96-16,-3-7 16 0,2 1 0 0,-1-3-176 0,2-4-48 15,0-2 0-15,-1-3 0 0,-2-2-176 0,2-2-32 16,0-4-16-16,0-5 0 0,10-2-48 0,-9-4-16 15,1-6 0-15,-2 0 0 0,4-8 16 0,1-5 0 16,1-2 0-16,3-6 0 0,1-3-128 0,3-3 0 16,4-5-128-16,0 0 192 0,2-5-192 0,3 5 0 15,3-1 0-15,1 1 0 0,0-4 0 0,-1 3 0 16,4 1 0-16,1-1-160 0,2 0 160 0,0 0 0 16,0 2 0-16,1 2 128 0,1-5-128 0,1 5 0 15,-1 0 128-15,-1 2-128 0,-2 0 0 0,1 0 128 16,-1 1-128-16,1 1 0 0,-2 0 0 0,-1 2 0 15,-1 7 0-15,0-1 0 0,0 4 0 0,-2 4 0 16,-4 1 0-16,2 6 0 0,-3 4 0 0,2 2 0 16,-2 3 0-16,-11 3-128 0,12 4 128 0,-2 2 0 15,-10-6 0-15,9 12 0 0,-1 2 0 0,-2 1 0 16,-1 0 0-16,0 3 0 0,-2 1 0 0,-2 1 0 0,-1 2 0 16,-1 3 0-16,-2 0 0 0,1 0 0 0,-2 0 0 0,1-3 0 15,2 0-192-15,0-3-16 0,-1-3 0 16,5-2 0-1,1-1-2416-15,2-6-496 0,4 2-80 0,6-5-32 0</inkml:trace>
  <inkml:trace contextRef="#ctx0" brushRef="#br0" timeOffset="138246.57">15828 15754 20271 0,'0'0'1792'0,"0"0"-1424"16,5-11-368-16,3 1 0 0,3-2 960 0,4 0 112 15,3 3 16-15,1-3 16 0,2 1-144 0,2 2-48 16,1 4 0-16,0 0 0 0,-1 1-368 0,-2 3-80 15,0 2-16-15,-2 4 0 0,-3 4-320 0,-2 5-128 16,-2-1 0-16,-3 4 144 0,-4 1-144 0,-3 4 0 16,-3-1 0-16,-3 4 0 0,-4 4 128 0,-2-3 0 15,-2 2 0-15,-2-2 0 0,-2 1 144 0,1-5 32 16,0-1 0-16,2-2 0 0,3-3 416 0,2-2 96 0,3 0 16 0,3-5 0 16,3 1-256-16,5-5-32 0,3 1-16 15,5 0 0-15,3-4-208 0,3-2-64 0,4 0 0 0,4-1 0 16,4 0-112-16,1-2-16 0,0-2-128 0,0 3 192 15,1-1-192-15,0 1 0 0,-3-3 128 0,1-2-128 16,-5 3-1200-16,-1 2-272 16,0-2-64-16</inkml:trace>
  <inkml:trace contextRef="#ctx0" brushRef="#br0" timeOffset="138797.9">16657 16720 13823 0,'0'0'1216'0,"0"0"-960"0,0 0-256 0,0 0 0 15,0 0 1472-15,0 0 240 0,0 0 48 0,0 0 16 16,7-10-48-16,5 1-16 0,3-2 0 0,3 2 0 16,0-3-48-16,5 4-16 0,6-1 0 0,-2-3 0 15,2 3-416-15,3-1-80 0,1 3 0 0,1-2-16 16,2 1-416-16,0 3-80 0,1-4 0 0,1 4-16 15,-2-3-352-15,2 3-64 0,-5 1-16 0,1-1 0 16,-2 0-192-16,-4 1 0 0,-4 1 128 0,-3 0-128 16,-6-1-1088-16,-2-1-256 0,-1 1-48 0,-3 2-14736 0</inkml:trace>
  <inkml:trace contextRef="#ctx0" brushRef="#br0" timeOffset="139331.54">17962 15876 16575 0,'0'0'736'0,"0"0"160"0,-5-11-720 0,3 1-176 15,-1 2 0-15,2 3 0 0,1 5 1904 0,0 0 336 16,0 0 80-16,0 0 16 0,0 0-1504 0,0 0-320 16,0 0-48-16,0 0-16 0,-5 13-32 0,1 2-16 15,0 1 0-15,0 5 0 0,2 4 176 0,0 1 48 16,1-1 0-16,0 1 0 0,0 4 32 0,1-2 16 0,0 0 0 0,2-1 0 15,2-1 32-15,0-3 0 16,-2 0 0-16,3-4 0 0,1-1-96 0,1-3-16 16,2 0 0-16,3-1 0 0,-1-2-112 0,5-3-32 15,4 2 0-15,0-4 0 0,1-2-192 0,4-3-64 0,-1-2 0 0,4-2 0 16,2-3-192-16,1-2 176 16,4-4-176-16,1-1 160 15,-2-2-464-15,-1 0-80 0,-1 0-32 0,-3 3 0 16,-3 0-2272-16,-5-2-464 0,-2 4-96 0,-2 0-10576 0</inkml:trace>
  <inkml:trace contextRef="#ctx0" brushRef="#br0" timeOffset="139597.47">18719 15715 2751 0,'-2'-22'128'0,"1"12"16"0,1 0-144 0,0 10 0 16,-1-6 0-16,1 6 0 0,0 0 5744 0,2 10 1104 15,-2 2 240-15,-1 8 32 0,-2 4-5056 0,0 5-1008 16,-2 8-208-16,-2 7-32 0,1 3-64 0,-3 8-16 16,0 6 0-16,-1 1 0 0,-3 4-32 0,0 7 0 15,-4 3 0-15,1 5 0 0,-1-3 0 0,4-22 0 16,-1 4 0-16,0-1 0 0,1 2-448 0,1 0-80 16,0-6-32-16,2-4 0 0,0-4-144 0,2-5 128 15,1-7-128-15,0-5 128 16,3-2-1088-16,1-7-240 0,0-4-32 0,0-2-15216 0</inkml:trace>
  <inkml:trace contextRef="#ctx0" brushRef="#br0" timeOffset="140451.59">19236 16573 3679 0,'-14'6'160'0,"5"1"32"0,-1 0-192 0,0-2 0 15,0 2 0-15,-1 2 0 0,2-3 4416 0,1 4 832 16,0-4 160-16,8-6 32 0,-5 6-3488 0,5-6-704 15,0 0-144-15,0 0-16 0,0 0 0 0,0 0 16 16,6-9 0-16,3-7 0 0,3-1-496 0,2-3-96 16,1 1-32-16,4-2 0 0,1-3-208 0,3 0-32 15,1-2-16-15,2-1 0 0,-2 3-224 0,2-1 144 16,0 3-144-16,-2 3 128 0,-2 0 0 0,-3 3 0 16,0 2 0-16,-4 5 0 0,-2 0-128 0,-3 5 0 15,-10 4 0-15,11 4 0 0,-3 6 0 0,-2 6 0 16,-2 5 0-16,-1-3 0 0,-3 6 0 0,-2 5 0 0,0 3 0 0,-2 2 0 15,-1 3 160-15,-3 1-160 0,-1 0 192 0,1 0-192 16,-5-1 256-16,-1-4-48 16,0-2-16-16,-1-7 0 0,-1-2 432 0,2-3 80 0,3-4 0 0,2-2 16 15,0-7-112-15,7 0-32 16,2-6 0-16,0 0 0 0,0 0-224 0,0-10-48 0,2-1-16 16,3-2 0-16,2-5-288 0,2-1 128 0,1-3-128 0,1 1 0 15,1-1 0-15,0-2 0 0,0-1 0 0,2 2 0 0,-3 4 0 0,2 1 0 16,-2 3 0-16,1 2 0 0,-1 3 0 0,2 1-144 15,-4 5 144-15,1 3-128 0,0 3 128 0,0 5-160 16,0 3 160-16,-1 5-160 0,-2 2 160 0,-2 2-192 16,-1 0 192-16,-2 2-192 0,-2 0 192 0,0-1 0 15,1 3 0-15,-2-4 0 0,0-2 0 0,0-5 0 16,-3 0 0-16,4-2 0 0,0-10 0 0,0 0 0 16,0 0 0-16,0 0 128 0,0 0-128 0,11-6 128 15,-2-5-128-15,4-1 128 0,2-5-128 0,0 1 0 16,1-3 0-16,1-2 0 0,1-2 0 0,1 0 144 15,2 2-144-15,0 0 0 0,2 2 0 0,0 2 0 16,-1 0 0-16,-1 4-144 0,0 6 144 0,-2 2 0 16,1 2-144-16,-2 7 144 0,0 1 0 0,-4 6 0 15,0 1-144-15,5 13 144 0,-3-1 0 0,-6-3 0 16,-2 3 0-16,0 4 0 0,-5 4 0 0,2 1 0 16,-3-1 0-16,-1-1 0 0,0 0-320 0,2-2 32 15,-1-5 16-15,1 9 0 16,1-10-2480-16,1-5-480 0,2-4-96 0</inkml:trace>
  <inkml:trace contextRef="#ctx0" brushRef="#br0" timeOffset="141299.24">20935 16217 12895 0,'-19'8'1152'0,"8"-3"-928"16,-1 1-224-16,2-2 0 0,1 0 2176 0,9-4 400 15,-6 7 80-15,6-7 16 0,0 0-1360 0,0 0-272 16,0 0-48-16,0 0-16 0,11 3-128 0,2-6-16 16,4-3-16-16,1 1 0 0,-1-7-112 0,4 2 0 0,2-5-16 0,1-2 0 15,-4 0-240-15,4-2-64 16,-1-2 0-16,0-3 0 0,0 0-96 0,0 0-32 15,1-3 0-15,0 0 0 0,-2-4-64 0,-1-1 0 0,0 1-16 0,-4 1 0 16,1-6-48-16,-3-2 0 0,-2-4 0 0,0 2 0 16,-3 0 32-16,-2-3 0 0,1 0 0 0,-2 5 0 15,0 3-160-15,-2 9 0 0,1 1 144 0,-1 9-144 16,-1 6 0-16,-2 1 0 0,-2 9 0 0,0 0 0 16,0 0 0-16,-3 18-128 0,-1 2 128 0,-3 10-128 15,1 7 128-15,-2 3-128 0,-2 4 128 0,0 3-128 16,0 5 128-16,0 7 0 0,-3 3 0 0,2 3 0 15,-3-3 0-15,-2 2 0 0,0-6 0 0,-2-3 176 0,-1-3 32 0,1-6 16 16,-1-2 0-16,3-7 0 0,0-5 224 16,5-7 64-16,1-3 0 0,2-4 0 0,2-4-192 0,4-3-16 15,1-5-16-15,1-6 0 16,0 0-96-16,0 0 0 0,8-3-16 0,2-8 0 0,1 0-48 0,3-4 0 16,4-3 0-16,3 0 0 0,0-1-128 0,3 3 0 15,2-2 0-15,0 1 0 0,2 3 0 0,2 7 0 16,-1-2 0-16,1 5-176 0,0 3 176 0,0 3 0 15,1 3-144-15,-2 6 144 0,-1 4 0 0,-3 3-176 16,-1 1 176-16,-3 2-128 0,-5 1 128 0,-3 2 0 16,-7-1 0-16,-2 1 0 0,-5-1 0 0,-4-1 0 15,-4-1 0-15,-1-1 0 0,-2 0 0 0,1-3 144 16,-3-1-144-16,0 0 160 0,-1 2-160 0,-1-3 128 16,0-6-128-16,2 2 128 0,5-2 96 0,4 0 16 15,5-9 0-15,-1 12 0 0,1-5-48 0,5 5 0 16,2-5 0-16,5 4 0 0,2-5-192 0,2 4 176 15,2-2-176-15,4-1 160 0,1 0-160 0,3-2 192 16,6 1-192-16,2 2 192 0,3-4-192 0,3 2 0 16,2 2 0-16,5-3 128 0,3 0-128 0,1 0 0 0,-1-1 0 0,-3-2 0 31,-4 1-832-31,-1 1-160 0,-3 1-32 0,-3-2-10864 0,-4 1-2176 0</inkml:trace>
  <inkml:trace contextRef="#ctx0" brushRef="#br0" timeOffset="142399.57">7894 18237 16815 0,'0'0'736'0,"-8"6"160"0,0-1-704 0,8-5-192 15,-8 6 0-15,8-6 0 0,0 0 432 0,-6 9 48 16,6-9 16-16,0 0 0 0,0 12-112 0,0-12 0 16,0 0-16-16,12 4 0 0,1 1 208 0,1-3 64 15,2 0 0-15,4-4 0 0,3-2-144 0,3 2-32 16,2-1 0-16,5 1 0 0,2-5-32 0,7 4-16 15,3-1 0-15,4 1 0 0,5-3 32 0,2-2 0 16,1 1 0-16,4-2 0 0,1 1-48 0,7 1 0 16,3 1 0-16,5 1 0 0,3-2-16 0,0 0 0 15,0 1 0-15,5-2 0 0,5 3-144 0,3-2-48 0,2 0 0 16,2 4 0-16,1-5-192 0,5 2 0 0,5 0 0 0,1-1 0 16,0 0 128-16,7 2-128 0,5-2 0 0,1 0 0 15,0 2 0-15,4-2 128 0,3 2-128 0,2 1 0 16,3-4 0-16,2 3 0 0,2 4 0 0,2-3 0 15,-4-2 0-15,7 3 0 0,4 1 0 0,-1-1 0 16,-2 3 0-16,3-1 0 0,5-2 0 0,-1-2 0 0,-1 0 0 16,2 1 0-16,3 2 192 0,2-2-48 0,0-2 64 0,0 0 16 15,-3 3 0-15,4-4 0 0,6 3 96 0,0-1 0 16,-1 2 16-16,0-3 0 0,2 4-128 0,2-1-16 16,-2 1-16-16,-1 1 0 0,-2-1-176 0,4 1 160 15,-1 1-160-15,3 0 160 0,1-1-160 0,-5 1 0 16,-3 0 0-16,4-1 0 0,2-1 0 0,0 2 0 15,-5-5 0-15,3 4 0 0,1 1 0 0,2-3 0 16,-1 0 0-16,0-3 0 0,-6 0 0 0,2 1 0 16,2 1 0-16,3-2 0 0,0-1 0 0,1 4 0 15,-5-1 0-15,1 0 0 0,3 1 192 0,-2 1 16 16,-2-1 0-16,-2 3 0 0,-5 4 48 0,2 0 16 16,-1 1 0-16,-4-1 0 0,-7 0-80 0,1 1-32 15,-2 0 0-15,-5-3 0 0,-8 0-32 0,0-1 0 16,-4 2 0-16,-7-1 0 0,-6 1-128 0,-3 0 160 15,-4-1-160-15,-7 0 160 0,-7 1-160 0,-7-2 128 16,-8 0-128-16,-5-1 128 0,-4 0-128 0,-7-1 0 16,-4 0-192-16,-11 1 192 15,-7 0-2496-15,-9 0-384 0</inkml:trace>
  <inkml:trace contextRef="#ctx0" brushRef="#br0" timeOffset="143401.5">11895 18946 4607 0,'0'0'192'0,"0"0"64"0,-5 8-256 0,-3-5 0 15,0 2 0-15,0-1 0 0,8-4 3136 0,-9 5 592 16,0-1 112-16,9-4 32 0,-10 4-2464 0,1 0-512 16,0 1-80-16,9-5-32 0,-9 1 224 0,9-1 32 15,0 0 16-15,0 0 0 0,0 0 160 0,4-14 16 16,2-2 16-16,6 0 0 0,4 0-416 0,6 1-64 15,3-3-32-15,7 0 0 0,1-1-192 0,5 1-32 16,4 2-16-16,-2-5 0 0,2-2-96 0,0 6-16 16,5 3 0-16,0 5 0 0,0 0-192 0,0 5-64 15,-3 3 0-15,2 3 0 0,-3 7-128 0,-2 1 0 16,-3 4 0-16,-7 3 0 0,-6 2 0 0,-5 5 0 0,-4 4 0 0,-5 4 0 16,-7 3 0-16,-4 6 0 0,-7 2 0 0,-1 4 0 15,-8 4-128-15,-4-4 128 0,-8 2 0 0,-4-1 0 16,-5-2 0-16,-3-1-176 0,-2-4 176 0,-3 2-128 15,0-2 128-15,-1-2 0 0,0 2 0 0,2-4 0 16,2-3 0-16,0-3 0 0,0-2 0 0,0-7 0 16,2-1 144-16,3-4-144 0,3-3 192 0,5-5-192 15,5 1 160-15,3-5-160 0,4 0 128 0,4 0-128 0,1-2 0 0,12-3 0 16,-7 2 0-16,7-2 0 0,0 0 128 0,0 0-128 16,11 8 128-16,5-1-128 0,1 0 208 0,4 3-32 15,8-3-16-15,1 5 0 0,5-4 96 0,3 2 32 16,1-5 0-16,2 0 0 0,-3 0 0 0,5-1 0 15,1-2 0-15,3 0 0 0,0-4-160 0,1 1-128 16,0 0 192-16,-1 1-192 16,0-3-608-16,-2-3-224 0,-3-2-64 0,-4 1-10240 15,-4-2-2048-15</inkml:trace>
  <inkml:trace contextRef="#ctx0" brushRef="#br0" timeOffset="144319.35">13742 19349 10127 0,'0'0'896'0,"-10"4"-704"15,1 0-192-15,0-1 0 0,0 1 1920 0,9-4 336 16,-9 3 80-16,9-3 16 0,-9 1-1232 0,9-1-240 16,-8 0-48-16,8 0-16 0,0 0 32 0,0 0 16 15,-3-10 0-15,4 0 0 0,3-4 32 0,1 1 0 16,2 1 0-16,1-4 0 0,3-3-224 0,0-3-32 15,1-1-16-15,1 2 0 0,3-1-192 0,2-2-48 16,1 1 0-16,0 2 0 0,0 1-384 0,0 1 128 16,-1 0-128-16,-1 2 0 0,0 3 0 0,-2 5 0 15,-3 1 0-15,-1 7 0 0,-11 1 0 0,0 0 0 16,11 15 128-16,-3 5-128 0,-3 5 0 0,-4 2 0 16,-2 5 144-16,-3 1-144 0,-3 7 128 0,-5-1-128 0,-3 2 128 15,-3 3-128-15,-2-2 208 0,0-1-16 0,-1-4-16 0,1-3 0 16,0-2 384-16,1-4 80 0,1-7 0 0,2-4 16 15,6-7 288-15,3-1 48 0,7-9 16 0,0 0 0 16,0 0-544-16,0 0-96 0,5-17-32 0,5-2 0 16,3-5-336-16,4 0 0 0,2-1 0 0,6-5 128 15,-2 1-256-15,1 3-64 0,1-2 0 0,1 2 0 16,-1-2 32-16,2 4 0 0,-2 2 0 0,3 1 0 0,0-1 160 0,-1 6-128 16,-2 4 128-16,-1 1-128 0,0 8 128 0,-2 3 0 15,-4 4 0-15,-3 6-128 0,-1 4 128 0,-3 4-128 16,-2 1 128-16,-2 4-128 0,-2 2 128 0,-5 5-128 15,-3 3 128-15,-2 0-128 0,-5 2 128 0,-3 1 0 16,-2-1 0-16,-3 0 0 0,-2-5 0 0,1 0 0 16,0-8 0-16,5-1 0 0,1-6 224 0,5-2 128 15,8-13 32-15,0 0 0 0,0 0-144 0,0 0-32 16,0 0 0-16,12-12 0 0,2-2-208 0,6-1 0 16,3-4 128-16,0-5-128 0,-1 0 0 0,0-4-160 15,4 4 32-15,1-4 0 0,1 2-128 0,1 0 0 16,1 1-16-16,2 4 0 0,1 2 272 0,3 2-192 15,-1 3 192-15,2 7-160 0,0-2 160 0,0 7 0 16,-1 4 0-16,-2 5 0 0,-4 2 0 0,-2 5 0 16,-1 4 0-16,-2 5 0 0,0 5 0 0,-3-2 0 15,-2 2 0-15,0 0 0 0,-1 3 0 0,5-1 0 16,0-5 0-16,2 0 128 0,0-2-128 0,5-2 0 16,4 2 0-16,2 0-11344 15,1-1-2368-15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5T15:43:03.23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22794 2425 9215 0,'0'0'816'0,"0"0"-656"0,0 0-160 0,0 0 0 16,-10-2 944-16,10 2 144 0,0 0 48 0,0 0 0 15,-8-3 144-15,8 3 16 0,0 0 16 0,0 0 0 16,-3-12-16-16,3 12 0 0,3-9 0 0,-3 9 0 16,1-11-400-16,-1 11-64 0,3-9-32 0,-3 9 0 0,4-12-160 15,-4 12-48-15,0 0 0 0,5-9 0 0,-5 9-160 0,0 0-48 16,0 0 0-16,0 0 0 0,0 0-128 0,0 0-48 16,0 0 0-16,0 0 0 0,4 13 160 0,-3 5 16 15,-2 5 16-15,-1 4 0 0,0 4-48 0,-1 1-16 16,-2 4 0-16,-1 7 0 0,-3 1-80 0,-1 7-32 15,0 3 0-15,-1 2 0 0,1 3-32 0,-3 1-16 16,3 4 0-16,0-3 0 0,-1-3-48 0,1-1-128 16,1-1 192-16,0-1-64 0,1-6-128 0,-1 0 128 15,-4-3-128-15,5-1 128 0,0 2 16 0,-1-3 0 16,0 1 0-16,-1-2 0 0,4 3 32 0,-1-4 0 16,1-1 0-16,1-2 0 0,0-2-48 0,0-1 0 0,0-6 0 0,1 1 0 15,-1-1 112-15,0-2 16 0,0 1 0 0,-1 3 0 16,1-3 0-16,0-1 0 0,0-1 0 0,0-1 0 15,1-6-64-15,0 0-16 0,-1-1 0 0,2-1 0 16,-1-1-48-16,1-2-128 0,1 1 192 0,-1-4-64 16,2-5 0-16,0 4-128 0,-2-5 192 0,3-6-64 15,0 0-128-15,0 0 192 0,0 0-192 0,0 11 192 16,0-11-32-16,0 0 0 0,0 0 0 0,8 7 0 16,-8-7 32-16,7 6 16 0,1 0 0 0,1-2 0 15,-9-4-32-15,13 2-16 0,2-2 0 0,-1 0 0 16,1 0-160-16,3 0 0 0,2 0 144 0,-2 0-144 15,1-3 0-15,3 0 128 0,2-2-128 0,1 3 0 16,4-1 0-16,3 2 0 0,0 1 0 0,4 1 0 0,3 1 0 16,2 0 0-16,1 4 0 0,0-3 0 0,0-3 0 0,-1 1 0 15,1 1 0-15,-1-2 0 0,-2 0 0 0,3 1 0 16,2 0 0-16,3 0 0 0,1-1 0 0,2 3 0 16,2-1 0-16,-3 2 128 0,0-2-128 0,-1-2 0 15,-2 1 0-15,-1-1 0 0,0 0 0 0,3 0 0 16,3 2 0-16,2 1 128 0,3 2-128 0,2 1 0 15,-3-2 0-15,-1-1 0 0,-5-1 0 0,2 2 144 16,0 1-144-16,2-1 0 0,5-4 160 0,0 1-160 16,1 2 128-16,-1 1-128 0,-1-4 128 0,-2-2-128 15,-3-2 128-15,0 2-128 0,0 1 160 0,4-2-160 16,1 2 192-16,2 1-192 0,1 0 144 0,-2 0-144 16,-1 0 0-16,-1 0 144 0,-1-4-144 0,1 4 0 15,1 0 0-15,3 1 128 0,3-1-128 0,0 0 0 0,-2-1 0 0,-3 1 128 16,-1-1-128-16,1-1 0 0,-1 0 0 0,2 2 0 15,2 2 0-15,2 2 0 0,0 1 0 0,-3-2 0 16,-3-4 0-16,0 1 0 0,-2 0 0 0,2-2 0 16,1 0 0-16,3 2 0 0,2 1 0 0,1-1 0 15,-3 0 0-15,-3-1 0 0,-2-2 128 0,-1 2-128 16,2 0 0-16,1 1 0 0,1 1 0 0,-1 0 128 16,2 2-128-16,-3-3 0 0,-1 0 0 0,-1 0 0 15,-2-4 0-15,1 1 0 0,0 1 0 0,1 1 0 16,0 1 0-16,1 0 128 0,-3-2-128 0,0 1 0 15,-2 0 0-15,-3-3 0 0,0-2 128 0,0 1-128 16,0 0 0-16,2-1 0 0,1 5 0 0,2 0 0 16,-2 0 0-16,2-2 0 0,-2 1 128 0,-3 0-128 15,-2 0 0-15,0-1 0 0,2-2 0 0,2 4 0 0,-1 1 0 0,3 0 0 16,2 0 0-16,-1 0 0 0,-1-1 0 0,-1-2 0 16,-1 0 0-16,-1 2 0 0,1-3 0 0,-1 1 0 15,4 0 0-15,-1 2 0 0,1 1 0 0,-1-2 0 16,-2 0 0-16,-3 1 0 0,-3-2 0 0,-2 1 0 15,-1-3 128-15,1 2-128 0,-2 0 0 0,1 2 0 16,-1 1 0-16,3 0 0 0,-1 0 0 0,0 3 128 16,-5-1-128-16,-1 1 128 0,0-2-128 0,-4 3 0 15,1-2 0-15,-5 1 0 0,-2-1-128 0,1 2 128 16,-1 3 0-16,-1-2 0 0,-1-1 0 0,-2 1 0 16,-1 2 0-16,1-2 0 0,-4 0 0 0,0 2 0 0,-2-5 160 15,2 2-160-15,-4 0 0 0,0-2 0 16,0 1 0-16,1-2-144 0,0-1 144 0,2 0 0 0,-6-4 0 0,2 2 0 15,-3-2 0-15,3 0 144 0,-4-1-144 0,0-1 0 16,1-3 144-16,-1-2-144 0,0 0 0 0,-2-1 144 16,1-6-144-16,0 0 0 0,-1-2 0 0,1-4 128 15,-2 1-128-15,1 0 0 0,-1-4 0 0,-1 0 0 16,-1-4 0-16,1-2 0 0,0-2 128 0,0-2-128 16,1-3 0-16,1 0 0 0,-2-2 0 0,1 0 0 15,2 1 0-15,1-3 0 0,-3 2 0 0,3 2 0 16,0-5 0-16,0 1 0 0,0-3 0 0,2 2 0 15,2-2 0-15,0 1 0 0,-1 3 0 0,1 1 0 16,0-5 0-16,-1 1 0 0,0 2 0 0,3-2 0 16,-1-1 0-16,0-1 0 0,-4 0 0 0,3 1 0 15,-2 0-128-15,1 5 128 0,-2 1 0 0,0 5 0 16,0 3 0-16,0 3-144 0,-2 6 144 0,0-1 0 0,-4 5-128 0,2 1 128 16,2 0 0-16,-5 4 0 0,1 1 0 0,0 1 0 15,0-2 0-15,0 1 0 0,1 1 0 0,-2 2-128 16,0-3 128-16,0 0 0 0,-1 2 0 0,1 2 0 15,-2-3 0-15,0 4 0 0,-1-2-128 0,0 3 128 16,-1-2 0-16,1 3 0 0,0-5-160 0,-1 2 160 16,-2 0-128-16,3 0 128 0,0 10-144 0,-5-8 144 15,-1-1-160-15,-1 3 160 0,-2 1-128 0,1 0 128 16,-1 2 0-16,0-1-144 0,-3 0 144 0,2-2 0 16,-1 6 0-16,-2-2-128 0,-1-2 128 0,0 1 0 15,-1-2 0-15,-1 0 0 0,0 3 0 0,1 0 0 16,-3 2 0-16,-1 0-128 0,-1 0 128 0,-1 3 0 0,2 2 0 0,-3-1 0 15,0-2 0-15,0 1 0 0,-3 1 0 16,-1 1 0-16,-2-2 0 0,-1 0 0 0,-5 0 0 0,-1-1-128 16,0-1 128-16,-2 1 0 0,0 3 0 0,-2-1 0 15,-2-3 0-15,2 3 0 0,0 1 0 0,-1 2 0 16,-4-2 0-16,1 0 0 0,-2-1 0 0,-3-2 0 16,-4-2 0-16,2 1 0 0,-1-1 0 0,1 1 0 15,1 0 0-15,-1 2 0 0,0 1 0 0,-2 1 0 16,-2-3 0-16,-5 1 0 0,-2-2 0 0,1 2 0 15,1-1 0-15,3 2 0 0,-1 1 0 0,1-1 0 16,-2 0 0-16,0 1 0 0,-3 1 0 0,4-3 0 16,-2-3 0-16,2 1 0 0,1 3 0 0,-1-2 0 15,2 0 0-15,-1-1 0 0,-1 1 0 0,-1-2 0 0,-5 0 0 0,4 2 0 16,0-1 0-16,4-1 0 0,2 0 0 0,-3 0 0 16,3 0 0-16,-2 0 128 0,0 1-128 0,-2 1 0 15,-1-2 0-15,-1 2 0 0,1 1 0 0,2-1 144 16,3-1-144-16,-2-1 0 0,-2 0 128 0,-1 2-128 15,1 0 0-15,-1 0 0 0,1-1 128 0,1 1-128 16,1-2 0-16,3 2 0 0,0-1 0 0,0 0 0 16,-2-1 0-16,0 0 0 0,-1-1 0 0,2 1 0 15,2 1 0-15,1-1 0 0,1-1 128 0,2 0-128 16,2 1 0-16,-2 0 0 0,0-2 0 0,0 2 0 16,-1 0 0-16,-1 0 0 0,1 0 0 0,0 2 0 0,-1 3 0 15,4-3 0-15,0-2 0 0,2 0 0 16,1 4 0-16,0-1 0 0,-4-2 128 0,3 0-128 0,-3-1 0 0,-1 0 0 15,0 0 0-15,3 1 0 0,1 2 0 0,2-3 0 16,1-1 0-16,2 1 0 0,0 1 0 0,0 0 0 16,0-2 128-16,0 0-128 0,-3-1 0 0,0 1 0 15,-2 1 192-15,1 0-64 0,2 0 0 0,-1 0-128 16,2 0 0-16,2-1 0 0,1 0 0 0,0-1 0 16,1 1 0-16,-2 1 0 0,-2 0 0 0,-1 0 0 15,1 0 0-15,-2 0 0 0,-2 0 0 0,1 0 0 16,3 3 0-16,0-3 0 0,1-2 0 0,1 1 0 15,4-1 128-15,0 2-128 0,0 0 0 0,0 0 0 16,0-2 128-16,-2 1-128 0,-1 0 0 0,0-1 0 16,-2 1 0-16,3 1 0 0,0 0 0 0,1 0 0 15,0 0 0-15,1-1 0 0,0-2 0 0,-2 3 0 16,2-1 0-16,0 1 0 0,-1-1 128 0,2 0-128 16,-3-1 0-16,-1 2 160 0,0-2-160 0,-1 2 128 0,2 0-128 0,1 2 128 15,1-2-128-15,1 0 128 0,1 0-128 0,1 0 0 16,-1 2 144-16,2-1-144 0,1-1 0 0,3 0 128 15,-1-1-128-15,-1 1 0 0,3 0 0 0,-1 1 128 16,1-1-128-16,1 0 0 0,0-1 0 0,3 1 0 16,-2 0 0-16,2 0 128 0,1-2-128 0,2 0 0 15,2 0 0-15,5 1 128 0,0 0-128 0,10 1 0 16,-9-3 0-16,9 3 128 0,0 0-128 0,0 0 0 16,0 0 0-16,0 0 128 0,0 0-128 0,0 0 0 15,0 0 0-15,0 0 0 16,11 0-896-16,6 4-80 0,2 5-32 0,2 1-12048 15,2 6-2400-15</inkml:trace>
  <inkml:trace contextRef="#ctx0" brushRef="#br0" timeOffset="4520.14">2132 10098 9215 0,'0'0'816'0,"0"0"-656"16,0 0-160-16,0 0 0 0,0 0 1536 0,0 0 288 15,0 0 48-15,0 0 16 0,-8-4-480 0,8 4-80 16,0 0-32-16,0 0 0 0,0 0-192 0,0 0-32 16,0 0-16-16,0 0 0 0,0 0-32 0,0 0-16 15,0 0 0-15,0 0 0 0,0 0-240 0,0 0-32 16,-9 8-16-16,9-8 0 0,-6 6-80 0,1 1-32 16,-2 1 0-16,2 1 0 0,0 4-144 0,0 4-16 15,0 0-16-15,-1 2 0 0,-2 4-112 0,3 5 0 16,0 0-16-16,0 3 0 0,0 1-80 0,0 2-16 0,-2 4 0 0,1 0 0 15,-2 2-64-15,1 1-16 0,-1 1 0 16,0-3 0-16,-1 1 64 0,1 1 16 0,0-2 0 0,-2-2 0 16,1-3 112-16,0-6 0 0,1 0 16 0,1-1 0 15,-1 0 0-15,1-2 0 0,-1 2 0 0,4-11 0 16,-2 1-144-16,-2-1-48 0,4-2 0 0,-1 3 0 16,-1 0-144-16,1-4 160 0,0-1-160 0,1-4 160 15,0 3-160-15,1-6 0 0,3-5 0 0,0 0 0 0,0 0 0 0,0 0 0 16,0 0 0-16,3-13-176 15,0-3-1312-15,2-4-272 16,2-3-48-16,3-2-9088 0,2-2-1824 0</inkml:trace>
  <inkml:trace contextRef="#ctx0" brushRef="#br0" timeOffset="5254.01">2260 9555 2751 0,'0'0'256'0,"-2"-7"-256"15,-2-5 0-15,0 2 0 0,-1 0 2896 0,-2 0 544 16,1 3 96-16,1-2 32 0,-5 2-1632 0,2 0-320 0,-1 0-64 0,2 3-16 15,-3 2-384-15,-2-1-64 0,3-1-32 0,-2 3 0 16,-1 1-192-16,-2 1-32 0,-2 3-16 0,-2-1 0 16,0-1-176-16,-1 2-48 0,-1 3 0 0,-4 2 0 15,-6 5-176-15,1 2-32 0,1 0-16 0,-1 3 0 16,-3 3-48-16,2-1-16 0,0 6 0 0,0 1 0 16,-3 4-16-16,0 3 0 0,0 1 0 0,0 0 0 15,-3 3-64-15,-2 7-16 0,-3 1 0 0,-1 4 0 0,-1 3-80 16,1 4-128-16,0 4 176 0,5-2-176 0,4-1 128 0,2-2-128 15,-1-1 0-15,4 0 0 0,1 0 0 0,2 1 160 16,2-2-160-16,1 2 128 0,2-1 32 0,3-1 0 16,1-3 0-16,6 1 0 0,1 3 32 0,4-18 16 15,1 4 0-15,1 4 0 0,3 2-80 0,3-1-128 16,1 4 176-16,2 0-176 0,3 3 160 0,2-4-160 16,3 3 128-16,2-5-128 0,0 1 128 0,3 1-128 15,3-4 0-15,1-2 128 0,0-2-128 0,2-4 0 16,2-3 0-16,3-5 128 0,2-2-128 0,2-5 0 15,3-5 144-15,3 0-144 0,0-2 128 0,1-2-128 16,0-6 160-16,1-2-160 0,0-1 224 0,-1-5-48 16,5-1-16-16,0-7 0 0,1 1-160 0,4-6 160 15,1-1-160-15,1-4 160 0,2-2 16 0,-3-2 0 16,-2-7 0-16,-1 0 0 0,1-3-48 0,2-2-128 16,-2-2 192-16,22-16-64 0,-5 7-128 0,-7 0 0 15,-6-1 144-15,-7 3-144 0,-7 3 0 0,1-2 128 16,-2 2-128-16,-3-2 0 0,-3-3 208 0,-4 2-16 0,0-4-16 15,-3 2 0-15,-2-2 32 0,-4 0 16 16,-2-1 0-16,-3-4 0 0,-2-1-224 0,-3-2 176 16,-2-4-176-16,-4-3 160 0,-3-1-160 0,-4-5 160 0,-2-2-160 0,-5-2 160 15,-3-7-160-15,-1 0 0 0,-3 2 0 0,-2 6 0 16,-2 3 0-16,2 12 0 0,-4 3 0 0,-2 5 0 16,-4 7 0-16,-1 7 0 0,1 2 128 0,-4 10-128 15,-4 4 0-15,-2 4 0 0,-4 8 0 0,-4 4-176 16,-5 2-1568-16,1 3-320 15,0 10-64-15,4-3-16 0</inkml:trace>
  <inkml:trace contextRef="#ctx0" brushRef="#br0" timeOffset="7163.28">4125 10252 7359 0,'0'0'656'0,"-10"2"-528"16,-1 1-128-16,3-2 0 0,-1 0 1456 0,0-1 256 16,-3 0 48-16,5-1 16 0,7 1-656 0,-10 0-128 15,10 0-32-15,-8 0 0 0,8 0-16 0,-8-1-16 16,8 1 0-16,-7-1 0 0,7 1-32 0,0 0 0 16,-7-3 0-16,7 3 0 0,0 0-128 0,0 0-16 15,0 0-16-15,0 0 0 0,0 0-112 0,0 0-32 16,0 0 0-16,0 0 0 0,12-4-80 0,2 0-32 15,4-1 0-15,3 2 0 0,5 0-96 0,2 1 0 16,1-2-16-16,4-1 0 0,1 2 32 0,3 2 16 16,1-3 0-16,2-1 0 0,-1-3 0 0,3 3 0 15,1 1 0-15,0-2 0 0,-1 1 32 0,0 2 0 0,-4 0 0 0,2-3 0 16,-3 3 0-16,-2 0 0 0,-2 1 0 0,-6 2 0 16,0-2-192-16,-6 2-16 0,0 2-16 0,-1-1 0 15,-2 0-224-15,-3 0 0 0,-2 1 128 0,-1 0-128 16,-1 2 0-16,-11-4 176 0,10 3-176 0,-10-3 160 15,0 0-160-15,0 0 0 0,0 0 0 0,0 0 0 16,0 0-400-16,0 0-112 0,0 0-32 0,0 0 0 16,0 0-2128-16,0 0-416 15</inkml:trace>
  <inkml:trace contextRef="#ctx0" brushRef="#br0" timeOffset="7973">5743 9257 16127 0,'-14'-17'704'0,"8"8"160"0,-1-4-688 0,2 3-176 15,-1-1 0-15,2-1 0 0,1 1 1136 0,2-2 192 16,0 3 32-16,1 10 16 0,0-9-208 0,0 9-32 0,0 0-16 0,0 0 0 16,4-10-416-16,-4 10-96 0,0 0-16 0,9-4 0 15,-9 4-176-15,12-1-32 0,1 1-16 0,0 4 0 16,3 3-64-16,1 2-16 0,-1 5 0 0,3 0 0 15,2 3-48-15,0 3-16 0,1 3 0 0,0 5 0 16,-2 1 48-16,0 3 16 0,2 2 0 0,-6 4 0 16,5 3-32-16,-2 2-16 0,-3-2 0 0,-2 3 0 15,-2 1 16-15,-2-2 0 0,-2 0 0 0,-3-2 0 0,-3-3-16 0,2 0 0 16,-4 0 0-16,-1-1 0 0,-2 0 48 0,2-1 16 16,-3-2 0-16,0-2 0 15,-1 0-64-15,0-1-16 0,-3 1 0 0,0-5 0 0,1 0-80 0,-2-5-16 16,0-1 0-16,1-2 0 0,-1-3-128 0,1 0 128 15,0-2-128-15,2-5 128 0,-2-2-128 0,8-7 160 16,-7 4-160-16,7-4 160 0,0 0 0 0,-8-8 0 16,-1-1 0-16,0-5 0 0,0-1 32 0,1-4 16 15,-1-4 0-15,1-1 0 0,2-5-208 0,1-2 128 16,1 1-128-16,1-2 0 0,1-1 0 0,2-1 0 16,2-2 0-16,1 4 0 0,-1 4 0 0,3-2 0 15,3 1 0-15,2 1 0 0,0-5 0 0,3 0 0 16,-2-3 0-16,1-1 0 0,-1-1 0 0,6 0 0 15,-2-2 0-15,0-1 0 0,2 0 0 0,-1 1 0 16,1 0 0-16,-2 3 0 0,2 4 0 0,-1-1 0 16,2-2 0-16,0 4 0 0,-3 0 0 0,2 7 0 15,-1 0 0-15,-1 0 0 0,-1 3 0 0,-3-4 0 16,3 3 0-16,-2 4 0 0,0 1 0 0,-2 2 0 0,-2 2 0 0,-1 1 0 16,1 2 0-16,-1-1 0 0,0 5 0 0,-1-2 0 15,-6 9 0-15,6-7 0 0,-6 7 0 0,0 0 0 16,0 0 0-16,0 0 0 0,9 3-128 0,0 7 128 15,-1 2 0-15,0 5 0 0,0 5-128 0,0 5 128 16,0 3 0-16,-1 4 0 0,0 5 0 0,-1 0 0 16,0-1 0-16,1 0 0 0,-1-1 176 0,0-3-176 15,-1-2 224-15,1-1-64 0,-1-3-16 0,-3-2 0 16,1-3-144-16,-1-2 0 0,1-1 144 0,-1-2-144 16,0-3 0-16,1-1 0 0,-3-4-160 0,2 0-11376 15,-2-10-2288-15</inkml:trace>
  <inkml:trace contextRef="#ctx0" brushRef="#br0" timeOffset="8456.23">4882 10667 13823 0,'-9'4'1216'0,"-1"1"-960"0,1-2-256 0,9-3 0 16,-11 1 1856-16,11-1 320 0,0 0 64 0,0 0 0 15,0 0-944-15,0 0-192 0,6 13-32 0,6-8-16 16,0-5-224-16,8 0-64 0,5 0 0 0,9-4 0 16,7-5-80-16,7 3-32 0,8-3 0 0,4 1 0 0,4 2-32 0,2-5-16 15,4-1 0-15,6 2 0 0,5 1 320 0,4-1 64 16,3-3 16-16,-2-1 0 0,-2 4-368 0,4-1-80 15,0-2-16-15,-3 3 0 0,-2-2-288 0,-5 5-48 16,-8-1-16-16,-6 3 0 0,-7 4 0 0,-2-2 0 16,-7 2 0-16,-4 1 0 0,-3 1-192 0,-1 2-128 15,-5-2 128-15,-3 2-208 16,-5-2-304-16,-6 0-48 0,-6 2-16 0,-2 3 0 16,-4 0-3008-16,-4 1-592 0</inkml:trace>
  <inkml:trace contextRef="#ctx0" brushRef="#br0" timeOffset="9024.34">4928 11517 1839 0,'0'0'160'0,"0"0"-160"15,0 0 0-15,0 0 0 0,-6-12 3584 0,1 7 704 16,0-3 128-16,5 8 16 0,-3-7-2096 0,3-3-416 15,0 2-96-15,3-1-16 0,-3 9-496 0,9-10-96 16,2-3-32-16,-1 3 0 0,7-1-400 0,-5 2-80 16,6 0 0-16,9-4-16 0,-2 3-112 0,3-2-32 15,-2 6 0-15,-1 0 0 0,-2 2-240 0,0 4-48 16,-2 3-16-16,-1 3 0 0,-4 1-240 0,-1 7 0 16,-1 3 0-16,-4 3 0 0,-3 4 0 0,-5 6 128 15,-2 1-128-15,-2 5 0 0,-3 3 176 0,-5-2-176 16,-10 0 192-16,-4 0-192 0,-4 2 192 0,-2 1-192 15,-4 1 192-15,-1-6-192 0,0 2 384 0,-1-4-16 16,0-4-16-16,14-8 0 0,-3 0 176 0,3 0 48 16,2-2 0-16,3-2 0 0,1-3-256 0,6-2-64 15,3-1 0-15,0-4 0 0,3-1-256 0,4-6 128 16,0 0-128-16,11 3 0 0,-1-5 128 0,6-2-128 0,5-1 0 16,4 2 0-16,4-4 0 0,4 1 0 15,4 1 0-15,19-4 0 0,-4 0 0 0,-3-2 0 16,-5 2 0-16,-2-3 0 0,-4 5 0 0,-1-5-176 0,-5 1 176 15,1 1-208 1,-5-3-2128-16,0 0-416 0,-3 3-96 0</inkml:trace>
  <inkml:trace contextRef="#ctx0" brushRef="#br0" timeOffset="9639.98">5796 11520 23951 0,'-17'5'2128'0,"8"-1"-1696"0,9-4-432 0,0 0 0 0,-8 3 848 0,8-3 96 15,0 0 16-15,0 0 0 0,0 0-272 0,5-13-48 16,3-2-16-16,2-3 0 0,1-1-256 0,2-3-48 16,1-1-16-16,-1 1 0 0,1 0 0 0,0 0 0 15,0 2 0-15,0 0 0 0,1 6-112 0,-2 1 0 16,-3 7-16-16,-1-2 0 0,-9 8 48 0,11 0 16 15,-11 0 0-15,10 13 0 0,-2 2 0 0,-3 5 0 16,-1 1 0-16,-3 7 0 0,-2 1 0 0,-3 3 0 16,-1 2 0-16,0-10 0 0,-3 4 16 0,-6 11 0 15,0-2 0-15,-1-5 0 0,1-4 80 0,1-4 32 16,3-6 0-16,1-7 0 0,3-2 144 0,6-9 16 16,0 0 16-16,0 0 0 0,0 0-272 0,0 0-48 15,8-16-16-15,3-3 0 0,2 0-64 0,-1-4-16 16,5-4 0-16,1 3 0 0,1-3-128 0,1 2 0 0,-1-6 0 0,4 7 0 15,0-2 0-15,0 3 0 0,0 4 0 0,2 1 0 16,3 4 0-16,-10 10 0 0,0 0 0 0,10 3 0 16,-3 3-144-16,-5 6 144 0,1 6 0 0,-5 4 0 15,-3 2-144-15,-2 6 144 0,-2-2 0 0,-4 2-144 16,-5 1 144-16,2 0-192 0,-4 1 192 0,1 1-192 16,0-6 16-16,0-4 0 0,1-5 0 0,0-4 0 15,0-10 176-15,0 0-208 0,0 0 80 0,0 0 128 0,0 0-224 0,10-10 80 16,0-7 16-16,0-2 0 0,3-3 128 0,0-3 0 15,0 1-144-15,0-2 144 0,4 0 0 0,-1-2 0 16,1 1 0-16,-1-1 0 0,1 4 0 0,2 3-144 16,1-1 144-16,-1 7-160 0,0 2 160 0,2 6 0 15,-2 4 0-15,4 8 0 0,-3 3 0 0,0 7 0 16,1 4 144-16,-7-2-144 0,-2 3 0 0,6 15 0 16,-1 2 0-16,-5-1 0 0,-3-2 0 0,-2 2 0 15,-4-1 0-15,1 1 0 0,0-3-128 0,0-1-144 16,0-5-32-16,1 0 0 15,5-5-2128-15,1-4-448 0</inkml:trace>
  <inkml:trace contextRef="#ctx0" brushRef="#br0" timeOffset="10874.93">8847 9845 14447 0,'0'0'640'0,"0"0"128"0,0 0-608 0,0 0-160 0,9-5 0 0,1 2 0 16,-1 0 976-16,-9 3 176 15,11-5 16-15,-11 5 16 0,0 0-256 0,0 0-48 0,0 0-16 0,0 0 0 16,0 0 32-16,0 0 16 0,0 0 0 0,0 0 0 16,0 0-144-16,0 0-48 0,0 0 0 0,-6 11 0 15,-2 0-80-15,-2 0 0 0,-2 0-16 0,-1-2 0 16,0 2-80-16,-2 2-16 0,-4-1 0 0,-3 2 0 15,1 2-16-15,-4 2-16 0,-1 0 0 0,-1 2 0 16,-2 0 0-16,-2 4 0 0,0-2 0 0,-3-2 0 0,1 1-112 0,-2-1-32 16,-5-2 0-16,1 2 0 0,1 3-128 0,0-3-32 15,2 0 0-15,4-1 0 0,1-2-64 0,1 0-128 16,4-1 176-16,4 0-176 0,0-4 128 0,6 1-128 16,2 0 0-16,4-4 0 0,5 0 0 0,5-9 0 15,0 0 128-15,0 0-128 0,4 10 160 0,6 1-32 16,1-2 0-16,8 0 0 0,4-1 48 0,4 2 0 15,6 1 0-15,5-1 0 0,3 2 0 0,2-2 0 16,1 4 0-16,-2 0 0 0,-2 2 16 0,-1 1 16 16,-1 0 0-16,-1-3 0 0,-4 0 16 0,-1 1 0 15,0 3 0-15,-6-3 0 0,1-1-224 0,-4-4 144 16,0 1-144-16,-3-2 128 0,-2 0-128 0,-3-4 0 16,-2 2 144-16,-2-4-144 0,-11-3-240 0,11 2-112 15,-11-2-32-15,0 0 0 16,7-3-2224-16,-7 3-448 0,0 0-80 0,0 0-11568 0</inkml:trace>
  <inkml:trace contextRef="#ctx0" brushRef="#br0" timeOffset="11190.93">8201 11129 13823 0,'0'0'1216'0,"0"0"-960"0,0 0-256 0,0 0 0 0,0 0 2448 0,0 0 448 15,0 0 96-15,0 0 16 0,0 0-1568 0,0 0-304 16,10 5-64-16,1-2-16 0,-1 0 160 0,5-3 16 16,0 0 16-16,4 3 0 0,-1-1-96 0,4 2-32 15,3-1 0-15,3-1 0 0,5 3-288 0,0-2-64 16,0-2-16-16,2 3 0 0,1-1-320 0,0-1-64 15,0 3-16-15,-1-1 0 0,0 0-192 0,-2 0-32 16,-2-1-128-16,1 0 192 0,-4 0-192 0,0 0 0 16,-1 0 0-16,-3-1 0 15,0-2-1344-15,-5 2-320 0,-1-4-64 0,-1-1-14912 0</inkml:trace>
  <inkml:trace contextRef="#ctx0" brushRef="#br0" timeOffset="11744.08">10165 9910 16815 0,'-2'-14'736'0,"2"8"160"0,0 6-704 0,-4-12-192 16,0 5 0-16,-1-2 0 0,-3 2 1232 0,-1 0 224 15,1 2 32-15,-3 2 16 0,0 0-416 0,1 5-64 16,-3 0-32-16,-1 3 0 0,-2 3-320 0,-2 0-64 15,-1 6-16-15,-3 2 0 0,-3 4-144 0,2 5-16 16,-1 0-16-16,-2 3 0 0,-1 6 160 0,1 4 48 16,2 6 0-16,1 1 0 0,1 8-176 0,2 2-48 15,1 4 0-15,5-2 0 0,0-3-208 0,5 0-64 16,5 2 0-16,4-4 0 0,5-2-128 0,4-8 0 16,4-5 0-16,6-4 0 0,6-4 0 0,8-6 128 15,5-5-128-15,6-6 192 0,4-3 32 0,0-5 16 16,-2-3 0-16,4-5 0 0,2-4 48 0,0-6 16 15,0-3 0-15,1-3 0 0,-1-4-48 0,-1-2 0 16,-2-1 0-16,-5-2 0 0,-5 0-16 0,-2-4-16 0,-1-5 0 0,-3-2 0 16,-4 1 96-16,-5-2 32 0,-6-4 0 0,-6-4 0 15,-6-4 16-15,-6-4 0 0,-4-4 0 0,-7 1 0 16,-7 5-112-16,-1 11-32 0,-1 8 0 16,-3 7 0-16,-2 6-96 0,-5 7-128 0,-6 3 176 0,-2 6-176 15,-1 5 0-15,-3 2-176 0,0 2 0 0,-3 6 0 16,3 1-2736-1,4 1-544-15</inkml:trace>
  <inkml:trace contextRef="#ctx0" brushRef="#br0" timeOffset="12275.24">11900 10054 16575 0,'0'0'736'0,"-5"-8"160"0,0 2-720 0,5 6-176 0,-6-4 0 0,-2-1 0 15,-1-3 2080-15,-1 3 384 0,-1-3 80 0,-2 6 16 16,-2 1-1360-16,-2 2-272 0,-2 1-48 0,-1 2-16 16,-3 1-432-16,0 3-96 0,-1 3-16 0,1 6 0 15,0-1-32-15,1 2-16 0,1 1 0 0,0-1 0 16,2-1 96-16,3-1 16 0,4-5 0 0,5 3 0 15,3 0-112-15,5 3-16 0,4-3 0 0,4 0 0 16,7 4-112-16,0 0-16 0,2-2-128 0,2 2 192 16,2-3-48-16,1 2-16 0,0-1 0 0,-2-1 0 0,1 1 16 0,-4 0 0 15,-1 1 0-15,-4-1 0 0,-3-2 48 0,-1 1 16 16,-4-1 0-16,-2 2 0 0,-3-1 160 0,-3-4 16 16,-3 2 16-16,-4 1 0 0,-2-2 64 0,-3 0 16 15,-4 2 0-15,-1-6 0 0,-2-2-288 0,0-2-48 16,1-3-16-16,-2 2 0 0,-3-4-128 0,4-1 0 15,-1-2-192-15,5-4 192 16,4 0-2176-16,5-5-320 0,4-2-64 0</inkml:trace>
  <inkml:trace contextRef="#ctx0" brushRef="#br0" timeOffset="12506.42">12357 9967 16575 0,'0'0'1472'0,"0"0"-1168"15,0 0-304-15,0 0 0 0,5 13 1856 0,-1 0 320 16,-4 3 64-16,-2 7 16 0,0 4-896 0,-5 3-176 0,-2 2-32 16,-1-2-16-16,-1 0-416 0,-2 1-80 0,-1 0 0 0,-1-1-16 15,-2 1-352-15,2-3-64 0,0 0-16 0,1 1 0 31,1-3-1024-31,2-4-224 0,1 0-32 0,3-8-7664 0,2-3-1520 0</inkml:trace>
  <inkml:trace contextRef="#ctx0" brushRef="#br0" timeOffset="12876.58">12624 10021 22511 0,'0'0'992'0,"0"7"224"0,0-7-976 0,-2 14-240 16,1 4 0-16,-3 4 0 0,-2 0 1072 0,-3 1 160 16,-3 3 48-16,0 0 0 0,-6 0-320 0,0 2-48 15,0-3-16-15,-2 2 0 0,0-4-464 0,1-3-112 16,1-3 0-16,4-3-16 0,2 0-112 0,4-7-32 16,1-2 0-16,7-5 0 0,0 0 64 0,0 0 16 15,0 0 0-15,5-9 0 0,3-6 272 0,3-1 64 16,5-5 16-16,1 1 0 0,4-5-272 0,-1 0-48 15,0 1-16-15,-2-1 0 0,3 2-128 0,0 3-128 16,2 2 144-16,-3 0-144 0,-1 1 0 0,-1 1 128 16,0 1-128-16,-1 6 0 0,-2 2 0 0,-5 9 128 15,-1 3-128-15,0 2 0 0,0 6 128 0,0 4-128 0,-2 4 0 0,-2 5 0 16,-5 0 0-16,-1 2 0 0,-2 3 0 0,-4 13 0 16,-2-7 0-16,-1 0-160 0,0 1 0 0,1-5 0 31,0-7-1552-31,1-2-304 0,3-5-64 0,1-4-7328 0,2-5-1456 0</inkml:trace>
  <inkml:trace contextRef="#ctx0" brushRef="#br0" timeOffset="13226.28">13549 9807 13823 0,'0'0'1216'0,"0"0"-960"16,0 0-256-16,0 0 0 0,-8-3 1312 0,-2 3 224 16,0 2 32-16,-3 2 16 0,-5 2-400 0,-2 1-80 15,-2 5-16-15,-2 2 0 0,-2 9-272 0,-4 0-64 16,1 2-16-16,-1 4 0 0,0 6 96 0,4-1 0 15,3 0 16-15,0 2 0 0,-1-1 48 0,2 2 16 16,4 0 0-16,3-1 0 0,4-3-448 0,3-5-80 16,4 0-32-16,3-4 0 0,4-4-352 0,0-2 0 0,4-4 0 0,2-1 128 15,1-7-128-15,4 3 0 16,-2-4-128-16,2-2 128 0,2-3-256 0,2-3 16 0,-1 2 16 0,4-4 0 31,0-4-1472-31,1 1-288 0,-1-3-64 0,-4 4-10432 0</inkml:trace>
  <inkml:trace contextRef="#ctx0" brushRef="#br0" timeOffset="13559.98">13535 10036 20271 0,'-20'7'896'0,"9"2"192"0,1-1-880 0,3 5-208 15,0-2 0-15,5-1 0 0,2 4 1488 0,2-2 256 16,2-3 48-16,5-3 16 0,4-1-800 0,2-2-176 15,3-3-16-15,2-2-16 0,3 0-144 0,5-2-16 16,1-1-16-16,0-3 0 0,-3-5-160 0,-1-1-16 16,1-2-16-16,-1 1 0 0,-1 2-48 0,-2-1-16 15,-3-2 0-15,-3 2 0 0,-4 2-80 0,1-1-16 16,-6 1 0-16,-3 3 0 0,-3 1-16 0,-1 8 0 16,0 0 0-16,-14-1 0 0,-5 2 0 0,-2 5 0 15,-5 1 0-15,-2 9 0 0,-4 5-128 0,-2 4-128 16,-4 4 144-16,0 2-144 0,1 2 192 0,1 3-64 15,2 3-128-15,4 0 192 0,4-1-192 0,6 2 0 16,7-5 128-16,4-3-128 0,4-4 0 0,5-4 0 16,4 0 0-16,6-1 0 15,4-5-336-15,6-5-112 0,8 0-32 0,8-3-10608 16,5-5-2128-16</inkml:trace>
  <inkml:trace contextRef="#ctx0" brushRef="#br0" timeOffset="15244.24">14797 9096 15135 0,'0'0'672'0,"0"0"144"0,0 0-656 0,0 0-160 16,0 0 0-16,0 0 0 0,-9-2 1168 0,9 2 208 15,0 0 32-15,0 0 16 0,-9-5-272 0,9 5-48 16,0 0-16-16,0 0 0 0,0 0-384 0,0 0-64 0,0 0-32 0,0 0 0 15,0 0-272-15,0 0-48 0,0 0-16 0,0 0 0 16,12 6-16-16,1 4-16 0,-1 1 0 0,3 6 0 16,1 6-112-16,0 1 0 0,1 4-128 0,-1 4 192 15,1 4-64-15,-2 3-128 0,0 0 176 0,-1 1-176 16,-2 1 224-16,-3 2-64 0,-3-3-16 0,2 0 0 16,-6-3 48-16,2-2 0 0,-4 0 0 0,0-2 0 0,-1-2 64 0,-1-3 0 15,-1-1 16-15,-1-4 0 0,-1 0 48 0,0 0 0 16,1-2 0-16,-1-2 0 0,-2-2-128 15,1-2 0-15,-2-1-16 0,2-1 0 0,-2 0 0 0,2-1 0 16,-2-3 0-16,2 0 0 0,6-9 32 0,-6 6 16 16,-2 0 0-16,8-6 0 0,-10 0-96 0,10 0 0 15,0 0-128-15,-10-2 192 0,1-2-48 0,9 4-16 16,-6-10 0-16,3 3 0 0,-1-4 0 0,3 1 0 16,2-4 0-16,2-1 0 0,-1-3-128 0,2 0 192 15,2-4-192-15,1 0 192 0,0-3-192 0,0-1 128 16,-1-3-128-16,0 0 128 0,3-4-128 0,0-3 0 15,-1-3 0-15,1-3 128 0,1 1-128 0,0 2 0 16,0-3 0-16,2 2 128 0,0 2-128 0,2 1 0 16,-2 3 0-16,1 0 0 0,-1 1 0 0,2 0 128 15,2 1-128-15,-1 1 0 0,-1 2 0 0,0 4 0 16,-2 2 0-16,0-3 0 0,-2 3 0 0,0 1 0 16,-2 2 0-16,-1 5 0 0,0 1 0 0,-2 4 0 15,0 2 0-15,-5 8 0 0,5-8 0 0,-5 8 0 16,0 0 0-16,0 0 0 0,0 0 0 0,0 0 0 0,9 8 0 0,-1 4 0 15,-1 2 0-15,1 5 0 0,0 3 0 0,0-1 0 16,1-1 0-16,0 6 0 0,0 2 0 0,0 1 0 16,-3-3 0-16,1 3 160 0,-1-3-16 0,0 2 0 15,0-3 48-15,-3-3 16 0,0 1 0 0,-1-2 0 16,0-4 48-16,-2-1 0 0,0-4 0 0,-2 1 0 16,0 1-128-16,-1-2 0 0,0-1-128 0,-1 2 192 15,4-13-192-15,0 0 0 0,-7 6 0 0,7-6-11616 16,0 0-2256-16</inkml:trace>
  <inkml:trace contextRef="#ctx0" brushRef="#br0" timeOffset="15945.88">15874 9250 8287 0,'0'0'368'0,"0"0"80"0,-4-4-448 0,4 4 0 0,-5-8 0 0,5 8 0 15,-5-6 1824-15,1 1 288 0,0-2 48 0,4 7 16 16,0 0-896-16,0 0-192 0,-2-8-16 0,2 8-16 0,-5-9 64 0,5 9 16 15,-3-6 0-15,3 6 0 0,0 0-128 0,0 0-32 16,0 0 0-16,0 0 0 0,0 0-240 0,0 0-48 16,0 0-16-16,0 0 0 0,11 6 32 0,3 3 0 15,-1-3 0-15,2 5 0 0,2-4-64 0,2 6-16 16,3 0 0-16,2-1 0 0,0 5-240 0,1 1-32 16,3 1-16-16,0 0 0 0,0-1-144 0,1-1-16 15,3 0-16-15,-1 1 0 0,-3-2-16 0,0 0 0 16,-2-1 0-16,-1-5 0 0,-4-1 112 0,-1 2 0 15,0-4 16-15,-3 2 0 0,0-1-32 0,-6 0-16 16,-1 1 0-16,1-4 0 0,-11-5 32 0,10 5 0 16,-1 0 0-16,-9-5 0 0,0 0-64 0,0 0-16 15,6 8 0-15,-6-8 0 0,0 0-32 0,-4 9 0 16,-1-3 0-16,-1 2 0 0,-4 1 48 0,-4-2 0 16,-3 3 0-16,-1 2 0 0,-3-3-64 0,-2 5 0 15,-8 0 0-15,1 1 0 0,-3 1-128 0,-3 2 0 16,-1-1 144-16,0-1-144 0,2 1 0 0,3-1 128 15,2 0-128-15,0 0 0 0,4-3 0 0,2-2 128 0,1 1-128 16,1-3 0-16,4 0 0 0,4-3 0 0,3 2 0 16,4-3 0-16,7-5 0 0,0 0-192 0,0 0 32 0,0 0 0 31,0 0-1360-31,7-9-272 0,4 0-48 0,2 2-16 0,0 0-1280 16,1 2-272-16</inkml:trace>
  <inkml:trace contextRef="#ctx0" brushRef="#br0" timeOffset="16946.31">15859 10320 15487 0,'0'0'688'0,"0"0"144"0,0 0-672 0,-6 9-160 0,3 2 0 0,3-11 0 0,-7 7 1376 0,7-7 240 16,0 0 48-16,0 0 16 16,0 0-112-16,0 0-32 0,0 0 0 0,0 0 0 0,0 0-240 0,0 0-48 15,13-4-16-15,0 1 0 0,-2-6-160 0,3-2-48 16,4-4 0-16,1-1 0 0,0-1-224 0,1-1-48 16,1 1-16-16,2-2 0 0,1-1-160 0,0 1-16 15,3 2-16-15,2-1 0 0,-1 0-96 0,0 0 0 16,-3 0-16-16,1 4 0 0,-3 2-240 0,-3 2-32 15,-2-2-16-15,-3 3 0 0,-4-1-144 0,0 5 128 16,-5 0-128-16,-6 5 128 0,0 0-128 0,0 0 0 16,0 0 0-16,0 0 0 15,0 0-352-15,0 0-96 0,0 0-32 0,0 0 0 16,0 0-2224-16,-9 1-448 0,1-1-96 0</inkml:trace>
  <inkml:trace contextRef="#ctx0" brushRef="#br0" timeOffset="17545.25">17465 9215 14735 0,'0'0'640'0,"0"0"160"0,3-12-640 0,-1 3-160 16,-2 9 0-16,2-11 0 0,-2 1 1664 0,0 0 288 15,0 10 64-15,0 0 16 0,0 0-880 0,0 0-160 16,-8-6-32-16,0 1-16 0,-1 4-240 0,1 2-64 15,-1 4 0-15,-2 1 0 0,0 1-96 0,-2 3-32 16,-2 3 0-16,-3 2 0 0,-1 3 16 0,-1 2 0 16,-2 2 0-16,-2 3 0 0,-3 7 48 0,1 5 0 15,-2 6 0-15,2 1 0 0,1 4-144 0,2 4-32 16,0 6 0-16,4-2 0 0,1 2-256 0,4-3-144 16,4-1 160-16,1-5-160 0,4-3 128 0,3-6-128 15,3-1 0-15,5-5 144 0,2-1 48 0,5-7 0 16,3-3 0-16,4-4 0 0,2-3 144 0,5-6 48 15,5 1 0-15,1-6 0 0,3-3 128 0,4-3 48 16,1-2 0-16,-2-2 0 0,-1-7-176 0,1-4-16 16,0-1-16-16,-13 4 0 0,2 0-80 0,2-5-16 0,-1-3 0 15,0-1 0-15,0-1 128 0,-1-1 0 0,3-6 16 0,-3-2 0 16,-3-4 112-16,-2-3 0 0,-3-7 16 0,-4 2 0 16,-2-6-64-16,-4 0-16 0,-5 1 0 0,-4 1 0 15,-5 3-256-15,-2 3-48 0,-6 5-16 0,-2 4 0 16,-5 4-128-16,-2 1 0 0,-5 5 0 0,2 2 128 15,-2 1-128-15,-13 0 0 0,6 6-192 0,2 4 192 16,-1 1-1728-16,1 7-240 0,6 3-32 0,-2 4-16848 16</inkml:trace>
  <inkml:trace contextRef="#ctx0" brushRef="#br0" timeOffset="19064.64">14261 11356 14623 0,'-3'12'640'0,"-2"-3"144"0,0-2-624 0,0 5-160 16,0-3 0-16,-1 1 0 0,-2 1 1280 0,3-3 208 16,0 1 48-16,1-2 16 0,4-7-16 0,-3 7 0 15,1-1 0-15,2-6 0 0,0 0-192 0,0 0-64 16,0 0 0-16,9-5 0 0,1-1-256 0,1-6-64 16,2 1-16-16,1-4 0 0,3-3-416 0,0 0-80 0,2-4 0 0,-6 7-16 15,5-3-208-15,6-10-32 0,-1 3-16 0,0 5 0 16,-2-1-176-16,0 5 160 15,-3 1-160-15,-3 3 160 0,-2 6-160 0,-2 2 0 0,-11 4 0 0,11 4 0 16,-11-4 0-16,9 15 0 0,-4 7 0 0,-1 3 0 16,-4 2 0-16,0-1 0 0,-5 5 0 0,0 2 0 15,-3 3 0-15,0-14 0 0,-1 6 144 0,-7 13-144 16,1-3 0-16,5-12 144 0,-2-2-144 0,-4 8 0 16,1-8 256-16,3-4-48 0,2-3-16 0,2-3 0 15,3-8 256-15,5-6 64 0,0 0 0 0,0 0 0 0,0 0-64 0,4-9 0 16,1-5 0-16,7-6 0 0,0-7-224 0,0 9-48 15,1-2-16-15,9-8 0 0,0-1-160 0,0 1 0 16,-1 0 0-16,2 0 0 0,0 4 0 0,-1 2 0 16,-1-1 0-16,0 5 0 0,-2 1 0 0,0 5 0 15,-1 2 0-15,-3 6 0 0,-2 4 0 0,-6 4 0 16,1 5 0-16,2 7 0 0,-1 5 0 0,-3 2-176 16,-2 3 176-16,-4 3-128 0,-1 7 128 0,-3-2 0 15,-1 1-144-15,1-2 144 0,-5-1 0 0,3-13 0 16,-2 0 0-16,-3 2 0 0,-1-4 0 0,2-3 0 15,6-7 0-15,4-7 0 0,0 0 0 0,0 0 0 16,0-3 0-16,4-10 0 0,4-2 0 0,2-4 192 16,3-4-64-16,1 0 0 0,0-4-128 0,2 2 128 15,1-3-128-15,2 0 128 0,-3-3-128 0,-3 12 0 16,1-1 0-16,9-12 0 0,-3 7 0 0,3 2 0 0,-3 5 0 16,1 7 0-16,-2 2 0 0,0 9 0 0,-1 5 0 0,-7 4 0 15,3 6 0-15,-3 3-144 0,2 6 144 0,5 19 0 16,-5-1 0-16,-3 2 0 0,-3 2 0 0,0-3 0 15,-5-1 0-15,0-2 0 0,-4-1 0 0,2-3 0 16,2-4-224-16,0-7 16 0,1-3 0 0,1-8 0 16,1-3-1632-16,2-3-320 0,3-3-64 15,-1-7-13552-15</inkml:trace>
  <inkml:trace contextRef="#ctx0" brushRef="#br0" timeOffset="19763.53">15792 11186 8287 0,'-11'-2'736'0,"11"2"-592"0,-11-3-144 0,-1 0 0 16,2 1 2288-16,-1-2 416 0,-1 2 96 0,1-1 16 16,0 2-1072-16,1-2-208 0,0 2-32 0,1-2-16 15,-1-2-160-15,2 3-48 0,8 2 0 0,-7-2 0 0,7 2-128 0,0 0-16 16,-7-2-16-16,7 2 0 16,0 0-336-16,0 0-64 0,0 0-16 0,13 1 0 0,0-1-208 0,2 1-48 15,2 1-16-15,3 0 0 0,0 1-48 0,6 1-16 16,-2-2 0-16,1 6 0 0,1 2-80 0,0 3-16 15,2-1 0-15,-1 2 0 0,0 0-48 0,1-1-16 16,0-3 0-16,2 3 0 0,1 1-32 0,1-3-16 16,-1 5 0-16,1-4 0 0,-3 1 32 0,-1-3 16 15,-2 0 0-15,-3-2 0 0,-2 3-16 0,-3-5 0 16,-4-1 0-16,-4 1 0 0,0-2 96 0,-2 1 16 16,-8-5 0-16,0 0 0 0,0 0-48 0,4 10 0 15,-2-5 0-15,-2-5 0 0,0 0 16 0,-6 13 0 16,-3-4 0-16,-1 3 0 0,-4 2-64 0,-3 2-16 15,-4 0 0-15,-1 2 0 0,-2 1-32 0,-4 3-16 16,-2-1 0-16,-1 2 0 0,1 1 0 0,-2-1 0 16,1 4 0-16,2 0 0 0,-2-3-16 0,2 0-128 15,0-5 192-15,2 0-64 0,3 0-128 0,1 0 128 16,2-5-128-16,2-2 128 0,0-2-128 0,2-4 128 16,4-3-128-16,3-2 128 0,10-1-128 0,0 0-272 0,-2-10 64 0,3-6 16 31,4 0-1248-31,5-2-240 0,4-2-48 0,3 1-16 15,0-3-1680-15,-1 7-336 0,1-2-64 0,11-9-16 0</inkml:trace>
  <inkml:trace contextRef="#ctx0" brushRef="#br0" timeOffset="20233.34">17206 11091 11055 0,'0'0'976'0,"8"-8"-784"15,-3 2-192-15,-5 6 0 0,0 0 3072 0,0 0 576 16,3-4 128-16,-3 4 0 0,0 0-1808 0,0 0-368 16,-11 2-80-16,-2 4-16 0,-3 2-544 0,-2 3-96 15,0 3-32-15,-1 2 0 0,-2 2-16 0,-1 5-16 16,-1 4 0-16,0 0 0 0,0 3-32 0,2 3-16 15,-1 2 0-15,3 1 0 0,0 1-16 0,2 0 0 16,2 3 0-16,4-2 0 0,1-2-352 0,2-2-64 16,2-1 0-16,6-3-16 0,0-6-144 0,2 1-32 15,3-2 0-15,4-3 0 0,1 0 64 0,3-3 16 16,1-1 0-16,8-4 0 0,2-3 64 0,4 0 16 16,0-5 0-16,6-4 0 0,4-3-96 0,5-3-32 0,6-3 0 0,0-6 0 15,1-2-160-15,-2-2 160 16,-6 0-160-16,0-1 160 0,-3-7-160 0,-12 8 160 0,2-4-160 15,-2 0 160-15,0-5 128 0,-3 0 32 0,-4-5 0 16,4-15 0-16,-7 5-80 0,-7 0-16 0,-6 1 0 0,-5 2 0 16,-6 1-48-16,-2 8-16 0,-5 2 0 0,-1 5 0 15,-3 1 32-15,-6 8 16 0,-4 3 0 0,-4 1 0 16,-2 2-208-16,-2 0 0 0,-2 5 0 0,-1 2 0 16,-3-1-1264-16,0 2-192 0,0 1-32 0,6-3-12144 15,2-3-2416-15</inkml:trace>
  <inkml:trace contextRef="#ctx0" brushRef="#br0" timeOffset="23950">22866 5293 10127 0,'-11'7'896'0,"4"-2"-704"16,0 2-192-16,7-7 0 0,-8 7 1200 0,2 0 208 15,6-7 32-15,-5 9 16 0,5-9-496 0,-5 8-80 16,5-8-32-16,0 0 0 0,0 0-272 0,0 0-64 16,0 0-16-16,9 6 0 0,1-6 16 0,1-2 0 15,4-6 0-15,1 1 0 0,0-7-112 0,3-2-16 16,2-4 0-16,0 2 0 0,2-2-64 0,0-1 0 15,-1 1-16-15,-2-3 0 0,0-1 128 0,1 4 16 16,-2-1 16-16,-2 0 0 0,-3 0-96 0,-1 4-32 0,-1 4 0 0,-3 2 0 16,-3-1-208-16,0 6-128 0,-6 6 160 0,0 0-160 15,0 0 0-15,0 0 128 0,8 7-128 0,-3 6 0 16,-4 2 0-16,-1 3 0 0,0 0 128 0,1 2-128 16,-2 3 0-16,0 4 128 0,-2-3-128 0,1 7 0 15,1 0 0-15,-2 0 128 0,-1 2-128 0,2 0 0 16,-3 0 0-16,0 0 0 0,-1-5 128 0,1 0-128 15,0-4 0-15,1 0 128 0,2-3-128 0,2-2 0 16,-1-2 288-16,2-5-32 0,-1-12-16 0,5 9 0 16,-5-9 48-16,10 5 16 0,-10-5 0 0,12-4 0 15,-1-4 48-15,0-4 16 0,1-5 0 0,-1 1 0 16,0-3-128-16,-3-1-32 0,3 1 0 0,-3-3 0 16,0-6-208-16,1 2 128 0,0-2-128 0,-1 0 0 15,-3 0 160-15,1-4-160 0,3 6 160 0,0-2-160 16,1 4 0-16,1 0 0 0,1 2 0 0,-2 4 0 0,-1 3 0 0,-1 6 0 15,-2-1 0-15,0 5 0 0,-6 5 0 0,0 0 0 16,0 0 0-16,10 6 0 0,-2 3 0 0,-2 1 0 16,-1 4 0-16,1 0 0 0,0 1 0 0,-2 2 0 15,-2-1 0-15,0 3 0 0,-2 1 0 0,0-1 0 16,-2 0 0-16,1 0 0 0,0-4 0 0,-1-1 0 16,1-3 0-16,0 2 0 0,-2-4 0 0,3-9 0 15,-2 10 0-15,2-10 0 0,0 0 128 0,0 0 64 16,0 0 32-16,0 0 0 0,0 0 16 0,0 0 0 15,7-7 0-15,2-6 0 0,3-4-64 0,-1 0-16 16,3-8 0-16,1 0 0 0,1 1-160 0,0-4 0 16,-1 1 0-16,2-2 128 0,0 2-128 0,2-1 0 15,-2 4 0-15,1 1 128 0,0 5-128 0,-3 6 0 0,-2-2 0 0,0 7 0 16,-2 2 0-16,-1 5 0 0,-1 7 0 0,0 3 0 16,-1 5 0-16,-1 3 0 0,-2 2 0 0,-1 6 0 15,-1-1 0-15,-2 6 0 0,-3-2 0 0,-2 3 128 16,1 1 16-16,-2 1 0 0,-1-2 0 0,-1-3 0 15,1 1 48-15,2-2 0 0,0-5 0 0,-1-2 0 16,1-4-64-16,3 0-128 0,1-1 192 0,0-3-64 16,1-4-128-16,-1-9 0 0,0 0 0 0,9 6 0 31,0-6-960-31,3-2-256 0,-1-3-64 0,1-2-13872 0</inkml:trace>
  <inkml:trace contextRef="#ctx0" brushRef="#br0" timeOffset="25028.16">24393 5479 25743 0,'0'0'1136'0,"0"0"240"0,0 0-1104 0,10-4-272 16,-10 4 0-16,11-1 0 0,1 2 768 0,-2 3 112 15,-2 4 16-15,-1 2 0 0,0 2-368 0,-1-1-64 16,-1 3-16-16,0 2 0 0,-2 3-96 0,-2 0-32 0,-3-2 0 0,-1 2 0 16,-1 1-96-16,-2 1-32 15,-3-2 0-15,-1 1 0 0,-2-1-48 0,-2-1-16 0,-1-2 0 0,1-2 0 16,0 2-128-16,1-4 128 0,2-2-128 0,-1-2 128 15,4-5-272-15,8-3-64 0,-7-4-16 0,3-6 0 32,3-2-2432-32,4-4-480 0</inkml:trace>
  <inkml:trace contextRef="#ctx0" brushRef="#br0" timeOffset="25635.38">24868 5231 24639 0,'0'0'1088'0,"0"0"240"0,0 0-1072 0,0 0-256 16,0 0 0-16,0 0 0 0,0 0 0 0,10 0 0 16,-10 0 0-16,11 0 0 0,0-1 0 0,1-2 128 15,0-1-128-15,2-2 0 0,1 0 320 0,3-2-64 16,1-3 0-16,3-2 0 0,1-1 80 0,1 0 16 15,3-2 0-15,-1-1 0 0,0 0-48 0,-2 0-16 16,0-1 0-16,-2 1 0 0,-2 0 96 0,-2 1 0 16,-4 0 16-16,-2-2 0 0,0-1-128 0,-3 0-16 15,-3-1-16-15,2 2 0 0,-2 0-16 0,-1 3 0 16,-2 6 0-16,-3 9 0 0,0 0-48 0,0 0-16 16,0 0 0-16,-3 10 0 0,-1 6-160 0,-1 5 160 0,-2 4-160 0,-1 3 160 15,-1 5-160-15,0 5 128 0,0 7-128 0,-1-1 128 16,0 3-128-16,0 0 0 0,-2 3 0 0,2 1 0 15,-1-4 0-15,-1-6 128 0,0-5-128 0,3-1 0 16,0-9 0-16,1 1 0 0,2-4 128 0,1-4-128 16,1-5 160-16,3-1 0 0,1-13 0 0,0 0 0 15,6 5 80-15,-6-5 16 0,14-1 0 0,1-3 0 16,3-8-16-16,0 0 0 0,1-5 0 0,0 2 0 16,-1-2-240-16,1-1 144 0,0 1-144 0,3-1 128 15,-5 0-128-15,5 3 0 0,1 1 0 0,-1 6 0 16,-3-1 0-16,0 6 0 0,0 3 0 0,-1 5 0 15,-1 6 0-15,0 2 0 0,-6-1 0 0,-1 6 0 16,-2 1 0-16,-3 0 0 0,-4 3 0 0,-3-2 0 16,-3 1 0-16,-5-2 0 0,-4 0 0 0,-3-1 0 0,-2-2 0 15,-1 2 0-15,2-4 0 0,-2-3 0 0,-1 1 0 0,3-1 192 16,2-4-192-16,1 0 192 0,2 2-192 0,3-1 192 16,2-1-192-16,8-7 192 0,0 0-192 0,0 0 0 15,3 9 0-15,3 0 0 0,4-5 0 0,4 0 0 16,4-2 0-16,1 0 0 15,3-4-1712-15,2 0-208 0</inkml:trace>
  <inkml:trace contextRef="#ctx0" brushRef="#br0" timeOffset="26324.89">26170 4958 18191 0,'-12'-9'800'0,"12"9"176"0,0 0-784 0,-7-4-192 16,-2 0 0-16,1 3 0 0,8 1 752 0,-9-3 96 15,9 3 32-15,0 0 0 0,-7-6-144 0,7 6-32 16,0 0 0-16,0 0 0 0,0 0-64 0,0 0-32 15,0 0 0-15,0 0 0 0,0 0-112 0,15 0-32 16,0 3 0-16,4 3 0 0,3-2-96 0,3 2-32 16,2 2 0-16,2-2 0 0,3 4-16 0,0-1 0 15,1 3 0-15,5-3 0 0,1 2 64 0,3 2 0 16,-1-4 0-16,4 3 0 0,2 0-16 0,-3-3 0 16,-2 2 0-16,-1-3 0 0,-2-1-144 0,-3 0-32 0,-4-1 0 0,-5 4 0 15,0-3-192-15,0 3 176 0,-3-5-176 0,-1 1 160 16,-3 3-160-16,-2-3 128 0,-1 2-128 0,-1-2 128 15,1 3-128-15,-2-2 128 0,-1 0-128 0,-3 1 128 16,-1-3-128-16,-1 3 0 0,-2-1 0 0,-2 1 128 16,-1 1-128-16,-3 0 192 0,-2 1-192 0,-1-1 192 15,-1 1 16-15,-3 3 16 0,0-3 0 0,-4 1 0 16,-2-1 80-16,-2 2 16 0,-2 1 0 0,-3-2 0 16,-1 2-64-16,-1 1 0 0,-3-2 0 0,0 2 0 15,-2 0 64-15,1 0 0 0,-4 2 0 0,-2-4 0 16,0-1 0-16,-3 1 0 0,1-3 0 0,-1 1 0 15,0-2-128-15,2 0 0 0,2-2-16 0,2 4 0 16,1-2-176-16,3 1 0 0,1-3 0 0,2 0 128 16,2 2-128-16,2-4 0 0,3 0-160 0,2-1 160 15,3 1-448-15,9-4 0 0,0 0 0 16,0 0 0-16,0 0-1472 0,0 0-272 0,0 0-64 0,0 0-12704 16</inkml:trace>
  <inkml:trace contextRef="#ctx0" brushRef="#br0" timeOffset="26903.42">28204 4823 17503 0,'0'0'768'0,"0"0"176"0,-7-5-752 0,7 5-192 0,-9-3 0 0,1 3 0 16,-3 2 1456-16,-1 3 256 0,-5 4 48 0,-1 1 16 16,-1 3-1184-16,-2 3-224 0,-3 4-48 0,-1 3-16 15,1 4 208-15,0 1 32 0,-1 4 16 0,-2 3 0 0,2 6 144 0,-1 4 16 16,3-2 16-16,2 3 0 0,2 2-256 0,1-4-48 16,1-2-16-16,7 0 0 0,2-6-272 0,6-7-144 15,2-2 160-15,5-4-160 0,4-4 192 0,5-3-48 16,5-2-16-16,5-2 0 0,4-4 208 0,3-1 48 15,0-1 0-15,4-6 0 0,-1-4-96 0,4-2-16 16,2 0 0-16,1-4 0 0,3-3-64 0,0-1-16 16,4-1 0-16,0-2 0 0,-3-2 32 0,-3 0 0 15,-2-3 0-15,-4-2 0 0,-1 0 160 0,-2 1 16 16,-3-6 16-16,1 0 0 0,-6-2 112 0,-3-2 32 16,-4-2 0-16,-4 0 0 0,-8 0-128 0,-2 0-32 15,-5 1 0-15,-5 2 0 0,-4 3-32 0,-1 2-16 0,-7 4 0 0,-5 4 0 16,-6 2-160-16,-2 1-16 0,-3 5-16 0,-3 3 0 15,-3 4-352-15,-2 1-80 0,-4-1-16 0,0 1-12144 16,-1 1-2432-16</inkml:trace>
  <inkml:trace contextRef="#ctx0" brushRef="#br0" timeOffset="28536.7">26316 4939 10127 0,'0'0'448'0,"-5"-10"96"0,-4 1-544 0,0-1 0 0,0 3 0 0,0 0 0 16,-1 0 1344-16,-2 2 144 0,0-1 48 0,-1 2 0 16,1 0-736-16,-2 3-144 0,-2-2-16 0,2 2-16 15,2 0-192-15,-1-2-48 0,0 2 0 0,3 0 0 16,1 1 64-16,9 0 16 0,-9 1 0 0,9-1 0 16,0 0 176-16,0 0 48 0,-9 0 0 0,9 0 0 0,0 0 16 0,0 0 16 15,0 0 0-15,0 0 0 0,0 0-80 0,0 0 0 16,0 0-16-16,0 0 0 0,0 0-32 0,0 0 0 15,7 10 0-15,0-1 0 0,-7-9-112 0,11 8-32 16,-2-3 0-16,2 0 0 0,0 1-128 0,3-2-16 16,2 6-16-16,-1-2 0 0,1 1-48 0,5 1-16 15,-1 1 0-15,3-2 0 0,2 3-64 0,2-2-16 16,0 1 0-16,1 4 0 0,2-1-144 0,-1-1 128 16,5 0-128-16,-1 0 128 0,0-3 48 0,3 0 0 15,3 1 0-15,-1-3 0 0,0 2 176 0,0-2 32 16,-1 2 16-16,0-4 0 0,-2-2-16 0,-2 0-16 15,-1 1 0-15,-1-1 0 0,-2-3-144 0,-1 0-32 0,0 1 0 16,-4-1 0-16,-2 0-64 0,-2 0-128 0,-1 1 176 16,-2-1-176-16,-2-1 160 0,-3 4-160 0,0-3 128 0,-2 0-128 15,-2 1 128-15,-8-2-128 0,0 0 0 0,10 2 128 16,-10-2-128-16,0 0 128 0,0 0-128 0,0 0 128 16,0 0-128-16,0 0 192 0,0 0-192 0,-8 8 192 15,1-1-64-15,-4-3-128 0,0 1 192 0,-2 2-64 16,-1-3 0-16,2 2 0 0,-5 3 0 0,1 0 0 15,-2 1-128-15,-1-1 0 0,-2 2 0 0,1 3 0 16,-3-2 0-16,0 3 128 0,-1-1-128 0,0 2 0 16,0 2 0-16,-3 0 128 0,0 0-128 0,-1 0 0 15,1-1 0-15,-3 1 0 0,-2 0 128 0,2-2-128 16,2 1 0-16,1-1 0 0,2-2 0 0,1 2 0 16,2-2 0-16,3 0 0 0,3-2 128 0,0-3-128 0,0 0 0 15,2-2 160-15,1 1-160 0,3 1 160 16,1-5-160-16,9-4 0 0,-9 5 0 0,9-5 128 0,0 0-128 0,-8 7 0 15,8-7 0-15,0 0 0 0,0 0 0 0,0 0 0 16,0 0 128-16,0 0-128 0,0 0 128 0,0 0 0 16,0 0 0-16,0 0 0 0,0 0-128 0,0 0 0 15,0 0 0-15,6-11 0 0,-1 5 0 0,-5 6 0 16,7-8 0-16,-7 8 0 0,10-8 0 0,1 2 0 16,-2-1 0-16,1 2 0 0,1-2 0 0,2 0 0 15,0 0 0-15,1-3 0 0,1 1 0 0,3-2 0 16,-1 2 0-16,4-2 0 0,0 2 0 0,5 0 0 15,0-1 0-15,1 1 0 0,0-4 0 0,0 3 0 0,-2-3 0 16,0-1 0-16,0 4 0 0,-1-1 0 0,-1-2 0 0,-2 4 0 16,0 0 0-16,-1 4 0 0,1 1 0 0,-3-1 0 15,-3 1 0-15,1 2 0 0,-2 0 0 0,0 1 0 16,-3 1 0-16,2-1 0 0,-3 0 0 0,-10 1 0 16,11 0 0-16,-11 0 0 0,0 0 0 0,0 0 0 15,0 0-128-15,0 0 128 0,0 0 0 0,0 0 0 16,0 0 0-16,0 0-176 0,0 0 176 0,0 0-128 15,-6 5-144-15,6-5-32 0,-10 6 0 0,4 0 0 32,6-6-1088-32,-8 4-208 0,8-4-64 0,0 0-9408 0,-4 12-1904 0</inkml:trace>
  <inkml:trace contextRef="#ctx0" brushRef="#br0" timeOffset="32340.6">5228 3938 9215 0,'0'0'816'0,"0"0"-656"0,-7-2-160 0,7 2 0 16,-11-4 1200-16,4 3 208 0,7 1 32 0,-8-3 16 15,0 1-400-15,8 2-80 0,0 0-16 0,0 0 0 16,-7-2-320-16,7 2-64 0,0 0 0 0,0 0-16 16,0 0-304-16,0 0-64 0,0 0-16 0,4 14 0 15,1-3 16-15,-1 0 0 0,-4-11 0 0,12 14 0 16,1-3-32-16,1 3 0 0,0 3 0 0,4-3 0 0,-3-1-32 0,3-1-128 15,1 5 192-15,2 1-64 0,-3-1-128 0,6 1 192 16,2-1-192-16,1 1 192 0,0-1 176 0,3 0 32 16,-1-1 16-16,0 2 0 0,0 0-224 0,2-1-64 15,-1-3 0-15,1-4 0 0,-3 1 144 0,0-2 32 16,0-1 0-16,-8-7 0 0,2-1 112 0,-1 0 32 16,2-3 0-16,3 1 0 0,-2-6 48 0,1 3 16 15,-1-4 0-15,3 0 0 0,0 0-176 0,-3 1-16 16,3-4-16-16,-2 1 0 0,-1-2-160 0,0 0-16 15,1 4-128-15,-3-3 192 0,-1 0-192 0,-1 1 128 16,0-3-128-16,1 1 0 0,-3 2 128 0,-2-2-128 16,-3 1 0-16,0 4 0 0,-2-3 0 0,-1 5 0 15,-1 1 0-15,-3 0 0 0,-6 5 0 0,0 0 0 16,0 0 0-16,0 0 0 0,0 0 0 0,0 0 0 16,0 0 0-16,3 10 0 0,-3-1 0 0,-1 1 0 15,-4 3 0-15,1-3 0 0,-1 3 0 0,-2-3 128 0,0 1-128 16,-2 2 0-16,-1-3 0 0,-2 2 0 0,2 0 128 15,-1-1-128-15,-3 0 0 0,0 4 144 0,-4-3-144 0,-1 0 128 16,-3 1-128-16,-1-4 128 0,-2 1-128 0,-1-2 128 16,0 2 96-16,-1-1 16 0,-1 0 0 0,-1 0 0 15,-2 0-240-15,2-3-192 0,-1 2 48 0,-2-5 0 16,-1 1 144-16,0-3 0 0,0-2 0 0,0-1 0 16,0-2 0-16,1-5 0 0,1 1 128 0,-2-2-128 15,4 2 0-15,0-3 0 0,-1 0 0 0,3-2 128 16,-1-2 16-16,1-1 16 0,0 0 0 0,0-1 0 15,2 1-160-15,1 2-144 0,1-1 144 0,1 1-208 16,1-2 208-16,0 4 0 0,5 0 0 0,2-1 0 16,1 3 0-16,3 1 0 0,2 2 0 0,2-2 0 0,0 4 0 0,1-2 0 15,1 2 0-15,4 5 0 0,0 0 0 16,4-3 0-16,-1-3 0 0,-3 6 0 0,8-3 0 0,1 1 0 16,1 2 0-16,4 2 0 0,0 1-128 0,4 0 128 15,0 2 0-15,3 5-144 0,1-1 144 0,2 4 0 16,2-2-144-16,0 3 144 0,2 2 0 0,0-1 0 15,1 3 0-15,2-3 128 0,1-1-128 0,1-3 0 16,1 2 0-16,0-2 0 0,-1-2 128 0,-1 1 32 16,-1-4 16-16,-3-1 0 0,-3-2 32 0,-1 1 16 15,-1-4 0-15,-1-1 0 0,-2-3-48 0,2 0-16 16,-7 1 0-16,0-3 0 0,-2-1-160 0,-3 2 0 16,-1-2-160-16,-3-1-14944 0</inkml:trace>
  <inkml:trace contextRef="#ctx0" brushRef="#br0" timeOffset="37793.42">15931 3904 7359 0,'0'0'320'0,"0"0"80"0,0 0-400 0,0 0 0 15,0 0 0-15,0 0 0 0,-5-4 1280 0,5 4 192 16,-8-5 16-16,8 5 16 0,-9 4-736 0,9-4-160 0,0 0-32 0,0 0 0 16,-6 5-16-16,6-5-16 0,0 0 0 0,-4 4 0 15,4-4 144-15,0 0 16 0,1 5 16 0,2 3 0 16,-2-3 48-16,3 4 16 0,1-2 0 0,5 10 0 0,-1-2-208 0,0-1-64 16,3-1 0-16,-2-1 0 0,0 0-128 0,1-3-48 15,2 2 0-15,1-2 0 0,1 3 48 0,3-4 0 16,0 3 0-16,5-1 0 0,0-3-112 0,1 2-16 15,1-1 0-15,2-2 0 0,-2 2 0 0,3-3-16 16,0 0 0-16,-1 1 0 0,-2-3-48 0,1 0 0 16,-1-2 0-16,2-1 0 0,0 0 32 0,-1 0 0 15,2 0 0-15,-1-1 0 0,-4-2-16 0,2-2 0 16,1 0 0-16,-1 0 0 0,1 1-64 0,-2-4-16 16,-1 2 0-16,-2-3 0 0,0 0-128 0,-2 0 160 15,-2 0-160-15,1 0 160 0,-3 1-160 0,1-3 128 16,-2 4-128-16,-3-3 128 0,-1 2-128 0,-2-2 0 15,-4 1 144-15,1 1-144 0,-5 8 128 0,0 0-128 16,0 0 128-16,1-7-128 0,-1 7 144 0,0 0-144 16,0 0 192-16,0 0-192 0,-9-3 128 0,0 3-128 15,0 1 0-15,1 4 0 0,-3 2 0 0,1 0 128 0,-1 6-128 0,-1-1 0 16,2 2 0-16,-1 0 0 16,-1 2 0-16,-2-1 0 0,0-2 0 0,-1 2 0 15,-3-1 0-15,0 3 0 0,-1-3 0 0,0 1 0 0,-1 0 0 0,1-1 0 16,-1 0 0-16,1 0 0 0,-2-4 0 0,5 2 0 15,-2-1 208-15,-2-2-64 0,-2 0-16 0,0-3 0 16,1 1 48-16,0-1 0 0,0-2 0 0,0-2 0 16,-1 1-176-16,-1-3 192 0,0-1-192 0,2-3 192 15,1-5-192-15,1 0 128 0,0-1-128 0,0 0 128 16,0-4-128-16,0-3 128 0,-2-2-128 0,4 0 128 16,-1 3-128-16,0 0 160 0,1 1-160 0,1-1 160 15,-1-3-160-15,2 2 0 0,2 2 0 0,3 0 0 0,0-2 0 16,0 2 0-16,-1 2 0 0,2 3 0 0,-2-3 0 15,4 2 0-15,-2 1-144 0,3-1 144 0,0 5 0 0,1 0 0 16,0 1 0-16,5 5 0 0,0 0 0 0,0 0 0 16,0 0 0-16,-5-4 0 0,5 4-144 0,0 0 144 15,0 0 0-15,0 0-144 0,0 0 144 0,0 0-128 16,0 0 128-16,0 0-128 0,0 0 128 0,3 11 0 16,2-1-144-16,1 4 144 0,1-1 0 0,3 0 0 15,1 1 0-15,2 2 0 0,-2 1-144 0,2 1 144 16,1-2 0-16,1 2 0 0,1-4 0 0,1-3-128 15,1 2 128-15,0 0 0 0,2-3 0 0,2 1 0 16,1-2 0-16,0 0 0 0,-2-5 0 0,5 0 0 16,-2 0 0-16,0-2 0 0,-1-2 0 0,-2-1 144 15,1-3-144-15,0 0 128 0,-2-1-128 0,0-1 192 16,1-3-192-16,-1 4 192 0,-1-3-192 0,-1 2 192 16,-3 1-192-16,0-3 192 0,1 2-192 0,-1 1 0 15,-2-4 0-15,-1 2 0 0,0-3 128 0,-1 3-128 0,-1-5 0 16,1 3 128-16,-3-2-128 0,0 2 0 0,0-2 0 0,-2-2 0 15,-1 3 0-15,1-2 128 0,0 5-128 0,-3-4 0 16,0 4 0-16,-3 7 0 0,0 0 128 0,0 0-128 16,0 0 0-16,0 0 0 0,0 0 0 0,0 0 0 15,0 0 0-15,0 0 0 0,-9 9 0 0,0 3 0 16,2-1 0-16,-1 1 0 0,-1 1 0 0,0 1 0 0,-1-1 0 0,0 3 0 16,1-2 0-16,-1 0 0 0,-3-5 0 0,0 4 0 15,1-2 0-15,-5 1 0 0,1 0 0 0,-2 1 0 16,-1-3 0-16,-2 3 0 0,0 0 0 0,-2-4 0 15,-3 1 0-15,1-3 0 0,-4 2 0 0,1-4 0 16,1-1 0-16,-1-1 0 0,-1-5 128 0,3 1-128 16,0-1 0-16,0-2 128 0,2-5-128 0,1 1 0 15,0-4 0-15,3 3 128 0,0-1-128 0,2 1 0 16,-1-4 144-16,0-1-144 0,0 1 0 0,1 0 0 16,1 0 0-16,3-4 128 0,-1 2-128 0,2-1 0 15,1 0 0-15,0 3 128 0,1 1-128 0,1 0 0 16,2 3 0-16,3-2 0 0,0 4 0 0,5 7-128 15,0 0 128-15,0 0 0 0,0 0-128 0,0 0 128 16,0 0-128-16,0 0 128 0,0 0 0 0,13 3-160 16,-1-1 160-16,1 4 0 0,1 0-128 0,1 0 128 15,1 6 0-15,1-2 0 0,2 1-144 0,0 3 144 16,1-2 0-16,0 0-144 0,1 1 144 0,2-3 0 16,2 2 0-16,0-5 0 0,3 2 0 0,2-2 0 15,3 0 0-15,2-3 0 0,-1-4 0 0,-1-2 0 16,3-4 0-16,-2 1 0 0,-2-1 0 0,-2-3 0 0,1 3 0 0,-3-4 0 15,-3 1 0-15,-3 0 0 0,-2 0 0 0,-3 0 128 32,-3 0-1136-32,-3 0-208 0,-2 0-64 0,-3 3 0 0</inkml:trace>
  <inkml:trace contextRef="#ctx0" brushRef="#br0" timeOffset="41562.66">23246 6314 14735 0,'-1'-16'640'0,"1"7"160"0,0 0-640 0,0-3-160 15,0 3 0-15,1-1 0 0,1 3 1232 0,-1-2 224 16,5 4 32-16,-1 1 16 0,-5 4-432 0,7-4-96 15,2 3-16-15,-1 1 0 0,0 5-192 0,0 0-32 16,1 0-16-16,0 4 0 0,1-1-272 0,2 4-64 16,-1 1-16-16,0 0 0 0,3 3-48 0,-3 1-16 15,3 0 0-15,0 4 0 0,0 3-32 0,4 0 0 16,-3 7 0-16,2-2 0 0,-1 1-96 0,0 5-32 0,-1 0 0 16,-2 1 0-16,-2-1-144 0,-1 1 160 0,-1-4-160 0,0-2 160 15,0 3 64-15,-3-2 16 0,1-6 0 16,-3 2 0-16,-3-3 128 0,-1-1 16 0,-3 0 16 15,1-3 0-15,-2-1-96 0,0-1-32 0,-1-3 0 0,-1-1 0 16,-1-2-64-16,1 0-16 0,-2-3 0 0,3 0 0 16,-2-4 64-16,0 2 0 0,1-3 0 0,0-2 0 15,-1-3 128-15,1-3 16 0,-2-5 16 0,2 1 0 0,-1-4-176 16,1-2-48-16,-2-3 0 0,2-2 0 0,1-2-64 0,1-2-128 16,2-3 176-16,-1 0-176 15,1-5 144-15,3 1-144 0,3 0 0 0,1-1 144 0,2-2-144 0,4-1 0 16,1 1 0-16,2 2 0 0,2-1 0 0,-1 0 0 15,0 2 0-15,2 0 0 0,2-1-128 0,0 0 128 16,0 3 0-16,0-4 0 0,0 2 0 0,0 2 0 16,0-1 0-16,-1 6 0 0,0-3-144 0,-2 5 144 15,1 2 0-15,-3 1 0 0,-3 3 0 0,1 1-128 16,-1 1 128-16,-1 1 0 0,-2 5 0 0,-1-1 0 16,-2 3 0-16,-5 5 0 0,0 0-128 0,0 0 128 15,8 12 0-15,-3 0 0 0,-1 6-128 0,0 5 128 16,-4 1 0-16,0 7 0 0,-3 0 0 0,1 8 0 15,-1-1 0-15,1 0 0 0,-2-1 0 0,1-2 224 16,2 0-64-16,-2-1-16 0,2-6-16 0,0-1-128 16,0-7 192-16,2-1-64 0,1-3-128 0,1 0 0 15,1-5 0-15,2 3 0 16,2-5-1808-16,-8-9-400 0,10-1-80 0</inkml:trace>
  <inkml:trace contextRef="#ctx0" brushRef="#br0" timeOffset="42345.65">24811 6408 2751 0,'0'0'256'0,"0"0"-256"0,-5-6 0 0,5 6 0 15,-6-8 2800-15,6 8 512 0,-7-5 96 0,7 5 32 16,-5-5-1776-16,5 5-336 0,-6-6-80 0,6 6-16 15,0 0-144-15,0 0-48 0,0 0 0 0,0 0 0 16,0 0-144-16,0 0-48 0,0 0 0 0,11-2 0 16,2 1-176-16,2 4-32 0,4 0-16 0,3 5 0 0,2-2-112 0,4 6-32 15,3-3 0-15,4 5 0 0,6 2-32 0,-3 1-16 16,1-1 0-16,-1 1 0 0,-2-3-112 0,-3-1-32 16,-5 1 0-16,1-1 0 0,-2 1-16 0,-5-2 0 15,-2-2 0-15,-1 0 0 0,0 0-112 0,-1 1-32 16,-3-6 0-16,0 1 0 0,-2-2 96 0,1 0 16 15,-2-4 0-15,-2 1 0 0,-10-1 80 0,9 1 0 16,-9-1 16-16,0 0 0 0,0 0-144 0,0 0-16 16,0 0-16-16,0 0 0 0,0 0-160 0,0 0 192 15,-4 9-192-15,-3 3 192 0,-3-6-192 0,0 4 192 16,0-1-192-16,-3 2 192 0,-2 5-192 0,-2-4 0 16,0-1 144-16,-2 2-144 0,-2 0 176 0,1-1-48 15,-2 0 0-15,1 4 0 0,-3 0 48 0,-2-1 0 16,1-3 0-16,-5 1 0 0,-1-1 0 0,-1-3 0 15,0 3 0-15,3-4 0 0,0 3-176 0,3-4 0 16,2 3 0-16,6-2 128 0,2 2-128 0,3-5 0 16,2-1 144-16,2 1-144 0,9-5 0 0,0 0 0 15,0 0 0-15,0 0 0 0,0 0 0 0,0 0-192 16,0 0 32-16,9-4 0 16,2 2-1888-16,2-3-368 0,1-2-80 0,1-1-12480 0</inkml:trace>
  <inkml:trace contextRef="#ctx0" brushRef="#br0" timeOffset="42706.27">24917 7279 16991 0,'0'0'752'0,"-5"9"144"0,5-9-704 0,-6 10-192 16,6-10 0-16,-1 5 0 0,1-5 1488 0,0 0 272 16,0 0 48-16,0 0 16 0,0 0-256 0,15-1-48 15,3-6-16-15,3-3 0 0,-1 0-176 0,7-3-48 16,3-3 0-16,3-3 0 0,3-2-320 0,1 1-64 0,-1 2 0 0,1 0-16 15,-1 3-80-15,2-1-16 16,-2-1 0-16,-3 1 0 0,-3-1-144 0,1 6-16 0,-3 2-16 0,-2-1 0 16,1 2-352-16,-4 0-64 15,-4 3 0-15,-2 3-16 0,-1-1-176 0,-5 2 0 16,-11 1 0-16,0 0 0 16,0 0-1520-16,0 0-272 0,0 0-64 0,0 0-15104 0</inkml:trace>
  <inkml:trace contextRef="#ctx0" brushRef="#br0" timeOffset="43297.59">26955 6403 13823 0,'0'0'608'0,"-3"-9"128"0,-4 0-592 0,2-2-144 0,1 6 0 0,4 5 0 16,-8-9 2080-16,-1 4 384 0,1 3 80 0,-1 1 16 16,-1 1-1200-16,1 1-224 15,-2 1-48-15,-3 2-16 0,-3 1-432 0,-1 2-96 16,-1 6-16-16,-4 1 0 0,-1 4-240 0,-4 6-48 16,0-1-16-16,-5 11 0 0,1 6-96 0,2 7-128 15,-2 1 176-15,7 8-176 0,2 3 128 0,2 3-128 16,2 0 0-16,5-5 0 0,4 1 0 0,4-7 0 0,5-4 0 15,4-9 0-15,5-3 0 0,4-9 128 0,3-3-128 0,5-7 0 16,4-5 352-16,4-1-32 0,4-6-16 0,6-3 0 16,5-2 272-16,3-4 64 0,-3-6 16 0,-1-3 0 15,-1-6-96-15,0-1-32 0,-1-2 0 0,0-4 0 16,-3-1-160-16,-1-1-48 0,0-3 0 0,0 2 0 16,-2-2 256-16,-4-4 64 0,-2-6 0 0,-5 1 0 15,-5-1 80-15,-5-4 32 0,-6 1 0 0,-3 1 0 16,-2 6-416-16,-6 5-80 0,-6 5 0 0,-6 0-16 0,-2 4-96 0,-4-2-16 15,-6 6 0-15,-3 3 0 0,2 2-128 0,-2 5-224 16,1 0 48-16,-2 3 16 16,0 0-2432-16,2 3-480 0,2 1-112 0</inkml:trace>
  <inkml:trace contextRef="#ctx0" brushRef="#br0" timeOffset="45498.72">22416 4102 15487 0,'0'0'688'0,"0"0"144"0,0 0-672 0,0 0-160 16,0 0 0-16,0 0 0 0,-4 12 416 0,1-2 48 15,-2 3 16-15,-2 1 0 0,1 0 288 0,-2 7 48 16,-2 2 16-16,2 6 0 0,-2-2 48 0,3 7 16 15,-1 6 0-15,0 7 0 0,1 2-144 0,-1 5-32 16,1 0 0-16,0 5 0 0,0-1-272 0,0 6-48 16,1-3-16-16,-2 4 0 0,-3-4-64 0,-1 1-32 15,1-2 0-15,-1 0 0 0,2-6 96 0,0 2 32 16,0-5 0-16,0 6 0 0,0-6 64 0,-1 2 16 16,1 1 0-16,0-1 0 0,-1 4-48 0,0-3 0 15,4-3 0-15,-2 1 0 0,0 2-160 0,1-2-32 16,1-1-16-16,0-1 0 0,1-1-80 0,1-1-16 15,1 1 0-15,2-2 0 0,-1-6-144 0,2 1 160 16,1 2-160-16,-1-3 160 0,-1 1-160 0,1 1 160 16,0-2-160-16,1-3 160 0,-4-4-160 0,1 1 0 0,0-1 0 0,0 0 128 15,3 0-128-15,-1-3 0 0,-1-6 144 0,1 1-144 16,1-3 0-16,0-2 144 0,-1-2-144 0,1 2 0 16,0-1 144-16,-3-1-144 0,1-1 0 0,-1-2 144 15,1 0-144-15,-1 0 0 0,-1 2 0 0,3 0 128 16,-5-2-128-16,1-2 0 0,0-2 0 0,1 0 128 15,1 4-128-15,1-2 0 0,-2-2 0 0,1 1 0 0,0 1 0 0,3-2 0 16,-4-2 0-16,2 2 0 0,1-3 0 0,0 1 0 16,1 2 0-16,0-3 0 0,0-9 0 0,1 14 0 15,-1-4-144-15,3 1 144 0,1 3 0 0,-2-3-128 16,-2-11 128-16,6 14 0 0,1 1 0 0,-1 0-128 16,-1-5 128-16,2 2 0 0,-1 2 0 0,-2 0 0 15,0 0-128-15,2-2 128 0,-1 2 0 0,1 0 0 16,1-1 0-16,-1 0 0 0,2-3 0 0,-2-3 0 15,0 4 0-15,2-4 0 0,0 3 0 0,-1-2 0 16,0 1 0-16,0-1 0 0,-7-8 0 0,9 10 0 16,-1-3 0-16,-1 1 0 0,1 0 0 0,1-2 0 15,0 3 0-15,1-3 0 0,0 1 0 0,0 0 0 16,-10-7 0-16,16 5 0 0,-1 3 0 0,0-3 0 16,-1-2 0-16,1-1 0 0,1-1 144 0,1 2-144 15,2 1 128-15,2 0-128 0,-2-2 128 0,3 2-128 16,2-2 128-16,2 1-128 0,4 1 0 0,-1 0 0 15,-1-3 128-15,1 0-128 0,2 0 0 0,-2 2 0 16,-1 0 144-16,1 0-144 0,0-1 0 0,2 0 128 0,2 2-128 0,1-3 0 16,3-2 160-16,1 0-32 0,1 2-128 0,6-1 192 15,-1 0-64-15,5-1-128 0,-5 1 176 16,-1 0-176-16,1 0 160 0,-1 1-160 0,0 1 128 0,3 1-128 16,2-2 192-16,2 3-32 0,3 0-16 0,2-2 0 15,-1 2-144-15,4 1 0 0,-5 3 0 16,2-4 0-16,-1 1 0 0,6 0 0 0,4-1 0 0,2 0 0 15,1 1 0-15,-1 0 0 0,-2-3 0 0,-1 1 0 16,0-3 0-16,1 2 0 0,4 0 0 0,3 0 0 16,1-1 0-16,-2 3 0 0,-4-1 0 0,-1 1 0 15,-1-4 0-15,2 1 0 0,1 1 0 0,2 2 0 16,-2 1 0-16,-3-2 0 0,-4-1 0 0,-2 0 0 0,-1-1 0 0,2 2 0 16,1-2 0-16,2-1 0 0,1 0 0 0,0 0 0 15,-5-1 0-15,2-1 0 0,-3 1 0 0,0 0 0 16,0-1 0-16,4 0 0 0,4-1 0 0,3 0 0 15,-5 0 128-15,0 0-128 0,-2 0 0 0,1 0 0 16,3-3 0-16,1 2 0 0,5 1 0 0,0 1 0 16,0-3 0-16,-2-2 0 0,-3 2 0 0,0 2 0 15,-2-8 0-15,3 6 0 0,3-4 0 0,0 3 0 0,0-3 0 16,-3 0 128-16,-1 4-128 0,2-4 0 16,-1 2 0-16,4-2 0 0,4 1 0 0,-2-2 0 15,-3 2 0-15,-1-3 0 0,-2-1 0 0,4 2 0 16,0 3 0-16,1-2 0 0,0 1 0 0,1-2 0 15,-9 1 0-15,-1-2 0 0,2 0 0 0,0 5 0 0,0 0 0 0,1-3 0 16,0 2 0-16,-4-1 0 16,-2 0 128-16,-3 2-128 0,-1-5 0 0,0 5 0 15,0-2 0-15,3 5 0 0,-1 0 0 0,-1-2 0 0,-2-4 0 0,-2 4 0 16,-3 0 0-16,-2 0 0 0,-3 1 0 0,0 1 0 16,1-2 0-16,1 0 0 15,2 1 0-15,-4 2 0 0,0-1 0 0,-1 1 0 16,-2-1 0-16,-1 0 0 0,-4 0 0 0,0 0 0 0,-3 1 0 0,-1-1 0 15,-1 1 0-15,-2-2 0 0,-2 3 0 0,-1-1 0 16,-2 1 0-16,-2 0 0 0,-1 1 128 0,-1-1-128 16,0-1 0-16,-1 1 0 0,-2 1 0 0,-5 0 128 15,-1 0-128-15,0-2 0 0,-2-2 0 0,0 0 128 0,-1 1-128 0,-9 3 128 16,8-3-128-16,-1 0 128 0,-7 3-128 0,7-9 160 16,-1 2-160-16,-2-2 160 0,-2-2-32 0,0-1 0 15,-2-1 0-15,1 0 0 0,-2-2 0 0,-2-1-128 16,-2-1 192-16,1-1-64 0,0-2-128 0,-2-2 160 15,-2-2-160-15,-1-1 160 0,1-2-160 0,0-1 160 16,0-5-160-16,1-4 160 0,-2-4-160 0,4-3 0 0,-2-1 0 16,4-3 128-16,-4-3-128 0,3-1 192 15,1-2-192-15,0-2 192 0,0-2-192 0,3-4 192 0,0 0-192 0,3-4 192 16,1-2-192-16,1 4 0 0,0-3 0 0,3 1 128 16,-1 2-128-16,2-4 0 0,-1 1 144 0,1 1-144 15,1-3 160-15,0 2-32 0,-1 2-128 0,-1-1 192 16,-1-4-48-16,-3 1-16 0,-1-1 0 0,-1 4 0 15,-1 1 64-15,-1 2 0 0,2 6 0 0,-4-1 0 16,-1 0 0-16,-1 3 0 0,-1 3 0 0,1 3 0 16,-1-1-192-16,1 2 160 0,-1 1-160 0,1 2 160 15,1 7-160-15,2 0 0 0,1 0 0 0,0 4 0 16,-1 1 0-16,3 3 0 0,2 5 0 0,3-1 0 16,-2 4 0-16,1 4-176 0,0 4 48 0,3 4 0 15,1 1-400-15,2 4-80 0,-2 3-16 0,2 2 0 16,0 7-2240-16,2 4-448 0,1 3-80 0</inkml:trace>
  <inkml:trace contextRef="#ctx0" brushRef="#br0" timeOffset="55339.93">19012 8855 13071 0,'0'0'576'0,"0"0"128"0,-1-10-576 0,0 3-128 0,1 7 0 0,0 0 0 15,-3-8 896-15,3 8 160 0,-1-8 32 0,1 8 0 16,0 0-176-16,0 0-16 0,0 0-16 16,0 0 0-16,0 0-464 0,0 0-96 0,-4 13 0 0,2-1-16 15,-1 5 176-15,3 3 32 0,0 7 16 0,3 2 0 16,-1 3-80-16,1 9-32 0,-1 3 0 0,1 8 0 15,-1 4-112-15,1 5-32 0,-2 1 0 0,0 8 0 0,-1 5-80 0,0 5 0 16,-1 0-16-16,0 3 0 0,-2-3-176 0,2 4 0 16,-2 0 144-16,0 1-144 0,-1 3 0 0,-1-4 128 15,0-4-128-15,1 0 0 0,-1 2 0 0,1-3 144 16,-4-1-144-16,2-1 0 0,0 0 224 0,0-23-64 16,3 6-16-16,-4 2 0 0,0-1 144 0,0 2 32 15,1-4 0-15,0 2 0 0,-1 0-16 0,1-1 0 16,0-1 0-16,2-1 0 0,0-2 0 0,-1-1 0 15,2-2 0-15,2-2 0 0,-2-3 64 0,3-1 16 16,0 0 0-16,2-6 0 0,0-3-208 0,1-4-48 16,-1-1 0-16,1-2 0 0,-2-7-128 0,0-1 160 15,1-5-160-15,0-4 160 0,1-2-160 0,-1-4 0 16,-2-8 0-16,0 0 128 16,0-8-1872-16,-1-8-384 0</inkml:trace>
  <inkml:trace contextRef="#ctx0" brushRef="#br0" timeOffset="55792.69">19882 9096 8287 0,'0'0'736'0,"-8"-1"-592"15,-2 0-144-15,1 1 0 0,9 0 1776 0,-8 4 320 16,8-4 64-16,0 0 16 0,0 0-576 0,0 0-96 16,0 0-32-16,5 9 0 0,-5-9-384 0,17 3-64 15,2 0-32-15,3-3 0 0,3-3-96 0,3 0-32 16,4-2 0-16,0-4 0 0,-1 1-304 0,2-1-64 15,3 4-16-15,-2 2 0 0,-1 0-224 0,-3 3-64 16,-4 1 0-16,-3 1 0 0,-2 1-192 0,-5 1 0 16,-2 1 0-16,-1 4 0 15,-13-9-1504-15,5 7-352 0,-5-7-64 0</inkml:trace>
  <inkml:trace contextRef="#ctx0" brushRef="#br0" timeOffset="56039.51">20001 9196 11967 0,'0'0'528'0,"-9"1"112"0,9-1-512 0,0 0-128 0,-9 2 0 0,9-2 0 0,0 0 2480 0,-3 13 464 15,0-1 80-15,3 2 32 0,3 5-1776 0,-2 0-336 16,1 0-80-16,2 6-16 0,0 1-288 0,0 4-64 16,-2 3-16-16,0 4 0 0,-2 0-112 0,-2 1-32 15,-3 1 0-15,1 3 0 0,-3-1-144 0,-1-3-48 16,1-1 0-16,-2-3 0 0,0-2-144 0,1-6 0 15,1-5-192-15,-2 2 192 16,2-3-688-16,1-1-16 0,-3-2 0 0,1-3-7504 16,1-5-1520-16</inkml:trace>
  <inkml:trace contextRef="#ctx0" brushRef="#br0" timeOffset="56183.87">19779 9869 8287 0,'0'0'736'0,"0"0"-592"16,0 0-144-16,11 9 0 0,1 1 2944 0,0-2 576 15,1 1 96-15,2-3 32 0,3 1-2064 0,2-1-416 16,2-1-80-16,0-4 0 0,3 1-448 0,0-2-96 0,1 0-16 16,1-2 0-16,1 0-224 0,-1-2-48 15,-1-2-16-15,-1-1-8432 16,-2 1-1696-16</inkml:trace>
  <inkml:trace contextRef="#ctx0" brushRef="#br0" timeOffset="56523.91">21351 9126 16575 0,'9'-14'1472'0,"-3"6"-1168"0,2-2-304 0,-3 1 0 0,0-4 144 0,-1 2-16 16,-3-1-128-16,-2-2 192 0,-2 2 992 0,-2-2 192 15,-1 1 32-15,-4 0 16 0,-2 2-144 0,-2 3-48 16,-1-2 0-16,-1 4 0 0,-2 3-304 0,-3 2-64 16,-1 3-16-16,-1 4 0 0,-1 4-272 0,-2 4-48 15,-2 6-16-15,-1 2 0 0,-2 8-128 0,5-1-16 16,-2 3-16-16,4 5 0 0,1 2-112 0,4 6-32 0,1-2 0 0,4 5 0 16,4 2-208-16,3-3 128 15,2 1-128-15,3-1 0 0,2-5 0 0,2-2 0 16,2-3 0-16,0-3 0 0,-2-4-208 0,4-3-48 15,-3-2 0-15,1-5 0 16,-1-5-1536-16,-2-4-320 0,-2-1-64 0,1-10-16 0</inkml:trace>
  <inkml:trace contextRef="#ctx0" brushRef="#br0" timeOffset="56658.6">20648 9639 20271 0,'0'0'1792'0,"0"0"-1424"0,12-5-368 0,0 3 0 16,2 0 1088-16,5 4 128 0,0-2 48 0,3-2 0 15,6 0-608-15,4-1-112 0,3 3-32 0,6-2 0 16,4-5-384-16,-2 3-128 0,1-1 0 0,-1 3-11840 16</inkml:trace>
  <inkml:trace contextRef="#ctx0" brushRef="#br0" timeOffset="57408.7">22683 8821 19295 0,'0'0'848'0,"-1"-13"176"0,-2 3-816 0,1-3-208 0,2 3 0 0,0 2 0 15,0-1 1088-15,0 9 192 0,2-9 16 0,-2 9 16 16,0 0-448-16,0 0-96 0,0 0 0 0,0 0-16 15,7-3-304-15,-7 3-48 0,0 0-16 0,11 7 0 16,1 6-128-16,-1 2-16 0,2 3-16 0,1 4 0 0,1 6-96 0,0 3-128 16,-1 5 176-16,2 6-176 15,-1 1 256-15,0 9-48 0,-2 2-16 0,-1-1 0 16,1-1-64-16,-5 0 0 0,-2 0-128 0,-1-2 192 0,-2-6 0 0,-2 0 0 16,-2 1 0-16,-2-4 0 0,-1-3 80 0,-1-1 16 15,-2-1 0-15,-1-6 0 0,0-2-64 0,0-5-16 16,0-4 0-16,-1-1 0 0,-1-2-64 0,1-3-16 15,0-3 0-15,1-1 0 0,1-4 0 0,-1-1-128 16,-2-1 192-16,10-3-64 0,-8-4 0 0,-1 0 0 16,3-6 0-16,0 1 0 0,-1-5-128 0,4 0 160 15,0-3-160-15,3-2 160 0,0-4-32 0,3 3-128 16,0 0 192-16,1-4-64 0,-1-2 0 0,3 2-128 16,6-3 192-16,-1 3-64 0,0-2-128 0,2 0 128 15,2-4-128-15,2-3 128 0,1-1-128 0,1-1 0 16,2-5 0-16,2 0 0 0,1-1 0 0,2-5 0 15,1-1 144-15,-1 2-144 0,1-6 0 0,-3 6 0 16,-1 3 0-16,-1 7 0 0,-3 3 0 0,-3 5 0 16,-2 6 0-16,-1 3 0 0,-2 3 0 0,-1 2 0 15,-1 4 0-15,-1 1 0 0,-8 8 0 0,0 0 0 0,10 5 0 0,-2 3 0 16,-3 9 0-16,-1 3 0 16,0 8 0-16,-2 1 0 0,1 3 0 0,-2 4 0 15,-1 2 0-15,0-1 0 0,-1-1 0 0,-1 0 0 16,2-2 0-16,0-2 176 0,2-8-176 0,-1 0 128 0,-1-3-128 0,4-4 128 15,-1-5-128-15,0-2 0 0,-3-10 0 0,0 0 0 32,0 0-2464-32,0 0-368 0</inkml:trace>
  <inkml:trace contextRef="#ctx0" brushRef="#br0" timeOffset="57768.85">23750 9217 1839 0,'0'0'160'0,"-10"4"-160"15,-1 1 0-15,11-5 0 0,-9 4 3712 0,9-4 704 16,-8 2 128-16,8-2 48 0,0 0-2544 0,0 0-512 16,0 0-112-16,0 0-16 0,8 9-96 0,4-1-32 15,4-4 0-15,3 0 0 0,3 1-80 0,4-3-32 16,1 1 0-16,4-2 0 0,2 2-272 0,3 0-48 0,0 0-16 0,3 2 0 16,0-1-384-16,-2 0-64 0,-5-1-32 0,-2 1 0 15,-3-2-224-15,-6-2-128 0,-3 1 160 0,-4-1-160 31,-2 0-256-31,-12 0-128 0,0 0-48 0,0 0 0 16,0 0-2560-16,0 0-512 0,0 0-96 0,0 0-32 0</inkml:trace>
  <inkml:trace contextRef="#ctx0" brushRef="#br0" timeOffset="57937.05">23803 9557 23903 0,'0'0'1056'0,"0"0"224"0,12 8-1024 0,0-1-256 16,2-2 0-16,1 1 0 0,2-2 1328 0,2-1 208 15,3-3 64-15,4 0 0 0,4 0-160 0,4 1-32 16,4-1 0-16,3 0 0 0,-1 1-672 0,0-2-144 16,-5-3-16-16,-4-2-16 15,-2-2-944-15,-2 2-192 0,-2-4-48 0,-1 2-9888 16,-3-2-1984-16</inkml:trace>
  <inkml:trace contextRef="#ctx0" brushRef="#br0" timeOffset="58674.8">25266 8966 15887 0,'0'0'704'0,"0"0"144"0,1-8-672 0,-1 8-176 15,0 0 0-15,-3-8 0 0,3 8 960 0,-11-2 176 0,1 0 16 0,-1 6 16 16,-2 4-320-16,-3 1-64 16,-3 6-16-16,-3 3 0 0,2 5-144 0,-3 6-48 15,0 1 0-15,1 9 0 0,4 3 128 0,-2 6 32 16,1-2 0-16,5 3 0 0,0 2-224 0,5 2-32 0,2 1-16 0,3-5 0 15,2-3-240-15,5-1-48 16,3-9-16-16,6-5 0 0,4-6 224 0,7-4 64 0,4-5 0 16,5-2 0-16,3-6 384 0,3-3 96 0,1-5 16 15,1-4 0-15,-2-2 128 0,2-8 16 0,0-4 16 0,1-4 0 16,-2-7-432-16,2 2-96 0,0-3 0 0,1 1-16 16,0-3-112-16,-4-4-32 0,-5-3 0 0,-8-2 0 15,-2-2 256-15,-5-7 48 0,-5-2 16 0,-6 0 0 16,-4 0-288-16,-4 6-48 0,-6 7-16 0,-4 8 0 15,-7 5-176-15,-9 4-32 0,-6 3-16 0,-4 5 0 16,-7 5-160-16,-1 3 0 0,-3 3-160 0,1 6 160 16,1 4-1696-16,3 2-240 0,1 4-48 0,0 1-16768 0</inkml:trace>
  <inkml:trace contextRef="#ctx0" brushRef="#br0" timeOffset="64779.15">26347 9745 17503 0,'0'0'1552'0,"0"0"-1232"0,0 0-320 0,0 0 0 16,0 0 480-16,10 5 32 0,-10-5 16 0,10 10 0 16,-2 4-304-16,-1 1-64 0,0 2-16 0,-1 0 0 15,-1 3-16-15,0-1 0 0,-1 2 0 0,-2 2 0 16,-2 0 128-16,-1-9 0 0,-1-1 16 0,0 2 0 0,-3 3 112 0,-1 1 32 16,-2-1 0-16,-2 1 0 0,-1 0-80 0,-13 12-16 15,-2-1 0-15,2-9 0 0,-1 0-128 0,0-4-48 16,1 0 0-16,3-6 0 0,0-5-336 0,3-3-64 15,3-1 0-15,5-7-10384 0</inkml:trace>
  <inkml:trace contextRef="#ctx0" brushRef="#br0" timeOffset="65329.91">26905 9450 14847 0,'0'0'656'0,"0"0"144"0,0 0-640 0,0 0-160 0,0 0 0 0,0 0 0 16,0 0 560-16,11-1 80 0,-11 1 0 0,8-3 16 15,-8 3 32-15,7-5 0 0,0-3 0 0,-2 1 0 16,-1-5 48-16,1-1 16 0,1 3 0 0,0-2 0 16,-1 0-352-16,1 2-64 0,-1-4-16 0,2 4 0 15,-3-2-144-15,1 1-48 0,-1 1 0 0,1-2 0 16,0 3 16-16,1 1 0 0,1 2 0 0,-7 6 0 0,5-6-16 0,-5 6 0 16,0 0 0-16,0 0 0 0,0 0-128 0,0 0 0 15,0 0 0-15,0 0 128 0,0 0-128 0,8 10 0 16,-3 4 0-16,-4 0 0 0,0-1 0 0,-1 3 0 15,-1 4 144-15,0 5-144 0,-3 2 0 0,1 4 144 16,1 0-144-16,-1-2 0 0,-1 0 144 0,2-2-144 16,-1 1 0-16,1 0 144 0,-2-4 48 0,0-5 16 15,0-1 0-15,3-1 0 0,1-3 144 0,0-6 32 16,0-8 0-16,0 0 0 0,0 0 0 0,0 0 0 16,0 0 0-16,0 0 0 0,0 0 160 0,4-6 32 15,0-8 16-15,1-2 0 0,0-2-160 0,1-1-48 0,1-2 0 16,-1 0 0-16,0-6-208 0,2 2-48 15,0-5-128-15,0 6 192 0,1-1-192 0,0 2 0 0,1 0 0 0,1 2 0 16,4-1 0-16,1 3 0 0,0 5 0 0,0-1 0 16,2 1 0-16,-2 1 0 0,0 4 0 0,-2 0 0 15,-2 4 0-15,0 1-160 0,-1 3 160 0,1 2-128 32,-2 3-1696-32,0 0-336 0,-10-4-64 0</inkml:trace>
  <inkml:trace contextRef="#ctx0" brushRef="#br0" timeOffset="65586.62">27506 9607 20271 0,'0'0'896'0,"0"0"192"0,-4 13-880 0,0-1-208 15,0 2 0-15,-1 1 0 0,2 3 896 0,0 1 128 16,2-2 16-16,-2 1 16 0,2 0-432 0,-2 0-96 16,1 0-16-16,-1-1 0 0,3-1-224 0,-2-1-48 15,0-2-16-15,2 2 0 0,0-2-224 0,0-1 128 16,0-2-128-16,0 3 0 0,-1-1-144 0,1-12-128 16,1 7-32-16,-1-7-11344 0</inkml:trace>
  <inkml:trace contextRef="#ctx0" brushRef="#br0" timeOffset="66166.63">27956 9297 18543 0,'0'0'816'0,"0"0"176"0,0 0-800 0,0 0-192 15,0 0 0-15,0 0 0 0,0 0 704 0,0 0 112 16,0 0 16-16,0 0 0 0,0 0-208 0,0 0-48 15,0 0 0-15,11-9 0 0,-1 2-256 0,-1-3-48 16,0 2-16-16,0-2 0 0,0 3-64 0,2-3-32 16,-2 4 0-16,0-2 0 0,-9 8-160 0,7-6 0 15,-1 2 144-15,-6 4-144 0,0 0 0 0,0 0 0 16,0 0 0-16,0 0 0 0,0 0 0 0,6 9 0 16,-2 2 0-16,-1 1 0 0,-3 1 144 0,-2 2-144 15,1 3 192-15,0 1-192 0,-2 1 208 0,0 4-64 16,-1-1-16-16,-1 0 0 0,-2-3 16 0,-2-1 0 0,3-2 0 0,0-1 0 15,-1 0 96-15,2-4 16 0,0-4 0 0,4 3 0 16,-2-3 96-16,3-8 32 0,0 0 0 0,0 0 0 16,0 0 0-16,0 0 16 0,0 0 0 0,0 0 0 15,8-10 48-15,0-5 16 0,0-1 0 0,0 1 0 16,2 0-208-16,-2-2-64 0,0 0 0 0,0-3 0 16,1-2-192-16,1 0 144 0,1-1-144 0,-1 0 128 15,3 4-128-15,1 0 0 0,-2 1 144 0,3 3-144 16,2 2 0-16,-2 1 0 0,-1 1 0 0,2 1 0 15,-1-4 0-15,1 7 0 0,-3 2 0 0,-3 3 0 16,0 2 0-16,1 2-128 0,0 0 128 0,-11-2 0 16,9 9-1968-1,0-1-304-15,-9-8-64 0</inkml:trace>
  <inkml:trace contextRef="#ctx0" brushRef="#br0" timeOffset="66581.52">28520 9479 10127 0,'0'0'896'0,"0"0"-704"16,-9 4-192-16,9-4 0 0,-6 5 2352 0,6-5 432 15,0 0 96-15,0 0 0 0,0 0-1472 0,0 0-320 16,0 0-48-16,0 0-16 0,0 0-64 0,10 10-32 0,-2-4 0 0,-1 5 0 16,2-2-512-16,-1 3-96 0,-3 2-32 0,0-1 0 15,-4 1-288-15,2 1 0 0,-6 0 0 0,2 3 0 16,-4 0 288-16,0 1 0 0,-1-1 0 0,-1 0 0 16,-2-2 208-16,0-1 32 0,2-2 16 0,0 1 0 15,1-1 192-15,1 0 32 0,1-5 16 0,4-8 0 16,-1 12-64-16,1-12-16 0,6 8 0 0,2 0 0 15,1-4-160-15,2 0-32 0,2-4-16 0,2 0 0 16,2 0-192-16,2-1-48 0,0-2 0 0,1 2 0 16,1-3-128-16,0-1-128 0,1 1 192 0,-1 0-192 15,0 1 0-15,0-4 0 0,1 1 0 0,-3 1 0 16,-3-3-1472-16,-2 2-336 16,-1-1-80-16,-3-1-13984 0</inkml:trace>
  <inkml:trace contextRef="#ctx0" brushRef="#br0" timeOffset="70046.83">29184 9250 15663 0,'0'0'1392'0,"0"0"-1120"0,0 0-272 0,10-1 0 16,1-3 1168-16,6-1 176 0,1 1 48 0,6 0 0 15,3 1-496-15,0-4-112 0,0 2-16 0,2 1 0 16,-1-1-528-16,-1 0-112 0,-2 3-128 0,-3-1 176 16,-2 2-352-16,-2 0-64 0,-4 1-16 0,-2 1-10048 15</inkml:trace>
  <inkml:trace contextRef="#ctx0" brushRef="#br0" timeOffset="70191.53">29366 9468 31327 0,'0'0'2784'0,"0"0"-2224"16,0 0-560-16,12-3 0 0,0 3 448 0,0 0 0 16,1 0-16-16,1-1 0 0,1-2-208 0,2 1-32 15,-2-5-16-15,2 2 0 16,-2 3-864-16,0-2-160 0,-1-1-48 0</inkml:trace>
  <inkml:trace contextRef="#ctx0" brushRef="#br0" timeOffset="70950">30319 8663 14735 0,'0'0'1312'0,"0"0"-1056"0,-1-8-256 0,1 8 0 15,1-10 1216-15,-1 10 192 0,0 0 48 0,0 0 0 0,0 0-400 0,0 0-80 16,0 0-16-16,0 0 0 0,-6 12-448 0,0-1-112 16,1 4-16-16,0 3 0 0,0 2-128 0,0 3-16 15,0 0-16-15,0 4 0 0,0 1-224 0,0 4 176 16,-2-2-176-16,1-1 160 0,1 1-160 0,-1-5 0 15,-1 3 144-15,2-3-144 0,1 1 0 0,1-3-128 16,-3-3 0-16,3-2 0 16,0-2-1888-16,2-5-368 0</inkml:trace>
  <inkml:trace contextRef="#ctx0" brushRef="#br0" timeOffset="71096.78">30048 8991 23151 0,'0'0'1024'0,"0"0"208"0,0 0-976 0,0 0-256 0,14-3 0 0,1 1 0 15,1 2 512-15,3-1 48 0,0-2 16 0,0 3 0 16,2 0-384-16,0 1-192 0,-1 1 192 0,-1-1-192 16,-1-2-160-16,-3 3-144 0,-2 2-16 0,-2 0-10720 15</inkml:trace>
  <inkml:trace contextRef="#ctx0" brushRef="#br0" timeOffset="71276.37">30027 9218 6447 0,'-8'4'576'0,"8"-4"-576"16,0 0 0-16,0 0 0 0,0 0 4480 0,-1 10 768 15,1-10 176-15,9 8 16 0,-1-2-3968 0,5-2-816 16,2-4-144-16,2 0-48 0,1-2-272 0,-2-1-48 15,5-1-16-15,-1 2 0 16,0-2-1536-16,-1 1-320 0,8 0-64 0,-3-4-16 0</inkml:trace>
  <inkml:trace contextRef="#ctx0" brushRef="#br0" timeOffset="72035.08">30250 9610 16127 0,'0'0'704'0,"0"0"160"0,0 0-688 0,0 0-176 0,0 0 0 0,0 0 0 16,0 0 880-16,0 0 144 0,0 0 16 0,7-4 16 15,0-3-288-15,2-1-64 0,1 0-16 0,2-3 0 16,-3-4 48-16,2-2 16 0,2-1 0 0,1 2 0 0,0 0-96 0,-2 4-16 16,0-2 0-16,1 0 0 0,-1 0-192 0,0 4-64 15,-2-1 0-15,-1 4 0 0,1-3-192 0,-2 5-64 16,-8 5 0-16,0 0 0 0,9-4-128 0,-9 4 0 15,0 0 144-15,8 6-144 0,-1 2 0 0,-2 1 0 16,-5-9 0-16,4 16 0 0,-2 1 0 0,1-1 0 16,-2 2 0-16,0-3 0 0,2-2 0 0,1 2 0 15,-2 2 0-15,2-1 0 0,0 1 0 0,1-2 0 16,0-3 0-16,1-1 0 0,-6-11 0 0,5 11 0 16,-5-11 0-16,11 7 128 0,-11-7 32 0,10 5 16 15,-10-5 0-15,12 0 0 0,0-4 128 0,-2 0 16 16,-1-2 16-16,0-4 0 0,-2-2-64 0,0 0-16 0,2-5 0 15,-2 0 0-15,1 0-96 0,1-1-32 16,-3 0 0-16,1-2 0 0,0-4 0 0,-2-1-128 0,-1-5 192 0,-1-2-64 16,-1-1-128-16,3-4 0 0,0-2 0 0,0-2 128 15,-2-2-128-15,5-3 0 0,-2 4 0 0,0-1 128 16,1 4-128-16,2 1 0 0,0 1 0 0,-1-1 0 16,-1 3 0-16,-1 3 0 0,-1 2-144 0,0 3 144 15,-1-2 0-15,0 5 0 0,0 0 0 0,0 1 0 16,-1 2-160-16,1 4 160 0,-1 0-128 0,1 3 128 15,1 1-128-15,1 2 128 0,2 3-128 0,2 0 128 16,0 0-144-16,4-2 144 0,1 2-160 0,3 0 160 16,0 5-128-16,1-1 128 0,0 1 0 0,1-4-144 15,4-1 144-15,2-3 0 0,0 4 0 0,5 1 0 16,2 0 0-16,4 2 0 0,0 0 0 0,5 0 0 16,3 0 0-16,4 2 0 0,0-2 144 0,1 3-144 0,-2 1 128 0,1 2-128 15,-1 1 0-15,-1-3 0 0,0 0 0 0,-3 2 128 16,0 3-128-16,-2-1 0 0,-3-3 144 0,-2 3-144 15,-2 1 0-15,-2 2 144 0,-5-2-336 0,-2 1-64 16,-2 2 0-16,-2-3-16 16,-3 4-2528-16,-4-3-496 0</inkml:trace>
  <inkml:trace contextRef="#ctx0" brushRef="#br0" timeOffset="72577.39">31061 9324 11055 0,'0'0'976'0,"0"0"-784"16,-10-1-192-16,0-1 0 0,10 2 1856 0,0 0 336 15,-9 0 64-15,9 0 16 0,0 0-880 0,0 0-176 16,0 0-48-16,0 0 0 0,0 0-384 0,0 0-80 15,11-1 0-15,1 0-16 0,-1 0-176 0,5-1-48 0,-2 1 0 0,1-1 0 16,0-1-144-16,3 0-16 16,2 2-16-16,-1 0 0 0,-2 0-160 0,-1-1-128 0,1 2 192 0,-2 0-192 15,0-1 0-15,-2 0 0 0,1 0 0 0,-3-1 0 32,-11 2-1824-32,11-2-320 0,-11 2-64 0</inkml:trace>
  <inkml:trace contextRef="#ctx0" brushRef="#br0" timeOffset="73118.03">31502 8884 13823 0,'0'0'1216'0,"0"0"-960"0,0 0-256 0,0 0 0 15,0 0 1920-15,0 0 352 0,-7 9 64 0,2-3 16 0,-1 6-1344 0,0 1-272 16,0-2-48-16,-1 4-16 0,1 3-224 0,-2 1-32 16,1 3-16-16,2 2 0 0,0-4-208 0,1 1-32 15,3-2-16-15,-1 2 0 0,2 2-144 0,2-3 192 16,-1-2-192-16,1-1 192 0,2-5-192 0,1 1 192 16,-1-1-192-16,2-6 192 0,-6-6-48 0,11 6 0 15,-1-1 0-15,0-3 0 0,0-2 80 0,2-3 16 16,-1-2 0-16,0 0 0 0,1-1-112 0,1-3-128 15,-2 1 176-15,2-2-176 0,-3 0 0 0,-1-2-352 16,-2 0 48-16,1 3 16 16,-2-3-272-16,-1 3-48 0,-5 9-16 0,7-10 0 0,-2 1 176 0,-1-1 48 0,-2 0 0 0,2 1 0 15,-4 9 192-15,5-10 32 0,2 0 16 0,-4-3 0 16,1 3 160-16,0-3 0 0,-1-2 0 0,-2 3 0 16,-1 12 272-16,0 0-16 0,0 0 0 0,0 0 0 15,0-10 288-15,0 1 48 0,0 9 16 0,0 0 0 16,0 0-208-16,-7 9-32 0,2 1-16 0,-1 4 0 15,-3 2 16-15,3 1 0 0,-4 5 0 0,-1 5 0 16,3-2-80-16,-1 4-16 0,0-2 0 0,0 4 0 16,0 2 144-16,0-2 32 0,0 0 0 0,0 1 0 15,2 0-80-15,-1-3-16 0,0-1 0 0,2 1 0 16,-2-1-224-16,2 0-128 0,0-5 160 0,1-2-160 16,-1-3 0-16,1-3 0 0,0-1 0 0,3-5 0 15,2-9-480-15,0 0-144 0,0 10-16 0,0-10-16 16,0 0-2256-16,7-5-448 0</inkml:trace>
  <inkml:trace contextRef="#ctx0" brushRef="#br0" timeOffset="73684.6">31732 9192 15663 0,'0'0'1392'0,"0"0"-1120"0,-10 6-272 0,4 2 0 15,6-8 848-15,-4 12 112 0,4-12 32 0,-3 13 0 16,3-13-240-16,0 0-48 0,0 0-16 0,11 4 0 16,-11-4 16-16,14 3 16 0,0-5 0 0,0 0 0 15,0-2-144-15,1-4-48 0,0 1 0 0,2-5 0 16,0 1 48-16,-1-2 0 0,-2 0 0 0,0-1 0 15,0-1-176-15,-2-1-16 0,0 0-16 0,-2 1 0 16,-2 0-48-16,-2 1 0 0,0 2 0 0,1-2 0 16,-4-2-64-16,0 2 0 0,0 5-16 0,-3 9 0 15,0 0-240-15,0 0 0 0,0 0 0 0,0 0 0 16,-11 11 0-16,1 5 0 0,-1 2 0 0,-1 6 0 16,1 1 0-16,-1 6 0 0,-2-1 0 0,0 2 144 15,0 0-144-15,-1 1 128 0,-1 2-128 0,-1 0 128 16,1-2-128-16,2-4 128 0,1-1-128 0,2-7 128 15,-2 0 0-15,3-5 0 0,3 1 0 0,5-6 0 0,2-11 32 0,0 0 0 16,0 0 0-16,4 7 0 0,-4-7 32 0,11-2 0 16,-1-3 0-16,0-2 0 0,2 2-64 0,-1-3-128 15,1 0 192-15,0 3-64 0,1-2-128 0,-3 3 0 16,-10 4 0-16,13-3 0 0,-3 3 0 0,-1 5 0 16,-9-5 0-16,10 9 0 0,-2-1-176 0,-2 3 176 15,-3-2-128-15,-1 5 128 0,-2 1 0 0,0 1 0 16,-2-5 0-16,-1 1 0 0,3-12 0 0,-2 14 128 15,-1-6 0-15,3-8 0 0,-4 11-128 0,4-11 0 16,-4 9 0-16,4-9 0 0,0 0 0 0,0 0-128 16,0 0 128-16,0 0-192 15,0 0-560-15,0 0-112 0,11 3-32 0</inkml:trace>
  <inkml:trace contextRef="#ctx0" brushRef="#br0" timeOffset="74252.96">32062 9321 2751 0,'0'0'128'0,"0"0"16"16,0 0-144-16,0 0 0 0,0 0 0 0,0 0 0 0,0 0 4464 0,6-8 848 0,2-1 192 0,2 4 16 15,0-2-4144-15,0 1-832 0,0 1-160 0,0-4-48 16,-2 2-64-16,2 1-16 0,-10 6 0 0,8-2 0 15,-8 2-96-15,0 0-32 0,0 0 0 0,0 0 0 0,4 12-128 0,-4 5 192 16,-4-1-192-16,1 2 192 0,-2 1 48 0,-1 2 16 16,-2-1 0-16,-1 0 0 0,-1-2 176 0,0-3 32 15,-1-1 16-15,0-2 0 0,2-3 240 0,2-1 48 16,0-1 16-16,7-7 0 0,0 0-96 0,0 0-32 16,0 0 0-16,0 0 0 0,11-9-192 0,0 0-32 15,1-4-16-15,0 2 0 0,1-3-224 0,0-1-32 16,-1-2-16-16,0 2 0 15,2 0-144-15,-3 2 0 0,2 0 0 0,-2-1 128 0,1 4-128 0,1-1 0 16,-2 2 0-16,-1 2 0 0,-1 4 0 0,-9 3 0 16,0 0 0-16,0 0 0 0,6 7 0 0,-3 5 0 0,-3 2-176 0,-3-2 176 15,0 2 0-15,-2 3 0 0,-2-1 0 16,1 2-128-16,-3-1 128 0,3-1 0 0,0-2 0 0,1-4 0 16,5-10 0-16,0 0 0 0,0 0 0 0,0 0 0 15,-2 11 0-15,2-11 0 0,0 0 0 0,0 0 128 16,13-3 0-16,-1-2 16 0,1-1 0 0,-5 2 0 15,0-3-144-15,4 1 160 0,-2 1-160 0,2-3 160 16,-1 1-160-16,0 2 0 0,1-2 0 0,7 0 0 16,-4 4 0-16,-1 3 0 0,-2 3 0 0,-2 0 0 15,-1 6 0-15,-3 0 0 0,0 4-128 0,1-2 128 16,0 3 0-16,-2 0 0 0,-1 2 0 0,-1-4 0 16,-2-2 0-16,0 3 0 0,-1-3 0 0,0 2 0 15,-1 0-288-15,0-1 16 0,0 0 0 0,-1 1 0 31,2-12-1616-31,-2 10-320 0,-1 0-64 0,3-10-16 0</inkml:trace>
  <inkml:trace contextRef="#ctx0" brushRef="#br0" timeOffset="74902">30027 9949 20271 0,'0'0'1792'0,"0"0"-1424"15,0 0-368-15,12 5 0 0,1-2 704 0,2 1 80 16,3-2 16-16,6 0 0 0,4 1-48 0,6 2-16 15,5 2 0-15,5-3 0 0,6-1-112 0,3 0-32 16,2-3 0-16,2-1 0 0,1-1 64 0,1 1 16 16,4-1 0-16,5 2 0 0,3-2-112 0,-2 0-32 15,-3-1 0-15,-3-3 0 0,-3 0-80 0,0 3-32 16,-2 2 0-16,1-3 0 0,-1-2-64 0,-1 2-16 0,-2 0 0 0,-3 0 0 16,-4 2-144-16,-4-1-48 0,-6-1 0 0,-5 2 0 15,-4-1-144-15,-1 1 128 0,-1-1-128 0,-4 2 128 16,-4-2-128-16,-2 2-256 0,-4 1 64 0,-1 1 16 31,-12-1-1552-31,10 0-320 0,-10 0-64 0</inkml:trace>
  <inkml:trace contextRef="#ctx0" brushRef="#br0" timeOffset="75769.75">30559 10324 5519 0,'0'0'496'0,"-6"7"-496"0,-2-1 0 0,0-2 0 0,-2 0 1216 0,3-1 160 0,-1 4 32 0,0-3 0 0,0 1-384 0,-1 1-80 15,1-1-16-15,8-5 0 0,-9 4 112 0,9-4 32 16,-6 6 0-16,6-6 0 0,0 0 32 0,0 0 16 16,0 0 0-16,0 0 0 0,0 0-128 0,10 7-32 15,0-5 0-15,3-3 0 0,2-3-256 0,2-2-48 16,-1 1-16-16,3 1 0 0,2-5-320 0,0 4-64 16,2 1 0-16,0 0-16 0,-1 0 16 0,-1 3 0 0,-1 2 0 0,1 1 0 15,-3 0-256-15,-2 3 176 0,-2 3-176 0,-2 2 160 16,-5-2-160-16,0 3 128 0,-4 4-128 0,-3-1 128 15,-5-2-128-15,0 2 128 0,-5 0-128 0,0-4 128 16,-3 5-128-16,-1-2 0 0,-2 0 0 0,0-3 128 16,0 3-128-16,-1-3 0 0,1 0 0 0,1-2 0 15,2 0 0-15,3-2 0 0,2 0 0 0,8-6 0 16,0 0 0-16,0 0 0 0,0 0 0 0,0 0 0 16,0 0 0-16,0 0 128 0,11 0-128 0,3 0 0 15,0-4 192-15,4 2-64 0,3-4 0 0,-1 3 0 16,0-4-128-16,2 2 0 0,1 3 144 0,0 2-144 15,-2-4-192-15,3-1-96 0,2-2-32 0,-3 5-13152 16</inkml:trace>
  <inkml:trace contextRef="#ctx0" brushRef="#br0" timeOffset="76353.72">31215 10317 16575 0,'0'0'1472'0,"-9"2"-1168"15,9-2-304-15,-10 3 0 0,10-3 1968 0,0 0 336 16,0 0 64-16,0 0 0 0,0 0-1200 0,0 0-240 16,5-8-48-16,1 2-16 0,2-2-416 0,0-2-96 15,4 1-16-15,0-1 0 0,-1 0-160 0,3 3-48 0,-2 4 0 16,-2-1 0-16,1-3-128 0,-11 7 0 0,9-2 0 0,-9 2 0 15,0 0 0-15,0 0 0 0,7 13 0 0,-4 1 0 16,-1 2 0-16,-4 3 0 0,-1 0 0 0,-3 2 0 16,1-2 0-16,-1 0 192 0,-2 2-192 0,1-2 192 15,-1-6-64-15,2 0 0 0,-1-7 0 0,7-6 0 16,-5 13 128-16,5-13 0 0,0 0 16 0,0 0 0 16,0 0 192-16,10-3 48 0,2-3 0 0,2-2 0 15,1-3-208-15,3-1-48 0,1-2 0 0,3-1 0 16,1-3-256-16,-1 3 0 0,0 0 128 0,-2 1-128 15,-1 2 0-15,-1 0 0 0,-3 0 128 0,-1 3-128 16,2 1 0-16,-5 4 0 0,-2 2 0 0,-9 2 0 16,11 9 0-16,-4 2-144 0,-3 2 144 0,-2 3-128 0,-1-2 128 0,-1 0 0 15,-1 1 0-15,-3 0 0 0,-1 0 0 0,-1 2 0 16,0-6 0-16,-1 0 0 0,2-1 0 0,5-10 0 16,0 0 0-16,0 0 0 0,0 0 0 0,0 0 0 15,5 5 128-15,-5-5-128 0,12-5 208 0,0-5-16 16,1-1-16-16,1 0 0 0,1-2-176 0,1 3 160 15,-1-3-160-15,1 1 160 0,-3 2-160 0,4-2 0 16,-1 2 0-16,-1 2 0 0,-2 4 0 0,0 2 0 16,-1 1 0-16,1 3 0 0,-1 2 176 0,0 7-48 15,-1 0-128-15,-1 4 192 0,0 3-192 0,-1 1 0 16,-2 1 0-16,1 0 0 0,1-1 0 0,0 2 0 16,-2-5 0-16,4 5 0 15,0-4-1408-15,4 3-368 0,3-1-80 0</inkml:trace>
  <inkml:trace contextRef="#ctx0" brushRef="#br0" timeOffset="80760.35">22025 10484 13823 0,'0'0'608'0,"0"0"128"0,0 0-592 0,0 0-144 15,0 0 0-15,0 0 0 0,0 0 576 0,0 0 96 16,0 0 16-16,0 0 0 0,0 0-416 0,10 6-80 16,-1-9 0-16,2-1-16 0,3 0 208 0,0-3 64 0,-1-1 0 0,0-3 0 15,-1-3 0-15,2 1 16 0,3-1 0 0,-1 0 0 16,1-1 48-16,2 2 16 0,1 0 0 0,2-2 0 15,0 2 80-15,-3 4 16 0,1-1 0 0,-1 4 0 16,0-2-192-16,-1 5-48 0,-3 1 0 0,0 4 0 16,-2 1-384-16,-1 5 0 0,-12-8 128 0,8 14-128 15,-1 0 0-15,-3 4 0 0,-4 2 0 0,-2 0 0 16,-1 5 0-16,-3-3 0 0,-1 0 0 0,-3-2 128 16,-1 2-128-16,0 1 160 0,0 0-160 0,-2 0 160 15,0-6-32-15,2 1 0 0,-3-3 0 0,2-3 0 16,2-2-128-16,1-1 0 0,2 2-160 0,7-11 160 31,-7 5-880-31,7-5-80 0,0 0 0 0</inkml:trace>
  <inkml:trace contextRef="#ctx0" brushRef="#br0" timeOffset="81141.5">22268 10462 11967 0,'0'0'1072'0,"0"0"-864"16,0 0-208-16,0 0 0 0,0 0 1808 0,0 0 320 15,0-11 64-15,0 11 16 0,0 0-1312 0,0 0-256 16,0 0-48-16,-7 12-16 0,0-2-320 0,-2 4-80 16,-1 4-16-16,-2 0 0 0,1 1 32 0,-1 1 0 15,-2 0 0-15,-1 4 0 0,0-1 80 0,-1 1 32 16,-1 2 0-16,-1-1 0 0,-1 5-112 0,0 0 0 0,1-4-16 0,4 1 0 15,0-1-48-15,4-2 0 0,2 0 0 0,4-3 0 16,4-2 64-16,2-2 16 0,3-3 0 0,6-1 0 16,1 0 48-16,4-2 16 0,2-4 0 0,2 1 0 15,2-2 16-15,2 0 0 0,3 2 0 0,-1-5 0 16,4-1-96-16,1 0-32 0,4 1 0 0,0-1 0 16,2 2-160-16,1-1 0 0,0-1 144 0,1-1-144 15,-3 1 0-15,-1-1 144 0,-3-4-144 0,-3 2 0 16,-3-1 0-16,0-1 0 0,-3-1-160 0,-4 0-12704 15</inkml:trace>
  <inkml:trace contextRef="#ctx0" brushRef="#br0" timeOffset="81624.21">23371 10838 17503 0,'0'0'768'0,"0"0"176"0,0 0-752 0,-8 9-192 0,3 3 0 0,-4 2 0 16,0 2 992-16,0-1 160 0,1 3 48 0,-4 2 0 16,-2 0-368-16,1-1-80 0,1-1-16 0,-2 1 0 15,0 2-160-15,1-1-16 0,2-2-16 0,-1-3 0 16,2-1 96-16,1-5 0 0,3 0 16 0,6-9 0 16,0 0-80-16,0 0-32 0,0 0 0 0,0 0 0 15,5-9-96-15,1-1 0 0,2-7-16 0,2 1 0 16,4-1-240-16,-1-1-32 0,1-1-16 0,2 0 0 15,2 0-144-15,0 0 0 0,0 0 0 0,-1 1 0 16,1 0 0-16,0 3 0 0,-4 1 0 0,2 5 0 16,0 3 0-16,-2 2 0 0,-2 3 0 0,0 3 0 15,-2 6-192-15,-2 6 192 0,-5 4-192 0,3 5 192 0,-4 3-160 16,-2 4 160-16,-2-4 0 0,-4 7-144 0,-2 0 144 0,-1 0 0 16,-3 1 0-16,1 0 0 0,-1-4 0 0,3-2 0 15,1-7 0-15,2-2 0 16,4-3-480-16,3-4-16 15,2-2 0-15,-3-10-8720 0,12 6-1728 0</inkml:trace>
  <inkml:trace contextRef="#ctx0" brushRef="#br0" timeOffset="82024.2">23920 11100 22111 0,'3'-8'1968'0,"0"3"-1584"0,4-1-384 0,0-1 0 16,4 3 560-16,-1-2 16 0,-1 0 16 0,-9 6 0 31,11-2-848-31,-11 2-192 0,10 0-16 0,-10 0-16 16,0 0-416-16,8 12-96 0,-3-3-16 0,-3 2 0 0,-2-11 768 0,-2 17 240 0,-1-3 0 0,0 1-160 15,-3 3 400-15,3 0 80 0,-2-2 0 0,1 1 16 16,2-3 176-16,2 0 48 0,0-14 0 0,6 10 0 15,-6-10 224-15,0 0 48 0,12 7 16 0,4-4 0 16,1-6 80-16,1-2 16 0,0-1 0 0,0-2 0 16,0-4-416-16,-1-1-80 0,0-2 0 0,-1 1-16 15,1 2-144-15,-3-4-32 0,-3-1 0 0,-1-1 0 0,-3-1 64 16,-5 1 16-16,-2 2 0 0,-3 1 0 0,-5-4 256 16,-3 0 48-16,-3 0 16 0,-2 1 0 0,-2 1-336 0,-1 4-80 15,-1 2-16-15,-2 2 0 0,1 4-224 0,1 3-160 16,-2-1 32-16,7 3 0 15,-1 1-2624-15,4-1-528 0,-4 0-112 0,16 0 0 0</inkml:trace>
  <inkml:trace contextRef="#ctx0" brushRef="#br0" timeOffset="82591.42">25354 11042 19343 0,'0'0'1728'0,"0"0"-1392"0,0 0-336 0,0 0 0 16,-5-5 1104-16,5 5 160 0,-7-3 16 0,0 0 16 16,-3 3-688-16,-1 3-144 0,-1 0-16 0,-1 2-16 15,-5 3-176-15,0 2-16 0,-3 4-16 0,-2 1 0 16,-1-3 80-16,-2 4 16 0,-2 2 0 0,2 1 0 16,0 3 16-16,3 1 16 0,3-2 0 0,5 2 0 15,1-2-96-15,5-4-32 0,4-3 0 0,2 0 0 0,5-1 96 0,-2-13 0 16,7 5 16-16,6-2 0 0,2-6 144 0,4-3 32 15,4-7 0-15,6-3 0 0,4-6-192 0,2-2-16 16,0-4-16-16,0 2 0 0,-5-3-288 0,-1-1 128 16,1-3-128-16,-1 2 0 0,0-1 0 0,-1-1 0 15,0-1 0-15,-1 0 0 0,-1-2 0 0,0-2 128 16,-1 0-128-16,-1-3 160 0,2-2-160 0,-3 2 0 16,1 2 0-16,-3 1 0 0,-3 2 0 0,-2 6 0 15,-5 9 128-15,-2 5-128 0,-3 7 0 0,-6 9 0 16,0 0 0-16,0 0-176 0,-1 13 176 0,-4 6-160 0,-4 2 160 15,-2 7-160-15,-3 3 160 0,0 4 0 0,-3 6-144 0,-2 2 144 16,-1 6 0-16,-1 3 0 0,1-2-144 16,1 1 144-16,1-2 0 0,3-4 0 0,3-5 0 0,3-5 0 31,3-3-432-31,4-6-16 0,2-2-16 0,2-4 0 16,2-2-2256-16,2-8-448 0,7-1-96 0,2-8 0 0</inkml:trace>
  <inkml:trace contextRef="#ctx0" brushRef="#br0" timeOffset="82924.99">26235 11060 11967 0,'0'0'528'0,"-7"-4"112"0,-2 2-512 0,1-2-128 0,-3 0 0 0,0 4 0 0,-3 4 4288 15,-3 1 832-15,-3 0 176 0,0 3 16 0,-1-3-3952 0,-3 4-784 16,0 2-176-16,0 2-16 0,0-2-256 0,0 5-128 15,0 0 128-15,3 1-128 0,1-1 0 0,6 1 128 16,4-2-128-16,3-5 0 0,2 0 0 0,5-10 0 16,0 0 0-16,5 8 0 0,-5-8 0 0,13 4 0 15,1-7 0-15,3-2-128 0,0-2 128 0,2-7 0 16,2 0 160-16,-1-2-160 0,3 0 192 0,-1-1-48 16,-3 0-16-16,0 3 0 0,1 1 112 0,-3-1 16 15,-5 1 0-15,1 3 0 0,0 1-48 0,-3 4 0 16,-10 5 0-16,0 0 0 0,0 0-208 0,8 6 176 15,-3 4-176-15,-4 3 160 0,0-3-160 0,-1 3-192 16,0-13 32-16,0 17 16 16,1-1-1120-16,3-2-208 0,1-2-64 0,3-1-7840 0,2-5-1568 0</inkml:trace>
  <inkml:trace contextRef="#ctx0" brushRef="#br0" timeOffset="83392.41">26728 10978 20271 0,'0'0'896'0,"0"0"192"0,-9-4-880 0,9 4-208 0,-10 5 0 0,0 0 0 16,0 3 1856-16,-1 2 320 0,-1 4 64 0,-1-2 0 16,2 4-1360-16,-3-1-288 0,2-1-48 0,1 1-16 0,-2 4-208 0,3 0-64 15,-2 0 0-15,2-3 0 0,1-5-256 0,3 1 0 16,0-1 0-16,3-5 0 0,3-6 144 0,0 0-144 15,0 0 0-15,0 0 144 0,0 0-144 0,11-2 128 16,1-3-128-16,1-4 128 0,1 1-128 0,1-3 128 16,1 2-128-16,2-3 128 0,0-3-128 0,1 0 0 15,1 0 144-15,-1 3-144 0,-2-1 0 0,-1 6 0 16,1-1 0-16,-3 4 0 0,-1 3 256 0,-1 1-32 16,0 0 0-16,-2 5 0 0,-4 4-96 0,1-1 0 15,-2 2-128-15,0 0 192 0,-3 3-192 0,1 0 0 16,-3-2 0-16,-1 0 0 0,1-11 0 0,-4 13 0 15,4-13 0-15,0 0 0 0,-4 10 160 0,4-10-160 16,0 0 160-16,0 0-160 0,0 0 144 0,0 0-144 0,0 0 128 0,12-1-128 16,-2-3 144-16,1-1-144 0,-1-5 160 0,2 4-160 15,3-5 0-15,-2 3 128 0,-2-5-128 0,1 4 0 16,-1 3 0-16,0 3 0 0,2 2 0 0,-3 2 0 16,-10-1 0-16,9 9 0 0,-1 2 0 0,-3 5 0 15,-1 1-128-15,-2 5 128 0,1 3 0 0,-6-3 0 16,1-2-160-16,-1-1 160 0,1-1-128 0,-1 1 128 31,1-1-1920-31,2-3-320 0,0-15-48 0</inkml:trace>
  <inkml:trace contextRef="#ctx0" brushRef="#br0" timeOffset="83809.22">27643 11126 32255 0,'-7'4'2864'0,"-2"8"-2288"15,-2-1-576-15,0 4 0 0,-2 4 464 0,1 5-16 16,-1-1 0-16,-2 4 0 0,-4 0-448 0,1-2 128 16,3 2-128-16,-1-3 0 0,0 3 0 0,0-3 0 15,2 0 0-15,1 0 0 0,-3-3 128 0,4-4-128 16,-1 0 0-16,1-6 144 0,1-2-144 0,3-2 0 15,8-7 144-15,0 0-144 0,0 0 128 0,0 0-128 16,3-9 160-16,2-4-160 0,4-1 128 0,0-3-128 16,3-2 0-16,1 0 144 0,1-1-144 0,3 1 0 0,-2 0 0 0,5-2 0 15,-2-4 0-15,2 3 0 0,1 3 0 0,2-1 0 16,-2 1 0-16,1 2 0 0,-1 5 0 0,1 3 0 16,-2-1-128-16,-1 6 128 0,-2 4 0 0,-3 2 0 15,-1 3 0-15,-2 4 0 0,-2 0 0 0,-1 1 0 16,-1 4 0-16,-4 0 128 0,-2 0-128 0,-2 2 192 15,-2-1-192-15,-4 0 0 0,-4-2 0 0,-3-3-176 16,-3 1 176-16,-2-3-160 0,0 0 160 0,-4-3-160 16,-1-4-96-16,-1 0 0 0,1-1-16 0,1-1 0 15,3-1-2160 1,2-4-416-16</inkml:trace>
  <inkml:trace contextRef="#ctx0" brushRef="#br0" timeOffset="84019.01">28135 11135 27647 0,'12'-7'2448'0,"-4"3"-1952"15,1 1-496-15,-9 3 0 0,14 3 0 0,-4 1-240 16,-10-4 32-16,0 0 0 0,4 12 208 0,-4 0 0 16,-2 0 192-16,-5 5-192 0,-3-2 416 0,-3 3-32 15,-2 5 0-15,-3 1 0 0,-2 0 208 0,-3 0 48 16,-1 3 0-16,1-4 0 0,2 1-256 0,0 0-64 15,2-2 0-15,3-2 0 16,0 2-1536-16,4-3-320 0,2-4-64 0</inkml:trace>
  <inkml:trace contextRef="#ctx0" brushRef="#br0" timeOffset="84409.19">28596 11213 14735 0,'0'0'1312'0,"-8"4"-1056"0,0 1-256 0,0 6 0 16,-2 3 3632-16,0-1 656 0,-1 1 144 0,2 1 32 16,-4 2-3344-16,-1 0-672 0,3-1-128 0,-2-4-16 15,0 0-16-15,2-1 0 0,0-4 0 0,3-1 0 16,-1-1-144-16,9-5-16 0,0 0-128 0,0 0 192 0,0 0-64 0,0 0 0 15,-2-11-128-15,6-1 192 0,3 1 0 0,3-5-16 16,1 0 0-16,3 1 0 0,0-1-176 0,3 2 0 16,-1-1 0-16,2 1 0 0,1-2 0 0,0 4 0 15,-1 3 0-15,0 0 0 0,0 3 0 0,-2 5 0 16,-1 3 0-16,-1 3 0 0,-1 6 0 0,-2 5 0 16,0 4 0-16,-4 5 0 0,-2 3 0 0,-2-3 0 15,-2 2 0-15,-2-3 0 0,-2 3 0 0,1-5 0 16,-1 0 0-16,1-3 0 0,-1-1 0 0,3-5 0 15,0-2 0-15,5-5 0 0,-5-6 0 0,8 7 0 16,-8-7 0-16,13-2 128 16,3-1-1888-16,-1-2-384 0,1-8-80 0</inkml:trace>
  <inkml:trace contextRef="#ctx0" brushRef="#br0" timeOffset="84810.98">29438 11269 31327 0,'0'0'1392'0,"0"0"272"0,0 0-1328 0,0 0-336 0,-11-5 0 0,-1 0 0 16,1 1 0-16,-5 2 0 0,-1 2 0 0,-4 4 0 16,-2-1 0-16,1 3 0 0,-3 1 0 0,2 4 0 15,-1-1 0-15,1 3 0 0,2 2 0 0,3-1 0 0,3 0 0 0,3-1 0 16,3-1 0-16,4-3 0 0,5 2 720 15,4-5 240-15,3 2 32 0,3-3 16 16,4-5-1632-16,3 0-320 0,5-3-64 0,2-1-16 0,5-1 832 0,1 0 192 16,-1-5 0-16,0 1 0 0,0 0 0 0,1-1 0 15,-4-1 0-15,-2-1 0 0,-3 2 160 0,-2 2-160 16,-3-1 128-16,0 6-128 0,-5 1 336 0,-1 5-16 16,-2 6 0-16,-3 7 0 0,1 8-144 0,-2 7-48 15,-4 10 0-15,1 1 0 0,-1 5 64 0,-1 0 16 16,-1 3 0-16,-3 1 0 0,-3 1 32 0,0-2 0 15,-2-4 0-15,0-1 0 0,-3-3-64 0,-1-2-16 16,-2-1 0-16,0-8 0 0,2-2-160 0,-1-9 0 16,0-2 0-16,0-3 0 15,1-3-1984-15,0-8-448 0</inkml:trace>
  <inkml:trace contextRef="#ctx0" brushRef="#br0" timeOffset="84984.05">28807 10858 47279 0,'-19'-11'2096'0,"11"7"432"0,8 4-2016 0,0 0-512 0,0 0 0 0,0 0 0 15,0 0-1152-15,0 0-320 0,0 0-64 0,0 0-11536 16,0 0-2320-16</inkml:trace>
  <inkml:trace contextRef="#ctx0" brushRef="#br0" timeOffset="86394.31">18904 12033 11055 0,'0'0'976'0,"0"0"-784"16,0 0-192-16,0 0 0 0,0 0 1344 0,5 10 240 15,0 2 32-15,0-3 16 0,-5-9-800 0,7 14-144 16,-2 2-48-16,0-1 0 0,-1-2-96 0,0-1-32 16,-2 5 0-16,-1-1 0 0,-1 0-112 0,2 1-16 0,-2 2-16 0,0 3 0 15,-2 2-112-15,1 0 0 0,0-1-16 0,-2 3 0 16,1-3 80-16,-1-1 32 0,-1 4 0 0,-1-3 0 15,2-2 288-15,-4 2 48 0,0 3 16 0,-1-6 0 16,0-4-80-16,2 1-16 0,-4-2 0 0,3-2 0 16,0 1-128-16,-1 0-32 0,1 1 0 0,0-3 0 15,3-1-128-15,2 3-16 0,-3 0-16 0,1-3 0 16,0 1-288-16,0 2 160 0,-1-3-160 0,3 5 128 16,-1-1-128-16,1 1 0 0,-2-2 0 0,0 2 128 15,0-2-128-15,0 1 0 0,0-1 144 0,2 1-144 16,-2-1 128-16,2-3-128 0,-2 1 128 0,0 1-128 15,1-3 256-15,1 3-32 0,-3-2 0 0,2 0 0 16,-1 2 32-16,2 0 16 0,-1-4 0 0,1 5 0 16,-2-2-80-16,3 1-32 0,-3-1 0 0,0-4 0 15,0 4-160-15,0 1 160 0,-1-6-160 0,0 6 160 0,1-5-32 16,1 2 0-16,-5 2 0 0,2-1 0 0,-1 1 64 0,1 0 0 16,0-2 0-16,-1 3 0 0,1-4-32 0,0 2 0 15,0 3 0-15,1-3 0 0,0 1-160 0,1 1 192 16,1-5-192-16,-1 4 192 0,1-2-192 0,1-1 0 15,-1 0 144-15,1-2-144 0,2-7 0 0,-3 11 144 16,3-11-144-16,-2 10 0 0,2-10 128 0,-3 10-128 16,3-10 0-16,-2 9 0 0,-1 2 0 0,0 0 0 15,1-1 0-15,-1-1 0 0,0 1 144 0,-1 2-144 16,1-1 0-16,1 1 144 0,-1 1-16 0,1-2-128 16,0 2 192-16,1 2-64 0,1-2-128 0,0 0 128 15,0-2-128-15,0-1 128 0,3-1-128 0,-3-9 0 0,0 0 0 0,0 0 128 16,0 0-368-16,10-1-80 0,0-8 0 0,1-6-16576 15</inkml:trace>
  <inkml:trace contextRef="#ctx0" brushRef="#br0" timeOffset="87981.39">19611 12320 17615 0,'0'0'768'0,"0"0"192"0,0 0-768 0,0 0-192 15,-1-8 0-15,-1 3 0 0,2 5 944 0,0 0 144 16,0 0 48-16,0 0 0 0,4-5-400 0,1-1-80 16,-5 6-16-16,5-5 0 0,-5 5-192 0,7-3-64 15,-1 1 0-15,2-1 0 0,-1 0 32 0,2 3 0 16,0 4 0-16,1 0 0 0,0 1-224 0,3 5-32 16,0-1-16-16,2 5 0 0,-1 3-144 0,3 3 0 15,-1 2 144-15,1 3-144 0,-2-1 0 0,0 7 128 16,0 2-128-16,-1 0 0 0,-2 1 0 0,-1 2 144 15,-3-2-144-15,-3 3 0 0,1 1 192 0,-2 1-64 0,-3 0 0 0,-1-4-128 16,-2-3 448-16,-2 0 0 16,-1 0-16-16,-3-2 0 0,1-5 16 0,-3 3 16 0,-3-6 0 15,1-2 0-15,1-3-16 0,0-1 0 16,-2-2 0-16,1-5 0 0,1 0-16 0,2-4-16 0,-1-1 0 0,0-1 0 16,1-1-160-16,1-6-16 0,-1-1-16 0,2 0 0 0,0-6-64 0,0 1-16 15,0-2 0-15,1-3 0 16,3-3-16-16,1-3 0 0,1-1 0 0,1-5 0 0,1 1 80 0,3-5 16 15,2-1 0-15,2-1 0 0,1-4-224 0,1-1 128 16,1 0-128-16,2 0 0 0,-2-3 128 0,3-1-128 16,0 0 0-16,2 0 0 0,0-5 0 0,2 0 0 15,-3-1 0-15,3-2 0 0,0 3 0 0,0 4 0 16,-1 0 0-16,1 4 0 0,0 3 0 0,0 3 0 16,0 2 0-16,-1 1 0 0,0 3 0 0,-2 3 0 15,-1 4 0-15,1 1 0 0,1 2-144 0,-2 3 144 16,-2 4 0-16,-2 1-144 0,-2 4 144 0,-2 3 0 15,-6 2 0-15,9 3-128 0,-1 5 128 0,-2 3-208 16,-1 6 80-16,0 1 128 0,-2 1-128 0,1 4 128 16,-2 5 0-16,0-3 0 0,-2 3 0 0,0-1 0 15,0 2 0-15,0-1 0 0,-2 0 0 0,2 0 208 16,-1-4-48-16,0-2-16 0,0-1-16 0,-2 1-128 16,3-3 192-16,0-3-64 0,0-3-128 0,0 0 0 15,3 0 0-15,-1-6-11056 16,-2-7-2272-16</inkml:trace>
  <inkml:trace contextRef="#ctx0" brushRef="#br0" timeOffset="88628.8">20624 12414 7359 0,'0'0'656'0,"-6"-1"-528"16,-1-1-128-16,1 2 0 0,-4 2 2112 0,2-1 384 15,1-1 64-15,-1 1 32 0,0 0-768 0,2 1-160 16,0-1-16-16,6-1-16 0,0 0-416 0,0 0-96 15,0 0-16-15,0 0 0 0,0 0-304 0,0 0-64 16,2 8-16-16,4-3 0 0,3 0 0 0,5 0 0 0,4 1 0 0,4-1 0 16,3 0-80-16,4 3-32 0,3-2 0 0,4 6 0 15,1 2-304-15,2-3-64 16,-1 2-16-16,-1 1 0 0,-3 1-224 0,-3-1 176 0,1 0-176 0,-6 1 160 16,-3-1-160-16,-2-2 0 0,-2 1 0 0,-3 1 0 15,-2-7 0-15,-1 3 128 0,-3-2-128 0,-2 2 0 16,-2-4 128-16,-1 3-128 0,-5-9 128 0,1 9-128 15,-1 3 208-15,-2-3-32 0,-5 2-16 0,-1 3 0 0,-4 0 48 0,-2-1 16 16,-4 1 0-16,-2 2 0 0,-4 2 32 0,-2 1 16 16,-2 0 0-16,-1 0 0 0,-1 0 48 0,-1 2 0 15,1 0 0-15,0 0 0 0,4-1-160 0,0-1-32 16,2 1 0-16,0-2 0 0,5-1-128 0,1-1 0 16,2 1 144-16,2-3-144 0,2-3 0 0,3 1 0 15,3-1 0-15,0-3 0 16,6-8-1072-16,0 0-176 0,0 0-32 0,0 0-9632 15,7-5-1920-15</inkml:trace>
  <inkml:trace contextRef="#ctx0" brushRef="#br0" timeOffset="89046.25">21885 12355 22511 0,'1'-15'992'0,"0"8"224"0,1-1-976 0,-2 3-240 0,0-3 0 0,0 3 0 15,0 5 512-15,0 0 64 0,-7 0 16 0,0 0 0 16,-1 1-224-16,-2 6-48 0,-1 2-16 0,-2 1 0 16,-1 3-176-16,-1 3-128 0,-1 6 144 0,-3 3-144 15,-1 2 448-15,-2 5-16 0,1 3 0 0,0 2 0 16,0 4 0-16,0 6 0 0,0 0 0 0,3 1 0 15,0 2-192-15,4-1-48 0,4-4 0 0,5 0 0 16,1-6-32-16,5-4-16 0,6-3 0 0,0-8 0 16,5-1 384-16,2-4 80 0,2-5 16 0,3-1 0 0,3-6 144 0,2 1 16 15,3-7 16-15,2-3 0 0,2-5-112 0,2 0-32 16,2 0 0-16,2-5 0 0,1-5-272 0,3-3-48 16,-4-4-16-16,0-2 0 0,-3 1-48 0,-1-6-16 15,-2 0 0-15,-5-3 0 0,-2 0 176 0,-3-3 16 16,-5-2 16-16,-3 0 0 0,-5-3 32 0,-5 1 0 15,-4 3 0-15,-4 3 0 0,-3 4-320 0,-3 4-176 16,-4 3 192-16,-13-5-192 16,-1 10-560-16,-6 3-208 0,-3 6-64 0,8 5-11616 15,-6 4-2336-15</inkml:trace>
  <inkml:trace contextRef="#ctx0" brushRef="#br0" timeOffset="89979.58">23072 12655 13695 0,'-15'9'608'0,"9"-6"128"0,-2 1-592 0,-2 1-144 16,-2-1 0-16,1-1 0 0,-1 2 1056 0,2 2 176 15,1-3 48-15,2-3 0 0,0 3 0 0,7-4 16 16,0 0 0-16,0 0 0 0,0 0-224 0,0 0-48 15,0 0-16-15,9 0 0 0,3-2-128 0,0 0-32 16,5-1 0-16,2-3 0 0,1 2-352 0,5-1-80 16,0-4-16-16,2 0 0 0,-1 4-144 0,2-5-48 0,0 2 0 0,3-2 0 15,-2 1-16-15,-1-1-16 0,0 4 0 0,-3-2 0 16,0 3-176-16,-3 0 0 0,-1 1 0 0,4 0 0 31,-4 2-864-31,-5 2-160 0,-3 1-16 0,-13-1-7936 0,6 4-1584 0</inkml:trace>
  <inkml:trace contextRef="#ctx0" brushRef="#br0" timeOffset="90230.08">22795 13113 2751 0,'0'0'128'0,"0"0"16"0,0 0-144 0,0 0 0 16,3 6 0-16,3-1 0 0,-6-5 4624 0,18 2 896 15,2-2 176-15,4 1 48 0,3-4-3936 0,5-2-784 16,2 0-144-16,4 1-48 0,2-1-112 0,2-2-16 16,-2 0-16-16,2-1 0 0,-2 1-224 0,0 2-32 15,1 0-16-15,0 2 0 0,-3 0-416 0,0 1 128 16,-3 1-128-16,2 1 0 16,0-1-528-16,-3 0-192 0,-3-2-48 0,1-1-7808 15,-4 2-1584-15</inkml:trace>
  <inkml:trace contextRef="#ctx0" brushRef="#br0" timeOffset="90597.01">23320 12448 19343 0,'0'0'1728'0,"0"0"-1392"0,0 0-336 0,0 0 0 16,0 0 688-16,10 3 64 0,2-1 16 0,2 2 0 16,6 3-80-16,2-2-16 0,4 1 0 0,6 2 0 15,5-2 128-15,4 5 32 0,1 1 0 0,3 2 0 16,0-2-160-16,1 1-32 0,1 1 0 0,0 3 0 0,-2 2 704 0,2 2 144 16,0 1 32-16,-1 0 0 15,-3 6-1808-15,-6-2-352 0,-1 5-80 0,-7-1-16 0,-5 3 608 16,-3 2 128-16,-9-4 0 0,0 4 0 0,-6-2 176 0,-3 2 16 15,-5-2 16-15,-4-1 0 0,-5 0 304 0,-7 0 64 16,-5-2 16-16,-6-2 0 0,-8 3-48 0,-8-2-16 16,-4 0 0-16,-2 2 0 0,-2-3-192 0,-2 0-32 15,-1 1-16-15,-1-4 0 0,-3-1-128 0,0 1-32 16,-2-4 0-16,7 0 0 16,6-2-1280-16,7-4-256 0,6-2-48 0,7-7-14400 0</inkml:trace>
  <inkml:trace contextRef="#ctx0" brushRef="#br0" timeOffset="95116.11">25046 13161 15375 0,'-7'3'672'0,"3"-2"160"0,1 2-672 0,-1-1-160 15,-1 1 0-15,3-2 0 0,2-1 1008 0,0 0 160 16,0 0 48-16,0 0 0 0,0 0 16 0,6 13 16 16,-6-13 0-16,13 14 0 0,3-5-288 0,-7-4-64 15,4-1-16-15,4 1 0 0,0 1-208 0,6-2-32 0,3-3-16 16,-1 0 0-16,3-1-48 0,23-1 0 16,-8-4 0-16,-2-5 0 0,-4 3-112 0,-3-1-16 15,0 1-16-15,1-4 0 0,-2 1-96 0,-2-2-16 16,-1 2 0-16,-2 0 0 0,-6-4-160 0,0 1-32 15,-3 0-128-15,-4 1 192 0,-2 0-192 0,-3 2 144 16,-3-3-144-16,-4 1 128 0,-1 1-128 0,-4-1 192 0,1 2-192 16,-4 1 192-16,0-4-64 0,-5 5-128 0,-4-3 192 0,-3 3-64 15,-3-1-128-15,-2 4 0 0,-3 4 0 0,0 1 0 16,-2 0 0-16,-1 4 0 0,0 5-160 0,-1 1 160 16,1 4 0-16,0 4-144 0,1 1 144 0,0 1 0 15,1 2-128-15,-2 4 128 0,-3 6-128 0,2-3 128 16,0 2 0-16,0 5-128 0,-2-2 128 0,4 3 0 15,6 0 0-15,3-2 0 0,5-3 0 0,4-2 0 16,7 2 0-16,4-1 144 0,7-1-144 0,4-7 0 16,5-1 256-16,3-3-48 0,5-1-16 0,2-4 0 0,2-6 64 15,2 1 0-15,0-4 0 0,2 2 0 0,2-2-96 16,1-4-16-16,1-1 0 0,1-2 0 0,2 2-144 0,3-3 0 16,2-3 144-16,-3 1-144 15,-5 1-1216-15,-2-4-320 0,-4 1-64 0,-4-4-13568 16</inkml:trace>
  <inkml:trace contextRef="#ctx0" brushRef="#br0" timeOffset="95735.09">25925 12546 11167 0,'0'0'496'0,"0"0"96"0,0 0-464 0,0 0-128 16,0 0 0-16,0 0 0 0,0 0 1216 0,0 0 208 16,-7 6 48-16,7-6 16 0,0 0-32 0,0 0-16 0,0 0 0 0,0 0 0 15,0 0-192-15,14-1-32 16,-1-1-16-16,2 0 0 0,-1 1-192 0,3 0-48 0,0-2 0 0,4 2 0 15,2 2-240-15,1 1-48 16,-3-1-16-16,4-1 0 0,0-3-288 0,-2 3-64 0,-3 4-16 0,-2-3 0 16,-3-2-288-16,-1 0 160 0,-1 1-160 15,-3 0 128 1,-10 0-432-16,0 0-80 0,0 0-32 0,0 0 0 16,10-1-2272-16,-10 1-448 0</inkml:trace>
  <inkml:trace contextRef="#ctx0" brushRef="#br0" timeOffset="96334.52">26587 12073 10127 0,'0'0'896'15,"0"0"-704"-15,-1-9-192 0,1 9 0 0,0 0 1792 0,0 0 320 16,0 0 64-16,0 0 0 0,6-6-736 0,-6 6-160 16,0 0-16-16,10-1-16 0,-10 1-480 0,12 0-112 15,-2 1-16-15,-1 3 0 0,0 3-304 0,1 0-64 16,0 4-16-16,3 1 0 0,1 2-16 0,0 2-16 15,-2 2 0-15,1 1 0 0,-2 1 32 0,0 7 16 16,-3 0 0-16,-1 5 0 0,-2-2-64 0,-1-3-16 16,-2 3 0-16,-2-3 0 0,-2 1 16 0,-3-3 0 0,-2 0 0 15,0-3 0-15,-5 1 112 0,-1-2 32 16,-3-5 0-16,-1-2 0 0,1-1-16 0,1-3 0 16,-1 1 0-16,2 0 0 0,3-5-160 0,0-2-48 15,-1 0 0-15,2-1 0 0,10-3-128 0,-9-3 192 0,0-1-192 0,4-1 192 16,3-5-16-16,2 1 0 15,0-5 0-15,2 0 0 0,2-4 112 0,2-1 32 0,3-3 0 0,1-1 0 16,2-5-144-16,2 4-32 0,1-3 0 0,3 3 0 16,1-4-144-16,1 3 0 0,3-2 144 0,-3 3-144 15,1 3 0-15,2-1 0 0,-1-4 0 0,1 5 0 16,-1 1 0-16,-2-2 0 0,-1 2 0 0,-1 2 0 16,-3 1 0-16,-2 3 0 0,-1 2 0 0,-5 4 0 15,0 0 0-15,-7 8 0 0,0 0 0 0,0 0 0 16,0 0 0-16,0 0 0 0,3 13-144 0,-1 4 144 15,-4 0 0-15,1 1 0 0,-1 1 0 0,-1 2 0 0,0 1 0 16,1 6 128-16,1 4-128 0,1-3 0 0,-3-1 0 0,2-2 0 16,0 2 0-16,-1-2 0 0,2 1 0 0,0-7 0 15,0 0 0-15,2-1 0 16,-1-2-1472-16,0-1-256 0,2-1-64 0,-3-6-11792 16</inkml:trace>
  <inkml:trace contextRef="#ctx0" brushRef="#br0" timeOffset="96594.73">26321 12797 6447 0,'0'0'576'0,"0"0"-576"0,0 0 0 0,13 0 0 15,-2-2 4032-15,1 1 688 0,0 0 144 0,4-2 16 16,3 2-2848-16,4-4-576 0,3-2-112 0,1 1-32 16,0-4-288-16,3 1-48 0,3-2-16 0,4 3 0 15,4-1-400-15,-3 4-96 0,0 2-16 0,-4 0 0 16,-3-2-448-16,-2 2 0 0,-5 2 0 0,-3 1 0 16,-6-2-2208-16,0 2-336 0,-1 3-64 15,-14-3-9712-15</inkml:trace>
  <inkml:trace contextRef="#ctx0" brushRef="#br0" timeOffset="97034.89">26367 13080 14975 0,'0'0'656'0,"0"0"144"0,0 0-640 0,0 0-160 15,0 0 0-15,0 0 0 0,0 0 1360 0,0 0 240 16,0 0 64-16,0 0 0 0,0 0-320 0,0 0-48 16,13 0-16-16,-3-1 0 0,0-2-448 0,1 1-112 0,1-1-16 0,1 3 0 15,-2 3-224-15,0-1-48 0,0 2-16 0,-11-4 0 16,10 10-256-16,-3-1-160 0,0 2 192 0,-3 2-192 15,-2 0 256-15,-2 0-64 16,-1 1-16-16,-2-3 0 0,0 3 16 0,-3 0 0 0,-5 1 0 0,1-1 0 16,0-1 0-16,1 2 16 0,0-2 0 0,-1 1 0 15,-2-4 32-15,1 1 0 0,1-3 0 0,1 1 0 16,9-9-16-16,-8 6 0 0,2-1 0 0,6-5 0 16,0 0 32-16,0 0 0 0,0 0 0 0,0 0 0 15,0 0-16-15,0 0 0 0,0 0 0 0,12 6 0 16,0-5-240-16,-1-2 176 0,1-1-176 0,0 1 160 15,2-2-160-15,0 2 0 0,2-1 0 0,-2 2-176 16,0 0-1136-16,-2-2-224 0,0-1-64 0,-5 0-12592 16</inkml:trace>
  <inkml:trace contextRef="#ctx0" brushRef="#br0" timeOffset="97568.5">26788 12992 5519 0,'0'0'496'0,"0"0"-496"0,-9 0 0 16,9 0 0-16,0 0 3136 0,-9-1 544 15,9 1 96-15,0 0 32 0,0 0-1888 0,0 0-368 16,0-6-80-16,0 6 0 0,5-11-624 0,0 4-112 0,0-2-32 15,1 3 0-15,0 1-320 0,-6 5-80 0,8-7-16 0,-8 7 0 16,9-2-144-16,-9 2-16 0,0 0-128 0,0 0 192 16,8 10-64-16,-3-1-128 0,-2 2 176 0,-3 2-176 15,-2-2 176-15,-1 2-176 0,0 1 160 0,-1-4-160 16,0 0 224-16,4-10-48 0,-7 9-16 0,3 0 0 16,4-9 112-16,0 0 32 0,0 0 0 0,0 0 0 15,0 0 144-15,0 0 16 0,4-8 16 0,1 0 0 16,1-3-144-16,3 1-16 0,0-4-16 0,1 2 0 15,0 0-304-15,0-1 160 0,1 3-160 0,-2 1 128 16,-1 3-128-16,1-2 0 0,-1 3 0 0,-8 5 0 0,0 0 0 0,0 0 0 16,0 0 0-16,10 7 0 0,-10-7 0 0,5 14 0 15,-2 2 0-15,-3-1-176 0,-3-2 176 0,1 1 0 16,-2 0 0-16,0 0 0 0,-1-5 0 0,5-9 0 16,-4 11 0-16,4-11 0 0,0 0 0 0,0 0 128 15,0 0-128-15,0 0 0 0,0 0 128 0,0 0-128 16,9-12 128-16,0 4-128 0,0-5 0 0,1 2 128 15,-1 3-128-15,0 2 0 0,0-2 0 0,-2 3 0 16,-7 5 0-16,9-1 0 0,-9 1 0 0,10 1 0 16,-10-1 0-16,0 0 0 0,8 12-336 0,-8-12 16 15,1 11 0-15,1 1-9568 16,-2-12-1904-16</inkml:trace>
  <inkml:trace contextRef="#ctx0" brushRef="#br0" timeOffset="98170.05">27656 12319 16175 0,'0'0'704'0,"0"0"176"0,0 0-704 0,0 0-176 16,0 0 0-16,0 0 0 0,2-12 896 0,-2 12 160 0,0 0 32 0,0 0 0 15,0 0 32-15,0 0 16 16,0 0 0-16,0 0 0 0,0 0-352 0,0 0-64 0,0 0-16 0,-6 13 0 16,-2-2-32-16,2 6-16 0,-3-1 0 0,3 5 0 15,-2-1 64-15,-1 7 16 0,0 5 0 0,-1-3 0 16,0 0-96-16,-1 7 0 0,0-1-16 0,1-2 0 16,0-1-176-16,1-3-48 0,2 2 0 0,0-6 0 15,2 2-16-15,1-7-16 0,3-1 0 0,2 0 0 16,3-1-176-16,1-3-16 0,0-1-16 0,3-4 0 0,2-1-160 15,-1-4 0-15,-9-5 144 0,10 4-144 0,-10-4-144 0,13 0-112 16,-2-1 0-16,-3-2-16 16,-2 1-2000-16,1-3-400 0,-2-4-80 0</inkml:trace>
  <inkml:trace contextRef="#ctx0" brushRef="#br0" timeOffset="98311.65">27409 12704 28559 0,'0'0'2544'0,"5"-4"-2032"15,4-2-512-15,0-1 0 0,4 3 1280 0,1 2 144 16,1-3 48-16,3 0 0 0,2 0-672 0,4 1-128 16,2-4-32-16,2 2 0 0,2 2-336 0,-8 1-80 15,1 0-16-15,3 0 0 16,1 1-1808-16,1 0-384 0</inkml:trace>
  <inkml:trace contextRef="#ctx0" brushRef="#br0" timeOffset="99204.47">28726 12315 13583 0,'0'0'592'0,"0"0"144"0,6-7-592 0,-6 7-144 16,0 0 0-16,0 0 0 0,0 0 1088 0,3-7 176 15,-6-1 32-15,3 8 16 0,-7-4-16 0,-2 2 0 0,-1 2 0 16,-2 2 0-16,0 2-224 0,-2 5-48 16,-4 1-16-16,0 4 0 0,0 4-176 0,-3 5-16 15,-1 4-16-15,-2 3 0 0,-3 11 80 0,-2 2 16 16,-4 7 0-16,-3 4 0 0,-3 3-144 0,-4 8-32 16,-7 4 0-16,6 3 0 0,-1 3-320 0,6-2-64 15,3 0-16-15,6-3 0 0,2 0 48 0,5-6 0 16,4-2 0-16,5-3 0 0,5-2-32 0,3 0 0 0,2-2 0 15,4-6 0-15,4 0-208 0,2-1-128 0,3-5 160 0,3 2-160 16,2-7 0-16,6 0 0 0,1-1 0 16,6 0-160-1,5-4-432-15,6 1-96 0,5 0-16 0,8-5 0 16,3-3-2144-16,1-7-432 0</inkml:trace>
  <inkml:trace contextRef="#ctx0" brushRef="#br0" timeOffset="99887.26">31654 12310 1839 0,'0'0'160'0,"10"0"-160"16,1-2 0-16,3 1 0 0,-2 1 2672 0,2-1 496 16,2-2 96-16,1 3 32 0,-1 3-1440 0,3-1-272 15,3 2-64-15,2 4-16 0,3 1-304 0,3 5-64 16,6 2-16-16,-1 5 0 0,1 4-400 0,0 6-80 15,-5 4 0-15,-1 5-16 0,-5 4-112 0,-2 2-32 16,-4 5 0-16,-3 3 0 0,-2 6-160 0,-3 2-48 0,-5 7 0 0,-2 1 0 16,-8 2 96-16,0 2 16 0,-2 1 0 0,-3-3 0 15,-4-2-32-15,-1-2 0 0,-1-3 0 0,-4-6 0 16,-7 2 208-16,2-7 32 0,-4-6 16 0,-2-5 0 16,-3 0-336-16,2-6-64 0,2-1-16 0</inkml:trace>
  <inkml:trace contextRef="#ctx0" brushRef="#br0" timeOffset="100419.84">28732 13219 17103 0,'0'0'752'0,"0"0"160"0,-5-9-720 16,5 9-192-16,-8-7 0 0,-1 3 0 0,2 3 1088 0,-4 0 176 0,-2 2 32 0,2 2 16 16,-6 4-416-16,1 4-64 0,-2 1-32 0,-1 0 0 15,-3 4-96-15,1 3 0 0,0 2-16 0,2 3 0 16,1-3 176-16,3 2 32 0,2-1 16 0,3 1 0 16,1-5-400-16,3-2-96 15,1 1-16-15,4-5 0 0,1 0-160 0,3-1-48 16,2-4 0-16,1-1 0 0,4 1-48 0,1-4-16 0,1-3 0 0,2-3 0 15,1-3-128-15,3 0 128 0,1-2-128 0,2-1 128 16,1 0-544-16,0-2-112 0,-1-1-32 0,1 4-8976 16,-1-4-1792-16</inkml:trace>
  <inkml:trace contextRef="#ctx0" brushRef="#br0" timeOffset="100579.45">28763 13441 26719 0,'-3'10'2368'0,"1"4"-1888"15,-1-1-480-15,1 7 0 0,2 3 1200 0,-1 1 144 16,-2 3 16-16,0-4 16 0,0 2-192 0,-2 2-32 16,-3-6-16-16,2 0 0 0,-1-1-528 0,1 2-96 15,0-3-32-15,-1-3 0 0,2-3-480 0,1 0-240 16,3-3 32-16,1-10-10784 16,0 0-2144-16</inkml:trace>
  <inkml:trace contextRef="#ctx0" brushRef="#br0" timeOffset="101161.47">31060 12944 10127 0,'0'0'896'0,"-10"1"-704"15,1-1-192-15,-1 3 0 0,-2-1 2336 0,-2 6 432 0,-2 2 96 0,-5 3 16 16,-3-2-1552-16,-2 3-304 16,-1 3-64-16,-2 2-16 0,-2-1-352 0,2 1-64 0,0 0-16 0,1 6 0 15,0-1-144-15,4-2-48 0,3-3 0 0,5 1 0 16,2-1-16-16,2-1-16 15,3-3 0-15,4-1 0 0,3-1-288 0,2-3 128 0,2 0-128 0,-2-10 0 16,9 8-192-16,1-2-128 0,2-2-48 0,2-4-7744 16,0-2-1552-16</inkml:trace>
  <inkml:trace contextRef="#ctx0" brushRef="#br0" timeOffset="101437.38">30843 13254 11967 0,'0'0'1072'0,"0"0"-864"16,0 0-208-16,0 0 0 0,10 3 2624 0,-10-3 464 15,10 3 112-15,0 1 0 0,-10-4-1408 0,13 5-272 16,-2-2-64-16,-1 2-16 0,1 3-80 0,-1-1-16 16,0 6 0-16,-2-4 0 0,-5 2-464 0,0-1-112 15,-3 2 0-15,0 2-16 0,-3 0-224 0,2-3-32 16,-1 1-16-16,0-1 0 0,2-11-96 0,0 10-32 15,0-1 0-15,0-9 0 0,0 0-80 0,8 7-16 16,-8-7 0-16,13 5 0 0,-2 0-96 0,2-1-32 16,-1-6 0-16,2 1 0 0,2 0-368 0,-1-2-80 15,-1 1 0-15,-1-2-11520 16,-2 1-2304-16</inkml:trace>
  <inkml:trace contextRef="#ctx0" brushRef="#br0" timeOffset="102239.76">29200 13126 1839 0,'0'0'160'0,"0"0"-160"16,0 0 0-16,0 0 0 0,-6-5 3776 0,6 5 704 16,-8-4 160-16,-1 4 32 0,9 0-2688 0,-11 4-544 15,0 2-96-15,-1-1-32 0,-1 4-416 0,2 1-96 16,-3 4-16-16,0 1 0 0,0 1-160 0,0 1-48 15,0 1 0-15,1 3 0 0,1-1 64 0,1-1 0 16,3 1 0-16,1 2 0 0,1-3-224 0,3 0-32 16,1-2-16-16,4-3 0 0,0 0-144 0,-2-14-32 15,8 12 0-15,4-5 0 0,1-2-192 0,-1 0 144 16,1-4-144-16,2-2 128 0,3-3-304 0,0 0-64 0,0-2-16 16,-1-3 0-1,1 3-640-15,0-5-144 0,0 2-32 0,-2-2 0 16,1 2-1456-16,-4-2-288 0</inkml:trace>
  <inkml:trace contextRef="#ctx0" brushRef="#br0" timeOffset="102754.95">29447 13150 13823 0,'0'0'1216'0,"0"0"-960"0,-8-3-256 0,8 3 0 0,-10 2 2352 0,0 3 416 15,0 1 96-15,0 2 16 0,-2 3-1664 0,-2-1-336 16,-2 4-64-16,0 3-16 0,2-1-272 0,2 1-48 15,-1 1-16-15,5-3 0 0,3-1-80 0,3-1-32 16,2-1 0-16,2-3 0 0,-2-9 0 0,9 10 0 16,3-5 0-16,0-1 0 0,2-1 128 0,0-6 32 15,2-1 0-15,-1-1 0 0,-1 0 64 0,0-5 0 16,-2-3 16-16,1 2 0 0,-1-3-368 0,-2 3-80 16,-3-1-16-16,-2-1 0 0,-1 2 16 0,-1 2 0 15,-3 9 0-15,-3-14 0 0,1 0-144 0,-3 4 0 16,-2 0 0-16,1 3 0 0,1-4 0 0,0 5 0 15,0-2 0-15,5 8 0 0,0 0-176 0,0 0-16 16,0 0 0-16,5-6 0 0,-5 6 0 0,14-4 0 16,2-3 0-16,-2 2 0 0,2 0 192 0,-1 0-192 15,0-1 192-15,0 3-192 0,2 1 192 0,-3 2 0 16,2-2 0-16,0 1 0 0,-2 5 0 0,-2 1 0 16,-3 3 0-16,-1-1 0 0,-2 6 0 0,-1 0 0 15,-2-2 0-15,-3 3 0 0,-3 1 128 0,-1-1 16 16,1-1 0-16,-5 1 0 0,-1 0 96 0,0 1 16 0,0-3 0 0,0-1 0 15,-1 1-16-15,1-5 0 0,2 0 0 0,7-7 0 16,-10 6-48-16,10-6 0 0,-8 4 0 0,8-4 0 16,0 0-192-16,0 0 176 0,0 0-176 0,0 0 160 15,-4-7-160-15,4 7 0 0,-2-10 0 0,-1 3 0 16,3-3-192-16,0 10-80 0,-4-6-16 0,0-1 0 16,-1 0-112-16,5 7-32 15,-9-5 0-15,2-1 0 0,-1 1-304 0,2 1-64 0,6 4-16 0,-9 0 0 16,9 0-352-16,-8-4-80 0,8 4-16 0,0 0-7536 15,0 0-1504-15</inkml:trace>
  <inkml:trace contextRef="#ctx0" brushRef="#br0" timeOffset="103639.87">31324 12926 16527 0,'0'0'720'0,"0"0"176"0,0 0-720 0,0 0-176 0,5-9 0 0,-5 9 0 16,0 0 1040-16,0 0 176 0,0 0 48 0,-6-6 0 0,-3-3-80 16,-1 5-16-16,-3 3 0 0,-2 1 0 15,1 0-272-15,-2 4-48 0,-1 3-16 0,-1 1 0 16,-1 2-192-16,1 0-64 0,2 4 0 0,2-1 0 0,1-2-272 0,3 3-64 15,2 0-16-15,5-2 0 0,1-2-80 0,4 1-16 16,1-3 0-16,2 1 0 0,-5-9 64 0,12 5 0 16,-1-2 0-16,1 0 0 0,0 0 64 0,1 1 32 15,-1-2 0-15,-1 2 0 0,0 3-96 0,-3 3 0 16,-3-1-16-16,-2 1 0 0,-1-1 144 0,-2 2 16 16,0 4 16-16,-4-2 0 0,-4-4 0 0,-1 4 0 15,-2-1 0-15,1-1 0 0,-4 0-224 0,2-2-128 16,0 2 160-16,1-3-160 15,-2 1-832-15,4-5-272 0,-1-3-48 0,10-1-9056 16,0 0-1808-16</inkml:trace>
  <inkml:trace contextRef="#ctx0" brushRef="#br0" timeOffset="103831.27">31561 12933 19343 0,'0'0'848'0,"0"0"192"0,0 0-832 0,-5 8-208 0,0 5 0 0,-2 1 0 16,-2 0 1568-16,-1 3 272 0,0 3 48 0,-1-1 16 16,-5-1-880-16,0 0-192 0,-3-3-16 0,1-1-16 15,1 6-208-15,2-5-32 0,2-1-16 0,3-1 0 16,4-4-544-16,2 0 0 0,3-1-192 0,2 0-8960 16,-1-8-1776-16</inkml:trace>
  <inkml:trace contextRef="#ctx0" brushRef="#br0" timeOffset="104156.24">31600 13076 17439 0,'0'0'768'0,"-10"9"176"0,-1 1-752 0,-1 2-192 15,1-6 0-15,-1 4 0 0,3-1 1440 0,0 0 256 16,9-9 48-16,0 0 16 0,-5 6-64 0,5-6-16 15,0 0 0-15,0 0 0 0,0 0-528 0,12-3-128 16,-1-5 0-16,2 2-16 0,-3 0-448 0,2-4-96 16,-2 3-16-16,-1-2 0 0,-9 9-256 0,12-4-64 15,-3-1-128-15,-1 4 192 0,-8 1 16 0,10 3 0 16,-2 1 0-16,1 4 0 0,-4 2-208 0,1 4 128 16,0 1-128-16,-2-3 0 0,1-1 128 0,-5-11-128 15,9 12 0-15,-3-6 0 0,-6-6 128 0,14 4-128 16,2-7 0-16,-2 2 144 0,0-3-144 0,1-4 0 15,-1-2-160-15,1-4 160 16,-1-2-832-16,0 2-64 0,-1 0 0 0,-3 0-16 16,-1-4-2240-16,-3-1-448 0</inkml:trace>
  <inkml:trace contextRef="#ctx0" brushRef="#br0" timeOffset="105022.4">30227 12831 14735 0,'0'0'1312'0,"0"0"-1056"0,0 0-256 0,0 0 0 16,0 0 2368-16,0 0 400 0,0 0 96 0,0 0 16 15,0 0-960-15,-1 15-176 0,0 3-32 0,-3 3-16 16,0 6-528-16,0 2-96 0,1 8-32 0,-1 1 0 16,0 1-192-16,-1 0-32 0,-2 3-16 0,2 1 0 15,2-2-128-15,-1-1-32 0,-1-4 0 0,0-3 0 0,3-1-448 0,1-7-192 16,0 2 176-16,1-7-176 31,2-3-240-31,2-3-144 0,0-3-16 0,1-2-16 0,-5-9-2000 0,10 0-400 0,0-4-64 0</inkml:trace>
  <inkml:trace contextRef="#ctx0" brushRef="#br0" timeOffset="105186.83">30080 13163 19343 0,'0'0'848'0,"0"0"192"0,0 0-832 0,0 0-208 15,0 0 0-15,0 0 0 0,4-11 3648 0,2 5 704 16,4-3 128-16,4 3 16 0,4 1-3152 0,5-4-640 16,2 1-128-16,5-1-32 0,3 3-208 0,2 3-32 15,2 0-16-15,2-1 0 16,3 1-1856-16,-2 1-368 0,-1 0-80 0</inkml:trace>
  <inkml:trace contextRef="#ctx0" brushRef="#br0" timeOffset="105859.86">29785 13274 15663 0,'0'0'1392'16,"-8"8"-1120"-16,1 0-272 0,0-1 0 0,2 1 1584 0,5-8 256 15,-9 6 48-15,9-6 16 0,0 0-320 0,0 0-64 16,0 0-16-16,0 0 0 0,5-7-512 0,3-6-96 15,4-1-32-15,2-3 0 0,3 0-288 0,4-2-48 0,2-4-16 0,-3 1 0 16,-1-3-272-16,-1 2-64 0,-2-1-16 0,1-3 0 16,-3 0 80-16,-2-2 16 0,0 4 0 0,-3-2 0 15,-3 2-16-15,-1 2 0 0,-1 5 0 0,-1 5 0 16,-3 0-48-16,0 13 0 0,-3-2 0 0,3 2 0 16,-10 6-192-16,-2 8 0 0,0 4 128 0,-2 4-128 15,1 6 0-15,-1 1 0 0,0 4 0 0,0-1 0 16,1-1 0-16,5-4 0 0,1 2-128 0,1-6 128 15,1-2 0-15,2-5 0 0,6-3 0 0,2-2 0 0,1-6 400 0,3 0 48 16,2-3 0-16,3-4 0 0,2-1 128 0,2-1 16 16,1-6 16-16,1 1 0 0,-1-5-240 15,0 1-48-15,-1 3-16 0,0-3 0 0,-2-1-304 0,-1 4 160 16,1 0-160-16,-1 9 128 0,-1 1-128 0,1 5 0 16,-1 6 0-16,0 3 0 15,-1 5-496-15,0 3-16 0,-3 4-16 0,-1 2-11296 16,-3-3-2256-16</inkml:trace>
  <inkml:trace contextRef="#ctx0" brushRef="#br0" timeOffset="106334.44">31805 13254 17503 0,'0'0'768'0,"0"0"176"0,-1-10-752 0,-1 2-192 16,2-2 0-16,2 3 0 0,0-5 1056 0,1 3 176 15,-1-2 48-15,3 1 0 0,0-2-368 0,0 3-64 16,-1 2-16-16,-4 7 0 0,9-8-368 0,-9 8-80 16,0 0 0-16,9 0-16 0,-9 0-176 0,11 8-16 0,-4 7-16 15,2 1 0-15,-3 2-160 0,-1 3 0 0,-1-1 0 0,0 4 0 32,0 3-1056-32,-1-4-288 0,0-3-64 0,-1 0-16 0</inkml:trace>
  <inkml:trace contextRef="#ctx0" brushRef="#br1" timeOffset="125921.46">18588 1971 6447 0,'-5'-14'576'0,"5"14"-576"0,-2-12 0 0,0 5 0 16,-2-3 1104-16,0 2 112 0,0 3 32 0,1-3 0 15,3 8-448-15,-7-5-96 0,7 5 0 0,-6-7-16 16,6 7-144-16,-5-7-32 0,5 7 0 0,0 0 0 15,-2-7 32-15,2 7 0 0,3-12 0 0,3 5 0 16,5-2-224-16,0 4-32 0,2-1-16 0,2 0 0 16,3 1-144-16,2 1-128 0,2 2 144 0,3 2-144 15,2 1 240-15,5 1-48 0,3 1-16 0,3 1 0 16,0 0 112-16,3 2 32 0,0-2 0 0,1 0 0 16,0 1 80-16,3 2 32 0,4 0 0 0,4 2 0 15,4-4 112-15,6 1 32 0,3 2 0 0,-1-5 0 0,-4 1-128 0,2 1 0 16,3 2-16-16,4-3 0 0,3 2-80 0,2 1-16 15,1-3 0-15,-1 1 0 0,-1 2-208 0,-1-1-128 16,2 2 128-16,7 1-128 0,5-2 0 0,-4 1 144 16,-4-4-144-16,1 1 0 0,-1 0 192 0,6-1-192 15,5-2 192-15,-2-1-192 0,-2 2 0 0,1 0 0 16,-1-3 0-16,6 0 0 0,3 2 0 0,-2 1 0 16,-4-3 0-16,1 1 0 0,3 0 0 0,1 2 0 15,1-2 0-15,-2-1 0 0,-5 0 0 0,4 0 0 16,2 0 0-16,1 0 0 0,-3 0 0 0,-1 0 0 15,-5 0 0-15,3-1 0 0,3-1 0 0,-1 2 0 16,-1-1 0-16,-2 0 0 0,-2-3 0 0,3 3 0 16,2 0 0-16,0 1 0 0,3-2 128 0,-6 1-128 0,-3 2 0 0,3-1 0 15,3-1 0-15,1 1 0 0,-4-1 0 0,-2-1 0 16,-3 1 0-16,2 1 0 0,3 0 0 0,0 0 0 16,-1 0 128-16,-4 0-128 0,-3 1 0 0,2-1 0 15,1 0 0-15,3 2 0 0,-2-2 0 0,-4 1 0 16,-2 0 0-16,-2-1 0 0,0 0 0 0,6 2 0 15,3-1 0-15,-5 0 0 0,-8 2 0 0,1-2 0 16,-1-1 0-16,2 1 0 0,2 2 0 0,1-2 0 16,-1 3 0-16,-1-2 0 0,-4 1 0 0,-1 1 0 15,0-3 0-15,2 0 0 0,3 2 0 0,-1-3 0 16,-8 0 0-16,-1 0 0 0,-3 0 128 0,1-1-128 16,0-2 0-16,2 0 0 0,2-2 0 0,1 0 0 15,-5 0 0-15,0-1 0 0,-4 1 0 0,1 0 0 0,-2-4 128 16,3 2-128-16,2 2 0 0,-1-4 0 0,-1 3 0 0,-4-3 0 15,-5 3 0-15,0-3 0 0,-2 0 128 0,0 0-128 16,-2 2 0-16,4 1 0 0,3 0 0 0,1 1 0 16,1 1 0-16,-6-3 0 0,-7-1 0 0,-1 2 0 15,1-3 128-15,-2 4-128 0,-2-2 0 0,1 1 0 16,0 1 0-16,1 4 0 0,-1-3 0 0,1-1 0 16,-3 0 0-16,0 2 0 0,-3-1 0 0,-2-1 0 15,-7-1 0-15,1 2 0 0,-3 0 0 0,-1 0 0 16,-1 2 0-16,-3-1 0 0,-1 1 0 0,-1 0 0 15,0 2 0-15,-3-1 0 0,-2 0 0 0,-2 1 0 16,0 1 0-16,-11-1 0 0,10 0 0 0,-10 0 128 16,0 0-128-16,0 0 0 0,0 0 160 0,0 0-160 15,7 3 128-15,-7-3-128 0,0 0 0 0,0 0 128 0,0 0-128 0,0 0 0 16,0 0 0-16,0 0 0 0,0 0 128 0,-11 2-128 16,1-1 0-16,-2-1 0 0,0-1 0 0,-1 1 128 15,-4 0-128-15,2 1 0 0,-3 2 0 0,-2-2 0 16,-3 2 0-16,-1-1 0 0,-3 2 0 0,-3-3 0 15,-3 2 0-15,-7-3 0 0,-7 0 0 0,0-1 0 16,-1-1 0-16,-3 2 0 0,-4 2 0 0,-1 2 0 16,1 2 0-16,-5-1 0 0,-9-2 0 0,-3-1 0 15,-5-2 0-15,2 3 0 0,0 2 0 0,-2 0 0 16,-4-1 0-16,-3-1 0 0,-5-3 0 0,-2 4 0 16,1 0 128-16,-3-1-128 0,-3-1 0 0,-3 1 128 15,-4-2-128-15,1 3 0 0,3 2 0 0,-7-3 128 16,-6-2-128-16,1 0 0 0,1 2 0 0,-3-1 0 0,-6 3 0 0,0-2 0 15,4-2 0-15,-1 3 0 0,0 0 0 0,-4-2 0 16,-2-2 0-16,1 3 0 0,3 1 0 0,-6-3 0 16,-3 0 0-16,3 2 0 0,2-1 0 0,-2 1 0 15,-5 1 0-15,4-2 0 0,6 1 0 0,-5-2 0 16,-4-1 0-16,1 3 0 0,10-1 0 0,-6 2 0 16,-7 0 0-16,4 0 0 0,8-2 0 0,-5 2 0 15,-6-3 0-15,6 2 0 0,6 1 0 0,-1-2 0 16,-5-1 0-16,2 1 0 0,3-4 0 0,1 2 0 15,-2 0 0-15,1 0 0 0,0-1 0 0,1 1 0 16,0 1 0-16,1-1 0 0,2-1 0 0,3 1 0 16,5 0 0-16,-2-1 0 0,-6 0 0 0,6-1 0 0,5-2 0 15,3 2 0-15,3-1 0 0,1 1 0 0,-2-2 0 0,3-2 0 16,4 2 0-16,4 0 128 0,0 1-128 0,1 0 0 16,-2-5 0-16,3 3 0 0,2-3 0 0,3 5 0 15,1 0 0-15,-1 0 0 0,-2 1 128 0,2-4-128 16,6-1 0-16,3 3 0 0,1 3 0 0,2 0 0 15,-1 0 0-15,-1-1 0 0,-2-2 144 0,8 1-144 16,1-2 144-16,7 2-144 0,3 1 192 0,3 0-192 16,3 0 128-16,0 2-128 0,-1 2 0 0,1-2 0 15,0-4 0-15,5 2 0 0,4-1 0 0,2 2 0 16,3 0 0-16,3 1 0 0,2 0 0 0,1-1 0 16,-1 2 144-16,4 1-144 0,2 0 0 0,3 0 144 15,0 1-144-15,3 1 0 0,-1-3-160 0,7 0 160 16,1 2 0-16,9-3 0 0,-9 1-128 0,9-1 128 0,0 0 0 0,0 0-176 15,0 0 176-15,0 0-160 0,0 0 16 16,14 5 0-16,3-1 0 0,2 1 0 0,1-3 144 0,4-2 0 16,4 2-144-16,3-2 144 0,3 0 0 0,5 2 0 15,2 1 0-15,6-1 0 0,7 0-144 0,4 0 144 16,1-4 0-16,0 2 0 0,1 0 0 0,4 0 0 16,3 0 0-16,5 2 0 0,7-1 0 0,5 1 0 15,-4-4 0-15,2 2 0 0,0 0 0 0,8-1 0 16,8-3 0-16,-1 2 0 0,-3-1 0 0,3 2 0 15,2 1 128-15,2-1-128 0,4-1 0 0,-2 0 0 16,-3-1 0-16,8-1 0 0,5 3 0 0,-1 0 0 16,-3-2 0-16,1 2 0 0,4 1 0 0,2-2 0 15,-4-2 0-15,2-1 0 0,0 3 0 0,3-1 0 0,2-2 0 16,0 1 0-16,1 0 0 0,2 3 0 0,3-3 0 16,-1 0 0-16,-5 1 0 0,6 1 0 0,2-2 0 0,-4 0 0 15,-7 0 0-15,3 3 0 0,6 2 0 0,-4-2 0 16,-7-4 0-16,4 1 0 0,3 7 0 0,-3-6 0 15,-3-1 0-15,0 2 0 0,2 2 0 0,-2-3 0 16,-3 0 192-16,-3 0-48 0,-2 4-16 0,3-2 0 16,6-3-128-16,-7-1 0 0,-5 1 144 0,2 2-144 15,4 1 144-15,-3-3-144 0,-4-3 192 0,-1 5-192 16,-3-2 128-16,5 1-128 0,6 0 0 0,-7-1 0 16,-8-1 0-16,3 0 0 0,1 2 128 0,3 1-128 15,-3-2 0-15,-1 1 0 0,-4-1 0 0,4-1 0 16,1 3 0-16,-1-2 0 0,-6-2 0 0,-1 1 0 15,-4 5 0-15,4 0 0 0,0 0 0 0,-2-2 0 0,-2-2 0 0,-2 2 0 16,-3 1 0-16,2-1 0 0,3 1 0 16,-5 0 0-16,-2 0 0 0,-5-1 0 0,-1-2 0 0,-3 3 0 15,0 1 0-15,3 0 0 0,1 1 0 0,-2-1 0 16,-9-2 0-16,-1-1 0 0,-4 2 0 0,0 1 0 16,-2 3 0-16,2-1 0 0,-1-1 128 0,1-1-128 15,-3-2 0-15,-6 1 0 0,-4-1 0 0,-3 1 0 16,-1 0 0-16,-1 1 0 0,-2 0 0 0,-1-1 0 15,-6-1 0-15,0 2 0 0,1 2 0 0,-6-1 0 16,-1 0 0-16,-4 2 0 0,-5-2 0 0,-3 1 0 16,-4 2 0-16,-10-4 0 0,0 0 0 0,0 0-176 15,0 0 176-15,0 0-160 0,-8 7 160 0,-3-4 0 16,-3 1 0-16,-7 1 0 0,0 0 0 0,-3-2-128 0,-1 1 128 0,-4-2-128 16,-1 1 128-16,-2-1 0 0,-4 2 0 15,0-1 0-15,-4 3 0 0,-3 0 0 0,-5-2 0 0,-5 1-128 16,-2-2 128-16,-3-1 0 0,1-5 0 0,-4 4 0 15,0 5 0-15,-2-1-128 0,-5 2 128 0,-2-2 0 16,-7-5 0-16,-3 0 0 0,2 0 0 0,2 4 0 16,0-2 0-16,-7 1 0 0,-7-3 0 0,-1-2 0 15,2 0 0-15,0 2 0 0,1 2 0 0,-7 0 0 16,-5-4 0-16,1 1 0 0,1 0 0 0,-2 1 0 16,-3 2 0-16,-4-2 128 0,-2-2-128 0,0 1 0 15,1 2 0-15,-2-1 144 0,-10-1-144 0,7-1 0 16,1 4 128-16,-2-2-128 0,-9-2 0 0,4 1 0 15,5 0 0-15,-4 0 0 0,-3-1 0 0,0 0 0 0,2-1 0 16,1 3 160-16,-1 5-160 0,-1-7 128 0,-4-3-128 0,4 2 0 16,3 6 0-16,-4-5 0 0,-6 0 0 0,3-1 0 15,2 6 0-15,-2-3 0 0,-4-3 0 0,-1 2 0 16,6 2 0-16,-4 1 0 0,-4-4 128 0,4 5-128 16,3 1 128-16,-1-3-128 0,-6-4 0 0,4 2 0 15,3 4 0-15,-2-2 0 0,-3-2 0 0,3 2 0 16,4 1 0-16,-1 0 0 0,-5-2 0 0,9 0 0 15,1-2 0-15,2 6 0 0,-1 0 0 0,4-3 0 16,2-3 0-16,3 2 0 0,2 2 0 0,1-2 0 16,-4-3 128-16,7-1-128 0,2 2 0 0,2 2 0 15,0 2 0-15,2-4 0 0,-1-4 0 0,5 4 0 16,3-1 0-16,0 3 128 0,-1 0-128 0,4-3 0 0,2-2 0 0,5 3 0 16,4-1 0-16,1 2 0 0,1 2 0 0,0-2 0 15,2 0 0-15,2-3 0 0,6-1 0 0,2 2 0 16,2 1 0-16,6 1 0 0,2-1 0 0,0 2 0 15,-1-1 0-15,1 0 0 0,6-3 0 0,3-1 0 16,3 2 0-16,5 1-144 0,4 0 144 0,3 0-208 16,4-2 16-16,4-1 16 0,2 1 0 0,5 3 0 15,0 0 176-15,3 1-208 0,9 0 80 0,0 0 128 16,0 0-272-16,0 0 64 0,0 0 16 0,0 0 0 16,0 0-80-16,13 1-16 0,2 1 0 0,2 1 0 15,1 0 288-15,2 0-192 0,3 0 192 0,4 1-160 16,7 2 160-16,3 2 0 0,2-4 0 0,3-1 0 15,5 0 0-15,1-2 0 0,1-2 0 0,3 5 128 16,3-1-128-16,6 3 176 0,3 4-176 0,5-5 192 0,3-4-192 0,1 0 0 16,-1-2 144-16,5 4-144 0,1 2 0 0,9 1 128 15,3-3-128-15,2-3 0 0,-2 0 0 0,4 1 0 16,1 3 0-16,4-2 128 0,4-3-128 0,0 1 0 16,2 3 0-16,5 2 0 0,6-2 0 0,-2-1 0 15,-2-4 0-15,3 4 128 0,4 1-128 0,1 0 0 16,-2-6 0-16,1 6 0 0,3 5 0 0,0-6 0 15,0-2 0-15,3 1 0 0,1 5 0 0,-2-4 0 16,0-3 0-16,1 5 0 0,4 2 0 0,-2-3 0 16,-3-1 0-16,1 1 0 0,0 2 0 0,0-3 0 15,0-3 0-15,1 4 0 0,-2 0 0 0,2 2 0 16,3-1 0-16,-1-1 0 0,-6 1 0 0,5-3 128 16,4 0-128-16,-5 2 0 0,-5-1 0 0,3 3 0 15,6-2 0-15,-5-1 0 0,-6-2 0 0,3 0 0 0,6 2 0 0,-6-1 128 16,-7 0-128-16,2 3 0 0,5-3 0 0,-5 3 0 15,-7-4 0-15,2 1 0 0,1 2 0 0,2-1 128 16,-2-3-128-16,-3 2 0 0,-2 2 0 0,4 0 0 16,4-1 0-16,-5 2 0 0,-10-3 0 0,2 2 0 15,3-2 0-15,-3 0 0 0,1-2 0 0,-4 1 0 16,-6 0 0-16,3 3 0 0,0-1 0 0,-2-2 0 16,-3-4 0-16,-5 3 144 0,-3 1-144 0,3 1 0 15,2-1 192-15,-3 2-192 0,-5-2 192 0,-4 0-192 16,-4 0 192-16,0 1-192 0,-2 1 192 0,0 2-192 15,0 1 128-15,-3-1-128 0,-5-3 0 0,-3 2 0 0,-3-1 128 16,-3 1-128-16,-5 2 0 0,1-1 0 16,1-3 0-16,-6 2 0 0,-3-1 0 0,-4 1 0 0,-3-1 0 15,-6-2-144-15,-5 0 144 0,-5 2-192 0,-5 1 192 16,-1-1-160-16,-13-2 160 0,0 0-160 0,0 0 160 0,0 0-192 16,0 0 192-16,-12 7-192 0,-4 1 192 0,-6-4 0 15,-7 0 0-15,-4-1 0 0,-5 1 0 0,-4-1 0 16,-4-2 0-16,-3 0 0 0,-5-1 128 0,0 1-128 15,-2-1 128-15,-9 0-128 0,-5 0 128 0,-6 2-128 16,-2-2 160-16,1 0-160 0,-2 0 0 0,-6-2 128 16,-4 1-128-16,-5 1 0 0,-6-1 0 0,5 1 0 15,1-3 128-15,-6 2-128 0,-6-3 0 0,-1 2 0 16,2-3 0-16,-3 2 0 0,-5-1 0 0,-2-2 0 16,2 1 0-16,0 1 0 0,1 0 0 0,-5-3 0 0,-6 2 0 15,1-1 0-15,2 3 0 0,-3-2 0 0,-5-3 0 0,4 0 0 16,5 6 0-16,-7-2 0 0,-7-1 0 0,3-1 0 15,5 2 0-15,-6 1 0 0,-7-2 0 0,4 0 0 16,5 1 0-16,-5 0 0 0,-3 1 0 0,2-1 0 16,6 1 0-16,-6-2 0 0,-5 1 0 0,1 1 0 15,5 1 160-15,-2-3-160 0,-4-1 160 0,3 5-160 16,4 2 0-16,0-2 128 0,-3-7-128 0,2 5 0 16,5 3 0-16,-6-2 144 0,0-3-144 0,2 1 128 15,3 5-128-15,-2-3 0 0,-1-7 0 0,0 6 0 16,1 3 0-16,2-1 0 0,2-4 0 0,2 1 0 15,2 4 0-15,-1-1 0 0,1-3 0 0,3 3 0 16,3-1 0-16,-1 1 0 0,-3-3 0 0,5 1 0 0,6 1 0 16,-3 1 0-16,0 1 0 0,3-1 0 0,3-3 0 0,5 4 0 15,3 2 128-15,0 1-128 16,-1-4 0-16,6-1 0 0,6 0 0 0,4 2 0 0,2 4 0 0,2-3 0 16,1-2 0-16,6-2 0 0,8 1 0 0,5 0 0 15,2 1 0-15,7 1 128 0,5 3-128 0,1-3 0 16,1 1 0-16,3-1 0 0,6 0 0 0,6 0 0 15,3-1-144-15,4 1 144 0,4-3-144 0,5 2 144 16,3 1 0-16,11 0-144 0,0 0 144 0,0 0-128 16,0 0 128-16,0 0-128 0,0 0-128 0,16 1 0 15,3 0-16-15,5 1 0 0,2-1 64 0,3-1 16 16,5-1 0-16,3 1 0 0,1-3 192 0,3 2 0 16,3 1-160-16,3 0 160 0,2 2 0 0,3 0-144 15,4 1 144-15,6 1 0 0,5 1-144 0,-2-2 144 0,-2-3 0 0,1 1-144 16,2 0 144-16,7 4 0 0,3 2 0 0,3-5 0 15,1-3 0-15,0 1 0 0,2 3 0 0,3 0 0 16,4 4 0-16,2-2 0 0,1-5 0 0,1 2 0 16,-2 2 0-16,8 3 0 0,7-1 192 0,-2-3-64 15,-2-2-128-15,1-1 0 0,3 5 0 0,2-3 0 16,0 0 0-16,4 2 0 0,-1-2 0 0,5 1 0 16,4-1 0-16,0 1 0 0,-2-3 0 0,7 1 0 15,4 0 0-15,-3 0 0 0,-5 3 0 0,8-1 0 16,6-2 0-16,-4 0 0 0,-9-1 0 0,7 0 0 15,5 2 0-15,0-1 0 0,-8-1 0 0,6 1 0 16,6 0 0-16,-2 1 0 0,-9-2 0 0,8 2 128 16,5 2-128-16,-5-1 0 0,-6-1 0 0,6-1 0 15,5 2 0-15,-3-2 0 0,-3 1 0 0,3-1 0 0,3 0 0 0,-3 3 0 16,-3-3 0-16,0-1 0 0,2-1 0 0,-5 1 128 16,-5 0-128-16,3-3 0 0,4 2 0 0,-5 0 0 15,-3 0 0-15,1-1 0 0,2 0 0 0,-5-1 0 16,-6 2 0-16,4-2 128 0,4 2-128 0,-5-1 0 15,-8 0 0-15,3 2 0 0,0 0 0 0,-1 0 0 16,-6-1 0-16,-3 1 0 0,-2 0 0 0,3-1 0 16,0-2 0-16,-4 1 128 0,-9 0-128 0,-2 2 0 15,1-1 128-15,-1 0-128 0,1-4 128 0,-8 1-128 16,-9-1 128-16,0 4-128 0,-3-2 224 0,1 1-32 16,-1-2 0-16,-3 1 0 0,-6-2 48 0,-2 0 0 0,-5-4 0 15,-2 5 0-15,-2 4-112 0,-4 3 0 16,-2-1-128-16,-2 0 192 0,0-4-192 0,-5 1 128 0,-2 0-128 0,-4 1 0 15,-3-3 0-15,-4 2 0 0,-5 0 0 0,-4-1 0 16,-4 0-192-16,-2 1-96 0,-11 1-16 0,0 0 0 31,0 0-1296-31,0 0-256 0,0 0-48 0</inkml:trace>
  <inkml:trace contextRef="#ctx0" brushRef="#br1" timeOffset="133178.17">27057 10506 7359 0,'0'0'320'0,"-7"-2"80"0,7 2-400 0,-12-2 0 0,3 1 0 0,-1-3 0 0,1-1 1264 0,0 1 160 15,9 4 48-15,0 0 0 0,-9-5-896 0,4 0-192 16,-2-3-16-16,0 2-16 0,1-4 96 0,0 4 0 15,0-1 16-15,3 0 0 0,-5 2 32 0,8 5 0 16,-6-9 0-16,6 9 0 0,-7-8 16 0,7 8 0 16,0 0 0-16,0 0 0 0,-9-5 64 0,9 5 0 15,0 0 16-15,0 0 0 0,0 0 112 0,0 0 32 16,0 0 0-16,0 0 0 0,0 0-272 0,0 0-48 16,0 0-16-16,0 0 0 0,0 0 0 0,9 5 0 0,1-1 0 15,2 3 0-15,-1-3-64 0,3 0-16 0,2 1 0 0,1 1 0 16,1 0-48-16,3 0-16 0,0 3 0 0,3-4 0 15,2 6 64-15,-1-3 16 0,2 3 0 0,-2-3 0 16,-2 1-80-16,1-3 0 0,2 2-16 0,-1 1 0 16,1 0-16-16,2 1 0 0,-2 1 0 0,0-4 0 15,-2-5-48-15,0 3-16 0,4 2 0 0,0-2 0 16,0 1 80-16,1 2 16 0,3-3 0 0,0 0 0 16,2 0 16-16,0-1 16 0,-2 0 0 0,1 1 0 15,-1 1-48-15,0-3-16 0,-3-1 0 0,0 3 0 16,-1 3-64-16,0-2-16 0,1 2 0 0,-1-2 0 15,-2 1-144-15,0 1 160 0,1 0-160 0,1 0 160 16,1-3-160-16,2 0 128 0,-1 1-128 0,2-1 128 16,-1 0-128-16,2 0 160 0,1 1-160 0,-2-3 160 15,-2 1-160-15,3 0 160 0,-2 1-160 0,2-1 160 16,1-3-160-16,2 2 160 0,1-2-160 0,2 0 160 16,4-1-160-16,0 2 160 0,2 0-160 0,-1 2 160 0,1 0-32 0,-2-2 0 15,-1 2 0-15,0 1 0 0,1 1 0 0,-1-3 0 16,0 2 0-16,1 1 0 0,3 0-128 0,1-3 0 15,-1 1 144-15,-2 3-144 0,3-4 0 0,-2 0 0 16,-6 1 0-16,3 0 128 0,1-1-128 0,-2 1 0 16,1 0 0-16,-1 0 128 0,3-2-128 0,1 2 0 15,1-1 0-15,-2-1 0 0,3-1 0 0,-1 1 0 16,-4-2 0-16,1 0 0 0,1 1 0 0,1 2 0 16,-3-1 0-16,2 2 128 0,3 0-128 0,2-2 0 15,-4 2 0-15,1 0 0 0,0 0 0 0,-2-2 0 0,-3 1 0 0,1-2 0 16,1 3 0-16,-1 0 0 0,0 1 0 0,4-1 0 15,-3-1 0-15,3 1 0 0,0 1 0 0,-4-1 0 16,1-1 0-16,-5 0 128 0,1 1-128 0,0 0 0 16,-3-4 0-16,1-1 144 0,0-2-144 0,1 3 0 15,-1 0 0-15,1 0 0 0,0-2 0 0,1 2 0 16,-1 2 0-16,0-2 0 0,-1-1 0 0,-3-2 0 16,-2 0 0-16,-2 0 0 0,1-1 0 0,-1 0 0 15,1 1 0-15,-2-1 0 0,-1 1 0 0,3 0 0 16,-1-3 128-16,1 3-128 0,-4-1 0 0,3 3 0 15,1-2 0-15,0-2 0 0,-3 1 0 0,0-1 0 16,0 1 0-16,0-2 0 0,-1 1 0 0,-1 1 0 16,1-1 128-16,0-3-128 0,-2 2 0 0,-10 2 0 0,2-1 0 15,2 1 0-15,1 2 0 0,2-2 0 0,1-3 128 0,-3 2-128 16,2 2 0-16,15-8 0 0,-7 5 0 0,-5 0 0 16,-3-2 0-16,-3 3 0 0,-2-3 0 0,-3 2 0 15,-2 0 0-15,0-2 0 0,-3 2 0 0,-2 2 128 16,1-3-128-16,-8 7 0 0,6-5 128 0,-6 5-128 15,8-3 0-15,-8 3 0 0,0 0 0 0,0 0 0 16,0 0 0-16,0 0 0 0,0 0 0 0,0 0 0 16,0 0 0-16,0 0 0 0,0 0 0 0,0 0 0 15,0 0 0-15,0 0 0 0,0 0 0 0,-14 2 0 16,0 2 0-16,1 1 0 0,1 0 0 0,-2-1 0 16,-2 0 0-16,0 2 0 0,-2-1 0 0,-2 2 0 15,-3 0 0-15,-3 0 0 0,-2-1 0 0,12 0 0 16,-3-3 0-16,-3 1 0 0,-2 1 0 0,-1 2 0 15,0-3 0-15,-2 2 0 0,-4 2-128 0,-26 1 128 0,7 1 0 0,1-5-144 16,0-1 144-16,2 1-192 0,3-1 192 0,-1-2-192 16,0 1 64-16,-1-2 0 0,3 2 0 0,-3 1 0 15,0-2 0-15,-2-1 0 0,-4-2 0 0,1-1 0 16,-3-2 128-16,1 3 0 0,1-2 0 0,-1 2 128 16,0 1-128-16,0-2-128 0,1 1 128 0,-3-1-192 15,-2-1 192-15,0-1 0 0,1 0 0 0,0 2 0 16,1 1 0-16,3-1 0 0,4 0 0 0,-3-1 0 15,-1 0 0-15,-3 0 0 0,-2 0 0 0,1 1 0 16,3 1 0-16,-2-2 0 0,2 2 0 0,1 1 0 16,1-3 0-16,-1 1 0 0,-2-1 0 0,-2 2-128 15,-3-2 128-15,4 2 0 0,2 0-144 0,2 1 144 16,2-1 0-16,4-1 0 0,-1 2 0 0,1-1 0 16,0 0 0-16,-1-1 0 0,-2 2 0 0,3-2 0 0,-1-1 0 15,2 1 0-15,-1 1 0 0,2-1 0 0,1 1 0 0,2 1 0 16,1-1 0-16,0-1 0 0,-2-4 0 0,2 2 0 15,-3-1 0-15,0 3 0 0,-4-2 0 0,3-1 0 16,0 0 0-16,1 2 0 0,0-1 0 0,2-2 0 16,-1 1 0-16,1 1 0 0,-1-1 0 0,2-1 0 15,-5-1 0-15,0 0 0 0,-3 0 0 0,4 5 0 16,0-1 0-16,1-1 0 0,1-2 0 0,2 1 0 16,-1 4 0-16,2-4 0 0,1-4 0 0,-2 4 0 15,-3-4 0-15,0 2 0 0,0-2 0 0,-1 2 0 16,-2-1 0-16,2-2 0 0,0 2-176 0,2-2 176 15,1 4-128-15,2-3 128 0,1 1-144 0,1-2 144 0,1 4-160 0,0-3 160 16,0 3-128-16,3-1 128 0,-2 1 0 0,2 1-144 16,0-5 144-16,3 1 0 0,1 0 0 0,2 1 0 15,1 7 0-15,2-3 0 0,-1-3 0 0,4 0 0 16,-1 1 0-16,3-1 0 0,1 2 0 0,0 2-128 16,2-5 128-16,1 3 0 0,0 1 0 0,1-4 0 15,2 1 0-15,1-3 0 0,-1 2 0 0,2 2-128 16,1-2 128-16,1 4 0 0,1 0 0 0,1-2 0 15,-2 1 0-15,7 5 0 0,0 0 0 0,0 0 0 16,-3-8 0-16,3 8 0 0,0 0 0 0,0 0-128 16,0-10 128-16,0 10 0 0,6-7 0 0,-6 7 0 15,0 0 0-15,10-9-128 0,-1 4 128 0,1 1 0 16,-10 4 0-16,13 0 0 0,-2 0 0 0,2 1-128 16,1 2 128-16,-4-1 0 0,0 4 0 0,3 1 0 0,1-3 0 0,1 2-160 15,-1 0 160-15,2 1 0 0,1 0 0 16,4 2-128-16,0 0 128 0,5 1 0 0,3 2 0 15,3-2 0-15,0 4 0 0,3-3 0 0,3-6 0 0,2-1 0 16,-1 4 0-16,2-4 0 0,1-2 0 0,2 1 128 16,4-3-128-16,2 4 0 0,2 6 0 0,3-5 128 15,1 0-128-15,-2 0 0 0,-1-3 0 0,-3 0 0 16,-1-1 0-16,0 3 0 0,2 3 0 0,-1 0 0 16,2-3 0-16,1 3 0 0,4 0 0 0,2 0 0 15,-4 2 0-15,-2-4 0 0,-4-1 0 0,2 2 0 16,3 1 0-16,2-2 0 0,1 2 0 0,0 0 0 15,-1 3 128-15,2-5-128 0,-2 0 0 0,0 3 128 0,-1-4-128 16,-2 3 0-16,-1 2 128 0,2-3-128 0,3 3 0 0,0-2 144 16,-2 3-144-16,-3-2 0 0,-2 2 0 0,-2-4 0 15,-1 5 0-15,-1-4 0 0,-2-1 0 0,1 1 0 16,2-4 0-16,-2 1 0 0,2 0 0 0,1 1 0 16,-1-1 0-16,-2-2 128 0,-1 2-128 0,-1 0 0 15,-1 0 0-15,1 1 0 0,0-1 128 0,2 2-128 16,2 2 0-16,0-6 0 0,0 3 0 0,-3 0 0 15,2-1 0-15,-3-1 0 0,-1-3 128 0,0 1-128 16,1-1 0-16,2-1 0 0,-2 1 0 0,3-3 0 16,-3 1 0-16,4-2 0 0,0 1 0 0,-1 1 128 15,0-2-128-15,-4 3 0 0,-4-4 0 0,0 0 0 16,0 2 0-16,-2-1 0 0,-1 2 0 0,-1-1 0 16,1 2 0-16,0 1 0 0,2-3 0 0,-1 1 0 0,-2-1 0 0,0 1 0 15,-1-1 0-15,-1 2 0 0,-1-3 0 16,-1 0 0-16,-2 0 0 0,0 1 0 0,-1-1 0 0,0-3 0 15,1 0 128-15,0 0-128 0,-2-1 0 0,0 1 0 16,2-2 0-16,0 3 0 0,0-4 0 0,2 2 128 16,1-2-128-16,-1 4 0 0,1 2 0 0,2-3 0 15,-4 2 0-15,1 2 0 16,-2-2 0-16,-2-3 0 0,-3 3 0 0,-8 2 0 0,1-1 0 0,3-1 0 16,4 0 0-16,-1 1 0 0,1-2 0 0,0 2 0 15,0 0 0-15,17 1 0 0,-5 0 0 0,-7 2 0 16,-7 1 0-16,-2-3 0 0,-2 2 0 0,-2 1 0 15,-2 4 0-15,-2-2 0 0,-11-2 0 0,12 3 0 16,-12-3 0-16,0 0 0 0,10 4-368 0,-10-4 48 0,0 0 16 0,7 6 0 31,0 3-1200-31,-7-9-240 0,5 9-48 0</inkml:trace>
  <inkml:trace contextRef="#ctx0" brushRef="#br1" timeOffset="145552.44">19405 12261 4607 0,'0'0'400'0,"0"0"-400"15,0 0 0-15,0 0 0 0,0-7 1824 0,-1 2 288 16,-1-3 48-16,1 3 16 0,1 5-1328 0,-1-4-256 16,1 4-48-16,0 0-16 0,-1-7-96 0,1 7-32 15,0 0 0-15,0 0 0 0,0-7 128 0,0 7 32 16,0 0 0-16,0 0 0 0,0 0-96 0,0 0-16 15,0 0 0-15,0 0 0 0,0 0-96 0,0 0-32 16,0 0 0-16,0 0 0 0,0 0 64 0,6-2 0 16,-6 2 0-16,9-2 0 0,-1 2 96 0,-1 0 32 15,-7 0 0-15,9 0 0 0,0 0-144 0,0 2-32 0,-2-1 0 0,2 0 0 16,0 0-16-16,0 2-16 16,1 0 0-16,0 2 0 0,1-2-128 0,0 3-32 15,-2 2 0-15,2-1 0 0,0 0 0 0,0 4 0 16,3-3 0-16,0 4 0 0,-3 2-144 0,1 0 0 0,-1 0 0 0,1 2 0 15,-2 0 160-15,0 1-160 0,0 2 192 0,0 2-192 16,1 2 192-16,-2-3-192 0,-1-1 192 0,0 0-192 16,0 0 144-16,-1 2-144 0,2 0 0 0,-2 1 144 15,-1-3-144-15,2 2 192 0,-1-1-192 0,0-1 192 0,-1 0 48 0,0 0 16 16,-1 1 0-16,0-1 0 0,0 0-64 0,1 3-16 16,-1-2 0-16,-2 2 0 0,1-3-48 0,-1 1-128 15,-3 2 192-15,0-1-64 0,0-2-128 0,0 1 128 16,0 0-128-16,-3-1 128 0,-1-1 64 0,1 0 16 15,0-2 0-15,-3 1 0 0,1-2 96 0,0-1 16 16,-2-2 0-16,1 2 0 0,2-1-16 0,-2 0 0 16,-1-2 0-16,1 2 0 0,0-4-144 0,1 1-32 15,-2-2 0-15,2-1 0 0,-1 0 0 0,-1-3 0 16,1 1 0-16,1 0 0 0,-1-1-128 0,1-2 192 16,-2 2-192-16,2 1 192 0,5-5-32 0,-6 1 0 15,6-1 0-15,0 0 0 0,-7 1-32 0,1-1-128 16,6 0 192-16,-6 0-64 0,-1-1-128 0,2-3 192 15,0 1-192-15,5 3 192 0,-4-5-192 0,2 1 160 16,-1-4-160-16,1 2 160 0,0-1 0 0,1-3 0 16,-1-1 0-16,2 1 0 0,0-4 48 0,0 0 16 0,2 0 0 15,-1-2 0-15,1-1-224 0,0-13 176 16,2 0-176-16,-1 10 160 0,0-2-160 0,1-2 0 16,-1-4 144-16,1 0-144 0,1 1 144 0,0-3-144 0,0 0 192 0,1 0-192 15,2-3 0-15,1 4 0 0,1 1-160 0,1-2 160 16,1-1-128-16,0 1 128 0,4-3 0 0,-2 2 0 15,3-1 0-15,1-3 0 0,0 4 0 0,0-2 0 16,0-2 0-16,-1-2 0 0,0 1 0 0,1-1 128 16,0 0-128-16,-2 3 0 0,1 1 0 0,-2-1 0 15,-1 3 0-15,1 0 0 0,-3 2 0 0,0 1 0 16,0 3 0-16,-1 2 0 0,1 0 0 0,-2 1 0 0,-1 2 0 0,0 1 160 16,1 0-160-16,2-5 160 0,-1-2-160 0,-5 12 128 15,-1 0-128-15,1-1 128 0,1 0-128 0,-2-1 0 16,0 2 0-16,0 4 128 0,-1-2-128 0,0 3 0 15,-1 1 0-15,0 3 0 0,-3 5 0 0,0 0 0 16,0 0-128-16,0 0 128 0,0 0 0 0,0 0-144 16,3 8 144-16,-2 4 0 0,-1-4 0 0,-1 3 0 15,1 1 0-15,-2-2 0 0,0 1 0 0,-1-2 0 16,1 3 0-16,-1-3 0 0,2 1 0 0,0 0 0 16,-2-2 0-16,3 2 0 0,0-1 0 0,3 2 0 15,-3-3 0-15,1 2 0 0,0-4 0 0,0 4 0 16,2-3 0-16,-3 2 0 0,0 0 0 0,1 2-192 15,0-3 192-15,1 3-160 0,-1-1-128 0,0 3-32 16,1-2 0-16,-1 1 0 16,4 1-1280-16,-3 2-272 0,2 0-48 0,1-2-12720 0</inkml:trace>
  <inkml:trace contextRef="#ctx0" brushRef="#br1" timeOffset="146702.51">20540 12369 4607 0,'-13'0'400'0,"7"0"-400"15,-2 0 0-15,0 0 0 0,-3-1 1728 0,2 1 272 16,2-1 48-16,2 1 16 0,-2-1-912 0,7 1-176 16,0 0-32-16,0 0-16 0,-6 0-32 0,6 0 0 15,-5-2 0-15,5 2 0 0,0 0 96 0,0 0 16 16,0 0 0-16,0 0 0 0,0 0-208 0,0 0-32 0,0 0-16 0,0 0 0 16,0 0-192-16,0 0-48 0,5 5 0 0,3 2 0 15,2-5 144-15,1 3 32 0,2 2 0 16,2-2 0-16,2 1-112 0,1 3 0 0,-1-3-16 0,4 6 0 15,-1-2-288-15,2 3-48 0,1 2-16 0,1 0 0 16,-1 2 16-16,-1-3 0 0,0 1 0 0,2 2 0 16,-2-2-32-16,-1 1-16 0,1-2 0 0,0 2 0 15,-2-2-48-15,0 0-128 0,-4-2 192 0,-1-2-64 16,-1 1-128-16,-2 0 160 0,0-3-160 0,-1 2 160 16,1-4 32-16,-2 2 0 0,-1-1 0 0,1-1 0 0,-2-1-16 0,-2 1 0 15,2-3 0-15,-8-3 0 0,7 3-32 0,-7-3 0 16,0 0 0-16,0 0 0 0,5 5 0 0,-1 2 0 15,-4-7 0-15,3 5 0 0,-3-5 48 0,0 0 16 16,-2 6 0-16,1 2 0 0,-5-4 48 0,1 1 0 16,-3 1 0-16,-1-1 0 0,-1 2-256 0,-1 1 144 15,-2 0-144-15,-2 5 128 0,1-2 16 0,-3 1 0 16,-2 0 0-16,-1 5 0 0,-3-2 0 0,-1 3 0 16,0 4 0-16,-4-3 0 0,0 2 0 0,0 0 0 15,-4-1 0-15,1 1 0 0,3 1 112 0,2-3 0 16,-1 0 16-16,0 0 0 0,1-1-48 0,3 0-16 15,-3-3 0-15,3-1 0 0,2-2-16 0,2-1-16 16,1-1 0-16,3-2 0 0,2-1-176 0,4 1 0 16,-1-4 0-16,4 0-176 0,6-4 32 0,0 0 0 15,0 0 0-15,0 0 0 16,7-3-544-16,5-1-96 0,2 0-32 0,2-4 0 16,3 0-2288-16,5-3-464 0</inkml:trace>
  <inkml:trace contextRef="#ctx0" brushRef="#br1" timeOffset="148288.79">21867 12484 8287 0,'0'0'736'0,"0"0"-592"15,1-7-144-15,-1 7 0 0,0 0 1552 0,3-5 288 16,1 0 48-16,-2-2 16 0,0 0-240 0,-2 7-32 16,0-6-16-16,-2-3 0 0,1 3-272 0,0-2-48 15,-2 2-16-15,2 2 0 0,1 4-352 0,-4-6-80 16,0-2-16-16,1 3 0 0,-3 0-96 0,6 5-32 15,-5-3 0-15,-1 1 0 0,-2 0-176 0,1 1-32 16,-2 1-16-16,0 1 0 0,-1 2-160 0,0 3-16 16,-3-2-16-16,-1 5 0 0,0 2-96 0,-4 5-32 15,2-1 0-15,-2 3 0 0,-1 2 112 0,-4 2 32 16,-1 2 0-16,-3 3 0 0,3-1-128 0,-2 2-32 16,0 1 0-16,-2-1 0 0,0 3-144 0,5-1 0 0,4-2 144 15,2 4-144-15,3 0 128 0,3-3-128 16,1 0 128-16,3 2-128 0,2-2 192 0,4-1-48 15,0-1 0-15,2 0 0 0,3-6 80 0,2 3 16 0,3-1 0 0,3-1 0 16,2-4-80-16,1-2-16 0,3-2 0 0,2-4 0 16,-1 3 16-16,4-5 0 0,2-1 0 0,1-4 0 15,-1 1-16-15,2-4 0 0,0-2 0 0,1 0 0 16,2-1 0-16,1-3 0 0,0-1 0 0,1 0 0 16,-1-6-144-16,0 2 192 0,1-1-192 0,0 0 192 15,1-4-192-15,-5 0 0 0,0-2 144 0,-1-1-144 16,-1-1 0-16,0 1 144 0,-3-4-144 0,-1-2 0 0,-2 1 128 0,0-2-128 15,-1-1 0-15,-1 0 0 0,-2 1 128 0,0-4-128 16,-1 4 0-16,-4-5 0 0,1 2 0 0,-3 0 0 16,-2-6 0-16,0 4 0 0,-4 4 0 0,1-2 0 15,-4-2 0-15,0 3 0 0,-5-2 0 0,1 4 0 16,-1 0 0-16,-1 3 0 0,-3-3 0 0,-1 5 0 16,-3-1 0-16,-1 3 0 0,0 1 0 0,-2 0 0 15,-2 1 0-15,-1 1 0 0,-2 2 0 0,0 5 0 16,-3-1 0-16,-2 4 0 0,1-2-176 0,-6 4 176 15,-1 2-192-15,-1 3 192 0,0 0 0 0,-1 6 0 16,2-1 0-16,-1 3 0 0,1 1-144 0,1 4 144 16,0 0 0-16,-1 0-144 0,1 3 144 0,0 1 0 15,1 1 0-15,-1 2 0 0,2 1 0 0,0 1 0 16,1 2 0-16,1 2-128 0,-1-1 128 0,4 2 0 16,2 3 0-16,3-3 0 0,1 1 0 0,4 2-160 15,4-3 160-15,3 2 0 0,1-2 0 0,4 0-128 16,2 0 128-16,4-3 0 0,1 1 0 0,2 1 0 0,4-3 0 0,0 1 0 15,2-2 0-15,3 1 0 0,2 2 0 0,2-5 0 16,2 2 0-16,2-1 0 0,2-5 0 0,-1 1 0 16,3-1 0-16,-3-2 0 0,3-1 0 0,-2 1 0 15,2-6 128-15,0 1-128 0,-2-3 0 0,1 3 0 16,0-6 128-16,-2-1-128 0,1 3 0 0,-2-3 0 16,-3-1 128-16,4-2-128 0,-4-2 0 0,1 0 144 0,-1-3-144 0,0 1 192 15,-2-5-192-15,-1-1 192 0,-2 1-192 0,2-2 0 16,1-3 144-16,-1-3-144 0,-3-3 0 0,3-2 128 15,-2-3-128-15,1-1 0 0,-1-4 0 0,1-1 0 16,-1-3 0-16,1-3 0 0,1-4 0 0,-2 2 0 16,2-2 0-16,-1 2-128 0,-2 2-16 0,0 1 0 15,-3 2 0-15,-1 1 0 0,-2-1 144 0,-1 5 0 16,-3 4-144-16,-3 1 144 0,-2 0-144 0,-1 1 144 16,-3 4-192-16,-2 0 192 0,-3 1-176 0,0-1 176 15,-6 3-160-15,-1-1 160 0,0-1 0 0,-2 1-144 16,0 0 144-16,1 1 0 0,-3 0 0 0,1 1 0 15,0 5 0-15,0-2 0 0,-2 4 0 0,3-3 0 16,-1 4 0-16,0-1 0 0,0 2 0 0,1 1-160 16,0-2 160-16,0 3 0 0,0 2 0 0,2-1-128 15,2 2 128-15,-1 0 0 0,1 1 0 0,0 0 0 16,1 1 0-16,0 0 0 0,-1 1 0 0,0-1-128 16,0 3 128-16,0 1 0 0,0 1 0 0,0-2 0 15,0 0-128-15,2-2 128 0,-5 3 0 0,3 1 0 0,2-3 0 16,1 2 0-16,-1 1 0 0,0-3 0 15,1 2 0-15,-1 0 0 0,1 2 0 0,1-2 0 0,0 1 0 16,-1 3 0-16,1-2 0 0,0 3 0 16,-1 0 0-16,0 3 0 0,3 1 0 0,-1 0 0 0,0 2 0 0,0 2 0 15,1 1 0-15,1 3 0 0,0-2-128 0,1 4 128 16,-2 0 0-16,2-2 0 0,1 2 0 0,-3 1 0 16,1-2 0-16,0 0 0 0,1 1 0 0,-1-1 0 0,0-1 0 0,0 3 0 15,1-1 0-15,-1 0 0 16,-1 3 0-16,2-3 0 0,0 3 0 0,3-3 0 0,-1 3 0 0,3-2 0 15,-2-4 128-15,6 0-128 0,-3 0 0 0,2 0 0 16,3 0 0-16,0-2 0 0,2-2 0 0,0 0 128 16,2-3-128-16,-3 2 0 0,1-2 0 0,0 0 0 15,1 2 0-15,1-6 0 0,0 0 0 0,1 1 0 16,-1-3 0-16,2 2 0 0,1-3 128 0,1-1-128 16,-1 2 0-16,1-5 0 0,0 2 0 0,1-1 128 15,-2 1-128-15,2-2 0 0,0-2 0 0,2 0 0 16,-2 2 0-16,2-3 0 0,-1-1 0 0,1-1 0 15,-2 2 128-15,0-1-128 0,0-3 0 0,-2-1 144 16,0 0-144-16,-1 1 128 0,1 2-128 0,-1-2 0 16,-2-1 0-16,0 1 128 0,0 0-128 0,0 0 0 15,-3-1 0-15,0 2 0 0,-1-1 0 0,-5 4 128 16,7-4-128-16,-7 4 0 0,0 0 0 0,0 0 0 16,4-8 128-16,-4 3-128 0,0 5 0 0,0 0 0 15,0 0 144-15,0 0-144 0,0 0 144 0,-7-1-144 16,1 0 192-16,6 1-192 0,-6-2 144 0,-1 2-144 0,1 2 0 15,-1-2 144-15,1 0-144 0,0 0 0 0,1 0-160 16,5 0 160 0,-7 1-1200-16,7-1-144 0,-6 0-16 0,0 0-15216 0</inkml:trace>
  <inkml:trace contextRef="#ctx0" brushRef="#br1" timeOffset="150540.87">24746 14085 12895 0,'0'0'576'0,"0"0"112"0,0 0-560 0,0 0-128 16,0 0 0-16,0 0 0 0,0 0 784 0,0 0 128 15,0 0 32-15,0 0 0 0,0 0-192 0,0 0-48 16,14 2 0-16,0-4 0 0,1 0 336 0,2-1 64 0,-2 1 16 0,7 0 0 16,3-3-160-16,3 0-16 0,3 2-16 0,3 0 0 15,4 2-224-15,3-2-32 0,2 1-16 0,0-2 0 16,3 3-256-16,-3-1-48 0,-3 0-16 0,-1 0 0 16,-1 0-192-16,2 1-144 0,-1 2 192 0,3-1-192 15,0-1 128-15,2 1-128 0,2 0 0 0,-1 1 0 16,-3-1 0-16,-2 0 0 0,0-1 128 0,-2-1-128 15,-1 2 0-15,1 0 0 0,1-1 128 0,3 0-128 16,0 0 320-16,3 1 16 0,0 2 0 0,2-2 0 16,-1-1-16-16,1 1-16 0,-2 1 0 0,-2-1 0 15,-1-1-80-15,0 1-16 0,1-1 0 0,-2 1 0 16,1 0-16-16,1 1 0 0,0 0 0 0,0-1 0 16,-1-1-64-16,-1 0 0 0,-3-2-128 0,-2 2 192 15,-5-6-64-15,1 4 0 0,-3-4-128 0,-1 3 192 16,-1 1-16-16,-1-1-16 0,-5-4 0 0,1 3 0 0,1 3-16 15,-4 0 0-15,1-2 0 0,-1-1 0 0,0 3-144 0,0 1 0 16,2-1 144-16,-4 0-144 0,-1-1 0 0,-1-1 144 16,-1 1-144-16,-1 0 0 0,1 0 176 0,-2 1-176 15,0 1 160-15,-2-2-160 0,-10 3 160 0,11-1-160 16,-1 1 160-16,-10 0-160 0,9-1 128 0,-9 1-128 16,9 2 0-16,-9-2 0 0,0 0 0 0,0 0 0 15,0 0 0-15,0 0 0 0,0 0 128 0,0 0-128 16,0 0 0-16,0 0 0 0,0 0 0 0,0 0 0 15,0 0 0-15,0 0 0 0,0 0 0 0,0 0 0 16,0 0 0-16,0 0 0 0,0 0 0 0,0 0 0 16,0 0 0-16,-9 6 0 0,9-6 0 0,-12 3 128 0,-1 0-128 0,0 0 0 15,-2-1 0-15,-3-1 0 0,-2 0 0 0,-6 0 0 16,0 1 144-16,-3-1-144 0,-2 2 128 0,-2-1-128 16,-1 3 0-16,-2-1 0 0,-3 0 0 0,-3 1 0 15,-4 0 0-15,-4 0 0 0,-3-5 0 0,-2 1 0 16,-4 2 0-16,-2 2 0 0,-2-1 0 0,0 1 0 15,-2 0 128-15,-5 3-128 0,-5-3 128 0,-3 0-128 16,3 0 144-16,-2 4-144 0,2 2 160 0,0-3-160 16,0-3 0-16,-3 1 0 0,0-2 0 0,4 0 0 15,5 2 0-15,7 3 0 0,3-3 0 0,6 3 0 16,2-1 0-16,3 1 0 0,0-4 0 0,3-1 0 16,3-3 0-16,5 2 0 0,4 0 128 0,4 0-128 15,4-3 144-15,4 0-16 0,3 0 0 0,2 0 0 16,-1 1-128-16,5-1 0 0,2 0 0 0,2 0 0 0,8 0 0 0,0 0 0 15,0 0 0-15,0 0 0 0,0 0 0 16,0 0-176-16,13 0 176 0,1-2-192 0,2-3 192 0,4-1 0 16,5 4 0-16,6 1 0 0,6-2 0 0,5 1 0 15,1-3 0-15,6-1 0 0,0 4 0 0,3-1 0 16,3-4 0-16,4 0 0 0,4 4 128 0,8 0-128 16,7 0 160-16,1 0-160 0,-2-4 0 0,2 2 0 15,1 0 0-15,6 3 0 0,5 0 0 0,-1 0 144 16,-4-3-144-16,1 0 128 0,-1 7-128 0,1-4 128 15,2-1-128-15,-4 1 128 0,-6-1-128 0,-3 2 0 16,-4 1 0-16,1-2 0 0,-1-1 0 0,-2 1 0 16,-5 2 128-16,-4-2-128 0,-4 1 0 0,-5-1 0 0,-5 1 144 15,-5 0-144-15,-3 1 0 0,-6 1 0 16,-4 0 0-16,-3 1 128 0,-3-1-128 0,-5 1 128 0,0 3-128 0,-7-3 128 16,-11-2-128-16,0 0 176 0,0 0-176 0,0 0 192 15,0 0-192-15,0 0 0 0,0 0 0 0,0 0 128 16,0 0-128-16,0 0 0 0,0 0-160 0,-8-4 160 15,-1 1-352-15,9 3 32 0,-12 3 0 0,1-3 0 32,1-3-640-32,1 3-112 0,0 3-16 0,9-3-9680 0,-12 4-1936 0</inkml:trace>
  <inkml:trace contextRef="#ctx0" brushRef="#br1" timeOffset="161898.09">18860 1834 10127 0,'-17'-14'896'0,"6"7"-704"0,-6 1-192 0,4-3 0 16,-1 3 320-16,1 1 48 0,0-1 0 0,1 3 0 16,2-1 512-16,0-1 96 0,0 2 32 0,2 3 0 15,-1 0-448-15,9 0-96 0,-10 0-16 0,10 0 0 16,-9 7-16-16,3-2-16 0,0 1 0 0,2 4 0 0,0-1-96 0,3 1-32 16,1 2 0-16,3-3 0 0,3 2 192 0,1-1 32 15,2 3 16-15,5 0 0 16,4-3 112-16,5 2 32 0,5 2 0 0,3 2 0 0,3-1-112 0,5 1-32 15,5 0 0-15,2-4 0 0,1 2-160 0,4-1-48 16,2 0 0-16,6 1 0 0,3-1-48 0,4-5-16 16,4 3 0-16,3-6 0 0,-1-2-80 0,-1 1-32 15,0 0 0-15,2-1 0 0,2 0 16 0,2-1 0 16,4-4 0-16,-4 1 0 0,-2 1-32 0,1 0 0 16,1 0 0-16,-2 0 0 0,-2 0-128 0,-1-2 192 15,-4-2-192-15,0-1 192 0,-5 0-192 0,-1 2 192 16,-2-2-192-16,-3-1 192 0,-3 1-192 0,-5-2 192 15,-3-2-192-15,-7 4 192 0,-4-2-192 0,-7 0 128 16,-7 1-128-16,-7 0 128 0,-4 0-128 0,-3 1 128 0,-7 5-128 0,-4-11 128 16,-5 2 112-16,-7-1 16 0,-3 4 0 0,-12-2 0 15,-7 3-256-15,-7 1 144 0,-5-2-144 0,-6 3 128 16,-3 3-128-16,-4 0 0 0,-6 1 0 0,-3 2 0 16,-6 2 0-16,-3-1 0 0,-5 2 0 0,1 3 128 15,0-1-128-15,0 1 0 0,-4-4 144 0,0 1-144 16,1 0 128-16,2 1-128 0,1 3 160 0,0-1-160 15,-1 4 128-15,5-5-128 0,2 3 0 0,4-5 0 16,8 2 0-16,5-3 0 0,6 0 0 0,4 1 0 16,3-1 0-16,9-2 128 0,6-1-128 0,8 1 0 15,4-2 0-15,8-1 128 0,4-1-128 0,10 1 0 16,0 0 0-16,0 0 0 0,14-4 0 0,6 0 0 16,8 2 0-16,7-2 0 0,3-1 0 0,8 2 0 15,6-1-128-15,6 2 128 0,2-1 0 0,7-2 0 0,6 0 0 0,3 0-128 16,0-4 128-16,-1 3 0 0,0 2 0 0,1-2 0 15,2-2 176-15,1 3-176 0,0-1 0 0,-3 2 0 16,-4 1 0-16,0 2-192 0,-4-2 192 0,-4 2 0 16,-5 1 0-16,-3 0 0 0,-5 0 0 0,-6 1 0 15,-8 1 0-15,-9-1 0 0,-7-1 0 0,-6 1 0 16,-3-1 128-16,-12 0-128 0,0 0 0 0,0 0 0 16,-17 5 128-16,-8-1-128 0,-11 2 0 0,-8-3 0 15,-7-2 128-15,-7 1-128 0,-9-2 0 0,-5 1 0 16,-8 0 128-16,-7 0-128 0,-7 1 0 0,-2-2 0 15,-1-3 0-15,1 3 0 0,-5 1 0 0,3 1 0 16,4-2 128-16,4 0-128 0,4 3 144 0,5 1-16 16,8 0-128-16,4 1 192 0,6 0-192 0,8-2 0 0,9-1 128 0,5 0-128 15,11-2 0-15,10 0 0 0,7-2 0 0,13 2 0 16,0 0 0-16,13-2-160 0,9 1 0 0,12-3 0 16,7 0-64-16,9 0-16 0,5-1 0 0,8-1 0 15,8-1 240-15,8 3-192 0,8-3 192 0,4 2-192 16,8 0 192-16,3-5 0 0,-3-1 0 0,4 0 0 15,3 1 0-15,-3 1 0 0,-4 2-128 0,-4 1 128 16,-2 2 0-16,-4 3 0 0,-5-3 0 0,-8 4 0 16,-9 3 0-16,-8-1 160 0,-10 2-160 0,-9 0 192 15,-10 2-16-15,-8-2 0 0,-11 1 0 0,-11-5 0 16,0 0-176-16,-3 10 128 0,-11-3-128 0,-8 0 128 16,-10-3 160-16,-6-3 32 0,-10 1 0 0,-9-2 0 15,-11-2-320-15,-9 2 128 0,-8-2-128 0,-11-2 0 0,-4-2 144 0,-6 1-144 16,-6-2 0-16,3 0 144 0,-3 2-144 0,0-1 0 15,1 1 0-15,6 3 0 0,9 1 0 0,8-2 0 16,7 3 0-16,8 0 0 0,8 3 0 0,9 0 0 16,9 4 0-16,9-2 0 0,12 2 0 0,8 2 0 15,8-2 0-15,10-7 0 0,6 11-192 0,9-2-32 16,12 1 0-16,10-2 0 0,9 1 48 0,7-3 16 16,8 2 0-16,8-3 0 0,6 0 160 0,7 1 0 15,8-3 0-15,4-1 0 0,2 0 0 0,0-1 0 16,2 0 0-16,1-2 0 0,1-2 0 0,-3 0 0 15,-2-3 0-15,-4 4 0 0,-1-2 0 0,-5 2 0 16,-3-6 0-16,-7 3 0 0,-8 1 0 0,-8-1 0 0,-11-1 0 0,-9 2 0 16,-8 1 0-16,-8 1 144 0,-9 0-144 0,-14 2 0 15,0 0 128-15,-10 0-128 0,-10 0 0 0,-10 0 0 16,-12 2 0-16,-11-2 0 0,-13 0 0 0,-13 1 0 16,-13 0 0-16,-6-1 0 0,-8 0 0 0,-9 0 0 15,-6 0 0-15,3 0 0 0,4 0 0 0,3 0 0 16,6-2 0-16,7 3 0 0,6 0 0 0,10 3 0 15,8 0 0-15,13 2 0 0,9-2 0 0,10 2 0 16,9 2 0-16,10-4 0 0,10 0 0 0,13-4 0 16,0 0-192-16,13 10-112 0,9-5-16 0,7 0 0 15,10-2-16-15,8 0-16 0,7 0 0 0,8-1 0 16,8-2 352-16,6 0 0 0,7-1 0 0,1 0 0 16,2 0-176-16,2-2 176 0,-1-1-128 0,0 0 128 15,-3 1 0-15,-3 0 0 0,-5-1 0 0,-3 0 0 16,-6 2 0-16,-4-2 0 0,-11 2 0 0,-4-4 128 15,-7-1-128-15,-7 3 176 0,-9-1-176 0,-9-1 192 0,-6-1-192 0,-10 7 0 16,-7-12 0-16,-12 0 128 0,-11-3 0 0,-12 1 0 16,-10-1 0-16,-9-2 0 0,-8 2-128 0,-15 2-176 15,-10 0 48-15,-9 1 0 0,-6-4 128 0,-2 5 0 16,-3 1-144-16,3 3 144 0,-1-3 0 0,13 5 0 16,13-1 0-16,10 3 0 0,7 10 0 0,9-1 0 15,8 4 0-15,11-1 0 0,10 3 0 0,10-2 0 16,10 1 0-16,10 1 0 0,10-5-336 0,8 6 48 15,11-2 16-15,10 5 0 16,7-1-256-16,8 0-48 0,7 2-16 0,11-3-12192 0</inkml:trace>
  <inkml:trace contextRef="#ctx0" brushRef="#br2" timeOffset="177074.35">479 14634 2751 0,'0'0'256'0,"0"0"-256"0,0 0 0 0,1-7 0 16,2-2 1376-16,0 4 224 0,-1-4 64 0,-2 9 0 16,0 0-848-16,3-8-176 0,2 1-16 0,-1-2-16 0,-2 4-128 0,-2 5-32 15,0 0 0-15,0 0 0 0,6-12-48 0,-2 7-16 16,-4 5 0-16,0 0 0 0,5-7 0 0,-5 7-16 16,5-7 0-16,-5 7 0 0,0 0 0 0,0 0 0 15,0 0 0-15,0 0 0 0,12 0-64 0,-2 3-16 16,3-1 0-16,-2 2 0 0,1-1-16 0,0 0 0 15,2 0 0-15,3 0 0 0,-1-2-16 0,-4 0 0 16,2-1 0-16,4 1 0 0,2-1 32 0,0 0 0 16,6-1 0-16,0-1 0 0,6 2 48 0,29 0 16 15,-7 0 0-15,-6-3 0 0,-4-1 16 0,0-1 0 16,-4 0 0-16,5 0 0 0,-3 0-32 0,2-1 0 16,3 0 0-16,4 4 0 0,4 1-96 0,1-4-32 15,1-6 0-15,-2 5 0 0,-3-2-48 0,1 3-16 0,3-1 0 16,2 0 0-16,2-1-16 0,4 0 0 0,2 0 0 0,-1 3 0 15,-3-4-128-15,0 0 160 0,2-1-160 0,2 1 160 16,1 2-16-16,4-4 0 0,3 2 0 0,-1-2 0 16,-6 2-16-16,2 0 0 0,-1 1 0 0,5-2 0 15,2 2-128-15,1-3 192 0,0 2-192 0,-1-2 192 16,-2 2-192-16,0 2 128 0,4-6-128 0,3 6 128 16,2-2-128-16,-3 3 160 0,-3-4-160 0,1 3 160 15,0 2-160-15,3-2 0 0,4 2 144 0,-1 0-144 16,-4-2 0-16,-1-1 0 0,1 4 0 0,3 0 128 15,0-2-128-15,3-3 0 0,-3 3 0 0,-1-4 128 16,-2 2-128-16,0 2 0 0,3-2 0 0,2 4 0 16,3 0 0-16,-5 2 0 0,-4-4 0 0,-1 0 0 15,3 2 128-15,4 2-128 0,5 1 160 0,-5 0-160 16,-5-4 128-16,0 4-128 0,1 0 0 0,4 0 144 0,6-1-144 0,-3-1 128 16,-4 0-128-16,1-2 128 0,0 3-128 0,4 0 0 15,3-2 0-15,2 2 128 0,-3-3-128 0,1 3 0 16,-4-1 144-16,6 1-144 0,3-4 0 0,0 1 144 15,-7-1-144-15,0 3 0 0,1 2 192 0,3-2-192 16,3-2 192-16,-4 2-192 0,-4 1 176 0,5 1-176 16,-2 1 160-16,3 0-160 0,0 0 128 0,1 3-128 15,-8-2 0-15,7-2 144 0,0 0-144 0,2-2 0 16,-5 1 0-16,2-2 128 0,-3 1-128 0,3 1 0 16,2 1 144-16,-1 0-144 0,-2 0 128 0,1-2-128 15,0 1 160-15,2 1-160 0,4 1 160 0,-1-1-160 16,-3-1 160-16,1 0-160 0,-2 0 144 0,3 1-144 0,8-2 128 15,-7 2-128-15,-2-2 128 0,3 0-128 0,3 1 0 0,0-1 128 16,-3 0-128-16,0 1 0 0,0-1 0 0,4 0 0 16,4 1 0-16,-3 1 128 0,-6 0-128 0,2 1 0 15,3-1 0-15,3 0 0 0,-1 0 128 0,-2-1-128 16,-5-2 0-16,6 2 0 0,5-1 0 0,-4 0 0 16,-2 1 0-16,2 1 0 0,1 0 0 0,1-2 0 15,1-1 0-15,-1 2 128 0,-1 1-128 0,5 0 0 16,1-1 0-16,-3-1 0 0,-3 0 128 0,2-1-128 15,5 3 0-15,-3-1 0 0,0-2 0 0,0 3 128 16,0 3-128-16,1-3 0 0,4-3 0 0,-3 1 0 16,-3 4 0-16,2 1 0 0,2-2 0 0,-1-1 0 15,-3-2 0-15,0 2 0 0,2 5 0 0,-1-4 0 16,2-2 0-16,-2 1 0 0,-2 0 0 0,2 1 0 0,6 3 0 0,-5-3 0 16,-5-2 0-16,1 3 0 0,0 6 0 0,1-4 0 15,-1 0 0-15,-1-1 0 0,-1 1 0 0,3 0 0 16,4-3 0-16,-3 3 0 0,-2-1 0 0,-2 3 128 15,2-3-128-15,1-1 0 0,-1 2 0 0,-3 0 0 16,-2 1 0-16,4-1 0 0,4-2 0 0,-3 2 0 16,-4 1 0-16,1 0 0 0,1-2 0 0,2-2 0 15,-1 1 0-15,-5 2 0 0,1-1 0 0,1 3 0 16,2-2 128-16,-2-1-128 0,-2-1 0 0,-2 3 0 16,0 2 0-16,0-5 0 0,-1 1 0 0,-3-1 0 15,1 2 0-15,2 0 0 0,2 1 0 0,-3 0 0 16,-1-1 0-16,-3 0 0 0,-1-1 0 0,2 2 0 15,6-2 0-15,-3 2 0 0,-6-1 0 0,1-2 0 0,-1 2 0 0,3 1 0 16,2-1 0-16,-1-1 0 0,-4-1 0 0,5 3 0 16,-2 2 0-16,1-3 0 0,-2-1 0 0,-1 2 0 15,-4 2 0-15,4-3 128 0,2-1-128 0,1 4 0 16,-6-3 0-16,-2-2 0 0,-3 3 0 0,3 2 0 16,5-2 0-16,-2-2 0 0,-1 4 0 0,-2-1 0 15,-2-2 0-15,2 0 128 0,4 0-128 0,-1 1 0 16,0-3 144-16,-3 2-144 0,-5 1 160 0,7 1-160 15,3-2 0-15,-2 0 128 0,-1 0-128 0,-3 4 0 16,-2-2 0-16,3 3 0 0,2-3 0 0,-2 2 0 16,1-1 0-16,-1-2 0 0,-5 2 0 0,5 2 0 15,3-3 0-15,-2 3 0 0,-1-5 0 0,-3 3 0 16,-2 2 0-16,1-2 0 0,4 3 0 0,1-1 0 0,-3 1 0 16,-3 3 0-16,-2-4 0 0,2 2 0 0,3-2 0 15,1 2 0-15,-2 2 0 0,-1-5 0 0,-3 1 0 0,1-2 0 16,1 5 0-16,2-4 0 0,2 3 0 0,-2-4 0 15,-5 3 0-15,1-1 0 0,-4 3 0 0,4-3 0 16,4 2 0-16,0 1 0 0,-3-5 0 0,-1 3 0 16,-1-2 0-16,5 2 0 0,1-2 0 0,-1 2 0 15,-1-4 0-15,-3 1 0 0,-1 0 128 0,3 0-128 16,3-1 0-16,-1 2 0 0,0-3 0 0,-2 2 0 16,-5 0 0-16,5-2 0 0,-1-1 0 0,4 2 0 15,1 0 0-15,-3-1 0 0,-4 2 128 0,0-5-128 16,0-2 0-16,3 0 0 0,5 0 0 0,-6 3 128 0,-5-1-128 0,0 1 0 15,1-4 160-15,0 1-16 0,2 0 0 0,1 0 0 16,-1 0 48-16,-3 0 0 0,-1 0 0 0,2 1 0 16,-1 3-64-16,4-3 0 0,0-2 0 0,-4 1 0 15,-5 0-128-15,1 1 0 0,-1-1 0 0,0 0 128 16,1-1-128-16,2 1 0 0,-3 0 0 0,-5 0 0 16,-2-3 0-16,-3 2 0 0,0 0 128 0,0 1-128 15,1 0 0-15,1 0 0 0,-1-2 0 0,-4 1 0 16,-3 1 0-16,0 0 0 0,-1 0 0 0,0-1 0 15,-1-2 0-15,0 3 0 0,2 0 0 0,0 2 0 16,-1-1 0-16,-3 0 0 0,-5 0 0 0,-1 1 0 16,-6 0 0-16,-17 1-176 0,3-3 176 0,3 1-128 15,-4 0-320 1,2 1-64-16,-2-1-16 0,-3 0 0 0,-2 3-1840 16,11 5-352-16,-11-4-80 0</inkml:trace>
  <inkml:trace contextRef="#ctx0" brushRef="#br2" timeOffset="201875.2">1836 16181 1839 0,'0'0'160'0,"0"0"-160"16,0 0 0-16,-4-6 0 0,0 1 816 0,1 1 128 15,1-3 16-15,-1 0 16 0,-1 3-848 0,1-2-128 16,-1 1-128-16,0 1 128 0,4 4-160 0,-6-2 160 15,1-2-128-15,-1-1 128 0,1 2 0 0,5 3 0 16,-6-1 0-16,6 1 0 0,-8-1 0 0,2 1 176 16,0 0-176-16,-1 1 192 0,7-1 368 0,-6 2 80 15,0 1 0-15,-1 2 16 0,7-5 384 0,-5 5 80 16,-2-1 16-16,1 1 0 0,6-5-48 0,-5 6 0 16,-2-2 0-16,7-4 0 0,0 0 0 0,0 0 0 15,0 0 0-15,0 0 0 0,0 0 144 0,0 0 32 16,0 0 0-16,1-6 0 0,2-6-208 0,3 1-32 15,4-3-16-15,3-3 0 0,1-2-624 0,2-1-112 0,3 1-16 0,3-1-16 16,1-2-16-16,-2 2 0 16,5 2 0-16,-2-1 0 0,0 1 112 0,0 1 32 15,1 3 0-15,-3 6 0 0,-4 0-176 0,1 5-16 0,-2 3-16 0,-3 4 0 16,-3 6-160-16,-2 3 0 16,-3 5 0-16,0 4 0 0,-4 0 160 0,-3 11-160 15,-4 3 192-15,-3 2-192 0,-3 5 160 0,-3 2-160 16,-3 2 128-16,-3-1-128 0,-3 3 128 0,-2 2-128 15,-3-4 128-15,-2 1-128 0,1 2 208 0,-1-2-32 16,-2-2-16-16,-1 1 0 0,0-5 240 0,0 3 48 0,1-6 16 0,0-2 0 16,-2-3 0-16,1-5 0 0,1-2 0 0,3-3 0 15,-1-4-208-15,4-2-64 0,0-5 0 0,5-2 0 16,2-3-192-16,2 0 176 0,2-4-176 0,3-3 160 16,4-1-160-16,2-1 0 0,6 1 144 0,0 0-144 15,0 0 0-15,7-7 0 0,0 2 0 0,9 1 0 16,3 0 0-16,5-1 0 0,6 2 0 0,3 1 0 15,4 0 0-15,4 0 0 0,2 2 144 0,3 0-144 0,1 0 192 16,1 0-64-16,2 3 0 0,-3 0-128 0,-1 0 192 0,-2 2-192 16,1-1 192-16,-6 1-192 0,-3-1 240 0,-3 1-64 15,-1-1-16-15,-3-1 0 0,-3 0-160 0,-1 2 128 16,-5-1-128-16,-2-1 128 0,-3-1-128 0,-1 1 0 16,-1-1 0-16,-2 0 0 15,-1 0-336-15,0-2-112 0,-1 2 0 0,0-4-16 16,0-2-2672-16,-1-1-512 0</inkml:trace>
  <inkml:trace contextRef="#ctx0" brushRef="#br2" timeOffset="202692.39">2812 15437 17503 0,'-4'-4'1552'15,"0"-5"-1232"-15,0 0-320 0,3-3 0 0,-2 2 2672 0,2-2 464 16,0-4 112-16,-2 4 16 0,0 3-2544 0,-3-5-496 16,-2-1-96-16,-1 1-128 0,-1 0 144 0,-2-3-144 15,-1-1 128-15,-10-8-128 0,4 4 0 0,-3 2 128 16,-4-1-128-16,-2 5 0 0,0 0 128 0,-7 4-128 15,-4 2 128-15,1-1-128 0,-2 5 192 0,-2 0-32 16,-2 7-16-16,1 3 0 0,0 1-144 0,0 1 192 16,1 4-192-16,-3 1 192 0,-3 1 64 0,1 2 0 15,-3 3 16-15,1-3 0 0,1-2-64 0,-1 5-16 16,1 2 0-16,16-2 0 0,-1-1 0 0,-7 3-16 16,-2 2 0-16,-4 3 0 0,-4-1-176 0,-1 1 0 15,-2 4 144-15,2 1-144 0,0 0 0 0,0 2 0 16,3 3 0-16,-3-1 0 0,2 1 0 0,-1 2 0 0,1 1 0 0,2 0 0 15,1 1 0-15,0 0 0 16,4 1 0-16,9-4 0 0,3 4 0 0,-1 6-128 0,1-1 128 0,0 3 0 16,2 4-352-16,3 0 16 15,1 2 0-15,-3 18 0 0,4 4 464 0,5-5 112 0,1-4 16 0,5 2 0 16,3-4-256-16,4-3 0 0,1 3 0 0,3-4 0 16,1 3 160-16,3-2-16 0,2-1 0 0,2 1 0 15,2-6-16-15,4-3 0 0,-2 0 0 0,10 23 0 16,-1-5-128-16,-6-33 128 0,4 1-128 0,2 3 128 15,3 0 0-15,1 0-128 0,4-1 192 0,4 2-64 16,2-3 48-16,36 28 0 0,-9-10 0 0,-7-8 0 16,-7-6 80-16,1-5 0 0,0-1 16 0,1-4 0 15,-2-4-16-15,1-1-16 0,4-6 0 0,4-4 0 0,2-3-80 16,0-1-16-16,-4-6 0 0,2-2 0 16,1-4-16-16,2-3 0 0,2-8 0 0,1 0 0 0,3-5-128 0,1-3 192 15,3-6-192-15,-3-4 192 0,-1-2-192 0,-29 16 0 16,8-5 144-16,5-2-144 0,6-7 128 0,3 2-128 15,1-7 160-15,-1-4-160 0,0-2 160 0,47-42-160 16,-19 10 160-16,-11 5-160 0,-10-2 176 0,-4 1-176 16,-5 1 192-16,-9-3-192 0,-6-2 208 0,-8-3-64 15,-6 1-16-15,-3-3 0 0,-4-5 0 0,-1 0-128 0,-1-6 192 0,-3 0-64 16,-1 1 16-16,-4 0 0 0,-3-7 0 0,-3 3 0 16,-1-2-144-16,0 7 160 15,-3 0-160-15,0 5 160 0,-3-1-32 0,-4 6 0 0,-6 2 0 0,-3 1 0 16,-5 1 0-16,-4 4 0 0,-3 3 0 0,-8 6 0 15,-8 4 16-15,-7 4 0 0,-6 5 0 0,-4 7 0 16,-5 8-16-16,-4 3-128 0,-4 7 192 0,-7 7-64 16,-6 0-128-16,-4 7 0 0,6 1 0 0,1 3 0 15,2 6-128-15,0 0-128 0,-5 3 0 0,3 2-12336 16,6-1-2448-16</inkml:trace>
  <inkml:trace contextRef="#ctx0" brushRef="#br2" timeOffset="211531.63">4788 15630 10127 0,'0'0'896'0,"0"0"-704"16,-5 5-192-16,0 0 0 0,0 0 1168 0,-1 0 208 16,-2 0 32-16,0 3 16 0,5-3-432 0,-4 2-96 15,2 2 0-15,-1 4-16 0,1-1-208 0,2-2-32 16,1-5-16-16,0 5 0 0,1-2-48 0,1 2-16 16,3-4 0-16,0 3 0 0,-3-9 64 0,9 9 16 15,2 2 0-15,1 1 0 0,2-1-192 0,2-1-48 16,0 1 0-16,3-1 0 0,1-4-64 0,2 0-16 15,0 1 0-15,1-5 0 0,2-2 16 0,-1-1 0 16,3-4 0-16,1 0 0 0,0-3 48 0,0-3 0 16,-2-2 0-16,1-1 0 0,-1-2-32 0,-2-3 0 0,-1-4 0 15,-2 1 0-15,1 0-144 0,-3 0-16 16,-3-8-16-16,-3 5 0 0,1-3-176 0,-3 4 192 0,0-4-192 16,-5 1 192-16,0-3-192 0,1-15 0 15,-1 6 144-15,-3 1-144 0,-5 1 128 0,2 4-128 0,0 6 128 0,-1 3-128 16,-1 4 0-16,-1 3 0 15,0 2 0-15,1 6 0 0,2 9 0 0,0 0 0 0,0 0 0 0,-9 4 0 16,0 5 0-16,0 2 0 0,0 6 0 0,0 3 0 16,3 4 0-16,-2-4-160 0,1 3 160 0,-1 10 0 15,-1 4 0-15,0 9-128 0,-1 1 128 0,1 6 0 16,-2 8 0-16,-1 0 0 0,-2 4 0 0,-1-3 0 16,-1 3 0-16,-2-4 0 0,-1 2 0 0,-2-5 0 15,0-2 320-15,-2-1 64 0,-2-2 0 0,0-2 16 16,3-2 32-16,-1-3 0 0,1-4 0 0,3-4 0 15,0-3-144-15,2-6-32 0,3 0 0 0,6-7 0 0,-1-5-80 0,2 0-32 16,2-4 0-16,3-6 0 0,2-7-16 0,0 0 0 16,0 0 0-16,6-5 0 0,3-6 16 0,2-4 0 15,1-6 0-15,2 0 0 0,2-1-144 0,3-3 0 16,4 0 0-16,3 3 128 0,2-4-128 0,2 3 0 16,2 3 0-16,0 2 0 0,-1 3 0 0,0 2 0 15,1 4-144-15,-4 5 144 0,-4 3 0 0,-1 5-128 16,-3 2 128-16,-2 7 0 0,-7 2-128 0,3 6 128 15,-6 0 0-15,-6-4 0 0,-2 2-128 0,-3 1 128 16,-4 4 0-16,0-2 0 0,-6-2 0 0,-1 1 0 16,-1 1 128-16,-3 3-128 0,-1-4 0 0,-1-2 0 15,-1-1 0-15,0 0 0 0,-1-2 0 0,3 0 0 16,4-4 0-16,-1 1 0 0,6 0 0 0,3-3 0 16,1 0 0-16,5 2 0 0,2-6 0 0,5 4 128 15,2-1-128-15,5 0 0 0,1-3 0 0,4 2 144 16,2-1-144-16,2-1 128 0,2-1-128 0,0 1 0 15,-1-2 0-15,1-3 0 0,0 0 0 0,2 2-256 16,-1-3 48-16,-1 0-10944 16,-2-1-2192-16</inkml:trace>
  <inkml:trace contextRef="#ctx0" brushRef="#br2" timeOffset="212181.86">6007 16151 22111 0,'0'0'1968'0,"0"0"-1584"16,0 0-384-16,0 0 0 0,0 0 688 0,0 0 48 16,0 0 16-16,0 0 0 0,0 0-400 0,0 0-80 15,0 0-16-15,0 0 0 0,0 0 176 0,5-6 16 16,1-5 16-16,0 5 0 0,0-2-208 0,2 3-64 15,-1 3 0-15,2 2 0 0,0 2-192 0,0 3 128 16,0 8-128-16,1 1 0 0,-2 5 272 0,-3 4-32 16,1 6-16-16,-2 6 0 0,-4 3 176 0,-2 2 48 15,-4 4 0-15,-4 0 0 0,-1-2-128 0,-2 3-32 16,-1-7 0-16,0-3 0 0,-2-3 432 0,0-7 96 16,1-3 16-16,5-5 0 0,0-2 80 0,3-5 32 15,1-5 0-15,6-5 0 0,0 0-304 0,-4-6-64 16,3-6-16-16,2-4 0 0,2-3-304 0,3-2-48 15,3-4-16-15,3-2 0 0,0 1-192 0,4-1 0 16,-1-1 0-16,5 2 0 0,-1-2 0 0,3 6 0 16,1 1-144-16,2 3 144 0,-2 4-128 0,2 6 128 15,0-1 0-15,-1 7-144 0,1 8 144 0,-2 4-128 0,-3 4 128 0,-2 3-128 16,-3 5 128-16,-2 1 0 16,-4 5 0-16,-4 0 0 0,-4 2 0 0,-1 2 0 15,-2 0 0-15,-3-5 0 0,-3-3 0 0,-1-1 128 0,-1-4-128 0,0-3 128 16,0 0 112-16,2-4 16 0,0-2 16 0,3-6 0 15,5-4 64-15,0 0 16 0,-3-6 0 0,3-4 0 16,1-4-96-16,4-4 0 0,3-4-16 0,0-1 0 16,1-5-240-16,3 0 0 0,0-3 0 0,4 0 0 15,0 1 0-15,3-1 0 0,3-1 0 0,1 6 0 0,1-2-144 0,1 6 144 16,2 3 0-16,-3 5-144 0,0 8 144 16,-2 2-128-16,1 8 128 0,-3 5-128 0,1 6 128 0,-5 5 0 15,-3 4-144-15,-3 3 144 0,-4 5 0 0,-2-2 0 16,-4 3 0-16,-2 0 0 0,-4 2 0 0,1-2 0 15,-1-5 0-15,0-2 0 0,-1-5 0 0,4-2 0 16,0 1 0-16,3-3 0 16,3-5-1984-16,4 0-320 0,3-6-64 0,4-1-14272 0</inkml:trace>
  <inkml:trace contextRef="#ctx0" brushRef="#br2" timeOffset="212865.59">7467 15668 9215 0,'0'0'816'0,"-5"-1"-656"16,-4-1-160-16,0 1 0 0,0 0 1760 0,0 0 320 16,-1 1 64-16,0 1 16 0,-1 0-688 0,1 2-144 15,-1-2-32-15,1 1 0 0,-1 0-144 0,3 1-16 16,2 4-16-16,6-7 0 0,0 5-144 0,0 3-16 16,3 0-16-16,5 1 0 0,3 0-128 0,4-2-32 15,4 3 0-15,6 0 0 0,0 3-192 0,8 2-32 16,3 4-16-16,4-1 0 0,6 0-16 0,2-1 0 15,2 1 0-15,0 1 0 0,-3 0-32 0,0 2-16 16,-2-4 0-16,-1 2 0 0,-1-1-208 0,-4 0-32 16,-3-1-16-16,-3-1 0 0,-3 2-224 0,-3-2 144 15,-3 0-144-15,-3 0 128 0,-5-6 64 0,-2 2 16 16,-3-1 0-16,0-2 0 0,-5 0 176 0,-1-3 16 16,-2 3 16-16,-1-2 0 0,-4 0-16 0,-3 2 0 0,-2-2 0 15,-2 3 0-15,-2-3 16 0,-4 5 0 0,-3-2 0 0,-13 10 0 16,3 1-128-16,4-6-32 0,-4 4 0 0,-2 3 0 15,-3-2-16-15,-4 4-16 0,-3 3 0 0,0-3 0 16,-5 5 0-16,1-3 0 0,-1 2 0 0,1-3 0 16,1 2-96-16,3-3 0 0,2 0-128 0,2 0 192 15,5-4-192-15,4-1 128 0,0-1-128 0,4-1 0 16,3-4 0-16,3-5 0 0,5 1 0 0,2-2 0 16,3-4-128-16,7-3-128 0,0 0-32 0,0 0 0 15,7-6-2016-15,3-4-384 0,5 0-96 0</inkml:trace>
  <inkml:trace contextRef="#ctx0" brushRef="#br2" timeOffset="213415.89">9725 15471 21183 0,'-1'-5'1888'0,"-1"-3"-1504"16,-2 2-384-16,0-2 0 0,-2 2 960 0,-2 2 112 0,-1-1 16 0,-2 0 16 15,-3 2-240-15,-2 2-48 0,-1 1-16 0,-2 1 0 16,-2 2-96-16,-2 3-32 0,-1 1 0 0,-1 4 0 15,-3-1-64-15,-3 4-16 0,-2 3 0 0,1 2 0 16,1 5 64-16,-1 4 16 0,0-1 0 0,2 4 0 16,0 9 32-16,5 4 16 0,0 6 0 0,3 3 0 15,2 3-240-15,2 3-48 0,4 4-16 0,4 2 0 16,-1 1-288-16,6-2-128 0,3 2 128 0,6-4-128 16,1-7 176-16,4-7-48 0,2-2-128 0,4-7 192 0,4-5 192 0,4-2 48 15,1-6 0-15,4-5 0 0,3 0-176 16,2-7-48-16,1-4 0 0,2-3 0 0,3-3 160 15,2-6 16-15,-2-6 16 0,2-5 0 0,0-3-64 0,1-3-16 16,1-4 0-16,22-17 0 0,-7-3-144 0,-20 14-48 16,2-7 0-16,-1-3 0 0,0-7 48 0,0-2 0 15,-1 0 0-15,-5-5 0 0,0-1-16 0,-5-3 0 16,-1 1 0-16,-5-2 0 0,-4 4 32 0,-4 0 16 16,-4 4 0-16,-5 4 0 0,-6 3 16 0,-3 3 0 15,-5 6 0-15,-2 2 0 0,-7 3-48 0,-3 0-16 16,-6 7 0-16,-4 2 0 0,-2 2-160 0,-6 3 0 15,-3-1 0-15,-1 7 0 16,-2 1-352-16,2 3-96 0,0 1-32 0,3 1 0 16,2 6-2352-16,4 1-480 0</inkml:trace>
  <inkml:trace contextRef="#ctx0" brushRef="#br2" timeOffset="214655.03">23223 5602 10479 0,'-19'2'448'0,"7"0"128"0,-5 2-576 0,-1 2 0 15,-2-1 0-15,0 0 0 0,-1 4 448 0,2-4 0 0,0 2-16 0,3-1 0 16,2-2 0-16,1-2 0 0,2 1 0 0,11-3 0 15,0 0 432-15,0 0 96 0,0 0 0 0,0 0 16 16,0 0-80-16,11-1 0 0,3-2-16 0,2 2 0 16,5-3-176-16,3-1-16 0,3-1-16 0,3-1 0 15,1-2 64-15,2 4 16 0,2 2 0 0,3-3 0 16,7 3-48-16,-1 0 0 0,1 2 0 0,-2 2 0 16,-5 3-416-16,0 2-96 0,-5-1 0 0,-1 4-16 15,-4 0-176-15,-4 0 0 0,-3 0 0 0,-5-3-8400 16,-3 3-1760-16</inkml:trace>
  <inkml:trace contextRef="#ctx0" brushRef="#br2" timeOffset="-214508.94">25000 5992 17503 0,'0'0'1552'0,"0"0"-1232"0,13-7-320 0,5 2 0 16,7 2 2224-16,2 1 384 0,5-1 80 0,5-1 0 16,2 2-1856-16,3-1-368 0,-1 1-80 0,-1 0 0 15,0 1-384-15,-1 1 144 0,2 0-144 0,0 3-8432 16,-3 2-1744-16</inkml:trace>
  <inkml:trace contextRef="#ctx0" brushRef="#br2" timeOffset="-212711.22">11572 16038 12895 0,'0'0'576'0,"-7"4"112"0,7-4-560 0,0 0-128 0,0 0 0 0,0 0 0 0,0 0 1440 16,0 0 256-16,10 2 48 0,5 1 16 16,2-3-672-16,3-2-144 0,4 0-32 0,5-1 0 0,4-2-144 0,6 1-48 15,4-1 0-15,5 3 0 0,4-3-96 0,3-2-32 16,1 2 0-16,-3 1 0 0,-1-3-64 0,2 2-16 16,-5 1 0-16,0 1 0 0,-1 2-256 0,-2-1-48 15,-3 0-16-15,-1 2 0 0,-4-1-192 0,-5 1 128 16,-4-1-128-16,-5-1 0 15,-1 0-288-15,-4 1-160 0,-5 1-16 0,-2-2-8112 16,-12 2-1632-16</inkml:trace>
  <inkml:trace contextRef="#ctx0" brushRef="#br2" timeOffset="-212444.04">11720 16526 11967 0,'-14'1'528'0,"14"-1"112"0,-10 0-512 0,10 0-128 0,0 0 0 0,0 0 0 15,0 0 2688-15,0 0 496 0,11-1 96 0,2-4 32 16,-2-2-2144-16,6 1-416 0,4-4-96 0,6 1-16 16,5-4 96-16,5 3 16 0,2-1 0 0,4-1 0 15,2 2-48-15,-1-1 0 0,2 2 0 0,1-1 0 16,0-1-288-16,0 2-64 0,-1-3-16 0,0 4 0 0,-2-1-208 0,1 4-128 15,-1 3 160-15,-2-1-160 0,-1-2 0 0,-3 4-208 16,-5-1 16-16,-3 2 0 16,-3 0-1440-16,-3-1-288 0,2 0-48 0,-6-2-6400 15,-1 0-1280-15</inkml:trace>
  <inkml:trace contextRef="#ctx0" brushRef="#br2" timeOffset="-211994.06">12199 15472 16575 0,'-22'0'1472'0,"10"1"-1168"0,-1 2-304 0,2 1 0 16,-1-4 720-16,12 0 96 0,0 0 16 0,-5 6 0 15,5-6-144-15,0 0-32 0,0 0 0 0,0 0 0 16,5 10-208-16,4 0-64 0,2 1 0 0,7-2 0 16,4-3 112-16,5 1 16 0,3 2 0 0,6 3 0 15,6-3-32-15,5 2 0 0,5 4 0 0,5 1 0 16,3-1-128-16,1 0-32 0,-2 3 0 0,0 5 0 16,2 0-192-16,-3 6-128 0,0-2 128 0,-5 4-128 15,-3 1 0-15,-3 0 128 0,-3 1-128 0,-5 0 0 16,-6 0 0-16,-3 1 0 0,-4-1 0 0,0-2 128 15,-6 0-128-15,-3 0 144 0,-5-4-144 0,-3 2 160 0,-2 3 144 16,-2-2 16-16,-5-2 16 0,-5 4 0 0,-7 3 128 0,-3-4 32 16,-4 0 0-16,-7 2 0 0,-1 0 144 0,-9 1 16 15,-5 2 16-15,-7-1 0 0,-4 2-80 0,-4-1-16 16,-1-1 0-16,1 1 0 0,2-2 16 0,2 1 0 16,3-1 0-16,4-5 0 0,1-1-272 0,4-5-48 15,5 0-16-15,2-3 0 0,2-2-256 0,3-5-304 16,4 0 64-16,4-2-11264 15,1-3-2256-15</inkml:trace>
  <inkml:trace contextRef="#ctx0" brushRef="#br2" timeOffset="-210293.09">15370 15252 7359 0,'0'0'320'0,"0"0"80"0,0 0-400 0,-8-5 0 16,8 5 0-16,0 0 0 0,0 0 2176 0,0 0 368 15,-6-6 64-15,6 6 16 0,0 0-1152 0,0 0-240 16,0 0-32-16,8-7-16 0,1 1-288 0,-1 5-64 15,1 2-16-15,1 2 0 0,2 2-336 0,4 0-64 16,3 5-16-16,2 1 0 0,3 5-176 0,2 3-32 16,2 4-16-16,-3 3 0 0,6 6-48 0,-2 2 0 15,-1 3 0-15,0 4 0 0,2 3 64 0,-2 5 0 16,-2 2 0-16,-1 3 0 0,-1 2-48 0,1 3 0 16,-5 2 0-16,-2-2 0 0,-2 1-16 0,-2-1 0 15,-1-2 0-15,0 0 0 0,-6 0 96 0,0-5 16 16,-5-2 0-16,2-3 0 0,-4-5 208 0,0 0 32 0,-4-2 16 15,3-1 0-15,-2-6-48 0,2-4-16 0,-4-1 0 0,0-4 0 16,-1 1-112-16,-1-3-32 16,1-3 0-16,-2 0 0 0,3-2-80 0,0-1-16 15,-4-6 0-15,2 2 0 0,-1 0 0 0,0-4-16 0,-1 1 0 0,2-5 0 16,-3 0 16-16,-1-2 0 16,1-1 0-16,-2 1 0 0,0-4 48 0,-1 0 16 15,1-2 0-15,-1 0 0 0,2-2-256 0,0 0 128 16,1 0-128-16,1-2 0 0,3 1 128 0,2-3-128 15,0-1 0-15,2-3 0 0,2-4 0 0,0 0 128 0,4 0-128 0,-1-1 0 16,2-4 0-16,1-3 0 0,4-1 0 0,0-2 0 16,1-1 0-16,1 1 0 0,-2-3 0 0,4-3 0 15,-1-1 0-15,1-1 0 0,1-3 0 0,-1-3 0 16,0 1 128-16,1-3-128 0,3 2 0 0,0-3 0 16,-2 2 0-16,2-1 0 0,1 1 0 0,1-2 0 15,2 3 0-15,-2-3 0 0,2 1 0 0,0 5 0 16,0-2 0-16,0 2 0 0,0 2 0 0,-2-1 0 15,-2 2 0-15,10-14 0 0,-5 5 0 0,-2 6 0 16,0 3 0-16,-2 1 0 0,-3 2 0 0,1 6 0 16,-3 4 0-16,0 1 0 0,0-5 0 0,0 4 0 0,-2 6 0 15,1 2-128-15,-2-1 128 0,1 4 0 0,1 3 0 0,-6 3 0 16,0 1 0-16,0 3 0 0,-2-2 0 0,2 1 0 16,-1 4 0-16,2 4 0 0,-2 1 0 0,0 1-128 15,1 5 128-15,-3 3 0 0,1 5 0 0,-2 3 0 16,1 6 0-16,0 3 0 0,-1 3 0 0,-1 0 176 15,-2 2-32-15,0-1 0 0,0 0 16 0,-1 0 0 16,0-3 0-16,-1-3 0 0,1-1-32 0,1-2 0 16,-1-2 0-16,1-4 0 0,0-2-128 0,0-3 128 15,0-5-128-15,0 2 128 16,0-6-1536-16,0-6-304 0,0 0-64 0,0 0-16 0</inkml:trace>
  <inkml:trace contextRef="#ctx0" brushRef="#br2" timeOffset="-209608.04">16978 14900 4607 0,'0'0'400'0,"0"0"-400"16,0 0 0-16,-5 0 0 0,-2 0 2176 0,0 0 368 16,1-1 64-16,6 1 16 0,-6 0-1008 0,6 0-192 15,-5-3-32-15,5 3-16 0,0 0-32 0,0 0-16 16,0 0 0-16,-2-7 0 0,2 7-304 0,4-7-64 15,2 2-16-15,5-1 0 0,0 0-128 0,2 0-32 16,1-1 0-16,0 2 0 0,2 0-48 0,3-3-16 0,0 2 0 0,3-1 0 16,1 0-48-16,0 3-16 0,2-1 0 0,-2 4 0 15,-1 2-272-15,-3 4-64 0,-3 4-16 0,0 2 0 16,-4 2-304-16,0 3 128 0,-6 5-128 0,-1 0 0 16,-4 4 176-16,-3 1-176 0,-3 5 160 0,-4-2-160 15,-3 3 144-15,0-2-144 0,-6-3 128 0,-2 1-128 16,-2-3 304-16,0 1-32 0,1-3 0 0,0 0 0 15,2-2 208-15,2 1 32 0,0-7 16 0,3 2 0 16,1-3-144-16,3-2-48 0,3-4 0 0,3-1 0 16,4-7-80-16,0 0 0 0,0 0-16 0,9 4 0 15,2-4 16-15,4 2 16 0,3-2 0 0,4-2 0 0,1 1-272 0,3 0 0 16,4-1 0-16,-1 2 0 0,0 0 0 0,1 2 0 16,1 0 0-16,-2-2 0 0,-1 2 0 0,-1-1 0 15,-3 1 0-15,-1 1 0 0,-1-2 0 0,-3 4 0 16,-4-2 0-16,-1-2 0 15,-1 2-1136-15,-3 0-272 0,-3 3-64 0,0-1-16016 0</inkml:trace>
  <inkml:trace contextRef="#ctx0" brushRef="#br2" timeOffset="-208942.46">17385 16217 8287 0,'0'0'736'0,"0"0"-592"16,0 0-144-16,0 0 0 0,0 0 1632 0,0 0 288 16,-2 0 64-16,-1-1 16 0,3 1-448 0,0 0-80 15,0 0-32-15,0 0 0 0,9 1 112 0,2 0 32 16,3 2 0-16,4-2 0 0,3-1-272 0,0 0-48 16,5 0-16-16,2 0 0 0,2-1-320 0,3 1-64 0,3 0-16 0,1 0 0 15,1 0-272-15,1 0-64 0,0 0-16 0,-2 1 0 16,-2-1-224-16,0-1-32 0,-7 0-16 0,0 1 0 15,0 1-224-15,-4 0 144 0,-3 0-144 0,-4 1 128 16,-1-1-448 0,-4-1-80-16,0 0-32 0,-1-1-10192 0,-4-1-2048 0</inkml:trace>
  <inkml:trace contextRef="#ctx0" brushRef="#br2" timeOffset="-208574.32">18869 15180 5519 0,'0'0'240'0,"0"0"64"0,5-7-304 0,-5 7 0 16,7-1 0-16,-7 1 0 0,0 0 4416 0,0 0 816 15,0 0 160-15,5 9 48 0,0 1-3840 0,-2 5-768 0,-6-1-160 16,1 4-32-16,-2 3-16 0,-1 4-16 0,0 3 0 0,1 5 0 16,-5 1 144-16,3 4 16 0,-2 1 16 0,2 3 0 15,1 2-208-15,0-1-32 16,1 2-16-16,1-6 0 0,2-1-208 0,2-2-32 0,2-3-16 0,2-1 0 16,1-7 320-16,3 2 64 0,1-4 16 0,6-4 0 15,-1-1-208-15,3-2-32 0,2-4-16 0,4-4 0 16,0 1-160-16,3-5-16 0,1-3-16 0,1-3 0 15,2-3-224-15,1 0 176 0,-1-2-176 0,2-3 160 16,-1 1-1568-16,0-5-320 0,0 0-64 0,-3-1-9072 16,-2 0-1808-16</inkml:trace>
  <inkml:trace contextRef="#ctx0" brushRef="#br2" timeOffset="-208325.06">19631 15217 13823 0,'0'0'1216'0,"0"0"-960"15,0 0-256-15,-4 3 0 0,1 3 2512 0,-2 4 464 16,-1 1 96-16,0 7 0 0,-3 5-1600 0,-1 2-336 16,-1 7-64-16,-2 2-16 0,-1 3 112 0,0 6 32 15,-3 8 0-15,0 4 0 0,-2 6-272 0,-2 4-48 16,0 10-16-16,0 4 0 0,1 1-528 0,0 1-96 15,-1-2-32-15,5-2 0 0,0-4-208 0,4-8 0 16,0-6 128-16,3-8-128 0,3-4-192 0,1-6-96 16,1-4-16-16,2-7 0 15,0-7-2016-15,2-4-416 0,2-4-80 0</inkml:trace>
  <inkml:trace contextRef="#ctx0" brushRef="#br2" timeOffset="-207541.18">20118 15529 20383 0,'-11'8'896'0,"11"-8"192"0,-11 5-864 0,3 1-224 15,-1 6 0-15,0-2 0 0,1 1 688 0,2 3 80 16,1 0 32-16,-2-1 0 0,4 1-160 0,0 0-16 15,2-2-16-15,2-2 0 0,2 2 96 0,2-3 0 16,1 0 16-16,3-5 0 0,4 0 96 0,2-4 16 0,3-1 0 0,-4-3 0 16,6-1-224-16,4-4-32 15,3 0-16-15,6-4 0 0,2 0-272 0,2-3-48 0,3-4-16 0,-3-2 0 16,1 2-224-16,-3-3 176 0,-4-4-176 0,1 3 160 16,-4-5-160-16,-3 3 128 0,-1-2-128 0,-4 3 128 15,1-4-128-15,-5 2 128 0,-2-1-128 0,-4 4 128 16,-3 1-128-16,0 5 0 0,-3 4 144 0,-1 1-144 15,-2 8 0-15,-1 5 0 0,0 0 0 0,-10 4 0 16,-3 3 0-16,-1 5 0 0,-2 7 0 0,-1 5-128 0,-4 6 128 0,-2 5 0 16,-1 5 0-16,-2 7-128 0,-2 4 128 0,-1 2 0 15,-2 2 0-15,0 3 0 0,1 7 0 0,1 0 0 16,1 0 0-16,0-4 128 0,3 0-128 0,2-7 0 16,1-4 0-16,5-6 0 0,1-3 128 0,4-7 0 15,3-4 0-15,2-8 0 0,2-3 224 0,5-5 48 16,4-2 16-16,0-7 0 0,-4-5-112 0,10-3-32 15,4-5 0-15,1-3 0 0,3-4-80 0,1 0-32 16,1-2 0-16,1 3 0 0,0-2-160 0,2 3 0 16,0-1 0-16,1 1 0 0,-3 2 0 0,0 2 0 15,1 4 0-15,-2 1 0 0,1 7 0 0,-2 2 0 16,-3 1-176-16,-1 6 176 0,-1 0-192 0,-1 4 64 16,-1 4 0-16,-4 0 0 0,0 1 128 0,-2-2-160 15,-1 1 160-15,-1 2-160 0,-1-1 160 0,-2 1 0 16,-1-4 0-16,-1-2 0 0,0-2 0 0,-1 1 0 15,0-1 0-15,-1 3 0 0,2-4 0 0,0-2 0 16,-1 2 0-16,2-1 0 0,3-1 0 0,1 0 0 16,1 0 0-16,0-2 0 0,1 2 0 0,2-4 0 0,1 2 0 0,1-3 0 15,1 2-288-15,2-3-32 0,0-2 0 0,2-3 0 32,-1-2-2144-32,1-3-432 0</inkml:trace>
  <inkml:trace contextRef="#ctx0" brushRef="#br2" timeOffset="-206921.97">21168 16160 18431 0,'0'0'1632'0,"0"0"-1312"16,0 0-320-16,0 0 0 0,0 0 2240 0,0 0 384 15,0 0 80-15,0 0 16 0,4-9-1712 0,1-5-352 16,4 1-64-16,2 2-16 0,2-6 0 0,2 1-16 16,3 0 0-16,1 4 0 0,1 2-288 0,3-1-48 15,-4 5-16-15,0 3 0 0,-1 2-208 0,0 4 144 16,-1 2-144-16,-2 9 128 0,-1 1-128 0,-3 5 0 16,-1 3 0-16,-2 7 0 0,-3 1 0 0,-4 1 192 15,-3 1-192-15,-3 3 192 0,-3-1 48 0,-3 2 16 16,-1-4 0-16,1-4 0 0,-1-3 112 0,2-5 16 15,1-3 16-15,0-4 0 0,3-2 400 0,1-7 80 16,5-5 16-16,0 0 0 0,0 0-192 0,5-9-16 16,4-6-16-16,1-4 0 0,5-4-416 0,2 0-96 0,1 1-16 15,1-3 0-15,1-2-144 0,3-1 0 16,0 3-160-16,9-12 160 0,-6 6-160 0,-2 7 160 0,-3 4-160 0,-6 7 160 16,0 6-160-16,2-1 160 0,-1 4-160 0,0 5 160 15,-2 4-144-15,-3 7 144 0,-1 2-128 0,-1 5 128 16,-3 1-160-16,-2 6 160 0,-2 2-192 0,-4 1 192 15,-3 1-144-15,-2 2 144 0,-4 2 0 0,1-3-144 0,1-4 144 0,-1-1 0 16,3-4 0-16,1-5-128 16,3-6 128-16,1-1 0 0,2-10 0 0,0 0 0 15,0 0 0-15,11-4 176 0,3-7-176 0,1-2 192 0,1-1-192 0,11-13 128 16,0 2-128-16,-3-2 128 0,3 2-128 0,-1-3 0 16,1 4 0-16,2-3-176 0,-1 4 48 0,1 2 0 15,-1 2 0-15,0 2 0 0,-1 3 128 0,-2 6-160 16,0 1 160-16,-4 6-160 0,-2 3 160 0,-1 7 0 15,0 4 0-15,-2 6-128 0,-2 4 128 0,0 6 0 16,-2 1-144-16,-2 3 144 0,-1 2 0 0,-4 0 0 16,-3 1 0-16,1 1 0 0,-2 1 0 0,1-2 0 15,-1-3 0-15,1-3 0 0,2-7-304 0,-1-1 16 16,-1-1 0-16,1-4-17120 0</inkml:trace>
  <inkml:trace contextRef="#ctx0" brushRef="#br2" timeOffset="-204805.76">24828 15674 10127 0,'0'0'896'0,"0"0"-704"15,0 0-192-15,0 0 0 0,0 0 2208 0,0 0 416 16,0 0 64-16,0 0 32 0,-7 3-1168 0,7-3-224 16,-6 5-48-16,1-1-16 0,1 1-240 0,-4 2-64 15,2-2 0-15,0 3 0 0,-1 2-96 0,0-1-32 16,-1 1 0-16,-1 2 0 0,-1-5-32 0,-3 6-16 16,-1-1 0-16,-1 0 0 0,-1 2-112 0,-4 1-32 0,-1 5 0 0,-3-1 0 15,-3-2-64-15,0 1-32 0,-1 1 0 0,-1 0 0 16,-1-1-192-16,-1 0-32 0,-1 0-16 0,1 1 0 15,-1 0-64-15,-1-1-16 16,-3-1 0-16,3 1 0 0,-1-1-32 0,-2-1-16 16,-1-2 0-16,2-2 0 0,0-1 48 0,4 2 16 0,0-3 0 0,3 1 0 15,3-3 0-15,3 2 0 16,3-2 0-16,4 1 0 0,2-4-80 0,3 0-16 0,0 1 0 0,2-2 0 16,0 0-16-16,8-4-128 0,0 0 192 15,0 0-64-15,0 0-128 0,0 0 0 0,0 0 0 0,0 0-176 16,0 0 176-16,0 0 0 0,0 0 0 0,0 0 0 15,0 0 0-15,12 2 0 0,-3 0 128 16,0 0-128-16,2 0 0 0,2-1 0 0,1 0-160 0,2 0 160 16,3 1 0-16,6 0-128 0,-1 1 128 0,4-1 0 15,1 2 0-15,1 0 0 0,2-2 0 0,1 1 0 16,2 0 0-16,0-1 0 0,1-1 0 0,1 3 0 16,-1-1 0-16,5-1 0 0,-1 2 0 0,2 1 0 15,-1 3 0-15,1-2 0 0,-1-1 0 0,-2 3 0 0,-3-3 0 0,2 3 0 16,-5-1 0-16,0 3 0 0,-1-2 0 0,0 2 0 15,-3-4 0-15,0 3 0 0,-1 0 0 0,0-2 0 16,-1 0 0-16,0-2 0 0,-2 3 0 0,11 5 0 16,-5-2 0-16,-3-2 0 0,-2 0 0 0,-5-3 0 15,-1 3 0-15,-3-4 0 0,-3-1 0 0,3 0 0 16,-3 0 0-16,-1 0 0 0,-1-2 0 0,-3-1 0 16,1 1 128-16,-1-2-128 0,-9 0 0 0,12 0 0 15,-1 1 0-15,1-1 0 0,-12 0 128 0,10 0-128 16,-10 0 0-16,10 0 0 0,-10 0 0 0,0 0 0 15,10-1 0-15,-10 1 0 0,0 0 128 0,0 0-128 16,0 0 0-16,0 0 0 0,0 0 128 0,0 0-128 16,0 0 0-16,0 0 0 0,0 0 0 0,0 0 128 0,0 0-128 0,0-12 0 15,-1 3 0-15,1 9 0 16,-9-9 0-16,0 3 0 0,0 3 0 0,-1 0 0 16,-2-2-160-16,0 2 160 0,-1 0-192 0,-5 1 64 15,-2 1 0-15,-2-2 0 0,-2 2 128 0,-3 0-208 0,-4 1 80 0,-1 0 128 16,0-2-144-16,0 0 144 0,2 2 0 0,7 0 0 15,-1-2 0-15,-3 2 0 0,-1-2 0 0,-1 1 0 16,-3-1 0-16,0 1-128 0,-2 0 128 0,-2 0 0 16,1-1 0-16,-3 1 0 0,-3 0-128 0,2 0 128 15,-1-3 0-15,-14-1 0 0,7 1 0 0,6-1 0 0,4-2 0 0,1 2 0 16,2-4 0-16,2 3 0 0,3-2 0 0,0 1 0 16,0 0 0-16,1 0 0 0,1 0 0 0,0 2 0 15,-1-2 0-15,3 0 0 0,-1 1 0 0,4-2 0 16,1 3 0-16,2 1 0 0,-1-4-160 0,3 3 160 15,3 2-128-15,3-1 128 0,2-1 0 0,4 1-160 16,5 4 160-16,0 0 0 0,-1-7 0 0,2 0-128 16,-1 7 128-16,6-7 0 0,2-2 0 0,2 0-128 15,4 0 128-15,3 0 0 0,-1-5-128 0,6 0 128 16,3 3 0-16,2-3 0 0,1-3 0 0,2-1-128 16,2-1 128-16,0 0 0 0,1-1 0 0,1-3 0 15,2 0 0-15,1 0 0 0,-1-1 0 0,0 0 0 16,3 2 0-16,0 1 0 0,-1-5 0 0,0 3 144 15,-1 2-144-15,-2-1 128 0,-2 1-128 0,-2 2 0 16,-3-3 0-16,-1 2 0 0,-3 1 0 0,-1 1 128 16,-2 2-128-16,-3 0 0 0,0 1 0 0,-2 2 0 0,1 0 128 15,-3 2-128-15,-3-1 0 0,-1 0 0 16,1 2 0-16,-2 2 0 0,-2 2 0 0,-1-2 0 16,-2 3 0-16,1 1 0 0,-5 4 0 0,0 0 0 15,0 0 0-15,0 0 0 0,0 0 0 0,0 0 0 0,0 0 0 0,0 0 0 16,0 0 0-16,0 0 0 15,0 0 0-15,-5 5 0 0,0 0 0 0,0 3 0 0,1-3 0 0,-1 0 0 16,-1 4 0-16,0-3 0 0,-1 4 0 0,1-3 0 16,-3-1 0-16,3 3 0 0,-2-3 0 0,2 5 0 15,-1-3 0-15,-2 4 0 0,-1 1 0 0,-1-1 0 16,-2 5 0-16,-1 1 0 0,-3-1 0 0,-2 1 0 16,-2 3 0-16,-2 1 0 0,-2 1 0 0,-3 0 0 15,-6 1 0-15,3 0 0 0,-5 1 0 0,-1 1 0 0,0-2 0 0,-1 6 0 16,0-5 0-16,0 3 0 0,0-2 0 0,0 0 0 15,0-3 0-15,-1-3 128 0,3 1-128 0,-3-2 0 16,4-3 0-16,-12 6 0 0,10-6 0 0,15-5 0 16,-2-4 0-16,3 3 0 0,0-4 0 0,3 1 0 15,2-3 0-15,2 0 128 0,1 1-128 0,3 1 0 16,0-5 0-16,1 2 0 0,3 1 0 0,6-4 0 16,0 0 0-16,0 0 0 0,0 0 0 0,0 0 0 15,3 6 0-15,3 1 0 0,-1-4-128 0,2 2 128 16,2 2 0-16,3-3 0 0,2-1 0 0,3 3 0 15,1 1-144-15,3-2 144 0,3 2 0 0,2 1 0 16,4 0 0-16,1 2 0 0,2 3-144 0,0-3 144 16,2 3 0-16,2 1-144 0,2-1 144 0,2-1 0 15,1 2 0-15,2-2 0 0,3-2 0 0,3 3 0 0,2-6 0 0,0 3 128 16,0-2 48-16,-1 2 16 0,-3-5 0 0,1 4 0 16,-2-4-16-16,0 0 0 15,-3 4 0-15,-2-2 0 0,1 0-176 0,-3 2 0 0,-3-1 0 0,10 3 0 16,-11 2 0-16,-6-6 0 0,-4 1 0 0,-7-2 0 15,-6 0 0-15,-3 0 128 0,-2 0-128 0,-8-6 0 16,4 5 0-16,-4-5 0 0,-3 9 0 0,1-2 0 16,-6-2-144-16,-1 1-112 0,-2-2-32 0,-2-2 0 15,-3-2-1664-15,-2-1-336 0,-1 0-64 16</inkml:trace>
  <inkml:trace contextRef="#ctx0" brushRef="#br2" timeOffset="-203527.1">26437 15438 9215 0,'-3'-8'816'0,"-1"-3"-656"16,3 1-160-16,0 1 0 0,-3-1 1968 0,2 2 352 15,0-2 80-15,1 2 16 0,0-2-976 0,1 10-192 16,-1-8-32-16,1-2-16 0,-2 2-240 0,2 8-64 16,0-11 0-16,0 11 0 0,0 0-256 0,0 0-48 15,0 0-16-15,5-8 0 0,-5 8-16 0,8-5-16 16,-8 5 0-16,10-6 0 0,0 2 32 0,0 3 16 0,-10 1 0 0,12 4 0 15,-1-2-208-15,1 5-32 0,-2-1-16 0,4 4 0 16,-1 0-144-16,1 4-48 0,1 0 0 0,3 5 0 16,2 3-144-16,2 3 160 0,1 3-160 0,1 5 160 15,0 3-160-15,0 2 0 0,-1 3 0 0,-2 3 128 16,0 1-128-16,0 2 0 16,-2-1 144-16,-6-13-144 0,0 5 0 0,0 4 0 0,-1-2 0 0,0 4 128 15,-1-1-128-15,1-3 0 0,-1 2 128 0,-2 2-128 0,0-6 144 0,-4 1-144 16,0 1 192-16,-1 0-192 0,0-4 336 0,-3-2-32 15,0-2-16-15,0 0 0 0,-3-2-32 0,1 1 0 16,-4-5 0-16,-1 4 0 0,0-5-32 0,1 2-16 16,-1-4 0-16,-2-2 0 0,-1 2-80 0,0 3 0 15,0-5-128-15,0-1 192 0,-1 0-192 0,0-3 176 16,-1 0-176-16,-2-3 160 0,0 0-32 0,1-4 0 16,0 1 0-16,2-3 0 0,0 0-128 0,1-5 160 15,0 0-160-15,3-2 160 0,-3-3 32 0,2-1 0 16,1-2 0-16,2-4 0 0,-1-1 128 0,1-4 48 15,3-1 0-15,-2-3 0 0,3-4-192 0,3-2-48 16,-3 0 0-16,3 1 0 0,0-6-128 0,1 0 0 16,1 0 0-16,3-3 0 0,0 1 0 0,2 2 0 15,2-4 0-15,0-1 0 0,2 1 0 0,1 0 0 16,2-3 0-16,0 0 0 0,1-4 0 0,1 3 0 16,0-3 0-16,3-1 0 0,0-3 0 0,9-15 0 15,-4 4 0-15,-5 4 0 0,-2 1 0 0,2 3 0 16,-1 5 0-16,0 2 0 0,0-1 0 0,1 4 0 0,-2 2 0 0,0-1 0 15,1 1-128-15,-2 3 128 0,-3 1 0 0,0 1 0 16,-2 2 0-16,0-1 0 0,-2 4 0 0,0 1 0 16,-3 3 0-16,0 2 0 0,-2-1 0 15,1 5 0-15,-2 1 0 0,-2 3 0 0,2-1-144 0,-1 5 144 16,-1-3 0-16,-4 10 0 0,0 0 0 0,0 0 0 16,0 0-160-16,10 1 160 0,-10-1-128 0,11 14 128 15,-3 2 0-15,0 3-128 0,-2 2 128 0,2-1 0 16,0 2 0-16,-1 3-160 0,0-2 160 0,-2 4 0 15,0-3 0-15,-1 0 0 0,1 3 0 0,-3-6 0 0,-2 0 0 0,0-1 0 16,2-1 0-16,-2-4 144 16,0-1-144-16,1-1 160 0,-1-4-160 0,-1 2 160 0,-1-3-160 0,-2 1 0 15,4-9 144-15,0 0-144 0,-3 7 0 0,3-7-288 16,0 0 48-16,0 0 16 16,0 0-1824-16,-9-1-352 0,9 1-80 0,0 0-7904 15,-10-7-1584-15</inkml:trace>
  <inkml:trace contextRef="#ctx0" brushRef="#br2" timeOffset="-203071.97">28110 15351 12895 0,'0'0'1152'0,"-7"2"-928"0,0-4-224 0,-1 0 0 15,8 2 2720-15,-6 0 496 0,6 0 112 0,0 0 0 16,0 0-1600-16,0 0-336 0,0 0-64 0,0 0-16 16,6-4-336-16,4-1-64 0,3-1-16 0,3 0 0 15,4 1-176-15,4-1-32 0,2 0-16 0,2 2 0 16,0-1-160-16,0 4-16 0,1 1-16 0,-4 3 0 15,-2 1-160-15,-4 3-16 0,-3 6-16 0,-2 1 0 0,-4 2-288 0,-2 3 0 16,-4 4 0-16,-6 1 0 0,-4 4 144 0,-5 1-144 16,-6 4 0-16,-3 0 144 0,-6 0-144 0,-2 1 0 15,-3 0 144-15,0-7-144 0,1 1 192 0,3-5-16 16,5-1-16-16,6-4 0 0,3-4 400 0,7-2 80 16,4-1 0-16,10-4 16 0,3-3-144 0,10-4-48 15,6-1 0-15,4-2 0 0,5-2-288 0,3-1-176 16,2 1 192-16,19 0-192 0,-8-4 128 0,-18 5-128 15,2 3 0-15,3-1 0 0,-1 1 0 0,-1 1 0 16,1 1 0-16,-1 2 0 0,-1 1 0 0,-4 3 0 16,-3 0 0-16,-4 2 0 15,-2 1-2080-15,4 6-416 0</inkml:trace>
  <inkml:trace contextRef="#ctx0" brushRef="#br2" timeOffset="-194947.78">15041 6359 4607 0,'0'0'400'0,"0"0"-400"0,0 0 0 0,0 0 0 16,0 0 608-16,0 0 32 0,10-2 16 0,-10 2 0 15,0 0-304-15,0 0-64 0,12-1-16 0,-12 1 0 16,0 0 48-16,0 0 16 0,0 0 0 0,0 0 0 16,9-3 80-16,-9 3 16 0,0 0 0 0,0 0 0 0,0 0-80 0,0 0-16 15,0 0 0-15,0 0 0 0,5-8-64 0,-5 8-16 16,0-8 0-16,0 8 0 0,0 0-96 0,0 0-32 15,0 0 0-15,-8-4 0 0,2-2-128 0,6 6 0 16,-12-3 0-16,2 2 0 0,1-3 128 0,0 2 0 16,1-2 0-16,0-1 0 0,0 0-128 0,1 1 192 15,-4-1-192-15,1-2 192 0,0 5 64 0,0-1 32 16,-1 3 0-16,-3-2 0 0,-2-5 0 0,1 5 0 16,1 2 0-16,-2-1 0 0,-2-2-48 0,1 2-16 15,-3-1 0-15,0 2 0 0,-5-1-224 0,1 0 0 16,0 0 0-16,-1-1 0 0,-1 1 0 0,0-3 0 15,-4 2 128-15,4-1-128 0,-1-1 0 0,1 1 144 16,0-1-144-16,0 0 128 0,0-1 16 0,-2 2 0 0,-2 1 0 16,1 1 0-16,-1-2-144 0,-2 2 160 0,-4-1-160 0,0 2 160 15,-1 0-160-15,0 0 0 0,-4 0 0 0,2 0 0 16,3-2 0-16,2-1 128 0,-2 2-128 0,1 0 0 16,-1-2 160-16,2 2-160 0,-1-3 192 0,1 0-192 15,-2-1 0-15,1 1 0 0,-2-2 0 0,0 1 0 16,0-1 144-16,-2-3-16 0,1 1-128 0,1-2 192 15,1 2-192-15,1-1 144 0,-2 3-144 0,0-3 128 16,0 3-128-16,0 1 0 0,-2-4 0 0,-3 3 0 16,1 2 0-16,-1-1 128 0,-1 1-128 0,0 0 0 15,1-1 160-15,1 0-160 0,1 1 192 0,1 1-192 16,3 1 0-16,-1 1 0 0,0-3 0 0,-1-1 0 16,-2 1 0-16,2 0 0 0,1 0 0 0,0 1 0 15,-1-1 0-15,3 0 0 0,2 0 0 0,1 0 0 0,1-1 0 0,2 1 0 16,1 1 0-16,-2 0 0 15,-1 2 0-15,3-1 0 0,-2 1 0 0,-1 1 0 0,-1 1 0 0,1 2 0 16,-1-2 0-16,0-1 0 0,-1 2 0 0,1 0 0 16,-1 1 0-16,1-1 0 0,2 2 0 0,1 0 0 15,1 0 0-15,0 2 0 0,-2 3 0 0,3-3 0 16,0 2 0-16,0-3 0 0,-1 0 0 0,-1 4 0 16,0-1 0-16,-1 2 0 0,0-3 0 0,1 4 0 15,-1-4 0-15,0 5 0 0,-2-4 0 0,3 4 0 16,-3-3 0-16,3 0 0 0,2 0 0 0,-1 0 0 15,2-2 0-15,0 3 0 0,-1-2 0 0,2 2 0 0,0-2 0 0,-1 2 0 16,1-1 0-16,-3 0 0 0,1 0 0 16,0 1 0-16,3 1 0 0,-1-3 0 0,-2-2 0 0,2 3 0 15,-1-1 0-15,2 2 0 0,0-4 0 0,1 3 0 16,2-4 0-16,-1 2 0 0,-1 1 0 0,1 0 0 16,0-2 0-16,1 1 0 0,1 4 0 0,1-2 0 15,1 3 0-15,0-4 0 0,2 4 0 0,-2-1 0 16,0-2 0-16,-1 3 0 0,-1-3 0 0,1 2 0 15,1-3 0-15,0 2 0 0,0-3 0 0,0 5 0 16,3-4 0-16,0 2 128 0,-2 1 0 0,1-2-128 16,-1 2 320-16,3 0-32 0,0 1-16 0,2 2 0 15,-1-2-64-15,2-1-16 0,-1 2 0 0,2-3 0 16,0 2-64-16,0 0-128 0,2-2 176 0,0 3-176 16,1 0 224-16,0-6-64 0,1 2-16 0,0-1 0 15,-2 3-144-15,3 0 0 0,-1 1 0 0,-1 0 0 16,5-2 0-16,-2 4 0 0,0-3 0 0,0-1 0 0,0 4 128 0,2-2-128 15,1-3 128-15,2 4-128 0,1-3 160 0,1 2-160 16,0 4 192-16,2-4-192 0,1-4 256 0,3 3-48 16,0-2-16-16,1 1 0 0,1 1-192 0,2 1 128 15,0 2-128-15,2-2 0 0,0-1 144 0,3 2-144 16,0-4 128-16,0 2-128 0,1 2 0 0,2-3 128 16,4 3-128-16,-1-4 0 0,-3 1 0 0,5 3 128 15,2-4-128-15,0 3 0 0,-2-4 0 0,4 2 0 16,-2 0 128-16,2 0-128 0,2 2 0 0,1-3 0 15,-1 2 0-15,2-2 128 0,2 1-128 0,0 0 0 16,3 4 0-16,0-1 0 0,0-4 0 0,3 1 128 0,0 4-128 0,0-4 0 16,-2 2 0-16,-1-1 0 0,-1-2 0 0,3 3 0 15,-1-2 0-15,4 2 0 0,1 2 0 0,1-5 0 16,0-1 0-16,1-3 128 0,0 1-128 0,0 1 0 16,1-3 160-16,-2 1-160 0,0 4 192 0,1-2-192 15,1 3 192-15,2-3-192 0,2-1 192 0,1 0-192 16,2-3 208-16,-3-1-64 0,-2 1-16 0,2 0 0 15,0 0-128-15,1 1 192 0,2-1-192 0,1-1 192 16,4-2-16-16,-1-1 0 0,2-2 0 0,-1 1 0 16,-3-1-176-16,1 0 0 0,-3 0 0 0,4 0 0 15,1 3 0-15,-1-1 0 0,2-1 0 0,-1-1 0 16,-1-5 0-16,-1 2 0 0,1 5 0 0,-1-3 0 16,2-2 0-16,-2 2 0 0,3 0 0 0,0-1 0 15,-2-5 0-15,-1 2 0 0,-1-2 0 0,-2 2 128 16,1-1-128-16,-1 3 0 0,2-3 144 0,1 2-144 0,2-5 0 0,1 1 0 15,-2-2 0-15,-5-4 0 16,0 1 0-16,-2-1 0 0,-1 1 0 0,1 2 128 0,0 2-128 0,0-1 0 16,-2-3 0-16,0 0 128 0,-3-2-128 0,-2 0 0 15,-2 2 0-15,-1-1 0 0,-1 1 0 16,-2-2 0-16,-1-1 0 0,2 1 0 0,-1 1 0 0,-1 3 0 16,-1-2 0-16,0-2 0 0,-1-2 0 0,-3-2 0 15,-4-2 0-15,-3 5 0 0,-1 1 0 0,-1 0 128 16,-1-1-128-16,-4 1 0 0,1-3 0 0,-5 1 0 15,-2-1 0-15,-2 3 128 0,-2 4-128 0,-1-1 0 16,-2 0 0-16,-1-3 128 0,-3 0-128 0,2 2 0 16,-4-2 0-16,-2 0-128 0,0 0-48 0,-2 1 0 0,-1-1 0 0,-2 0 0 15,-1-1 176-15,-4 0-208 0,1 2 80 0,-5 2 128 16,-1-1-256-16,-2 0 64 0,-2 2 0 0,0 3 16 16,-6 2 176-16,-2 1-208 0,-4 2 80 0,-2-2 128 15,0 3-128-15,-5 0 128 0,1-5 0 0,-2 4 0 16,1-3 0-16,-2 5 0 0,-3 1-144 0,1 1 144 15,0-3 0-15,-3 2 0 0,-5 1 0 0,-1-2 0 16,-3 0 0-16,3-5 0 0,-1 2 0 0,1-1 0 16,-1 4 0-16,1 2 0 0,0-1 0 0,-2 2 0 15,-3-3 0-15,0-1 0 0,-3 1 0 0,7 0 0 16,3-1 0-16,-1 0 0 0,1 1 0 0,0 0 0 16,1 1 0-16,0-2 0 0,-4 1 0 0,1 0 0 15,-1 1 0-15,2-2 0 0,3-1 0 0,0 2 0 16,0 3 0-16,2 0 0 0,-1 1 0 0,-2 0 0 0,-2-2 0 0,1 1 0 15,1 0 0-15,-2 0 0 16,1-2 0-16,3 2 0 0,2 1 0 0,-3 0 0 0,0 1 0 0,-1 3 0 16,-4-2 0-16,2 1 0 0,-1-2-128 0,1 2 128 15,1-1 0-15,0 1 0 0,3-1 0 0,1 1 0 16,1-1 0-16,0 1 0 0,-1 1 0 0,0 0 0 16,-1-1 0-16,-2-1 0 0,1-4 0 0,2 1 0 15,-2-1 0-15,6 0 0 0,0 2 0 0,1 2 0 16,1 1 0-16,1 0 0 0,-1-1 0 0,-1 0 0 15,-1 0 0-15,-1 1 0 0,1-2 0 0,3 3 0 16,-4 0 0-16,5-2 0 0,1 1 0 0,0-1 0 16,-2 2 0-16,6 1 0 0,-2-1 0 0,2 1 0 0,-2 3 0 15,2-3 0-15,-1-1 0 0,0 0 0 0,1 1 0 16,1 0 0-16,1-5 0 0,2 0 0 0,-1 0 0 0,4 2 0 16,1 1 0-16,0 2 0 0,1 1 0 0,-1-1 0 15,0 0 0-15,2 3 0 0,2-3 0 0,0 7 0 16,2-2 0-16,0 2 0 0,-1 2 0 0,1-3 0 15,-2-1-128-15,2 1 128 0,1-2 0 0,1 2 0 16,2-2 0-16,0 3-128 0,-1 1 128 0,1-3 0 16,1 1 0-16,1-2-128 0,0 2 128 0,1 3 0 15,1-1-128-15,-1 0 128 0,2 0 0 0,-3 1 0 16,1-3-128-16,0 0 128 0,2 0 0 0,-1 0 0 16,1 3 0-16,-1-1 0 0,2-3 0 0,-1 3 0 15,-2-4 0-15,0 2-128 0,1 3 128 0,3 1 0 16,-3-1 0-16,2 7 0 0,1-4-128 0,2 1 128 15,2-4 0-15,-3 3 0 0,3 0 0 0,1 2 0 0,0 2 0 0,2 0 0 16,0 0 0-16,2-1 0 0,2-2-128 0,0 1 128 16,2 0 0-16,1 0 0 0,0-1-128 0,2 1 128 15,1-1 0-15,3 0 0 0,0-2 0 0,2-1 0 16,1 2 0-16,-2-3 0 0,6-1 0 0,0 2 0 16,4-4 160-16,-1-1-32 0,1 1-128 0,2 1 176 15,1-3-176-15,2 4 192 0,2-2-64 0,2 1-128 16,-1 0 192-16,3 0-64 0,3-7-128 0,-2-1 192 15,-1 0-192-15,2 2 192 0,0-1-192 0,2 0 160 16,1 2-160-16,0-2 160 0,1-3-160 0,3 3 0 16,1 3 144-16,1-4-144 0,3-3 0 0,0-1 144 15,-1-1-144-15,-1 1 0 0,-2 0 128 0,1 0-128 16,1 0 0-16,0 0 0 0,1 0 0 0,1 0 160 0,0-2-160 0,2 2 128 16,0 2-128-16,-1-2 0 0,-3-2 0 0,2 1 0 15,1-1 0-15,1 0 0 0,-1 2 0 0,3 0 0 16,1 0 0-16,0 2 0 0,1-1 0 0,-1-2 0 15,-2-6 0-15,0 2 0 0,-1 1 0 0,1 2 0 16,-1 1 0-16,1 1 0 0,2 0 0 0,3-3 0 16,1 0 0-16,0 0 0 0,-4 0 0 0,0 1 0 15,0-2 0-15,0 1 0 0,-2 6 0 0,3-3 0 16,2-3 0-16,2 1 0 0,3-3 0 0,-6 2 0 16,-3-1 0-16,2-1 0 0,3 1 0 0,-1 2 0 15,-2 0 0-15,3 0 0 0,2-1 0 0,0-2 0 16,2 0 0-16,0 3 0 0,-2-1 0 0,-3 1 0 0,-2-5 128 0,0 2-128 15,0 1 0-15,1 1 128 16,2-3-128-16,0 1 128 0,1 2-128 0,-2-4 128 0,-2 3-128 0,-3-1 0 16,-2 1-192-16,-1-3 192 0,3 1 0 15,-3-1 0-15,1-2 0 0,0 3 192 0,1-6-192 0,-3 4 0 16,-3-4 0-16,-3 2-176 0,0 0 176 0,-3-3 0 16,-2 0 0-16,0 2 0 0,-2-4 0 0,0 2 0 15,-2 3 0-15,1-3 0 0,-1-1 0 0,-3 0 144 16,-3 0-144-16,-1-1 0 0,0 1 160 0,-2-3-160 15,-2-2 128-15,-3 2-128 0,-3-4 256 0,-1 1-16 16,-3-2-16-16,-1 1 0 0,-3-2 16 0,-1 1 0 16,-2-2 0-16,-2 4 0 0,-2-1-80 0,-2 1-16 15,-1 1 0-15,-1 0 0 0,-2 0-144 0,-4-3 0 16,1 1 0-16,-5 0 0 0,-3 0 0 0,-1 2 128 0,-1 2-128 0,-4-1 0 16,-4-1 0-16,-3 0 0 0,-3-1 0 0,-2-2 0 15,1 1 0-15,-5 3 0 0,-3 1 128 0,0 2-128 16,1 0 0-16,-4-1 0 0,-2 2 0 0,-4 3 0 15,2 1 0-15,1 1 0 0,0 1 0 0,1 5 0 16,2-1-160-16,0 0-112 0,1 4-32 0,-1 4-12688 16</inkml:trace>
  <inkml:trace contextRef="#ctx0" brushRef="#br2" timeOffset="-193114.42">6648 6962 6447 0,'0'0'576'0,"0"0"-576"16,0 0 0-16,0 0 0 0,0 0 1440 0,0 0 176 16,0 0 48-16,0 0 0 0,0 0-992 0,0 0-192 15,0 0-32-15,0 0-16 0,0 0-432 0,0 0 128 16,0 0-128-16,0 0 0 0,0 0 0 0,0 0 0 0,8 7 0 0,-8-7 0 15,0 0 0-15,9 9 128 0,-9-9-128 0,8 6 0 16,0 3 288-16,1-4-32 0,0 1 0 0,1 2 0 16,0-2 112-16,3 3 16 0,-3 0 0 0,3 1 0 15,1-3-48-15,2 0 0 0,1 1 0 0,3-1 0 16,0 5-80-16,3 1 0 0,1-5-16 0,1 4 0 16,-1-7 96-16,2 1 32 0,-1 2 0 0,4-3 0 15,-4 1 0-15,3 2 0 0,2 0 0 0,-1 2 0 16,0-4-144-16,1 4-32 0,1-2 0 0,1 2 0 15,0-2-192-15,1 1 128 0,1-4-128 0,-1 1 0 16,-1 2 128-16,1-3-128 0,-1 1 0 0,-1 1 0 16,-1-4 160-16,0 1-160 0,2 3 160 0,0-4-160 15,-1 0 0-15,2-1 0 0,1-2 0 0,-1 0 0 0,5 0 192 0,-3-1-48 16,2-1-16-16,0-2 0 0,-3-3-128 0,2 2 0 16,-3 0 0-16,3-1 0 0,-3 0 0 0,1 0 0 15,-1-2 0-15,1 1 0 0,1-3 0 0,-2 2 0 16,-3-2 0-16,3 1 0 0,-1-3 0 0,-1 0 0 15,-2 2 144-15,-1 0-144 0,-2 1 128 0,0-2-128 16,-5 2 160-16,0-2-160 0,-3 5 176 0,-3-3-176 16,-4 3 192-16,-1 1-192 0,-1 0 192 0,-9 5-64 15,8-4 0-15,-8 4-128 0,0 0 128 0,0 0-128 16,0 0 0-16,0 0 0 0,0 0 144 0,0 0-16 16,0 0-128-16,-10 8 192 0,-3-2-192 0,-1 0 0 15,0 3 0-15,-2-1 0 0,-2 2 144 0,-1-1-144 0,-2 2 128 0,-1-2-128 16,-3 1 0-16,1 2 0 0,-2-3 128 15,-1 2-128-15,-2-2 0 0,-1 2 0 0,-1-2 0 0,-1 2 128 16,-1-5-128-16,0 4 0 0,2 0 0 0,-3 3 0 16,-4 0 0-16,1-3 0 0,0 0 0 0,-1 3 0 15,-3-4 0-15,4 1 128 0,-1-6-128 0,1 2 0 16,0 2 0-16,2-5 0 0,1 1 0 0,1-1 0 16,-1-3 0-16,1 1 128 0,-1 2-128 0,1-3 0 15,3-3 0-15,0 2 0 0,1-1 128 0,-1 0-128 16,-2-2 0-16,1-2 0 0,3-2 0 0,2 2 128 15,-2-6-128-15,2 3 0 0,3-3 0 0,0-1 0 16,1-2 0-16,0 2 128 0,0-1-128 0,5-1 0 16,-1 0 144-16,3 1-144 0,-2 2 160 0,3-3-160 15,0 0 0-15,1 2 0 0,1 1 0 0,-1-2 0 16,1 3 0-16,2 2 0 0,3 0 0 0,0 4 0 0,1 0 0 0,0-3 0 16,-1 2 0-16,7 6-160 0,0 0 160 0,0 0 0 15,0 0-144-15,0 0 144 0,0 0-176 0,0 0 48 16,0 0 0-16,0 0 0 0,12 6 128 0,-2 3-160 15,3-1 160-15,1 5-160 0,2-4-16 0,2 2 0 16,0 3 0-16,3-3 0 0,2 1 176 0,3 1 0 16,2 1-144-16,3 0 144 0,2 1 0 0,3-1 0 15,2 0-144-15,2-3 144 0,1 2 0 0,3 0 0 16,-1-3 0-16,0 1 0 0,0 1 0 0,1-3 128 16,0 3-128-16,1-4 0 0,-1 0 192 0,-2-5-48 15,0 2-16-15,-1 1 0 0,2-3-128 0,-4 1 160 16,1 0-160-16,-4 2 160 0,1-1-160 0,-1 0 0 0,-2 4 0 0</inkml:trace>
  <inkml:trace contextRef="#ctx0" brushRef="#br2" timeOffset="-191394.76">10061 7014 5519 0,'0'0'496'0,"0"0"-496"15,0 0 0-15,0 0 0 0,11-1 1632 0,0 0 224 16,-1 1 64-16,0 0 0 0,0-1-1328 0,3 3-256 16,1 1-48-16,1-1-16 0,0 0-144 0,3 0-128 15,0 3 192-15,1 0-192 0,0-1 240 0,-1 0-64 16,0 3-16-16,-1-1 0 0,2-1 96 0,2 4 32 16,-1-2 0-16,2 5 0 0,-4-3 0 0,1 2 0 15,-2 2 0-15,2-3 0 0,2 1 64 0,-1 2 16 16,2-3 0-16,-2 3 0 0,0-4 112 0,1 2 32 15,0-1 0-15,0-2 0 0,-1 2-112 0,2-2-16 16,1-1 0-16,-1 2 0 0,1 0-80 0,1 0-32 0,-1-1 0 0,3 2 0 16,2 3-80-16,1-2-32 0,1 0 0 0,2 1 0 15,3-4-160-15,0 2 0 0,2-3 0 0,0 1 0 16,0 0 0-16,0-5 0 0,-1 4 0 0,3 0 0 16,0-2 0-16,3 3 0 0,0-3 0 0,2 0 0 15,3 0 0-15,0 0 128 0,0-2-128 0,2-2 0 16,-3-1 0-16,-2 0 128 0,1 0-128 0,-1 0 0 15,2 0 128-15,2 0-128 0,2 3 128 0,-2-1-128 16,0-2 192-16,1-1-32 0,-1-3-16 0,3 2 0 16,-2-2-144-16,1 0 0 0,-2 0 144 0,0 2-144 15,2 0 0-15,1 2 0 0,5-2 0 0,-2-2 128 16,2-4-128-16,-1 3 0 0,-3-2 0 0,0 3 128 0,0 0-128 0,-2 2 0 16,0-2 0-16,0-1 128 15,3 0-128-15,-1 0 0 0,1-3 0 0,-1 2 0 0,-2-2 0 16,-2-1 0-16,0 3 0 0,1-3 0 0,-2 1 0 0,2-1 0 15,1 3 0-15,2 1 0 0,0-4 0 0,-1 4 128 16,-3-4-128-16,0 1 0 0,-1-1 0 0,1 2 0 16,-4 2 0-16,1-3 0 0,-1 3 0 0,-1 0 0 15,4-1 0-15,0-2 0 0,4-1 0 0,-6 0 0 16,-3 0 0-16,0 0 128 0,1 0-128 0,-3 2 0 16,0 0 0-16,-1-1 0 0,3 0 0 0,-1-1 0 15,-2 0 0-15,1-1 0 0,2 2 0 0,-3-3 0 16,-2 2 0-16,0-4 0 0,-2 2 0 0,0-1 0 15,-1-2 0-15,-1 0 128 0,-2 3-128 0,2 1 0 16,-2-4 0-16,2 2 128 0,2 4-128 0,-2-4 0 16,-4 1 0-16,1-3 0 0,1 1 0 0,-2 3 0 0,-2-3 0 0,-3 0 0 15,-2-3 0-15,-2 1 0 0,-1 1 0 0,-1-2 0 16,0 0 0-16,-1-1 128 0,-1 1-128 0,0 1 0 16,0 1 0-16,-5 0 0 0,-1-4 0 0,-2 0 0 15,-3 0-192-15,-1-2 64 0,-3 1 0 0,-2 1 0 16,-2-1-64-16,-2 2 0 0,-4 3 0 0,2-1 0 15,-5-1 192-15,-1-1-160 0,-2-1 160 0,-1 6-160 16,-2 3 160-16,0-1 0 0,-1 1-144 0,-3-2 144 16,-3 3 0-16,-2-3 0 0,-2 4 0 0,-2-2 0 15,1 3-192-15,-2-5 192 0,-3 4-160 0,-1-3 160 16,0 2-192-16,2-2 192 0,0 2-208 0,-3-1 80 16,-4 4 128-16,1 0 0 0,-1-4-144 0,-2 4 144 15,-4 0 0-15,-3-1 0 0,-2-1-144 0,2 1 144 0,1 0 0 0,-2 2 0 16,-1 2-128-16,1 0 128 0,0 1 0 0,-1-1 0 15,-8 1 0-15,2 1 0 0,-2-4 0 0,2 2 0 16,0-2 0-16,2 3 0 0,-1 1-128 0,-3 0 128 16,-1 1 0-16,-1 0 0 0,-4-2-144 0,3 2 144 15,0-1 0-15,1 3-144 0,0-1 144 0,-2 0 0 16,-1 0 0-16,0-2-128 0,-2 0 128 0,1-2 0 16,1-1 0-16,2 2-128 0,2 1 128 0,0 0 0 15,-6 0 0-15,3 0 0 0,-1 0 0 0,1 0 0 16,3-1 0-16,2 1 0 0,0 0 0 0,2 2-128 15,2 3 128-15,-1-2 0 0,-2-1 0 0,-1-1-128 16,0-1 128-16,1 0 0 0,2 3 0 0,3 0 0 0,1 0 0 0,1 4 0 16,0-1 0-16,-1 3 0 0,-1-4 0 0,-1 0 0 15,1 3 0-15,3-2 0 0,3 1 0 0,2-1 0 16,-1-2 0-16,5 1 0 0,1-1 0 0,1 3-128 16,1 0 128-16,-1 1 0 0,-1-1 0 0,0 0 0 15,-1 1 0-15,4-3 0 0,2-1 0 0,2 4 0 16,1-2 0-16,0 4 0 0,0-1 0 0,3 1 0 15,0-2 0-15,2 2 0 0,2-1 0 0,-1 2 0 16,3-2 0-16,-3 3 0 0,-1 0 0 0,3-3-128 16,0 0 128-16,2-1 0 0,0 2 0 0,5 1 0 15,-1 3 0-15,4 3 0 0,-1-1-144 0,3 3 144 16,3 1-256-16,2-1 32 0,2 0 0 0,2 4 0 16,2-1 0-16,2 3 0 0,3 3 0 0,2 0 0 15,3 2-480-15,3 1-112 16</inkml:trace>
  <inkml:trace contextRef="#ctx0" brushRef="#br2" timeOffset="-177536.89">15009 16437 2751 0,'0'0'256'0,"0"0"-256"0,0 0 0 0,-6-3 0 16,6 3 2640-16,0 0 496 0,-9-3 80 0,9 3 32 0,-9 0-1840 0,9 0-352 15,-7 0-80-15,7 0-16 0,-11 5-240 0,3 1-48 16,-1 3-16-16,0 1 0 0,1 1 80 0,-1 3 16 16,0 2 0-16,0 3 0 15,1 2-96-15,-3 5-16 0,1 6 0 0,-2 4 0 0,0 5-64 0,-3 4-32 16,0-1 0-16,-1 6 0 0,0 2-160 0,-3 2-48 16,-2 4 0-16,1-2 0 0,-2 1-160 0,1-6-48 15,1-3 0-15,-1-4 0 0,1-4-128 0,2-5 128 16,0-4-128-16,3-4 128 0,1-1-128 0,3-4 160 15,2-3-160-15,2 0 160 0,2-5-32 0,3-4-128 16,0 3 192-16,2-13-64 0,0 0 32 0,0 0 0 16,0 0 0-16,0 0 0 0,0 0 112 0,9 0 32 0,1 0 0 15,3-4 0-15,1-4-112 0,3 2-32 0,-1 0 0 16,3-3 0-16,2 2-160 0,0-1 0 0,1 1 0 0,-1 5 0 16,1-1 0-16,2 1 0 0,0-1 0 0,2 2 0 15,3 1 0-15,-1 1 0 0,1 0 0 0,3 3 0 16,2-4 0-16,4 3 0 0,4 0 0 0,4 4 0 15,2 0 0-15,1-1 0 0,0 1 0 0,2 2 0 16,0-4 0-16,2 3 0 0,2-3 0 0,4 1 0 16,2 1 0-16,2-2 0 0,2-3 0 0,2 2 0 15,-3 1 0-15,1 0 0 0,-2-4 0 0,5 3 0 16,3 0 0-16,0 1 0 0,1-2 0 0,0-1 0 16,-4 0 0-16,1 0 0 0,0 2 0 0,2 2 0 15,6-2 0-15,-2 0 0 0,0-2 0 0,0 1 0 16,0 2 0-16,4-1 0 0,4 3 0 0,-1 0 0 15,2-3 0-15,-1-3 128 0,-1 1-128 0,5 2 0 0,2 1 0 16,1-1 0-16,2-3 128 0,-2 2-128 0,-1 0 0 0,5 0 0 16,3 2 0-16,-1-1 0 0,1 0 0 0,-1 1 0 15,1 1 0-15,3 0 128 0,3 0-128 0,-4-1 0 16,-2-1 0-16,1-2 0 0,1 5 0 0,2-2 0 16,0-3 0-16,-2 1 0 0,-1-1 0 0,4 2 0 15,1-1 144-15,0-1-144 0,-3-2 0 0,2 3 0 16,0-1 0-16,3 1 0 0,4-4 0 0,-3 1 0 15,-3 0 0-15,1 1 0 0,3 1 0 0,0 0 0 16,-4-4 0-16,1 2 0 0,0 3 0 0,2 0 128 16,0-3-128-16,-1 0 0 0,-4 0 0 0,2 3 128 15,3 1-128-15,-4-3 0 0,-5-1 0 0,1 3 0 0,1 2 0 16,1 0 128-16,1-1-128 0,-2-3 0 0,-7-1 0 0,1 3 0 16,2 1 0-16,3 1 128 0,2-3-128 0,-1 1 0 15,-6-2 0-15,6 0 0 0,3 3 0 0,-3 0 0 16,-2-4 0-16,-2 2 0 0,2-2 0 0,2 2 128 15,4-2-128-15,-4 0 0 0,-6-2 0 0,0 0 128 16,-1-1-128-16,4 1 0 0,3-2 0 0,-5 2 0 16,-6-6 160-16,-1 3-32 0,4 1-128 0,0 1 192 15,2-3-64-15,-5 0 0 0,-4-1-128 0,-1 1 192 16,3 0-192-16,0 2 144 0,2-3-144 0,-3 1 128 16,-4-1-128-16,-2-4 0 0,-1 4 0 0,2-2 0 15,7 2 0-15,-5-3 128 0,-6 0-128 0,0 0 0 16,1 4 0-16,-1-2 0 0,3 2 0 0,-2 1 0 15,-3-3 0-15,-3 3 0 0,-2-2 0 0,-2 1 128 16,-1 2-128-16,0 2 0 0,3-2 0 0,-2-2 0 0,-1 2 0 0,-2 3 0 16,-2-2 0-16,1 0 0 0,-2-2 160 0,1 3-160 15,1-1 192-15,2-1-192 0,-1 2 240 0,-3-4-64 16,-3 0-16-16,1 3 0 0,0 1-16 0,0 1 0 16,1 0 0-16,1 1 0 0,0 0-144 0,2 0 192 15,-7-1-192-15,-1 1 192 0,-2 0-192 0,1 1 0 16,-1 1 0-16,2 0 0 0,1-1 0 0,-2 1 0 15,1 1 128-15,-2 0-128 0,-2-1 0 0,-1 1 0 16,1-1 144-16,-3 1-144 0,-1 1 0 0,2 3 128 16,2-2-128-16,0 3 0 0,0-1 0 0,-3 0 128 15,-1 3-128-15,-3-4 0 0,-4 1 0 0,1 2 0 16,-4-2 0-16,3 3 128 0,0-2-128 0,-2 2 0 16,-1-3 0-16,0 3 0 0,2-1 144 0,-2 1-144 0,-1-1 192 0,-1 0-192 15,-2-4 192-15,0 2-64 0,-2 0 0 0,-1-1-128 16,-3 0 160-16,0-1-160 0,-2 2 128 0,2 0-128 15,-3-3 0-15,-1 1 128 0,0 2-128 0,-2-2 0 16,0-3 144-16,-2 1-144 0,-1-1 160 0,1 1-160 16,1-3 160-16,-2-1-160 0,-4-3 160 0,0 0-160 15,1-2 208-15,-1-4-48 0,0-2-16 0,-1-1 0 16,-2-2 0-16,1-4 0 0,0-8 0 0,0 2 0 16,-2-7 48-16,0-1 0 0,-1-4 0 0,-1-2 0 15,-3-3 32-15,0-5 16 0,0-1 0 0,-1-5 0 16,-1-2-96-16,1-3-16 0,-1 2 0 0,1-1 0 15,-2 3-128-15,-1 3 0 0,2 1 0 0,-6 8 128 16,2 0-128-16,0 5 0 0,-2 3 0 0,1 5 128 0,-1 1-128 0,-1 5 0 16,1 0 0-16,-3 2 0 0,1 4 0 0,0 4 0 15,2 1 0-15,-3 5 0 16,6 7-1040-16,0 0-144 0,-11-5-32 0,1 9-10448 16,-2 1-2096-16</inkml:trace>
  <inkml:trace contextRef="#ctx0" brushRef="#br2" timeOffset="-173260.38">18743 16847 2751 0,'0'0'256'0,"0"0"-256"16,0 0 0-16,5-8 0 0,1 1 1536 0,1 2 272 15,-7 5 48-15,10-9 16 0,-1 3-560 0,-2-1-112 16,1 0-32-16,-8 7 0 0,7-4-208 0,-7 4-64 15,0 0 0-15,0 0 0 0,0 0-256 0,0 0-48 16,0 0-16-16,0 0 0 0,0 0-192 0,0 0-32 0,0 0-16 0,0 0 0 16,0 0 48-16,7 8 16 0,-2 2 0 15,0-3 0-15,-5-7-128 0,6 14-16 0,1 0-16 0,2 0 0 16,1 0 80-16,1 2 32 0,4 0 0 0,2 1 0 16,1-2 48-16,2 1 16 0,-1-2 0 0,3-1 0 15,1 1-32-15,1 0 0 0,3 0 0 0,-1 0 0 16,0-1-224-16,2 2-160 0,2 2 192 0,1-2-192 15,2-1 192-15,1-1-64 0,2 0 0 0,2 0-128 16,2-3 144-16,1-1-144 0,-2-2 0 0,2 0 144 16,1-2-144-16,-1 0 0 0,1 1 144 0,1-3-144 15,1 1 0-15,3 1 128 0,4 2-128 0,-4-4 0 16,2-1 0-16,-4-2 144 0,0 1-144 0,-3-1 0 16,-1 0 144-16,-1 1-144 0,2-1 0 0,-1 3 144 15,2-1-144-15,0 2 0 0,2-4 0 0,-1 0 0 0,-1-4 128 0,1 2-128 16,-2-2 0-16,-3 0 128 0,0-5-128 0,1 3 0 15,-2 3 0-15,0 1 128 0,0-3-128 0,0 1 0 16,0-1 0-16,3 1 0 0,2 3 0 0,1-4 128 16,-1-3-128-16,-4 0 0 0,-1 1 0 0,0 0 0 15,-1-3 0-15,0 3 0 0,-1-5 0 0,-1 5 0 16,-2-2 128-16,2 2-128 0,-2-3 0 0,1 2 0 16,2-3 0-16,-3 3 128 0,-1 0-128 0,-2 0 0 15,1-4 0-15,-3 4 0 0,-2-3 128 0,0 2-128 16,-2-2 0-16,3 1 128 0,-1 2-128 0,1-2 0 15,0 1 0-15,-1-2 128 0,0 3-128 0,-2-5 0 16,-3 5 0-16,4-4 0 0,0 1 0 0,2 2 128 16,-6-1-128-16,1 1 0 0,1 0 0 0,1 2 0 0,0-3 0 15,-2 3 0-15,-1 0 0 0,0-2 0 0,-4 3 0 0,1-3 0 16,-1 1 0-16,-2-2 0 0,-1 3 128 0,-1-2-128 16,-1 1 0-16,1-1 0 0,-3 2 0 0,1 0 128 15,-4 1-128-15,-7 6 0 0,8-6 0 0,-8 6 0 16,5-9 0-16,-5 9 0 0,0 0 0 0,0 0 0 15,0 0 0-15,2-8 128 0,-2 8-128 0,0 0 0 16,0 0 128-16,-10-6-128 0,0 1 0 0,0 2 128 16,0 2-128-16,0 3 0 0,1 2 144 0,-3 1-144 15,-1-1 0-15,1 1 0 0,-1 4 0 0,-1-1 128 16,-2 2-128-16,-2 0 0 0,0 1 0 0,-4 2-128 16,-3-3 128-16,-3 3 0 0,-1 0 0 0,-2-2 0 15,-1 1 0-15,1 4 0 0,-2-1 0 0,-2 2 0 16,0-2 0-16,-2 2 0 0,-3-1 0 0,1 5 0 0,-4 0 0 0,-3 0 0 15,-5-2 0-15,-1 0 128 0,-4-2-128 0,0 1 0 16,0 0 0-16,0 0 0 0,-1 0 0 0,-3-1 0 16,-1 1 128-16,-3-4-128 0,-5-5 0 0,2 4 0 15,0-3 0-15,3 1 128 0,-2 2-128 0,-3-1 0 16,-2-2 128-16,-3 1-128 0,2-2 0 0,-1 2 128 16,2-4-128-16,1 3 0 0,5-1 0 0,-3 0 0 15,-4-5 0-15,2-2 128 0,1 1-128 0,4-2 0 16,-1-1 0-16,5 0 128 0,3-3-128 0,-3 0 0 15,-2-1 0-15,1-8 0 0,2 1 0 0,3-2 0 16,2-2 0-16,4-2 0 0,3 3 0 0,2-1 128 16,4 3-128-16,0-5 0 0,0-1 0 0,2-3 0 15,0-1 0-15,-1 0 0 0,6 1 0 0,-1-2 128 0,4-1-128 16,3 1 0-16,1-5 0 0,3 5 128 0,2 3-128 16,1-1 0-16,1-3 0 0,3 3 0 0,3 2 0 0,2 1 0 15,0 0 0-15,3 1-160 0,1 1 160 0,4 2 0 16,-1 0-144-16,2 0 144 0,1 2 0 0,1 4-144 15,1-3 144-15,1 11 0 0,0-8-144 0,0 8 144 16,0 0-128-16,0 0 128 0,6-11-160 0,-6 11 160 16,0 0-240-16,10-3 48 0,2 3 16 0,-2 0 0 15,-10 0 176-15,11 6-128 0,4 3 128 0,-2 1-128 16,-1 3 128-16,2 1 0 0,0 1-144 0,2 0 144 16,2 2 0-16,2 0 0 0,-1 1 0 0,4 1 0 15,1-1 0-15,3 0 0 0,4 1 0 0,0 1 0 0,1 1 0 0,2 2 0 16,1-2 0-16,0 1 0 15,1-3 0-15,-2 0 0 0,2-1 0 0,4 2 0 0,1 0 0 16,2 2 0-16,3-3 0 0,4-1 0 0,3-2 0 0,2 1 0 16,-1-1 128-16,1-3-128 0,-2-5 0 0,3 2 0 15,2-2 144-15,1 2-144 0,1-4 0 0,5-1 128 16,-2 0-128-16,0-2 0 0,-5-3 0 0,1 0 0 16,-1-2 0-16,2 2 128 0,1 0-128 0,1 0 0 15,2-1 0-15,-2-4 128 0,-3-2-128 0,-1 1 0 16,2-2 0-16,-3 1 0 0,1-3 0 0,3 4 0 15,2-1 0-15,-1-3 0 0,-2 0 0 0,1-1 128 16,-3-6-128-16,-2 3 0 0,-1 1 0 0,-1 2 0 16,0-4 0-16,1 1 128 0,-2-2-128 0,-1 1 0 15,-4 1 0-15,-1-1 128 0,-3 0-128 0,-2-3 0 0,-2 1 0 0,-2 2 0 16,0-1 0-16,-2 2 0 0,-3 1 0 0,0-1 128 16,0-3-128-16,-1 5 0 0,-7 1 0 0,1 0 0 15,-3 3 0-15,-2 0 0 0,-2 2 0 0,-1 1 128 16,-4-1-128-16,-2 1 176 0,-5 2-176 0,-7 3 192 15,9-3-192-15,-9 3 128 0,9-6-128 0,-9 6 128 16,0 0-128-16,0 0 0 0,0 0 144 0,0 0-144 16,0 0 0-16,0 0 144 0,0 0-144 0,0 0 0 15,0 0 176-15,0 0-176 0,0 0 160 0,0 0-160 16,0 0 128-16,0 0-128 0,-10-1 0 0,10 1 144 16,-12 0-144-16,2 1 0 0,0 1 0 0,10-2 128 15,-10 4-128-15,10-4 0 0,-10 2 0 0,0 1 0 16,1-1 0-16,9-2 0 0,-12 4 0 0,3-1 0 15,9-3 0-15,0 0 0 0,-10 3 0 0,1 0 0 0,9-3 0 16,0 0 0-16,-9 2 0 0,9-2 0 0,0 0 0 16,-9 3 0-16,9-3 0 0,0 0 0 0,0 0 0 0,0 0 0 15,0 0 0-15,0 0 0 0,0 0 0 0,0 0 0 16,0 0 0-16,0 0 0 0,-8 5 0 0,8-5 0 16,0 0 0-16,0 0 0 0,0 0-384 0,0 0 64 15,0 0 0-15,0 0 0 16,0 0-1328-16,0 0-256 0,0 0-48 0</inkml:trace>
  <inkml:trace contextRef="#ctx0" brushRef="#br2" timeOffset="-168432.23">15117 16160 911 0,'0'0'0'16,"0"0"0"-16,0 0 0 0,8-9 0 0,-5-3 0 0,2 6 0 0,2 1 2048 0,-7 5 320 15,0 0 64-15,7-8 0 0,-7 8-1344 0,0 0-256 16,0 0-64-16,0 0-16 0,6-5 192 0,-6 5 32 15,0 0 16-15,0 0 0 0,0 0-160 0,0 0-48 16,0 0 0-16,-4 9 0 0,-1 3-240 0,-1 3-48 16,-2-1-16-16,-1 4 0 0,0 2-80 0,-1 2-16 15,-1 4 0-15,1 1 0 0,-3 6 32 0,1 3 0 16,1 3 0-16,0 7 0 0,-1-2-64 0,-1 6-16 16,1 1 0-16,-1 2 0 0,0 0-192 0,2 1-144 15,-1-3 192-15,4-6-192 0,0-3 144 0,2-2-144 0,0-5 0 0,4-5 144 16,-1-1-144-16,2-5 128 15,0 1-128-15,1-3 128 0,0-3-128 0,1-2 0 0,0-2 144 0,1-4-144 16,-2 1 0-16,1-2 144 0,-1-10-144 0,0 0 0 16,4 8 192-16,-4-8-192 0,0 0 192 0,4 6-192 15,-4-6 176-15,0 0-176 0,0 0 160 0,10 6-160 16,-10-6 256-16,12 3-64 0,1-3 0 0,0 0 0 16,1 1 48-16,1 0 0 0,0 1 0 0,4 0 0 15,4 1-112-15,4 2-128 0,2-1 176 0,2-2-176 16,3 2 128-16,2 2-128 0,-1-1 0 0,3-1 0 15,0-4 128-15,4 1-128 0,3 1 0 0,1-1 0 16,1 4 0-16,2-1 0 0,5-2 128 0,-1 1-128 16,3 1 0-16,-3 1 128 0,-2-3-128 0,1 1 0 15,2-2 144-15,-1 3-144 0,2 1 0 0,3 3 144 16,3-3-144-16,0 0 128 0,-2 0-128 0,0-1 128 0,-1-3 64 0,-1 3 0 16,-1-2 0-16,2 4 0 0,6-1 32 0,2-2 16 15,0 0 0-15,-1 0 0 0,-3-1-112 0,2 1 0 16,-2-1-128-16,4-1 192 0,1 2-64 0,3-2-128 15,2-1 176-15,-4 0-176 0,0 0 176 0,-1-1-176 16,-3 0 160-16,2-1-160 0,7 2 192 0,0 0-64 16,-1 0-128-16,-2-1 192 0,-1-1-48 0,-2 0-16 15,-1 2 0-15,3 0 0 0,3 2-128 0,0-2 0 16,-4-2 0-16,0 2 0 0,-1 0 0 0,2 3 0 16,-3-1 0-16,2 2 0 0,3 0 0 0,-1 0 0 15,-5-2 0-15,0 1 0 0,1-2 0 0,0-1 0 0,2 1 0 16,3-1 0-16,1 0 0 0,-2 0 0 15,-2 0 128-15,-4 0-128 0,1-1 0 0,-1 1 0 0,-2 1 144 0,2-1-144 16,2 0 0-16,-3 0 0 0,-3 2 0 0,0-1 0 16,-2 2 0-16,2-2 0 0,-2-1 0 0,3 1 0 15,3 2 0-15,-2-2 0 0,1 0 0 0,-4-1 0 16,-2 0 0-16,-1 1 0 0,-2-1 0 0,2 2 0 16,2-1 0-16,-1 0 0 0,1 2 0 0,-4 1 0 15,-2 1 0-15,-1 0 0 0,-1 0 0 0,-1 4 0 16,1-4 0-16,0 1 0 0,-2 1 0 0,4-2 0 15,-2-2 0-15,0 3 0 0,1 0 0 0,-4-2 0 16,2 1 0-16,-4 1 0 0,1-1 0 0,-3 2 128 16,-1 2-128-16,0-3 0 0,3 4 0 0,-5-2 0 15,-2-1 0-15,-2 0 0 0,-2-1 0 0,-3 2 0 16,-3-3 0-16,-1 1 176 0,-6 2-176 0,-1-4 192 0,0 1 32 16,-3 1 16-16,0-1 0 0,-2-1 0 15,-1 0-48-15,0 2-16 0,-1-2 0 0,-2-3 0 0,-1 0-32 0,-1 1 0 16,-9-2 0-16,10 1 0 0,1-2 80 0,-2-1 16 15,-9 2 0-15,10-3 0 0,0-3-48 0,-1-1-16 16,-2-1 0-16,1-3 0 0,0 2-176 0,1-4 160 16,-2-3-160-16,1-2 160 0,-1-1-160 0,2-4 160 15,-1-4-160-15,0 2 160 0,-1-6-160 0,3 1 192 16,-2-5-192-16,1-1 192 0,0-3-192 0,0-2 192 16,0-9-192-16,0 3 192 0,1 1-192 0,-1-1 0 15,-1 3 0-15,1 0 0 0,0 5 0 0,1 3 0 16,1 2 0-16,-1 1 0 0,0-1 0 0,-1 2 0 15,2 0 0-15,-2 0 0 0,-1 6 0 0,1-1 0 0,1 4 0 0,-1 0 0 16,-4 3-128-16,2 2 128 0,0 0 0 0,-1 4 0 16,1 0 0-16,-1 2 0 0,0 3 0 0,-1-1 0 15,0 5-192-15,-5 5 192 0,4-8-160 0,-4 8 160 16,0 0-256-16,0 0 64 0,0 0 0 0,0 0 0 16,0 0 192-16,0 0-176 0,9 6 176 0,-2 2-160 15,-2 3 160-15,0 3-128 0,-2 2 128 0,1 4-128 16,1 0 128-16,-3 3-128 0,0 6 128 0,-1 1-128 15,-1 1 128-15,0 5 0 0,0 3 0 0,-1 5-128 16,-3-2 128-16,1 5 0 0,-1-2 0 0,-1 5-128 16,0-2 128-16,-2 0 0 0,1 3 0 0,1-1 0 15,0-7 0-15,0 0 0 0,0-5 0 0,-1-1 0 16,1-2 0-16,0-2 0 0,0 0 0 0,1-5 0 0,1-3 0 0,-3-2 0 16,-1 0 0-16,3-3 0 0,-2 1 0 15,1-5 0-15,-2-1 0 0,1-1 0 0,-3 0 0 0,0-2 0 16,-1-1 0-16,0 3 128 0,-3-5-128 0,-1 1 0 15,-1-3 0-15,-3 0 0 0,-2-3 0 0,-3 1 0 16,-3-1 0-16,2 0 0 0,0-4 0 0,-1 0 128 16,-3-2-128-16,0 0 0 0,-4-1 0 0,-1 2 0 15,-3 0 0-15,-1 0 0 0,-2-1 0 0,-3 1 0 16,-7-3 0-16,-5 2 0 0,-2-2 0 0,-1 1 0 16,-1-1 0-16,-3 3 0 0,-2-1 0 0,-3 0 0 15,-4 1 0-15,-2 0 0 0,-5-7 0 0,0 6 0 16,-1 0 0-16,-3 1-128 0,-3 1 128 0,-2-1-128 15,-3-2 128-15,0 0-128 0,1-1 0 0,-1 0 0 0,-1 3 0 0,-3-3 0 16,-1-4 128-16,1 2 0 0,0 1-144 0,1-3 144 16,-6 3 0-16,1-4 0 0,1 4 0 0,1 1 0 15,1-2 0-15,-3 0 0 0,-8 0 0 0,4 1 0 16,5-2 0-16,2 2 0 0,-2 0 0 0,2-3 0 16,-2 2 0-16,0-5 0 0,5 5 0 0,0-3 0 15,-3 2 0-15,1 1 0 0,1 0 0 0,5 0 0 16,2-1 0-16,-1-2 0 0,-1 1 0 0,0-1 0 15,2 2 0-15,1 0 0 0,2 2 0 0,2 1 0 16,1-1 0-16,0 0 0 0,-2 1 0 0,3 0 0 16,6-1 0-16,3-1 0 0,4 0 0 0,0 3 0 15,-2-5 0-15,1 2 0 0,1-1 0 0,3 0 0 16,3 0 0-16,3 0 0 0,0-1 0 0,4 6 0 16,-1-1 0-16,-3 0 0 0,-1 0 0 0,-3-1 0 0,3 0 0 0,1 0 0 15,4 2 0-15,1-1 0 0,3 1 0 0,2-1 0 16,4 3 0-16,0 1 0 0,-3 1 0 15,1-2 0-15,-1-4 0 0,3 1 0 0,2 2-176 0,3 0 176 16,1-2-128-16,1-1 128 0,0 2-128 0,1 1 128 16,1 1-128-16,1 0 128 0,2-2-128 0,2 2 128 15,-3 0-128-15,1 0 128 0,-2 0 0 0,0-1-160 16,2 0 160-16,2-1 0 0,1 2 0 0,4-1-128 16,2-1 128-16,2-1 0 0,1-3 0 0,2 1 0 15,3 2 0-15,1-5 0 0,-1 1 0 0,3-3 0 16,1 1 0-16,2-4 0 15,-1 3-768-15,2-3-160 0,1-3-32 0,0 0 0 0,-1 1 1616 0,3 0 320 0,-2-3 64 0,1 0 16 16,4 1-816-16,-2-3-240 0,2-2 0 0,2-1 128 16,-2-1-128-16,2-2 176 0,0-3-176 0,0 0 192 15,1-3-192-15,0 0 0 0,1-3 0 16,1 1 128-16,2 3-128 0,-1-2 0 0,0-3 0 0,1 3 0 16,-1 0 0-16,0 2 0 0,0 1 0 0,-1 1 0 15,-2 5 0-15,3-2 0 0,-3 3 0 0,0 5 0 16,-1 1 0-16,2 3 0 0,-2-2 0 0,0 8 0 15,-2 0 0-15,0 8 0 0,0 0-144 0,0 0 144 16,0 0-160-16,0 0 32 0,0 0 0 0,0 0 0 16,0 0-32-16,-2 11 0 0,0 1 0 0,-2-1 0 15,3 3 32-15,0 1 0 0,-2 1 0 0,2 0 0 16,-1 2 128-16,-1 1 0 0,0 0 0 0,1 0 0 0,-2 3 0 16,2 3-128-16,-1-1 128 0,0 1-128 15,1 0 128-15,1-1 0 0,-2 2 0 0,2 0 0 0,0 0 0 0,-1 2 0 16,1-3 0-16,1 3 0 0,0-4 0 0,1 4 0 15,-1-2 0-15,2 2 0 0,0-4 0 16,1 2 0-16,0-1 0 0,3-3 0 0,0-1 0 0,3 0 0 16,0 0 0-16,2-2 0 0,3 0 0 0,3-1 0 15,2-3-144-15,4-2 144 0,1 2 0 0,5-2 0 16,1-2 0-16,2-3 0 0,1 1 0 0,0-3 128 16,0 1-128-16,3 1 128 0,2-4-128 0,0 2 160 15,2 3-160-15,2-2 160 0,1 0-32 0,5 0 0 16,3 0 0-16,1 2 0 0,-1-3-128 0,1 2 0 15,1-4-192-15,2 1 192 0,0 1 0 0,5-1 0 16,3 0 0-16,4 3 0 0,3-7 0 0,-1 1 0 0,-2-2 0 0,2 1 0 16,0-2 0-16,1 1 0 0,8 0 128 15,1 0-128-15,-1 0 0 0,-2 0 0 0,0 2 0 0,3-1-176 16,5 2 176-16,0 1 0 0,1-2 0 0,-2 2 0 16,-3-1 0-16,0-1 0 0,2-1 0 0,2 2 0 15,3 1 0-15,-3 1 0 0,-2-3 0 0,0 1 0 16,-1-3 0-16,4 0 0 0,5 0 0 0,-2 1 128 15,-4-1-128-15,0 0 128 0,-2 0-128 0,5 2 128 16,2 0-128-16,-3-1 0 0,-6 1 0 0,-1-2 0 16,-1 0 0-16,3 0 0 0,3 0 0 0,0 3 128 15,-3 1-128-15,-1-1 0 0,-1-4 0 0,1-1 0 16,3 2 0-16,-2 0 0 0,-1 2 160 0,-1-1-160 16,-3 0 0-16,1 2 0 0,-1-1 0 0,3 1 0 15,-2 2 0-15,-2-1-128 0,-5-1 128 0,0 3 0 0,-3 1 0 0,1-3 0 16,2 1 0-16,-2 0 0 15,1-1 0-15,-5 2 0 0,-5 4 0 0,-1-2 0 0,-4 2 0 0,2-1 0 16,-3 1 0-16,2-1 0 0,-1 0 0 0,-1-4 0 16,-1 0 144-16,-2 2-144 0,-3-4 0 0,-2 1 0 15,1 0 0-15,-3 2-176 0,-2-2 176 0,2 0 0 16,-2 4 0-16,0-3 0 0,-2-3 0 0,-1 2 128 16,-1 0-128-16,-4 2 128 0,-2-3-128 0,-3-2 0 15,-2 0 0-15,0 1 0 0,-2-2 0 0,0 0 0 16,-4 0 0-16,2 1 0 0,1 0 0 0,-2 0 0 15,0-1 0-15,-2 0 0 0,-1 0 0 0,-1-1 144 16,-1 0-16-16,0 1-128 0,-1-3 0 0,2 1 0 16,-2-2 0-16,-1-2 0 0,0-2 160 0,-2-1-32 0,0 0 0 0,0-3 0 15,-2-2 64-15,0-2 16 0,0-4 0 0,2 1 0 16,-3-3 16-16,1-1 0 0,0 1 0 0,0-4 0 16,0 2-96-16,0-4 0 0,-1-1-128 0,-1-2 192 15,-3-2-192-15,3 0 0 0,-2-1 0 0,0 5 0 16,-1 1 128-16,-1 3-128 0,1 1 0 0,-1 4 0 15,-3 1 0-15,-1 2 0 0,0 2 0 0,2 5 0 16,-2-1 128-16,0 3-128 0,0 8 0 0,0 0 0 16,0 0 0-16,0 0 0 0,-3-9-176 0,3 9 176 31,0 0-768-31,0 0-16 0,0 0-16 0,0 0-9712 0,0 0-1952 0</inkml:trace>
  <inkml:trace contextRef="#ctx0" brushRef="#br2" timeOffset="-166661.61">15508 15956 14735 0,'-3'-8'1312'0,"1"-4"-1056"16,-1-1-256-16,1 4 0 0,-2-1 560 0,-1 4 48 15,0-2 16-15,-1 2 0 0,0 1-176 0,-1-1-48 16,-4-1 0-16,2 5 0 0,-2-1-400 0,1 2 0 16,0-3 0-16,1 3 0 0,-1 2 0 0,1 3 0 15,9-4 0-15,-12 5 0 0,1 0 0 0,1 3 0 16,-2-2-128-16,2 5 128 0,-1 0 0 0,-1 1 0 15,-1 2 0-15,1-2 0 0,-2 0 0 0,0 4 0 16,-1-2 0-16,1 3 0 0,0 5 0 0,0 0 128 16,0 2-128-16,-2 2 0 0,1 4 0 0,-1 0 0 15,-2 3 0-15,-1 3 0 0,0 1 0 0,1 1 208 16,0 4-48-16,0-2-16 0,-2 4-144 0,2 0 192 0,0-3-192 0,1-2 192 16,-1-1-48-16,2-2 0 0,1-3 0 0,0-1 0 15,1-2 0-15,3-3 0 0,-1 0 0 0,1-4 0 16,-1-2 80-16,2 0 16 0,2 0 0 0,0-6 0 15,1-1-32-15,2-1 0 0,1 0 0 0,2-4 0 16,2-9-16-16,1 11 0 0,-1-11 0 0,0 0 0 16,0 0 0-16,10 5-16 0,0 0 0 0,0 0 0 15,3-1 160-15,-1-3 48 0,2-1 0 0,1 2 0 16,3-1-208-16,2 0-48 0,2-1 0 0,1 0 0 16,3-1-128-16,1 1 160 0,-2 1-160 0,7-1 160 15,4 0-160-15,2 0 0 0,1 0 0 0,1 2 128 16,-1 0-128-16,0 3 0 0,0-1 144 0,0 1-144 15,2 4 0-15,-1-1 144 0,0 3-144 0,3-2 0 0,1 4 0 0,5-1 0 16,-1-1 0-16,2 1 0 0,-2 0 144 0,4-1-144 16,-1 2 0-16,1 1 144 0,0-1-144 0,3 2 0 15,2 0 144-15,3-1-144 0,2 0 0 0,-2-4 144 16,-3 2-144-16,0-4 0 0,2 3 160 0,2-4-160 16,-3 3 128-16,7-3-128 0,9 0 0 0,-3-4 0 15,-3-4 128-15,2-1-128 0,0 2 0 0,3 0 0 16,2 3 0-16,5-3 0 0,-1-3 0 0,-3 1 0 15,-2-1 0-15,-2 3 0 0,-1-3 0 0,4 1 0 16,5 1 0-16,0 0 0 0,-6-1 0 0,-1 2 0 16,-1-1 0-16,2 2 0 0,1 1 0 0,4-1 0 15,1-2 0-15,-3-1 128 0,-3 1-128 0,0 1 0 16,-2 1-160-16,3 1 160 0,4-2 0 0,-3-2 0 0,-5 0 0 16,1 1 0-16,-4 1 0 0,2 3 0 0,1 0 0 0,2 0 0 15,2-3 0-15,-3 0 0 0,-1 0 0 0,-2 1 0 16,-2 1 0-16,2 3 0 0,2-1 0 0,0 0 0 15,-1-1 128-15,-2 2-128 0,-3 0 0 0,-4-1 0 16,0 4 0-16,2 0 0 0,3 0 0 0,0 1 0 16,-1-2 0-16,-4 2 0 0,-4-2-144 0,1 3 144 15,-3-4 0-15,0 4 0 0,-1-2 0 0,0 3 128 16,1-2-128-16,-1 3 0 0,0-1-128 0,-6-3 128 16,-6-1 0-16,-1 2 0 0,-2-4 0 0,-1 3 128 15,-3-3-128-15,-4-1 0 0,1 1 0 0,-1 1 0 16,-1-2 0-16,1 2 0 0,-2 2 0 0,0-4-128 15,-3 0 128-15,-1-1 0 0,3 3 0 0,-4-3 0 16,-5-1 0-16,3 0 0 0,-4 1 0 0,-2-2 0 0,-1-1 160 16,1 1-32-16,-1 1-128 0,-1 1 192 0,-1-1-48 0,-2-1-16 15,1-1 0-15,-1 0 0 0,-1-1 64 0,0 1 0 16,0-2 0-16,1 1 0 0,-1-3-48 0,0 2 0 16,-1-1 0-16,4-1 0 0,-3-3-144 0,1-1 192 15,-1 0-192-15,-1-2 192 0,3 0-48 0,-1 0 0 16,1-3 0-16,-1-1 0 0,0-3 128 0,3-3 32 15,0 4 0-15,-1-2 0 0,0-1-48 0,-2 0-16 16,-1-1 0-16,-1 1 0 0,-1 0-48 0,0 2 0 16,-1 0 0-16,0 2 0 0,-2 0-48 0,0 2-16 15,0-2 0-15,1 4 0 0,-2 0-128 0,0-1 0 16,-2 2 0-16,1 1 0 16,-3 9-560-16,0 0-144 0,4-9-16 0,-4 9-13040 0</inkml:trace>
  <inkml:trace contextRef="#ctx0" brushRef="#br2" timeOffset="-162041.87">26261 15411 2751 0,'0'0'128'0,"-1"-13"16"0,-1-2-144 0,-1-1 0 0,-1 0 0 0,2 2 0 16,-1 2 1792-16,1-2 336 0,-2 1 64 0,-1 3 16 15,2-3-1568-15,1 0-320 0,2 13-64 0,-5-14-16 16,-2-1 160-16,0 2 48 0,0 2 0 0,0 2 0 0,-2-4 96 0,4 6 32 15,-3-2 0-15,0 3 0 0,-1-1 144 0,1 3 48 16,-1 1 0-16,1 1 0 0,8 2-64 0,-9-1-16 16,9 1 0-16,-9 0 0 0,9 0-112 0,0 0 0 15,0 0-16-15,0 0 0 0,0 0-176 0,0 0-16 16,0 0-16-16,0 0 0 0,12 10 16 0,2-1 0 16,0-3 0-16,3 3 0 0,4 0 80 0,0 3 0 15,2-2 16-15,1 0 0 0,2 0-144 0,-5-1-48 16,0 2 0-16,-1 0 0 0,-1 0-64 0,2 3-16 15,0 3 0-15,2-1 0 0,-5-2-192 0,1 3 0 16,-1-2 0-16,-3 1 0 0,3 2 0 0,-3 1 0 16,-1-1 0-16,-1 0 0 0,-2 1 0 0,1 1 128 0,-1 1-128 0,-1 1 0 15,0 0 0-15,-1 2 144 0,-1 2-144 0,2-3 128 16,1 1-128-16,1 2 0 0,-2-3 144 0,0 3-144 16,-1-2 0-16,0-1 128 0,0 0-128 0,0 2 0 15,0-1 0-15,-2 3 0 0,0-3 0 0,2 0 128 16,-3-1-128-16,2-1 0 0,-1-2 0 0,2 0 0 15,-3 2 0-15,2 1 0 0,-2-3 128 0,1 0-128 16,-2 1 224-16,0-2-32 0,0 0 0 0,1 0 0 16,-2-1-16-16,0 1-16 0,0 0 0 0,0 3 0 15,-2-5-32-15,1 0 0 0,-2-3 0 0,-1 4 0 16,0-1-128-16,0 3 128 0,0-1-128 0,0 1 128 16,-1-1-128-16,-2 1 0 0,1 1 0 0,-2-4 0 15,-1 1 128-15,2 0-128 0,-1 0 0 0,-1 0 128 0,-2-1-128 16,-2 1 0-16,0 0 0 0,0 0 128 0,0-2-128 0,2 0 128 15,-2-2-128-15,0 0 128 0,0-2 80 0,0 2 16 16,0-2 0-16,0 2 0 0,0-2 0 0,0-1 0 16,0 1 0-16,-1 1 0 0,0-4-80 0,1 1-16 15,2-2 0-15,0-1 0 0,1 0-128 0,-2 2 0 16,8-9 144-16,-5 6-144 0,5-6 0 0,-5 6 0 16,5-6 0-16,-6 7 128 0,6-7-128 0,0 0 0 15,-9 3 128-15,9-3-128 0,-10 2 0 0,10-2 0 16,-8 0 0-16,8 0 128 0,-8-2-128 0,8 2 0 15,-9-5 128-15,3-1-128 0,6 6 0 0,-1-6 144 16,-2-3-144-16,2 0 0 0,1-1 160 0,3 2-160 16,-3 8 128-16,5-16-128 0,-2-1 0 0,3 0 0 15,0 0 128-15,3-1-128 0,-3 1 0 0,2-2 0 0,-1-2 0 0,4-1 0 16,-1-5 0-16,2 3 128 0,1-5-128 0,2 1 0 16,-2-4 0-16,1-3 0 0,1-1 0 0,2 2 0 15,-1-2 0-15,2 1 0 0,1-4 128 0,-1 4-128 16,-1-5 0-16,-2-4 0 0,0-2 0 0,-1-1 0 15,-1 5 0-15,1 0 0 0,-1 2 0 0,-1 0 0 16,-2 0 0-16,2-1 0 0,-2 4 0 0,1 0 0 16,-2 0 0-16,0 5 0 0,0 5 0 0,1-1 0 15,-2 1 0-15,1-1 0 0,-4 2 0 0,3-1 0 16,-1 4 0-16,1 0 0 0,-2-1 0 0,2 1 0 16,-1 2 0-16,1 1 0 0,-2 0 0 0,1-1 0 15,-1 2-128-15,2 2 128 0,-2 4 0 0,2 0 0 16,-1 0 0-16,5 3 0 0,-3-2 0 0,1 1 0 15,0 1-144-15,0 0 144 0,-1 2 0 0,1 1 0 16,2 0 0-16,-1 2-128 0,-1 2 128 0,-1-4 0 0,0 2 0 0,1 0 0 16,0-1 0-16,-1 2 0 0,0 1 0 0,-9 3 0 15,10-1 0-15,-10 1 0 0,12 1 0 0,-12-1 0 16,0 0 0-16,9 5 0 0,0 8-144 0,-4 2 144 16,0 4 0-16,-1 0-144 0,-2-1 144 0,3 1 0 15,0 2 0-15,-1 3 0 0,0 2 0 0,0 4 0 16,1-2 0-16,0 1 0 0,-1-4 0 0,2 3 0 15,0-5 0-15,0 1 0 0,1 3 0 0,1-4 0 16,1-3 0-16,1 1 128 0,-3-5-128 0,0-1 0 16,-3-1 0-16,1 0 0 0,-5-14 0 0,5 12 0 15,-5-12 0-15,5 11 128 0,-5-11-128 0,2 13-192 0,-2-13 64 0,0 0-10128 16,-2 11-2032-16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5T15:47:44.54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1168 9137 10127 0,'0'0'896'0,"4"-13"-704"0,-4-2-192 0,0 2 0 16,-3 2 1024-16,3-2 160 0,3 1 32 0,-3 0 16 15,-4-3-64-15,3 0-16 0,2 3 0 0,-1 1 0 16,-1-2-96-16,1 0-32 0,0 4 0 0,0-1 0 15,0 10-32-15,0 0-16 0,0 0 0 0,0 0 0 16,0 0-224-16,0 0-48 0,0 0-16 0,0 0 0 0,0 0-224 0,0 0-32 16,-6 14-16-16,2 3 0 0,2 1-48 0,1 2-16 15,-3 5 0-15,2 5 0 0,-1 3 0 0,1 6 0 16,-2 5 0-16,1 5 0 0,1 5 0 0,1 6 0 16,-3 1 0-16,1-16 0 0,-2 0 16 0,-2 25 0 15,1-5 0-15,-1-9 0 0,-1-9 16 0,1-1 16 16,0-7 0-16,2-11 0 0,-1-1-128 0,-4 16-16 15,1-9-16-15,2-6 0 0,0-1-240 0,2-7 176 16,1-8-176-16,3-1 160 0,-1-2-336 0,2-9-64 16,0 0-16-16,0 0 0 15,9-7-1712-15,1-4-336 0,-2-5-80 0</inkml:trace>
  <inkml:trace contextRef="#ctx0" brushRef="#br0" timeOffset="534.07">1366 8606 12959 0,'0'0'576'0,"-8"-8"112"0,-1 2-560 0,2 1-128 0,-2-4 0 0,1 4 0 0,-4 0 1008 0,2-3 160 16,-2 0 48-16,-2 1 0 0,2 3-208 0,-2 0-48 16,0-1 0-16,-1-1 0 0,1 1 0 0,-3 3-16 15,-2 1 0-15,1 2 0 0,-2 3-176 0,2 5-48 16,-1 0 0-16,-4 6 0 0,-1 2-256 0,-3 3-48 16,-1 3-16-16,-1 4 0 0,-3 3-80 0,2 1 0 15,-3 4-16-15,3 7 0 0,1 0 80 0,1 8 0 16,0 3 16-16,13-20 0 0,-3 8-32 0,3 10-16 15,-2 8 0-15,2 9 0 0,1-2-160 0,2 1-16 16,0 3-16-16,-4 70 0 0,4-15-160 0,6-17 128 16,2-11-128-16,7-15 128 0,2-11-128 0,5 0 0 15,2-1 0-15,-1-34 0 0,3 1 0 0,5-1 0 16,4 1 0-16,3-4 0 0,6-2 0 0,4-6 0 16,3 2 0-16,39 7 0 0,-12-13 0 0,-4-15 0 15,-4-6 0-15,0-5 0 0,-2-12 128 0,1-4-128 16,3-7 128-16,-1-3-128 0,1-4 176 0,-4-6-48 0,-5-6-128 0,0-3 192 15,-2-4-64-15,-2-6-128 0,-1-1 176 0,-7-8-176 16,-3-2 320-16,-6-6-32 16,-2-10-16-16,-8-7 0 0,-9-8 176 0,-6 2 16 0,-6 3 16 15,-3 8 0-15,-5 13-224 0,-2 9-32 0,-3 11-16 16,-4 9 0-16,-2 9-64 0,-2 10-16 0,-2 6 0 0,-4 7 0 31,-5 6-1248-31,1 4-256 0,1 5-48 0</inkml:trace>
  <inkml:trace contextRef="#ctx0" brushRef="#br0" timeOffset="1168.75">3044 9401 4607 0,'0'0'400'0,"-6"-6"-400"0,1-1 0 0,0-2 0 15,1 4 2384-15,0-3 400 0,-1 3 80 0,-4 0 16 16,-4-4-1152-16,3 5-208 0,-2 1-48 0,-4 3-16 0,1 3-240 16,-3 2-64-16,2 4 0 0,-2 0 0 0,-5 4-224 0,3 2-48 15,-2 3-16-15,-1 6 0 0,-2 5-240 0,7-7-48 16,0 6-16-16,-1 2 0 0,-1 3 0 0,-8 19 0 16,5 0 0-16,4-1 0 0,2-6-176 15,6-1-48-15,2-4 0 0,4-2 0 0,4-5-128 0,2-3-16 16,3-7-16-16,3-2 0 0,2-2 0 0,3-4 0 15,-2-1 0-15,5-3 0 0,0-3 0 0,2-2 0 16,0 1 0-16,4-5 0 0,5-2-176 0,-2-2 128 16,-3-1-128-16,3-2 128 15,2 0-480-15,-1 1-96 0,2-5-32 0,-2 3 0 16,2 3-1728-16,1-3-352 0,3-2-64 0,-1 2-9456 0</inkml:trace>
  <inkml:trace contextRef="#ctx0" brushRef="#br0" timeOffset="1684.07">3746 9576 2751 0,'0'0'128'0,"0"0"16"0,0 0-144 0,6-7 0 15,-1-2 0-15,-5 9 0 0,0 0 3216 0,0 0 624 16,0 0 112-16,0 0 16 0,-1-9-2224 0,1 9-448 15,-7-7-80-15,7 7-32 0,-11-4-208 0,1 4-32 16,-3 4-16-16,0 3 0 0,-4 2-336 0,-2 4-64 16,-4 2-16-16,1 3 0 0,0 1-128 0,-1 4-48 15,-1 6 0-15,2-1 0 0,3 4-32 0,2 0-16 16,3 0 0-16,4-4 0 0,4-3-96 0,3-3 0 0,3-2-16 16,5-4 0-16,3 0 48 0,1-7 16 15,0-2 0-15,2-4 0 0,3-3 128 0,-1 0 16 16,2-8 16-16,0-2 0 0,2-1 80 0,-2-1 16 15,-1-3 0-15,1-2 0 0,3 0-192 0,-4 0-48 0,0 0 0 0,-1 1 0 16,0-3-128-16,-6 2-128 0,0 3 192 0,-2 5-192 16,0 1 144-16,-5 8-144 15,0 0 0-15,0 0 144 0,6 8-144 0,-1 4 0 0,0 3 0 0,-1 2 128 16,0 1-128-16,1 1 0 0,-1 3 0 0,2-1 128 16,-1-1-128-16,3-1 0 0,1-2-192 0,1-1 192 31,-1-1-3200-31,2-6-528 0,7 2-112 0,0-9 0 0</inkml:trace>
  <inkml:trace contextRef="#ctx0" brushRef="#br0" timeOffset="2002.25">4488 9476 24351 0,'0'0'1088'0,"0"0"208"0,-5-6-1040 0,5 6-256 16,-7-4 0-16,-4 3 0 0,-1 0 1216 0,-1 2 192 15,-3 4 48-15,3 7 0 0,-2-2-720 0,-2 2-144 16,-2 4-16-16,2 1-16 0,5 1-272 0,0 0-48 16,2 0-16-16,2-2 0 0,3 1-224 0,4-2 0 15,2-1 0-15,4 1 0 0,3-1 0 0,2 0 0 16,2-3 0-16,0 1 0 0,2 2 128 0,-1 0-128 16,4-1 0-16,-2 3 0 0,0 4 368 0,0 0-32 15,-1-1 0-15,-1 3 0 0,-1-2 48 0,-4 1 16 16,-2 1 0-16,-4 0 0 0,-2-5-80 0,-4 1-32 15,-2 1 0-15,-3-1 0 0,-4-1 0 0,-2-5 0 16,-1 0 0-16,0-1 0 0,0-3-112 0,-1-2-32 16,-1-2 0-16,3-3 0 15,2-1-976-15,3-3-192 0,0-5-32 0,2-5-14688 0</inkml:trace>
  <inkml:trace contextRef="#ctx0" brushRef="#br0" timeOffset="2334.92">4899 9811 26719 0,'0'0'2368'0,"13"-3"-1888"0,2 3-480 0,3 0 0 16,1 0 672-16,0 0 32 0,0-1 16 0,1-2 0 15,2-2-240-15,-1-4-48 0,1 2-16 0,0-6 0 16,-3 0-224-16,-1-2-64 0,-2 2 0 0,1-3 0 0,-3-2 112 0,1 0 16 15,-1 2 0-15,-3-2 0 0,-3 1 96 0,-3 1 32 16,-1-1 0-16,-2 5 0 0,0 3-80 0,-5-1-16 16,-2 2 0-16,-4 3 0 0,-4 4 160 0,-1 3 48 15,-1 3 0-15,-5 8 0 0,-3 0-256 0,-4 10-48 16,-1 2-16-16,2 7 0 0,0-2 16 0,1 2 0 16,1 4 0-16,2-1 0 0,4 1 0 0,4-3 16 15,7-3 0-15,3 0 0 0,2-6-208 0,6-1 0 16,3 0 0-16,3-6 0 0,4-3-160 0,5-2-80 15,4-7-16-15,5 0 0 16,3-5-2128-16,5-4-432 0</inkml:trace>
  <inkml:trace contextRef="#ctx0" brushRef="#br0" timeOffset="2751.37">6357 9250 21183 0,'0'0'944'0,"0"0"192"0,0 0-912 0,0-9-224 16,1 0 0-16,2 1 0 0,1-1 1408 0,1-4 256 15,2-1 32-15,2-1 16 0,3-7-784 0,0-1-160 16,0-1-16-16,3-3-16 0,1 1-144 0,2-2-16 16,-1 2-16-16,-1 0 0 0,0 1 80 0,-2 6 0 15,1 2 16-15,-2 0 0 0,-3 4-224 0,0 6-48 16,-2-1-16-16,-8 8 0 0,10 6-48 0,-3 3-16 16,0 4 0-16,-1 7 0 0,-3 7-304 0,0 2 160 15,-1 8-160-15,-2 8 128 0,-2 3 16 0,-1 5 0 16,-5 6 0-16,0 1 0 0,-2 6 48 0,-1-3 16 15,-3 2 0-15,-2 2 0 0,1 0-208 0,0-5 176 16,1-8-176-16,1-1 160 0,-3-8-288 0,3-1-64 16,2-6-16-16,0-4 0 15,1-4-1296-15,3-4-256 0,2-1-48 0,1-4-13184 0</inkml:trace>
  <inkml:trace contextRef="#ctx0" brushRef="#br0" timeOffset="2918.59">6231 10197 28223 0,'0'0'1248'0,"0"0"256"0,0 0-1200 0,0 0-304 0,13 8 0 0,3 1 0 16,3-7 912-16,3 1 128 0,6-4 32 0,2-2 0 15,5-6-368-15,3 0-64 0,4-1 0 0,2 0-16 16,3-4-304-16,2 1-64 0,4 2-16 0,0-1 0 0,0 1-240 0,-6 3 0 16,-4-2 128-16,-1 2-10560 15,-3-3-2112-15</inkml:trace>
  <inkml:trace contextRef="#ctx0" brushRef="#br0" timeOffset="3221.47">8014 9363 21183 0,'0'0'1888'0,"-3"-6"-1504"15,3 6-384-15,-4-9 0 0,-4 0 2624 0,6-1 448 16,-2 2 80-16,0-2 32 0,1 3-1456 0,2-4-304 15,0 4-48-15,1-5-16 0,0 2-880 0,1-1-176 0,0 3-48 0,2-1 0 16,-3 9-400-16,0 0-96 16,6-5-16-16,-6 5-10992 0,0 0-2192 0</inkml:trace>
  <inkml:trace contextRef="#ctx0" brushRef="#br0" timeOffset="3342.67">7854 9984 32255 0,'0'0'2864'0,"0"0"-2288"15,0 0-576-15,0 0 0 0,0 0 896 0,0 0 80 16,0 0 16-16,0 0-16320 0</inkml:trace>
  <inkml:trace contextRef="#ctx0" brushRef="#br0" timeOffset="4286.72">9832 9151 13823 0,'0'0'608'15,"0"0"128"-15,-4-4-592 0,1 3-144 0,-5 0 0 0,0 1 0 0,-1 0 1216 0,-1 2 192 16,-3 3 64-16,0 4 0 0,-3 0-512 0,0 3-112 16,-2 0-16-16,-1 4 0 0,0 1-64 0,-2 2-32 15,0 2 0-15,-2 2 0 0,0 7 32 0,0 3 16 16,-1 3 0-16,1 1 0 0,-4 2-96 0,1-2-32 15,0-2 0-15,2 2 0 0,5 1 0 0,4-1 0 16,3-1 0-16,6-4 0 0,1-3-256 0,8-5-48 16,2-1-16-16,5 0 0 0,4-5-336 0,4-4 0 15,3-3 0-15,5-1 0 0,0-5-256 0,6-3 48 16,1-2 0-16,1-4-9552 16,3-4-1904-16</inkml:trace>
  <inkml:trace contextRef="#ctx0" brushRef="#br0" timeOffset="4603.43">10541 9353 17503 0,'0'0'1552'0,"-5"-2"-1232"0,-1-1-320 0,0 3 0 15,-2 3 1952-15,-2 0 336 0,-3 0 64 0,0 5 16 16,-1 2-1088-16,-3 5-224 0,-1-4-32 0,-2 7-16 15,-2 4-624-15,0 1-112 0,2 0-16 0,1 3-16 16,1-3 192-16,4-1 32 0,3-1 16 0,4 2 0 16,3-2-192-16,6-4-32 0,3-1-16 0,5-5 0 0,4-2-64 0,4-6-16 15,5-2 0-15,1-2 0 0,3-3 112 0,0-4 32 16,3 2 0-16,-2-6 0 0,-2 0 80 0,-1-4 32 16,-3 2 0-16,0-2 0 0,-3-1-16 0,-4 2 0 15,-2 1 0-15,-5 0 0 0,-4-1-16 0,-3 0-16 16,-4 1 0-16,-2 3 0 0,-4-2-48 0,-2-1-16 15,-2 1 0-15,-2 3 0 0,-2-3-448 0,1 5-96 16,-1 1-16-16,2 2-11472 16,1 1-2304-16</inkml:trace>
  <inkml:trace contextRef="#ctx0" brushRef="#br0" timeOffset="5038.12">11026 9282 17503 0,'-5'17'1552'0,"0"4"-1232"0,-1 3-320 0,-1 6 0 16,0-1 1408-16,0 1 240 0,-2 1 32 0,-1-3 16 15,-3 0-320-15,0 1-64 0,2-6-16 0,0-5 0 16,2-3-528-16,2-8-96 0,7-7-32 0,0 0 0 16,0 0 0-16,0 0-16 0,0 0 0 0,9-5 0 0,4-7-144 0,0-5-32 15,1-3 0-15,2-1 0 0,2 1-320 0,1-1-128 16,0-4 0-16,1 3 144 0,1-1-144 0,0-2 0 15,2 6 0-15,0 3 128 0,4 3 16 0,-2 2 0 16,-2 6 0-16,0 3 0 0,0 5-144 0,-2 1 0 16,-3 2 0-16,-1 8 0 0,-5 4 0 0,1 2 0 15,-5 4 0-15,-4-2 0 0,-4-3 0 0,-3 1 0 16,-2 3 0-16,-3 1 0 0,-1-3 0 0,1-2 128 16,-3-4-128-16,4-5 128 0,0-1-128 0,7-9 0 15,0 0 0-15,0 0 128 0,0 0 48 0,-2-10 0 16,6-1 0-16,1-5 0 0,2-2-32 0,5-1 0 15,1 0 0-15,2 0 0 0,0-1-144 0,5 1 0 16,2 1 0-16,1 2 0 0,1 4 0 0,0-1 0 16,0 6 0-16,0 2 0 0,3 5-160 0,-3 5 160 15,-3 1 0-15,-6 4-144 0,-1 0 144 0,0 4-128 16,-1 4 128-16,-1 0-128 0,0 5 128 0,-1 2 0 16,-4-2 0-16,-1 1-128 0,0 2-192 0,-1-2-16 15,2-1-16-15,-1 0-10128 16,0-4-2016-16</inkml:trace>
  <inkml:trace contextRef="#ctx0" brushRef="#br0" timeOffset="5521.2">12657 9122 15999 0,'-12'0'704'0,"5"0"160"0,-2-1-688 0,0-1-176 0,0 0 0 0,1 2 0 0,8 0 944 0,-7 6 144 16,-5-2 48-16,3 4 0 0,0 3-128 0,0 4-32 16,1 3 0-16,-3 5 0 0,0 6 112 0,1 4 0 15,0 2 16-15,-1 3 0 0,1 2-144 0,-1 4-48 16,-2 0 0-16,-1 4 0 0,-1 2-336 0,2 1-64 15,-2-2 0-15,1-2-16 0,-1-6-240 0,1-4-64 16,1-4 0-16,3-10 0 0,1-4 80 0,3-6 16 16,0-6 0-16,6-7 0 0,0 0 288 0,0 0 48 15,7-11 16-15,2-8 0 0,2-5-288 0,1-1-48 16,0-4-16-16,4 0 0 0,-1-4-288 0,0-1 0 16,0-3 0-16,2-1 0 0,2-3 0 0,4 4 0 15,-3 1 0-15,4 2 0 0,3 4 0 0,0 0 0 16,1 8-176-16,-2 4 176 0,-2 4-192 0,2 7 64 0,-4 6 128 0,-2 5-208 15,-1 4 80-15,-4 6 128 0,-3 5-208 16,-5 2 80-16,0 5 128 0,-6 0-192 0,-1 5 192 0,-6 3-192 16,-7 0 64-16,-5 2 0 0,0-2 0 0,-2 1 0 31,-3-6-320-31,-1-1-48 0,0-6-16 0,2-6 0 16,3-5-80-16,2-5-32 0,5-6 0 0,3-6-9040 0,4-5-1824 0</inkml:trace>
  <inkml:trace contextRef="#ctx0" brushRef="#br0" timeOffset="5754.13">13478 8532 18431 0,'0'0'1632'0,"0"0"-1312"16,0 0-320-16,0 0 0 0,-9 9 1520 0,-1 5 224 15,-2 4 48-15,1 6 16 0,-6 6-368 0,1 6-80 16,-1 2-16-16,-1 5 0 0,-1 1-384 0,-1 6-64 15,-3-1-32-15,3 2 0 0,1 4-272 0,1 1-48 16,0 2-16-16,3-4 0 0,1 0-368 0,4-2-160 16,2-4 128-16,3-6-128 15,2-6-2112-15,5-8-512 0,0-6-112 0,2-9-10064 0</inkml:trace>
  <inkml:trace contextRef="#ctx0" brushRef="#br0" timeOffset="6053.94">13690 9357 2751 0,'0'0'128'0,"8"9"16"0,1 0-144 0,2-3 0 0,3 4 0 0,1-7 0 16,4-3 4736-16,-3-1 896 0,1-3 192 0,2-4 48 16,-1 2-4256-16,0-6-848 0,0 1-160 0,-2-2-32 15,0-2-320-15,-4 0-64 0,1-2-16 0,-3 2 0 16,-2 0 400-16,-1-1 64 0,-4 2 32 0,-3 0 0 15,-1 0 48-15,-4 7 16 0,-3 2 0 0,-2 1 0 16,-3 4-128-16,-2 6-32 0,-3 2 0 0,-11 8 0 0,-2 4-64 0,3 4-32 16,0 0 0-16,3 5 0 0,2 0 96 0,4 2 32 15,1 2 0-15,5-5 0 0,8 1-288 0,5-4-48 16,5-2-16-16,6-2 0 0,3-2-256 0,5-3 0 16,2 0 0-16,-3-10 0 0,5-1 0 0,2-4-176 15,3-2 32-15,2 0 0 16,1-3-2224-16,4 0-432 0,2-6-80 0</inkml:trace>
  <inkml:trace contextRef="#ctx0" brushRef="#br0" timeOffset="6406.97">14646 9076 23039 0,'0'0'2048'0,"0"0"-1648"0,0 0-400 0,0 0 0 0,0 0 1344 0,0 0 192 0,1 12 48 0,0-1 0 16,1 3-272-16,2 5-48 0,2 4-16 0,2 1 0 15,5 3-320-15,1 1-64 0,3 5-16 0,1-1 0 16,-2-2-384-16,2 3-80 0,0 0 0 0,-2-1-16 0,0-5-240 0,1 2-128 16,-1 0 160-16,-4-10-160 15,0-2 0-15,-2-3-256 0,0 1 16 0,-1-2 16 16,-1-1-752-16,1-4-160 0,-3-3-16 0,-6-5-16 16,0 0-1296-16,6-6-256 0,-1-4-48 0,1-1-5296 15,-3-4-1072-15</inkml:trace>
  <inkml:trace contextRef="#ctx0" brushRef="#br0" timeOffset="6574.45">14964 9042 23439 0,'0'-12'1024'0,"0"12"240"0,0 0-1008 0,0 0-256 15,0 0 0-15,-3 5 0 0,-1 3 1808 0,-1 2 320 16,-2 5 64-16,-5 6 16 0,-1 3-544 0,-8 18-96 16,-3-3-32-16,-2 2 0 0,-2 3-560 0,2 0-112 15,-4 3-32-15,1-4 0 0,0-1-160 0,2 1-32 16,3-5-16-16,2-1 0 0,5-3-480 0,3-3-144 15,2-2 0-15,6-3 0 16,5-9-1920-16,4-4-512 0,5-3-80 0</inkml:trace>
  <inkml:trace contextRef="#ctx0" brushRef="#br0" timeOffset="7238.48">17433 9107 13823 0,'-17'5'608'0,"4"-3"128"0,2 1-592 0,-3 2-144 15,-3-1 0-15,0 1 0 0,0 4 1152 0,1-3 192 16,4 3 32-16,2 0 16 0,1 2-32 0,4-4 0 0,5-7 0 0,0 0 0 16,0 0-240-16,5 11-48 0,4-6-16 0,5-2 0 15,3-6-224-15,5 1-64 0,2-7 0 0,3 1 0 16,-1-3-176-16,2 0-32 0,3-4-16 0,1 0 0 15,-2-3-32-15,-2 2-16 0,-1 0 0 0,-2 1 0 16,-2 1-336-16,-2-1-160 0,-5 0 160 0,-3 2-160 16,-4 3 192-16,-4-3-64 0,-1 2-128 0,-4 11 192 0,-4-8-192 0,-4 0 144 15,-3 2-144-15,-6 3 128 0,-1 2-128 16,-3 1 0-16,-5 1 0 0,0 7 0 0,-4 7 0 0,0 6 0 16,-1 3 0-16,2-1 0 0,0 1 0 0,1 5 0 15,3 5 0-15,0 2 0 0,3 1 0 0,6-2 0 16,4 0 0-16,6-2 0 0,3 0 176 0,6-3-48 15,4 1-128-15,7-4 192 0,5-3-192 0,2-6 0 16,2-3 128-16,5-4-128 0,2-1 0 0,5-2 0 16,6-2 0-16,1-3 0 15,2-4-1056-15,2-4-256 0,4-3-48 0</inkml:trace>
  <inkml:trace contextRef="#ctx0" brushRef="#br0" timeOffset="7501.73">18286 9512 26431 0,'-5'12'1168'0,"5"-12"240"0,-9 3-1120 0,1 4-288 0,-1-4 0 0,0 5 0 16,0 1 1664-16,0-4 288 0,1-1 48 0,8-4 16 15,0 0-608-15,0 0-128 0,-6-6-32 0,2 0 0 16,4 6-608-16,-2-11-128 0,4 2-32 0,1-2 0 0,0 1-480 0,4 1 0 16,0 2-128-16,4 0 128 15,0 3-2176-15,2 0-336 0,-2-2-64 0,3 2-16 0</inkml:trace>
  <inkml:trace contextRef="#ctx0" brushRef="#br0" timeOffset="8361.81">19236 8856 19343 0,'-3'-10'1728'0,"3"10"-1392"0,-1-8-336 0,1 1 0 15,0 7 1088-15,0 0 128 0,0 0 48 0,0 0 0 16,0 0-96-16,0 0-16 0,-1 15 0 0,0 4 0 15,-1 7-192-15,2 0-64 0,-2 6 0 0,2 5 0 16,0 6-448-16,2-1-112 0,-2 4-16 0,3-2 0 16,-2-1 272-16,2 1 48 0,-1-6 16 0,2-3 0 15,1-2-192-15,0-5-32 0,2-2-16 0,-1-6 0 16,0-6-16-16,2-5 0 0,2-1 0 0,4-3 0 0,0-5 176 0,4-5 48 16,0-8 0-16,-1-5 0 0,5-5-80 0,1-3-16 15,1-1 0-15,-1-4 0 0,-3-4-272 0,-1 2-48 16,0 1-16-16,-2-4 0 0,-3-3-192 0,-3 1 0 15,0 1 128-15,-1 3-128 0,0 4 0 0,0 6 0 16,-1 5 0-16,0 0 0 16,-2 3-1152-16,2 0-208 0,0 8-48 0,1-1-10368 15,1 6-2080-15</inkml:trace>
  <inkml:trace contextRef="#ctx0" brushRef="#br0" timeOffset="8773.02">20498 8935 25455 0,'0'0'1120'0,"0"0"240"0,0 0-1088 0,-5-5-272 16,5 5 0-16,-9-1 0 0,-1 1 832 0,-1 0 96 15,-2 3 32-15,-2 1 0 0,-3 0-576 0,-3 0-96 16,-1 0-32-16,-1 6 0 0,-1 1 256 0,-2 5 64 0,-2 1 0 15,-10 14 0-15,4-7-48 0,4 1 0 0,5 0 0 0,6-3 0 16,4 5-368-16,5-6-160 0,3-8 128 0,3-4-128 16,4-9 160-16,0 0-160 0,0 0 192 0,9 7-192 15,1-5 336-15,-1-4-32 0,4-2-16 0,0-1 0 16,-2-4 32-16,4 0 0 0,-1 0 0 0,0 0 0 0,0-1-112 16,-1 2-16-16,-1 5 0 0,-2 0 0 0,-1 1 16 0,0 5 0 15,-4 4 0-15,1 3 0 0,0-1-80 16,-1 4 0-16,1-2-128 0,-1 3 192 0,-2-1-192 0,4 1 0 15,-1-4 0-15,0 0 0 0,2-5 0 0,4-1 0 16,3-4 0-16,3-4 0 16,1-2-384-16,2-6-32 0,3-2 0 0,2-2 0 15,-2-3-432-15,0-2-96 0,-1 1-16 0,-1 0 0 16,-2-3-208-16,0-1-48 0,-1 1-16 0,0 0-7920 16,-1-4-1568-16</inkml:trace>
  <inkml:trace contextRef="#ctx0" brushRef="#br0" timeOffset="9073.95">21213 7785 20271 0,'0'0'1792'0,"0"0"-1424"0,3-5-368 0,-3 5 0 16,0 0 1328-16,0 0 192 0,0 0 32 0,0 0 16 15,0 0-352-15,-6 11-64 0,0 4 0 0,-3 4-16 16,-3 6-336-16,0 1-64 0,-2 7-16 0,-2 3 0 16,-1 5 64-16,-1 7 16 0,-6 6 0 0,2 4 0 15,0 5 48-15,1 1 16 0,-2 4 0 0,1 2 0 16,1-2-480-16,2-5-80 0,1 1-32 0,1-8 0 16,5-5-272-16,0-7 0 0,-1-2 0 0,5-5-144 0,0-4 144 15,2-4 0-15,0-2 0 0,3-6-128 0,0-3-176 0,2-5-16 16,1-3-16-16,1-1 0 15,2-4-2064-15,-3-5-416 0,6 3-64 0</inkml:trace>
  <inkml:trace contextRef="#ctx0" brushRef="#br0" timeOffset="9441.95">21556 8669 13823 0,'0'0'1216'0,"-5"-9"-960"15,1-2-256-15,0 3 0 0,-1-2 3664 0,5 10 688 16,0 0 144-16,-9-2 32 0,0 0-2784 0,-1 6-544 16,0 4-112-16,-3 2-32 0,-1 4-512 0,-2 4-96 15,-2 2-32-15,1 4 0 0,5 2-32 0,-2 2 0 0,3-3 0 0,4 2 0 16,3-1-96-16,5 0-32 15,3-1 0-15,2-4 0 0,2-4-128 0,5 3-128 0,2-4 192 0,3-5-192 16,1-7 256-16,4-4-48 0,0-2-16 0,3-5 0 16,2 1 208-16,0-5 48 0,3-5 0 0,-1-3 0 15,1-5-96-15,-10 8-16 0,2-2 0 0,0-3 0 16,-1 2-80-16,-3-3 0 0,-4-3-16 0,-2 1 0 16,-2 0 80-16,-2-4 32 0,-4-2 0 0,-4 2 0 15,1-2-352-15,-2 6 0 0,-3 1 0 0,-1 4 0 16,-1 3-320-16,0 4-96 0,-1 2-16 0,-1 4 0 15,0-1-1872-15,-1 4-384 0,-1 4-80 0</inkml:trace>
  <inkml:trace contextRef="#ctx0" brushRef="#br0" timeOffset="9874.18">22373 8569 23903 0,'0'0'1056'0,"0"0"224"0,0 0-1024 0,5 6-256 16,-1 3 0-16,0-2 0 0,1-1 944 0,0 3 144 15,1-3 16-15,3 1 16 0,1-5-208 0,4 1-32 16,3-2-16-16,1-1 0 0,1-3-272 0,1 1-48 16,2-2-16-16,1 0 0 0,-1-1-112 0,1 1-32 15,0-5 0-15,-1 3 0 0,-2-5 0 0,-1 2 0 0,-1-4 0 16,0 2 0-16,-2 0 0 0,1 0-16 0,-1 2 0 15,-4-2 0-15,-2-3-64 0,-2 1-16 0,-2-1 0 0,-2 2 0 16,-3 6-128-16,-1-3-32 0,-4 3 0 0,-2-1 0 16,-4 1-128-16,-4 4 0 0,-3 2 0 0,-2 2 128 15,-2 4-128-15,-6 2 0 0,-5 6 0 0,-1 1 0 16,-3 3 0-16,0 4 0 0,-5-1 0 0,4 2 0 16,3 5 0-16,3-1 192 0,5 1-32 0,3-3 0 0,5 3-160 0,4-5 160 15,5 1-160-15,4-1 160 0,4-3-160 0,4 0 0 16,4-1 0-16,4-4 0 0,6-1 0 0,3-5 0 15,7 1 0-15,3-4 0 0,5 2 0 0,1-4 0 16,1-3 0-16,-1-1 0 0,-2 0-128 0,-1 0-128 16,-1 1 0-16,0-2-16 15,-2 0-1456-15,1-1-304 0,-1 2-48 0</inkml:trace>
  <inkml:trace contextRef="#ctx0" brushRef="#br0" timeOffset="10324.01">23981 8244 24991 0,'0'0'1104'0,"-9"-2"240"0,-1 0-1088 0,-3 2-256 0,-2 0 0 0,-2 4 0 16,-3-2 560-16,0 1 48 0,-4 2 16 0,1 2 0 15,0-2-96-15,1 3-16 0,3 2 0 0,3 0 0 16,0 4 32-16,4 0 0 0,3 2 0 0,2 0 0 16,5 1-32-16,3-1 0 0,3 1 0 0,4 2 0 15,1-1 32-15,3 2 0 0,4 3 0 0,0 0 0 16,2 1-80-16,1-1-16 0,1 3 0 0,2 2 0 15,-1 2-64-15,0-5-32 0,-2 2 0 0,-1-2 0 16,-2 4 16-16,-3-3 0 0,-3 0 0 0,-2-1 0 16,-3-1 176-16,-4-3 32 0,-2 1 16 0,-4-4 0 0,-4-4 112 0,-3 0 32 15,-3 1 0-15,-5-2 0 0,-4-3-96 0,-2 0 0 16,-2-4-16-16,-2 2 0 0,-3-4-256 0,-2 2-48 16,-2-1-16-16,-1-3 0 0,-2-2-304 0,0 0 128 15,2-2-128-15,3-2 0 0,1 2 0 0,4-3 0 16,3 1 0-16,4-1-192 15,4 1-1616-15,3-1-320 0,-1 1-64 0,-2-6-16496 0</inkml:trace>
  <inkml:trace contextRef="#ctx0" brushRef="#br0" timeOffset="13510.65">26502 7783 12895 0,'-8'-10'1152'0,"8"10"-928"16,-5-9-224-16,0-1 0 0,1 3 1152 0,0-4 192 16,0 4 48-16,3-2 0 0,1 9-272 0,0 0-48 15,-1-8-16-15,1 8 0 0,0 0-272 0,0 0-48 16,0 0-16-16,0 0 0 0,0 0-400 0,11 3-64 15,1 4-32-15,2 5 0 0,0 2-48 0,6 5-16 16,4 0 0-16,3 5 0 0,2 4-160 0,2 4 128 16,0 2-128-16,1 3 128 0,0 4-128 0,-3 7 160 15,-2 2-160-15,-2 0 160 0,-3 1-160 0,-3-1 0 0,-2-1 0 16,-5-3 0-16,-2 1 288 0,-1-4-32 0,-1 3 0 0,-3-3 0 16,-5 3 304-16,-1-4 48 0,-3 1 16 0,-1-5 0 15,-4-1-240-15,-1-1-64 0,0-3 0 0,-3-4 0 16,-1 0-48-16,-1-2-16 0,-2 0 0 0,-1-6 0 15,-1-2-64-15,3 1-32 0,-2-3 0 0,0-3 0 16,-1-1-32-16,1-5-128 0,1-1 192 0,1-4-64 16,4-6 0-16,0-4 0 0,1-4 0 0,1-3 0 0,4-1 192 0,3-4 16 15,0-1 16-15,4-6 0 0,1-2-160 0,3-3-16 16,1-1-16-16,4-1 0 0,5-1-16 16,3-2 0-16,1-3 0 0,0 2 0 0,0 0-144 0,3-3 0 15,0 1 0-15,-1-4 0 0,1 1 0 0,0 1 0 16,-1-3 0-16,1 3 0 0,1-2 0 0,-2 0 0 15,0-1 0-15,-1-1 0 0,-2 3 0 0,-1-3 0 16,1 3 0-16,-1 7 128 0,-1-1-128 0,1 6 0 16,-1 3 0-16,1 0 0 0,-1 4 0 0,0 2 0 15,-5 2 0-15,4 2 0 0,2 2 0 0,-3 1 0 16,-1 1 0-16,-1 4 0 0,0 4-160 0,-2 0 160 16,-10 5 0-16,11 3-144 0,0 4 144 0,-1 6 0 15,0 1 0-15,0 9 0 0,0 2 0 0,0 7 0 16,1 2 0-16,-3 4-128 0,1 4 128 0,-2 3 0 0,-3-2 0 0,-2 4 0 15,1-5 0-15,-3-3 0 16,-3-3 160-16,2-4-160 0,0 0 176 0,1-8-176 16,0-3 192-16,2 0-192 0,2-6 176 0,-2-1-176 15,1-1 160-15,1-7-160 16,-4-6-1376-16,0 0-368 0,9-6-80 0,-2-4-12288 0</inkml:trace>
  <inkml:trace contextRef="#ctx0" brushRef="#br0" timeOffset="13960.6">27672 7444 18431 0,'-7'-5'1632'0,"-1"-1"-1312"15,1 1-320-15,1-2 0 0,4-6 1088 0,1 3 128 16,1 3 48-16,3-4 0 0,4 3-176 0,3-4-16 16,3 2-16-16,4-3 0 0,5-2-224 0,1 2-32 15,2 3-16-15,1-1 0 0,-2 1-144 0,1 2-48 16,0 4 0-16,-3 4 0 0,-1 4-304 0,-2 5-64 15,-3 1-16-15,-2 6 0 0,-2 5-208 0,-6 4 0 16,-1 1 128-16,-4 5-128 0,-2 4 0 0,-4 2 0 16,-3 3 0-16,0 0 0 0,-6-6 224 0,0-1-48 15,-2-1-16-15,2-3 0 0,0-5 208 0,3-5 32 16,2-2 16-16,4-4 0 0,4-3 112 0,2 0 32 16,-1-10 0-16,9 5 0 0,2 0-64 0,3-2-16 0,4-3 0 0,2-3 0 15,5-2-240-15,1 0-48 16,2-5-16-16,0 1 0 0,0-4-176 0,3 3 0 0,-2 1 0 0,-1 0 128 31,-1 2-1824-31,-3 3-368 0,-3-1-80 0,-2 2-13136 0</inkml:trace>
  <inkml:trace contextRef="#ctx0" brushRef="#br0" timeOffset="14231.01">28187 8575 20271 0,'0'0'896'0,"0"0"192"0,0 0-880 0,0 0-208 16,0 0 0-16,0 0 0 0,10 8 2592 0,3-3 480 15,2-1 80-15,6 1 32 0,-1-4-1520 0,2-1-288 16,0-1-64-16,0 1-16 0,1 0-560 0,1 1-112 15,-1-3-32-15,-1 0 0 0,-2 1-384 0,-1 1-80 16,-1-2 0-16,-4-1-128 16,-4 2-384-16,3-1-176 0,-3 0-32 0,-10 2-10576 15,9-6-2112-15</inkml:trace>
  <inkml:trace contextRef="#ctx0" brushRef="#br0" timeOffset="14844.24">29209 7705 12895 0,'0'0'1152'0,"0"0"-928"15,-5-4-224-15,5 4 0 0,-8-5 2032 0,8 5 352 16,-8 0 80-16,-1 2 16 0,9-2-960 0,-11 9-192 16,4 1-48-16,-2 4 0 0,0 4-256 0,0 4-48 15,3 4-16-15,-1 2 0 0,1 4-192 0,0 2-32 16,-2 5-16-16,2 0 0 0,5 0-208 0,-1 5-32 15,2-4-16-15,3-3 0 0,3-6-208 0,-1-5-64 16,2 0 0-16,1-7 0 0,1 0 64 0,5-4 0 16,2-6 0-16,1 0 0 0,4-7 0 0,0-2 16 15,3-1 0-15,3-3 0 0,4-4-272 0,-5 0 0 16,0-4 0-16,-5 0 0 16,0-4-704-16,-2 0-128 0,-1 2-48 0,-3-3 0 15,-4-3-1488-15,1 1-320 0,-3 1-48 0,0-1-16 16,-2 0 960-16,0-2 192 0,-1-2 48 0,-2 1 0 15,1 3-144-15,0-1-32 0,0-3 0 0,0 4 0 0,0 1 1888 0,1 4 368 0,-3 0 80 0,0 1 16 16,-1 4 912-16,-2 9 176 0,0 0 32 0,0 0 16 16,0 0-160-16,0 0-16 0,-6 7-16 0,-1 7 0 15,0 2-544-15,-1 6-96 0,-1 3-32 0,0 6 0 16,-1 6-128-16,-1 5-48 0,-1 3 0 0,-4 2 0 16,-1 0 48-16,-1 4 0 0,-1 3 0 0,-2-1 0 0,0-1-192 0,0 0-48 15,-2 0 0-15,1 0 0 0,3 1-320 16,4-8-64-16,0-4-16 0,3-5 0 0,2-5-128 0,3-3-224 15,1-7 48-15,3-4 16 16,0-3-1920-16,3-14-384 0,0 0-80 0</inkml:trace>
  <inkml:trace contextRef="#ctx0" brushRef="#br0" timeOffset="15378.19">29725 8330 15663 0,'0'0'688'0,"0"0"144"0,0 0-656 0,12-1-176 16,-1-3 0-16,3 0 0 0,3-5 1616 0,3-1 304 15,3-1 48-15,1-5 16 0,0-1-768 0,0-3-128 16,2-1-48-16,-3-1 0 0,-3-1-272 0,-1-2-48 15,-2 1-16-15,-3-2 0 0,-3 1-64 0,-2 0-32 0,-2-3 0 0,-1 3 0 16,-3-1-48-16,0 5-16 0,-1 6 0 0,-2 6 0 16,-2 2-160-16,2 7-16 0,0 0-16 0,-10 10 0 15,-2 5-208-15,0 5-144 0,-2 6 192 0,-2 7-192 16,1 6 128-16,-3 4-128 0,2 1 0 0,-2 3 0 16,-4-3 0-16,1 3 0 0,-6 3 0 0,0-3 0 15,-1 1 0-15,3-5 0 0,3-3 0 0,5-7 0 16,0-3 0-16,7-4 0 0,1-7 128 0,5-5-128 0,2-4 128 15,2-10-128-15,0 0 144 0,0 0-144 0,10-6 304 0,3-7-48 16,1-5 0-16,1 0 0 0,1 2-256 0,3-1 160 16,3-2-160-16,1 4 128 0,-2 5-128 0,0-3 0 15,-3 0 0-15,-1 8 0 0,-1 3 0 0,-1 2 0 16,-2 2 0-16,-3 5 0 0,1 4-176 0,-2 3 176 16,-3 3-128-16,-2 0 128 0,-4-1 0 0,-1 1 0 15,-2 1 0-15,0 3-128 0,-5-2 128 0,0-2 0 16,0 0 0-16,-1-4 0 0,1 2 0 0,2-1 0 15,1 1 0-15,1-3 0 0,1-1 0 0,3 0 0 16,0-11 0-16,4 9 0 0,-4-9 0 0,8 9 0 16,2-4 0-16,3 0 0 15,-1 0-432-15,2-2-48 0,1-2-16 0,1-1 0 16,-1 0-1760-16,0-1-368 0,0-4-64 0</inkml:trace>
  <inkml:trace contextRef="#ctx0" brushRef="#br0" timeOffset="15994.27">30277 8503 20271 0,'-12'10'1792'0,"4"-2"-1424"0,8-8-368 0,-8 12 0 15,0-1 976-15,2-1 128 0,6-10 32 0,0 0 0 16,0 0 32-16,0 0 16 0,0 0 0 0,0 0 0 0,0 0-256 0,0 0-48 15,0 0-16-15,10-2 0 0,-10 2-400 0,12-2-80 16,-2-1 0-16,0 0-16 0,-10 3-80 0,0 0-16 16,0 0 0-16,10 5 0 0,-10-5-272 0,10 7 0 15,-10-7 0-15,5 15 0 0,-1 3 160 0,-1 3-32 16,-3 0 0-16,-2 0 0 0,-1-1-128 0,-1-2 192 16,0-3-192-16,-1 0 192 0,0 0-64 0,0-1 0 15,-2-5 0-15,7-9 0 0,-5 10 144 0,5-10 32 16,0 0 0-16,0 0 0 0,0 0-48 0,0 0-16 15,0 0 0-15,12-3 0 0,-1-7 80 0,2 1 0 16,0-4 16-16,1 1 0 0,0 2-144 0,1-2-48 16,-1-1 0-16,0 0 0 0,1-2-144 0,-1 1 0 15,-3 2 0-15,1 5 128 0,-2 1-128 0,-1 2 0 16,-9 4 0-16,0 0 0 0,11 6 0 0,-3 2 0 16,-3 6 0-16,-1 0 0 0,-3 1-144 0,-1 0 144 15,-2 3 0-15,-1 2 0 0,-1-1 0 0,-1 0 0 16,-1-2 0-16,0-3 0 0,0 1 0 0,1-2 0 15,0 0 0-15,1-6 0 0,4-7 0 0,0 0 0 16,0 0 0-16,0 0 0 0,0 0 192 0,0 0-64 16,0 0-128-16,11-9 192 0,-1-3 96 0,1-2 16 0,2-2 0 0,1 0 0 15,1-2-112-15,0 0-32 0,-1 2 0 0,0 2 0 16,3 0-160-16,-2 0 0 0,0 2 0 0,-1 3 0 16,0-1 0-16,-1 6 0 0,-1 3 0 0,-4 5 0 15,3 5 0-15,-5 5 0 0,-1 5 128 0,-1 4-128 16,-2 1 0-16,0 5 0 0,-1 2 0 0,-1-1 0 15,-3 5 144-15,1-2-144 0,1 0 160 0,-3-2-160 0,-1-5 128 16,1 2-128-16,1-5 0 0,2-3 0 16,-1-1-944-16,0-5-272 0,2-1-64 0,0-13-15968 15</inkml:trace>
  <inkml:trace contextRef="#ctx0" brushRef="#br0" timeOffset="16528.43">31684 8347 19343 0,'0'0'1728'0,"0"0"-1392"0,0-11-336 0,0 11 0 0,0 0 1120 0,0 0 160 15,0 0 16-15,0 0 16 0,0 0-192 0,0 0-32 16,0 0-16-16,-4 7 0 0,-3 3-288 0,-2 0-48 15,0 4-16-15,-3 3 0 0,0 0 32 0,-4 2 0 16,2 3 0-16,-3 3 0 0,-5-2 16 0,2 3 0 16,-3-1 0-16,-1-1 0 0,-2 4-160 0,0-2-32 15,-4-3 0-15,2-1 0 0,0-1-256 0,3-3-64 16,2-3-16-16,3 0 0 0,-1-3-112 0,6 0-128 16,5-3 176-16,4 0-176 0,1-3 256 0,5-6-64 15,0 0-16-15,0 0 0 0,6 9 0 0,5-5 0 16,5 0 0-16,4 0 0 0,5 0-48 0,6-1-128 15,2 1 192-15,1 3-64 0,1 0-128 0,-2-2 0 0,-2 2 144 0,0 0-144 16,-3 1 0-16,-1 1 0 0,-2-4 0 16,-3 4 0-16,-3-3 0 0,-3 6 0 0,-1-5 0 0,-1 1 128 15,0-2-128-15,-2-3 0 0,-12-3 0 0,10 6 0 32,-10-6-1712-32,0 0-256 0,10 1-48 0</inkml:trace>
  <inkml:trace contextRef="#ctx0" brushRef="#br0" timeOffset="17012.27">32650 8247 8287 0,'-1'-17'368'0,"0"4"80"0,-2 0-448 0,0 2 0 0,2-3 0 0,0 4 0 0,-2 1 3264 0,3 9 560 15,-5-7 112-15,5 7 32 0,-7-7-2256 0,-2 3-448 16,-1 4-96-16,1 0-16 0,0 4-384 0,-5 5-96 16,-5-1-16-16,-2 6 0 0,1 6 16 0,0 5 0 15,-7 7 0-15,0 5 0 0,1 6 48 0,-1 0 16 16,0 4 0-16,15-23 0 0,-2 7-288 0,0 4-48 15,1 6-16-15,3 5 0 0,1-2-208 0,2 2-48 0,5-5-128 16,-2 32 192-16,8-15 0 0,0-30-16 0,2-3 0 16,4 0 0-16,3-3 144 0,4-3 16 0,2-1 16 0,2-3 0 15,2-3 224-15,20 5 32 0,-5-8 16 0,1-6 0 16,-6-6-80-16,-3-2-16 0,-3-8 0 0,-2-2 0 16,1-3-144-16,-2-2-48 0,-1-3 0 0,0-6 0 15,-2-4 16-15,-2-7 0 0,-1-5 0 0,-9 18 0 16,-1-5-32-16,-2-1 0 0,-1-1 0 0,-4-2 0 15,-2 1-80-15,-3-2-32 0,-3 0 0 0,-4 1 0 16,-1 2-64-16,-4 2-16 0,-1 1 0 0,-19-22 0 16,4 14-128-16,2 8 0 0,-2 10 0 0,-1 3 0 15,-3 4-1136-15,1 6-256 16,-1 1-48-16</inkml:trace>
  <inkml:trace contextRef="#ctx0" brushRef="#br0" timeOffset="19832.87">4760 11600 11679 0,'0'0'512'0,"0"0"128"0,0 0-512 0,-5 4-128 15,-2-6 0-15,-1 4 0 0,8-2 1184 0,-5 3 224 16,-3-6 32-16,2 3 16 0,6 0-112 0,0 0 0 15,0 0-16-15,0 0 0 0,-8-5-96 0,8 5-16 0,0 0 0 0,0 0 0 16,0 0-384-16,0 0-64 0,0 0-32 0,9 1 0 16,1 1 64-16,3 0 16 0,4 0 0 0,4-2 0 15,5-2-48-15,4 2-16 0,4 0 0 0,22-4 0 16,-2 1-64-16,0-1-16 0,2 1 0 0,-2-2 0 0,-5-1-192 0,-2 1-32 16,-2-2-16-16,-3 1 0 0,-1 3-48 0,-3 1-16 15,-4-2 0-15,-10 3 0 0,0 2-160 0,9 0-16 16,-5-2-16-16,-6 1 0 0,-3 1-176 0,-3 2 0 15,-2-2-160-15,-3 2 160 16,-11-3-3056-16,0 0-512 0</inkml:trace>
  <inkml:trace contextRef="#ctx0" brushRef="#br0" timeOffset="20158.08">6188 11204 27007 0,'0'0'1200'0,"0"0"240"0,0 0-1152 0,-1 15-288 0,-2 0 0 0,0 3 0 16,2 6 560-16,-1 3 48 0,-5-3 16 0,0 5 0 15,-2 1-96-15,0 0-16 16,0 3 0-16,0 0 0 0,-1-1-320 0,0-1-64 0,0 0 0 0,-2 2-128 0,1-1 0 0,2-5 0 16,2-2-192-16,4-3-9088 15,0-4-1792-15</inkml:trace>
  <inkml:trace contextRef="#ctx0" brushRef="#br0" timeOffset="20532.73">6706 11217 24703 0,'-1'15'1088'0,"0"-6"240"0,1-9-1072 0,-1 19-256 15,-4 5 0-15,-3-1 0 0,-2 0 800 0,-2 2 96 16,0-1 32-16,-4 4 0 0,2-4 32 0,-2 1 0 16,-2-3 0-16,0 3 0 0,0-4-160 0,3 0-32 15,0-2 0-15,4-5 0 0,2-3-224 0,2-5-48 16,7-6-16-16,0 0 0 0,0 0-32 0,0 0 0 16,5-19 0-16,4 0 0 0,3 0-80 0,4-5-32 0,3-5 0 0,3 1 0 15,1 2-128-15,3 0-16 16,1-1-16-16,-1 3 0 0,-2-4-176 0,1 8 160 0,1 2-160 0,-2 1 160 15,-1 6-160-15,-3 3 160 0,-1 7-160 0,-2 2 160 16,-3 6-160-16,-2 4 0 0,0 5 0 0,-5 4 0 16,-3 0 0-16,-1 4 0 0,-5 1 0 0,-1 0 0 15,-1 1 0-15,-3 0 0 0,0 0 0 0,0-1 0 16,0-4-352-16,0 0-96 0,2-1-32 16,3 0 0-16,1-6-3296 0,4-1-672 15</inkml:trace>
  <inkml:trace contextRef="#ctx0" brushRef="#br0" timeOffset="20848.15">8008 11101 18431 0,'0'0'816'0,"0"0"160"0,-2-6-784 0,2 6-192 16,-4-4 0-16,-1 0 0 0,5 4 1808 0,-11 2 320 16,1 1 64-16,-2 0 16 0,1 2-1088 0,-1 1-224 15,-4 0-32-15,0 6-16 0,-2-3-256 0,0 5-48 16,-2 2-16-16,0 2 0 0,1 5-144 0,-2 2-16 16,1-2-16-16,1 6 0 0,4-1 48 0,6-6 16 15,1 5 0-15,-1 11 0 0,5-4-192 0,3-2-32 16,4-7-16-16,3-1 0 0,2-3-176 0,3-3 128 15,4 1-128-15,1-7 128 0,1-1-128 0,4-6 0 16,2-2 0-16,1-3 0 16,1-2-1792-16,2-4-304 0,0-6-48 0</inkml:trace>
  <inkml:trace contextRef="#ctx0" brushRef="#br0" timeOffset="21081.66">8525 10722 15663 0,'0'0'1392'0,"-5"15"-1120"15,-1 3-272-15,-2 5 0 0,1 5 1760 0,-1 1 288 16,-1 2 64-16,2 4 16 0,-5 3-592 0,-1 3-128 16,-1-1-32-16,-1-1 0 0,0 5-336 0,4-14-64 15,-2 3-16-15,-5 18 0 0,1-2-496 0,2-7-96 16,3-2-32-16,0-7 0 0,2-2-336 0,4-7 0 15,-1-3 0-15,7-5 0 16,0-3-1408-16,5-3-368 0,-5-10-64 0</inkml:trace>
  <inkml:trace contextRef="#ctx0" brushRef="#br0" timeOffset="21365.19">8743 11248 20271 0,'-9'13'896'0,"5"-1"192"0,-1 3-880 0,0 3-208 0,1 1 0 0,-1 0 0 16,0-2 1120-16,0 3 176 0,0-3 48 15,1 1 0-15,1-3-144 0,2-3-32 0,1-3 0 0,0-9 0 16,4 11-176-16,-4-11-32 0,9 4-16 0,1-3 0 16,1-1-128-16,2-2-32 0,1-8 0 0,3 1 0 15,-1-5-192-15,1-2-32 0,1 0-16 0,-3 1 0 16,-3-6-160-16,1 2-16 0,-1-2-16 0,-3 2 0 15,-3-2-48-15,-2 1-16 0,-3-3 0 0,-1 5 0 16,0 5-96-16,-1 1 0 0,-1 2-16 0,1 2 0 16,-3 2-944-16,4 6-192 0,0 0-48 15,0 0-10368-15,0 0-2064 0</inkml:trace>
  <inkml:trace contextRef="#ctx0" brushRef="#br0" timeOffset="22088.16">9777 11028 20271 0,'0'0'1792'0,"8"-6"-1424"16,-2-3-368-16,1 2 0 0,-7 7 896 0,0 0 128 15,0 0 0-15,0 0 16 0,-3-11-528 0,-2 1-96 16,-1 5-32-16,-1-1 0 0,-1 1-256 0,-1 2-128 15,0-1 128-15,0 3-128 0,9 1 320 0,-12 3-32 16,1-2 0-16,1 1 0 0,-2 5 112 0,6 0 32 0,-3 0 0 0,0 2 0 16,0-3-48-16,0 5 0 15,1 1 0-15,-3 3 0 0,0 2 144 0,1 0 32 0,2 0 0 0,3 1 0 16,1 0 16-16,2-2 0 16,2-1 0-16,1 1 0 0,2-4-256 0,0 1-64 0,1 0 0 0,4-4 0 15,2 0-96-15,1-3-32 0,0 3 0 0,1-3 0 16,1-1-128-16,0 2 128 0,-2-5-128 0,3 2 128 15,0 1-128-15,-5-1 0 0,1 2 0 0,3-1 128 16,-2 0-128-16,-1 2 160 0,-10-7-160 0,9 4 160 16,-9-4 48-16,0 0 16 0,9 6 0 0,-9-6 0 15,0 0-48-15,0 0-16 0,0 0 0 0,0 0 0 0,8 8-160 0,-8-8 160 16,0 0-160-16,0 0 160 16,0 0-160-16,0 0 0 0,0 0 0 0,0 0 128 0,0 0-336 0,0 0-80 15,0 0-16-15,0 0 0 16,0 0-96-16,10-2-32 0,-10 2 0 0,12-4 0 0,-5 1 240 0,-7 3 32 15,8-4 16-15,-8 4 0 0,9-5 144 0,-2-3 0 16,0 2 0-16,-1 1 0 0,-1-4 0 0,1 4 0 16,-6 5 0-16,8-12 0 0,-2 3 0 0,1-2 0 15,-2-1 0-15,0 2 0 0,0-2 0 0,1 1 0 16,1 0 0-16,-1-2 0 0,2-1 0 0,-1-1 0 16,2-5 0-16,0-1 0 0,0 0 0 0,1-2 144 0,-1-5-144 0,0-1 0 15,0-6 144-15,0 0-144 16,-2-2 0-16,2-4 144 0,-4-1-144 0,2 2 0 15,-1-4 144-15,0 6-144 0,0 6 0 0,0 6 0 16,-4 3 0-16,1 4 0 0,0 5 0 0,-2 2 0 16,-1 12 0-16,0 0 0 0,0 0 0 0,0 0 128 15,0 0-128-15,-7 14 176 0,0 0-176 0,-2 5 160 0,0 3-160 0,0 6 160 16,-1 4 32-16,1 3 0 0,0 2 0 0,0 5 0 16,-1-2-32-16,0 7 0 15,-1-2 0-15,0 2 0 0,2-3 0 0,2 1 0 0,0-1 0 16,2-1 0-16,2-8-160 0,0-2 160 0,3-1-160 0,4-4 160 15,0-6-160-15,2-2-256 0,2-6 64 0,2-1 16 16,1-7-2016 0,2-2-416-16</inkml:trace>
  <inkml:trace contextRef="#ctx0" brushRef="#br0" timeOffset="22482.82">10620 11006 11055 0,'0'0'480'0,"0"0"112"0,0 0-464 0,0 0-128 16,0 0 0-16,-5 8 0 0,1 1 2576 0,-2 3 496 16,1-5 112-16,0 4 16 0,5-11-1664 0,-1 10-336 15,1 0-64-15,0-10-16 0,0 0-224 0,8 4-32 16,5-2-16-16,1-2 0 0,0-1-48 0,3-3-16 15,-1-1 0-15,2-4 0 0,-2 0-208 0,1-2-64 0,-2 2 0 16,1-2 0-16,-4-3-160 0,2 1-32 0,-4 1-16 0,-2 0 0 16,-4-1 64-16,0 2 16 15,-4-2 0-15,-4 5 0 0,4 8-80 0,-9-7-16 0,-3 3 0 0,-3 4 0 16,0 4-96-16,-3 5-32 0,-2 1 0 0,-2 4 0 16,-2 3-160-16,1 4 0 0,-1-1 0 0,2 7 128 15,3 0-128-15,2 3 0 0,0-3 0 0,3 1 0 16,1 1 0-16,6-2 0 0,4 1 0 0,4-6 0 15,5 1 0-15,2-4-176 0,3-1 48 0,5-5 0 16,3-5-1824-16,3-3-352 0,2-7-80 0,4-4-12144 16</inkml:trace>
  <inkml:trace contextRef="#ctx0" brushRef="#br0" timeOffset="22835.33">11505 11009 5519 0,'0'0'240'0,"2"-7"64"0,2 0-304 0,0-1 0 16,0 1 0-16,-4 7 0 0,2-9 4592 0,-2 4 848 16,0 5 192-16,0 0 16 0,0 0-3664 0,-3 0-720 15,-5 0-160-15,-1 1-16 0,-1 5-224 0,-1 2-32 16,-2-1-16-16,-1 3 0 0,0-2-208 0,0 3-32 16,1-1-16-16,2 3 0 0,1-2-176 0,1 0-48 15,2 1 0-15,3 2 0 0,3-4-192 0,4 3-144 16,2 1 192-16,2-4-192 0,4 3 176 0,1 1-176 15,4 0 160-15,0-1-160 0,2 2 256 0,1 0-64 16,-1 2 0-16,1 0 0 0,0 1 128 0,-3-1 32 0,0 1 0 0,-2-2 0 16,-4-1 0-16,-1-2 0 15,-3 0 0-15,0 1 0 0,-2-2-32 0,-1-1 0 0,-4 1 0 0,-5-2 0 16,3 2 48-16,-6 2 0 0,-3-1 0 0,-2-3 0 16,-2 3 0-16,-5-5 0 0,-3 4 0 0,0-2 0 15,-5-2-48-15,1 2-16 0,-1-4 0 0,-1 2 0 16,1 1-112-16,3-3 0 0,-1 0-16 0,1-2 0 15,2-1-176-15,4-2 128 0,0-1-128 0,-2 0 128 16,5-1-1600-16,7-4-320 0,5-3-64 0</inkml:trace>
  <inkml:trace contextRef="#ctx0" brushRef="#br0" timeOffset="23987.62">14042 10653 9215 0,'-4'-5'816'0,"-1"-2"-656"0,0-6-160 0,-1 0 0 15,3 3 2448-15,-1-3 464 0,1 1 96 0,-1 2 0 16,1-3-1488-16,2 5-304 0,1-1-64 0,0 9-16 15,1-6-256-15,2-2-48 0,-3 8-16 0,6-3 0 16,2 0-304-16,1 3-48 0,2 5-16 0,3 5 0 16,1 2-224-16,3 8-48 0,1 2-16 0,2 4 0 0,3 9-160 15,-3 4 192-15,1 6-192 0,-2-2 192 0,2 4 48 0,-4 1 16 16,-2-1 0-16,-3 1 0 0,-5 3 80 0,0-4 32 16,0 2 0-16,-4-5 0 0,-2-6 144 0,-3-2 16 15,0-3 16-15,-3-4 0 0,-2-2 128 0,-2-4 32 16,0-2 0-16,1 1 0 0,-3-4-320 0,-1-2-48 15,0-1-16-15,-2-2 0 0,1 0-128 0,-4-5-48 16,1-3 0-16,1 1 0 0,-2-3-16 0,-2-3 0 16,3-4 0-16,-1-3 0 0,1 1 32 0,1-4 0 15,3 0 0-15,2-4 0 0,1 0-160 0,4-3 192 16,3-1-192-16,4-2 192 0,0-3-192 0,4-2 0 16,2-3 0-16,1-3 0 0,1 2 0 0,3-5 0 15,3-3 0-15,1-3 128 0,1 1-128 0,-2-2 0 16,2-1 0-16,1-5 0 0,-1-1 0 0,0-4 0 15,1-1 0-15,-1-1 0 0,1 1 0 0,1 5 0 16,-3-1 0-16,1 5 0 0,0 2 0 0,0 2 0 16,-3 5 0-16,2 2 0 0,0 4 0 0,0 3 0 15,-2 6 0-15,-2 3 0 0,-2 2 0 0,-2 6 0 0,-1 1-160 16,-2 6 160-16,-7 2-160 0,8 8 160 0,-2 3-160 16,-1 4 160-16,-1 3 0 0,0 4 0 0,-1 3 0 0,-3 0 0 15,-2 6 0-15,0-3 160 0,-1 2 0 0,-1 2 0 16,1-3-160-16,0 2 128 0,-2-1-128 0,1-5 128 15,0-3-128-15,0 1 128 0,3-4-128 0,-1-2 128 16,0-4-128-16,2-2 0 0,0-1 0 0,0-10 0 16,0 0-2176-16,0 0-448 0,13 0-112 15,-3-5-16-15</inkml:trace>
  <inkml:trace contextRef="#ctx0" brushRef="#br0" timeOffset="24242.38">15130 10806 21183 0,'0'0'1888'0,"0"0"-1504"15,0 0-384-15,13 3 0 0,-2-2 1744 0,1 0 288 16,-1 0 48-16,3-2 16 0,3-1-480 0,2-1-80 15,2 0-32-15,2 0 0 0,1-5-640 0,1 3-128 16,-3 1-32-16,0-1 0 0,-2 4-448 0,-3 0-80 16,-2-1-32-16,-6 2 0 15,0 0-1168-15,-9 0-224 0,6 0-48 0,-6 0-13936 0</inkml:trace>
  <inkml:trace contextRef="#ctx0" brushRef="#br0" timeOffset="24392.48">15126 11135 17503 0,'0'0'1552'0,"0"0"-1232"0,0 0-320 0,0 0 0 16,7 10 2144-16,4-2 368 0,1 0 80 0,3-5 16 16,3 0-1232-16,2 0-240 0,4-3-48 0,0 0-16 15,4-3-128-15,0 0-32 0,0 1 0 0,1-1 0 0,2 1-688 16,-11-2-224-16,2-1 128 0,0 2-10240 16,0 0-2032-16</inkml:trace>
  <inkml:trace contextRef="#ctx0" brushRef="#br0" timeOffset="25034.54">16729 10542 13823 0,'0'0'608'0,"0"0"128"0,4-9-592 0,-4 9-144 0,0 0 0 0,0 0 0 16,6-8 896-16,-6 8 160 0,0 0 32 0,0 0 0 0,0 0-320 0,0 0-48 16,0 0-16-16,-7 0 0 0,-2 0 80 0,-1 3 16 15,-2 2 0-15,-2-1 0 0,-1-2-32 0,-3 6 0 16,-2 2 0-16,0 3 0 0,-3-1 64 0,-1 6 16 15,-2 6 0-15,-2 3 0 0,-1 6-208 0,-3 5-64 16,-1 5 0-16,1 3 0 0,2 5-192 0,1 1-32 16,2 1-16-16,3 0 0 0,6-8-336 0,5 0 0 15,6-8 0-15,7-3 128 0,5-2 32 0,7-7 16 16,6-2 0-16,5-3 0 0,4-7 64 0,5-3 16 16,3-7 0-16,6-3 0 0,3-3 160 0,3-7 32 15,4-1 16-15,1-5 0 0,0-3 176 0,-1-4 48 16,-1 1 0-16,-6-3 0 0,-2-3-64 0,-2 2-16 15,-5-6 0-15,-5 3 0 0,-5 1 240 0,-2-4 48 16,-7-1 16-16,-5-3 0 0,-6-3-224 0,-8 0-48 16,-5-3-16-16,-6 2 0 0,-5-2-368 0,-2 5-64 15,-6 4 0-15,-3 7-16 0,-5 2-176 0,-2 6 0 16,-2 4 0-16,-3 5 0 16,-1 0-1024-16,2 4-96 0,2 1-16 0,3 2-11856 15,6 2-2384-15</inkml:trace>
  <inkml:trace contextRef="#ctx0" brushRef="#br0" timeOffset="25568.36">18862 10824 20959 0,'0'0'928'0,"0"0"192"0,-5-4-896 0,-1-2-224 0,6 6 0 0,-10-5 0 15,-3 1 1440-15,-1 2 240 0,-3 1 48 0,0 1 16 16,-4 0-496-16,-2 3-96 0,-1 2-32 0,-2 6 0 15,-4 1-432-15,0 4-96 0,-2 2-16 0,2 5 0 16,-1 0-240-16,0 3-48 0,1 4-16 0,2 0 0 16,-1-4-112-16,6 2-32 0,5-4 0 0,5 2 0 15,2-3 144-15,6-4 32 0,5-1 0 0,5 0 0 16,4-4-112-16,6-3-32 0,5 1 0 0,6 1 0 0,1-6-32 16,2 1 0-16,4-3 0 0,2-4 0 0,4-2-384 15,-1-2-64-15,1-3-32 0,3-2-10384 16,0-2-2064-16</inkml:trace>
  <inkml:trace contextRef="#ctx0" brushRef="#br0" timeOffset="25919.29">19316 10825 24815 0,'-1'-15'1088'0,"1"7"256"0,0-6-1088 0,-2 5-256 16,-1 2 0-16,-2 4 0 0,-3 1 1040 0,-1 3 160 15,-2 1 16-15,-2 6 16 0,-4 2-400 0,0 7-64 16,-2-1-32-16,-3 6 0 0,-1 3-160 0,-1 3-48 16,0 4 0-16,1-4 0 0,1 0-96 0,4-3-32 15,3 2 0-15,5-4 0 0,2 1-240 0,5-1-160 0,3-8 192 0,3-2-192 16,2-2 160-16,3-6-160 16,2 2 128-16,2-7-128 0,2-5 208 0,1-2-32 15,-1-3-16-15,2 0 0 0,2-5 32 0,0-3 0 16,-1-2 0-16,-2 1 0 0,-1 2-64 0,0 1-128 15,-2-2 192-15,-1 0-64 0,-2 3-128 0,-2 2 192 0,1 2-192 0,-2 0 192 16,-1 6-192-16,-5 5 0 0,0 0 0 0,0 0 0 16,0 0 0-16,7 10 0 0,-2 4 0 0,0 4-176 15,-1 1 176-15,-1 2-128 0,1 0 128 16,0 1-128-16,1 2 128 0,0 1 0 0,2-2 0 0,0-2 0 16,1-1-992-16,3 0-160 0,-1-2-48 0,3-1 0 15,1-5-2224-15,3-5-448 0</inkml:trace>
  <inkml:trace contextRef="#ctx0" brushRef="#br0" timeOffset="26253.12">20102 10669 24351 0,'0'0'1088'0,"0"0"208"0,0-5-1040 0,0 5-256 15,-4-8 0-15,4 8 0 0,-10-5 640 0,-3 5 80 16,-1 5 16-16,-4 1 0 0,-4 1-272 0,-2 3-48 15,-6-1-16-15,1 4 0 0,-3 3 304 0,4 1 64 16,-1 3 16-16,3-1 0 0,3 1-208 0,6-1-64 16,0 0 0-16,8-1 0 0,5-3-304 0,4 2-64 15,3-3-16-15,6 3 0 0,1-2-128 0,6-3 128 16,2 2-128-16,4-1 128 0,2 2-128 0,1-3 192 16,1 1-192-16,3-1 192 0,-1-3-64 0,-1 3 0 15,-2 2 0-15,-5-3 0 0,0 3 32 0,-5 0 0 16,-3-5 0-16,-4 1 0 0,-4 4-160 0,-5-2 192 15,-4-1-192-15,-4 2 192 0,-5-3 0 0,-4 1 0 0,-5 2 0 0,-4-4 0 16,-2 1 0-16,-1-2 16 0,-3 2 0 0,1-4 0 16,1-1-208-16,5-1 0 0,1-3 0 15,6-1 0-15,3-2-1424 16,3-3-384-16,3 0-80 0</inkml:trace>
  <inkml:trace contextRef="#ctx0" brushRef="#br0" timeOffset="26636.31">20787 10772 27183 0,'0'0'1200'0,"0"0"256"16,6-3-1168-16,0 3-288 0,2-1 0 0,0 0 0 0,-1-2 0 0,2-2 0 15,1 0 0-15,1 1 0 0,0-9 208 0,2 6-64 16,2-3-16-16,0 2 0 0,0-5 368 0,1 2 64 0,-1-1 16 0,0 0 0 16,0-1 0-16,-1 4 0 15,2-2 0-15,-4 2 0 0,-1-1-192 0,-3 3-16 16,-1 0-16-16,-7 7 0 0,0 0-96 0,0 0 0 16,0 0-16-16,-7 0 0 0,-4 0 32 0,0 5 16 0,-5 0 0 0,-1 1 0 15,-5 6 144-15,-3 0 16 16,-5 3 16-16,-14 12 0 0,4 0 160 0,4 1 16 0,0 2 16 15,2-2 0-15,1 3-304 0,6-1-64 16,7-2-16-16,3 2 0 0,6-8-48 0,4-1-16 0,6-3 0 0,6-2 0 16,4-2-208-16,6 0 176 0,6-3-176 0,4 0 160 15,3-4-160-15,-4 0 0 0,5-6 0 0,20-1 0 16,3 1-1520 0,2-1-224-16,5-5-48 0</inkml:trace>
  <inkml:trace contextRef="#ctx0" brushRef="#br0" timeOffset="27154.41">23159 9979 18431 0,'-25'-11'816'0,"11"8"160"0,-2 0-784 0,-1 0-192 0,0 3 0 0,-4 3 0 16,-3-2 1232-16,0 4 208 0,-1 8 32 0,-6-1 16 15,2 5-640-15,-2 9-128 0,0 2-16 0,-1 7-16 16,-4 7 128-16,1 3 16 0,-4 4 16 0,4 5 0 15,3 2 80-15,2 2 16 0,4 3 0 0,3-1 0 0,4 2-384 0,5-2-80 16,5-3-16-16,7-2 0 0,2-4-240 0,5-6-48 16,4-5-16-16,3-5 0 0,5-3-160 0,2-6 128 15,4-2-128-15,1-7 128 16,0-4-1216-16,2-4-240 0,-1-5-48 0,3-3-12880 0</inkml:trace>
  <inkml:trace contextRef="#ctx0" brushRef="#br0" timeOffset="27576.54">23742 10342 24063 0,'0'0'1072'0,"-5"8"208"0,-1-1-1024 0,-1 1-256 16,0 3 0-16,0 5 0 0,0 0 624 0,-2 5 64 16,-1-1 16-16,-1 5 0 0,0 2-64 0,-2 0 0 15,3 1 0-15,0-3 0 0,1 3-304 0,0-4-64 16,2 3-16-16,1-7 0 0,4-2-256 0,1-1 0 15,2-7-208-15,-1-10-8592 16,0 0-1712-16</inkml:trace>
  <inkml:trace contextRef="#ctx0" brushRef="#br0" timeOffset="28104.46">24052 10234 5519 0,'0'0'496'0,"4"17"-496"0,-4 0 0 15,0 2 0-15,0-1 2240 0,-3 3 336 0,0 1 80 0,-2 4 16 16,-4-3-944-16,1 3-176 0,-3-1-32 0,-1-1-16 16,-1 1-384-16,-1-3-80 0,-1 1-16 0,1-3 0 15,2-2-64-15,1-4-32 0,2-3 0 0,4-6 0 16,5-5-176-16,0 0-48 0,0 0 0 0,0 0 0 15,3-10-64-15,3-1 0 0,3-6-16 0,4-2 0 16,3-5-352-16,2 1-64 0,0 0-16 0,2 0 0 16,3-1-192-16,-1 1 128 0,-2 2-128 0,-1-1 0 15,-1 0 0-15,0 3 0 0,0 0 0 0,-1 4 0 16,-1 4 0-16,-4 2 0 0,0 4 0 0,-2 5 0 0,-10 0 0 16,10 9-160-16,-3 6 160 0,-4 4-128 0,-1 2 128 0,-4 4-128 15,-1 4 128-15,-3-4-128 0,-2 1 128 0,-3 2 0 16,-1 2 0-16,-1-4-128 0,-2-5 128 0,2-2 0 15,3-2 0-15,2-5 0 0,2-4 0 0,6-8 128 16,0 0-128-16,0 0 0 0,0 0 160 0,6-9-32 16,4-3-128-16,3-5 192 0,4-1-32 0,0-1-16 15,1 1 0-15,3-2 0 0,-1-4-144 0,3 0 0 16,-2 2 0-16,0 3 128 0,0 2-128 0,0 2 0 0,-2 3 0 0,-1 0 0 16,-1 8 0-16,0 4 0 15,-2 3 128-15,-2 6-128 0,-3 3 0 0,-2 6 0 16,-2 4 0-16,-2 2 0 0,-4-1 0 0,-4 2 0 0,-2 3 0 0,-3 4 0 15,-1-7 192-15,-1 7-64 0,-1-1 0 0,0-5 0 32,2 1-528-32,2-5-112 0,2-6-32 0,2-4-9312 0,4-12-1872 0</inkml:trace>
  <inkml:trace contextRef="#ctx0" brushRef="#br0" timeOffset="28904.37">23940 9774 5519 0,'0'0'496'0,"0"-6"-496"0,0-5 0 0,0 5 0 15,0-3 2496-15,0 4 384 0,0 5 96 0,0 0 16 0,0 0-1424 16,0 0-288-16,0 0-48 0,-2 9-16 16,-1 0-272-16,-2 5-64 0,0 4-16 0,-1 1 0 0,-1 1-160 0,-2 2-16 15,2 4-16-15,-2-3 0 0,0 0-32 0,0 3-16 16,0-4 0-16,-1 3 0 0,-1-3-48 0,1-1 0 15,2-5 0-15,-1-2 0 0,0-5 80 0,1 0 16 16,2-4 0-16,6-5 0 0,0 0-32 0,0 0 0 16,1-13 0-16,3-1 0 0,3 0-208 0,1-6-48 15,4 0-16-15,-1-2 0 0,1 1-224 0,0-5-144 16,2 2 192-16,0 1-192 0,2-2 0 0,-1 2 0 16,1 1 0-16,1 1 0 0,1 0 0 0,0 1 0 15,-1 5 0-15,0 2 0 0,1 0 0 0,-2 7 0 16,-1 3-144-16,-2 5 144 0,-1 1-160 0,-2 5 160 15,-3 2-192-15,-1 5 192 0,-4 2-160 0,-3 1 160 16,-3 1-128-16,-4 1 128 0,-2-1 0 0,-4 3 0 16,-2-1 0-16,-2 0-128 0,0-7 0 0,0 0 0 0,2 0 0 0,0-7 0 15,4 1-224-15,0-5-32 0,2-1-16 0,-1-3 0 32,11 1-2784-32,-7-10-544 0,2-12-112 0,9 2-32 0</inkml:trace>
  <inkml:trace contextRef="#ctx0" brushRef="#br0" timeOffset="29171.08">24337 9630 16575 0,'0'0'736'0,"-3"10"160"0,-2-1-720 0,0 3-176 0,0 3 0 0,-1 0 0 16,-3-1 1392-16,3 3 240 0,-1 1 48 0,1-1 16 15,-1 2-608-15,4 1-112 0,0-4-16 0,2 1-16 0,1-2-208 0,2-1-32 16,3-5-16-16,2 1 0 0,0-3-240 0,2 0-64 15,2-5 0-15,-1-2 0 0,4 0 224 0,-2-2 32 16,1-5 16-16,1 1 0 0,0-1-16 0,-1-4 0 16,-2 0 0-16,1 1 0 0,-2-4-128 0,-1 1-48 15,-3 3 0-15,2-3 0 0,-3 2-192 0,-1 1-32 16,-2-3-16-16,1 4 0 0,-2-1-224 0,0 2 0 16,-1-1 0-16,0 9 0 15,-1-7-1568-15,1 7-352 0,0 0-80 0,0-7-16 0</inkml:trace>
  <inkml:trace contextRef="#ctx0" brushRef="#br0" timeOffset="29443.41">24839 9715 19343 0,'0'0'1728'0,"-6"8"-1392"0,-1 2-336 0,0 3 0 15,-2 0 1040-15,0 2 144 0,-1 0 32 0,0 0 0 16,-1 2-304-16,-1-3-48 0,0-3-16 0,2 1 0 15,1 1-224-15,2-6-48 0,0-1-16 0,3 1 0 16,4-7 144-16,0 0 16 0,0 0 16 0,0 0 0 16,5-8 0-16,2 2 0 0,0-2 0 0,2-3 0 15,0-2-336-15,1-1-64 0,2-1-16 0,-1 0 0 16,1-1-128-16,0 0-16 0,1 1-16 0,0-1 0 0,-2 1-160 0,5 1 128 16,-1-2-128-16,0 0 128 0,-1 2-128 15,0 3 0-15,-1 2 0 0,-1 0 0 0,0 4-208 0,-2 1-80 16,-1 4-16-16,2-2 0 15,0 2-1904-15,-11 0-384 0,11 2-80 0</inkml:trace>
  <inkml:trace contextRef="#ctx0" brushRef="#br0" timeOffset="29726.18">25195 9731 13823 0,'0'0'608'0,"0"0"128"0,0 0-592 0,0 0-144 16,-1 6 0-16,1-6 0 0,0 0 1456 0,0 0 256 15,0 0 48-15,0 0 16 0,7-1-432 0,2-2-64 0,0 1-32 0,1-5 0 16,0 1-240-16,1 0-48 16,-4-6-16-16,2 5 0 0,0-4-256 0,-1 4-48 15,-2-5-16-15,-1 5 0 0,-1-2-240 0,-2 2-64 0,-2 0 0 0,0 7 0 16,0 0-48-16,-5-1-16 16,-1 1 0-16,-2 6 0 0,-1-1-80 0,-1 1-32 0,-1 6 0 0,1-2 0 15,-2 1-144-15,2 3 0 16,1-1 0-16,3-1 128 0,0 0-128 0,3 2 0 15,2-4 144-15,2 2-144 0,2-1 128 0,4-3-128 0,2 0 128 0,2-3-128 16,3-4 0-16,2-1 0 0,0-1 0 0,10-4 0 16,-1-1-2128-16,-1 0-400 15</inkml:trace>
  <inkml:trace contextRef="#ctx0" brushRef="#br0" timeOffset="29927.45">25815 9201 12895 0,'0'0'576'0,"0"0"112"16,0 0-560-16,0 0-128 0,-5 10 0 0,0 0 0 0,0 4 2960 0,-1 4 560 15,-3 2 128-15,-1 6 0 0,-1 0-2400 0,-1 6-480 16,-1 1-112-16,-1-2-16 0,0 2-64 0,0 0 0 16,1-2-16-16,2 1 0 0,2-4-384 0,0 1-176 15,3 2 160-15,3-6-160 16,1-2-2384-16,4-4-576 0,3-2-112 0</inkml:trace>
  <inkml:trace contextRef="#ctx0" brushRef="#br0" timeOffset="30124.03">25909 9623 12895 0,'0'0'1152'0,"2"7"-928"0,1 5-224 0,-1-3 0 15,3 1 2048-15,0 3 384 0,1-5 64 0,-2 3 0 16,2-5-1616-16,1-1-336 0,-7-5-64 0,7 6-16 16,-7-6-672-16,8 4-144 0,0-3-32 0,-1 2 0 31,1-2-1344-31,1-1-288 0</inkml:trace>
  <inkml:trace contextRef="#ctx0" brushRef="#br0" timeOffset="30272.53">26230 9548 14735 0,'0'0'1312'0,"-4"10"-1056"0,-1 4-256 0,-3 4 0 0,-2 3 2464 16,-1 7 432-16,-5 3 96 0,0 3 16 0,-2 3-1808 0,-1 4-368 15,-1-2-64-15,-1-2 0 0,0 1-384 0,-2 1-80 16,4-1-16-16,-2 2-8848 16,2-7-1760-16</inkml:trace>
  <inkml:trace contextRef="#ctx0" brushRef="#br0" timeOffset="30840.05">25211 10431 15663 0,'0'0'1392'0,"-10"-2"-1120"0,-1-2-272 0,-1-1 0 0,0 2 1136 0,-4 6 160 16,0 6 48-16,-4 1 0 0,-2 2-432 0,-3 4-80 16,-1 1 0-16,1 3-16 0,-2 1-176 0,3 3-16 15,2 0-16-15,3-1 0 0,0 1-64 0,4-2-16 16,3-3 0-16,6-2 0 0,4-3-144 0,2-5-48 15,0-9 0-15,8 5 0 0,4-4-64 0,1-2-16 16,-1-3 0-16,2-3 0 0,7-7 256 0,-1-1 64 0,0 0 0 0,3 0 0 16,3-1-208-16,-2 0-48 15,-1-1 0-15,-2 1 0 0,1-1-192 0,-3 3-128 16,-5 7 128-16,1-2-128 0,-3 4 0 0,-3 2 0 0,-9 3 0 16,11 3 0-16,-2 2-128 0,-2 6 128 15,1 1-128-15,0 3 128 0,-1 3 0 0,1 0-128 0,-2-1 128 0,1 1 0 16,-1 0 0-16,0-3-160 0,2-1 160 0,0 1 0 15,2-1-2048 1,0-3-288-16,1-3-64 0</inkml:trace>
  <inkml:trace contextRef="#ctx0" brushRef="#br0" timeOffset="31172.2">25893 10448 19343 0,'0'0'1728'0,"-7"-2"-1392"0,0 0-336 0,-1 2 0 0,-2 0 1008 0,0 2 128 16,-2 1 16-16,1 1 16 0,-2 2-368 0,1 0-80 16,-4-1-16-16,4 3 0 0,-5-3-128 0,3 3-16 15,0 2-16-15,0-4 0 0,3 2-48 0,2-2-16 16,4 2 0-16,5-8 0 0,0 0-208 0,0 0-32 16,0 0-16-16,11 6 0 0,1-3-64 0,2-3-16 15,1-3 0-15,1-1 0 0,1-2-144 0,-1 1 128 16,0 1-128-16,-1-3 128 0,-1-1-128 0,-1 4 0 15,-1 0 144-15,1 4-144 0,-3 0 0 0,2 7 0 16,-12-7 0-16,7 15 0 0,0 4 0 0,-4 3 0 16,0 3 0-16,-4 6 0 0,-3 2 0 0,-1 0 176 15,-3-4-16-15,-1 3 0 0,-2-2 144 0,-2 3 16 16,-1-7 16-16,0 0 0 0,1-3-96 0,-1-2-32 0,0-5 0 0,2 1 0 16,0-3-208-16,2-4 0 0,3-4 0 0,7-6 0 31,0 0-2368-31,0 0-432 0</inkml:trace>
  <inkml:trace contextRef="#ctx0" brushRef="#br0" timeOffset="31408.22">26380 10345 26031 0,'0'0'1152'0,"0"0"240"0,0 0-1120 0,0 0-272 0,-4 14 0 0,0 2 0 16,-2 3 480-16,-2 0 32 0,-1 0 16 0,-1 2 0 0,-1 3 64 0,-2 0 16 16,-2-1 0-16,-1 0 0 15,2-2-48-15,0 0-16 0,2-4 0 0,-1 0 0 0,0-4-400 0,1-1-144 16,4 0 0-16,2-5 144 16,6-7-928-16,0 0-192 0,0 0-48 0,0 0-7920 15,0 0-1584-15</inkml:trace>
  <inkml:trace contextRef="#ctx0" brushRef="#br0" timeOffset="31818.24">26766 10215 22511 0,'0'0'992'0,"0"0"224"0,-2 9-976 0,-1 4-240 0,-1 3 0 0,-3 2 0 16,-4 2 832-16,-1 2 128 0,-4-1 32 0,-1 2 0 16,-2 0-32-16,-1 3-16 0,0-2 0 0,0-1 0 15,-3-3 80-15,5-1 0 0,0-1 16 0,3-4 0 16,2-1-448-16,3-3-80 0,1 0-32 0,9-10 0 16,0 0-256-16,0 0-48 0,0 0-16 0,0 0 0 15,8-10 64-15,3 0 16 0,3-3 0 0,4 0 0 16,2-2-240-16,2-2 176 0,1 0-176 0,2-1 160 15,2-3-160-15,-1 4 0 0,-2 0 0 0,0 2 0 16,-1 0 0-16,0 2 0 0,-2 5 0 0,0-1 0 16,-4 6 0-16,0 3 0 0,-2 5 0 0,-2 5 0 0,-3 1-192 15,-1 8 192-15,-4 5-192 0,-1 2 192 0,-3 1-176 0,-2-2 176 16,-2 2-128-16,-2-2 128 0,0 3-272 0,-3-5 16 16,0-1 16-16,-3-2 0 15,2-2-592-15,3-2-128 0,2-2-32 0,2-2 0 16,2-12-1920-16,0 0-384 0,0 0-80 0,0 0-16 0</inkml:trace>
  <inkml:trace contextRef="#ctx0" brushRef="#br0" timeOffset="32126.41">27286 10312 25743 0,'0'0'1136'0,"0"0"240"0,-8-2-1104 0,-1 4-272 16,-2 0 0-16,-2 3 0 0,-2-1 688 0,-1 5 80 15,-2 0 0-15,-1 2 16 0,0-2-336 0,-8 8-80 16,1-1-16-16,6 2 0 0,2 0 128 0,3-4 32 0,4-3 0 0,2 1 0 16,4-5-96-16,5-7-16 15,1 10 0-15,3-2 0 0,-4-8-224 0,10 1-48 0,1-2-128 0,0 0 192 16,0-3-16-16,5-1-16 0,1-4 0 0,1 1 0 16,1-2 32-16,0 0 16 0,3-4 0 0,-3 1 0 15,-3 2-80-15,1-2 0 0,-5 3-128 0,0 2 192 16,-1 0-192-16,-4 1 128 0,-1 5-128 0,-6 2 0 15,0 0 0-15,0 0 0 0,5 5 0 0,-2 6 0 16,-2 3 0-16,-1 3 0 0,-1-2-160 0,-2 1 160 16,1 1 0-16,0-2 0 0,1 0 0 0,0-1-128 15,-1-5-464-15,2 1-96 0,3-3-16 16,-3-7 0-16,8 4-1792 0,0-1-384 0,3-8-64 0</inkml:trace>
  <inkml:trace contextRef="#ctx0" brushRef="#br0" timeOffset="32424">27638 10259 9215 0,'0'0'816'0,"0"0"-656"16,0 0-160-16,-2 11 0 0,-5 1 2752 0,3 1 512 15,-2 2 96-15,-2 1 32 0,1 0-1856 0,-2 2-384 0,-1 0-64 16,0-1 0-16,-2 3-192 0,-1-1-16 0,-1-3-16 0,2 1 0 16,-2-1 208-16,1 2 32 15,0 0 16-15,2-4 0 0,-1-4-256 0,1 3-48 16,3-2-16-16,2-3 0 0,1-3-368 0,5-5-80 15,0 0-16-15,0 0 0 0,0 0-112 0,7-7-32 16,2-4 0-16,2 1 0 0,-1-3-64 0,2 0-128 16,4 2 176-16,0-3-176 0,-2 0 144 0,1 0-144 15,1 1 0-15,0 1 144 0,1-2-144 0,1 3 0 16,-1 0 0-16,1 0 0 0,0 4 0 0,-2-2 0 0,0 4 0 0,-1 1 0 16,0 4-320-16,0 0 64 0,-2 0 16 0,1 2 0 15,0-1-2016 1,-1 1-416-16,-2 2-80 0</inkml:trace>
  <inkml:trace contextRef="#ctx0" brushRef="#br0" timeOffset="32619.14">28073 10270 15663 0,'0'0'1392'0,"0"0"-1120"16,0 0-272-16,-7 1 0 0,1 4 2400 0,-3 3 416 15,2-1 96-15,-2 7 16 0,-2-1-1584 0,1 0-320 16,0 2-64-16,3 1-16 0,-4 1-160 0,5-1-16 15,0 1-16-15,1-2 0 0,1 0-336 0,2-2-64 16,4 0-16-16,2-2 0 0,-1-3-336 0,2 1-128 16,2-1 0-16,0-3 0 15,2-4-1424-15,3-1-288 0,0-1-48 0,4-3-6752 16,-1 0-1360-16</inkml:trace>
  <inkml:trace contextRef="#ctx0" brushRef="#br0" timeOffset="32806.8">28370 10341 18431 0,'0'0'1632'0,"-5"9"-1312"0,-1 2-320 0,-1 4 0 16,1 3 928-16,-4 3 112 0,0 5 32 15,-3 0 0-15,-3 4 192 0,-1-1 32 0,-1 3 16 0,-1 1 0 16,-1 3 208-16,-2-2 32 0,4 0 16 16,-2-1 0-16,0-2-688 0,1 1-144 0,1-3-32 0,1-5 0 15,1-1-496-15,3-1-208 0,0-2 176 0,4-3-176 16,2-5-2240-16,2-2-528 0</inkml:trace>
  <inkml:trace contextRef="#ctx0" brushRef="#br0" timeOffset="33440.29">29350 10336 10127 0,'-10'2'896'0,"0"2"-704"0,1 2-192 0,-2 3 0 0,0-1 1936 0,3 3 368 16,0 6 64-16,3-2 0 0,2 0-880 0,3-3-176 15,3-2-32-15,3-2-16 0,6 4-240 0,2-7-32 16,3-1-16-16,5 0 0 0,2-4-144 0,2-4-48 16,2 0 0-16,2-3 0 0,-2-7-128 0,3 0-16 15,-1-3-16-15,1 1 0 0,-2-1-240 0,-4 2-32 16,-1-3-16-16,-3 2 0 0,-5 0-144 0,-3 1-48 15,-4 0 0-15,-3 2 0 0,-3 2-16 0,-3-2 0 16,-5 3 0-16,-3 1 0 0,-2 5-128 0,-5-1 192 16,-3 4-192-16,-4 2 192 0,-3 6-192 0,-3 1 128 15,-4 5-128-15,4 4 128 0,-2 3-128 0,0 3 0 16,2 1 0-16,3-1 0 0,1 1 0 0,2 4 0 16,4-1 0-16,6-2 0 0,1-6 0 0,6-1 0 0,4 0 0 15,5-2 0 1,4-4-432-16,2-1-64 0,2 1-16 0,5-6-9408 15,2-2-1904-15</inkml:trace>
  <inkml:trace contextRef="#ctx0" brushRef="#br0" timeOffset="33616.57">30006 10642 16575 0,'-10'1'1472'0,"0"1"-1168"0,1 0-304 0,-1 2 0 16,0-2 3264-16,1 2 608 0,0-2 112 0,1-1 32 15,8-1-2160-15,-9 0-416 0,9 0-96 0,0 0 0 16,-5-9-800-16,5 9-160 0,0 0-16 0,5-9-16 0,0-2-352 0,2 2-192 16,2-4 32-16,1 8-10736 15,0-1-2160-15</inkml:trace>
  <inkml:trace contextRef="#ctx0" brushRef="#br0" timeOffset="34061.37">30553 10111 13823 0,'0'0'1216'0,"-8"5"-960"0,-2 0-256 0,2 0 0 15,8-5 2048-15,-9 8 384 0,2 2 64 0,-1-1 0 16,1 2-1280-16,-1 3-256 0,-1 3-48 0,1 2-16 16,5-3-48-16,-2 5-16 15,-4-1 0-15,6 3 0 0,1 1-48 0,-1-1-16 0,0 0 0 0,3 1 0 16,3-3-320-16,1 0-80 0,0-3-16 0,1-3 0 15,0-1-208-15,1-4-144 0,0 1 192 0,3-4-192 16,-9-7 256-16,12 2-64 0,-12-2-16 0,13-1 0 16,-1-1 272-16,1-5 64 0,-2-7 16 0,1 0 0 0,-1 0-176 0,1-2-32 15,-1-3-16-15,-1 0 0 0,-1-1-160 16,-1 1-16-16,-1 0-128 0,1 0 192 0,-5-1-192 0,2 0 0 16,1 1 128-16,-1 1-128 0,-1-4 0 0,1 4-192 15,1 3 48-15,0 5 0 16,0 4-1584-16,0-2-320 0,-1 3-64 0,2 1-12256 15</inkml:trace>
  <inkml:trace contextRef="#ctx0" brushRef="#br0" timeOffset="35259.68">31075 10183 24015 0,'0'0'1056'0,"0"0"224"0,0 0-1024 0,0 0-256 15,-6 4 0-15,-2 2 0 0,-2-1 416 0,-1 2 32 0,-3 0 0 0,0 0 0 16,-3 3 64-16,-1-1 0 16,-1 4 16-16,-1-1 0 0,0 1 192 0,-1 4 48 0,2-4 0 0,4 3 0 15,1-2-144-15,4-2-32 0,2 4 0 0,2-4 0 16,3-4-320-16,3 2-64 0,3-3-16 0,3-1 0 16,2-2 48-16,2-3 0 0,1-1 0 0,3-1 0 15,2-2 128-15,0-2 16 0,1-1 16 0,-2 1 0 16,-1-4-176-16,-1 2-32 0,-1 1-16 0,0-3 0 15,-1 2-176-15,-1-2 128 0,-2 4-128 0,-2-3 128 16,-1 2-128-16,1 3 0 0,-6 3 0 0,0 0 128 16,0 0-128-16,0 0 0 0,0 0 0 0,6 5 0 15,-1 4-176-15,0-3 176 0,0 3-128 0,0-2 128 0,0-1 0 16,2 3 0-16,2-3 0 0,-2-1-128 16,3-2 128-16,1-3 0 0,2-3 0 0,1 1 0 0,2-3 0 0,2 0 0 15,-1-6 128-15,1 1-128 0,2-4 0 0,1-1 128 16,-1-2-128-16,0 1 0 0,0-2 0 15,0-2 144-15,-1 0-144 0,3-2 0 0,-3-1 128 0,0 0-128 16,-2-1 0-16,1-3 0 0,-1 3 0 0,-1-5 0 16,-4-3 0-16,-1 2 0 0,-1-5-192 0,1 1-64 15,-4 0 0-15,1 3 0 0,-2 3-32 0,-1 5-16 0,-2 9 0 16,-2 3 0-16,-2 5 128 0,1 6 32 16,-5 3 0-16,-3 5 0 0,-2 3-32 0,-2 6 0 15,0 2 0-15,-4 5 0 0,-1 5 176 0,-1 6 0 0,-1 0-144 16,1 5 144-16,-2 5 0 0,-1 1-144 15,2 5 144-15,3 0 0 0,2-4 0 0,2-1-128 16,3-4 128-16,2-2 0 0,4-3 0 0,3-4 0 16,3-9 176-16,2-1-176 0,3-2 192 0,2-2-64 15,2-4 0-15,4-4-128 0,0-8 256 0,3-2-48 0,2-3-16 0,0-2 0 16,2-6 0-16,-1-1-16 0,-2-1 0 0,-1-5 0 16,-2-1-176-16,-1 1 128 15,-1-2-128-15,-1 1 128 0,-2-1-128 0,-2 1 0 16,-2 1 0-16,1 6 128 0,-3 0-128 0,-1 0 0 15,-5 11 0-15,0 0 0 0,0 0 0 0,0 0 0 0,0 0-160 16,0 0 160-16,0 0-144 0,-3 12 144 0,1-3-128 16,-1 3 128-16,1 4 0 0,1-1 0 0,-3 1 0 0,1-2-128 15,1 2 128-15,0-1 0 0,1 0 0 0,1-1-128 16,0-4 128-16,3 2 0 0,0-2 0 0,1-1 0 16,1-4 0-16,0-1 0 0,4 0 0 0,0-2 128 0,1-2 0 0,2-1 0 15,-1-4 0-15,3 0 0 16,1 0 48-16,1-3 16 0,0 3 0 0,0-2 0 0,-1-4-16 0,-1 2 0 15,0-2 0-15,0-1 0 0,-2 1-48 16,0-2-128-16,-1 2 192 0,-1 2-64 0,-1-1-128 0,-2 2 0 16,-2 2 0-16,0-2 128 0,-1 3-128 0,-4 5 0 15,0 0 0-15,0 0 0 0,0 0 0 0,0 0 0 16,-4 5 0-16,1 4 0 0,1-3-160 0,-1 2 160 16,1 1 0-16,0-2-144 0,2 4 144 0,3-4 0 15,0 2 0-15,0-3 0 0,2 2 0 0,2-3 0 16,2 3 0-16,0-2 0 0,1-2 0 0,4-3 0 15,0 1 0-15,1-2 0 0,0-2 0 0,0 1 0 16,2-4 0-16,0-1 128 0,-2 0-128 0,1 0 0 0,1-3 0 16,-2 3 0-16,-1-6 0 0,-1 3 128 0,-2-2-128 0,-1 1 0 15,-2 0 0-15,1-3 144 16,-4 3-144-16,-1-3 0 0,-4-1 128 0,0 5-128 0,-3-1 0 16,-1 4 0-16,-1-2 0 0,-1 6 0 0,-3 0 0 0,-1 4 0 15,-1 1 0-15,-1 5-144 0,-1-2 144 16,1 5-128-16,-1-3 128 0,2 5 0 0,0 0-144 15,2 0 144-15,2-2 0 0,2 2 0 0,1-4 0 0,1 2 0 16,3-2 0-16,4 1 0 0,1-4 0 0,3 2 0 16,1-3 0-16,4 0 0 0,2-2 0 0,1-2 0 15,2-2 0-15,1 0 0 0,0-2 0 0,2-1 0 16,-2 0 0-16,-2 3 0 0,1 1 128 0,3 1-128 0,-2 3 0 0,0 1 0 16,0 4 0-16,-1 0 0 0,-3 4 0 15,3 3-144-15,-6 0 144 0,-2-2 0 0,-3 0 0 0,-5 1 0 16,-3 0 0-16,-4 2 0 0,-3-3 0 0,-2-2 176 15,-2 1-32-15,0-2 0 0,-1-2 64 0,1 3 16 16,-1-5 0-16,0 2 0 0,1-4-96 0,-1-2 0 16,0-1-128-16,-1-2 192 15,1-1-512-15,3-3-96 0,3-2-32 0,0-3 0 16,3 0-2688-16,1-2-560 0</inkml:trace>
  <inkml:trace contextRef="#ctx0" brushRef="#br0" timeOffset="35859.42">32480 9766 18431 0,'0'0'1632'0,"0"0"-1312"15,0 0-320-15,0 0 0 0,0 0 832 0,0 0 80 16,0 0 32-16,0 0 0 0,0 0 176 0,0 0 32 15,0 0 16-15,0 0 0 0,7 10 32 0,2 4 0 16,0 4 0-16,3 4 0 0,0 6-240 0,4 2-64 16,0 5 0-16,1 1 0 0,0 1-128 0,3 0-16 15,0 0-16-15,3 1 0 0,-2 4-48 0,3 12-16 16,1 12 0-16,-2 5 0 0,-3-1-192 0,-10-33-32 16,-1 2-16-16,-1 7 0 0,-7 2-112 0,-1 9 0 0,-1 4-16 15,-7 2 0-15,-2-1 128 0,-4-5 16 0,-4-2 16 16,-18 37 0-16,2-22 0 0,1-10 0 0,-3-10 0 0,1-5 0 15,-1-1-176-15,2-1-32 0,-2-5-16 0,2-1 0 32,1-3-1264-32,16-17-240 0,-2-1-48 0</inkml:trace>
  <inkml:trace contextRef="#ctx0" brushRef="#br0" timeOffset="37112.12">23253 9858 8287 0,'0'0'368'0,"0"0"80"0,0 0-448 0,-5-5 0 16,5 5 0-16,-7-8 0 0,2 3 2528 0,0 1 416 16,5 4 96-16,-6-6 16 0,1 1-1248 0,5 5-240 0,-8-3-48 0,2 1-16 15,6 2-448-15,-5 0-96 16,-2 0 0-16,0 1-16 0,-2 0-304 0,-1 0-64 0,-1 2-16 0,0 1 0 16,-3 1-224-16,-13 6-32 0,1 5-16 0,-2 0 0 15,-3 3 144-15,1 2 16 0,-2 0 16 0,0 6 0 16,0 5 48-16,3 2 16 0,1 3 0 15,0 5 0-15,0 6-224 0,3 0-48 0,2 3-16 0,2 0 0 16,6 0-64-16,1 0-16 0,2-3 0 0,0-2 0 16,4 1-160-16,-2-3 0 0,3 2 0 0,0-4 0 15,2-3 128-15,3 2-128 0,-1-3 0 0,3-5 128 16,0-2 64-16,3-8 0 0,0 0 0 0,4 11 0 16,-1-7 16-16,3-2 16 0,0-5 0 0,1-1 0 15,-1-1-48-15,-1-8-16 0,1 2 0 0,3 3 0 16,-2-2 32-16,4-7 16 0,-1-1 0 0,-1 2 0 15,-2-2 16-15,-3-4 0 0,-2-1 0 0,6 1 0 0,-11-1-16 0,0 0 0 16,0 0 0-16,7-7 0 0,-3-6-32 0,-1 6-16 16,-1-1 0-16,2-5 0 0,-4 1-160 0,-3-3 192 15,1-1-192-15,-2-1 192 0,-1 2-192 0,1-2 0 16,-3 0 144-16,-1-1-144 0,-2-5 128 0,0 1-128 16,1-2 128-16,0 0-128 0,0-5 0 0,-3 1 128 15,6-5-128-15,-2-3 0 0,1-2 0 0,2-1 0 16,2-5 0-16,1 5 128 0,0 1-128 0,2 1 0 15,0-2 0-15,4 0 0 0,1 0 0 0,0 1 0 16,2 0 0-16,3 2-128 0,3 1 128 0,-1 2-128 16,1 2 128-16,1 2-128 0,1 2 128 0,3 2-128 15,0-1 128-15,0 1-128 0,2 6 128 0,2 1-128 16,-1 0 128-16,2 2-128 0,0-2 128 0,0 3-160 0,1 1 160 0,-2 1-160 16,-2-1 160-16,-1 2-208 15,-2 4 80-15,-1 1 128 0,-1-2-176 0,1 4 176 16,-2-2-128-16,-2 2 128 0,0 2-160 0,-1-1 160 0,-1-1-192 15,-1 1 192-15,-9 4-144 0,0 0 144 0,0 0 0 0,9-4-144 16,-9 4 144-16,0 0 0 0,0 0 0 0,0 0 0 16,0 0 0-16,0 0-128 0,0 0 128 0,0 0 0 15,-11 8 0-15,3 1-160 0,-1-3 160 0,-4 6 0 16,1 2-144-16,-1 4 144 0,-1 3 0 0,-1 0-144 16,-3 0 144-16,-1 8 0 0,-1 4 0 0,-3 6-128 15,-4 2 128-15,-1 8 0 0,-4 3 0 0,4 3 0 16,0 0 0-16,0 3 0 0,0 1 128 0,2 1-128 0,-1 1 0 0,3 3 0 15,2-5 0-15,1 1 128 0,3-5-128 0,4-6 0 16,0 1 0-16,1-5 0 0,0-6 0 16,6-1 0-16,0-4 0 0,5 2-128 15,-1-3-2624-15,2 0-512 0</inkml:trace>
  <inkml:trace contextRef="#ctx0" brushRef="#br1" timeOffset="57128.48">853 13403 1839 0,'-10'9'0'0,"10"-9"160"0,-5 6-160 0,-3 0 0 16,3 2 0-16,-1-3 0 0,-2 0 1072 0,2 2 176 16,1-4 32-16,-1 2 16 0,1 2-16 0,5-7-16 15,-3 5 0-15,3-5 0 0,-4 5-224 0,-1 3-32 16,5-8-16-16,-3 6 0 0,1 2-64 0,-1 1-16 16,0-3 0-16,1 1 0 0,2-7-48 0,-3 7-16 15,1 0 0-15,-1 1 0 0,3-8 80 0,0 0 16 16,0 0 0-16,0 0 0 0,0 0 0 0,0 0 0 15,0 0 0-15,0 0 0 0,10-2 16 0,4-7 16 16,0 0 0-16,7-4 0 0,2-1-336 0,2-1-80 16,3 2-16-16,3-2 0 0,-1-2-288 0,3 2-64 15,-1-1-16-15,1 0 0 0,3 5-16 0,-3 1 0 16,-4 2 0-16,1 3 0 0,0 4-16 0,-5 3 0 16,0 6 0-16,-2 1 0 0,-2 3-144 0,-4 5 0 0,-1 3 0 0,-5 2 128 15,-2 3-128-15,-5 1 192 0,-4 3-192 0,-4 4 192 16,-2-1-192-16,-5 3 0 0,-2 0 144 0,-4 2-144 15,-2 2 144-15,-1 0-144 0,-3-2 192 0,-1-1-192 16,-2 1 160-16,2 1-160 0,-4 1 128 0,-1-3-128 16,-2-4 256-16,-1 1-48 0,2-2 0 0,-3-3 0 15,1 0 48-15,-1-3 0 0,4-3 0 0,3 0 0 16,5-3-256-16,3-2 144 0,3-3-144 0,3 0 128 16,3-2-128-16,3-4 0 0,5 1 0 0,1-9 128 15,5 4-128-15,6-1 0 0,5 0 0 0,5 0 0 0,7-6 0 0,4 2 0 16,4-2 0-16,2 1 0 0,6-1 0 15,1 2 0-15,2-3 0 0,1-2 128 0,2 1 0 0,-5 1-128 16,1-3 192-16,-1 4-64 0,-5 0-128 0,1 1 192 16,-7 0-192-16,-3 0 192 0,-5 0-192 0,-3-1-256 15,-4 0 64-15,4-1 16 16,-7 0-2080-16,-5-3-432 0</inkml:trace>
  <inkml:trace contextRef="#ctx0" brushRef="#br1" timeOffset="57744.87">1783 13058 13823 0,'-6'-17'608'0,"3"11"128"0,1-1-592 0,-2 1-144 0,-1-5 0 0,0 4 0 15,-1-3 1104-15,-2 2 192 0,-1-1 48 0,0 0 0 16,-2 0-960-16,-5 0-176 0,-1 3-32 0,-2-4-16 16,0 2 224-16,-3-2 64 0,-3 2 0 0,-3-1 0 15,-2 3 336-15,-1-2 80 0,-1 3 16 0,-4 2 0 16,1 0-352-16,-5 3-64 0,5 1-16 0,-4 3 0 16,0 1-176-16,-2 4-32 0,5 0-16 0,-5 4 0 15,-4 3-96-15,0 2-128 0,-2 1 176 0,1 1-176 0,0 3 240 0,2 5-64 16,-1 0-16-16,11-4 0 0,-2-2 80 0,-1 7 16 15,0 2 0-15,2 8 0 0,-1 3-64 0,1 3 0 16,-1 3 0-16,-15 18 0 16,4-8-48-16,3-2-16 0,0-2 0 0,5 4 0 0,2 6 64 0,13-12 16 15,1 3 0-15,4 2 0 0,3-1 176 0,3 2 16 16,4-1 16-16,5 2 0 0,4 6-80 0,5-3-16 16,4 1 0-16,4-4 0 0,7-3-160 0,3-3-32 0,2-2-128 15,16 10 192-15,-1-7-192 0,-2-6 176 16,-1-5-176-16,-1-4 160 0,1-3-160 0,-6-13 192 15,4-1-192-15,4-3 192 0,2-3 0 0,7-2 0 16,2-2 0-16,5-6 0 0,2-5 128 0,22-3 16 16,-7-9 16-16,0-4 0 0,-2-5 32 0,-2-4 16 0,2 0 0 15,25-18 0-15,-11 2-64 0,-7 2-16 16,-6-3 0-16,-5 1 0 0,-4-1-48 0,-3 2-16 16,0-6 0-16,0 1 0 0,-3-7-96 0,-8 0-32 0,-3-1 0 15,-7-3 0-15,-6-1-128 0,-6 0 128 16,-4 0-128-16,-7 2 128 0,-3 0-128 0,-5 1 0 0,-4 0 0 15,-3 0 0-15,-2 5 0 0,0 8-224 0,-3 3 48 0,-2 5 16 32,-1 8-1152-32,-4 0-224 0,1 1-64 0,0 10-9120 0,0 3-1824 0</inkml:trace>
  <inkml:trace contextRef="#ctx0" brushRef="#br1" timeOffset="58238.06">3341 13946 19343 0,'-2'-6'1728'0,"1"0"-1392"16,1 0-336-16,-1-3 0 0,-1 1 1328 0,2-1 192 15,-2 2 32-15,-1-2 16 0,0 1-608 0,-4-2-128 16,0 4-32-16,-4-2 0 0,1 3-224 0,-2 0-32 15,-2 2-16-15,-3-2 0 0,-1 3-128 0,-5 3-16 16,0 4-16-16,-2 0 0 0,-3 7-128 0,-1 0-32 16,-4 5 0-16,1 2 0 0,1 5-16 0,4 0-16 0,-1 5 0 0,3 1 0 15,4 4 128-15,3 2 16 0,0 2 16 16,5 2 0-16,5-1-112 0,1-3-32 0,3-1 0 0,4-2 0 16,4-8 0-16,3-1 0 0,1-1 0 0,5-5 0 15,-1-4-48-15,3 0-16 0,1-3 0 0,2-3 0 16,1 0-128-16,2-3 0 0,0-3 144 0,1 1-144 15,-1-4 0-15,1-1 0 0,0 0 0 0,-1 0 128 16,0-5-272-16,-2-2-48 0,-2-1-16 0,0 1-10272 16,1-3-2048-16</inkml:trace>
  <inkml:trace contextRef="#ctx0" brushRef="#br1" timeOffset="58680.06">4117 13919 16575 0,'0'0'1472'0,"1"-5"-1168"0,-1-3-304 0,-1 1 0 15,0-2 1008-15,-3 1 144 0,-2 2 16 0,-3-2 16 16,-4 2-32-16,-2 2-16 16,-2-1 0-16,1 2 0 0,-3 3-400 0,0 4-80 0,0 2-16 0,-6 3 0 15,1 7-64-15,1 3 0 0,-2 6-16 0,1 0 0 16,0 6-80-16,2-3-16 0,2 1 0 0,2 3 0 16,3-3 16-16,3 0 0 0,5-1 0 0,2-3 0 0,1-3-160 0,4-1-16 15,2-5-16-15,5-2 0 0,3-2-64 0,3-7-16 16,4-3 0-16,4-3 0 0,2-3 32 0,3-6 0 15,3-1 0-15,1-3 0 0,0-5-112 0,1-2 0 16,-1-2-128-16,-2 2 192 0,-2-1-192 0,-4 3 0 16,-1-1 128-16,-3 2-128 0,-3 3 0 0,-1 2 0 15,-3 7 128-15,-1 2-128 0,-2 3 0 0,-2 4 0 16,1 5 0-16,-2 5 0 0,-3 1 0 0,1 2 0 16,-2 2 0-16,1 2 0 0,-1 2 0 0,0 1 0 15,0 1-128-15,3 6 128 16,1 1-1344-16,-1-3-192 0,1-4-64 0,4-5-12672 0</inkml:trace>
  <inkml:trace contextRef="#ctx0" brushRef="#br1" timeOffset="59080.78">5190 13756 26031 0,'-11'-6'1152'0,"4"2"240"0,0 1-1120 0,-4 2-272 0,-1-1 0 16,-4 0 0-16,0 2 816 0,-4 3 96 0,-3 1 32 0,-3 2 0 15,-3 0-512-15,-1 6-112 0,-2 1 0 0,0 2-16 16,0 0-32-16,3 3 0 0,2 1 0 0,2 0 0 16,3 0 128-16,2-1 32 0,5-3 0 0,4 2 0 15,5 0-160-15,5-1-16 0,2-4-16 0,5-1 0 16,5 1-48-16,0 1 0 0,4-3 0 0,3 3 0 15,4-4-48-15,2 4-16 0,0-1 0 0,0 0 0 16,3 0-128-16,-3 2 0 0,-1 2 0 0,-3-1 128 0,-2 1-128 0,-5 0 0 16,-2 0 0-16,-3 2 128 0,-4-3 16 0,-4 3 0 15,-8 1 0-15,-2 4 0 0,-4-3 80 0,-3-2 16 16,-2 0 0-16,-5 0 0 0,-1-2-240 0,-1-3 0 16,2-2-144-16,-9 3 144 15,4-9-2064-15,3-3-320 0,2-6-64 0</inkml:trace>
  <inkml:trace contextRef="#ctx0" brushRef="#br1" timeOffset="59428.98">5538 14027 20271 0,'0'0'1792'0,"3"11"-1424"0,-3-11-368 0,5 9 0 0,1 3 1616 0,3-1 256 16,1-1 48-16,3 2 16 0,2-3-800 0,2 2-176 0,1-5-16 0,2 3-16 16,-1-6-416-16,1-2-96 0,3-1-16 0,-1-2 0 15,-1-6 0-15,0-1 0 0,-2-1 0 0,-1 0 0 16,-2-6-16-16,-2 1 0 0,-1-3 0 0,-2 2 0 16,-2-1-192-16,-1 1-64 0,-2-1 0 0,-2 3 0 15,-4-1 144-15,-1 1 32 0,-3 3 0 0,-2 3 0 16,-5-1 64-16,-1 5 16 0,-4 4 0 0,-4 5 0 15,-4 4-160-15,-3 3-32 0,-3-1 0 16,1 7 0-16,-5 6-48 0,1 0-16 0,0 3 0 0,3 4 0 0,-1 3 16 0,5 1 0 16,2 2 0-16,3 0 0 0,3 0-144 15,4 0 0-15,3 1 0 0,5-2 128 0,-1-5-320 16,5 0-80-16,3-3-16 0,5 11 0 16,4-7-1824-16,6-4-352 0,5-6-80 0</inkml:trace>
  <inkml:trace contextRef="#ctx0" brushRef="#br1" timeOffset="59908.81">6478 13501 15663 0,'3'-12'1392'0,"3"0"-1120"0,1-1-272 0,5 0 0 16,2-1 2608-16,3 1 464 0,5 1 80 0,1-2 32 15,0 0-2176-15,5 4-432 16,0-2-96-16,0 6-16 0,2-2 112 0,1 4 0 0,-5 4 16 0,0 5 0 15,0 7-208-15,-3 2-64 0,-1 4 0 0,-4 5 0 16,-3 6-80-16,-1 4-32 0,-5 5 0 0,-4 5 0 16,-4 5 80-16,-5 2 16 0,-4 6 0 0,-6 2 0 0,-2 1-64 0,-7 3-16 15,-5-1 0-15,-5-1 0 0,-5-2-80 0,-1-3-16 16,-2-2 0-16,2-6 0 0,2-2-128 0,0-7 192 16,0-2-192-16,3-2 192 0,2-2 0 0,4-7 16 15,4-1 0-15,4-1 0 0,3-5 112 0,3-4 0 16,8 0 16-16,-1-1 0 0,2-2-176 0,5-3-32 15,0-8-128-15,11 7 192 0,1 0-192 0,5-3 128 16,3-2-128-16,4-1 0 0,4 1 160 0,5-2-160 16,2-2 160-16,4 1-160 0,0-3 128 0,3-2-128 0,2-3 0 15,-2 1 0-15,-4-4 0 0,-2 0-160 16,-1 1 0-16,12-8 0 16,-5 2-2704-16,-7-1-528 0</inkml:trace>
  <inkml:trace contextRef="#ctx0" brushRef="#br1" timeOffset="60159.2">7957 13722 26719 0,'0'0'2368'0,"-5"-3"-1888"0,5 3-480 0,0 0 0 0,-6 0 2176 0,6 0 320 16,0 0 80-16,0 0 16 0,-4-2-1696 0,-1-1-352 15,5 3-64-15,-4-5-16 0,4 5-304 16,0 0-160-16,-1-6 160 0,1 6-160 16,0 0-1056-16,0 0-304 0,0 0-64 0,0 0-14032 15</inkml:trace>
  <inkml:trace contextRef="#ctx0" brushRef="#br1" timeOffset="60312.3">7845 14399 35007 0,'-12'0'1552'0,"12"0"320"0,-7-1-1488 0,4-1-384 16,-4-1 0-16,2-1 0 0,-1 0 1664 0,-1 1 256 16,1 0 48-16,1-1 16 0,-3-1-1408 0,2 1-256 15,0 0-64-15,-3-1-16 16,0-1-1968-16,2 1-384 0</inkml:trace>
  <inkml:trace contextRef="#ctx0" brushRef="#br1" timeOffset="61403.76">9300 13797 19295 0,'-12'13'848'0,"6"-7"176"0,-1 2-816 0,2-2-208 15,-4-1 0-15,3 1 0 0,0-3 1472 0,6-3 256 16,0 0 64-16,0 0 0 0,0 0-464 0,4-5-96 0,1-7-16 0,3 1 0 16,3-3-496-16,3-3-96 0,0 0-32 0,6-2 0 15,-1-4-336-15,1 0-64 0,1 1 0 0,-1 2-16 16,0-4-16-16,1 2 0 0,-3 2 0 0,-1 2 0 16,-1 3-160-16,-2 1 0 0,-2 5 144 0,0 2-144 15,-2 7 0-15,1 6 0 0,-3 1 0 0,1 10 0 16,-2 3 0-16,0 9 0 0,-3 4 0 0,1 7 0 15,-3 7 0-15,-2 2 0 0,-2 5 0 0,-1 2 0 16,-3 3 0-16,-2-1 0 0,-1 0 0 0,-1-3 0 16,0-6 0-16,-1-2 0 0,-1-7 0 0,2-5 0 15,1-4 0-15,1-7 0 0,3-6 128 0,1-4-128 16,2-8 576-16,2-6 32 0,0 0 16 0,4-11 0 16,1-5 112-16,2-6 32 0,4-4 0 0,1-4 0 0,5-6-512 15,1 0-112-15,2-3-16 0,2-2 0 0,-1-1-128 16,3 0 0-16,4 0 0 0,3 4 0 0,3 3 0 0,3 3 0 15,0 3 0-15,1 6 0 0,-1 5-240 0,-2 7 80 16,-1 3 16-16,9 7 0 16,-8 6-1776-16,-5 8-368 0,-4-1-64 0</inkml:trace>
  <inkml:trace contextRef="#ctx0" brushRef="#br1" timeOffset="61800.38">10552 13961 14335 0,'0'0'640'0,"-3"9"128"0,-1-4-624 0,2 4-144 0,-1-3 0 0,1 4 0 0,0-2 1376 0,2 1 240 16,0-9 48-16,2 6 16 15,3 0 176-15,1 2 48 0,3-7 0 0,4-2 0 16,2-1-528-16,4-4-96 0,5 0-32 0,0 0 0 0,2-6-384 0,0 0-80 16,2 0-16-16,2-2 0 0,0-1-208 0,1 0-48 15,-3-1-16-15,0 1 0 0,-7 1-304 0,-2 0-48 16,-5-2-16-16,-2 2 0 0,-5-2-128 0,-2 6 0 15,-3-1 144-15,-5 3-144 0,-2-2 0 0,-5 6 0 16,-5 3 0-16,-3 3 0 0,-1 1-144 0,-2 6 0 16,0 1 0-16,-1 4 0 0,2 0 144 0,1 4-128 15,0 1 128-15,1 3-128 0,3 0 128 0,1 6 0 16,1 0 0-16,4 2 0 0,4-5 0 0,2 2 0 16,5-3 0-16,2 3 0 0,2-3-128 0,3-3 128 15,2-3-128-15,11 6 128 16,2-6-1856-16,5-5-304 0,3-2-48 0</inkml:trace>
  <inkml:trace contextRef="#ctx0" brushRef="#br1" timeOffset="62241.26">11584 13684 14735 0,'0'0'1312'0,"-10"5"-1056"0,-1 4-256 0,4-3 0 0,-2 4 1904 0,0 2 320 0,-1 2 64 0,0 5 16 16,-1 4-720-16,1 3-144 0,0 6-32 0,-3-1 0 15,-1 4-576-15,2 6-112 0,-2 1-16 0,-1 5-16 0,-2-3-96 0,-1 5-16 16,0 0 0-16,1-1 0 0,-2 0-176 0,1-1-32 16,1-6-16-16,2-2 0 0,2-3-32 0,-1-2-16 15,4-10 0-15,0-1 0 16,1-8 304-16,4-2 64 0,0-2 16 0,5-11 0 0,0 0 16 15,2-11 0-15,2-5 0 0,4-3 0 0,-2-4-400 0,3-3-80 16,1-4-16-16,4-4 0 0,3-2-208 0,1-2 0 16,1-1 0-16,1-3 0 0,2 1 0 0,0 2 0 15,3-4 0-15,0 5-160 0,0 3 160 0,2 6-128 16,-1 2 128-16,-1 6-128 0,-1 2 128 0,-1 5-128 16,-3 6 128-16,1 4-128 0,-5 7-64 0,-2 2 0 15,-2 1 0-15,-1 12 0 16,-5 2-192-16,-6 6-32 0,-5 0-16 0,-2-3 0 0,-5 1 32 0,-4 2 0 15,-3 4 0-15,-14 9 0 16,-3-8-528-16,-1-7-96 0,-1-1-32 0,4-7 0 16,3-5-48-16,6-5-16 0,2-2 0 0</inkml:trace>
  <inkml:trace contextRef="#ctx0" brushRef="#br1" timeOffset="62537.8">11949 14070 17503 0,'8'15'1552'0,"-2"-6"-1232"0,1-2-320 0,1 2 0 15,5-2 1648-15,2 3 272 0,3 1 48 0,-1-3 16 16,1-5-192-16,1-1-48 0,-1 0 0 0,1-4 0 16,1-1-576-16,-1-5-112 0,1 2-32 0,0-1 0 0,0-4-448 0,-1-1-112 15,-2 1-16-15,-2-4 0 0,-2 0-240 0,-2-1-48 16,-1 0-16-16,-3 2 0 0,-3-2-144 0,-4 1 192 15,0 0-192-15,-6 1 192 0,1 5-64 0,-2-1-128 16,-3 5 192-16,-2 2-64 0,-2 5 16 0,-2 1 0 16,-2 4 0-16,0 3 0 0,-1 5-144 0,-3 3 0 15,0 2 0-15,-1 3 0 0,-2 3 0 0,5-1 0 16,0 6 0-16,-6 8 0 16,6-3-512-16,7-5-16 0,7-4-16 0,6-8-10352 15,3 0-2080-15</inkml:trace>
  <inkml:trace contextRef="#ctx0" brushRef="#br1" timeOffset="62882">13046 13860 30111 0,'-14'-2'1344'0,"5"1"256"0,-1-2-1280 0,-4 2-320 15,-2 1 0-15,0 0 0 0,-3 1 720 0,-2 3 80 0,-2 0 16 0,1 1 0 16,-5 4-368-16,1-2-80 0,1 5-16 0,1-1 0 16,-2 2-144-16,5 2-16 0,1 3-16 0,0-3 0 0,1 0-48 0,4-1 0 15,2 2 0-15,5-1 0 0,0-2-128 0,5-4 0 16,2 1 0-16,4-3 0 0,2 1 0 0,2-4 0 16,2 1 128-16,4-3-128 0,-2-2 144 0,3 0 0 15,2 0 0-15,-1 2 0 0,3-2 112 0,-2 0 32 16,1 2 0-16,-1 2 0 15,-1 0-32-15,1 1 0 0,-2 3 0 0,-2-1 0 0,1 6-48 16,-1 0-16-16,-2-5 0 0,0 4 0 0,1-2-192 0,-2 0 144 16,3-3-144-16,2 0 128 15,2-5-1344-15,2-5-256 0,1-6-64 0,3-4-14224 0</inkml:trace>
  <inkml:trace contextRef="#ctx0" brushRef="#br1" timeOffset="63116.54">13642 13014 28559 0,'-5'8'2544'0,"-3"-3"-2032"16,-1 5-512-16,-1 1 0 0,0 3 656 0,-3 5 48 15,-2 7 0-15,-2-2 0 0,-1 6-48 0,2 3 0 16,-2 4 0-16,2 4 0 0,-1 0-272 0,3 4-48 15,-1 0-16-15,1 3 0 0,-1 0 0 0,-1 1-16 16,2 3 0-16,0-3 0 0,-1 0-304 0,2-5 160 0,2 2-160 16,-3 9 128-1,4-13-1920-15,2-9-384 0,2-5-64 0,3-9-11456 0</inkml:trace>
  <inkml:trace contextRef="#ctx0" brushRef="#br1" timeOffset="63298.72">13168 13799 23951 0,'0'0'2128'0,"0"0"-1696"16,0 0-432-16,0 0 0 0,8-1 1104 0,4-1 144 15,1-1 32-15,3 0 0 0,2 1-640 0,5-2-128 16,1-2-32-16,1 1 0 0,2 1-288 0,0-2-64 16,1 0-128-16,10 3 192 15,-4-1-2400-15,-2-1-480 0,9 1-112 0,-6 1-8016 0</inkml:trace>
  <inkml:trace contextRef="#ctx0" brushRef="#br1" timeOffset="63589.6">13862 13924 21183 0,'0'0'1888'0,"0"0"-1504"16,0 0-384-16,7 6 0 0,2-3 1184 0,0-2 160 0,2 2 48 0,1-2 0 15,-1-2-368-15,1-2-64 16,1 1 0-16,0-5-16 0,1 0-160 0,0 0-16 15,0-3-16-15,-1 2 0 0,0-3-272 0,0 1-48 0,-2 0-16 0,-2 1 0 16,0 0-176-16,-4 0-48 0,-1 1 0 0,-4 8 0 16,-2-5 0-16,-1 0 0 0,-4 3 0 0,-2 2 0 15,-1 6-32-15,-3 0-16 0,-2 3 0 0,-1 1 0 16,-2 3-144-16,0 0 192 0,2 3-192 0,-1 2 192 16,2 1-192-16,-2 4 0 0,2 0 144 0,2-1-144 0,2-1 0 0,2 2 0 15,3-1 0-15,1-5 128 0,1 1-128 0,4 0-128 16,2-3 128-16,5 4-192 15,2-2-1440-15,1-8-288 0,2-2-64 0,5-4-12000 16</inkml:trace>
  <inkml:trace contextRef="#ctx0" brushRef="#br1" timeOffset="64025.8">14784 13790 29663 0,'-19'0'1312'0,"9"0"272"0,-4 0-1264 0,-2 0-320 16,-6 0 0-16,0 4 0 0,-3 0 608 0,-2 4 64 15,-1-1 16-15,0 5 0 0,-1-3-336 0,1 3-64 16,0 2-16-16,2 3 0 0,-2 2-80 0,2 1 0 16,2-1-16-16,2 3 0 0,3 3 48 0,3-2 16 0,3 1 0 15,4 2 0-15,2-7-240 0,4-3 144 16,4-2-144-16,3-2 128 0,3-2-128 0,4-6 128 0,4-4-128 0,4-4 128 15,5-2 16-15,2-3 0 16,3-8 0-16,5-3 0 0,2-5 48 0,3-2 0 0,0-5 0 16,2-2 0-16,-1-4-64 0,-2 1-128 0,-2-3 192 0,-3-2-64 15,-2-1 256-15,-1-3 64 0,-2-1 0 0,-3-2 0 16,-1-2-48-16,-2-5 0 0,-3-1 0 16,-3-7 0-16,0 1-192 0,-2-5-32 0,-4 0-16 0,0 8 0 15,-2 5-160-15,-1 7 0 0,-3 11 0 0,0 8 0 16,-3 9 0-16,-2 8 0 0,-3 3 0 0,-2 12 0 15,-3 8 128-15,-1 8-128 0,-3 9 0 0,-1 8 128 16,0 6-128-16,-1 4 0 0,1 6 0 0,-2 7 0 0,0 0-320 16,2 7 48-16,1 1 16 0,-2 30 0 15,4-8-1520-15,4-10-288 16,5-3-64-16</inkml:trace>
  <inkml:trace contextRef="#ctx0" brushRef="#br1" timeOffset="64545.76">16450 13755 10127 0,'0'0'896'0,"-4"-6"-704"0,0-2-192 0,1 3 0 0,-2-3 2240 0,2 3 432 16,-1 1 80-16,4 4 0 0,0 0-960 0,-5 3-192 15,-4 2-32-15,2 5-16 0,1 2-640 0,0 2-128 16,-2 7-16-16,0 2-16 0,1 1 128 0,0 4 16 16,0 0 16-16,0 4 0 0,0 0-288 0,-2-2-64 15,0-1-16-15,0 1 0 0,2-5-384 0,0-5-160 16,2-4 128-16,1-5-128 0,2-2 192 0,2-9-64 15,0 0 0-15,0 0 0 0,4-5 496 0,4-4 80 16,0-6 32-16,1-4 0 0,1-4-288 0,2 0-48 16,-1 1-16-16,2-4 0 0,1-1-384 0,1 0 0 15,0 2 128-15,2 1-128 0,-1-4 0 0,2 6 0 16,0 2 0-16,0-1-176 0,-2 5-160 0,3 2-48 16,2 4 0-16,5 2 0 15,-3 3-1392-15,-1 4-272 0,-2 2-64 0,0 2-12128 0</inkml:trace>
  <inkml:trace contextRef="#ctx0" brushRef="#br1" timeOffset="64882.97">17231 13732 22111 0,'0'0'1968'0,"0"0"-1584"0,0 0-384 0,0 0 0 0,0 0 1920 0,0 0 288 15,-2 5 64-15,-6 0 16 0,-3 4-944 0,-3-1-176 16,-1 3-32-16,-3 1-16 0,-3 4-480 0,0 3-112 16,-1-1-16-16,-1 5 0 0,-2 0-144 0,3-2-48 15,4 2 0-15,2 0 0 0,3-1-32 0,4-3-16 16,3 0 0-16,3-1 0 16,5-3-80-16,3-2-32 0,2-4 0 0,4-1 0 0,1-4-16 0,4-4 0 15,0-2 0-15,2-3 0 0,1 1 96 0,1-3 16 16,1-4 0-16,-1 1 0 0,-1-3-64 0,-2-1 0 15,-3 1 0-15,-3 2 0 0,-3-3 64 0,-3 1 16 16,-2 2 0-16,-5-2 0 0,-2-1-48 0,-3 4-16 16,-4-1 0-16,0 0 0 0,-3 4-384 0,-1 0-80 15,-1 0 0-15,-4-1-16 16,2-2-2000-16,4 2-400 0,3-3-80 0,6 5 0 0</inkml:trace>
  <inkml:trace contextRef="#ctx0" brushRef="#br1" timeOffset="65274.95">17904 13689 21183 0,'0'0'1888'0,"0"0"-1504"0,0 0-384 0,0 0 0 16,0 0 1824-16,0 0 288 0,0 0 64 0,0 0 16 0,0 0-656 15,0 0-128-15,0 0-16 0,-8 6-16 0,-3-1-480 0,-3 0-112 16,-4 4-16-16,-1-1 0 0,-4 3-320 15,0 1-80-15,-1 3-16 0,-1 3 0 0,-1 2-48 0,2 0-16 16,2 3 0-16,3-1 0 0,1 0 16 0,7-1 0 16,0 1 0-16,4-3 0 0,5-1-112 0,4-4 0 15,3 0-16-15,6-2 0 0,2-4-16 0,4 0 0 16,2-5 0-16,4-1 0 0,2-5 32 0,3 1 0 16,2-7 0-16,-2 1 0 0,-2-2 0 0,0 0 0 15,-3-4 0-15,-3-2 0 0,-4 1 112 0,0 0 16 16,-5-2 16-16,-2 3 0 0,-3-2 80 0,-2-1 16 15,-4 1 0-15,-4-2 0 0,-2 3-208 0,-5 0-32 16,-5 1-16-16,-4 1 0 0,-3-1-176 0,-2 4 0 16,-3 0-192-16,-10-4 192 15,6 6-752-15,3 2-16 0,2 2-16 0,3 3 0 16,3-1-1936-16,4 2-384 0,5-1-80 0</inkml:trace>
  <inkml:trace contextRef="#ctx0" brushRef="#br1" timeOffset="65598.53">18825 13035 21423 0,'-3'-24'944'0,"1"15"208"0,0-5-928 0,-1 2-224 0,3 4 0 0,-1-2 0 15,0 1 928-15,-2 1 144 0,1 3 16 0,2 5 16 16,-6-3-208-16,0 3-32 0,-2 0-16 0,0 2 0 0,-1 4-176 0,-1 5-32 16,-2 5-16-16,-1 2 0 0,-1 2 240 0,2 6 48 15,-4 3 16-15,2 6 0 0,0 4-96 0,2 4 0 16,-1 3-16-16,0 4 0 0,-1 4-176 0,3 4-48 16,-2 5 0-16,2-1 0 0,1 3-224 0,-1 1-48 15,3-1-16-15,-1-2 0 0,0-7-176 0,1-1-128 16,2-6 144-16,-1-4-144 0,4-7 0 0,-1-2 0 15,1-7 0-15,2 6 0 16,1-10-592-16,0-8-64 0,0-7-16 0,0-10 0 16,0 0-2048-16,0 0-416 0</inkml:trace>
  <inkml:trace contextRef="#ctx0" brushRef="#br1" timeOffset="65771.92">18084 13619 22111 0,'0'0'1968'0,"0"0"-1584"15,3-6-384-15,4 0 0 0,5-1 2912 0,6 2 496 16,5 0 112-16,5-2 0 0,5 4-2016 0,6-1-416 16,5-5-64-16,2 2-32 0,1 1-288 0,2-4-48 15,1 2-16-15,1-2 0 0,1 2-256 0,0 0-64 16,2 3-16-16,16-6 0 16,-9 5-1136-16,-9 2-240 0,-9 2-32 0,-5 2-16368 0</inkml:trace>
  <inkml:trace contextRef="#ctx0" brushRef="#br1" timeOffset="69493.39">21507 13147 10127 0,'-14'-12'896'16,"8"7"-704"-16,0-2-192 0,-3-3 0 0,0-1 1456 0,0 0 256 15,0-1 48-15,0-1 16 0,2 0-288 0,-1-1-48 16,3 0-16-16,1 3 0 0,2 1-336 0,-1 1-64 16,3 1 0-16,3 3-16 0,-3 5-480 0,6-1-80 15,3 1-32-15,2 5 0 0,2 4-272 0,3 4-144 16,4 3 160-16,1 4-160 0,2 2 160 0,2 5-160 15,2 1 160-15,1 7-160 0,1 7 192 0,1 4-64 16,0 4-128-16,1 5 192 0,-3 8-48 0,-3-2-16 16,-3 4 0-16,-5-2 0 0,-4 2 64 0,-3-4 16 15,-2 1 0-15,-6-6 0 0,-2-1 160 0,-2-6 16 16,-2-5 16-16,-1-2 0 0,-1-6 128 0,-2-3 32 0,0-3 0 0,-1-4 0 16,1-3-176-16,-1-4-16 0,1-1-16 0,-1-3 0 15,0-4-128-15,0-1-32 0,2-5 0 0,-2 1 0 16,-4-6-48-16,0-4-16 0,1-1 0 0,2-1 0 15,-4-7-128-15,2-1 192 0,2-5-192 0,-1-1 192 16,2-1-192-16,1-1 0 0,2-8 0 0,2 1 0 16,1 1 0-16,3-4 0 0,2 1 0 0,1-2 0 15,4-4 0-15,0-1 0 0,4-2 0 0,3 1 0 0,2-4 0 16,3 1 0-16,1 0 0 0,3-4 0 0,3-1-128 16,0-1 128-16,4-2 0 0,13-17 0 0,-1 7 0 0,-4 6 0 15,-2 6-144-15,-5 5 144 0,0-3 0 0,-6 6 0 16,-1 0 0-16,-2 2 0 0,-4-3 0 0,0 6 0 15,-3 3 0-15,0 1 0 0,-2-2 0 0,-2 11 0 16,-1 1 0-16,-2 3 0 0,1 1 0 0,-4-1 0 16,0 3 0-16,-2 3 0 0,-3 12 0 0,0 0 144 15,0 0-144-15,0 0 128 0,0 0-128 0,0 0 0 16,0 0 0-16,5 15 128 0,-4 3-128 0,0 1 0 16,1 5 0-16,-2 4 0 0,-2 2 0 0,2 0 128 15,3 7-128-15,-2 0 128 0,-1-2 16 0,4 2 0 16,-2 1 0-16,0-5 0 0,-1-1 48 0,-1 0 16 15,0 1 0-15,0-5 0 0,-1-1 48 0,-1-6 16 16,1-2 0-16,0 0 0 0,-2-2-128 0,2-3-16 16,1-1-128-16,0-6 192 0,0-7-192 0,0 0 0 15,0 0 0-15,0 0-11344 16,0 0-2208-16</inkml:trace>
  <inkml:trace contextRef="#ctx0" brushRef="#br1" timeOffset="70066.34">22737 12804 13823 0,'0'0'608'0,"0"0"128"0,0 0-592 0,0 0-144 15,-3-9 0-15,2 3 0 0,-2-4 1840 0,7 3 336 16,1-2 64-16,2 1 0 0,0-4-1008 0,2 3-208 16,1-2-32-16,4 1-16 0,0-3-160 0,5 1-48 15,2 4 0-15,0-3 0 0,2 4-48 0,1 0-16 0,-1 6 0 0,1 1 0 16,-1 7-352-16,-3-1-80 16,1 7-16-16,-3 2 0 0,-6 3-256 0,0 3 0 15,-3 5 0-15,-4 5 0 0,-4 6 0 0,-4 3 160 0,-3 4-160 0,-5 1 128 16,-6 2-128-16,-6-4 192 15,-2 0-192-15,-3-3 192 0,0-5-64 0,0-1-128 0,-1-2 192 16,3-5-64-16,5-4 256 0,4-4 64 0,7-3 0 0,1-4 0 16,9-12-48-16,0 0 0 0,0 0 0 0,0 0 0 15,15 2-144-15,6-3-48 0,5-3 0 0,5-5 0 16,6 0-32-16,1-1-16 0,5 0 0 0,-1-1 0 16,3 4-160-16,-5 0 0 0,-2 3 0 0,-1 0 0 15,-1 2 0-15,-3-1 0 0,-4-1-144 0,-1 4 144 16,0 4-2432-1,-4 0-384-15</inkml:trace>
  <inkml:trace contextRef="#ctx0" brushRef="#br1" timeOffset="70395.87">23400 13892 25631 0,'0'0'1136'0,"0"0"224"0,0 0-1088 0,0 0-272 0,0 0 0 15,0 0 0-15,17 5 1120 0,0-1 160 0,3-1 48 0,2-2 0 16,6-2-224-16,3-2-32 0,-1 1-16 0,5-4 0 16,-2-2-352-16,1 1-64 0,2-2 0 0,1 2-16 15,-3-3-368-15,0 2-80 0,0 3-16 0,1-4 0 16,-6 1-432-16,0-1-96 0,-2 2-16 0,0-2-10352 16,-2 2-2064-16</inkml:trace>
  <inkml:trace contextRef="#ctx0" brushRef="#br1" timeOffset="71017.34">24975 13188 9215 0,'0'0'400'0,"0"0"96"0,1-8-496 0,1-2 0 16,-1 3 0-16,-1 7 0 0,0 0 3440 0,0 0 592 15,0 0 112-15,0 0 16 0,0 0-2512 0,-3 8-512 16,-2 6-112-16,-1 4 0 0,0 5-320 0,-2 4-48 16,0 1-16-16,2 4 0 0,-2 1 0 0,3 1-16 0,0-1 0 0,0 1 0 15,1 1-192-15,4-4-48 0,0-1 0 0,4-1 0 16,2-6-384-16,3 0 128 0,3-4-128 0,3-4 0 16,2-2 128-16,2-6-128 0,2 1 128 0,6-7-128 15,7-5 144-15,2-5-144 0,-2 1 160 0,2-4-160 16,-5-2 0-16,0 0 0 0,-4 0-128 0,-2-1 128 15,-2-2-976-15,-3 1-96 0,-1-3-16 16,-1 0 0-16,-1-2-624 0,-2 0-128 0,-1 0-16 0,0 1-16 16,-1 0-1824-16,-1 1-352 0,1-3-80 0,1-1-16 15,0-1 2208-15,-3 2 432 0,1-3 96 0,-1 6 0 0,0 4 2640 0,-1 1 528 16,-3 0 96-16,0 2 32 0,-1 2 176 0,-3 3 48 16,-3 7 0-16,0 0 0 0,0 0-560 0,0 0-96 15,0 0-32-15,0 0 0 0,-6 14-208 0,0 3-32 16,-3 5-16-16,0 5 0 0,0 1-32 0,-3 5-16 15,2 5 0-15,-2 6 0 0,-2 5-48 0,-1 1-16 16,1 9 0-16,-3-1 0 0,1 3-192 0,-2 4-32 16,-1 4-16-16,1-4 0 0,-1 1-448 0,1 0-96 15,1-5-16-15,4-1 0 0,-2-7-256 0,3-7-192 16,3-6 16-16,2-1 16 16,3-8-1648-16,3-3-336 0,2-9-64 0</inkml:trace>
  <inkml:trace contextRef="#ctx0" brushRef="#br1" timeOffset="71768.42">26211 13419 13407 0,'-13'9'592'0,"4"-4"128"0,-1 0-576 15,0 4-144-15,-1 0 0 0,1 4 0 0,3 2 1344 0,-1 0 224 16,2-1 48-16,2 2 16 0,1-2-208 0,3 2-32 15,4-3-16-15,3-5 0 0,1-2-432 0,5 0-96 16,2-3-16-16,6-2 0 0,3-2-128 0,3-2-16 16,1-7-16-16,2 1 0 0,-3-5-208 0,4-2-32 15,1-2-16-15,1-1 0 0,2 0-96 0,0 0-32 16,1 0 0-16,-2-2 0 0,-3-2-128 0,-1 2-32 16,1-1 0-16,-5-1 0 0,-3 0-128 0,-4 2 0 15,-2-1 0-15,-6 3 0 0,-1-3 160 0,-2-2-160 16,-2-1 192-16,-6 1-192 0,0-3 128 0,-5 7-128 15,0 2 0-15,-1 4 0 0,-3 6 0 0,-1 6 0 16,-4 4 0-16,-4 5 0 0,-2 5 0 0,-4 6 0 16,-3 6-144-16,0 7 144 0,0 4 0 0,1 6 0 15,-2 9 0-15,-1 6 0 0,-2 7 0 0,1 3 0 0,0 5-144 0,1 3 144 16,0-1 0-16,0-2 0 16,-2-3 0-16,4-1 0 0,1-12 0 0,-1-4 160 0,2-7-16 15,4-6 0-15,6-7 240 0,2-3 32 0,4-7 16 16,4-5 0-16,3-2-208 0,2-14-32 0,0 0-16 15,0 0 0-15,13-1-32 0,3-7 0 0,2-4 0 0,0-4 0 16,3-8-144-16,3 0 160 0,1-3-160 0,0 1 160 16,-1-5-160-16,3 3 0 0,1-1 0 0,1 6 0 15,2-1 0-15,0 4 0 0,2 2-176 0,0 4 176 0,-1 4-128 16,-4 6 128-16,4 4-128 0,-4 5 128 0,-1 6 0 16,-3 2 0-16,-5 2 0 0,-3 2 0 0,-3 1 0 15,-4-1 0-15,-4 1 0 0,-2 4 0 0,-3 1 0 0,-6-4 0 16,-1-5 0-16,-3 2 0 0,-3 2 0 0,-4-1-192 15,-2-1 192-15,0-2-192 0,0-1 192 0,0-2 0 16,0 3 0-16,4 0 0 0,0-4 0 0,2 3 0 16,0 1 0-16,3 0 0 0,1-1 0 0,3 0 0 15,4-1 0-15,2-3-128 0,0-9-160 0,11 12-32 16,1-1 0-16,2-6 0 16,4-1-2144-16,4-4-432 0</inkml:trace>
  <inkml:trace contextRef="#ctx0" brushRef="#br1" timeOffset="72401.37">27203 13826 19343 0,'0'0'1728'0,"0"0"-1392"0,0 0-336 0,0 0 0 15,-9 4 880-15,9-4 96 0,0 0 32 0,0 0 0 16,0 0-80-16,0 0-16 0,0 0 0 0,12-4 0 0,2-5-16 16,0 0-16-16,4-1 0 0,1 1 0 0,2-3-320 0,1 3-64 15,0-2-16-15,-3 6 0 0,-3 2-288 0,-2-3-48 16,-2 4-16-16,-1 4 0 0,-5 6-128 0,2 2 0 15,-5 4 0-15,-2 4 0 0,-2 4 0 0,-3 4 0 16,-3 1 0-16,0 4 0 0,-3 0 0 0,-2-1 0 16,-1-2 0-16,1 1 0 0,-2-5 128 0,2-2 0 15,5-3 0-15,-4-5 0 0,5-7 272 0,6-7 48 16,-1 8 16-16,1-8 0 0,0 0-80 0,6-7 0 0,6-1-16 0,-2-3 0 16,5 0-160-16,-1-4-16 0,-1-3-16 0,1 0 0 15,0 0-176-15,0 3 0 16,0 0 0-16,1 3 0 0,-1-3 0 0,2 1 0 15,2 3 0-15,-1 3 0 0,-3 0 0 0,-2 6 0 16,0 3 0-16,-2 7 0 0,-1 1 0 0,-1 3 0 16,-2 4-144-16,-2 3 144 0,-2 2 0 0,-2 5 0 0,-1-2 0 0,-4-4 0 15,-1-1 0-15,-1 0 0 0,0 0 0 0,0-5 0 16,1-3 0-16,6-11 0 0,0 0 0 0,0 0 0 16,0 0 0-16,0 0 128 0,6-11-128 0,6 1 144 15,2 0 48-15,2-6 16 0,3-2 0 0,2 0 0 16,1-1-80-16,3-1-128 0,0-1 176 15,0 0-176-15,1 0 0 0,-1 2 0 0,2 1 0 0,-3 3 0 16,-1 2 0-16,-4 3 0 0,-4 6 0 0,2 3 0 16,-3 4 0-16,-1 6 0 0,-3 3 0 0,1 4 0 15,-2 3 0-15,-1 2-144 0,-3 6 144 0,0-3 0 16,-3 3-192-16,1-4 32 0,-2 2 16 0,1 2 0 16,-1-4-2096-16,0 0-432 15,0-4-80-15</inkml:trace>
  <inkml:trace contextRef="#ctx0" brushRef="#br1" timeOffset="72757.67">28918 13826 28559 0,'-27'1'1264'0,"15"2"272"0,3-1-1232 0,9-2-304 0,0 0 0 0,0 0 0 16,0 0 736-16,12 11 96 0,2-5 0 0,6-1 16 15,1 0-112-15,6-4-32 0,3-1 0 0,3-1 0 0,2-1-304 16,3-3-64-16,4 1-16 0,2 0 0 0,0 3-192 0,1-2-128 16,-3 2 128-16,-2-2-128 0,-6 3-224 0,-4 3-112 15,-5 1-32-15,-6-1-9936 16,-7 3-2000-16</inkml:trace>
  <inkml:trace contextRef="#ctx0" brushRef="#br1" timeOffset="72908.23">28937 14188 21711 0,'17'-7'960'0,"-3"-1"192"0,7-1-912 0,5-2-240 15,5 3 0-15,9-2 0 0,-1 2 0 0,8-1-208 16,5 3 32-16,2 2 16 0,-1 0 160 0,-1 1 0 16,-3-4 0-16,-5 3 0 15,-3-1-544-15,-3 2-32 0</inkml:trace>
  <inkml:trace contextRef="#ctx0" brushRef="#br1" timeOffset="73339.64">30554 13736 13823 0,'11'-17'608'0,"-3"7"128"0,0 0-592 0,-1-3-144 0,0 2 0 0,-3 2 0 16,-2-1 2576-16,-2 10 496 0,0 0 80 0,0 0 32 15,-9-7-1632-15,-2 6-320 0,-5 5-64 0,-1 5-16 16,-2 2-640-16,-7 6-128 0,-6 3-16 0,-1 7-16 16,-5 3 192-16,1 3 32 0,2 3 16 0,2 5 0 0,1 1 176 0,5 3 16 15,4 1 16-15,6-1 0 0,4-5-288 0,8 1-64 16,6 0-16-16,5-3 0 0,11-9-288 0,2 2-144 15,8-2 160-15,6-6-160 0,10-7 208 0,5-6-48 16,4 0-16-16,-13-8 0 0,5-2 192 0,8-2 48 16,8-3 0-16,25-9 0 0,-4-3 64 0,-6-1 32 15,-1 0 0-15,-8-2 0 0,-9-6 256 0,-3 0 48 16,-5-7 16-16,-5-1 0 0,-8 1-64 0,-6-3-16 16,-7-5 0-16,-8 0 0 0,-6 4-272 0,-9 2-64 15,-9 2-16-15,-8 0 0 0,-6 2-192 0,-7 4-48 16,-6 2 0-16,-4 6 0 15,-5 2-816-15,-8 6-160 0,-6-2-48 0,-3 3-12912 16,-4 3-2576-16</inkml:trace>
  <inkml:trace contextRef="#ctx0" brushRef="#br2" timeOffset="76806.52">676 17249 7359 0,'-4'-13'656'0,"4"13"-528"0,-1-11-128 0,1 6 0 15,0-4 1584-15,0 1 272 0,0-2 64 0,0 4 16 16,0-2-656-16,3-1-144 0,1-1-32 0,1 1 0 16,1-2-80-16,2-1 0 0,3-2-16 0,2-1 0 15,2 1-192-15,2 0-48 0,2 0 0 0,2 0 0 16,1-1-144-16,2 0-48 0,3-1 0 0,1 4 0 16,0-1-96-16,-2 2-32 0,0 4 0 0,-1 2 0 0,-5-1-128 0,0 3-16 15,-1 3-16-15,-2 3 0 0,-1 1-160 16,-4 3-128-16,0 0 192 0,-3 4-192 0,-3 2 160 0,-2-1-160 15,-4 2 128-15,-1 3-128 0,-5 2 160 0,0 4-160 16,-3 1 192-16,-2-2-192 0,-2 0 160 0,-1 4-160 16,-4-2 128-16,2-1-128 0,1-1 128 0,-1-1-128 15,2-2 0-15,4-1 128 0,2-3-128 0,3-2 192 16,4 0-192-16,2 1 192 0,4-4-192 0,4 1 0 16,2 3 144-16,1-2-144 0,2 0 192 0,3 2-16 15,1-1-16-15,2-1 0 0,-1 0 16 0,3 4 0 16,0-3 0-16,-1 0 0 0,-3 1 192 0,-2 0 32 15,-2 1 16-15,-1 1 0 0,-3-1 48 0,0 3 16 16,-7 0 0-16,-3 2 0 0,-3-1 80 0,-6 3 16 16,-2-1 0-16,-4 7 0 0,-7-2-128 0,-3 1-32 15,-6 0 0-15,-3 4 0 0,-4-3-224 0,-6 1-32 16,-4-4-16-16,0 2 0 0,-2-5-144 0,12-6 0 16,1 1 0-16,0-2 0 15,2-5-1024-15,3-1-256 0,1-5-32 0</inkml:trace>
  <inkml:trace contextRef="#ctx0" brushRef="#br2" timeOffset="77390.84">1624 16821 4607 0,'0'-23'192'0,"0"9"64"16,-1-4-256-16,0-2 0 0,-2-3 0 0,1 3 0 0,1-1 1984 0,-2-3 336 15,-1-1 80-15,0 2 16 0,1 0-1136 0,-4 3-208 16,-2 0-48-16,-1 3-16 0,-3 1-128 0,-2 1-32 16,0 2 0-16,-4-1 0 0,-4 2 0 0,-1 3 0 15,-3-1 0-15,0 3 0 0,-2-3-64 0,0 6-16 16,-3 3 0-16,2 2 0 0,-1 2-16 0,-1 1-16 15,-2 5 0-15,0 1 0 0,-2 5-256 0,-3 3-48 16,-4 1-16-16,-3 2 0 0,-2 1-240 0,-1 1-48 16,1 2-128-16,21-8 192 0,-5 2-192 0,-1 4 144 15,-1-2-144-15,-2 5 128 0,1 2-128 0,1 5 0 16,-2 2 0-16,-29 39 128 0,9-1 48 0,22-22 0 16,0 1 0-16,2 1 0 0,0 2 64 0,4 6 16 15,3 7 0-15,3 7 0 0,4 5-256 0,6-3 128 16,4-4-128-16,5 4 0 0,6 3 0 0,5-3 0 15,3 5 0-15,7-7 0 0,3-3 0 0,6-5 0 16,4-7 0-16,0-4-160 0,5-4 32 0,-3-2 0 0,3-10 0 16,-6-9 0-16,6-8 128 0,6-2-128 0,1-4 128 15,6-3-128-15,6-4 128 0,1-5 0 0,4-5 128 0,21-4-128 16,-6-7 336-16,-2-3 0 0,-2-6 0 0,1-5 0 16,1-4 64-16,-1-5 16 0,-2-3 0 0,-3-4 0 15,-2-4-96-15,-1-2 0 0,1-4-16 0,-2-1 0 16,3-3 0-16,-1-1 0 0,-3-4 0 0,17-24 0 15,-17 3-16-15,-11 5 0 0,-9 2 0 0,-11-3 0 0,-10-2 128 16,-5 4 32-16,-7 0 0 0,-7 5 0 0,-2 2-176 0,-2 14-16 16,-5 6-16-16,-4 8 0 0,-6 6-240 0,-2 7 144 15,-2 0-144-15,-5 8 128 16,-3 4-992-16,-3 5-208 0,-2 0-32 0,-3 5-15696 16</inkml:trace>
  <inkml:trace contextRef="#ctx0" brushRef="#br2" timeOffset="77956.64">4060 17365 8287 0,'0'0'736'0,"0"0"-592"15,1-9-144-15,-1 9 0 0,3-9 1520 16,-3 9 272-16,0-11 48 0,0 11 16 0,-4-11-784 0,-1 1-160 16,5 10-16-16,-10-6-16 0,-4-1-240 0,4 1-64 15,-4 2 0-15,0-2 0 0,-3 2 0 0,-1 0 0 16,-2 3 0-16,-3 0 0 0,-2 1 0 0,-2 2 0 15,-2 3 0-15,2 6 0 0,-2-4-80 0,-3 6-32 16,-2 3 0-16,-1 6 0 0,-1 5 48 0,-4 2 0 16,-1 7 0-16,2 0 0 0,2 5 192 0,4 1 32 15,4 1 16-15,3 3 0 0,5 0-256 0,4-2-48 16,5 1-16-16,4-1 0 0,3-2-304 0,5-4-128 16,4-3 0-16,5-5 128 0,3-4-128 0,6-5-176 15,2-4 48-15,6-6 0 16,3-1-704-16,5-7-128 0,6-3-16 0,3-3-16 15,2-6-1600-15,-1 0-320 0,13-17-64 0,-6 2-16 0</inkml:trace>
  <inkml:trace contextRef="#ctx0" brushRef="#br2" timeOffset="78357.3">4952 17291 24063 0,'-17'0'1072'0,"5"0"208"0,-1 0-1024 0,-3 0-256 0,-3 0 0 0,-2 4 0 0,1 2 976 0,-2 7 144 15,0 2 32-15,-3 0 0 0,-3 3-768 0,-2 4-160 16,-1 7-32-16,-2 0 0 0,-3 6-16 0,1-1-16 16,3 0 0-16,4 2 0 0,4 1 288 0,4-2 48 15,2 0 16-15,4-1 0 0,4-1-176 0,4-3-16 16,3-2-16-16,6-3 0 0,1-5-144 0,7-4-32 15,2-4 0-15,2-4 0 0,3-3 128 0,2-5 0 16,0-3 16-16,6-5 0 0,3 1-16 0,2-6-16 16,-2-2 0-16,0-3 0 0,-2-4-96 0,-2 2-16 15,-5-5 0-15,0 2 0 0,-3 0-128 0,0-1 0 16,-3 1 0-16,-3 3 128 0,-3 0-128 0,-2 7 0 16,1 2 0-16,-4 1 128 0,-3 10-128 0,0 0 0 15,0 0 0-15,0 0 0 0,7 12 0 0,-2 0 0 16,0 5 0-16,0 2 0 0,1 4 0 0,-1 0 0 15,1 2 0-15,-1 3 0 0,-2-3 0 0,3 3 0 16,1-2 0-16,5 1 0 0,-2-5 0 0,3 0-224 16,3-3 32-16,3-4 0 15,3-3-2752-15,2-6-560 0</inkml:trace>
  <inkml:trace contextRef="#ctx0" brushRef="#br2" timeOffset="78730.99">6040 17205 17503 0,'-7'-5'1552'15,"-2"-2"-1232"-15,3 3-320 0,-2 2 0 0,-1-2 3664 0,0 4 688 16,0 3 128-16,-1 0 16 0,0 5-3152 0,-4 3-640 16,-4 5-128-16,-1 1-32 0,1 4-368 0,-2 3-176 15,-2 3 160-15,-2-2-160 0,-4 3 160 0,1 1-160 16,-1 0 160-16,3 2-160 0,2 1 240 0,3-6-48 15,3 1-16-15,3-3 0 0,3 2-16 0,3 0 0 16,4-3 0-16,4 4 0 0,6-3-160 0,4 2 0 16,2-2 0-16,4-1 0 0,1 1 0 0,3 1 0 15,-1-2 0-15,1 0 0 0,-1 0 0 0,-1-2 0 16,-4 1 128-16,0 0-128 0,-5 1 0 0,-2-3 0 16,-2-1 144-16,-2-1-144 0,-3-3 128 0,-3-2-128 0,0-1 160 0,-5 1-160 15,0-3 176-15,-4 0-176 16,-5-4 192-16,-2 0-192 0,-1-2 0 0,-2-4-304 15,0-3 48-15,1-3 0 16,1-2-1808-16,4-3-368 0,0-1-64 0</inkml:trace>
  <inkml:trace contextRef="#ctx0" brushRef="#br2" timeOffset="79086.89">6354 17712 26431 0,'0'0'1168'0,"11"14"240"0,3 0-1120 0,-1 0-288 0,-1-5 0 0,3 3 0 0,2-3 832 0,0 1 128 15,0-3 0-15,1 0 16 0,1-7-528 0,2-3-128 16,0-3 0-16,3 1-16 0,0-4-144 0,2 2-32 16,2-6 0-16,-1-1 0 0,0 0-128 0,0-5 128 15,-2-5-128-15,-1 0 128 0,-1 1-128 0,-4-4 160 16,-2 2-160-16,-4-3 160 0,-4 0 80 0,-4-1 16 15,-4-3 0-15,-2 6 0 0,-3-2 288 0,-4 8 64 16,1 6 16-16,-6 7 0 0,-2-1-144 0,-3 8-32 16,-3 5 0-16,-1 6 0 0,-4 7-256 0,-2 8-48 15,1 2-16-15,-2 3 0 0,0 4 16 0,5 2 0 16,2 5 0-16,3 2 0 0,3-5-144 0,2 2 192 16,4 2-192-16,2-5 192 0,4 1-192 0,3-4 0 15,2-2 0-15,4-1 0 0,4-5 0 0,4-2 0 16,2-5 0-16,4-3 0 15,4-4-944-15,4-2-160 0,4-3-48 0,6-4 0 16,4-6-1920-16,3-4-384 0</inkml:trace>
  <inkml:trace contextRef="#ctx0" brushRef="#br2" timeOffset="79991.6">8003 16713 6447 0,'0'0'272'0,"-11"1"80"0,-1-2-352 0,1 1 0 0,-1-2 0 0,1 2 0 0,3 0 2432 0,8 0 432 16,-10 0 80-16,2-1 0 0,-2 2-1904 0,1-1-384 16,-2 0-80-16,-1 0 0 0,1 0 96 0,0 0 32 15,0-1 0-15,1 0 0 0,0 0 64 0,2-1 32 16,8 2 0-16,0 0 0 0,0 0-48 0,0 0-16 15,0 0 0-15,0 0 0 0,0 0-304 0,12-1-64 16,1-1-16-16,3 2 0 0,2 1-16 0,2 1 0 16,2 3 0-16,3 7 0 0,2-3-80 0,0 6 0 15,-2 4-16-15,-1 4 0 0,-2 0-112 0,-3 2-128 16,-3 3 176-16,-3 3-176 0,-3-3 160 0,-5 3-160 16,-6-1 128-16,-3-1-128 0,-3 1 160 0,-3 0-160 15,-6-4 192-15,-2 4-192 0,-2-6 144 0,-1 1-144 16,-1 2 0-16,2-8 144 0,0-1-16 0,3-2-128 15,1-2 192-15,5-5-64 0,5-1 224 0,6-8 32 16,0 0 16-16,0 0 0 0,6 6-224 0,5-1-48 16,2 2-128-16,5-2 192 0,1 0-192 0,3 6 0 0,2 2 0 0,1 2 0 15,2 5 0-15,-2 3 0 16,2 0 0-16,-2 8 0 0,-2-2 0 0,-4 1 128 16,-2 2-128-16,-8 0 0 0,-2 1 0 0,-5-1 128 15,-6 1-128-15,-6 1 0 0,-6-2 240 0,-5 1-48 16,-5-4-16-16,-3 0 0 0,-4 2 192 0,-2-3 32 0,-5 1 16 0,2 0 0 15,0-4 16-15,-3-1 0 0,-1-6 0 16,0-3 0-16,3-5-304 0,3-5-128 0,5-2 0 0,6-6 128 31,6-3-1536-31,8-6-320 0,5-6-64 0</inkml:trace>
  <inkml:trace contextRef="#ctx0" brushRef="#br2" timeOffset="80176.86">9036 16968 26719 0,'0'0'1184'0,"-8"-7"240"16,-1 1-1136-16,5 1-288 0,4 5 0 0,0 0 0 0,0 0 3264 0,0 0 576 15,0 0 128-15,0 0 32 16,0 0-5504-16,0 0-1104 0</inkml:trace>
  <inkml:trace contextRef="#ctx0" brushRef="#br2" timeOffset="80311.94">8969 17475 13823 0,'0'0'608'0,"0"0"128"0,-9 2-592 0,9-2-144 0,0 0 0 0,0 0 0 16,0 0 5408-16,9 5 1056 15,-9-5 192-15</inkml:trace>
  <inkml:trace contextRef="#ctx0" brushRef="#br2" timeOffset="81257.82">10947 16954 13295 0,'-18'-1'576'0,"5"0"144"0,-2-2-576 0,0-2-144 16,0 1 0-16,-1 0 0 0,2-3 1424 0,2-2 256 15,0-3 48-15,3 1 16 0,6-3-128 0,0-4-16 16,4 3-16-16,7-2 0 0,3 0-640 0,7-1-128 16,5 0-32-16,4 0 0 0,5 0-400 0,2 2-96 15,3 1-16-15,1 3 0 0,0 0 112 0,1 5 0 16,1 2 16-16,-1 5 0 0,-1 9-240 0,-1 4-160 15,-1 2 192-15,-4 7-192 0,-5 0 128 0,-4 5-128 0,-5 4 0 0,-6 2 0 16,-6 1 0-16,-6 4 128 0,-8 4-128 16,-2 4 0-16,-8 1 144 0,3-14-144 0,-8 1 0 0,-1 7 144 15,-5 1-144-15,-3 2 0 0,-2 2 0 0,-3 1 0 16,1-2 0-16,-2 2 0 0,-5-5 0 0,0-2 0 16,-2 0 208-16,3-5-32 0,2-4-16 0,4-2 0 15,4-2 304-15,7-2 64 0,3-5 16 0,7 0 0 0,4-4-224 16,5-2-32-16,6-5-16 0,9 2 0 0,4-2-272 15,6 1 160-15,7-2-160 0,5 2 128 0,7-2-128 0,4-1 0 16,3-3 144-16,4-1-144 0,1-1 128 0,3-2-128 16,0-1 160-16,4 0-160 0,0 0 160 0,0-1-160 15,-1 1 160-15,-5 1-160 16,-4-3-1232-16,-5 1-352 0,-3-2-64 0</inkml:trace>
  <inkml:trace contextRef="#ctx0" brushRef="#br2" timeOffset="81725.72">12916 16938 8287 0,'-12'2'736'0,"1"2"-592"0,0 1-144 0,-5 0 0 16,2 0 2832-16,2 5 544 0,0 1 96 0,-1 3 32 15,2 1-2000-15,1 1-400 0,2 3-80 0,-1 3 0 16,-1 6-112-16,5-6-16 0,-3-1 0 15,1 6 0-15,-1-2-128 0,1 7-48 0,0-3 0 0,0 2 0 0,-2-1-320 0,1-4-64 16,2 0-16-16,-1-5 0 0,1-3-48 0,2-4-16 16,2-6 0-16,2-8 0 0,0 0 320 0,0 0 64 15,0 0 16-15,5-11 0 0,1-7-144 0,2-5-16 16,2-1-16-16,4-8 0 0,2-2-208 0,10-15-32 16,1 3-16-16,0 3 0 0,4 1-224 0,-1 2 0 15,5 2 0-15,2 1 0 0,2 5 0 0,3 4 0 16,0 7 0-16,-1 4 0 0,-3 6 0 0,-4 3-128 15,0 7 128-15,-2 7 0 0,-4 2-352 0,-2 5 32 16,-6-1 16-16,-2 5 0 16,-4-1-2304-16,-3 2-464 0,-3 0-80 0</inkml:trace>
  <inkml:trace contextRef="#ctx0" brushRef="#br2" timeOffset="82041.92">13470 17205 18431 0,'5'5'1632'0,"0"-2"-1312"0,2-1-320 0,2 0 0 15,1-2 2032-15,2 0 336 0,5-5 64 0,1-1 0 16,1 0-1008-16,9-8-208 0,-2-3-32 0,-1-1-16 16,-6-1-624-16,0 1-128 0,-3 1-32 0,-2 0 0 15,-2 1-192-15,-1 3-32 0,-5 1-16 0,0 0 0 16,-4 0 32-16,-3 5 0 0,1 7 0 0,-9-6 0 15,-1 4 16-15,-3 7 16 0,-1 1 0 0,-2 7 0 16,-5 1-208-16,-3 6 0 0,-1 3 128 0,4-2-128 0,-4 5 0 16,2 0 0-16,-1 3 128 0,0 0-128 0,5 2 0 0,1 2 0 15,3-3 128-15,2-2-128 16,5 1 0-16,4-7 0 0,3-2 0 0,6 2 0 16,5-7-1200-16,8-7-224 0,4-7-48 0,7-8-12608 15</inkml:trace>
  <inkml:trace contextRef="#ctx0" brushRef="#br2" timeOffset="82591.75">14429 17113 29135 0,'-22'3'1280'0,"7"-1"288"0,-3 2-1248 0,-1 1-320 15,-2 0 0-15,0 0 0 0,-2 5 1024 0,0-1 160 16,1 3 32-16,0-5 0 0,-5 4-640 0,3-3-128 0,0 4-32 0,5-5 0 15,-1 2-96-15,5-2-32 0,3 2 0 0,3-3 0 16,2 4-128-16,7-10-32 0,0 0 0 0,0 0 0 16,8 7-128-16,3-2 0 0,3-3 0 0,3-3 0 15,2-3 0-15,3 0 0 0,-1-5 0 0,1 0 0 16,1-1 0-16,-4 1 0 0,1-2 0 0,-1 3 0 16,-2 1 0-16,-2 3 0 0,-1 0 0 0,-1 4 0 15,-3 4 0-15,-3 4 0 0,-7-8 0 0,5 13 0 16,-1 4 0-16,-1 1 0 0,-2 1 0 0,-1 0 0 15,-1-1 0-15,1 0 0 0,2-1 0 0,1-1 0 16,-2-4 0-16,2 0 128 0,-3-12-128 0,0 0 0 16,11 6 0-16,2-3 0 0,2-3 0 0,3-4 0 15,2-6 0-15,1-2 0 0,3-3 0 0,5-2 0 0,4-3-224 0,0 0 32 16,1-3 0-16,-1 0 0 0,0-2 16 0,-1-3 16 16,-3 3 0-16,1-3 0 0,0 3 160 0,-1-3 0 15,-2 1 0-15,0-2 0 0,-2-1 0 0,1-1 0 16,-5-3 0-16,3-2 0 0,-2-1-256 0,-2-5 48 15,-1-1 0-15,-1-4 0 0,-2-4 208 0,-2-3-176 16,-6-5 176-16,0-2-160 0,-3-4 160 0,-1 7 0 16,0 2 0-16,1 6 0 0,0 11 0 0,-1 9 0 15,-2 10 0-15,0 5 128 0,-4 9-128 0,2 6 192 16,-5 10-64-16,-4 13 0 0,-2 6 0 0,-3 11 0 16,-1 5 0-16,-3 9 0 0,0 7-128 0,0 4 128 15,-2 2-128-15,1 3 128 0,-3 0 32 0,2 1 16 16,0 0 0-16,2-2 0 0,2-4-32 0,5-2 0 15,3-4 0-15,3-5 0 16,5-4-2288-16,8-10-464 0,1-5-80 0,4-11-32 0</inkml:trace>
  <inkml:trace contextRef="#ctx0" brushRef="#br2" timeOffset="83075.89">16208 17009 22975 0,'0'0'1024'0,"0"0"192"0,0 0-960 0,3 13-256 16,-1-1 0-16,1 7 0 0,1 5 656 0,1 3 96 16,-3 5 16-16,1 1 0 0,-2 4-16 0,-1 0 0 15,0-2 0-15,-4 2 0 0,-2-1-192 0,-2-2-48 16,2 2 0-16,-4-2 0 0,2-6-128 0,-1-1-48 15,4-10 0-15,1 0 0 0,-1-8 176 0,5-9 16 16,0 0 16-16,0 0 0 0,0 0 256 0,0 0 48 16,8-13 16-16,2-8 0 0,3-6-128 0,2-5-32 0,0 0 0 0,4-1 0 15,2-2-448-15,-2-3-112 0,-2-1-16 16,4 3 0-16,0 0-128 0,0-1 0 0,2 1 0 0,-6 14 0 16,2 0 0-16,3 3 0 0,1 2 0 0,0 3 0 15,-2 4-192-15,4 4 192 0,-1 5-160 0,8 1 160 16,-5 3-624-16,-2 9-16 15,-5 2-16-15,-7-3-10544 0,-2 3-2096 0</inkml:trace>
  <inkml:trace contextRef="#ctx0" brushRef="#br2" timeOffset="83435.37">17262 16964 25215 0,'0'0'1120'0,"-9"-2"224"0,0 1-1072 0,-2 1-272 16,-3 1 0-16,0 4 0 0,-4 1 640 0,-1 3 80 15,-3 5 16-15,-3 3 0 0,-3 2-112 0,-3 5-32 16,0 1 0-16,0 6 0 0,1 1 176 0,2 1 48 16,2 1 0-16,2 0 0 0,2-1-144 0,6 0-32 15,3-2 0-15,6-4 0 0,3-1-432 0,5-2-80 16,4-6-128-16,4-1 176 0,4-7-176 0,3-2 0 15,3-7 0-15,5-4 128 0,3-4 176 0,5-2 16 16,0-8 16-16,2-1 0 0,0 1-128 0,2-4-16 0,-2 1-16 0,-2-2 0 16,-4 1-16-16,-4-1 0 0,-4 3 0 0,-3-1 0 15,-4-1 160-15,-4 0 16 0,-6 0 16 0,-3 2 0 16,-5 2-160-16,-5 0-48 16,-4 3 0-16,-5 1 0 0,-4-1-144 0,-1 7-224 0,-3-1 48 0,-8 3 16 31,2 1-608-31,3 3-112 0,6 3-16 0,5 1-16 0,5 0-2144 15,5-1-416-15</inkml:trace>
  <inkml:trace contextRef="#ctx0" brushRef="#br2" timeOffset="83761.14">17911 17056 19343 0,'0'0'848'0,"-3"6"192"0,-4-3-832 0,0 2-208 16,-4 1 0-16,0 2 0 0,-3 3 2432 0,-1 1 448 15,-4 2 96-15,0 3 16 0,-3 3-1968 0,-1 1-384 16,-1 2-64-16,2 0-32 0,1 1-32 0,-1 3-16 16,4-2 0-16,1 3 0 0,4-4-48 0,3 3-16 15,3-4 0-15,5-2 0 0,2 0-272 0,5-3-160 16,3-3 192-16,4-1-192 0,3-7 256 0,3 1-64 16,4-5-16-16,1-3 0 0,5-2 208 0,1-5 64 15,1-2 0-15,1-1 0 0,-4-3-16 0,-2-2 0 16,-1-3 0-16,-3 0 0 0,-5 0-128 0,-3 2-32 15,-4-2 0-15,-4 0 0 0,-5 0 16 0,-4 1 0 16,-5-1 0-16,-4 1 0 0,-4 3-112 0,-5 3-32 16,-3-1 0-16,-3 4 0 0,0 0-144 0,0 3-192 15,2 0 32-15,-7 2 16 16,8 2-1200-16,4 0-224 0,6 1-48 0,10 0-9728 0,5 0-1952 0</inkml:trace>
  <inkml:trace contextRef="#ctx0" brushRef="#br2" timeOffset="84051.28">19119 16159 29487 0,'0'0'1296'0,"0"0"288"15,-10-2-1264-15,0 7-320 0,-2 2 0 0,5 5 0 0,-4 5 1296 0,1 6 208 16,-2 3 32-16,-2 10 16 0,-3 7-1104 0,-2 3-208 15,-4 7-48-15,-1 6-16 0,-1 1 224 0,-5 3 48 16,0 3 16-16,-2 3 0 0,0 1 224 0,2 1 32 16,0-1 16-16,2-1 0 0,2-2-480 0,2-1-112 15,2-2-16-15,-3 18 0 16,6-12-1552-16,5-13-320 0,3-11-64 0,6-8-16 16,5-5-1376-16,2-12-288 0,0-7-48 0</inkml:trace>
  <inkml:trace contextRef="#ctx0" brushRef="#br2" timeOffset="84228.91">18321 17039 31439 0,'0'0'1392'0,"7"-5"288"0,5 1-1344 0,3 1-336 16,4 1 0-16,4-1 0 0,4-4 384 0,1 1 16 0,5 1 0 0,4-4 0 15,1 3-160-15,2-3-48 0,2 2 0 0,2-2 0 16,1 3-192-16,2 1 128 0,-2-1-128 0,15 0 0 15,-12 1-1616 1,-4 0-432-16,0-2-64 0,-2 0-10752 0</inkml:trace>
  <inkml:trace contextRef="#ctx0" brushRef="#br2" timeOffset="84526.84">19906 16802 23951 0,'0'0'2128'0,"0"0"-1696"16,-5-4-432-16,-3 1 0 0,-2 2 2032 0,-4 2 320 15,-3 4 64-15,1 2 16 0,-7-2-1344 0,-1 1-272 16,-4 6-48-16,-4 0-16 0,-2 1-192 0,-2 4-48 16,1-1 0-16,0 2 0 0,1 1-64 0,3 0 0 15,4-1-16-15,4 0 0 0,5-2 80 0,5-1 32 16,5 1 0-16,6 1 0 0,4 0-272 0,6-1-48 16,5 1-16-16,3 1 0 0,3 0-32 0,4-1-16 15,3 1 0-15,3 4 0 0,3-1-160 0,1 2 0 16,0 4 144-16,-1-4-144 0,-2 2 208 0,-2-1-16 15,-2 2-16-15,3 8 0 0,-8-3 144 0,-5-6 48 16,-7-1 0-16,-7-3 0 0,-6-4 80 0,-5-3 32 16,-6-2 0-16,-5-1 0 0,-7 2-64 0,-3-5-16 15,-6-2 0-15,-2 2 0 0,-5-5-240 0,-1 4-160 0,1-5 192 0,-3 1-192 32,-2-2-896-32,1-1-272 0,0 0-64 0,17 0-12160 0,-1 0-2432 0</inkml:trace>
  <inkml:trace contextRef="#ctx0" brushRef="#br2" timeOffset="86435.32">20929 17008 31615 0,'0'0'1408'0,"-6"-3"272"0,-2-3-1344 0,2-1-336 16,-4 1 0-16,3-4 0 0,1 3 1120 0,-1-1 160 16,1 0 16-16,1-4 16 0,0 4-832 0,1-5-160 15,2 1-48-15,0 2 0 0,2-1-272 0,2 3 0 16,0 1-128-16,-2 7 128 15,0 0-2496-15,0 0-384 0,12 2-96 0</inkml:trace>
  <inkml:trace contextRef="#ctx0" brushRef="#br2" timeOffset="86584.44">20951 17459 33279 0,'-17'10'1472'0,"11"-6"320"0,-2-2-1440 0,2 2-352 0,-2 0 0 0,2 2 0 0,-2-3 704 16,2 1 80-16,6-4 16 0,-5 2 0 0,5-2-512 0,0 0-96 15,0 0-32-15,0 0 0 16,0 0-1536-16,0 0-304 0,0 0-64 0</inkml:trace>
  <inkml:trace contextRef="#ctx0" brushRef="#br2" timeOffset="87405.9">22251 16434 15663 0,'-6'-9'688'0,"3"6"144"0,1-2-656 0,-1-2-176 0,1 0 0 0,0 3 0 0,1 0 1504 15,1 4 272-15,0 0 48 0,0 0 16 0,0 0-848 0,8 6-160 16,2 1-48-16,0 7 0 0,4 5-336 0,2 7-80 16,6 2-16-16,2 7 0 0,4 5-96 0,3 6 0 15,0 5-16-15,4 4 0 0,-3 2 96 0,-3 8 32 16,-1 1 0-16,-3 4 0 0,-3 3-128 0,-4 4-32 16,-4-4 0-16,-4 1 0 0,-3-3-48 0,-2-5-16 15,-2-6 0-15,-2-5 0 0,-3-3 240 0,-3-5 64 16,-3-5 0-16,0-4 0 0,-3-5 0 0,-2-1 16 15,-1-8 0-15,0-1 0 0,0-4-96 0,2-3-32 16,-5-3 0-16,2-1 0 0,-2-6-160 0,1-1-48 16,0-2 0-16,3-3 0 0,0-6 0 0,1 0 0 15,2-5 0-15,1-3 0 0,2-3-128 0,3-3 0 16,0-3 144-16,3 0-144 0,1-4 0 0,2-1 0 16,0-3 0-16,1-4 0 0,2 2 0 0,2-2 0 0,-1-3 0 0,3-2 0 15,1-4 0-15,6-1 0 16,-3-4 0-16,1-4 0 0,3-2 0 0,0-3 0 15,0-5 0-15,2 2 0 0,2-5 0 0,-1 2 0 16,0-2 0-16,2 1 0 0,0 2 0 0,0-1 0 0,4 4 0 0,-2 3-128 16,0 2 128-16,2 3 0 0,-1 3 0 0,0 2-128 15,1 5 128-15,-2 2 0 0,-2 4 0 0,-1 3 0 16,2-1 0-16,-3 7 0 0,-2 1 0 0,-2 3 0 16,-4 0 0-16,-2 6 0 0,1 3 0 0,-5 1 0 15,0 1 0-15,-1 6 0 0,-1 1 0 0,-4 5 0 16,0 0 128-16,0 0-128 0,0 0 160 0,4 11-160 15,0 8 192-15,0 4-48 0,-1 0-16 0,1 1 0 16,0 6 80-16,0-2 16 0,1 1 0 0,-1 1 0 0,0-2-64 16,-2 0-16-16,1 4 0 0,-1-7 0 0,1 0-144 0,-3-1 128 15,0-4-128-15,0 0 128 0,0-2-128 0,0-1 128 16,0-2-128-16,0 2 128 16,0-4-1360-16,0-4-288 0,0-9-48 0,0 0-13616 15</inkml:trace>
  <inkml:trace contextRef="#ctx0" brushRef="#br2" timeOffset="87997.13">23352 15885 17215 0,'-12'-1'768'0,"12"1"144"0,-7-3-720 0,2 0-192 0,3-4 0 0,0 3 0 0,1 1 1440 0,1-5 256 16,0-1 48-16,2 0 16 16,3 0-608-16,5-1-128 0,2 2-32 0,4 0 0 0,3-3-432 0,6 1-96 15,1 3-16-15,6-2 0 0,4 4 48 0,-2 1 0 16,2 4 0-16,-1 1 0 0,-2 5-224 0,-5 5-32 15,0 6-16-15,-4 2 0 0,-3 2-224 0,-5 7 0 16,-3 1 0-16,-6 5 0 0,-4 4 0 0,-6 6 176 16,0-1-176-16,-8 6 160 0,-2-1-160 0,-4-4 0 15,-2-2 0-15,-1-1 128 0,-6-2-128 0,1-5 0 16,-1-2 0-16,2-5 128 0,0-3 352 0,4-2 64 16,6-6 16-16,2-4 0 0,6-1 80 0,5-5 32 15,1-6 0-15,9 4 0 0,2-1-416 0,4-3-96 16,4-4-16-16,5 0 0 0,4 0-144 0,0 2 0 0,4-7 144 15,1 2-144-15,3 2-128 0,3-1-112 16,1 1-16-16,17 1-15920 0</inkml:trace>
  <inkml:trace contextRef="#ctx0" brushRef="#br2" timeOffset="88276.68">24298 17203 30111 0,'0'0'1344'0,"0"0"256"0,0 0-1280 0,0 0-320 15,0 0 0-15,10-1 0 0,-1-1 960 0,5-4 128 16,5 1 32-16,4 0 0 0,5-4-352 0,3 2-80 16,5-6-16-16,2 0 0 0,3 4-448 0,-1-1-96 15,-2 3 0-15,1 2-128 0,-6-3 0 0,-3 3 0 16,-2 2-192-16,10-3 48 16,-6 1-2208-16,-5 1-432 0</inkml:trace>
  <inkml:trace contextRef="#ctx0" brushRef="#br2" timeOffset="88595.44">25734 16317 24879 0,'-9'-11'2208'0,"5"5"-1760"0,4 6-448 0,-5-3 0 16,0 1 1072-16,-1 3 128 0,-3 1 16 0,-4 11 16 16,-2 4-496-16,0 3-96 0,2 7-32 0,-1 4 0 15,-1 5-128-15,1 2-32 0,1 3 0 0,4-1 0 16,0 4 128-16,4 1 32 0,3-1 0 0,3-1 0 16,3-5-48-16,7-1-16 0,4-4 0 0,6-4 0 0,3-2-304 15,2-4-64-15,1-4-16 0,1-5 0 0,4-3-160 0,-2-6 160 16,1-5-160-16,-1-2 160 0,1-7-160 0,-2-1 0 15,-1-6-160-15,0-1 160 16,-2-5-2496-16,-5-1-416 0,1 2-80 0</inkml:trace>
  <inkml:trace contextRef="#ctx0" brushRef="#br2" timeOffset="88769.49">26113 16401 13823 0,'0'0'1216'0,"0"0"-960"15,-7 7-256-15,2 5 0 0,1 5 2624 0,1 2 496 0,-4 5 80 0,2 5 32 16,0 7-1520-16,-3 3-304 15,-2 6-64-15,-1 3-16 0,-3 5-272 0,0 8-48 0,-4 1-16 0,-1 4 0 16,-1 0 80-16,-1 1 16 16,1-1 0-16,0 3 0 0,-3-1-512 0,5-3-112 0,0 0-16 0,0-6 0 31,3-5-896-31,2-2-176 0,3-3-32 0,4-10-16 16,3-6-1872-16,2-6-368 0,0-7-80 0</inkml:trace>
  <inkml:trace contextRef="#ctx0" brushRef="#br2" timeOffset="89394.29">26729 16718 25743 0,'-18'14'1136'0,"10"-4"240"0,1 1-1104 0,2 1-272 15,3 1 0-15,4-1 0 0,-2-12 640 0,10 9 80 0,0-1 16 0,4-6 0 16,4-2 240-16,5-6 48 16,2-3 16-16,2-5 0 0,1 0-192 0,3-5-32 0,0-5-16 0,4 0 0 15,2-3-320-15,1 2-64 16,1-6-16-16,1 3 0 0,-2 1-256 0,-1-2-144 15,-2 1 160-15,-3-2-160 0,-4-1 144 0,-4 2-144 16,-2-2 128-16,-5 2-128 0,-4 1 0 0,-3-1 128 0,-2 5-128 0,-3 5 0 16,-4 5 0-16,-1 14 0 0,0 0 0 0,0 0 0 15,-14 11 0-15,-1 10 0 0,-4 5 0 16,-1 14-176-16,-1 5 176 0,-4 8 0 0,-6 1 0 0,1 9-128 16,-2 4 128-16,-2 4 0 0,-3 3 0 0,0-2 0 15,-2 2 0-15,2-3 0 0,1-1 0 0,1-6 0 16,0-10 0-16,4-3 0 0,3-9 0 0,2-8 0 15,3-4 368-15,8-10 0 0,5-7 0 0,5-6 0 16,5-7 128-16,0 0 16 0,0 0 16 0,12-7 0 16,4-6-272-16,2-4-64 0,1 0-16 0,1-5 0 0,0-5-176 0,1 4 0 15,-1 1 0-15,2-3 0 0,-2 4 0 16,3 3 0-16,1 3 0 0,0 7 0 0,-1 4 0 0,0 7-176 16,0 2 176-16,-2 8-128 0,0 6 128 0,-2 2-160 15,-3 7 160-15,-1 0-160 0,-1 4 160 0,-2 1 0 16,-4-4 0-16,-2 2-128 0,-1 1 128 0,0-4 0 15,0 0 0-15,0-3-128 0,3-2-16 0,-2-5 0 16,3-3 0-16,1-4 0 16,3-1-1184-16,2-4-224 0,1-3-48 0,4-1-16 15,1-5-1600-15,1-1-320 0</inkml:trace>
  <inkml:trace contextRef="#ctx0" brushRef="#br2" timeOffset="89951.97">27677 17032 27647 0,'0'0'1216'0,"0"0"256"0,0 0-1168 0,0 0-304 16,0 0 0-16,0 0 0 0,0 0 896 0,12-4 128 0,-1 1 32 0,5-2 0 15,3-1-448-15,2 1-96 0,-2 1 0 0,0-2-16 16,-1 2-192-16,-3 0-48 0,-1 5 0 0,-1 3 0 15,0 4-256-15,-3-1 0 0,-2 6 0 0,-3 2 0 16,-3 6 0-16,-2 2 0 0,-4 3-144 0,-3 2 144 16,-3 4 0-16,-3 1-128 0,0-6 128 0,-2-2 0 15,0-3 0-15,-1-4 0 0,1-4 0 0,5-4 0 0,0-3 528 16,10-7 48-16,0 0 0 0,0 0 0 0,0 0 0 16,0 0 16-16,11-12 0 0,3-4 0 0,2 1-256 15,3-1-48-15,2-1-16 0,2-2 0 0,0 0-272 0,0 0 0 16,0 0 0-16,-2 2 0 0,1 2 0 0,1 5 0 15,0 0 0-15,-3 7 0 0,-2 4 0 0,-2 5 0 16,0 2-144-16,-4 8 144 0,-1 3 0 0,-5 2-128 16,-4 5 128-16,-3 0 0 0,-4 1 0 0,-3 0 0 15,-6 3 0-15,-1-4 0 0,-3-2 0 0,2-1 0 16,-1-4 0-16,2-4 128 0,1-7-128 0,4-2 0 16,2-1 0-16,8-5 128 0,0 0 144 0,-2-11 48 15,3-3 0-15,4-3 0 0,4-3 64 0,5-3 0 16,5 0 16-16,5-4 0 0,2 1-208 0,2-3-64 15,2 1 0-15,3 1 0 0,2 0-128 0,0 3 0 16,-1 1 0-16,2 4 0 0,-3 4 0 0,-2 2 0 16,-5 7-128-16,-2 3 128 0,-2 6 0 0,-3 3 0 0,-1 11 0 15,-4 6 0-15,-3 3-160 0,-2 6 160 16,-2 0 0-16,-4 2-144 0,-4 3 144 0,-1 2 0 16,-4 1 0-16,-1-3 0 0,-2-3 0 0,1-5 0 0,1-2 0 0,2-6 0 15,0-4 0-15,2-4 0 0,3-13 0 0,0 0 0 31,0 0-864-31,0 0-144 0,10-2-16 0,-1-4-10688 0,-1-2-2144 0</inkml:trace>
  <inkml:trace contextRef="#ctx0" brushRef="#br2" timeOffset="90638.07">29246 16509 11055 0,'-16'2'976'0,"5"-4"-784"0,0 1-192 0,1 0 0 16,0-2 2480-16,10 3 448 0,-11-1 80 0,11 1 32 15,0 0-1680-15,0 0-336 0,0 0-64 0,0 0 0 16,0 0-112-16,12 5-16 0,1-2 0 0,7 0 0 16,1 2 80-16,7 1 16 0,4-1 0 0,4 5 0 0,2-3-160 0,4 7-48 15,0 4 0-15,2 3 0 0,3 3-288 0,4 4-64 16,3 2-16-16,2 1 0 0,1 0-64 0,-1 1-16 15,-5 1 0-15,-6-3 0 0,-4-1-48 0,-7-1-16 16,-4-4 0-16,-5-1 0 0,-5-2-32 0,-2 0-16 16,-1-4 0-16,-5-4 0 0,-3-1 208 0,-2-1 32 15,-7-11 16-15,3 9 0 0,-3 0 80 0,0-9 16 16,-3 8 0-16,-4-1 0 0,-2 2-160 0,-2-3-32 16,-2 3 0-16,-2-1 0 0,-3 3 0 0,-5 2 0 15,-1 0 0-15,-5 2 0 0,-7 0 48 0,-2 2 0 16,-3-2 0-16,-1 3 0 0,1 1 16 0,0 1 0 15,3-2 0-15,2 1 0 0,3 0-224 0,3-1-32 16,3 0-128-16,4-3 192 0,3-2-192 0,3-3 0 16,3 3 0-16,1-2 0 0,2-5 0 0,2 1 0 0,9-7-128 0,0 0 128 31,0 0-1280-31,0 0-160 0,0 0-32 0,0 0 0 16,12-9-1904-16,3-4-384 0</inkml:trace>
  <inkml:trace contextRef="#ctx0" brushRef="#br2" timeOffset="91886.21">31280 16633 1839 0,'0'0'160'0,"0"0"-160"0,0 0 0 16,7 0 0-16,-7 0 1664 0,0 0 288 0,11-3 64 0,-11 3 16 15,9 1-704-15,-9-1-144 0,8 2-32 0,-8-2 0 16,11 0-576-16,-11 0-112 0,8 0-16 0,-8 0-16 16,12 0 352-16,-12 0 80 0,9-4 16 0,0-1 0 15,-9 5 496-15,10-3 96 0,-2-3 32 0,-1 2 0 0,-7 4-240 0,8-6-48 16,-8 6-16-16,7-7 0 0,-3 2-304 0,-4 5-48 16,0 0-16-16,0-11 0 0,-4 2-192 0,1-3-64 15,-2 2 0-15,-2 3 0 0,0 0 16 0,-1 1 0 16,-1 1 0-16,0 2 0 0,-1 1-400 0,1 0-192 15,-4 6 160-15,-1-1-160 0,-2 1 128 0,1 5-128 16,-2 1 0-16,-2 5 144 0,-1 4-16 0,-1 4-128 16,1 4 192-16,-2 3-64 0,-1 2 96 0,3 3 16 15,-3 5 0-15,0 2 0 0,0 1-48 0,3 4-16 16,2 4 0-16,2 1 0 0,-2-1-176 0,5-2 0 16,4 2 0-16,7-2 0 0,1-7 176 0,3-4-48 15,5-5-128-15,4-2 192 0,3 1 144 0,5-2 32 16,5-4 0-16,3-3 0 0,3 0 80 0,5-1 32 15,3-6 0-15,6-3 0 0,5-2-208 0,3 1-32 16,2-5-16-16,1-3 0 0,-2-4-224 0,-2-2 144 16,-5-2-144-16,0-5 128 0,-4 0-128 0,-2-4 192 15,0-2-192-15,-2-2 192 0,-2-2-32 0,-3-2 0 16,-4-1 0-16,0-4 0 0,-2-1-160 0,-4-1 0 16,-3 0 0-16,-2-5 128 0,-6-3 32 0,-1-1 0 0,-4 1 0 0,-3 0 0 15,-3-1 48-15,-3 3 16 0,-3-1 0 0,-3 0 0 16,-1 2-32-16,-5-2 0 0,-4 1 0 0,-1-1 0 15,0-4-192-15,-1 1 144 0,-2 3-144 0,-1 0 128 16,-1-1-128-16,-1 1 0 0,-3 2 0 0,0 6 0 16,-1 2 0-16,-3 7 0 0,1 6 0 0,0 1 0 15,-4 6-128-15,0 3 128 0,-2 0-160 0,-3 6 160 0,-1 1-160 16,1 7 160-16,1-1-160 0,2 6 160 16,1 1-128-16,3 2 128 0,5 3 0 0,4-3-144 15,1 0 144-15,5 1 0 0,3 0 0 0,1 4-128 0,1-3 128 0,2 3 0 16,1 0 0-16,0-1 0 0,1 3 0 0,0 0-128 15,0 4 128-15,0 1 0 0,-1-1 0 0,1 3 0 16,0 2 0-16,2 0 0 0,-1 3 0 0,2-3-128 16,0-1 128-16,3-1-192 0,-1 0 192 0,3-3-160 15,1-4 160-15,2 0-160 0,2-1 160 0,2-1-160 16,4-3 160-16,1 0-160 0,3-1 160 0,1 2 0 16,1-3 0-16,3-1 0 0,3-1-128 0,1-3 0 15,1-1 0-15,3-1 0 0,2 1 128 0,3-1 0 16,1-4 0-16,4 2 0 0,3-3 0 0,2 2 0 15,2-6 0-15,-1 1-128 0,-3 0 128 0,1-5 0 16,-3-3 0-16,-1-3 0 0,-1 1 0 0,-1-4 0 16,0-2 0-16,-2-5 0 0,-2 1 0 0,2 0 0 0,-2 0 0 0,-1-3 0 15,0-4 0-15,-2 1 0 0,-3-4 0 0,-2-1 0 16,-4 0 0-16,-1-2-192 0,-4 3 192 0,1-3-192 16,-3 1 192-16,-4-3 0 0,-2-3 0 15,-4 0 0-15,1 0 0 0,-3-3 0 0,-3-1 0 16,-2-2 0-16,-1-1 0 0,-3 1 0 0,-1-5 128 0,-3 4-128 15,-2 2 144-15,-2 2-144 0,-3 2 192 0,-3 1-192 16,-3 0 192-16,-2 5-192 0,-1 0 192 0,-1 4-192 16,-3 4 0-16,0 3 0 0,-2 2 0 0,1 5 0 15,1 2 0-15,2 5 0 0,5 2-240 0,-1 1 80 16,-1 0-2080-16,3 4-400 0,2 0-96 16</inkml:trace>
  <inkml:trace contextRef="#ctx0" brushRef="#br3" timeOffset="100338.31">8716 9685 9215 0,'0'0'400'0,"-4"9"96"0,0-4-496 0,1 1 0 15,-1 1 0-15,1-4 0 0,-3 3 1920 0,1 0 272 16,0-2 64-16,0-2 16 0,5-2-1184 0,-7 3-256 15,7-3-32-15,-6-1-16 0,6 1-80 0,-5-4 0 16,1-3-16-16,2 0 0 0,-1-3 80 0,3-2 32 16,0-4 0-16,1 0 0 0,1 0-208 0,0-2-32 15,2 0-16-15,1-1 0 0,1-1-192 0,1 2-32 16,-2-1-16-16,1 1 0 0,2 2-96 0,-1-1-16 16,1 3 0-16,1 4 0 0,0-3-192 0,1 3 176 15,0 2-176-15,0 0 160 0,2 1-160 0,-2 3 0 16,0 2 0-16,0 2 0 0,2 2 0 0,-3 5 0 0,1 2 0 0,-3 0 0 15,0 3 0-15,-2 4 0 16,-3-1 0-16,0 3 0 0,-4 2 0 0,-1 0 0 0,-5-1 0 0,-5 9 0 16,-1-6 160-16,3-8-160 0,-1-1 192 0,-8 7-192 15,-2-1 288-15,10-9-48 0,-4 0-16 0,1-3 0 16,0-1 176-16,1-1 48 16,1-2 0-16,2-3 0 0,-1-3 16 0,2-2 16 0,3-1 0 0,0-1 0 15,2-5-32-15,1-1 0 0,4-1 0 16,0 0 0-16,2-3-144 0,0 1-48 0,3-1 0 0,4-6 0 15,1 1-256-15,-1 10 0 0,0-1 128 0,3 1-128 0,2 4 0 0,-2-1 0 16,1 3 0-16,1 3 0 16,0-1 0-16,-3 4-144 0,2 4 144 0,0 1-128 0,-1 6 128 0,-1-1-160 15,-5 4 160-15,-2 2-160 0,0 1 160 16,-4 1-128-16,-4 1 128 0,-6 7-128 0,-2 1 128 0,2-10 0 16,-3-1 0-16,-1-1-128 0,-1-1 128 0,-3 0 0 15,-1-1 0-15,0-4 0 0,0 0 0 0,0-4 0 16,1 0 0-16,2 0 128 0,-1-4-128 0,3-1 128 15,1-2-128-15,5-5 128 0,0 1 48 0,2-5 16 16,4-1 0-16,2-9 0 0,4-2-16 0,1 7 0 16,3 0 0-16,2-2 0 0,0 3-176 0,3 0 0 15,1 1 0-15,1-2 0 0,2 2 0 0,0 4 0 16,1-1 0-16,0 6 0 0,-1-2-160 0,-1 6 160 16,-2 5 0-16,-1 0-144 0,-2 2 144 0,-3 5-160 15,-2 0 160-15,-1 6-160 0,-5 1 160 0,-2-4 0 16,-3 1 0-16,-3 2 0 0,-1 1 0 0,-2-3 0 15,-3-4 0-15,-2 1 0 0,0-1 0 0,-1-3 128 16,1-2-128-16,2 1 128 0,-1-5 112 0,2-2 16 16,2-4 16-16,-1-1 0 0,2-2 208 0,2-1 32 0,3-5 16 0,1-6 0 15,3-5-144-15,4 11-16 0,3-2-16 0,2 0 0 16,-2 1-352-16,4 3 144 0,2-2-144 16,0 1 0-16,2 5 0 0,2-1 0 0,-1 3 0 0,0 4 0 15,0 1-128-15,-1 4 128 0,-1 3 0 0,-3 1-144 16,-2 5 144-16,-2 1-192 0,-2-2 192 0,-1 3-192 15,-2 2-832 1,-1 1-160-16,-1 1-32 0,-2-1-15680 0</inkml:trace>
  <inkml:trace contextRef="#ctx0" brushRef="#br3" timeOffset="102773.09">5096 11609 3679 0,'0'0'320'0,"0"0"-320"0,0 0 0 0,0 0 0 16,9 2 2160-16,-9-2 352 0,0 0 80 0,0 0 16 0,0 0-1056 16,0 0-208-16,0 0-32 0,0 0-16 0,0 0-160 0,0 0-48 15,0 0 0-15,0 0 0 0,0 0-240 0,0 0-48 16,0 0-16-16,0 0 0 0,-8 0-208 0,2 0-32 15,-1-2-16-15,7 2 0 0,-5-5 48 0,2-2 0 16,0 2 0-16,2-2 0 0,1-3-80 0,1 0-16 16,2 0 0-16,2-3 0 0,1 3-176 0,3-3-48 15,2-2 0-15,5 2 0 0,-4 0-256 0,4-1 160 16,-1 0-160-16,3 3 128 0,1 2-128 0,0-1 0 16,-3 4 0-16,1 1 0 0,-2 1 0 0,0 2 0 15,-1 2-128-15,-1 6 128 0,-2-1 0 0,0 1 0 16,-4 5 0-16,2 5 0 0,-6 0 0 0,-3 1 0 15,-4-1 0-15,-1-4 0 0,-4 2 0 0,-1 2 0 16,-3 2 176-16,-3 0-176 0,-5 0 144 0,1-3-144 16,-7-2 128-16,4-1-128 0,-2 0 128 0,1-5-128 15,0 2 0-15,2-4 128 0,0-1-128 0,3-1 0 16,3-5 144-16,-3 1-144 0,1-1 256 0,6-1 0 16,6-3-16-16,1-3 0 0,2 1 0 0,5-1 0 15,0-1 0-15,3-3 0 0,2 3-112 0,3 1-128 0,0-3 176 0,4 3-176 16,1-3 0-16,4 5 0 0,2-1 0 0,0 3 0 15,2 0 0-15,1 0 0 0,3 5-144 16,0 1 144-16,-3 3-128 0,-1 2 128 0,-2 2-128 0,0 3 128 16,-5 3 0-16,-1 1-160 0,-2-1 160 0,-3 4 0 15,-2 1 0-15,-3 3 0 0,-4 0 0 0,-1-3 0 16,-1-2 0-16,-7 1 0 0,0-1 0 0,-4-1 0 16,-1-1 0-16,-3-2 144 0,-4 0-144 0,-1 0 128 0,0-6 32 15,-1 1 0-15,0-6 0 0,2-2 0 0,0-2 64 0,1-4 16 16,2-1 0-16,2-4 0 0,1 2-16 0,2-4 0 15,3 2 0-15,3-2 0 0,2-4-96 0,4 1 0 16,2-1-128-16,3 1 192 0,2-1-192 0,5 3 0 16,2 3 0-16,2-2 0 0,2-1 0 0,2 4 0 15,2 0-128-15,1 5 128 0,1-2-128 0,-1 5 128 16,-1 2-192-16,-1 2 192 0,-1 5-160 0,-2-2 160 16,-2 1-128-16,-4 3 128 0,0 5 0 0,-2-1 0 15,-5 2 0-15,-4 0 0 0,-3 1 0 0,-2 0 0 16,-6-3 0-16,0-3 0 0,-3 3 0 0,-2-3 144 15,-3 3-144-15,-3-2 160 0,-1-3-160 0,-1-1 0 0,0-2 144 16,0-3-144-16,0-2 128 0,3-2-128 0,1-3 160 0,1-4-160 16,1 2 176-16,3-6-176 15,3-1 192-15,2 0-192 0,1 0 208 0,5-2-64 16,1-1-16-16,5 1 0 0,1-1-128 0,3 2 0 0,3-1 0 0,9-3 0 16,2 2 0-16,-6 8 0 0,3-4 0 0,2 3 0 15,2 1-160-15,1 3 160 0,0-1 0 16,-2 3-144-16,1 3 144 0,-2 2-192 0,0 5 192 0,-4 1-192 15,-4-2 192-15,-1 7 0 0,-5-1 0 0,-4 3-128 16,-4 1 128-16,-3 1 0 0,-1-1 0 0,-5-1 0 16,-3 1 0-16,-2-1 0 0,-3 0 128 0,-2-3-128 15,-1 1 128-15,-1-1-128 0,0-4 128 0,0-2-128 16,-1-1 256-16,5-4 0 0,0-4-16 0,2 0 0 16,2-1 16-16,-3-8 16 0,4-2 0 0,8 5 0 15,2-3-32-15,3 0-16 0,2 1 0 0,3-4 0 0,1-1-224 16,4 1 0-16,1 1 0 0,4 1 0 0,0 1 0 15,2 1 0-15,2-2 0 0,0 5 0 0,0 0 0 0,0 5-128 16,1 0 128-16,-2 3 0 0,-1 1-160 0,-2 3 160 16,-2 0-128-16,0 5 128 0,-3 2 0 0,-3 3 0 15,-2 3 0-15,-4 10-128 16,-3-3-768-16,-3-2-160 0,-3 2-32 0,3-6-9808 16,-2 3-1968-16</inkml:trace>
  <inkml:trace contextRef="#ctx0" brushRef="#br3" timeOffset="112478.48">5105 12556 12031 0,'0'0'528'0,"0"0"112"0,0 0-512 0,-7 3-128 16,2 1 0-16,0-2 0 0,0 2 944 0,5-4 144 15,-5 3 48-15,5-3 0 0,-7 1-144 0,0-1-32 16,7 0 0-16,-5-1 0 0,0-2 224 0,2-1 32 16,-2-1 16-16,5 5 0 0,0 0-272 0,0 0-48 0,-1-5-16 0,2-3 0 15,1 2-400-15,1 2-96 0,1-2-16 0,1-2 0 16,2 1-112-16,0-4-16 0,1 5-16 0,2-3 0 16,3 4-48-16,-2 0 0 0,2-1 0 0,-3 2 0 15,3 3-192-15,-2 1 0 0,-1 1 128 0,-1 1-128 16,-2 2 0-16,-3 4 0 0,1-1 0 0,-3 4 0 15,-2-5 240-15,-1 4 0 0,-5-1 0 0,0 4 0 16,-1-2 128-16,-2 1 16 0,-5-2 16 0,-1 0 0 16,-2 1-80-16,-2 1-32 0,0-3 0 0,-4 0 0 0,2-4 96 15,0-1 0-15,2-1 16 0,3-3 0 16,0-2 272-16,4-2 48 0,0-1 16 0,3-3 0 0,3 2-304 0,3-4-64 16,2 1-16-16,1-3 0 0,5 5-176 0,3-3-48 15,2 2 0-15,3-2 0 0,1 2-128 0,6-2 0 16,-2 4 0-16,2-2 0 0,2 3 0 0,-1 2 0 15,1 2 0-15,0 2 0 0,-6 3-128 0,1 3 128 16,-5-1 0-16,-1 2 0 0,-3 2 0 0,-2 2-176 16,-6 1 176-16,0 1-128 0,-6 0 128 0,-2 1 0 15,-5-3 0-15,-4 1 0 0,-3-2 0 0,0-5 0 16,-2 5 0-16,0-8 0 0,1 0 208 0,-1-4-16 16,2-1-16-16,1 1 0 0,1-4 272 0,-5-8 48 15,8-3 16-15,3 2 0 0,4 1-80 0,2 2-16 16,3-3 0-16,3 2 0 0,2-1-224 0,2 5-64 15,-1-178 0-15,3 359 0 0,0-182-128 0,2 4 0 16,1-3 0-16,1 4 0 0,0 3-192 0,0 1-32 16,-1 1 0-16,0 3-12528 0,-1 4-2512 15</inkml:trace>
  <inkml:trace contextRef="#ctx0" brushRef="#br3" timeOffset="113646.46">13954 10685 14223 0,'-6'-11'304'0,"6"11"64"0,-2-9 16 0,-1 1 32 0,-1-2-416 0,2 4 0 15,-1-3 0-15,2 1 0 0,0 2 896 0,-1 0 112 16,2 6 16-16,0-6 0 0,0 6-144 0,0-8-32 16,0 1 0-16,2-2 0 0,-1 2-208 0,-1 7-64 0,0 0 0 0,0 0 0 15,6-3-192-15,2 2-64 16,-1 1 0-16,4 2 0 0,0 1-48 0,3 3-16 0,1 1 0 0,4 0 0 16,3 6-16-16,1 0-16 0,-2-2 0 0,2 6 0 15,3 3-32-15,-1 4 0 16,-2 2 0-16,-4 3 0 0,-1-2 16 0,-2 3 0 0,-3 6 0 0,-1-1 0 15,-1 1 144-15,-6 3 32 16,-1-1 0-16,-2-1 0 0,0 0-160 0,-2-1-32 0,-3-1 0 16,-1 0 0-16,-1-4 0 0,0-1 0 0,0-5 0 0,0 0 0 15,-3-2 192-15,2-1 48 0,0-3 0 0,-2-1 0 16,-1 0-128-16,2-2-32 0,-1 1 0 0,-1-5 0 16,0-2-80-16,0 2-32 0,2-4 0 0,0-1 0 15,0-3-32-15,-1-4 0 0,-1 1 0 0,3-2 0 16,-2-5 16-16,3-5 0 0,0 0 0 0,0 0 0 0,1-5 112 15,1-1 0-15,2-4 16 0,1-3 0 16,0-3 16-16,3-1 0 0,-1 0 0 0,6-3 0 0,0-1-128 0,2-1-32 16,4-1 0-16,2-3 0 0,-1-3-128 0,6 0 0 15,-2-1 0-15,0-4 0 0,3 2 0 0,2-3 0 16,1 3 0-16,2-5 0 0,-2 5 0 0,1-1 0 16,-2 8 0-16,1 3 0 0,1 0 0 0,-2 6 0 15,0 4 0-15,-2 1 0 0,-2 6 0 0,-2 3 0 16,-4 2 0-16,-2 6 128 0,-1 1-128 0,-3 2-192 15,-8 2 32-15,7 7 16 0,-3 7 144 0,-3 2-192 16,-1 3 192-16,0 3-192 0,-3 3 192 0,0 5 0 16,-1 4-144-16,-1 0 144 0,-2 2 0 0,1 0 0 15,1-3 0-15,0-3 0 0,1-1-192 0,1 1 192 16,1-8-160-16,2 1 160 16,1 1-1728-16,4-4-240 0,3-4-48 0,2-3-11696 0</inkml:trace>
  <inkml:trace contextRef="#ctx0" brushRef="#br3" timeOffset="113918.85">14914 10872 2751 0,'0'0'256'0,"0"0"-256"15,0 0 0-15,0 0 0 0,0 0 3920 0,9-1 752 16,2-3 128-16,2 1 48 0,1 1-2736 0,3-1-528 16,3 0-112-16,4-4-32 0,3 1-416 0,5 1-64 15,-2-3-32-15,3 2 0 0,1 2-288 0,1-2-64 16,-1 1-16-16,-3 2 0 0,-5 2-384 0,-2-1-176 16,-2 1 160-16,-3 2-160 15,-4 1-320-15,-4 2-176 0,-6 1-16 0,-5 5-8384 16,-4-3-1664-16</inkml:trace>
  <inkml:trace contextRef="#ctx0" brushRef="#br3" timeOffset="114049.65">15011 11121 15663 0,'0'0'1392'0,"0"0"-1120"0,0 0-272 0,0 0 0 15,0 0 1792-15,10 4 288 16,3-1 64-16,4-3 16 0,5 1-944 0,3-1-176 16,3 0-32-16,5-1-16 0,3-1-480 0,1-1-80 0,1-3-32 0,1 3 0 15,2-2-240-15,1 1-160 0,-3-1 192 0,-2 2-8672 16,-1 3-1728-16</inkml:trace>
  <inkml:trace contextRef="#ctx0" brushRef="#br3" timeOffset="114447.26">16779 10634 28735 0,'-5'-11'1280'0,"5"2"256"0,0 0-1232 0,2-2-304 16,3 4 0-16,-5 0 0 0,-6 2 192 0,-5 3-32 15,-6 4 0-15,-3 0 0 0,-6 2 96 0,-2 2 32 16,-1 3 0-16,-1 4 0 0,-3 1-288 0,1 4 160 16,0 3-160-16,1 2 128 0,2 5 64 0,-1 1 16 15,-1 5 0-15,3 0 0 0,3 3-80 0,2 1 0 16,3 1-128-16,3-1 192 0,6 0-192 0,4-4 0 15,7-6 128-15,5-3-128 0,6-5 272 0,3-4 16 16,6-5 0-16,1-1 0 0,6-6 464 0,2-3 80 16,-4-2 32-16,0-3 0 0,3-5-192 0,1 2-32 15,-1-6-16-15,4 1 0 0,0-3-240 0,-2-1-64 16,-1-2 0-16,5-9 0 0,-7 2 80 0,-5-2 16 16,-4-1 0-16,-5-4 0 0,-6-1-48 0,-3-4-16 15,-5 1 0-15,-3 1 0 0,-4 3-352 0,-2 6-160 16,-5-1 16-16,-4 5 0 15,-4 5-1840-15,-4 5-384 0,-3 2-64 0,-5 6 0 0</inkml:trace>
  <inkml:trace contextRef="#ctx0" brushRef="#br3" timeOffset="115382.91">5991 12327 11231 0,'0'0'496'0,"4"-6"96"0,-4-4-464 0,2 0-128 16,1-2 0-16,-1 2 0 0,1 0 1200 0,1-3 208 16,-1 4 64-16,0-2 0 0,2 0-240 0,0 4-32 15,-1-2-16-15,0 4 0 0,3 1-352 0,-7 4-80 16,8 0-16-16,-2 0 0 0,1 4-240 0,0 5-48 16,2 0-16-16,0 5 0 0,4 0-112 0,0 4 0 15,1 3-16-15,-2 2 0 0,1 6 16 0,-2 2 0 16,0 1 0-16,-1 2 0 0,-1 2 32 0,0-2 16 15,-3 0 0-15,-2-1 0 0,-2-3-32 0,0-5 0 16,-2 0 0-16,-2 0 0 0,0-8 192 0,-2 1 48 16,-1 0 0-16,-4 4 0 0,0-7 0 0,3-8 0 15,-6 4 0-15,2-5 0 0,-1-1-256 0,0 0-64 16,1-4 0-16,0-1 0 0,0-2-64 0,1-4 0 0,0-1-16 0,2-4 0 16,0-7 144-16,2-1 16 0,1-1 16 0,3-2 0 15,2-5-32-15,4-12-16 0,4 1 0 16,-1 14 0-16,3-7-304 0,3 2 0 0,4 2 0 0,11-16 0 15,-1 3 0-15,-7 16 0 0,0 1 0 16,2-3 0-16,1-1 0 0,0-2 0 0,-1 5 0 0,0-2 0 16,-1 3 0-16,-2 2 0 0,0-3 0 0,0 5 0 15,-3 5 0-15,0 0 0 16,-2 0 0-16,-1 3 0 0,-2 3 0 0,-2-1 0 0,-3 4 0 0,1 2-144 16,-8 3 144-16,0 0 0 0,0 0 0 0,8 6-128 15,-3 5 128-15,0 0 0 0,0-1 0 0,-3 4 0 16,2 4 0-16,-3 0 0 0,1 1 0 0,-1 2 0 15,-1 2 0-15,-1 9 144 0,-2-4-144 0,2-11 0 16,-2 0 128-16,3 0-128 0,-1-3 0 0,0 1 0 16,0 0 0-16,1 1 0 0,-3-2 0 0,2-3 0 15,-2 0-256-15,2 2-176 16,0-5-16-16,1-1-10496 0,0-7-2112 0</inkml:trace>
  <inkml:trace contextRef="#ctx0" brushRef="#br3" timeOffset="115716.33">7036 12422 17903 0,'0'0'784'0,"0"0"176"0,-7-3-768 0,7 3-192 0,0 0 0 0,0 0 0 16,0 0 1280-16,0 0 192 16,0 0 64-16,4-4 0 0,2 2-416 0,8-6-80 0,-1 3-16 0,0 1 0 15,2 2-400-15,3-1-96 16,1-1-16-16,3 2 0 0,0-2-256 0,3 1-64 0,0 1-16 0,2-2 0 15,2 0-176-15,-1 2 0 0,0 0 0 0,9 0 0 16,-8 1-240-16,-12 1-128 0,-3 0-16 0</inkml:trace>
  <inkml:trace contextRef="#ctx0" brushRef="#br3" timeOffset="115897.68">7057 12605 25791 0,'0'0'2304'0,"0"0"-1856"16,0 0-448-16,0 0 0 0,0 0 640 0,0 0 48 15,4 6 0-15,1 2 0 0,3-1-16 0,1-4 0 16,1-2 0-16,3 0 0 0,4 1 48 0,1-2 16 16,6-2 0-16,13 0 0 0,-1-5-400 0,-12 2-80 15,3 1 0-15,-1 2-16 0,-2-3-400 0,-1-3-80 16,-1 3-16-16,-3-1 0 16,-2-2-2496-16,-2 2-512 0</inkml:trace>
  <inkml:trace contextRef="#ctx0" brushRef="#br3" timeOffset="116180.39">7420 12008 17503 0,'0'0'768'0,"0"0"176"0,0 0-752 0,0 0-192 0,0 0 0 0,-6 7 0 15,1-1 1728-15,-2 3 304 0,-3 6 64 0,-6 12 16 16,0 1-736-16,3-4-144 0,-1 2-16 0,-2 5-16 16,-2 5-64-16,-1 1-16 0,-2 3 0 0,1 6 0 15,0-1-416-15,-11 23-96 0,5-5-16 0,9-25 0 0,0-1-416 16,2-2-176-16,3 0 128 0,-1-6-128 16,5-3-160-16,2-5-112 0,3-3-32 0,1-6 0 15,2-4-2320-15,0-8-480 16,12-4-96-16,4-7 0 0</inkml:trace>
  <inkml:trace contextRef="#ctx0" brushRef="#br3" timeOffset="116578.71">8477 12087 14735 0,'0'0'1312'0,"-6"-5"-1056"15,-2 1-256-15,-1 2 0 0,-2 1 768 0,-2 1 80 16,-5 1 32-16,-11 9 0 0,-1 0 160 0,-2 5 48 0,0 2 0 0,0 2 0 16,0 4 192-16,12-4 64 0,-1 5 0 15,-9 13 0-15,5-4-80 0,2 3-16 0,1-1 0 0,5 2 0 16,3-5-560-16,5-2-112 0,5 0-32 0,3-9 0 15,2-2-240-15,5-6-48 0,6-7-16 0,-2-2 0 16,3 1 464-16,3-5 112 0,4-5 16 0,5-1 0 16,1-3-272-16,2-4-48 0,5-5-16 0,13-11 0 0,-5 2-176 15,-3-2-48-15,-4 0 0 0,-6 2 0 0,-4-2-64 16,-5 2-16-16,-5-4 0 0,-5 1 0 0,-1 5 272 16,-6-3 48-16,-3 3 16 0,-3 0 0 0,-1 5-336 0,-2 5-192 15,-4 2 192-15,-3 2-192 16,-5 3-864-16,0 4-288 0,-5 2-48 0,0 7-10704 15,-1-1-2160-15</inkml:trace>
  <inkml:trace contextRef="#ctx0" brushRef="#br3" timeOffset="117366.21">5046 11494 11055 0,'0'0'480'0,"0"0"112"0,0 0-464 0,0 0-128 16,-3-7 0-16,0 4 0 0,3 3 1600 0,0 0 288 15,0 0 64-15,0 0 16 0,-4-4-1008 0,4 4-208 16,0 0-48-16,0 0 0 0,-2-7 128 0,-1 2 32 15,2 0 0-15,1-2 0 0,1 0-112 0,3 2-32 16,1-5 0-16,4-2 0 0,0 1-272 0,2-2-48 16,2 2-16-16,-3 5 0 0,3-1-160 0,1-2-32 15,1 3-16-15,0-2 0 0,-1 3-176 0,0 1 0 16,-1 3 144-16,1 0-144 0,1 1 128 0,-1 1-128 0,-2 4 128 0,-2 4-128 16,-1 0 128-16,-3 5-128 0,-2 3 160 0,-3 0-160 15,-2 2 432-15,-3 2-16 0,-4-1 0 16,-2 2 0-16,-4-2-128 0,-1-2-32 0,-3-3 0 0,-2-1 0 15,0-1 16-15,-2-4 0 0,2-2 0 0,-2-3 0 16,3 0 224-16,2-4 32 0,3-1 16 0,2-4 0 16,-1-2 32-16,3-4 0 0,1-1 0 0,3 1 0 15,1-3-176-15,2-3-16 0,3 0-16 0,3 0 0 0,0 1-192 16,2-1-48-16,3-1 0 0,1 3 0 0,1 2-128 0,3 2 0 16,1-1 0-16,1 6 0 0,2 1 0 0,-1 4 0 15,1 2-144-15,-3 4 144 0,0 3 0 0,3 8-192 16,-3 3 192-16,-6-4-160 0,-3 5 160 0,-2 2 0 15,-3-1-144-15,-3 0 144 0,-2 0-128 0,-1 0 128 16,-3 0-160-16,2-5 160 16,-2-3-736-16,-1-2-48 0,0-4-16 0,4-2-14992 0</inkml:trace>
  <inkml:trace contextRef="#ctx0" brushRef="#br3" timeOffset="117529.61">5065 12181 6447 0</inkml:trace>
  <inkml:trace contextRef="#ctx0" brushRef="#br3" timeOffset="117967.5">4966 12240 18303 0,'0'0'816'0,"0"0"160"0,0 0-784 0,0 0-192 0,-7 2 0 0,7-2 0 15,0 0 1408-15,0 0 256 0,0 0 32 0,0 0 16 16,0 0-464-16,0 0-96 0,0 0 0 0,0 0-16 0,0 0-208 0,0 0-32 16,0 0-16-16,6-6 0 0,2 0-320 15,1-2-64-15,-1 4-16 0,3-2 0 0,-1-2-256 0,1 4-48 16,2 3-16-16,3 1 0 0,-4 3-160 0,-1 4 0 15,-1 3 0-15,-1 7 0 0,-2 2 272 0,-5-2-16 16,1-2-16-16,-7 3 0 0,-1 1 16 16,-3 0 16-16,-2-1 0 0,-1-1 0 0,-3 0-48 0,0-3-16 15,0-4 0-15,0 1 0 0,1-4 176 0,-1 0 16 16,3-4 16-16,-3-4 0 0,1-6 240 0,8 1 48 16,0-3 16-16,1-1 0 0,0-5-144 0,3-1-16 15,1 0-16-15,2-8 0 0,4 3-320 0,0 1-64 16,3-2-16-16,-2 11 0 0,2-3-144 0,1 3-176 15,1 3 48-15,0 2 0 0,-2-1 128 0,4 5 0 16,-13 2 0-16,11 6 0 0,-2 4-176 0,-5 0 0 0,-3-2 0 16,-1 6 0-16,-2 0 176 0,-4 1-160 0,-1 2 160 0,-2-2-160 15,-2 0-32-15,-1-1-16 16,1-4 0-16,-1 1 0 0,1-1 208 0,1-5-176 16,1-4 176-16,0-1-160 0,1-1 160 0,3-3 0 0,4-4 0 0,-2 1 0 31,1-6-480-31,2 2-112 0,2-1-32 0,6-6 0 15,2 3-128-15,3 1-16 0,-3 0-16 0,5 4 0 0,0 0-1072 16,2 4-192-16,-1-2-64 0,1 4-11696 0</inkml:trace>
  <inkml:trace contextRef="#ctx0" brushRef="#br3" timeOffset="133042.76">26241 9297 8287 0,'0'0'736'0,"0"0"-592"0,-8-5-144 0,1 1 0 0,0 1 320 0,7 3 48 15,0 0 0-15,-5-6 0 0,5 6-48 0,-5-7-16 16,5 7 0-16,0 0 0 0,-2-7 80 0,2 7 32 15,0 0 0-15,0 0 0 0,4-10 144 0,-4 10 16 16,0 0 16-16,0 0 0 0,0 0 144 0,0 0 32 16,0 0 0-16,0 0 0 0,0 0-64 0,0 0-16 15,0 0 0-15,0 0 0 0,0 0-16 0,0 0 0 16,0 0 0-16,0 0 0 0,0 0-32 0,-8 2-16 16,8-2 0-16,0 0 0 0,0 0-160 0,0 0-16 15,0 0-16-15,0 0 0 0,0 0-48 0,0 0 0 16,0 0 0-16,-5 7 0 0,5-7 16 0,0 0 0 15,0 0 0-15,0 0 0 0,0 0 16 0,0 0 0 0,5 9 0 0,-5-9 0 16,9 9-96-16,0-5-32 0,-9-4 0 0,14 4 0 16,0-2-16-16,0-1 0 0,1-1 0 0,1 2 0 15,0-2-96-15,-2 2-32 0,4 0 0 0,-2-2 0 16,1 0-16-16,0 1 0 0,1 0 0 0,1 0 0 16,3 1 0-16,-3-2 0 0,1 1 0 0,2 1 0 15,2-2 0-15,1 2-128 0,2-2 192 0,4 0-64 16,2 0 128-16,0 0 0 0,1 0 16 0,-2 0 0 15,2-2-80-15,-1 1-32 0,-1 0 0 0,0 0 0 16,0 1-16-16,1 0 0 0,0-2 0 0,1 1 0 16,0 1-16-16,4 0-128 0,1 0 192 0,0 1-64 15,2 1-128-15,1-2 0 0,-2 0 0 0,0 0 128 16,-2 0-128-16,1 0 0 0,2 0 144 0,0 2-144 16,-2 1 128-16,3-1-128 0,0 3 160 0,2-2-160 0,3-1 144 0,0 0-144 15,-2 0 128-15,-2-1-128 0,-1 1 0 0,-1-1 128 16,1 0-128-16,-2 4 0 0,2-3 0 0,-1-1 128 15,2-1-128-15,4 1 0 0,3 2 128 0,-1-2-128 16,2-2 128-16,-4-1-128 0,-2 1 128 0,-1 1-128 16,1 0 0-16,-1 0 128 0,1 0 0 0,0 0 0 15,2 0 0-15,2 0 0 0,-1 1-128 0,0 1 160 16,1-2-160-16,-2 1 160 0,-2 0-160 0,-1 1 0 16,-1-1 0-16,0 0 0 0,0 3 0 0,4-3 128 15,3 0-128-15,-2 2 0 0,-1-3 0 0,0 1 128 16,0-1-128-16,-2 0 0 0,-3 0 0 0,1 2 128 0,3-1-128 0,1 0 0 15,0 0 144-15,2 2-144 0,1-2 160 0,1 3-160 16,-2-3 144-16,-2 1-144 0,-2-4 128 0,-1 2-128 16,1 0 0-16,-1 0 128 0,0 0-128 0,0 0 0 15,-1 0 0-15,4 0 0 0,2 0 128 0,0 0-128 16,0 0 0-16,-2 0 0 0,-2-1 0 0,1 0 0 16,1-2 0-16,-4 3 128 0,2 0-128 0,3 0 0 15,3 0 0-15,-3 0 128 0,-2 0-128 0,-1 0 0 16,-1 0 0-16,-1 3 128 0,-2-2-128 0,1 2 0 15,1-2 0-15,3 3 0 0,-3-1 128 0,2 3-128 16,2-3 0-16,-2 1 0 0,0 1 0 0,-2 0 128 16,-1-2-128-16,-1-1 0 0,-2-2 0 0,-2 2 0 15,0-2 0-15,0 0 0 0,-2 0 128 0,1 0-128 16,-1-2 0-16,2 2 0 0,0-2 0 0,0 2 0 0,-1 1 0 0,-1-1 0 16,1-1 128-16,-3 0-128 0,-3-1 0 0,0-2 0 15,-1 2 0-15,-13 2 128 16,5 0-128-16,2 1 0 0,-1 2 144 0,4 1-144 0,1-1 128 0,-1 0-128 15,1 1 128-15,21 2-128 0,-8-1 0 0,-6-4 0 16,-2-1 0-16,0 2 128 0,-2-1-128 0,1 0 0 16,-5 2 0-16,5-2 0 0,-1-1 0 0,-12 1 0 15,4 2 0-15,1-2 0 0,1 0 0 0,1 1 0 16,2-1 0-16,1 0 128 0,0-1-128 0,21 0 0 16,-8 3 0-16,-9-3 0 0,-7-1 0 0,-25 1 0 15,0 0 0-15,0 0 128 0,0 0-128 0,0 0 0 0</inkml:trace>
  <inkml:trace contextRef="#ctx0" brushRef="#br3" timeOffset="137679.85">21449 14903 1839 0,'0'0'0'0,"-4"-4"160"0,-5 1-160 0,2 1 0 0,-1-3 0 16,-1 2 0-16,-1 1 2144 0,1-1 400 0,0 3 80 0,0-1 0 15,-1 1-1360-15,1 1-288 0,-1-1-48 0,0 3-16 16,1-2 0-16,0 1 0 0,1 0 0 0,8-2 0 16,-7 4-128-16,7-4-16 0,0 0-16 0,0 0 0 15,0 0-144-15,0 0-32 0,0 0 0 0,0 0 0 16,0 0 16-16,0 0 0 0,14 2 0 0,1-1 0 16,2 1 64-16,3-2 16 0,3-2 0 0,1 1 0 15,1 0-80-15,5 1-16 0,1 0 0 0,2 0 0 16,-1 0-112-16,1 1-16 0,2 2-16 0,1-2 0 15,1 0-272-15,4 2-160 0,0 0 192 0,3 3-192 16,3-1 128-16,1 0-128 0,1 0 0 0,-1 0 0 16,-1-3 0-16,0 1 160 0,1 0-160 0,2-2 128 0,1 0 16 0,1 2 0 15,0 0 0-15,1 0 0 0,3-2 96 16,-5-1 16-16,-1-1 0 0,-1 0 0 0,1 1 64 0,-2 1 0 16,2-2 16-16,2 1 0 0,4 0-32 0,0 2-16 15,-2-2 0-15,2 3 0 0,-2-2-48 0,-1 0-16 16,-2 1 0-16,4 0 0 0,1 3-224 0,2-1 176 15,2-1-176-15,-2 0 160 0,5 1-160 0,-5 1 160 16,-3-2-160-16,2-2 160 0,1 0-160 0,3 2 128 16,3-2-128-16,1 0 128 0,0-1 0 0,-3 0 0 15,0 0 0-15,-2 2 0 0,0-4 0 0,2 2 0 16,1-1 0-16,4 1 0 0,-3 1-128 0,-1 1 160 0,-4-4-160 16,0 1 160-16,-1 0-160 0,2 0 192 15,2-1-192-15,2 1 192 0,0 1-192 0,-1-1 160 0,-2 0-160 0,-1-2 160 16,-3-2-160-16,2 1 0 0,-1-1 0 0,4 4 128 15,3-2-128-15,4 2 0 0,-2-3 0 0,-3 2 0 16,-5-2 0-16,1 1 128 0,1-1-128 0,3 1 0 16,3 0 0-16,-1 1 0 0,0-1 0 0,-2 0 0 15,-2-2 0-15,-1-1 0 0,-1 0 0 0,0 3 0 16,2 1 0-16,-1-2 128 0,4-1-128 0,-6 1 0 16,-1 1 192-16,-2-3-32 0,-2 0-16 0,2 2 0 15,0-1-144-15,3-2 0 0,-1 2 144 0,2 0-144 16,1-5 0-16,-3 5 144 0,-2-1-144 0,-1-1 0 15,1 1 128-15,0-3-128 0,0 1 0 0,1-1 0 16,1 3 0-16,0 0 0 0,-4-2 0 0,-2 3 0 0,-5-4 0 0,0 3 0 16,3 1 0-16,-2-2 0 15,-3 2 128-15,2 3-128 0,1-2 0 0,-1-1 0 0,-1-2 0 0,-2 2 0 16,-2-4 0-16,-2 3 0 0,-2 0 144 0,-1-2-144 16,0 2 0-16,1-3 144 0,1 3-16 0,3 2 0 15,-1-1 0-15,1 1 0 0,-2 0-128 0,2 1 0 16,-2 0 144-16,-2-4-144 0,0 3 0 0,-2-2 128 15,-2-5-128-15,0 4 0 0,2 4 0 0,-1-3 128 16,2 3-128-16,1 1 0 0,3 1 0 0,-2-3 0 16,1 4 0-16,-1-2 128 0,-1-3-128 0,-1 1 0 15,0 1 0-15,-3-1 0 0,1-2 0 0,0 1 0 16,2 2 0-16,1 1 128 0,4 1-128 0,0-1 0 16,2-1 0-16,-1 1 0 0,0 4 0 0,0-2 0 15,0 2 0-15,1-2 0 0,-5-2 0 0,0 0 0 0,0 0 0 0,-1-1 0 16,-1 1 0-16,-1 2 0 0,0 0 0 0,3 0 0 15,1 2 0-15,-2-2 128 0,-4-2-128 0,1 0 0 16,0 4 0-16,-1-2 0 0,-3 0 0 0,2-2 128 16,-2 1-128-16,2 1 0 0,0 1 0 0,-2-1 0 15,4-1 0-15,-2 1 0 0,0 0 0 0,1 1 0 16,4 1 0-16,-3-1 0 0,-4-2 0 0,1 1 128 16,0 0-128-16,-2 1 0 0,-2 0 0 0,0-1 0 15,-2-2 0-15,-1 2 0 0,-1 0 0 0,1 0 0 16,-1-2 0-16,1 2 0 0,-3 0 0 0,-1 2 0 15,1 0 0-15,0 0 0 0,-3-1 0 0,2 0 0 16,1 2 0-16,-1-1 0 0,1-2 0 0,-2 0 128 16,1-2-128-16,-3 2 0 0,-3 3 0 0,0-1 0 0,0-5 0 0,1 1 0 15,-2-1 0-15,-2 2 0 0,0 0 0 0,-3-2 0 16,-2 0 0-16,-7 3 0 0,0 0 0 0,0 0 0 16,0 0 0-16,8-1 0 0,-8 1 0 0,0 0 0 15,0 0 0-15,0 0 0 0,0 0 0 0,0 0 0 16,0 0 0-16,0 0 0 0,0 0 0 0,0 0 0 15,0-6 0-15,0 6 0 0,0 0 0 0,0 0 0 16,0 0 0-16,0 0 0 0,0 0 0 0,0 0 0 16,-9-3 0-16,9 3 0 0,-12-2 0 0,1 0 0 15,0 2 0-15,-1 0 0 0,1-1 0 0,1 1-128 16,-2 0 128-16,-2-1-128 0,0 1 128 0,-1 0-160 16,-2 0 160-16,1 0-160 0,-3 0 160 0,0 0-208 15,-2 0 80-15,2 0 128 0,-4 0-144 0,1 0 144 0,-3 0 0 0,1 0 0 16,-1 1-144-16,-1-1 144 0,1 0 0 0,0 3-144 15,-3 1 144-15,-3 2 0 0,-2-2 0 0,0 1-128 16,-3 1-48-16,-2-1 0 0,-2 2 0 0,-1-1 0 16,0-4-144-16,1 2-48 0,-4-1 0 0,4 2 0 15,-4 3-16-15,0-2 0 0,-2 3 0 0,-5-3 0 16,-3-1 112-16,-5 2 16 0,1-2 0 0,-3 0 0 16,0 0 112-16,2 2 144 0,1 6-208 0,-6-5 80 15,-4-3 128-15,-4 1-128 0,2-2 128 0,2 0-128 16,-1 6 128-16,2-5-128 0,1 0 128 0,-5 3-128 15,-7-3 128-15,0-1 0 0,3-2 0 0,4 3 0 16,0-1 0-16,0 0 0 0,-2 1 0 0,-3 1 0 16,-3-3 0-16,3 0 0 0,4-1 0 0,0 2-128 0,4 1 128 0,-3-3 0 15,-4 1 0-15,-2-3 0 16,1 0 0-16,4 0 0 0,2 0 0 0,-1 0 0 0,-2 0 0 0,-2-1-208 16,-4-1 80-16,2 0 128 0,1-2-240 0,3 3 80 15,3 1 16-15,-2-1 0 0,-6-2 144 0,1 1 0 16,0 0-144-16,4 1 144 0,1 1 0 0,3 1 0 15,-1 1-144-15,-4-2 144 0,-2 0 0 0,-2 0 0 16,3 0 0-16,4 0 0 0,2 1 0 0,-1 0 0 16,-3 0 0-16,-2 1 0 0,0-1 0 0,1 0 0 15,4-1 0-15,3-1 0 0,2 1 0 0,-3 0 0 16,-5 0 0-16,2 0 0 0,1-1 0 0,1-1 0 16,5 4 0-16,3-4 0 0,2 1 0 0,-5 1 0 15,-5 0 0-15,1-1 0 0,3 0 0 0,-1-2 0 16,5 0 0-16,2 2 0 0,2-1 0 0,-1 0 0 0,-3 2 0 0,-2-1 0 15,-1-1 0-15,3-1 0 0,3 2 0 0,1 1 0 16,3 1 0-16,-1 2 0 0,-1 0 0 0,-1-1 0 16,-3-4 0-16,2 2 0 0,-1-2 0 0,3 2 0 15,1 2 0-15,5 2 0 0,3-1 0 0,-2 1 0 16,0-2 0-16,-3 2 0 0,-2-2 0 0,0 2 0 16,0 0 0-16,3-1 0 0,6 0 0 0,-2 1 0 15,1 1 0-15,4-1 0 0,2-1 0 0,-2 0 0 16,-2 3 0-16,-2-4 0 0,-1 1 0 0,1-2 0 15,2 3 0-15,1 1 0 0,0 2 0 0,2 0 0 16,0-3 0-16,3 1 144 0,0-2-144 0,1 0 128 16,-1 1 48-16,0 1 0 0,0-3 0 0,1 0 0 15,-4 0-16-15,4 1 0 0,2-1 0 0,2 1 0 16,-2 1-32-16,5-2 0 0,-2 0 0 0,1 0 0 0,2-2-128 0,3 1 0 16,-2 1 0-16,0-1 0 0,-2 1 0 0,0 1 128 15,-1 1-128-15,0-2 0 0,-2 1 0 0,1-3 0 16,0 1 0-16,3 0 0 0,1 1 144 0,1 0-144 15,0-1 160-15,2 3-160 0,1-1 160 0,1-1-160 16,0 0 160-16,4 3-160 0,1-3 176 0,3 1-176 16,1-1 192-16,0 1-192 0,3-1 256 0,0 0-64 15,2-2-16-15,9 0 0 0,-8 1-176 0,8-1 0 16,0 0 144-16,0 0-144 0,0 0 0 0,0 0 0 16,0 0 0-16,0 0 0 0,0 0 0 0,15 3 0 15,5-2-128-15,4-1 128 16,8-1-2128-16,6-3-352 0</inkml:trace>
  <inkml:trace contextRef="#ctx0" brushRef="#br3" timeOffset="139785.31">22574 18741 25919 0,'0'0'1152'0,"0"0"224"0,-8-2-1104 0,8 2-272 16,0 0 0-16,0 0 0 0,0 0 256 0,0 0-16 15,13 4 0-15,0-2 0 0,-1-1 144 0,1 1 16 0,0 0 16 0,2-1 0 16,2-1 288-16,2-2 48 0,1-3 16 0,3 2 0 16,1 1 16-16,3-1 16 0,2-2 0 0,3 4 0 15,2 1-240-15,2-1-48 0,1-3-16 0,1 3 0 16,1-2-240-16,0 0-64 0,1-2 0 0,-2 2 0 16,0-1 0-16,0 0-16 0,2 0 0 0,0 3 0 15,5-2 16-15,2 2 0 0,1-2 0 0,0 2 0 16,3 1-192-16,-1 0 0 0,-1 0 0 0,2 0 0 15,-4-1 192-15,3 1-32 0,1 1-16 0,2 0 0 16,4 2-16-16,2-2 0 0,-1-2 0 0,0 1 0 16,-3 0-128-16,3 1 192 0,-1 1-192 0,5 0 192 15,2 1-192-15,6-2 192 0,2 0-192 0,0-1 192 16,-2-2-192-16,2-1 192 0,0 2-192 0,6 1 192 16,4 0-192-16,0 0 128 0,-6-1-128 0,-2-1 128 15,-3 1-128-15,1 0 0 0,4-1 0 0,3 2 0 0,3-1 0 16,-7 1 0-16,-4-1 0 0,1-2 0 0,5-2 128 0,1 3-128 15,5-1 128-15,-3 1-128 0,-1 0 128 16,-2-1-128-16,0-2 0 0,3 2 128 0,4 2-128 16,-2-2 0-16,-2 1 0 0,-2-1 0 0,-2 1 128 0,2-2-128 15,2 2 128-15,1 1-128 0,0-1 0 0,-2-1 128 16,-5 2-128-16,-2-2 0 0,2 1 0 0,1-2 0 16,0 1 0-16,-4 2 0 0,1 0 0 0,-5-2 0 15,-4 2 0-15,1 0 0 0,0-1 0 0,2 1 0 16,1 1 128-16,-1-1-128 0,0-3 0 0,-2 2 0 15,-6 0 144-15,3 1-144 0,0 0 128 0,2-1-128 16,0 1 160-16,1 0-160 0,1 0 128 0,-3-1-128 16,-2-3 0-16,-1 3 144 0,0-1-144 0,2 1 0 0,4 0 0 0,-2 0 128 15,-1-1-128-15,-2 2 0 0,1-1 0 0,-2 0 0 16,-1 1 0-16,1 0 0 0,0 1 0 0,5 0 0 16,-2-2 0-16,3 1 0 0,-1 0 128 0,-2 0-128 15,-1-1 0-15,0 1 0 0,-3 1 0 0,5 0 0 16,-1-2 0-16,-1-2 0 0,0 1 0 0,-4 1 0 15,-3-1 0-15,-1 1 0 0,0-1 0 0,1 2 0 16,0-1 0-16,4 0 128 0,0 1-128 0,1-1 0 16,-6 1 0-16,-1 1 0 0,0-1 0 0,0 1 0 15,2 0 0-15,-2-1 0 0,0-2 128 0,1 2-128 16,1 1 0-16,-1 0 0 0,2-3 0 0,-6 1 0 16,-3-2 0-16,-1 1 0 0,-4 0 0 0,0 0 0 15,-5 0 0-15,1 1 0 0,-4-2 0 0,0 3 0 16,0 0 0-16,-3-1 0 0,1 1 0 0,-5-2 0 0,1 2 0 0,-1-1 0 15,-2 0 0-15,-1 1 0 0,-2 0 0 16,0-2 0-16,-1 3 0 0,-1 0 0 0,0-1 0 0,-2 1 0 16,-2 0 0-16,0 0 0 15,-1-1 0-15,0-1 0 0,-1 1 0 0,-6 0 0 0,-2-2-192 0,2 2 192 16,-1-3-192-16,-3-1 192 0,0 1-192 0,0 1 192 16,-2 0-160-16,-1-7 160 0,0 10-128 0,-1-5 128 15,-2 2 0-15,1-1-144 0,-2-2 144 0,-1 2 0 16,0 2 0-16,-1-2-128 0,-1-1 128 0,-4-3 0 15,2 3 0-15,-1-1 0 0,-2 2 0 0,2 1 0 16,-3 2 0-16,-1 0 0 0,-1 1 0 0,-3 0 0 0,-1-1 0 16,-4 1 0-16,-2-2 0 0,-4 1 0 15,0 1 0-15,-3-2 0 0,-3 0 0 0,0 1 0 0,1 0 0 16,-2-1-128-16,-3 1 128 0,0 0 0 16,-1 0 0-16,-3-1 0 0,-6 1 0 0,-3 1 0 0,-6-1 0 15,-2 0 0-15,0-3 0 0,-3 2 0 0,-1 2 0 0,-3 0 0 16,-2 0 0-16,-5 0 0 0,-8 0 0 0,-1 0-128 15,0 0 128-15,1 0 0 0,2 2-144 0,-5 0 144 16,-6-2 0-16,2 0 0 0,0 3 0 0,2-2 0 16,0 0 0-16,1 1 0 0,-4-2 0 0,3 0 0 15,4 0 0-15,5 1 0 0,4 1 0 0,-2 1 0 16,-6-2 0-16,4 3 0 0,0-1 0 0,4 0 0 16,3 0 0-16,0 1 0 0,0-2 0 0,-4 3 0 15,-3-1 0-15,3 1 0 0,0 3 0 0,3-3 0 16,2-1 0-16,-5 0 0 0,-3 5 0 0,-2-4 0 15,0 2 0-15,3 0 0 0,2-2 0 0,0 1 0 16,-4-1 0-16,1-1 0 0,-3 1-144 0,0 3 144 0,2-3 0 16,4 1-192-16,1 0 192 0,-2-2-160 0,-4 1 160 0,2 3 0 15,2-4-144-15,3 1 144 0,2 0 0 0,0 3 0 16,-3-3 0-16,-1 0 0 0,-4 1 0 16,2-2 0-16,2 0 0 0,0 2 0 0,5 0 0 0,-4-2 0 15,-4 0 0-15,0 0 0 0,2-3 0 0,2 2 0 16,3-1 0-16,-3-1 0 0,-1 3 0 0,-4-1 0 15,-2 1 0-15,2-2 0 0,2 2 0 0,2-1 0 16,1 0 0-16,-5 4 0 0,-4-2 0 0,2 2 0 16,1 2 0-16,2-1 0 0,5 1 0 0,-4-2 0 15,-3 2 0-15,2-2 0 0,0-1 0 0,4 2 0 0,4-3 128 16,3 2-128-16,1 0 0 0,-3-2 0 0,-2 1 0 0,1-2 128 16,4-3-128-16,1 1 0 0,4 3 0 0,5-2 0 15,3 4 0-15,0-5 0 0,-3 0 0 0,0-2 0 16,-2-2 0-16,5 2 0 0,6-1 0 0,1 1 0 15,3 0 0-15,4 0 0 0,2 0 0 0,4 1 0 16,4 1 0-16,-1 0 0 0,5-1 0 16,1 2 0-16,1-2 0 0,4-1 0 0,5 3 0 0,0-6 0 31,4 2-1328-31,10 1-144 0,0 0-16 0,0 0-9504 0,0 0-1888 0</inkml:trace>
  <inkml:trace contextRef="#ctx0" brushRef="#br3" timeOffset="141331.85">26048 9488 8287 0,'0'0'368'0,"-6"-4"80"0,-2 0-448 0,8 4 0 16,0 0 0-16,0 0 0 0,0 0 2016 0,0 0 320 15,-5-7 64-15,5 7 16 0,0 0-1728 0,0 0-352 16,0 0-64-16,13-2-16 0,-1 1-96 0,3 1-32 16,3 0 0-16,1 1 0 0,2-2-128 0,4 0 0 15,1-2 0-15,0 2 0 0,1-1 208 0,1-2-32 0,0-1-16 16,2 0 0-16,1-1 144 0,1-1 16 0,1 0 16 0,2 1 0 15,3-2 176-15,2 3 48 0,2-4 0 16,2 3 0-16,5 1 128 0,-1-4 16 0,0 3 16 0,-1-3 0 16,-2 1-112-16,-1 3-32 0,2-2 0 0,2 1 0 15,2 3-224-15,2-1-48 0,3 0-16 0,3 1 0 16,1 1-112-16,-2-1-32 0,-3 0 0 0,5-2 0 16,2 2-144-16,1 2 0 0,2-2 144 0,1 2-144 15,2 0 0-15,-2 1 128 0,-3-3-128 0,2 2 0 16,-2-2 0-16,3 1 0 0,2 0 0 0,2 2 0 15,-1 0 0-15,0 0 0 0,-5 0 0 0,-2 0 0 16,-2 0 0-16,3 4 0 0,-1-1 0 0,0-1 128 0,-1 1-128 16,0-1 0-16,-1 1 0 0,0 0 0 0,-2 2 0 0,-2-2 0 15,-2 1 0-15,3 4 0 0,4-2 0 0,-2-1 128 16,-1 2-128-16,-2-2 176 0,-3 0 144 0,0 0 48 16,0 1 0-16,3 1 0 0,2 3 0 0,2-1 0 15,3 3 0-15,-1-1 0 0,3-1-80 0,-5 0-16 16,-1-5 0-16,0 0 0 0,3 4-144 0,1-3-128 15,2 4 192-15,2-3-192 0,1-5 160 0,-1 2-160 16,-2-1 128-16,1-1-128 0,1 0 192 0,4-1-32 16,1 0-16-16,-1-2 0 0,-1 1 64 0,-3 0 16 15,-4-1 0-15,0 1 0 0,0 0 112 0,2 0 32 16,2 1 0-16,0-1 0 0,0 0-16 0,-3 1 0 16,-4-1 0-16,2 1 0 0,3 1-160 0,-3-1-16 15,-1 1-16-15,1 1 0 0,-2 0-160 0,1-1 128 0,-3-2-128 0,-25-2 128 16,4 4-128-16,1-1 0 0,5 2 0 15,0-1 0-15,1 0 0 0,-4 0 128 0,-1 1-128 0,28 3 0 16,-12-3 0-16,-14-1 128 0,-8-2-128 0,-5 1 0 16,-3-1 0-16,-6 2 0 0,0-1 0 0,-4 0 0 15,-4 1 0-15,-10-2 0 0,0 0-192 0,0 0 192 32,0 0-640-32,0 0-16 0,-4 11 0 0</inkml:trace>
  <inkml:trace contextRef="#ctx0" brushRef="#br3" timeOffset="143956.97">21206 14990 14223 0,'0'0'624'0,"-9"-2"144"0,0-3-624 0,3 1-144 0,6 4 0 0,0 0 0 15,-8-3 848-15,8 3 144 0,-7-2 32 0,7 2 0 16,0 0-656-16,0 0-128 0,0 0-32 0,0 0 0 16,0 0 32-16,0 0 0 0,0 0 0 0,0 0 0 15,10-1 288-15,1-1 64 0,1 2 16 0,2 0 0 0,0-1 96 0,1 1 32 16,2-2 0-16,2-4 0 0,0 3-32 15,1-1 0-15,3 1 0 0,4-4 0 0,3-1-32 0,4 2-16 16,3-2 0-16,3 0 0 0,2-4-32 0,1 4-16 16,0-1 0-16,3 3 0 0,3-3-224 0,2 1-64 15,3-1 0-15,3 2 0 0,1 2-144 0,1-3-48 16,-2 3 0-16,0 1 0 0,-2 2-128 0,2-5 0 16,0 1 144-16,4 1-144 0,3 0 0 0,-1 0 128 15,0 1-128-15,-1-1 0 0,-5-3 160 0,4 4-32 16,1 0-128-16,5-1 192 0,1 2-32 0,3 0-16 15,2 1 0-15,-2-1 0 0,-2-1 16 0,2 0 0 0,1 3 0 16,5 0 0-16,0 0-160 0,-1-1 0 0,-1 0 0 16,0 0 128-16,-1-1-128 0,2-1 0 0,4 3 0 0,1-1 0 15,-4 2 224-15,-2-1-32 0,-4-3-16 0,2 3 0 16,2 0-16-16,3 2 0 0,3-1 0 16,-4 0 0-16,-4-1 0 0,2-1 0 0,1 1 0 0,4 1 0 15,4 0-160-15,0 0 128 0,-3 0-128 0,-1 1 128 16,0-2-128-16,3 1 0 0,5 0 0 0,-2 1 0 15,-1-1 128-15,-4-1-128 0,-3 0 0 0,1 1 128 16,1 2-128-16,1 0 0 0,2-2 0 0,-4 0 0 16,-3-2 0-16,0 2 0 0,-3 3 0 0,3-1 0 15,0 2 0-15,0-1 0 0,-3 1 128 0,-2-2-128 16,-2 1 0-16,2-2 0 0,-1 3 0 0,2 0 0 16,2 1 0-16,-4-3 0 0,-4 0 0 0,-1-2 0 15,1 1 0-15,1 1 0 0,1 2 0 0,0 1 128 0,2-1-128 0,-2-3 0 16,-5 2 0-16,1-2 0 0,1 3 0 0,3 0 0 15,5-2 0-15,-1 1 0 0,-1-1 0 0,1 1 0 16,-6-1 0-16,1-2 0 0,3 0 0 0,1-1 0 16,3 1 0-16,2-1 0 0,-1-2 0 0,-2 2 0 15,-2 0 128-15,2 0-128 0,4-2 0 0,0 2 0 16,2-2 0-16,-5 2 128 0,-6 1-128 0,2 0 0 16,1 0 0-16,4 0 0 0,0-3 0 0,0 2 0 15,-2 1 0-15,-1 0 0 0,-2-1 128 0,-1 0-128 16,-2-2 128-16,3 0-128 0,1 1 0 0,2-3 0 15,-3-1 0-15,-2 0 0 0,-1-1 0 0,-1 3 0 16,-2 1 128-16,3-2-128 0,-1-1 0 0,-2 1 0 0,-3 0 0 16,-2-4 0-16,-4 0 0 0,-2 0 0 0,0 4 0 0,-2 3 0 15,3-1 0-15,-2 0 0 0,-1 2 0 16,-3 1-176-16,-4-1 16 0,-2 0 0 0,-4 1 0 0,-1-2 0 31,-5 0-352-31,-1 2-80 0,-5 1-16 0,-2 2 0 16,-3-2-1184-16,-6 1-256 0,-2 4-32 0</inkml:trace>
  <inkml:trace contextRef="#ctx0" brushRef="#br3" timeOffset="145536.01">22437 18835 6447 0,'0'0'272'0,"0"0"80"16,0 0-352-16,0 0 0 0,-8-3 0 0,8 3 0 0,0 0 2832 0,0 0 496 0,0 0 112 0,0 0 16 16,0 0-2496-16,0 0-480 0,0 0-96 0,0 0-32 15,11 3 64-15,1 0 16 0,-2-1 0 0,3 0 0 16,-2-4 32-16,3 2 16 0,-1 0 0 0,1 0 0 0,0-1-304 0,0 0-176 15,-1 1 192-15,2 0-192 0,4-1 304 0,0-1-48 16,-1 1-16-16,0 0 0 0,1 0 64 0,0-3 16 16,1-4 0-16,4 4 0 0,2 2 16 0,2 0 16 15,2-1 0-15,4-2 0 0,2 1-48 0,1 3-16 16,3-1 0-16,4 1 0 0,-1-4-32 0,0-1-16 16,0 0 0-16,-1 3 0 0,2-4-80 0,0 2-16 15,3 1 0-15,5 2 0 0,3-1-16 0,-1-1 0 16,5 2 0-16,-1-2 0 0,-4 0-128 0,0 1 128 15,1-3-128-15,1 4 128 0,4-3-128 0,1 5 0 16,6 0 0-16,-2 0 128 0,-3-3-128 0,-1-1 0 16,-1-1 0-16,1 3 0 0,0 1 128 0,5-1-128 0,2 2 128 0,-1 0-128 15,0 0 128-15,-1 0-128 0,0-1 0 16,2 1 128-16,-1 0-128 0,4 1 160 0,4 1-160 16,-1-1 160-16,-4-4-160 0,1 2 128 0,-2-2-128 0,3 3 128 15,3 2-128-15,3-1 192 0,3 2-192 0,-6-3 192 16,-5-3-192-16,1 2 0 0,3-1 0 0,4 1 0 15,2 0 128-15,-4 1-128 0,-2 0 0 0,1-1 128 16,-3-4-128-16,2 2 0 0,0 0 0 0,4 2 0 16,1 0 0-16,-5-4 0 0,-7-5 0 0,3 3 0 15,3 0 0-15,0 3 128 0,2 1-128 0,2 0 0 16,-4-4 0-16,-1 3 0 0,-4 2 128 0,2-2-128 16,1-1 0-16,-1 1 0 0,5 0 0 0,-4 2 128 15,-1-3-128-15,-4-2 0 0,2 2 0 0,0 1 0 16,2-1 0-16,1 2 0 0,2 0 0 0,-2-1 0 15,-4-3 0-15,0-1 0 0,-1 5 0 0,1-2 0 0,3-2 0 16,-1 3 0-16,2 0 0 0,-5-4 0 0,-5 2 0 16,1 1 0-16,-1 0 0 0,7 0 0 0,0 0 0 0,2-3 0 15,0 3 0-15,-3 1 0 0,-4 0 128 0,-1-2-128 16,0 1 0-16,1 1 128 0,0-1-128 0,2-1 0 16,1 1 0-16,-2 0 0 0,-5-2 0 0,1 3 0 15,0 2 0-15,-2 1 0 0,1-3 0 0,2 0 128 16,2 1-128-16,-2 1 128 0,0-1-128 0,-2 2 128 15,-5 1-128-15,4 0 128 0,-2-1 32 0,1-2 0 16,-1 2 0-16,1 0 0 0,-4-3 80 0,-1 3 16 16,1 1 0-16,-5 0 0 0,-4 0-128 0,0 0 0 0,1-2-128 15,-3 2 192-15,0-1-64 0,3 0 0 0,0-1-128 16,0 1 192-16,-2 1-192 0,0-1 0 0,-2 0 128 0,-2 1-128 16,-3-2 0-16,-2 0 0 0,1-2 128 0,-2 1-128 15,-1 1 0-15,-2-1 0 0,-1 2 0 0,-2 0 0 16,-2-2 128-16,1 0-128 0,-1 1 0 0,-1 1 0 15,-2 0 176-15,-2 1-176 0,2 0 192 0,-4 0-192 16,-4 0 160-16,0 1-160 0,-2 0 128 0,0 3-128 16,-3-3 0-16,-9-1 0 0,9 3 128 0,1-1-128 15,-10-2 0-15,7 5 0 0,-7-5 0 0,9 7 0 16,-9-7 0-16,5 6-192 0,-5-6 64 0,4 14 128 31,-4-4-704-31,0 2-32 0,-1-3 0 0</inkml:trace>
  <inkml:trace contextRef="#ctx0" brushRef="#br0" timeOffset="193739.65">10686 8410 2751 0,'0'0'256'0,"0"0"-256"15,0 0 0-15,0 0 0 0,0 0 752 0,0 0 96 16,0 0 32-16,0 0 0 0,0 0-624 0,0 0-128 16,0 0-128-16,0 0 176 0,0 0-176 0,0 0 128 15,3 11-128-15,-3-11 128 0,0 0-128 0,0 0 0 16,0 0 0-16,-1 11 0 0,-2 0 0 0,3-11 0 15,0 0 0-15,0 0 0 0,0 0 0 0,-2 9 0 0,2-9 0 0,0 0 0 16,0 0 0-16,0 0 0 0,0 0 0 0,0 0 0 16,0 11 0-16,0-11 0 0,0 0 0 0,0 0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5T15:50:24.6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3961 2403 8287 0,'0'0'736'0,"-9"-1"-592"16,0-2-144-16,-2 1 0 0,2-2 864 0,0 0 144 16,-1 0 16-16,1 2 16 0,9 2 96 0,-9-4 16 15,0-3 0-15,9 7 0 0,-8-5-144 0,8 5-32 16,0 0 0-16,0 0 0 0,-6-3-176 0,6 3-32 0,-6-7-16 0,6 7 0 15,0 0-144-15,0 0-32 16,0 0 0-16,0 0 0 0,0 0-96 0,0 0-32 0,12-1 0 0,5 0 0 16,-1 1 16-16,2 1 0 15,1 4 0-15,3-4 0 0,-1-1-96 0,4 3-32 0,-1-1 0 0,2-2 0 16,0 2-80-16,2-2-32 16,2-2 0-16,5 2 0 0,-4-1-16 0,5 0 0 0,0 0 0 0,2-5 0 15,0 3 16-15,3-1 0 0,2 3 0 0,1-3 0 16,1-3-16-16,-1 5 0 0,-1 1 0 0,2-3 0 15,2-3-16-15,1 0-16 16,1 3 0-16,-1-1 0 0,0-1 0 0,2 2 0 0,-1 1 0 0,1 3 0 16,-1 0-176-16,1-1 160 0,0 1-160 0,-2-3 160 15,0-3-160-15,2 2 128 0,1 2-128 0,1 0 128 16,0 2-128-16,1 0 128 0,-2 0-128 0,1 0 128 16,0 0-128-16,0-1 128 0,1-3-128 0,-1-1 128 0,1 1-128 15,0 3 0-15,1 1 144 0,-1 0-144 0,-2 0 0 0,1 0 128 16,0 0-128-16,2-1 0 0,0 0 144 0,0-2-144 15,-2 2 192-15,1 1-192 0,-1 2 192 0,2 0-192 16,-2-1 192-16,1 0-192 0,1-1 160 0,-1-1-160 16,0 0 128-16,1 1-128 0,0-2 144 0,0 2-144 15,-1 2 160-15,-1-2-160 0,0 1 144 0,2-2-144 16,1-1 128-16,-1-1-128 0,0-3 176 0,-1 4-48 16,-1-1-128-16,0 1 192 0,0 2-64 0,-2 0-128 15,-2 2 176-15,0 1-176 0,1-3 176 0,-1 0-176 16,-2-1 160-16,0-1-160 0,1 1 192 0,1 1-64 15,-2 1-128-15,-1 1 192 0,1-1-192 0,-3 1 144 16,-2 2-144-16,2-4 128 0,3-2-128 0,0 0 0 0,-2 1 0 0,1 1 128 16,-2-2-128-16,2 0 160 0,-2 4-160 0,0 0 160 15,-1-2-160-15,-3-1 0 0,-1 1 0 0,1 0 0 16,3-1 0-16,-1-1 0 0,3 0 0 0,-4 2 0 16,2 0 0-16,-1 0 0 0,0 0 144 0,-2 1-144 15,2 0 0-15,1 3 128 0,-3 1-128 0,-1-1 0 16,-2-1 128-16,1-1-128 0,0-3 128 0,2 2-128 15,-1 0 0-15,-1 1 128 0,-3-1-128 0,2 0 0 16,-1-1 128-16,1 2-128 0,0 1 128 0,-1-1-128 16,1-1 128-16,-1-1-128 0,-2 0 160 0,1 0-160 15,0-1 128-15,0-2-128 0,0-2 0 0,1 1 144 0,-3 2-144 16,1 0 0-16,1-1 144 0,0-1-144 0,1 2 0 16,-1 1 128-16,-1 1-128 0,0 0 0 0,1 1 0 0,-2-1 0 15,-1 0 0-15,-1 0 128 0,1-1-128 0,2-1 0 16,-2-2 0-16,1 3 128 0,0-2-128 0,0 0 128 15,0 0-128-15,1 1 128 0,-2 1-128 0,1 1 0 16,-1 0 128-16,0 0-128 0,0 0 0 0,1 0 128 16,-2 1-128-16,1-1 0 0,-3-1 0 0,4 0 0 15,-2-2 0-15,2 2 128 0,1-3-128 0,-1 2 0 16,-1-1 0-16,1 2 0 0,0 0 0 0,0 1 0 16,0 0 0-16,-1 0 0 0,1-2 0 0,0 4 0 15,-3 3 0-15,-1-4 0 0,-1-1 0 0,1-1 0 16,1-2 0-16,-4 2 0 0,2 0 0 0,1-1 0 0,0 1 0 0,0 0 0 15,-1 1 0-15,-1 0 0 16,2 1 0-16,0-1 0 0,-1 0 0 0,0 1 128 16,-2 1-128-16,1-1 0 0,-2 0 0 0,1 2 0 15,-3-2 0-15,-1 1 128 0,0 1-128 0,-1-2 0 0,-5 1 0 0,3-1 128 16,-1 0-128-16,-1 0 128 16,-1-1-128-16,1 0 128 0,-1 0-128 0,-4 0 0 15,3 0 128-15,-4 0-128 0,-10 0 0 0,11 0 128 16,-11 0-128-16,0 0 0 0,0 0 128 0,0 0-128 0,0 0 128 0,0 0-128 15,0 0-192-15,0 0-128 0,0 0 0 16,-11 9-11808-16,-1 0-2352 16</inkml:trace>
  <inkml:trace contextRef="#ctx0" brushRef="#br1" timeOffset="8772.67">788 794 11055 0,'0'0'480'0,"0"0"112"0,0 0-464 0,-2-8-128 15,2 8 0-15,0 0 0 0,-3-5 2128 0,3 5 416 16,0 0 80-16,0 0 0 0,0 0-1088 0,0 0-208 15,0 0-48-15,0 0-16 0,0 0-400 0,-6 4-80 16,2 2-16-16,-1-1 0 0,0 3-176 0,1 2-32 16,-1 3-16-16,0 0 0 0,0 3-64 0,1 3-16 15,1 7 0-15,-1-1 0 0,-1 6-80 0,0 3-32 16,0 4 0-16,0 3 0 0,0 3-112 0,-1 1-32 16,-1 4 0-16,2-9 0 0,-2 2-80 0,-1 1 0 15,0 5-128-15,1-2 192 0,0 1-192 0,1 0 128 16,0-5-128-16,1 11 0 0,-4-8 160 0,2-3-160 15,2-9 160-15,3-5-160 0,-1-2 128 0,1-3-128 16,0-2 0-16,2-5 0 0,2-1-160 0,0-6-128 16,2 0-32-16,-4-9 0 15,10-1-2048-15,-4-4-400 0,3-2-96 0</inkml:trace>
  <inkml:trace contextRef="#ctx0" brushRef="#br1" timeOffset="9491.54">1098 444 7359 0,'-5'-16'320'0,"1"7"80"0,-1-4-400 0,0 4 0 16,-1-3 0-16,-2 1 0 0,-1 2 2688 0,-2-1 464 15,2 3 96-15,-1 2 16 0,-2-3-1760 0,0 3-352 16,-5-1-64-16,-1-3 0 0,-1 4-192 0,-1-2-48 16,-2 5 0-16,-1-2 0 0,1 0-256 0,-1 1-48 15,0 1-16-15,0 2 0 0,-1 0-160 0,0 4-48 16,-2-2 0-16,2 6 0 0,1 3-128 0,-2 3-16 16,-1 2-16-16,2 3 0 0,0 2-32 0,1 8 0 15,0 2 0-15,4 3 0 0,0 4-128 0,-1 1 160 16,-3 1-160-16,0 1 160 0,0-2-32 0,2-1 0 15,-1-1 0-15,0 7 0 16,2 3 0-16,2 8-128 0,-2 5 192 0,2 1-64 0,3 3-128 0,1-4 0 16,1-1 0-16,2 1 0 0,-1 1 0 0,3 5 0 0,2 4 0 0,-1-5 0 15,3-7 0-15,1-4 128 0,0-5-128 0,2-25 0 16,-1 6 128-16,2 0-128 0,1 4 0 0,0 5 128 16,1 3 96-16,2-3 16 15,1 2 0-15,1-2 0 0,1-2-112 0,9 25 0 16,2-11-128-16,3-12 192 0,3-4-64 0,2-7-128 15,3-2 176-15,-5-9-176 0,7 1 192 0,-2-3-64 0,2-2 0 0,2-2-128 16,-2-1 224-16,5-3-64 0,0-4-16 0,-3 0 0 16,4-2 48-16,0-1 0 15,5-1 0-15,4-2 0 0,0-2 48 0,1-1 16 0,1-4 0 0,36-9 0 16,-17 0 16-16,-9 1 16 0,-7 0 0 0,-5-1 0 0,1-1-32 0,-3 1 0 16,-1-5 0-16,-1 1 0 0,0 0-48 0,-3-5-16 15,0 0 0-15,-2-6 0 0,-3-3-16 0,-2-4-16 16,-1 2 0-16,-2-3 0 0,-2-5-32 0,-2 3-128 15,-2-1 192-15,-2 1-64 0,-2-3 0 0,-3-5-128 16,-1-4 192-16,-2-2-64 0,-6-6 16 0,1 1 0 16,-4-5 0-16,-3 4 0 0,-3-1-16 0,-1-1-128 15,-4-6 192-15,2 6-64 0,-4 3 96 0,-1 4 16 16,-4 9 0-16,-1 2 0 0,-3 12 64 0,-2 4 16 16,0 6 0-16,-5 6 0 0,-6 5-32 0,-3 3 0 15,-5 6 0-15,-3 4 0 0,-5 2-160 0,-3 3-128 0,-2 2 192 16,1 7-192-16,1 1 0 0,5 2 0 15,-1 1-240-15,2 1 80 16,1-1-1504-16,2 1-288 0,3-1-64 0</inkml:trace>
  <inkml:trace contextRef="#ctx0" brushRef="#br1" timeOffset="11340.53">24568 1009 8287 0,'3'-11'736'0,"-2"3"-592"16,2-4-144-16,-1 2 0 0,1-5 1600 0,1 2 304 16,-2 4 48-16,2-1 16 0,1 2-624 0,0-1-112 15,-5 9-16-15,6-3-16 0,-6 3-224 0,8-6-32 16,-8 6-16-16,10-3 0 0,-1 3-224 0,1 3-32 16,-10-3-16-16,14 7 0 0,2 2-224 0,-1 3-48 15,1 5-16-15,1 2 0 0,-3 4-80 0,4 4-16 16,-4-1 0-16,1 5 0 0,-2 2-16 0,-1 5 0 15,0 0 0-15,0 4 0 0,1 0-64 0,0 0 0 16,-3 2-16-16,-4-3 0 0,-1 0-32 0,-2-1 0 16,-2-4 0-16,1-5 0 0,-2-2 176 0,1-4 48 15,-1 3 0-15,-1-5 0 0,-5 0 64 0,3 1 16 16,-5-4 0-16,-1-2 0 0,-1 1-144 0,1-1-32 16,1-1 0-16,1-2 0 0,-3 0-128 0,2-5-16 0,0-1-128 0,1-4 192 15,2 2 0-15,5-7 0 0,0 0 0 0,-11 1 0 16,11-1 32-16,-8-9 0 0,0-1 0 0,3-2 0 15,0-3 80-15,2-4 16 16,1-3 0-16,2-4 0 0,2-1-320 0,2-2 160 16,1-4-160-16,2 0 128 0,1-4-128 0,4-1 0 15,1 0 0-15,1-2 0 0,1 0 0 0,0 0 0 16,4-1 0-16,-1 2 0 0,0-3-128 0,2 1 128 0,2 2 0 0,-1-2 0 16,2-1 0-16,0 2 0 0,-1 2 0 0,2 1 0 15,1-1 0-15,-1 5 0 0,-1 1 0 0,0 5 0 0,-1 0-144 0,-2 3 144 16,-2 1 0-16,-2 4 0 0,0 2 0 0,-4 3-128 15,-1 1 128-15,-1 0 0 0,-3 4 0 0,0 2 0 16,-1 2 0-16,-6 5 0 0,0 0-176 0,0 0 176 16,5 12-160-16,0 5 160 0,-1 3-192 0,0 4 192 15,-2 5-208-15,0 1 80 0,-1 1 128 0,-1 3 0 16,0 0 0-16,-1-2 0 0,-1-6 0 0,1 4 0 16,0-6 0-16,1 0 0 0,0-5 0 0,1-5 0 15,3-1 0-15,-2-2 128 0,-2-11-272 0,6 6-48 16,-6-6-16-16,8 2-10320 15,0-6-2064-15</inkml:trace>
  <inkml:trace contextRef="#ctx0" brushRef="#br1" timeOffset="11741.89">25665 439 20271 0,'0'0'1792'0,"2"-2"-1424"0,0-3-368 0,2-4 0 16,2 2 256-16,2-2 0 0,1 2-16 0,1-3 0 15,0 2 656-15,8-9 144 0,0 1 32 0,0 3 0 0,-1 4-128 16,-4 6-32-16,0-4 0 0,1 3 0 0,-2 3-336 0,1 1-64 15,-1 1 0-15,-4 4-16 0,-1 6-496 0,-3-1 0 16,-3 4 0-16,-2 1 0 0,-3 5 128 0,-3 6-128 16,-1-2 176-16,-4 5-176 0,-1-2 224 0,-1 2-64 15,-2-1-16-15,-16 22 0 0,5-14 48 0,6-6 16 16,4-10 0-16,7-1 0 0,1-2 112 0,5-6 32 16,4-11 0-16,4 9 0 0,1 0-80 0,5-3-16 15,3-2 0-15,4-1 0 0,1-3-64 0,2-2-32 16,0 2 0-16,-3-1 0 0,2-2-160 0,2 2 0 15,5 0 0-15,-3 0 128 16,1 1-1920-16,-1 0-400 0,3-2-80 0</inkml:trace>
  <inkml:trace contextRef="#ctx0" brushRef="#br1" timeOffset="12063.58">26002 1301 21823 0,'0'0'960'0,"0"0"208"0,0 0-928 0,0 0-240 15,0 0 0-15,14 1 0 0,0 3 1216 0,3-3 192 16,2 1 32-16,5-2 16 0,5 0-288 0,3 1-48 16,3-4-16-16,0 0 0 0,0-1-240 0,1 0-48 15,-2 1-16-15,-10 1 0 0,3 1-448 0,0-1-96 16,-2 0 0-16,-1 2-16 0,-1 2-240 0,-1 0-256 16,-3-1 48-16,-1 1 16 15,-2 0-2816-15,0 0-544 0</inkml:trace>
  <inkml:trace contextRef="#ctx0" brushRef="#br1" timeOffset="12575.44">27186 601 20207 0,'0'0'896'0,"0"0"192"0,0 0-880 0,0 0-208 0,0 0 0 0,0 12 0 16,-2 2 656-16,0 5 96 0,0-1 16 0,0 1 0 16,1 2-48-16,-2 0 0 0,1 3 0 0,2 3 0 15,-2-3-144-15,1 3-16 0,0-3-16 0,1 4 0 16,0-3-240-16,1 0-48 0,0-4-16 0,3-3 0 15,1-5-112-15,2-1 0 0,-1 1-128 0,4-7 192 0,3 0 64 16,2-1 16-16,0-5 0 0,3-3 0 0,0-2-16 0,2-1 0 16,2-3 0-16,-2 0 0 0,-2 0-96 15,0 0-32-15,0-5 0 0,-1 0 0 0,0 1-288 0,-6 1-64 16,2-1-16-16,2-2 0 0,-1-3-16 0,2 0-16 16,-1 0 0-16,-1 0 0 0,-2 1 272 0,1 0-128 15,-1 4 128-15,-1-1 0 0,-3 3 0 0,-1 3 0 16,-2 5 0-16,-5 3 0 0,0 0 272 0,0 0 16 15,0 0 0-15,-1 11 0 0,-4 6 160 0,-1 3 16 16,-2 4 16-16,-1 1 0 0,0 7-80 0,-2 0-16 16,-3 1 0-16,-7 17 0 0,2-2 0 0,2 0 0 15,-2-1 0-15,2 2 0 0,1-1-128 0,0-4-48 0,2 2 0 0,2-5 0 16,0-2-208-16,2-2 0 16,4-4 0-16,2-2 0 15,4-7-1712-15,2-4-336 0,2-6-64 0,3-1-11552 0</inkml:trace>
  <inkml:trace contextRef="#ctx0" brushRef="#br1" timeOffset="13175.92">28051 954 9215 0,'-13'1'816'0,"13"-1"-656"0,-10 5-160 0,10-5 0 0,0 0 1168 0,-7 7 208 15,7-7 32-15,0 0 16 0,-4 10-272 0,4-10-64 16,0 0-16-16,7 9 0 0,4-5 80 0,1-3 0 16,2-4 16-16,4-1 0 0,2-3 0 0,2-2 0 15,1-4 0-15,4-3 0 0,2-1-464 0,0-1-80 16,-1 2-32-16,-2-1 0 0,-1 0-240 0,-2-3-48 15,-3-1-16-15,-2 2 0 0,-3 0-160 0,0 0-128 16,-4-2 192-16,-2-2-192 0,-4 1 208 0,-3 1-64 16,-1 1-16-16,-1 3 0 0,-1 3 64 0,0 8 0 15,1 6 0-15,0 0 0 0,-8 5-192 0,-1 10 0 0,0 6 0 16,-3 4 0-16,-2 6 0 0,0 4 0 0,-1 5 144 16,-1 5-144-16,-4 1 0 0,-4 8 0 15,-2 4 0-15,1 0 0 0,0 1 128 0,3-6-128 0,2-4 160 0,3-10-160 16,3-2 144-16,5-7-144 0,2-4 128 0,4-6-128 15,2-5 240-15,3-3-48 0,3-5 0 0,4-3 0 16,4-6 160-16,2-3 32 0,2-3 0 0,3-5 0 16,0-2-240-16,5-3-144 0,0-2 192 15,-1 0-192-15,0-1 0 0,-2 0 0 0,-2-2-160 0,-1 5 160 16,-1 5-224-16,-1 2 80 0,-3 1 16 0,0 6 0 16,-3 3 128-16,-1 3-208 0,-1 6 80 0,-3 1 128 15,0 3-192-15,-4 2 192 0,1 0-160 0,-3 4 160 16,-2 0-144-16,0 2 144 0,-2-1-128 0,-1 0 128 15,-1-1 0-15,0 0 0 0,1-4 0 0,2 2 0 16,0 0 0-16,2-1 0 0,2 0 0 0,2-2 0 0,2-3 0 16,1 2 0-16,0-6 0 0,7 2 128 0,0-3-128 0,1-2 0 15,0 0 0-15,4 0 128 0,-2-3-336 0,2 0-64 16,0-3-16-16,-1 0-9312 16,1 0-1856-16</inkml:trace>
  <inkml:trace contextRef="#ctx0" brushRef="#br1" timeOffset="13743.49">28726 1245 20559 0,'0'0'896'0,"0"0"208"0,0 0-880 0,0 0-224 16,0 0 0-16,8-4 0 0,3-1 560 0,-1-1 64 15,2-3 16-15,2-3 0 0,4 4-144 0,-1-4-32 0,1 1 0 0,0 1 0 16,-1-2 16-16,-2 4 0 16,-1 0 0-16,0 2 0 0,-2 4-288 0,0 1-48 15,-12 1-16-15,9 5 0 0,-3 6-128 0,-2 1 192 0,-2 3-192 0,0 4 192 16,-2 1-192-16,-3 3 192 0,1 0-192 0,-6-1 192 16,-1 1 192-16,-1-2 32 0,-1-2 16 0,-2-2 0 15,0-5 288-15,2 0 64 0,-1 1 16 0,3-6 0 16,3 0-80-16,6-7-16 0,0 0 0 0,0 0 0 15,0 0-288-15,0 0-64 0,13-6-16 0,-1 0 0 16,4-5-112-16,3-2-32 0,-1-1 0 0,1-1 0 16,-2-2-192-16,1 1 0 0,0-2 0 0,-4 6 0 0,1 5 0 0,2-5 0 15,-1 3 0-15,0-1 0 0,-1 5 0 0,0 3 0 16,-1 0 0-16,-3 5-160 0,0-1 160 0,-2 6-192 16,-3 4 192-16,-2 2-192 0,-1-2 192 0,-3 4-128 15,-3 0 128-15,-2 2-128 0,-2 1 128 0,0-1 0 16,-1-2 0-16,0-1 0 0,1-2 0 0,-1-5 0 15,2 3 0-15,1-6 0 0,5-5 128 0,0 0 16 16,0 0 0-16,0 0 0 0,3-5 160 0,3-5 16 16,5-3 16-16,0-1 0 0,2-2-144 0,2-1-16 15,3 0-16-15,3-1 0 0,-1 1-160 0,3 3 0 16,0 4 0-16,0 0 0 0,-1 2 0 0,0 1 0 16,-3 3 0-16,-1 3 0 0,0 2 0 0,-2 6 0 15,-1 2 0-15,1 7 0 0,-6 0 0 0,0 3-144 16,-2-1 144-16,-1 5 0 0,-4 2 0 0,-1-1 0 0,0 2 0 0,0 7 0 31,-2-3-1376-31,1-7-224 0,1-4-32 0,0-5-13440 0</inkml:trace>
  <inkml:trace contextRef="#ctx0" brushRef="#br1" timeOffset="14297.28">30433 831 21183 0,'0'0'1888'0,"0"0"-1504"15,0 0-384-15,0 0 0 16,0 0-304-16,0 0-128 0,0 0-16 0,0 0-16 0,0 0 1152 0,-1 9 224 0,-4-1 48 0,-1 1 16 15,-2 0 48-15,-5 0 0 0,-2 3 0 0,-3 2 0 16,-1 0-256-16,-3-2-32 16,1 1-16-16,-2 1 0 0,-2 0-32 0,-1-1-16 0,1-1 0 0,-2 2 0 15,-2-3-48-15,2 0-16 0,-1 2 0 0,3-4 0 16,-1 1-128-16,2-1-32 0,3 1 0 16,0-3 0-16,2 1-192 0,5-2-64 0,4-1 0 0,4 3 0 15,6-8-32-15,0 0-16 0,1 8 0 0,4 2 0 16,6-1-16-16,5 1 0 0,3-4 0 0,1 5 0 15,3-3 16-15,2 4 0 0,3 1 0 0,5-2 0 16,3 0-144-16,3 2 160 0,0-4-160 0,-1 4 160 16,0-1-160-16,0 0 0 0,-2-1 0 0,-3-4 128 15,-4 2-128-15,-11-6 128 0,2 2-128 0,7 1 128 16,-6-6-560-16,-2-2-112 0,-3-2-32 0,-4 1-10432 16,0-1-2112-16</inkml:trace>
  <inkml:trace contextRef="#ctx0" brushRef="#br1" timeOffset="14738.56">31382 705 19007 0,'0'0'832'0,"0"-5"192"0,-3-5-832 0,-1 3-192 16,0-3 0-16,1 6 0 0,-5 2 1216 0,0 2 192 16,1 2 32-16,-4 1 16 0,0 3-272 0,-2 3-48 15,-1 4-16-15,-1-2 0 0,-1 4-224 0,-1 3-32 0,-1 5-16 0,2 4 0 16,-2-1-224-16,3 5-48 16,1 2-16-16,1 4 0 0,2 2-336 0,3 3-64 15,0 0-16-15,4-1 0 0,3 2-144 0,5-5 0 16,2-3 0-16,5-7 128 0,1-2 128 0,4-3 0 0,3-3 16 0,2-3 0 15,3-2 176-15,3-5 16 0,2-1 16 0,4-4 0 16,3-3 96-16,1-6 0 0,1-3 16 16,1-4 0-16,-4-3 48 0,0-2 0 0,0-4 0 0,-5-2 0 15,-1-3-96-15,-2-4-16 0,-3-1 0 0,-4-5 0 16,-3-3 96-16,-3-4 16 0,-4-5 0 0,-5 1 0 0,-3-1-208 16,-5 8-48-16,-5 2 0 0,-3 4 0 15,-6 5-192-15,-3 4-32 0,-4 5-16 0,-5 5 0 0,-7 4-144 0,-6 1 0 16,-4 4-192-16,-1 0 192 15,-5 0-1824-15,4 3-240 0,2 2-48 0</inkml:trace>
  <inkml:trace contextRef="#ctx0" brushRef="#br1" timeOffset="16647.43">23044 2678 12431 0,'0'0'544'16,"-7"-4"128"-16,-2 1-544 0,0-1-128 0,2-2 0 0,7 6 0 0,-5-9 1280 0,3-2 208 15,1 1 48-15,3-3 16 0,3-1-560 0,3 1-112 16,2 0-32-16,3-2 0 0,1-4-400 0,3 3-96 15,4-2-16-15,2 1 0 0,1-1-112 0,0 4-32 16,-1 2 0-16,1 2 0 0,-1 2 64 0,0 5 0 16,-2 5 0-16,1 5 0 0,0 5-112 0,-2 4-16 15,-2 10 0-15,-3-1 0 0,-5 3-128 0,-2 4 0 16,-4 0 0-16,-6 3 128 0,-4 5 48 0,-4-2 0 16,-4 0 0-16,-1 0 0 0,-1-2 80 0,-1 0 0 15,-4 0 16-15,0-2 0 0,-2-3-16 0,1-2 0 16,0-2 0-16,1-4 0 0,1-3 240 0,-1-2 32 0,2-3 16 0,4-1 0 15,2-6 80-15,4-1 16 0,9-7 0 0,0 0 0 16,0 0-208-16,0 0-48 0,0 0 0 0,0 0 0 16,0 0-112-16,17 0-16 0,1 2-16 15,4-2 0-15,4 0-240 0,4 0 0 0,3-2 128 0,4 2-128 16,1 0 0-16,4 0 0 0,4 0 0 16,1-1 0-16,1-2 0 0,-3 2 0 0,-6 0 0 0,-2 1 0 31,-5-3-448-31,-3 0-176 0,-5-1-32 0</inkml:trace>
  <inkml:trace contextRef="#ctx0" brushRef="#br1" timeOffset="17425.56">24679 2690 4607 0,'0'0'192'0,"0"0"64"0,0 0-256 0,0 0 0 0,2-11 0 0,0 2 0 15,-4-1 3136-15,2 10 592 0,0 0 112 0,-6-7 32 16,-2 4-2080-16,0-3-400 0,-1 5-96 0,-2 2-16 16,0 5-224-16,-3-1-48 0,-5 5-16 0,0 3 0 15,1 6-416-15,-2 1-64 0,-4 2-32 0,2 0 0 16,3 8-160-16,1-2-16 0,3 3-16 0,3 2 0 15,4 2-48-15,4-5-16 0,2 0 0 0,5-3 0 16,3-4-224-16,6 0 0 0,2-2 0 16,4-4 0-16,2-1 0 0,5-4 0 0,3-4 0 0,4 0 0 15,2-5-368 1,3-1-112-16,-1-4-32 0,-2-3-8144 0,-2-5-1648 0</inkml:trace>
  <inkml:trace contextRef="#ctx0" brushRef="#br1" timeOffset="17740.49">25088 2735 15663 0,'-9'-10'1392'0,"4"4"-1120"15,-5 1-272-15,2 3 0 0,-3 1 1664 0,1 3 288 16,0 2 48-16,-3 4 16 0,-2 0-832 0,-2 3-160 0,1 1-48 0,-1-1 0 16,-1 1-208-16,6 2-64 0,0-2 0 0,3 0 0 15,2 2-336-15,4-3-80 0,4-1-16 0,-1-10 0 16,7 7-80-16,7 0-32 15,2-6 0-15,5 0 0 0,3-3 80 0,4-2 16 0,2-5 0 0,2 1 0 16,1-3-32-16,-2 1 0 16,-5 0 0-16,-2-4 0 0,-2 1 48 0,-3-1 16 15,-4-1 0-15,-3-2 0 0,-5 1 64 0,-2 0 16 16,-3 4 0-16,-4 0 0 0,-5-2 112 0,-3-1 32 0,-2 2 0 16,-3 2 0-16,-4-2-288 0,-3 3-48 0,-2 1-16 0,0 4 0 15,-1-1-320-15,2 2-64 0,2 4-16 0,5 2 0 16,2 2-1680-1,2 1-352-15,12-5-64 0</inkml:trace>
  <inkml:trace contextRef="#ctx0" brushRef="#br1" timeOffset="18165.49">25588 2488 16575 0,'-5'10'1472'0,"-3"3"-1168"16,-2 1-304-16,0 3 0 0,-3 3 928 0,0-1 128 15,-1 0 32-15,-1 1 0 0,-1 1 160 0,2-2 32 16,0-1 16-16,1-3 0 0,0 0-80 0,5-2 0 16,-2-4-16-16,4 0 0 0,0-3-304 0,6-6-64 15,0 0-16-15,0 0 0 0,0 0-320 0,7-6-64 16,2-7-16-16,3 0 0 0,2-2-128 0,2 1-32 16,2-3 0-16,1 2 0 0,0-3-64 0,3 1-32 15,1-1 0-15,1 0 0 0,0 0-160 0,0 3 0 16,-2 2 0-16,-2 6 0 0,-1-2 0 0,-1 6 0 15,-2 4 0-15,-3 7 0 0,-3 0 0 0,-1 6 0 16,-1 3 0-16,-4 1 0 0,-4 0-128 0,0 0 128 16,-4 0 0-16,-1 1 0 0,-2 0 0 0,0-1 0 15,-1-3 0-15,2-5 0 0,1-2 0 0,5-8 0 0,0 0 128 0,0 0-128 16,0 0 160-16,0 0-160 0,11-9 192 0,0-2-192 16,2-2 272-16,1-3-48 0,0 1-16 15,0 1 0-15,0 0-208 0,1 0 128 0,1 0-128 0,0 3 0 16,1-1 0-16,-3 7 0 0,-3-1 0 15,2 3 0-15,-1 1 0 0,1 4 0 0,0 6 0 0,0-1 0 16,-2 5 0-16,-1-1-128 0,-1 2 128 0,-1 2 0 16,-2 2 0-16,-2 1 0 0,0-2 0 0,-2 1 0 15,0-2-320-15,-1 0 64 0,0 0 0 0,-1-1-10384 16,1 0-2080-16</inkml:trace>
  <inkml:trace contextRef="#ctx0" brushRef="#br1" timeOffset="18709.2">26799 2366 19231 0,'-10'6'848'0,"4"3"176"0,-5-1-816 0,1 6-208 0,-2 4 0 16,-1 6 0-16,-1 5 1184 0,0 4 192 0,-1 2 32 0,1 0 16 15,0-1-352-15,2 2-80 0,1 2-16 0,-1-4 0 16,2-6-272-16,-1 2-64 0,3-4-16 0,0-1 0 15,3-6-272-15,0-7-48 0,0-2-16 0,5-10 0 16,0 0 304-16,0 0 64 0,0 0 16 0,7-6 0 16,3-7-96-16,1-4-32 0,2-2 0 0,1-4 0 15,0-5-288-15,1 2-64 0,2-2-16 0,-1 2 0 16,-1-4-176-16,2 1 0 0,-1 0 0 0,1-2 0 0,2 1 0 16,0 7 0-16,0 3 0 0,-1 3 0 0,-1 7-256 0,-2 5 80 15,-1 5 16-15,-2 6 0 0,-1 8 32 0,-4 3 0 16,0 1 0-16,-4 3 0 0,-1 6 128 0,-4-4-128 15,0 0 128-15,-4 2-128 0,-5-2 128 0,0 4 0 16,-3-3 0-16,-1-1 0 0,-3-3 0 0,0-1 0 16,0-4 0-16,0-2 0 0,2-8-272 0,2-1-80 15,1-2-16-15,3-5 0 16,4-5-2416-16,2-6-480 0</inkml:trace>
  <inkml:trace contextRef="#ctx0" brushRef="#br1" timeOffset="18871.62">27554 1957 20271 0,'0'0'1792'0,"0"0"-1424"16,0 0-368-16,-4 9 0 0,-2 2 1120 0,-3 4 160 0,-5-1 16 0,-1 5 16 16,-3 2-64-16,0 3-16 0,-5 3 0 0,2-1 0 15,-1 5-272-15,-1 3-48 0,-2 3-16 0,1-1 0 16,1 2-368-16,0 2-80 0,1 2 0 0,2-1-16 15,2 4-432-15,4-2-224 0,4-5 32 0,4-5 0 16,3-8-2192 0,3-2-432-16,4-5-96 0</inkml:trace>
  <inkml:trace contextRef="#ctx0" brushRef="#br1" timeOffset="19196.24">27482 2529 16575 0,'0'0'736'0,"6"9"160"0,-1 1-720 0,3 1-176 16,2-2 0-16,0 0 0 0,-1-4 1344 0,2-2 256 15,0-1 32-15,3 0 16 0,1-4-832 0,0 0-176 16,0-1-16-16,-1-3-16 0,-1-3-288 0,0 1-48 16,-2-2-16-16,-2-1 0 0,-1 2 80 0,-4-4 16 15,1 2 0-15,-3-1 0 0,-3 1 256 0,-3 3 48 16,-4 4 16-16,0 1 0 0,-3 6-96 0,-3 4 0 0,-3 5-16 0,-1 1 0 15,-1 1-192-15,0 3-48 0,1 2 0 0,0 1 0 16,-1 3-64-16,3-1-32 16,4-1 0-16,2 3 0 0,4 2-224 0,4-5 128 0,2 0-128 0,5-2 0 15,4-1 0-15,4-1 0 0,1 2 0 16,4-2 0-16,1-2-272 0,4-1-48 0,2-5-16 0,3 1 0 31,0-3-2128-31,3-2-416 0,4-5-96 0</inkml:trace>
  <inkml:trace contextRef="#ctx0" brushRef="#br1" timeOffset="19379.64">28078 2422 11055 0,'0'0'976'0,"-3"8"-784"0,2-1-192 0,-1 1 0 0,-2 5 1840 0,0 6 320 16,3 0 64-16,-1-3 16 0,2 2-704 0,0 13-128 15,0-5-16-15,3-4-16 0,1 1-496 0,1-2-112 16,1 4 0-16,2 1-16 0,1-4-432 0,1 1-96 15,0 2-16-15,0-3 0 0,2-3-208 0,-1-1-240 16,0-1 48-16,1-4 16 16,-1-4-768-16,3 0-144 0,-1-4-48 0</inkml:trace>
  <inkml:trace contextRef="#ctx0" brushRef="#br1" timeOffset="19566.07">28365 2394 11967 0,'-18'20'528'0,"9"-6"112"0,-1 11-512 0,-4 3-128 16,-2 7 0-16,-3 7 0 0,-5 0 3200 0,-1 2 592 0,-4 5 128 0,-10 18 32 15,2-5-2288-15,1-3-448 16,2-6-80-16,3-6-32 0,5-3-720 0,4-8-128 16,4-6-48-16,4-2 0 15,3-8-1040-15,6-2-192 0,1-3-64 0</inkml:trace>
  <inkml:trace contextRef="#ctx0" brushRef="#br1" timeOffset="20143.41">29430 2339 21183 0,'0'0'1888'0,"0"0"-1504"16,0 0-384-16,-9 7 0 0,2-5 0 0,-2 3-208 0,0 6 16 0,0-3 16 15,2 5 688-15,-4 1 128 0,0 1 16 0,-3 6 16 16,-3 3 96-16,2 6 0 0,-3 0 16 0,1 3 0 15,0-3-48-15,2 2-16 0,0-2 0 0,2-2 0 16,0 0-368-16,2-5-80 0,2-4-16 0,-1-2 0 16,1-3 32-16,2-5 0 0,1-3 0 0,6-6 0 15,0 0 368-15,0 0 80 0,0 0 16 0,0 0 0 16,3-9 112-16,3-3 32 0,3-6 0 0,3-1 0 16,2-3-400-16,3 2-80 0,1-3-16 0,2-1 0 0,4 2-400 15,0 3 0-15,-1 1 128 0,0 0-128 0,0 1 0 16,-1 3 0-16,-1 3 0 0,1 0 0 0,-3 1 0 0,1 5 0 15,-4 2 0-15,-1 2 0 0,-2 2-320 16,-1 2 48-16,1 1 16 0,0 1 0 16,-2-2-2496-16,-1 0-512 0</inkml:trace>
  <inkml:trace contextRef="#ctx0" brushRef="#br1" timeOffset="20459.54">30040 2418 18431 0,'0'0'1632'0,"0"0"-1312"16,0 0-320-16,0 0 0 0,0 0 1696 0,-10 7 272 15,0 3 48-15,-1 0 16 0,-2 3-1024 0,-1 3-208 16,-1-1-32-16,-2 3-16 0,-1 0-96 0,2 1-16 16,-1 1 0-16,0-1 0 0,1-2-64 0,2 1-32 15,3-4 0-15,3-2 0 0,4 1-304 0,6-1-64 16,3-6-16-16,5 3 0 0,3-3-32 0,1-1 0 15,1-3 0-15,3-4 0 0,1 0 80 0,2-2 16 0,2-2 0 16,-1-5 0-16,-3 1 144 0,0 0 16 0,0-3 16 16,-1 1 0-16,-2-1-80 0,-4-1 0 0,-2-1-16 0,-2 2 0 15,-2 3 16-15,-2-3 16 0,-5 0 0 0,-3 3 0 16,-3-2-64-16,-3 0-16 0,-2 2 0 0,-2 0 0 16,-3 2-256-16,0 4 0 0,1-1 0 0,1 3 0 15,-1-1-512-15,4 3-64 16,2 0-16-16,10 0 0 0,0 0-2224 15,0 0-448-15,0 0-96 0</inkml:trace>
  <inkml:trace contextRef="#ctx0" brushRef="#br1" timeOffset="20767.43">30471 2403 18719 0,'0'0'832'0,"0"0"160"0,0 0-800 0,0 0-192 15,-7 5 0-15,7-5 0 0,-10 8 1136 0,-1-3 176 16,0-1 32-16,0 2 16 0,-1 2-432 0,-1-1-96 15,-3 3 0-15,-1 4-16 0,2-1-96 0,-1 2-16 16,2 1 0-16,2 0 0 0,3 2-128 0,2-2-16 16,0-3-16-16,5-1 0 0,0 0-128 0,5 0-32 15,-3-12 0-15,10 7 0 0,2 2-96 0,0-4-32 16,2-3 0-16,0 0 0 0,4-2 128 0,0 0 32 16,-2-2 0-16,0-3 0 0,-1-2 80 0,-1 1 16 15,-3-6 0-15,0 3 0 0,-4-3-80 0,-2 0-16 16,-2 2 0-16,-2-3 0 0,0-1-144 0,-2 4-16 15,-3-4-16-15,-2 2 0 0,-2 1-240 0,-1 0 176 0,0 2-176 16,-1-1 160-16,-1 5-160 0,1 0-224 0,-2 1 48 0,3 1 16 31,-1 2-1648-31,10 1-336 0,0 0-64 0,0 0-12800 0</inkml:trace>
  <inkml:trace contextRef="#ctx0" brushRef="#br1" timeOffset="21032.99">30987 1962 22111 0,'0'0'1968'16,"0"0"-1584"-16,0 0-384 0,0 0 0 0,0 0 1008 0,0 0 112 16,-7 4 32-16,-2 5 0 0,-1 2-144 0,-3 3-32 15,-3 5 0-15,-2 3 0 0,1-1-48 0,-2 2-16 16,0 6 0-16,1-1 0 0,1 3-352 0,0 2-80 15,2 3-16-15,1-1 0 0,0 2-304 0,1 0-160 16,2 2 160-16,2-2-160 0,0-3 0 0,4-1 0 16,0-2 0-16,1-4 0 15,0-3-336-15,4-4-112 0,-1-2-32 0,1-1 0 16,0-7-1760-16,1-184-368 0,-1 357-64 0</inkml:trace>
  <inkml:trace contextRef="#ctx0" brushRef="#br1" timeOffset="21196.99">30591 2383 27807 0,'0'0'1232'0,"0"0"256"0,14 1-1184 0,1-1-304 0,3 0 0 0,-4 0 0 15,2 0 352-15,7 0 16 0,1-1 0 0,3-2 0 16,2-1 80-16,2 2 32 0,2-1 0 0,-1 1 0 16,-1-1-336-16,0-2-144 0,-2-1 128 0,-2 1-128 15,-4 1-1936-15,1-3-480 0,-4 2-80 16</inkml:trace>
  <inkml:trace contextRef="#ctx0" brushRef="#br1" timeOffset="21529.41">31444 2206 19919 0,'0'0'880'0,"0"0"192"0,0 0-864 0,-5-1-208 15,-4-1 0-15,1 4 0 0,-1-1 1296 0,0 3 224 16,2 0 32-16,-2 2 16 0,0-1-320 0,0 0-64 15,0 4-16-15,2-3 0 0,0 5-336 0,2-1-64 16,3 1 0-16,0-1-16 0,5 0-192 0,2 4-48 16,1-2 0-16,4 2 0 0,3 0 80 0,2 1 16 15,3-1 0-15,1 0 0 0,0 1-16 0,-1 3 0 16,1 1 0-16,-1 2 0 0,-1-1-128 0,-3 0-16 16,-2-1-16-16,-2 0 0 0,-2 0 144 0,-3-1 16 15,-4 0 16-15,-2-1 0 0,-4-2 112 0,-4 0 32 0,-2-1 0 0,-5 1 0 16,-1 1-112-16,-6 0-32 15,-5 1 0-15,-3-2 0 0,-3-5-320 0,0 0-64 16,-2 0-16-16,-1 0 0 0,0 3-208 0,2-3 144 16,-1 1-144-16,3-4 128 0,3 2-320 0,2-4-64 0,2-1 0 15,5 2-16 1,4-3-2352-16,2-1-448 0,5 1-112 0</inkml:trace>
  <inkml:trace contextRef="#ctx0" brushRef="#br1" timeOffset="37495.06">20362 4709 2751 0,'0'0'256'0,"0"0"-256"0,0 0 0 0,0 0 0 0,-4-8 1696 16,4 8 288-16,-6-5 64 0,6 5 16 0,-6-5-848 0,6 5-192 16,-8-3-16-16,8 3-16 0,0 0-352 0,0 0-64 15,-8 3 0-15,8-3-16 0,-6 5-160 0,6-5-16 16,-5 11-16-16,1-2 0 0,3 1 16 0,1-1 16 15,2 3 0-15,5-1 0 0,0-4 112 0,5 0 32 16,3 2 0-16,-2-2 0 0,1 0-32 0,2-3-16 16,3 0 0-16,3 0 0 0,2 1-112 0,2-4 0 15,-1-1-16-15,2-1 0 0,-1-1-32 0,2-1 0 16,4 1 0-16,-1-2 0 0,-1-1-64 0,-1-2-16 16,-2 2 0-16,1 0 0 0,-3-3 64 0,1 0 16 15,-3 2 0-15,-4 0 0 0,-3 2-144 0,-2 1-16 16,-2-1-16-16,-3 1 0 0,-9 3-160 0,0 0 192 15,0 0-192-15,0 0 192 0,0 0-192 0,-4 9 0 0,-4-1-160 0,-7 5-12176 16</inkml:trace>
  <inkml:trace contextRef="#ctx0" brushRef="#br1" timeOffset="38360.12">25336 4627 3679 0,'0'0'320'0,"0"0"-320"16,0 0 0-16,-9 5 0 0,9-5 2368 0,-9 6 416 15,0 0 80-15,3 3 16 0,0-3-1600 0,1 4-320 16,-1-1-64-16,3 3-16 0,3-12-128 0,-2 11-32 15,5-1 0-15,3 0 0 0,4-3 240 0,1-3 32 16,3-1 16-16,3 2 0 0,6-1-144 0,4-2-32 16,1-1 0-16,4-1 0 0,0 0-208 0,6-1-48 15,0-1-16-15,-3-2 0 0,-2-1-144 0,0 0-32 16,1 0 0-16,-4-2 0 0,-3-1-64 0,1-1 0 16,0 0-16-16,-5 3 0 0,-2-3-160 0,1 3-16 15,1-3-128-15,-4 2 192 0,-3-2-192 0,-1 3 0 16,-1 2 0-16,3 0 0 15,-4 3-2448-15,-2 2-496 0,2 3-80 0,-13-4-7824 0</inkml:trace>
  <inkml:trace contextRef="#ctx0" brushRef="#br1" timeOffset="42279.93">27736 5494 5519 0,'0'0'496'0,"0"0"-496"0,0 0 0 0,0 0 0 0,0 0 1296 0,6-4 176 16,1-2 16-16,-2 1 16 0,-5 5-656 0,0 0-128 16,0 0-16-16,6-4-16 0,-1-2-32 0,-5 6 0 15,0 0 0-15,0 0 0 0,5-5-112 0,-5 5-32 16,0 0 0-16,0 0 0 0,0 0 176 0,0 0 16 16,0 0 16-16,-7 1 0 0,-4 2-208 0,-1 3-64 15,-2-2 0-15,-1 2 0 0,-2 3 0 0,-2-1 0 16,-3 3 0-16,-8 6 0 0,-1 0-112 0,2 1-16 15,0-3-16-15,2-1 0 0,2 2 160 0,1 0 48 16,-2-1 0-16,6 2 0 0,-2-3-80 0,2-3-16 16,0 2 0-16,0 0 0 0,1-4-224 0,4 2-32 15,4 4-16-15,1-4 0 0,1-3-144 0,4-1 0 16,5-7 144-16,0 11-144 0,3-1 160 0,6-1-32 16,1-5-128-16,6 5 192 0,1-4 80 0,4 1 16 0,0 1 0 15,2-3 0-15,0-2-112 0,3-2-32 0,-1 0 0 0,2 4 0 16,-1 0-144-16,1 1 0 15,0-3 0-15,-1 1 0 0,1 2 0 0,0 1 0 0,-2-1 0 0,1-1 0 16,-2 0 0-16,-3-1 0 0,-3 3 0 0,0-3 0 16,-4 0-1200-1,-1 1-320-15,-2 1-64 0,-1-3-10400 0</inkml:trace>
  <inkml:trace contextRef="#ctx0" brushRef="#br1" timeOffset="42546.83">27466 5724 14735 0,'0'0'1312'0,"0"0"-1056"16,0 0-256-16,0 0 0 0,0 0 736 0,0 0 96 15,0 0 0-15,0 0 16 0,0 0-208 0,8-7-32 0,2 3-16 0,3 1 0 16,1 3 112-16,4 0 0 0,2-2 16 0,4 2 0 15,2-2 32-15,4 2 0 0,10 0 0 0,0 0 0 16,2 0-112-16,1 0-32 0,1-1 0 0,0-3 0 16,-2 1-160-16,1-2-16 0,2 1-16 0,1-1 0 15,-1 0-208-15,1 1-32 0,-1 1-16 0,-2-1 0 16,-3 1-160-16,1 0 0 0,-4-1 0 0,-5 2-8736 16,-7-2-1744-16</inkml:trace>
  <inkml:trace contextRef="#ctx0" brushRef="#br1" timeOffset="43447.35">29321 5330 12095 0,'0'0'528'0,"0"0"112"0,-6-6-512 0,6 6-128 0,-8-6 0 0,-1 3 0 16,-2 0 816-16,-1 2 128 0,-3 1 16 0,-2 0 16 15,-2-2-272-15,-1 4-48 0,-2 1-16 0,0 1 0 16,-3 1-48-16,3 4-16 0,-1-2 0 0,-1 3 0 16,-2-2 64-16,3 3 0 0,3 0 0 0,2 0 0 15,0 0-16-15,4-2 0 0,0 2 0 0,3-4 0 16,1 2-192-16,3-1-48 0,2 3 0 0,3-2 0 16,2-9-192-16,0 0-64 0,4 13 0 0,2-1 0 15,2-4 80-15,0 3 16 0,4-4 0 0,-2 3 0 16,3-1 96-16,1 4 0 0,0-2 16 0,0 0 0 15,-2 0-176-15,1-2-32 0,-1 3-128 0,-4-2 192 16,0 3-192-16,-3 1 0 0,-2-1 128 0,-6-3-128 16,-1 3 0-16,-2-2 128 0,-2-2-128 0,-2 2 0 15,-1-2 192-15,-3 2-64 0,2-4-128 0,0 2 192 16,-1-5-192-16,0 0 176 0,1-3-176 0,0-2 160 0,1-2-160 0,0-1 0 16,3-3 0-16,1-1 0 15,3-3-2432-15,2 0-432 0</inkml:trace>
  <inkml:trace contextRef="#ctx0" brushRef="#br1" timeOffset="43711.1">29508 5371 8287 0,'0'0'736'0,"0"0"-592"0,0 0-144 0,0 0 0 16,-6 13 2112-16,0-1 384 0,3 4 64 0,0 0 32 16,-2 2-1440-16,1 1-272 0,0 0-64 0,2 0-16 15,-1 1-192-15,-3 3-32 0,1 0-16 0,0 3 0 16,0 0-176-16,-2-3-48 0,4-1 0 0,-1-2 0 16,0-6-160-16,0 0-48 0,2-1 0 0,0-4 0 15,2-9-128-15,0 0 0 0,0 0 144 0,0 0-144 31,0 0-1632-31,0 0-400 0</inkml:trace>
  <inkml:trace contextRef="#ctx0" brushRef="#br1" timeOffset="44255.87">29652 5371 16287 0,'0'0'720'15,"-4"11"160"-15,0 0-704 0,-1 3-176 0,0 3 0 0,-2 0 0 0,1-2 848 0,-2 2 144 16,5 3 32-16,-4-2 0 0,-3 0-256 0,0-1-32 16,0 2-16-16,0-2 0 0,-1-6-32 0,4 1-16 15,0-2 0-15,7-10 0 0,0 0-80 0,0 0-16 16,0 0 0-16,0 0 0 0,0 0 64 0,0 0 16 16,13-4 0-16,1-3 0 0,1-5-336 0,1-3-64 15,-2-4 0-15,1-2-16 0,1 2-112 0,2 0 0 16,1-1-128-16,2 0 192 0,-1-6-192 0,2 3 0 0,-2 3 0 0,1 3 0 15,1 5 0-15,-2 4 0 0,-3 3 0 16,-3 1 0-16,-1 4 0 0,-3 5 0 0,-1 0 0 0,-3 8 0 16,-2 0 0-16,-3 5 0 0,-3 2 0 0,-4 0 0 15,0-1-128-15,-3 2 128 0,-2-4 0 0,-1 1 0 16,-2 0 0-16,-1-1 0 0,0-1 0 0,2-3 0 16,0-4 0-16,2-2 0 0,1 0 0 0,3-3 144 15,7-4-144-15,0 0 0 0,0 0 0 0,0 0 0 16,4-12 144-16,1 2-144 0,6-4 160 0,0-3-160 15,2 1 0-15,1 1 0 0,0 1 0 0,1 2 0 16,0 1 0-16,0 3 0 0,-1-2 0 0,0 5-160 16,4 4 160-16,-1 1 0 0,-1 1-144 0,-2 3 144 15,-1 1 0-15,-2 4-176 0,-2 0 176 0,-2 1-128 16,-2 2 128-16,-1-3 0 0,-2 4-144 0,-1 0 144 0,-2-4 0 16,0 3 0-16,0-3 0 0,1-9 0 15,-3 12 0-15,3-12 0 0,-5 11 0 0,5-11 0 0,0 0 0 0,0 0 0 16,0 0 0-16,0 0 0 0,0 0 0 0,0 0 0 15,0 0-160-15,0 0 160 16,0 0-704-16,0 0-64 0,9-5 0 0,0 0 0 16,-2-1-560-16,1-3-112 0,-2 1-32 0</inkml:trace>
  <inkml:trace contextRef="#ctx0" brushRef="#br1" timeOffset="44915.14">30395 5254 11967 0,'0'0'1072'0,"0"0"-864"0,0 0-208 0,0 0 0 0,1 11 1120 0,-2 2 176 15,0 0 48-15,-2 3 0 0,1 0-256 0,-2-1-32 16,-2 1-16-16,-1 5 0 0,-2 4-48 0,0-1-16 16,-2-1 0-16,0 5 0 0,-3-2-48 0,-2 3-16 15,1-2 0-15,-1 0 0 0,-1-1-304 0,1-1-64 16,-1-3-16-16,3-3 0 0,1-2-208 0,2-2-64 15,1-5 0-15,2 0 0 0,2-1 64 0,6-9 0 16,0 0 0-16,0 0 0 0,0 0 128 0,0 0 16 16,5-9 16-16,2-5 0 0,5-4-96 0,2-1-32 0,1-1 0 0,3-2 0 15,0-3-224-15,1-1-128 0,1-4 128 0,2 3-128 16,-1-2 0-16,1 2 0 0,-2-1 0 0,-2 8 0 16,-3 1 0-16,-2 2 0 0,2 3 0 0,-2 6 0 15,-2-3 0-15,0 8 0 0,-11 3 0 0,0 0 0 16,8 3 0-16,-2 8-160 0,-4-1 160 0,-3 4 0 15,-2-3-208-15,-2 1 64 0,-4 0 16 0,-1 1 0 16,-1-2-112-16,-2 2-16 0,-1 0 0 0,0-5 0 16,0-2-80-16,1 0-32 0,2-3 0 0,1-1 0 15,2-2-224 1,8 0-48-16,0 0-16 0,-5-5-12704 0</inkml:trace>
  <inkml:trace contextRef="#ctx0" brushRef="#br1" timeOffset="45173.11">30957 4912 18431 0,'0'0'816'0,"0"0"160"0,0 0-784 0,-9 5-192 15,1 2 0-15,1 1 0 0,-1 4 1344 0,-1 3 208 16,-2 2 48-16,-1 0 16 0,0 2-736 0,-1 2-160 15,0 0-16-15,3 4-16 0,1-1-368 0,2 0-64 16,0 1 0-16,5-1-16 0,2 3-240 0,0-3 0 0,0 2 128 16,2-1-128-16,1-2 0 0,-1 0 0 0,2 0 0 15,-3-2 0-15,2-3 0 0,-1-3-208 0,1-3 16 0,1-1 0 32,1-2-1712-32,-5-9-336 0</inkml:trace>
  <inkml:trace contextRef="#ctx0" brushRef="#br1" timeOffset="45705.1">31631 4871 15487 0,'1'-15'688'0,"-1"8"144"0,0-4-672 0,0 11-160 0,-3-10 0 0,1-1 0 16,-1-1 1088-16,1 2 192 0,-5-3 48 0,2 6 0 15,-1-1-288-15,6 8-48 0,-11-4-16 0,-2 4 0 16,3 0-144-16,-4 3-48 0,-3 3 0 0,-1 6 0 15,1 5-176-15,-4 3-32 0,0-1-16 0,-2 5 0 16,-1 0-160-16,-1 8-16 0,3-1-16 0,-3 9 0 16,4 2-48-16,0 4-16 0,5-1 0 0,1 4 0 15,2-4-160-15,4 1-16 0,1-1-128 0,6-3 192 16,-1-4-192-16,3-1 0 0,2-2 0 0,1-2 0 16,1-7 0-16,1-1 0 0,2-6-144 0,-1-2 144 15,0-6-656-15,1 1-48 0,-7-12 0 16,0 0-8096-16,0 0-1632 0</inkml:trace>
  <inkml:trace contextRef="#ctx0" brushRef="#br1" timeOffset="45873.48">31164 5337 7359 0,'0'0'656'0,"0"0"-528"0,0 0-128 0,0 0 0 0,0 0 2928 0,15 2 544 15,-1 2 112-15,4-3 32 0,4-1-2528 0,2-1-512 16,1-2-112-16,5 2-16 0,4 1-160 0,-1 0-32 15,-1-1-16-15,0-2 0 0,-1 1-240 0,-1-5-288 16,-2 0 64-16,-3 0-9744 0</inkml:trace>
  <inkml:trace contextRef="#ctx0" brushRef="#br1" timeOffset="46033.12">31697 5217 13823 0,'0'0'608'0,"-2"10"128"0,1 4-592 0,0-1-144 0,1 2 0 0,2 0 0 15,1 1 1520-15,1 0 272 0,1 0 48 0,-1-1 16 16,1 3-1088-16,0 1-224 0,-1 0-32 0,1-1-16 16,0-3-336-16,3-1-160 0,-5 2 160 0,4-2-160 15,0 0 0-15,0-2-288 0,0-2 32 0</inkml:trace>
  <inkml:trace contextRef="#ctx0" brushRef="#br1" timeOffset="46256.8">32008 5223 9215 0,'0'0'816'0,"-9"11"-656"0,-2 1-160 0,-1 6 0 0,0 4 2304 0,-4 6 416 0,0-3 96 0,-1 7 0 0,1 0-1552 0,1 2-320 16,-3 2-64-16,4 2-16 0,-1 1 32 0,-1-1 0 15,1 0 0-15,2 1 0 0,2-3-544 0,1 3-96 16,0-8-32-16,2 0 0 0,-1-6-224 0,4-2 0 15,2-5-192-15,1-5 192 16,-2-3-1056-16,4-10-96 0</inkml:trace>
  <inkml:trace contextRef="#ctx0" brushRef="#br1" timeOffset="46752.19">31102 5232 8287 0,'0'0'368'0,"0"0"80"0,0 0-448 0,0 0 0 15,-9-1 0-15,9 1 0 0,0 0 624 0,0 0 32 16,-6-4 16-16,6 4 0 0,0 0 224 0,0 0 32 0,0 0 16 0,0 0 0 16,0 0 112-16,0 0 32 15,0 0 0-15,0 0 0 0,2 10-128 0,-2-10-32 0,5 12 0 0,0-1 0 16,-3-3-416-16,0 3-64 0,1-3-32 0,-1 5 0 15,1-4-272-15,-1 1-144 0,0 1 160 0,0-4-160 16,-2-7 0-16,0 0-160 0,3 10 0 0,-3-10-9968 16</inkml:trace>
  <inkml:trace contextRef="#ctx0" brushRef="#br1" timeOffset="47717.9">30248 6141 6447 0,'0'0'272'0,"0"0"80"0,0 0-352 0,0 0 0 0,-9 1 0 0,9-1 0 16,0 0 3456-16,-7 9 640 0,2-1 112 0,2 2 16 15,3-10-2992-15,-3 14-592 0,3 1-128 0,0-1-32 16,3 2-208-16,0-1-32 0,0 3-16 0,2 1 0 16,-1 0-80-16,3 0-16 0,1-3 0 0,0 0 0 15,-1-6-128-15,1 0 128 0,-2-5-128 0,-6-5 128 16,8 6 192-16,-8-6 48 0,8 7 0 0,2-6 0 15,-1-5 304-15,-1-2 64 0,1-3 16 0,0-4 0 16,-1 1-96-16,0-2-16 0,-2-4 0 0,0 0 0 0,-1-1-336 0,-1-3-80 16,-1 1-16-16,-2 0 0 0,3 1-208 15,0 0 144-15,-3 1-144 0,1 2 128 0,1 3-128 0,1 1 0 16,-2 5 0-16,2-4 0 16,1 4-1536-16,-5 8-224 0,0 0-48 0</inkml:trace>
  <inkml:trace contextRef="#ctx0" brushRef="#br1" timeOffset="47871.9">30703 6085 24879 0,'-9'3'2208'0,"1"2"-1760"16,2 4-448-16,0 1 0 0,-2 4 608 0,2 2 32 0,-1 2 16 15,1 1 0-15,-1-1-272 0,2 0-48 0,0-3-16 0,3 2 0 16,-1-2-320-16,3-1 0 0,0 0 0 0,3-3 128 15,1 0-304-15,-4-11-48 0,0 0-16 0,7 8 0 32,1 0-1888-32,-8-8-384 0</inkml:trace>
  <inkml:trace contextRef="#ctx0" brushRef="#br1" timeOffset="48221.53">31145 6056 23439 0,'0'0'1024'0,"0"0"240"0,-4-8-1008 0,4 8-256 0,-5-10 0 0,5 10 0 16,-9-6 960-16,9 6 160 0,-10-3 32 0,1 2 0 0,0 1-672 0,-2 3-128 16,1 0-32-16,1 4 0 0,-1 2-48 0,-1 0-16 15,3 5 0-15,-3 1 0 0,1 0 64 0,4-1 16 16,1 0 0-16,2 0 0 0,2-1-96 0,2-1-32 15,2-1 0-15,-3-11 0 0,7 10-208 0,2-5 144 16,2-1-144-16,-3-3 128 0,5-2 32 0,0-4 0 16,1-3 0-16,2-2 0 0,-3 0 96 0,2 1 32 15,1-3 0-15,-2 5 0 0,-3-1-80 0,-2 3-16 16,-9 5 0-16,0 0 0 0,0 0-192 0,11 0 144 16,-11 0-144-16,8 11 128 0,-4 0-128 0,0 1 0 15,-1 2 0-15,1-1 0 0,1-2 128 0,0 2 0 16,2-4 0-16,-1 0 0 15,-6-9-576-15,12 4-128 0,-12-4-32 0,12 0-14272 0</inkml:trace>
  <inkml:trace contextRef="#ctx0" brushRef="#br1" timeOffset="48850.77">30196 6868 11055 0,'0'0'976'0,"0"0"-784"0,0 0-192 0,0 0 0 16,0 0 1568-16,0 0 272 0,0 0 48 0,0 0 16 16,0 0-720-16,0 0-144 0,5 9-16 0,-3 3-16 15,-2-2 0-15,-1 6 0 0,-2 5 0 0,2 3 0 16,0-1-208-16,0 5-32 0,-3 1-16 0,0 1 0 0,1 0-336 0,0-5-64 16,-1 0-16-16,-1 1 0 0,0-3-192 0,-2-2-144 15,1 1 192-15,1-8-192 0,1 0 0 0,0-1 0 16,4-13 0-16,0 0 0 15,0 0-1424-15,0 0-400 0,0 0-80 0</inkml:trace>
  <inkml:trace contextRef="#ctx0" brushRef="#br1" timeOffset="49219.25">30564 6934 11055 0,'0'0'976'0,"0"0"-784"0,0 0-192 0,0 0 0 16,0 0 1168-16,0 0 192 0,0 0 48 0,0 0 0 16,0 0-336-16,0 0-64 0,-9 4-16 0,9-4 0 15,-10 7-48-15,0-1-16 0,0 3 0 0,0 2 0 16,-2 4-224-16,1 2-32 0,-1 0-16 0,1-2 0 16,-1 0-144-16,4-2-48 0,1-2 0 0,1 2 0 15,3-4-144-15,3-9-48 0,3 11 0 0,-3-11 0 16,6 13-144-16,-6-13-128 0,12 5 192 0,0-2-192 15,1-5 272-15,0 0-48 0,-2-1-16 0,2-2 0 16,-2-3 16-16,1 2 0 0,-2-5 0 0,-1 3 0 16,-2-1-96-16,0 4-128 0,-7 5 176 0,0 0-176 15,0 0 128-15,0 0-128 0,0 0 0 0,0 0 0 16,0 0 0-16,0 0 0 0,10 12 0 0,-4-2 0 0,1 2 0 16,-1-3 0-16,0 1 0 0,3-2 0 15,1 0-320-15,1-4-80 0,-1-2-16 0,0 1 0 16,-10-3-1888-16,14-2-368 0</inkml:trace>
  <inkml:trace contextRef="#ctx0" brushRef="#br1" timeOffset="49465.13">31068 6501 21423 0,'0'0'944'0,"0"0"208"0,0 0-928 0,0 0-224 0,-7 9 0 0,3 0 0 16,-1 3 880-16,0 4 128 0,-1 1 16 0,-2 5 16 15,-1-3-176-15,2 7-32 0,0 2-16 0,1 1 0 16,1-4-368-16,0 4-64 0,1-1 0 0,1 3-16 16,2-2-240-16,0-3-128 0,0-2 128 0,1 2-128 15,1-4 0-15,0 1 0 0,0 0 0 0,-1-4-128 31,0-3-1744-31,0-4-352 0,0-1-64 0</inkml:trace>
  <inkml:trace contextRef="#ctx0" brushRef="#br1" timeOffset="49638.48">30938 6825 20271 0,'0'0'896'0,"0"0"192"0,0 0-880 0,10 1-208 0,3 3 0 0,2-1 0 0,3-1 304 0,0-1 16 16,-1 3 0-16,1-2 0 0,-1-2-320 0,1 0 0 16,-1-2-128-16,-1 0-6192 15,-4-2-1232-15</inkml:trace>
  <inkml:trace contextRef="#ctx0" brushRef="#br1" timeOffset="49919.48">31181 6786 12895 0,'0'0'1152'0,"0"0"-928"16,5 10-224-16,-5-10 0 0,0 0 1040 0,9 6 176 0,2-1 16 16,-1 0 16-16,4-5-464 0,2 0-80 0,-1-3-32 0,0-1 0 15,3-1 16-15,0-6 0 0,-3 4 0 0,0-3 0 16,0 3-272-16,-2-2-48 0,-1 3-16 0,-5 0 0 16,-2-4-176-16,-5 10-48 0,2-8 0 0,-2 8 0 15,-7-10 144-15,-2 6 32 0,-2 1 0 0,-3 3 0 16,-3 3 80-16,1-1 0 0,-2 1 16 0,1 6 0 15,1 0-48-15,2 3-16 0,1-3 0 0,3 2 0 16,1-1-112-16,4-1-32 0,3 2 0 0,0-1 0 16,2 2-192-16,4-1 128 0,-4-11-128 0,9 10 0 15,2 2 0-15,2-7 0 0,1-1 0 0,1 1 0 16,3-1-1792 0,0-2-256-16,1-2-64 0</inkml:trace>
  <inkml:trace contextRef="#ctx0" brushRef="#br1" timeOffset="50189.29">31650 6676 18831 0,'-8'14'832'0,"3"-5"176"0,-1 4-816 0,-1 1-192 16,2 1 0-16,0-1 0 0,0 3 880 0,0 0 128 16,-1 1 16-16,2 0 16 0,0-3-224 0,0-1-48 15,2-5-16-15,0 0 0 0,2-9-240 0,0 0-64 16,0 0 0-16,0 0 0 0,0 0 64 0,9 0 16 15,1-2 0-15,1-9 0 0,-1-3 80 0,4-1 16 16,-2-3 0-16,2-2 0 0,0 0-128 0,2-3-32 0,-1 0 0 0,3 0 0 16,-4 4-48-16,1 1-16 15,0 0 0-15,0 6 0 0,2-2-224 0,0 1-48 0,-2 5-128 0,0-1 192 16,0 3-192-16,-1 4 0 0,0 0 0 0,-1 1 0 31,-2 0-1504-31,0-2-352 0,-11 3-64 0</inkml:trace>
  <inkml:trace contextRef="#ctx0" brushRef="#br1" timeOffset="50835.84">30810 7539 17903 0,'0'0'784'0,"0"0"176"0,0 0-768 16,0 0-192-16,0 0 0 0,0 0 0 0,0 0 768 0,0 0 96 0,-7-5 32 0,1 1 0 16,-2-1-48-16,-1 3 0 0,-1-1 0 0,-3 3 0 15,2 4-224-15,-3 4-48 0,-3-1-16 0,5 5 0 16,-2-3-112-16,-3 2 0 0,-1 4-16 0,1 2 0 16,0 1-112-16,2-3-32 0,2-2 0 0,3-1 0 15,4 4-32-15,1-1-16 0,1-4 0 0,2 1 0 0,2-12-240 16,6 12 176-16,-1-3-176 0,4 0 160 0,1-4-32 0,5 2-128 15,4 0 192-15,0-2-64 0,-1 1 32 16,1 1 0-16,0-3 0 0,3 6 0 0,-3-1-160 0,-4 2 0 16,-4-3 144-16,-3 1-144 0,-8-9 128 0,3 9-128 15,-3-9 128-15,-7 11-128 0,-2-3 240 0,-3 2-32 16,-5-2 0-16,-1 2 0 0,-1-2-48 0,-2-1-16 16,-6-2 0-16,0-2 0 0,2 1-144 0,1-3-192 15,1-2 32-15,2 1 16 16,2 0-656-16,3 0-128 0,3-3-32 0,5-2-12336 0</inkml:trace>
  <inkml:trace contextRef="#ctx0" brushRef="#br1" timeOffset="51102.3">31144 7253 22799 0,'0'0'1008'0,"0"0"208"0,0 0-960 0,0 0-256 0,-5 13 0 0,1 1 0 16,-1 4 736-16,1 2 96 0,0 2 32 0,0 5 0 15,1-1-48-15,-2 6-16 0,-1 1 0 0,1 3 0 16,0-1-160-16,0 1-48 0,0-1 0 0,3 1 0 16,-4-2-320-16,4-3-64 0,-1-2-16 0,2-4 0 15,0 2-192-15,1-7 0 0,0 2 0 0,0-4 0 16,0-3-272-16,1-2-112 0,0-7 0 0,-1-6-16 15,0 0-1728-15,0 0-352 0</inkml:trace>
  <inkml:trace contextRef="#ctx0" brushRef="#br1" timeOffset="51475.81">31429 7565 14735 0,'0'0'640'0,"0"0"160"0,0 0-640 0,0 0-160 0,0 0 0 0,0 0 0 16,0 0 1984-16,0 10 384 0,-2 3 64 0,1 1 0 15,-3-2-1008-15,0 2-208 0,1-1-32 0,-1 4-16 16,-3-1-528-16,1 2-96 0,0 0-32 0,-1-3 0 16,1-1-320-16,0 1-64 0,1-2 0 0,-2 1-128 15,2-3 128-15,1 1-128 0,-1 2 0 0,5-14 0 16,0 0-320-1,0 0-160-15,0 0-32 0,0 0-16 0,0 0-2288 0,13-3-464 0</inkml:trace>
  <inkml:trace contextRef="#ctx0" brushRef="#br1" timeOffset="51939.67">31791 7380 11919 0,'-3'-13'512'0,"1"4"128"0,0 2-512 0,1-3-128 16,-1 1 0-16,-2-1 0 0,4 10 1152 0,0 0 208 16,-3-8 48-16,3 8 0 0,-6-7-320 0,6 7-48 0,0 0-16 0,-10 1 0 15,1 4-384-15,-1 1-96 16,1 6-16-16,-3 1 0 0,1 4-16 0,-4 4-16 0,-1 2 0 0,2-2 0 16,2 2-96-16,0-1-16 0,1-1 0 0,2-2 0 15,3-1 64-15,2-4 0 0,3-1 0 0,1 0 0 16,0-13-192-16,3 9-48 0,2-1 0 0,-5-8 0 15,12 0 176-15,-1-3 16 0,1-5 16 0,0 0 0 16,2-4 64-16,0-1 16 0,0-1 0 0,0-3 0 16,0-4-192-16,0 0-48 0,0 1 0 0,-2 0 0 15,0-2-128-15,-1-1-128 0,0-2 192 0,-1 2-192 16,-1-2 160-16,1-1-160 0,0-4 128 0,-1 2-128 16,2-3 0-16,-3 6 0 0,0 1 128 0,0 3-128 15,-2 2 0-15,-1 5 0 0,-5 14 0 0,0 0 0 16,1-6 0-16,-1 6 0 0,0 0 0 0,-5 15 0 0,0 0 0 15,-2 6 0-15,-2 0 0 0,0 9 0 0,-1 1 0 16,-1 9 0-16,1 2 0 0,0 1 0 0,-3 3 0 16,5-2 0-16,-1 1 0 0,1-2 0 0,3-2 0 0,0-8-224 15,2-3 80-15,1-2 16 16,0-6-288-16,2-5-48 0,0-4-16 0,3-3 0 16,-3-10-752-16,0 0-160 0,0 0-16 0,11-5-16 0</inkml:trace>
  <inkml:trace contextRef="#ctx0" brushRef="#br1" timeOffset="52278.79">32078 7534 17503 0,'0'0'1552'0,"0"0"-1232"0,13-4-320 0,0-1 0 16,-1 0 912-16,1 1 128 0,0-1 32 0,-3-2 0 15,1 0-272-15,-2 0-48 0,0-1-16 0,0 2 0 16,-5-6 160-16,0 5 16 0,-2-3 16 0,-2 2 0 16,0 8 0-16,-2-10 0 0,-2 3 0 0,4 7 0 15,-9-6-240-15,-1 4-48 0,-2 2-16 0,0 6 0 16,-5 3-192-16,-1 5-48 0,0-3 0 0,-1 2 0 16,2 2-192-16,1 2-32 0,-1 0-16 0,1 1 0 15,6-2-144-15,4 0 0 0,-1-3 0 0,6-1 128 16,1-12-128-16,0 0 0 0,10 14 0 0,-10-14 0 15,17 8 0-15,2-3 0 16,-3-5 0-16,3-1-176 0,-1-5-336 0,0 0-64 16,1 0 0-16</inkml:trace>
  <inkml:trace contextRef="#ctx0" brushRef="#br1" timeOffset="52641.04">32688 7333 11055 0,'0'0'480'0,"0"0"112"15,0 0-464-15,0 0-128 0,0 0 0 0,0 0 0 0,0 0 3424 0,0 0 672 0,0 0 128 0,0 0 16 16,0 0-2560-16,0 0-512 16,0 0-96-16,-9 6-32 0,0-1-272 0,2 1-64 0,0-1-16 0,1 3 0 15,-2 1-112-15,1-1-32 0,2 4 0 0,-2 1 0 16,1-4-160-16,0 3-48 0,-1-2 0 0,0 4 0 15,-3 2-80-15,-1-2-32 0,0 0 0 0,1-3 0 16,0 2 96-16,1-1 0 0,2-3 16 0,2 3 0 16,1-5-128-16,3 5-16 0,1-3-16 0,3 1 0 15,2 0-176-15,0-1 0 0,0 2 0 0,1-3 0 16,1 2 0-16,-2-2 0 0,-5-8 128 0,5 13-128 16,0-5 0-16,-5 3 0 0,0-11 0 0,-5 11 128 15,0-5-128-15,5-6 0 0,-8 9 0 0,1 0 128 16,-2-2-128-16,0 0 0 0,1-3 0 0,8-4 0 15,-10 4-208-15,0-2-32 0,0 0 0 0,2-2 0 16,-3-2-1456 0,-1 1-288-16,-1-3-64 0</inkml:trace>
  <inkml:trace contextRef="#ctx0" brushRef="#br1" timeOffset="52803.3">31668 7075 34095 0,'-26'0'1504'0,"11"2"320"15,0-1-1456-15,1 3-368 0,5 0 0 0,5-3 0 0,1 4 480 0,1 3 32 16,1-2 0-16,1 0 0 16,1 2-1616-16,3-4-320 0,-1 1-64 0</inkml:trace>
  <inkml:trace contextRef="#ctx0" brushRef="#br1" timeOffset="66313.28">653 13008 8287 0,'0'0'736'0,"0"0"-592"0,0 0-144 0,0 0 0 15,0 0 1344-15,0 0 256 0,0 0 32 0,0 0 16 0,0 0-624 0,0 0-112 16,0 0-16-16,0 0-16 0,-6-4-48 0,1 1 0 16,5 3 0-16,0 0 0 0,-6-5 0 0,-2 3-16 15,2-1 0-15,-1 0 0 0,7 3-80 0,-7-1-16 16,-1 0 0-16,0 0 0 0,-1-2-64 0,2 2-16 16,-2 1 0-16,0-3 0 0,0 2-80 0,-1 1-32 15,0 1 0-15,-2 2 0 0,0-1-144 0,-2 1-48 16,2 2 0-16,-2 4 0 0,-1 0-16 0,-2 4-16 15,-2 2 0-15,3 0 0 0,-2 0-304 0,2 3 160 16,2 2-160-16,-2 1 128 0,2-1-128 0,3 3 0 16,1 4 0-16,2 1 0 0,3 3-160 0,2 4 160 15,2-1 0-15,2-1-144 0,5-2 144 0,1-2 0 16,1-1-144-16,2-4 144 0,0-4-160 0,3 1 160 16,1-5-208-16,10 4 80 15,-1-4-368-15,-2-6-64 0,0-6-16 0</inkml:trace>
  <inkml:trace contextRef="#ctx0" brushRef="#br1" timeOffset="66697.46">1125 13084 20271 0,'0'0'896'0,"0"0"192"0,-9-8-880 15,1 4-208-15,8 4 0 0,-10-5 0 0,0 3 1136 0,0 2 176 16,-2 6 32-16,0-1 16 0,-2 0-592 0,-3 7-128 16,1 2-32-16,-1 3 0 0,1 3-320 0,2 0-64 15,-2-1-16-15,2 4 0 0,3 2 16 0,2-2 0 16,3 1 0-16,1 0 0 0,3-2-32 0,4-2 0 16,3-2 0-16,-1-3 0 0,2-3 0 0,2-3 0 15,0-4 0-15,-8-5 0 0,13 2 192 0,-1-3 48 16,-1-4 0-16,0-3 0 0,2-4 16 0,0-5 16 15,0 1 0-15,-3-3 0 0,-1-2-208 0,-2 1-64 16,2-2 0-16,-4 3 0 0,-1 4-192 0,-1-2 144 16,-1 3-144-16,-1 3 128 0,-1 11-128 0,0 0 0 15,0 0 0-15,0 0 0 0,0 0 0 0,4 11 0 16,-1 2-160-16,-1 2 160 0,2 6-192 0,0-1 48 16,0 2 16-16,0 1 0 0,1-1-80 0,0 1-16 0,-1-2 0 0,2-4 0 31,2-3-2576-31,0-3-512 0</inkml:trace>
  <inkml:trace contextRef="#ctx0" brushRef="#br1" timeOffset="67080.22">1514 12930 7359 0,'0'0'656'0,"0"0"-528"16,-8-6-128-16,-1 1 0 0,2-1 3536 0,-1 4 688 15,-2 1 128-15,-1 1 16 16,-2 0-2656-16,-1 1-544 0,-1 3-96 0,-2 3-32 0,2 5-464 0,0 3-80 16,-1 0-32-16,2 3 0 0,2 2-96 0,-1 0-32 15,-1-1 0-15,4-2 0 0,1 0-16 0,2-1-16 16,5-2 0-16,2-1 0 0,0 0-112 0,2 0-32 16,5-5 0-16,0 3 0 0,1-6-160 0,2 1 160 15,3 2-160-15,1-5 160 0,1 3-160 0,3 1 0 16,0 0 144-16,0 3-144 0,-1-1 0 0,-1 2 0 15,-1-2 0-15,-1 5 0 0,-3 0 0 0,-1 2 0 16,-2 2 0-16,-3 1 0 0,-4 0 0 0,-1 2 128 16,0-1-128-16,-1-1 0 0,-3-1 128 0,1 0-128 15,-1 1 128-15,-4-4-128 0,-1-1 144 0,-2 1-144 16,-2-1 192-16,2-2-192 0,-1-3 160 0,2-6-160 16,0 1 128-16,1-1-128 0,0-5-192 0,1-1-112 15,2-1-16-15,2-5-9216 16,0 0-1824-16</inkml:trace>
  <inkml:trace contextRef="#ctx0" brushRef="#br1" timeOffset="67399.06">1688 13173 19119 0,'0'0'832'0,"0"0"192"15,10-7-816-15,2 4-208 0,-1-1 0 0,-1-3 0 0,-2-1 1088 16,1-4 160-16,1-1 32 0,1 2 16 0,1-3-336 0,-1 1-80 16,-3 3-16-16,0-3 0 0,-2 1-96 0,2 1 0 15,-5 0-16-15,0 1 0 0,-3 1-16 0,-3 4 0 16,3 5 0-16,0 0 0 0,-9-5-32 0,1 4 0 16,-3 6 0-16,1 1 0 0,-1 8-128 0,-1 1-48 15,2 0 0-15,0 7 0 0,-7 1-224 0,5 2-48 16,0 3-16-16,3-4 0 0,-1 2-96 0,3-3-16 15,3 2 0-15,0 1 0 0,1-7-128 0,3-2 0 16,4 1 0-16,1-4 0 0,2-4 0 0,3 2-304 16,3-7 48-16,-1 0-10880 15,0-1-2176-15</inkml:trace>
  <inkml:trace contextRef="#ctx0" brushRef="#br1" timeOffset="67813.73">2199 12261 16575 0,'0'0'1472'0,"0"0"-1168"16,0 0-304-16,0 0 0 0,0 0 1408 0,0 0 240 16,0 0 32-16,0 0 16 0,0 0-288 0,-2 13-48 15,-1 2-16-15,0 3 0 0,1 2-448 0,1 7-80 16,1 2-32-16,1 4 0 0,-1 4-192 0,5 3-32 15,0 5-16-15,1 0 0 0,-1 3-176 0,1 4-48 16,0 3 0-16,-1 0 0 0,-2-1-128 0,-1-2-48 16,1-2 0-16,-1-7 0 0,-1-5-144 0,2-2 0 15,-3-3 144-15,4-4-144 0,-3-6 0 0,2 0 0 16,-2-5 0-16,3-4 0 16,1 0-816-16,0-7-224 0,-5-7-48 0,0 0-12992 0</inkml:trace>
  <inkml:trace contextRef="#ctx0" brushRef="#br1" timeOffset="68248.09">2794 12844 9215 0,'0'0'400'0,"0"0"96"16,0 0-496-16,0 0 0 0,0 0 0 0,0 0 0 0,-6-6 2752 0,-1 0 448 15,0 2 80-15,-1 2 32 0,8 2-1440 0,-10-4-272 16,0 1-64-16,1 3-16 0,0 2-464 0,0 1-96 16,-3 3 0-16,5 5-16 0,-3 0-336 0,2 3-64 15,0 2-16-15,1 4 0 0,-1 2-160 0,2 3-48 16,2 0 0-16,1 3 0 0,1-5 32 0,2 1 0 15,2 2 0-15,1-6 0 0,1 2-112 0,1-3-32 16,1-4 0-16,2-1 0 0,1-2-64 0,0-6-16 16,3 0 0-16,1-3 0 0,2-3 208 0,1-3 48 15,1-1 0-15,-1-3 0 0,-1-5 96 0,1 0 32 16,1-4 0-16,0 2 0 0,-2-2-48 0,-1 2 0 16,-2 1 0-16,2 7 0 0,0 3-144 0,0 2-48 15,-1 4 0-15,1 2 0 0,-2 7-144 0,0 5-128 16,2 3 192-16,0 3-192 0,0 5 128 0,0-2-128 15,1 0 0-15,3-2 0 16,-3 2-400-16,6-1-192 0,-2-3-48 0,4-2-17328 0</inkml:trace>
  <inkml:trace contextRef="#ctx0" brushRef="#br1" timeOffset="72184.23">2608 18228 22687 0,'0'0'1008'0,"3"-9"208"0,1-3-976 0,-4 12-240 16,5-6 0-16,-5 6 0 0,0 0 496 0,0 0 48 15,0 0 16-15,-3 10 0 0,1 3 400 0,-3 5 96 16,-3 3 16-16,-1 9 0 0,-2 0 0 0,-2 10 0 15,-1 0 0-15,1 9 0 0,2-1 32 0,1 4 16 0,-2 1 0 0,1 2 0 16,1 1-432-16,-1-3-96 16,3-2-16-16,0-3 0 0,2-6-384 0,-1-1-192 0,3-8 160 0,2-2-160 15,-1-5 0-15,3-3 0 0,0-6 0 0,5-6 0 32,2-1-928-32,-1-5-224 0,-6-5-64 0,14-1-9536 0,-1-5-1904 0</inkml:trace>
  <inkml:trace contextRef="#ctx0" brushRef="#br1" timeOffset="72790.73">2852 18635 20895 0,'0'0'928'0,"0"-12"192"0,0 12-896 0,2-6-224 16,-2 6 0-16,0 0 0 0,0 0 992 0,0 0 160 16,0 0 16-16,0 0 16 0,5 9-368 0,0 2-80 15,-4 3-16-15,4 3 0 0,-1 2-80 0,-1 1-32 16,-1-1 0-16,2 3 0 0,1 2 160 0,-2-3 48 16,2 0 0-16,0-3 0 0,0-2-448 0,0-2-96 15,-1-4-16-15,1 0 0 0,-5-10-64 0,7 4-32 16,-7-4 0-16,0 0 0 0,0 0 0 0,0 0 0 15,7-5 0-15,-7 5 0 0,5-11-160 0,-1 4 0 16,-4 7-192-16,1-12 192 16,-2 0-656-16,-2 5-16 0,3 7 0 0,0 0 0 15,-2-9-224-15,2 9-64 0,0 0 0 0,0 0 0 16,-6-7-256-16,6 7-64 0,0 0-16 0,0 0-6448 16,0 0-1280-16</inkml:trace>
  <inkml:trace contextRef="#ctx0" brushRef="#br1" timeOffset="73779.25">3038 18180 5519 0,'0'0'496'0,"6"-9"-496"0,-1 4 0 0,-5 5 0 16,8-9 2560-16,-8 9 400 0,5-5 96 0,-5 5 16 15,0 0-1264-15,8-6-240 0,-8 6-48 0,0 0-16 16,0 0-224-16,0 0-32 0,0 0-16 0,0 0 0 15,0 0-272-15,0 11-64 0,1 3-16 0,-2 1 0 16,-2 1-208-16,-2 5-32 0,0 0-16 0,0 7 0 0,-3 2 80 0,1 4 0 16,-3 4 16-16,1 6 0 0,0 6 80 15,0 1 16-15,-3 4 0 0,0 3 0 0,0-1-352 0,1 2-64 16,-2-2-16-16,0 0 0 0,1-4-192 0,-1-4-32 16,0-3-16-16,2-7 0 0,1 0 208 0,1-3 32 15,2-6 16-15,2-4 0 0,2-1-80 0,0-9-32 16,2-6 0-16,1 5 0 0,0 0-112 0,1-7-32 15,2-1 0-15,-3-7 0 0,0 0-16 0,10 3-128 16,-1-4 192-16,-2-2-64 0,1-4 16 0,-1 0 0 16,1-7 0-16,1 0 0 0,0-2-16 0,1-3-128 15,0-3 192-15,2 0-64 0,-2 1-128 0,1-3 0 16,1 0 0-16,5 1 128 0,-1-3-128 0,2 3 0 16,1 2 0-16,2-1 0 0,1 0-128 0,-1 3 128 0,0 0-160 15,-2 4 160-15,0 5 0 0,-1-3 0 16,0 6 0-16,-2-1 0 0,1 5 0 0,0 3 0 15,0 3 0-15,-2 5 160 0,-2-2-160 0,-2 5 0 16,1 1 0-16,-2 3-176 0,0 2 176 0,0 2 0 0,-5 2 0 0,2 3 0 16,-1 1 0-16,-3 1 0 0,-1-2 128 15,-1 2-128-15,-1 1 0 0,-2-2 0 16,-1 0 0-16,-2-3 128 0,-1 0-128 0,-2-2 176 0,1-1-176 0,-4 0 192 16,0-1 16-16,-2 0 16 0,-2-2 0 0,-1-1 0 15,-2 1-96-15,0-1 0 0,-2-5-128 0,-3 2 192 16,-3 0-192-16,0-5 176 0,-2 0-176 0,0-3 160 15,0-3-160-15,0-1 160 0,2-1-160 0,3-3 160 16,2-3-160-16,0 0 128 0,2-4-128 0,4 4 128 16,0-1-128-16,6 0 0 0,-1 0 0 0,2-1-176 15,3 6-1168-15,5 3-224 0,0 0-48 0,0 0-17104 16</inkml:trace>
  <inkml:trace contextRef="#ctx0" brushRef="#br1" timeOffset="77804.73">721 18848 13823 0,'-16'-1'1216'0,"8"0"-960"16,-4-1-256-16,6 2 0 0,-2-2 688 0,-1 2 80 15,0-2 32-15,-2 2 0 0,-1-1 80 0,0 1 16 16,-1 3 0-16,-10 3 0 0,3-1-368 0,1 5-64 16,1-1-16-16,1 5 0 0,3 0 64 0,-1 5 16 15,0 2 0-15,1 3 0 0,-3 5 96 0,0 5 16 16,-2 3 0-16,1 0 0 0,1 1-160 0,1-2-32 0,2-3 0 0,0-1 0 15,2-7-32-15,5 0-16 16,0-3 0-16,5-2 0 0,3-2-128 0,4 0-16 0,2-2-16 0,4-2 0 16,4-1-240-16,3-1 128 0,2-5-128 0,2-2 0 15,0-5 0-15,-1-3 0 0,1-4 0 0,-1 0 0 32,1-5-416-32,1-1-128 0,1-2-32 0</inkml:trace>
  <inkml:trace contextRef="#ctx0" brushRef="#br1" timeOffset="78080.17">770 18872 21071 0,'0'0'928'0,"0"0"208"0,-9-1-912 0,9 1-224 0,0 0 0 0,0 0 0 0,-6 10 592 0,2 2 80 16,0 2 16-16,1 3 0 0,-1 2-304 0,0 7-48 15,-1-1-16-15,0 4 0 0,-3 1 128 0,1 3 32 16,-2 0 0-16,0 2 0 0,0-2 144 0,1-1 16 16,1-4 16-16,5-13 0 0,0 1-336 0,-1-2-80 15,2-2-16-15,1 1 0 0,1 1-224 0,2-1 0 16,1-3 0-16,1 1 0 0,1-2 0 0,8 7 0 16,0-2 0-16,0-7 0 15,0 2-512-15,0-5 0 0,0 0 0 0,-1 0 0 16,1 1-656-16,-2-4-128 0,1-1-32 0</inkml:trace>
  <inkml:trace contextRef="#ctx0" brushRef="#br1" timeOffset="79010.45">1065 19064 1839 0,'0'0'160'0,"0"0"-160"15,0 0 0-15,0 0 0 0,0 0 2416 0,0 0 448 16,0 0 80-16,0 0 32 0,-7-5-2288 0,7 5-464 16,0 0-96-16,-13-8 0 0,4 3-128 0,0 3 0 15,9 2 0-15,-10-4 0 0,0 0 0 0,10 4 0 0,-12-1 0 0,12 1 128 16,-11-3-128-16,1 2 0 0,10 1 0 0,0 0 0 16,-9-2 0-16,9 2 0 0,-8-3 0 0,8 3 0 15,0 0 0-15,-6-8 0 0,3 1 0 0,3 7 0 16,-1-10 0-16,1 10 0 0,0-8 0 0,0 8 128 15,1-9-128-15,-1 9 0 0,3-9 0 0,-3 9 0 16,2-9 0-16,2 2 0 0,-4 7 0 0,1-7 0 16,-1 7 256-16,0 0 128 0,4-9 16 0,-4 9 16 15,0 0 160-15,5-5 48 0,-5 5 0 0,0 0 0 16,0 0-144-16,0 0-32 0,0 0 0 0,0 0 0 16,0 0 48-16,0 0 0 0,0 0 0 0,0 0 0 15,0 0-16-15,0 0 0 0,0 0 0 0,0 0 0 16,0 0 96-16,0 0 0 0,0 0 16 0,0 0 0 0,-10 2-144 0,10-2-16 15,-10 1-16-15,-1 3 0 0,-2 2-16 0,0 0 0 16,-1 1 0-16,0 3 0 0,0-1-192 0,-1 4-32 16,0 3-16-16,-1 2 0 0,2 0-16 0,0 3 0 15,-1 0 0-15,1 4 0 0,4-1 32 0,1 4 0 16,2-1 0-16,0 1 0 0,3-4-176 0,2 0 192 16,3 2-192-16,2-7 192 0,-1-4-192 0,3-4 0 15,3-1 0-15,1-1 0 0,0-1 144 0,1-4-144 16,1-2 160-16,-1-3-160 0,3-2 256 0,-1 0-64 15,-1-6 0-15,3 0 0 0,0-5 80 0,0 0 16 16,1-1 0-16,2-1 0 0,-3-4-160 0,0 1-128 16,-2-1 192-16,1-1-192 0,-5 2 128 0,-1 1-128 15,0-1 0-15,-3 2 0 0,-2-1 128 0,-1 5-128 16,-1 4 0-16,0 9 0 0,0 0 0 0,0 0 0 16,0 0 0-16,0 0 0 0,0 10 0 0,0 7 0 0,-1 2 0 0,1 6-144 15,1 1 144-15,-1 2 0 0,0-5 0 0,0 5-128 16,0 0 128-16,0 0 0 0,2-6 0 0,0 0 0 15,-1-2 0-15,3-2 0 0,0-3 0 0,0-1 0 16,1-5-224-16,-5-9-112 0,13 7-32 0</inkml:trace>
  <inkml:trace contextRef="#ctx0" brushRef="#br1" timeOffset="79406.64">1543 18868 20271 0,'0'0'1792'0,"0"0"-1424"0,0 0-368 0,0 0 0 15,0 0 640-15,0 0 64 0,0 0 16 0,-6-2 0 0,6 2-112 0,-10 0-32 16,-2 2 0-16,-1 2 0 0,-2 4-352 0,-1 1-80 15,-3 5-16-15,0 2 0 0,-3 1 128 0,2 3 32 16,1-1 0-16,1 3 0 0,1 3 416 0,3-3 64 16,2-3 32-16,4-4 0 0,3-1-128 0,2 0-32 15,2 0 0-15,2 0 0 0,3-5-384 0,1 2-96 16,2-2-16-16,0 1 0 0,2-2-144 0,0 1 0 16,0 0 0-16,0 0 0 0,0 2 0 0,-2-3 0 15,-7-8 0-15,5 11 0 0,-1-2 0 0,-4 4 0 0,-2-4 144 0,-1 2-144 16,-1 3 128-16,-2-2-128 0,-3 0 160 0,-2 2-160 15,-2 0 160-15,-2-1-160 0,-2 1 160 0,1-1-160 16,-4 1 144-16,3-4-144 0,0 1 128 0,2-3-128 16,1 1 0-16,1-7 0 0,2-2 0 0,2 0 0 31,1 0-512-31,8 0-192 0,-5-8-48 0</inkml:trace>
  <inkml:trace contextRef="#ctx0" brushRef="#br1" timeOffset="79825.95">1611 19027 18431 0,'0'0'1632'0,"0"0"-1312"0,0 0-320 0,0 0 0 0,-6 7 1712 0,6-7 272 0,0 0 48 0,0 0 16 0,0 0-1152 0,-1 11-208 15,1-11-48-15,0 0-16 0,0 0-464 0,0 0-160 16,10 3 0-16,-10-3 144 0,0 0-144 0,12 0 0 15,-3-2 0-15,-9 2 0 0,9-3 0 0,-2-4 128 16,1 1-128-16,-2 1 0 0,-6 5 0 0,5-10 0 16,-1 1 128-16,-4 9-128 0,3-10 0 0,-3 10 0 15,0 0 0-15,0 0 128 0,0 0 16 0,0 0 0 16,0 0 0-16,0 0 0 0,0 0 48 0,-9 3 16 0,0 4 0 16,2 0 0-16,1 6-64 0,1-3-16 0,-1 3 0 0,1 2 0 15,-1-1 0-15,-1 0 0 0,2 1 0 0,-2 3 0 16,1 1 144-16,2 0 32 0,-1 4 0 15,-4-1 0-15,0-2-32 0,0 2 0 0,2 2 0 0,-3-1 0 16,1-3-96-16,0 0-32 0,1 0 0 0,2-1 0 16,1-2-144-16,4 0 192 0,-1-4-192 0,5 1 192 15,1-4-192-15,2 1 0 0,3 2 144 0,4-4-144 16,2 1 0-16,1-4 0 0,2 3 0 0,3-4 128 16,3-2-128-16,4-2 0 0,3-2-128 0,5 0-9904 15,3-5-1968-15</inkml:trace>
  <inkml:trace contextRef="#ctx0" brushRef="#br1" timeOffset="83161.12">5284 19953 5519 0,'0'0'496'0,"0"0"-496"0,0 0 0 0,1-9 0 15,-1 9 2400-15,-1-8 384 0,1 8 80 0,0-11 16 16,-2 3-960-16,2 8-192 0,-3-10-48 0,3 10 0 16,0 0-272-16,0 0-64 0,-5-6-16 0,5 6 0 15,0 0-368-15,0 0-80 0,0 0-16 0,-5 2 0 16,0 2-368-16,0 2-80 0,0 3-16 0,-1 4 0 16,1 0-176-16,0 4-32 0,-1 2-16 0,-5 21 0 0,0-5 144 15,4-2 48-15,-3 3 0 0,2 2 0 0,-2-3-96 0,3-4-16 16,0-1 0-16,-1-8 0 0,1-3 80 0,3-3 16 15,1-4 0-15,3-4 0 0,0-8-32 0,0 0 0 16,0 0 0-16,14-4 0 0,1-1 48 0,2-9 0 16,2-5 0-16,1-6 0 0,2-3-176 0,1 0-16 15,0-3-16-15,-2-1 0 0,1-1-160 0,1 4 0 16,0 4 0-16,-4-2 0 0,-1 2 0 0,-1 4 0 16,1 4 0-16,-1 1 0 0,-3 4 0 0,1 5 0 15,-1 6 0-15,0 3 0 0,-3 6 0 0,1 6 0 16,-5 5 0-16,2 7 0 0,-2 3-144 0,-2 3 144 15,-3 2-192-15,0 3 192 0,-4 2 0 0,1-2 0 16,0-4 0-16,-2-1 0 0,1-2 0 0,0-5 0 0,1-4 0 0,-1-3 0 16,2-3 0-16,2-1 0 0,2-5 0 0,1-1 0 31,-5-8-1200-31,10 3-176 0,0-1-32 0,3-4-9024 0,2 0-1792 0</inkml:trace>
  <inkml:trace contextRef="#ctx0" brushRef="#br1" timeOffset="83528.82">6329 20073 4607 0,'-10'-9'192'0,"5"1"64"0,-3-3-256 0,2-1 0 0,-2 3 0 0,-1-1 0 16,2 5 5344-16,-4-2 1024 0,1 3 208 0,-1 4 32 0,-2 2-4640 0,-2 4-944 15,-3 2-176-15,0 7-32 0,0 4-432 0,-2 4-96 16,2 4-16-16,0-1 0 0,-2 5 128 0,6 1 32 16,1-6 0-16,5 2 0 0,4-4 16 0,4 0 16 15,4-1 0-15,3-4 0 0,3-3-464 0,6-5 128 16,1 1-128-16,4-6 0 0,0-4 0 0,2-3 128 16,3-3-128-16,-2-2 0 0,0-4 384 0,-2 0 0 15,-2-6-16-15,-2 1 0 0,-4 0 144 0,-3-2 48 16,-1 0 0-16,-3 0 0 0,-4-1-176 0,-3 3-16 15,-1-1-16-15,-1 2 0 0,-7-2-96 0,-3 1-32 16,-3 1 0-16,0 3 0 0,-2-1-224 0,2 2 144 16,1 4-144-16,0 1 128 15,-6-2-1264-15,6 5-256 0,2-1-48 0,6 2-15520 0</inkml:trace>
  <inkml:trace contextRef="#ctx0" brushRef="#br1" timeOffset="84211.42">7638 20119 8287 0,'0'0'736'0,"0"0"-592"16,0 0-144-16,10-4 0 0,-10 4 1120 0,0 0 192 15,5-10 32-15,-5 10 16 0,7-5-368 0,-7 5-80 16,2-10-16-16,-2 10 0 0,2-9 272 0,-2 9 48 16,-4-11 16-16,3 3 0 0,-3-2 80 0,-1 2 16 0,-3-2 0 0,2 4 0 15,-3-2-320-15,-1 2-64 0,1-1-16 0,-4 0 0 16,2 2-288-16,-1 5-48 0,-3 0-16 0,1 5 0 16,1 4-176-16,-3 1-32 0,-2 5-16 0,0 4 0 15,0 3-352-15,2 3 128 0,-1-1-128 0,7 4 0 16,-3 0 0-16,3 0 0 0,3-1 0 0,3-2 0 15,1-4 0-15,3-1 0 0,4-5 0 0,1-1 0 16,4-5 128-16,2 0-128 0,3-7 128 0,4-3-128 16,1-6 256-16,4-1-32 0,1-3 0 0,3-2 0 15,1-4 64-15,0-4 16 0,1-2 0 0,0-1 0 16,1-4-128-16,-1 4-32 0,-2-1 0 0,-2-1 0 16,-3 0 0-16,-5 2 0 0,-1 1 0 0,-4 2 0 15,-2-5 128-15,1 2 32 0,-2 2 0 0,-4-3 0 0,-2 0-112 16,-3-3-32-16,-2 0 0 0,-1-3 0 0,2 3-160 0,-3 2 128 15,0 4-128-15,2 3 128 0,1 4-128 16,-1 6 0-16,1 2 0 0,1 7 0 0,0 0 0 16,0 0 0-16,-2 14-144 0,2 4 144 0,2 2 0 0,1 6-128 15,-2 2 128-15,-1 4 0 0,0-1 0 0,1 5 0 16,0 3 0-16,2 1 0 0,-2 2 0 0,3-2 0 16,-3-3-192-16,3-5 192 15,1-3-720-15,3-2-48 0,0-5 0 0,3-5 0 16,0-4-2176-16,2-3-448 0</inkml:trace>
  <inkml:trace contextRef="#ctx0" brushRef="#br1" timeOffset="84612.51">8588 20002 19295 0,'0'0'848'0,"0"0"176"0,0 0-816 0,0 0-208 0,0 0 0 0,-12-5 0 16,1 3 864-16,-1-1 128 0,0 1 32 0,0-2 0 15,1 1-16-15,-1 3 0 0,0-1 0 0,0 3 0 16,1 5-240-16,1-1-64 0,-3 6 0 0,0-1 0 16,-1 3-240-16,1 3-48 0,0 2-16 0,1 1 0 15,2-1 16-15,2 3 0 0,3-2 0 0,4-2 0 16,-2-2 96-16,6-3 0 0,2 0 16 0,4-2 0 15,2-3-128-15,2-2-16 0,2-2-16 0,-1-4 0 0,-1-4-112 0,1-1 0 16,0 0-16-16,0-4 0 0,-1-1-112 16,-1-4 0-16,0 0-128 0,1 2 192 0,-2-2-64 0,-1-1-128 15,-2 4 176-15,-2 3-176 0,-6 8 128 0,0 0-128 16,5-6 0-16,-5 6 0 0,0 0 0 0,0 0 0 16,0 0 0-16,0 11 0 0,0 3 0 0,0 3 0 15,0 1 0-15,0-1-192 0,3 1 32 0,-1 0 16 16,2-2 0-16,1-2 0 15,2-2-1376-15,3-1-272 0,1-4-48 0,3-1-12368 0</inkml:trace>
  <inkml:trace contextRef="#ctx0" brushRef="#br1" timeOffset="85080.63">9321 19955 2751 0,'0'0'128'0,"-9"0"16"0,9 0-144 0,-9 1 0 0,9-1 0 0,-9 4 0 16,1 3 4768-16,-1 3 928 0,-2-1 176 0,1 2 32 15,0 3-3600-15,1 0-736 0,-1 0-144 0,1 3-16 16,2-2-512-16,0-1-80 0,0 1-32 0,0-2 0 16,1-4-240-16,1 0-48 0,5-9-16 0,0 0 0 15,0 0-176-15,0 0-48 0,0 0 0 0,0 0 0 16,0 0 160-16,0 0 32 0,13-8 0 0,-1 0 0 0,1-4-128 15,1-2 0-15,2-3-16 0,1 1 0 16,-1 2-144-16,1-3-32 0,0 1 0 0,-1 0 0 0,-1 2-128 16,1 3 0-16,-2 1 0 0,-2 5 0 0,1-2 0 0,-2 5 0 15,1-1 0-15,-1 4 0 0,-2 5 0 0,0 2 0 16,0 1 0-16,-3 4 0 0,-3 4 0 16,-2-2 0-16,-2 0 0 0,0 3 0 0,-1-2 0 0,2-2 128 15,-3 0-128-15,1-1 0 0,-2-5 0 0,4-8 0 16,0 0 0-16,0 0 0 0,0 0 128 0,0 0-128 15,0 0 128-15,9-7-128 0,-1-3 224 0,2-1-32 16,0-5-16-16,3 0 0 0,1 1-176 0,0-1 128 16,3 1-128-16,-1 3 128 0,2-1-128 0,-2 1 0 15,-2 5 0-15,0-1 0 0,-1 4 0 0,2 3 0 16,-2 4 0-16,-2 4 0 0,1 2-144 0,-3 5 144 16,-3 5 0-16,-1 3 0 0,-1 4-240 0,-1-3 64 0,-3-1 16 0,0-2 0 31,-2 2-1488-31,2-3-288 0,0-3-64 0</inkml:trace>
  <inkml:trace contextRef="#ctx0" brushRef="#br1" timeOffset="85540.94">10379 19904 6447 0,'0'0'576'0,"0"0"-576"15,0 0 0-15,0 0 0 0,0 0 4736 0,0 0 832 16,0 0 160-16,0 0 32 0,-9 14-3616 0,0 4-736 16,-1 2-128-16,0 3-48 0,-1 7-528 0,1-1-96 15,-1 4-32-15,-1 1 0 0,-2 2 96 0,3-3 16 16,-2-1 0-16,2-6 0 0,1 1-272 0,2-7-48 15,3-4-16-15,2-5 0 0,3-11-352 0,0 0 0 16,0 0 0-16,0 0 128 0,12-3-128 0,1-4 0 16,2-7 128-16,3-4-128 0,1-4 0 0,1-2 128 15,4 0-128-15,-2 1 0 0,-2 0 0 0,0-1 0 16,2 1 0-16,-2 2 128 0,-2 0-128 0,0 4 0 16,-2 0 0-16,0 4 0 0,-5 1 0 0,-1 7 0 0,-1 0 0 15,-9 5 0-15,0 0 0 0,0 0-160 0,5 8 160 0,-3 5 0 16,-5-3-128-16,-2 3 128 0,-3 1 0 0,-3-1 0 15,-6-1 0-15,-2 1 0 0,-1 2 0 0,-4 1 0 16,-3-5-208-16,2 2 64 0,1-1 16 0,1-4 0 31,2-2-1088-31,5-2-192 0,4-2-64 0,2-4-13504 0</inkml:trace>
  <inkml:trace contextRef="#ctx0" brushRef="#br1" timeOffset="85751.89">11036 19785 18431 0,'-15'9'1632'0,"6"-4"-1312"0,-1 2-320 0,-2 5 0 0,-1 3 1424 0,-2 2 224 16,-3 2 32-16,-2 0 16 0,-2 2-192 0,2 7-32 15,1 2-16-15,3 3 0 0,-1 0-304 0,2 0-48 16,1 0-16-16,1-4 0 0,2 0-608 0,3-1-128 15,3-5-32-15,1-3 0 0,3-2-320 0,1-2 0 16,2-6 0-16,3-1 0 16,-5-9-1664-16,13 2-336 0,0-2-80 0</inkml:trace>
  <inkml:trace contextRef="#ctx0" brushRef="#br1" timeOffset="86146.67">11298 19870 18431 0,'0'0'1632'0,"0"0"-1312"0,0 0-320 0,0 0 0 16,-5 10 1216-16,-2-1 192 0,0 6 16 0,-2-2 16 16,-1 0-448-16,1 2-96 0,0 2 0 0,-1 0-16 15,-2 2 48-15,1 0 16 0,-2-1 0 0,2-1 0 16,0-2 128-16,4 0 16 0,0-6 16 0,7-9 0 15,-5 9-352-15,5-9-80 0,0 0-16 0,0 0 0 16,0 0-192-16,0 0-32 0,12-9-16 0,1 0 0 16,1-5-160-16,0 2-48 0,-1-1 0 0,3-1 0 15,-2-3-208-15,1 3 128 0,0 0-128 0,0 4 0 0,-1-1 0 16,0 6 0-16,-1 0 0 0,0 0 0 0,0 2 0 0,-1 6 0 16,-2 3 0-16,3 3 0 0,-4 5 0 15,0 4 0-15,-3 1 0 0,-2 1 0 0,-1 5 0 0,-1-2 0 16,1-4 0-16,-1 2 0 0,0-1 0 0,0-1 0 15,1-1 0-15,2-3 0 16,2-1-832-16,4-4-272 0,0 2-48 0,3-3-16 16,0-4-1808-16,0-3-352 0</inkml:trace>
  <inkml:trace contextRef="#ctx0" brushRef="#br1" timeOffset="86546.61">12279 19915 7359 0,'0'0'320'0,"-2"-9"80"0,-4-2-400 0,1 3 0 0,-1-1 0 0,0 2 0 16,-3 3 5408-16,-1 2 992 0,-3 1 208 0,-4 3 48 15,-2 1-4800-15,-4 3-960 0,-2 4-192 0,-4 0-48 16,-4 3-320-16,-2 2-64 0,-3 2-16 0,5-1 0 16,3 1 128-16,4 0 0 0,7-1 16 0,3-3 0 15,7-2-272-15,4 1-128 0,5-12 128 0,0 0-128 16,5 9 0-16,6-3 0 0,4-2 0 0,6-6 0 15,3-1 0-15,1-2 0 0,2-2 0 0,4-2 0 16,-3 2 0-16,1-5 192 0,-3-1-192 0,1 3 192 16,-3 0-64-16,-2 3-128 0,-2-4 192 0,1 5-64 15,-4 3-128-15,-3 1 128 0,-2 2-128 0,-12 0 128 0,10 4 0 0,-2 3-128 16,-3 5 192-16,-3 1-64 0,1 0 80 16,-6 5 16-16,1 3 0 0,-2 0 0 0,0 2-96 0,-1 4 0 15,-1-3-128-15,-2 1 192 0,-1 3-48 0,1-2-16 16,3 0 0-16,-2-5 0 0,-1-2 368 0,2 1 64 15,2 1 16-15,-1-1 0 0,0-4 64 0,0 0 0 16,-2-2 16-16,2 0 0 0,-1-3-336 0,1 0-64 16,0 0 0-16,0-5-16 0,5-6-240 0,-4 8 0 15,4-8 0-15,0 0 0 16,0 0-544-16,0 0-96 0,0 0-32 0,0 0 0 16,0 0-2592-16,0 0-512 0</inkml:trace>
  <inkml:trace contextRef="#ctx0" brushRef="#br1" timeOffset="86796.51">12311 19676 32255 0,'0'0'1424'0,"0"0"304"0,0 0-1392 0,0 0-336 0,0 0 0 0,0 0 0 16,-1 12 1776-16,1-12 272 0,-3 7 64 0,3-7 16 0,0 0-1232 0,0 0-240 15,-4 9-48-15,4-9-16 16,0 0-736-16,0 0-160 0,0 0-16 0,0 0-11936 16,0 0-2384-16</inkml:trace>
  <inkml:trace contextRef="#ctx0" brushRef="#br1" timeOffset="91415.18">14298 18689 17439 0,'0'0'768'0,"0"0"176"0,0 0-752 0,-5-10-192 16,3 1 0-16,1-1 0 0,1 2 800 0,1-3 128 15,1 1 32-15,-2-3 0 0,2-2-240 0,-1 2-32 16,2 3-16-16,-2-3 0 0,-1 2-32 0,3 1-16 16,-1-4 0-16,1 5 0 0,-2-3-48 0,-1 12-16 15,0 0 0-15,0 0 0 0,0 0-224 0,0 0-32 16,0 0-16-16,1 13 0 0,-2 3-48 0,0 5-16 0,-2 4 0 0,1 7 0 16,-2 6 32-16,0 3 0 0,-1 5 0 0,0-2 0 15,-1 2 0-15,-1 1 0 0,1-5 0 0,1-2 0 16,2-1 16-16,3-9 16 0,0-7 0 0,4-4 0 15,2-5 0-15,3-4 0 0,3-7 0 0,2-3 0 16,3-4 128-16,3-5 32 0,-1-6 0 0,4-8 0 16,3-1-32-16,3-8 0 0,2-4 0 0,-1 5 0 15,0-2-272-15,-1 0-144 0,-2-1 160 0,-3 3-160 16,-4-1 0-16,-2 3 0 0,-4 1 0 0,-3 1 0 16,-2 4 0-16,-4 5 0 0,2 6 0 0,-2 4 0 15,-5 8-128-15,0 0 128 0,0 0-192 0,0 0 192 16,1 15-256-16,-1 6 64 0,-1 8 16 0,-1 1 0 15,1 3 176-15,0 2 0 0,0-2-144 0,1 1 144 16,1-1 0-16,1-2 0 0,1-1 0 0,1 1 0 0,1-3 0 16,3-3 0-16,0-6 0 0,3-2 0 0,-1-6 128 0,1 1-128 15,3-1 128-15,0-7-128 16,1-2-1456-16,3-4-368 0,3-2-80 0</inkml:trace>
  <inkml:trace contextRef="#ctx0" brushRef="#br1" timeOffset="91900.14">15410 18636 15663 0,'-12'-1'1392'0,"6"-1"-1120"0,0 0-272 0,6 2 0 0,0 0 1536 0,0 0 240 16,0 0 48-16,0 0 16 0,10-5-528 0,3 0-96 15,2 1-32-15,5-4 0 0,3 0-464 0,4 2-80 16,2-3-32-16,4 3 0 0,3 0-336 0,0 0-64 16,1 3-16-16,-2 1 0 0,-4 0-192 0,-4 2-192 15,-5 1 48-15,-4 2-8496 16,-6 2-1680-16</inkml:trace>
  <inkml:trace contextRef="#ctx0" brushRef="#br1" timeOffset="92026.72">15498 18999 27647 0,'0'0'2448'0,"0"0"-1952"0,0 0-496 0,0 0 0 16,12-1 1024-16,6-1 128 0,4-1 0 0,3-1 16 16,6-2-736-16,3-2-160 0,3-2-16 0,0 1-16 31,0-2-768-31,-1 2-160 0,1-3-16 0</inkml:trace>
  <inkml:trace contextRef="#ctx0" brushRef="#br1" timeOffset="95867.14">17245 18356 15999 0,'0'0'704'0,"0"0"160"0,0 0-688 0,0 0-176 16,0 0 0-16,0 0 0 0,-9-2 848 0,9 2 144 16,-10-2 32-16,-1 1 0 0,1 0-224 0,0 0-32 15,-3-1-16-15,1 1 0 0,1 1-112 0,-1 0 0 16,-2-1-16-16,1-3 0 0,-1 4 80 0,-2 2 0 15,0 1 16-15,-1 1 0 0,-1-2-240 0,2 5-48 16,-1 0-16-16,1 2 0 0,-3 3-256 0,1 3-160 16,-1 1 192-16,1 2-192 0,0 0 240 0,1 2-64 15,0 1-16-15,2 2 0 0,0 2 272 0,1-2 48 16,2 1 16-16,2-1 0 0,1-3-128 0,5 1-32 0,4-1 0 16,3-1 0-16,2-2-144 0,4-2-16 0,2 0-16 0,6 0 0 15,-2-3-160-15,1-1 128 0,2-3-128 0,1 1 128 16,0-4-128-16,0 1 0 0,-1 0 0 0,0-3 0 15,0 0 384-15,0-1 128 0,-1-2 48 0,0-1-10784 16,-1-3-2144-16</inkml:trace>
  <inkml:trace contextRef="#ctx0" brushRef="#br1" timeOffset="96042.98">17455 18679 18431 0,'0'0'1632'0,"-4"10"-1312"0,0 5-320 0,-1 1 0 0,0-4 2144 0,0 10 352 16,-1 2 80-16,-2 4 16 0,-1 3-1408 0,-1 0-288 16,-1 0-48-16,-3-1-16 0,-3 3-464 0,1-1-112 15,2-3 0-15,2-3-16 0,2 1-240 0,2-7 0 16,3-1 0-16,3-6-9328 16,3-2-1904-16</inkml:trace>
  <inkml:trace contextRef="#ctx0" brushRef="#br1" timeOffset="96472.33">18352 18388 20847 0,'0'0'912'0,"0"0"208"0,-11-3-896 0,1 1-224 0,1 1 0 0,0 1 0 0,-1 2 720 0,0 1 112 16,-2 3 0-16,-3 4 16 0,0 3-224 0,-2 5-48 16,-1 3-16-16,-1 3 0 0,-2 7-176 0,-2-1-16 15,1 1-16-15,2 2 0 0,0 0 336 0,3 0 64 16,3-2 16-16,4-3 0 0,1 1-160 0,5-5-32 16,4-2 0-16,3-3 0 0,2-3-448 0,4-2-128 15,3-2 0-15,2-7 0 0,6-3 0 0,2-2 0 16,4-2-160-16,4-2 160 15,3-5-1440-15,4 1-176 0,4-3-48 0</inkml:trace>
  <inkml:trace contextRef="#ctx0" brushRef="#br1" timeOffset="96801.08">18654 18523 23615 0,'-13'4'1040'0,"13"-4"224"0,-10 1-1008 0,1 3-256 0,0 1 0 0,1 4 0 16,2-3 480-16,0 5 48 0,-1-2 16 0,1 4 0 16,-2 2 16-16,3 0 0 0,2 5 0 0,0-4 0 15,-1-1 176-15,3-1 32 0,2-2 16 0,2 0 0 16,-1-3-80-16,3 0-32 0,5-5 0 0,3 1 0 16,1 2-272-16,3-5-48 0,0-2-16 0,1-1 0 15,1-2-336-15,-1-1 0 0,0 1 0 0,0-1 0 16,-3-5 288-16,0 3 32 0,-1 2 16 0,-2-5 0 15,-5 0-16-15,-3-1-16 0,-4 2 0 0,-2-1 0 16,-2 3 16-16,-3 0 16 0,-4-7 0 0,0 6 0 16,-2 0-128-16,-1 2-16 0,-1-3-16 0,1 2 0 0,1 2-176 15,0-1-224-15,2-1 48 0,3 2 16 16,8 4-1632-16,0 0-320 0,-4-3-64 0,4 3-12320 16</inkml:trace>
  <inkml:trace contextRef="#ctx0" brushRef="#br1" timeOffset="97136.15">19213 18351 11967 0,'0'0'1072'0,"0"0"-864"16,0 0-208-16,0 0 0 0,0 0 2496 0,-5-4 464 0,5 4 96 16,-6-7 16-16,6 7-1888 0,-7-4-368 0,7 4-80 0,-10 0-16 15,0 0-144-15,1 1-16 0,0 2-16 16,0 3 0-16,0-1 128 0,2 5 32 0,-1 0 0 0,2 3 0 15,1-3-336-15,1 3-64 0,1 1-16 0,2-1 0 16,0-2-32-16,3 1 0 0,2 0 0 0,1-2 0 16,2 2 128-16,1-2 0 0,4 2 16 0,-1-1 0 15,1-1 0-15,0 2 0 0,0-2 0 0,-1 0 0 16,0 1-128-16,-3-2-16 0,-1 4-16 0,-3-4 0 16,-3 1 176-16,-1 1 32 0,0-2 16 0,-3 3 0 15,-1-3 112-15,-2 3 32 0,-1 0 0 0,-5-2 0 16,2 1-304-16,-3-3-64 0,-2 2-16 0,0-5 0 15,-2 0-224-15,3 1 128 0,0-3-128 0,1-1 0 16,1 0-144-16,2-1-128 0,10-1-32 0,0 0 0 16,-4-5-2496-16,5-5-496 0</inkml:trace>
  <inkml:trace contextRef="#ctx0" brushRef="#br1" timeOffset="98069.55">19721 18923 14223 0,'-5'8'624'0,"5"-8"144"0,0 0-624 0,-5 6-144 16,5-6 0-16,-2 5 0 0,2-5 1056 0,0 0 176 16,0 0 48-16,0 0 0 0,0 0-304 0,0 0-48 15,0 0-16-15,0 0 0 0,0 0 96 0,0 0 16 16,0 0 0-16,11-6 0 0,-2-6-128 0,3 0 0 0,0-1-16 15,0-4 0-15,2 1-304 0,1-3-64 0,1-2-16 0,1-1 0 16,0-3-240-16,0 0-32 0,0-5-16 0,1-4 0 16,-2 0-80-16,1 0 0 0,-1-3-128 0,-2 1 192 15,3-2-192-15,-6 3 144 0,2 2-144 0,-2 5 128 16,-2 0-128-16,0 6 0 0,0 2 0 0,-3 3 128 16,1 5-128-16,-5 4 0 0,-2 8 0 0,0 0 0 15,0 0 0-15,0 0 0 0,-5 10 0 0,0 7 0 16,-1 3 0-16,-2 5 0 0,-1-1 0 0,0 7 0 15,0-2 0-15,-1 3 0 0,0 0 0 0,1-6 0 16,0 0 0-16,3-6 0 0,1-2 0 0,2-4 0 16,2-4 368-16,1-10 32 0,5 10 16 0,-5-10 0 0,12 0-32 15,2-3-16-15,-2-6 0 0,4-2 0 0,0-3-64 16,2-2-16-16,2-2 0 0,0-3 0 0,2-2-160 0,-3 1-128 16,0-1 192-16,-1 2-192 0,-1-4 128 0,-2 3-128 15,-1 1 0-15,-1 2 0 0,-2 3 0 0,-1 0 0 16,-2 5 0-16,-2 3 0 0,-6 8 0 0,0 0 0 15,0 0 0-15,0 0 0 0,0 0 0 0,3 14 0 16,-3 2 0-16,-2 1 0 0,1 1 0 0,0 4 0 16,-2 1 0-16,2 2 0 0,-3-1 0 0,4-2 0 15,-2-2 0-15,0 0 0 0,2-2 0 0,2-1 0 16,0-3 0-16,1 1 0 0,1-4-176 0,1-2 176 16,4 0-192-16,-2-2 192 15,3-5-1664-15,3 1-240 0,1-5-32 0</inkml:trace>
  <inkml:trace contextRef="#ctx0" brushRef="#br1" timeOffset="98464.39">21041 17876 11055 0,'0'0'976'0,"0"0"-784"0,0 0-192 0,0 0 0 0,0 0 1568 0,0 0 272 16,0 0 48-16,-5 14 16 0,1 2-224 0,-1 3-32 15,-1 2-16-15,-2 4 0 0,0 0-544 0,-1 6-96 16,3-1-32-16,-3 2 0 0,0 4 192 0,0 1 16 16,-1-2 16-16,1 3 0 0,-2-1-208 0,2-1-32 15,1-3-16-15,2 0 0 0,2-1-496 0,2 0-112 16,-1-7 0-16,4 2-16 0,2-7-304 0,2 0 0 16,1-2 0-16,2-1 0 0,1-2 0 0,0-5 0 15,2 0-208-15,1-3 80 16,0 0-272-16,0-3-48 0,-1-7-16 0,1 0-9792 15,-2-5-1968-15</inkml:trace>
  <inkml:trace contextRef="#ctx0" brushRef="#br1" timeOffset="98618.45">20677 18347 7359 0,'0'0'656'0,"0"0"-528"0,0 0-128 0,0 0 0 15,9-7 6064-15,4 2 1168 0,5 2 256 0,2 0 32 16,2 1-5792-16,1 1-1168 0,3-3-240 0,4 1-32 15,3 1-288-15,1 1 160 0,2-1-160 0,-2 2 128 16,0-2-1008-16,-1-1-208 0,-2-1-32 16</inkml:trace>
  <inkml:trace contextRef="#ctx0" brushRef="#br1" timeOffset="99006.55">22054 18031 25791 0,'0'0'1152'0,"0"0"224"0,0 0-1104 0,0 0-272 0,0 0 0 0,-8 6 0 16,1 2 1184-16,3-1 176 0,-2 6 48 0,-1 4 0 15,-2 3-864-15,-1 4-160 0,-3 3-48 0,2 3 0 16,1 1-80-16,-3 1 0 0,-1-1-16 0,3 1 0 15,1-4-16-15,1 1 0 0,0-5 0 0,1 4 0 16,3-6-224-16,1 1-128 0,2-4 128 0,-2-2-208 16,1-3-2656-16,1-4-528 15</inkml:trace>
  <inkml:trace contextRef="#ctx0" brushRef="#br1" timeOffset="99172.23">21736 18368 25791 0,'0'0'2304'0,"0"0"-1856"15,13 0-448-15,-2-3 0 0,5 1 1056 0,1 0 112 16,5 0 32-16,3 0 0 0,5 1-880 0,1 1-160 16,4-1-32-16,0 1-128 0,1 2 0 0,-2 0 0 15,1-2 0-15,-4 0-13520 0</inkml:trace>
  <inkml:trace contextRef="#ctx0" brushRef="#br1" timeOffset="99414.38">22719 18082 27071 0,'0'0'1200'0,"0"0"240"0,0 0-1152 0,0 0-288 0,-7-5 0 0,7 5 0 15,-11 1 736-15,0 3 96 0,-2 1 0 0,-1 7 16 16,-4 4-336-16,-1 4-64 0,-4 4 0 0,-1 5-16 15,-1-3 64-15,-1 2 16 0,-1 2 0 0,6-3 0 16,2 0 192-16,2-3 64 0,8 1 0 0,6 1 0 16,1-6-416-16,6 0-80 0,1-2-16 0,5-3 0 15,3 1-400-15,7-5-96 0,-2-1-16 0,4 0 0 16,1-4-1408-16,1-5-304 0,1-1-48 16</inkml:trace>
  <inkml:trace contextRef="#ctx0" brushRef="#br1" timeOffset="99684.28">22784 18473 11055 0,'0'0'976'0,"0"0"-784"16,0 0-192-16,0 0 0 0,0 0 3840 0,0 0 704 16,11 1 160-16,1 3 32 0,-1 0-3344 0,0 2-672 15,0-1-128-15,-1 3-16 0,0 2-288 0,-2 2-48 16,-3-1-16-16,-2 3 0 0,-1 1 80 0,-2 3 16 15,-3-1 0-15,-1 2 0 0,-2-1 400 0,-2-1 96 0,-1-1 16 0,1-1 0 16,-1-1 192-16,2 0 32 16,2-1 16-16,1-5 0 0,4-8-352 0,0 11-64 0,3 0-16 0,2-5 0 15,-5-6-416-15,13 4-96 0,2-1 0 0,2-3-128 16,0-2 0-16,4-1 0 0,0-1-240 0,3 0 80 31,2-1-2208-31,-1 1-448 0,1-1-96 0</inkml:trace>
  <inkml:trace contextRef="#ctx0" brushRef="#br1" timeOffset="100121.9">23762 18101 15663 0,'0'0'1392'0,"-10"1"-1120"16,0-1-272-16,0 4 0 0,0 3 2112 0,-2 0 384 15,0-1 64-15,-6 3 0 0,-4 4-1280 0,1-1-256 16,-2 4-48-16,0 1-16 0,-1 0 16 0,3 1 0 15,4 0 0-15,1-2 0 0,6-1-272 0,4-1-48 16,3-2-16-16,4-1 0 0,3 1-272 0,5-3-64 16,0 1-16-16,6-1 0 0,2 1-288 0,1-3 128 0,1 4-128 0,0-3 0 15,0 4 0-15,-1-2 0 0,-1 4 0 0,-3 0 0 16,-2 1 128-16,-3-1-128 0,-3-1 0 0,-2 2 0 16,-3 2 0-16,-2-2 0 0,-3 2 128 0,-2-3-128 15,-4-2 0-15,-4 4 128 0,-3-1-128 0,-2-1 0 16,-3-4 144-16,-2 0-144 0,-2 0 0 0,-1-3 144 15,5-2-144-15,3-1 0 0,1-2-192 0,4-2 192 32,4-2-2416-32,10 2-352 0</inkml:trace>
  <inkml:trace contextRef="#ctx0" brushRef="#br1" timeOffset="100323.93">24284 18211 19343 0,'0'0'1728'0,"-6"12"-1392"16,3-3-336-16,-2 3 0 0,-4 5 2240 0,0 2 384 15,-3 3 80-15,0 2 16 0,-2-1-1600 0,-2-2-320 16,-1 3-64-16,1 2-16 0,4-5-240 0,0 3-48 16,-1 2-16-16,3-7 0 0,1 1-416 0,3-2-320 15,2-3 48-15,4-4-9424 16,0-11-1888-16</inkml:trace>
  <inkml:trace contextRef="#ctx0" brushRef="#br1" timeOffset="100719.23">24445 18230 24703 0,'0'0'1088'0,"0"0"240"0,-8 7-1072 0,-1-2-256 0,1 1 0 0,-1 4 0 15,0-1 464-15,0 1 48 0,0 1 0 0,3 0 0 16,-1 2 0-16,2-4 0 0,3 2 0 0,2-11 0 16,-3 9-64-16,-1 0 0 0,4-9 0 0,0 0 0 15,0 0 240-15,0 0 32 0,0 0 16 0,0 0 0 16,0 0-224-16,0 0-32 0,10 0-16 0,-10 0 0 16,12-5-96-16,-2-3-32 0,0 2 0 0,0-3 0 15,-2 1-48-15,1-2-16 0,0 1 0 0,0 0 0 16,-2 2-16-16,1 2-16 0,0-3 0 0,-8 8 0 15,10-5-16-15,-10 5 0 0,10-1 0 0,-10 1 0 0,11 5-64 16,0 5-16-16,-3 1 0 0,0 3 0 0,-2 2-16 0,1 3-128 16,-1 1 192-16,-1 2-64 0,-2 0-128 0,-2 1 0 15,-1 3 0-15,-1-1 0 0,-2-3 0 0,-1-2 128 16,1-1-128-16,-1-4 128 0,0-2-128 0,0-3 0 16,0 0 0-16,4-10 0 15,0 0-912-15,0 0-224 0,-6 7-32 0,6-7-9776 16,0 0-1968-16</inkml:trace>
  <inkml:trace contextRef="#ctx0" brushRef="#br1" timeOffset="101582.9">24882 18868 17503 0,'0'0'1552'0,"0"0"-1232"0,0 0-320 0,0 0 0 15,-4 8 1248-15,4-8 192 0,0 0 32 0,0 0 16 16,0 0-368-16,0 0-80 0,0 0-16 0,0 0 0 16,8-8 0-16,2-2-16 0,2-2 0 0,0-6 0 15,2-6-272-15,3 1-48 0,2 1-16 0,1-3 0 16,3-2-288-16,3-4-48 0,-4-2-16 0,4 2 0 16,-1-4-144-16,1 1-48 0,-2-3 0 0,0 2 0 15,-4-2-128-15,-2 2 0 0,-1 1 144 0,-5 2-144 16,0 7 0-16,-3 2 144 0,-2 5-144 0,-2 8 0 15,-5 10 0-15,0 0 0 0,0 0 0 0,0 0 0 0,0 0 0 0,-6 18 0 16,-2 2 0-16,1 3 0 0,-1-1 0 0,-1 3-144 16,-1-2 144-16,0 0 0 0,1 1 0 15,1-4 0-15,1-2 0 0,1-4 0 0,3-4 384 0,3-10 0 16,0 0 0-16,0 0 0 0,6 8 48 0,4-7 16 16,3-6 0-16,0-1 0 0,0-3-144 0,2-3-32 15,1-4 0-15,2-1 0 0,0-2-144 0,0 0-128 16,0 0 192-16,-2 0-192 0,-4 4 128 0,-1 1-128 15,0 0 0-15,-2 5 0 0,1 1 128 0,-10 8-128 16,0 0 0-16,0 0 0 0,0 0 0 0,6 12 0 16,-5 2 0-16,-2 1 0 0,-2 3 0 0,-1 1 0 15,0 1 0-15,-1-2 0 0,0 1 0 0,3-1 0 0,2-2 0 0,-2-3 0 16,0-4 0-16,2-9 0 16,0 0 0-16,0 0-144 0,0 0-192 0,14 5-48 0,0-2 0 0,1-8 0 31,2-2-1856-31,0-3-368 0,4-4-80 0</inkml:trace>
  <inkml:trace contextRef="#ctx0" brushRef="#br1" timeOffset="101859.3">26233 17567 10127 0,'-12'5'896'0,"3"1"-704"0,-3-1-192 0,2 8 0 0,-1 1 3904 0,-2 4 768 0,-2 3 128 0,0 4 48 0,-1 4-3264 0,0 0-656 15,-2 2-128-15,1 3-32 0,4 1 128 0,0 5 32 16,-1 3 0-16,2-2 0 0,3 1-80 0,2 0-16 16,3 0 0-16,3-3 0 0,2-3-480 0,3-2-96 15,2-1-32-15,3-5 0 0,1 0-416 0,0-4-96 16,1-1-16-16,0-4 0 15,2-6-1264-15,-2-2-256 0,1 1-48 0,-6-9-12416 16</inkml:trace>
  <inkml:trace contextRef="#ctx0" brushRef="#br1" timeOffset="102008.55">25871 18028 32943 0,'0'0'1456'0,"0"0"304"0,9-2-1408 0,3-2-352 0,3 0 0 0,3 2 0 15,1-2 192-15,4 1-48 0,7-1 0 0,2-1 0 16,1 1-144-16,1 2 0 0,6-1 0 0,-2 3-9888 16,0-1-2016-16</inkml:trace>
  <inkml:trace contextRef="#ctx0" brushRef="#br1" timeOffset="102523.91">26772 18129 7359 0,'0'0'656'0,"0"0"-528"0,0 0-128 0,0 0 0 15,0 0 1216-15,-6 7 192 0,6-7 64 0,-4 10 0 16,4-10-288-16,0 0-48 0,-1 12-16 0,1-12 0 16,0 0 560-16,0 0 112 0,6 10 32 0,2-5 0 15,1 0 32-15,2-1 16 0,1-4 0 0,3-2 0 16,-1 0-448-16,3 1-80 0,0-2-32 0,4 0 0 15,2 0-544-15,1-1-128 0,0 0 0 0,1 1-16 16,1-1-416-16,2-1-80 0,-5-2 0 0,1 4-128 16,-3-1-720-16,-2 0-256 15,-1-2-48-15,-3 3-9424 0,-15 3-1888 0</inkml:trace>
  <inkml:trace contextRef="#ctx0" brushRef="#br1" timeOffset="102688.58">26636 18392 34383 0,'0'0'1520'0,"0"0"320"0,13 1-1472 16,4-1-368-16,4 1 0 0,5-1 0 0,3 0 480 0,3 3 32 15,-1-3 0-15,4 0 0 0,0-4-80 0,4 3-16 16,0 1 0-16,3 0 0 0,1 0-256 0,-1 1-160 16,-1 0 192-16,-2 3-192 15,-2-1-2512-15,-5-1-624 0</inkml:trace>
  <inkml:trace contextRef="#ctx0" brushRef="#br1" timeOffset="104140.03">28445 17667 21071 0,'-9'-11'928'0,"4"6"208"0,-1-5-912 0,-2 3-224 0,1 2 0 0,7 5 0 16,0 0 880-16,-9-1 128 0,1-3 16 0,8 4 16 15,-9 10-304-15,3 2-64 0,-2-1-16 0,2 6 0 16,-2 4-400-16,1 5-64 0,-1-2-32 0,2 6 0 16,-1 2 48-16,2 5 16 0,0 4 0 0,-1 2 0 15,-3 3-16-15,-1 3 0 0,1-1 0 0,-4 3 0 0,0 1 64 0,-1 1 16 16,-1-4 0-16,0-2 0 0,-2-1-144 0,2-5-16 16,1-3-128-16,1-5 192 0,2-4-64 0,0-6-128 15,2-3 176-15,2-3-176 0,3-5 160 0,1 0-160 16,3-12 128-16,0 0-128 15,0 0-288-15,0 0-144 0,5-10-16 0,1-4-13024 0</inkml:trace>
  <inkml:trace contextRef="#ctx0" brushRef="#br1" timeOffset="104545.59">28295 17738 21183 0,'-5'-20'1888'0,"8"7"-1504"0,2-2-384 0,5-1 0 15,1-1 448-15,6 1 0 0,2-1 16 0,3 1 0 16,0 3 96-16,4-1 16 0,1-3 0 0,2 5 0 16,3-1-192-16,2 1-16 0,2 2-16 0,0 4 0 15,0 3-352-15,0 3 0 0,-3 3 0 0,-3 3 128 16,-2 4-128-16,-5 2 0 0,-7 1 0 0,-4 6-128 15,-6 4 128-15,-4 1-160 0,-8 4 160 0,-4-3-160 16,-6 2 160-16,-6 1 0 0,-5 2 160 0,-2-2-160 16,-6-2 224-16,-3-2-48 0,2 2-16 0,-1 1 0 15,-1 0 0-15,1-3 0 0,3-4 0 0,2-1 0 0,1-1 288 16,5-4 64-16,3-1 16 0,5-3 0 0,3 1-160 16,6-4-48-16,9-7 0 0,-3 11 0 0,3-11-320 15,9 14 128-15,3 0-128 0,4 3 0 0,6-1 0 16,-1 2 128-16,1 1-128 0,2 0 0 0,0 3 208 0,3-1-16 15,0 0-16-15,1 2 0 0,0 0 16 0,-4 1 16 16,0-3 0-16,-4 2 0 0,-3 1-48 0,-4-1-16 16,-3 0 0-16,-5-1 0 0,-5-1-144 0,-3 0 160 15,-1-1-160-15,-2-2 160 16,-3 0-1312-16,-1-3-272 0,0-2-48 0</inkml:trace>
  <inkml:trace contextRef="#ctx0" brushRef="#br1" timeOffset="104941.49">29157 18172 23727 0,'-16'-3'1040'0,"5"3"240"0,1 2-1024 16,1 0-256-16,2 3 0 0,-3 4 0 0,-3 0 704 15,1 4 112-15,1 2 16 0,-1 3 0 0,0 2-528 0,0 3-112 16,0 1 0-16,0-1-16 0,-2 0 48 0,3 1 16 16,1-2 0-16,2-2 0 0,2-1 192 0,3 0 32 15,2-4 16-15,3 1 0 0,5-5-336 0,-1 1-144 16,5-1 128-16,1-5-128 0,4-1 0 0,4 0-224 16,0-3 32-16,0-2 0 15,2-2-1520-15,-1 0-288 0,2 1-64 0,0-2-16 0</inkml:trace>
  <inkml:trace contextRef="#ctx0" brushRef="#br1" timeOffset="105329.22">29622 18230 13823 0,'0'0'1216'0,"0"0"-960"0,-10-1-256 0,0 2 0 16,0 2 2208-16,0 3 400 0,-1 1 80 0,0 5 0 15,-2 4-1584-15,1 0-320 0,-2 2-64 0,1 1-16 16,-2 0 48-16,1 0 0 0,-2-1 0 0,2 0 0 16,3-1 112-16,2 0 32 0,3-2 0 0,3-3 0 0,6 0-304 15,-3-12-48-15,6 12-16 0,4-6 0 16,3-1-80-16,1-5 0 0,0-2-16 0,2-1 0 0,2-3-112 0,1-3 0 15,2 0-16-15,0-2 0 0,0-2-48 0,-4-1 0 16,4 0 0-16,-3 0 0 0,-4 0-80 0,-3 1-32 16,-3 1 0-16,-3-1 0 0,-4 0-144 0,-2 3 0 15,-4-3 0-15,-1 3 0 0,-2 2 0 0,-3 5-144 16,0-2 0-16,-2 2 0 16,1 2-432-16,-1 1-96 0,0 2-16 0,2 2 0 15,2-3-2064-15,9-1-400 0</inkml:trace>
  <inkml:trace contextRef="#ctx0" brushRef="#br1" timeOffset="105665.81">30185 18247 33631 0,'-12'-8'1488'0,"12"8"304"0,-8-6-1424 0,8 6-368 0,0 0 0 0,-9 0 0 16,0-3 0-16,0 3 0 0,-1 2 0 0,1 1 128 16,2 1-128-16,-3 1 0 0,-2 2-128 0,2 2 128 15,-2 3 0-15,2 0-160 0,0 2 160 0,2 0 0 16,2-4 0-16,4 1 0 0,3 3 192 0,0-4-48 16,-1-10 48-16,5 16 0 0,2-1 0 0,0 0 0 15,2-3 0-15,-3-1 16 0,1 2 0 0,-2 0 0 0,-5-13-32 0,4 10-16 16,-2 2 0-16,-2 0 0 0,-4-3 96 0,-2 2 32 15,-3-2 0-15,-1 3 0 0,-3-4-16 16,-2 3 0-16,-1-5 0 0,-2 2 0 0,-3-5-128 0,2 1-16 16,3-1-128-16,2-5 192 0,1 1-192 0,0-1 0 15,3-2 128-15,3-4-128 16,2 1-1632-16,2-2-368 0,6 0-80 0</inkml:trace>
  <inkml:trace contextRef="#ctx0" brushRef="#br1" timeOffset="106742.24">30864 17463 15263 0,'0'0'672'0,"0"-8"144"0,0-1-656 0,0 9-160 0,-1-10 0 0,1 1 0 16,0 9 1024-16,0 0 192 0,0 0 16 0,0 0 16 16,0 0-288-16,0 0-48 0,-4 9-16 0,-1 5 0 15,0 6-32-15,-4 3-16 0,0 5 0 0,-1 4 0 16,0 5-224-16,-4 3-48 0,0 1-16 0,-1 2 0 16,-2 4-32-16,-1 3 0 0,-1 1 0 0,0-2 0 15,-1 3 48-15,-1 2 16 0,2 0 0 0,3 0 0 0,2-1-336 16,1-2-64-16,-1-3 0 0,4 1-16 0,1-9-176 15,1-2 0-15,2 2 0 0,0-6 0 16,2-2-1792-16,1-4-352 0,2-3-64 0</inkml:trace>
  <inkml:trace contextRef="#ctx0" brushRef="#br1" timeOffset="107534.2">30675 18795 17503 0,'0'0'1552'0,"-8"1"-1232"16,8-1-320-16,0 0 0 0,0 0 1984 0,0 0 352 0,5-9 64 16,3 1 16-16,2 2-1840 0,3-5-384 0,1-1-64 0,2 1 0 15,2-6-128-15,0 1 0 0,1-1 0 0,-1-1 0 16,-2-2 0-16,2 1 0 0,-1 0 0 0,-1 1 0 15,1 0 0-15,-3 2 0 0,-3-2 0 0,-1 2 0 16,-1-1 0-16,-1 3 0 0,-2 1 0 0,-1 1 128 16,2-2 144-16,-2 2 48 0,0 2 0 0,0-3 0 15,-1 1 96-15,1 3 32 0,0-4 0 0,0 2 0 16,0 0-256-16,0-3-64 0,-1-1 0 0,2 1 0 16,-1 1-128-16,2-2 0 0,-2 0 0 0,0 2 0 15,-1 2 128-15,-1-1-128 0,1 3 0 0,0-2 128 16,-1 1-128-16,-1 1 128 0,-1-3-128 0,2 5 128 15,-2-2 0-15,2 3 0 0,-2 1 0 0,-1 5 0 16,3-11-128-16,-3 11 0 0,2-9 144 0,1-1-144 0,-1 3 128 0,1-4-128 16,1 4 128-16,-3-2-128 0,1 3 208 15,1-3-16-15,-1 2-16 0,-2 7 0 0,0 0-176 0,3-9 0 16,0 3 144-16,-3 6-144 0,0 0 0 0,0 0 0 16,0 0 0-16,0 0 128 0,0 0-128 0,0 0 144 15,0 0-144-15,-6 10 160 0,1-2-160 0,2 5 0 16,-5-1 144-16,0 6-144 0,-1 2 0 0,-1 1 0 15,-1 0 0-15,-1 2 128 0,0 3-128 0,-1-2 0 16,1-3 128-16,2 1-128 0,1 0 128 0,1-3-128 16,0-1 160-16,4-2-160 0,3-5 320 0,1 5-16 15,1-1-16-15,3 2 0 0,-2-3-128 0,5-2-32 0,-2 0 0 16,1 2 0-16,3-5-128 0,0 1 0 0,0-5 144 0,0 0-144 16,2-1 128-16,1-4-128 0,-1-4 160 0,2 0-160 15,-3-1 192-15,1-5-64 0,1 1-128 0,-1-4 192 16,-2 0-192-16,1 2 144 0,-2-5-144 0,1-1 128 15,-4-1-128-15,3 0 0 0,-2 1 0 0,-1-5 0 16,0-2 128-16,2 0-128 0,-5 2 0 0,3-2 128 16,-1 1-128-16,2 1 0 0,-1 3 0 0,2 2 0 15,-1 3 0-15,-3 3 0 0,-1 1 0 0,-2 10 0 16,0 0-160-16,0 0 160 0,0 0 0 0,0 0-144 16,0 0 144-16,0 0 0 0,3 16 0 0,-2-2-128 15,-4 0 128-15,1 2 0 0,-1 3-144 0,2-1 144 16,-3 1 0-16,0 3 0 0,1-2 0 0,-1 0 0 15,1-1 0-15,1 4 0 0,0-4 0 0,1 0 0 16,1-3 0-16,0-1 0 0,1 0 0 0,3-1 0 16,-4-14-1248-16,4 11-176 15,2 0-48-15,-6-11-12736 0</inkml:trace>
  <inkml:trace contextRef="#ctx0" brushRef="#br1" timeOffset="108159.98">31638 17705 23775 0,'0'0'1056'0,"0"0"224"0,0-10-1024 0,0 10-256 16,0 0 0-16,0 0 0 0,0 0 1200 0,0 0 192 15,0 0 32-15,0 0 16 0,0 0-592 0,0 0-112 16,5 12-32-16,-3 4 0 0,-4 1 0 0,0 3-16 16,1 3 0-16,-3 5 0 0,-3-1-112 0,0 3 0 15,-3 4-16-15,-1 2 0 0,-1 0-176 0,-1-1-48 0,-1-1 0 0,0 1 0 16,3 0-80-16,0-2 0 0,3-6-16 0,2 1 0 15,3-4-240-15,3-2 176 0,2-2-176 0,6-2 160 16,2-5-32-16,4-1-128 0,4 0 192 0,1-5-64 16,1-3-128-16,0-1 0 0,1-3 0 0,0-1 0 31,1-2-1344-31,-2-1-256 0,1-3-64 0</inkml:trace>
  <inkml:trace contextRef="#ctx0" brushRef="#br1" timeOffset="108319.21">31347 18054 22111 0,'0'0'1968'0,"0"0"-1584"0,0 0-384 0,8-5 0 0,5 2 2560 0,2 3 416 0,9-1 96 0,1 1 0 0,3-2-2352 0,4 2-464 16,-1-1-112-16,0 0-16 15,0-3-2032-15,-3 2-400 0</inkml:trace>
  <inkml:trace contextRef="#ctx0" brushRef="#br1" timeOffset="108533.19">31735 18256 30399 0,'0'0'2704'0,"0"0"-2160"0,5-10-544 0,4 3 0 16,2 0 944-16,5 2 80 0,1 1 0 0,2-1 16 16,6-3-1040-16,-1 4-256 0,1-1-16 0,1-1-16 31,2 2-1184-31,-6 1-256 0,0 0-32 0</inkml:trace>
  <inkml:trace contextRef="#ctx0" brushRef="#br1" timeOffset="109044.44">32406 17792 15663 0,'-11'-3'1392'16,"-3"1"-1120"-16,-3 2-272 0,7 0 0 0,-3 2 2688 0,-2 1 496 16,-2-1 80-16,1 2 32 0,-2 5-2336 0,0-1-448 15,1 2-112-15,-14 8-16 0,6-3-80 0,6 0-32 16,3-1 0-16,6 1 0 0,2 1 224 0,5 1 32 16,0 4 16-16,4 2 0 0,3 0 16 0,3 2 0 15,1-1 0-15,1 2 0 0,2-4-288 0,0 1-48 0,0-1-16 0,0 2 0 16,-1-1-208-16,-3 1 144 15,1 0-144-15,-2-2 128 0,1-1-128 0,-5 1 0 0,1 2 144 16,-1-2-144-16,-5-3 160 0,0 1-32 0,-1 1-128 0,-1-2 192 16,-1-5 0-16,-4 0-16 0,-1 0 0 0,0-7 0 15,-2-2 144-15,1 0 16 0,-1-2 16 0,1-2 0 16,0-2-16-16,0-2 0 0,1-2 0 0,1-1 0 16,1-2-144-16,1-2-48 0,0-3 0 0,3 2 0 15,3-3-144-15,1 0 128 0,-1 0-128 0,5 1 128 16,2-2-128-16,3 0 0 0,2 2 0 0,1 3 0 15,1-4-208-15,0 3 80 0,1 4 128 0,4 0-208 16,-2-2-48-16,0 5 0 16,0 1 0-16,2 1 0 0,-2 4-32 0,-5 0-16 0,2 0 0 0,-1 1 0 15,2 2-160-15,0 1-48 16,-1-1 0-16,0 2 0 0,-2 0-1232 0,6 5-256 0,-4-1-48 0</inkml:trace>
  <inkml:trace contextRef="#ctx0" brushRef="#br1" timeOffset="109502.92">32512 17107 22111 0,'-8'-9'976'0,"8"9"208"15,0 0-944-15,0 0-240 0,0 0 0 0,0 0 0 0,10 1 1216 0,2 7 192 0,0 4 32 0,2 7 16 16,3 7-960-16,-1 2-192 0,1 5-48 0,-2 3 0 16,3-2 96-16,0 5 16 0,2 6 0 0,0 9 0 15,-1 11 176-15,-1 9 32 0,-3 6 16 0,-2-4 0 0,-5-1-144 16,-6 10-16-16,-4 15-16 0,-5-5 0 0,-4-1 16 0,-6-6 0 16,-4-6 0-16,-2 0 0 0,0 0-64 0,-2-4-16 15,-6-8 0-15,-1-7 0 0,-2-7 288 0,0-8 64 16,-2-6 16-16,1-3 0 0,-1-3-240 0,17-14-48 15,-3 5-16-15,-1 1 0 0,1 2-416 0,-1 3 0 16,0 0 0-16</inkml:trace>
  <inkml:trace contextRef="#ctx0" brushRef="#br1" timeOffset="118143.12">19696 18937 6735 0,'0'0'288'0,"0"0"80"0,0 0-368 0,0 0 0 0,0 0 0 0,-9 1 0 15,9-1 256-15,-6 0 0 0,6 0-16 0,-8 0 0 16,8 0 80-16,0 0 32 0,-6 0 0 0,6 0 0 16,-8 2 240-16,8-2 48 0,-7 6 16 0,7-6 0 15,-8 5-16-15,0 0-16 0,8-5 0 0,-5 6 0 16,5-6-80-16,-6 9-16 0,6-9 0 0,-5 7 0 16,0 2 16-16,0-3 0 0,5-6 0 0,-8 9 0 15,3 0-64-15,0-3-16 0,1 4 0 0,4-10 0 16,-4 10-144-16,2 1-48 0,2-11 0 0,-4 12 0 0,4-12-272 0,-3 9 160 15,3-9-160-15,0 0 128 0,0 0 0 0,-2 12 0 16,2-12 0-16,0 0 0 0,0 0 256 0,-1 9 32 16,1-9 16-16,0 0 0 0,0 0 16 0,0 0 16 15,0 0 0-15,0 0 0 0,0 0-96 0,-2 10-32 16,2-10 0-16,0 0 0 0,0 0 64 0,0 0 16 16,0 0 0-16,0 0 0 0,0 0-16 0,-1 10 0 15,1-10 0-15,0 0 0 0,0 0 80 0,0 0 16 16,0 0 0-16,0 0 0 0,0 0-32 0,0 0 0 15,0 0 0-15,0 0 0 0,11-5-96 0,0 0-32 0,-3-3 0 16,0 1 0-16,-2-1-128 0,1-4-16 0,3 0-16 0,0 0 0 16,2-3-16-16,-2 0 0 15,1-2 0-15,2 1 0 0,0-2-32 0,-1 0 0 16,-2-1 0-16,2 0 0 0,2-1 0 0,-3-1 0 16,1 0 0-16,1 2 0 0,-2-2 32 0,0 2 0 0,2 0 0 0,-3 0 0 15,0-1-32-15,1-2-128 0,-2-1 192 0,-1 3-64 16,1 0-128-16,1 1 192 0,-1-1-192 0,2 1 192 15,-3 0-192-15,1-1 0 0,0 1 0 0,0 0 128 16,0-3-128-16,0 4 0 0,0 1 0 0,-2 3 128 16,0-2-128-16,-1 1 0 0,-1 2 0 0,0 2 0 15,-2-2 0-15,1 1 128 0,-2 3-128 0,1-3 0 16,-1 1 160-16,2 2-160 0,-3-2 192 0,2 3-192 16,-2-2 192-16,-1 10-192 0,4-8 192 0,-4 8-192 15,3-11 0-15,-1 4 0 0,-2 7 0 0,0 0 0 16,0 0 0-16,0 0 0 0,0-10 0 0,0 10 0 15,0 0 0-15,0 0 0 0,0 0 0 0,0 0 0 0,0 0 0 0,0 0 0 16,0 0 0-16,0 0 0 0,0 0 0 0,0 0 0 16,1 12-128-16,-1 0 128 0,-1-3 0 0,0 4 0 15,0-2 144-15,-2 3-144 0,0-1 0 0,1 2 0 16,-1 2 0-16,0 1-160 0,-1-1 160 0,0 2 0 16,0 2 0-16,0-1 0 0,1 2 0 0,0 1 192 15,0-2-32-15,1 0-16 0,-2-2-144 0,2 0 160 16,-2-2-160-16,2 3 160 0,4-1-160 0,-1-2 128 15,2-1-128-15,-3-1 128 0,2-1-128 0,2-4 0 16,0 2 0-16,3-6 0 0,-7-6 0 0,5 9 0 16,3-4 0-16,0-1 0 0,-8-4 144 0,9 3-144 15,-9-3 160-15,11 4-160 0,-11-4 128 0,13 2-128 16,-13-2 0-16,10-3 144 0,0-1-16 0,-1 2-128 16,-9 2 192-16,11-4-64 0,2-1 48 0,-4-4 0 15,1 4 0-15,0-2 0 0,-2-4-176 0,0 0 0 16,-1-1 0-16,3-1 0 0,1-1 0 0,0 2 0 15,0 0 160-15,0-3-160 0,3 0 0 0,-2 2 0 16,0 2 0-16,0-3 0 0,1 1 0 0,0 3 0 0,-2-3 0 16,1 2 0-16,-2 2 0 0,0-4 0 15,-1 5 0-15,1-3 0 0,0-2 0 0,0 3 0 0,1-1 0 0,0 2 0 16,-3-3 0-16,-1 2 0 0,1 1 0 16,-2-1 0-16,-1 0 0 0,3-2 0 0,-2 5 0 0,-2-3 0 15,1 2 0-15,-1-2 0 0,-1 2 0 0,-1-2 0 16,-2 10 0-16,4-8 0 0,-4 8 0 0,0 0 0 15,0 0 0-15,0 0 0 0,0 0 0 0,3-10 0 16,-3 10 0-16,0 0 0 0,0 0 0 0,0 0 0 16,0 0 0-16,0 0-144 0,0 0 144 0,0 0-128 0,0 0 128 0,0 0 0 15,0 0 0-15,0 0 0 0,0 0 0 0,0 0 0 16,-8 9 0-16,2 0-128 0,-1 0 128 0,3-1 0 16,1 3 0-16,-1-1 0 0,-3 2 0 0,5 0-128 15,-3 0 128-15,1 0 0 0,1 0 0 0,0-1 0 16,1 5 0-16,0-2-128 0,-1 0 128 0,1-2 0 15,-2 5 0-15,1 1 0 0,2-1 0 0,-3 1 0 16,2-1 0-16,-1-1 0 0,1 1 0 0,0-1 0 16,1 1 0-16,0-2 0 0,0 0 0 0,1-1 0 15,0 2 0-15,0-5 0 0,0-11 0 0,1 11 0 16,-1-11 0-16,4 9 0 0,-4-9 0 0,0 0 0 16,3 9 0-16,-3-9 0 0,0 0 0 0,11 3 0 15,-11-3 0-15,9-1 0 0,-9 1 0 0,11-7 0 16,-1 1 128-16,-1 1-128 0,-1-3 0 0,-1 3 0 15,1-1 0-15,-8 6 0 0,8-11 0 0,-2 5 0 16,-6 6 0-16,6-8 128 0,-6 8-128 0,0 0 0 0,7-6 0 0,-7 6 128 16,0 0-400-16,0 0-80 0,0 0-16 0,0 0-11088 15,0 0-2240-15</inkml:trace>
  <inkml:trace contextRef="#ctx0" brushRef="#br1" timeOffset="119250.47">19645 19040 5519 0,'0'0'240'0,"0"0"64"0,0 0-304 0,0 0 0 0,0 0 0 0,0 0 0 15,0 0 2192-15,0 0 384 16,0 0 80-16,0 0 16 0,0 0-1072 0,10-6-192 0,1-1-64 0,-1-2 0 15,0 2-256-15,-1-5-64 0,1 2-16 0,1-4 0 16,2 0-256-16,-1 0-48 0,2 0-16 0,0-4 0 16,2 1-224-16,2-6-32 0,0 0-16 0,-1 1 0 15,1-2-80-15,0 0-16 0,-1 2 0 0,0-4 0 16,1-1-48-16,0 0-16 0,-3 1 0 0,2-1 0 16,-5 0-32-16,1-3-16 0,-1 2 0 0,-1-4 0 0,-1-1-48 0,2 0-16 15,-2 0 0-15,0 2 0 0,-1 1-144 0,0-1 192 16,1 6-192-16,0-1 192 0,-2 5-192 0,-1 2 0 15,1 2 0-15,-3 3 0 0,-1 2 176 0,-2 0-48 16,1 5-128-16,-3 7 192 0,0 0-64 0,0 0-128 16,3-8 176-16,-3 8-176 0,0 0 224 0,0 0-64 15,0 0-16-15,0 0 0 0,-3 13-144 0,0-2 128 16,1 0-128-16,-2 2 128 0,0 1-128 0,0 1 0 16,-1 4 0-16,-1 2 0 0,-2-1 128 0,1 4-128 15,2 2 0-15,-2-2 128 0,0 4 0 0,0-3-128 16,0 5 192-16,0-5-64 0,2 3-128 0,3-4 128 15,-3-2-128-15,2-2 128 0,2-1-128 0,1 0 0 16,0 1 144-16,1-2-144 0,-1-4 0 0,3 0 0 16,2 0 0-16,-3-1 128 0,1-3-128 0,2 2 0 15,-5-12 0-15,8 6 0 0,-8-6 128 0,0 0-128 16,7 8 128-16,1-5-128 0,-8-3 256 0,0 0 0 16,11 2-16-16,1-4 0 0,-2-3-80 0,-1-1-16 15,-3-2 0-15,0-1 0 0,1 3 32 0,0-5 0 0,2 0 0 16,1-1 0-16,1 0-16 0,-1 1 0 15,3-3 0-15,-2-1 0 0,0-1-160 0,3 5 128 0,-1-1-128 16,0-2 128-16,0-1-128 0,1 2 0 0,-1 0 0 0,1-1 0 16,2 0 0-16,-4-2 0 0,2-2 0 0,0 3 0 15,-1 0 0-15,0 1 0 0,1-3 0 0,-1 2 0 16,-1-1 0-16,0 0 0 0,-2 5 0 0,-1-3 0 16,-2-2 128-16,1 3-128 0,0 3 0 0,-1-2 128 0,-2 5-128 15,-5 7 0-15,0 0 0 0,0 0 0 0,0 0 0 16,0 0 0-16,0 0 0 0,0 0 0 0,0 0 0 0,0 0 0 15,-3 7 0-15,-1 6 0 0,-1-2 0 16,0 5 0-16,-1 0 0 0,-1 3 0 0,-1 0 0 0,1 4 0 16,0 0 0-16,1 2 0 0,-2 3 0 0,1-2 0 15,-1 1 0-15,2-3 0 0,-1 1 0 0,3-1 0 16,1-2 128-16,1-3-128 0,2-4 0 0,2 0 128 16,3 2-128-16,1-4 128 0,3-4-128 0,2-4 0 15,1-4 0-15,2 3 128 0,2-2-128 0,2-2 0 16,0-1 0-16,1-2 128 0,1-2-128 0,2 2 128 15,0 0-128-15,2-2 128 0,-5-4-128 0,5 3-192 16,0-2 32-16,0 0-11040 16,0 0-2192-16</inkml:trace>
  <inkml:trace contextRef="#ctx0" brushRef="#br1" timeOffset="120947.13">24820 18876 12095 0,'0'0'528'0,"0"0"112"0,0 0-512 0,0 0-128 16,0 0 0-16,0 0 0 0,0 0 560 0,0 13 80 15,0-2 0-15,0-11 16 0,0 0 0 0,0 0 0 16,0 0 0-16,0 0 0 0,0 0 96 0,0 0 16 16,0 0 0-16,0 0 0 0,6 10 32 0,-6-10 16 15,0 0 0-15,5 9 0 0,-5-9-224 0,0 0-32 16,0 0-16-16,6 8 0 0,-6-8-160 0,0 0-16 0,0 0-16 0,0 0 0 15,0 0 0-15,0 0 0 16,0 0 0-16,0 0 0 0,0 0 176 0,10 2 48 0,-10-2 0 16,10-2 0-16,-10 2 16 0,10-5 16 0,-2 0 0 0,-3-4 0 15,-3 2-128-15,2-1-32 0,1 0 0 0,2-5 0 16,-1 4-64-16,2-5-32 0,2-1 0 0,1 0 0 16,1 0-48-16,0-2-16 0,1 2 0 0,-2-2 0 15,2 1-112-15,1-3-32 0,0-4 0 0,3 1 0 0,-3 1 16 16,2-2 0-16,1-1 0 0,-1 1 0 0,-1 0-32 15,-1-4-128-15,-1 3 192 0,1 0-64 16,-1-3-128-16,0 4 192 0,-2-1-192 0,0 2 192 0,1 2-192 16,-2 1 128-16,-1 0-128 0,0 1 128 0,-2-2-128 0,-3 1 0 15,0 1 0-15,0-1 128 0,0 0-128 0,-1 1 0 16,0 0 0-16,-2 1 128 0,-1-1-128 0,0 1 0 16,0 1 0-16,0 0 128 0,0 2-128 0,2 2 0 15,-1 0 0-15,-1 0 128 0,0 3-128 0,0-3 0 16,0 3 0-16,0 9 0 0,0-9 0 0,0 9 0 15,1-8 0-15,-1 0 0 0,0 8 0 0,0 0 0 16,1-6 0-16,-1 6 0 0,0 0 0 0,0 0 0 16,0 0 0-16,0 0 0 0,0 0 0 0,0 0 0 15,0 0 0-15,0 0 0 0,0 0 0 0,0 0 0 16,0 0 0-16,0 0 0 0,0 0 0 0,0 0 0 16,2 10 0-16,-2 2 0 0,0 4 0 0,-2-1 0 0,1-1 0 0,-1 2 0 15,-2 2-128-15,1 4 128 16,1 1 0-16,-1 0 0 0,-1 0 0 0,2 1 0 15,-2-4 0-15,1 3 0 0,-3 2 0 0,1-2 0 16,1-2 0-16,-1-1 0 0,4 0 0 0,0-1 0 16,-2-1 0-16,2-1 0 0,1-2 0 0,0-1 0 0,-2 1 0 0,2-4 0 15,0-11 0-15,4 12 0 0,-4-12 176 16,4 11-176-16,-4-11 176 0,9 7-176 0,-9-7 192 0,0 0-192 16,11 6 192-16,-2-1-192 0,-9-5 192 0,10 0-192 15,-10 0 176-15,0 0-176 0,12-1 160 0,-2-3-160 0,-1-1 128 0,-1 1-128 16,-1-5 0-16,1 2 144 15,0-1-144-15,0-2 128 0,0 2-128 0,2-3 128 0,-3-1-128 16,1 3 0-16,1-2 0 0,0 2 128 0,-1-4-128 16,0 2 0-16,-2 1 0 0,1-3 0 0,1 2 0 15,1 0 0-15,0-2 128 0,1 0-128 0,-2 1 0 16,2-2 0-16,-2 0 0 0,0 2 128 0,0 2-128 16,-2-4 0-16,1 0 0 0,-2 1 0 0,1-1 0 0,1-1 0 15,-2-3 128-15,0 1-128 0,-1 1 0 16,1 1 0-16,-2-2 0 0,3 4 128 0,-3-1-128 0,1-1 0 15,-1 2 0-15,-2 3 0 0,0-3 0 0,0 3 0 16,2 1 0-16,-3-1 0 0,0 3 0 0,0 7 0 16,0-9 0-16,0 9 0 0,0 0 0 0,0 0 0 15,0 0 0-15,0 0 0 0,0 0 0 0,0 0 0 16,-8 4 0-16,2 1 0 0,0 3 0 0,1 4-176 16,0 2 176-16,-1 1-128 0,0 2 128 0,1 0 0 15,0 3 0-15,0 0 0 0,1 0 0 0,-1 2 0 16,0-2 0-16,0 1 0 0,1-1 0 0,1-1 0 0,1-1 144 15,2-1-144-15,0 3 240 0,1-4-64 16,3-2-16-16,-2 0 0 0,2 0-16 0,1-1 0 0,0-2 0 16,2 1 0-16,-1-1-144 0,2-2 192 0,-1 2-192 15,2-2 192-15,0 1-192 0,0-2 0 0,-9-8 144 0,13 10-144 16,1-6 0-16,-1 0 144 16,-2-2-144-16,0-2 0 0,2-1 0 0,1-1-176 0,0-2 0 0,0 1 0 31,0-4-2288-31,1-1-464 0</inkml:trace>
  <inkml:trace contextRef="#ctx0" brushRef="#br1" timeOffset="124805.58">20539 3555 25167 0,'0'0'1104'0,"-5"8"240"0,5-8-1072 0,-7 7-272 0,7-7 0 0,0 0 0 16,-5 9 0-16,5-9 0 0,0 0-176 0,0 0 176 15,-2 9 208-15,2-9 160 0,0 12 16 0,2-3 16 16,-2-9 48-16,4 12 16 0,1-1 0 0,0-2 0 15,0 2-144-15,2 0-48 0,0 0 0 0,2 4 0 16,-1 1-96-16,2-1-32 0,0-1 0 0,0 1 0 16,-1 0-144-16,3 1 128 0,-3-2-128 0,-3-4 128 15,-6-10-128-15,10 11 128 0,-2-2-128 0,-8-9 128 16,10 9-128-16,-10-9 0 0,0 0 0 0,0 0 128 16,0 0 64-16,0 0 16 0,9-3 0 0,-9 3 0 15,10-11 176-15,-4 1 16 0,-2-4 16 0,0-3 0 16,-1-1-160-16,0-1-16 0,1 0-16 0,1-1 0 15,2-2-224-15,-2 2 128 0,2-3-128 0,1 2 0 16,0-4 0-16,-1 4 0 0,0-2 0 0,0 4 0 0,2-1 0 0,-1 0 0 16,-2 4 0-16,-1 2 0 0,0-1-384 0,0 3 0 15,-1 3-16-15,-4 9 0 16,0 0-384-16,0 0-80 0,0 0-16 0,0 0 0 16,0 0-496-16,0 0-96 0,0 0-32 0,0 0-9632 15</inkml:trace>
  <inkml:trace contextRef="#ctx0" brushRef="#br1" timeOffset="125189.96">20681 3569 13071 0,'0'0'576'0,"0"0"128"0,0 0-576 0,0 0-128 0,0 0 0 0,-6 6 0 16,6-6 1312-16,0 0 224 0,0 0 64 0,0 0 0 16,-8-5-128-16,2-2-32 0,0-4 0 0,0 0 0 15,3-7-208-15,0-4-32 0,1-1-16 0,-2-1 0 16,-1-8-320-16,1 1-64 0,-1-2-16 0,0-2 0 15,-3 0-288-15,0-3-64 0,2-4-16 0,-3 0 0 16,-1-5-144-16,0 1-16 0,1 1-16 0,3 1 0 0,-2 1-240 16,3 3 128-16,1 3-128 0,0 6 0 0,0 6 0 0,1 1 0 15,0 4 0-15,2 2 0 0,-1 4 0 0,1 5 0 16,1 9 0-16,0 0 0 16,0 0-336-16,0 0-64 0,0 0-16 0,0 0 0 15,0 0-1824-15,0 0-384 0,3 9-64 0</inkml:trace>
  <inkml:trace contextRef="#ctx0" brushRef="#br1" timeOffset="126172.95">19699 2052 13823 0,'0'0'608'0,"0"0"128"0,0 0-592 0,0 0-144 16,0 0 0-16,0 0 0 0,0 0 640 0,-4-6 112 16,4 6 16-16,0 0 0 0,-4-7 32 0,4 7 16 0,0 0 0 15,0 0 0-15,0 0 48 0,0 0 16 0,0 0 0 0,0 0 0 16,0 0-64-16,0 0-16 0,10 7 0 0,-2-1 0 15,-1 6-208-15,2 0-32 0,0 2-16 0,0 7 0 16,0 2-208-16,1-1-32 0,3 5-16 0,-2-3 0 16,1 2 48-16,-1 2 16 0,-1-2 0 0,1 2 0 15,-5-2 0-15,0 0 0 0,1-3 0 0,-4-2 0 16,3-4-64-16,-3-3-16 0,0-1 0 0,-3-13 0 16,0 0-48-16,0 0-16 0,0 0 0 0,0 0 0 15,0 0 80-15,2-14 16 0,-2-4 0 0,0-2 0 16,-2 0-96-16,-1-5-16 0,2 0 0 0,-1 0 0 15,0-3-192-15,-2 0 0 0,4 0 128 0,0 0-128 16,0 2 0-16,3 0 0 0,0 0 0 0,0 5 0 16,1 0 0-16,1 2 0 0,3-1 0 0,-1 2 0 15,1 4 0-15,1 1-128 0,0 2 128 0,1 5 0 0,-1 1-160 0,1 1 160 16,2 4-128-16,-2 4 128 16,-1-1 0-16,0 2-128 0,-2 6 128 0,1-1 0 0,1 4 0 0,0 1 0 15,-2-1 0-15,1-1 0 0,-2 2 0 0,-1 0 0 16,-1 2 0-16,0 1 0 0,0-2 0 0,-4 1 0 15,0-3 0-15,0-2 0 0,0 2 0 0,-3-1 0 16,3-13 0-16,0 0 128 0,0 0-128 0,0 0 128 16,0 0-128-16,0 0 128 0,-5-13-128 0,1-2 144 15,2-4-144-15,0-4 160 0,2-2-160 0,0-5 0 16,0-3 0-16,2 0 0 0,0-2 0 0,1 3 0 16,1 3 0-16,1 1 0 0,1 2 0 0,3 3 0 15,0 3 0-15,2 6 0 0,-2 1 0 0,3 3-144 16,0 4 144-16,5 3 0 0,1 3-160 0,1 4 160 0,-1 6-128 15,1 2 128-15,-2 4 0 0,4 5 0 0,-3 3 0 0,-1 0 0 16,1 5 0-16,0-2 0 0,-3 3 0 0,-1-4 0 16,0-1 0-16,-2-3 0 0,-1-1 0 0,-2-2 0 15,-1-2 0-15,-1-3 0 0,0-3-144 0,-1-4 144 32,2-3-1728-32,-8-4-256 0,0 0-64 0,6-4-11104 0</inkml:trace>
  <inkml:trace contextRef="#ctx0" brushRef="#br1" timeOffset="126908.66">20428 1633 2751 0,'0'0'128'0,"0"0"16"0,0 0-144 0,0 0 0 0,0 0 0 15,0 0 0-15,0 0 2608 0,0 0 480 0,-4-8 112 0,4 8 0 16,-3-6-1600-16,3 6-336 0,0 0-64 0,0 0-16 16,0 0-16-16,0 0 0 0,0 0 0 0,0 0 0 15,0 0-144-15,0 0-16 0,1 12-16 0,1-1 0 16,5 0-272-16,-2 2-48 0,0-3-16 0,1 4 0 16,1 2-128-16,2 4-16 0,1 1-16 0,0 1 0 15,0-1-64-15,0 0-16 0,0-1 0 0,2-1 0 16,-3 0-96-16,1-1 0 0,0-3-16 0,0-1 0 15,0-5-64-15,1 1-16 0,0-3 0 0,-1-4 0 16,-10-3-96-16,13-2-128 0,-2-2 176 0,0-1-176 16,-6-5 256-16,0 1-48 0,-1-4-16 0,-1 0 0 15,1-3-16-15,-1-1-16 0,-2 0 0 0,-1 3 0 16,0 0-32-16,0-2-128 0,0 2 192 0,-1 2-64 16,1 0-128-16,0-2 0 0,0 2 0 0,0 0 0 0,0-1 0 0,0-1 0 15,-3 2 0-15,3 0 0 0,-1-2 0 0,0 2 0 16,-1 1 128-16,0 0-128 0,-1 3 0 0,3 8 0 15,-2-11 144-15,0 3-144 0,2 8 0 0,-3-9 144 16,3 9-144-16,-5-5 0 0,5 5 176 0,0 0-176 16,0 0 160-16,0 0-160 0,0 0 240 0,0 0-48 15,-7 5-16-15,3 4 0 0,3 0-176 0,1 5 0 16,0 0 144-16,3-1-144 0,0 2 0 0,3 0 0 16,-1 1 0-16,1 1 0 0,2 1 0 0,0 0 0 15,3-1 0-15,-1-2 0 0,0-4 0 0,1 1 0 16,1-1 0-16,-1-2 0 0,1 2 0 0,0-4 0 0,0-2 128 0,-1-1-128 15,1-4 128-15,-1-2-128 0,-1-3 160 16,1-1-160-16,-4 0 208 0,0-5-48 0,-2 1-16 0,0 0 0 16,0-5-144-16,0 1 0 0,-3 2 0 0,1 1-176 31,-2-2-1088-31,-1 7-208 0,-1-4-64 0,1 10-13888 0</inkml:trace>
  <inkml:trace contextRef="#ctx0" brushRef="#br1" timeOffset="135836.4">27948 18996 16575 0,'0'0'1472'0,"0"0"-1168"15,0 0-304-15,0 0 0 0,0 0 1216 0,3-8 192 16,-3 8 48-16,0 0 0 0,0 0-608 0,10-6-112 16,-2-1-32-16,0 2 0 0,1-1-320 0,3 2-64 15,2 1 0-15,1 3-16 0,3-2 16 0,2-1 0 16,3 2 0-16,4-2 0 0,1 1 16 0,3-1 16 15,5 2 0-15,2 1 0 0,0 0-32 0,4 0-16 16,0 0 0-16,0 0 0 0,-2 0-48 0,0 1-16 16,3 2 0-16,2-1 0 0,-1-2 0 0,2 3 0 0,1-3 0 15,-1 1 0-15,-2 2-32 0,1-1 0 0,-1 0 0 16,-2 0 0-16,-2-1 16 0,-1 2 0 0,3 1 0 0,1-2 0 16,1 0 64-16,0 0 16 0,6-1 0 0,-5 2 0 15,1 1-128-15,0 1-32 0,-2-3 0 0,-2 2 0 16,-1 0 0-16,1 0 0 0,1 2 0 0,2-1 0 15,-1 2 16-15,2 2 0 0,1-4 0 0,0 4 0 16,-2-2-160-16,-1 3 128 0,-2-5-128 0,0 2 128 16,-5 0-128-16,1-1 128 0,1 1-128 0,2-1 128 15,-2-2-128-15,5 0 0 0,-1 0 0 0,-2 1 0 16,-2-4 192-16,-2-1-64 0,-2-2 0 0,0-2 0 16,-2 0 192-16,-1 2 48 0,-2-2 0 0,1-1 0 15,0-2 16-15,-1 4 0 0,0-1 0 0,1 0 0 16,-1-2-176-16,-1 0-16 0,-2 3-16 0,5-1 0 15,0-3-176-15,-2 2 192 0,-1-1-192 0,1-2 192 16,0 5-192-16,1-3 160 0,-1 0-160 0,-1 0 160 0,-2-1-160 0,2-1 128 16,3 5-128-16,2-1 128 0,-4 2-128 0,1-2 0 15,1 1 0-15,1 2 0 0,0 0 0 0,0-1 0 16,0 1 0-16,0 1 0 0,-2 0 0 0,-1 0 0 16,1 0 0-16,-1 1 0 0,-2 1 0 0,-1-2 0 15,-2 0 0-15,2 0 0 0,0 0 0 0,1 0 0 16,-1-2 0-16,-1 1 0 0,1 0 128 0,-2-2-128 15,-2 1 0-15,3-3 128 0,2 1 0 0,0 0 0 16,-4-1 0-16,0-1 0 0,-1 1 0 0,0 1-128 16,2-1 192-16,-1 1-64 0,-2 0-128 0,-1 2 0 15,1-2 144-15,0-3-144 0,1 2 0 0,-8 4 144 16,0-4-144-16,5-1 0 0,-1 0 144 0,4 3-144 0,0-4 0 0,0 2 144 16,2 1-16-16,19-2-128 0,-9 0 192 0,-3 2-64 15,-3 1 0-15,-3 1-128 0,-3-1 192 0,-2 1-64 16,-2 0-128-16,2 0 128 0,-2-1-128 0,0 1 128 15,-1 1-128-15,1-2 160 0,0 0-160 0,0 1 160 16,-1 1-32-16,-8-1 0 0,1 1 0 0,2 0 0 16,0 0-128-16,1-1 192 0,-3 1-192 0,3 0 192 15,0-1-32-15,10 0 0 0,-4-2 0 0,0 3 0 16,-1-2-160-16,-2 1 0 0,-1-1 0 0,-1 2 0 16,-1 1 0-16,-1-1 0 0,-2 1 0 0,0 0 0 15,2 0 0-15,-13 0 0 0,0 0 0 0,0 0 0 16,0 0 0-16,0 0 0 0,0 0 0 0,0 0 0 15,0 0 0-15,0 0 0 0</inkml:trace>
  <inkml:trace contextRef="#ctx0" brushRef="#br1" timeOffset="140233.74">18004 21168 15663 0,'0'0'688'0,"0"0"144"0,0 0-656 0,-4 7-176 0,4-7 0 0,0 0 0 16,-5 11 1104-16,5-11 192 0,0 0 48 0,-6 6 0 15,0 0-384-15,6-6-80 0,-5 9-16 0,5-9 0 0,-6 7-144 0,6-7-16 16,0 0-16-16,0 0 0 0,0 0 80 0,0 0 0 16,0 0 16-16,0 0 0 0,0 0 112 0,3-9 32 15,2-4 0-15,1-2 0 0,1-3-320 0,0 6-64 16,1 0-16-16,1-5 0 0,2-2-208 0,2-1-64 15,1-3 0-15,1 1 0 0,2 1-112 0,16-19-16 16,-6 7-128-16,-1 1 192 0,-4 2-192 0,-2-2 144 16,2 2-144-16,-2-2 128 0,1 0-128 0,-2 2 128 15,2-5-128-15,-2 4 128 0,-1-4-128 0,-1 3 192 16,-1 4-192-16,-3-1 192 0,0 4-16 0,-1 1 0 16,0 2 0-16,0 2 0 0,1 2-176 0,0 0 160 15,1 0-160-15,-7 7 160 0,2-1-160 0,1 0 0 0,1-5 0 0,1 2 0 16,0 0 0-16,1-1 0 0,-1 4 0 15,15-15 0-15,-5 4 0 0,-1 4 0 0,-2 3 0 0,0 2 0 16,0 2 0-16,0-1 0 0,-1 1 0 0,1 2 0 16,-1-2 0-16,1-1 0 0,-1 3 0 0,0-2 0 15,0 0-128-15,3 3 128 0,-2-2 0 0,0 4 0 16,-1-3 0-16,-1 4 0 0,-1-3 0 0,2 1 0 16,-3 2 0-16,2-3 0 0,0 5 0 0,1-3 0 15,-1 2 0-15,1 0 0 0,-1-1 0 0,1-1 0 16,1 2 0-16,2 1 0 0,-4-1 0 0,4 1 0 15,-3 3 0-15,-1 1 0 0,1-2 0 0,0 4 0 16,0 0 0-16,1 1 0 0,1 2 0 0,-1-1 0 16,-2 1 0-16,0 0 0 0,0 3 0 0,1-3 0 15,-2 5 0-15,2-1 0 0,-4 2 0 0,0-1 0 0,0 2 0 0,1 2 0 16,1 0 0-16,0-2 0 0,-2 2 0 0,3 2 0 16,0-1 0-16,0 1 0 0,-3 2 0 0,0 0 0 15,-1-1 0-15,2 0 0 0,-2 2 0 0,-1 0 0 16,1 1 0-16,0-1 0 0,-1-2 0 0,1 1 0 15,-1 3 0-15,-2 0 128 0,0-1-128 0,0 2 0 16,-1-2 144-16,0 1-144 0,-3 2 128 0,2-1-128 16,1 3 128-16,0-2-128 0,-2 1 0 0,2 0 128 15,1-4-128-15,-1 0 0 0,0 2 0 0,1 2 0 16,-2-2 0-16,1-2 128 0,0 2-128 0,0-2 0 16,0 0 0-16,-2 1 0 0,1-3 0 0,-1 1 144 0,4 0-144 0,-4 0 160 15,2-1-160-15,-1-1 192 16,-1 0-192-16,0 1 192 0,0-2-192 0,0 2 128 0,0 0-128 0,-3-9 128 15,0 3-128-15,1 0 0 0,0 1 0 0,1 1 0 16,1 1 0-16,-1-1 0 0,1-3 128 0,4 13-128 16,-1-5 0-16,0-5 0 0,-1-1 0 0,0 0 0 15,0-4 0-15,-1 1 128 0,2-2-128 0,0 0 0 16,0-1 0-16,0 2 0 0,0-5 128 0,2 1-128 16,-1-2 0-16,2 3 0 0,-1-3 0 0,0-1 0 15,1-2 0-15,1 1 0 0,-1 0 128 0,1-1-128 16,0 0 0-16,0 0 0 0,0-1 0 0,0 0 128 15,0-1-128-15,3 1 0 0,-1-4 0 0,0-1 0 16,-2-1 0-16,0 0 128 0,0-1-128 0,0 2 0 16,0-6 128-16,-1 2-128 0,-1-1 0 0,1-3 128 0,0 0-128 0,1-2 0 15,0-1 0-15,-5 8 128 16,1-4-128-16,1 0 0 0,2 1 0 0,1-4 128 0,-1 1-128 0,1-1 0 16,0-1 0-16,12-12 128 0,-3 1-128 0,-2 5 0 15,-2 0 0-15,-2 3 0 0,0-1 0 0,0 2 0 16,-2 2 128-16,1-3-128 0,1 1 0 0,-1 0 0 15,2-1 0-15,0 0 0 0,0-3 0 0,0 2 0 16,-1 1 128-16,0 0-128 0,-1-2 0 0,2-1 0 16,-1 2 0-16,-1-2 0 0,-2 0 0 0,1-1 0 15,-1 3 0-15,0 1 0 0,0 0 0 0,2 1 0 16,-2-3 0-16,0 0 0 0,0 2 0 0,0 1 128 16,1 0-128-16,-1-1 0 0,0 1 0 0,0-3 0 15,0-2 128-15,1 2-128 0,-2-1 0 0,2 4 0 16,0-1 0-16,0-3 0 0,1 1 0 0,-1 1 0 0,0 2 0 0,2-3 0 15,-2 3 0-15,3 1 0 0,0 1 0 0,-1 0 0 16,0 0 0-16,1 1 0 0,1 2 0 0,0-1 0 16,1-1 0-16,-1 2 0 0,-1-1 0 0,0 0 0 15,0 0 0-15,-1-1 0 0,1 2 0 0,0 3 0 16,1-2 0-16,-1 2 0 0,0-1 0 0,2 0 0 16,-2 0-128-16,1 3 128 0,1-2 0 0,1 2 0 15,0-2 0-15,1 2 0 0,-2-3 0 0,2 5 0 16,3-4 0-16,-3 4 0 0,1-2 160 0,0 1-160 15,-2-1 0-15,1 3 0 0,-1-3-160 0,0 3 160 16,-2 1-128-16,0-2 128 0,0 2 0 0,0 3 0 16,-1-1 0-16,1 2 0 0,1 0 0 0,-2-1 0 15,1 4-128-15,0 0 128 0,0 1 0 0,0 1 0 16,0-1 0-16,0 4 0 0,0-3-144 0,1 1 144 0,-3 1 0 0,1 0 0 16,0-2 0-16,1 4 0 0,0-2 0 0,0 2 0 15,0 1 0-15,-1-2 0 0,-3 5 0 0,2-2 0 16,1 1 0-16,-3 2 0 0,-1-4 0 0,-2 2 0 15,2 3 0-15,0-2 0 0,-1-2 0 0,0 3 0 16,0-4 0-16,-1 3 0 0,2 1 0 0,0 1 0 16,2 0 0-16,-3 0 0 0,0 1 0 0,2-1 0 15,-1-1 0-15,0 3 0 0,0 1 0 0,2 1 0 16,-1 0 0-16,0 1 0 0,-1 1 0 0,1 3 0 16,1-2 0-16,0 0 0 0,2 0 0 0,0 2 0 15,0 1 0-15,-1-1 0 0,0 0 0 0,-1 4 0 16,-2-3 0-16,0 3 0 0,0-4 0 0,-1 1 0 15,0 2 0-15,-1-3 0 0,-1 1 0 0,-1 2 0 0,-1-3 0 16,2 3 0-16,-4 1 0 0,0 0 0 0,1-3 0 0,-1 0 0 16,1 2 0-16,1-4 0 0,1 1 0 0,0 1 0 15,2-1 0-15,-2 0 0 0,0 1 0 0,0 1 0 16,0-6 0-16,2 1 0 0,-1-1 0 0,2 0 0 16,0-1 0-16,-1 0 128 0,1-1-128 0,1 1 0 15,0-1 0-15,1-1 0 0,1 0 0 0,-2-1 0 16,2-1 0-16,1-2 0 0,-1 4 0 0,1-1 0 15,-1 0 0-15,-7-8 0 0,4 1 0 0,-1 0 0 16,1 2 0-16,1-1 0 0,0 3 0 0,0-3 0 16,-1 2 0-16,10 9 0 0,-4-3 0 0,-1-2 0 15,-3-2 0-15,-1-3 128 0,0 0-128 0,1-4 0 16,-1 3 0-16,1-2 128 0,1-3-128 0,-1 1 0 16,0-2 128-16,0 0-128 0,2 0 0 0,1-3 0 0,-1 1 0 15,1-1 128-15,1-1-128 0,0 1 0 0,0-3 0 16,2 0 128-16,-3 0-128 0,-1-1 0 0,2-1 0 0,1 1 128 15,-1-2-128-15,0 0 0 0,0 0 0 0,0-2 0 16,-1 1 128-16,-3-2-128 0,0 1 0 0,2-2 0 16,-3 0 128-16,1-3-128 0,0 2 0 0,2 1 0 15,0-4 128-15,-5 7-128 0,1-3 0 0,1 1 0 16,1-2 0-16,1-1 0 0,1 2 0 0,1-4 128 16,-1 0-128-16,16-10 0 0,-6 1 0 0,-1 2 0 15,-6 2 0-15,0 0 0 0,1 1 0 0,-10 10 128 16,2-3-128-16,2 0 0 0,2-3 0 0,-1-1 0 0,-1 0 0 15,1 0 0-15,-1-2 0 0,10-12 128 0,-4 1-128 16,-4 5 0-16,-1 0 0 0,-1-1 0 0,0 0 0 0,0 1 0 16,-1-2 0-16,2 2 0 0,-1-4 0 0,0 3 0 15,0 1 0-15,1 3 0 0,-2-3 128 0,-5 13-128 16,-1-3 0-16,3-1 0 0,0-3 0 16,2 2 0-16,-1-1 0 0,2-2 0 0,0-4 0 0,12-13 0 15,-5 4 0-15,0 2 0 0,-2 5 0 0,1-2 0 16,-2 3 0-16,0 2 0 0,-2-5 0 0,2 2 0 15,0 1 0-15,0-2 0 0,0 1 0 0,-2 4 0 16,-1 2 0-16,1-1 0 0,-2 1 0 0,-1 0 0 16,0 0 0-16,1 2 0 0,0-2 0 0,0 1 0 15,1 1-128-15,-2-1 128 0,2 2 0 0,2-1 0 16,-1-2-128-16,2 1 128 0,0 3 0 0,0-1 0 16,0 0 0-16,1 0 0 0,-2-2 0 0,3 2 0 15,-1 2 0-15,0-1-128 0,2-2 128 0,1 3 0 16,-2 1 0-16,1 0 0 0,-2-2-128 0,0 2 128 0,0 2 0 15,0-1 0-15,0 2 0 0,-1-3 0 0,-2 5 0 16,-1-1 0-16,1 3 0 0,-1-1 0 0,0-2 0 0,-1 4-128 16,0 2 128-16,0-2 0 0,0-1 0 0,1 2 0 15,-4 2 0-15,3 1 0 0,-4 0 0 0,4 1 0 16,-3 0 0-16,2 2 0 0,-2 2 0 0,1 0-128 16,-2-1 128-16,3 1 0 0,-2 1 0 0,1 1 0 15,-2 0 0-15,1 0 0 0,2 0 0 0,-2 4 0 16,1 0 0-16,-1-1 0 0,2 4-128 0,0-1 128 15,-1-2 0-15,2 3 0 0,0 2 0 0,-1-1 0 16,-2 1 0-16,1 1 0 0,1-3 0 0,1 2 0 16,1 1 0-16,-1 1 0 0,-2-2 0 0,0 2 0 15,3 1 0-15,-2-1 0 0,-2-3 0 0,1 2 0 16,0 2 0-16,1-1 0 0,0 1 0 0,0 1 0 0,1 0 0 0,0 2 0 16,1-2 0-16,-2 2 0 0,1-1 0 0,1 2 0 15,1 0 0-15,1-1 0 0,-1-2 0 0,1 0 0 16,-2 1 0-16,3 0 0 15,-2 1 0-15,1 0 0 0,1-2 0 0,0 2 0 0,1 0 0 0,-2 0 0 16,0 0 0-16,-1 2 0 0,1 0 0 0,-2-2 0 16,-1-2 0-16,-1 0 0 0,3 2 0 0,0 3 0 15,-4-2 0-15,1 0 0 0,0-1 0 0,0 1 0 16,-1-3 0-16,2 0 0 0,-2-1 0 0,-1 0 0 16,2 0 0-16,-3 0 0 0,3-1 0 0,-1 0 0 15,1 0 0-15,0-2 0 0,1 1 0 0,0 1 0 16,0-2 0-16,0 1 0 0,0-2 0 0,0 3 0 0,0-2 0 15,1 2 0-15,-1 0 0 0,1-2 0 0,2 1 0 0,-1-1 0 16,-2 1 0-16,2-2 0 0,0 0 0 0,2 1 0 16,0-1 0-16,-8-7 0 0,1 1 0 0,-1-1 0 15,3 3 0-15,0 0 0 0,1-2 0 0,0 4 0 16,1-4 0-16,12 10 0 0,-2-4 0 0,-1-2 0 16,-2-1 0-16,2-3 0 0,-1 1 0 0,1-3 0 15,0-1 0-15,0 2 0 0,2-5 0 0,-2 1 0 16,1-1 0-16,1 1 0 0,-2-3 0 0,0-1 0 15,4 0 0-15,-2 0 0 0,-2-1 0 0,-3-1 0 16,1-1 0-16,-2 0 0 0,-1-1 0 0,0 2 0 0,3-3 0 16,-2-2 0-16,1 1 0 0,0-3 128 15,1 1-128-15,1-1 0 0,0 1 0 0,0-5 0 0,1 3 128 0,-1-3-128 16,1 0 0-16,-10 8 0 0,1-5 128 16,1 1-128-16,2-1 0 0,1 0 0 0,0-5 0 0,2 1 0 15,-2-2 128-15,16-10-128 0,-4-1 0 0,-4 3 0 16,-5 0 128-16,-1-2-128 0,-2 3 0 0,-1-3 0 15,-2 0 0-15,1 2 128 0,-3-4-128 0,3 4 0 16,0-4 0-16,-2 3 128 0,1-5-128 0,0 4 0 16,1-4 0-16,-2 1 128 0,1 1-128 0,1 0 0 15,1 4 0-15,-3-1 0 0,-1 0 0 0,2 4 0 16,3-2 0-16,-1-1 0 0,-1 4 0 0,1-1 0 16,1-2 0-16,1-1 0 0,-1 1 0 0,3 0 0 15,-5-3 0-15,4 0 0 0,-2 1 0 0,0-1 0 16,0 1 0-16,0-3 0 0,0-1 0 0,0 3 0 15,2 5 0-15,0-3 0 0,1 2-128 0,1 0 128 0,0 2 0 16,1 1 0-16,-3 0 0 0,2 0 0 0,-1 1 0 0,1 0 0 16,0 3 0-16,1 0 0 0,1-3 0 0,-1 3 0 15,-2-1 0-15,0 5 0 0,-1-3-128 0,-1 1 128 16,1 1 0-16,-2 1 0 0,-1 1 0 0,-2 4-128 16,-1-3 128-16,1 3 0 0,-2 1 0 0,1 1 0 15,0 0-128-15,0 1 128 0,-1 2 0 0,0 0 0 16,0 0-128-16,0 2 128 0,0 0 0 0,0 2 0 15,0-2 0-15,2 3 0 0,-1 0 0 0,0-2-128 16,-1 2 128-16,3 0 0 0,-1 3 0 0,-1-2 0 16,2 3 0-16,-2 0 0 0,0-1 0 0,2 2 0 15,-1 0 0-15,1 1 0 0,-2-2 0 0,2 3 0 16,1-2 0-16,-1 3 0 0,1 0 0 0,0-1 0 0,-4 0 0 0,1 3 0 16,0-4 0-16,1 3 0 15,-2 2 0-15,2-1 0 0,1-1 0 0,-2 3 0 0,1 0 0 16,1 0 0-16,0 2 0 0,-1 0 0 0,2 0 0 0,0 2 0 15,1 1 0-15,-2 4 0 0,1-2 0 0,1 1 0 16,0 1 0-16,2 2 0 0,-1 1 0 0,-1 1 0 16,2-1 0-16,-1 2 0 0,1-3 0 0,1 1 0 15,1-2 0-15,-1 3 0 0,-1 0 0 0,1-2 0 16,2 1 0-16,-4 0 0 0,3 3 0 0,1 1 0 16,0-4 0-16,2 1 0 0,-2-2 0 0,4 1 0 15,-3 3 0-15,3-5 0 16,0 3 0-16,0-3 0 0,0 2 0 0,1-3 0 0,2 3 0 0,0-5 0 0,-1 0 0 15,1-1 0-15,-4-3 0 0,1 0 0 16,-1-1 0-16,1-2 0 0,1-2 0 0,2 1 0 0,-1-1 0 16,-12-6 176-16,4 0-176 0,2-2 160 0,1 1-160 0,2 0 0 15,0 0 0-15,-1 1 0 0,1-2 0 0,21 6 0 16,-8-6 0-16,-7 1 0 0,-4-4-224 0,-1-3-128 16,-1-2-32-16</inkml:trace>
  <inkml:trace contextRef="#ctx0" brushRef="#br1" timeOffset="144154.41">13103 19940 11967 0,'0'0'1072'0,"-7"-3"-864"16,7 3-208-16,-10-5 0 0,-1-1 1328 0,2 2 208 15,0 2 64-15,3-3 0 0,6 5 144 0,0 0 48 16,-7-7 0-16,2 3 0 0,5 4-160 0,0 0-32 15,0 0 0-15,0 0 0 0,-6-5-480 0,6 5-96 16,0 0-32-16,0 0 0 0,0 0-592 0,0 0-112 16,0 0-32-16,0 0 0 0,0 0-256 0,0 0 0 0,0 0 0 0,0 0 0 31,0 0-1600-31,6 2-368 0,1 0-80 0</inkml:trace>
  <inkml:trace contextRef="#ctx0" brushRef="#br1" timeOffset="144313.79">13058 20275 11967 0,'0'0'528'0,"0"0"112"0,-7-5-512 0,7 5-128 0,0 0 0 0,-3-6 0 15,3 6 4912-15,-4-6 944 0,0-3 192 0,1 4 32 16,0-4-4544-16,3 9-928 0,0-8-176 0,0 8-48 16,3-6-384-16,-3 6 0 0,2-9-224 0,-2 9-10176 15,9-4-2032-15</inkml:trace>
  <inkml:trace contextRef="#ctx0" brushRef="#br1" timeOffset="144786.07">13839 19838 18431 0,'0'0'1632'0,"0"0"-1312"0,0 0-320 0,0 0 0 16,0 0 1408-16,0 0 224 0,-12 0 32 0,3 2 16 15,-1 3-688-15,0 1-144 0,0 5-16 0,-2 0-16 16,0 3-384-16,-1 2-80 0,-1 1-16 0,1 2 0 16,1 0-48-16,0 1-16 0,2 0 0 0,4-1 0 15,1-2-96-15,3-3-32 0,5-1 0 0,3-4 0 16,2 1-144-16,3-5 160 0,6-1-160 0,-1-3 160 16,5-2 96-16,0-3 32 0,3-1 0 0,-1-4 0 15,3 1 32-15,-2-3 16 0,0 1 0 0,-2-2 0 16,-2 1-112-16,-1 1-32 0,-1-4 0 0,-4 2 0 0,0 2 32 15,-5-1 0-15,-3 4 0 0,-6 7 0 0,0-13 16 16,-2 6 0-16,-5-2 0 0,-3 4 0 0,-4-1-64 16,-3 2-16-16,-2 0 0 0,-2 3 0 15,-2 1-480-15,1 2-112 0,2 1-16 0,2-1-9824 16,-1 2-1968-16</inkml:trace>
  <inkml:trace contextRef="#ctx0" brushRef="#br1" timeOffset="145127.85">14488 19786 10127 0,'0'0'448'0,"0"0"96"0,-9-1-544 0,9 1 0 0,-10 0 0 0,0-1 0 15,10 1 2752-15,-10 3 448 0,-2-1 96 0,1 1 16 16,0 0-2288-16,-1 0-448 0,2 3-80 0,-1 0-32 15,3-2-160-15,-2 0-48 0,2 2 0 0,0 2 0 16,2-3 48-16,6-5 0 0,0 0 0 0,0 11 0 16,3-2 16-16,2 3 0 0,1-5 0 0,4 4 0 15,0-3 48-15,3 3 16 0,0 1 0 0,1-2 0 16,-1 2 0-16,-1-2 0 0,0 2 0 0,-2 0 0 16,-3 0-112-16,0-1-16 0,-7-11 0 0,2 15 0 15,-3 1 144-15,-3-2 32 0,-2-2 0 0,-3 1 0 0,-1 0 128 16,-2-3 16-16,-4 1 16 0,2 1 0 0,1-6-336 15,-3 2-80-15,-2-1-16 0,1-3 0 0,2-1-160 16,5-5 0-16,1 0 0 0,9 2-10320 16,-5-10-2064-16</inkml:trace>
  <inkml:trace contextRef="#ctx0" brushRef="#br1" timeOffset="145555.74">15064 19805 8287 0,'0'0'736'0,"0"0"-592"0,0 0-144 0,0 0 0 15,-8-2 2048-15,8 2 384 0,-11-2 80 0,0 1 16 16,-1 0-1232-16,1 1-240 0,-3 2-48 0,0 2-16 16,-3 3-160-16,1-4-48 0,-2 4 0 0,-1 4 0 15,-2 3-128-15,2-1-16 0,0 2-16 0,4 0 0 16,-1-1 32-16,3 2 16 0,4-1 0 0,3-2 0 0,2 1-128 15,4 0-32-15,4-2 0 0,1-2 0 16,4 2-192-16,3-5-32 0,2 2-16 0,3-4 0 0,1-1-16 0,2-1-16 16,2 1 0-16,0-4 0 0,3-4-112 0,0 1-128 15,0-2 176-15,-2 1-176 16,1-3-1200-16,1 0-336 0,-1-4-80 0</inkml:trace>
  <inkml:trace contextRef="#ctx0" brushRef="#br1" timeOffset="145760.67">15350 19758 21183 0,'0'0'944'0,"0"0"192"0,0 0-912 0,0 0-224 0,0 0 0 0,0 12 0 15,-1 0 1584-15,-2 4 272 0,-2 1 48 0,0 1 16 16,0 0-1040-16,-4 0-208 0,2 2-32 0,-1-1-16 15,0-1-368-15,4 1-80 0,-2 0-16 0,1-1 0 16,0-2-160-16,4 0 0 0,-2-2 0 0,6-4 0 31,-3-10-1360-31,0 0-304 0,0 0-64 0</inkml:trace>
  <inkml:trace contextRef="#ctx0" brushRef="#br1" timeOffset="146296.54">15775 19437 17391 0,'0'0'768'0,"0"0"160"0,0 0-736 0,0 0-192 0,0 0 0 0,0 0 0 15,0 0 928-15,0 0 160 0,-8 7 16 0,-1 5 16 16,2-3-64-16,-1 6-16 0,3 3 0 0,-3 3 0 15,1 5-176-15,0-2-32 0,2 4-16 0,-1 0 0 16,1 3-160-16,-3 3-16 0,-1-4-16 0,2-1 0 16,-1 1-336-16,2-5-64 0,2 0-16 0,0-4 0 0,-1-2-208 0,2-3 128 15,2-2-128-15,1-2 0 16,0-1-320-16,0-11-144 0,0 0-48 0,8 8-8448 16,-8-8-1680-16</inkml:trace>
  <inkml:trace contextRef="#ctx0" brushRef="#br1" timeOffset="146888.48">15973 19364 11967 0,'0'0'528'0,"0"0"112"0,0 0-512 0,0 0-128 16,0 0 0-16,0 0 0 0,0 0 2112 0,0 0 400 16,0 0 80-16,0 0 16 0,4 18-1392 0,-3 1-288 15,-2 0-48-15,-3 1-16 0,3-1-112 0,-3 7-32 0,0 2 0 0,-1 4 0 16,-1-3-192-16,-1 1-32 0,1 1-16 0,-2-2 0 15,1 2-272-15,-1-2-48 0,2-2-16 0,-1-2 0 16,2-5-416-16,0-1-96 0,3-3-16 0,0-1 0 31,2-6-1664-31,0-9-352 0</inkml:trace>
  <inkml:trace contextRef="#ctx0" brushRef="#br1" timeOffset="147238.04">16240 19678 17503 0,'0'0'1552'0,"0"0"-1232"0,0 0-320 0,0 0 0 15,-10 6 1344-15,0 0 192 0,-3 0 64 0,-1 4 0 0,-1 0-768 0,1 2-160 16,-2 0-32-16,4-1 0 0,-2 0-144 0,2 2-48 16,2-3 0-16,1 3 0 0,3-5-64 0,3 1-32 15,3-9 0-15,0 0 0 0,5 9-64 0,-5-9-16 16,13 7 0-16,-1-5 0 0,1-1-128 0,3-2-16 15,-1-1-128-15,0-2 192 0,3-3 48 0,-4 2 0 16,0-1 0-16,-1 0 0 0,-3-2-32 0,0-2 0 16,-2 2 0-16,-2-1 0 0,-6 9-32 0,6-7-16 15,-1-1 0-15,-5 8 0 0,0 0-32 0,0 0 0 16,0 0 0-16,0 0 0 0,0 0-128 0,0 0 128 16,-5 10-128-16,2 2 128 0,-1-3-128 0,2 3 0 0,0 1 0 15,2-2 0-15,4 2 0 0,0 0 0 0,1-4 0 0,2 1 0 16,2-2 0-16,1-3 0 0,2 0 0 15,1-5 0-15,-1-3-192 0,1-2 16 0,3 1 16 0,1-2-14176 16</inkml:trace>
  <inkml:trace contextRef="#ctx0" brushRef="#br1" timeOffset="147443.01">16718 19274 13823 0,'0'0'1216'0,"0"0"-960"0,0 0-256 0,-7 11 0 16,4 2 2512-16,-6 2 464 0,0 1 96 0,-3 1 0 15,2 1-1568-15,-1 2-320 0,-1 1-64 0,1 2-16 16,1 2-560-16,2 1-112 0,1 4-32 0,0-2 0 16,2 0-400-16,1-3 0 0,0 3 128 0,2-2-128 15,1-2-1232-15,1-2-288 0,2-3-48 0</inkml:trace>
  <inkml:trace contextRef="#ctx0" brushRef="#br1" timeOffset="147975.04">16516 19622 19343 0,'0'0'1728'0,"0"0"-1392"16,11-2-336-16,2 0 0 0,1 2 912 0,0 0 112 0,-1 0 32 0,1 0 0 15,1-2-608-15,3-1-112 0,1-1-16 0,0 2-16 16,0-1-304-16,0 2 160 0,-1 1-160 0,-3 1 128 16,0 1-256-16,-1 0-64 0,-1 2-16 0,-2-1 0 31,1-1-768-31,-12-2-160 0,10 1-16 0,-10-1-16 16,10 4-48-16,-10-4 0 0,0 0 0 0,9 4 0 0,-9-4 864 0,0 0 160 0,0 0 48 0,0 0 0 15,9 5 976-15,-9-5 208 0,0 0 48 0,0 0 0 16,9 0 256-16,-9 0 48 0,11-1 16 0,-11 1 0 15,10-4-368-15,-10 4-64 0,12-4-16 0,-2 0 0 16,-1-1-272-16,0-1-64 0,-2 1-16 0,4 1 0 16,-1-2-96-16,1-1 0 0,1 1-16 0,0-3 0 15,0 1-32-15,-2 0 0 0,-2 1 0 0,-2 2 0 0,0-3-192 16,1 3-32-16,-7 5-16 0,0 0 0 0,5-6-224 0,-5 6 176 16,0 0-176-16,0 0 160 0,0 0-160 0,0 0 192 15,0 0-192-15,0 0 192 0,0 0-192 0,-10 3 0 16,-2 0 144-16,1 2-144 0,-2 4 0 0,2-1 0 15,-1 5 0-15,3-3 0 0,-2 0 128 0,1 3-128 16,-1-4 160-16,4 2-160 0,-1-2 272 0,4 1-32 16,2-1-16-16,2-9 0 0,-1 13-64 0,2-2-16 15,-1-11 0-15,6 9 0 0,0 0-144 0,2-4 128 16,1 1-128-16,1 0 128 0,3-4-128 0,1-1 128 16,2 1-128-16,2-2 128 0,1-2-128 0,2 0 0 15,-1-5 0-15,0 2-176 16,-1 2-352-16,0-5-80 0,0-2-16 0,1 1-9712 0,-3 0-1952 15</inkml:trace>
  <inkml:trace contextRef="#ctx0" brushRef="#br1" timeOffset="148326.99">17596 19409 2751 0,'0'0'128'0,"0"0"16"0,0 0-144 0,0 0 0 0,-7-3 0 0,-2 2 0 16,-2 1 5072-16,0 1 992 0,-3 0 192 0,0 3 32 15,-2 3-4336-15,0-2-864 0,2-2-192 0,2 5-16 16,0-2-272-16,3 2-48 0,2 0-16 0,2-2 0 16,2 5-160-16,3-11-48 0,0 0 0 0,5 12 0 0,0 1 192 0,3 1 48 15,1 1 0-15,1-1 0 0,0-1 192 0,3 1 32 16,-1 1 16-16,1-1 0 0,-1 1-368 0,-1-1-80 15,-2 3-16-15,-1-1 0 0,-3-2-96 0,-3 1-32 16,-2-1 0-16,-1-1 0 0,-4 0 176 0,-4-1 48 16,-4-4 0-16,-2 3 0 0,-4 0 0 0,-3-1 16 15,-2-1 0-15,1 0 0 0,-2-2-288 0,-2 0-176 16,2-4 192-16,-2-3-192 16,0 0-992-16,1 0-304 0,-2-2-64 0</inkml:trace>
  <inkml:trace contextRef="#ctx0" brushRef="#br1" timeOffset="148872.95">14009 20431 11055 0,'0'0'976'0,"0"0"-784"16,0 0-192-16,0 0 0 0,-1-8 2656 0,1 8 480 15,-8-10 112-15,3 2 16 0,0-1-1472 0,-3 3-304 0,2 1-48 0,0-4-16 16,-1 3-288-16,1 2-64 0,-2-1-16 0,-1 2 0 16,-1 2-304-16,0 2-64 0,-1 2-16 0,-1 4 0 15,-1 0-352-15,1 5-80 0,-1 2-16 0,-1 3 0 16,-4 3-224-16,3 3 0 0,0 5 128 0,1-3-128 16,1 1 144-16,3-1-16 0,2-3 0 0,2 0 0 15,1-2 16-15,2 1 0 0,3-1 0 0,4-4 0 16,0-2-144-16,1 0 0 15,0-1 0-15,4-4 128 0,-1 0-128 0,1-3-256 0,-2 2 64 0,2-5 16 32,-9-3-1744-32,10 3-336 0,-10-3-80 0</inkml:trace>
  <inkml:trace contextRef="#ctx0" brushRef="#br1" timeOffset="149232.65">13741 20643 21183 0,'0'0'944'0,"0"0"192"16,0 0-912-16,15 1-224 0,2-3 0 0,0 0 0 0,2 0 1168 0,3-1 192 16,4-1 48-16,0-2 0 0,1 1-848 0,1 1-176 15,1-2-16-15,0 1-16 0,-1 0-352 0,-1-2 0 16,-2 2 0-16,-3 1 128 0,-2 2-128 0,-2-1 0 16,-3 2 0-16,-3 1 0 0,-5 4 0 0,-7-4 0 15,7 6 0-15,-7-6 0 0,-1 14 0 0,-3 0 0 16,-1-1 0-16,-3 1 0 0,-2 1 0 0,0 0 192 15,0 2-32-15,1-2-16 0,-2 0 48 0,3-2 0 0,-1 0 0 16,4 0 0-16,5-13 32 0,0 8 16 0,0-8 0 16,0 0 0-16,0 0 64 0,14 0 16 0,-2-3 0 15,4-2 0-15,-1-8 128 0,0 0 16 0,-2-2 16 0,-1 1 0 16,-3-1-96-16,-1-1-32 0,-3 1 0 0,-1 2 0 16,-4 2 64-16,-1-2 16 0,-3 3 0 0,-5 1 0 15,0-1-240-15,-4 5-64 0,-1 2 0 0,-1 2 0 16,0 2-256-16,-2 3-64 0,3 1-16 0,0 3 0 31,0-2-1584-31,3 2-304 0,11-8-64 0</inkml:trace>
  <inkml:trace contextRef="#ctx0" brushRef="#br1" timeOffset="149537.04">14406 20584 15663 0,'0'0'1392'0,"-3"12"-1120"0,-1-2-272 0,0 1 0 0,2-2 1328 0,2-9 208 15,-4 13 32-15,2-2 16 0,2-11-480 0,0 0-80 16,0 0-32-16,0 0 0 0,0 0 48 0,0 0 16 16,0 0 0-16,0 0 0 0,0 0 64 0,8-3 16 15,1-4 0-15,2 0 0 0,-1-5-368 0,0 1-80 16,0-1-16-16,1-2 0 0,2 2-336 0,1 0-64 15,0-2-16-15,3 0 0 0,-1 3-256 0,1 2 0 16,-1-3 0-16,2 6 0 0,2 2 0 0,-1-1 0 16,-1 3 0-16,0 3 0 15,-3 0-1696-15,-1 3-448 0</inkml:trace>
  <inkml:trace contextRef="#ctx0" brushRef="#br1" timeOffset="150089.13">14830 20620 8287 0,'0'0'368'0,"0"0"80"0,-7 4-448 0,7-4 0 16,0 0 0-16,0 0 0 0,0 0 2880 0,0 0 480 16,0 0 96-16,0 0 32 0,0 0-2400 0,0 0-496 0,12-2-80 0,2 0-32 15,0-7 112-15,0 0 32 0,-1-1 0 0,1 1 0 16,0-5 96-16,0 0 32 0,-1 1 0 0,-1 1 0 16,0-2-256-16,-1 2-48 0,-2 2-16 0,-3 1 0 15,0 0-256-15,-6 9-48 0,2-9-128 0,-2 9 192 16,0 0 80-16,0 0 16 0,-4-5 0 0,4 5 0 15,-7-1-96-15,-2 4-32 0,-3 2 0 0,2 2 0 16,-1 1-160-16,-1 3 0 0,1 3 0 0,1 2 0 16,1-1 0-16,1 1 0 0,6 1 0 0,-1-2 0 15,0 0 128-15,2 1-128 0,0-6 192 0,2 0-64 16,-1-10 64-16,7 13 16 0,0-6 0 0,3 1 0 16,2-3-80-16,1-4-128 0,1 2 176 0,2-3-176 15,2-3 0-15,0 2 0 0,-1-4-192 0,2-1 48 16,2 1-1840-16,0-4-384 0</inkml:trace>
  <inkml:trace contextRef="#ctx0" brushRef="#br1" timeOffset="150375.39">15299 20432 16575 0,'0'0'736'0,"0"0"160"0,0 0-720 0,-2 14-176 16,-3-1 0-16,1 2 0 0,0 1 1520 0,-1 2 272 15,0 0 48-15,1-2 16 0,0-2-720 0,0 0-144 16,-1 0-32-16,4-1 0 0,0-3-448 0,1-10-112 16,0 12-16-16,0-12 0 0,0 0 32 0,0 0 0 15,0 0 0-15,10 0 0 0,0-4 304 0,-1-4 64 0,0-1 16 16,0-5 0-16,-2 0-80 0,2-2-16 0,0-3 0 0,0 1 0 16,-1 0-208-16,-1 2-48 0,1 0-16 0,0 5 0 15,-1-3-176-15,1 4-16 0,0 1-16 0,0 4 0 16,0-1-224-16,-8 6 0 0,0 0 0 0,0 0 0 31,0 0-1344-31,11 1-256 0,-11-1-48 0,11 1-13264 0</inkml:trace>
  <inkml:trace contextRef="#ctx0" brushRef="#br1" timeOffset="150745.09">15578 20459 11055 0,'0'0'976'0,"0"0"-784"0,0 0-192 0,0 0 0 0,0 0 1472 0,10-6 256 15,-10 6 64-15,7-7 0 0,-7 7-976 0,11-5-192 16,-4 0-48-16,1-2 0 0,-8 7 208 0,7-6 48 15,0 1 0-15,-7 5 0 0,5-12 64 0,-5 12 32 16,0 0 0-16,2-7 0 0,-2 7-352 0,0 0-64 16,0 0 0-16,0 0-16 0,0 0-160 0,-10 1-16 15,0 3-16-15,1 2 0 0,0 4-112 0,2 2 0 16,-1 3-16-16,2 3 0 0,1 1 144 0,2 0 16 0,1-1 16 16,2 0 0-16,2-2-32 0,2-1 0 0,1 1 0 0,3-2 0 15,2-5-320-15,2-1 0 0,1-4 0 0,1 0 0 31,3-1-1568-31,1-3-288 0,-1-3-48 0</inkml:trace>
  <inkml:trace contextRef="#ctx0" brushRef="#br1" timeOffset="151456.89">15963 20321 17439 0,'0'0'768'0,"0"0"176"0,0 0-752 0,0 0-192 0,-3 13 0 0,-2 0 0 0,3-3 784 0,-2 3 128 16,0 2 32-16,0 0 0 0,-1 2-48 0,0-3-16 15,0 0 0-15,0 1 0 0,0 0 48 0,1-4 16 16,0 1 0-16,4-12 0 0,-2 11-112 0,2-11-32 15,0 0 0-15,0 0 0 0,0 0 32 0,0 0 16 16,12-9 0-16,1 1 0 0,-3-8 48 0,3 0 0 16,0-2 0-16,1 0 0 0,0-1-512 0,0 1-80 15,-2 1-32-15,2 0 0 0,-1 1-112 0,0 2-32 16,-1 3 0-16,0 2 0 0,-1 4-128 0,-1 2 0 0,2-3 0 16,-3 5 0-16,2 5 0 0,-1 1 0 0,-1 0-160 15,0 5 160 1,-1 1-2624-16,-3 0-416 0</inkml:trace>
  <inkml:trace contextRef="#ctx0" brushRef="#br1" timeOffset="152058.37">16711 20317 5519 0,'0'0'240'0,"-10"0"64"0,-1-1-304 0,-1 1 0 15,2 0 0-15,1 3 0 0,0-1 4096 0,9-2 768 16,-10 7 160-16,1-1 32 0,2 0-3328 0,-1 4-640 16,3-2-144-16,0 4-32 0,0 2-304 0,2-4-64 15,2 1-16-15,1-11 0 0,1 12-144 0,4-5-16 0,-5-7-16 0,9 8 0 16,1-2-160-16,2-3-16 0,-1-2-16 0,2-2 0 15,1-2 240-15,-2-1 48 0,0-2 16 0,2 1 0 16,1 0 32-16,-3-4 0 0,-1 3 0 0,0-5 0 16,-4 4-240-16,-1-2-32 0,-6 9-16 0,7-6 0 15,-7 6-208-15,0 0 176 0,0 0-176 0,0 0 160 16,0 0-160-16,0 0 0 0,0 0 0 0,1 11 0 16,-1 0 0-16,1 2 0 0,-2-4 0 0,1-9 0 15,1 13 0-15,2-4 0 0,-3-9 0 0,0 0 0 16,0 0 0-16,11 2 0 0,1-4 0 0,2-5 0 15,-1 0 128-15,-1-6 0 0,1-2 0 0,0-2 0 16,-1-1 32-16,0 1 0 0,-1-1 0 0,-2 4 0 0,-3 0 96 16,0 0 0-16,-3 0 16 0,0 4 0 0,-3-2-80 0,-1 5-32 15,1 7 0-15,0 0 0 0,-4-8-160 16,4 8 0-16,-9-4-160 0,9 4 160 16,-10 3-1776-16,1 1-256 0,9-4-48 15</inkml:trace>
  <inkml:trace contextRef="#ctx0" brushRef="#br1" timeOffset="152267.03">17155 20175 10127 0,'0'0'448'0,"0"0"96"0,-4 12-544 0,0-2 0 0,1 5 0 0,-2-1 0 16,-1 1 3472-16,0-2 592 0,0 2 112 0,-2 0 32 15,1-1-2624-15,-1 2-528 0,0-1-96 0,2-2-32 16,0 1-608-16,2-2-112 0,1-2-16 0,3-1-16 31,0-9-480-31,5 8-80 0,-5-8-32 0,12 4-12176 0</inkml:trace>
  <inkml:trace contextRef="#ctx0" brushRef="#br1" timeOffset="152536.38">17614 19838 13823 0,'0'0'1216'0,"0"0"-960"0,0 0-256 0,-6 13 0 0,-1-2 2160 0,0 3 384 16,-4 4 80-16,1 1 0 0,-1 3-1232 0,1 1-256 15,0 3-48-15,-1 2-16 0,0 3 16 0,-1-4 16 16,1 2 0-16,2-2 0 0,2 2-512 0,3-3-96 16,0 1-32-16,4-3 0 15,0-5-1232-15,1-1-256 0,4-4-64 0,0-1 0 16,2-6-1504-16,0 2-304 0</inkml:trace>
  <inkml:trace contextRef="#ctx0" brushRef="#br1" timeOffset="152932.35">17446 20105 20095 0,'0'0'896'0,"10"-5"176"0,3-5-864 0,1 0-208 0,3-3 0 0,0 2 0 16,1-1 960-16,1-3 160 0,2-3 32 0,0 2 0 16,2-2-640-16,-3 0-112 0,2 0-16 0,0 2-16 15,-1-1-160-15,0 2-16 0,-4 0-16 0,1-1 0 16,-3-1 48-16,-1-1 16 0,-2 1 0 0,-2 1 0 15,-2 1-240-15,-1 1 176 0,1 2-176 0,-6 4 160 16,-2 8-160-16,0 0 0 0,0 0 0 0,0 0 0 16,-2 12 160-16,-2-2-160 0,-1 5 192 0,-1 3-192 15,-1 4 256-15,0-2-64 0,0 3-16 0,-3-1 0 16,0 0 144-16,1 4 16 0,0-2 16 0,0-2 0 0,0-3 48 0,6-2 16 16,0-3 0-16,2-1 0 0,1-13 272 15,0 9 48-15,0-9 16 0,0 0 0 0,0 0-128 0,0 0-32 16,10 1 0-16,0-2 0 0,0-4-176 0,0 1-32 15,1-2-16-15,-1 2 0 0,-10 4-240 0,11 0-128 16,1 3 160-16,0 5-160 0,0 4 144 0,0 4-144 16,2 3 128-16,-2 6-128 0,-1-3 0 0,0 3 0 15,-3-1 0-15,1-4 0 0,1 2 0 0,-2-4 0 16,0-2 0-16,-1-1 0 16,2-1-2048-16,-1-4-272 0,0 1-64 0</inkml:trace>
  <inkml:trace contextRef="#ctx0" brushRef="#br1" timeOffset="153088.82">17646 19792 28559 0,'0'0'1264'0,"0"0"272"0,0 0-1232 0,5-8-304 0,0 3 0 0</inkml:trace>
  <inkml:trace contextRef="#ctx0" brushRef="#br1" timeOffset="153891.26">13843 21150 6447 0,'0'0'576'0,"0"0"-576"16,-3-11 0-16,0 2 0 0,1 0 3456 0,1 5 592 16,-1-2 112-16,0-1 32 0,-1 1-2128 0,1-3-416 15,-2 1-96-15,0-1-16 0,0 3-448 0,-3-9-112 16,-1 5-16-16,2 2 0 0,-1 4-224 0,7 4-48 16,-11-2-16-16,3 3 0 0,8-1-368 0,-10 6-80 15,1 7-16-15,4-5 0 0,-1 3-208 0,-1 6 0 0,1 0 0 16,0 4 0-16,-1-1 0 0,2 3 0 0,0 0 0 0,0 14 0 15,3-11-144-15,3-1 144 0,1-8 0 16,6-5-144-16,0-2 144 0,3-5 0 0,2-2 0 0,2-5 0 16,3-1 128-16,2-1-128 0,0-5 160 0,5 1-160 15,-1-5 176-15,1 1-176 0,-2-1 192 0,0-2-192 16,-1 0 160-16,-3-1-160 0,-2 2 128 0,-1 3-128 16,-4-2 0-16,-3 2 0 0,0 4 0 0,-9 7 0 15,0 0 0-15,0 0 0 0,0 0 0 0,0 0 0 16,0 12-256-16,-1-2 64 0,-2 3 0 0,1-1 16 15,-2 0 176-15,2 1-192 0,-1-1 192 0,2-3-192 16,1-9 0-16,1 12 0 0,-1-12 0 0,0 0 0 16,0 0-1344-16,6 3-288 15,-6-3-48-15</inkml:trace>
  <inkml:trace contextRef="#ctx0" brushRef="#br1" timeOffset="154476.24">14285 21072 7359 0,'0'0'320'0,"0"0"80"16,0 0-400-16,0 0 0 0,0 0 0 0,0 0 0 0,0 0 2720 0,0 0 464 15,0 8 80-15,0 0 32 0,0 3-1952 0,1-1-400 0,0 3-80 0,-1 1-16 16,0 0-32-16,0-1-16 0,-1 12 0 15,-1-5 0-15,-1-4-32 0,2-5 0 0,0-1 0 0,1-10 0 16,-3 12-112-16,3-12-16 0,0 0-16 0,0 0 0 16,0 0-48-16,0 0 0 0,0 0 0 0,0 0 0 15,9-12 0-15,-1 1 0 0,0-1 0 0,0-2 0 16,0-2-256-16,1-1-64 0,-1 1-16 0,-2 8 0 16,0-3-240-16,0-1 0 0,2 3 128 0,0-2-128 15,-2 3 0-15,0 0 0 0,1 1 0 0,4 1 0 16,-11 6 0-16,6 1 0 0,1 3 0 0,-2 1-160 15,0 5 160-15,-1 0-128 0,0 4 128 0,-2 2-128 16,-1 1 128-16,1 13 0 0,-4-6 0 0,0-4 0 16,-1-5 0-16,1-2 0 0,2-13 0 0,0 0-128 15,0 0 128-15,0 0 0 0,0 0 0 0,0 0 0 16,0 0 0-16,0 0 128 0,10-6-128 0,1-2 128 0,1-6-128 0,0 0 128 16,2-2-128-16,2-2 128 0,-1 0-128 15,-6 9 0-15,1-4 0 0,1 3 0 0,1-1 0 0,-1-1 0 16,0 3 0-16,1 1 0 0,-2 1 0 0,8 2 0 15,-5 4 0-15,-4 3-128 0,-2 2 128 0,0 4-160 16,-2 2 160-16,0 3-160 0,-2-2 160 0,0 3-192 16,-1 1 192-16,-2 9-192 0,-2-4 192 0,1-5 0 15,-1-2 0-15,2-13 0 0,0 0 0 0,-4 8 0 16,4-8 0-16,0 0 0 0,0 0 0 0,0 0 0 16,0 0 0-16,0 0 128 0,6-8-128 0,0-3 0 15,1 2 0-15,0-1-128 16,1 3-448-16,1-4-64 0,0 5-32 0,0 1 0 15,-9 5-1536-15,11-6-304 0,-1 2-64 0</inkml:trace>
  <inkml:trace contextRef="#ctx0" brushRef="#br1" timeOffset="155158.41">14892 21039 1839 0,'0'0'0'0,"0"0"160"0,0 0-160 0,4-8 0 16,0-1 0-16,-4 9 0 0,5-11 3520 0,0 1 656 16,0 3 144-16,0-2 32 0,2 1-3040 0,-1 3-608 15,1-3-112-15,0 3-16 0,0 0 16 0,1-1 16 16,-8 6 0-16,12-4 0 0,-2 2 240 0,-10 2 48 15,11-2 16-15,-11 2 0 0,11 2-160 0,-11-2-48 0,9 7 0 16,-3 3 0-16,0 2-160 0,-3 0-32 0,-1 4-16 0,1 3 0 16,-2 2 16-16,-1-7 0 0,0 4 0 0,-1 4 0 15,-2 2 16-15,1-1 16 0,-1 2 0 0,-1 2 0 16,1-4-192-16,-5 19-32 0,2-12-16 0,1-3 0 16,-1-7-16-16,3-2 0 0,-1-4 0 0,1-5 0 15,3-9-96-15,0 0-32 0,0 0 0 0,0 0 0 16,0 0-32-16,0 0 0 0,7-8 0 0,-4-3 0 15,3-1-128-15,0 0 160 0,-1-3-160 0,1-3 160 16,-1 0-160-16,2 1 0 0,-2 0 0 0,0-1 0 16,1-1 0-16,1 1 0 0,-1 0 0 0,0 0 0 15,2 1 0-15,-3 8 0 0,0 0 0 0,2-1 0 16,-1 2 0-16,0-1 0 0,-1 3 0 0,0 2 0 0,0 0 0 16,6-1-176-16,-11 5 176 0,9 5-128 15,-9-5 128-15,5 5 0 0,-2 4 0 0,1 1 0 0,-2 3 0 16,1-2-128-16,-1 3 128 0,-1 0 0 0,-2 2 0 0,-4 8 0 15,1-4 0-15,-3-3 0 0,0-3 0 0,-2 0 0 16,-1-3 0-16,-2 0 128 0,1 0-128 0,1-4 128 16,-4 1-128-16,2-2 128 0,2-3-128 0,1-2-192 15,0-2 64-15,9 1 0 16,-6-4-1664-16,2-5-336 0,4 1-64 0</inkml:trace>
  <inkml:trace contextRef="#ctx0" brushRef="#br1" timeOffset="155375.63">15372 20914 8287 0,'0'0'368'0,"0"0"80"0,0 0-448 0,0 0 0 0,-5 10 0 0,0 2 0 16,1-1 4080-16,0 3 720 0,0 2 160 0,3 2 32 15,-3 0-3040-15,1 3-608 0,0 1-112 0,1-8-16 16,1 1-288-16,0 3-48 0,0 0-16 0,-1 1 0 15,2-1-576-15,0-1-112 0,0 0-32 0,3 8 0 32,-1-6-768-32,2-5-144 0,0-2-48 0</inkml:trace>
  <inkml:trace contextRef="#ctx0" brushRef="#br1" timeOffset="155663.98">15542 20996 16575 0,'0'0'1472'16,"0"0"-1168"-16,0 0-304 0,6 10 0 0,-1-1 1856 0,-1 5 304 15,-2 1 64-15,-2-6 16 0,-2 4-912 0,0 4-176 16,-2 0-48-16,-1 2 0 0,-2 1-240 0,1-3-48 16,-1 2-16-16,-4 14 0 0,1-10-432 0,3-4-96 0,1-5-16 0,3-1 0 31,3-13-1456-31,0 0-288 0,0 0-64 0</inkml:trace>
  <inkml:trace contextRef="#ctx0" brushRef="#br1" timeOffset="155918.12">15796 20870 17503 0,'0'0'1552'0,"-5"7"-1232"16,0 4-320-16,-1 1 0 0,-1-1 1472 0,1 4 256 0,-3 3 32 0,3 0 16 0,-2-2-544 0,2 2-96 15,1 0-32-15,1 0 0 0,0-2-368 16,2-6-80-16,2 1-16 0,0 1 0 0,2-1-640 0,-1 0 0 16,2-2 0-16,-1 0 0 15,1-3-688-15,2 6-64 0,-5-12-16 0,0 0 0 16,0 0-656-16,0 0-144 0,0 0-32 0</inkml:trace>
  <inkml:trace contextRef="#ctx0" brushRef="#br1" timeOffset="156676.81">15703 21085 8287 0,'0'0'368'0,"0"0"80"16,0 0-448-16,0 0 0 0,12 1 0 0,-1 1 0 0,0-2 2800 0,0 0 464 0,-1-2 112 0,3 1 16 16,-3 0-1856-16,1-3-384 0,1-1-64 0,-1 0 0 15,0 1-192-15,-1-1-48 0,0-3 0 0,0 3 0 16,-2-2-144-16,1 0-48 0,-2 1 0 0,1-3 0 16,-1 1-192-16,1 1-32 0,-8 7-16 0,5-7 0 15,-5 7-208-15,0 0-32 0,0 0-16 0,0 0 0 16,0 0 32-16,0 0 16 0,0 0 0 0,-4 14 0 15,0 0-208-15,-1 0 0 0,0 3 0 0,3-7 0 16,-1 3 0-16,1-2 0 0,0 3 0 0,1 1 0 16,1-2 0-16,1-3 0 0,1 3 0 0,3 4 0 15,0-7 0-15,-5-10 0 0,10 6 0 0,0-5 0 16,0-2 128-16,1-4 64 0,0-3 32 0,-1-2 0 16,3 0 96-16,-2-4 32 0,1 1 0 0,-6 6 0 15,2-2-192-15,-1 0-32 0,2 0-128 0,-1 1 192 16,0 2-192-16,-2-2 0 0,0 3 0 0,4 0 0 0,-10 5 0 0,0 0 0 15,12 4 0-15,-7 0 0 0,-1 2-144 0,2 3 144 16,-1 3-208-16,0-3 80 0,0 2 128 0,0-1-128 16,2 2 128-16,3 4-128 0,-1-6 128 0,0-1 0 15,-9-9 0-15,12 3 0 0,0-3 0 0,-1-3 0 16,2-1 0-16,-3-3 0 0,2-1 0 0,2-2 0 16,-2 1 0-16,-4 3 128 0,0-1-128 0,0 1 0 15,0-3 0-15,0 4 0 0,-1-1 0 0,1-2 0 16,-2 4 0-16,5-2 0 0,-11 6 0 0,10-4 0 15,-10 4 0-15,0 0 0 0,10 6 0 0,-10-6-128 16,5 4 128-16,-1 3-128 0,-2 0-48 0,1-2 0 16,-2 2 0-16,0 0 0 0,-1-7-16 0,0 0-16 15,0 0 0-15,0 0 0 0,0 0 208 0,0 0 0 0,0 0 0 0,0 0 0 16,0 0 144-16,0 0-16 0,0 0-128 0,0 0 192 16,0 0-192-16,-5-7 0 0,5 7 0 0,0 0 0 15,-7-3 0-15,7 3 0 0,0 0 0 0,-9 4 0 16,9-4 0-16,-7 7 0 0,7-7 0 0,0 0 0 15,0 0 0-15,0 0 0 0,0 0 0 0,0 0 0 16,0 0 0-16,0 0 0 0,8-5 0 0,-3-1 0 16,3 0 0-16,-1-6 272 0,2 1-48 0,1-3-16 15,-1-3-64-15,2 1-16 0,-1-1 0 0,6-13 0 16,-2 4 112-16,-2 6 16 0,-2 1 0 0,1 0 0 16,-4-4 128-16,-1 3 16 0,-1-2 16 0,-2 0 0 15,-1 1-256-15,-1-1-160 0,-1 4 192 0,0 6-192 16,-1 0 128-16,0 7-128 0,1 5 0 0,0 0 0 0,0 0 0 0,-6 10 0 15,-2 3 0-15,2 6 0 0,-3 1 0 0,1 5-144 16,0-1 144 0,2 0-128-16,0 3 128 0,-2-1 0 0,2 2 0 0,2 0 0 0,-2 3 0 0,3-15 0 15,2 2 0-15,1 0 0 0,0-2 0 0,2 2-256 16,2-5 32-16</inkml:trace>
  <inkml:trace contextRef="#ctx0" brushRef="#br1" timeOffset="158093.98">17135 20711 12895 0,'0'0'1152'0,"0"0"-928"0,0 0-224 0,0 0 0 0,0 0 2288 0,-7-2 400 0,1-1 96 0,6 3 16 16,-10 2-1072-16,10-2-192 0,-10 2-64 0,1 5 0 15,0 1-624-15,1 3-128 0,1 3-16 0,-1 1-16 16,0 3-176-16,2-1-48 0,-3 1 0 0,2 1 0 16,-1 2 160-16,0-1 16 0,1 3 16 0,0 0 0 15,0 3-16-15,3-10-16 0,0 1 0 0,0 3 0 16,-1-1-208-16,1-2-32 0,1 0-16 0,0-2 0 16,0-1-80-16,0 4-16 0,1-7 0 0,2-11 0 15,0 0-48-15,0 0-16 0,0 0 0 0,8-6 0 16,1-3 176-16,-5 0 48 0,2-1 0 0,2-4 0 15,-1-4-240-15,3 1-32 0,-2-1-16 0,2 0 0 16,-1-1-144-16,9-15 0 0,-3 7 0 0,-1 3 0 0,0 3 0 16,0 2 0-16,0-1 0 0,0 1 0 0,0 0 0 0,0 1 0 15,0 0 0-15,0 3 0 0,0 1 0 16,1 3 0-16,-1 2 0 0,0-2 0 0,-2 4 0 0,-2 2 0 16,0 0 0-16,-10 5 0 0,11-2-208 0,-11 2 80 15,0 0 128-15,9 7-208 0,0-2 208 0,-1 1-176 16,-2 4 176-16,-2-6-160 0,0 3 160 0,0 1 0 15,-1 0-144-15,1 2 144 16,-2-1 0-16,0 1-144 0,-1-1 144 0,-1 9 0 0,-1-4 0 0,-3 0 0 16,-1 0 0-16,-1-1 0 0,-2 2 0 0,1-1 0 15,-2 0 0-15,-1-4 0 0,-1 1 0 0,0 2 0 16,-1-4 0-16,1 3 0 0,-3-6 0 0,0 3 0 0,0-4 0 0,0 0 0 16,-1 1 0-16,1-2 0 0,0-3 0 15,0 1 0-15,1-4-144 0,2 1-32 0,-1 1 0 0,2-1 0 16,10 1 176-16,0 0-192 0,0 0 192 0,0 0-192 15,0 0 192-15,0 0-160 0,0 0 160 0,0 0-160 16,0 0 160-16,9 5 0 0,0 4 0 0,6 1 0 16,0 3 0-16,-4-4 0 0,1 0 0 0,6 3 128 15,0 0 48-15,0 0 16 0,0 4 0 0,-2-2 0 16,-1-2 64-16,12 15 32 0,-7-7 0 0,-3-2 0 16,-4-4 32-16,-1-2 16 0,-3-1 0 0,-1-1 0 15,-2-3-160-15,-6-7-48 0,7 3 0 0,-7-3 0 16,0 0-128-16,7 4-256 0,-7-4 64 0</inkml:trace>
  <inkml:trace contextRef="#ctx0" brushRef="#br1" timeOffset="159197.14">27933 18787 17215 0,'0'0'768'0,"0"0"144"0,0 0-720 0,0 0-192 16,-8-1 0-16,1 0 0 0,7 1 1088 0,0 0 176 16,0 0 32-16,-9-3 16 0,2-1-304 0,7 4-64 15,0 0-16-15,0 0 0 0,0 0-112 0,0 0-32 16,0 0 0-16,4-6 0 0,-4 6-208 0,9-9-32 16,4 3-16-16,1-2 0 0,1 3 128 0,4 1 32 0,3-2 0 15,4 1 0-15,2 1 0 0,5-1 0 0,2-2 0 0,2 2 0 16,0 1-112-16,-1-3-32 0,1-1 0 15,-1 4 0-15,-4-2-160 0,-3 2-48 0,-2 0 0 16,-5 2 0-16,-2 1-208 0,-5 2-128 0,-4 1 128 16,-11-2-128-16,0 0 0 0,9 3 0 0,-9-3 0 0,0 0 0 15,0 10 0-15,0-10-256 0,-10 8 32 0,0 2 16 32,-3-2-176-32,-5 0-48 0,-2-2 0 0,0-3 0 0,-1 2 64 0,1 1 16 0,0-4 0 0,-2-2-10128 15,3-1-2016-15</inkml:trace>
  <inkml:trace contextRef="#ctx0" brushRef="#br1" timeOffset="160701.82">28155 17539 10127 0,'0'0'896'0,"0"0"-704"0,0 0-192 0,0 0 0 16,0 0 2848-16,0 0 544 0,0 0 96 0,0 0 32 15,0 0-2576-15,0 0-512 0,0 0-112 0,0 0 0 16,0 0-192-16,0 0-128 0,0 0 144 0,0 0-144 16,0 0 384-16,-1 10-32 0,1-10 0 0,0 0 0 15,0 0 176-15,4 14 48 0,1-3 0 0,-2 1 0 16,-3 1-32-16,2 3 0 0,-1 3 0 0,1 0 0 15,-1 4-48-15,0 5-16 0,-1 1 0 0,0 4 0 16,-1 4-160-16,0 5-48 0,-2-1 0 0,1 5 0 16,-2-1-16-16,-1 5 0 0,0 0 0 0,-2-3 0 15,0-2-96-15,0-1-32 0,-3 1 0 0,2-3 0 16,1-1-128-16,-1-3 192 0,1-6-192 0,-1-2 192 0,3-2 128 16,-1-5 16-16,2-1 16 0,1-3 0 0,-1-4 16 15,3 0 0-15,-3-6 0 0,4 0 0 0,0-9-32 0,0 0 0 16,0 0 0-16,0 0 0 0,0 0-112 0,0 0-32 15,8-7 0-15,0-2 0 0,-1-4-32 0,1-2-16 16,1-3 0-16,-3-1 0 0,2-3-144 0,-2-1 0 16,0-7 0-16,1 2 128 0,0-4-128 0,1-4 0 15,-2-2 144-15,3-1-144 0,0 1 0 0,0-2 128 16,0 1-128-16,1-3 0 0,0 0 0 0,2 3 0 16,0 1 0-16,1 1 128 0,1 1-128 0,-1 1 0 15,0 0 0-15,-2 1 0 0,2 2 0 0,-2 0 0 16,-1 3 0-16,-2-1 0 0,-2 2 0 0,2 0 0 15,-2 2 0-15,2 2 0 0,-3 6 0 0,0 2 0 0,-1 3 0 16,0 2 0-16,-4 4 0 0,0 7-160 0,0 0 160 0,0 0 0 16,0 0-192-16,-7 7 192 0,1 5-192 0,1 5 192 15,-4 3-192-15,1 3 64 0,-1 6 128 0,1 2-208 16,-1 2 208-16,-2 4-144 0,-1 1 144 0,-1 3-128 16,-1-2 128-16,-2 2 0 0,2 3 0 0,-2-2 0 15,1 0 0-15,1 1 0 0,0-3 0 0,0-2 0 16,0-1 0-16,0-2 0 0,0-2 0 0,1 2 0 15,1 0 0-15,0-1 0 0,2 0 0 0,0-5 0 16,1-1 0-16,-1-4 0 0,2 4 0 0,2-7 128 16,0 0-128-16,2-2 0 0,0-1 0 0,1-3 128 15,2-1-128-15,0-4 0 0,1-10 0 0,0 0 128 16,0 10-128-16,0-10 128 0,0 0-128 0,0 0 128 0,0 0-128 0,0 0 128 16,0 0-128-16,0 0 128 0,5-11-128 15,-1-2 128-15,0-2-128 0,-1-3 128 0,1 0-128 16,-1-3 0-16,-3-5 0 0,0 0 128 0,0-5-128 0,0-2 0 15,0 1 0-15,0-1 128 0,2-2-128 0,-2 1 0 16,2 0 128-16,0-1-128 0,-1-2 0 0,2 0 0 16,1 1 0-16,0 1 0 0,-2 3 0 0,1-2 0 15,-1-1 0-15,1 3 0 0,-2 3 0 0,2-1 0 16,0-1 0-16,0 6 0 0,1-3 0 0,1 5 0 16,1-2 0-16,-1 2 0 0,2 0 0 0,-2 1-128 15,1-1 128-15,2 4 0 0,-1 0 0 0,2 1 0 16,1 1 0-16,0-1-128 0,1-1 128 0,-1 2 0 15,0 1 0-15,0 3 0 0,3-1 0 0,1 0-128 16,0 1 128-16,1 3 0 0,0-3 0 0,2 6-128 0,1-1 128 16,-2 2 0-16,-1-3 0 0,2 4-128 0,1 1 128 15,0 1 0-15,-1 0 0 0,2-1 0 0,0 1 0 0,1 1-128 16,-1 0 128-16,-2 2 0 0,1 0 0 0,1 4 0 16,0 3 0-16,-1-1 0 0,-3 0 0 0,-1 3-128 15,0 0 128-15,-1 3 0 0,-1 3 0 0,-2-4 0 16,-3 5-128-16,1 1 128 0,-3 4-128 0,0 2 128 15,-1-1 0-15,-2 1-128 0,-2 3 128 0,0-2 0 16,-2 1 0-16,-2 3 0 0,-1-2 0 0,-1 3 0 16,-2 0 0-16,-1-2 0 0,-1 0 0 0,1-3 0 15,-5 0 0-15,1 3 0 0,-1-3 0 0,-1 1 0 16,-3-3 0-16,3-3 0 0,-1 0 0 0,2 0 0 16,-2-3 0-16,1 1 0 0,1-4 0 0,1-3 128 15,2 1-128-15,2-3 144 0,-2 0-144 0,0-3 160 0,1-2-160 16,1 3 128-16,9-6-128 0,-10 3 128 0,0-4-128 15,0-1 128-15,0-2-128 0,0 0 128 0,-1 0-128 0,1-4 192 16,-1 1-192-16,-1-2 192 0,2 0-192 16,1-4 0-16,0 2 144 0,3-1-144 0,0 4 128 15,1 1-128-15,-1 2 128 0,6 5-128 0,0 0 0 0,0 0 0 16,0 0 0-16,0 0 0 0,11 0 0 0,0 1-128 16,2 4 128-16,1 4-128 0,2-1 128 0,2 5 0 15,1-3 0-15,2 5-128 0,0 4 128 0,1 2 0 16,-2 4 0-16,0-1 0 0,3 4 0 0,0 0 0 15,-1 3 0-15,2 2 0 0,-1-3 224 0,-2 1 32 16,0 2 0-16,-1-2 0 0,0 0 192 0,-2-2 64 16,-1 2 0-16,-1-1 0 0,1-3-176 0,-3 1-16 15,-2-3-16-15,2 2 0 0,-1-3-128 0,-1-2-32 16,-2-3 0-16,-1 0 0 0,0 0-144 0,-2-5 0 0,0-1 0 0,-1-6 128 16,-2 3-128-16,-4-10 0 0,6 4-192 0,-6-4 192 31,0 0-1728-31,0 0-240 0,0 0-32 0</inkml:trace>
  <inkml:trace contextRef="#ctx0" brushRef="#br1" timeOffset="168872.37">12536 19594 8287 0,'0'0'368'0,"0"0"80"0,0 0-448 0,0 0 0 0,11 1 0 16,-11-1 0-16,10 2 1744 0,-10-2 272 0,0 0 48 0,0 0 16 15,12 4-736-15,-12-4-128 0,0 0-48 0,0 0 0 16,0 0-160-16,0 0-48 0,0 0 0 0,1 3 0 16,-1-3-176-16,0 8-32 0,-1-3-16 0,-2-1 0 15,0 1-64-15,-3 0-16 0,1-1 0 0,-5 1 0 16,-3 0 16-16,2 0 0 0,0-2 0 0,-2-2 0 15,0 0 0-15,0 0 0 0,-1-1 0 0,0 2 0 16,-1-4-192-16,0 1-32 0,-2 0-16 0,1 1 0 16,-2 0-160-16,0-1-16 0,-1-2-16 0,-2-1 0 15,-1 2-48-15,-1 1 0 0,-1-2 0 0,0 2 0 16,-2 1-32-16,1 1-16 0,-4-1 0 0,-2 0 0 16,1-3-144-16,-3 2 160 0,-2 1-160 0,0-1 160 15,-2-2-160-15,-1-2 0 0,-2 3 144 0,1-1-144 0,0 1 0 0,0 0 128 16,3 0-128-16,-1-2 0 0,-3-2 0 0,-2 1 0 15,2 1 0-15,-2-3 128 0,-1 4-128 0,-3-1 0 16,0-1 128-16,0-2-128 0,1 4 0 16,-1 0 0-16,0-1 0 0,-1 2 0 0,-3-1 0 0,-2 2 0 15,-2-2 0-15,0 1 0 0,1-1 0 0,-2 2 0 16,2 0 0-16,-1-1 0 0,2 0 0 0,0-1 0 16,-2 2 0-16,-2-2 0 0,-2 0 0 0,1-1 0 15,-1 0 0-15,1-1 0 0,-2 1 0 0,1 2 0 16,-1-1 0-16,-2 0 0 0,-2-2 0 0,-1 2 0 15,-1-1 0-15,4 1 0 0,-1 1 0 0,2 0 0 16,2-1 0-16,-3 1 0 0,-2 2 0 0,-3 0 0 16,1 0 0-16,2 0 0 0,1 0 0 0,-1 0 0 0,4 0 0 15,-1 0 0-15,-1-1 0 0,0 0 0 16,0-2 0-16,0 2 0 0,1 1 0 0,3-1 0 0,1-2 0 0,0-2 0 16,-1 0 0-16,0 1 0 0,-2-2 0 0,3 1 128 15,0 2-128-15,3-1 0 0,1 2 0 0,1-4 0 16,1-1 0-16,1 3 0 0,0 1 0 0,-1-3 0 15,-3 1 0-15,1 2 0 0,-2-3 0 0,2 1 0 16,-1 0 0-16,3 1 0 0,1 1 0 0,0-1 0 16,0 4 0-16,-1-1 0 0,-3-2 0 0,4-1 0 15,-3 3 0-15,1 0 0 0,-1-1 0 0,2 1 0 16,2-3 0-16,2 3 0 0,0 1 0 0,1 0 0 16,-4 0 0-16,1 1 0 0,0-3 0 0,-1 1 0 15,1-1 0-15,-1 2 0 0,3 2 0 0,-1 0 128 16,0 3-128-16,1-1 128 0,1 0-128 0,0 1 128 15,-2 1-128-15,-3-2 0 0,2 1-128 0,0 4 128 0,-2-1 0 16,3 2 0-16,2-4 0 0,2 4 0 0,-1-3 0 0,-1 3 0 16,-1-3 0-16,2 1 0 0,-1-2 0 0,0 1 0 15,-1 3 0-15,3-1 0 0,0 1 0 0,1-1 0 16,1 4 0-16,1-2 128 0,0-2-128 0,3 2 0 16,1-2 0-16,1 3 0 0,-2-3 0 0,1 2 0 15,1-1 0-15,3 0 0 0,0 3 0 0,0 2 0 16,1-3 0-16,0 2 0 0,2-1 0 0,2 1 0 15,2-3 0-15,-1 0 0 0,1 1 0 0,-1-2 0 16,4 4 0-16,0 1 0 0,2-1 0 0,-2-1 0 16,0 1 0-16,-2 1 0 0,3-2 0 0,0 1 0 15,2-1 0-15,0 1 0 0,-1-2 0 0,0 0 0 0,4 0 0 16,-2 2 0-16,3-1 0 0,3 1 0 0,0 0 0 0,1 1 0 16,0-2 0-16,1-2-128 0,4 2 128 0,0 1 0 15,1-2 0-15,1 0 0 0,0 1 0 0,3-3 0 16,-1 0 0-16,2 3-128 0,2-3 128 0,1 3 0 15,1 2 0-15,1-3 0 0,2 0 0 0,0 2 0 16,0 2 0-16,3-4 0 0,-1 4 0 0,2-4-128 16,1 2 128-16,2-4 0 0,2 2 0 0,2 3 0 15,0-5 0-15,1 3 0 0,2 1 0 0,2 0 0 16,3-4 0-16,-2 2 0 0,0 0 0 0,0 0 0 16,-1-1 0-16,1 2 0 0,0-3 0 0,4 3 0 15,0-2 0-15,1-2 0 0,1 3 0 0,0-4 0 16,3 4 0-16,2-3 0 0,0 2 0 0,1 1 0 15,-1-5 0-15,4 3 144 0,0-3-144 0,3-1 0 16,2 2 128-16,1-3-128 0,-6 2 0 0,6 2 0 0,2-1 0 16,1 2 0-16,-1-3 0 0,3 1 0 0,2 0 128 0,-3 2-128 15,0-2 0-15,-1 3 0 0,-1-2 0 0,0 1 0 16,1 2 0-16,1-3 0 0,1 2 0 16,-1-2 0-16,0 2 0 0,1 0 0 0,0 0 0 0,-1 1 0 15,1-6 0-15,-1 1 0 0,2 4 0 0,-3 0 0 16,3-1 0-16,1 2 0 0,2-6 0 0,-1 3 0 15,-1-3 0-15,0 3 0 0,-2-2 0 0,1-1 0 16,1 2 0-16,1-2 0 0,-2 3 0 0,4-3 0 16,2-1 128-16,0 2-128 0,0-4 0 0,1 1 0 15,-2 1 0-15,2 0 0 0,2-1 0 0,-1-1 0 16,1-1 0-16,0 1 0 0,1-1 128 0,0 0-128 16,0-2 0-16,-4 0 0 0,2 2 0 0,-2-1 0 0,1-1 0 0,1 2 0 15,4 0 128-15,1 0-128 0,-6-2 0 0,2 0 0 16,-1 0 0-16,0 0 0 0,1 0 0 0,1 0 0 15,1-3 0-15,2 0 0 0,-2-2 0 0,1 2 0 16,-1-1 0-16,-1 2 0 0,2 0 128 0,1-1-128 16,-2 0 0-16,2 0 0 0,-1-1 0 0,2 3 0 15,-4-2 0-15,1 1 0 0,-1-2 0 0,2 4 0 16,-1 5 0-16,2-2 0 0,-2-3 0 0,-2 0 0 16,-2 0 128-16,-1 1-128 0,0-1 0 0,-1 2 0 15,-1 1 0-15,0-2 128 0,-1 1-128 0,-23-2 0 16,3-3 128-16,4 0-128 0,3 1 0 0,6-2 0 15,0-1 0-15,1 3 0 0,1-1 0 0,38-1 0 16,-13 0 144-16,-13-1-144 0,-9 1 0 0,-3 1 144 0,-4 0-144 16,0 1 128-16,-2-1-128 0,0 0 128 0,2 2-128 15,-5 1 128-15,1 0-128 0,-3 0 128 0,-1 0-128 0,-3 0 128 16,-1 0-128-16,-1-1 128 0,-4 0-128 0,-1-2 0 16,0 1 144-16,-1 0-144 0,1-2 0 15,0-1 128-15,-1 0-128 0,2 3 0 0,2-2 0 0,-4-1 144 16,2 1-144-16,0-1 0 0,-1 0 128 0,-2-3-128 15,-1 2 0-15,1-2 0 0,-1-1 144 0,1-1-144 16,-4 0 0-16,0-1 144 0,-1 2-144 0,0-3 0 16,-1 3 0-16,1-2 0 0,-1-1 0 0,0 4 0 15,3-4 128-15,-1 3-128 0,2-2 0 0,-2-1 0 16,-1 2 0-16,0-3 0 0,-1 2 0 0,-1 0 0 16,0-5 0-16,0 1 0 0,-2 0 0 0,1 1 128 15,-2 0-128-15,0-1 0 0,-1-2 0 0,0 2 128 16,-1 0-128-16,-6 8 0 0,1-3 0 0,1 1 0 0,0-1 128 0,0 1-128 15,1-4 0-15,0 2 0 0,2 0 0 0,5-15 0 16,-4 7 0-16,2 1 0 0,-2-1 0 0,0 3 0 16,-2-2 0-16,2 0 0 0,2 0 128 0,-2 0-128 15,0-1 0-15,-1 0 0 0,-2 0 0 0,2 1 0 16,-2 1 0-16,0-2 0 0,2-2 0 0,-3 0 0 16,-4-1 0-16,-2 2 192 0,1-3-192 0,-1 3 192 15,-3-1 80-15,0 1 32 0,-1 0 0 0,-1 4 0 16,0-3-176-16,-2 4-128 0,-2 1 192 0,-1 0-192 15,-3 0 0-15,2 4 0 0,-2 0 0 0,-1 2 0 16,-2-1-1232 0,-5 3-256-16,-3 2-48 0,-3-4-16000 0</inkml:trace>
  <inkml:trace contextRef="#ctx0" brushRef="#br2" timeOffset="180259.3">17432 3491 2751 0,'0'0'256'0,"0"0"-256"16,7-6 0-16,-7 6 0 0,8-4 1920 0,-8 4 352 15,7-5 64-15,-7 5 16 0,5-9-1200 0,-5 9-224 16,2-8-48-16,-2 8-16 0,-1-6-192 0,1 6-32 15,-4-10-16-15,4 6 0 0,-1-4 16 0,0 2 0 16,0 0 0-16,-1-3 0 0,0 1 64 0,0-2 32 16,1 0 0-16,0-3 0 0,0-1 16 0,-2 0 0 15,1 0 0-15,-2-1 0 0,0 0-192 0,-1-3-48 16,-2 0 0-16,0 0 0 0,-2 0-128 0,-1 1-16 16,-2-1-16-16,-2 0 0 0,0 1-80 0,-2 1-16 15,-2-1 0-15,-1 0 0 0,-1-2 0 0,-2 1-16 16,-1-1 0-16,-1 1 0 0,-3 1-80 0,-1 2-16 15,-1 0 0-15,-1 1 0 0,-5-1-16 0,-12-4 0 16,4 2 0-16,1 3 0 0,-1 3-128 0,1 2 0 16,0-3 0-16,0 3 128 0,-5-3-128 0,3 0 0 15,-1 1 0-15,1 1 128 0,0 2-128 0,2 2 0 16,-2 2 0-16,-1 1 0 0,0 2 0 0,0 1 0 16,2 1 0-16,-3 1 0 0,-2-2-128 0,0 3 128 15,-3 5 0-15,4-2 0 0,-3 5 0 0,1-3 0 0,0 5-144 0,2-3 144 16,0 2 0-16,-1 0 0 0,0-3 176 0,1 3-176 15,1-1 0-15,1 1 0 0,2 2-160 0,-1 2 160 16,-3-2 0-16,1 1 0 0,0 1 0 0,2 1 0 16,-1 5 0-16,2-4 0 0,0-3 0 0,-2 2 0 15,2-2 0-15,2 0 0 0,-1 0 0 0,3 3 0 16,1 0 0-16,1 0 0 0,0 1 0 0,1 0 0 16,1-1 0-16,3 1 0 0,2 1 0 0,-1 0 0 0,2 3 0 15,0 0 0-15,-2 0 0 0,3 4 0 0,1-1 128 0,1 5-128 16,2-4 128-16,3 2-128 0,1 1 128 0,2-3-128 15,4 2 0-15,-1-2 128 0,-3 2-128 0,3 3 160 16,1-3-160-16,1 1 160 0,4-1 0 0,-1 1 0 16,1 5 0-16,2-2 0 0,0 0-160 0,2 1 160 15,0 5-160-15,0 1 160 0,2 0-160 0,1-1 0 16,1-3 0-16,1 0 128 0,0-2-128 0,1 2 0 16,0-6 0-16,2 2 0 0,-1 0 0 0,2 1 0 15,1-1 0-15,0 0 0 0,-2 1 240 0,3-2-48 16,4 2 0-16,3-2 0 0,1-6 16 0,2 3 0 15,2-3 0-15,1-1 0 0,3 2 48 0,3-3 0 16,3 0 0-16,3 1 0 0,-3-3-256 0,4-1 176 16,1 4-176-16,2 0 160 0,1-1-160 0,2-3 128 15,1 1-128-15,3 0 128 0,1 4-128 0,2-4 0 16,-2-2 144-16,0-2-144 0,4 1 0 0,3-2 128 16,0-3-128-16,0-4 0 0,1 1 144 0,1-4-144 15,-1 2 192-15,0-1-192 0,0-1 288 0,1-1-48 16,0 0-16-16,0-1 0 0,-1-3 112 0,1 1 32 15,-1 0 0-15,-4-2 0 0,3-3-128 0,-3 1-32 0,-2-1 0 0,1-3 0 16,-1 1-64-16,2-1-16 0,-1-4 0 0,-2 3 0 16,-1-5 112-16,2 2 16 0,-2-4 0 0,4-2 0 15,-1-2 0-15,1-3 16 0,-1 1 0 0,2 1 0 16,-2-1-80-16,1 1-32 0,-3 1 0 0,-1 3 0 16,-1-2-160-16,-2 1 192 0,-3 0-192 0,-1 0 192 0,-1-2-192 15,-1 0 0-15,2 0 144 0,-5 2-144 0,-1-1 0 0,-5 3 128 16,1-2-128-16,-1-2 0 0,0 0 128 0,0-1-128 15,-4-2 160-15,-2-2-160 0,2-5 240 0,-2 1-48 16,-4-5-16-16,-1 0 0 0,-1-1 0 0,-2-2 0 16,-2-5 0-16,0 0 0 0,0-6-48 0,-4-1 0 15,0-8 0-15,-1-4 0 0,-1-2 0 0,0-3 0 16,-2 3 0-16,-2 5 0 0,-2 3 48 0,-3 1 0 16,-2 3 0-16,0 3 0 0,-5-2 0 0,-4 4 0 15,-4 4 0-15,-2 3 0 0,-4 3-176 0,-2 1 192 16,-4 5-192-16,-3 3 192 0,-3 4-192 0,-2 5 0 15,1 2 0-15,-1 2 0 0,0 0 0 0,3 5 0 0,2 2 0 16,5 3 0 0,3 4-1232-16,1 2-128 0,3 0-32 0,1 7-11344 15,5 2-2256-15</inkml:trace>
  <inkml:trace contextRef="#ctx0" brushRef="#br2" timeOffset="186613.48">1008 14553 7359 0,'0'0'656'0,"0"0"-528"0,0 0-128 0,0 0 0 16,1-9 1584-16,-1 4 272 15,0-1 64-15,0-1 16 0,0 4-784 0,0 3-176 0,0 0-16 0,0 0-16 16,0 0-64-16,0 0-16 16,-1-8 0-16,1 8 0 0,0 0-176 0,0 0-48 0,0 0 0 0,0 0 0 15,0 0-96-15,0 0-32 16,0 0 0-16,0 0 0 0,0 0 96 0,0 0 16 0,0 0 0 0,1 11 0 15,-1 5-112-15,4-1-32 0,-3 1 0 0,2 4 0 16,-1 0-64-16,2 5-16 0,-1 5 0 0,1 5 0 16,-1 1-16-16,0 3-16 0,0 4 0 0,-2-1 0 15,1 0-48-15,-2 1 0 0,0-2 0 0,-1-3 0 16,0 2-128-16,-2-2-16 0,1 0-16 0,-1-5 0 16,-2 0-160-16,-1 0 160 0,-1-1-160 0,1-4 160 0,-2-2-32 15,-1-1-128-15,3-1 192 0,0-4-64 0,-1-2-128 0,2-4 0 16,0-5 0-16,1 0 0 15,4-9-1728-15,0 0-208 0,0 0-48 0</inkml:trace>
  <inkml:trace contextRef="#ctx0" brushRef="#br2" timeOffset="186885.28">728 15051 18431 0,'0'0'816'0,"0"0"160"16,0 0-784-16,0 0-192 0,11-2 0 0,-4 2 0 0,2 1 1888 0,1-1 336 16,2-1 64-16,3-2 16 0,-1 0-864 0,2-3-160 15,3-1-48-15,2 0 0 0,3-1-256 0,-1 1-48 0,2 1-16 0,1-3 0 16,-2 4-368-16,-1-3-80 0,-3 3-16 0,2 0 0 15,-2 3-256-15,-2-4-64 0,-3 4-128 0,2 1 192 16,-5-3-192-16,1 1-256 0,-3 2 48 0,4-3 16 31,-2-1-2624-31,-12 5-512 0</inkml:trace>
  <inkml:trace contextRef="#ctx0" brushRef="#br2" timeOffset="187154.08">1589 14829 7359 0,'0'0'320'0,"0"0"80"0,0 0-400 0,0 0 0 15,-3 14 0-15,1 0 0 0,-2-1 3296 0,1 3 576 16,1 2 112-16,-1 1 32 0,1 1-2416 0,-1 3-464 15,-1-1-112-15,3 1 0 0,0 5-400 0,0-8-80 16,-2 2-16-16,2 1 0 0,0 1-208 0,-1-3-64 16,0 3 0-16,1-2 0 0,1 1-256 0,-2-3 0 15,0-2-176-15,2 2 176 16,0-3-2288-16,4-6-336 0</inkml:trace>
  <inkml:trace contextRef="#ctx0" brushRef="#br2" timeOffset="187532.44">1838 14840 6447 0,'0'0'576'0,"-1"12"-576"0,0 1 0 0,-1 3 0 15,0 2 3152-15,2 0 528 0,-3-1 96 0,-1 3 32 16,1 1-1728-16,-1 1-352 0,0-1-64 0,1 0 0 15,0-1-512-15,-1-1-80 0,0-1-32 0,1-5 0 0,3-13-144 0,-5 8-48 16,4 1 0-16,1-9 0 0,0 0-192 0,0 0-32 16,0 0-16-16,0 0 0 0,0-10-16 0,1-1 0 15,4-4 0-15,-2-2 0 0,2-1-384 0,0 0-80 16,1-1 0-16,2 2-128 0,0-5 128 0,-1 4-128 16,2 2 0-16,1 2 0 0,-1 0 0 0,3 3 0 15,-2 4 0-15,0 2 0 0,-10 5 0 0,13 2 0 16,-2 3 0-16,2 8 0 0,1 2 0 0,-3 3 0 15,0 1-160-15,-3 4 160 0,1-1 0 0,-2 3 0 16,-4 1 0-16,1-1 0 0,-2 2 0 0,-2-10 0 16,0 0 0-16,-2 7 128 15,1 2-496-15,-2-9-96 0,2-8-32 0,1-9 0 16,-1 12-2320-16,1-12-448 0</inkml:trace>
  <inkml:trace contextRef="#ctx0" brushRef="#br2" timeOffset="187773.52">2338 14792 17503 0,'0'0'1552'16,"-2"14"-1232"-16,0-4-320 0,-2 4 0 0,1 1 2112 0,2 3 384 0,-1 1 64 0,2 0 0 15,1 0-848-15,3 1-176 0,1-4-48 0,0-1 0 16,2 1-784-16,4-5-144 0,0 2-48 0,2 1 0 15,0-7-320-15,-3 4-192 0,2-4 192 0,-1 2-192 0,-1-5 0 16,0 1-256-16,0-5 32 0,0 0 0 16,0 0-656-16,-1-1-128 0,-2-3-16 0,2 1-16 15,-2-1-1600-15,2-2-320 0</inkml:trace>
  <inkml:trace contextRef="#ctx0" brushRef="#br2" timeOffset="188034.64">2707 14670 23151 0,'0'0'1024'0,"0"0"208"0,0 0-976 0,0 0-256 16,7 13 0-16,-3 1 0 0,-3 0 1056 0,-1 7 160 15,0 2 48-15,-1 5 0 0,-1 7 16 0,1 4 0 16,0 2 0-16,0 1 0 0,-2 3-272 0,-1 1-48 15,-1 2-16-15,3 3 0 0,-3-2-160 0,1-13-16 16,-1 2-16-16,0 2 0 0,-3 1-448 0,3-2-96 16,-2 0-16-16,1-2 0 0,-2-5-192 0,2-1-288 15,-3-5 64-15,2-4 16 16,-1-4-2192-16,0-6-432 0,2-5-96 0</inkml:trace>
  <inkml:trace contextRef="#ctx0" brushRef="#br2" timeOffset="188235.47">1867 14535 27647 0,'-24'-6'1216'0,"11"5"256"0,2-2-1168 0,1 2-304 0,2-3 0 0,8 4 0 0,0 0 2528 0,0 0 448 16,-10 4 96-16,10-4 0 15,-10 1-3424-15,2 3-688 0,2 5-144 0,6-9-14816 0</inkml:trace>
  <inkml:trace contextRef="#ctx0" brushRef="#br2" timeOffset="189225.58">1284 15862 23039 0,'0'0'2048'0,"0"0"-1648"0,0 0-400 16,-4-6 0-16,4 6 560 0,0 0 16 0,-3-5 16 0,3 5 0 16,4-5 144-16,-4 5 32 0,7-4 0 0,0-1 0 15,2 1-320-15,0 3-64 0,4 1-16 0,1 4 0 16,2 2-48-16,3 3-16 0,3 5 0 0,1 4 0 16,0 3-64-16,2 6-16 0,2 1 0 0,0 5 0 15,-3 5 16-15,-1 2 0 0,-1 1 0 0,0 3 0 16,0 0 32-16,-5-2 16 0,-1 1 0 0,-2-1 0 15,-3-4 160-15,-2-1 48 0,-3-1 0 0,1-2 0 0,-5 1 32 16,0-6 16-16,-2-1 0 0,-3-2 0 0,-3 0-224 16,-1-2-32-16,2 0-16 0,-2-4 0 0,-2 1-48 0,0-3-16 15,-1-1 0-15,-1-1 0 0,3-5-80 0,-3 1 0 16,1-5-128-16,0-1 192 0,-1-3-64 0,0-3 0 16,1-3-128-16,0 0 192 0,0-4-64 0,1 1-128 15,0-5 176-15,4-1-176 0,1-3 128 0,2-3-128 16,0-5 0-16,4-1 0 0,2-1 0 0,1-5 0 15,-2 0 0-15,4-1 0 0,-1 0 0 0,0-4 0 16,3 0 0-16,-1-2 0 0,0-1 0 0,-1-3 0 16,1-2 0-16,0 2 0 0,-2-2 0 0,1 0 0 15,1 3 0-15,0 2 0 0,-1 0 0 0,-2 5 0 16,6 0 0-16,-1 2 0 0,-3 2 0 0,4 4 0 16,-4 4-160-16,3 1 160 0,-3 1 0 0,-1 4 0 15,2 1-144-15,-1 4 144 0,1 1 0 0,-3 4 0 0,1 0 0 0,-6 5 0 16,8 5-160-16,1-2 160 15,0 6-128-15,2 4 128 0,1 4 0 0,0 4-128 16,1 5 128-16,2-1 0 0,1 6 0 0,-1 0 0 16,0 5 0-16,-2-3 0 0,0 0 240 0,-2-1 16 0,-1 0 16 0,0-3 0 15,-3 0 48-15,-2-1 0 0,0-4 0 16,0-1 0-16,-1 0-192 0,0-3-128 0,-3-3 192 0,3-6-192 31,-1 1-2224-31,3-6-544 0</inkml:trace>
  <inkml:trace contextRef="#ctx0" brushRef="#br2" timeOffset="214301.74">0 18089 18831 0,'72'-18'1664'0,"-61"16"-1328"0,0-2-336 0,3 2 0 16,1-4 448-16,2 0 32 0,2 1 0 0,1 1 0 16,2-2-144-16,-1 1-16 0,4 1-16 0,-1 0 0 15,1-2 16-15,21-2 16 0,-7 3 0 0,-2 1 0 16,-1 2-80-16,-3 0 0 0,-6 0-16 0,0 1 0 15,1-1-96-15,3 1-16 0,-1 0 0 0,-10 1 0 0,2 0 16 16,6 0 0-16,2 0 0 0,3 0 0 0,2-1 112 0,5-5 32 16,0 3 0-16,37-4 0 0,-13-3 0 0,-6 3 0 15,-6-1 0-15,-1-1 0 0,-4-2-96 0,2 2 0 16,1-2-16-16,1 6 0 0,3 0-176 0,1-2 0 16,-2 2 144-16,1 1-144 0,-2-5 0 0,0 3 128 15,1 0-128-15,2 1 0 0,1 2 0 0,1 0 0 16,3 0 0-16,-2 0 128 0,-2-4-128 0,0 2 0 15,1 3 0-15,1-2 0 0,0-1 0 0,2 4 0 16,2-3 0-16,0 2 128 0,3-3-128 0,-1-1 0 16,-4 0 0-16,1 1 0 0,1-1 0 0,3 1 0 15,2 2 0-15,2-5 0 0,-2-1 0 0,0 3 128 16,-1-3-128-16,2 1 0 0,-1 1 128 0,4 3-128 0,-1 1 128 16,2 1-128-16,-5-7 128 0,0 2-128 0,-1 2 160 0,2 0-160 15,0 3 144-15,4-2-144 0,0 1 128 0,-1 0-128 16,-1-5 128-16,1 2-128 0,0-5 0 0,2 5 128 15,1 0-128-15,1-2 0 0,-2 2 0 0,1-3 128 16,0 1-128-16,-3-1 0 0,-2 3 0 0,2 1 0 16,3 0 0-16,-2 1 0 0,-2 0 0 0,0 3 0 15,-2 0 0-15,1-1 0 0,2 2 0 0,2 0 0 16,3 2 0-16,-4-1 0 0,-2-1 0 0,2 0 0 16,-1 0 0-16,2 0 0 0,2 1 0 0,2-1 0 15,-2-1 0-15,1-3 0 0,-1-1 0 0,1 1 0 16,3 0 0-16,4 0 0 0,3-3 0 0,-1 1 0 15,-2 0 0-15,-3 0 128 0,-1 1-128 0,3 2 0 16,6 1 0-16,-1-1 0 0,-4-2 0 0,1 4 0 0,-1-3 0 0,2 2 0 16,3 2 128-16,-2-3-128 0,-1 1 0 0,1-2 0 15,-2 1 0-15,3 2 0 0,2 0 0 0,1-1 0 16,-2 1 0-16,4 0 0 0,-2-2 0 0,4 1 208 16,3-2-48-16,-2 1-16 0,-2 1 64 0,-2-1 16 15,3 1 0-15,4-1 0 0,1 1-80 0,-1-2-16 16,-1 1 0-16,2 1 0 0,3-1-128 0,-1 2 128 15,-2-2-128-15,1 1 128 0,1-2-128 0,2 3 0 16,4 0 144-16,-4 1-144 0,-4-2 0 0,4 1 0 16,3 1 0-16,-2 0 0 0,-1 1 0 0,-3 1 0 15,2-2 0-15,1 1 0 0,4 0 0 0,-3 0 0 16,-2 2 0-16,1-2 0 0,2 0 128 0,1 1-128 16,-2-1 128-16,-3-1-128 0,4-1 0 0,1-1 144 0,5 1-144 15,-2 0 0-15,-6-2 144 0,3 2-144 0,2-1 0 16,0-1 144-16,-1 0-144 0,-2 2 0 0,1 1 0 0,2 0 0 15,1-1 0-15,-3 1 0 0,-6 1 0 0,2-1 0 16,-1-1 0-16,2 1 0 0,2 0 0 0,-1 1 0 16,-6-1 0-16,5 1 0 0,2 1 128 0,1 0-128 15,-5 1 0-15,0-1 0 0,-3 1 0 0,3 1 0 16,2-3 0-16,-2 0 0 0,-1 2 0 0,-1 1 128 16,3 2-128-16,0-2 0 0,-4-3 0 0,1 2 0 15,1-1 0-15,3 2 0 0,4 0 0 0,-3-2 0 16,-5 0 0-16,3 0 128 0,1-1-128 0,0 1 128 15,0-1-128-15,0-1 128 0,2 0-128 0,3 0 128 16,0 0-128-16,2 0 128 0,-6-1-128 0,1 1 128 16,1-2-128-16,1 1 160 0,1 0-160 0,-3 0 160 0,1-2-160 0,3 0 0 15,3-2 0-15,0 2 128 0,-4-1-128 16,1 0 0-16,2-1 0 0,-2 1 0 0,-1-1 0 16,-1 1 0-16,0-2 0 0,3 2 128 0,1 1-128 0,-2 2 0 15,-2-3 0-15,-2-1 0 0,6 0 0 0,-3 1 0 16,-2 3 0-16,0 0 0 0,-1-3 0 0,1 0 0 15,2 3 128-15,-2-2-128 0,-3 0 0 0,4 1 128 16,2-1-128-16,0 1 128 0,-1 0-128 0,0 2 0 16,2-4 144-16,2 3-144 0,-2-1 0 0,2 1 128 15,0 0-128-15,2-2 0 0,4 1 0 0,-4-2 0 16,-5 4 0-16,3-3 128 0,3 0-128 0,-1 0 0 16,-8 3 0-16,2-1 0 0,4-1 0 0,-1 2 0 15,-3-1 0-15,2 0 0 0,0-3 0 0,2 4 0 16,3-2 0-16,0 0 0 0,-5 0 0 0,5 0 0 0,3 1 0 0,-4 0 0 15,-3-2 0-15,2 2 128 0,3 1-128 0,-1-1 0 16,-3-3 0-16,-1 3 0 0,-2 1 0 0,6 0 0 16,4 2 0-16,-8 3 0 0,-6-3 0 0,3 0 0 15,4-1 0-15,-4 3 0 0,-5 0 0 0,1 1 0 16,-2-2 0-16,3-2 0 0,2-1 0 0,-3 1 0 16,-3-1 0-16,3 0 0 0,2-1 0 0,-3 0 0 15,-6-1 0-15,1 1 0 0,1 0 0 0,2 0 128 16,2 1-128-16,-1 0 0 0,-6-3 0 0,3 2 0 15,0-2 0-15,1 2 0 0,-1 0 0 0,-4-2 0 16,-2 1 0-16,1-1 0 0,1 2 0 0,-1-2 0 16,-1 2 0-16,-3 0 0 0,-2 1 0 0,2 0 128 0,3 0-128 15,-1 0-128-15,-2 0 128 0,0 0-192 16,0 0 192-16,6 1 0 0,-2 0 0 0,0 2 0 0,-4-3 0 0,0 1 128 16,1-1-128-16,0 0 176 0,4 1-176 0,-2 1 0 15,-3-4-160-15,1 2 160 0,-2 2 0 0,3-1 0 16,5-1 0-16,-5 0 0 0,-3-1 256 0,-2 1-16 15,1 0 0-15,5-2 0 0,1 1 128 0,-3 0 16 16,-4-2 16-16,1 2 0 0,-1 0-192 0,3-2-32 16,-2-1-16-16,-1 1 0 0,-5-5-160 0,0 4 160 15,-4 2-160-15,1-1 160 0,0-1-160 0,-5-2 0 16,-4 0 0-16,-33 2 0 16,3-3-1728-16</inkml:trace>
  <inkml:trace contextRef="#ctx0" brushRef="#br2" timeOffset="-213011.09">4160 15559 8639 0,'0'0'384'0,"0"0"64"0,0 0-448 0,0 0 0 0,-2-12 0 0,2 12 0 15,0 0 240-15,0 0-48 0,-3-6-16 0,3 6 0 16,0 0 256-16,0 0 48 0,0 0 16 0,0 0 0 16,-1-10 416-16,1 10 96 0,0 0 16 0,0 0 0 15,0 0-64-15,0 0 0 0,0 0 0 0,0 0 0 16,0 0-240-16,0 0-48 0,0 0-16 0,0 0 0 16,0 0-176-16,0 0-32 0,0 0-16 0,0 0 0 0,0 0 176 0,11-3 32 15,0 3 16-15,0 0 0 0,1-1-96 0,0 0-32 16,0-1 0-16,0 2 0 0,2-1-128 0,3 0-16 15,-1-1-16-15,2 1 0 0,-1-3-96 0,4 3-16 16,1-1 0-16,2 0 0 0,3 0 0 0,-1 0-16 16,1 2 0-16,2 0 0 0,3 0 0 0,0 0 0 15,1-1 0-15,0 1 0 0,0 1-48 0,0-1 0 16,0-1 0-16,-1 0 0 0,0 0-48 0,1 1-16 16,0 0 0-16,1-2 0 0,2 0 0 0,1 1-128 15,2 1 192-15,-1 0-64 0,4 0-128 0,0 0 192 16,0-2-192-16,-1 2 192 0,-2 0-192 0,-1 2 192 0,2-4-192 15,-3 0 192-15,1 2-192 0,2 0 128 16,2 2-128-16,1-2 128 0,2-1-128 0,-1 0 0 0,0-1 0 16,-1 1 0-16,1-1 0 0,1-1 0 0,-2-2 128 0,0 1-128 15,1 2 0-15,0-1 0 0,2 1 0 0,0-2 128 16,4-1-128-16,1 2 0 0,0 1 0 0,0-1 0 16,-1-1 0-16,-1-2 0 0,-1 1 0 0,1 2 0 15,0-2 0-15,0 0 0 0,1 0 0 0,3 1 0 16,0-3 0-16,0 3 0 0,-1 0 0 0,1 0 0 15,-1-2 0-15,-2 3 0 0,-4-2 0 0,3 3 0 16,0-2 0-16,2 0 0 0,2 1 0 0,1 2 0 16,-1 1 0-16,-2-1 0 0,-3-3 0 0,1 3 0 15,-1 0 0-15,1-2 0 0,1-2 0 0,0 1 0 16,-1 0 0-16,5 3 0 0,-2 0 0 0,-1-2 0 16,-3-2 0-16,0 3 0 0,-1 2 0 0,0 0 0 15,2-2 0-15,-1-2 0 0,0-2 0 0,3 1 0 0,2 4 0 16,-1 0 128-16,-3-2-128 0,-2 2 0 0,-4-3 0 0,4 1 0 15,-1 0 0-15,1 1 0 16,0 0 0-16,0-1 128 0,1 2-128 0,1 0 0 0,-1-2 0 0,-1 1 0 16,-1-4 0-16,-3 4 0 0,-1 1 0 0,0-2 128 15,0-1-128-15,2 2 0 0,1-1 0 0,0 2 0 16,0 0 0-16,1-2 0 0,-1-1 0 0,1 3 0 16,-5 0 128-16,1-2-128 0,-3-1 0 0,2 2 0 15,0-3 0-15,-1 2 0 0,1 2 144 0,1 1 0 16,1-4 0-16,0 0 0 0,-1 2-144 0,1-2 0 15,-3-1-160-15,1-1 160 0,-2 3 0 0,-2-1 0 16,0 2 0-16,1 2 160 0,-1 0-160 0,1 0 192 16,1-2-192-16,1 2 192 0,-1-1-192 0,0-1 0 15,2-4 0-15,-3 3-176 0,-3 0 176 0,-2 2 0 0,-2-3 0 0,2-1 128 16,2 2-128-16,-1 2 144 0,0 1-144 0,-1 0 160 16,0 0-160-16,2 0 192 0,-1-1-192 0,0 1 192 15,1 0-192-15,-2-3 0 0,0 0 0 0,-1-1 0 16,-3-1 0-16,-2 1 0 0,-2 0 0 0,0 0 0 15,1 0 0-15,-3 3 0 0,-3-3 0 0,2 2 0 16,-3 0 0-16,-1 1 0 0,-2-1 0 0,1 0 0 16,-2 1 128-16,0-3-128 0,-2 0 0 0,-1 1 128 15,0 1-128-15,1 0 0 0,-3-1 0 0,0 0 128 16,0 1-128-16,-10 2 128 0,10 0-128 0,-1 0 128 16,-9 0 16-16,0 0 0 0,10-4 0 0,-10 4 0 15,0 0 32-15,0 0 0 0,5-5 0 0,-5 5 0 16,0 0-176-16,0 0 128 0,0 0-128 0,-3-9 128 15,3 9-1040-15,-12-2-224 16,-2-2-32-16,-2-1-14064 0</inkml:trace>
  <inkml:trace contextRef="#ctx0" brushRef="#br2" timeOffset="-211192.58">17224 3250 11055 0,'0'0'480'0,"7"-2"112"0,1 4-464 0,0-2-128 16,1-2 0-16,-2 1 0 0,-7 1 656 0,8-3 112 15,-8 3 32-15,9-1 0 0,-3-3 352 0,0-1 64 16,1 0 0-16,-2 1 16 0,-5 4-720 0,4-6-160 16,-3 0-32-16,0 1 0 0,-1-1 352 0,-1 0 64 0,-2 0 16 0,0 1 0 15,-1-3-176-15,-1 3-16 0,0-4-16 16,-2 1 0-16,0 1 16 0,-1-3 0 0,-1-1 0 0,0 0 0 16,-2-3-80-16,-1 1-16 0,0 1 0 0,-2-4 0 15,0-1-208-15,-2 0-32 0,-1 2-16 0,-3-2 0 16,0-2-208-16,-1 1 128 0,-1 2-128 0,-1 1 0 15,-4-1 128-15,1 2-128 0,-2-2 0 0,-3 1 0 16,-2 1 0-16,-2 1 0 0,-1 0 0 0,0 2 0 16,-2-1 0-16,0 3 0 0,1-1 0 0,-1 5 0 0,0-1 0 0,-1 0 0 15,-1 3 0-15,3 2 0 0,-1 2 0 0,-1 0 0 16,-2-1 0-16,2 2 0 0,-1 0 0 0,0 2 0 16,-2-2 0-16,-16 2 0 0,9 1 0 0,6 4 0 15,2-1-128-15,4 2 128 0,0-2 0 0,2 3 0 16,2 1 0-16,0 0 0 0,-2 2 0 0,1-2 0 15,1-2 0-15,-1 3 0 0,-2-3 0 0,0 4 0 16,1 1 0-16,0 0 0 0,1 2 0 0,0-2 0 16,0-2 0-16,0 2 0 0,1 0 0 0,-1 2 0 15,1-1 0-15,-3 1 0 0,-2-2 0 0,5-2 0 16,1-1 0-16,2 2 0 0,-1 0 0 0,1 2 0 16,1-2 0-16,2 2 0 0,-1 1-128 0,3-1 128 15,-1-2 0-15,3 4 0 0,2-2 0 0,-1 2 0 16,2 1 0-16,1 0 0 0,0-1 0 0,1 0 0 15,1 2 0-15,1 2 0 0,2 1 0 0,-3 0 0 0,2 0 0 0,0 2 0 16,1-1 0-16,1 0 0 0,0 2 128 0,2-5-128 16,0-2 0-16,2 2 0 15,0-1 0-15,0 2 0 0,0 2 0 0,0-4 0 16,0 2 0-16,-1-1 0 0,0 2 128 0,0 0-128 0,-2-3 0 0,-1 3 0 16,2 2 0-16,0-3 128 0,0 3-128 15,-1 1 0-15,0-2 0 0,1 3 128 0,1-4-128 0,-1-1 0 16,3 0 208-16,-3 3-48 0,1-5-16 0,0 3 0 15,1 0-144-15,-1 1 0 0,2-3 144 0,2 4-144 16,1-1 128-16,0-1-128 0,-1 0 160 0,2 1-160 16,0-1 0-16,3 1 128 0,2 2-128 0,0 0 0 15,0 2 0-15,3-2 144 0,3 4-144 0,0-5 128 16,2 1 0-16,0-4-128 0,2 1 192 0,3 1-64 0,0-2-128 0,3-2 128 16,-1 2-128-16,2 0 128 0,1 2-128 0,2-4 128 15,-1-1-128-15,2-1 128 0,2-2-128 0,0 1 192 16,3-3-192-16,-1-3 192 0,4 1-64 0,0-3 0 15,2 1 0-15,1-2 0 0,1 0 0 0,1-1-128 16,-4 2 192-16,5-3-64 0,1 2-128 0,1-1 0 16,0-2 144-16,1 3-144 0,-2-3 0 0,1-2 144 15,1-1-144-15,-3 1 0 0,-1-2 128 0,-1-1-128 16,-1 0 0-16,1-1 0 0,-2-1 0 0,3 1 160 16,0 0-160-16,1 0 128 0,3-1-128 0,2 1 0 15,-1-3 0-15,4-5 128 0,1 0-128 0,0-4 0 16,1-5 0-16,-1-1 128 0,1-3 0 0,3-5 0 0,0 1 0 15,2-5 0-15,5-2 16 0,-5-1 0 0,0-3 0 0,-3-2 0 16,-4-2 256-16,0-4 48 16,-5 2 16-16,-6-4 0 0,-6-1-192 0,-6 2-32 0,-4-4-16 0,-3 2 0 15,-7-1-224-15,-1 0 144 16,-4 4-144-16,-2 5 128 0,-2 6-384 0,-5 8-64 16,-2 6-32-16,-2 7-15760 0</inkml:trace>
  <inkml:trace contextRef="#ctx0" brushRef="#br2" timeOffset="-206140.02">5180 17316 12783 0,'0'0'560'0,"0"0"128"0,0 0-560 0,0 0-128 16,0 0 0-16,0 0 0 0,0 0 992 0,0 0 160 15,-8 6 48-15,8-6 0 0,0 0-208 0,0 0-32 16,0 0-16-16,0 0 0 0,0 0-80 0,0 0-16 15,0 0 0-15,0 0 0 0,0 0-128 0,1-9-16 16,-1 9-16-16,4-11 0 0,0 3-64 0,1-3-16 16,0 5 0-16,0-3 0 0,2 2-16 0,0 0 0 15,2-3 0-15,0 5 0 0,0-3-192 0,0 2-32 16,0 0-16-16,0-2 0 0,1 2-96 0,0-2-32 16,-2 3 0-16,2 0 0 0,0 0-224 0,-1-2 176 0,0 2-176 0,1 3 160 15,1-5-160-15,0 1 0 0,0 1 0 0,-3-1 128 31,2 0-528-31,-1 1-112 0,0-5-32 0,0 3-8864 0,1-6-1760 0</inkml:trace>
  <inkml:trace contextRef="#ctx0" brushRef="#br2" timeOffset="-205861.56">5845 16887 5519 0,'0'0'240'0,"0"0"64"0,0 0-304 0,0 0 0 16,0 0 0-16,0 0 0 0,0 0 2864 0,0 0 512 16,0 0 96-16,0 0 32 0,0 0-1632 0,0 0-320 15,5-5-64-15,-5 5-16 0,6-10-400 0,-1 3-96 16,-5 7-16-16,7-6 0 0,-7 6-576 0,6-10-112 15,-6 10-16-15,6-7-16 0,2 0-240 0,-8 7 0 16,10-5 0-16,-1 0 0 16,-9 5-288-16,8-7-96 0,-8 7-32 0,0 0 0 15,8-6-1504-15,1 2-288 0</inkml:trace>
  <inkml:trace contextRef="#ctx0" brushRef="#br2" timeOffset="-205664.33">6246 16685 3679 0,'0'0'320'0,"0"0"-320"0,0 0 0 0,12-3 0 15,-12 3 2752-15,10-1 496 0,-1-2 80 0,0 1 32 16,0-2-2400-16,-3 1-464 0,-6 3-112 0,11-5 0 16,-2-2-256-16,0 2-128 0,-2-2 128 0,3 1-128 15,-3 1 0-15,2 1 0 0,0-2 0 0,0 1 128 0,-1 0-384 0,1-2-64 16,-2 3 0-16</inkml:trace>
  <inkml:trace contextRef="#ctx0" brushRef="#br2" timeOffset="-205514.3">6704 16485 8287 0,'0'0'736'0,"0"0"-592"16,0 0-144-16,0 0 0 0,10-4 688 0,0 2 96 15,-1-1 32-15,0-1 0 0,0 2-816 0</inkml:trace>
  <inkml:trace contextRef="#ctx0" brushRef="#br2" timeOffset="-205204.86">6998 16387 6447 0,'0'0'576'0,"0"0"-576"15,10-2 0-15,-10 2 0 0,11-3 1664 0,-1-1 208 16,-2-1 48-16,0 1 16 0,-8 4-1360 0,10-3-288 0,-1 0-48 0,-2 1-16 15,-7 2-224-15,10-7 0 16,-1 3 128-16,0 1-128 0,0 1 0 0,1 0 0 0,0-2 0 16,1 0 0-16,-2 2 0 0,-9 2 0 0,11-3 0 0,0 2-160 15,1-2 160-15,-1 1 0 0,2 2 0 0,-2-3 0 16,0 1 0-16,-1-1 0 0,0 1 0 0,1-1 0 16,1 2 480-16,3-3 176 0,-3-4 48 0,0 3 0 15,1 3 240-15,0-2 48 0,-1-4 16 0,0 4 0 0,-1-2 32 16,1 0 16-16,-3 2 0 0,2 1 0 0,-11 3-352 0,9-3-64 15,-9 3 0-15,9-2-16 0,-9 2-432 0,10-4-192 16,-10 4 160-16,9-2-160 0,-9 2 0 0,10-1-336 16,-2 1 48-16,1 0 16 15,-1-2-656-15,4 0-128 0,-1 2-32 0,1-1 0 16,-1-3-1312-16,4 0-272 0</inkml:trace>
  <inkml:trace contextRef="#ctx0" brushRef="#br2" timeOffset="-205037.62">7867 16137 6447 0,'0'0'576'0,"0"0"-576"0,0 0 0 0,0 0 0 16,0 0 2592-16,0 0 416 0,0 0 64 0,0 0 32 15,0 0-1872-15,0 0-368 0,0 0-80 0,9-3-16 16,-9 3-512-16,9-3-128 0,0-6 0 0,0 2-128 16,1 2 0-16,1-2 0 0,2 0-240 0,0-2 80 31,1 3-608-31,2 1-112 0,2-3-16 0,-2 3-7216 0</inkml:trace>
  <inkml:trace contextRef="#ctx0" brushRef="#br2" timeOffset="-204773.62">8401 15951 3679 0,'0'0'160'15,"11"-3"32"-15,-2-4-192 0,0 2 0 0,0 1 0 0,1-2 0 0,2 1 1600 0,-1 1 288 16,3-4 48-16,-1 3 16 0,-1 1-1568 0,2 1-384 15,0-5 0-15,-1 3 0 0,-1 0 496 0,-2-1 16 16,0 0 0-16,0 1 0 0,-1-2 64 0,0 0 32 16,0 4 0-16,1-4 0 0,0 1-208 0,0 2-32 15,2-1-16-15,-1-1 0 0,-1 0-224 0,2 3-128 16,0-4 160-16,1 2-160 0,1 1 0 0,1-1 0 16,1-1 0-16,0 2 0 15,1 2-480-15,-1-2-192 0,0-1-32 0,-1 1-16 16,1 0-816-16,1 3-144 0</inkml:trace>
  <inkml:trace contextRef="#ctx0" brushRef="#br2" timeOffset="-204624.67">9241 15695 11055 0,'0'0'976'0,"12"0"-784"0,-12 0-192 0,8 0 0 15,3 2 720-15,0-1 112 0,2 1 0 0,-4-1 16 16,0 0-480-16,2-1-112 0,-1-1 0 0,3 1-16 15,1 0-240-15,0 0 0 0,2-3 0 0,1 0-4400 16,1 0-912-16</inkml:trace>
  <inkml:trace contextRef="#ctx0" brushRef="#br2" timeOffset="-204315.43">9939 15565 12207 0,'13'-5'528'0,"-4"2"128"0,-1 2-528 0,1 0-128 16,-9 1 0-16,12-3 0 0,-1 2 688 0,2 0 96 16,-3-1 32-16,2 1 0 0,-1-1-496 0,0 0-80 15,1 0-32-15,2 0 0 0,0 2-208 0,1-1 0 16,0-3 0-16,2 2 0 0,-1 1 0 0,2 1 0 16,0 1 0-16,1-1 0 0,-1-3 448 0,2 2 64 15,-2 1 0-15,0 0 0 0,-4-1 432 0,0 0 80 16,-2-1 32-16,1 2 0 0,-4 0-192 0,-9 0-32 15,10-1-16-15,-10 1 0 0,10 0-192 0,-10 0-48 0,0 0 0 0,11 0 0 16,-3 0-224-16,-8 0-48 0,11 0-16 0,-4 0 0 16,-7 0-288-16,10 0 0 0,-10 0 128 0,11 1-128 15,-3-2 0-15,-8 1 0 0,0 0 0 0,11 0 0 16,-11 0 0-16,9 0 0 0,-9 0-240 0,0 0-11984 16</inkml:trace>
  <inkml:trace contextRef="#ctx0" brushRef="#br2" timeOffset="-203153.69">4582 13445 6447 0,'0'0'576'0,"0"0"-576"0,0 0 0 0,0 0 0 15,0 0 912-15,-5-8 80 0,2 3 16 0,3 5 0 16,0 0-208-16,-6-8-32 0,3 3-16 0,3 5 0 15,0 0-96-15,0 0-16 0,-4-5 0 0,4 5 0 16,-4-7-64-16,4 7 0 0,0 0-16 0,-4-7 0 0,2 3 0 0,2 4 0 16,-7-5 0-16,7 5 0 0,0 0-144 0,0 0-32 15,0 0 0-15,0 0 0 0,0 0-96 16,0 0-32-16,0 0 0 0,0 0 0 0,0 0 0 0,0 0-16 16,0 0 0-16,0 0 0 0,0 0 32 0,0 0 16 15,0 0 0-15,0 0 0 0,0 0-32 0,0 0-16 16,0 0 0-16,0 0 0 0,8 11 16 0,-2-1 16 15,-6-10 0-15,7 9 0 0,0 1 64 0,0-4 16 16,-1 3 0-16,2-3 0 0,-1 6-112 0,1-3-32 16,-1 1 0-16,1-1 0 0,-2 2-208 0,2-1 128 15,0-1-128-15,1-2 0 0,1 3 0 0,0-4 128 16,1 3-128-16,1-4 0 0,-2 3 0 0,3-1 0 16,-3-1 128-16,0-1-128 0,-10-5 0 0,11 5 0 15,0-3 0-15,-1 1 0 16,-10-3-912-16,11 1-80 0,-1-1-16 0,-10 0-10144 0</inkml:trace>
  <inkml:trace contextRef="#ctx0" brushRef="#br2" timeOffset="-202961.88">4942 13613 16575 0,'0'0'1472'0,"-4"8"-1168"0,4-8-304 0,-2 9 0 15,2-9 496-15,0 13 32 0,2-4 16 0,1 0 0 16,-3-9-160-16,0 0-16 0,7 5-16 0,-7-5 0 16,11 6-112-16,-2 1-32 0,-9-7 0 0,12 5 0 15,0 1-208-15,-1 2 144 0,2-4-144 0,-3-1 128 16,1 0-496-16,3 2-96 0,-2-1-32 0</inkml:trace>
  <inkml:trace contextRef="#ctx0" brushRef="#br2" timeOffset="-202779.48">5317 13915 7359 0,'0'0'320'0,"6"8"80"0,-6-8-400 0,8 11 0 16,4 1 0-16,-2-4 0 0,-1 3 960 0,0-4 128 15,1 2 0-15,0-1 16 0,0 3-976 0,0-4-128 16,0-2-144-16,1 2-4800 0</inkml:trace>
  <inkml:trace contextRef="#ctx0" brushRef="#br2" timeOffset="-202616.31">5923 14193 5519 0,'0'0'496'0,"0"0"-496"16,0 0 0-16,12 8 0 0,-12-8 1168 16,11 5 144-16,-11-5 32 0</inkml:trace>
  <inkml:trace contextRef="#ctx0" brushRef="#br2" timeOffset="-202378.03">6372 14238 2751 0,'0'0'256'0,"0"0"-256"16,0 0 0-16,0 0 0 0,0 0 2912 0,0 0 544 0,13 1 96 15,-13-1 32-15,11 3-2704 0,-11-3-544 16,10 1-96-16,-10-1-32 0,12 3-464 0,-12-3-80 15,11 5-32-15,-11-5 0 16,11 3-592-16,-11-3-128 0,10 4-32 0,-10-4-4464 0</inkml:trace>
  <inkml:trace contextRef="#ctx0" brushRef="#br2" timeOffset="-202174.08">6645 14326 14111 0,'0'0'624'0,"0"0"128"0,0 0-608 0,0 0-144 0,13 3 0 0,-13-3 0 0,13 4 544 16,-13-4 80-16,11 3 16 0,-11-3 0 0,14 4-480 0,-1-3-160 15,-2 0 0-15,-11-1 144 0,12 1-144 16,-12-1 128-16,14 4-128 0,-1 0 128 0,-2 2-128 0,2-2 0 16,-1-3-160-16,0 2-4784 15,-2 1-960-15</inkml:trace>
  <inkml:trace contextRef="#ctx0" brushRef="#br2" timeOffset="-202010.84">7195 14449 11967 0,'0'0'1072'0,"8"5"-864"16,-8-5-208-16,12 6 0 0,-1 2 944 0,0-3 144 15,-3 0 16-15,-8-5 16 0,9 7-720 0,-9-7-144 16,10 6-16-16,-1 3-16 0,0-5-224 0,-9-4 0 0,10 5 0 0,2-2 0 31,-3 0-512-31,1 1-128 0,-10-4-48 0</inkml:trace>
  <inkml:trace contextRef="#ctx0" brushRef="#br2" timeOffset="-201739.21">7868 14675 10127 0,'0'0'896'0,"0"0"-704"0,0 0-192 0,0 0 0 0,0 0 1168 0,0 0 208 15,10-1 32-15,-10 1 16 0,12 2-1056 0,-12-2-224 16,0 0-144-16,10-1 192 16,0 5-784-16,-10-4-160 0,10 1-16 0</inkml:trace>
  <inkml:trace contextRef="#ctx0" brushRef="#br2" timeOffset="-201577.87">8337 14709 3615 0,'0'0'160'0,"0"0"32"0,0 0-192 0</inkml:trace>
  <inkml:trace contextRef="#ctx0" brushRef="#br2" timeOffset="-201420.45">8531 14745 5519 0,'0'0'496'0,"0"0"-496"0,0 0 0 0,10 1 0 0,-10-1 1488 0,12 2 208 16,0-2 32-16,-2 2 16 0,-10-2-1168 0,11 4-256 15,1-1-32-15,-1-3-5808 16</inkml:trace>
  <inkml:trace contextRef="#ctx0" brushRef="#br2" timeOffset="-201273.13">8842 14781 2751 0,'0'0'256'0,"0"0"-256"16,10 1 0-16,-10-1 0 0,0 0 1520 0,10 4 256 16,-10-4 48-16,0 0 16 0,12 2-1328 0,-12-2-256 15,11 3-48-15,-1-2-16 0,-10-1-192 0,12 0 0 16,-2 1 128-16,0-1-128 0,0-1 0 0,2 1 0 15</inkml:trace>
  <inkml:trace contextRef="#ctx0" brushRef="#br2" timeOffset="-201086.12">9164 14805 12431 0,'0'0'544'0,"0"0"128"0,0 0-544 0,0 0-128 0,0 0 0 16,0 0 0-16,0 0 832 0,10-1 128 0,-10 1 16 15,10 0 16-15,-10 0-640 0,10 0-128 0,0-3-32 16,0 2 0-16,-10 1-192 0,13 0 0 0,-1-2 0 16,-1 0 0-16,0-2-768 15,1 2-32-15,1 0-16 0,1 1 0 0,0 0 112 0,1-2 0 0,0 2 16 16,-1 1-4672-16</inkml:trace>
  <inkml:trace contextRef="#ctx0" brushRef="#br2" timeOffset="-200713.35">9850 14746 3679 0,'9'0'320'0,"2"2"-320"15,3 0 0-15,2 1 0 0,-1-1 2560 0,0 0 432 16,3-1 80-16,0 0 32 0,-1-1-2192 0,4 0-432 16,-6 0-96-16,2-1 0 0,-2 0-64 0,0 1 0 15,0 0 0-15,1 0 0 0,-1 0 336 0,1 1 64 16,-3 0 16-16,0 3 0 0,-1-2 96 0,0 1 0 15,-1-3 16-15,1 1 0 0,-1 0 0 0,2-1 0 16,-2 0 0-16,2 0 0 0,0 0-384 0,-1 0-80 16,0 0 0-16,-1 0-16 0,1 0-176 0,1 0-48 15,-1 2 0-15,1-2 0 0,1 0 160 0,-4 0 16 16,2 1 16-16,-2-1 0 0,0 0 16 0,0 1 0 16,1-1 0-16,2 0 0 0,-1-1-176 0,3 1-48 0,-2 1 0 0,1-1 0 15,0 0-128-15,0 0 0 0,0 0 0 0,-2 0 0 16,1 0 0-16,0 0 0 0,-2 0 0 15,1 0 0-15,-2 0 0 0,-1 0 128 0,-2 0-128 0,2 0 0 16,-4 0 144-16,-5 0-144 0,0 0 160 0,8 0-160 16,-8 0 160-16,7 2-160 0,-7-2 160 0,0 0-160 15,0 0 0-15,0 0 0 0,0 0 0 0,0 0-9328 16,0 0-1872-16</inkml:trace>
  <inkml:trace contextRef="#ctx0" brushRef="#br2" timeOffset="-196012.01">4196 17076 2751 0,'0'0'256'0,"0"0"-256"0,0 0 0 0,0 0 0 16,-3 7 1424-16,0-1 240 0,3-6 64 0,-3 9 0 0,3-9-640 15,-4 7-128-15,0 1-32 0,4-8 0 0,-3 5-32 0,3-5-16 16,-3 7 0-16,1 1 0 0,-1-1-208 0,2 2-32 16,-2-3-16-16,2 3 0 0,0-3-192 0,1 3-48 15,0 1 0-15,0 1 0 0,0-5 0 0,0 1 0 16,0-7 0-16,2 9 0 0,-2-9 32 0,0 0 0 16,0 0 0-16,7 3 0 0,-7-3 96 0,7 0 0 15,1-1 16-15,-1-1 0 0,0-3-16 0,0-2 0 16,1 0 0-16,1-3 0 0,0 0-128 0,1-4-16 15,1 0-16-15,0-1 0 0,0 0 64 0,2-3 16 16,1-3 0-16,0 0 0 0,1 0-304 0,0-1-128 16,0-4 0-16,2 2 128 0,0-4 0 0,0 1-128 15,0-4 192-15,1-2-64 0,-1-2 48 0,4 1 0 16,2-2 0-16,-2-2 0 0,1-3 16 0,-2 2 16 16,-1-4 0-16,0 1 0 0,2 3-32 0,-1-3-16 15,-1 0 0-15,-1 1 0 0,-3-2 0 0,3 0 0 16,-3 3 0-16,0-2 0 0,-3 0-32 0,2 2-128 0,2-4 192 15,0 5-64-15,-2 1-128 0,0 0 128 0,-2 1-128 0,2 0 128 16,2-1-128-16,-1 1 160 0,-2 1-160 0,3 1 160 16,-2-1-160-16,0 1 128 0,1-1-128 0,1 0 128 15,0 1-128-15,2 0 0 0,0 2 0 0,-1-1 0 16,1 0 128-16,1-1-128 0,-1 1 0 0,2 2 128 16,0 3-128-16,-3-1 0 0,1 3 144 0,-1 0-144 15,-5 3 0-15,4 0 128 0,-2 4-128 0,0-1 0 16,-6 1 0-16,4 0 144 0,-1-1-144 0,1 2 0 0,-2 1 144 0,0 1-144 15,2-1 0-15,-1 1 144 0,-1 1-144 0,0-1 0 16,-1 2 0-16,1 0 0 0,2 1 128 0,-3 1-128 16,2-2 0-16,-1-2 128 0,1 3-128 0,0-1 0 15,0-1 0-15,1 2 0 0,-1 0 0 0,1-2 0 16,-1 1 0-16,1 2 0 0,-1 2 0 0,2-2 0 16,1 2 0-16,0 1 0 0,-2-3 0 0,2 5 0 15,-1-1 0-15,1 3 0 0,-2-4 0 0,0 3 0 16,1-3 0-16,1 3 0 0,0-3 0 0,0 1 128 15,0-4-128-15,0 4 0 0,-1-1 0 0,-1 2 0 16,1-3 0-16,0 1 0 0,-1 1 0 0,0 0 0 16,-1 1 0-16,2 2 0 0,0-3 0 0,1 3 0 0,-2-3 0 0,1 2 0 15,0-3 0-15,-2 4 0 16,2 1 128-16,0-3-128 0,-1 2 0 0,1-1 0 16,0 0 0-16,1 2 0 0,0 1 0 0,0-1 0 15,1 1 0-15,-2 1 0 0,2 1 0 0,-1 2 0 16,-1 0 0-16,-2 0 0 0,4 1 0 0,1 2 0 0,-4-1 144 0,1 2-144 15,-1 1 0-15,-1-1 128 0,2-2-128 0,-2 2 0 16,2 3 0-16,0-2 144 0,-1-1-144 0,2 1 0 16,-2 1 128-16,-1-1-128 0,1 0 0 0,-1 4 0 15,0-3 128-15,0 5-128 0,-1-4 0 0,0 5 0 16,0-2 144-16,2 1-144 0,-4 1 0 0,3-2 144 16,-1 3-144-16,2 1 128 0,-3-4-128 0,2 2 128 15,-3 1-128-15,0-1 0 0,0 2 144 0,-1 0-144 16,1 1 0-16,0-1 128 0,-2 0-128 0,2 1 0 0,-2 2 0 0,0 0 144 15,-1 1-144-15,0 0 0 0,1-2 160 16,-3 1-160-16,1 1 128 0,1 0-128 0,-1-2 144 16,0 2-144-16,-2 0 160 0,1-1-160 0,-1 1 128 0,1 0-128 15,0 0 0-15,-3 1 144 0,2 0-144 0,-1 1 160 16,1-1-160-16,-1 0 160 0,0 2-160 0,-1 0 160 16,0 0-160-16,0-1 160 0,0-2-160 0,1 1 0 15,2 0 0-15,-2 1 128 0,1-1-128 0,-1 0 0 16,0 2 0-16,0-1 128 0,-1-1-128 0,4 0 0 15,-3-1 0-15,1 0 0 0,0 0 0 0,0 1 0 16,-1 0 0-16,0-1 0 0,0-1 0 0,2 2 0 16,-2 1 0-16,2 0 0 0,1-1 0 0,-3-1 0 15,0-2 0-15,0 1 0 0,2-1 0 0,-1 1 0 16,1-2 0-16,0 0 0 0,-1 1 0 0,1 0 0 16,0 1 0-16,0-1 0 0,-1-1 0 0,2 1 0 15,-1 1 0-15,-1-1 0 0,2 0 0 0,0-2 0 16,1 1 0-16,0-1 0 0,-1 0 0 0,0-1 0 15,1-1 128-15,1 0-128 0,3-3 0 0,-1 0 0 16,-2 0 0-16,0 0 0 0,1-2 0 0,0 2 0 16,1-4 0-16,1 3 0 0,0-2 160 0,2 1-160 0,-2-1 192 15,0-1-192-15,0-1 128 0,2 1-128 0,-2 0 0 16,2-1 0-16,-1-1 0 0,-1 0 0 0,-1 0 0 0,1 1 0 16,2-3 0-16,-1 0 0 0,-1-1 0 0,0 0 0 15,-1 0 128-15,3 0-128 0,-1 0 0 0,2 0 0 16,0 0 0-16,-1 0 0 0,2 0 128 0,-1-1-128 15,-2 0 0-15,0-2 0 0,-1 2 0 0,2 0 0 16,1-2 0-16,-1 1 0 0,1-1 0 0,-1 2 0 16,2-3 128-16,-1-1-128 0,0 0 0 0,1 2 0 15,-1-1 0-15,0-2 128 0,-1-2-128 0,1 0 0 0,0-1 128 0,1-3-128 16,1 2 0-16,0-3 0 0,1 2 192 0,-1 1-192 16,0-4 192-16,0 2-192 0,-1 0 144 0,-2-2-144 15,1-2 0-15,-1 4 144 0,2 0-144 0,-3-1 0 16,1-2 0-16,1 1 128 0,-3-1-128 0,0 2 0 15,0-2 0-15,0 0 0 0,1 1 0 0,-1 1 128 16,-2-2-128-16,1 0 0 0,1-2 0 0,-2-1 0 16,4 2 128-16,3-7-128 0,-2-3 0 0,0 5 0 15,-1 1 0-15,1 0 0 0,-4 1 0 0,4 2 0 16,-1 0 0-16,1-1 0 0,-1 2 0 0,2 0 0 16,-2 1 0-16,1 0 0 0,-1 1 0 0,2-1 0 0,0-1 0 15,-2 1 0-15,1 0 0 0,-2 5 0 0,-1-3 0 16,2-1 0-16,2 1 0 0,2 2 0 15,-2-2 0-15,-2 4 0 0,-1-2 0 0,1 1 0 16,-1 1 0-16,-1-1 0 0,3 2 0 0,0-1 0 16,2 2 0-16,-4 0 0 0,1-2 0 0,1 2 0 15,-1-5 0-15,-1 5 0 0,1-4 0 0,-1 4 0 0,1-5 0 16,1 2 0-16,0 0 0 0,0-1 0 0,-1 2 0 16,3-3 0-16,3 3 0 0,-2-2 0 0,-1 1 0 15,0 1 0-15,0-1 0 0,-1 2 0 0,3-2 0 0,-2 4 0 16,0 2 0-16,0-3 0 0,0 4 0 0,-3 0 0 15,1 0 0-15,-1 3 0 0,1-1 0 0,-1 0 0 16,1 0 0-16,0 1 0 0,1 0 0 0,0 1 0 16,1 0 0-16,-1 0 0 0,-1-1 0 0,1 3 0 0,0 0 0 15,-1 0 240-15,1 2-64 0,0-1-16 0,1 0-160 0,-2 1-272 16,1 0 64-16,-1-1 16 0,-2 1 192 0,0 3 256 16,-1-2-48-16,2 3-16 0,-4 0-192 0,0 0 0 15,-2 2 0-15,2 2 0 0,-1-3 0 0,-1 2-288 16,0-2 64-16,0 1 16 0,0 2 208 0,1 1 0 15,-3-4 0-15,2 3 0 0,-1 1 0 0,3-3 0 16,-2 2 0-16,0 1 0 0,1-1 0 0,0-2 0 16,1 2 0-16,0 1 0 0,-1-3 0 0,-1 1 0 15,-2 0 0-15,1-2 0 0,0 2 0 0,0 1 0 16,-2-4 0-16,5 2 0 0,-3-2 0 0,1 2 0 16,-3-2 0-16,5 1 0 0,-2 2 0 0,-2-5 0 15,3 5 0-15,-1-3 0 0,0 1 0 0,0-2 0 16,-1 2 0-16,1-1 0 0,0 1 0 0,1-1 0 15,-3 1 0-15,2-3 0 0,0 2 0 0,0-4 0 16,0 2 0-16,0-1 0 0,-5-6 0 0,9 4 0 16,0 0 0-16,-1 0 0 0,-1-1 0 0,1-1 0 15,1-2 0-15,-2 0 0 0,1-2 0 0,1 1 0 16,0-3 0-16,1 1 0 0,-1-1 0 0,0 1 0 0,1-3 0 16,-1 1 0-16,0 0 0 0,0-3 0 0,-1 0 0 15,3 1 0-15,0-3 128 0,-1 3-128 0,-1-3 0 0,1 2 0 16,0-3 0-16,1 3 0 0,-1-3 0 0,1 1 0 15,-1 1 0-15,1-3 0 0,-1 5 0 16,-1-5 0-16,0 3 0 0,-1-2 0 0,0 2 0 16,1-2 0-16,1 1 0 0,0 1 0 0,-1-4 0 0,0 3 0 15,1-2 0-15,0 0 0 0,1 0 0 0,-4-1 0 0,1-1 0 16,1 3 0-16,0 1 0 0,0-4 0 0,-2 4 0 16,2-2 0-16,0 0 0 0,0 3 0 0,0-2 0 15,-2 4 0-15,1-5 0 0,1 5 0 0,0-2 128 0,-2 3-128 16,0-5 0-16,0 4 0 0,1-3 0 0,0 3 0 15,-1-2 0-15,1 2 0 0,-2 0 0 0,1-2 0 16,0 3 0-16,1-2 0 0,0 2 0 0,0 1 0 16,1-3 0-16,1 2 0 0,1 2 0 0,-2-2 0 15,-2 0 0-15,1 2 0 0,2-3 0 0,-1 4 0 16,-3-1 0-16,7 0 0 0,-3-1 0 0,-1 2 0 16,-9 3 0-16,11 0 0 0,0 0 0 0,0 0 0 15,-2 2 0-15,0 1 0 0,-9-3 0 0,11 4 0 16,-1-1 0-16,-10-3 0 0,11 5 0 0,-1 1 0 15,0-1 0-15,-2-1 0 0,-8-4 0 0,10 9 0 16,0-3 0-16,-10-6 0 0,9 13 0 0,0-4 0 16,-9-9 0-16,7 14 0 0,1-1 0 0,-2-6 0 15,-6-7 0-15,7 13 0 0,0-4 0 0,-7-9 0 16,7 11 0-16,0-6 0 0,-7-5 0 0,0 0 0 16,0 0 0-16,12 7 0 0,-12-7 0 0,12 2 0 0,-1-3 0 15,0 0 0-15,-1-2 0 0,3-1 0 0,-2-1 0 16,1 0 0-16,3-5 0 0,-1 1 0 0,0-2 0 0,3-3 0 15,0 0 0-15,2 2 0 0,0-2 0 0,3 2 0 16,-3 0 0-16,2-1 0 0,-2-1 0 0,0 4 0 0,2 0 0 16,1 6 0-16,-3-2 0 0,-1 2 0 0,-2 2 0 0,-3 0 0 15,-2 2 0-15,1 3 0 0,1-1 0 0,-2 4 0 16,0-1 0-16,2 0 0 0,-4 4 0 0,4-3 0 16,1 2 0-16,-3 0 0 0,-1 0 0 0,4 1 0 15,-2-4 0-15,3 1 0 0,4 1 0 0,1-5 0 16,2 2 0-16,2-1 0 15,3-3-768-15,3 0-96 0,5 0-32 0</inkml:trace>
  <inkml:trace contextRef="#ctx0" brushRef="#br2" timeOffset="-193768.98">9200 15192 8639 0,'0'0'384'0,"0"0"64"0,0 0-448 0,0 0 0 0,-6-7 0 0,2 2 0 16,0-4 752-16,1 4 48 0,3 5 16 0,-2-10 0 15,-4 1 48-15,3-1 16 0,3 10 0 0,-2-7 0 16,2 7-48-16,-3-11 0 0,2 2 0 0,1 0 0 15,0 9-256-15,0 0-48 0,4-8-16 0,-4 8 0 16,5-7-64-16,-5 7 0 0,8-8-16 0,-1-2 0 16,2 2-32-16,0-1 0 0,1 4 0 0,-1 2 0 15,-1-3-48-15,1 0-16 0,0 1 0 0,-1 2 0 16,4 1-112-16,-1-1-32 0,1 0 0 0,0 1 0 16,0 2 0-16,1 2-16 0,-2-1 0 0,2 3 0 0,-1-2 0 0,1 1 0 15,1 2 0-15,-1 4 0 0,-2 0-48 0,3 2 0 16,-2-1 0-16,-1 4 0 0,-1 3 0 0,1-2-128 15,-4 0 192-15,1 3-64 0,-1 1 0 0,0 0-128 16,-1 0 192-16,2-1-64 0,-2 0-128 0,0 0 192 16,0-2-192-16,-1 2 192 0,0-2 0 0,2 1 0 15,0 1 0-15,0-4 0 0,1-3 0 0,1 2 0 0,0 1 0 16,-2-4 0-16,1 1-192 0,0 2 192 0,2-4-192 16,0 0 192-16,-10-9-192 0,14 6 128 15,-1 1-128-15,-1-1 128 0,2-5 128 0,-1-1 0 0,0-1 16 16,-1 0 0-16,1-3 48 0,-1 0 16 0,-2-1 0 15,1 0 0-15,2-5-64 0,0 1-16 0,-1-3 0 0,0 0 0 16,-2 2-96-16,1-4-32 0,1-3 0 0,2-1 0 16,-3-1 48-16,3 1 0 0,-1-1 0 0,-2 2 0 15,0-3 32-15,-1 0 16 0,0-4 0 0,1 2 0 16,1 3-80-16,0 0-16 0,-1-1 0 0,-1 0 0 16,-1-3-128-16,1 4 128 0,1 1-128 0,0 1 128 15,0 5-128-15,0-1 0 0,1-1 0 0,1 5 0 16,1-1 0-16,-3 5 0 0,0-4 0 0,0 4 0 15,-1 2 0-15,-1 3 0 0,2-1 0 0,-1 2 0 16,0 1 0-16,2 1 0 0,-2 2 0 0,1 3 0 16,1 0-144-16,-1 3 144 0,1 3 0 0,-1 1 0 15,1 4 0-15,-1 0 0 0,1-1 0 0,-4 0 0 0,3 2 0 16,0-1 0-16,0-1 0 0,3 0 0 0,-2-1 0 0,-1-3 0 16,1 0 0-16,-1-2 0 0,1 1 0 15,-2-4 0-15,0 2 0 0,1-3 0 0,2 1 0 0,0-3 0 16,0 2 0-16,1-2 0 15,0 2-1088-15,0-1-144 0,1-3-48 0,0 0-12896 0</inkml:trace>
  <inkml:trace contextRef="#ctx0" brushRef="#br2" timeOffset="-191567.92">15551 13451 4607 0,'-9'0'400'0,"0"1"-400"16,0 1 0-16,2-1 0 0,7-1 2384 0,-9 4 400 15,9-4 80-15,0 0 16 0,0 0-1456 0,0 0-272 16,0 0-64-16,0 0-16 0,0 0-112 0,0 0 0 16,0 0-16-16,0 0 0 0,14 7 96 0,2-4 32 15,3-3 0-15,5 0 0 0,4 1-192 0,3-1-48 0,1-1 0 0,5 0 0 16,1-2-256-16,1 1-48 15,1-2-16-15,1 2 0 0,5 1-64 0,3 0 0 0,0 1-16 0,4 1 0 16,3 2-96-16,2 1-16 0,0-4 0 0,-2 0 0 16,-3 1-80-16,1 1-32 0,-1 1 0 0,3 1 0 15,-3-2-32-15,5 3-16 0,0 0 0 0,1-3 0 16,0 0-160-16,1 1 128 0,-1-1-128 0,-1 2 128 16,1-1-128-16,2-1 0 0,2 0 0 0,1-2 0 15,-3 0 0-15,-4 0 0 0,-2-4 128 0,-2 1-128 16,0-1 0-16,2 3 128 0,1 1-128 0,2 0 128 15,0-1 48-15,-3 0 0 0,0-1 0 0,-1 1 0 16,-5 0-176-16,-1 1 192 0,1-2-192 0,-2 2 192 16,0 0-16-16,1 0 0 0,4 0 0 0,0-1 0 15,2 0-176-15,-1 0 0 0,-5 2 144 0,2-1-144 16,0-1 128-16,-3-1-128 0,1 2 160 0,-2 2-160 16,1-1 128-16,-2 0-128 0,0-2 0 0,-1 1 144 0,2 0-144 15,-4-1 0-15,-4-1 0 0,0 0 128 0,3-1 0 0,-3 2-128 16,0 0 192-16,-1-1-64 0,0 1-128 0,1 1 128 15,2 0-128-15,3 0 128 0,-1 0-128 0,-2-1 0 16,-1 0 144-16,-3-1-144 0,-1 1 0 0,2 0 0 16,-1 0 0-16,1 1 128 0,-1 1-128 0,1 0 0 15,-2 2 0-15,4-2 0 0,-3-1 0 0,3 0 128 16,-1 0-128-16,0-1 0 0,-4-1 0 0,-2 1 0 16,-4-1 0-16,-3-1 0 0,-3 3 0 0,-2 0 0 15,-1-1 0-15,-3 1 0 0,-2 1 0 0,-3 2 144 16,-3-2-144-16,-8-1 0 0,0 0 192 0,0 0-192 15,0 0 192-15,0 0-192 0,0 0 224 0,0 0-64 16,0 0-16-16,0 0 0 0,-11 5-144 0,1-1 128 0,-1 0-128 16,1 1 128-16,-3-3-128 0,-1 1 0 0,-1-1 144 0,-3 2-144 15,0-3 0-15,-5 3 0 0,-3-1 0 0,-5-1 128 16,-1 0-128-16,-3-2 0 0,-5 0 0 0,0-2 0 16,-4 2 0-16,-3-1 0 0,-5 0 0 0,-1 1 128 15,-2-2-128-15,-6 2 0 0,-5 0 0 0,0 0 0 16,-1-5 0-16,-1 3 0 0,1-1-144 0,-3 2 144 15,-3 0-128-15,-2-2 128 0,-2-1-160 0,-1-1 160 16,5 1-160-16,-2 2 160 0,-3 2-160 0,-4-1 160 16,-5 1 0-16,2-2 0 0,1 0-128 0,0 1 128 15,1 1 0-15,-5-3-192 0,-5 2 192 0,1-2-192 16,3-1 192-16,4 3 0 0,-3-1 0 0,-2 2-144 16,-4 0 144-16,4 0 0 0,3-2 0 0,5 2-128 15,-1 2 128-15,0 0 0 0,1 2 0 0,3-2 0 0,3-2 0 16,7 3 0-16,7 1 0 0,8-3 0 0,5 0 0 15,3 1 0-15,3-1 0 0,4 0 0 0,2 2 0 0,0-2 0 16,1-2 0-16,3 1 0 0,3 0 0 0,0 1 0 16,4 0 0-16,0 1 0 0,2-1 0 0,1 1 0 15,3 0 0-15,2-1 0 0,2-1 0 0,2 0 0 16,1 0 0-16,1 1-128 0,12-1 128 0,-7 3 0 16,7-3 0-16,0 0 0 0,0 0 0 0,0 0 0 15,0 0 0-15,0 0 0 0,0 0 0 0,0 0 0 16,0 0 0-16,0 0 0 0,0 0 0 0,13 1 0 15,2 0 0-15,3 1 0 0,2-2 0 0,4-2 0 16,4 1 0-16,6 0 0 0,6-1 0 0,3 1 0 0,5 0 0 16,4-2 0-16,3-3 0 0,4 1 0 0,2-1 0 15,5 0 0-15,2 4 0 0,9-1 0 0,3 1 0 0,0-1 0 16,0 1 0-16,1-1 0 0,3 3 0 0,1 4 0 16,9 0 0-16,0-2 144 0,-3 1-144 15,0 1 0-15,2 2 144 0,1-2-144 0,1 0 0 0,-4-2 144 16,-9-2-144-16,0 2 0 0,-6-1 144 0,-2 1-144 15,-2-2 0-15,-3-2 0 0,-7-1 0 0,-2 1 128 16,-6-1-128-16,-2 2 144 0,-6-3-144 0,-4 2 160 16,-2-2-160-16,-5 2 192 0,-3 1-192 0,-5 1 192 15,-6-4-192-15,-2 3 0 0,-6-1 144 0,-3 0-144 16,-10 2 128-16,0 0-128 0,0 0 160 0,0 0-160 16,-10-2 208-16,-3-2-48 0,-7 0-16 0,-3 2 0 15,-2 0 16-15,-5 2 0 0,0 0 0 0,-6 0 0 0,-4 0-160 0,-2 2 0 16,-3 0 0-16,-4 1-176 15,-7-1 176-15,-5 2 0 0,0-3 0 0,-2 2 0 0,0-1 0 0,-5 3 0 16,-3 2 0-16,-6-2 0 0,-8-3 0 0,-2 4 0 16,1 0 0-16,-5-1 0 0,-1 1 0 0,-6 2 0 15,-4-4 0-15,-2 1 0 0,1 1 0 0,-3-1-160 16,0 3 160-16,0 1 0 0,2-4 0 0,3 1 0 16,5 3 0-16,-5-2 0 0,1 0 0 0,5-3 0 15,6 0 0-15,7 0 0 0,10 1 0 0,7-3 0 16,8 1 0-16,9-3 0 0,7 0 0 0,9 0 0 15,8-3 0-15,7 2 0 0,6 1-144 0,11 0 144 16,0 0 0-16,0 0-144 0,11-3-80 0,5 0-16 16,7 0 0-16,7-1 0 0,7 0 240 0,10-3-192 15,6-1 192-15,12 3-192 0,9-4 192 0,11 3 0 0,10-3 0 16,5 1-144-16,4 3 144 0,8-2 0 0,2 2 0 0,6 2-128 16,-1-1 128-16,3 2 0 0,3 4 0 0,0 1 0 15,0-3 0-15,0 2 0 0,-3 2 0 0,0 1 0 16,-3 0 0-16,-3 0 0 0,-7 0 0 0,-1 4 0 15,-1-4 0-15,-5 0 0 0,-6-1 0 0,-3 4 0 16,-4-2 0-16,-5 3 0 0,-5-5 0 0,-7 1 0 31,-8-1-1008-31,-7 2-272 0,-8 1-48 0,-7 1-15056 0</inkml:trace>
  <inkml:trace contextRef="#ctx0" brushRef="#br2" timeOffset="-182622.47">21345 6346 10127 0,'0'0'448'0,"0"0"96"16,0 0-544-16,9 7 0 0,-9-7 0 0,0 0 0 0,9 8 1664 0,-4 1 208 15,-5-9 48-15,0 0 16 0,0 0-784 0,3 10-176 16,0-1-16-16,-3-9-16 0,0 0-304 0,0 0-64 15,0 0-16-15,-6 8 0 0,1-1-352 0,-2-2-64 16,7-5-16-16,-6 5-6864 16,6-5-1392-16</inkml:trace>
  <inkml:trace contextRef="#ctx0" brushRef="#br2" timeOffset="-176115.39">21771 4987 11055 0,'0'0'976'0,"8"-5"-784"16,0 0-192-16,1 1 0 0,1-1 1280 0,-1 1 192 16,-1-1 64-16,-1 3 0 0,0-4-512 0,-7 6-112 15,0 0-16-15,0 0 0 0,5-3 176 0,-5 3 16 0,0 0 16 0,0 0 0 16,0 0-80-16,0 0-32 0,0 0 0 0,0 0 0 15,0 0-160-15,0 0-48 0,0 0 0 0,0 0 0 16,0 0 16-16,-8 0 0 0,-1 1 0 0,0 4 0 16,-1-4-112-16,-1 1-32 0,-3-1 0 0,0 0 0 15,-4 3-176-15,0 0-32 0,-2 1-16 0,-1-3 0 16,-1 1-96-16,-3-2-16 0,0 3 0 0,-2-1 0 16,-1-1-64-16,-2 1 0 0,1 0-16 0,-1 0 0 0,-1-3-48 15,-1 1 0-15,-1 3 0 0,-14 0 0 0,2 0 0 0,3-2 0 16,2-1 0-16,-1-1 0 0,-1-1-32 15,-1 1-16-15,0-1 0 0,-3 1 0 0,-4 0-144 0,2 1 160 16,-2 2-160-16,0-3 160 0,-3 1-160 0,0-1 0 16,-3 0 0-16,0 0 128 0,-1 1-128 0,-2 2 0 15,-2 1 0-15,3 1 0 0,1-1 0 0,1-2 0 16,0 1 0-16,0-3 0 0,-2-3 128 0,2 2-128 16,-2 2 0-16,4 2 128 0,-5 0-128 0,2 3 0 15,0-3 0-15,-2-1 128 0,3-1-128 0,1-1 0 16,-1-3 144-16,2 3-144 0,1 0 0 0,2 3 0 15,0-1 0-15,3 2 128 0,2 1-128 0,2-1 0 16,-2-3 0-16,1 2 128 0,3-1-128 0,2 4 0 16,-1-4 0-16,3 2 0 0,-1-2 0 0,3 2 0 15,2 1 0-15,1-1 128 0,2-3-128 0,2 1 128 16,-2 0-128-16,3 0 128 0,0-2-128 0,3 0 0 0,1-2 0 0,1 1 0 16,0 0 0-16,1-1 0 15,1 0 0-15,0-1 0 0,0 0 0 0,1-1 0 16,0 0 0-16,3 3 128 0,0-3-128 0,2 0 0 0,1 1 128 0,0 1-128 15,0-2 0-15,-1 0 144 0,2-1-144 0,0 3 0 16,1-2 128-16,-1 1-128 0,0 2 0 0,-1 0 0 16,0-2 0-16,0-1 0 0,-1 2 0 0,0-1 0 15,-1 0 0-15,2 0 0 0,-1-1 0 16,1 0 0-16,1 2 0 0,1-1 0 0,-1 1 0 0,0-1 0 16,2-3 0-16,1 1 0 0,1 1 0 0,0 0 0 15,0 2 128-15,0-2-128 0,2 1 0 0,-1-1 0 16,-2 1 0-16,3-1 160 0,1-1-160 0,0 1 128 15,-2 1-128-15,8 3 0 0,0 0 144 0,-9-2-144 16,2-2 0-16,0 0 128 0,7 4-128 0,0 0 0 0,-9-1 0 0,9 1 0 16,-7 0 0-16,7 0 0 0,-8 2 0 0,8-2 0 15,-9 6 0-15,3-1 0 0,2 2 0 0,0 3 0 16,-1 3 0-16,1 2 0 0,2 1 0 0,-2 4 0 16,0 2 0-16,-1 0 0 0,0 6 0 0,1-2 0 15,-2 3 0-15,-1 0 0 0,2 4 0 0,-4 0 0 16,2 2 0-16,-2 0 0 0,-1 2 0 0,1 0 0 15,-3 0 0-15,3 2 0 0,1 5 0 0,-1-4 0 16,-2 2 0-16,1-1 0 0,0-3 0 0,-1-1 0 16,-1-2 0-16,1 1 0 0,-1-2 0 0,1-3 0 15,0-1 128-15,0 2-128 0,1-3 0 0,1 1 144 16,2 0-144-16,-1 1 0 0,2-5 160 0,-2 1-160 16,3-3 128-16,1-2-128 0,0-2 0 0,3-1 128 15,1-1-128-15,1-2 0 0,2 0 0 0,-1-2 0 16,2 1 128-16,0-5-128 0,0 0 0 0,0-2 0 0,-4-8 0 0,5 10 0 15,1-1 0-15,0 0 0 0,0-1 128 0,-6-8-128 16,12 6 0-16,-2-2 0 16,2-2 0-16,1 2 0 0,1-1 0 0,2 2 0 15,1-2 0-15,2 0 0 0,1 1 0 0,3-2 0 0,1 0 0 0,1 3 0 16,2-3 0-16,4 2 0 0,-1 1 0 0,2-1 0 16,1-3 0-16,0 1 0 0,1-1 0 0,2 0 0 15,1 0 0-15,1-1 128 0,0 2-128 0,3-1 128 16,1 1-128-16,1 0 0 0,3-2 0 0,-2-2 0 15,2 1 0-15,0 0 0 0,-2 0 0 0,3 1 0 16,0 0 0-16,0 2 0 0,-1 1 0 0,1-2 0 0,-1 0 0 0,1-1 0 16,0 0 0-16,-1 0 0 0,-3 3 0 0,1-1 0 15,0 2 0-15,3-1 0 0,-3-1 0 0,1 2 0 16,-1 2 0-16,-3-2 0 0,-1 0 0 0,2-1 0 16,3 0 0-16,-2-3 0 0,-1-2 0 0,1-2 0 15,-1-1 0-15,3 2 0 0,-2 1 0 0,0 1 0 16,0 1 0-16,-1-3 0 0,0-1 0 0,0 0 0 15,-2 2 128-15,-1-2-128 0,-5-1 0 0,2 1 0 16,-3 3 0-16,1-2 0 0,1 1 0 0,-2-1 0 16,0 2 0-16,-2-2 0 0,0 3 0 0,1 3 0 15,-2 0 0-15,1-2 0 0,-2-1 0 0,-1 0 0 0,-1 0 0 0,-1-1 0 16,1-1 0-16,-2 1 0 16,1-2 128-16,-1 2-128 0,-3 0 0 0,2 0 0 0,2 1 0 15,0 0 0-15,-2-2 0 0,-1 2 0 0,0-1 0 0,-1 1 0 16,-1-1 0-16,-2 1 128 0,2 0-128 15,-2-1 128-15,-1-1-128 0,-1 2 0 0,0 0 0 0,-2 2-176 16,0 0 176-16,-1 1 0 0,-2-1 0 0,-1-1 0 16,1-1 0-16,0 0 0 0,1-1 0 0,-1 2 0 15,-1 5 0-15,0-3 0 0,0-1 0 0,-1 0 0 16,0-1 0-16,0 2 0 0,0 1 0 0,0-2 0 16,2-2 0-16,-1 2 0 0,1-1 0 0,-1 0 0 15,1 3 0-15,-1-2 0 0,2 1 0 0,0 0 0 16,-2-3 0-16,-1 0 0 0,-10 0 0 0,12 0 0 0,-2 0 0 0,-10 0 128 15,10 1-128-15,-1-2 128 0,-9 1-128 0,9-7 0 16,-2 3 0-16,-7 4-128 0,0 0 128 0,11-1 0 16,-4-3 0-16,-7 4 0 0,9-6 0 0,-1 2 0 15,-8 4 0-15,10-4 0 0,-10 4 0 0,9-3 0 16,-9 3 0-16,10-2 0 0,-10 2 0 0,8-6 0 16,-8 6 0-16,0 0 0 0,7-4 0 0,-7 4 0 15,0 0 0-15,7-5 0 0,-7 5 0 0,0 0 0 16,3-9 0-16,-3 9 128 0,0 0-128 0,0 0 0 15,0 0 0-15,0 0 0 0,5-8 0 0,1 0 0 16,-6 8 0-16,0 0 0 0,0 0 0 0,6-7 0 16,-6 7 0-16,0 0 0 0,5-7 0 0,-5 7 0 15,4-9 0-15,-4 9 0 0,0 0 0 0,0 0 0 16,0 0 0-16,0 0 0 0,0 0 0 0,7-5 0 16,-7 5 0-16,0 0 0 0,0 0 0 0,0 0 0 0,0 0 0 0,7-8 0 15,-7 8 0-15,6-6 0 0,-6 6 0 0,0 0 0 16,0 0 0-16,0 0 0 15,0 0 0-15,0 0 0 0,0 0 0 0,4-7 0 16,-4 7 0-16,0 0 0 0,0 0 0 0,0 0 0 0,0 0 0 0,5-9 0 16,-2 3 0-16,-3 6 0 0,0 0 0 0,3-10 0 15,-3 10 0-15,5-8 0 0,-1-1 0 0,1 2 0 16,-3-5 0-16,1 3 0 0,1-3 0 0,0-1 128 16,1-4-128-16,-2-3 0 0,0-2 0 0,1 0 128 15,-1-8-128-15,-1 0 0 0,1-1 0 0,1-3 128 16,-2-4-128-16,1-5 0 0,-1-3 0 0,1-2 128 15,1 1-128-15,-2-2 0 0,3-3 0 0,0 1 0 0,1 3 0 16,-3 6 0-16,1 3 0 0,1 2 0 0,-1 4 0 0,1 2 0 16,-1 6 0-16,0-2 0 15,-2 3 0-15,1-1 0 0,2 4 0 0,-3 2 0 0,-2-1 0 16,2 1 0-16,-1 1 0 0,-1-1 0 0,-1 1 0 0,1-1 0 16,0 0 0-16,0-1 0 0,-2 1 0 0,1-2 0 15,0 2 0-15,0 0 0 0,-1 1 0 0,0 6 0 16,2-1 0-16,0-1 0 0,0 1 0 0,0 3 0 15,0-1 0-15,0 3 0 0,0-2 0 0,2 3 0 16,-2 7 0-16,0 0 0 0,0 0 0 0,0 0 0 16,0-10 0-16,0 10-128 0,0 0 128 0,0 0 0 15,0 0 0-15,0 0 0 0,0 0 0 0,0 0 0 16,0 0 0-16,0 0-128 0,0 0 128 0,0 0 0 0,0 0 0 0,0 0 0 16,0 0 0-16,0 0 0 15,0 0 0-15,0 0 0 0,0 0 0 0,0 0 0 16,0 0 0-16,0 0-128 0,0 0 128 0,0 0 0 15,0 12 0-15,0-12 0 0,0 0 0 0,0 0 0 16,0 0 0-16,0 0 0 0,0 0 0 0,0 0 0 0,-2 11 0 0,2-11 0 16,-4 9 0-16,4-9 0 0,0 0 0 15,-4 13 0-15,4-13 0 0,-4 10 0 0,4-10 0 0,0 0 0 16,0 0 0-16,0 0 0 0,0 0 0 0,0 0 0 16,-6 10 0-16,6-10 0 0,0 0 0 0,0 0 0 15,0 0 0-15,0 0 0 0,0 0 0 0,0 0 0 16,0 0 0-16,0 0 0 0,0 0 0 0,0 0 0 15,0 0 0-15,0 0-128 0,0 0 128 0,0 0-128 0,0 0-224 16,0 0-32-16,0 0-16 0,0 0 0 16,0 0-2112-16,0 0-432 0,0 0-64 0</inkml:trace>
  <inkml:trace contextRef="#ctx0" brushRef="#br2" timeOffset="-174134.04">21589 4983 8287 0,'-10'-2'736'0,"2"-1"-592"0,8 3-144 0,-10-1 0 16,-2-3 1520-16,2-1 272 0,1 1 48 0,2 0 16 15,7 4-448-15,-8-1-64 0,8 1-32 0,0 0 0 16,0 0-144-16,0 0-16 0,0 0-16 0,0 0 0 15,0 0-416-15,11 0-80 0,2 0 0 0,2 0-16 0,3 0-80 16,4 0-16-16,2 0 0 0,4 0 0 16,4 0 48-16,-2 0 0 0,5 0 0 0,3-1 0 0,0-3-96 0,6 0-16 15,1 3 0-15,-1 0 0 0,0-1-64 16,-1 0-16-16,1-1 0 0,3-1 0 0,-1-2-112 0,4 0-16 16,-1 2-16-16,3 1 0 0,4 5-96 15,-1 0-16-15,0 0 0 0,-2-4 0 0,-1-2-128 0,1 1 192 16,2 0-192-16,1 1 192 0,1 0-192 0,3 2 0 15,2 2 0-15,1-1 128 0,-5-2-128 0,0-2 0 16,0 0 0-16,0 1 128 0,2-1 0 0,2 1-128 16,0 4 192-16,2-2-64 0,-3-3-128 0,0 0 160 15,-4-1-160-15,0 3 160 0,-2 0-160 0,1 1 0 16,1 0 0-16,3 1 0 0,-3 3 0 0,0 0 0 16,-3-3 0-16,-2-1 0 0,-1-1 0 0,0 1 0 15,-2 0 0-15,3 0 0 0,0 0 0 0,3 1 0 16,1 3 128-16,-1-2-128 0,-2-2 0 0,-2-1 0 15,-2-4 144-15,0 2-144 0,0 2 0 0,0 1 0 16,-1 0 0-16,3 0 0 0,1-1 0 0,-3 1 0 16,-4 0 0-16,-1 0 128 0,0-3-128 0,-2 2 0 15,-3 1 0-15,2 0 0 0,-2-4 0 0,3-1 0 0,-1 1 0 0,3 2 0 16,-1 0 0-16,-1 1 128 0,-1 1-128 16,-2 0 0-16,0-2 0 0,-3-1 0 0,1-1 0 0,-2 2 128 15,-2-2-128-15,0 3 0 0,0-1 0 0,0 2 0 16,-3-2 0-16,3-2 0 0,-1-2 0 0,0 4 0 15,0 4 0-15,-2-1 0 0,-3-2 0 0,-2-2 128 16,-1 2-128-16,2 0 0 0,-1-2 0 0,3-1 0 16,-2-2 0-16,-1 2 192 0,-1 1-32 0,2-2-16 15,0-1-144-15,2 1-144 0,0 1 144 0,2-1-208 0,0 1 208 0,3 0 0 16,3 2 0-16,-2-2 0 0,0-2 0 0,1 2 128 16,-2 1 0-16,-1-2-128 0,-1-2 0 15,0 2 0-15,-3-1 0 0,-2 0 0 0,-4 1 0 0,-2 1 0 16,-2 0 0-16,-3-1-192 0,-1 3 192 0,-2-1 0 15,-2 1 0-15,-10 2 0 0,9-2 0 0,0 1 0 16,-9 1 0-16,11 0 0 0,-2-2 0 0,-9 2 0 16,12 2 128-16,-2 1-128 0,0-2 0 0,-1 2 0 15,0-1 0-15,-9-2 0 0,9 4 0 0,-2 1 0 16,-7-5 128-16,9 5-128 0,-1 3 0 0,-3 1 0 16,-1-1-208-16,-4-8 80 0,2 9 128 0,-2-9 0 15,2 14 0-15,-1-3 0 0,-1 0 0 0,0 2 0 16,-1-2 0-16,2 3 0 0,-2 1 0 0,-1 3 0 15,0 0 0-15,-1 6-128 0,-1 5 128 0,2 7 0 16,-3 1 0-16,-2 5 0 0,-2 3 0 0,-1 5 0 16,-1 2 0-16,-3 3 0 0,-1 2 0 0,1 3 0 0,-4 5 0 15,3-2 0-15,-1 1 0 0,2-3 0 16,0-2 0-16,3-3 0 0,-1-2 0 0,2-2 0 0,1-4 0 16,3 2 0-16,-3 1 0 0,3-2 0 0,1-3 0 15,1-3 0-15,0-6 0 0,2 0 0 0,0-3 0 0,1 0 0 16,0-3 0-16,-1-1 0 0,2 0 0 0,0-5 128 15,-2 3-128-15,2-4 0 0,-1-2 0 0,-2 1 0 16,1-2 0-16,-1-2 144 0,-1-1-144 0,-1-3 0 16,0-2 128-16,-1 1-128 0,-1-1 0 0,0 0 0 0,-3-3 160 15,1 0-160-15,-2-4 128 0,1 3-128 0,-1-2 128 16,-1-4-128-16,0 1 128 0,-4 1-128 0,-1 0 144 0,-5-3-144 16,-3-1 160-16,-2 0-160 0,0 0 160 0,-2 1-160 15,0 0 160-15,0 1-160 0,-5-2 176 0,1 0-176 16,0 2 192-16,-2-1-192 0,-2 1 0 0,-2-1 0 15,-3 0 0-15,-4-2 0 0,-1 0 128 16,-2 1-128-16,-1-1 0 0,-1 0 0 0,0 0 176 0,0 0-176 16,0 3 160-16,-3-2-160 0,-5-1 0 0,-4 0 0 15,-5 0 0-15,0 0 0 0,-1 0 0 0,3 0 0 16,2 1 0-16,-4-1 0 0,-6 0 0 0,-1 0 0 16,-3 0 0-16,2 0 0 0,2 0 0 0,2 1 0 15,-2 1 0-15,-1-2 144 0,-4 0-144 0,3 0 0 16,2 0 0-16,4 1 0 0,3-1 0 0,-2 1 0 0,-2-2 0 15,-1 1 0-15,-3 0 0 0,1 1 0 16,3 0 0-16,1-1 0 0,-1-1 0 0,0 0 0 16,-3-2 128-16,0 0-128 0,3-4 0 0,2 3 0 15,3 1 0-15,0-1 0 0,0-3 0 0,-3 2 128 0,-2 2-128 16,1-4 0-16,2 3 0 0,2 1 0 0,2-1 128 16,2-1-128-16,-2 0 0 0,-3-1 192 0,-2 3-192 0,2-2 192 15,1 1-192-15,1 0 128 0,4-1-128 0,1-4 128 16,0 3 0-16,1-5 0 0,-1 4 0 0,1-3 0 15,6 3-128-15,2 2 0 0,4 0 0 0,1 1 0 16,2-1 0-16,2 1 192 0,4 1-192 0,2 1 192 16,1-1-64-16,3 1 0 0,3 1 0 0,2 0 0 15,0 1 32-15,3 0 0 0,6 0 0 0,2 0 0 0,1 0-32 16,3 0-128-16,3 2 192 0,9-2-64 0,-9 0-128 0,9 0 128 16,0 0-128-16,0 0 128 0,0 0-128 0,0 0 0 15,0 0 0-15,0 0 0 0,0 0 0 0,0 0 0 16,0 0-224-16,0 0 80 15,0 0-1488-15,13 9-288 0,0-4-64 16,-2-1-14528-16</inkml:trace>
  <inkml:trace contextRef="#ctx0" brushRef="#br2" timeOffset="-171704.39">18131 5072 1839 0,'0'0'160'0,"0"0"-160"0,0 0 0 0,-3-7 0 16,-1-4 1664-16,4 11 288 0,0 0 64 0,0 0 16 15,0 0-1008-15,-4-6-208 0,-1-4-48 0,5 10 0 16,0 0-272-16,0 0-64 0,0 0-16 0,0 0 0 15,0 0 176-15,0 0 48 0,0 0 0 0,0 0 0 0,0 0 64 0,0 0 0 16,0 0 16-16,13 6 0 0,0-2 48 0,3-3 16 16,0 2 0-16,6-1 0 0,3 0-256 0,3-1-48 15,3 0-16-15,7 2 0 0,1-1-224 0,3 0-48 16,1-1-16-16,2-1 0 0,-2-1-176 0,5-1 160 16,0 1-160-16,2 0 160 0,5-2-160 0,1 3 192 15,0 0-192-15,4 0 192 0,-2-1 112 0,-2 0 16 16,1-2 16-16,2 1 0 0,-1-1 32 0,4-1 0 15,2 0 0-15,-2 4 0 0,1 0-240 0,-2-1-128 16,-2-1 160-16,0-1-160 0,-1 1 240 0,1-2-48 16,-1-3-16-16,-1 4 0 0,2 1-176 0,-4 1 0 15,-5 0 0-15,3 1 0 0,-1-2 224 0,-3 0 16 0,0-1 0 0,-1 0 0 16,-2 0-32-16,-2 1 0 0,-2-1 0 0,0 0 0 16,-1 1 16-16,-2 1 0 0,-2-3 0 15,1 1 0-15,0-1-32 0,-1 3-16 16,1 0 0-16,-1-2 0 0,-1-2-48 0,2 3 0 0,-3 0 0 0,1 2 0 15,-4-3-128-15,-1 0 0 0,1 2 0 0,0-2 0 16,-5-2 0-16,-2 0 0 0,-1 0 0 0,-1 1 0 16,-1 0 256-16,-2 3-48 0,-1-1 0 0,0-1 0 15,-2 1-32-15,-3 0-16 0,-3 0 0 0,-1 0 0 0,-10 2-160 16,9 0 128-16,-9 0-128 0,0 0 128 0,0 0 0 0,0 0-128 16,0 0 192-16,0 0-64 0,0 0-128 15,0 0 160-15,0 0-160 0,0 0 160 0,0 0-160 0,7 3 128 16,-7-3-128-16,9 3 128 0,-9-3-128 0,0 0 0 15,0 0 0-15,6 10 0 0,0 0 0 0,-1 1 0 16,0-2 0-16,-2 4-176 0,-2 0 176 16,3-1 0-16,-1 4 0 0,0 1 0 0,1 1 0 0,0 1 0 15,0 3 0-15,0 1 0 0,1-2 0 0,0 0 0 16,2 0 0-16,1 3 0 0,0-1 0 0,-2 3 0 16,3-3 0-16,-4 1 0 0,1 1 0 0,1 3 0 15,-6-1 0-15,0 1 0 0,-2 0 0 0,0 0 0 16,-3 5 0-16,-1 2-128 0,-1 2 128 0,-2 1 0 15,-1-1 0-15,0 3 0 0,1 2 0 0,0-3 0 16,-3 0 0-16,1 5 0 0,0-1 128 0,1 5-128 16,0 0 128-16,2 1-128 0,2 0 0 0,-1-7 0 0,3 0 0 0,0-4 0 15,2 0 0-15,1-5 0 16,2-3 0-16,0-2 0 0,1-5 128 0,0-2-128 16,0-2 128-16,0 3-128 0,0-3 128 0,-1-1-128 0,4-3 128 15,-3-2-128-15,1-1 224 0,0 1-32 0,-3-4 0 0,3 2 0 16,-4-11-48-16,1 11-16 0,-1-1 0 15,0-10 0-15,0 0-128 0,0 0 192 0,0 0-192 0,0 0 192 16,0 0 0-16,-5 11 0 0,5-11 0 16,0 0 0-16,-4 7-192 0,4-7 160 0,0 0-160 0,0 0 160 15,0 0-16-15,0 0 0 0,0 0 0 0,0 0 0 16,0 0 0-16,-8-2 0 0,0-2 0 0,8 4 0 16,-8-6-144-16,8 6 192 0,-10-6-192 0,2 2 192 15,-2-4-192-15,0 3 0 0,-1 3 0 0,1-1 128 16,-6 1-128-16,2-2 0 0,-2 1 0 0,-2 1 0 0,-2-2 0 15,-3 0 0-15,-6-2 128 0,-3 2-128 0,-3 0 0 0,-3 0 0 16,-4-2 0-16,0 0 0 0,-1-1 0 0,-3 0 128 16,-1 2-128-16,0 3 0 0,0 1 0 0,-4 0 0 15,-1-1 0-15,-2 1 0 0,-5-3 0 0,3 2-144 16,0-2 144-16,0 3-160 0,1-1 160 0,0 2-192 16,1 0 192-16,-3-1-192 0,-2-1 192 0,-2-3-192 15,-2 1 192-15,1 0-192 0,1 1 48 0,1 1 0 16,0 2 0-16,-1 0 0 0,-1 0 144 0,1-1 0 15,-2-2 0-15,4 2-128 0,2-2 128 0,4 1 0 16,-1-1 0-16,2 1 0 0,2 0 0 0,0 2 0 16,-3 0 0-16,1-2 0 0,-1-3 0 0,2 1 0 15,2 1 0-15,0 0 0 0,1-4 0 0,2 3 0 16,3 1 0-16,0 1 0 0,0 2 0 0,-1 0 0 16,1-2 0-16,0-3 0 0,2 0 0 0,3-1 0 0,1 3 0 0,3-4 0 15,1 2 0-15,2 3 0 16,2-1 0-16,0-2 0 0,2-1 0 0,2 1 0 15,2-4 0-15,3 4 0 0,-1 2 0 0,3 1 0 0,1-5 0 0,-1 3 0 16,5 1 0-16,-1 0 0 0,-1-1 0 0,2 0 0 16,2 3 0-16,1 0 0 0,-1 1 0 0,2 0-128 15,1-1 128-15,-1 1 0 0,0 1 0 0,-1 0 0 16,2 3 0-16,8-4 0 0,-9 2 0 0,3 1 0 16,6-3 0-16,0 0-128 0,-7 1 128 0,7-1 0 15,0 0 0-15,0 0 0 0,0 0 0 0,0 0 0 16,0 0 0-16,0 0 0 0,0 0 0 0,-2-5 0 0,2-4 0 0,0 2 0 15,2-3 0-15,1 1 0 16,1-3 0-16,1 1 0 0,0-1 0 0,-1-3 0 0,2-4 0 16,0-1 0-16,1-6 0 0,-1 2 0 0,0-3 0 0,2 1 0 15,-2-4 0-15,3-3 0 0,0-3 0 0,0-5 0 16,0-1 0-16,0-3 0 0,-3 1 0 0,2-4 0 16,-2-1 0-16,2 2 128 0,0-2-128 0,-1 4 0 15,-2 3 0-15,0 3 0 0,0 3 0 0,-1 2-128 16,0 3 128-16,-1 6-128 0,-3-3 128 0,0 4 0 15,3 5-144-15,-1 1 144 0,-2 0 0 0,0 6 0 0,-2 1-144 16,2 0 144-16,-1 3 0 0,1 8-128 16,-2-11 128-16,0 5 0 0,1-3-240 0,1 9 64 15,0 0 16-15,-1-8 0 0,0-2-48 0,1 10-16 16,0 0 0-16,0 0 0 0,0 0 96 0,5-5 128 0,-5 5-208 0,8-4 80 16,-8 4 128-16,14-3-160 0,2 2 160 0,-1 1-160 15,3 1 160-15,5 3-208 16,2-1 80-16,3-1 128 0,1-2-256 0,4 2 64 15,4-2 0-15,3 2 16 0,4-1 0 0,7-1 0 0,4-1 0 16,2 0 0-16,1-2 176 0,2 2-208 0,1-1 80 16,5 0 128-16,5 1-272 0,2-3 64 0,0-1 16 0,0 0 0 15,-1-4-128-15,1 3-32 0,-2-3 0 0,4 0 0 16,3-3 80-16,-3 1 16 0,-4-2 0 0,-1-2 0 16,0 0 128-16,-2 0 128 0,2 3-192 0,0-2 192 15,-1-1-128-15,-3 1 128 0,-4 1 0 0,-1-1 0 0,0 0 0 16,-2 5-128-16,-2 0 128 0,-1 4 0 0,-2 2 0 15,0-5 0-15,-1 2-128 0,-5-2 128 0,-3 0 0 0,-2 5 0 16,2-3 0-16,-5 4 0 0,-2-1 0 0,1 2 0 16,-3 2 0-16,4-1 0 0,-2-1 0 0,-1-1 0 15,-3 0 0-15,0-2 0 0,1-1 0 0,-3 2 0 16,-4-1 0-16,-3 0 0 0,-3 1 0 0,-1 0 0 16,-1 0 0-16,0 0 0 0,-5 1 0 0,-1-1 0 15,0 3 0-15,-3-1 0 0,-1-1 128 0,-10 2-128 16,9-4 0-16,-9 4 0 0,0 0 208 0,0 0-48 15,0 0-16-15,0 0 0 0,4 10-144 0,-4-10 0 16,-4 11 144-16,-1 0-144 0,-1 3 0 0,-2-2 0 16,1-2 0-16,-2 3 128 0,-1 0-128 0,-1 0-128 0,0 3 128 15,1 1-12944-15</inkml:trace>
  <inkml:trace contextRef="#ctx0" brushRef="#br2" timeOffset="-168177.68">14364 14495 14847 0,'0'0'656'0,"0"0"144"0,0 0-640 0,0 0-160 16,0 0 0-16,-7 0 0 0,1-2 1072 0,0 1 176 15,6 1 32-15,-8-1 16 0,-1 0-192 0,-1-1-32 16,0 2-16-16,-2 2 0 0,1 0-272 0,-2 1-48 15,-1-2-16-15,-2 4 0 0,-2 0-128 0,-1 1-16 16,-3 2-16-16,1 0 0 0,-4 3-224 0,1 1-32 16,3 3-16-16,-1 0 0 0,2-1-128 0,2 1-32 15,3 1 0-15,1-2 0 0,2 1-128 0,5 0 192 16,0-1-192-16,5 0 192 0,2-4-192 0,4 3 0 16,1-4 0-16,2 0 0 0,3-2 192 0,4 1-32 15,4-4-16-15,3 1 0 0,0 1 64 0,0-1 16 16,0-1 0-16,2 1 0 0,0 3-80 0,-3-2-16 15,-2 3 0-15,-3-1 0 0,-2 3 48 0,-2-2 0 16,-2 1 0-16,-2-1 0 0,-2 3 160 0,-1 0 48 16,-3 1 0-16,-2 0 0 0,-3 1 0 0,-1 0 0 15,-3-3 0-15,0 1 0 0,-6 0-144 0,0-2-32 0,-2 3 0 0,-3-1 0 16,-1-4-208-16,-3 3 176 0,0-5-176 0,1-1 160 16,2-2-160-16,2 0-192 0,1-3 32 0,-2-3 16 31,7-5-1808-31,5 0-352 0,6-3-80 0</inkml:trace>
  <inkml:trace contextRef="#ctx0" brushRef="#br2" timeOffset="-167629.42">14604 14540 5519 0,'0'0'496'0,"0"0"-496"16,0 0 0-16,0 0 0 0,0 0 3712 0,-4 8 656 15,0 3 128-15,3 1 32 0,-3-1-2432 0,2 3-496 16,-2 3-80-16,0 1-32 0,-1-1-400 0,0 1-96 16,0 3-16-16,-2-1 0 0,1-1-240 0,0 0-48 15,-1 0-16-15,0 3 0 0,0-2-256 0,-1-2-48 16,0-5-16-16,2-1 0 0,0 1 16 0,1-5 0 16,3 1 0-16,2-9 0 0,0 0 32 0,0 0 16 15,0 0 0-15,0 0 0 0,0 0 16 0,0-14 0 16,0-3 0-16,4-2 0 0,-1 0-128 0,3-1-32 15,1-1 0-15,2 0 0 0,-1-2-272 0,1 2 160 16,1 2-160-16,1 2 128 0,1-3-128 0,0 6 0 16,1 6 0-16,-2-4 0 0,1 2 0 0,-2 5 0 15,-1 2 0-15,1 5 0 0,0 1-144 0,1 5 144 16,-3 0 0-16,1 6 0 0,0 1-176 0,0 3 176 0,-1 0-160 16,-3 3 160-16,-1-1 0 0,-1 2 0 0,-3 1 0 0,0-1 0 15,-2-2 0-15,1-1 0 0,-2-3 0 0,2-3 0 16,0-4 0-16,1-9 0 0,0 0 0 0,0 0 0 15,0 0 0-15,0 0 0 0,10-5 0 0,1-6 0 16,-1-1 176-16,0-2-176 0,1-2 160 0,0-1-160 16,1-2 128-16,-1 0-128 0,0 1 0 0,1 2 144 15,1-1-144-15,-3 3 0 0,2 4 0 0,0 1 0 16,-2 5 0-16,0 7 0 0,-1 3 0 0,3 3 0 0,-2 1 0 16,0 4-176-16,0 4 176 0,-1 1-128 0,-3 1 128 0,-1 3 0 15,0-1-144-15,-1 1 144 0,-1 2-208 0,-1-2 16 16,2 1 16-16,0-3 0 15,1-4-1024-15,1-1-208 0,1-4-32 0,0-3-9216 16,-7-9-1840-16</inkml:trace>
  <inkml:trace contextRef="#ctx0" brushRef="#br2" timeOffset="-167145.33">15654 14665 13823 0,'0'0'1216'0,"0"0"-960"16,0 0-256-16,0 0 0 0,0 0 1344 0,0 0 240 16,-8-9 32-16,2 1 16 0,1 0-304 0,-4-1-64 0,0-1-16 0,0-1 0 15,0-4-240-15,0 2-48 0,0 2-16 0,-1-1 0 16,3 7-144-16,-4 2-32 0,4 3 0 0,-3 6 0 15,0 2-128-15,1 6-16 0,-3 5-16 0,1 2 0 16,-1 3-224-16,2 3-64 0,0 4 0 0,2-2 0 16,3 3-128-16,3-2-48 0,2-1 0 0,2-5 0 15,2-2-144-15,1-4 0 0,3-4 0 0,2-3 128 16,1-4-128-16,1-6 128 0,1-1-128 0,1-3 128 0,-1-6 64 0,3 1 0 16,-1-9 0-16,0 1 0 0,1-4-64 0,-3 3 0 15,-1-2 0-15,-1 1 0 0,1 0-128 0,-3 0 128 16,-3 0-128-16,0 2 128 0,0 2-128 0,-3 5 0 15,-3 9 0-15,0 0 128 0,5-9-128 0,-5 9 0 16,0 0 0-16,0 0 128 0,5 10-128 0,1 0 0 16,-3 4 0-16,0 2 128 0,-1 0-128 0,2 2 0 15,1-1 0-15,-1 2 0 0,-1 0 0 0,1-2 0 16,-1 1 0-16,2 1 0 0,1-2 0 0,1-1 0 16,3 0 0-16,2-6 0 0,-2 1 0 0,1-4-192 15,1-1 64-15,1-2 128 16,-1-3-1872-16,3-2-256 0,-2-2-48 0,2-3-11568 0</inkml:trace>
  <inkml:trace contextRef="#ctx0" brushRef="#br2" timeOffset="-166879.02">16410 14232 13823 0,'0'0'608'0,"0"0"128"0,0 0-592 0,0 0-144 0,0 0 0 0,-6 5 0 16,-2 2 3120-16,2 5 592 0,2 0 112 0,-2 5 16 15,-1 2-2176-15,0 4-432 0,-2 2-80 0,0 6-32 16,1 2-352-16,1 4-80 0,-2 1-16 0,1 3 0 0,2 4-112 0,1 0-32 16,1 1 0-16,0 1 0 15,0-5-336-15,2-1-64 0,0 0 0 0,2-3-128 16,3-2 0-16,0-6 0 0,3-2-240 0,0-5 80 15,-1-8-512-15,6-2-96 0,-4-6-32 0,2-4 0 16,-9-3-1760-16,14-9-368 0</inkml:trace>
  <inkml:trace contextRef="#ctx0" brushRef="#br2" timeOffset="-166658.77">17060 14093 22111 0,'0'0'1968'0,"0"0"-1584"16,0 0-384-16,0 0 0 0,10 11 1632 0,-4 5 240 15,-2 3 48-15,-3 4 16 0,-2 2-464 0,-3 8-80 16,-2 3-32-16,-2 6 0 0,-1 3-512 0,-1 5-96 16,-2 1-32-16,-1 5 0 0,0 1-144 0,-1 1-16 15,-1 3-16-15,2-1 0 0,3-4-304 0,1-3-64 0,3-4-16 16,2-5 0-1,1-3-1728-15,2-5-352 0,1-6-64 0</inkml:trace>
  <inkml:trace contextRef="#ctx0" brushRef="#br2" timeOffset="-165695.03">13952 15665 15375 0,'-9'-6'672'0,"5"5"160"0,2-1-672 0,-3 0-160 0,-1-1 0 0,3 2 0 0,-1-1 768 15,0 0 128-15,4 2 32 0,0 0 0 0,0-5-80 0,0 5-16 16,0 0 0-16,0 0 0 0,0 0-304 0,0 0-64 16,0 0-16-16,13 3 0 0,-1-1-16 0,2 2-16 15,-1 2 0-15,2 5 0 0,3-3 96 0,3 5 0 16,0 4 16-16,2 2 0 0,0 1-192 0,1 7-32 15,0-2-16-15,0 6 0 0,-3 1 96 0,-2 1 32 16,-1 2 0-16,-2 3 0 0,-2-1-32 0,-3 0-16 16,-2 0 0-16,-1-2 0 0,-4 2-112 0,-2-4 0 15,-2-3-16-15,0 0 0 0,-2-2 80 0,-2-4 0 16,-4-1 16-16,1-4 0 0,0-2-48 0,0-3-16 16,0 0 0-16,0-7 0 0,0 2-112 0,0-6-32 15,-2-5 0-15,0-3 0 0,0-1 64 0,0-2 16 16,2-4 0-16,0-1 0 0,1-4-32 0,2 0-16 15,2-6 0-15,2 1 0 0,0-3-160 0,3-1 0 16,2-2 0-16,2 2 0 0,0-5 0 0,2 4 0 0,0 0 0 0,1 0 0 16,1-4 0-16,0 1 0 0,2-1 0 0,1 0 0 15,0-3 0-15,1 3 0 0,1 3 0 0,0-3 0 16,-2-1 0-16,0 3 0 0,-2 1 0 0,1 7 0 16,-1 0 0-16,-1 4 0 0,-1 0 0 0,0 2 0 15,-1 3 0-15,-2 6 0 0,1 0 0 0,-1 3 0 16,-7 3 0-16,0 0 0 0,9 8 0 0,-2-1 0 0,1 6 0 15,-2 1 0-15,1 0 128 0,-1 4-128 0,2 6 0 16,-2 0 160-16,2 4-160 0,-5-3 160 0,3 5-160 0,-1-5 192 16,0 3-192-16,1-4 192 0,0 3-192 0,1-4 0 15,-2-4 0-15,0-1 0 0,0-3 0 0,-2-1 0 16,0-4 128-16,2 1-128 16,1-3-848-16,-1 0-208 0,-5-8-32 0</inkml:trace>
  <inkml:trace contextRef="#ctx0" brushRef="#br2" timeOffset="-162292.18">19099 15171 11967 0,'0'0'1072'0,"0"0"-864"0,0 0-208 0,0 0 0 16,0 0 656-16,12 1 96 0,1 0 16 0,2 1 0 15,3-1-192-15,0 2-16 0,1-1-16 0,4-1 0 16,1-1-144-16,4 3-16 0,4-2-16 0,1-1 0 15,2-1 208-15,4 1 32 0,-4-1 16 0,2 1 0 16,0 0 64-16,1 0 16 0,1-2 0 0,3 2 0 16,0 3-160-16,3-2-32 0,1 3 0 0,1-2 0 15,1-3-192-15,0 0-32 0,-1 0-16 0,4-3 0 16,-3 1-80-16,1-3 0 0,-1 1-16 0,2 1 0 16,2 3 48-16,2-2 16 0,2-2 0 0,-1 1 0 15,-3-1-16-15,0 3 0 0,2-2 0 0,-1 0 0 16,-2 0 80-16,2 0 16 0,2 4 0 0,3 0 0 15,2-1-112-15,-2 0-16 0,-2-2 0 0,2 2 0 0,-2-1-64 0,2 2-128 16,2 0 176-16,2 3-176 0,4 1 176 16,-2-1-176-16,-1-2 160 0,0-1-160 0,-1 0 128 0,1 1-128 15,2 2 0-15,1 3 144 0,2-1-144 0,-2-1 160 16,-1-1-160-16,-3-1 160 0,-2 5-160 0,1-4 128 16,1 2-128-16,3 4 128 0,3-2-128 0,0-1 0 15,-2 0 144-15,0-3-144 0,-2-1 0 0,-1 1 0 16,3 0 0-16,3 2 128 0,3-3-128 0,-1-1 0 15,-2-2 128-15,-2-3-128 0,-2 1 160 0,4 1-32 16,0 0-128-16,3 2 192 0,3 0 64 0,-3-3 0 16,0 1 0-16,1-1 0 0,-4-2 0 0,6 2 16 15,4 2 0-15,0 0 0 0,-3 0-272 0,-1-2 128 0,-3 1-128 0,2-1 0 16,4 1 176-16,2-1-176 0,4 0 160 0,-7 1-160 16,-3-2 0-16,1 3 0 0,1-2 0 0,9 3 0 15,0-1 0-15,-2 0 0 0,-5-4 0 0,-1 1 144 16,-1 1-16-16,4 1-128 0,4 2 192 0,-2-2-64 15,-5 0-128-15,-2-2 0 0,-2 0 0 0,-2 2 0 16,0 0 128-16,3 2-128 0,0 2 128 0,-3-2-128 16,-3-2 192-16,0 1-64 0,-2-3 0 0,1 1 0 15,-2 1 80-15,1 2 16 0,3-2 0 0,-3 2 0 16,-3-2-32-16,-3 0 0 0,0-2 0 0,2 0 0 16,-1 1-64-16,3 3-128 0,1 0 176 0,-1-2-176 15,1-2 144-15,-5 1-144 0,-2-5 0 0,1 3 144 16,1 1-144-16,-1-1 128 0,1-1-128 0,1 2 128 15,-1 0-128-15,-3 0 192 0,-1-2-192 0,-5 2 192 0,0 2-64 16,1-2 0-16,-1-1 0 0,1 2 0 0,1 1 0 0,1-1 0 16,-4 2 0-16,1-2 0 0,-7-3-128 0,-4 1 0 15,-2 1 0-15,-1 1 128 0,-1 0-128 0,-2-3 0 16,-5 3 144-16,-1 0-144 0,-5 2 0 0,-1-2 0 16,-3 2 0-16,-3 0 128 15,-4-3-1008-15,-12 4-192 0,0 0-32 0,0 0-9888 16,0 0-1968-16</inkml:trace>
  <inkml:trace contextRef="#ctx0" brushRef="#br2" timeOffset="-157720.47">20674 13585 14223 0,'0'0'624'0,"0"0"144"0,0 0-624 0,0 0-144 0,0 0 0 0,0 0 0 16,0 0 1120-16,0 0 192 0,0 0 32 0,0 0 16 15,0 0-320-15,0 0-64 0,0 0-16 0,0 0 0 16,8 6-96-16,-8-6-32 0,0 0 0 0,8 9 0 0,-3 2-320 0,0-2-80 15,-1 1-16-15,0 2 0 0,-4-12-256 0,2 11-160 16,4 2 192-16,-1-4-192 0,-5-9 128 0,7 11-128 16,-7-11 0-16,10 14 0 15,-2-5-416-15,3 1-192 0,0-5-32 0,-1 3-7120 16,1-3-1424-16</inkml:trace>
  <inkml:trace contextRef="#ctx0" brushRef="#br2" timeOffset="-157522.29">20927 13881 14335 0,'0'0'640'0,"0"0"128"0,0 11-624 0,0-11-144 0,0 0 0 0,0 10 0 15,0-10 896-15,1 13 128 0,1-4 48 0,2 0 0 16,-4-9-496-16,0 0-112 0,7 10-16 0,-1 0 0 16,0-2-256-16,-6-8-64 0,8 7-128 0,-1 0 192 15,0 2-192-15,0-5 0 0,-7-4 0 0,13 3 0 31,-4 2-288-31,0 0-96 0,0-3-32 0,0 0-8160 0</inkml:trace>
  <inkml:trace contextRef="#ctx0" brushRef="#br2" timeOffset="-157365.52">21082 14112 7359 0,'0'0'656'0,"0"0"-528"0,0 0-128 0,0 0 0 15,0 10 1072-15,0-10 176 0,0 0 32 0,3 10 16 0,-3-10-576 0,4 13-112 16,0-7-32-16,-4-6 0 0,0 0-288 15,0 0-64-15,8 11-16 0,-2-6 0 16,-6-5-208-16,9 5 144 0,-9-5-144 0,0 0 128 16,10 2-464-16,-10-2-112 0,0 0 0 0</inkml:trace>
  <inkml:trace contextRef="#ctx0" brushRef="#br2" timeOffset="-157155.85">21219 14254 8287 0,'0'0'736'0,"0"0"-592"16,0 0-144-16,2 9 0 0,-2-9 1376 0,4 11 240 15,-4-11 48-15,4 7 16 0,-4-7-1136 0,0 0-224 16,9 10-64-16,-1-2 0 0,-8-8-256 0,11 9 160 16,-1-3-160-16,0 2 128 0,1-4-128 0,-1-2 0 0,-10-2 0 15,12 5 0-15,1 0-160 0,-1 0 160 0,-2-1-208 16,-1 1 80-16,2 2-112 0,-1-2-16 0,-10-5 0 0,12 5 0 16,-2 2-64-16,-1-1 0 0,-9-6-16 15,10 7 0 1,-2 1-496-16,0-3-112 0,-8-5-16 0,11 5 0 15,-11-5-304-15,11 5-64 0,0-2-16 0</inkml:trace>
  <inkml:trace contextRef="#ctx0" brushRef="#br2" timeOffset="-156754.1">21544 14425 7711 0,'13'0'336'0,"-13"0"80"0,9 4-416 0,0-2 0 0,-9-2 0 0,10 4 0 15,-10-4 896-15,10 5 80 0,-1 1 32 0,0-1 0 16,-9-5-640-16,8 4-128 0,0 1-32 0,0 0 0 16,-8-5-208-16,10 4 144 0,0-2-144 0,1-1 128 31,-1 1-704-31,1 1-128 0,2-2-48 0,0 0 0 0,-2 3-160 15,3-1-48-15,-1-1 0 0,1 1 0 0,-3 1 960 0,2 1 384 0,0-3-32 0,1 2 0 16,-2-1 944-16,1 0 192 0,-2 0 48 0,3 2 0 0,-3-1-448 0,0 0-64 16,0-4-32-16,1 4 0 0,1 3-688 0,-1-2-144 15,2 2-32-15,-1-2 0 0,0-3-128 0,1 1 0 16,-2 3 0-16,1 0 0 0,-1-3 0 0,-1-2-224 16,2 1 48-16,-2 1 16 15,2 4-240-15,0-3-48 0,-13-4-16 16,12 0 0-16,-2 2 80 0,-2 2 0 0,-8-4 16 0,10 4 0 0,-10-4 112 0,10 4 0 15,-10-4 16-15,12 1 0 16,-3-1-352-16,-9 0-80 0,10 2-16 0,0 1 0 16,-10-3-32-16,12 0-16 0,-12 0 0 0,12 2 0 15,1 4 208-15,-2-1 32 0,0-4 16 0,-1 1 0 0,-10-2 480 0,11 5 0 16,1 1 0-16,-2-1 0 0,-10-5 1152 0,11 3 112 0,-1 1 16 16,1 0 16-16,-3 1-400 0,-8-5-64 0,12 3-32 0,-12-3 0 15,13 4-416-15,-2-1-96 0,-1 0-16 0,2-2 0 16,-2 0-272-16,1 3 0 0,1 0 128 0,0-3-128 31,2 1-336-31,2 0-128 0,-1-1-32 0,3 2-5488 0</inkml:trace>
  <inkml:trace contextRef="#ctx0" brushRef="#br2" timeOffset="-156171.24">22657 14707 3679 0,'12'4'160'0,"-2"-3"32"0,-10-1-192 0,13 0 0 0,0 3 0 0,0-2 0 16,-2-1 1664-16,0 0 272 0,1-1 64 0,-1 2 16 15,-1 0-1552-15,1-1-304 0,-1-2-160 0,0-1 160 16,0 2 416-16,0 1 96 0,2 1 16 0,-2 3 0 15,1-3 144-15,-2 2 16 0,3-2 16 0,-1 0 0 16,1 0-448-16,-1 2-96 0,0-2 0 0,2 2-16 16,1 1-304-16,1-2 0 0,1-1 128 0,0 1-128 0,2-2 0 0,0 2-224 15,0 1 32-15,3-2 16 16,-3-1-16-16,0 1 0 0,0 3 0 0,-1-3 0 0,-3-2 192 0,3 1 0 16,-1 0 0-16,0 0-128 0,-1 0 128 0,0 1 0 15,0 1 128-15,1-1-128 0,0 0 0 0,-1 1 144 16,-1-1-144-16,0 0 0 0,2-1 0 0,0 0 0 15,-3 0 0-15,2 0 0 0,0 0 0 0,1 0 0 16,-1-1 0-16,1 0 0 0,2 1 0 0,0-2 0 16,1 1 0-16,-1-2 0 0,-2 2 0 0,0 1 0 15,1 1 0-15,-1-1 0 0,-4 0 0 0,0 0 0 16,-1 2 0-16,1-1 0 0,-1 0 256 0,1 1-16 16,-1-1 0-16,-1 1 0 0,-10-2 96 0,13 3 32 15,-2-1 0-15,0 2 0 0,-1-4-144 0,-10 0-32 0,10 5 0 0,3-2 0 16,-2-2-192-16,0 2 176 0,2 2-176 0,1-1 160 15,3-2-160-15,-2-1 0 0,0 2 0 16,0-2 0-16,6 0 0 0,-3-1 0 0,-3 0 0 0,3 0 128 16,-1-1-128-16,4 1 0 0,-3 0 0 0,3 0 0 15,2 0 0-15,0 0 0 0,-3-1 0 0,3 1 0 16,-1-1 0-16,1-1 0 0,1 1 0 16,-3-1 0-16,-3-1 0 0,3-1 0 0,-4 2 0 0,1-1 0 15,-3 1 0-15,2 0 0 0,-1 0 0 0,2-1 0 16,0-1 0-16,0 2 128 0,0-2-128 0,2 3 0 15,-2 0 0-15,0-1 0 0,-1 0 0 0,0 2 0 0,-1 1 144 16,-2 2-144-16,2-2 160 0,1 1-160 16,2 0 288-16,1 0-32 0,-4 3-16 0,2-2 0 15,1-1 288-15,1-2 64 0,-2 3 16 0,2-1 0 0,-1 1 0 0,1 1 0 16,-1-3 0-16,-2 0 0 0,-1-1-272 16,0 2-48-16,-2-1-16 0,0-1 0 0,0-1-272 0,0 1 0 15,0 0 128-15,-1 0-8096 16,-3 0-1632-16</inkml:trace>
  <inkml:trace contextRef="#ctx0" brushRef="#br2" timeOffset="-155349.74">20522 16647 17791 0,'0'0'784'0,"0"0"176"0,0 0-768 0,0 0-192 0,0 0 0 0,0 0 0 0,0 0 896 0,0 0 128 15,0 0 48-15,-2-9 0 0,-2 0 16 0,4-5 16 16,1 1 0-16,3 0 0 0,0 1-144 0,1-4-16 15,-1-1-16-15,1 0 0 0,0-1-400 0,3-1-80 16,-5-1 0-16,6 0-16 0,1-5-304 0,3 4-128 16,0-2 0-16,3-2 128 15,2-1-1328-15,1 3-272 0,0-3-48 0,2 3-10576 0</inkml:trace>
  <inkml:trace contextRef="#ctx0" brushRef="#br2" timeOffset="-155173.75">21089 15963 20271 0,'-7'-7'1792'0,"7"7"-1424"0,-4-5-368 0,4 5 0 15,0-9 1600-15,4 3 256 0,-1 0 64 0,5-2 0 16,-2 0-1424-16,3 0-288 0,0 1-48 0,3-3-16 31,0 1-720-31,1-2-128 0,4 1-48 0,-1-2 0 16,-1 1-1488-16,2 2-288 0,-2-3-64 0</inkml:trace>
  <inkml:trace contextRef="#ctx0" brushRef="#br2" timeOffset="-155016.48">21665 15630 10127 0,'0'0'896'0,"13"-8"-704"0,-4 0-192 0,2 2 0 0,1-4 2528 0,0 4 480 16,2-3 80-16,1 2 32 0,1-3-2144 0,0 3-416 15,0-2-96-15,0 2-16 0,-1 3-448 0,1-3 0 16,0-1-208-16,2 4 64 15,0-2-816-15,1 2-176 0,1 0-16 0,2 2-7696 0</inkml:trace>
  <inkml:trace contextRef="#ctx0" brushRef="#br2" timeOffset="-154874.95">22550 15406 11567 0,'18'-1'512'0,"-6"-1"112"0,4 0-496 0,-1 1-128 15,-3-1 0-15,4 1 0 0,-2 0 0 0,0 0 176 0,-2-1-176 0,1 0-5152 16</inkml:trace>
  <inkml:trace contextRef="#ctx0" brushRef="#br2" timeOffset="-154442.1">23887 15327 5519 0,'25'-2'240'0,"-7"-1"64"0,3-1-304 0,1 2 0 16,3 1 0-16,1-2 0 0,2 2 1808 0,0 1 304 15,-1-3 64-15,0 2 16 0,-2-2-1136 0,0 0-224 16,0 1-64-16,0 0 0 0,-3 0-16 0,2 0-16 16,0 1 0-16,3-1 0 0,-1 2-272 0,5 0-48 15,-2 0-16-15,3 0 0 0,1 0-64 0,2 0-16 16,4-1 0-16,-1 0 0 0,0-3 480 0,0 1 96 0,-2 1 0 15,-3 1 16-15,0-1 32 0,-3 2 0 0,1-1 0 16,-1 1 0-16,-2 0-368 0,0 0-80 0,0 0-16 16,-1 1 0-16,-3-1-352 0,0 0-128 0,0 0 0 0,-1-1 144 15,0 0-416-15,-4 0-96 0,-1 1-16 0,-3 0 0 32,0-2-1552-32,-3 1-320 0</inkml:trace>
  <inkml:trace contextRef="#ctx0" brushRef="#br2" timeOffset="-152043.59">20324 16259 5519 0,'0'0'496'0,"0"0"-496"0,0 0 0 0,0 0 0 0,0 0 1200 0,0 0 144 0,-5 6 16 0,5-6 16 15,0 0-272-15,0 0-48 0,0 0-16 0,0 0 0 16,0 0 176-16,0 0 16 0,0 0 16 0,0 0 0 15,0 0-416-15,0 0-64 0,0 0-32 0,0 0 0 16,0-9-336-16,0-1-64 0,0 3-16 0,0-2 0 16,0 9-128-16,-3-9-48 0,1-4 0 0,-2 3 0 15,1-5-16-15,2-1-128 0,1-1 192 0,1-2-64 0,1-6-128 0,0 1 0 16,2 0 0-16,0-5 128 16,1 1-128-16,3-1 0 0,1-3 0 0,1 1-176 0,1 2 176 15,1-1-192-15,-4 0 192 0,1 4-192 0,-1-1 192 16,-2 2 0-16,-1 2 0 0,1-4-128 0,-3 0 128 0,2-2 0 15,1 2 0-15,-3-1 0 0,0 3 0 0,1 0 0 16,1 0 0-16,0 3 0 0,1-5 144 0,2 3-144 16,1-4 192-16,0 4-192 0,1-4 0 0,0 3 0 15,0 1 0-15,0-2 0 0,2 0 0 0,-3-2 0 16,0 3 0-16,1-2 0 0,-1 3 0 0,0-3 0 16,-1 3 0-16,1 4 0 0,-1 1 0 0,0 1 0 15,-1 0 0-15,1 2 0 0,-1-1 224 0,1 1-16 16,-2-1 0-16,0 2 0 0,-1-2 48 0,-2 5 0 15,2-4 0-15,2 1 0 0,-1-3-48 0,1 0 0 16,0-1 0-16,1 2 0 0,-1-1-208 0,2 0 0 0,-1 0 0 16,0 0 0-16,0 2 0 0,1-1 0 0,0 3 0 15,-1-1 0-15,0-1 0 0,-1 3 144 0,1 0-16 0,-1 2 0 16,1-1 16-16,0-2 0 0,-1 0 0 0,2 3 0 16,0-1-144-16,1 0 0 0,0 0 144 0,3 2-144 15,-3 6 0-15,2-2 0 0,-2 1 0 0,1 1 0 16,2-2 0-16,-1-1 0 0,-1 4 0 0,0 0 0 15,2-1 0-15,0 0-128 0,-2 3 128 0,-1 0 0 16,-1 0-128-16,-9 1 128 0,12-2-128 0,-12 2 128 16,10-1 0-16,-10 1-128 0,9-1 128 0,-9 1 0 15,10-1 0-15,-2 1 0 0,-8 0 0 0,11 0 0 16,-2-3 0-16,1 0 0 0,-1 2 0 0,0 1-128 16,-9 0 128-16,13 0 0 0,-1 0 0 0,0 1 0 15,-2 2 0-15,0 0 0 0,0-3 0 0,2 2-128 16,-2 1 128-16,0-1 0 0,0 5 0 0,0-4 0 0,-10-3 128 15,12 5-128-15,1 3 128 0,-3-2-128 0,0 2 144 0,-1 1-144 16,-2-3 192-16,1 6-192 0,0-1 192 16,-2-1-64-16,3 2 0 0,-1-3-128 0,-2 2 160 0,0 1-160 15,1-1 128-15,0 2-128 0,-7-13 128 0,9 15-128 16,0 3 0-16,-3 0 128 0,1-2-128 0,-3-2 0 16,2 0 144-16,-1 1-144 0,0 1 0 0,-1-1 144 15,0-4-144-15,0 3 0 0,-1 1 144 0,2 1-144 16,2-1 0-16,-3-1 144 0,-1-3-144 0,1 2 160 15,1 1-160-15,0-3 160 0,0 1-160 0,2 1 192 0,-1-4-192 16,1 2 192-16,-1-2-64 0,2 1-128 16,-3-1 192-16,0 1-64 0,1-2-128 0,0 3 160 15,1 1-160-15,-2-3 160 0,2 1-160 0,0-1 0 0,-1 3 144 16,1 1-144-16,-1-2 0 0,-1 1 0 16,0-6 0-16,0 3 128 0,0-1-128 0,3-1 144 0,-8-7-144 0,0 0 160 15,9 5-16-15,0 1 0 0,-2 0 0 0,2-5 0 16,-9-1 112-16,9-4 32 0,0 3 0 0,-9 1 0 15,10-2-144-15,-1-1-16 0,0 0-128 0,-9 3 192 16,13-1-192-16,-3 0 0 0,-10 1 128 0,11-3-128 16,1-2 0-16,-1 3 0 0,-1-1 0 0,0 1 0 15,2-3 128-15,-1-3-128 0,1 2 0 0,-1-3 0 16,1 1 0-16,-2-2 128 0,3 1-128 0,1-2 0 16,0 3 0-16,1-3 0 0,-1 0 0 0,1 0 0 15,0 1 0-15,1 2 0 0,-1-3 0 0,-1 2 0 0,-2-3 0 16,1 5 0-16,-1-3 0 0,-1 2 0 0,1-5 0 0,-1 4 0 15,-2-2 0-15,1 1 0 0,-1 2 0 16,1-1 0-16,-1 2 0 0,0 1 0 0,-3-1 0 0,2 2 0 16,-1 1 0-16,1-2 0 0,1 2 0 0,0 0 0 15,-1 1 0-15,2 0 0 0,0-2 0 0,0 3 0 16,0 0 0-16,2 0 0 0,-1 2-144 0,1 0 144 16,-1 0 0-16,0 0-144 0,1-1 912 0,1 1 192 15,-5 3 48-15,3-3 0 16,-1-2-1648-16,1 2-320 0,-1 2-64 0,1 0 0 0,-11-2 816 0,11 7 208 15,-11-7 0-15,11 5 0 0,0 2 0 0,-2 1 0 16,-9-8 0-16,10 9-144 0,0 0 144 0,-3 0 0 0,0 2 0 16,-1 3 0-16,1-3 0 0,-1 2-128 0,0 1 128 15,-1-2 0-15,2-1 0 0,-2 2 0 16,1-4 0-16,1 2 0 0,-1 1 0 0,1-2 0 0,2-1 0 0,-2-2 0 16,0 3 0-16,2-2 0 0,1 1 0 0,-1-3 0 15,-1 2 0-15,1 1 0 16,0-2 0-16,0 2 0 0,-3-2 0 0,3 0 128 0,-1-2-128 0,0-1 0 15,0 3 0-15,1-4 0 0,-9-3 0 0,11-1 128 16,-2 1-128-16,3 0 0 0,-3-2 128 0,1-1-128 16,-1 2 128-16,1-2-128 0,-1 2 160 0,2 0-160 15,-1-2 128-15,-1-1-128 0,-9 4 0 0,12-5 0 16,-1 3 0-16,2-2 128 0,0-1-128 0,-2-2 0 16,-3 2 0-16,1 2 0 0,2-4 128 0,-1 1-128 15,2-2 0-15,2-2 144 0,-2 5-144 0,2-5 128 16,-1 1-128-16,1-3 128 0,-3 5-128 0,3-5 128 15,2 5-128-15,-1-5 0 0,-1 2 0 0,1 1 0 0,2-2 0 16,-1 4 128-16,1 0-128 0,-2 0 0 0,0 2 0 0,-1 2 0 16,-4-3 0-16,1 5 0 0,0 0 0 15,-11 1 0-15,10 1 0 0,2 4 0 0,-6 0 0 16,2-1-144-16,-8-4 144 0,0 0 0 0,7 12 0 0,0-2 0 16,0-1 0-16,-7-9 0 0,5 7 0 0,0 2 0 15,0-2 0-15,2 0 0 0,-7-7 0 0,6 9 0 16,0-1 144-16,1 2-144 0,-2 1 0 0,0-3 0 15,-5-8 128-15,8 8-128 0,-2 1 0 0,2-3 0 16,1 1 144-16,-9-7-144 0,10 4 0 0,1 0 144 16,2-1-144-16,1-1 0 0,-3-3 160 0,5-3-160 0,-3-1 128 15,3 1-128-15,0 0 128 0,1-1-128 0,1-2 128 16,-1-1-128-16,1 3 0 0,-1 1 0 0,-3-3 0 0,3 0 0 16,4 3 0-16,-3 1 0 0,1-1 128 0,-3 1-128 15,-1 1 0-15,1-1 0 0,-2 3 0 16,0 0 0-16,0 1 0 0,2 2 0 0,-2-2-128 0,1 3 128 15,1 2 0-15,-1-1 0 0,0 4 0 0,0-1 0 16,1 3 0-16,1 0 0 0,6 3 0 0,0 2 0 16,1-3 256-16,4-2 0 0,3 1 16 0,3 2 0 15,2-2 224-15,1 2 32 0,2-1 16 0,0 1 0 16,0-3-80-16,-6 2-16 0,-4-3 0 0,-4-2 0 16,-2-2-272-16,-1 2-176 0,-4-4 192 0,-2 2-192 15,-3-1-1104 1,-3-2-336-16,-10-3-64 0</inkml:trace>
  <inkml:trace contextRef="#ctx0" brushRef="#br2" timeOffset="-139210.03">21265 4969 1839 0,'0'0'160'0,"0"0"-160"0,0 0 0 0,0 0 0 16,0 0 640-16,0 0 80 0,0 0 32 0,0 0 0 15,0 0 144-15,0 0 48 0,0 0 0 0,0 0 0 16,0 0-240-16,0 0-32 0,0 0-16 0,0 0 0 16,0 0 0-16,0 0 0 0,0 0 0 0,0 0 0 15,0 0-64-15,3 8-16 0,-3-8 0 0,0 0 0 16,0 0 32-16,0 0 0 0,0 0 0 0,0 0 0 16,0 0-240-16,0 0-48 0,4 6-16 0,-4-6 0 15,0 0-112-15,0 8-32 0,0-8 0 0,0 0 0 0,0 0 48 16,0 0 16-16,-5 4 0 0,5-4 0 0,-7 1 160 0,0-1 48 15,7 0 0-15,-7 0 0 0,-1-1 0 0,-1-1 0 16,-1 2 0-16,0-1 0 0,0-1-208 0,-1-2-32 16,0 3-16-16,-2-1 0 0,-2 1-176 0,-3-2 160 15,-2 1-160-15,-3 2 160 0,-2-1-160 16,-3 1 160-16,-2 0-160 0,0 0 160 0,-3 0-32 0,0 1 0 16,-2-1 0-16,1 1 0 0,0 0-128 0,-1 2 0 15,2 0 144-15,-2-1-144 0,-2 2 0 0,-2-2 128 16,-3 1-128-16,-3-2 0 0,-1 2 0 0,1 1 0 15,-1 1 0-15,1-2 0 0,1 0 0 0,-1 0 0 16,1-2 0-16,-1 0 128 0,-2-1-128 0,0 0 0 16,-4 0 0-16,2 1 0 0,-2-1 0 0,3 2 0 15,2 1 0-15,1 0 0 0,1-2 0 0,1 1 0 16,2-2 0-16,0 0 0 0,1 0 0 0,-1 0 0 0,0 0 0 0,1 0 0 16,0 0 0-16,1 1 0 15,1 0 0-15,2 0 128 0,1-1-128 0,0 2 0 16,1 0 0-16,1-1 0 0,-5-1 0 0,2 0 0 15,1-1 0-15,-2 1 0 0,-4 0 0 0,-1 1 0 16,-1 2 0-16,0-2 0 0,2 1 0 0,2-1 0 16,0 0 0-16,-14-1 0 0,3-1 0 0,10 0 0 0,4-1 0 0,3 1 0 15,1-2 0-15,1 3 0 0,-2 0 0 0,1-1 0 16,3-1 0-16,1 0 128 0,1 1-128 0,-2-1 0 16,2 0 0-16,4 0 144 0,0-5-144 0,3 5 0 15,0 1 128-15,0-1-128 0,3 0 0 0,-1-2 0 16,0-2 128-16,0-1-128 0,0 2 0 0,2-2 0 15,2-1 0-15,1 3 0 0,1 0 128 0,0 0-128 16,2 1 128-16,1 0-128 0,1 0 144 0,8 4-144 0,-8-4 128 16,8 4-128-16,-8-3 0 0,2 1 144 15,6 2-144-15,0 0 0 0,-11 0 144 0,11 0-144 0,0 0 0 0,-7 0 128 16,-3 3-128-16,10-3 0 0,-8 5 0 0,0 3 0 16,1-2 0-16,0 5 0 0,2 1 0 0,-2 4 0 15,-1 7 0-15,2 1-128 0,-1 6 128 0,0 0 0 16,-3 3 0-16,2 7 0 0,-1 5 0 0,1 5 0 15,2 2 0-15,-2-2 0 0,1-1 0 0,-1 5 0 16,2 5 0-16,-1 0 0 0,0-5 0 0,-1 1 0 16,1 0 0-16,-4-3 0 0,4-1 0 0,-3-4 0 15,-1-2 160-15,4-14-160 0,0 2 0 0,1 1 0 16,0 1 0-16,-1-2 0 0,1-3 0 0,0-2 0 16,1 0 0-16,-1-1 0 0,1-1 0 0,2-4 0 15,0-2 0-15,2 0 144 0,-1-5-144 0,1-1 0 16,0 0 0-16,2-3 0 0,0 1 0 0,1 0 0 15,-1-2 0-15,2 2 0 0,-1-4 176 0,-1 2-48 16,2-4-128-16,-1 2 192 0,-2-8-192 0,7 5 0 16,-1 0 0-16,1 1 0 0,0-1 0 0,3-1 0 0,2 1 0 0,3 0 0 15,0-2 0-15,2-2 0 0,2 2 0 0,2-1 0 16,4 1 0-16,0 2 0 0,2-3 128 0,-2 1-128 16,3-3 0-16,3 2 0 0,2 1 0 0,1 0 0 15,2 0 0-15,2 1 144 0,1-1-144 0,4 1 128 16,4-2-128-16,3 1 0 0,1 0 0 0,0 0-176 15,1-1 176-15,24 0 0 0,-9 0 0 0,-1-2 0 16,-1-1 0-16,1-2 128 0,2 2-128 0,-3-3 176 16,-4-1-176-16,1 2 0 0,1-1-160 0,6-1 160 0,-2 0 0 0,5-1 0 15,1 1 128-15,-1-4-128 0,-4 1 0 16,1-3-144-16,0 6-16 0,0-4 0 0,4 3 160 16,-1 1 0-16,0-4 0 0,-3 3 0 0,-2-3 0 0,-4 2 0 15,1 5-192-15,0 2 64 0,3 5 128 0,-4 1 0 16,-1-2 0-16,-2-1 0 0,-3-2 0 0,-3 4 0 15,-2 5 0-15,1-3 0 0,-1 0 0 0,0-2 128 16,1-2-128-16,-4 2 176 0,-1 1-176 0,-3-2 0 16,-4-3 0-16,-1 2-176 0,-2 1 176 0,-1 0 0 15,-2-3 0-15,-2 1 0 0,-2 1 0 0,2 1 0 16,-1 1 128-16,0 0-128 0,-1-3 176 0,-1 1-48 16,-3 0 0-16,-1-1 0 0,0 1-128 0,-3 0 0 15,-4 0-160-15,-3-1 160 0,-2-2 0 0,-1 2 0 0,-3-1 0 0,-2-1 0 16,-8 0 0-16,11 0 0 0,-11 0 0 0,0 0 0 15,0 0 128-15,0 0-128 0,0 0 0 0,0 0 0 16,0 0 176-16,0 0-32 0,7-4 0 0,-7 4 0 16,0 0 48-16,5-11 0 0,-1 2 0 0,-3-5 0 15,-2 0-192-15,-1-1 192 0,0-4-192 0,-3-2 192 16,1 1-64-16,-1 0 0 0,1-6 0 0,-2 1 0 16,-2-7-128-16,-1-2 192 0,0-3-192 0,0-4 192 15,3-6-192-15,-2 0 0 0,1-3 144 0,0-3-144 16,3 0 0-16,1-2 0 0,-1-2 0 0,3-3 0 0,1 0 0 15,1 2 0-15,0-4 0 0,2 8 0 0,2 8 0 0,0 2 0 16,-1 2 0-16,-1-1 128 0,3 5-128 0,-3 1 0 16,1-1 0-16,0 3-128 0,0 2 128 0,1 2 0 15,-1-8 0-15,-1 4 0 0,0-1 0 0,2 4-128 16,-2 2 128-16,-2 2 0 0,0 1 0 0,-1 3 0 16,0 0 0-16,-1 5-128 0,-2 6 128 0,1 3 0 15,-2-1-144-15,3 4 144 0,1 7 0 0,-7-7-144 16,7 7 144-16,-10-3 0 0,0 2-144 0,0 2 144 15,1 4 0-15,-1-1-144 0,-2 0 144 0,2 0-160 16,0-2 160-16,0 3-160 0,0-1 160 0,0-3 0 16,-1 2 0-16,0-1 0 0,-6 1 0 0,7 1 0 15,-2-2 0-15,-1 0 0 0,-1-2 0 0,-8 0 0 16,1 0 0-16,5 0 0 0,-1-2 0 0,-10 1 0 16,0 1 0-16,-2 0 128 0,-2 0-128 0,10 0 0 15,-3 0 0-15,-6 3 128 0,-4-1-128 0,-3 1 0 16,-2 0 0-16,-2-1 0 0,-2-5 0 0,0 2 0 15,0 0 0-15,-2 1 0 0,-2 1 0 0,-20 1 0 0,6 4 0 0,0-3 0 16,-2 0 0-16,2-3 0 16,0-3 0-16,3 2 0 0,1 1 0 0,1 3 0 0,0-1 0 15,-1 2 0-15,-2-1 0 0,-1-5 0 0,-1 1 0 0,3 0 0 16,1-2 0-16,-1 2 0 0,0 0 0 0,3 1 0 16,1 1 0-16,-4-1 0 0,-3 0 0 0,0 0 0 15,2-3 0-15,2 2 0 0,1 0 0 0,2 1 0 16,2 0 0-16,0 1 0 0,1 2 0 0,-1-2 0 15,0 1 0-15,0-2 0 0,1-1 0 0,3 0 0 16,3-2 0-16,3 1 128 0,1-2-128 0,6 0 0 0,-3 3 0 0,7 1 0 16,1 1 0-16,-1-1 0 0,-1-2 0 0,-1-1 0 15,2 1 0-15,0-2 0 0,2-1 0 0,-3 1 0 16,3 1 0-16,2 1 0 0,3-1 0 0,0-1 0 16,1 2 0-16,3-1 0 0,-2 2 0 0,2 0 0 15,-1 1 0-15,4 0 0 0,0-1 0 0,3 1 0 16,1 0 0-16,1 1 0 0,-1 0 0 0,3-1 0 15,0 0 0-15,1 0 0 0,-1 0 0 0,2 0 0 16,0-1 0-16,8 1 0 0,-9 0 0 0,9 0 0 16,-8 0 0-16,8 0 0 0,-9 1 0 0,9-1 0 15,-9 3 0-15,9-3 0 0,-9-2 0 0,1 1 0 16,8 1 0-16,-9-1 0 0,9 1 0 0,-7 0 0 16,7 0 0-16,-8 0 0 0,8 0 0 0,0 0-160 15,0 0 160-15,0 0 0 0,0 0-128 0,0 0 128 16,-6 5 0-16,6-5 0 0,0 0 0 0,0 0-128 15,-4 11 128-15,4-11 0 0,-1 9 0 0,1-9 0 16,0 0 0-16,-2 18 0 0,2 0 0 0,0 0 0 16,-1-1-128-16,0 1 128 0,-2-1 0 0,1 8 0 15,-2 2 0-15,1 6 0 0,1 4 0 0,-1 1 0 0,1 4 0 16,0-1 0-16,2 2 0 0,2 1 0 0,-1-1 0 0,0 2 0 16,1-3 0-16,-4 2 0 0,0 0 0 0,-1 0 0 15,1 1 0-15,-1-4 0 0,-1 1 0 0,0-1 0 16,-1 1 0-16,0 1 0 0,-4-2 0 0,0-2 0 15,1 1 0-15,-1 2 0 0,-4-3 0 0,3 2 0 16,0 2 0-16,2-5 0 0,2-4 0 0,1-2 0 16,1 0 0-16,1-2 0 0,1-3 0 0,0 0 0 15,2-6 0-15,2-1 0 0,-1-3 0 0,1-1 0 16,0-2 0-16,-2-4 0 0,0-10 0 0,5 15 0 0,0-1 128 0,1 0-128 16,-1-5 0-16,0 1 0 0,-5-10 0 0,9 8 128 15,-1-1-128-15,1-3 0 0,-9-4 0 0,14 6 0 16,-1 0 128-16,1-3-128 0,2 0 0 0,2-2 128 15,0 0-128-15,2-1 0 0,0-1 0 0,1 1 128 16,0-1-128-16,2 0 0 0,0-1 0 0,4 1 0 16,2 0 0-16,3 0 0 0,2-2 0 0,2 2 0 15,-1-1 0-15,7 2 0 0,3 0 0 0,2 2 0 16,2 2 0-16,-2-4 0 0,0-3 0 0,2 2 0 0,-1-2 0 0,5 2 0 16,-1 2 0-16,6-1 0 0,1 0 0 0,1-1 0 15,2-2 0-15,-2 1 0 0,0-3 0 0,0 0 0 16,-1 2 0-16,4-1 0 0,2 0 0 0,1-3 0 15,1-1 0-15,-3-1-128 0,-3 2 128 0,0-2-160 16,0 2 160-16,1 5 0 0,0 2-144 0,2 0 144 16,-2-6 0-16,0-1 0 0,-4 3 0 0,-1 3 0 15,1-1-144-15,1 0 144 0,-1 4 0 0,3 0 0 16,-1 3 0-16,1 2 0 0,-3-2 0 0,0-4 0 16,-4-1 0-16,0 2 0 0,-2 4 0 0,-1 1 0 15,-1 0 0-15,3 1 0 0,-1-2 0 0,-3-4 0 16,0 1 0-16,-5-2 0 0,-5-1 0 0,2 0 0 15,-2 2 0-15,0 2 0 0,-4-1 0 0,-2-1 0 16,-1-2 0-16,0 0 0 0,2 0 0 0,0 2 0 0,-2 0 0 0,-1 1 0 16,1-1 0-16,-5 1 0 0,0-3 0 0,-3-3 0 15,-2 2 0-15,-2 1 0 0,-2 0 0 0,0 0 0 16,-3-1 128-16,0-2-128 0,-1-1 0 0,0-5 128 16,-2 1-128-16,-2-5 0 0,-1 1 208 0,-3-2-48 15,-1-1-16-15,-1-5 0 0,-3-4 288 0,-1-3 48 16,-2-4 16-16,-3-2 0 0,1-2-112 0,-5-8-32 15,1-10 0-15,0-1 0 0,-1-2-160 0,0-4-16 16,-1-2-16-16,-1 1 0 0,1-3-160 0,0 7 0 16,0 2 0-16,1 6 0 0,0 9 0 0,-1 6 0 15,0 7 0-15,0 10 0 16,1 5-1408-16,2 5-272 0</inkml:trace>
  <inkml:trace contextRef="#ctx0" brushRef="#br2" timeOffset="-128468.96">12743 2379 2751 0,'0'0'256'0,"0"0"-256"0,0 0 0 0,0 0 0 16,0 0 2496-16,0 0 448 0,10 1 80 0,-10-1 32 16,0 0-1632-16,12 4-320 0,-12-4-64 0,0 0-16 15,0 0-448-15,7 2-80 0,-7-2-32 0,10 6 0 16,-10-6-16-16,11 1-16 0,-4-1 0 0,3 0 0 16,2 0-64-16,1-1-16 0,1-3 0 0,1 1 0 15,3 2 112-15,1-2 32 0,1 1 0 0,3-3 0 16,2 1-80-16,2 1-16 0,0 0 0 0,1-4 0 15,0 1-32-15,0 2-16 0,-2-4 0 0,1 1 0 0,0 0-32 0,-1 0 0 16,1 2 0-16,1 0 0 0,0-2-16 0,1 5-16 16,0-2 0-16,2 1 0 0,2 2-48 0,-3-3-16 15,4 3 0-15,15-1 0 0,-3-2-224 0,-3 1 0 16,-1-2 0-16,-4-1 0 0,-1 2 0 0,0 1 0 16,1 0 0-16,1-1 0 0,0 4 0 0,0 0 0 15,2 4 0-15,2-3 0 0,-2 0 0 0,1-1 0 16,1 0 0-16,0-2 0 0,-2-5 0 0,-3 5 0 15,1 0 0-15,3 1 0 0,1 1 128 0,2-1-128 16,-1 2 0-16,2 2 144 0,1 0-144 0,0-1 160 16,1-4-160-16,-1 1 160 0,-3 0-32 0,0 0-128 15,2-1 192-15,1 1-64 0,-1 0 64 0,5 1 0 0,-2 2 0 0,3 0 0 16,-1-5 0-16,-1 1 0 0,-2-4 0 0,0 0 0 16,1 2-64-16,-1 2-128 0,-1-3 192 0,1 0-64 15,3 2-128-15,-1 3 192 0,-1 1-192 0,1-2 192 16,-1-4-192-16,-2 1 192 0,-1 3-192 0,0-3 192 15,0 0-192-15,1-1 0 0,-2 1 0 0,2 1 0 16,3 1 128-16,0 0-128 0,-1-5 0 0,0 4 128 16,-4-3-128-16,1 4 0 0,1-3 144 0,-4 1-144 15,3-2 144-15,-4 3-144 0,0 2 192 0,1 0-192 16,0-1 0-16,2 1 0 0,-1 0 0 0,1 1 0 16,-2 0 0-16,0-1 0 0,-1-1 128 0,1 1-128 0,1 0 0 0,-5-1 0 15,0 0 0-15,2 1 0 0,2-1 0 16,-2 1 0-16,-3 0 0 0,0 0 0 0,2-2 128 0,-5-1-128 15,-3-1 0-15,0 1 0 0,-2 2 0 0,0 0 0 16,-2 0 128-16,-3-1-128 0,0 1 0 0,-3-2 0 16,-3 3 0-16,-1-1 0 0,-2 1 128 0,0 1-128 15,-4 0 0-15,2 0 0 0,-3 0 208 0,0 0-64 16,-11 0-16-16,10 0 0 0,-10 0-128 0,0 0 0 16,0 0-160-16,0 0 160 0,0 0 0 0,0 0 0 15,0 0 0-15,0 0 0 0,0 0 0 0,0 0 128 16,0 0-128-16,-10 5 0 0,1 0 192 0,-2-2-64 15,-5-2 0-15,1 0-128 0,-1 1 128 0,-5-2-128 16,-3 0 0-16,-3 2 0 0,-2 1 144 0,0 1-144 0,-3-2 0 0,-2 2 144 16,-4-1-144-16,-2 0 0 0,-2 4 0 0,-1-3 0 15,-4-4 0-15,-1 1 128 0,0 1-128 0,-2 3 0 16,-2 0 0-16,0-1 0 0,-4-2 128 0,-3 1-128 16,-3 1 0-16,0 1 0 0,-3-2 0 0,0-1 0 15,0 0 0-15,2 3 0 0,-2 4 0 0,-5-3 0 16,-1-1 0-16,-2 0 0 0,1-1 128 0,-2 0-128 15,3 5 0-15,-3-4 0 0,-2-4 0 0,-2 2 0 16,1-1 0-16,-1 1 0 0,1 2 0 0,-1 0 0 16,-1 4 0-16,-2 0 0 0,-4-6 0 0,1 1 0 15,1 0 0-15,2 2 0 0,4 6 0 0,-5-5 128 16,-3 0-128-16,4-2 0 0,3 0 0 0,3 0 0 16,1 4 0-16,-1-1 0 0,-2 2 0 0,2-5 0 15,0-1 0-15,5-1 0 0,3 6 0 0,2-4 0 0,4 2 0 16,0-1 0-16,1-1 0 0,-1 2 0 0,1-5 0 0,3 1 0 15,4-2 0-15,2 2 0 0,1-1 0 0,4 2 0 16,3 0 0-16,1 0 0 0,0-3 0 0,2-1 0 16,2 1 0-16,1-1 0 0,1-1 0 0,4 1 0 15,3 0 0-15,4 0 0 0,1-1 0 0,2-1 0 16,5 1 0-16,0 0 0 0,3 2 0 0,2 2 0 16,2-6 0-16,2 2 0 0,8 1 0 0,0 0 0 15,-9-2 0-15,9 2 0 0,0 0 0 0,0 0 0 16,0 0 0-16,0 0 0 0,0 0 0 0,0 0 0 15,0 0 0-15,0 0 0 0,0 0 0 0,0 0 0 0,0 0 0 0,0 0 0 16,11-8 0-16,-1 5 0 0,4 3 0 0,-2-1 0 16,2-1 0-16,3 2 0 0,2 0 0 0,4 0 0 15,4-1-128-15,1 1 128 0,1 0 0 0,3 0 0 16,2-1 0-16,2 0 0 0,-2-2 0 0,3 2 0 16,0-2 0-16,2-1 0 0,3 2 0 0,2 1 0 15,1-1 0-15,3 2 0 0,4-1 0 0,3 0 0 16,0-2 0-16,-1 1 0 0,-2-2 0 0,2 1 0 15,2 1 0-15,1 1 0 0,3 1 0 0,3 0 0 16,3 0 0-16,0 0 0 0,-3-2 0 0,-1 1 0 16,2-3 0-16,0 4 0 0,2 4 0 0,2 0 0 15,-1-2 0-15,1-2 0 0,-2-1 0 0,-1 0 0 16,-1 0 0-16,4 3 0 0,0 1 0 0,2-1 0 16,1-1-144-16,-3-1 144 0,-3-1 0 0,-1-1 0 15,4 0 0-15,0 2 0 0,1 2 0 0,2-2 0 0,2-2 0 0,-2-1 0 16,-1-5 0-16,-3 4 0 0,1 2 0 0,2 2 0 15,1-4 0-15,-1-5 0 0,-2 4 0 0,-2 0 0 16,-2-3 0-16,-1 4 0 0,-2 2 0 0,2 0 0 16,4 1 0-16,-1-1 0 0,0-5 0 0,-2 2 0 15,-2 0 0-15,0-1 0 0,-1 3 0 0,-1 2 0 16,2 0 0-16,1-1 0 0,-1-1 0 0,-3-2 0 16,-4-2 0-16,-1 2 0 0,-2-3 0 0,-2 5 0 15,-3 1 0-15,0 2 0 0,-2-2 0 0,-3 1 0 16,-5-2 0-16,-1 0 0 0,-2 0 0 0,-2 0 0 15,-5 1 0-15,-3-1 0 0,-4 3 0 0,-3 0 0 16,-5-1 0-16,-3-1 0 0,-9 2 0 0,0 0 128 16,0 0-128-16,0 0 0 0,0 0 128 0,0 0-128 0,0 0 176 0,-14-1-176 15,-4 0 128-15,-3 1-128 0,-3 1 0 0,-2 0 0 16,-3 1 0-16,-3-1 0 0,-3-1 0 0,-1 0 0 16,-1 0 0-16,-1 0 0 0,-4 0 0 0,-1 1 0 15,-3-1 0-15,-3 4 0 0,-5 2-144 0,-2-2 144 16,-4-1 0-16,-3-3-128 0,-1 0 128 0,3 2 0 15,-3 2 0-15,-5 4 0 0,-2-1 0 0,-3 1-128 16,-1-4 128-16,0-2 0 0,0 2 0 0,0 1 0 16,1 4 0-16,-8-2 0 0,-7 0 0 0,1-3 128 15,2 0-128-15,0 3 0 0,2 1 0 0,-5 2 0 16,-6-3 0-16,4-2 128 0,2 2-128 0,1 0 0 16,3 0 0-16,-5 2 0 0,-6-5 0 0,3 1 128 15,3 1-128-15,2-2 0 0,2 1 0 0,1 0 0 0,-7-1 0 16,8 0 0-16,2 4 0 0,2-1 0 15,1-4 0-15,-2 1 0 0,-2 1 0 0,3 1 0 0,6-2 0 0,4 0 0 16,0 0 0-16,3 1 0 0,0-3 0 0,0 2 0 16,1-1 0-16,4-2 0 0,4-1 0 0,3 1 0 15,2 3 0-15,3-3 0 0,2 0 0 0,1-1 0 16,1 0 0-16,3-1 0 0,2 0 0 0,2-2 0 16,3 2 0-16,2-1 128 0,2-1-128 0,3 0 0 15,3 1 0-15,2-2 128 0,2-1-128 0,5 1 0 16,0 0 0-16,4 3 0 0,3-1 0 0,1 0 0 15,9 2 0-15,0 0 0 0,-6-6 0 0,6 6 0 16,0 0 0-16,0 0 0 0,3-6 0 0,-3 6-128 16,11-4 128-16,3-1 0 0,4-2 0 0,2 5-160 0,2-2 160 0,6 3 0 15,5 2 0-15,4 0-128 0,2 1 128 0,3-1 0 16,5-1 0-16,3 0 0 0,0 0-128 0,3 0 128 16,0-1 0-16,4-2 0 0,4 0 0 0,4-2 0 15,2 0 0-15,-1 1 0 0,-1-2 0 0,3 2 0 16,0 0 0-16,5 3 0 0,3-1 0 0,3-2 0 15,2-3 0-15,-1 2 0 0,-1 2 0 0,2 0 0 16,3-1 0-16,1 2 0 0,2-1 0 0,-3 1 0 16,-2-5 0-16,2 5-128 0,0 7 128 0,3-3 0 15,0-4 0-15,0-1 0 0,-3-1 0 0,0 6 0 16,1 3 0-16,2-3 0 0,0 0 0 0,-3-2 0 16,-3 0 0-16,-1 1 0 0,0 3 0 0,3 2 0 15,2-5 0-15,-5 1 0 0,-7-2 0 0,-1 1 0 16,-1 0 0-16,0 0 0 0,2 3-160 0,-1-1 160 15,2-5-288-15,-5 1 32 0,-4-1 0 0,-2 0 0 0,-4 1 64 16,0 0 32-16,0 0 0 0,1-1 0 0,-6-3 160 0,-2 1-160 16,-5 1 160-16,-3-1-160 0,-5-3 160 0,-1 4 0 15,-2 0 0-15,-3 2 0 0,-3 1 0 0,-3 1 0 16,-3 0 0-16,-4 2 0 0,-2-1 0 0,-4 2 0 16,-1-2 0-16,-3-2 0 0,-10 0 0 0,0 0 0 15,0 0 0-15,0 0 0 0,0 0 0 0,-2-11 0 16,-5 6 0-16,-3-2 128 0,-3-1-128 0,-3 3-256 15,-3-1 64-15,-4 0 0 0,-3 4-48 0,-3-2-16 16,-3 0 0-16,-2 3 0 0,-3 0 64 0,-6 2 16 16,-3-1 0-16,-3 0 0 0,-7-2 176 0,1 0-192 15,0 1 192-15,-1 1-192 0,-1 0 192 0,-5 1-128 16,-3 3 128-16,-3 0-128 0,-5-7 128 0,-1 6 0 0,3-1-144 0,-1 2 144 16,-2-1 0-16,-6 1-144 0,-7 1 144 0,1-3 0 15,0-2 0-15,-1 4 0 0,5 1 0 0,-7 1 0 16,-8-3 0-16,-1 0-128 0,-1-2 128 0,-2 0 0 15,0 5-192-15,-6 0 32 0,-5-3 0 0,0-1 0 16,0 1-64-16,-5 0-16 0,-3-3 0 0,2 0 0 16,8 0 240-16,2 1-176 0,0 3 176 0,8-1-160 15,4-3 288-15,11 3 48 0,3 2 16 0,4 4 0 16,3-2-192-16,1 3 192 0,3-5-192 0,5 3 192 16,5 2-192-16,5-4 0 0,5 0 0 0,8 0 0 15,5-4 0-15,4 1 0 0,7-1 0 0,3-2 0 16,3-1 0-16,6 0 0 0,5-2 0 0,10 3 0 15,0 0 0-15,0 0 0 0,9-6 0 0,4-3 0 0,1 3 0 0,3-2 0 16,4 3 0-16,5 0 0 0,4-4-128 0,3 2 128 16,6 5 0-16,6-2 0 0,4-2 0 0,6 2 0 15,5 1 0-15,2-2 128 0,1-4 32 0,5 6 0 16,4-1 0-16,7 3 0 0,6 4-16 0,4-1 0 16,3-5 0-16,0 2 0 0,3-2-144 0,6 1 128 15,9 0-128-15,-2-1 128 0,-3-4-128 0,4 1 0 16,5 2 144-16,1-1-144 0,2 0 0 0,1-3 144 15,1 3-144-15,-1 0 0 0,-1-4 128 0,0 5-128 16,0 1 0-16,1 0 0 0,1-1 0 0,-6 0 0 16,-4 1 0-16,-5 0 0 0,-3 2 128 0,-5-2-128 15,-7-2 0-15,-7 4 0 16,-7 2-1344-16,-9 4-320 0</inkml:trace>
  <inkml:trace contextRef="#ctx0" brushRef="#br2" timeOffset="-118863.2">10576 18618 11967 0,'0'0'1072'0,"0"0"-864"15,0 0-208-15,0 0 0 0,0 0 592 0,-7-5 80 16,7 5 16-16,0 0 0 0,-3-10-80 0,3 10-16 16,0 0 0-16,-4-8 0 0,0-2-272 0,4 10-64 15,-5-6-16-15,5 6 0 0,-4-9-240 0,-2 2 0 16,-3 4 0-16,0-4 0 0,-1 2 0 0,-3 3 176 16,0-2-48-16,-2-3-128 0,0 2 320 0,-2 2-64 15,-1-5 0-15,-1 0 0 0,-3 1-16 0,0-4-16 16,2 1 0-16,-1 1 0 0,1 0-32 0,-2 1 0 15,-2-3 0-15,3 3 0 0,-1-5-48 0,-1 3-16 0,-2-2 0 0,0 2 0 16,0 2-128-16,0-2 0 0,-2 1 144 0,-4-2-144 16,-3 2 0-16,-1-2 128 0,-4-1-128 0,1 2 0 15,0-5 128-15,1-1-128 0,3 0 160 0,0-2-160 16,1 5 256-16,1-1-64 0,-1-1 0 0,1-1 0 16,0-1-192-16,0 1 176 0,-1-2-176 0,-3 0 160 15,-5 0-160-15,-2 0 0 0,4 2 144 0,1 1-144 16,0 2 0-16,1-1 0 0,0-1 0 0,1 3 0 15,-3 2 0-15,3-1 0 0,0 3 0 0,-3-2 0 16,-2 4-176-16,-4-2 176 0,-3 2-208 0,-1 0 80 16,-1-1 128-16,6 2 0 0,-2 1 0 0,1 0-128 15,1-1 128-15,1 4 0 0,-1 2 0 0,-1 4 0 16,-5-1 0-16,-2 0 0 0,-1 5 0 0,0-3 0 16,4 5 0-16,1 1-128 0,-1 2 128 0,3 4 0 0,1-2 0 15,-4 3-128-15,2-1 128 0,-3 2 0 0,-5 2 0 0,4 1 0 16,0-4 0-16,5 3 0 0,2-2 0 0,2 1 0 15,1-1 0-15,6 4-128 0,-3 0 128 0,2 1 0 16,0 1 128-16,0-3-128 0,-3-1 0 0,1 4 0 16,0-1 0-16,3 5 0 0,4-3 0 0,2 1 0 15,2-2 0-15,3 2 0 0,0 2 0 0,5 0 0 16,1 0 0-16,3 2 0 0,-3-3 0 0,4 2 0 16,1 0 0-16,4 0 0 0,-1-3 0 0,2 1 0 15,1-2 0-15,2 2 0 0,1-2 0 0,3 3 0 16,1 2 0-16,0-2 0 0,1-2 0 0,3 6 0 15,1-1 128-15,2-3-128 0,0-3 0 0,4 3 128 0,1-3-128 0,2 1 0 16,0-3 0-16,2 2 128 0,3-4-128 0,2 0 0 16,0 0 192-16,3 0-16 0,4-2-16 0,4 2 0 15,2 1-160-15,5-2 0 0,3 1 0 0,-1 2-176 16,1-2 176-16,0 0 0 0,-2 1 0 0,4-1 0 16,3-2 0-16,0 2 0 0,3 3 128 0,3-5-128 15,6 1 0-15,1-4 0 0,-5-4 0 0,3 0-128 16,-2-3 128-16,2 1 0 0,3-1 0 0,4-2 0 15,4 1 0-15,0-3 0 0,0 1 128 0,-3-4-128 16,-2-1 0-16,-1-1 144 0,0 2-144 0,4-1 0 16,4 0 144-16,0-3-144 0,-2-5 0 0,-2 0 144 15,-2 1 16-15,0-3 0 0,2-1 0 0,2 2 0 16,3-3 0-16,-2-1 0 0,-4-3 0 0,-3-3 0 16,-2-1-16-16,-2 2 0 0,1 1 0 0,3 0 0 15,3-4-144-15,-2 0 160 0,-3-5-160 0,-2 0 160 0,-6 1-160 0,1-3 0 16,-2 0 0-16,-3 2 128 0,-2-4-128 15,-1 2 0-15,1-4 144 0,-1 3-144 0,0 0 192 0,-6 0-48 16,-5-4 0-16,-5-1 0 0,-4 3 272 0,-3-6 48 16,-2-2 16-16,-3 1 0 0,-5 0-96 0,-3 1-32 15,-3-3 0-15,-1-1 0 0,-4 1-32 0,-3 0 0 16,-3 1 0-16,-4-1 0 0,-3 0 80 0,-2 1 16 16,-2 1 0-16,-2-1 0 0,-3 2 96 0,-3-1 32 15,-2 0 0-15,-4 2 0 0,-6 4-128 0,2 2-32 16,-1-1 0-16,0 4 0 0,-1 1-208 0,2 1-48 15,0 3-128-15,1 1 192 0,2 4-192 0,1 3-208 0,-1 0 32 0,2 3 16 32,2-2-2048-32,0 3-416 0,2 2-64 0</inkml:trace>
  <inkml:trace contextRef="#ctx0" brushRef="#br2" timeOffset="-110953.9">12785 2337 9215 0,'-15'-9'400'0,"6"4"96"0,-1 1-496 0,1 2 0 0,0-1 0 0,9 3 0 15,-9-5 1440-15,9 5 192 0,0 0 32 0,0 0 16 16,-8-5-960-16,8 5-192 0,0 0-32 0,0 0-16 15,0 0-160-15,0 0-16 0,0 0-16 0,5-8 0 16,2 3-112-16,2-1-32 0,3 2 0 0,4 1 0 16,3 1 32-16,2-1 0 0,3 2 0 0,3 1 0 15,1-2-176-15,6 2 0 0,6 3 0 0,3-3 128 16,3-3 112-16,3 0 16 0,0 0 0 0,2 1 0 16,1 1-80-16,2 1-16 0,4 2 0 0,5 2 0 0,6 1 64 15,2-2 16-15,1-2 0 0,1 0 0 16,-2 0 0-16,3 1 0 0,2 3 0 0,7 1 0 15,4-2-48-15,1-3-16 0,-7-1 0 0,3 1 0 0,1 3-16 16,4-1 0-16,4-2 0 0,-3-2 0 0,-3 0-160 0,-1 2 160 16,8 5-160-16,0-3 160 0,2-5-160 0,-2 2 0 15,-3-1 144-15,2 4-144 0,2-1 0 0,1 0 0 16,-2-5 0-16,-4 2 128 0,-2 3-128 0,1 2 0 16,2 0 0-16,-2 0 128 0,-2-4-128 0,-3 2 0 15,-4 1 128-15,4-1-128 0,-4 2 0 0,2-3 0 16,1-3 0-16,-4-1 0 0,-4 1 0 0,-3 2 128 15,1 1-128-15,-2 2 0 0,0-1 0 0,-2-2 0 16,-2-1 0-16,-6-2 128 0,-4 1-128 0,-2 2 128 16,-3 2-128-16,-2 3 128 0,-1-1-128 0,-1 1 128 0,0-1-128 15,-3 0 128-15,1-2-128 0,-5 4 0 0,-7-6 0 0,-5 2 128 16,-3-1-128-16,-5 2 0 0,-2-2 128 0,-5 2-128 16,0-1 0-16,-14-2 144 0,9 7-144 0,-9-7 0 15,0 0 272-15,0 0-48 0,0 0-16 0,-12 2 0 16,-5 3-48-16,-2 2-16 0,-5-5 0 0,-8 1 0 15,-6-2-144-15,-7 2 0 0,-3-2 144 0,-5 1-144 16,-1 1 192-16,-3 1-48 0,-1-3 0 0,-5-1 0 16,-3 0-144-16,-5-1-144 0,-8-1 144 0,2 2-208 15,-1 2 208-15,-1-2 128 0,2 0 0 0,-10-2-128 16,-7 0 144-16,3 1-144 0,-1 1 0 0,0 1 144 16,-4-1-144-16,-4 0 192 0,-7 0-192 0,3 4 192 15,2-2-192-15,-5 1 192 0,-5-3-192 0,2 2 192 16,1 2-192-16,0-1 0 0,1-2 144 0,-1 3-144 15,-1-3 0-15,1-1 128 0,5-1-128 0,-4 1 0 0,-5 0 0 0,4 0 0 16,3 0 0-16,2 1 128 0,0-1-128 0,1 0 0 16,-1 3 0-16,6-3 128 0,5-2-128 0,0 1 0 15,-2-2 0-15,3 1 0 0,3 1 0 0,9-1 0 16,5 2 0-16,1 0 0 0,2-1 0 0,2 0 0 16,0 0 0-16,7 1 0 0,5-2-176 0,6 1 176 15,4 0-208-15,6 1 80 0,5 0-16 0,5 0 0 16,6 0 0-16,3 0 0 0,4 0 0 0,5 2 0 15,4 1 0-15,10-3 0 0,0 0 16 0,0 0 0 16,0 0 0-16,7 5 0 0,5 0-48 0,4-1 0 16,5 1 0-16,5-1 0 0,6-2 176 0,6 1 0 15,0-1-144-15,8 1 144 0,6-3 0 0,5 0 160 0,6 0-16 16,0 0 0-16,0-1-144 0,3 1 0 0,5 0 144 0,5 0-144 16,7-2 144-16,3 2-144 0,1-1 192 0,0 0-192 15,2-4 0-15,10 2 0 0,6 1 0 0,1-1 0 16,-4 1 0-16,4 0 0 0,3-2 0 0,2 1 0 15,-2 0 0-15,1-1 0 0,2 2 0 0,3-2 0 16,3 1 0-16,-2-2 0 0,-5 0 0 0,4 3 0 16,6-1 0-16,-6-2 0 0,-5 0 0 0,0 2 0 15,7 2 160-15,-5 0-32 0,-4-3 0 0,-5 0 0 16,-5 2-128-16,0 0 0 0,3 4 0 0,-7-5 0 16,-7-1 0-16,-7 1-176 0,-4 0 176 0,-1 0-128 15,0 2 128-15,-4-1 0 0,-6-1 128 0,-8 1-128 16,-8-1 0-16,-6 1 0 0,-4-2 0 0,-4 1 0 15,-7-2 0-15,-4 3 0 0,-5 0 0 0,-6 1 176 16,-5-2 16-16,-8 3 16 0,0 0 0 0,0 0 0 0,-5-8 64 0,-6 4 16 16,-7-1 0-16,-6 0 0 0,-6 2-160 0,-6 2-128 15,-3 1 192-15,-10 1-192 0,-9 0 0 0,-5-2 0 16,-6-2 0-16,-3 2 0 0,-3 1 0 0,-3 3 0 16,-6 3 0-16,-5-1 0 0,-4-6 0 0,0 1 0 15,3 1 0-15,-7 4 0 0,-7 5 0 0,-1-3 0 16,0-3 0-16,0 1 0 0,-2 2 0 0,-1-2 0 15,-3-1 0-15,5 4 0 0,1-2 0 0,-4 2 0 16,-5-2 0-16,1-2 0 0,6 0 0 0,3 2 0 16,-1-1 0-16,0-1 0 0,-1-1 0 0,5 0 0 15,3 1 0-15,-3-1 0 0,-2 2 0 0,4 0 0 16,8 0 0-16,4-2 0 0,3 0 0 0,2 0 0 0,0-1 0 16,5 2 0-16,-1-2 0 0,8 0 0 0,4-1 0 15,7 1 0-15,4-2 128 0,3 0-128 0,0-2 0 0,3 2 0 16,4-2 128-16,4 1-128 0,4-1 0 0,7-3 0 15,4 3 0-15,4-1 0 0,5 3 0 0,7-1 0 16,-1 0 0-16,11 1 0 0,0 0 0 0,0 0 0 16,0 0-256-16,14-3 64 0,5-2 0 0,8 2 0 15,5 1-16-15,9 1 0 0,4-2 0 0,4 2 0 16,-1-3 16-16,4 1 0 0,5 3 0 0,4-2 0 16,5-1 192-16,7 1-176 0,7-1 176 0,0 2-160 15,-2 0 160-15,0 1 0 0,4 0 0 0,7 0-128 16,7 0 128-16,1 0 0 0,-4-2 0 0,1 4-128 15,5 0 128-15,0 3 0 0,0 2 0 0,-1-3-128 16,-3-3 128-16,3 1 0 0,4 1 0 0,-2 1 0 16,-1 1 0-16,-2-1 0 0,-3-3 0 0,4 3 0 15,4-2 0-15,-6 3 0 0,-3-1 0 0,-3-1 0 0,-2-3 0 16,1 1 0-16,0 0 0 0,-9 0 0 0,-6-1 0 0,-6 0 0 16,-3-1 0-16,-4 1 128 0,-2 0 0 15,-3 0 16-15,-4 0 0 0,-4-1 0 0,-5 0-144 0,-4-1 0 16,-9 2 0-16,-6 0 0 0,-5-1 0 0,-6-1 240 15,-2-2-64-15,-11 4-16 0,0 0 160 0,0 0 48 16,0 0 0-16,-12-4 0 0,-7-1-176 0,-8 2-16 16,-7-1-16-16,-10-1 0 0,-1 0-160 0,-5 3 0 15,-1 1 0-15,-5-3 128 0,-2-4-128 0,-2 3 0 16,-10 2 0-16,-5 0 0 0,-7-2 0 0,-2-1 0 16,0 1 0-16,-3 0 0 0,-2 4 0 0,-3-2 0 0,-5-2 0 15,2 0 0-15,1 1 0 0,-4 2 0 0,-3-1 0 0,0 0 0 16,-1-2 0-16,1-1 0 0,4 5 0 0,-6-1 0 15,-5-3 0-15,3 1 0 0,5 0 128 16,-2 3-128-16,1-1 0 0,-1-3 0 0,0-1-144 0,7 0 144 16,3 4 0-16,2 2 0 0,0 0 0 0,1-1 0 15,1-3 0-15,8 0 0 0,4-2 0 0,5 4 0 16,4 2 0-16,1 0 0 0,2 0 0 0,3-3 0 16,5-1 0-16,6 0 0 0,6 1 0 0,3 1 0 15,4 0 0-15,5 2 0 0,6 0 0 16,4 2 0-16,3 3 0 0,5-1 0 0,4-1 0 0,10-3 0 15,0 0 0-15,0 0 0 0,0 0 0 0,0 0 0 16,12 7 0-16,7 1 0 0,6-3 0 0,4 3 0 0,5-2 176 16,7 0-16-16,5 6 0 0,4-5 0 0,9 4 0 15,3-6 0-15,2-2 0 0,3 4 0 16,3-3-32-16,5 2 0 0,4 2 0 0,3-3 0 0,4-1-128 0,-2 3 160 16,-1-2-160-16,4 0 160 0,3 0-160 0,3-1 0 15,5-1 0-15,-3 2 0 0,-2-1 0 0,2 1 0 16,4-1 0-16,1-2 0 0,-1 1 0 0,-1-1 0 15,-3-1 0-15,7 3 0 0,3-1 0 0,-2-1 0 16,-5 3 0-16,1 1 0 0,3-1 0 0,-1 0 0 16,-3 1 128-16,1 2-128 0,-4-3 0 0,2 0 0 15,3 0 0-15,-3 0 0 0,-4-2-128 0,-4 2 128 16,-2 1-160-16,-1-2 160 0,4-2 0 0,-2 1-144 16,-7-1 144-16,-1 2 0 0,-5-2 0 0,-1 0-160 15,0 1 160-15,-3-1 0 0,-2-1 0 0,-6-1 0 0,-4-1 0 16,-5 1 0-16,-3 0 0 0,-4 0 0 0,-5-1 0 15,-2 1 0-15,-1 0 0 0,-2 0 0 0,-4-1 0 0,-3-2 0 16,-3 1 0-16,0-2 0 0,-7 1 0 0,-1 1 0 16,-5-2 0-16,-2 1 0 0,-12 3 0 0,0 0 0 15,5-6 0-15,-5 6 144 0,0 0-144 0,-5-9 128 16,-7 0-128-16,-2 3 128 0,-4 1-128 0,-3-4 128 16,-7 1-128-16,-3 3 0 0,-3-3 0 0,-2 3 0 15,-2 3 0-15,-4-3 128 0,-2 1-128 0,-4 0 0 16,-3 2 0-16,-6-2 0 0,-7-1 0 0,-2 2 0 15,-3 1 0-15,-1-1 0 0,-1 2 0 0,-1-2 0 16,-3 2 0-16,-4-2 0 0,-4 0 0 0,2 0 0 16,1 1 0-16,-1 0 0 0,-1 4 0 0,-4-2 0 15,-8-3 0-15,0 3 0 0,1 0 0 0,-1 0 0 16,1 0-192-16,-4 0 192 0,-2 0-160 0,3 0 160 0,2 0-144 0,-3 3 144 16,-3-1-128-16,0-1 128 0,2-1 0 15,4 0 0-15,2 2 0 0,-4-1 0 0,-5-1-128 0,3 2 128 16,6 0-128-16,1 0 128 0,0 1 0 0,-1-2-160 15,-4 2 160-15,5 0 0 0,4 0 704 0,5 1 240 16,2-2 48-16,-3 0 16 16,-3 1-1648-16,4 0-336 0,7-1-64 0,4 2-16 0,2 0 864 0,1-1 192 15,0 0 0-15,4 1 0 0,-3 1 0 0,6-1 0 16,6 3 0-16,4-1 0 0,5-2-128 0,4-2 128 16,1 2 0-16,4 0 0 0,4 1 0 0,2-3-128 15,-1 1 128-15,5-2 0 0,3 1 0 0,4 0 0 0,2-1 0 0,5 2 0 16,4-1 0-16,9-2 0 0,0 0-128 15,0 0 128-15,0 0 0 0,12 3-160 0,3 0 160 16,7-2-128-16,4-1 128 0,3 0 0 0,6 0-144 0,2 0 144 16,6-1-192-16,3-1 48 0,4 0 0 0,8 0 0 15,9 0 144-15,4 1-192 0,4-2 192 0,2 1-192 16,1-1 192-16,7 2 0 0,7-2-144 0,3-2 144 16,3 0 0-16,1 1-144 0,3-2 144 0,6 1 0 15,5 1 0-15,2 1 0 0,-6 2 0 0,7-1 0 16,4-1 0-16,0 1 0 0,-4 0 0 0,2 1 144 15,4 0 112-15,-1-1 0 0,1 1 16 0,-3 0 0 16,1 1-144-16,-2 0-128 0,-1-1 144 0,-5 1-144 16,-4 0 160-16,0 1-160 0,1 0 160 0,-9 0-160 0,-8-1 0 15,-7 2 128-15,-7 0-128 0,-6 2 0 0,-5 0-192 0,-6 1-96 16,-5 4-16-16,-6-4-13120 16</inkml:trace>
  <inkml:trace contextRef="#ctx0" brushRef="#br2" timeOffset="-74071.93">12639 2552 17327 0,'-9'-10'768'0,"9"10"160"0,-6-9-736 0,-1 4-192 0,3-3 0 0,-2 3 0 16,6 5 1024-16,-5-4 192 0,5 4 16 0,0 0 16 16,-5-6-336-16,5 6-64 0,-4-8-16 0,1 3 0 15,3 5-240-15,0 0-48 0,0-5-16 0,2-1 0 16,2 0-192-16,-2 3-32 0,4-2-16 0,3 1 0 15,-1 0-128-15,3 1-32 0,12-6 0 0,1 4 0 16,1 0 0-16,3-2-128 0,2-2 192 0,3 0-64 16,3 0 0-16,2 3 0 0,1-2 0 0,3 3 0 15,3-4-128-15,0 1 128 0,2-1-128 0,1 1 128 16,-1-6-128-16,0 3 0 0,0 0 0 0,1 6 128 0,0 0-128 0,2 2 0 16,2 3 0-16,3 0 0 0,1 0 144 0,-2 0-144 15,-2-1 160-15,2 1-160 0,0 0 144 0,4 4-144 16,-1 2 128-16,2-2-128 0,5-3 0 0,1 1 128 15,2-1-128-15,-1-1 0 0,0-3 0 0,2 3 0 16,0 2 128-16,4 0-128 0,-2-1 0 0,3-1 0 16,0-2 0-16,-1 1 0 0,2-2 0 0,1 6 0 15,1 3 144-15,2 0-144 0,-1-6 144 0,1 0-144 16,-2 2 192-16,-1 0-192 0,1 3 192 0,6 4-192 16,-4-3 192-16,1-2-192 0,-2-3 0 0,-1 5 0 15,0-3 0-15,0 2 0 0,4-1 0 0,-1 0 0 16,-1-3 0-16,-3-1 0 0,-4 0 128 0,-1 0-128 15,-4 3 0-15,9-3 0 0,0-1 0 0,-3-2 0 16,-3-2 0-16,-3 1 0 0,2 0 128 0,-5 3-128 0,-2-1 0 0,0 0 0 16,0 1 0-16,-2-3 0 0,-3-1 0 0,-4 3 0 15,-5-2 128-15,-5 1-128 0,-2 1 0 0,-4 2 0 16,-6 0 0-16,1 4 0 0,-4-2 0 0,-2 1 0 16,-2 2 0-16,-2-2 0 0,-1 1 128 0,0-1-128 15,-6-1 0-15,-3 0 0 0,-1 0 0 0,-10-2 0 16,0 0 128-16,0 0-128 0,0 0 0 0,0 0 0 15,0 0 176-15,0 0-176 0,0 0 160 0,0 0-160 16,-13-2 176-16,-3 0-176 0,0 2 192 0,-3-1-192 16,-2-1 128-16,-3-1-128 0,-1 0 0 0,-2 3 0 15,-2 0 0-15,-3 3 0 0,-5 0 128 0,-1-1-128 16,-1 1 0-16,-5-1 0 0,-4-1 0 0,-3 1 0 16,-2-1 128-16,0 3-128 0,-1-3 0 0,-2 3 0 0,0-2 0 15,-6 4 0-15,-4 1 0 0,-4-2 0 0,1 0 128 0,-1 4-128 16,2 0 0-16,-3 1 0 0,-2-3 128 0,-6 3-128 15,-5-1 0-15,-1 2 0 0,0 2 128 0,0-4-128 16,-2 1 0-16,-1-2 0 0,-7 2 0 0,4-4 0 16,-2 2 0-16,-1 2 0 0,-1 1 128 0,-4-2-128 15,-3 0 0-15,1-3 0 0,4 2 144 0,-1 1-144 16,-1 0 0-16,1 0 144 0,0-2-144 0,4 4 128 16,4-4-128-16,-1 3 128 0,0 2-128 0,3-6 0 15,4-1 144-15,4 3-144 0,3-3 0 0,2 1 144 16,0-1-144-16,1-1 0 0,1-1 0 0,5-2 0 15,4-1 0-15,3 1 0 0,1-1 0 0,3-1 0 0,5 0 0 16,1 1 0-16,-1 0 0 0,4-3 0 0,2-3 128 16,4 2-128-16,1 0 0 0,5 0 128 0,1-2-128 15,5 1 0-15,2 1 0 0,4 0 0 0,3-1 0 0,3 1 0 16,3 1 0-16,4 0 0 0,3 1 0 0,8 2-144 16,0 0 144-16,0 0 0 0,0 0 0 0,8-9-128 15,5 4 128-15,2 0-160 0,0-1 160 0,5 3-160 16,3-1 32-16,4 3 0 0,3-3 0 0,3 0 0 15,7 1 128-15,2 2-160 0,4-1 160 0,-2 0-160 16,3 1 160-16,3-2 0 0,2 1-144 0,2-2 144 16,4 3 0-16,4 1-144 0,4-1 144 0,4-1 0 15,1 1-128-15,2-2 128 0,-1 2 0 0,6-1 0 16,3-1 0-16,4-2-128 0,4 1 128 0,0 0 0 16,-1-2 0-16,2-2 0 0,4 2 0 0,1-2 0 15,1 2 0-15,-1 1 0 0,-1-3 0 0,3 2 0 0,2-5 0 16,0 3 0-16,0-2 0 0,2 1 0 15,-5-4 0-15,6 6 0 0,3-1 0 0,-4 2 0 0,-3-2 0 0,0 0 0 16,1 2 0-16,-1-3 0 0,-3 1 0 0,-1 0 0 16,-4 1 0-16,-2 5 0 0,1-2 0 0,-1-1 0 15,-3 0 0-15,-3 1 0 0,-1-4 0 0,-3 6 0 16,-1 2 0-16,-1-2 0 0,-1 1 0 0,-8-1 0 16,-4 0 0-16,-5 0 0 0,-2 1 0 0,-4 2 0 15,-2 3 0-15,-2-2 0 0,-1 1 0 0,-4-1 0 16,-3 2 0-16,-4-1 0 0,0-2 0 0,-7-1 0 15,-5 0 0-15,-5 1 0 0,-3 0 0 0,-5 1 0 16,1 0 0-16,-12-2 0 0,0 0 128 0,0 0-128 0,0 0 0 0,0 0 144 16,0 0-144-16,-12 8 128 15,-3-4-128-15,-5-2 128 0,-3 1-128 0,-7-1 128 0,-1 1-128 0,-5-2 128 16,-3-1-128-16,-2 0 0 0,-2 0 144 0,-2-1-144 16,-3 1 0-16,-3 4 0 0,-2-1 0 0,-8 0 0 15,-4-3 0-15,-5 0 0 0,-1 4 0 0,-2-3 128 16,0-1-128-16,-5 0 0 0,-3 0 0 0,-3 0 0 15,-3 0 0-15,2 1 0 0,-1 1 0 0,-2-1 0 16,-6-1 0-16,-1 2 0 0,-3 1 0 0,1 0 0 16,2-2 0-16,-3 0 0 0,-5-1 0 0,1 1 0 15,3 3 0-15,1 0 0 0,-2 1 0 0,1-2 0 16,-4-1 0-16,4 2 0 0,2 4 0 0,0-5 0 16,0 0 0-16,-1-1 0 0,1 1 0 0,3 2 0 15,1-1 0-15,0-2 0 0,-1 1 0 0,-1 1 0 16,5 1 0-16,3 0 0 0,3-1 0 0,2 0 0 0,-1-2 0 0,3 2 0 15,0 0 0-15,8-2 0 0,3 1 0 0,4 1 0 16,8 1 0-16,1-1 0 0,0-2 0 0,5 1 0 16,3-2 0-16,2 0 0 0,4 0 0 15,5 1 0-15,4 0 0 0,5 0 0 0,3-2 0 0,5 1 0 16,2 1 0-16,5 1 0 0,4 1 0 0,9-4-160 16,0 0 160-16,0 0 0 0,0 0-144 0,10 9 144 15,4-6 0-15,5-1-144 0,6 0 144 0,1-1-192 16,7-1 192-16,5 0-192 0,4-1 192 0,8-3 0 15,5 1-144-15,-1-5 144 0,1 2 0 0,3-1 0 16,3-2-144-16,6 4 144 0,4-4 0 0,2 3 0 16,1-4 0-16,1 2 0 0,1-3 0 0,5 3 0 15,2-5-128-15,5 6 128 0,1-5 0 0,4 5 0 0,-7-3 0 0,6 2 0 16,2-3 0-16,0 2 0 0,0-3 0 16,0-1 0-16,-1 5 0 0,2-3 0 0,4 5 0 0,-1-5 0 15,-1-3 0-15,-2 3 0 0,-1 4 0 0,3 0 0 16,3 2 0-16,-3-5 0 0,-4 0 0 0,-2 1 0 15,2 7 0-15,0-5 0 0,1-2 0 0,-6 4 0 16,-5-2 0-16,-1 2 0 0,-3 2 0 0,1 0 0 16,1 0 0-16,-2-4 0 0,-9 1 0 0,-2 2 0 15,0-2-128-15,-5 3 128 0,-2 3 0 0,-2-1 0 16,-1 0 0-16,-4-1 0 0,-6 1 0 0,-5 0 0 16,-5 0 0-16,-3 1 0 0,-5 1 0 0,-1 0 0 15,-4-1 0-15,-4 0 0 0,-3 3 0 0,-4-2 0 16,-3 0-192-16,0-1 64 0,-11 0 128 0,0 0-208 15,0 0-96-15,0 0-16 0,0 0 0 0,0 0 0 16,0 0 64-16,0 0 16 0,-11 3 0 0,2-2 0 0,-3-1 64 0,0 1 16 16,-2 4 0-16,2-3 0 15,-2-2-224-15,0 0-32 0,1 0-16 0,0 1 0 16,2-1-208-16,-1 3-32 0,1-1-16 0,-1-2-6944 16,0-1-1392-16</inkml:trace>
  <inkml:trace contextRef="#ctx0" brushRef="#br2" timeOffset="-73296.84">13586 2506 16575 0,'65'-9'1472'0,"6"3"-1168"0,8-3-304 0,7 1 0 16,12 1 0-16,4-1 160 0,2 0-160 0,1 1 128 15,2 0 176-15,5-2 16 0,2 3 16 0,-2 1 0 16,-2-1 80-16,5 1 16 0,7-1 0 0,-4 0 0 16,-6-2-112-16,1 5 0 0,4 0-16 0,-2-2 0 15,-5 0-144-15,0 2-32 0,-4 1 0 0,3-5 0 16,0 0-128-16,-7 1 0 0,-7-2 0 0,0 3 128 16,1 1-128-16,-1-4 0 0,-4 2 144 0,-3 0-144 15,-4-2 0-15,-1 5 0 0,-2 5 0 0,0-2 0 16,1-3 0-16,-7 3 128 0,-7-4-128 0,-4 3 0 15,-3 0 0-15,-5 3 0 0,-2 2 0 0,1-1 0 16,-3-3 0-16,-3 0 0 0,-6-2 0 0,-4 1 0 0,-6 0 0 16,-5 1 128-16,-2 0-128 0,-5 1 0 0,0-1 0 0,-5 1 0 15,-3 2 0-15,-3-2 0 16,-10-1-640-16,0 0-80 0,0 0-32 0,0 0 0 0</inkml:trace>
  <inkml:trace contextRef="#ctx0" brushRef="#br2" timeOffset="-68691">24427 2009 9951 0,'0'0'448'0,"-11"1"80"0,1 0-528 0,-3 2 0 0,3-2 0 0,0 2 0 15,1 2 848-15,0-1 64 0,0-2 16 0,9-2 0 16,-10 4-288-16,1 0-48 0,9-4-16 0,-9 5 0 16,9-5-48-16,0 0-16 0,0 0 0 0,-9 4 0 15,9-4 16-15,0 0 0 0,0 0 0 0,0 0 0 16,0 0-48-16,0 0-16 0,0 0 0 0,0 0 0 15,0 0 32-15,0 0 0 0,0 0 0 0,0 0 0 16,0 0-112-16,0 0 0 0,0 0-16 0,0 0 0 16,0 0-96-16,0 0-16 0,0 0 0 0,0 0 0 15,0 0 112-15,13-1 16 0,-2 1 0 0,1 0 0 16,-2-2-128-16,1 1-32 0,3 0 0 0,4-1 0 16,1 0-16-16,3 2 0 0,2 0 0 0,2-1 0 0,5-1-16 15,-1 1 0-15,2-1 0 0,1 0 0 0,-1 2 48 16,0-1 0-16,0 1 0 0,-2-1 0 0,-1-1 16 0,2 1 16 15,-1 1 0-15,2 0 0 0,1 0-80 0,0 0 0 16,3 0-16-16,3 0 0 0,1-1-16 0,-2 0 0 16,0-3 0-16,0 3 0 0,-1-2 0 0,0 0 0 15,0 1 0-15,1-1 0 0,-5-2-160 0,5 3 192 16,0-1-192-16,3-1 192 0,1 1-64 0,0-4-128 16,1 3 192-16,-1 1-64 0,-3 0 48 0,-2-3 0 15,-3 1 0-15,0 1 0 0,-1-1 16 0,0-2 16 16,-2 2 0-16,1 3 0 0,-1-3-16 0,0 0-16 15,1 1 0-15,1 0 0 0,2 1-48 0,0-2-128 16,2 3 192-16,-3-1-64 0,-1 1-128 0,-2 0 0 0,1 1 144 16,-2-1-144-16,-2-3 0 0,0 1 128 0,0 0-128 0,0 1 0 15,3 0 0-15,-2-3 144 0,1 4-144 0,1-1 0 16,-1 0 128-16,1 1-128 0,1 0 0 0,-1-1 0 16,2-1 192-16,-1 2-64 0,0 1 0 0,-1-2-128 15,-2 1 176-15,-1-2-176 0,0-1 160 0,0 1-160 16,1 1 0-16,-1 2 128 0,0 1-128 0,1 0 0 15,2-3 0-15,-1 3 0 0,1 2 128 0,0-1-128 16,1 2 0-16,1-2 0 0,-4-1 0 0,2 0 0 16,1 0 0-16,-1 0 0 0,0-1 0 0,-2 1 0 15,-2 1 0-15,1-1 128 0,2 0-128 0,2 0 0 16,0-3 0-16,0 2 0 0,-1 2 128 0,1-1-128 16,1-1 0-16,0 0 176 0,-1-1-176 0,-1 1 160 15,-1 0-160-15,1 0 192 0,-3-4-192 0,-2-1 192 16,-2 5-192-16,1 0 160 0,-2-3-160 0,1-1 160 0,2 0-160 0,1 2 128 15,0 1-128-15,-1 1 128 0,4-1-128 0,-2-1 0 16,2-1 0-16,2 2 128 0,0 2-128 0,-1 2 0 16,0-2 144-16,1-2-144 0,0 0 0 0,-2 1 0 15,-3-3 0-15,-1 1 0 0,2-1 0 0,0 3 0 16,3 0 0-16,-1 0 0 0,0-3 0 0,0 3 0 16,1-2 0-16,3 2 0 0,3 1 0 0,0 0 0 15,0-2 0-15,-1-1 128 0,0 3-128 0,0-2 0 16,-2 1 0-16,0-1 0 0,-1-1 0 0,0 2 0 15,0-2 0-15,2 2 0 0,-2 0 0 0,1-2 0 16,-1 3 0-16,0 0 0 0,3 3 0 0,-3-2 0 16,1-1 0-16,-1 0 0 0,-1-1 0 0,-2-2 0 0,0 2 0 0,-2-2 128 15,1 0-128-15,0 1 0 0,2 0 0 16,-1-1 128-16,1-1-128 0,-1 3 0 0,1 0 0 0,2 0 0 16,2 1 0-16,2-2 0 0,-1 1 0 0,-1 0 0 15,-2-1 0-15,3-1 0 0,-2-4 0 0,-1 3 0 16,-1 1 0-16,1 0 0 0,2 1 0 0,0-2 0 15,-2 1 0-15,0 1 0 0,3 0 0 0,-1 2 0 16,1 2 0-16,-2-2 0 0,-1-2 0 0,0 2 0 16,0-1 0-16,-1 1 0 0,-1-1 0 0,-2 0 0 15,0-2 0-15,-1 2 0 0,3-1 0 0,-2 0 0 16,-1 1 0-16,0-1 128 0,0 0-128 0,0 2 0 16,1 0 0-16,0 0 128 0,0 0-128 0,-1 0 0 15,0 0 0-15,-1 0 128 0,0 0-128 0,-1 0 0 16,0-1 0-16,-2 1 0 0,-1-2 0 0,1 1 128 0,-2 0-128 15,1 0 0-15,1-1 0 0,-1 1 128 0,1 0-128 0,-1-3 0 16,2 0 0-16,-1 2 0 0,-2 0 0 0,3 1 128 16,-1 0-128-16,1-2 0 0,-3-1 0 0,0 3 144 15,-4 0-144-15,0-2 0 0,-1 1 144 0,1-1-144 16,0-1 0-16,1-1 144 0,0 3-144 0,-1-1 192 16,-3-1-192-16,0 3 192 0,2-1-192 15,-2-1 128-15,2-1-128 0,1 2 128 0,-4-1-128 0,3 1 0 16,2 0 144-16,2 0-144 0,-3-1 0 0,1 1 0 15,-2 0 0-15,1 1 128 0,-3 0-128 0,1 0 0 16,-1-2 0-16,-1 2 128 0,-1 1-128 0,-1 0 0 16,0 0 0-16,-1 0 128 0,1-1-128 0,-1-1 144 15,1 1-144-15,-4 1 160 0,3-3-160 0,-11 3 160 0,0 0-160 16,11-2 160-16,-2 1-160 0,-9 1 192 0,0 0-192 0,10-3 192 16,-10 3-192-16,10-2 0 0,-10 2 144 0,12-3-144 15,-12 3 0-15,7-1 144 0,-7 1-144 0,0 0 0 16,11-3 128-16,-11 3-128 0,6-2 0 0,-6 2 0 15,0 0 0-15,8-4 0 0,-8 4 0 0,0 0 0 16,0 0 0-16,0 0 0 0,0 0 0 0,0 0 0 16,0 0 0-16,0 0 0 0,0 0 0 0,0 0 0 15,0 0 0-15,0 0 0 0,0 0 0 0,0 0 0 16,0 0 128-16,0 0-128 0,0 0 0 0,0 0 0 16,0 0 0-16,-6 10 0 0,6-10 0 0,0 0 0 15,-7 6 0-15,7-6 0 0,0 0 0 0,-8 8 0 16,8-8 0-16,0 0 0 0,-7 6 0 0,7-6 0 0,-9 9 0 15,9-9 0-15,0 0 0 0,-9 7 0 0,9-7 0 16,-8 3 0-16,8-3 0 0,0 0 0 16,-10 5 0-16,0 1 0 0,0-4 0 0,-1-1 0 0,11-1-320 0,-11 0 0 15,2 0-16-15,9 0 0 16,-9 2-336-16,9-2-64 0,0 0-16 0,0 0 0 16,-9 0-2384-16,9 0-496 0,-14-3-80 0,14 3-32 0</inkml:trace>
  <inkml:trace contextRef="#ctx0" brushRef="#br0" timeOffset="38181.25">4244 2550 18431 0,'-18'-2'1632'0,"-2"-2"-1312"0,-1 0-320 15,1-1 0-15,4 1 384 0,2 2 0 16,-1 1 0-16,3-2 0 0,1 0 64 0,2 1 32 0,1 1 0 0,8 1 0 16,-7-3-224-16,7 3-64 0,0 0 0 0,0 0 0 15,7-4 0-15,5 2-16 0,3-2 0 0,7-5 0 16,4 1-176-16,9 0 0 0,1 0 144 0,5-2-144 15,4 1 0-15,3-3 0 0,4 3 0 0,7-3 0 16,5 0 0-16,4 2 128 0,3-1-128 0,3 3 0 16,1-3 272-16,5 6-16 0,4-1 0 0,3 3 0 15,4-2 48-15,-1-2 0 0,-2 2 0 0,4 4 0 16,5 2-16-16,2-1 0 0,-1-2 0 0,5 0 0 16,0 1-128-16,5 0-32 0,4 1 0 0,-2-1 0 15,1-5 0-15,1 3-128 0,1 1 192 0,3 0-64 16,1-5 16-16,0 5 0 0,-2 2 0 0,5-4 0 15,0-4-144-15,1 5 160 0,2 0-160 0,-2-1 160 16,0-1-160-16,-3 1 0 0,-1 3 0 0,1-3 0 0,4-3 0 16,-3 2 128-16,-6 3-128 0,2 0 0 0,2-1 0 0,-2-2 0 15,-3 0 128-15,-1 4-128 0,1 3 0 0,-4 0 0 16,-1-4 0-16,0 2 0 0,-2 3 0 0,1 1 0 16,2 0 0-16,-5-2 0 0,-5-1 0 0,-4 3 0 15,-3 5 0-15,0-4 0 0,-4-4 0 0,-3-1 192 16,-2 3-192-16,-9 0 192 0,-4-2-192 0,-3 1 0 15,0 5 0-15,-6-5 0 0,-4-2 0 0,-7 0 0 16,-5 0 0-16,-6-1 0 0,-8 0 0 0,-6-1 192 16,-6 1-192-16,-5 0 192 0,-4-2 32 0,-9 3 16 15,0 0 0-15,0 0 0 0,0 0 208 0,-18 3 32 16,-6-2 16-16,-7 2 0 0,-9-1-208 0,-6-2-32 0,-6 0-16 0,-4 0 0 16,-5-2-112-16,-4 0 0 0,-5 2-128 0,-7 0 192 15,-6 0 16-15,-5-1 0 0,-3-4 0 0,-5 3 0 16,-3 0 32-16,-5 0 0 0,-8-2 0 0,0 0 0 15,-3-1-240-15,-6 2 176 0,-6 2-176 0,-2 0 160 16,1-2-160-16,-4 1 0 0,-5-1 0 0,-2-1 128 16,0 2-128-16,-4 1 0 0,-6-2 0 0,-2 3 128 15,2 4-128-15,-2-4 0 0,0-3 0 0,-5 2 128 16,0 4-128-16,2-2 0 0,2-1 0 0,-2 0 0 16,-2 0 0-16,1 6 0 0,2 2 0 0,2-2 0 15,-1-7 0-15,2 6 0 0,1 4 0 0,1 0 0 16,3-4 0-16,4 1 0 0,5 7 0 0,4-4 0 15,-2 0 0-15,7-2 0 0,8 5 0 0,6 1 0 16,2-6 0-16,9 5 0 0,8-1 0 0,8 1 0 0,5-1 0 16,8-1 0-16,8 3 0 0,11 2 0 0,9-3 0 0,11 0 0 15,7 2 0-15,9-2-176 16,8-2-208-16,9 1-64 0,6-4 0 0,10 2 0 0,9-2 80 0,11-2 16 16,5 0 0-16,14-2 0 0,4-3 208 0,8 0 144 15,7-3-192-15,7 0 192 0,5 1-144 0,7 1 144 16,5-2 0-16,6 2-144 0,0 0 144 0,7 1 0 15,5 0 0-15,4 0 0 0,-1-3 0 0,6 2-128 16,7 0 128-16,4 0 0 0,1-3 0 0,6 1 0 16,5 1 0-16,0-1 0 0,5 1 0 0,2-2 0 15,1-3 128-15,3 2-128 0,1-1 0 0,2-6 0 16,3 0 0-16,2 0 128 0,0 0-128 0,2 0 0 0,-2-1 128 16,1 0-128-16,-2-4 0 0,2 4 0 0,0 3 0 0,-4-3 128 15,-8 3-128-15,2-1 0 0,-4-4 0 16,-3 1 128-16,-6 6-128 0,-5-4 0 0,-6-1 0 0,-8 4 0 15,-12 1 0-15,-5 3 128 0,-5 1-128 0,-12-4 0 16,-12 1 0-16,-10 3 0 0,-10 1 0 0,-9 1 128 16,-9 2-128-16,-8 5 0 0,-7-1 0 0,-5 1 0 15,-7 1-144-15,-7 1 0 0,-7-7 0 0,-2 12 0 32,-7 2-1776-32,-4 3-368 0,-16 8-64 0,-8-6-16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5T15:55:57.373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context xml:id="ctx1">
      <inkml:inkSource xml:id="inkSrc52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21-03-15T15:56:59.753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13748 12709 15663 0,'-15'-4'688'0,"6"1"144"0,-1 1-656 0,1 1-176 0,0-3 0 0,9 4 0 0,-9-7 1504 16,9 7 272-16,-6-5 48 0,6 5 16 0,0 0-768 0,0 0-160 15,0 0-16-15,0 0-16 0,0 0-352 0,0 0-64 16,-1-6-16-16,1 6 0 0,0 0-48 0,0 0-16 16,13-5 0-16,-2 2 0 0,0 1 0 0,2-1-16 15,1 3 0-15,4-1 0 0,1 0-16 0,3 0 0 16,0-1 0-16,4 2 0 0,2 0-32 0,2 0-16 16,2 2 0-16,4 0 0 0,3-1 16 0,4 2 16 15,2-3 0-15,1 0 0 0,2 0-32 0,0 0-16 16,1 0 0-16,3-1 0 0,1-1-32 0,4 4 0 15,-1 1 0-15,4-1 0 0,1-4 32 0,0 0 0 0,-4-1 0 16,2 3 0-16,2-2-288 0,2 2 0 0,2 0 0 0,2 0 0 16,1-1 0-16,0-1 128 0,-3 1-128 0,3-3 160 15,-1 2-32-15,0 0-128 0,4 5 192 0,1-3-64 16,0-1 16-16,1-2 0 0,-2 1 0 0,-3 2 0 16,0 0 32-16,2 0 0 0,2 0 0 0,1 0 0 15,-1 0 16-15,-1 0 0 0,-2-2 0 0,1 1 0 16,-3-2-32-16,4 3 0 0,3 2 0 0,-3-5 0 15,-1-6 16-15,1 4 0 0,3 1 0 0,-1 1 0 16,2 1-176-16,2 0 160 0,-2-2-160 0,-2 1 160 16,-5 0-160-16,0-1 0 0,-1 3 0 0,2-1 0 15,-1 1 0-15,1 1 0 0,-1 0 128 0,0 0-128 16,-5-3 0-16,0 1 0 0,-1-3 0 0,0 2 0 0,1 8 0 0,1-3 0 16,2-5 0-16,1 2 0 15,-5-2 0-15,0 3 0 0,2 3 0 0,0-3 0 0,-1 0 0 16,0 0 0-16,0 0 128 0,-1-3-128 0,-5-1 0 0,0 1 0 15,-1 1 0-15,-1 1 128 0,-3 0-128 0,1 1 0 16,2 0 0-16,0 0 0 0,-1 1 0 0,-3-1 0 16,-4-2 0-16,-1-1 0 0,-3-1 0 0,-1 3 0 15,-2 1 128-15,-4 1-128 0,0-1 0 0,-3 1 0 16,-2 2 0-16,-1-2 0 0,-3 1 0 0,1-1 0 16,-4-1 0-16,-2 0 0 0,-2-1 0 0,-1-1 0 15,-3 1 128-15,0-3-128 0,-2 2 0 0,-3 0 0 16,-11 2 144-16,8 0-144 0,-8 0 0 0,0 0 0 15,5-5 0-15,-5 5 128 0,0 0-128 0,0 0 0 16,-9-5 0-16,-2 0 0 0,-3 5 0 0,-3-1 0 0,-6 0 0 0,-1-2 0 16,-3 2 0-16,-3-2 0 0,-5 2 0 0,-1-2 0 15,-5-2 0-15,-2 3 0 0,-4-1 0 16,-4 3 0-16,3 3 0 0,-8-1 0 0,-7 0 0 0,-3-2 0 16,0-2 0-16,-3 1 0 0,-2 2 0 0,1-1-128 15,-3 2 128-15,-5-1 0 0,-5-1 0 0,-3-1 0 16,0-2 0-16,-3 3 0 0,-4 0 0 0,-3 0 0 15,-3 0 0-15,-1 0 0 0,0 0 0 0,-5 3 0 16,-4 2 0-16,-3-3 0 0,-1-2 0 0,0 1 0 16,0 2 0-16,0 0 0 0,-2-3 0 0,3 2 0 15,2 1 0-15,-2-3 0 0,-3-3 0 0,5 3 0 16,2 1 0-16,2 3 0 0,-2-1 0 0,2-1 0 16,0 0 0-16,3 0 0 0,3 2 0 0,0-2 0 15,1 2 0-15,5 0 0 0,1 0 0 0,7 1 0 16,3 0 0-16,1-2 0 0,-3-2 0 0,5-1 0 0,6 0 0 0,3 1 0 15,1 2 0-15,2 1 0 0,2 3 0 16,1-3 0-16,-1-4 0 0,5 0 0 0,3 0 0 0,1 2 0 16,2 4 0-16,4 0 0 0,3-4 0 0,1 0 0 15,0 0 0-15,1 2 0 0,2-1 0 0,3 0 0 16,1-1 0-16,5 0-128 0,4 0 128 0,5-2 0 16,2 0 0-16,3 0 0 0,3 0 0 0,6 0 0 15,1 1 0-15,11-1 0 0,0 0 0 0,0 0 0 16,0 0 0-16,0 0 0 0,12-1 0 0,3-2 0 15,4-1 0-15,5 0 0 0,6 3 0 0,7 0 0 0,6 0 0 16,6-2 0-16,7-1 0 0,3 0 0 0,3 1 0 16,5 0 0-16,5-2 0 0,4 1 0 0,6-1 0 15,4 1 0-15,0-2 0 0,6-3 0 0,3 0 0 0,5-1 0 16,3 4 0-16,4 0 0 0,1-2 0 0,5 2 0 16,5-1 0-16,2 2 0 0,-1 2 0 0,6-1 0 15,3-3 0-15,2 2 0 0,-2 2 0 0,6 1 0 16,2-1 0-16,1-1 0 0,-2-3 0 0,3 3 0 15,5 3 0-15,-3-2 0 0,-3 0 0 0,1 2 0 16,4 0 0-16,-4 1 0 0,-3 0 0 0,2 0 0 16,3-1 0-16,-1 1 128 0,-6 1-128 0,0 4 0 15,-4-4 0-15,-3 1 0 0,-7 0 0 0,-1 1 128 16,-1 3-128-16,-5-1 128 0,-6-5-128 0,-6 4 128 16,-3 2-128-16,-6 4 176 0,-4-3-176 0,-6 0 192 15,-5-4-192-15,-8 1 0 0,-6 2 0 0,-5 3 0 16,-6-4-128-16,-5 0-128 0,-6-1 0 0,-5 1-16 15,-6-1-2736-15,-5 0-528 0</inkml:trace>
  <inkml:trace contextRef="#ctx0" brushRef="#br0" timeOffset="2020.74">17355 5995 8287 0,'0'0'736'0,"0"0"-592"0,0 0-144 0,0 0 0 0,0 0 1232 16,0 0 224-16,0 0 32 0,0 0 16 0,0 0-800 0,0 0-176 15,10 3-16-15,-1 3-16 0,-2 4-128 0,4 3-32 16,-1 1 0-16,1 7 0 0,2 2 32 0,0 8 0 16,3 1 0-16,1 4 0 0,2 6-48 0,-8-10 0 15,1 5 0-15,-1 5 0 0,0 8-64 0,1 2-32 16,-4 2 0-16,-2 0 0 0,-1-1 64 0,-1-3 16 16,-3-3 0-16,0 0 0 0,-2-4 384 0,-2 1 80 15,0-7 0-15,-1-2 16 0,0-5 0 0,-2-1 0 16,-1-3 0-16,-4 8 0 0,-2-5-208 0,0-8-32 15,-1-2-16-15,2-5 0 0,0-8-32 0,3-1-16 16,9-5 0-16,-10-6 0 0,0-6-32 0,4-4-16 16,3-6 0-16,1-3 0 0,-1-4-176 0,2-7-48 0,1-3 0 0,1 7 0 15,2-9-208-15,3-25 144 0,2 2-144 0,1-3 128 16,-1-3-128-16,4 2 0 0,1 1 0 0,-3 20 0 16,2-3 0-16,2-4 0 0,3 1 0 0,1-2 0 15,2 0 0-15,0 3 0 0,2 4 0 0,-2 4 0 16,1 4-144-16,-1 3 144 15,-2 6 0-15,0 0 0 0,-2 3 0 0,-1 3 0 16,1 3 0-16,-5 4 0 0,1 2 0 0,0 3 0 0,-4 3 0 0,5-4 0 16,-3 7-128-16,-10 7 128 0,0 0 0 0,0 0 0 15,0 0 0-15,0 0-128 0,9 4 128 0,-2 4 0 16,0 2 0-16,-1 3-128 0,-1 1 128 0,3 7 0 16,2 4-144-16,-1 4 144 0,-2 1 0 0,2 7-144 15,0 5 144-15,-2 3 0 0,1 4 0 0,-1 2 0 16,-2-4 0-16,1-2 0 0,1-4 0 0,0 0 0 0,2-9 0 0,-1-3 0 15,-1-5 0-15,0-3 0 16,-2-4-128-16,1-1-64 0,1-4 0 0,-1 0 0 16,-1-6-1664-16,-5-6-320 0</inkml:trace>
  <inkml:trace contextRef="#ctx0" brushRef="#br0" timeOffset="2402.17">18143 5454 22975 0,'9'-23'1024'0,"-3"14"192"0,4-6-960 0,5-1-256 16,5 0 0-16,2-1 0 0,5-2 0 0,0 1 128 15,3 1-128-15,0 0 0 0,-3 3 192 0,0 4-48 0,-1 1-16 0,-4 5 0 16,-1 4-128-16,-3 8 0 0,-4 3 144 0,0 6-144 16,-6 4 128-16,-1 6-128 0,-5 4 128 0,-3 4-128 15,-3 6 352-15,-2 2 0 16,-4 4 0-16,-2-1 0 0,-2-2-96 0,0-3-32 0,-1-3 0 0,0-2 0 16,0-4 352-16,2-5 64 0,3-5 0 0,2-3 16 15,4-1 80-15,4-4 16 0,4-4 0 0,4 2 0 16,2-9-496-16,4 0-80 0,2-2-32 0,5-2 0 15,0-3-144-15,5 0 128 0,2-1-128 0,2-1 128 0,2 1-256 0,1 1-64 16,0 1-16-16,3 1-9136 16,1 4-1808-16</inkml:trace>
  <inkml:trace contextRef="#ctx0" brushRef="#br0" timeOffset="2591.38">18911 6440 25791 0,'15'-1'1152'0,"-6"-1"224"0,3-5-1104 0,5 3-272 16,2-2 0-16,4-1 0 0,4 2 752 0,2 1 80 0,3-3 32 0,1 0 0 16,1 2-528-16,2-1-96 15,-1 2-32-15,16 2 0 16,-8 0-1504-16,-15 2-304 0</inkml:trace>
  <inkml:trace contextRef="#ctx0" brushRef="#br0" timeOffset="3319.41">19919 5794 13823 0,'1'-7'1216'16,"3"-1"-960"-16,5-2-256 0,-1 1 0 0,6-5 704 0,0 2 112 15,3 4 16-15,2-4 0 0,1 4-224 0,1 0-32 16,-2 3-16-16,2-1 0 0,0 0-48 0,0 5 0 16,0 1 0-16,-1 2 0 0,-1 5-512 0,-2-2 0 15,-3 2 0-15,-2 4 0 0,-2 0 0 0,-2 0 0 16,-2 3 0-16,-2 3 0 0,-3 1 128 0,-1 1-128 0,-2 1 0 0,-2 3 0 15,-1 4 272-15,-1-2-48 0,-2 3-16 0,0-1 0 16,0 1 160-16,-1 1 16 16,0-4 16-16,0 0 0 0,4-3-80 0,0-4-32 0,0-5 0 15,1-2 0-15,1 1-48 0,1-6-16 0,2-6 0 0,0 0 0 16,-4 5 32-16,0 2 0 0,-1-2 0 0,5-5 0 16,-5 5-112-16,0 4-16 0,-2-3 0 15,2 4 0-15,0-1-128 0,0 3 0 0,1-2 0 0,1 2 0 16,-1 2 0-16,0-1 0 0,0-4 0 0,0 5 0 15,-1-1 128-15,0-2-128 0,1 2 0 0,-3-3 128 16,0 3-128-16,1-1 192 0,1-1-192 0,-1 0 192 0,-1 2-64 0,0-4-128 16,0 2 192-16,1-3-64 0,-1 1-128 0,1-4 128 15,0-1-128-15,-1 1 128 0,2-2-128 0,5-3 160 16,-6 2-160-16,6-2 160 0,-6-2-160 0,6 2 0 16,-5-3 144-16,5 3-144 0,-6-7 0 0,6 7 0 15,0 0 0-15,0 0 128 0,0 0-128 0,0 0 0 16,-2-6 0-16,2 6 0 0,0 0 0 0,0 0 0 15,0 0 0-15,0 0 0 0,0 0 0 0,0 0 0 16,0 0 0-16,0 0 0 0,0 0 0 0,0 0 0 16,0 0 0-16,0 0-128 0,0 0-192 0,0 0-48 15,8-1 0-15,-8 1 0 16,5-4-688-16,1-1-144 0,0 1-16 0,-2 0-9312 0</inkml:trace>
  <inkml:trace contextRef="#ctx0" brushRef="#br0" timeOffset="3753.36">20118 5695 9215 0,'3'-5'816'0,"3"-5"-656"0,2 2-160 0,-1-2 0 15,1 1 1264-15,-2-2 208 0,2 2 64 0,-2-3 0 16,1 1-320-16,-1 3-48 0,-1-2-16 0,-1 4 0 0,0-1 32 0,-2 1 0 16,-2 6 0-16,0 0 0 0,0 0-272 0,0 0-48 15,0 0-16-15,0 0 0 0,-2 13-176 0,-2 3-32 16,-1 1-16-16,-2 2 0 0,1 2 80 0,-2 7 0 16,-2 2 16-16,0 4 0 0,-1-1-16 0,0 5-16 15,0 5 0-15,2 1 0 0,-4 1-256 0,3 0-48 16,0 1-16-16,0-6 0 0,1-2-208 0,1 1-32 15,1-6-128-15,0-2 192 0,2-5-192 0,3-1 176 16,0-2-176-16,2-5 160 0,2-4 16 0,2-5 0 16,-1 1 0-16,4-5 0 0,2-1 80 0,2-2 32 15,3-4 0-15,3-1 0 0,3-1-112 0,2 1-32 16,0-5 0-16,3 2 0 0,0 1-144 0,0-3 192 16,3 3-192-16,2-1 192 0,0-3-192 0,-1 4 0 15,1-2 0-15,-2 2-176 0,0 0 176 0,-2-3 0 0,0 2 0 0,-3 1 0 31,-2-3-1344-31,-1 2-256 0,0 1-32 0,-3-4-8592 0,-1 1-1712 0</inkml:trace>
  <inkml:trace contextRef="#ctx0" brushRef="#br0" timeOffset="3987.21">20773 5662 25455 0,'0'0'1120'0,"0"0"240"0,0 0-1088 0,0 10-272 0,0 2 0 0,-2 3 0 16,1 3 768-16,-3 5 80 0,1 2 32 0,-4 5 0 0,0 2 224 0,-2 6 48 16,-3 3 16-16,3 4 0 0,-2 3-272 0,-2 4-64 15,0 3-16-15,-2 2 0 0,-1 4-304 0,-1 1-48 16,-1 2-16-16,1-3 0 0,-1 2-272 0,1-3-176 16,2-2 192-16,1-4-192 0,3-3 0 0,0-6-256 15,6-5 32-15,0-5 0 16,1-4-352-16,4-6-80 0,0-4-16 0,3-5 0 15,1-4-2256-15,2-9-448 0</inkml:trace>
  <inkml:trace contextRef="#ctx0" brushRef="#br0" timeOffset="4586.96">21153 5961 15663 0,'0'0'1392'0,"-7"5"-1120"0,2 4-272 0,-1-3 0 16,2 3 1792-16,2-1 288 0,-1 4 64 0,2-2 16 16,0 2-1424-16,2-3-288 0,1 1-48 0,2-1-16 15,3-2 64-15,1-4 0 0,5-2 0 0,0-2 0 16,3-3 0-16,3-5 0 0,2-1 0 0,2-5 0 15,1-2-128-15,1-2 0 0,3-1-16 0,1-4 0 0,-1 0 16 0,0 0 16 16,-1-3 0-16,-2 3 0 0,-2-3-144 0,-2 2-16 16,-2 0-16-16,-4-1 0 0,-2 0-32 0,-3 1-128 15,-2 2 192-15,-2 4-64 0,-2 4 16 0,-3 3 0 16,-2 5 0-16,1 7 0 0,-10 3-16 0,-3 9-128 16,-1 6 192-16,-3 6-64 0,-2 6 32 0,-2 7 0 15,-4 4 0-15,0 7 0 0,-2 6-32 0,-1 4-128 16,-1 4 192-16,-1 1-64 0,-2 1-128 0,1-4 0 15,2-1 0-15,4-6 128 0,3-6-128 0,3-5 160 16,3-6-160-16,3-7 160 0,3-4-16 0,5-7 0 16,-1-4 0-16,5-5 0 0,1-9 16 0,0 0 0 15,10-8 0-15,4-1 0 0,-1-7-32 0,4-2 0 16,3-2 0-16,2-3 0 0,-2 2-128 0,3 0 0 16,1 1 0-16,0 0 0 0,1 3 0 0,2 1 0 15,1 4 0-15,-2 3 0 0,-2 1 0 0,-1 6-176 16,-2 2 176-16,0 6-128 0,-5 2 128 0,1 4 0 15,-5 5 0-15,-2-1-128 0,-2 0 128 0,-2 1 0 16,-2 4 0-16,-1 0-128 0,-3 0 128 0,-1 0 0 16,-1 0 0-16,1-4 0 0,-2 0 0 0,3-3 0 0,0 0 0 15,3-3 0-15,0 1 0 0,2 1 0 0,1-5 0 0,2 4 0 16,0-7 0-16,3 0 0 0,-1 1 0 0,4-2 0 16,0 0-208-16,2-1-16 0,1-2 0 0,1 1 0 15,-1-2-2128-15,1 0-416 16,0-2-96-16</inkml:trace>
  <inkml:trace contextRef="#ctx0" brushRef="#br0" timeOffset="5124.6">22076 6323 13823 0,'0'0'1216'0,"-4"-4"-960"15,4 4-256-15,0 0 0 0,1-5 2688 0,2-3 512 16,0 2 80-16,3 0 32 0,0-3-2240 0,3 2-448 16,0-4-96-16,1 5-16 0,0-3-368 0,1 4-144 15,1-2 0-15,-1 1 144 0,-1 3-144 0,1 5 192 16,-2 0-192-16,-2 6 192 0,0 0-192 0,-2 5 0 16,-2 3 144-16,0 2-144 0,-3 2 208 0,-1 0-16 15,-2 3-16-15,-2 1 0 0,-1-1 192 0,-3-4 32 0,1 0 16 0,-2-2 0 16,4-3 160-16,-1-4 48 15,2-1 0-15,0-5 0 0,5-4 64 0,0 0 16 16,0 0 0-16,0 0 0 0,8-9-384 0,-1-4-80 16,1-3-16-16,3-2 0 0,2 0-224 0,1 0 144 0,1-1-144 0,2-1 128 15,1-3-128-15,0 4 0 0,-1 4 0 16,1 1 0-16,0-2 0 0,-2 7 0 0,-2 3 0 0,0 3 0 16,0 3 0-16,-2 4 0 0,-3 6-128 15,-2 2 128-15,-2 4 0 0,-1 2 0 0,-4 1 0 0,-4 4 0 16,2 0 0-16,-4-1 0 0,-3 2 0 0,4-3 0 15,-2-3 0-15,1-5 0 0,3-2 0 0,3-11 0 16,0 0 0-16,0 0 0 0,0 0 128 0,12-3-128 16,4-6 176-16,3 1-48 0,3-6-128 0,1 0 192 15,1-1-192-15,0-3 0 0,2-1 128 0,-2 1-128 0,-1 2 0 16,-2 3 0-16,1-1 0 0,-2 5 0 0,-1 1 0 0,-1 6 0 16,-3 3 0-16,-1 7 0 0,2 3 0 0,-5 4-128 15,0 3 128-15,-3 4 0 0,0 2 0 0,-3 3 0 16,-1-3 0-16,-1 5 0 15,1 0-1472-15,0-2-192 0,-4 1-48 0,3-4-12816 16</inkml:trace>
  <inkml:trace contextRef="#ctx0" brushRef="#br0" timeOffset="5514.37">23701 6013 9215 0,'-21'-1'400'0,"9"-1"96"0,1 1-496 0,1 0 0 0,2-2 0 0,2 3 0 15,6 0 3488-15,0 0 608 0,0 0 112 0,6 3 16 16,6-2-2656-16,3 0-544 0,3-1-96 0,3-1-32 16,5-3-256-16,4 0-48 0,6 1-16 0,3 0 0 15,4-1-144-15,6-1-48 0,4 1 0 0,-1 3 0 0,-1-1-176 0,-3-1-32 16,-4 0-16-16,-4 2 0 0,-3 1-160 0,-4 0 0 16,-5 0 0-16,-5 3 0 15,-3 1-1328-15,-6 2-288 0,-6 3-64 16,-7-2-16-16</inkml:trace>
  <inkml:trace contextRef="#ctx0" brushRef="#br0" timeOffset="5624.84">23672 6342 15663 0,'0'0'1392'0,"0"0"-1120"16,0 0-272-16,0 0 0 0,8 3 1280 0,2 0 192 16,4 0 32-16,4-2 16 0,3-2-704 0,6 0-144 15,6-3-32-15,8 3 0 0,6-3-448 0,7 0-192 16,7 1 176-16,2 0-176 0,-2-5 0 0,0 3 0 15,0-1-208-15,-1-2-10224 0</inkml:trace>
  <inkml:trace contextRef="#ctx0" brushRef="#br0" timeOffset="6004.33">25862 5490 24991 0,'0'0'1104'0,"0"0"240"0,-6-7-1088 0,0 4-256 0,6 3 0 0,-13 3 0 15,-6 4 0-15,-5 4 0 0,-7 4 128 0,-7 8-128 16,-8 6 352-16,-2 7 16 0,-3 0 0 0,2 11 0 0,0 2 400 0,5 7 96 16,1 5 16-16,4 2 0 0,3 6-368 0,-10 34-80 15,14-14-16-15,21-35 0 0,8-1-288 16,8-3-128-16,8-5 0 0,7-4 128 0,7-8-128 15,7-5 128-15,6-7-128 0,8-6 128 0,10-3 384 0,11-8 64 16,5-6 0-16,26-12 16 0,-8-6-16 16,-45 5 0-16,6-2 0 0,4-2 0 0,3-2 64 0,0-6 16 15,-2-1 0-15,-1-5 0 0,1-3-16 0,43-37 0 16,-21 0 0-16,-19 3 0 0,-12 4-128 0,-15 3-48 16,-11-2 0-16,-12 8 0 0,-9 3-208 0,-11 5-64 15,-10 7 0-15,0 14 0 0,-8 4-192 0,1 5 176 16,-4-2-176-16,-7 3 160 15,-5 3-1696-15,-6 1-320 0,-9 3-80 0</inkml:trace>
  <inkml:trace contextRef="#ctx0" brushRef="#br0" timeOffset="11293.46">16799 8483 15135 0,'-11'12'672'0,"4"-5"144"0,1 3-656 0,-3-3-160 0,-1 2 0 0,0 0 0 15,0 4 1200-15,-1-4 208 16,3 1 32-16,8-10 16 0,-7 5-224 0,7-5-32 0,0 0-16 0,0 0 0 16,0 0-112-16,0 0-32 0,8-6 0 0,2-4 0 15,3 1-192-15,3-5-32 0,3-3-16 0,0-2 0 16,6-1-224-16,-1-6-64 0,1 1 0 0,6-4 0 15,2 1-192-15,-8 7-32 0,-1-3-16 0,5 0 0 16,2-1-16-16,1-1-16 0,-2 3 0 0,1-2 0 16,-2 2-240-16,-5 3 176 0,0 2-176 0,-2 5 160 15,-3 6-160-15,-1 0 0 0,-3 6 0 0,-2 5 0 0,-3 1 0 0,-1 5 0 16,-2 5-160-16,-1 9 160 0,-4 2-128 16,-1 7 128-16,-1 2 0 0,-1 7-144 0,-5 7 144 0,-1 4 0 15,0 4 0-15,-3 6 0 0,-1-1 0 0,-4 3 0 16,-3-4 128-16,-1 3-128 0,0-5 0 0,0-1 144 15,0 1-144-15,0-6 0 0,1-4 160 0,2-5-160 16,2-7 128-16,1-5-128 0,3-6 128 0,1 1-128 16,1-5 0-16,2-7 128 15,1-4-1376-15,2-2-288 0,3-9-48 0,0 0-12624 0</inkml:trace>
  <inkml:trace contextRef="#ctx0" brushRef="#br0" timeOffset="11493.35">16558 9446 19343 0,'-13'17'848'0,"10"-11"192"0,1 4-832 0,2-2-208 15,4 2 0-15,2-3 0 0,3 2 2912 0,4-2 544 0,4-1 96 0,6 0 32 16,5-3-1920-16,5-4-384 16,5-6-80-16,4-2-16 0,5-3-192 0,6-4-32 0,4-1-16 0,5-2 0 15,4-2-480-15,35-7-80 0,-11 0-32 16,-9 4 0-1,-6-1-1328-15,-7 3-272 0,-7 4-48 0,-3 2-15696 0</inkml:trace>
  <inkml:trace contextRef="#ctx0" brushRef="#br0" timeOffset="12028.14">19094 8455 22111 0,'-17'-4'1968'0,"17"4"-1584"16,0 0-384-16,0 0 0 0,-8-3 288 0,8 3-32 16,0 0 0-16,-5 14 0 0,0 4 16 0,1 5 0 0,2 5 0 0,1 4 0 15,-1 7 0-15,0-11 0 0,1 4 0 16,-5 21 0-16,1-1 128 0,-1 2 32 0,2-2 0 0,-2-1 0 15,-2-3-128-15,3-4-32 16,-2-7 0-16,3-4 0 0,-3-6 96 0,4-7 16 16,-1-6 0-16,4-14 0 0,0 0 512 0,0 0 128 0,0 0 0 0,-2-12 16 15,4-9-32-15,2-4-16 0,1-10 0 0,1 1 0 16,2-1-576-16,2-4-112 0,1 1-32 0,1-5 0 16,-2 0-272-16,1 0 0 0,2-3 128 0,-3 14-128 15,3-3 0-15,2-1 0 0,3 2 0 0,1 4 0 16,4 1 0-16,2 8 0 0,2 3-176 0,2 3 176 15,2 4-176-15,-1 8 176 0,-1 4-160 0,-1 6 160 0,0 4-400 16,-2 3 16-16,-5 1 0 0,-2 4 0 16,-2 5-1984-16,-3 3-400 0</inkml:trace>
  <inkml:trace contextRef="#ctx0" brushRef="#br0" timeOffset="12333.38">19596 8786 17503 0,'0'12'1552'0,"1"-5"-1232"16,-1-7-320-16,9 11 0 0,1-6 736 0,-2-2 96 15,1 0 0-15,1-3 16 0,0-4 512 0,1-1 112 16,2-5 0-16,0 1 16 0,-1-1-480 0,0-3-112 16,-1 0 0-16,-1-2-16 0,-1 1-432 0,-2 0-64 15,-3-2-32-15,-2 2 0 0,-2-2-80 0,-2 1-16 16,-4-1 0-16,0 2 0 0,-4 4 0 0,-2-1-16 0,0 8 0 0,-7 1 0 15,0 5-80-15,0 4-16 16,-3 9 0-16,8-2 0 0,0 1-144 0,0 3 0 16,0 1 0-16,-4 11 0 0,4 0 0 0,5 0 0 0,3 1 0 0,5-5 0 15,3-2 0-15,2-8 0 0,2-1 0 0,6 0 0 16,-2-2 0-16,5-4 0 0,4 0 0 0,4-6 0 31,3 1-1344-31,0-2-288 0,4-2-64 0,3-6-11104 0</inkml:trace>
  <inkml:trace contextRef="#ctx0" brushRef="#br0" timeOffset="12881.52">20391 8513 15663 0,'-7'1'1392'0,"-2"1"-1120"15,0-1-272-15,-2 1 0 0,-2 3 1920 0,-1 4 320 16,-3 0 64-16,0 4 0 0,-4 2-928 0,1 3-192 15,-2 2-32-15,1 2-16 0,-2 2-416 0,1-1-80 16,2-1 0-16,2 0-16 0,3 0-192 0,3-4-48 16,5-4 0-16,3 0 0 0,3-1-256 0,3-6-128 15,3 2 0-15,2-6 128 0,1-2 32 0,3-2 0 16,1-4 0-16,4-4 0 0,-1 0 272 0,1-4 48 16,2 2 16-16,-1-2 0 0,0-1-240 0,1 0-64 15,0 1 0-15,-3 3 0 0,-1-3-192 0,-2 2 0 0,-1 3 0 0,-1 8 0 16,-1 0 0-16,-1 4 0 0,-3 5 0 0,1 0 0 15,1 4 0-15,0-1 0 0,-2 1-128 16,2 1 128-16,0 0 0 0,2-4 0 16,3 0 0-16,0-2 0 0,4-3 0 0,1-4 0 0,4-2 0 0,0-4 0 15,1-1 0-15,2-3 128 0,3-5-128 0,1-4 0 16,1-2 128-16,0-6-128 0,2-1 0 16,-1-2 144-16,1 4-144 0,-2-6 0 0,0 1 0 0,1-1 0 0,-2-1 0 15,-2-3 0-15,0-5 128 0,-3-1-128 0,-3-3 0 16,10-26 0-16,-7 1 144 0,-10 21-144 0,-3-5 0 0,-2-4 0 15,-3-2 0-15,1 7 0 0,-2 7-128 0,-1 6-64 16,-2 9 0-16,-1 5 0 0,-1 7 192 0,-3 11 0 16,-3 7-144-16,-3 8 144 0,-4 9 0 0,-2 5-176 15,-1 9 176-15,-2 7-128 0,-1 9 128 0,-2 6 0 16,-2 7 0-16,1 8 0 0,0 1 0 0,2 3 0 16,2 1 0-16,3 0-128 0,4-2 128 0,4-4 0 15,5-8 0-15,5-5 0 0,3-4 0 0,2-8 0 16,7-4 0-16,4-4-10096 15,6-3-2096-15</inkml:trace>
  <inkml:trace contextRef="#ctx0" brushRef="#br0" timeOffset="13458.19">23068 8214 24639 0,'-12'-1'1088'0,"12"1"240"15,-11 0-1072-15,3 5-256 0,-1 3 0 0,1 2 0 0,0 5 320 0,0 8 0 16,-4 8 0-16,1 5 0 0,-1 6 192 0,1 8 64 16,-2 5 0-16,-1 8 0 0,-1-1-144 0,-2 3-32 15,0 0 0-15,-1-1 0 0,-1 0-80 0,-2-1-32 16,-3 0 0-16,3-7 0 0,0-6-16 0,9-25 0 15,-4-1 0-15,5-2 0 0,-1-6 512 0,2-4 112 16,1-4 0-16,0-10 16 0,4-9-80 0,3-11 0 16,2-10-16-16,4-4 0 0,2-9-368 0,3 1-80 15,2-5-16-15,3 0 0 0,0-5-352 0,3-2 0 16,-1-1 0-16,3-4 0 0,0-6-128 0,6 1-64 16,1 5 0-16,5 6 0 0,3 7-64 0,3 10-32 15,1 5 0-15,0 7 0 0,-1 5 128 0,-4 9 32 16,-1 5 0-16,-2 8 0 0,-3 6-16 0,-4 10 0 15,-4 3 0-15,-5 7 0 0,-5 5-48 0,-5 3-16 0,-4 3 0 16,-7 6 0-16,-5-4 208 0,-5 4-144 0,-2 0 144 16,-2-6-128-16,-6-3 128 0,-1-5-128 0,-1-6 128 0,-2-3-128 15,1-6 128-15,-1-4-128 0,4-6 128 0,10-3-128 16,-2-5-2320 0,1-2-464-16,-14-19-96 0,14 1 0 0</inkml:trace>
  <inkml:trace contextRef="#ctx0" brushRef="#br0" timeOffset="13730.33">23605 8451 24015 0,'0'0'1056'0,"7"6"224"0,2-1-1024 0,3-2-256 16,0-1 0-16,2 0 0 0,2-4 640 0,0 1 80 15,1-3 16-15,1-5 0 0,1-1-224 0,0-5-64 16,-3 0 0-16,1 1 0 0,-1 1-48 0,-2-1-16 15,-2-1 0-15,0 1 0 0,-3-2 48 0,-2 4 0 16,-2-2 0-16,-4 1 0 0,-2 4 128 0,-2 2 16 16,-2 4 16-16,-4 4 0 0,-4 3-272 0,-3 5-64 15,-3 1-16-15,-3 7 0 0,-2 6-112 0,-1 1-128 16,-3 6 176-16,0-2-176 0,1 3 208 0,2-2-64 16,3 0-16-16,4 2 0 0,3 2-128 0,7-5 0 0,6-2 0 15,4-4 0 1,3-3-1952-16,8-4-272 0,2-3-48 0</inkml:trace>
  <inkml:trace contextRef="#ctx0" brushRef="#br0" timeOffset="14499.29">22152 8488 12031 0,'0'0'528'0,"0"0"112"0,0 0-512 0,0 0-128 0,0 0 0 0,-4 10 0 16,4-10 976-16,-4 10 176 0,0 1 16 0,2 2 16 0,-1-3-224 0,1 2-32 16,-1 2-16-16,1-2 0 0,-1 10 0 0,1-5 0 15,-1 3 0-15,2 1 0 0,0 4-224 0,-1 1-48 16,1-2-16-16,0 3 0 0,1-3-128 0,-2 3-32 16,0-2 0-16,-3-2 0 0,2-2 112 0,0-4 32 15,-3-3 0-15,3 0 0 0,-1 0 32 0,1-5 0 16,1-1 0-16,2-8 0 0,0 0-32 0,0 0 0 15,0 0 0-15,1-12 0 0,2-2-96 0,-1-3 0 16,4-5-16-16,1 0 0 0,-2-4-192 0,0-1-48 16,1-6 0-16,3-14 0 0,-1 3-256 0,-1-2 0 15,0 4 128-15,0 4-128 0,2 2 0 0,1 3 0 16,1 5 128-16,-1 3-128 0,3 2 0 0,-1 1 0 16,4 4 0-16,-6 9 0 0,0-2-160 0,0 5 160 15,0 3-160-15,0 2 160 16,-2 2-496-16,2 2 0 0,-3 2 0 0,0 4 0 15,1 1-1648-15,-2 3-336 0,-1 2-64 0,-2-3-16 0</inkml:trace>
  <inkml:trace contextRef="#ctx0" brushRef="#br0" timeOffset="14836.53">22313 8682 12895 0,'0'0'576'0,"0"0"112"0,0 0-560 0,0 0-128 0,3 9 0 0,2-4 0 16,-5-5 2112-16,6 3 400 0,2-2 80 0,2-2 16 0,0-2-1136 0,4-3-240 16,-1-4-32-16,1-2-16 0,1-1-144 0,0-1-16 15,-1-1-16-15,0 0 0 0,-1-2-112 0,-1 2-32 16,-4 4 0-16,-1-2 0 0,-5 3-192 0,0 1-32 16,-5 3-16-16,-1-1 0 0,-2 6-48 0,-3 2-16 15,-2 2 0-15,-2 4 0 0,-2 0-320 0,-2 5-64 16,1 5-16-16,-1 1 0 0,2 2-160 0,1-1 192 15,1 0-192-15,4 0 192 0,2-2-192 0,3-1 128 16,2 0-128-16,5-4 128 0,3-2-128 0,5 2 0 16,1-6 0-16,6-1 128 0,5 0-320 0,4-3-64 15,4-4 0-15,4 0-11088 16,0-4-2224-16</inkml:trace>
  <inkml:trace contextRef="#ctx0" brushRef="#br0" timeOffset="15615.42">24502 8258 4607 0,'0'0'400'0,"0"0"-400"0,0 0 0 0,0 0 0 15,0 0 2736-15,0 0 464 0,-9 0 80 0,0 0 32 16,-1-2-1504-16,-1 2-288 0,-2 0-64 0,-5 2-16 0,0 1-352 16,-1 1-80-16,-2 0-16 0,-1 6 0 15,1-1-288-15,0 5-64 0,1 4-16 0,1 1 0 0,2 4-256 0,0 1-48 16,-1-1-16-16,4 0 0 0,4 3 16 0,3-4 0 16,3-3 0-16,4-1 0 0,6-2 0 0,2-5 0 15,4-4 0-15,2-4 0 0,4-3 272 0,2-2 64 16,4-6 16-16,-6-1 0 0,5-5 64 0,2-3 16 15,2-1 0-15,1-1 0 0,0-1-400 0,-1 0-80 16,-2-2-16-16,-2 0 0 0,-3 3-128 0,-3 3-128 16,-3 3 144-16,-3 0-144 0,-2 6 144 0,-3 0-144 15,-6 7 128-15,0 0-128 0,0 0 0 0,0 13 0 16,-2 6 0-16,-2 3 0 0,0 2 0 0,2 0 0 16,-1 0 0-16,2 4 0 0,0-1 0 0,2 1-176 15,0-4 176-15,7-2-128 16,2-5-1456-16,3-3-272 0,1-1-64 0,1-5-7920 15,3-4-1568-15</inkml:trace>
  <inkml:trace contextRef="#ctx0" brushRef="#br0" timeOffset="15801.72">25215 7666 23039 0,'0'0'2048'0,"-6"6"-1648"0,-2 0-400 0,-1 4 0 16,1 2 480-16,-4 4 16 0,-3 4 0 0,-2 8 0 15,0 2 0-15,-3 3 0 0,1 0 0 0,-1 4 0 16,0 2-48-16,-1 5 0 0,2 5 0 0,1-2 0 16,1 1 48-16,3-3 0 0,2 0 0 0,2 2 0 15,2-6-496-15,2-4 0 0,2-4-128 0,3-5-8720 16,1-3-1744-16</inkml:trace>
  <inkml:trace contextRef="#ctx0" brushRef="#br0" timeOffset="15975.96">24853 8298 25631 0,'0'0'1136'0,"0"0"224"0,0 0-1088 0,5 4-272 15,7 1 0-15,-4 0 0 0,1 0 272 0,3-1 0 16,1-3 0-16,4 1 0 0,4-4 48 0,0 1 0 16,2-3 0-16,4 2 0 0,0-2-320 0,0 0 128 15,0 0-128-15,-3 0 0 16,2-3-1968-16,-3 0-496 0,-3 4-96 0</inkml:trace>
  <inkml:trace contextRef="#ctx0" brushRef="#br0" timeOffset="16290.84">25355 8231 13823 0,'0'0'1216'0,"0"0"-960"15,0 0-256-15,0 0 0 0,0 0 1824 0,0 0 320 0,9 0 64 0,-1 0 16 16,-8 0-1072-16,7 0-224 0,1-1-32 0,0-1-16 16,-1 1-208-16,3 0-32 0,-10 1-16 15,8-2 0-15,1-1 32 0,0-1 16 0,0 0 0 0,0-1 0 16,-1-1-96-16,0 1 0 0,0 1-16 0,-2-3 0 15,-1 4 16-15,-5 3 16 0,0 0 0 0,0 0 0 16,0 0-112-16,0 0-32 0,0 0 0 0,-10 6 0 16,-3 0-320-16,-2 8-128 0,-3-2 0 0,-1 3 144 15,-2 3 32-15,-1 1 0 0,0 1 0 0,3 3 0 16,3-3 48-16,2 1 16 0,2-4 0 0,5 1 0 0,2 0-48 0,2-4-16 16,3-4 0-16,4 2 0 0,2-5-176 0,3 0 0 15,5-6 144-15,3-2-144 0,-2-6 0 0,5 0 0 16,3-4 0-16,1 1-192 15,2-2-720-15,-1 0-160 0,1-2-16 16,0 0-16-16,3 0-1392 0,-1 3-256 0,3 2-64 0,-1-1-9312 16</inkml:trace>
  <inkml:trace contextRef="#ctx0" brushRef="#br0" timeOffset="16629.41">26056 8217 21247 0,'0'0'944'0,"-4"4"192"0,-3 2-912 0,-2 0-224 16,-1 5 0-16,-1 0 0 0,1 4 960 0,-4 3 160 16,-3 4 32-16,-1 1 0 0,-1-2-256 0,2-1-32 0,-1 2-16 0,1 0 0 15,1 3-96-15,3-5-32 16,3-2 0-16,2-3 0 0,4-3-336 0,3-2-64 16,2-4 0-16,-1-6-16 0,9-2 80 0,4-3 0 0,3-8 16 15,5-3 0-15,0-6 16 0,5-2 0 0,1-5 0 0,3-2 0 16,1-1-192-16,0-3-32 0,4-5-16 0,-5 0 0 15,2 0 144-15,-2-2 16 0,0-2 16 0,-2-3 0 16,-2-7-48-16,0 0-16 0,-2-5 0 0,-2-2 0 16,-1-6-144-16,-2 2-16 0,-1 4-128 0,-3 8 192 15,-1 6-192-15,-2 9 0 0,-2 10 0 0,-5 5 0 0,-1 7 0 16,-3 10-160-16,-1 6 160 0,-5 12-128 0,-3 7 0 16,-1 7 0-16,-1 7 0 0,-1 5 0 0,-3 6 128 15,0 3 0-15,-1 7 0 0,-2 6-128 0,1 0 128 0,-2 3 0 16,0 0 0-16,4 0-128 15,3-2-2240-15,3-5-432 0,3-8-80 0,4-4-10816 16</inkml:trace>
  <inkml:trace contextRef="#ctx0" brushRef="#br0" timeOffset="17037.47">27793 7897 30399 0,'-25'-9'2704'0,"16"4"-2160"0,0 1-544 0,0 2 0 16,-1 2 0-16,1 3 0 0,0 5-192 0,-1-2 48 15,-2 5 304-15,0 2 64 0,-2 7 16 0,0 3 0 16,0 2 32-16,-1 5 16 0,-1 7 0 0,2 0 0 16,2-2 160-16,-1 3 48 0,-1 1 0 0,2 3 0 15,-2-2-160-15,3-3-16 0,1-3-16 0,1-3 0 0,0-6-176 16,1-2-128-16,3-4 192 0,2-3-192 16,1-6 448-16,2-10-32 0,0 0 0 0,0 0 0 0,8-13 288 0,3-4 64 15,3-4 16-15,3-3 0 0,-1-6-480 0,3 1-112 16,3-1 0-16,-2-2-16 0,2-2-176 0,1-1 0 15,0 0 0-15,2 0 0 0,3 2 0 0,0 5-176 16,0 2 48-16,-3 3 0 16,3 5-528-16,-3 3-112 0,-1 2 0 0,-3 4-16 15,0 0-2064-15,-2 3-416 0</inkml:trace>
  <inkml:trace contextRef="#ctx0" brushRef="#br0" timeOffset="17340.99">28509 7925 29663 0,'0'0'1312'0,"-7"3"272"0,-1 5-1264 0,-3 2-320 15,-3 4 0-15,-1 3 0 0,-4 3 512 0,-5 2 32 16,-3 3 16-16,-1 3 0 0,-2 1-176 0,-2-2-16 16,1 1-16-16,5-4 0 0,2-1 272 0,3 1 48 15,6-2 16-15,4-5 0 0,5 0-432 0,5-6-64 0,5 0-32 0,5-5 0 16,2 0-160-16,7-6 192 0,6-5-192 0,3-2 192 15,2-4-16-15,3 0 0 0,-3-6 0 0,1 1 0 16,-1-2 16-16,-1-1 16 0,-3 0 0 0,-2-3 0 0,-3-1-80 16,-2 3 0-16,-1 1-128 0,-5 1 192 0,-4 0-32 15,-3 5-16-15,-4-4 0 0,-3 6 0 16,-3-2-144-16,-5 6-256 0,-1 1 64 0,-3 4 16 16,-2 0-1456-16,-2 2-288 15,0 2-64-15,0-1-8080 0,2 0-1616 0</inkml:trace>
  <inkml:trace contextRef="#ctx0" brushRef="#br0" timeOffset="17641.12">29062 7909 28559 0,'0'0'2544'0,"0"0"-2032"16,-7 7-512-16,0 4 0 0,-2 6 752 0,-3 2 48 15,-3 1 16-15,-3 3 0 0,-2 1-416 0,0-1-80 16,-6 0 0-16,2 2-16 0,-3-1-48 0,3 0-16 15,3-1 0-15,3-2 0 0,4-3 160 0,5-3 48 0,6-4 0 0,5 1 0 16,4-2-288-16,5-3-160 16,5-5 192-16,2-2-192 0,1-2 272 0,3-3-48 15,1-6-16-15,2-1 0 0,-1 2 96 0,0-4 16 16,-1 0 0-16,0 0 0 0,-2-1-144 0,-2-5-32 16,-2 6 0-16,-3-3 0 0,-2 2-144 0,-3 0 160 0,-2 2-160 15,-3 3 160-15,-2-3-160 0,-3 6 160 16,-3-4-160-16,-4 8 160 0,-2 1-160 0,-1 4-224 0,1-1 48 15,-3 1 16 1,-1 1-448-16,1 1-96 0,0 1 0 0,2 0-10080 0,0-3-2016 0</inkml:trace>
  <inkml:trace contextRef="#ctx0" brushRef="#br0" timeOffset="17885.93">29743 7068 29823 0,'0'0'1328'0,"0"0"272"0,-6 6-1280 0,-1 7-320 15,0 5 0-15,-5 1 0 0,0 4 512 0,-2 7 32 16,-4 8 16-16,0 7 0 0,-2 2-224 0,-2 5-32 16,0 4-16-16,1 5 0 0,0-3-144 0,-1 2-16 15,0-1-128-15,3 0 192 0,1 2 0 0,2 2 0 16,0-5 0-16,5 2 0 15,-1-3-1376-15,6-4-288 0,2-6-48 0,4-3-16 16,2-9-560-16,1-6-112 0,5-6-32 0,1-9 0 0</inkml:trace>
  <inkml:trace contextRef="#ctx0" brushRef="#br0" timeOffset="18053.58">29138 7753 29487 0,'0'0'2624'0,"0"0"-2112"15,0 0-512-15,9 0 0 0,2-3 1376 0,6 3 160 0,4 0 48 0,6 2 0 16,2-1-1008-16,6-1-192 0,2-1-32 0,1-1-16 16,1 0-192-16,2-1-144 0,-1-3 192 0,1 2-192 31,0 0-672-31,-1 2-240 0,1-1-48 0,-1-2-14400 0</inkml:trace>
  <inkml:trace contextRef="#ctx0" brushRef="#br0" timeOffset="31572.62">16847 7640 20271 0,'0'0'1792'0,"0"0"-1424"0,0 0-368 0,0 0 0 0,0 0 0 0,0 0 0 15,0 0-160-15,0 0 160 0,0 0 0 0,11 0 0 16,-2-1 128-16,3 1-128 0,1-2 144 0,1 2-144 15,0 0 128-15,2-1-128 0,4-4 224 0,0 1-32 16,-1 0-16-16,1-1 0 0,3 1 112 0,4 1 32 16,-4-1 0-16,6 1 0 0,3-1 16 0,2-1 16 15,3 3 0-15,1-2 0 0,3 1 64 0,-2 0 16 16,-1-1 0-16,2 1 0 0,-1-2-32 0,3 1 0 16,1-2 0-16,4 1 0 0,2 1-80 0,7 2-32 0,1-2 0 15,1-1 0-15,-1-2-160 0,-1 3-128 0,-1-3 144 0,3 0-144 16,0 1 192-16,3-3-64 0,2 5-128 0,1-4 192 15,4-1-48-15,-1-3-16 0,-5 3 0 0,1 0 0 16,1 6 0-16,1 0-128 0,5-5 192 0,0 2-64 16,-1 0-128-16,-1-2 192 0,-2 0-192 0,0 3 192 15,1-2-192-15,5 2 0 0,4 1 144 0,-1-3-144 16,-4 1 0-16,0 1 128 0,2-4-128 0,-1 4 0 16,3-1 0-16,1-2 0 0,1 2 0 0,-2-3 128 15,-4 1-128-15,1-1 0 0,1 2 0 0,2 2 128 16,1 0-128-16,0 1 0 0,-2 0 0 0,-2-2 0 15,0-2 144-15,-1 4-144 0,0 3 192 0,4-2-192 16,1-3 272-16,-1 1-48 0,-4 0-16 0,1 1 0 16,-1 0 0-16,3 2 0 0,1-2 0 0,1 1 0 0,1-1-32 15,1-1-16-15,-1-1 0 0,0 5 0 16,1-2 64-16,3-3 16 0,0-1 0 0,-2 2 0 0,-4-2-48 0,0 0 0 16,0 2 0-16,2-2 0 15,6 0-48-15,-3 4-16 0,-6-4 0 0,-1 3 0 0,0-1 16 0,4 1 0 16,2-3 0-16,1 2 0 0,0 3-144 0,-5-1 0 15,-2-5 0-15,1 2 0 0,1 1 0 0,3-2 0 16,2 2 128-16,-2 3-128 0,-7-1 0 0,2-2 0 16,-2 0 0-16,4 1 0 0,1 3 0 0,0-2 128 15,-2-4-128-15,-3 2 128 0,-2 2-128 0,-2-2 160 16,1-3-160-16,0 4 160 0,3 2-32 0,1-4-128 16,-4-2 192-16,-2 3-64 0,-5-3-128 0,-1 4 160 15,1 2-160-15,4 1 160 0,1-1-32 0,-1 0-128 16,-4-2 192-16,-1-1-64 0,-7-1 16 0,0-3 0 0,2 2 0 0,0 2 0 15,-1 1 16-15,2 2 0 0,2-2 0 0,-4 2 0 16,0-1-32-16,-5-1-128 0,-4-2 192 0,-1 1-64 16,-2 1-128-16,0-2 192 0,-1 0-192 0,1 3 192 15,0 1-48-15,1 0 0 0,0-3 0 0,-5 2 0 16,-1 1-144-16,-3-2 0 0,-2-5 144 0,1 1-144 16,-1 2 0-16,-2-3 144 0,2 4-144 0,-1-3 0 15,-2 3 144-15,-1 1-144 0,2-1 0 0,0-1 144 16,-2 0-144-16,0 2 0 0,2-2 0 0,-1 2 128 15,-2 0-128-15,0 0 0 0,-3-5 0 0,1 4 128 16,-3 1-128-16,-2-1 0 0,-2 1 144 0,-1-1-144 16,-3 1 128-16,0-2-128 0,-2 1 128 0,1 2-128 15,-4 1 0-15,0-1 144 0,0 0-144 0,-9 3 0 16,10-2 128-16,-1 1-128 0,-9 1 0 0,10-1 0 16,-2-2 176-16,-8 3-176 0,10-1 160 0,-10 1-160 15,9 0 128-15,-9 0-128 0,0 0 0 0,0 0 0 0,0 0 144 0,0 0-144 16,0 0 128-16,0 0-128 0,0 0 128 0,0 0-128 15,0 0 0-15,0 0 128 0,5 8-128 0,-5-8 160 16,0 0-160-16,0 0 160 0,0 0-160 0,0 0 128 16,0 0-128-16,-7 8 128 0,7-8-128 0,-7 8 0 15,7-8 0-15,-7 9 0 0,7-9-224 0,-9 5-80 16,9-5-16-16,-11 4 0 16,1 1-576-16,10-5-112 0,-14 0-16 0,0 0-10400 15,-3 4-2080-15</inkml:trace>
  <inkml:trace contextRef="#ctx0" brushRef="#br0" timeOffset="34008.36">13620 12733 11055 0,'0'0'976'0,"-5"-10"-784"0,0 3-192 0,1 0 0 16,4 7 1168-16,0 0 192 0,-2-9 48 0,0 3 0 15,2 6-528-15,0 0-112 0,0 0 0 0,0 0-16 0,0 0-496 0,10-8-112 16,1 4-16-16,1 0 0 0,1-2 128 0,2 2 0 16,2 2 16-16,-1 0 0 0,0-1 256 0,1 0 48 15,4-1 16-15,0 2 0 0,2 0 128 0,3 1 32 16,-1 0 0-16,7 1 0 0,0-1-112 0,3 2 0 16,5 1-16-16,4 1 0 0,4-1-192 0,5 2-48 15,1 0 0-15,1-3 0 0,-2 2-64 0,4-1-32 16,2 0 0-16,7 4 0 0,5-1-48 0,3-2-16 15,2-3 0-15,0 0 0 0,-1 0-80 0,4 2-16 16,4 1 0-16,1 1 0 0,1-8-128 0,-1 2 128 16,-3 2-128-16,3 2 128 0,3-1 0 0,2 3-128 0,1-3 192 0,-1 2-64 15,-2-2 32-15,1 0 0 0,6 2 0 16,-1-3 0-16,0-2-160 0,-2 2 192 0,-2 2-192 0,3-2 192 16,-1 0-192-16,5 0 128 0,-5 1-128 0,1 0 128 15,-2-2 16-15,4 1 0 0,3 1 0 0,-3-1 0 16,-5 0-144-16,-2 0 192 0,0 2-192 0,2-2 192 15,1 0-48-15,-2 0 0 0,-4 0 0 0,-4 1 0 16,-1-1 48-16,-1 1 16 0,1-1 0 0,0 4 0 16,0-3-64-16,-3 0-16 0,-5 1 0 0,-2-1 0 15,-3 0-128-15,4 2 160 0,-1-1-160 0,-2 1 160 16,-1 1-160-16,-5-3 0 0,-4-1 0 0,-3 1 128 16,-4-2-128-16,1 0 0 0,-4-3 0 0,3 3 128 15,-3-2-128-15,0 3 0 0,-3 0 0 0,-3 0 128 16,-5 0-128-16,-5-1 0 0,-3 0 0 0,-1-2 128 15,-3 2-128-15,-3-1 0 0,-2 1 0 0,-4-1 0 16,-4-3 0-16,1 2 0 0,-12 3 0 0,0 0 0 0,6-4 0 16,-6 4 0-16,4-4 128 0,-4 4-128 0,0 0 144 0,0 0 0 15,-11-6 0-15,-3 3 0 0,-4 2-144 0,-1 1-192 16,-2 0 32-16,-3 1 16 0,0-1 144 0,-8 2 0 16,-6 2 0-16,-3-2 0 0,-2-1 0 0,-2-1 0 15,-4-3-176-15,3 0 176 0,-2 6-144 0,-1-2 144 16,-5-1-128-16,-3 0 128 0,-5 0-128 0,-6 0 128 15,-4 0-128-15,1 0 128 0,-2-5 0 0,1 2 0 16,-3 6 0-16,-8-2-128 0,-7-2 128 0,1-2 0 16,3-1 0-16,-5 3 0 0,-3 2 0 0,-4 1 0 15,-6-1 0-15,1-1 0 0,1 0 0 0,-6 0 0 0,-7 4 0 0,-4 0-128 16,0-4 128-16,-6 1 0 0,-4 3 0 0,-1-2 0 16,2 1 0-16,-6-1 0 0,-8 2 0 0,5 2 0 15,6-3 0-15,-1 2 0 0,-2 1 0 0,9 0 0 16,10 1 0-16,5 2 0 0,6-4 0 0,5 4 0 15,5-1-176-15,9 2 0 0,7-5 0 0,12-3-10208 16,9 1-2048-16</inkml:trace>
  <inkml:trace contextRef="#ctx0" brushRef="#br0" timeOffset="38095.65">27432 5591 11967 0,'-18'-1'1072'0,"7"2"-864"0,-1 0-208 0,-2-1 0 16,-2 0 624-16,-2 3 80 0,2 0 0 0,-1 0 16 16,2-3 240-16,2 0 32 0,4 0 16 0,0 0 0 15,9 0-304-15,0 0-48 0,0 0-16 0,0 0 0 16,0 0-176-16,9-6-32 0,1-1-16 0,6 2 0 16,3-2-416-16,2-1 128 0,4-1-128 0,2 1 0 0,7 2 0 15,2-3 128-15,6 0-128 0,5-1 0 0,5 2 144 16,6 0-144-16,3 0 160 0,0-2-160 0,-3 2 0 0,-1-2 128 15,2 1-128-15,2-1 0 0,4 1 240 0,3-1 0 16,5 4 0-16,-3-2 0 0,-2 3-240 0,-2 2 0 16,1-2-144-16,2 3 144 0,4 4 0 0,3-1 0 15,3-1 0-15,-3 0 160 0,-5-1-160 0,2 4 0 16,2 1-160-16,5 1 160 0,4-2 0 0,-2 3 0 16,-3-3 0-16,-2 4 0 0,-2 2 160 0,3-2-32 15,5 6 0-15,0-2 0 0,-5-2-128 0,-1 3 160 16,-5-3-160-16,2 3 160 0,2 2-160 0,0-1 0 15,2 6 0-15,-7 3 128 0,-6-5-128 0,-3 1 0 16,-3 0 0-16,-2 1 0 0,-1 1 0 0,1 1 0 16,2-1 0-16,-4 3 0 0,-4 4 0 0,-5-1 128 0,-4 2-128 0,-1-1 0 15,-1 0 128-15,-3-1-128 0,0 4 0 0,-1 3 128 16,-2-2-128-16,-1 3 0 0,3-3 144 0,-3 2-144 16,-2 4 0-16,0 0 0 0,-3-1 0 0,-1 1 0 15,-2 2 0-15,0 0 0 0,-3 1 0 0,-2 0 0 16,-2 4 128-16,-1-2-128 0,-1 3 160 0,-2-1-160 15,-2-1 128-15,-1 1-128 0,1-3 0 0,-2 5 144 16,0-2-144-16,-1 2 128 0,-2-3-128 0,0 5 128 16,-3 1 0-16,-2-2-128 0,-3 1 192 0,-2 2-64 15,-4-3 32-15,-2 2 0 0,-1 5 0 0,-2-4 0 16,-1 1-160-16,1-4 192 0,-4 2-192 0,-1-1 192 16,-2-4-192-16,-3 2 160 0,-2-5-160 0,-2 2 160 0,0-1 80 0,-2-3 16 15,-1 1 0-15,-1 1 0 0,0-5 16 0,-1 3 16 16,1-1 0-16,1 0 0 0,1-3-112 0,0 2-32 15,-2 0 0-15,2 1 0 0,-1 0-144 0,-1 0 0 16,-2-1 144-16,-2 0-144 0,-3 3 0 0,-4-4 144 16,-3 0-144-16,-2 0 0 0,0-1 176 0,3 2-176 15,0-1 160-15,4-1-160 0,1 0 160 0,3-4-160 16,2 0 160-16,2-2-160 0,3-1 128 0,2-4-128 16,0-3 0-16,6-2 0 0,5 0 0 0,2-4-128 15,3-2-16-15,2-8 0 16,8-5-1456-16,0 0-272 0,0 0-64 0</inkml:trace>
  <inkml:trace contextRef="#ctx0" brushRef="#br0" timeOffset="38353.6">30515 8616 30399 0,'-18'13'2704'0,"-3"3"-2160"0,-1 3-544 0,4 7 0 16,-1 2 896-16,1 3 80 0,-1-1 16 0,2-1 0 16,2 1-608-16,1 2-128 0,3-5-32 0,2 1 0 15,1-7-224-15,3 2 0 0,3 4 0 0,3-5 0 16,4-5 128-16,4 1-128 0,5-1 0 0,6-5 0 16,6-3 0-16,7 2 0 0,5-6 0 0,4 1 0 15,2-2-608-15,8 1-16 0,8-3 0 0,7 1 0 16,10-3-1776-16,0 0-352 0</inkml:trace>
  <inkml:trace contextRef="#ctx0" brushRef="#br0" timeOffset="39421">24106 9774 22863 0,'-11'-6'1008'0,"11"6"208"0,-6-8-960 0,6 8-256 0,-4-6 0 0,4 6 0 16,0 0 544-16,0 0 64 0,0 0 16 0,0 0 0 15,0 0-384-15,0 0-80 0,0 0-16 0,14 0 0 16,0 1-144-16,1 3 0 0,2 2 0 0,1 0 0 15,0 6 128-15,-1-1 0 0,2 3 0 0,2 4 0 16,-1 4 32-16,3 4 0 0,0 5 0 0,0-2 0 16,-5 3-160-16,-1 3 0 0,1 1 0 0,0 2 0 15,-2 3 0-15,1 0 192 0,-6-2-32 0,2-2 0 16,-1 0-160-16,-2-2 128 0,0-2-128 0,-1 0 128 16,0 3 144-16,-3-4 32 0,-1-2 0 0,-1 2 0 15,-1-2-48-15,0-2-16 0,-3 2 0 0,0-7 0 16,-1-2 80-16,-1 2 0 0,-1 1 16 0,0-3 0 15,1-4-48-15,-2 1-16 0,0-1 0 0,0-1 0 16,3-2-80-16,-4-2-32 0,0-1 0 0,5-11 0 16,-6 6 32-16,6-6 16 0,0 0 0 0,-9 3 0 0,9-3 80 0,-10-5 16 15,1-2 0-15,0-5 0 0,1 0 16 0,1 1 0 16,-2-3 0-16,1-1 0 0,0-4-64 0,1 0-16 16,-2-2 0-16,5 1 0 0,-1-6-80 0,1 2-16 15,-1-1 0-15,5-4 0 0,0-2-144 0,3-2 0 16,-1 0 0-16,3-1 128 0,2-2-128 0,2-1 0 15,-1-3 0-15,4-2 0 0,2-4 0 0,1 4 128 16,2 3-128-16,0 2 128 0,-1 0-128 0,0 2 0 16,1 4-160-16,0 0 160 0,0 2 0 0,0-2 0 15,-3 6 0-15,-2 1 0 0,1 5 0 0,-2 2 0 0,-2 1 0 16,-1 3 0-16,0 2 0 0,-2-1 0 0,-1 6-128 0,-5 6 128 16,0 0 0-16,0 0 0 15,0 0 0-15,0 0 0 0,0 0-128 0,6 7 128 0,1 4 0 0,-3 1-144 16,-2-1 144-16,2 1 0 0,-2 2-144 0,2-1 144 15,1 3 0-15,2 2 0 0,0 0-144 0,2 0 144 16,-1-4 0-16,-2 0 0 0,2-4 0 0,-2 3 0 31,1-1-448-31,-1-3-48 0,0 0 0 0,-6-9 0 16,9 5-2256-16,3-2-448 0</inkml:trace>
  <inkml:trace contextRef="#ctx0" brushRef="#br0" timeOffset="39778.41">25034 9286 17503 0,'0'-13'768'0,"0"13"176"0,5-9-752 0,4-1-192 16,3 2 0-16,3 1 0 0,5 0 2640 0,-1 4 496 15,1-4 112-15,2 3 16 0,0 1-2496 0,0 0-480 16,-2 2-96-16,-1 1-32 0,-2 0-160 0,-2 4 0 16,-1-1 0-16,-1 6 0 0,-3-1 0 0,-1 5 0 15,-1 1 0-15,-6 0-176 0,-1 3 176 0,-1 5 0 16,-2 1-144-16,-2 0 144 0,-2 4 0 0,-2-5 0 0,0 0-144 0,1 0 144 16,0-2 0-16,4 0 0 0,-1-2 176 15,4-5-176-15,2-2 336 0,6-4-32 0,-8-7-16 16,14 5 0-16,4-2 112 0,3-3 32 0,2-1 0 0,7-5 0 15,4-2-160-15,5-3-16 0,3 2-16 0,1-1 0 32,3 2-1280-32,1-2-256 0,-2 2-48 0,-3-3-12032 0</inkml:trace>
  <inkml:trace contextRef="#ctx0" brushRef="#br0" timeOffset="40086.58">25843 10176 25791 0,'0'0'2304'0,"0"0"-1856"16,0 0-448-16,0 0 0 0,0 0 960 0,0 0 80 16,12 1 32-16,2-2 0 0,3-2-304 0,5-3-64 15,2-2-16-15,4-1 0 0,5 3-240 0,4-1-32 16,1 1-16-16,0 1 0 0,0 1-400 0,1-1 0 16,-6 3 128-16,0 0-128 15,-1-2-768-15,-5 2-192 0,-1-2-48 0,-2-1-12944 0</inkml:trace>
  <inkml:trace contextRef="#ctx0" brushRef="#br0" timeOffset="40685.39">25740 10502 14735 0,'0'0'640'0,"0"0"160"0,0 0-640 0,0 0-160 0,-6 8 0 0,6-8 0 15,-5 9 2128-15,5-9 400 0,0 0 80 0,0 0 16 16,0 0-1168-16,0 0-240 0,0 0-32 0,10 6-16 15,0-3-208-15,2-3-64 0,2-2 0 0,-2-1 0 16,4-4-416-16,0-2-96 0,2 2 0 0,3-3-16 16,4 6-240-16,0-3-128 0,2-5 160 0,2 4-160 15,1-1 0-15,2 3 0 0,-2-4-128 0,4 3 128 32,0-2-1920-32,0 4-288 0,0 1-48 0</inkml:trace>
  <inkml:trace contextRef="#ctx0" brushRef="#br0" timeOffset="41029.93">27051 9435 23039 0,'-9'-18'1024'0,"4"10"192"0,1-1-960 0,4 9-256 0,0 0 0 0,0 0 0 16,0 0 1248-16,-9 10 208 0,0 4 32 0,2 4 16 15,-1 1-832-15,3 4-160 0,0 5-48 0,0-1 0 16,1 5 16-16,0 1 0 0,-1 2 0 0,2 0 0 16,3-6-112-16,3 1-32 0,2 1 0 0,0-6 0 15,0-3-96-15,4 1-32 0,1-8 0 0,4-1 0 16,2-1-48-16,3-7-16 0,1 0 0 0,5-4 0 15,2-5-144-15,2-5 128 0,3 0-128 0,0-5 128 32,1-1-480-32,-3-3-96 0,-2 0-32 0,-2-3 0 0,-6-1-2592 0,-2-2-528 15</inkml:trace>
  <inkml:trace contextRef="#ctx0" brushRef="#br0" timeOffset="41224.44">27472 9385 17503 0,'0'0'1552'0,"-8"13"-1232"15,0 2-320-15,1 5 0 0,-1 8 2592 0,-1 3 464 16,2 7 80-16,-4 0 32 0,1 0-2016 0,-1 3-384 16,-3 3-96-16,1 0-16 0,-3 1 112 0,-1 1 32 15,-1 4 0-15,3-7 0 0,-2-1-288 0,1-2-64 16,1-1-16-16,1-1 0 0,0-3-432 0,4 0 0 16,1-2 0-16,4-2 0 15,3-5-832-15,2-3-240 0,4-5-48 0,-4-7-16 16,0-11-1936-16,0 0-384 0</inkml:trace>
  <inkml:trace contextRef="#ctx0" brushRef="#br0" timeOffset="41772.99">27821 9668 21135 0,'0'0'928'0,"-4"11"208"0,2-1-912 0,2 0-224 0,1 0 0 0,2-2 0 15,0 2 832-15,2-4 128 0,-5-6 32 0,11 4 0 16,-1-3-192-16,3-3-32 0,0-2-16 0,1-6 0 0,2-2-144 0,2-3-32 16,2-3 0-16,0-3 0 0,1-6-208 0,0 0-48 15,1-2-16-15,-1 1 0 0,0 1 720 0,-2-1 160 16,-3 3 32-16,0-4 0 15,-4-2-1600-15,0 0-304 0,-3-4-64 0,-2 3-16 0,-2-1 768 0,-1 9 0 16,0 6 128-16,-2 7-128 0,-2 5 128 0,0 6-128 16,0 0 0-16,0 0 0 0,-8 15 0 0,-4 7 0 15,-3 7 0-15,0 3 0 0,-2 7 0 0,1 0 0 16,-1-1 0-16,-1 7 0 0,-2 5 0 0,0 0 0 16,-2 1 0-16,2 0 0 0,-3-5 0 0,4 0 0 15,1-10 0-15,1-4 0 0,3-8 304 0,2-2 0 16,2-3 0-16,2-5 0 0,2-3 32 0,6-11 16 0,0 0 0 15,0 0 0-15,0 0-48 0,0 0-16 0,8-12 0 16,3-2 0-16,0 1-144 0,0-2-16 0,2-2-128 0,0 2 192 16,-2 0-192-16,2 3 0 0,0 2 0 0,-1 0 0 15,1 4 0-15,1 3 0 0,-1 3 0 0,1 4-160 16,-1 6 160-16,1 2-160 0,-2-1 160 0,1 3-160 16,-2 2 160-16,1 2 0 0,-2 3-144 0,1-4 144 15,-2-1 0-15,2-2 0 0,-1 0 0 16,0 0 0-16,-1 0 0 0,0-3 0 0,0 0 0 0,1 1 0 15,0-4 0-15,1 2 0 0,1-7 0 0,2 1 0 16,1 3-576-16,2-2-112 16,0-5-16-16,2-4-9472 0,-1-1-1920 0</inkml:trace>
  <inkml:trace contextRef="#ctx0" brushRef="#br0" timeOffset="42320.22">28521 9712 20271 0,'0'0'896'0,"0"0"192"0,-6-8-880 0,6 8-208 15,0 0 0-15,0-9 0 0,0-2 2112 0,4 2 384 16,0-3 80-16,5 2 16 0,0-1-1824 0,3-3-384 16,1 2-64-16,0 2 0 0,1-1-320 0,0 4 0 15,-2 0 0-15,1 4 0 0,-4 3 0 0,-9 0 0 16,11 5 0-16,-2 3 0 0,-2 7 0 0,-2 2 0 15,0 0 0-15,-1 4 0 0,-3 4 256 0,-1 2 0 0,0-3 0 16,-1 1 0-16,-2-3 288 0,1-3 48 0,-1-1 16 16,2-3 0-16,1-3 48 0,0-2 16 0,0-10 0 0,0 0 0 15,0 0-112-15,10 4-32 0,0-6 0 0,2 0 0 16,2-3-128-16,2-4-16 0,1-4-16 0,0-2 0 16,1-5-176-16,1-1-48 0,-1 1 0 0,1-2 0 15,0 2-144-15,1 1 0 0,1 1 0 0,-1 3 0 16,-1 1 0-16,-1 6 0 0,-4 1 0 0,1 4 0 15,-2 3 0-15,-2 4 0 0,-2 6-160 0,-1 3 160 16,-3 1-160-16,-1 2 160 0,-2 2-160 0,-2 0 160 16,0-2 0-16,-1 1 0 0,-1-1 0 0,-1 0 0 15,0-7 0-15,3-9 0 0,0 0 0 0,0 0 0 16,0 0 0-16,0 0 128 0,0 0-128 0,0 0 0 0,9-6 208 16,3-2-64-16,2-6-16 0,0-3 0 0,0 1-128 15,2-2 192-15,2-1-192 0,0 0 192 0,1 2-192 0,1 3 0 16,2 0 0-16,1 5 128 0,0 3-128 0,3 1 0 15,2 5 144-15,2 6-144 0,-2 3 128 0,-1 9-128 16,0 6 160-16,-3 1-160 0,-2 2 0 0,0 1 128 16,-2 3-128-16,-2-2 0 0,-3 0 0 0,1 0 0 15,0-1 0-15,-1 1 0 0,-1-4 0 0,1-1-128 16,-1 0-16-16,-1-4 0 16,-2 2-2352-16,1-4-448 0,-3-3-112 0</inkml:trace>
  <inkml:trace contextRef="#ctx0" brushRef="#br0" timeOffset="43404.87">24095 11673 17503 0,'0'0'768'0,"0"0"176"0,-2-9-752 0,1 3-192 0,1 6 0 0,1-12 0 16,1 3 1376-16,-2 9 240 0,6-9 48 0,0 1 16 16,0 0-848-16,1 2-192 0,0-3-16 0,2 4-16 15,0-1-48-15,1-1-16 0,2 2 0 0,2 0 0 16,-4 0-160-16,2 2-16 0,1 0-16 0,0 2 0 16,1 1 16-16,1 5 0 0,2 5 0 0,0 1 0 15,3 1-128-15,1 6-32 0,3 5 0 0,6 4 0 16,-1-3-80-16,-1 10 0 0,1 6-128 0,1 4 192 0,2-1-48 0,-1 4-16 15,-2 3 0-15,-2-3 0 0,-3 0-128 0,-1-5 192 16,-4 1-192-16,-1-5 192 0,-3-3 112 0,-1-2 16 16,-3-4 16-16,-1 1 0 0,1-3 128 0,-4 0 32 15,0-7 0-15,0 0 0 0,-3-2-64 0,0 1-16 16,-2-1 0-16,1-3 0 0,-2-1-80 0,0 2-16 16,-1-4 0-16,0-2 0 0,0-10-128 0,-1 8-16 15,1-8-16-15,0 0 0 0,0 0-16 0,0 0 0 16,0 0 0-16,-7-4 0 0,7 4 32 0,-9-7 0 15,2-7 0-15,1 1 0 0,0-5-48 0,-1-1-128 0,0-4 192 16,2-2-64-16,-1-6 16 0,4-3 0 16,-1 0 0-16,2-2 0 0,1-1-144 0,3 0 0 0,-1-3 144 0,2-2-144 15,-1 0 0-15,2 1 0 0,-3-3 0 16,3 3 0-16,0-2 0 0,3 1 0 0,1 2 0 0,0 0 0 16,0-2 0-16,1 2 0 15,-1 2 0-15,1 1 0 0,0 2 0 0,0 3 0 0,-1 1 0 0,3 5 0 16,-4-1 0-16,0 4 0 0,0 3 0 0,1 3-128 15,-2 2 128-15,1 5 0 0,-2-2 0 16,-1 7 0-16,-5 5-128 0,0 0 128 0,0 0-128 0,13 3 128 16,-13-3-128-16,11 15 128 0,0-2-128 0,-2 7 128 15,1 3-128-15,1 1 128 0,-1 3-128 0,0-2 128 16,2 2 0-16,1 0 0 0,-4 3 0 0,2-2-128 16,-1-1 128-16,0-5 0 0,-1-2 0 0,0 0 0 15,-1 2 128-15,-2-4-128 0,0-3 160 0,0 0-160 16,-3-1 144-16,1 0-144 0,1-4 128 0,-1-1-128 0,-4-9 0 15,0 0 0-15,0 0 0 0,0 0 0 16,0 0-1744-16,0 0-432 0,0 0-96 0</inkml:trace>
  <inkml:trace contextRef="#ctx0" brushRef="#br0" timeOffset="43893.47">25857 11935 24879 0,'0'0'2208'0,"0"0"-1760"16,0 0-448-16,0 0 0 0,0 0 912 0,0 0 112 15,0 0 0-15,12-3 16 0,-1-1-368 0,3-1-80 16,3 0-16-16,4-1 0 0,2-3-176 0,4 1-32 15,3-3-16-15,2 3 0 0,1-3-352 0,1 2 0 16,-1-3 0-16,1 5-128 16,-4-2-2080-16,-3 4-416 0,-6-3-64 0</inkml:trace>
  <inkml:trace contextRef="#ctx0" brushRef="#br0" timeOffset="44037.87">26028 12077 11967 0,'-16'15'1072'0,"6"-3"-864"0,1-3-208 0,3 2 0 16,1-2 3824-16,4 2 720 0,1-3 128 0,3 1 48 15,-3-9-3008-15,12 6-608 0,0 1-112 0,4-2-32 16,3-4-432-16,4-2-80 0,5-4-32 0,3 1 0 16,4-1-416-16,3-2 0 0,-1-3 0 0,1-2-14992 15</inkml:trace>
  <inkml:trace contextRef="#ctx0" brushRef="#br0" timeOffset="45466.67">26892 11832 11055 0,'0'0'480'0,"0"0"112"0,0 0-464 0,0 0-128 0,0 0 0 0,0 0 0 16,0-8 2320-16,1-1 448 0,2 0 96 0,4-1 16 16,1-1-1344-16,3-3-272 0,3-4-48 0,2 0-16 15,1-1-176-15,5-2-16 0,3-4-16 0,5 2 0 16,1 2-288-16,3-1-48 0,4 1-16 0,0 2 0 15,-1 1-208-15,-3 4-48 0,-1 0-16 0,-5 4 0 0,-4 5-176 0,-1 5-16 16,-3 0-16-16,-2 6 0 0,-3 5-160 0,-2 7 0 16,0 8 0-16,-8 2 0 0,1 3 0 0,-4 6 0 15,-4 3 0-15,-4 4 0 0,-2 2 0 0,-3 2 0 16,-3-2 0-16,-3 2 0 0,0 3 0 0,-5-4 0 16,-1-2 0-16,-2-9 128 0,-2-1-128 0,0-7 192 15,2-2-192-15,1-1 192 0,1-3 272 0,4-4 64 16,2-8 16-16,6 1 0 0,4-6-32 0,7-5 0 15,0 0 0-15,0 0 0 0,0 0-144 0,13-8-48 16,2-3 0-16,4-2 0 0,6 3-320 0,1 0 144 16,2 3-144-16,4-2 0 0,-1 3 0 0,2 1 0 15,1 1 0-15,0 4 0 0,2 0 0 0,-1 1 0 16,2 3 0-16,-4-1 0 0,-1-1 0 0,-1-1 0 0,-3 2 0 16,0 0 0-1,-3-1-640-15,-1 2-224 0,-2-3-48 0,-2-1-10112 0,-2 0-2032 0</inkml:trace>
  <inkml:trace contextRef="#ctx0" brushRef="#br0" timeOffset="46144.2">28087 12212 14735 0,'-9'7'640'0,"9"-7"160"0,-13 4-640 0,4 0-160 0,9-4 0 0,0 0 0 0,0 0 3712 16,0 0 720-16,0 0 144 0,0 0 32 0,0 0-3488 0,-1-9-688 15,4-2-144-15,-1-2-32 0,4-2 128 0,1-3 32 16,0-1 0-16,2-1 0 0,0-3-208 0,0 0-32 16,0 0-16-16,0-4 0 0,0 2-32 0,0-2 0 15,-2 3 0-15,1 6 0 0,0 3-128 0,-2 4 0 16,0 3 0-16,-6 8 0 0,0 0 0 0,12 10 0 15,-2 1 0-15,0 9 0 0,-1 6 0 0,4 1-176 16,-1 3 176-16,-1 5-192 0,0-1 192 0,-1 2 0 16,-1-2 0-16,0-1 0 0,-3-1 0 0,2-2 0 15,-2-3 0-15,1-4 0 0,-2-4 0 0,1-3 0 16,2-7 0-16,-1 0 128 0,4-5 256 0,-1-4 64 16,0-4 16-16,1-8 0 0,2-4 176 0,0-3 48 0,-2-4 0 15,1 2 0-15,-1-6-336 0,-1 2-64 0,0-6-16 0,-2 1 0 16,-3-2-272-16,0-4 160 0,0-3-160 0,-1-2 128 15,-1 1-128-15,-1-6 0 0,-1-3 0 0,1-3 128 16,-2-4-128-16,0-3 0 0,-2 1-160 0,2 0 160 16,2-7-256-16,-1 8 32 0,-1 2 16 0,0 2 0 15,0 2 208-15,3 7-176 0,-2-1 176 0,1 8-160 16,1 8 160-16,-2 6 0 0,-1 4-144 0,0 5 144 16,0 4 0-16,0-2 0 0,0 6 0 0,0 6 0 15,0 0-160-15,0 0 160 0,0 0 0 0,0 0-144 16,0 0 144-16,0 0-128 0,15 4 128 0,-1 0-128 15,0-4 128-15,3 0 0 0,2-3-144 0,4 2 144 16,2 0 0-16,6-2 0 0,3-1 0 0,5-2 0 16,5-3 0-16,1-4 0 0,2 1 0 0,1 0-176 15,-1-1 176-15,2-3 0 0,2-2 0 0,2 0 0 16,5 3 192-16,0-1-16 0,3-3-16 0,-2 1 0 0,-2 0 16 0,-1 1 0 16,-2 0 0-16,1 1 0 0,0 1-176 0,-1 2 128 15,0 2-128-15,-5 3 128 0,-6-1-368 0,-4 3-80 16,-6-2 0-16,-7 1-16 15,-5 3-2304-15,-4-2-464 0,-4 2-96 0</inkml:trace>
  <inkml:trace contextRef="#ctx0" brushRef="#br0" timeOffset="46836.05">28857 11571 14735 0,'0'0'1312'0,"-9"5"-1056"0,-2 2-256 0,4 2 0 0,2-3 1696 0,0 5 288 16,3 2 48-16,0-4 16 0,2-9-1040 0,0 0-208 16,8 10-32-16,3-5-16 0,2-1-112 0,4-4 0 15,2-3-16-15,1-3 0 0,2-5 64 0,1-3 16 16,1-4 0-16,1-1 0 0,1-2-144 0,-1 0-32 15,0-5 0-15,1 2 0 0,-3 0-208 0,-2-1-64 16,-2 3 0-16,-3 3 0 0,-5 0 0 0,-1 2 0 16,-3 1 0-16,-4 2 0 0,1 1 128 0,-2 1 0 15,-2 0 16-15,-2 6 0 0,2 6-144 0,0 0-48 16,-10 1 0-16,0 5 0 0,-2 6-208 0,0 4 0 16,-2 2 0-16,-1 2 0 0,-1 6 0 0,2 3 0 15,0 4 0-15,0 2-160 0,-1 1 160 0,1 2 0 0,1 1 0 16,2-1-128-16,-2-3 128 0,2 0 0 0,-1-4 0 0,2 1 0 15,1-6 0-15,2-2 0 0,2-5 0 0,1-5 0 16,1-3 0-16,2-1 144 0,1-10-144 16,0 0 0-16,0 0 176 0,0 0-176 0,10 0 160 0,0-5-160 15,0-1 160-15,1-2-160 0,-1-3 160 0,0 1-160 16,0 1 0-16,2 0 0 0,0 4 0 0,0 4 0 16,-2 1 0-16,0 3 0 0,0 4 0 0,0-1 0 15,-1 6-160-15,1-4 160 0,-1 3-128 0,0-4 128 16,0 6 0-16,-1-4 0 0,-2 2 0 0,0-2 0 15,-2 1 0-15,0 2 0 0,-1-2 0 0,-2 1 0 16,-1-11 0-16,-1 11 0 0,-1-1 0 0,1-1 0 16,-1 0 0-16,-1-2 0 0,3-7 0 0,-3 10 0 15,3 2 0-15,-2-3 0 0,4 0 0 0,0-3 0 16,-2-6 0-16,5 13-160 0,0-6 160 0,1 3 0 16,2-4-480-16,2-3 16 0,-1 2 0 0,1 2 0 15,0-5-1776-15,0 1-368 0,1-3-64 0</inkml:trace>
  <inkml:trace contextRef="#ctx0" brushRef="#br0" timeOffset="47478.17">29475 11664 16575 0,'0'0'736'0,"0"0"160"0,-10-1-720 0,10 1-176 0,0 0 0 0,0 0 0 16,0 0 3424-16,0 0 656 0,0 0 128 0,3-12 16 16,4 2-3008-16,0-3-592 0,2-1-128 0,2 0-32 15,-1-1-128-15,1 0-16 0,1 0-16 0,-1-1 0 16,0 2-176-16,1 3-128 16,-3 0 192-16,2 4-192 0,-2 1 0 0,-9 6 0 0,12 0 0 0,-12 0 0 15,7 13 0-15,-2 2 0 0,-1 0 0 0,-1 4 0 16,-3 1 0-16,0 0-144 0,-2 0 144 0,0 0 0 15,-3 1 0-15,-2-2 0 0,2 0 0 0,-1-4 0 16,0-2 256-16,1 1-32 0,2-5 0 0,3-9 0 16,0 0 192-16,0 0 32 0,0 0 16 0,0 0 0 15,0 0-112-15,13-4-32 0,-1 1 0 0,0-8 0 16,-2-2-112-16,1-2-16 0,1-2-16 0,2 2 0 0,-1-2-176 16,-1 1 128-16,1-1-128 0,1 2 128 0,0 4-128 15,-1-2 0-15,-2 2 0 0,3 3 0 0,0 2 0 16,0 3 0-16,0 8 0 0,0 0 0 0,-1 5-192 0,1 2 192 15,0 3-192-15,-3 3 192 0,-3 0-256 0,-2-1 64 16,0 1 0-16,-2 0 16 0,-1-1-32 0,-2 0-16 16,-1 0 0-16,0-3 0 0,0-14 96 0,0 0 128 15,1 9-208-15,-1-9 80 0,0 0 128 0,0 0 0 16,11-4 0-16,-1-2 128 0,-1-6 0 0,1-2 16 16,0-1 0-16,1 0 0 0,2 1-144 0,0-4 0 15,-2-4 0-15,1 2 128 0,-1-2-128 0,2 2 0 16,2 1 0-16,-1 1 0 0,3 0 0 0,-1 1 0 0,2 6 0 15,0 4 0-15,0 4 0 0,-1 6 0 0,1 2-144 0,1 8 144 16,-1 4 0-16,0 8 0 0,-4 4 0 0,1 3 144 16,-1-2-16-16,-1 9-128 0,-1 2 192 0,0 0-64 15,-3 2-128-15,-2-4 192 0,2 0-192 0,0-6 192 16,-1-7-192-16,-2 0 128 0,-1-7-128 0,0 0 128 16,2-4-128-16,-2-6-192 0,-5-9 32 0,0 0-11232 15,0 0-2240-15</inkml:trace>
  <inkml:trace contextRef="#ctx0" brushRef="#br0" timeOffset="49455.32">25711 2780 10127 0,'0'0'896'0,"0"-6"-704"0,0 6-192 0,-1-11 0 16,1 1 832-16,0 10 128 0,0 0 16 0,0-11 16 16,0 0-240-16,0 2-48 0,0-2-16 0,0 2 0 15,0-4 16-15,2 3 0 0,2 0 0 0,1-3 0 16,-5 0 0-16,1 2 0 0,3-3 0 0,-2 0 0 15,-4 1-128-15,1 0 0 0,0-2-16 0,-1-4 0 16,-1-1-128-16,-1-3-32 0,0 3 0 0,-1-1 0 16,-3 2-80-16,-1 4 0 0,-2 5-16 0,-3-2 0 15,-1 5-48-15,-3-1 0 0,-2 4 0 0,-1 4 0 16,-2 3-96-16,-2 3-32 0,-3 6 0 0,-2 3 0 16,0 3-128-16,0 4 0 0,-2 5 0 0,0 0 0 15,-3 3 0-15,-4 5 0 0,0 0 144 0,-3 3-144 0,-2 6 0 16,-3 3 144-16,0 3-144 0,2 5 0 0,3 2 0 0,1 3 0 15,2 0 0-15,2 0 0 0,3 6 128 0,2-3-128 16,2 3 0-16,-1 0 0 0,2-5 192 0,1 5 0 16,2-2-16-16,1 1 0 0,2 1-48 0,2-1-128 15,0 0 192-15,3-3-64 0,4 0-128 0,4-3 160 16,1-5-160-16,6-4 160 0,4-4-160 0,4-4 128 16,1-3-128-16,6-1 128 0,3-6 16 0,5-2 0 15,6-4 0-15,4 1 0 0,2-3 176 0,4 0 16 16,-1-3 16-16,2-3 0 0,0-5-160 0,2 0-48 15,8 1 0-15,2-5 0 0,0-1-16 0,5-3-128 16,-1 2 192-16,-1-3-64 0,2-6 48 0,-5-3 0 16,-3 0 0-16,0-2 0 0,1-5 144 0,1-4 48 0,0-2 0 15,3-1 0-15,1-2-80 0,-1-4-16 0,-4-2 0 0,-4-6 0 16,-2-1-48-16,-4-2-16 0,-3-3 0 0,-1-2 0 16,-1-4 144-16,-3-6 32 0,-2-8 0 15,-2-4 0-15,1-3 80 0,-5-7 32 0,-2-4 0 0,-2-5 0 16,-3-7-240-16,-4 2-64 0,-4 1 0 0,-3 8 0 15,-4 0-64-15,-4 7-128 0,-4 6 176 0,-5 1-176 16,-4 5 368-16,-4 4-48 0,-3 4 0 0,-3 11 0 16,-1 3-144-16,-4 4-48 0,-4 1 0 0,-5 6 0 15,-4 2-128-15,-3 5 0 0,-6 3 0 0,-1 7 0 16,0 2 0-16,3 7-192 0,2 7 32 0,4-2 16 16,5 5-1440-1,5 0-272-15,3 4-64 0,4 3-14304 0</inkml:trace>
  <inkml:trace contextRef="#ctx0" brushRef="#br0" timeOffset="61676.71">19647 15541 2751 0,'0'0'256'0,"0"0"-256"0,-3-10 0 0,2 3 0 15,1 7 1280-15,-5-5 192 0,3-2 64 0,0 1 0 16,2 6-432-16,0 0-80 0,0 0 0 0,-7-5-16 16,0-1-160-16,-1 3-16 0,-2 2-16 0,10 1 0 15,-10 0-336-15,0 0-64 0,1 1-16 0,0 2 0 16,0 0-112-16,9-3-32 0,-9 3 0 0,9-3 0 16,-8 4 320-16,8-4 64 0,0 0 16 0,0 0 0 0,0 0 128 0,0 0 32 15,0 0 0-15,0 0 0 0,0 0-208 0,0 0-32 16,0 0-16-16,0 0 0 0,0 0-112 0,8 7 0 15,-8-7-16-15,0 0 0 0,10 10-96 0,0-4-16 16,1 3 0-16,0-3 0 0,0 1-64 0,1 2 0 16,-1-2-16-16,2 5 0 0,1-5-48 0,4 3-16 15,1-3 0-15,3 3 0 0,2-2-176 0,2 2 192 16,2-5-192-16,0 4 192 0,0-3 0 0,3 0 16 16,2 2 0-16,-1-4 0 0,-2-4 112 0,-1 2 0 15,-1-2 16-15,4 0 0 0,1-1 48 0,0 0 0 0,-1 1 0 0,2 0 0 16,4-1-128-16,2-1 0 0,2 1-16 15,1 1 0-15,1 0-48 0,0 0-16 0,-4-1 0 0,0 0 0 16,-2-2-176-16,-1 6 0 0,1 0 144 0,-1 0-144 16,0-3 0-16,-1 0 0 0,1 1 0 0,3 3 128 15,-2 2-128-15,1-3 0 0,1-6 0 0,-2-1 0 16,-1 2 0-16,-2-1 0 0,0 1 0 0,-1-4 0 16,2-3 0-16,0 4 0 0,3-2 0 0,-4 2 0 15,1-1 0-15,-1-3 128 0,1 2-128 0,-2-3 0 16,-1 1 0-16,0-2 0 0,0 1 0 0,-2-2 128 15,-3 2-128-15,-3 1 0 0,2-2 0 0,-3 2 0 16,-1-4 0-16,-1 4 0 0,-2-2 0 0,0 1 0 16,-2 0 0-16,0-3 128 0,-3 3-128 0,0-2 0 15,-2 0 0-15,1 3 0 0,-3-4 0 0,0 2 128 16,-2-2-128-16,-1-2 176 0,1-1-176 0,-2 4 192 0,-5 4-192 0,2-3 0 16,-4 4 0-16,0 7 0 0,-4-10 0 0,0 5 0 15,-1 1 0-15,-1 2 128 0,-3-1-128 0,0 2 0 16,-2-1 0-16,-1 5 128 0,-3 2-128 0,2 0 0 15,-3 3 0-15,-1 1 0 0,2-2 0 0,-1 5 0 16,-2 0 0-16,-3 0-176 0,-1 2 176 0,-1 2 0 16,0 2 0-16,-1 3-128 0,-1-1 128 0,-3 1 0 15,-2-1 0-15,-2 0 0 0,-3 0 0 0,2 3 144 16,-2-3-16-16,1 0-128 0,-2-3 224 0,2 1-64 16,-3 0-16-16,2 4 0 0,-1-5 32 0,-1 1 0 15,-4-3 0-15,1 1 0 0,-6-2-176 0,-2 0 160 16,-3-4-160-16,1 2 160 0,-1 2-160 0,4-1 0 15,-1-4 0-15,2 1 128 0,1-5-128 0,-2-2 0 0,-2-1 0 0,0 1 128 16,-1 1-128-16,2-3 0 0,1-1 0 0,4-4 0 16,1-1 0-16,0 1 0 0,-2-2 0 0,4-3 0 15,2 3 0-15,1-3 0 0,0 1 0 0,1-2 0 16,1 1 0-16,2-2 0 0,1-1 0 0,4 0 0 16,-1-4 0-16,5-2 0 0,-1 2 0 0,4-1 0 15,-2 1 0-15,3-2 160 0,-1-1-160 0,6 0 160 16,1 1-160-16,0 0 0 0,-1 1 0 0,1-1 0 15,2 3 0-15,2 1 0 0,0 3 0 0,1-3 0 16,0 0 0-16,2 3 0 0,0-2 0 0,2 1 0 16,0 1 0-16,1 0 0 0,0 3 0 0,2 1 0 15,2 7 0-15,0 0 0 0,-3-7 0 0,-1 0 0 16,4 7 0-16,0 0 0 0,0 0 0 0,0 0 0 16,-3-5-128-16,3 5 128 0,0 0 0 0,0 0 0 0,0 0 0 15,0 0 0-15,0 0 0 0,0 0 0 0,0 0-144 0,0 0 144 16,0 0 0-16,0 0 0 0,0 0-128 0,5 14 128 15,0-4 0-15,1 2 0 0,3 2-144 0,1 0 144 16,6 2 0-16,1-1-144 0,4 0 144 0,3 2 0 16,3-1 0-16,3 1-128 0,4 2 128 0,2-1 0 15,2-2 0-15,1 1 0 0,0-1 0 0,0-1 0 16,0-2 0-16,0 0 0 0,-3 1 0 0,3-1 0 16,0 1 0-16,2-2 0 0,-2 0 0 0,6-2 0 15,-2 1 0-15,4 2 0 0,2-4 0 0,3 1 144 16,-2-5-144-16,2 0 0 0,-2 0 128 0,-1-1-128 15,1-3 0-15,-1 1 0 0,5-2 144 0,-1 0-144 0,3-2 0 0,-2 1 144 16,-2-5-144-16,0-2 0 0,-4 1 0 0,-2-5 128 16,-2 2-128-16,1 0 0 0,-2-5 144 0,0 1-144 15,3 0 0-15,-3 0 128 0,-1-4-128 0,1-5 0 16,-2-3 0-16,0 0 144 0,-6-1-144 0,0-3 0 16,-4 2 144-16,-1-3-144 0,-4 1 0 0,0 2 144 15,-2-3-144-15,-4 1 0 0,3-3 0 0,-3 5 0 16,1 1 0-16,-2 3 0 0,-3 2 128 0,-2 1-128 15,0-1 0-15,-2 4 0 0,-3 5 0 0,-3-1 0 16,-1 3 0-16,-1 2 0 0,-4-1 0 0,0 10 0 16,0 0 0-16,-5-5 0 0,-1-4 0 0,-1 6 0 15,-3 5-144-15,0 4 144 0,-2-1-192 0,0 3 192 16,-2 1-160-16,-2 0 160 0,5 3-128 0,-2 5 128 0,-1-2 0 16,-1 3-160-16,1 0 160 0,-1 2 0 0,1 5 0 0,-3 3 0 15,-2 3 0-15,-1-4 0 16,2 2 0-16,-2-1-128 0,-4 4 128 0,1 1 0 0,-4 0 0 0,-1 2 0 15,-2 0 0-15,-3-1 0 0,-8-6 0 0,1 1 0 16,1 2 0-16,0-5 0 0,-2 1 0 0,0-4 0 16,1 0 0-16,-1-2 0 0,-1 1 0 0,-1-4 0 15,-2-3 0-15,0 0 0 0,-3-2 0 0,3 1 128 16,-1-4-128-16,0 0 0 0,2-1 128 0,-1-1-128 16,-1-4 0-16,5-2 0 0,-1-2 0 0,-2-2 128 15,-3-2-128-15,-1-4 0 0,1-1 0 0,-1 0-128 16,-1 0 128-16,4-5-208 0,1-1 208 0,1-3 0 15,0-3 0-15,2 0 0 0,2 2 0 0,2-1 0 16,0 0 0-16,2 1 0 0,0-5 0 0,3 2 0 0,2 2 0 0,2-1 0 16,1 3 0-16,2-1 0 0,2-2 0 15,4 2 0-15,2 0 0 0,2 2 0 0,1 1 0 0,3 2 0 16,2-2 0-16,1 1 0 0,3 2 0 0,0 2 0 16,0-2 0-16,2 3-144 0,0 1 144 0,1 0 0 15,1 3 0-15,1 6 0 0,0-6 0 0,0 6-128 16,0 0 128-16,0 0 0 0,0 0-144 0,0 0 144 15,0 0 0-15,0 0 0 0,0 0-144 0,0 0 144 16,0 0 0-16,5 12-128 0,0 2 128 0,2 2 0 16,-4 0-128-16,6 2 128 0,0 1 0 0,5 3 0 15,1 0-128-15,4 5 128 0,4-3 0 0,3 4 0 16,4-2-128-16,1-1 128 0,3-2 0 0,3 0 0 16,0-3 0-16,0 3 0 0,0-4 0 0,1 0 0 15,-3 0 0-15,3-1 0 0,2-1 0 0,2-2 0 0,1-4 0 0,2 1 0 16,-1-5 0-16,2 2 0 0,1-4 0 0,0-1 0 15,-1-3 128-15,1-2-128 0,0-3 192 0,2 0-48 16,2 1-16-16,1-8 0 0,2 1-128 0,0-1 128 16,1-2-128-16,-3 2 128 0,-5-5-128 0,3 2 0 15,-3-2 0-15,1 1 128 0,-4-2-128 0,3 1 0 16,2 2 0-16,-1-2 128 0,2-1-128 0,0-1 0 16,0 0 0-16,1 0 0 0,-4 0 0 0,-3 1 0 15,-2-1 128-15,-2 0-128 0,-5-2 0 0,-2 2 0 16,-3 0 0-16,-2 2 0 0,-6-2 128 0,-1 0-128 15,-1-1 0-15,-5 1 128 0,-2 0-128 0,-3 1 0 0,-3-1 144 0,-4 1-144 16,0 1 0-16,0 0 0 0,-3 5 0 16,-3 1 128-16,0-2-128 0,1 6 0 0,2 6 0 0,-5-9 0 15,0 4 0-15,5 5 0 0,-10-5 0 0,-1 4 0 16,0-2 0-16,-2 8-128 0,-2 0 128 0,-2 7-128 16,0-1 128-16,-2 6-128 0,-3 2 128 0,0 0-128 15,1 3 128-15,-2 0 0 0,-2 1 0 0,0 4 0 16,-4-3 0-16,1 5 0 0,-1-1 0 0,-3 4 0 15,-3-3 0-15,-1-2 0 0,-2 2 0 0,-3-2 0 16,-1 0 0-16,-2-4 0 0,-2-2 0 0,0 1 0 16,-1 1 0-16,-1-2 192 0,0-2-64 0,-6-1 0 15,-2-1-128-15,0-2 192 0,-3-2-64 0,1 1 0 16,1-3-128-16,0-2 0 0,-3 1 128 0,2-4-128 16,1 1 0-16,-2-6 128 0,-2-6-128 0,4 1 0 15,3-1 0-15,4 0 0 0,3-5 0 0,2 3 128 0,-1-4-128 0,4-2 0 16,4-1 0-16,0-1 0 0,0 1 0 15,1-1 0-15,3 1 0 0,3 1 0 0,3-1 0 0,2-1 0 16,1 1 0-16,4 1 0 0,2 3 0 16,1-3 0-16,1 2 0 0,4-1 0 0,0 0 0 0,3 3 0 15,1 0 0-15,1 3 0 0,2-5 0 0,-1 5 0 16,2 2 0-16,5 4 0 0,0 0 0 0,0 0 0 16,0 0-160-16,0 0 160 0,0 0-128 0,0 0 128 15,0 0 0-15,0 0 0 0,0 0 0 0,-2 9-128 16,2 4 128-16,2-2 0 0,2-2 0 0,1 4 0 15,3-2 0-15,3 2 0 0,2 1 0 0,2 0 0 16,2-4 0-16,1 3 0 0,1 1 0 0,4-3 0 16,-1 2 0-16,5 1 0 0,1-1 0 0,3-2 0 15,0 2 0-15,4 1 0 0,2-5 0 0,2 2 0 16,3-3 0-16,2 3 0 0,2-6 0 0,4 4 176 0,2-4-176 16,2 0 160-16,4-2-160 0,-2 1 0 15,-2-5 0-15,1-3 128 0,-2 0-128 0,1 0 0 16,0 2 144-16,1-2-144 0,0-3 0 0,-1 2 128 0,0 1-128 0,-1-3 0 15,-2 0 0-15,-1 2 128 16,-2-1-128-16,-1 0 0 0,-3-3 0 0,1 0 0 0,-2-4 0 16,2 3 0-16,0-4 0 0,1-1 128 0,-3-2-128 0,-1-1 0 15,-1-3 192-15,-3-2-48 0,3-5 0 0,-4 3 0 16,-2-5-144-16,-1 5 0 0,-2-3 0 0,-1 4-176 16,-2-4 176-16,-2 4 0 0,-2-3 0 0,-1 2 0 15,-3-1 0-15,-4 6 144 0,-1 2-144 0,-4 2 0 16,-1-2 128-16,-4 5-128 0,-2 0 0 0,-1 1 0 0,-4 12 160 0,0 0-160 15,0 0 128-15,-2-7-128 0,2 7 0 0,0 0 0 16,-13 1 128-16,0 3-128 0,0 0 0 0,-3 6 0 16,-6 7 0-16,1 2-176 0,-2 1 176 0,-1 4 0 15,-2 3 0-15,-1 5-128 0,-2 2 128 0,1 2 0 16,-5 1 0-16,1 3 0 0,2 2 0 0,-4 0 0 16,-2-5 0-16,-1-1 0 0,-2-5 0 0,-1 0 0 15,0-1 192-15,0-4-64 0,-2-1-128 0,2-3 0 16,0-2-176-16,0-1 176 0,-2-1 0 0,0-1 0 15,2-2 0-15,0-1 160 0,-2-4-160 0,-2 0 0 16,-1-5 144-16,0-1-144 0,2-1 0 0,1-3 144 16,1-3-144-16,2-1 0 0,0-1 128 0,2-5-128 15,0 1 0-15,0-4 0 0,0-2 128 0,0-3-128 0,-1 1 0 0,0-4 0 16,1 1 0-16,-1 1 0 0,0 2 0 0,0-1 0 16,2 4-144-16,2 2-48 0,1 3 0 0,1-3 0 15,0 5 0-15,0-2 0 0,1 4 0 0,0 1 0 16,-2-1 32-16,3 0 0 0,-2 2 0 0,0 1 0 15,4 0 160-15,-1 2-208 0,2-2 80 0,2 1 128 16,2-2-128-16,4-1 128 0,0 4 0 0,5 0 0 16,1 0-176-16,4 0 48 0,9 0 0 0,0 0 0 15,0 0 128-15,0 0-192 0,0 0 192 0,8 10-192 16,3-2 192-16,6 1-160 0,3-4 160 0,7 5-160 16,-1-2 160-16,6 2 0 0,5-2 0 0,6 1 0 15,4-4 0-15,4-2 0 0,3 1 0 0,3 1 0 0,1-2 0 0,4-2 0 16,5-2 0-16,0 0 0 0,2-1 0 0,1 1 0 15,-1-3 0-15,3-1 0 0,-2-1 0 0,3-4 144 16,2 2-144-16,-1-3 0 0,-3 2 192 0,-3 0-192 16,-4 1 192-16,-3-3-192 0,-2-1 176 0,-6 3-176 15,-1-1 160-15,-3 3-160 0,-4-6 240 0,-3-1-48 16,-4-1-16-16,-3-2 0 0,-6 2 64 0,-1-2 16 16,-5 1 0-16,0 1 0 0,-5 3-80 0,-4 3-16 15,-6 3 0-15,-1-3 0 0,-3 3 32 0,-4 6 0 16,0 0 0-16,0 0 0 0,-3-10 80 0,3 10 32 15,-1-7 0-15,1 7 0 0,0 0-304 0,-10-1 0 16,10 1 0-16,-11-1 0 0,3 1 0 0,8 0 0 16,-8 2 0-16,8-2 0 0,0 0 0 0,0 0 0 15,0 0 0-15,0 0 0 0,0 0 0 0,0 0 0 0,0 0 0 0,0 0 0 16,0 0 0-16,0 0 0 0,0 0 0 0,0 0 0 16,0 0 0-16,0 0 0 0,-1 8 0 0,1-8 0 15,0 0 0-15,0 0 0 0,3 10 0 0,-3-10 0 16,0 0 0-16,0 0 0 0,0 0 0 0,0 0 0 15,0 0 0-15,0 0 0 0,0 0 0 0,0 0 0 16,0 0 0-16,0 0 0 0,0 0 0 0,0 0-144 31,0 0-240-31,0 0-32 0,0 0-16 0,9-1 0 16,-9 1-1184-16,9-5-240 0,-9 5-64 0,8-5-13952 0</inkml:trace>
  <inkml:trace contextRef="#ctx1" brushRef="#br0">21712 15435 0</inkml:trace>
  <inkml:trace contextRef="#ctx0" brushRef="#br0" timeOffset="65385.59">9700 7225 4607 0,'-11'3'192'0,"11"-3"64"0,-9 8-256 0,-2 0 0 0,0-2 0 0,1-1 0 0,1 1 1760 0,1-1 304 16,8-5 64-16,-7 5 16 0,-1 2-1296 0,8-7-256 15,-8 5-48-15,8-5-16 0,0 0-48 0,0 0-16 16,0 0 0-16,-6 2 0 0,-2 3-16 0,8-5-16 16,-6 8 0-16,6-8 0 0,-8 5 80 0,8-5 32 15,-7 6 0-15,7-6 0 0,-5 9 128 0,5-9 32 16,-2 9 0-16,2-9 0 0,0 0-64 0,0 0-16 15,13 1 0-15,1-1 0 0,0-1 64 0,3-1 16 0,2-2 0 0,2 0 0 16,5-5-128-16,2 3 0 0,1-6-16 0,4 3 0 16,4-2-256-16,4 1-48 15,2-4-16-15,0-1 0 0,-1-3-112 0,2-1 0 0,3 0-128 0,1-2 192 16,0 2-32-16,3-2-16 0,3-4 0 0,4 5 0 16,-1-2 144-16,-1-3 32 0,1 1 0 0,0-3 0 15,0 2-32-15,2 2 0 0,-1 0 0 0,3-1 0 16,3 0-96-16,-2-3 0 0,-1 3-16 0,4-3 0 15,-3 2-16-15,-2 1 0 0,0-4 0 0,2 4 0 16,3-4-32-16,1 3-128 0,0-3 192 0,-1 3-64 16,-3-3-128-16,4 4 160 0,-2 0-160 0,2-2 160 15,1 2-160-15,1-3 0 0,-4 2 144 0,-1-3-144 16,-4 3 128-16,0 1-128 0,-3-3 128 0,1 4-128 16,0-1 128-16,-1 2-128 0,0-1 160 0,-1 3-160 0,-2-2 160 15,-1-2-160-15,-1 1 160 0,-4-1-160 16,-1 0 144-16,0 2-144 0,-2 2 128 0,2 1-128 0,1-1 128 0,-1 1-128 15,-2 0 0-15,-1 1 128 0,-4 0-128 0,-1 1 0 16,-1 1 144-16,-2 1-144 0,2-2 128 0,-1 2-128 16,-3 1 128-16,0 1-128 0,-2 0 128 0,1 1-128 15,-1 3 160-15,-3-3-160 0,0 5 128 0,-3-3-128 16,-1 2 0-16,-2-1 0 0,-2 5 128 0,-2 0-128 16,-4-1 0-16,-3 3 144 0,-2-1-144 0,-9 3 0 15,0 0 0-15,0 0 128 0,0 0-128 0,0 0 0 16,0 0-160-16,0 0 160 15,0 0-1472-15,0 0-208 0,-9 4-48 0,9-4-8128 16,-12 5-1648-16</inkml:trace>
  <inkml:trace contextRef="#ctx0" brushRef="#br0" timeOffset="65828.84">13054 5471 20271 0,'7'-10'1792'0,"0"-1"-1424"0,6 1-368 0,5-3 0 16,4 1 576-16,2 1 32 0,2-3 16 0,5 0 0 15,2 0-304-15,4 1-48 0,2-1-16 0,3 4 0 16,3 3-128-16,3-2-128 0,4 0 144 0,0-1-144 0,-1 2 0 15,-1-2 128-15,-7 1-128 0,0 0 0 0,-1 3 0 0,-1 2 0 16,-3 0 0-16,-1-1 0 0,-2 0 0 0,0 2 144 16,-2 3-144-16,-2 2 128 0,-3 1 192 0,-2 2 16 15,-2 3 16-15,-4 1 0 0,-1 2 48 0,-1 6 16 16,-6 1 0-16,-6 2 0 0,-1 3 80 0,-9 5 16 16,-3 4 0-16,-5-3 0 0,-4 0 224 0,-3 3 48 15,-6 2 16-15,-3 2 0 0,-6 1-160 0,0-3-16 16,-7-5-16-16,2 2 0 0,-2-1-288 0,2 1-48 15,0-2-16-15,9-4 0 0,1-4-256 0,3-6 0 16,3-2-128-16,6-3 128 16,4-5-1728-16,13-5-240 0,0 0-48 0,6-14-16 15</inkml:trace>
  <inkml:trace contextRef="#ctx0" brushRef="#br0" timeOffset="66247.16">15315 4771 17503 0,'-17'-28'1552'0,"6"13"-1232"0,-3 0-320 0,-2 2 0 16,-1 3 2448-16,-1-1 432 0,2 5 96 0,-1 5 16 15,-4 2-1888-15,-2 2-368 0,-2 0-80 0,-2 9-16 16,-2 2-480-16,-1 4-160 0,-2 2 0 0,-1 2 0 15,-2 2 0-15,1 6 0 0,1 6 0 0,3 1 0 0,-1 1 0 0,-1 5 0 16,-1 3 0-16,4 2 0 0,2 2 0 0,8-3 0 16,3 1 0-16,4-5 0 0,5-2 0 0,4-4 0 15,6-5 0-15,4-4 0 0,5 0 128 16,6-7 0-16,9-2 16 0,4-4 0 0,3-7 368 0,6-2 80 16,4-4 16-16,6-4 0 0,3-4 64 0,6-2 16 15,4-3 0-15,3-3 0 0,3-1-320 0,-2-7-64 16,-1-2-16-16,-2 2 0 0,0 1-80 0,-1-5-16 15,2 1 0-15,-4-4 0 0,-3-3 64 0,-4-2 0 16,-8-3 0-16,-2-3 0 0,-5-2 144 0,-6-185 48 16,-7 365 0-16,-7-181 0 0,-3 1 16 0,-8 4 16 15,-7 1 0-15,-4 4 0 0,-8 4 0 0,-5 4 0 0,-8 0 0 16,-7 3 0-16,-4 1-176 0,-7 5-48 0,-8 0 0 0,-3 6 0 16,-6 0-256-16,-1 4-176 0,-2 4 32 0,0 4 0 31,2 3-1200-31,-1 2-224 0,-2 0-48 0,-1 3-10416 0,0 0-2064 0</inkml:trace>
  <inkml:trace contextRef="#ctx0" brushRef="#br0" timeOffset="69056.64">9528 19059 8287 0,'0'0'736'0,"0"0"-592"0,-7-6-144 0,7 6 0 16,-8-4 1072-16,8 4 176 0,-8-4 32 0,8 4 16 16,-7-4 64-16,7 4 16 0,-9-4 0 0,9 4 0 15,0 0-384-15,-9-1-80 0,9 1-16 0,0 0 0 16,0 0-128-16,0 0-48 0,-8 7 0 0,8-7 0 16,0 0-336-16,0 8-64 0,2 5 0 0,2-4-16 15,3 1-32-15,1 3 0 0,2-3 0 0,1 4 0 16,2-1 32-16,2-2 0 0,4 3 0 0,3 1 0 15,3 2-176-15,2 1-128 0,2-3 192 0,3 2-192 16,0 0 144-16,2 0-144 0,3-3 0 0,3 1 144 16,-2 0-144-16,4-1 0 0,0-1 0 0,1-1 0 15,-4-1 208-15,3-1 16 0,1 0 0 0,-1 0 0 0,1-2 32 16,3 0 0-16,3-1 0 0,-2 0 0 0,0 2-64 0,0-2-16 16,2 3 0-16,0-3 0 0,-1 2-32 0,-2-3 0 15,-2-2 0-15,1 0 0 0,-1-4-144 0,3 1 128 16,3 1-128-16,-1 0 128 0,1-4-128 0,-3 0 0 15,-3 1 144-15,1-2-144 0,-2-2 144 0,2-5-144 16,-1 0 192-16,3-3-192 0,1 2 176 0,3 0-176 16,1-3 160-16,2 3-160 0,-5-1 128 0,-3 0-128 15,-3 3 0-15,0-3 144 0,1 2-144 0,-2 1 0 16,-2-1 144-16,2 3-144 0,1 1 0 0,1-1 0 0,-4 1 0 16,0-3 128-16,-1 4-128 0,-6-2 0 0,-5-3 0 15,-2 4 0-15,-4-3 0 0,0 2 0 0,-2 2 128 16,1-1-128-16,-2 2 128 0,-1 2-128 0,-4-2 160 0,-2-1-160 15,0 1 0-15,-3 0 0 0,0 2 0 16,-2-2 0-16,1-3 0 0,-8 7 0 0,9-2 0 0,-9 2 0 16,7-5 192-16,0-3 0 0,-2 0 0 0,-5 8 0 15,0 0 16-15,0 0 0 0,5-6 0 0,-5 6 0 16,0 0-208-16,0 0 144 0,0 0-144 0,0 0 128 16,0 0-128-16,0 0 128 0,0 0-128 0,-9 3 128 15,0-1-128-15,0 3 128 0,2 3-128 0,-4-2 128 16,1 4-128-16,-1-2 0 0,-3 0 0 0,-1 2 0 15,-3 3 0-15,-3-1 0 0,0 2 0 0,-2 2 0 16,-3 0 0-16,-4 1 0 0,-7 0 0 0,-4 0 0 16,-3-2 144-16,-2-2-144 0,-1 1 160 0,-1 1-160 15,-3 2 192-15,1 0-64 0,2-1-128 0,-3-2 192 0,-2-5-192 0,-4 2 176 16,-4-1-176-16,2 2 160 0,2-4-160 0,1 3 0 16,0 0 144-16,3-5-144 0,2 0 128 0,-2-1-128 15,-3-4 160-15,0-1-160 0,0-4 256 0,1 0-64 16,3-2 0-16,1-3 0 0,0 1 16 0,6 2 0 15,-2-4 0-15,1 0 0 0,-1 1-32 0,1-5-16 16,4-3 0-16,0-1 0 0,4 1-160 0,1-2 192 16,3-2-192-16,3 1 192 0,2 1-192 0,1-1 0 15,6-3 144-15,1 5-144 0,2 6 0 0,2 0 0 16,3-1 0-16,3 4 0 0,-1 0 0 0,2 3 0 16,1 3 0-16,9 3 0 0,-6-5 0 0,6 5-128 15,0 0 128-15,0 0 0 0,0 0-176 0,0 0 176 0,0 0-208 16,0 0 80-16,0 0-80 0,0 0-16 15,0 0 0-15,13 4 0 0,-1 0 96 0,2 1 128 0,2 1-208 0,1-1 80 16,1 2 128-16,1 3-128 0,3-1 128 16,2 4-128-16,0 1 128 0,5 2 0 0,4 2-144 15,6 0 144-15,3-2 0 0,5 1 0 0,2-3 0 0,5 2 0 16,0 1 0-16,3-2 0 0,2-1 0 0,3-5 0 16,3-2 0-16,-3-1 0 0,-1-1 0 0,-1 1 0 15,-4-3 0-15,0-2 128 0,1-1-128 0,0-1 0 16,2-2 192-16,-2 0-32 0,-1 0-16 0,-3-2 0 15,-1-3-16-15,-5-1 0 0,-3 3 0 0,-2-5 0 16,-3 3-128-16,-2-3 0 0,-3 5 0 0,-2-4 128 16,-2 2-400-16,-4-2-96 0,-1 2-16 0,-3-4-10448 15,-2 3-2096-15</inkml:trace>
  <inkml:trace contextRef="#ctx0" brushRef="#br0" timeOffset="70424.86">11096 8747 7359 0,'0'0'656'0,"0"0"-528"0,0 0-128 0,0 0 0 15,-11 4 576-15,0 0 96 0</inkml:trace>
  <inkml:trace contextRef="#ctx0" brushRef="#br0" timeOffset="71350.7">7741 7244 7359 0,'-14'3'656'0,"14"-3"-528"15,-11 4-128-15,1-2 0 0,-1 1 944 0,11-3 144 16,-7 5 48-16,7-5 0 0,0 0-368 0,-10 4-80 15,10-186-16-15,0 364 0 0,0-182-176 0,0 0-48 16,0 0 0-16,0 0 0 0,0 0 144 0,12 5 32 16,2 0 0-16,4 0 0 0,2-4-224 0,5 1-32 0,3-1-16 0,5-2 0 15,3-2 0-15,3-2 0 0,-1 1 0 16,1 0 0-16,3 2-160 0,0-2-48 0,0-1 0 16,2 2 0-16,2 2-16 0,1 0 0 0,0-2 0 0,0 1 0 15,0-5 128-15,-1 2 32 0,-8 2 0 0,0-3 0 16,0 1 112-16,-3 2 32 0,-5-1 0 0,-2 2 0 15,-2 1-176-15,-6 0-16 0,-2 1-16 0,-3 0 0 16,-6 1 0-16,-9-1 0 0,0 0 0 0,0 0 0 16,-4 7 288-16,-6 1 48 0,-7-2 16 0,-4 1 0 15,-6-1-192-15,-5 0-16 16,-3 0-16-16,-3 3 0 0,-4-2-224 0,-5 2-128 0,-4-5 160 0,-1 3-160 16,1 0 128-16,3-2-128 0,2 2 0 0,5 1 144 15,6 1-144-15,0 2-192 0,2 1 32 0,7-2-12704 16</inkml:trace>
  <inkml:trace contextRef="#ctx0" brushRef="#br0" timeOffset="72027.95">10141 8785 12895 0,'-16'-10'1152'0,"5"5"-928"0,1 0-224 0,3-2 0 0,7 7 1520 16,0 0 256-16,0 0 48 0,0 0 16 0,3-9-928 0,4 4-176 16,3-1-32-16,4 1-16 0,5 1-368 0,5-2-80 15,3 1-16-15,5 1 0 0,4 1-224 0,8-1 128 16,4-1-128-16,3 2 0 0,3-1 0 0,0 0 0 16,2-1 0-16,-2 1 0 0,0 2 0 0,-1 0 0 15,-2-2 0-15,6-1 0 0,3 2 128 0,-2-1-128 16,-3 0 0-16,-3 0 144 0,-5 0-16 0,-4 0-128 15,-2 1 192-15,-5-1-64 0,-6-1 192 0,-3 2 16 16,-4 1 16-16,-5 0 0 0,-6 1 160 0,-12 1 16 16,0 0 16-16,4 12 0 0,-4-12 128 0,-13 10 32 15,-6 2 0-15,-9 0 0 0,-7-1-256 0,-7 3-32 16,-5 3-16-16,-8-2 0 0,-11 0-240 0,-4-2-160 0,-4 0 192 0,-1 3-192 31,-2 3-768-31,1 3-256 0,-1 5-48 0</inkml:trace>
  <inkml:trace contextRef="#ctx0" brushRef="#br0" timeOffset="73306.07">9049 19085 3679 0,'0'0'320'0,"0"-12"-320"0,1 2 0 0,2-4 0 0,-2 2 2064 0,6 2 352 15,-2-1 64-15,1 2 16 0,2-5-1520 0,1 8-288 16,-1-1-64-16,3 2-16 0,1 0-256 0,2-3-48 15,3 3-16-15,1 2 0 0,1 0-96 0,2-1 0 16,2 2-16-16,4 2 0 0,2 2-176 0,-1 2 160 16,1 0-160-16,1-2 160 0,-2 3-160 0,1 3 160 15,1 1-160-15,-2 2 160 0,-1-3 144 0,0 4 16 16,-1-4 16-16,2 5 0 0,-1 1 256 0,1 0 48 0,1-1 16 0,2 1 0 16,0 1-32-16,4 0-16 0,2-1 0 0,2 0 0 15,3 3-176-15,0-1-48 0,0-3 0 0,0 2 0 16,0-3-192-16,4 2-64 0,-5-2 0 0,5-3 0 15,1 1-128-15,5 3 0 0,3-3 0 0,2 1 128 16,0-8-128-16,1 2 0 0,-1 0 144 0,0-1-144 16,0-2 0-16,3-2 128 0,4 0-128 0,2-2 0 15,4-2 0-15,-4-3 144 0,-2 1-144 0,0-5 0 16,0 0 224-16,0-1-64 0,1 5-16 0,4-7 0 16,0-5 32-16,-7-2 0 0,-5 0 0 0,0 2 0 15,0 0 96-15,-2 0 32 0,-3 0 0 0,0 2 0 16,4 1 64-16,-4-4 16 0,-3 1 0 0,-5 3 0 15,-6-1-160-15,-2 7-32 0,-3-1 0 0,-4 2 0 16,-2-1-192-16,-2 3 144 0,-3-2-144 0,-2 4 128 0,-2-2-128 16,-4 3 128-16,-3 0-128 0,-11 4 128 0,12-1-128 0,-12 1 0 15,0 0 0-15,0 0 0 0,0 0 0 0,2 13 0 16,-3-1 0-16,-4 2-176 0,-3-1 176 0,0 2 192 16,-5 3-32-16,-1 4-16 0,-3-1 16 0,-2 6 0 15,-5-4 0-15,-1 5 0 0,-2 3-32 0,-2 0 0 16,-2-4 0-16,-4-1 0 0,-6 0 96 0,-2-1 16 15,-2-4 0-15,-2-2 0 0,0-3 160 0,-1-1 48 16,0-3 0-16,1 1 0 0,1-1-48 0,-2-3 0 16,-5-1 0-16,-1-4 0 0,-3 1-128 0,-1-3-16 15,1 0-16-15,-1-4 0 0,-1 1-240 0,1-3 176 16,-1 0-176-16,-3-5 160 0,-7 1-160 0,2-5 0 0,0-1 0 16,2 0 128-16,1-3-128 0,1 0 0 0,0-3 0 15,-3-1 0-15,0-2 0 0,0-1 0 0,5-7 0 0,1 5 0 16,4-4-176-16,4 2 48 0,3-1 0 0,-1-3 0 15,1-1 128-15,1 3-160 0,4 2 160 0,2 1-160 16,-1 4 160-16,9 3-128 0,2 0 128 0,5 4-128 16,3 2 128-16,4 6 0 0,2 0 0 0,4 3 0 15,2 1-160-15,3 3 160 0,9 1-192 0,0 0 192 16,0 0-240-16,0 0 64 0,2 12 16 0,4 2 0 16,4 0-64-16,5 4-16 0,3 0 0 0,6 1 0 15,6 1 240-15,5 6 0 0,5 1 0 0,4 3 0 16,3-3 0-16,3 2 0 0,1-5 0 0,2 2 0 15,3-2 0-15,5-1 0 0,4-1 144 0,5-2-144 16,1-3 272-16,1-4-32 0,1-2-16 0,1 1 0 16,0-4 0-16,4 0 0 0,6-1 0 0,-4-3 0 15,-4-4-224-15,-1 0 176 0,0 0-176 0,0 2 160 16,-1 3-1184-16,0-1-224 0,-2-1-48 0</inkml:trace>
  <inkml:trace contextRef="#ctx0" brushRef="#br0" timeOffset="81559.16">20578 19095 14335 0,'0'0'640'0,"0"0"128"0,0 0-624 0,0 0-144 0,0 0 0 0,-1 10 0 0,1-10 768 0,-3 11 112 15,3-11 16-15,0 0 16 0,-2 9-144 0,2-9-16 16,0 0-16-16,0 0 0 0,0 0 224 0,0 0 32 15,0 0 16-15,6-4 0 0,1-1-176 0,1-5-48 16,5 0 0-16,0-4 0 0,0-3-336 0,2 0-64 16,1-1 0-16,14-14-16 0,-1 5-128 0,-2 2-32 15,-2 2 0-15,-1 3 0 0,-1 1-48 0,0 2-16 16,0-1 0-16,1 4 0 0,-5 3-144 0,0 1 192 16,-4-2-192-16,1 6 192 0,-4 5-192 0,0-1 0 15,-3 2 144-15,-2 3-144 0,-7-3 0 0,7 8 144 16,-2 2-144-16,1 4 0 0,-2-3 128 0,0 8-128 0,-2 0 0 0,-1 5 0 15,-1 1 160-15,0 3-160 0,0 0 128 0,-1 1-128 16,0-4 128-16,0 3-128 0,-1-4 0 0,4 2 128 16,-2-3-128-16,0-1 0 0,0 0 0 0,1 1 0 15,0-5-192-15,2-2 16 0,-2-3 16 0,-1 1 0 32,4 0-1568-32,-2 0-304 0,1-4-64 0</inkml:trace>
  <inkml:trace contextRef="#ctx0" brushRef="#br0" timeOffset="81941.22">20820 19035 11055 0,'0'0'976'0,"0"0"-784"16,0 0-192-16,0 0 0 0,0 0 1440 0,0 0 240 15,-9 2 48-15,9-2 16 0,-5 9-736 0,5-9-160 16,-3 13-16-16,2-1-16 0,1 0-16 0,1 3 0 16,0 2 0-16,1 1 0 0,0 1 128 0,-2 1 32 15,0 1 0-15,0 3 0 0,0 2-112 0,0-1-16 16,0 3 0-16,0-2 0 0,2 3-192 0,-1 4-64 16,1 1 0-16,1-3 0 0,1 4-48 0,0-1-16 15,1 0 0-15,1 2 0 0,3-2-128 0,2-1-48 16,1-1 0-16,0-4 0 0,2 1-144 0,3-3-48 0,2-4 0 15,0-4 0-15,3-4 48 0,2 2 0 0,3-5 0 0,1 0 0 16,0-4 16-16,3-1 16 16,2-1 0-16,4-1 0 0,5-1-80 0,3-2-16 0,0 1 0 0,5 3 0 15,0 1-128-15,-1-3 0 0,1-1 0 0,-2 1 0 32,-1-1-1328-32,0-1-336 0,0 0-80 0</inkml:trace>
  <inkml:trace contextRef="#ctx0" brushRef="#br0" timeOffset="82884.44">22171 20222 16415 0,'0'0'720'0,"0"0"160"0,0 0-704 0,0 0-176 16,0 0 0-16,11-9 0 0,1 2 736 0,3-4 112 16,-1 4 32-16,3-6 0 0,0 0-80 0,5 1-16 15,2-4 0-15,2 0 0 0,0-3-96 0,5-3-32 16,1-2 0-16,1 0 0 0,1-5 96 0,2 2 16 15,-3-1 0-15,-2 1 0 0,-1-3-80 0,-1-1-16 16,-1 1 0-16,-2-3 0 0,-1 0-368 0,-2-2-80 0,-1-1-16 0,-3-3 0 16,1 0-80-16,-3-3-128 0,-1 1 176 0,-2 1-176 15,-2 0 160-15,0 5-160 0,-3 2 128 0,-2 1-128 16,0 0 176-16,-4 7-48 0,0 2-128 0,-3 2 192 16,-1 1 64-16,-3 2 0 0,-1 2 0 0,-2 3 0 15,1 4-16-15,-2 0 0 0,0 3 0 0,-3 3 0 16,-1 2-48-16,0 2-16 0,-2 3 0 0,-1 5 0 15,-2 1-176-15,1 8 0 0,-1 2 0 0,1 8 0 16,-3 3 0-16,-2 3 0 0,0 2 0 0,1 4 0 16,-1 2 0-16,2 7 0 0,0 0 0 0,0 0 0 15,2 0 0-15,2-1 0 0,4-3 0 0,1-2 0 16,-1-3 320-16,6-4 0 0,2 1-16 0,1 0 0 16,5-3-32-16,1 1 0 0,3-2 0 0,3-6 0 15,1-1-272-15,3-5 128 0,5-4-128 0,1 1 0 0,0-4 0 16,4-4 0-16,2 0 0 0,1-3 0 15,-1-1-960-15,5-3-128 0,-1-3-48 0,0-3-13840 16</inkml:trace>
  <inkml:trace contextRef="#ctx0" brushRef="#br0" timeOffset="83279.25">23684 19124 14735 0,'0'0'1312'0,"0"0"-1056"0,0 0-256 0,0 0 0 16,-9 1 1280-16,9-1 208 0,-12 7 48 0,1 3 0 15,-2 6-368-15,0 3-64 0,1 2-16 0,-2 3 0 16,0-3-80-16,-4 2-32 0,-2 4 0 0,-1-3 0 0,0-1-416 0,2 0-96 15,1-2-16-15,1 0 0 0,3-1-272 0,3-1-176 16,1-4 192-16,1-3-192 0,2-6-176 0,7-6-144 16,0 0-16-16,0 0-12496 15</inkml:trace>
  <inkml:trace contextRef="#ctx0" brushRef="#br0" timeOffset="83577.37">24360 19017 21183 0,'0'0'1888'0,"0"0"-1504"0,-3 13-384 0,-2 1 0 16,-4 1 816-16,-1 3 80 0,-1 5 32 0,-1 2 0 15,2 6 48-15,-4 3 16 0,1 0 0 0,-2 3 0 16,0 5-48-16,0 4-16 0,-3-3 0 0,-1 5 0 16,0 6-384-16,-2-1-80 0,1 2-16 0,1-3 0 15,0 0-304-15,-3-7-144 0,3-1 128 0,1-6-128 16,2-2 0-16,2-4-224 0,1-5 32 0,2 1 0 31,1-7-1280-31,1-2-256 0,1-4-64 0,3-7 0 0</inkml:trace>
  <inkml:trace contextRef="#ctx0" brushRef="#br0" timeOffset="83784.42">23984 19643 29087 0,'0'0'1280'0,"0"0"272"0,0 0-1232 15,15 3-320-15,4 2 0 0,6-2 0 0,2 1 464 0,2-2 48 16,2 1 0-16,2-3 0 0,-3-1-240 0,3 1-32 15,0-3-16-15,0 0 0 0,1 1-224 0,-3-2 128 16,4-3-128-16,-1 3 0 0,0 0 0 0,-1-1-160 16,-1-4 0-16,0 3 0 15,-2-5-1792-15,-2 2-352 0</inkml:trace>
  <inkml:trace contextRef="#ctx0" brushRef="#br0" timeOffset="84021.02">24885 18940 23951 0,'0'0'2128'0,"0"0"-1696"0,0 0-432 0,-9 6 0 15,3 3 880-15,-2 7 80 0,-1 7 32 0,-1 9 0 16,-2 5-32-16,0 4-16 0,-1 7 0 0,-1 4 0 16,-1 5 96-16,-3 4 32 0,-1 4 0 0,-3 6 0 15,1 8-64-15,-3 1-16 0,-1-2 0 0,2 0 0 16,-2 0-496-16,2-7-112 0,3-1 0 0,5-6-16 15,2-6-368-15,4-6-256 0,0-7 32 0,4-3-11424 16,2-2-2272-16</inkml:trace>
  <inkml:trace contextRef="#ctx0" brushRef="#br0" timeOffset="88202.15">18724 15523 5519 0,'0'0'496'0,"0"0"-496"0,0 0 0 0,0 0 0 15,0 0 160-15,0 0-160 0,0 0 160 0,0 0-160 16,0 0 128-16,0 0-128 0,0 0 0 0,0 0 0 15,0 0 0-15,0 0 0 0,0 0 0 0,0 0 0 16,0 0 0-16,0 0 0 0,0 0 0 0,0 0 0 16,0 0 0-16,0 0 0 0,0 0 0 0,0 0 0 15,0 0 736-15,0 0 160 0,0 0 16 0,0 0 16 16,0 0 544-16,0 0 128 0,0 0 0 0,0 0 16 0,-4-9-416 0,4 9-96 16,0 0-16-16,0 0 0 0,0 0-240 0,-9-1-48 15,9 1-16-15,-9-1 0 0,9 1-96 0,0 0-32 16,0 0 0-16,0 0 0 0,-9 1-80 0,9-1-32 15,0 0 0-15,0 0 0 0,0 0-224 0,0 0-32 16,0 0-16-16,0 0 0 0,0 0 48 0,0 0 16 16,0 0 0-16,12 7 0 0,0-3 256 0,2 1 48 15,-1-2 16-15,4-1 0 0,0-2-208 0,1 3-32 16,0 1-16-16,-2-3 0 0,1-2-128 0,-2 1-16 16,2 1-16-16,-2 0 0 0,-1-1-48 0,-1 0-16 15,-2 0 0-15,-1 2 0 0,-10-2-48 0,9 2-128 16,-9-2 192-16,0 0-64 0,0 0-128 0,0 0 160 15,0 0-160-15,0 0 160 0,-2 12 32 0,-3-5 16 0,-4 1 0 16,-4-3 0-16,-2 1-32 0,-3 2-16 16,-2-4 0-16,-3 0 0 0,-1-2-160 0,-2 1 160 0,-1 0-160 0,2 0 160 15,0-4-32-15,2 1 0 0,1 0 0 0,4 0 0 16,0-2 48-16,2 1 0 0,2-1 0 0,4 0 0 16,10 2-176-16,-9 0 0 0,9 0 0 0,0 0 128 15,0 0-128-15,0 0 192 0,0 0-192 0,0 0 192 16,0 0-48-16,14-2 0 0,-1-1 0 0,4 2 0 15,4 0 48-15,2-3 16 0,1 1 0 0,4 1 0 16,2 1-208-16,3-1 0 0,0 1 0 0,0 1 0 16,3 0 0-16,-4 0 0 0,-3 0 0 0,-2 1 0 15,-3-1 0-15,-5 0 0 0,-3 2 0 0,-3-1 0 16,-1-1 0-16,-12 0 0 0,0 0 128 0,0 0-128 16,0 0 0-16,0 0 0 0,0 0 0 0,-12 9 0 0,-6-3 0 15,-2 2 0-15,-3-5 0 0,-5 3 0 0,-5 0 0 0,-2-2 0 16,-4-2 0-16,3-2 0 0,-3 0 0 0,3 0 0 15,0-2 0-15,4 0 0 0,3 1 0 16,5 1 0-16,3-1 0 0,4-2 0 0,1 3 0 0,6 0 0 16,10 0 0-16,0 0 0 0,0 0 0 0,0 0 0 15,0 0 0-15,13-3 0 0,0-1 0 0,3 1 0 16,3 1 0-16,4-1 0 0,5-1 0 0,1 2 0 16,3-2 0-16,2 1 0 0,1 2 0 0,0-1 0 15,2-2 0-15,-4 1 0 0,-5 1 0 0,-2-1 0 16,-5 2-128-16,-3 1 128 0,-5 0 0 0,-13 0 0 15,0 0 0-15,0 0 0 0,0 0 0 0,0 0 0 16,-10 2 0-16,-6 2-160 0,-4 5 160 0,-4-2 0 0,-4-4 0 0,-3 1 0 16,-2-3 0-16,0 2 0 0,-2-1 0 0,2-2 0 15,1 0 0-15,4 0 0 0,0 2 0 0,6-2 0 16,5 0 128-16,0 0-128 0,0 0 128 0,6 0-128 16,11 0 0-16,0 0 0 0,-6-2 0 0,6 2 128 15,0 0-128-15,0 0 0 0,11-3 0 0,3-4 128 16,1 2-128-16,4 3 0 0,2-1 0 0,3-1-128 15,1-2 128-15,3 1 0 0,3 0 0 0,-1 1-128 16,0 4 128-16,-4 0 0 0,1 0-144 0,-5 0 144 16,-5 3 0-16,-3-1 0 0,-5 1 0 0,-9-3 0 15,0 0 0-15,0 0 0 0,0 0 0 0,-5 9 0 16,-5-2-128-16,-3-2 128 0,-2 0 0 0,-3 2 0 0,-3-4 0 16,-2 1 0-16,-3 1 0 0,3 0 0 15,2-2 0-15,3-2 0 0,1-1 0 0,5 0 0 0,2 0 0 16,2 0 0-16,8 0 144 0,0 0-144 0,0 0 0 15,0 0 0-15,0 0 0 0,0 0 128 0,0 0-128 0,8-9 144 16,0 2-144-16,4 2 160 0,1-3-160 0,3 3 0 16,3 4 0-16,0-2 128 0,0-4-128 0,0 3 0 15,1 1 0-15,-1 2 128 0,-3-2-128 0,-2 0 192 16,-2-1-192-16,-12 4 192 0,10 0-192 0,-10 0 0 16,0 0-160-16,0 0 160 0,0 0 0 0,-12 6 0 15,-3-1 0-15,-3-2 0 0,-5-1 128 0,0 0 0 16,-2-1 16-16,-2-1 0 0,-1 0-16 0,2 0 0 15,-1 0 0-15,4-1 0 0,0-1 32 0,5 1 0 16,3-2 0-16,1 1 0 0,0 2 0 0,4-1 0 16,10 1 0-16,0 0 0 0,-5-8-32 0,5 8 0 15,0 0 0-15,0 0 0 0,8-10-128 0,2 0 160 0,1 3-160 0,3-2 160 16,1 4-160-16,2 2 0 0,-1-1 0 16,1 1 0-16,0 3 0 0,-2 1 0 0,-1 2 0 0,-2 0 0 15,-12-3 0-15,11 6 0 0,-5 1 0 0,-6-7 0 16,0 0 0-16,-3 11 0 0,-3 0 0 0,-3 1 0 15,-1-2 0-15,-1 0 0 0,-3-6 0 0,-2 2 0 16,1 3 0-16,-1-4 0 0,2 4 0 0,0-4 0 16,2-2 0-16,1 0 0 0,1 1 0 0,10-4-176 15,-11 3 176-15,11-3 0 0,0 0 0 0,0 0 0 16,0 0 0-16,0 0 0 0,0 0 0 0,0 0 0 16,7-8 0-16,3 4 0 0,1-1 0 0,3 0 0 15,2-1 0-15,0 2-128 0,2-2 128 0,2-2 0 16,1 0 0-16,0-1 0 0,1 4 0 0,-1-2 0 15,1 2 0-15,-3 1 0 0,-2-1 0 0,-5 1-128 0,0 3 128 16,-12 1 0-16,0 0 0 0,0 0 0 0,0 0 0 0,0 0 0 16,0 0 0-16,0 0 0 0,-12 6 0 0,-4-1 0 15,-6 1 0-15,-1 3-128 0,-2-2 128 0,-1 0 0 16,0-3 0-16,-1 1-128 0,0 2 128 0,4 1 0 16,-2-1 0-16,2-1 0 0,0-2 0 0,3-1 0 15,2 0 0-15,5 0 0 0,3-3 0 0,10 0 0 16,0 0 0-16,0 0 0 0,0 0 0 0,0 0 0 15,0 0 0-15,0 0 0 0,0 0-144 0,14-5 144 16,4 0-160-16,1-3 160 0,0 0 0 0,3 3 0 0,2-1-128 16,1 0 128-16,3-4 0 0,3 2-144 15,-1-2 144-15,1 2-128 0,-2-1 128 0,-2 3 0 16,-3 2 0-16,0 0 0 0,-6-1 0 0,0 3 0 16,-7-1 0-16,-11 3 0 0,10-2 0 0,-10 2 0 0,0 0 0 0,0 0 0 15,0 0 0-15,-10 2 0 0,-1 2 0 0,-6 1-128 16,-1-1 128-16,-3-2 0 0,2-2 0 0,-3 0-128 15,-1 2 128-15,2 1 0 0,-1-1 0 0,5-1 0 16,0 0 0-16,3 3 0 0,1 0 128 0,2-3-128 16,0-1 0-16,11 0 0 0,0 0 0 0,0 0-128 15,0 0 128-15,0 0 0 0,0 0 0 0,0 0 0 16,0 0 0-16,0 0-208 0,0 0 80 0,0 0 128 31,13 0-1616-31,0-1-208 0,0 1-32 0</inkml:trace>
  <inkml:trace contextRef="#ctx0" brushRef="#br0" timeOffset="90548.37">15257 15509 6447 0,'0'0'576'0,"0"0"-576"16,0 0 0-16,0-5 0 0,0 5 1520 0,0 0 192 15,4-6 32-15,-4 6 16 0,0 0-1200 0,0 0-240 16,0 0-64-16,0 0 0 0,0 0 128 0,0 0 0 0,0 0 16 0,0 0 0 16,0 0 304-16,0 0 48 15,0 0 16-15,0 0 0 0,0 0-112 0,0 0-16 0,0 0 0 0,0 0 0 16,12 5 208-16,-1-2 48 0,0 1 0 0,2 1 0 15,2 3 0-15,6-4 0 0,3 3 0 0,3 0 0 16,1-3-224-16,3 1-32 0,5 0-16 0,6 0 0 16,4-3-32-16,2 3 0 0,3-2 0 0,2 2 0 15,2-1-64-15,2 1-16 0,1-2 0 0,4 3 0 16,0-2-128-16,4 3-16 0,3 3-16 0,-1-7 0 16,0 0-144-16,-1 0-16 0,-1 2-16 0,0 2 0 15,-1 3 0-15,1-4 0 0,-1-1 0 0,1 2 0 16,0-2-16-16,-4 1 0 0,1 2 0 0,-2-3 0 15,-3 1 32-15,1 3 0 0,-1-2 0 0,1-4 0 16,-1-3-48-16,-2 0 0 0,-4 0 0 0,0 3 0 0,0-3 112 16,-2 2 0-16,-2 0 16 0,0 0 0 0,1 1 48 15,0-1 0-15,0 0 0 0,-2-1 0 0,-5-4-128 0,0 3-32 16,-3 3 0-16,-1-3 0 0,-2-1-160 0,-5-1 0 16,3 2 0-16,-3 0 128 0,1 2-128 0,-1-1 0 15,-1 0 0-15,1-1 128 0,-3 0-128 0,2 0 0 16,3-1 0-16,-1 0 0 0,0-1 0 0,-6 2 128 15,0 0-128-15,3 2 0 0,0-1 0 0,-1 0 0 16,-2 2 0-16,-1-2 0 0,0-1 0 0,-3 0 0 16,0-1 0-16,2 2 0 0,0 0 0 0,0 2 0 15,-2-2 128-15,-1-1-128 0,-3 0 0 0,0 0 0 16,0 1 0-16,0 1 0 0,-3-2 0 0,-1 0 0 16,-1 1 0-16,1 0 0 0,-4-1 0 0,0 0 0 0,-1-1 0 15,-9 1 0-15,9 0 0 0,-9 0 0 0,9 0 128 0,-9 0-128 16,0 0 0-16,0 0 0 15,0 0 0-15,0 0 0 0,0 0 128 0,0 0-128 0,0 0 0 0,0 0 128 16,0 0-128-16,0 0 0 0,0 0 0 0,0 0 0 16,-12 1 0-16,-1-1 0 0,-2 0 0 0,1 0 0 15,0 0 0-15,0 0 0 0,0-1 0 0,-4 0 0 16,1-1 0-16,-1 1 0 0,-3 1 0 0,1-1 0 16,-1-2 0-16,-2 1 0 0,0-2 0 0,-3 3 0 15,0 1 0-15,-5 0 0 0,-2 0 0 0,-2 0 0 16,-1 0 0-16,-3 1 0 0,-6 0 0 0,1 2 0 15,-4-3 0-15,-1 0 0 0,-1 0 0 0,2 0 0 16,0-4 0-16,-3 1 0 0,-4 3 0 0,-3 2 0 16,-2 0-128-16,-1-2 128 0,-3-1 0 0,2 0 0 0,1 1 0 15,0 0 0-15,0 0 0 0,1 1 0 16,-2 0 0-16,1 2 0 0,0-3 0 0,1 0 0 0,1-3 0 0,0 2 0 16,3 1 0-16,2 0 0 0,0 1 0 0,-1 2 0 15,-2-2 0-15,0-1 0 0,0-1 0 0,0 1 0 16,1-3 0-16,2 2 0 0,1 0 0 0,2 1 0 15,-1 2 0-15,1 1 0 0,0-3 0 0,2 0 0 16,-1-4 0-16,3 1 0 0,4 1 0 0,2-1 0 16,3 2 0-16,1 0 0 0,2 1 0 0,2 0 0 15,3 0 0-15,5 0 0 0,0 0 0 0,2 0 0 16,0 0 0-16,2 0 0 0,0-2 0 0,2 1 0 16,2 0 0-16,5 1 0 0,1 0-128 0,2 0 128 15,2 0 0-15,7 0 0 0,0 0 0 0,0 0 0 0,0 0 0 0,0 0 0 16,0 0-160-16,0 0 160 0,13 0 0 0,7-4-144 15,3-1 144-15,2 2 0 0,1 1-144 16,4-1 144-16,6-2 0 0,2 3 0 0,1-2 0 0,6 3 0 16,4 1-144-16,6-2 144 0,5 0 0 0,3-3 0 15,3-2 0-15,2 4 0 0,5-1 0 0,0 0 0 16,2 0 0-16,5 0-128 0,1 2 128 0,1-2 0 16,-2-2 0-16,0 3 0 0,0 2 0 0,3 0 0 15,-1-1 0-15,0 1 0 0,-2 0 0 0,-3-2 0 16,-2-1 0-16,0 3 0 0,0 0 0 0,0 0 0 15,0-2 0-15,-4 0 0 0,-2 3 0 0,-5-1 0 16,-5 0 0-16,0 0 0 0,-5-1 0 0,2 2 0 16,-2 0 0-16,-6-1 0 0,-4-3 0 0,-2 3 0 15,-5 0 0-15,-2 0 0 0,-4 1 0 0,0 0 0 16,-6-3 0-16,-2 2 0 0,-2 1 0 0,-4 0 0 0,-1 0 0 0,-4 0 0 16,0-3 0-16,-12 3 144 0,11 1-144 0,-11-1 0 15,0 0 0-15,0 0 0 0,0 0 0 0,0 0 128 16,0 0-128-16,0 0 0 0,-5-7 128 0,-3 3-128 15,-2 1 0-15,-4 1 128 0,-2 1-128 0,-5-2 0 16,-3 1 0-16,-2-1 0 0,-4 2 0 0,-3 1 0 16,-2 0 0-16,-5 0 0 0,-2 0 0 0,-3 0 0 15,-2-2 0-15,0 1 0 0,-2 0 0 0,2 1 0 16,1 0 0-16,-4 1 0 0,-4 0 0 0,-2 1 0 16,-1-1 0-16,-1 3 0 0,-1-2 0 0,1-2 0 15,-1-1 128-15,-1 1-128 0,-1 1 0 0,0 2 0 16,-1-2 0-16,-1-1 0 0,-1-1 0 0,-3 1 0 0,-1 0 128 15,3 0-128-15,1 0 0 0,-2 0 0 0,-4 0 0 0,1 2 0 16,0 0 0-16,6-2 0 0,-2 0 0 0,4 1 128 16,0 0-128-16,9 2 0 0,0 1 0 0,1-2 0 15,0 1 0-15,3-2 0 0,2 2 0 0,3-1 0 16,2-1 0-16,4 3 0 0,3-1 0 0,3-1 0 16,5 1 0-16,2 1 0 0,6-2 0 0,4 2 0 15,1 0-128-15,4-2 128 0,9-2 0 0,0 0 0 16,0 0-128-16,0 0 128 0,5 13-160 0,5-4 160 15,3 0 0-15,5-3-144 0,2 2 144 0,3 1 0 16,5-3-128-16,3 2 128 0,4-5-128 0,5 1 128 16,3 1-1792-1,3 2-288-15,-1-5-48 0</inkml:trace>
  <inkml:trace contextRef="#ctx0" brushRef="#br0" timeOffset="92031.13">16821 15885 10127 0,'0'0'896'0,"0"0"-704"15,4-7-192-15,-4 7 0 0,3-12 1280 0,0 5 240 16,2-2 32-16,-5 9 16 0,0 0-608 0,8-4-112 0,-8 4-16 15,0 0-16-15,0 0-304 0,0 0-64 0,0 0-16 0,10 1 0 16,-10-1 128-16,9 8 16 0,-3 2 16 0,2-1 0 16,-1 2 128-16,4 4 32 0,-1 2 0 0,1 2 0 15,1 5-32-15,2 3 0 0,2 0 0 0,-1 3 0 16,2 3-208-16,-1-1-64 0,0 0 0 0,0-2 0 16,1-1-112-16,-1-3-16 0,1-1-16 0,-2-2 0 15,-2-4-96-15,-1 3-16 0,1-3 0 0,-1-1 0 16,-2-3 0-16,0 0-16 0,0-7 0 0,-1-1 0 15,-3 1-176-15,-6-8 192 0,7 9-192 0,-7-9 192 16,0 0-192-16,0 0 0 0,0 0 0 0,0 0 0 16,0 0-512-1,0 0-176-15,0 0-32 0,0-10-8368 0,-2 1-1664 0</inkml:trace>
  <inkml:trace contextRef="#ctx0" brushRef="#br0" timeOffset="92367.75">17216 16078 16575 0,'0'0'1472'0,"0"0"-1168"16,0 0-304-16,0 0 0 0,6 7 1456 0,1 0 224 16,-1 0 48-16,3-1 16 0,0 3-880 0,4-3-176 15,-3 5-48-15,1-3 0 0,3 4-160 0,2 1-32 16,0-3-16-16,1 4 0 0,-2 2 64 0,-1 2 16 15,0 1 0-15,0 0 0 0,-2 2-192 0,0 5-16 0,-2-2-16 0,-2 2 0 16,-1-2-160-16,-2-2-128 0,-1-1 192 0,-1-1-192 16,-3-2 320-16,0 0-32 0,-1-4-16 0,-5 0 0 15,-4-3 352-15,-2-2 64 0,1 3 16 16,-5-3 0-16,-4 2-64 0,-5-2 0 0,0 1 0 0,-2-2 0 16,-5-1-336-16,2-3-80 0,-1-1-16 0,2-1 0 15,3 0-208-15,3-2 0 0,4-8 0 0,5 3 0 31,2-1-2064-31,6-2-416 0,5-5-80 0</inkml:trace>
  <inkml:trace contextRef="#ctx0" brushRef="#br0" timeOffset="93003.99">18597 16396 19407 0,'0'0'848'0,"0"0"192"0,-9 7-832 0,0 3-208 15,1-3 0-15,-2 6 0 0,0-2 960 0,-2 3 160 16,1 2 32-16,-2-1 0 0,-2 0-256 0,-2-2-32 0,0 1-16 16,-5 1 0-16,-3 2-16 0,-1 0 0 0,-1 0 0 0,-2 0 0 15,0-6-112-15,0 2-16 0,1-2-16 0,1-2 0 16,0 0-176-16,1-4-48 0,0-1 0 0,3 2 0 16,3-2-144-16,-3-3-48 0,0-2 0 0,3-2 0 15,1 1-80-15,1-3-32 0,2-2 0 0,2 1 0 16,2-4-32-16,5 2 0 0,1-4 0 0,4-4 0 15,-1 1-128-15,7-1 128 0,0-1-128 0,2 3 128 16,2-1-128-16,3 1 0 0,2-1 0 0,1 6-176 16,-2 1 16-16,3 4 0 0,0 2 0 0,0 0 0 15,1 2 32-15,1 4 0 0,1 0 0 0,1 4 0 16,0-2 128-16,2 5-160 0,-1-2 160 0,2 3-160 16,-1-3 160-16,2 3-160 0,-1-3 160 0,-1 3-160 15,1 2-112-15,0-5-32 0,-1-2 0 0,2 0 0 0,0 3 112 16,-2-6 0-16,1-2 16 0,2-1 0 0,0 1 176 15,3-5 0-15,2 1 0 0,1-6-128 0,3 0 128 0,-2 2 0 16,1-4 0-16,0 2 0 0,1-3 0 0,-1 2 144 16,-4-3-144-16,0-2 0 0,-3 2 176 0,-1 0-176 15,-5-2 160-15,-2 2-160 0,-3-1 192 0,-3-2-64 16,-8 1-128-16,-4 0 192 0,-6 1-16 0,-4 4-16 16,-7-1 0-16,-4 2 0 0,-6-3 80 0,-2 3 16 15,-7 1 0-15,1 3 0 0,1 1-64 0,-1 3-16 16,3 0 0-16,3 1 0 0,2 2-176 0,4 0 192 15,5 0-192-15,5 0 192 16,2-1-1728-16,12-2-320 0,0 0-80 0</inkml:trace>
  <inkml:trace contextRef="#ctx0" brushRef="#br0" timeOffset="93668.55">21299 16078 7359 0,'0'0'656'0,"-8"3"-528"0,8-3-128 0,-10 4 0 16,3 2 1856-16,7-6 352 0,0 0 64 0,-6 6 16 16,6-6-1392-16,0 0-256 0,-3 12-64 0,3-12-16 15,0 0 16-15,5 9 0 0,2 0 0 0,2-3 0 16,1-1 256-16,3 2 64 0,1-2 16 0,4 0 0 16,2 5-32-16,4-3-16 0,1 4 0 0,3-4 0 15,1 6-256-15,3-3-48 0,-1 4-16 0,1-1 0 0,-4 0-208 0,-1-2-32 16,-2 2-16-16,1 2 0 0,-1-1-160 0,-2-1-128 15,-3 1 192-15,-1 0-192 0,-2 0 144 0,-2-4-144 16,-1 1 0-16,-3-3 144 0,0-1-144 0,-11-7-256 16,9 7 64-16,-9-7 16 15,7 6-720-15,-7-6-128 0,0 0-48 0,0 0-10736 0</inkml:trace>
  <inkml:trace contextRef="#ctx0" brushRef="#br0" timeOffset="93983.3">21706 16012 18431 0,'0'0'1632'0,"0"0"-1312"16,12 8-320-16,1 0 0 0,1 4 720 0,3 0 80 0,0 2 16 0,5 0 0 15,2 2-112-15,2 2-32 0,0 1 0 0,5 0 0 16,7 0 48-16,-2 0 16 0,-1 3 0 0,-2-3 0 15,2-1-32-15,-2 0-16 0,-2-1 0 0,-1 1 0 16,-4 4-240-16,-2-3-64 0,-3 0 0 0,-3-3 0 16,-8-4-208-16,-3-1-48 0,-5 3-128 0,-4-5 192 15,-3 1 800-15,-5-1 160 0,-6 3 16 0,-3-3 16 32,-2-1-1568-32,0 0-320 0,-5 0-64 0,-2-3-16 0,-4 4 784 0,1-4 0 0,-2-3 192 0,-2 2-48 15,1 0-144-15,3 2 0 0,3-3 0 0,3-3 0 16,5 0-1024-16,2 0-304 15,3 0-48-15,7-3-11776 0</inkml:trace>
  <inkml:trace contextRef="#ctx0" brushRef="#br0" timeOffset="94767.56">23358 16272 9215 0,'0'0'816'0,"0"0"-656"15,0 0-160-15,0-14 0 0,-2 2 2016 0,2 5 368 16,0 7 80-16,-2-16 16 0,1 4-736 0,-1 1-144 15,-2-1-16-15,-1 2-16 0,0 1-592 0,5 9-112 16,-8-9-32-16,-2 5 0 0,-2 3-256 0,1 1-48 16,-2 1-16-16,0 3 0 0,1 5-208 0,-2-2-48 15,-3 5-16-15,2 3 0 0,-2 3 128 0,2 1 16 0,-3 1 16 0,2 2 0 16,-1 3 16-16,1-1 0 0,1 4 0 16,1 2 0-16,2 1-176 0,1 2-48 0,4-1 0 0,2-5 0 15,3 0-192-15,3-5 144 0,5 4-144 0,2-3 128 16,3-5 96-16,6-4 16 0,1-1 0 0,2 0 0 15,2-5 96-15,2-1 32 0,1-4 0 0,2-2 0 16,1-1 48-16,1 0 16 0,2-4 0 0,-1-1 0 16,2-2-144-16,0-1-32 0,0-3 0 0,-1-1 0 15,1 0-48-15,-3-5-16 0,-1-2 0 0,-1-4 0 16,-3 1 240-16,-2-2 32 0,-2-6 16 0,-3-3 0 16,-5-5 160-16,0 1 16 0,-3-1 16 0,-4 2 0 15,-3 0-208-15,-2 5-32 0,-1 7-16 0,-4 2 0 16,-1 4-224-16,-6 4-64 0,1 0 0 0,-6 4 0 15,-3 1-128-15,-3 3 0 0,-1-2 0 0,-5 4 0 16,1 4-1200-16,1 2-208 0,0 1-64 0,4 4-10896 16,6-2-2192-16</inkml:trace>
  <inkml:trace contextRef="#ctx0" brushRef="#br0" timeOffset="110279">19832 15552 1839 0,'0'0'160'0,"0"0"-160"0,0 0 0 0,0 0 0 15,4-11 2176-15,-3-1 384 0,-1 12 96 0,0-7 16 16,-1-3-1568-16,1 10-304 0,-4-8-64 0,0-1-16 16,-1 1-304-16,0 1-64 0,0 0-16 0,0 2 0 15,0-2 32-15,-2 2 0 0,0 2 0 0,7 3 0 16,-9-5 336-16,9 5 64 0,0 0 0 0,0 0 16 16,0 0 0-16,0 0 0 0,0 0 0 0,0 0 0 0,0 0-272 0,-3 10-64 15,3-10-16-15,6 15 0 0,1 2 160 0,6 2 48 16,2 4 0-16,4 2 0 0,8-3-128 0,2 2 0 15,4 0-16-15,3-3 0 0,1-4 96 0,2 0 32 16,0-1 0-16,3 1 0 0,0-3-112 0,0 0-32 16,0 0 0-16,5-4 0 0,2 0-64 0,1-2-16 15,1-1 0-15,0-4 0 0,-4 0 16 0,0-2 0 16,0-1 0-16,-1 0 0 0,-2-1-128 0,2-2-32 16,1 0 0-16,0 1 0 0,0-3-256 0,0-2 160 15,-1 0-160-15,-4-5 128 0,-3 1-128 0,0-2 128 16,-4-2-128-16,-2-2 128 0,-1 0-128 0,-2-1 0 15,-2 0 0-15,3 0 128 0,-2-5-128 0,0-2 128 16,2 1-128-16,-3-3 128 0,-3 2-128 0,1 2 128 0,-1-1-128 16,1 0 128-16,-1 3-128 0,-1 3 0 0,-1 2 0 0,-1 4 0 15,-3 2 0-15,0 0 0 0,-1 5 0 0,-2 0 0 16,1 1-144-16,-1 4 144 0,-4 5 0 0,-1-1 0 16,-1 0 0-16,-2 2-128 0,-8-6 128 0,9 12 0 15,-4 2 0-15,-3 0-128 0,-2-2 128 0,-1 5 0 16,-3-2 0-16,-1 3 0 0,-2 0 0 0,-4 2 0 15,0 0 0-15,-3 4-128 0,-1-1 128 0,-2 0 0 16,-2 0 0-16,-1-3 0 0,-4 0 0 0,-2 0 0 16,-6-1 0-16,-1 0 0 0,-2-1 0 0,-1 0 144 15,-4-3-16-15,-2 1-128 0,0 2 192 0,-2-3-64 16,-3-3-128-16,2-1 192 0,-1-2-192 0,-1 0 192 16,-4 0-16-16,0 0 0 0,-1-5 0 0,1 0 0 0,0 2-16 15,4-2 0-15,4-2 0 0,-1-2 0 16,-1-2-160-16,1-3 0 0,-1-6 144 0,-1 4-144 0,-1-5 128 0,-1 1-128 15,2-1 160-15,2-3-160 0,3-3 144 0,4 1-144 16,3-1 128-16,1-2-128 0,0-1 128 0,5-2-128 16,1 0 128-16,3 3-128 0,1-2 0 0,4 3 128 15,4 3-128-15,2 2 0 0,3 0 0 0,-2 1 0 16,4 4 0-16,-1-1 0 0,2 3 0 0,0 1 0 16,3-2 0-16,4 8 0 0,0 0 0 0,0 0 0 15,0 0-144-15,0 0 144 0,0 0 0 0,0 0-128 16,0 0 128-16,0 0 0 0,0 0-208 0,0 0 64 15,0 0 16-15,0 0 0 0,11 1-48 0,2 1 0 16,0 2 0-16,1 0 0 0,0 2-48 0,4 3-16 0,1-2 0 0,2 0 0 31,5 1-1552-31,-1-2-304 0,0 4-64 0</inkml:trace>
  <inkml:trace contextRef="#ctx0" brushRef="#br0" timeOffset="111545.64">15524 15609 11343 0,'0'0'496'0,"0"0"112"0,0 0-480 0,-1-12-128 0,0-1 0 0,1 4 0 16,0 9 656-16,1-13 112 0,-1 2 32 0,1 3 0 16,-1 8-288-16,0 0-64 0,0 0-16 0,2-11 0 15,-2 2 128-15,0 9 16 0,0 0 16 0,0 0 0 16,0-10 112-16,0 10 32 0,0 0 0 0,0 0 0 0,10-3-288 0,1 2-48 15,2 1-16-15,5 4 0 0,3 5 192 0,3-3 48 16,6-1 0-16,4 4 0 0,5-1 208 0,3 2 32 16,2-1 16-16,3 1 0 0,5-5-160 0,5 3-16 15,1-3-16-15,12 2 0 0,7 3-48 0,-1-7-16 16,-1-3 0-16,1 3 0 0,3 3-192 0,2-1-48 16,7-2 0-16,-2 0 0 0,-2-4-128 0,-1 2-48 15,-3 3 0-15,4 1 0 0,-2-1-16 0,-1 0-16 16,-5 0 0-16,-5 2 0 0,-4-2-176 0,-4-2 0 15,-5 1 0-15,2 5 0 0,2-1 0 0,-1 2 0 16,-1-3 0-16,-4 0 0 0,-7-3 0 0,-3 2 0 16,-3-1 0-16,-3-2 0 0,-5-2 0 0,-3 2 208 15,-5 1-48-15,-2 2-16 0,-3-3 128 0,-2 1 32 0,-3-2 0 0,-3 0 0 16,-3 2 0-16,-11-3 0 0,0 0 0 0,0 0 0 16,0 0-96-16,0 0-16 0,0 0 0 0,-13 2 0 15,-3-2-192-15,-3 0 0 0,-5 2 128 0,0-2-128 16,-6-2 0-16,-3 1 128 0,-5-1-128 0,-3 2 0 15,-2 1 0-15,-6-1 128 0,-6-1-128 0,-2-2 0 16,-4 1 0-16,-3-2 0 0,-2-1 128 0,-2 1-128 16,-4 1 0-16,-5-2 0 0,-5-2 0 0,-3 0 0 15,0-2 0-15,-1 4 0 0,-3 3 0 0,-5-1 0 16,-6-3 0-16,0 1 0 0,0 1 0 0,-1 4 0 16,-4 0 0-16,2 0-128 0,-1-1-16 0,6-1 0 15,5 1 144-15,3 1 0 0,-1 0 0 0,11-1-128 16,9-3 128-16,10 1 0 0,10 3 0 0,9 2 0 0,7 2 0 0,7-2 0 15,10-2 0-15,8 1 0 0,10-1-176 0,0 0 176 16,0 0-208-16,15 3 80 0,5-4-176 0,8 1-16 16,8-2-16-16,11 1 0 0,9 0 112 0,11-4 32 15,10-2 0-15,5 2 0 0,6-2 192 0,7 3-176 16,9 1 176-16,2 2-160 0,-2-2 160 0,-1 2 0 16,-5 4-144-16,5-1 144 0,2-2 0 0,-2 2-144 15,-3 3 144-15,-1 0 0 0,0 0 0 0,-3-1 0 16,-3 2 128-16,-8 0-128 0,-6-2 272 0,-4 2-32 15,-5 3-16-15,-2-2 0 0,-4 0-64 0,-4-3-16 16,-7-4 0-16,-5 0 0 0,-10 0 0 0,-5 0 0 16,-3 0 0-16,-3 1 0 0,-8-3 32 0,-5 1 0 15,-5-2 0-15,-9 3 0 0,0 0 0 0,0 0 0 0,-12-10 0 0,-7 6 0 16,-9 0-48-16,-7 2 0 0,-11 0 0 0,-10 1 0 16,-9-5-128-16,-5 2 0 0,0-1 0 0,-5 2 0 15,-1 2 128-15,-6 0-128 0,-9 1 0 0,1-1 128 16,1-2 16-16,5 3 0 0,5 0 0 0,6 1 0 15,1 3 64-15,9-1 16 0,6-3 0 0,11 0 0 16,9-2-32-16,7 4 0 0,8 2 0 0,8-2 0 16,4-1-192-16,10-1 0 0,0 0 0 0,0 0 0 31,11 0-1376-31,10-1-272 0,7-1-48 0</inkml:trace>
  <inkml:trace contextRef="#ctx0" brushRef="#br0" timeOffset="114247.37">19663 15462 11055 0,'-15'-6'480'0,"5"3"112"0,-1-1-464 0,1 2-128 15,10 2 0-15,-9-3 0 0,9 3 1040 0,-9-4 192 16,9 4 48-16,0 0 0 0,-8-3-512 0,8 3-80 16,0 0-32-16,0 0 0 0,0 0-16 0,0 0-16 15,0 0 0-15,0 0 0 0,0 0-64 0,0 0-16 16,0 0 0-16,0 0 0 0,0 0-144 0,0 0-16 16,0 0-16-16,0 0 0 0,0 0 64 0,0 0 16 15,0 0 0-15,0 0 0 0,-7 10 48 0,7-10 16 0,0 0 0 0,0 9 0 16,0-9-128-16,0 12-32 0,0-3 0 0,0 3 0 15,0-12-128-15,3 12-32 0,-1-1 0 0,1 1 0 16,1-2-48-16,1 2-16 0,0 1 0 16,2-2 0-16,2 3 64 0,2 0 16 0,0 0 0 0,0-3 0 15,5 3 80-15,0 0 16 0,1 3 0 0,2-3 0 16,0-1-112-16,4 2-32 0,0 1 0 0,3 1 0 16,4-3-32-16,0 0-128 0,1-1 192 0,2 1-64 15,2-2-128-15,1 1 192 0,-1-2-192 0,2 2 192 16,1-5-192-16,3 1 192 0,1-4-192 0,1 2 192 15,2-4-48-15,2-1 0 0,1 0 0 0,3-2 0 16,1 1-16-16,-2-1-128 0,-3 0 192 0,0 0-64 16,-2 0 0-16,0 0-128 0,-1 0 192 0,2 0-64 0,1 0-128 0,0 0 0 15,-1-1 0-15,-2 1 0 0,3 0 0 0,-5-2 0 16,0 0 0-16,-1-4 0 0,-2-2 0 0,0 2 0 16,-3-5 0-16,0 4 128 0,2-5-128 0,-1 0 0 15,-1 1 0-15,-2-3 0 0,-1 0 144 0,0-1-144 16,-1-1 160-16,-2-2-160 0,-3-1 176 0,-2 0-176 15,0 1 192-15,0 1-192 0,0 0 160 0,1-1-160 16,-2 0 128-16,1-1-128 0,0 4 128 0,-1-2-128 16,-3-1 0-16,2 1 128 0,1 4-128 0,1-2 128 15,-3-1-128-15,3-1 128 0,-6-4-128 0,1 2 0 16,0-1 0-16,1 1 0 0,-1-5 0 0,-1 3 0 16,-2 2 0-16,-3 3 0 0,-2 0 0 0,-2 4 0 0,-2-4 0 0,-2 5 0 15,-1 5 0-15,-5 6 0 0,0 0 0 0,0 0 0 16,3-9 0-16,-3 9 0 0,0 0 0 0,0 0 0 15,0 0 0-15,0 0-144 0,-10 6 144 0,0 1 0 16,-3 4-144-16,-1 0 144 0,-4 5 0 0,-1 1-144 16,-1 4 144-16,-2 4 0 0,-2-1-144 0,-3 4 144 15,-6-1 0-15,2 4 0 0,-1-2 0 0,1 0 0 16,-2 0 0-16,-1-2 0 0,-2 3 0 0,1-3 0 16,-1 1 0-16,-2 1 0 0,-3-2 0 0,-3 2 0 15,-2-2 0-15,-1 1 0 0,-1-3 0 0,1 1 128 16,0-5 64-16,0 0 16 0,1-2 0 0,-2 1 0 15,-2-2 64-15,-2 0 16 0,-2-3 0 0,0 0 0 16,-2-2-96-16,2-4 0 0,2 1-16 0,0-2 0 16,0-1-176-16,3 1 160 0,0-3-160 0,0-3 160 0,-2-2-160 0,1-2 160 15,-1-3-160-15,3-4 160 0,2-1-160 0,2-3 128 16,2 0-128-16,1 1 128 0,2-4-128 0,1-1 128 16,0-4-128-16,1-3 128 0,-4 0-128 0,3 1 0 15,1-2 144-15,1 0-144 0,2-1 0 0,2-1 0 16,3-1 0-16,4 1 128 0,1-2-128 0,2 0 0 15,2 0 0-15,2 1 0 0,1 1 0 0,2 0 0 16,0 1 0-16,2 5 0 0,0 1 0 0,3 1 0 16,3-3-128-16,0 5 128 0,2-1-176 0,1 5 176 15,2-1-208-15,-1 3 80 0,3 2 128 0,0-3-192 16,0 3 192-16,4 2-192 0,-4 7 192 0,0 0-160 16,6-5 160-16,-6 5-160 0,12-4 160 0,-1 4-208 0,1 1 80 0,-3 2 128 15,-9-3-192-15,14 11 192 16,-2-1-192-16,0 4 192 0,-1 0-176 0,2 3 176 0,-2 1-128 0,2 2 128 15,0 0-128-15,-1-1 128 0,4 2-128 0,-1 2 128 16,3 3 0-16,2 1 0 0,-1 0 0 0,2-3-128 16,-1 4 128-16,3-3 0 0,0 3 0 0,3-5 0 15,1-1 0-15,1-2 0 0,0 2 0 0,0-2 0 16,1 0 0-16,2-1 0 0,2-1 0 0,1-1 0 16,2-5 0-16,2-2 0 0,1 2 128 0,4-4-128 15,4-1 0-15,2-3 128 0,0-3-128 0,1-1 0 16,-2-1 128-16,-1-2-128 0,1-3 128 0,2 0-128 15,0-1 128-15,2-3-128 0,1-2 128 0,2 1-128 16,-1-3 0-16,0 2 0 0,-2-4 0 0,0 2 128 16,0 0-128-16,-1 0 0 0,0 3 0 0,1 1 0 0,1-2 0 15,1 1 128-15,-2-3-128 0,-3-3 0 0,-3-2 0 0,0 0 0 16,-2 2 0-16,1-1 128 16,-3-1-128-16,-3-2 0 0,-2 0 0 0,0-1 0 0,-1 1 0 0,-3 0 128 15,-4-3-128-15,-2 0 0 0,-2 0 0 0,-1-3 128 16,-2 3-128-16,-2 2 0 0,-2-2 0 0,-3 4 0 15,-1-2 0-15,-1 3 0 0,-3 1 0 0,0-1 0 16,-2 3 0-16,-2 2 0 0,-1 1 0 0,0 3 0 16,-2-2 0-16,-3 12 0 0,2-7 0 0,-2 7 0 15,0 0 0-15,0 0-128 0,0 0 128 0,0 0-192 16,0 0 192-16,-10 5-192 0,0 5 64 0,0 0 0 16,0 3 0-16,-3 3 0 0,3 0 128 0,-4 1 0 15,-1 4 0-15,-4-1-128 0,-4 3 128 0,0 2 0 0,0-2 0 0,-2 5 0 16,-6-2 0-16,-1-1 0 0,-1 1 0 0,-2-1 0 15,-4 4 0-15,3-1 0 0,-5-1 0 0,2-3 0 16,-2 1 0-16,-2-2 0 0,-7 0 0 0,3 0 0 16,-3-4 0-16,1-1 128 0,-2-3-128 0,1 0 0 15,0 1 0-15,-1-2 0 0,0 1 0 0,-1-4 128 16,-4 2-128-16,0 1 0 0,-1 1 0 0,3-4 0 16,2-1 0-16,1-3 0 0,2 2 0 0,-1-2 128 15,3-1-128-15,-1-2 0 0,-3-2 0 0,0-2 128 16,0 0-128-16,1-1 0 0,-1-2 0 0,2-2 128 15,2-1-128-15,0 1 0 0,2-1 0 0,1-3 0 16,2-3 0-16,0 2 128 0,-1-3-128 0,3-1 0 16,-2-2 0-16,5-1 0 0,1 1 0 0,4-2 128 15,3-1-128-15,2 1 0 0,3 0 0 0,1 4 0 0,4-1 0 0,-1 1 0 16,2 4 0-16,3 2 0 16,1 3 0-16,1-2 0 0,2 0 0 0,2 2 0 0,9 5 0 0,0 0 0 15,0 0 0-15,0 0 0 0,-5-10 0 0,5 10 0 16,0 0-144-16,0 0 144 0,6-9 0 0,2 2 0 15,5 3-144-15,-1 2 144 0,-2 4 0 0,4 0-128 16,0 3 128-16,2 3 0 0,-1 0-176 0,1 3 176 16,2-2-160-16,0 4 160 0,0-1-128 0,3 5 128 15,4 2 0-15,0 0-144 0,0-1 144 0,1 1 0 16,4-1 0-16,1 1-128 0,1-2 128 0,2 1 0 16,-4 0 0-16,7-4 0 0,1-5 0 0,2 2 0 15,-1-3 0-15,4 2 0 0,3-5 0 0,3 3 128 16,-1-2-128-16,1-1 0 0,2-2 0 0,1-2 0 0,0-1 0 0,-1-1 128 15,0-2-128-15,3 0 0 0,0-1 128 16,3-4-128-16,2 0 0 0,-1-2 128 0,1 1-128 0,-2-3 0 16,-2-4 0-16,-1 0 144 0,0-3-144 0,0 0 0 15,1 0 144-15,0-2-144 16,-1 0 0-16,-3-2 144 0,-5 0-144 0,-5 3 0 16,-4 1 144-16,-4 3-144 0,-4 5 128 0,-4-1-128 15,-4 2 128-15,-6 1-128 0,-5-2 0 0,-5 6 128 0,-5 5-128 16,0 0 0-16,0-10 0 0,-5 2-160 0,-3 3 16 15,-3 0-10992-15,-3 5-2208 0</inkml:trace>
  <inkml:trace contextRef="#ctx0" brushRef="#br0" timeOffset="116282.17">22729 14641 16991 0,'-13'-5'752'0,"6"2"144"0,-2 2-704 0,9 1-192 15,-9 0 0-15,9 0 0 0,-9-1 688 0,9 1 96 16,-8-4 32-16,8 4 0 0,0 0-144 0,0 0-32 16,0 0 0-16,0 0 0 0,0 0-176 0,0 0-32 15,0 0-16-15,0 0 0 0,0 0-112 0,0 0-32 16,8 4 0-16,1-1 0 0,-9-3 240 0,14 2 32 16,0 0 16-16,2 1 0 0,2 1-48 0,2-3 0 15,2-1 0-15,6 2 0 0,6 0 64 0,3 0 16 16,5-3 0-16,5 1 0 0,3 0 0 0,1-1 0 15,-1-1 0-15,6 0 0 0,3-6-128 0,8 3-16 16,6 3-16-16,2 0 0 0,5-1-208 0,0-4-32 16,-5 1-16-16,2 2 0 0,3 3-176 0,2 1 0 0,2 0 0 0,-5-1 0 15,-8 1 128-15,-1-3-128 16,0 0 0-16,-1 2 128 0,3-1-128 0,-2 0 0 0,-3 1 0 0,-4 0 0 16,-4-4 0-16,-1 0 128 0,-4 2-128 0,2 2 0 15,0 0 0-15,1 1 0 0,1 0 128 16,-3 1-128-16,-5 0 0 0,-6 0 0 0,-5 1 0 0,-2-2 0 15,-1 0 0-15,-3 1 0 0,-4 3 0 0,-1-4 0 32,-2-3-560-32,-6 3-144 0,2-1-16 0,-5 1-16 0,-3-1-2272 0,-2-2-464 0,-2-2-96 0,-10 5-16 0</inkml:trace>
  <inkml:trace contextRef="#ctx0" brushRef="#br0" timeOffset="116637.49">24782 14252 26719 0,'-3'-10'2368'0,"3"10"-1888"16,5-4-480-16,3 0 0 0,3-1 768 0,5 2 64 15,3 1 16-15,4 3 0 0,3 3-592 0,5 2-128 16,2-2-128-16,2 3 176 0,4 0-176 0,0-2 0 15,2 2 0-15,-2 2 0 0,3-2 0 0,-4 3 0 16,-3-3 0-16,-2 3 0 0,0-1 0 0,-2 2 0 16,1 1 0-16,0-4 0 0,0 4 0 0,-3-2 0 0,-1 2 0 0,-3 3 0 15,0 0-144-15,-3 2 144 0,-4 0 0 0,-4 2 0 16,-4 1 0-16,-5 0 224 16,-5-1-16-16,-3 4 0 0,-6 5 240 0,-4-4 64 0,-4 1 0 0,-3-1 0 15,-3 3 96-15,-3 0 32 0,-4-4 0 0,0 0 0 16,-1 1-272-16,2-4-48 0,1 2-16 0,4-4 0 15,4-2-304-15,2-2 128 0,0-5-128 0,4 1 0 32,5-5-1616-32,9-5-432 0,0 0-96 0</inkml:trace>
  <inkml:trace contextRef="#ctx0" brushRef="#br0" timeOffset="117050.94">26794 14185 26031 0,'-11'-4'1152'0,"2"5"240"0,-3 2-1120 0,-3 2-272 15,-3 2 0-15,-2 2 0 0,-4 5 176 0,-2 0-32 16,0 4 0-16,-1 4 0 0,0 0 112 0,1 5 0 15,-1 0 16-15,1 5 0 0,2 2-16 0,1 3-16 16,3 2 0-16,4 4 0 0,2 1-240 0,5 1 0 16,5-4 0-16,4-4 0 0,4-5 128 0,3-4-128 15,5 0 0-15,5-6 0 0,4 0 336 0,2-5-16 0,3-5-16 16,5-7 0-16,2 2 400 0,5-6 96 0,5-2 16 0,2-4 0 16,-1-2-208-16,1-4-32 0,-2-2-16 0,-5-3 0 15,0-1-176-15,-2 1-48 0,-1-4 0 0,-3 0 0 16,-4-4 240-16,-4 1 64 0,-2 3 0 15,-6-7 0-15,-4-1 192 0,-4-5 32 0,-5 0 16 0,-4 1 0 16,-4 4-304-16,-6-1-64 0,-2 5-16 0,-2 0 0 16,-2 5-368-16,-2 2-128 0,-5 6 0 0,0-2 0 15,0 2-2240 1,-1 4-560-16,1 3-96 0</inkml:trace>
  <inkml:trace contextRef="#ctx0" brushRef="#br0" timeOffset="117545.54">28166 14565 4607 0,'-3'-9'400'0,"-2"-3"-400"0,0 1 0 0,-1-1 0 16,-2 0 3552-16,0 3 624 0,-3-3 128 0,1 9 32 16,-3 0-2416-16,-2 6-496 0,-3-1-80 0,-1 6-32 15,-2 4-656-15,0 6-128 0,-2 3-16 0,-1 1-16 16,0 3-16-16,1-3 0 0,1 4 0 0,4-1 0 15,3-1-192-15,4-2-32 0,2-2-16 0,5-4 0 16,3-2-48-16,3-2 0 0,-2-12 0 0,8 7 0 16,2-1 208-16,4-5 48 0,0-3 0 0,3-5 0 15,-1 0 144-15,2-6 48 0,-2-1 0 0,1-2 0 16,-1-4-288-16,1 1-48 0,-3-1-16 0,0 2 0 0,-1 3-128 16,-1 2-32-16,1 1 0 0,-5 1 0 0,-8 11 48 15,7-3 0-15,-7 3 0 0,0 0 0 0,0 0-176 0,10 11 0 16,-2 1 144-16,-3 3-144 0,-1 1 0 0,0 2 0 15,-2 1 0-15,3 0 0 0,-1 0 0 0,3 0 0 16,0-2 0-16,0-2 0 0,2-1-256 0,1 0-64 16,1-6 0-16,1-3-10192 15,-1-1-2032-15</inkml:trace>
  <inkml:trace contextRef="#ctx0" brushRef="#br0" timeOffset="117889.86">28832 14455 26719 0,'-8'-4'2368'0,"0"1"-1888"15,-1-4-480-15,1 5 0 0,-4 2 1664 0,-2 2 224 0,-1 1 48 0,-5 2 16 16,1-1-1424-16,-3 0-272 0,-1 4-64 0,0 0-16 15,2 4-176-15,0-2 0 0,2 0 0 0,5 0-176 16,3 4 176-16,2-1 0 0,4-2 0 0,2-2 0 16,2 1 0-16,3-1 0 0,2 4 0 0,4-4 0 15,2 0 0-15,2 0 0 0,-1 3 144 0,2 3-144 16,-2 3 256-16,1 0-64 0,-4-1-16 0,0 0 0 16,-3 0 48-16,-2 1 16 0,-3-1 0 0,-2 1 0 15,-3-1 32-15,-2-1 16 0,-3 0 0 0,-4-2 0 0,-3-2-32 16,-1 1-16-16,0-3 0 0,1 2 0 15,-2-4-240-15,2 1-160 0,3-5 32 0,0 0 0 16,1-4-1776-16,3-1-336 0,1-4-80 0</inkml:trace>
  <inkml:trace contextRef="#ctx0" brushRef="#br0" timeOffset="118671.47">30047 13939 14735 0,'0'0'1312'0,"5"-6"-1056"16,0-4-256-16,0 2 0 0,-2-1 1408 0,0 2 208 15,3 1 48-15,-3-1 16 0,-3 7-304 0,0 0-64 0,0 0-16 0,0 0 0 16,0 0-368-16,0 0-80 16,0 0-16-16,-3 11 0 0,-3 2-192 0,0 2-64 15,-4 6 0-15,0 3 0 0,0 7-32 0,-2 3-16 16,-2 2 0-16,-1 5 0 0,0 7-80 0,-1 1-32 0,1 4 0 16,0 3 0-16,-3 2-128 0,2 1-32 15,-1 3 0-15,2-5 0 0,6-7-96 0,3-3-32 0,2-6 0 0,5-4 0 16,8-4 176-16,0-3 16 0,2 1 16 0,2-7 0 15,2-3 0-15,2-3 0 0,1-1 0 0,1-3 0 0,1-7-192 0,-1 1-144 16,0-6 192-16,-1-4-192 16,0-6-864-16,-3 1-288 0,-1-7-48 15,-5-4-9344-15,0-4-1872 0</inkml:trace>
  <inkml:trace contextRef="#ctx0" brushRef="#br0" timeOffset="118821.57">29692 14487 23039 0,'-15'-5'2048'0,"15"5"-1648"15,-8-5-400-15,8 5 0 0,0 0 2176 0,0 0 336 16,0 0 80-16,0 0 16 0,9-4-1712 0,4 2-352 16,3 0-64-16,4 1-16 0,0-2-176 0,7 2-32 15,4-3-16-15,2 1 0 0,3 1-112 0,2 0-128 0,0-2 176 0,-1-2-176 32,-3-1-1264-32,-1 1-352 0,-1-3-80 0</inkml:trace>
  <inkml:trace contextRef="#ctx0" brushRef="#br0" timeOffset="119067.59">30632 14679 23951 0,'0'0'2128'0,"0"0"-1696"0,0 0-432 0,0 0 0 16,0 0 2704-16,0 0 464 0,0 0 96 0,0 0 0 0,10 5-2512 0,4-2-512 15,1-2-112-15,4-2 0 0,1-2-128 0,5 3 144 16,1-1-144-16,3 0 160 0,3-6-160 16,3 3 160-16,1 1-160 0,0 1 160 0,-3 2-160 0,-1-1-192 15,-2-5 32-15,-3-1 16 16,-3 3-720-16,-2 1-144 0,-2-4-16 0,-2 2-16 16,0 1-2016-16,-6-3-400 0</inkml:trace>
  <inkml:trace contextRef="#ctx0" brushRef="#br0" timeOffset="119366.82">30952 14418 21183 0,'0'0'1888'0,"0"0"-1504"0,0 0-384 0,0 0 0 16,0 0 2144-16,0 0 352 15,0 0 80-15,9 13 16 0,2-5-1808 0,7 1-352 16,2-4-80-16,3 2-16 0,3 2-16 0,0-1 0 15,4 2 0-15,1-1 0 0,4 2-128 0,-1 3-16 16,0 2-16-16,-3 3 0 0,-4 1-160 0,-5-1 128 16,1 1-128-16,-5 2 128 0,-3 0-128 0,-7 2 192 0,-3-4-192 0,-5 0 192 15,-2 1-32-15,-6-2 0 0,-4-1 0 0,-3-1 0 16,-3 0 112-16,-4-2 32 0,-5 0 0 0,-2-3 0 16,-2-4-144-16,3-2-32 0,-1 0 0 0,5-4 0 15,-2-1-336-15,5-2-80 0,2-2-16 0,1-3-10224 16,1-1-2048-16</inkml:trace>
  <inkml:trace contextRef="#ctx0" brushRef="#br0" timeOffset="119937.76">32184 14567 19343 0,'7'-6'848'0,"-7"6"192"0,0 0-832 0,0 0-208 15,8 7 0-15,-3 4 0 0,-1 1 1792 0,-4-3 320 16,-4 4 64-16,-1 0 16 0,-1 1-1344 0,-5 3-272 0,-1 5-48 0,-2 0-16 16,-4-1 240-16,-5 1 32 15,-2-1 16-15,-6 4 0 0,-3 1 0 0,-3 3 0 0,-3-7 0 0,1 1 0 16,0 0-544-16,-1-5-96 0,0-6-32 0,1 0 0 15,1-5 96-15,3-1 16 16,-1-5 0-16,3-2 0 0,0-2 224 0,4-3 48 0,5-1 16 0,3-3 0 16,5 0 0-16,4-4 0 0,1-1 0 0,5-3 0 15,0-2-384-15,5 0-144 0,2 3 0 0,5-1 144 16,1 0-144-16,3 2 0 0,3-1-192 0,4 4 192 16,0 2-336-16,2 1 48 0,2 6 16 0,0 1 0 15,0 5 96-15,2 1 32 0,1 8 0 0,1-1 0 16,2 5 144-16,2 3-160 0,0 2 160 0,1 2-160 0,-1 1 160 15,0-3 0-15,4 0-144 0,0 3 144 0,3-5 0 0,-2-1 0 16,-1-3 0-16,0-3 0 0,0-5 0 0,-1-1 0 16,0-2 0-16,-2-4 0 0,-2-2 0 0,-11 1 0 15,4-2 0-15,2-5 0 0,4 1 128 16,-2-4-128-16,1-1 0 0,-3 0 128 0,-2-2-128 0,14-17 0 16,-10 5 144-16,-6 1-144 0,-5 2 288 0,-4-2-16 15,-2 5 0-15,-4 0 0 0,-6 2 144 0,-1 0 32 16,-5 1 0-16,-1 0 0 0,-4 2 0 0,-3 5 0 15,-5 3 0-15,-4 2 0 0,-7-2-208 0,13 7-48 16,-5-1 0-16,-3 2 0 0,-2 2-192 0,-3 0 0 16,-6 2 128-16,-1 4-128 0,-4-1 0 0,-34 10 0 15,10-3-192-15,14 1 192 16,7-1-3152-16,9-1-528 0</inkml:trace>
  <inkml:trace contextRef="#ctx0" brushRef="#br0" timeOffset="121520.37">20569 18751 7359 0,'0'0'656'0,"0"0"-528"0,-6-3-128 0,6 3 0 15,0 0 2576-15,0 0 496 0,0 0 80 0,0 0 32 16,0 0-2240-16,8-7-448 0,1 0-96 0,2 3-16 16,3 0 0-16,-1 3 0 0,3 1 0 0,2-1 0 15,-2-1 16-15,4 1 0 0,-1 1 0 0,2 3 0 16,2-2 144-16,3 3 32 0,-1-1 0 0,5 4 0 16,4-2 128-16,2-1 16 0,3-4 16 0,-1 1 0 0,4 0 0 15,1-1 0-15,4 0 0 0,1 0 0 0,3 0-144 0,6 0-16 16,4 1-16-16,4-2 0 0,1 2-208 0,1-2-32 15,2-1-16-15,4-2 0 0,3 3-64 0,5-1-16 16,2 1 0-16,1 0 0 0,-3-4-32 0,3 2-16 16,4 2 0-16,3 1 0 0,3-1-176 0,-6-1 192 15,-5 0-192-15,0 2 192 0,3 0-192 0,1 0 0 16,4 0 0-16,-2 0 0 0,-8 0 0 0,4 0 160 16,4 0-160-16,4 0 160 0,2 0 96 0,1 0 32 15,-1-1 0-15,1-1 0 0,6 2-160 0,1-1-128 16,0-2 192-16,3 0-192 0,-5 0 192 0,9 3-64 15,3-1 0-15,-3 1-128 0,-4-1 144 0,4 3-144 16,6-1 0-16,-4 2 144 0,-7 1-144 0,2-2 0 16,-4 2 0-16,4 0 0 0,2 0 0 0,-6 1 0 15,-5-3 0-15,1 2 0 0,5 2 0 0,-2 0 128 16,-4-6-128-16,0 1 0 0,0 1 0 0,4 1 0 0,0-1 128 0,-2 0-128 16,-6-2 0-16,2 0 192 0,2 0-192 0,5 0 192 15,0 0-64-15,-4 0-128 0,-3 0 192 16,3 0-64-16,2 0-128 0,-1-2 0 15,-4-1 144-15,-1 1-144 0,-2-1 0 0,3 3 0 0,0 2 0 16,-2-3 128-16,-1-6-128 0,-6 4 0 0,0 0 0 0,2 2 0 16,1 1 0-16,-2 0 128 0,-4-1-128 0,-1 1 0 15,-3-2 0-15,4 1 0 0,3 1 0 0,-1 0 0 16,-4 0 0-16,-1 0 0 0,-2 0 0 0,4 3 128 16,0 0-128-16,-1 2 0 0,-2 1 0 0,-2-4 128 0,-4-2-128 15,-1 1 0-15,0 2 0 0,0 1 0 0,1 1 0 0,-3-3 0 16,-3 0 0-16,-3-2 128 0,-2 0-128 15,-2 0 0-15,-4 0 0 0,3 2 0 0,0-1 0 0,-3 3 0 16,-2 3 0-16,-6-5 128 0,-4-2-128 0,-5 0 0 16,-3 1 0-16,0 1 0 0,-4-2 0 0,-2 1 0 15,-3 0 0-15,-2 2 0 0,-2-2 144 0,-3 0-144 16,-5-1 192-16,0 2-192 0,-1-1 144 0,-1-1-144 16,-1 0 0-16,-6 1 144 0,-7-1-144 0,8 4 0 15,-8-4 0-15,0 0 128 0,0 0-128 0,0 0 0 16,0 0 0-16,0 0 0 0,0 0 0 0,0 0 0 15,-12 0 0-15,1-1 0 0,-2-2 0 0,0 3-256 16,-2 3 48-16,-1-2 0 16,-2 0-1872-16,-1 2-368 0,0 1-80 0</inkml:trace>
  <inkml:trace contextRef="#ctx0" brushRef="#br1" timeOffset="139030.97">1946 12521 16127 0,'1'-21'1424'0,"7"10"-1136"0,-2 2-288 0,1-1 0 15,2 5 768-15,-3-4 80 0,2 3 32 0,2 2 0 0,1-1-496 0,1 1-80 16,-1 0-32-16,2 1 0 0,-1 0-32 0,2-1-16 16,2 0 0-16,-1 1 0 0,0 1 16 0,3 1 0 15,-3-2 0-15,7 2 0 0,0 0-64 0,3 2-16 16,2 0 0-16,4 2 0 0,2-1-32 0,6 2 0 16,4 0 0-16,4 1 0 0,2-1 176 0,4 0 16 15,-1 1 16-15,4 2 0 0,-1-4 192 0,9 2 48 16,1 4 0-16,6-2 0 0,5 4-32 0,1-4 0 15,-2 3 0-15,2-2 0 0,3 3 32 0,7-2 0 0,3 3 0 16,0-3 0-16,-2 0-160 0,5 2-32 16,1-1 0-16,5 3 0 0,4-5-80 0,-1 2-32 0,-3-3 0 0,5 3 0 15,4-2-80-15,0 1 0 0,0-6-16 0,4 2 0 16,0 2-176-16,2-2 192 0,2-1-192 0,-1 0 192 16,-1 1-192-16,3-1 0 0,2 1 144 0,-1-1-144 15,-5-4 0-15,3 1 0 0,4 3 0 0,-1 0 128 16,-2-7-128-16,0 3 0 0,1 3 0 0,0-2 0 15,3-2 0-15,-3 1 0 0,-2 1 0 0,2-1 0 16,3 0 0-16,-2 0 0 0,-3 0 0 0,5 0 128 16,1 0-128-16,-4-1 0 0,-6-1 0 0,2 2 0 15,2 2 0-15,-3-2 0 0,0-3 0 0,-1 2 128 16,0 1-128-16,0 0 0 0,-3-4 0 0,-1 3 0 16,-5 1 0-16,3 0 0 0,4 0 0 0,-5-2 0 15,-1 0 0-15,-3 2 0 0,1 1 0 0,0 0 0 16,-2-1 0-16,-2-1 0 0,-4-1 0 0,2 2 0 0,0 1 0 0,1-1 0 15,-6-3 0-15,0 2 128 0,-4 1-128 0,1 0 0 16,-2 0 128-16,1 0-128 0,-5-1 0 0,-3 0 0 16,-5-1 0-16,-3 2 0 0,-2 0 0 0,-1 0 0 15,2 0 0-15,-2 2 0 0,-5-1 0 0,-3-1 0 16,-3-3 0-16,-2 1 0 0,0 2 0 0,-2 1 128 16,0 2-128-16,-2-3 0 0,-3-2 0 0,-2 1 0 15,-6 1 0-15,-4-1 128 0,-4-3-128 0,-4 1 0 16,-4 1 0-16,-1-1 0 0,-2 2 0 0,-7 0 144 15,-2 1-144-15,-3-1 0 0,-9 1 224 0,0 0-64 16,0 0-16-16,0 0 0 0,0 0 192 0,-7-8 48 16,-4 5 0-16,-6 0 0 0,-4-1-256 0,0 1-128 0,-6 1 128 15,-4 0-128-15,-8 1 0 0,-7-1 0 0,-5-2 0 0,-2 0 0 16,-2 1 128-16,-4-2-128 0,-4 3 128 0,-3-1-128 16,-4 1 0-16,-6-2 0 0,-7-2 0 0,0-1-128 15,-3 2 128-15,-4 0 0 0,-8 4 0 0,-3-2-128 16,-6-1 128-16,-3 2 0 0,-3-1 0 0,-5-1 0 15,-6 1 0-15,-4 0 0 0,-1 4 0 0,-5-3 0 16,-3-3 0-16,-3 2 0 0,-1 3 0 0,-4-2 0 16,-5-3 0-16,-1 2-128 0,-2 2 128 0,2-1-128 15,1 1 128-15,-4-1-160 0,-5-3 160 0,1 2-160 16,4 3 160-16,-3-1-128 0,0-2 128 0,-2 2-128 16,-2-3 128-16,4 2-128 0,6-3 128 0,-2-1-128 15,-3 1 128-15,3-1 0 0,3 3 0 0,0 0 0 0,-2-2 0 0,2-2 0 16,3 1 0-16,-1 2 0 0,-1 0 0 15,4-2 0-15,3 1 0 0,0 1 0 0,-1-2 0 0,2 2 0 16,3 0 0-16,-1 1 0 0,6 0 128 0,-2-2-128 16,-1-1 128-16,4 4-128 0,2 1 0 0,0-2 0 15,1-2 0-15,4 2 0 0,4 2 0 0,3 0 0 16,-1-3 0-16,4 0 128 0,5-2-128 0,4 2 0 16,6 0 0-16,-3 1 0 0,-1-6 0 0,3 2 128 15,5-2-128-15,4 2 0 0,4 2 0 0,2-4 0 16,-3 2 0-16,8-3 0 0,2 5 0 0,6-1 0 15,6-2 0-15,2 4 0 0,0 2 0 0,4-2 0 16,2-1 0-16,6 2 0 0,6 1 0 0,5 1 0 16,6-1 0-16,4 0 0 0,6 3 0 0,5-1 0 0,2-1 0 15,5 1-128-15,4 0 128 0,10 0-208 0,0 0 80 0,0 0 128 16,0 0-272-16,8 5 64 0,4-1 16 0,4 2 0 16,5 0 192-16,7-1-192 0,6 3 192 0,5-2-192 15,6 5 192-15,6-4 0 0,5 3 0 0,3-2 0 16,4 2 0-16,5-3 0 0,4 0 128 0,4 3-128 15,6-2 0-15,5 1 0 0,3-5 128 0,4 1-128 16,4 0 0-16,5-1 0 0,4-1 0 0,2 4 0 16,2-2 0-16,7-1 0 0,5-2 128 0,3 2-128 15,-1 0 0-15,6 0 0 0,3-3 0 0,5 2 0 16,-1 0 128-16,5 2-128 0,3 2 0 0,5-3 0 16,-1-2 0-16,4 1 0 0,1-1 128 0,7 3-128 15,4-2 0-15,-5-1 0 0,0 0 0 0,0-4 0 16,7 4 0-16,1 0 0 0,1 2 0 0,-1 0 0 15,-2-4 0-15,2 0 0 0,1 0 0 0,1-3 0 0,-2 1 0 16,0-2 0-16,0 0 128 0,0-1-128 16,-1-1 144-16,-1 1-16 0,0 1-128 0,1-3 192 0,-3 2-64 0,3 2-128 15,0-9 176-15,-6 6-176 0,-5 2 160 0,-1-2-160 16,2 0 128-16,-2 1-128 0,-6-5 0 0,-1 3 0 16,-2-4 128-16,-1 3-128 0,-3-5 0 0,-2 1 0 15,-3 0 144-15,1-1-144 0,-4-2 0 0,-3 3 0 16,-4 3 0-16,-3-3 128 0,-6-2-128 0,-4 4 0 15,-7-1 128-15,-8 4-128 0,-8-3 0 0,-6 3 0 16,-6 1 0-16,-5-1 128 0,-9 2-128 0,-9 3 0 16,-12-2 0-16,-8 0 0 15,-8 2-1568-15,-7 0-336 0,-6 2-64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5T15:58:19.8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3208 1921 6447 0,'-3'-4'576'0,"-3"-2"-576"0,6 6 0 0,-6-9 0 15,0 0 1360-15,-1 0 176 0,1 2 16 0,-2 0 16 16,-1 4-672-16,2-2-144 0,-2-2-32 0,0 2 0 16,-1 1-144-16,0-2-48 0,1 1 0 0,-1 1 0 15,-1 1 32-15,6 1 0 0,-2-3 0 0,0 1 0 16,1 0 144-16,0-1 16 0,-1-1 16 0,2 2 0 16,0 1-128-16,5 3-32 0,0 0 0 0,0 0 0 15,0 0-240-15,0 0-48 0,15-2-16 0,7 1 0 16,3-2 48-16,7-1 0 0,5-3 0 0,6 3 0 15,4-1 176-15,7 2 32 0,5 2 16 0,8 0 0 16,2 1-208-16,5-3-32 0,1 1-16 0,5-2 0 16,3-1-112-16,6 3-32 0,6 2 0 0,3-2 0 0,3-3-144 15,0 2 160-15,2 2-160 0,5 0 160 16,5-6-16-16,2 4 0 0,-2-3 0 0,5 5 0 0,4 2 48 0,-1 1 16 16,-3-2 0-16,5 1 0 0,6 2-48 0,-2-1-16 15,-3-2 0-15,5 1 0 0,0 2-144 0,1 1 160 16,-7-4-160-16,3 3 160 0,3 3-160 0,-2-1 192 15,-4-4-192-15,-1 5 192 0,0 1-192 0,0 0 192 16,-1-4-192-16,-3 1 192 0,-1 3-192 0,-4 0 0 16,0-5 0-16,-3 1 128 0,-6 0-128 0,3 0 0 15,1 2 0-15,-3-2 128 0,-3-3-128 0,0 2 0 16,-1-1 144-16,1 1-144 0,-2-4 0 0,-2 2 0 16,-4 0 0-16,0 0 128 0,3 2-128 0,-2-4 0 15,-3-1 0-15,-2-1 128 0,-5 0-128 0,-1 3 0 16,1-1 0-16,-5 0 0 0,2-1 0 0,-6 0 0 0,-6-5 0 0,-3 4 128 15,-7 2-128-15,0 0 0 0,0 1 0 0,-3 0 128 16,-3 0-128-16,-7-1 0 0,-6-2 0 0,-4 3 128 16,-5-1-128-16,0 0 0 0,-6 1 128 0,-3 0-128 15,-4 1 128-15,-4 0-128 0,-2 0 128 0,-3 0-128 16,-10 0 176-16,0 0-48 0,0 0 0 0,0 0 0 31,0 0-768-31,0 0-144 0,0 0-48 0,-11 4 0 0,-7-2 1536 0,-1-1 320 0,-3 5 48 0,-2-4 16 16,-2 1-848-16,-7-1-240 0,-8 1 0 0,-1-1 128 15,-6 0-128-15,-3-2 0 0,-1-2 0 0,-2 2 128 16,-4 0-128-16,-3 4 0 0,0 0 0 0,-8 0 0 16,-3-1 0-16,-3 1 0 0,0 0 0 0,-2 0 0 15,0 1 0-15,-5 3 0 0,-5-3 0 0,-3-1 0 16,1-1 0-16,0 4 0 0,2-1 0 0,-7 2 0 0,-8-1 0 16,2-2 0-16,0 2 0 0,-1 0 0 0,-2-2 0 15,-1 1 0-15,-3-1 0 0,3-2 0 0,1 3 0 0,-4 1 0 16,-8-3 0-16,1-1 0 0,4 0 0 0,-2 4 0 15,-2-2 0-15,-1-1 128 0,1-1-128 0,-1 4 0 16,-2-2 0-16,2-3 0 0,-1 1 0 0,3-1 0 16,1 2 0-16,-1-1 0 0,-4-2 0 0,3-1 0 15,2-1 0-15,-1 1 0 0,-3 0 0 0,4 0 0 16,1 0 0-16,5 0 0 0,0-1 0 0,2-3 0 16,1-1 0-16,5 1 128 0,4 3-128 0,1-2 128 15,4 0-128-15,3-2 128 0,1 3-128 0,5-1 0 0,2 2 0 16,7 1-128-16,4 1 128 0,0-1 0 0,-1 0 0 0,4 0 0 15,4-1 0-15,5 1 0 16,1 0 0-16,6 0 0 0,1 0 0 0,4 0 0 0,1 0 0 0,1 0 0 16,0-1 0-16,3-1 0 0,1 1 0 0,2 1 0 15,-2 0 0-15,3 0 0 0,-1 0 0 0,2 0 0 16,0 0 0-16,3 1 0 0,-2 2 0 0,3-2 0 16,1 1-128-16,5-1 128 0,5 0-128 0,3 2 128 15,2 0-128-15,3 1 128 0,10-4-128 0,0 0 128 16,-7 5-208-16,7-5 32 0,0 12 16 0,0-12 0 15,8 9-32-15,4 0 0 0,2-3 0 0,5 3 0 16,3-3 192-16,6 2-128 0,4-1 128 0,5 0-128 16,5 0 128-16,6 0-160 0,12-3 160 0,2-1-160 15,6 1 32-15,5-2 0 0,8-2 0 0,9 0 0 16,9 0 128-16,4-2-192 0,2-3 192 0,5 1-192 16,4 1 192-16,4-3 0 0,4 0 0 0,4 0-128 0,0-3 128 15,1 1 0-15,0 2 0 0,0-3-128 0,-1 0 128 0,4-2 0 16,-3-1 0-16,1 2 0 0,-1-3 128 15,1 7 0-15,-3-3 0 0,-1 1 0 0,-4-3 0 0,3 2 16 16,2-2 0-16,-4 4 0 0,-6-2-16 0,1 4-128 16,3-2 192-16,-6 2-64 0,-8 0-128 0,-2 1 0 15,-1 0 0-15,-3 1 0 0,-2-2 0 0,-8 1 0 16,-5-2 0-16,-4 4 128 0,-4 3-128 0,0-1 0 16,-1 0 0-16,-7-1 128 0,-9-5-128 0,-7 4 0 15,-1-2 0-15,-5 3 128 0,-5 1-128 0,-4 0 0 16,-6-3 0-16,-3 2 128 0,-2 0-128 0,-7 1 128 15,-5 0-128-15,-3-2 128 0,-11 2-128 0,0 0 0 16,0 0-192-16,0 0 192 0,-6-5-192 0,-6 0 192 0,-4-1-192 0,-4 2 192 16,-6 0 0-16,-4 2 0 0,-7 1 0 15,-3 2 0-15,-3 3-144 0,-5-2 144 0,-8 3 0 0,-5 0 0 16,-4-3 0-16,-2-1 0 0,-2 1 0 0,-1 2 0 16,-4 4 0-16,-6-2 0 0,-9 1 176 0,-1 0-176 15,-1-2 160-15,-1 5-160 0,-6-1 128 0,-2 4-128 16,-4-5 0-16,-1 3 0 0,1-1 128 0,-7 3-128 15,-4 1 0-15,-1 0 0 0,3-3 0 0,-1 3 0 16,-3 2 0-16,0-2 0 0,0-3 0 0,-1 2 0 16,-3-1 0-16,1-4 0 0,1 2 0 0,-2-1 0 15,0 1 0-15,-1-3 0 0,-1 0 0 0,2 1 0 16,-1 2 0-16,-2-1 128 0,-7 1-128 0,7-1 0 16,0 1 0-16,-3-1 0 0,-2 3 128 0,5 0-128 15,3 2 0-15,0 0 0 0,-1-1 0 0,5 0 0 0,5-6 0 16,4 5 0-16,4-1 0 0,6 2 128 15,2 0-128-15,7-3 0 0,10 1 0 0,8 2 0 0,8-3 0 0,5 3 0 16,1-4 0-16,6 0 0 0,6-2 0 0,7 1 0 16,7-3 0-16,5-1 0 0,8-3-160 0,4 0-16 15,5 2 0-15,9-3 0 16,0 0-688-16,0 0-144 0,19 1-16 0,7-2-12864 0</inkml:trace>
  <inkml:trace contextRef="#ctx0" brushRef="#br0" timeOffset="2400.84">20417 1429 10191 0,'0'0'448'0,"0"0"96"0,0 0-544 0,0 0 0 15,0 0 0-15,0 0 0 0,0 0 688 0,0 0 16 16,0 0 16-16,1-6 0 0,3 0 32 0,1-3 0 0,4 1 0 0,1-2 0 16,1 4 0-16,2-6 0 15,2 2 0-15,2-3 0 0,-1 1-208 0,2-2-32 16,1 0-16-16,11-7 0 0,-2 3-16 0,-9 7 0 0,0 2 0 0,0 1 0 15,1 5-208-15,0-1-32 0,1 0-16 0,-2 4 0 16,-1 0-224-16,-2 5 0 16,-1 0 0-16,-1 4 0 0,-1 3 0 0,-1 3 0 0,-6 3 0 0,0 1 0 15,-1 5 0-15,-5 4 128 0,-2 4-128 0,-2 2 0 16,-2 3 224-16,-3 0-48 0,-3-1-16 0,0 1 0 16,-4 0 16-16,0-1 0 0,-2 1 0 0,-1-2 0 15,0-2-176-15,-1 0 160 0,-2-5-160 0,0 3 160 16,1-5 192-16,-1 1 32 0,2-1 16 0,1-1 0 15,2-3-144-15,3-5-16 0,3-1-16 0,2-5 0 0,4 1-16 0,3-4 0 16,2-8 0-16,7 6 0 0,2-5 64 0,2-1 16 16,4 0 0-16,6 0 0 0,3-1-80 0,4-2-16 15,2 2 0-15,6 1 0 0,2 0-192 0,5 0 0 16,4 0 0-16,2 0 0 0,-2 0 0 0,-3-2 128 16,-2 0-128-16,-1 1 0 0,-2-1 176 0,-3 1-176 15,-2-1 192-15,-6-1-192 16,-2 2-1728-16,-4-4-464 0</inkml:trace>
  <inkml:trace contextRef="#ctx0" brushRef="#br0" timeOffset="2837">21743 1433 7359 0,'0'0'320'0,"0"0"80"0,0 0-400 0,0 0 0 16,0 0 0-16,0 0 0 0,0 0 2432 0,0 10 384 15,0 4 96-15,0 4 16 0,-2 1-1792 0,1 2-368 16,1-1-64-16,-1 3 0 0,-2 0-128 0,-1-2 0 16,-1 2-16-16,0 1 0 0,0-2-144 0,1-4-32 15,-2-1 0-15,1-1 0 0,0-2 128 0,1-5 32 16,0-1 0-16,4-8 0 0,0 0 112 0,0 0 32 16,0 0 0-16,0 0 0 0,-2-7 80 0,0-1 32 15,2-6 0-15,2 0 0 0,0-2-480 0,2-1-80 16,1-1-32-16,1 1 0 0,3-1-208 0,0 1 0 15,1 2 0-15,1-1 0 0,0 2 0 0,2 0 0 16,1 5 0-16,6-4 0 0,0 2 0 0,-6 5-160 16,2 3 160-16,1 0-128 15,4-1-1600-15,0 3-304 0,1 0-64 0</inkml:trace>
  <inkml:trace contextRef="#ctx0" brushRef="#br0" timeOffset="3151.04">22260 1563 14735 0,'0'0'1312'0,"0"0"-1056"0,9 1-256 0,1-1 0 16,1 0 1344-16,3-1 224 0,0-3 32 0,2-4 16 16,-1 2-272-16,0-4-64 0,0 0-16 0,1-3 0 0,-2 0-688 0,0 2-128 15,0-3-16-15,-2-1-16 0,-1 2-112 0,-3 1-32 16,0 0 0-16,-2 2 0 0,-4 1 48 15,-2 4 0-15,-2-2 0 0,-4 3 0 0,-2 2 192 0,-2 2 32 16,-1 2 16-16,-2 2 0 0,0 4-304 0,-1-1-48 16,-2 6-16-16,2 1 0 0,-1 0-192 0,1 4 128 15,1-2-128-15,1 1 0 0,4 0 0 0,1-1 0 16,3-2 0-16,3 0 0 0,1-5 0 0,4 1 0 16,1-4 0-16,4 2-160 15,-1-3-448-15,3-2-96 0,2-1 0 0,2-1-8144 16,2-1-1632-16</inkml:trace>
  <inkml:trace contextRef="#ctx0" brushRef="#br0" timeOffset="3659.32">22870 1382 4607 0,'0'0'400'0,"0"0"-400"0,0 0 0 0,0 0 0 15,0 0 2768-15,-5 2 480 16,-1-1 80-16,-1 0 32 0,0 3-1680 0,-2 2-336 15,0 1-64-15,0 4 0 0,0-1-256 0,-1 4-64 16,-2 3 0-16,2-1 0 0,3 1-128 0,-1-2-16 0,2-1-16 0,1 1 0 16,1-1-224-16,3-2-64 0,2-6 0 0,3 2 0 15,2-1-160-15,2-4-32 0,0-2-16 0,3-2 0 16,1 0-64-16,2-3-16 0,3-4 0 0,1 1 0 16,-1-6-64-16,1 0-16 0,1 2 0 0,-1-5 0 15,-3 2-144-15,3-1 0 0,-1 2 144 0,-3 2-144 0,1 0 0 16,-4 4 128-16,-2 1-128 0,0 1 0 15,-2 2 0-15,-7 3 0 0,0 0 0 0,6 4 0 0,0 2 0 0,-1 0 0 16,0 0 0-16,2 3 0 0,0-4 0 0,2 2 0 16,1-1 0-16,1-4 0 0,0 1 0 0,2-3 0 15,1-3 0-15,1 1 0 0,2-7 0 0,0 1 0 16,2-2 0-16,3-2 0 0,1-2 0 0,1-2 0 16,1-1 0-16,2 0-192 0,0-1 192 0,0 0-208 15,-2-1 80-15,2 0 128 0,-1 0-144 0,1-2 144 16,-2-5 0-16,1 2 0 0,-2-4 0 0,-1 0 0 15,-1-5 0-15,-3-4 0 0,-4-5 0 0,-1-1-192 16,-4 1 192-16,-2-2-208 0,-2 5 208 0,-2 5 0 16,-2 6-160-16,0 5 160 0,-5 10 0 0,-1 4 128 15,-3 7 0-15,-1 6 0 0,-7 6 160 0,-2 6 32 16,-2 6 0-16,-1 8 0 0,-7 6-320 0,4 3 0 16,-1 7 128-16,5 5-128 0,1 2 0 0,2 3 0 15,4 3 0-15,5-3 0 0,2-3 0 0,3-1 0 16,5-5 0-16,4-2 0 15,5-7-1664-15,3-5-400 0</inkml:trace>
  <inkml:trace contextRef="#ctx0" brushRef="#br0" timeOffset="4221.83">24650 1002 14735 0,'0'0'1312'0,"-4"-6"-1056"0,1 1-256 0,1 0 0 15,-1-2 608-15,3 7 64 0,0 0 16 16,0 0 0-16,-5 3 80 0,0 3 32 16,0 1 0-16,0 5 0 0,-1 4 0 0,-2 1 0 0,0 2 0 0,-1 3 0 15,-1 3-48-15,1 3-16 0,-1-1 0 0,1 1 0 16,-1 1-208-16,0-2-32 0,1 0-16 0,-1-4 0 16,2-2-224-16,-1-3-32 0,2-3-16 0,0-1 0 15,2-5 112-15,3 0 0 0,2-9 16 0,0 0 0 16,0 0 176-16,2-8 48 0,2-2 0 0,4-5 0 15,2-5-272-15,3-4-48 0,1-1-16 0,2 1 0 0,3-4-224 0,0 0 0 16,0-3 128-16,0 1-128 0,0 6 0 16,2-1 0-16,-2 3 0 0,0 2-160 15,0 2-240-15,0 3-48 0,-1 3-16 0</inkml:trace>
  <inkml:trace contextRef="#ctx0" brushRef="#br0" timeOffset="4558.14">25356 922 17503 0,'0'0'1552'0,"-6"4"-1232"0,-2 2-320 0,1-1 0 0,-2 1 1024 0,-1 2 128 16,-2 1 48-16,-2 4 0 0,-1 4-752 0,-3-1-128 15,-2 2-48-15,-2 0 0 0,-1-1 0 0,1 3 0 16,-1-3 0-16,2 1 0 0,6 1 48 0,2-1 0 0,4-3 0 16,4-3 0-16,4 0-80 0,5-1-16 0,5-5 0 15,5-1 0-15,0-2 16 0,4-1 0 0,2-6 0 0,3-2 0 16,1-2 80-16,0-3 32 0,-1-4 0 0,0 1 0 16,-2 1-16-16,0-1 0 0,-2-4 0 15,-1 0 0-15,-2-1-32 0,-3 1-16 0,-5 1 0 16,-3 0 0-16,-4 1-64 0,-4 0-16 0,-2 0 0 0,-4-1 0 15,-5 2-80-15,-1 2 0 0,-3-1-128 0,-1 2 192 16,-1 4-2208-16,-2-1-448 16</inkml:trace>
  <inkml:trace contextRef="#ctx0" brushRef="#br0" timeOffset="4870.56">25719 939 13823 0,'-11'11'608'0,"6"-6"128"0,-1 4-592 0,-2 4-144 15,0 2 0-15,-4 2 0 0,-2 0 400 0,-1 5 48 16,-2-2 16-16,5 2 0 0,-2 2-256 0,2-2-48 16,3 1-16-16,4 1 0 0,4-4 112 0,3-2 0 0,5-2 16 0,7 1 0 15,4-4 144-15,2-2 32 16,3 1 0-16,4-7 0 0,0-2 256 0,1-3 64 15,-1-3 16-15,-3-1 0 0,2-5 368 0,-3 3 80 0,-2-7 16 0,-2 0 0 16,-1 2-352-16,-3-5-80 16,-3 2-16-16,-3 0 0 0,-3 2-224 0,-2-1-32 0,-5 0-16 0,-3 3 0 15,-3-4-288-15,0 0-64 0,-5 1-16 0,1 3 0 32,-2-1-560-32,0 3-112 0,2-1-32 0,-2 3-8400 0,2 2-1680 0</inkml:trace>
  <inkml:trace contextRef="#ctx0" brushRef="#br0" timeOffset="5100.22">26554 290 23039 0,'0'0'1024'0,"0"0"192"0,-5 4-960 0,0 4-256 15,-2 2 0-15,1 4 0 0,-4 5 0 0,5 0-160 16,-3 7 32-16,-1 3 0 0,-1 4 128 0,1 1 224 16,0 2-48-16,0 2-16 0,0 1-160 0,-1 13 160 15,0 1-160-15,1-5 160 0,0-2-160 0,0-1 0 16,2-4 0-16</inkml:trace>
  <inkml:trace contextRef="#ctx0" brushRef="#br0" timeOffset="5276.62">25967 974 16575 0,'17'-2'1472'0,"-5"-1"-1168"0,6-3-304 0,8-2 0 16,7-1 1440-16,8 0 224 0,2 1 64 0,2-1 0 15,0 0-1216-15,1 0-224 0,-1 0-48 0</inkml:trace>
  <inkml:trace contextRef="#ctx0" brushRef="#br0" timeOffset="5589.08">27071 710 11055 0,'0'0'976'16,"-6"6"-784"-16,-2-1-192 0,-1 0 0 0,-1 3 2240 0,-3-2 416 15,-3 3 80-15,-2 3 16 0,-2 3-1088 0,1 0-192 16,-4 1-64-16,1-4 0 0,1 2-544 0,1 0-112 16,3-4-32-16,3 2 0 0,2 1-176 0,5-2-32 15,2 2-16-15,1-1 0 0,4-3-288 0,4 1-48 16,-1-2-16-16,4 2 0 0,0 2 64 0,2-3 16 16,1 3 0-16,2-2 0 0,-1 3-48 0,2 1-16 15,-2-4 0-15,2 3 0 0,-3 0-160 0,-2-3 0 0,-3 0 144 0,-1 3-144 16,-7-3 240-16,0 3-32 15,-5-4 0-15,-2 1 0 0,-4 1 224 0,-4-3 32 16,-4 2 16-16,-2-5 0 0,-3 0-240 0,-2-1-48 16,-1-2-16-16,-1-4 0 0,2-2-432 0,4-1-64 0,2-4-32 0,4 0-15120 15</inkml:trace>
  <inkml:trace contextRef="#ctx0" brushRef="#br0" timeOffset="7120.31">24806 2104 11055 0,'0'0'976'0,"0"0"-784"16,0-7-192-16,1-4 0 0,-1 4 720 0,0 7 112 0,3-10 0 0,-3 10 16 16,2-8 176-16,-2 8 16 15,5-9 16-15,-5 9 0 0,0 0 32 0,7-6 0 0,-7 6 0 0,9-3 0 16,-9 3-128-16,12-1-32 0,0 1 0 0,-3 1 0 16,0 2-256-16,2-1-48 0,2 5-16 0,2 2 0 15,0 3-240-15,6 1-48 0,-1 4-16 0,2 3 0 16,-1 5-48-16,2 1-16 0,1 4 0 0,-1 3 0 15,-3 0-16-15,-2 2 0 0,-3-2 0 0,-2 1 0 16,-1 0-80-16,-3-1-16 0,-2-1 0 0,0-4 0 16,-2 0 64-16,0 0 16 0,-4-5 0 0,0-3 0 0,-1-1 48 0,0 0 16 15,-1-1 0-15,-2-3 0 0,0-1-80 0,0-2-32 16,1 1 0-16,-2-2 0 0,0-6-32 0,4-5-128 16,0 0 192-16,0 0-64 0,-6 3 0 0,0-2 0 15,6-1 0-15,-5-5 0 0,0-2 128 0,1-4 32 16,1-2 0-16,0 1 0 0,2-4-160 0,1 0-128 15,1-3 144-15,2-4-144 0,0-1 128 16,3-2-128-16,-1-4 0 0,1-3 144 0,2-3-144 0,2-1 0 16,0-1 0-16,1 3 0 0,2-2 0 0,0 0 128 15,0 0-128-15,-1 1 0 0,2 2 0 0,1 0 0 16,2 2 0-16,0 0 0 0,-1 2 0 0,2-1 0 0,-2 3 0 16,1 3 0-16,-3 2 0 0,0 0 0 15,0 3 0-15,0 2 0 0,0 3-144 0,-1 3 144 0,-1 0 0 0,0 5 0 16,-2 1-128-16,-1 5 128 15,-3 3 0-15,0 6 0 0,0-1-160 0,-1 6 160 0,-2 4-128 0,1 3 128 16,0 2 0-16,-1 2 0 16,-1 0 0-16,1 0 0 0,-1 1 0 0,1-3-128 15,-1 0 128-15,1-3 0 0,-2-2 0 0,2-1 0 0,-2-1 0 0,0-4 0 32,0-3-1152-32,2 0-240 0,-2-1-48 0,-1-7-12544 0</inkml:trace>
  <inkml:trace contextRef="#ctx0" brushRef="#br0" timeOffset="7574.57">25960 1759 11967 0,'0'0'1072'0,"0"0"-864"16,-5 0-208-16,5 0 0 0,0 0 1776 0,0 0 304 16,-2-4 64-16,2 4 16 0,0 0-624 0,3-8-128 15,1 2-32-15,3-3 0 0,3 0-608 0,2-2-128 16,1 0-32-16,5 0 0 0,0-1-32 0,0 5-16 15,3-2 0-15,1 4 0 0,-1 0-256 0,-2 2-48 0,-2 1-16 0,-3 2 0 16,-1 4-240-16,-7-1 0 16,-6-3 0-16,1 12 0 0,-1-1 0 0,-2 4 0 15,-3 1 128-15,-7 2-128 0,-1-2 144 0,-1 2-16 16,-1-2 0-16,0 0 0 0,0-1 128 0,1-4 0 16,1 2 16-16,3-4 0 0,2 1 176 0,3 0 16 0,1-3 16 15,4-7 0-15,0 0-208 0,7 6-32 0,3 0-16 0,1-1 0 16,6-2-64-16,1 1-16 15,3-2 0-15,2 0 0 0,1-2-144 0,0 0 128 0,1-2-128 0,-1 0 128 16,0-1-128-16,-3-1-272 0,0 2 64 0,-3-5-9936 16,-3 2-1984-16</inkml:trace>
  <inkml:trace contextRef="#ctx0" brushRef="#br0" timeOffset="8159.11">26372 2285 17103 0,'0'0'752'0,"0"0"160"0,-9-4-720 0,9 4-192 16,-5-3 0-16,5 3 0 0,0 0 1168 0,0 0 208 16,0 0 32-16,0 0 16 0,13-5-352 0,1 0-80 15,1 1-16-15,5 1 0 0,6-1 48 0,3-3 16 16,3 4 0-16,0-1 0 0,3 1-400 0,3 1-64 16,0-2-32-16,-2 4 0 0,-3 0-368 0,-6 2-176 0,-1 1 160 0,-3-4-160 31,-2-4-336-31,-4 2-176 0,-3 1-16 0,-1 2-16 15,-3-3-1744-15,0 0-336 0,-10 3-80 0</inkml:trace>
  <inkml:trace contextRef="#ctx0" brushRef="#br0" timeOffset="8612.31">27375 1685 17503 0,'0'0'1552'0,"-6"4"-1232"0,-2-2-320 0,-1 5 0 0,0 1 1472 0,-1 5 256 0,-1 0 32 0,-2 3 16 15,-2 5-1072-15,-2 2-224 0,-1-2-32 0,0 2-16 16,1-1 16-16,1 1 0 0,2-2 0 0,2 0 0 0,4 0-208 16,2-2-48-16,1-4 0 0,3-1 0 0,2-5-48 0,3 0-16 15,5-5 0-15,2-3 0 0,2-2 64 0,4-3 16 16,0-6 0-16,3 0 0 0,2-5-80 0,0-3-128 15,1 0 176-15,-2-1-176 0,-1 1 0 0,-2-2 0 16,-3 0 0-16,1-2 0 0,-2 2 0 0,-2 0 0 16,-1 3 0-16,-1 0 0 0,-1 2 0 0,-3 2 0 15,0 1 0-15,-2 4 0 0,-1 0 0 0,-2 8 0 16,0 0 0-16,0 0 0 0,-5 10-128 0,-1 2 128 16,-3 4 0-16,0 5-144 0,-1 4 144 0,-2 2 0 15,-2 3 0-15,-2 6 0 0,1 3 0 0,-6 6 176 16,1-2-176-16,-2 5 192 0,-1 1-192 0,0-4 0 15,1 2 0-15,0-5 128 0,3-1-128 0,2-2 128 0,6-7-128 16,1-4 128-16,2-5-128 0,6-4 0 16,0-2 0-16,2-5-176 15,3-5-704-15,-3-7-144 0,7-2-16 0</inkml:trace>
  <inkml:trace contextRef="#ctx0" brushRef="#br0" timeOffset="9078.49">27622 2023 9215 0,'0'0'400'0,"0"0"96"0,0 0-496 0,0 0 0 0,3 6 0 0,1 1 0 0,4-1 2240 0,1-2 368 15,2-3 64-15,4-1 16 0,4-2-1376 0,3-4-272 16,1-4-48-16,4-1-16 0,-1-6-208 0,2 0-64 15,0-1 0-15,-2-3 0 0,-1-1-192 0,9-14-64 16,-3 2 0-16,-11 12 0 0,2 0 0 0,-1-2-16 16,-3 0 0-16,0 1 0 0,-4-3-192 0,0 3-48 15,-3-2 0-15,-2 3 0 0,-2 3 32 0,-2 2 0 16,-1 3 0-16,-3 3 0 0,-1 2 32 0,0 9 16 16,0 0 0-16,-9 5 0 0,-2 2-272 0,-2 9 0 15,-1 3 0-15,-4 4 0 0,0 3 0 0,0 1 0 16,1 5 0-16,-4 2 0 0,4 3 0 0,-4 1 0 15,-2 3-128-15,2-2 128 0,-1-3 0 0,3-4 0 16,1-3 0-16,0-3 0 0,3-4 0 0,2-5 160 16,3-6-32-16,4-1 0 0,2-1 64 0,4-9 0 15,0 0 0-15,0 0 0 0,9-1-48 0,1-2 0 16,3-2 0-16,3 0 0 0,2-4-144 0,0 3 0 16,0-3 0-16,-2 4 0 0,5 4 0 0,-1 1 0 15,0 6 0-15,1 3 0 0,-2 0-192 0,-1 2 192 16,-2 3-192-16,1-1 192 0,-3 2 0 0,5 7 0 0,-5-2 0 0,-5-8 0 15,-1 3 0-15,0 0 0 0,0-1 0 0,-1-4 0 16,1 2-256-16,0-5-48 0,-1 2 0 0,0-6 0 31,3-2-2192-31,-3-4-448 0</inkml:trace>
  <inkml:trace contextRef="#ctx0" brushRef="#br0" timeOffset="9642.25">28468 2126 18431 0,'0'0'1632'0,"-5"8"-1312"16,0-3-320-16,1 2 0 0,4-7 848 0,-4 5 112 15,4-5 0-15,0 0 16 0,0 0 32 0,0 0 0 16,0 0 0-16,0 0 0 0,7-5-496 0,0-2-80 16,2-1-32-16,1-2 0 0,2 1-208 0,-2-3-32 15,3 2-16-15,-2 1 0 0,1 1-16 0,-1 1-128 16,-1 3 192-16,-1 1-64 0,-9 3 16 0,0 0 0 15,5 6 0-15,-1 5 0 0,-1 1-16 0,-2 2 0 16,-2 1 0-16,-3 3 0 0,-1 0 16 0,-2-1 0 16,-2 1 0-16,3-3 0 0,-2-3 240 0,1-2 64 15,-1-1 0-15,2 0 0 0,-1-2 144 0,2 0 48 16,5-7 0-16,0 0 0 0,0 0-128 0,0 0-32 16,2-8 0-16,1 1 0 0,2-6-288 0,4 0-64 0,2 0-128 15,1-2 192-15,1-3-192 0,1 2 0 16,0-1 0-16,2 2 0 0,1 0 0 0,1 3 0 0,0-2 0 15,-1 4 0-15,1 3 0 0,0 3 0 0,-2 1 0 0,1 5 0 16,-3 3-160-16,-4 2 160 0,0 5-128 0,-2 3 128 16,-2 0-128-16,-2 3 128 0,-4 1-128 0,-1 1 128 15,-2 2 0-15,0-2 0 0,-3-2 0 0,4-1 0 16,-3-3 0-16,1-5 0 0,0-2 0 0,4-7 0 16,0 0 192-16,0 0-48 0,0 0 0 0,0 0 0 15,12-4 208-15,-1-3 32 0,0 0 16 0,2-5 0 0,1-2-224 0,0-3-48 16,0 3-128-16,0-1 192 0,0-2-192 15,0 1 0-15,1 1 128 0,2 1-128 0,-4 2 0 0,1 1 0 16,0 4 0-16,-2 1 0 0,1 3 0 0,-2 3 0 16,0 4-128-16,-1 4 128 0,0 0 0 0,-1 3 0 15,-3 6 0-15,2-1 0 0,-2 2 0 0,-2 2 0 16,1-1 0-16,-1 4 0 0,-3 3-160 0,0-1 160 16,1 2-128-16,-1-3 128 15,0 0-1792-15,2 1-288 0,2-3-48 16,0-5-12160-16</inkml:trace>
  <inkml:trace contextRef="#ctx0" brushRef="#br0" timeOffset="10408.29">29669 1684 12831 0,'0'0'576'0,"-6"0"112"0,-2 0-560 0,-2 2-128 16,-1-1 0-16,3 1 0 0,-1-2 1072 0,2 1 176 15,1 0 32-15,0 2 16 0,6-3-96 0,-6 2-32 16,-1 3 0-16,7-5 0 0,0 0 64 0,0 0 16 0,0 0 0 0,0 0 0 16,0 0-512-16,-2 5-96 0,2-5-32 0,0 0 0 15,1 7-208-15,3 0-32 16,2-3-16-16,3 1 0 0,1 2-80 0,7-1-16 16,1 3 0-16,3 1 0 0,3 3-48 0,6-3-16 15,-2 3 0-15,3 2 0 0,2 0 0 0,2 0-16 0,-1-2 0 0,-1 0 0 16,3 0 80-16,-2-3 0 0,-1 1 16 15,0-1 0-15,0-1-32 0,-1 0-16 16,-1 0 0-16,-2-1 0 0,-1-1-32 0,-3-2 0 0,-1 0 0 0,-2 2 0 16,-3-3-64-16,-2 1-128 0,-2-3 176 0,-3 3-176 15,0-1 288-15,-3-1-48 0,-3 1-16 0,-1-1 0 16,-5-3 48-16,0 0 16 0,0 0 0 0,-1 9 0 16,-2-2 32-16,-3 1 0 0,-3 0 0 0,-2 4 0 15,-1-4-80-15,-3 5-16 0,-3 0 0 0,-1-2 0 16,0 3 80-16,-4 2 16 0,2 0 0 0,-2 1 0 15,-1-2 0-15,1 0 16 0,-1 0 0 0,1 2 0 16,0 1-16-16,0-2-16 0,0-1 0 0,3 1 0 0,-3-1-112 0,4-2-32 16,-2-3 0-16,4 1 0 0,0-2-160 0,2 3 128 15,2-5-128-15,2 1 128 0,2-6-128 0,2 2 0 16,2 0 0-16,5-4 0 0,0 0 0 0,0 0 0 16,0 0 0-16,0 0 0 15,0-6-400-15,2 1-16 0,1-4 0 0,1 1 0 16,1-2-1296-16,0 2-256 0,2-3-48 0,0 2-8960 15,1-4-1792-15</inkml:trace>
  <inkml:trace contextRef="#ctx0" brushRef="#br0" timeOffset="10925.39">31315 1634 18431 0,'4'-13'816'0,"-4"13"160"0,0 0-784 0,3-5-192 0,-1 0 0 0,-2 5 0 16,0 0 1264-16,0 0 208 0,0 0 32 0,0 0 16 0,0 0-624 0,-3 5-128 15,-4 4-32-15,0 5 0 0,-2 5 16 0,-2 3 0 16,-1 4 0-16,-1 5 0 0,-1 6-32 0,0 3 0 16,-1 9 0-16,2-1 0 0,-1 0-208 0,3 3-64 15,2 0 0-15,2-6 0 0,4-4-192 0,1-1-64 16,5-3 0-16,5-3 0 0,-2-2 0 0,5-4-16 16,3-1 0-16,3-6 0 0,2-2-176 0,1-2 160 15,2-5-160-15,2-4 160 0,1-3 96 0,3-2 0 16,3-2 16-16,2-4 0 0,-4-4 48 0,3-5 0 15,1-3 0-15,-1-3 0 0,-2-1-80 0,0-2-16 16,-1-1 0-16,-4-1 0 0,-1-5 272 0,-2 1 48 16,-3-4 16-16,-1-2 0 0,-4-2 144 0,-3-2 48 0,-3-2 0 0,-1-3 0 15,-1 3-80-15,-5 1-16 16,-2 2 0-16,-5 4 0 0,-1 4-144 0,-5 0-16 16,-3 5-16-16,-5 4 0 0,-3 3-224 0,-6 1-64 15,-4 2 0-15,-5 3 0 0,-4-3-192 0,-3 5 0 0,-1-1-144 0,-2 4 144 31,1 0-576-31,4 1-32 0,3 3 0 0,6 1 0 16,4 1-2128-16,4 3-416 0,3-1-96 0</inkml:trace>
  <inkml:trace contextRef="#ctx0" brushRef="#br1" timeOffset="24682.59">22583 3768 8287 0,'0'0'736'0,"-4"6"-592"15,-1 0-144-15,0-1 0 0,0 2 928 0,-2 1 160 16,0-2 16-16,3 1 16 0,-1-2-288 0,1 1-48 16,0 2-16-16,4-8 0 0,0 0-112 0,-4 2-16 15,4-2-16-15,0 0 0 0,0 0 16 0,0 0 16 0,0 0 0 0,0 0 0 16,0 0 48-16,0 0 0 0,3-6 0 0,1-3 0 16,1 3-128-16,0-5 0 0,3 3-16 0,-2-5 0 15,3-1-304-15,1 0-48 0,0 1-16 0,0-1 0 16,0-2-192-16,1 2 144 0,-2 2-144 0,-1 1 128 15,0-2-128-15,0 4 0 0,-2-2 0 0,2 2 0 16,-2 0 0-16,-2 4 0 0,2-2 0 0,-6 7 0 16,0 0 0-16,0 0 0 0,0 0 0 0,0 0 0 15,0 0 0-15,1 9 0 0,-1 3-128 0,-1-1 128 0,-1 5 0 0,-2 3-176 16,3 3 176-16,-3 5-128 0,0 5 128 0,-1 1 0 16,0 1 0-16,-2 2 0 0,0-2 0 0,-1 1 0 15,-1-2 0-15,2-2 0 0,-1-4 0 0,0-2 0 16,2-4 0-16,2-5 0 0,0-3 384 0,3-5 0 15,-1-2 0-15,2-6 0 0,0 0 368 0,0 0 80 16,6-9 0-16,0-2 16 0,2-5-144 0,-2-1-16 16,2-2-16-16,0-2 0 0,-1-2-432 0,1 0-96 15,-2-3-16-15,3 2 0 0,0-4-128 0,4-8 0 16,-1 8 0-16,-3 10 128 0,1 2-128 0,2 1 0 16,1-2 0-16,-2 3 0 0,2 3 0 0,-2-1 0 15,1 6 0-15,-1-1 0 0,-1 2 0 0,-1 4 0 16,0 1 0-16,-1 1 0 0,-2 3-384 0,0 4 64 15,1-2 0-15,-2 3-9008 16,-1 0-1792-16</inkml:trace>
  <inkml:trace contextRef="#ctx0" brushRef="#br1" timeOffset="24966.49">22943 4105 14447 0,'0'0'640'0,"0"0"128"0,0 0-608 0,0 0-160 0,0 0 0 0,1 11 0 0,-1-3 1216 0,0 3 192 15,0-3 64-15,-1 5 0 0,-1-1-256 0,0 1-64 16,-1 1 0-16,1 1 0 0,0 1-400 0,-3-2-96 15,3-2-16-15,-2 2 0 0,1 0-320 0,1-2-80 16,-1-2-16-16,2 0 0 0,-2-5-80 0,3-5-16 16,0 7 0-16,0-7 0 0,0 0-320 0,0 0-64 15,0 0 0-15,0 0-7728 16,0 0-1536-16</inkml:trace>
  <inkml:trace contextRef="#ctx0" brushRef="#br1" timeOffset="25333.12">23222 4142 5519 0,'0'0'496'0,"0"0"-496"0,0 0 0 0,0 0 0 15,0 0 2176-15,-2 9 320 0,-1-3 80 0,2 4 16 0,-2-1-1088 0,1 5-224 16,-1 0-32-16,-1 0-16 0,2 3-352 0,-2 0-80 15,-1 1-16-15,0 1 0 0,-1 2-352 0,-1-1-80 16,-2-1-16-16,0 0 0 0,0-1-176 0,2 0-32 16,-1-4-128-16,1-4 192 15,0 1-1744-15,1-4-368 0</inkml:trace>
  <inkml:trace contextRef="#ctx0" brushRef="#br1" timeOffset="25752.04">23384 3876 11967 0,'0'0'1072'15,"0"0"-864"-15,0 0-208 0,3-6 0 0,-1-3 1456 0,3 0 240 16,-3-2 48-16,3 2 16 0,-1-3-624 0,3 3-128 0,0-5-32 0,1 2 0 15,-1-2-336-15,2 1-80 0,0-1-16 0,1 0 0 16,1 1-384-16,-3 3-160 0,1-1 128 0,0 4-128 16,0 0 0-16,-1 3 0 0,-8 4 0 0,0 0 0 15,7 9 128-15,0 3-128 0,-7 4 0 0,0-4 128 16,-1 4 144-16,-3-1 32 0,-1 1 0 0,-2 2 0 16,1 1 48-16,-2 2 16 0,1-2 0 0,-1 0 0 15,-1-1-176-15,2-2-48 0,-1-3 0 0,2-4 0 0,0 1 128 0,3-5 32 16,3-5 0-16,0 0 0 0,0 0 128 0,0 0 16 15,3-5 16-15,3-5 0 0,0-3-16 0,3 2-16 16,0-3 0-16,1-3 0 0,0 2-256 0,0 0-48 16,-1 2-128-16,4-1 192 0,-1 0-192 0,-1 1 0 15,0 0 0-15,-1 1 0 0,2 2 0 0,-2 2 0 16,0 3 0-16,0 1 0 0,0 4 0 0,-2 4 0 16,2 1-128-16,-5 0 128 15,0 3-1392-15,0-2-208 0,-1 4-64 0</inkml:trace>
  <inkml:trace contextRef="#ctx0" brushRef="#br1" timeOffset="26083.28">23715 3993 11967 0,'0'0'528'0,"-3"9"112"0,-1 2-512 0,-1 6-128 0,1-4 0 0,3-6 0 16,1 3 2480-16,0-1 464 0,0 3 80 0,0-5 32 15,3 2-1328-15,2-1-256 0,2 1-48 0,0-3-16 16,1 1-368-16,1 1-80 0,0-1 0 0,0 3-16 16,-2-2-496-16,-2 3-112 0,3-1-16 0,-3 2 0 15,-1 0-192-15,0 5-128 0,-2-4 160 0,-2-2-160 16,-2 4 176-16,-1-2-176 0,1-3 192 0,-1 2-192 16,1-6 272-16,-1 2-48 0,1-3-16 0,2-5 0 0,0 0 112 0,0 0 32 15,0 0 0-15,0 0 0 0,0 0-160 0,0 0-48 16,0 0 0-16,7-10 0 0,1 3-144 0,1-2 128 15,1-1-128-15,-1 1 128 0,1 0-128 0,3-2-224 16,1 2 48-16,2-4 16 16,2 1-2080-16,1 0-432 0,19-17-80 0,-5 9 0 15</inkml:trace>
  <inkml:trace contextRef="#ctx0" brushRef="#br1" timeOffset="26358.3">24273 3788 19007 0,'0'0'832'0,"0"0"192"0,0 0-832 0,0 0-192 0,0 0 0 0,0 0 0 16,0 0 944-16,7 7 144 0,-1-5 16 0,3 0 16 16,-1-2-496-16,1-2-112 0,-1 1 0 0,1-1-16 15,0-1-256-15,1 0-48 0,-1 2-16 0,1 1 0 32,-10 0-1392-32,0 0-288 0</inkml:trace>
  <inkml:trace contextRef="#ctx0" brushRef="#br1" timeOffset="26484.02">24252 3955 11055 0,'0'0'480'0,"-5"4"112"0,1 1-464 0,4-5-128 0,-3 7 0 0,3-7 0 16,0 0 3440-16,7 6 656 0,2-4 144 0,1 1 32 0,1-2-2400 0,2-1-464 16,1-3-112-16,2 1-16 0,3-1-656 0,3-2-144 15,1-2-32-15,2 2 0 0,2-1-448 0,1 0 0 16,0 2-176-16</inkml:trace>
  <inkml:trace contextRef="#ctx0" brushRef="#br1" timeOffset="27735.82">25021 3786 1839 0,'0'0'160'0,"0"0"-160"0,0 0 0 0,0 0 0 15,0 0 2832-15,0 0 544 0,0 0 96 0,0 0 32 0,0 0-1840 0,0 0-352 16,0 0-80-16,7 1-16 0,4-2-432 0,0 1-80 16,4 1-32-16,2-1 0 0,2-1 128 0,1 1 32 15,3-1 0-15,3-1 0 0,-1 0-160 0,2-1-32 16,-1-2 0-16,1 0 0 0,0 3-128 0,-1-1-16 16,-1 0-16-16,-3 1 0 0,-2-1-224 0,0 0-64 15,-5 1 0-15,2 1 0 0,-3 0-192 0,-2 1 176 16,-1 0-176-16,-3 0 160 0,-1-1-160 0,-7 1 0 15,0 0 0-15,5-3-8688 16,-5 3-1680-16</inkml:trace>
  <inkml:trace contextRef="#ctx0" brushRef="#br1" timeOffset="28396.47">25827 3267 9215 0,'0'0'816'0,"2"-6"-656"0,1 0-160 0,-1-2 0 16,-2 8 864-16,0 0 144 0,0 0 16 0,0 0 16 15,0 0-16-15,5-4-16 0,-5 4 0 0,0 0 0 16,0 0-224-16,0 0-32 0,7 4-16 0,-1 1 0 0,-6-5-288 0,9 8-64 16,-3-2-16-16,2 3 0 0,0-3-144 15,-1 4-32-15,0-2 0 0,0 5 0 0,3 0 16 0,1 2 0 16,-1 1 0-16,-1 2 0 0,0 6 48 0,-1 0 16 16,3 1 0-16,-1 2 0 0,0 0-16 0,-1 2 0 15,0 3 0-15,0-3 0 0,0 3 0 0,-2 1 0 16,0 2 0-16,-2-2 0 0,0-2 0 0,-1-1 0 15,-2 0 0-15,-1-2 0 0,1-2 128 0,-2-2 32 16,-2 0 0-16,-1-3 0 0,1-1 48 0,0-3 16 16,-3 2 0-16,0-3 0 0,1-2-160 0,-1-3-16 15,0 0-16-15,-1-2 0 0,0 2-96 0,1-5-32 16,0 0 0-16,0-2 0 0,0 0 16 0,5-4 0 16,-7 2 0-16,1 0 0 0,0-4-176 0,6 2 128 0,-4-5-128 15,0-1 128-15,-1-4-128 0,1 0 160 0,0-2-160 16,1-4 160-16,-1-3-32 0,2-2-128 15,2-2 192-15,2 1-64 0,-2-3-128 0,4-10 160 16,-2 2-160-16,1 12 160 0,0-4-32 0,3 0-128 16,-1-2 192-16,1 0-64 0,3-1-128 0,0 2 0 0,1-4 0 0,1 4 0 15,1-5 0-15,2 2 0 16,1-2 0-16,3 0 0 0,0-1 0 0,-1 1 0 16,3 2 0-16,-1 1 0 0,-3 5 0 0,6-9 0 0,-4 10 0 0,-6 5 0 15,-3 2 0-15,-1 2 0 0,2 3 0 0,-2 0 0 16,-2 3-128-16,0 5 128 0,-6 2 0 0,0 0 0 15,5 5-176-15,2 5 48 0,-3-1 0 0,-2 5 0 16,-1 2 128-16,1 4-160 0,-1-1 160 0,0 2-160 16,-1 0 160-16,-1 9 0 0,0-2 0 0,1-10 0 0,-2 0 176 15,2-3 16-15,0 3 0 0,0-2 0 0,0 1-64 16,0-5 0-16,0 0 0 0,0-5 0 0,3 1-128 16,-3-8 160-16,0 0-160 0,0 0 160 15,0 0-1424-15,0 0-272 0</inkml:trace>
  <inkml:trace contextRef="#ctx0" brushRef="#br1" timeOffset="28878.24">27070 3232 8287 0,'-3'-7'368'0,"3"7"80"0,0 0-448 0,0 0 0 0,0 0 0 0,0 0 0 0,0 0 1760 0,0 0 272 16,-5 9 48-16,3 0 16 0,-2 4-704 0,0 6-144 15,-1 0-32-15,2-6 0 0,0 1-208 0,0 5-48 16,-1 4-16-16,2 0 0 0,-1-2-304 0,1 6-64 16,-1-3-16-16,2 0 0 0,-3 0-304 0,3-3-64 15,1-2-16-15,0-2 0 0,0-1-176 0,0-4 160 16,-2 0-160-16,1-2 160 0,0-2-160 0,1-8 0 16,0 0 0-16,0 0-7888 15,0 0-1536-15</inkml:trace>
  <inkml:trace contextRef="#ctx0" brushRef="#br1" timeOffset="29061.63">26858 3483 13823 0,'0'0'608'0,"0"0"128"0,0 0-592 0,0 0-144 16,10 2 0-16,0-2 0 0,4 2 1920 0,1-1 336 15,2 1 80-15,2-2 16 0,1-2-1216 0,4 1-240 0,-1-3-64 0,4 2 0 16,0-2-160-16,0 1-32 0,1 1-16 0,-1 1 0 15,1-1-496-15,-4 4-128 0,-2 0 0 0,-3-1 0 16,-3-1-2160 0,-5 2-448-16</inkml:trace>
  <inkml:trace contextRef="#ctx0" brushRef="#br1" timeOffset="29212.83">26934 3726 12895 0,'-18'7'1152'0,"12"-2"-928"0,-1 1-224 0,4-1 0 0,3-5 2464 0,-4 9 448 16,4-3 96-16,2 3 0 0,2-2-1648 0,2-2-336 15,3-2-64-15,3 3 0 0,0-3-192 0,5-1-48 16,3-1 0-16,2-1 0 0,2-1-192 0,3-1-32 16,1 2-16-16,2 2 0 15,2-1-1456-15,-1 0-304 0,-1-1-48 0</inkml:trace>
  <inkml:trace contextRef="#ctx0" brushRef="#br1" timeOffset="30197.46">27567 4046 11567 0,'0'0'512'0,"-5"3"112"0,-3 0-496 0,-1-1-128 0,9-2 0 0,-7 3 0 0,7-3 1312 0,0 0 240 15,-9-3 48-15,9 3 16 0,0 0-80 0,0-9 0 16,1-4-16-16,2 6 0 0,-1-6-384 0,4-5-80 16,0 2-16-16,0 4 0 0,2 0-416 0,0-4-96 15,3 0-16-15,0-2 0 0,2 0 0 0,-1 1 0 16,1 1 0-16,-1 5 0 0,-1 2-240 0,-1 1-48 0,-2 4-16 0,-8 4 0 15,0 0-208-15,6 11 144 16,-2 0-144-16,-1 6 128 0,-3 4-128 0,-2 10 0 16,1 1 0-16,-3 1 0 0,-1 1 0 0,1-11 0 15,-1-2 0-15,0 4 0 0,0-4 128 0,0-2-128 16,4-2 0-16,1-1 128 0,1-4-128 0,2-2 128 16,0-3-128-16,4-1 128 0,2-6 208 0,2-6 48 0,3 1 0 15,3-2 0-15,2-6 48 0,0-1 16 16,0-4 0-16,9-10 0 0,-4-2-304 0,-3 2-144 0,-1 2 160 15,-4 1-160-15,-3-4 128 0,-2-3-128 0,-1 0 0 0,-1 2 144 16,-1-2-144-16,-3-4 0 0,1-4 0 0,-1-2 0 16,-1 0 0-16,-1-3 0 0,2 0 128 0,-3-2-128 15,1 3 0-15,-2 1 0 0,-1 2 0 0,-1 3 0 16,0 5 0-16,-2 3 0 0,1 2-176 0,-2 10 176 0,1-1 0 16,-1 1 0-16,-1 2 0 0,-1-1-128 0,1 4 128 15,0 3-128-15,0-1 128 0,0 2-128 0,0 1 128 0,5 8-192 16,0 0 192-16,0 0-192 0,0 0 192 0,0 0-160 15,10-4 160-15,2 2-160 0,4-1 160 0,3 2-192 16,2-2 192-16,-3 2-192 0,5-1 192 16,4-1 0-16,4 1 0 0,6 2 0 0,5-2 0 0,4 1-128 15,1 0 128-15,24-2 0 0,-8-1 0 0,-23 2-128 16,3-1 128-16,3 2 0 0,4 1 0 0,3 1 0 16,4 3 0-16,29-1 0 0,-10-3 0 0,-5-2 0 15,-1-3-128-15,-3 3 128 0,-1-2 0 0,4-1 0 16,3 0 0-16,-1-2 0 0,-1-3 0 0,-1 3 0 15,-5-2 0-15,4 2 0 0,-2-1 0 0,3 1 0 16,1 1 0-16,-1 1 0 0,-1 3 0 0,-3 2 0 0,-4 0 0 0,0 0 0 16,1 0 0-16,3 2 0 15,1 0 0-15,1 1 0 0,-4-2 0 0,1 0 0 16,-2 3 0-16,-1 0 0 0,-1-1 0 0,0 0 0 16,2 1 0-16,-4-3 0 0,-3 3 0 0,-5-3 0 15,-7 1 0-15,-4-1 128 0,-6 0-256 0,-4 2-64 16,-4-2 0-16,-5 0 0 15,-3-1-2384-15,-5 0-496 0</inkml:trace>
  <inkml:trace contextRef="#ctx0" brushRef="#br1" timeOffset="30903.82">28272 3523 13471 0,'0'0'592'0,"0"0"128"0,3-7-576 0,-2 2-144 15,-1 5 0-15,0 0 0 0,3-5 928 0,-3 5 160 0,0 0 16 0,0 0 16 16,0 0-544-16,0 0-96 0,0 0-32 0,7 3 0 15,0 1 16-15,-1 2 0 0,3 3 0 0,-1 0 0 16,-1 2-112-16,2 4-32 0,0 2 0 0,1 2 0 16,0 1-64-16,1 2 0 0,-1 6-16 0,-3 1 0 15,3 2 80-15,-4 2 32 0,-1 4 0 0,0-2 0 16,-3 0-96-16,-2 0 0 0,-4-1-16 0,2-2 0 0,-2-4 0 16,-1 0 0-16,0-5 0 0,-1-3 0 0,-1-2 272 0,1-3 48 15,0-1 16-15,-1-3 0 0,1-1-112 0,-1-4-16 16,4 2 0-16,-2-4 0 0,5-4-144 0,0 0-48 15,-6-4 0-15,3-3 0 0,0 0 128 0,2-6 32 16,1-2 0-16,2-4 0 0,2-4-32 0,1-1 0 16,2-6 0-16,2-3 0 0,1-5-160 0,1 0-32 15,2-3-16-15,0-1 0 0,-1 1-176 0,2 0 0 16,0 0 144-16,0 4-144 0,0 3 0 0,0 4 0 16,3-1 0-16,-3 6 0 0,-2-1 0 0,1 5 0 15,0 3 0-15,-3 3 0 0,-1 2 0 0,-1 3 0 16,-1 1 0-16,-1 2 0 0,1-3 0 0,-2 4 0 15,-5 6-128-15,0 0 128 0,0 0 0 0,0 0 0 16,0 0 0-16,0 0 0 0,8 5-128 0,-2 3 128 16,-1-2-128-16,0 5 128 0,-1 1-128 0,0 3 128 15,-2 0-128-15,1 2 128 0,-1-1-128 0,1 0 128 16,-2-1-128-16,0-1 128 0,1 0 0 0,-2-1 0 16,-2-1 0-16,1-3 0 0,0 3 0 0,1-6 0 15,0-6 0-15,-3 6 0 16,3-6-1152-16,0 0-160 0,0 0-32 0,0 0-12032 0</inkml:trace>
  <inkml:trace contextRef="#ctx0" brushRef="#br1" timeOffset="31283.61">28991 3345 14735 0,'0'0'1312'0,"6"-5"-1056"15,2 0-256-15,-1 2 0 0,1-1 1424 0,1 1 240 16,1 3 32-16,-1-2 16 0,-9 2-400 0,7-1-80 16,1 1-16-16,-8 0 0 0,5 6-656 0,-1-1-144 15,-3 4-32-15,-1 3 0 0,-2 2-112 0,-3 1-16 16,-3 2-16-16,-1 2 0 0,-1 2-48 0,-2 1 0 15,0-2 0-15,-1-1 0 0,2-1-192 0,2-3 144 16,1-1-144-16,3 0 128 0,2-5 80 0,3 1 16 16,2-5 0-16,-2-5 0 0,7 4 64 0,3-3 16 15,2-1 0-15,1-2 0 0,1-2 16 0,2 2 0 16,3-1 0-16,3 0 0 0,-2 0-192 0,0-1-128 16,0 1 192-16,-1 1-192 0,0 0-144 0,-2 2-144 15,-1 2-32-15,-2 0-8912 16,-3 0-1792-16</inkml:trace>
  <inkml:trace contextRef="#ctx0" brushRef="#br1" timeOffset="31477.43">29130 3869 18431 0,'0'0'816'0,"0"0"160"0,0 0-784 0,8-2-192 0,2 2 0 0,0-1 0 0,2 1 2272 0,0-1 416 15,1-4 64-15,2 3 32 0,1 4-1680 16,1-2-336-16,4-2-64 0,-1 1 0 0,2-1-512 16,-2-2-192-16,-1 0 128 0,-1-1-128 0,2 2 0 0,-1-1 0 15,0 2 0-15,-1-3 0 16,0-4-1760-16,-1 3-432 0,-1-3-96 0</inkml:trace>
  <inkml:trace contextRef="#ctx0" brushRef="#br1" timeOffset="31923.13">29873 3502 7359 0,'0'0'320'0,"0"0"80"0,-4-3-400 0,4 3 0 0,-5-3 0 0,5 3 0 16,-8 1 2544-16,1 3 416 0,-1 3 96 15,0-1 16-15,-1 4-1584 0,0 0-304 16,2 3-64-16,-1 0-16 0,2-1-240 0,-2 2-48 16,2 2-16-16,2-1 0 0,2-4-224 0,2 3-32 0,2 0-16 0,2 0 0 15,1-6-128-15,1 2-16 0,2-5-16 0,5-1 0 16,-1 4 112-16,2-6 32 0,0-3 0 0,2 0 0 16,1 2-160-16,1-4-32 0,-1-3 0 0,-2 0 0 15,2-3-176-15,-2 0-144 0,0-1 192 0,-1 1-192 0,-1-3 128 16,-3 2-128-16,-1-3 0 0,0 1 0 15,-2 0 0-15,0 0 0 0,-2 0 128 0,1 2-128 0,-3-2 0 16,0 5 0-16,-1-3 0 0,-1 5 0 0,-1 5 0 0,0 0 0 16,0 0 0-16,0 0 0 0,0 0-192 0,-4 7 192 15,-1 6-208-15,0 1 80 0,-1 2 128 0,-1 2-160 16,1 1 160-16,0 4-160 0,-3 4 160 0,0 3 0 16,0 2 0-16,0 2 0 0,-2-3 0 0,0-4 0 15,2 2 0-15,2-2 0 0,1 2 0 0,0-6 0 16,4-2 0-16,-1-2 128 0,2-2-288 0,1-3-48 15,0-3-16-15,3-3-13472 0</inkml:trace>
  <inkml:trace contextRef="#ctx0" brushRef="#br1" timeOffset="32476.72">30265 3764 13823 0,'0'0'1216'0,"0"0"-960"0,0 0-256 0,0 0 0 16,0 0 832-16,9 2 128 0,-1-2 32 0,2-2 0 15,2 0 464-15,2-2 80 0,1-5 32 0,3 1 0 16,-1-2-736-16,3 0-128 0,-1-4-48 0,1 0 0 15,2 3-288-15,-1 2-64 0,-2-5-16 0,2 1 0 16,-4 2-160-16,1-5-128 0,-4 2 192 0,5-5-192 0,-5-1 176 16,-5 7-176-16,-1 2 160 0,-1-6-160 0,-3 0 128 0,0 0-128 15,0 2 0-15,-2 2 144 0,-2 7-144 0,0 6 0 16,0 0 0-16,0 0 0 0,-6 2 0 0,-2 6 0 16,1 3 0-16,-2 5 0 0,-1-1 0 0,-2 4 0 15,-1 1 0-15,-1 4 0 0,-1 2 0 0,-1-3 128 16,-1 2-128-16,1 3 192 0,-1 3 0 15,1-5 16-15,-2 2 0 0,4-7 0 0,-1-2 256 0,2-3 48 16,3-2 16-16,-6 0 0 0,8-4-16 0,4-3 0 16,0-1 0-16,4-6 0 0,0 0-64 0,0 0 0 15,0 0-16-15,6-6 0 0,2 2-160 0,1 0-16 16,0 1-16-16,1-3 0 0,0 1-80 0,0 1-16 16,0 3 0-16,4-2 0 0,-2 2-144 0,-2 4 0 15,0 0-192-15,-4 3 192 0,2 1-160 0,2 2 160 0,-1 1 0 0,-2-2-144 16,0 5 144-16,3 6 0 0,-2-3 0 0,0-1 0 15,-1-1 0-15,1-1 0 0,-2 0 0 16,1-3 0-16,-7-10 0 0,7 9 0 0,0 2 0 16,-7-11 0-16,10 3 0 0,0-2 0 0,-10-1 0 0,13-1-128 31,-2 0-1264-31,2-2-240 0,-1-5-48 0,1 2-11888 0</inkml:trace>
  <inkml:trace contextRef="#ctx0" brushRef="#br1" timeOffset="33055.23">30874 3783 11967 0,'0'0'1072'0,"0"0"-864"0,0 0-208 0,0 0 0 0,0 0 1792 0,0 0 304 16,-1-7 64-16,1 7 16 0,3-12-496 0,0 3-80 15,4-2-32-15,0 0 0 0,4 3-640 0,0-1-128 16,0 1-32-16,1 5 0 0,-2-3-336 0,0 4-80 15,0-1-16-15,-10 3 0 0,12 2-112 0,-3 5-32 16,-3 1 0-16,-1 5 0 0,-1 1 0 0,-1 1 0 16,-2 1 0-16,-2 1 0 0,-2-2 48 0,-1 0 0 15,0 1 0-15,1-2 0 0,-3-3 112 0,3 1 32 16,-1-2 0-16,4-10 0 0,0 0 64 0,0 0 32 16,0 0 0-16,0 0 0 0,0 0 32 0,10-9 16 15,1-3 0-15,3 1 0 0,2-4-208 0,0-2-64 16,1-1 0-16,1 1 0 0,-4-1-256 0,1 0 128 15,-1 3-128-15,1-1 0 0,-1 1 0 0,0 4 0 16,-1-1 0-16,-1 7 0 0,-1 1 0 0,-1 1 0 0,-10 3 0 0,0 0 0 16,0 0 0-16,6 11 0 15,0 0-176-15,-3 1 176 0,-4 2-144 0,-4 1 144 0,1 3 0 0,-1-2-144 16,-5-3 144-16,2-1 0 0,2-1-144 16,0-3 144-16,6-8 0 0,0 0 0 0,0 0 0 0,0 0 0 15,0 0 0-15,0 0 0 0,12-7 128 0,-1-2-128 16,1 1 128-16,2-4-128 0,1 2 0 0,0-4 128 0,1-3-128 15,-1 2 0-15,3 0 0 0,2 3 0 0,0 1 0 0,2 3 0 16,-2-2 0-16,2 5 0 0,1 0 0 0,-2 3 0 16,-3 0 0-16,-1 6 0 0,-3 5 0 0,2 2 0 15,-2 1 0-15,-1 6 0 0,-3 2-144 0,-1 4 144 16,0-2 0-16,-2 3 0 0,-1 3 0 0,-1-1 0 16,0 1 0-16,0 1 0 0,0-5-128 0,0 0 128 15,0-3 0-15,1 0 0 16,1 0-1616-16,-2-4-224 0,0-1-32 0,-1-6-16 0</inkml:trace>
  <inkml:trace contextRef="#ctx0" brushRef="#br1" timeOffset="33874.91">25246 4561 9215 0,'-8'5'816'0,"-1"-1"-656"0,0 0-160 0,9-4 0 15,0 0 768-15,0 0 128 16,-1 10 32-16,1-10 0 0,6 9 32 0,5-1 0 0,1-5 0 16,5 0 0-16,2-2 144 0,5-1 48 0,5-1 0 0,4 0 0 15,4-2-528-15,6 2-112 16,7-2 0-16,7 1-16 0,6-3-128 0,1 2-32 16,1-1 0-16,0 3 0 0,0-3 112 0,1 2 0 15,6-2 16-15,6 3 0 0,5-1-192 0,-2 0-32 0,-1-1-16 16,3 2 0-16,0 0 0 0,4 2 0 0,7-2 0 0,-4 0 0 15,-2-1-32-15,5 1 0 0,6-3 0 0,0-1 0 16,1 0-192-16,-3-6 0 0,0 0 0 0,4 1 0 0,7 5 224 0,-2-1-48 16,-4 1-16-16,1 1 0 0,1-4-160 0,1 3 192 15,2 1-192-15,-1 3 192 0,-7 0-192 0,4 2 0 16,5 0 144-16,-3-1-144 0,-3-1 0 0,-4-1 128 16,0 0-128-16,3 1 0 0,6-2 0 0,-8 0 0 15,-5-2 0-15,-24 3 128 0,9 1-128 0,5 0 0 16,4-2 128-16,-2-2-128 0,-2 0 0 0,-4 3 0 15,4-1 0-15,5 3 0 0,-6-3 0 0,-5 1 128 16,-4 1-128-16,-7 1 0 0,-4 0 0 0,-2 0 0 16,-4 1 0-16,-4 3 0 0,-3-2 0 0,-6 1 0 15,-3-2 0-15,6 2 0 16,-13-1-928-16,-11 1-256 0</inkml:trace>
  <inkml:trace contextRef="#ctx0" brushRef="#br1" timeOffset="34491.42">27102 5035 10127 0,'0'0'896'0,"-7"3"-704"16,7-3-192-16,0 0 0 0,0 0 1168 0,0 0 208 15,0 0 32-15,0 0 16 0,0 0-336 0,0 0-80 16,8 2-16-16,2-3 0 0,4-3 224 0,4 1 64 15,3-4 0-15,2 0 0 0,3 1-624 0,2 1-112 16,0 0-32-16,11 2 0 0,-6 0-224 0,-4 4-48 16,-4 4-16-16,-8 7 0 0,1 2-224 0,-5 1 0 15,-4 0 0-15,-4 6 0 0,-1-1 128 0,-4 0-128 16,-4 1 176-16,-3 3-176 0,-3 2 368 0,-2-1-48 16,-4 1 0-16,-1-2 0 0,-1-1-64 0,0 0-32 0,-2-8 0 0,2 3 0 15,0-4 128-15,2-1 32 0,0-2 0 0,2-3 0 16,4-2-64-16,4 2 0 0,6-8 0 0,0 0 0 15,0 0-96-15,0 0-32 0,12 0 0 0,1-1 0 16,4-2 144-16,3-3 32 0,4-2 0 0,2-1 0 16,-2 3-176-16,4-3-16 0,1 4-16 0,-9 1 0 0,3-1-160 15,1 0 0-15,0 1 0 0,1 2 0 16,-2 0-1168-16,7 2-272 16,-6 0-48-16,-6-1-11904 0</inkml:trace>
  <inkml:trace contextRef="#ctx0" brushRef="#br1" timeOffset="35071.42">28063 5121 21823 0,'0'0'960'0,"0"0"208"0,0 0-928 0,0 0-240 16,0 0 0-16,2-6 0 0,-1-2 1088 0,2 1 192 15,1-3 16-15,1 2 16 0,1-3-816 0,2 2-176 0,-1-2-16 0,2-1-16 16,2 2-160-16,-1-1-128 16,0 3 144-16,0 0-144 0,0 2 0 0,4 2 0 15,-4 3 0-15,-10 1 0 0,8 6 0 0,1 11 0 16,-1 1 0-16,-5-2-160 0,0 1 160 0,-2 0 0 0,-1 2-144 0,-1 1 144 16,-2-3 0-16,1 1 0 15,-2 0 0-15,0-2 0 0,0-2 464 0,2-3 16 0,-1-1 0 0,2-4 0 16,1-6 176-16,0 0 48 0,0 0 0 0,0 0 0 15,9-4-80-15,1-1-16 0,2-4 0 0,1 2 0 16,3-5-288-16,0 3-48 0,0-2-16 0,-1-3 0 16,1 0-256-16,1 1 0 0,1 1 128 0,-1-4-128 15,0 1 0-15,-1 5 0 0,-2 0 0 0,0 5 0 16,-2 2 0-16,3 4 0 0,-3 4 0 0,-6 3 0 0,-1 2 0 0,-1 4-176 16,-2 1 176-16,-2 3-208 0,-1 1 208 0,-1 3-144 15,-2 0 144-15,-4 11-128 0,0-4 128 0,2-8 0 16,1-4 0-16,0-4 0 0,1-3 0 0,4-10 0 15,0 0 0-15,0 0 0 0,0 0 0 0,0 0 128 16,6-12-128-16,2-2 176 0,1-1-176 0,2-1 192 16,2-3-192-16,1-1 192 0,3 0-192 0,0-1 128 15,1 0-128-15,-4 7 128 0,0 0-128 0,3-2 0 16,2-1 144-16,1 2-144 0,2 0 0 0,1 2 0 16,1 3 0-16,0 1 0 0,0 5 0 0,-1 4 0 15,-1 1 0-15,6 10 0 0,-2 0 0 0,-3 5 0 16,-3 2 0-16,0 1 0 0,-4 3 0 0,-2-2 0 15,-1-1 0-15,-1 2 0 0,-3 2 0 0,0-1 0 16,0 0 0-16,-1-4 0 0,2-4-288 0,-2 0 32 16,3-3 0-16</inkml:trace>
  <inkml:trace contextRef="#ctx0" brushRef="#br1" timeOffset="41979.09">24872 8353 11055 0,'0'0'480'0,"0"0"112"0,0 0-464 0,0 0-128 16,0 0 0-16,0 0 0 0,0 0 624 0,0 0 96 16,0 0 32-16,0 0 0 0,0 0-48 0,0 0 0 15,6 4 0-15,0-3 0 0,-6-1 16 0,6 5 0 16,0 1 0-16,2-1 0 0,0 1-176 0,2 4-32 15,1-3-16-15,2 6 0 0,2 2-144 0,2 3-32 16,-1 1 0-16,2 2 0 0,1 3 0 0,3 2 0 16,-3 0 0-16,-2 3 0 0,0 3-48 0,-3-3-16 15,-1 2 0-15,-2 2 0 0,-2-2-32 0,-1 0-16 16,-2 1 0-16,-1-1 0 0,-1 0 48 0,-2-4 0 0,0 1 0 0,-2-6 0 16,-2 1 240-16,1 3 48 0,-4-5 16 0,0-2 0 15,-1-1-48-15,-2 0 0 0,-1-3 0 0,0-3 0 16,-1-1-192-16,0 2-32 0,0-3-16 0,1 0 0 15,0-2-112-15,3-1-32 0,-1-1 0 0,0-3 0 16,7-3 0-16,-7 0 0 0,7 0 0 0,-6-3 0 16,1-3 16-16,2-4 0 0,1 1 0 0,2-5 0 15,1-3-16-15,2-1 0 0,2-3 0 0,1 0 0 16,0-3-128-16,3 1 192 0,1-4-192 0,2 0 192 16,2-2-192-16,-3 1 0 0,1-2 144 0,-1-1-144 15,3 2 0-15,-1-3 0 0,0-2 0 0,1 1 128 16,-1 0-128-16,1-2 0 0,0-1 0 0,0 1 0 15,0 4 0-15,2-1 0 0,-1-3 0 0,0 5 0 0,0 2 0 0,1 0 0 16,-2 5 0-16,0-1 0 0,0 1 0 0,-2 4 0 16,-1 1 0-16,-3 3-128 0,1 2 128 0,0 2 0 15,-1-2 0-15,-3 6 0 0,3-4 0 0,-3 6 0 16,0 1 0-16,-5 4-128 0,0 0 128 0,0 0-192 16,5 4 192-16,0 3-192 0,-1 2 192 0,0-1-160 15,-1 5 160-15,1 4-160 0,0 0 160 0,0 2-128 16,-2 4 128-16,3 3-128 0,-1-1 128 0,-1 3 0 0,-2-2 0 0,0 2 0 15,1-2 128-15,-1 1 48 0,0-4 16 0,-1-3 0 16,0-2-64-16,0-2 0 16,3 1 0-16,-2-4 0 0,0-4 0 0,0-3 0 15,-1-6 0-15,0 0 0 16,0 0-2048-16,8-4-400 0,6-11-96 0,-2-2-16 0</inkml:trace>
  <inkml:trace contextRef="#ctx0" brushRef="#br1" timeOffset="42445.4">25872 8176 16415 0,'0'0'720'0,"0"0"160"0,0 0-704 0,0 0-176 15,0 0 0-15,0 0 0 0,3-5 976 0,1-3 176 16,2 3 16-16,1-2 16 0,-1-1-208 0,3 3-32 16,1-3-16-16,1 2 0 0,0 1 0 0,-1 0 0 15,2 4 0-15,0 1 0 0,-1 1-496 0,1 5-112 16,-2 1 0-16,-1 3-16 0,0-3-304 0,-3 6 128 15,-1-3-128-15,-2 3 0 0,-3 2 256 0,-2 1-64 16,-1-1-16-16,-4 1 0 0,0-2 112 0,-4 2 32 16,0 0 0-16,1-1 0 0,0 1 128 0,0-5 16 15,1 0 16-15,0 1 0 0,5-5 96 0,1 2 0 16,3-9 16-16,0 0 0 0,7 4-144 0,2-3-48 16,0-2 0-16,6-1 0 0,1-5 16 0,3 1 0 0,2 1 0 0,5-3 0 15,4 2-144-15,-2 1-16 0,1-3-16 0,3 3 0 16,-3 3-64-16,1-1-16 0,-2-2 0 0,-2 4 0 15,-3-1-160-15,-3 4 0 0,-2 0 144 0,-3 2-144 32,-2-1-1088-32,-3-1-304 0,-2 3-48 0,-3 2-14368 0</inkml:trace>
  <inkml:trace contextRef="#ctx0" brushRef="#br1" timeOffset="43012.75">26279 8810 4607 0,'0'0'192'0,"0"0"64"0,0 0-256 0,0 0 0 0,0 0 0 0,0 0 0 15,0 0 3776-15,0 0 704 0,0 0 128 0,7 3 48 0,1 0-2496 0,4-2-496 16,1-1-112-16,1 0-16 0,1 0-608 0,3-1-128 16,1-3-32-16,1 2 0 0,3 1-256 0,1 0-48 15,0-2-16-15,2 1 0 0,-1 1-128 0,1-1-16 16,-1 1-16-16,0 1 0 0,2 0-288 0,-2 0 0 16,-2 0 0-16,0-1 0 15,-5-1-1792-15,0 0-400 0,0 1-96 0,-6-3-9760 0</inkml:trace>
  <inkml:trace contextRef="#ctx0" brushRef="#br1" timeOffset="43466.77">27182 8282 17503 0,'0'0'1552'0,"0"0"-1232"0,0 0-320 0,0 0 0 16,0 0 784-16,-4 7 112 0,-1 5 0 0,-2-1 16 15,1 4 128-15,-2 3 32 0,1 1 0 0,1 3 0 16,-2-7-144-16,2 3-32 0,0 2 0 0,3-1 0 16,0-1-320-16,1-1-80 0,2-5-16 0,3 0 0 15,2-3-224-15,2 0-32 0,2-6-16 0,2 0 0 16,4-2 240-16,3-2 32 0,3-4 16 0,0-1 0 15,1-6-192-15,-1-1-48 0,1 2 0 0,1-3 0 0,-5-3-80 0,-2 2-32 16,2-1 0-16,-3-1 0 0,-2-1-144 16,-2 2 0-16,0-1 0 0,-3 5 0 0,1-1-160 0,-1 0-64 15,-3 6-16-15,0-1 0 0,-5 8 96 0,0 0 16 16,0 0 0-16,0 0 0 0,-1 10-32 0,0 3 0 16,-2 1 0-16,-1 6 0 0,-1 2 160 0,1 2 0 15,-1 5 0-15,-1 0 0 0,-3 3 0 0,-2 2 144 16,-1 5 0-16,-2-3 0 0,0 1 48 0,0-2 16 15,0-2 0-15,1-2 0 0,2-1-16 0,1-4 0 16,1 0 0-16,3-2 0 0,1-4-192 0,1-2 0 16,1-1 128-16,3-5-128 15,1-3-1248-15,3 0-288 0,1-4-64 0,3-2-11776 0</inkml:trace>
  <inkml:trace contextRef="#ctx0" brushRef="#br1" timeOffset="43981.38">27615 8660 9215 0,'0'0'816'0,"0"0"-656"0,0 0-160 16,0 0 0-16,0 0 2304 0,0 0 416 0,8 0 96 0,1-1 0 15,1-4-912-15,1-1-192 0,1-1-48 0,2-2 0 16,1 2-608-16,3-5-128 0,2 4-32 0,0-5 0 15,2 0-144-15,-2 0-48 0,1-2 0 0,-1-1 0 16,-5 2-320-16,1 0-64 0,0 1 0 0,-2-1-16 0,0-3-160 0,-1 1-16 16,-3-2-128-16,3 2 192 0,-1-6-192 0,-1 3 144 15,-4 1-144-15,-2 3 128 0,-1 2-128 0,-3 6 0 16,2-2 0-16,-3 9 0 0,0 0 0 0,0 0 0 16,-5 7 0-16,-2 3 0 0,-1 6-192 0,1 1 192 15,-2 4-160-15,0 6 160 0,-2-1 0 0,1 5 0 16,-4 2 0-16,0-1 0 0,0-3 0 0,1 1 0 15,0 1 0-15,3-6 0 0,-2-1 0 0,3-1 160 16,1-5-160-16,2-3 128 0,1-3 96 0,2-1 16 16,2-3 0-16,1-8 0 0,0 0 112 0,0 0 32 15,6 5 0-15,2-4 0 0,-1 0-112 0,2-3-16 16,3-3 0-16,-1 1 0 0,1 1-256 0,0 1 128 16,2-1-128-16,-1 2 0 0,0 4 0 0,-1 2 0 15,1 1 0-15,-1 4 0 0,-2 3 0 0,0 1 0 16,0 2 0-16,-1 2 0 0,0 1 0 0,-3 0 0 15,-1 3 160-15,0-4-160 0,0-4 144 0,-2 0-144 16,0-2 160-16,-1 1-160 0,1-3 0 0,-1 0 0 0,-1-4 0 16,-1-6 0-1,4 6-288-15,1 2-160 0,-5-8-16 0,8 1-16 16,0-2-1536-16,-1-2-304 0,2-2-64 0,3 0-6512 0,-2 1-1280 0</inkml:trace>
  <inkml:trace contextRef="#ctx0" brushRef="#br1" timeOffset="44585.8">28364 8765 9215 0,'0'0'400'0,"0"0"96"0,0 0-496 16,0 0 0-16,0 0 0 0,0 0 0 0,0 0 2448 0,0 0 400 16,0 0 80-16,0 0 16 0,0 0-1312 0,8 0-256 15,-1-2-48-15,-1 1-16 0,-6 1-192 0,9-4-32 16,-1 2-16-16,0 2 0 0,-1-1-384 0,-7 1-80 15,7 0-16-15,-7 0 0 0,6 3-352 0,-1 5-80 16,-1-2-16-16,-2 4 0 0,0-1 64 0,-4 4 16 16,0 4 0-16,-2-1 0 0,-1 1 96 0,0 0 0 15,0-1 16-15,0-4 0 0,0 0 160 0,0-1 16 16,-1-4 16-16,3-4 0 0,3-3 32 0,0 0 0 16,0 0 0-16,0 0 0 0,0 0 16 0,9-6 16 15,1-7 0-15,0 2 0 0,1 0-368 0,1-3-80 16,0 1-16-16,1 0 0 0,1-1-128 0,-1-1 128 15,0 1-128-15,1 2 128 0,0 0-128 0,2 0-176 16,-2 2 48-16,0 0 0 0,1 4 128 0,-1-1 0 16,0 3 0-16,-1 3-128 0,-2 2 128 0,0 5 0 15,-3 1-144-15,-1 1 144 0,-2 3 0 0,-1 3 0 0,-3-2-144 0,-1 2 144 16,-1 1 0-16,-1 1 272 0,-1 2-48 16,-1-3-16-16,1-2-208 0,1 0-240 0,-1-2 48 15,1-4 16-15,2 0 176 0,0-7 0 16,0 0 0-16,0 0 128 0,0 0 0 0,6-5 0 0,3-1 0 0,1 0 0 15,0-5-128-15,2 1 176 0,-1 0-176 0,1-4 192 16,2 1-192-16,0 2 0 0,1-3 0 0,0 1 128 0,2 0-128 16,-1-1 0-16,-1-1 0 0,6 3 0 0,-4-2 0 15,1 3 0-15,1-1 0 0,0 4 0 0,-1-1 0 16,-1 4 0-16,-3 3 0 0,0 0 0 16,-2 4 0-16,-1 0-176 0,1 3 176 0,0 4-128 0,-2-1 128 0,0 3 0 15,2-2 0-15,-1 5 0 0,-1 0 0 0,0 0 0 16,-1 0 0-16,0-1 0 0,0 1 0 0,0-4 144 15,-1 0-16-15,-1 0-128 0,1-4 0 16,-1 2 0-16,2 0 0 0,0-4-144 0,0 1 144 0,0 0 144 16,1-1-16-16,0-2-128 15,0-1-512-15,2 1-192 0,-1-1-64 0</inkml:trace>
  <inkml:trace contextRef="#ctx0" brushRef="#br1" timeOffset="45756.32">24337 8588 8287 0,'0'0'368'0,"0"0"80"0,0 0-448 0,0 0 0 15,0 0 0-15,0 0 0 0,0 0 2432 0,0 0 384 16,0 0 96-16,-4-3 16 0,4 3-1120 0,0 0-208 16,0 0-64-16,-5-5 0 0,-1 2-400 0,2-1-96 0,4 4-16 0,0 0 0 15,-6 0-336-15,-2 1-80 0,3 0-16 0,-2 3 0 16,0 4-304-16,-1-1-64 0,1 4-16 0,-6-3 0 15,0 4 128-15,-2 3 32 0,-2 3 0 0,0 0 0 16,-4 0 112-16,-2-1 32 0,-3 1 0 0,-1 0 0 16,-1-2-128-16,0 1 0 0,-1-1-16 0,1 0 0 15,1-2 0-15,2-2 0 0,1 1 0 0,1-3 0 16,2 4 0-16,4-2 0 0,0-5 0 0,3 1 0 16,0 0-176-16,6-5-16 0,1 2-16 0,2-1 0 15,5-4-32-15,0 0 0 0,0 0 0 0,0 0 0 0,7 2 0 16,5-2 0-16,4 0 0 0,3 1 0 0,0 0-128 15,7 2 192-15,1 2-192 0,3 2 192 0,4 0-192 0,3 4 0 16,0 1 0-16,1 0 128 0,0 4-128 0,-1-2 0 16,-2-3 0-16,-1 3 0 0,-1 1 192 0,-3-1-64 15,-3-1 0-15,-1 1 0 0,-2 1-128 0,-3 0 128 16,-2-2-128-16,-1-3 128 0,0 0-128 0,-3-2 0 16,-1 1 0-16,-4-3 0 15,-1 1-2016-15,0-1-336 0,-9-6-64 0</inkml:trace>
  <inkml:trace contextRef="#ctx0" brushRef="#br1" timeOffset="47190.29">22894 8488 6447 0,'0'0'576'0,"0"0"-576"0,-1-5 0 0,1 1 0 16,-3-3 1360-16,2 1 176 0,1 0 16 0,-1-2 16 15,1 8-272-15,-3-5-48 0,1 1-16 0,-1-2 0 16,-1 1-128-16,4 5-16 0,0 0-16 0,-6-3 0 16,0 2-272-16,-1 0-48 0,0-1-16 0,-1 4 0 15,0-1-128-15,1 0-32 0,-2 2 0 0,-1 0 0 16,-2 4-80-16,2-3-32 0,0 2 0 0,-1 3 0 15,-3 0-32-15,0 2-16 0,-2 4 0 0,1 1 0 0,4-6 48 0,-3 3 16 16,-2 2 0-16,-1 1 0 16,-2 2-96-16,-1 1-32 0,0 0 0 0,-3 2 0 0,-6 2-96 0,2 2 0 15,2-1-16-15,2 2 0 0,1 0-64 0,3-2-16 16,3 3 0-16,1-3 0 0,2 3-160 0,1-3 0 16,2 0 144-16,5 2-144 0,1-5 0 0,3 0 144 15,2-5-144-15,3 2 0 0,1-2 176 16,5 2-176-16,2-4 160 0,2-2-160 0,4-1 176 0,5-2-176 15,1-1 192-15,2-2-192 0,-1 0 176 0,4-1-176 0,-3-1 160 16,2 0-160-16,-1-3 224 0,0-2-48 0,0-2-16 16,-3 0 0-16,1-1-16 0,1-2 0 15,-1-2 0-15,0 2 0 0,1-5-16 0,-2 4 0 16,3-5 0-16,-1 1 0 0,1-1-128 0,0-2 160 0,-1 2-160 16,0-2 160-16,-2 0-160 0,-1-3 128 0,-3-1-128 15,1-1 128-15,-2 0-128 0,-2-1 128 0,-1 0-128 0,-2-2 128 16,-3 2-128-16,-1-1 160 15,-1-2-160-15,-3 1 160 0,2 0-160 0,-3 2 128 0,-2-3-128 0,-1-1 128 16,1 3-128-16,-2 2 0 0,-2 0 0 0,-2 3 128 16,2-1-128-16,-2 2 0 0,1-3 0 0,-2 5 0 15,-1 1 0-15,0-1 0 0,-1 3 0 0,-3-2 0 16,2 2 0-16,-2 1 0 0,-2 3 0 0,0-2 0 16,-1 4 0-16,-1 1 0 0,-2-5 0 0,-1 4 0 15,-3 2-160-15,-2 0 160 0,0 0 0 0,-4 2-144 16,4 1 144-16,-2 2 0 0,-1-2 0 0,1 4-128 15,1 3 128-15,-1-2 0 0,1 4-144 0,-3-2 144 16,4 2 0-16,-1-1 0 0,2 4-144 0,-2-1 144 16,3 1 0-16,-1 1 0 0,-3 1-128 0,1-1 128 15,2-1 0-15,1 1 0 0,-3 4 0 0,2 1 0 0,0-1 0 16,1-1-128-16,1 0 128 0,1 1 0 0,1 1 0 0,2 0 0 16,1 1-128-16,2 3 128 0,0 0 0 0,6 1 0 15,2 1-128-15,0-2 128 0,3 3 0 0,1 0 0 16,2-3-128-16,1 1 128 0,-1-1 0 0,4-2 0 0,-1-1 0 15,2 0 0-15,-1-3 0 0,4-2 0 0,-1 0 0 16,1-1 0-16,3-2 0 0,-1-1 0 16,1 1 0-16,1-6 0 0,2 0 0 0,0 1 128 15,3-3-128-15,-1-3 0 0,0 0 0 0,0-1 128 0,0-1-128 0,0-2 0 16,-1-4 144-16,2-1-144 0,2 2 128 0,-2-4-128 16,-1-2 128-16,0 2-128 15,1-2 0-15,1 2 128 0,-1-2-128 0,3 0 0 16,-3 3 0-16,2-2 0 0,0 1 0 0,-1-2 0 0,-1 2 128 0,1 0-128 15,-1-4 0-15,-1 1 0 0,-2 2 0 16,-1-2 0-16,1-1 0 0,-5 0 0 0,1 0 0 0,-1-2 0 16,-3-1 128-16,-2 1-128 0,-2-1 0 0,-1-1 128 15,-3 0-128-15,-1 1 128 0,-2-4-128 0,-3 1 128 16,-2-3-128-16,0 1 0 0,-3 1 0 0,-1 1 128 16,0-5-128-16,-2 6 0 0,-2 1 0 0,-3 5 128 15,0 0-128-15,-3 1 0 0,0 5 0 0,1-1 0 16,-2 4 0-16,1 3 0 0,-1 0 0 0,2 2 0 15,0 3-1168 1,1 3-320-16,2 0-64 0,2 2-13440 0</inkml:trace>
  <inkml:trace contextRef="#ctx0" brushRef="#br1" timeOffset="48782.77">30044 2273 2751 0,'0'0'128'0,"0"0"16"0,0 0-144 16,0 0 0-16,0 0 0 0,10-5 0 0,-2-1 912 0,-4 0 160 15,-4 6 16-15,0 0 16 0,2-12-1104 0,1 2-240 16,0 1-32-16,-2-1-16 0,-1 1 96 0</inkml:trace>
  <inkml:trace contextRef="#ctx0" brushRef="#br1" timeOffset="49638.81">29443 1678 6447 0,'-6'-12'576'0,"3"3"-576"0,2 1 0 0,-2-3 0 15,1 2 784-15,1-3 48 0,-1 2 16 0,1 1 0 16,0 0-96-16,1 2-32 0,-2 1 0 0,2 6 0 16,-2-12 48-16,-1 7 0 0,3 5 0 0,-3-6 0 0,3 6 176 0,-7-4 32 15,7 4 16-15,-9-1 0 0,-1 1-144 0,1 1-16 16,-1 0-16-16,0 0 0 0,0 1-96 0,-2-1-16 16,1 3 0-16,1-2 0 0,1 1-48 0,1-2-16 15,8-1 0-15,0 0 0 0,0 0-208 0,0 0-48 16,0 0-16-16,0 0 0 0,7 10-128 0,3-3-32 15,1-1 0-15,3 2 0 0,4-3 192 0,1 1 48 16,1 4 0-16,3 0 0 0,3 1-256 0,0 3-32 16,0-1-16-16,2 0 0 0,0 2 0 0,2-1 0 15,-1-1 0-15,4-1 0 0,-1 3 128 0,0 0 32 16,0 2 0-16,2-2 0 0,2 0 80 0,-3-2 32 16,-3 0 0-16,1-1 0 0,-2-2-48 0,-1 1-16 15,0-1 0-15,-4-1 0 0,-1 0-176 0,1 1-48 16,-4 1 0-16,2-2 0 0,-2 1-128 0,1-1 160 0,-2 3-160 15,0-5 160-15,-1 2-160 0,-1-4 0 0,1 2 144 16,-3-1-144-16,2-4 128 0,-2 2-128 16,1 0 160-16,-2 1-160 0,-2-2 160 0,2-1-160 15,0-1 160-15,-1 2-160 0,-3-2 192 0,0 2-48 16,0-2-16-16,-10-1 0 0,0 0 0 0,0 0 0 0,0 0 0 0,9 5 0 16,-9-5-128-16,0 0 0 0,0 0 144 0,0 0-144 15,0 0 128-15,0 0-128 0,0 0 128 0,0 0-128 16,-10 5 128-16,-1 2-128 0,-3-2 128 0,-2-1-128 15,1-2 0-15,0 2 144 0,-4 2-144 0,-1-1 0 16,-2-1 128-16,0 1-128 0,1 3 0 0,-3-2 0 16,-4 4 0-16,2-1 0 0,-2 4 0 0,0 1 0 0,0-1 0 15,-1 3 0-15,-1 3 0 0,-1-1 0 0,-2 0 0 16,2-2 0-16,-2 0 0 0,3-2 0 16,1 0 0-16,2-4 0 0,0 1 0 0,3-2 0 0,0 1 128 0,4 2-128 15,1-3 0-15,0 2 0 0,-2-3 0 0,6 1 0 16,2-4 128-16,2 0-128 0,-1 0 0 0,2-1 128 15,10-4-128-15,-10 2 0 0,10-2 144 0,0 0-144 16,0 0 0-16,0 0 144 0,0 0-144 0,0 0 0 16,0 0 0-16,0 0 0 0,0 0 0 0,0 0 128 15,0 0-128-15,0 0 0 0,8-10 0 0,-2 2 0 16,2 2 0-16,1-2 0 0,1 3 0 0,1 0 0 16,2 0 0-16,1 1 0 15,-1 2-512-15,-1-1-96 0,1 2-16 0,0 1-10464 16,-1 0-2096-16</inkml:trace>
  <inkml:trace contextRef="#ctx0" brushRef="#br1" timeOffset="51219.6">11215 2411 13759 0,'0'0'608'0,"0"0"128"0,0 0-592 0,0 0-144 16,0 0 0-16,0 0 0 0,0 0 320 0,12 0 48 15,-2 0 0-15,1 0 0 0,2-3 0 0,1 2 0 16,0 0 0-16,4-2 0 0,2 2 208 0,3-2 32 16,5 1 16-16,2-2 0 0,1 1-256 0,4-1-48 15,5 2-16-15,1-6 0 0,0-1-64 0,4-2-16 16,3 2 0-16,6-1 0 0,4 2 128 0,4-1 32 16,6 4 0-16,-1-1 0 0,2-6-64 0,1 5 0 15,0-3 0-15,2 5 0 0,4 0 64 0,2 2 16 16,3 3 0-16,1-3 0 0,-5 0 48 0,3 3 16 15,3 3 0-15,5 3 0 0,2 0-336 0,-3-4-128 16,0 0 0-16,2 2 144 0,2 4 160 0,5-1 16 0,2-1 16 0,-2-1 0 16,0-2-128-16,3 1-16 15,2 6-16-15,2-5 0 0,2-3-32 0,-1 5 0 16,-1 2 0-16,2-2 0 0,2 1-144 0,-4-3 192 16,-4-1-192-16,0 1 192 0,2-1-32 0,-2-2 0 0,-1-1 0 0,-4-1 0 15,-1 0 32-15,-3-1 0 0,1 1 0 0,-3 1 0 16,-4-2 0-16,-4 1 0 0,-4 0 0 0,-2 0 0 15,-3 0-64-15,-2 1-128 0,-3 1 192 0,-5-2-64 16,-6 0-128-16,-6 1 128 0,-7 0-128 0,-1-1 128 16,-3 0-128-16,-5 0 0 0,-8 0 144 0,-3 0-144 15,-3 0 128-15,-4 0-128 0,-2 0 128 0,-13 0-128 16,9 0 240-16,-9 0-32 0,0 0 0 0,0 0 0 16,0 0 80-16,-13 0 16 0,-3 0 0 0,-3 0 0 15,-5-1-304-15,-7 1 160 0,-3 3-160 0,-7-2 128 0,-5 0-128 16,-6-1 0-16,-5 0 144 0,-4 4-144 0,-4-2 0 0,-1 1 144 15,-4-2-144-15,-4 2 0 0,-3 1 128 16,-10 3-128-16,-2 1 0 0,-2 1 0 0,-2-5 144 0,-5 3-144 16,-5 5 0-16,-3-1 144 0,-3-2-144 0,0 2 0 15,-1-3 0-15,-4 2 0 0,-4-3 0 0,-3 3 128 16,-1-3-128-16,0 4 0 0,-5-1 0 0,4 0 128 16,-2-3-128-16,-2 2 0 0,-2-4 176 0,-1 6-48 15,0-2-128-15,1 2 192 0,-2-5-48 0,2 5-16 16,4 0 0-16,1 2 0 0,0-2-128 0,5-2 160 15,6 4-160-15,3-3 160 0,2 1-160 0,3-1 0 16,5-4 0-16,7 0 0 0,9 4 0 0,4-4 128 16,4 2-128-16,7-3 0 0,8-4 0 0,9-1 0 15,8 0-144-15,8 2 144 16,8-1-2400-16,8-1-368 0</inkml:trace>
  <inkml:trace contextRef="#ctx0" brushRef="#br1" timeOffset="56137.77">30564 8259 6447 0,'0'0'576'0,"0"0"-576"0,0 0 0 0,0 0 0 15,0 0 1152-15,0 0 128 0,0 0 32 0,0 0 0 16,0 0-224-16,0 0-64 0,0 0 0 0,0 0 0 16,0 0-192-16,0 0-64 0,0 0 0 0,-9 2 0 15,0 0-144-15,2 0-48 0,-3-1 0 0,1 2 0 16,-4 3-144-16,2 2-48 0,-6-3 0 0,2 5 0 0,0 0-32 0,-3 3-16 15,-3 1 0-15,-3-2 0 0,-2 3 192 0,-2-3 48 16,1 1 0-16,-1-3 0 0,0 3 16 0,0-4 16 16,4 1 0-16,-2 2 0 0,1-4-160 0,2 4-16 15,0-4-16-15,3 0 0 0,2-2-160 0,0 0-48 16,4 3 0-16,2-5 0 0,-1 1-48 0,3 0-16 16,10-5 0-16,0 0 0 0,0 0-16 0,0 0 0 15,0 0 0-15,0 0 0 0,0 0 16 0,0 0 0 16,11 2 0-16,2-2 0 0,0 2 80 0,2-1 16 15,4 0 0-15,1 2 0 0,3-2-64 0,-1 3-16 16,-1 1 0-16,1 0 0 0,0 1-160 0,-1 3 128 0,0-4-128 0,0 4 128 16,-3 0-128-16,0 1 0 0,2-5 0 0,-1 3 0 15,-1 0 0-15,-2-3 0 0,0 0 0 0,0 0 0 16,-1-3 0-16,1 0 128 0,-1-2-128 0,0-2 0 16,-1 0 0-16,0-3 128 0,0 0-128 0,0 0-9488 15,-1-4-1968-15</inkml:trace>
  <inkml:trace contextRef="#ctx0" brushRef="#br1" timeOffset="56939.94">31155 7820 9215 0,'0'0'816'0,"0"0"-656"0,-2-9-160 15,2 9 0-15,-3-9 1120 0,3 9 192 0,0 0 32 0,0 0 16 16,0-10-720-16,0 10-128 0,0 0-48 0,0 0 0 16,0 0-112-16,14 0-32 0,1 0 0 0,1 7 0 15,-2-1 144-15,2 5 32 0,2 1 0 0,0 2 0 16,1 2-96-16,0 5-16 0,0 5 0 0,1 0 0 15,-1 3-48-15,2-1-16 0,2 3 0 0,-3 4 0 16,-6 1-32-16,-1 1-16 0,-2 1 0 0,-2 0 0 16,-1-1-16-16,-3 0 0 0,-3 1 0 0,-1 0 0 15,-1 0 176-15,-1-2 16 0,-3-2 16 0,1-5 0 16,-1-1-16-16,-3-1 0 0,-1-2 0 0,-1-4 0 16,-3-1-32-16,1-1-16 0,-3-1 0 0,1-2 0 15,0-2-128-15,1-5-16 0,0-1-16 0,2-4 0 16,0-1-64-16,1 0-16 0,9-3 0 0,-10 0 0 15,0-4-32-15,3-1 0 0,1-1 0 0,0-6 0 0,0 1 0 0,3-4-128 16,0-3 192-16,2 0-64 0,1-1 16 0,1 0 0 16,0-3 0-16,2 1 0 0,1-4-144 0,0 1 128 15,1 1-128-15,1 1 128 0,0-6-128 0,2 1 0 16,-2-2 0-16,4-1 128 0,2 4-128 0,2-5 0 16,1 1 0-16,3-1 0 0,4-2 0 0,2 1 0 15,-3 3 0-15,3 1 0 0,1-2 0 0,0-1 0 16,-1 1 0-16,-2-2 0 0,-1 1 0 0,-2 5 0 15,-1-2 0-15,-1 5 0 0,-3-5 0 0,0 5 0 16,0 3 0-16,-2 2 0 0,-1 1 0 0,-2 5 0 16,-1 0 0-16,0 2 0 0,-2 5 0 0,-6 5 0 15,0 0 0-15,0 0 0 0,0 0 0 0,0 0 0 0,7 10 0 0,-2 3 0 16,-1 1 0-16,-2 5 0 0,-1-1 0 16,1 6 0-16,-1 4 0 0,0-2 0 0,-1 2 0 0,2 2 0 15,-2-4 0-15,1 2 0 0,-1-5 0 0,2 0 0 16,0-3 128-16,0 1-128 0,2-5 0 0,-1-2 128 15,-1-1-128-15,-2-13 0 0,0 0 144 0,5 8-144 32,-5-8-720-32,0 0-224 0,12-2-32 0</inkml:trace>
  <inkml:trace contextRef="#ctx0" brushRef="#br1" timeOffset="57389.37">31959 7244 11055 0,'-16'-7'480'0,"16"7"112"15,-7-6-464-15,2 0-128 0,5 6 0 0,-2-10 0 0,2 10 2176 0,0 0 432 16,4-9 80-16,3-1 0 0,1 3-1664 0,4-1-320 16,-1 3-80-16,3-3-16 0,3 2 128 0,2 2 32 15,3-1 0-15,0-1 0 0,3 1-64 0,-1 3-16 16,0 1 0-16,-3 2 0 0,-3 4-400 0,-2 3-80 0,-4-2-16 16,-3 6 0-16,-5-1-192 0,-2 3 0 0,-2 3 0 0,-2-1 0 15,-4 1 192-15,-3 2-64 0,-3 0-128 0,-2 2 192 16,-1 1-48-16,0-3-16 0,-1 2 0 0,1-9 0 15,4 1 272-15,1-2 48 0,3-4 16 0,7-7 0 16,-4 12-48-16,4-4-16 0,0-8 0 0,8 9 0 16,1-4-80-16,2-2-32 0,3-1 0 0,2-1 0 15,1-1-16-15,3 0 0 0,-1-1 0 0,-7 1 0 16,4 0-272-16,1 0 0 0,2 0 0 0,2 0 0 16,-1 0-896-1,0 1-304-15,-1 1-48 0</inkml:trace>
  <inkml:trace contextRef="#ctx0" brushRef="#br1" timeOffset="59240.39">23748 9710 18143 0,'0'0'800'0,"0"0"160"0,6-10-768 0,0 4-192 15,0-4 0-15,2 2 0 0,-1-1 256 0,4 2 16 16,0-5 0-16,1 2 0 0,0-3-272 0,2 2 128 16,0-2-128-16,1 2 0 0,1-2 128 0,-1 3-128 15,-1-3 0-15,1 3 0 0,-1 2 0 0,-1 2 0 16,-4 0 0-16,-9 6 0 0,9-4 0 0,-9 4 0 16,0 0 0-16,0 0 0 0,0 0 208 0,2 12 48 15,-2-3 0-15,-1 4 0 0,0 2 304 0,-3-1 64 0,-1 0 16 0,1 1 0 16,-1-1-48-16,1 3 0 15,0 1 0-15,3 0 0 0,-4-2-160 0,1-1-48 0,0-1 0 0,2 3 0 16,-1-1-192-16,-1 0-32 0,1-2-16 0,-1 1 0 16,0-4-144-16,1 1 128 0,1-2-128 0,2-10 128 15,-3 11-128-15,2 1 0 0,1-12 0 0,0 9 0 32,0-9-2016-32,0 0-336 0</inkml:trace>
  <inkml:trace contextRef="#ctx0" brushRef="#br1" timeOffset="59504.66">23795 9818 15663 0,'-10'8'1392'0,"5"-3"-1120"0,-2 3-272 0,0-1 0 0,0 5 2064 0,-2 3 368 15,1 0 64-15,-2-1 0 0,2 2-1536 0,-1 4-304 16,-5 1-64-16,0-1-16 0,-1-8-240 0,0 4-48 16,-4 0-16-16,-2 2 0 0,-1 1-144 0,-4 0-128 15,-1 0 144-15,1-2-144 0,-1-1 0 0,2 1 128 16,-1 0-128-16,3 2 0 0,2-1 0 0,3-1 0 16,0-3 0-16,2 0 0 15,-1-4-1328-15,3 1-304 0,3-6-64 0</inkml:trace>
  <inkml:trace contextRef="#ctx0" brushRef="#br1" timeOffset="60275.15">20841 10557 16127 0,'0'0'704'0,"0"0"160"0,0 0-688 0,0 0-176 0,4-8 0 0,-4 8 0 15,0 0 896-15,0 0 128 0,8-7 48 0,-8 7 0 16,6-8-304-16,-6 8-48 0,0 0-16 0,4-9 0 15,-4 9-112-15,0 0-16 0,-3-9-16 0,1-1 0 16,-1 2-144-16,3 8-32 0,-6-6 0 0,0 2 0 16,6 4 16-16,-11 3 0 0,0 3 0 0,-2 1 0 15,1 4-192-15,-2 3-32 0,-2 8-16 0,2 0 0 16,2 3-160-16,-1 4 0 0,3 1 0 0,2 0 0 16,2-1 0-16,2-5 0 0,3 0 0 0,3-4 128 0,2 1-128 0,2-7 0 15,2-3 0-15,2 1 0 0,2-3 256 0,0-2-16 16,2-4-16-16,2-3 0 0,1-2 128 0,4-4 32 15,-2-4 0-15,2-2 0 0,1-2-128 0,-2-1 0 16,-2-5-16-16,-1-2 0 0,-2-1-240 16,-4 3 128-16,-3 1-128 0,-3 1 0 0,-2 0 128 0,-3 3-128 15,-2 1 0-15,-1 1 144 0,-4-2-144 0,-2 0 128 16,-2 0-128-16,-2 3 128 0,0 3-128 0,-2 0 0 16,0 3 144-16,0 5-144 0,3 0 0 0,3 2 0 15,-1 0 0-15,10-1-192 16,0 0-1184-16,0 0-240 0,-4 12-48 0,4-12-10720 0</inkml:trace>
  <inkml:trace contextRef="#ctx0" brushRef="#br1" timeOffset="60589.69">21187 10516 26367 0,'-13'9'1168'0,"8"1"240"0,0-1-1120 0,3 5-288 0,-1 1 0 0,3 3 0 16,0-3 176-16,3-1-32 0,-3-14 0 0,7 14 0 16,1 2 16-16,1-4 0 0,0-3 0 0,-2 0 0 15,-7-9-160-15,0 0 0 0,12 5 0 0,-2-1 0 16,-10-4 0-16,0 0 0 0,11-1 0 0,-2-3 128 16,-2-1-128-16,-1-4 160 0,-2 1-160 0,0-4 160 15,-2 3-16-15,1-3 0 0,-1 1 0 0,0-1 0 16,-1-4 48-16,1-1 16 0,2 3 0 0,0 2 0 0,1 2 0 0,0-2 0 15,0 3 0-15,3 0 0 0,-8 9-208 16,10-6-128-16,-2-2 128 0,2 5-208 0,0 0 16 0,0 2 0 16,0-1 0-16,2 1 0 15,-1 1-2304-15,1 0-464 0</inkml:trace>
  <inkml:trace contextRef="#ctx0" brushRef="#br1" timeOffset="60908.6">21582 10653 18431 0,'0'0'1632'0,"0"0"-1312"0,0 0-320 0,0 0 0 16,12 0 1088-16,1-2 128 0,1-3 48 0,-2-1 0 16,2-3-576-16,3 1-112 0,-3-6-32 0,1 3 0 15,0 2-400-15,1-4-144 0,-2 0 0 0,1 2 144 16,-1-4-144-16,-5 1 0 0,-3 2 0 0,0 2 0 15,-2 1 0-15,-4 9 0 0,0 0 0 0,-5-6 0 16,-3 2 208-16,0 3-32 0,-4 2-16 0,-2 3 0 16,-4 6 16-16,1 1 0 0,0 5 0 0,-1 1 0 15,0 2-32-15,1 3 0 0,4 1 0 0,1-3 0 16,1-1-16-16,6-1 0 0,1-1 0 0,2-1 0 16,3-1-128-16,4-2 0 0,0-1 0 0,6-5 0 15,2 1 0-15,2-4 0 0,3-1 0 0,3-1 0 16,0-4-1408-16,1 0-384 15,-1-2-64-15,2-6 0 0</inkml:trace>
  <inkml:trace contextRef="#ctx0" brushRef="#br1" timeOffset="61179.74">21837 10587 19743 0,'-11'16'880'0,"4"-6"176"0,3 4-848 0,0 0-208 15,0 1 0-15,1-2 0 0,0 1 848 0,3 1 128 16,0 2 32-16,3-5 0 0,-3-12-240 0,5 9-64 16,0 0 0-16,-5-9 0 0,10 5-288 0,1-4-64 15,0-1-16-15,0-1 0 0,0-4-96 0,2-4-32 0,0-2 0 0,3-1 0 16,3-3 32-16,1-2 0 0,-1 0 0 0,-2 1 0 16,1 0-48-16,0 4 0 0,0 0 0 15,0-1 0-15,-6 0-64 0,2 4-128 0,-5 3 176 0,0 1-176 16,-9 5 0-16,11 1 0 0,-11-1 0 0,11 9-8864 15,-2 0-1648-15</inkml:trace>
  <inkml:trace contextRef="#ctx0" brushRef="#br1" timeOffset="61720.18">22580 10751 14047 0,'0'0'624'0,"-9"-5"128"0,0-4-608 0,1 3-144 15,-5-4 0-15,3 4 0 0,0-3 384 0,1 4 64 16,0 2 0-16,-1 2 0 0,-1-1-64 0,-1 5-16 16,-1 1 0-16,0 5 0 0,3 1 48 0,-1 3 16 15,-3-2 0-15,3-1 0 0,0 3 128 0,1-2 16 0,0 1 16 16,2 2 0-16,3-8 48 0,1 3 0 0,4-9 0 16,0 0 0-16,0 0-112 0,0 0-16 0,0 0 0 0,0 0 0 15,0 0-32-15,13-3-16 0,1-4 0 0,0 0 0 16,1-8-160-16,2 1-48 0,0-1 0 0,3-3 0 15,0-3-128-15,1 0-128 16,0 2 144-16,-1 1-144 0,0-3 0 0,-2 2 128 0,-1 2-128 0,-3-3 0 16,-3-4 0-16,-1 2 0 0,-1 2 0 0,-1 2 0 15,-2-1 0-15,-2-1 0 0,2-7 0 0,-3 4 0 16,-3 4 0-16,0-1 0 0,-1-1 128 0,-1 5-128 16,1 3 0-16,0 3-160 0,1 10 32 0,0 0 0 15,0 0 128-15,0 0-192 0,-8 7 192 0,2 2-192 16,-2 4 48-16,3 5 0 0,-1 2 0 0,-1 8 0 0,4 3 144 15,-1 2 0-15,1 0-144 0,2 1 144 0,1 2 0 16,1-2 0-16,2-1 0 0,1-5 0 0,-1 0 0 0,3-6 0 16,2-3-144-16,1-4 144 15,0-2-448-15,3-7-48 0,0-1 0 0,1-1-10688 16</inkml:trace>
  <inkml:trace contextRef="#ctx0" brushRef="#br1" timeOffset="62092.46">22901 10609 18431 0,'-8'0'1632'0,"-2"0"-1312"0,2 0-320 0,8 0 0 16,-11 1 2176-16,11-1 384 0,-9 4 64 0,1 2 0 15,8-6-1952-15,-6 7-400 0,6-7-80 0,0 0 0 16,-7 9-192-16,7-9 0 0,0 0 0 0,0 0 0 15,0 12-192-15,3 0 48 0,2-6 0 0,0 3 0 16,-5-9-96-16,0 0-16 0,10 5 0 0,1-1 0 16,-11-4 112-16,11 0 16 0,-1-1 0 0,-10 1 0 15,10 0 128-15,-10 0 0 0,10-3 0 0,-10 3 0 16,12-4 160-16,-3-1 16 0,-9 5 0 0,7-5 0 16,-7 5 16-16,0 0 0 0,0 0 0 0,0 0 0 15,6-6 0-15,-6 6 0 0,0 0 0 0,0 0 0 16,0 0-192-16,0 0 160 0,0 0-160 0,0 0 160 15,0 0-160-15,0 0 0 0,0 0 0 0,2 10 0 0,3 1-160 0,0 2 160 16,2-3 0-16,1 1-144 16,-8-11-400-16,14 3-80 0,0 1-16 15,0-1-7424-15,0-3-1504 0</inkml:trace>
  <inkml:trace contextRef="#ctx0" brushRef="#br1" timeOffset="62535.19">23218 10617 15663 0,'0'0'688'0,"-2"10"144"0,2-10-656 0,0 0-176 16,-5 11 0-16,1-3 0 0,4-8 672 0,-5 11 96 15,5-11 32-15,-3 9 0 0,-1 1-352 0,4-10-80 0,0 0-16 16,0 0 0-16,0 0 128 0,0 0 32 16,0 0 0-16,0 0 0 0,0 0 0 0,0 0 16 0,0 0 0 0,0 0 0 15,0 0-176-15,13-5-32 0,-4-1-16 0,-1 1 0 16,-8 5-32-16,6-10 0 0,2 2 0 0,-1-2 0 15,0 1-80-15,-1-1 0 0,-6 10-16 0,8-7 0 16,1-3-176-16,-9 10 0 0,8-4 144 0,-8 4-144 16,0 0 0-16,0 0 0 0,0 0 0 0,11 8 0 15,-5 1 128-15,-1 0-128 0,-5-9 160 0,3 11-160 16,0 2 160-16,-1-4-160 0,-2 0 160 0,0-2-160 16,0-7 144-16,0 0-144 0,-3 9 128 0,3-9-128 15,0 0 336-15,0 0-16 0,0 0 0 0,0 0 0 16,0 0 64-16,0 0 0 0,7-7 0 0,-2 0 0 15,-5 7-224-15,7-9-32 0,1 1-128 0,-1-1 192 0,1 0-192 16,0 2 0-16,-1 1 0 0,2 1 0 16,0 1 0-16,-9 4 0 0,12-1 0 0,-2 2 0 0,-10-1 0 15,11 5 0-15,-1 5 0 0,-1 1 0 0,0 3-160 0,-4-2 160 16,0 0-128-16,0 2 128 0,-3 1 0 0,2-1 0 16,-3-1 0-16,0-3 0 0,-1-10 0 0,0 0 0 15,0 0 0-15,0 0 0 0,9 6-192 0,1-5-96 16,0-3-32-16,2-3-8352 15,-1-5-1680-15</inkml:trace>
  <inkml:trace contextRef="#ctx0" brushRef="#br1" timeOffset="62941.55">23781 10577 7359 0,'0'0'320'0,"-5"12"80"0,-1-3-400 0,0 3 0 0,-1 5 0 0,2-1 0 16,-2 2 4416-16,-1 1 816 0,0 3 144 0,2-2 48 16,-2 0-3840-16,2 3-768 0,-2-1-160 0,2-3-16 15,0 0-336-15,-1-1-64 0,1-2-16 0,1-2 0 16,1-2-96-16,2-2-128 0,2-10 176 0,0 0-176 16,0 0 176-16,0 0-176 0,0 0 160 0,6-6-160 15,3-6 176-15,-3 2-176 0,0 0 192 0,2-5-192 16,-2-3 160-16,3 0-160 0,-4 0 128 0,2 0-128 15,-2 1 0-15,3-1 128 0,-2 1-128 0,2 2 0 16,-1-1 0-16,-1 3 0 0,3 0 128 0,0 0-128 0,-1 5 0 16,1-1 0-16,1 4 0 0,1 1 0 0,0 4 0 0,-1 2 0 15,-1 2-176-15,-2 4 176 0,0 2 0 16,-1 5 0-16,-2 0 0 0,-2 3-128 0,-2 0 128 0,-1-2 0 16,0-2 0-16,-4 2-128 0,-2-2 128 0,-2 1 0 15,2 0 0-15,-3-5 0 0,-2 2-192 0,1-5-64 16,1 1-16-16,2-4 0 15,8-4-432-15,-8 4-64 0,8-4-32 0,0 0-7584 16,0 0-1536-16</inkml:trace>
  <inkml:trace contextRef="#ctx0" brushRef="#br1" timeOffset="63258.06">24217 10652 16575 0,'-7'0'1472'0,"7"0"-1168"0,-9 4-304 0,9-4 0 16,0 0 1680-16,0 0 288 0,0 0 48 0,0 0 16 15,0 0-1136-15,0 0-240 0,-1-11-32 0,4-1-16 16,4 1-384-16,-1-3-80 0,1-2-16 0,-1 3 0 16,0-5-128-16,1 1 0 0,-1-1 0 0,-1 7 0 15,-1 0 0-15,-4 11 0 0,1-11 0 0,-1 11 0 16,0 0 192-16,0 0 0 0,-6-2 0 0,-4 4 0 15,-1 6 128-15,0 1 48 0,-3 4 0 0,-1 2 0 16,-2 1-176-16,2 1-48 0,1-1 0 0,0 2 0 16,3 0-144-16,0-3 0 0,1-2 0 0,3-2 0 0,0 1 0 15,3-5-224-15,4-7 32 0,0 0 0 16,0 0-640-16,0 0-112 0,0 0-16 0,0 0-16 16,14-1-304-16,0 0-48 0,-1-4-16 0</inkml:trace>
  <inkml:trace contextRef="#ctx0" brushRef="#br1" timeOffset="63810.95">24699 10448 16575 0,'0'0'736'0,"-10"-4"160"16,0-3-720-16,4 6-176 0,6 1 0 0,-12 3 0 0,-1 2 1296 0,1 0 240 0,-2 6 32 0,-3 2 16 16,-2 4-1040-16,1 2-208 0,-1 0-32 0,1 2-16 15,2 2-80-15,-1-3-16 0,3 2 0 0,0-2 0 16,3 2 64-16,2-3 0 0,3-2 0 0,2-5 0 0,3 0-16 0,1-12 0 16,0 0 0-16,0 0 0 0,10 6 144 0,-1-3 48 15,2-5 0-15,2-5 0 0,2-8 48 0,2-2 16 16,0-1 0-16,4-3 0 0,2-4-304 0,0-1-48 15,-3 3-16-15,-1-4 0 0,-1 2-128 0,-3-4 0 16,-1 1 0-16,-1-2 0 0,-2 5 352 0,-2-4-16 16,-4-2 0-16,0 1 0 0,0-2 192 0,0 0 48 15,-1 3 0-15,1 6 0 0,-1 6-384 0,0 7-64 16,-2 1 0-16,-2 9-128 0,0 0 0 0,0 0 0 16,-2 16 0-16,1 4-144 0,1 7 144 0,-3 2 0 15,3 4-144-15,0 6 144 0,0 6 0 0,3-1 0 0,-1 3 0 16,1 3 0-16,1-6 0 0,2 0 0 0,-1-7 0 0,0-3 0 31,0-5-960-31,3 0-112 0,-1-5-16 0</inkml:trace>
  <inkml:trace contextRef="#ctx0" brushRef="#br1" timeOffset="64678.08">30109 9338 23151 0,'5'-14'1024'0,"3"6"208"0,-1-4-976 0,2 0-256 15,2 2 0-15,-1-4 0 0,-1-1 0 0,-1-3 0 16,1 1 0-16,0-2 0 0,-2-1 0 0,0-2 0 0,1-2 128 0,0 5-128 15,-2 4 0-15,0 4 0 0,1-2 0 0,-1 5 0 16,-1-1 192-16,-5 9-48 0,0 0-16 0,0 0 0 16,0 0 96-16,8 9 16 0,-3 0 0 0,0 4 0 15,0-3-32-15,0 3 0 0,-1 1 0 0,0 1 0 16,1-4 16-16,0 5 0 0,0 1 0 0,0 1 0 16,-1-3-96-16,0 1 0 0,-2 0-128 0,-1-1 192 15,1-3-192-15,-1-1 0 0,-1 2 0 0,0-3 0 16,0 2 0-16,-1-1 0 0,-1-2 0 0,1 2 0 15,0-3-608-15,0 2-16 16,1-10 0-16,-2 9-6832 0,2 3-1376 0</inkml:trace>
  <inkml:trace contextRef="#ctx0" brushRef="#br1" timeOffset="64938.64">30188 9306 20895 0,'0'0'928'0,"0"0"192"15,-3 12-896-15,3-2-224 0,-1 2 0 0,0 5 0 0,1 1 576 0,0 1 64 16,1 1 0-16,0 3 16 0,3 3-96 0,-1 0-32 16,-1 5 0-16,2 0 0 0,0-1-192 0,0 0-32 15,0 2-16-15,-1-1 0 0,2-2-48 0,1 0-16 16,0-4 0-16,0 1 0 0,2-6-96 0,1-1 0 0,1-1-128 15,1 0 192-15,0 1-192 0,1 0 0 0,4-3 0 0,-1 1 0 32,3-4-1856-32,-2-4-432 0</inkml:trace>
  <inkml:trace contextRef="#ctx0" brushRef="#br1" timeOffset="65896.78">30686 9840 11967 0,'0'0'528'0,"-9"8"112"0,0 1-512 0,6-2-128 0,-1 5 0 0,0-4 0 0,4-8 1648 16,-3 12 288-16,2-1 64 0,1-11 16 0,0 0-1008 0,5 8-208 15,-5-8-32-15,0 0-16 0,14 4-48 0,-1-4 0 16,0-3 0-16,1-2 0 0,1-5-128 0,1 0-16 15,1-4-16-15,1 1 0 0,0 0-192 0,1-2-32 16,-2 0-16-16,2-3 0 0,2-3-80 0,-2 1-16 16,-4 3 0-16,-1-4 0 0,0 1-48 0,-1 1-16 15,-2 0 0-15,-2 2 0 0,-4 1-144 0,2 3 192 16,-4-1-192-16,0 0 192 0,-1 3-192 0,-2 11 0 16,0 0 144-16,0 0-144 0,0 0 0 0,0 0 0 15,-3 10 0-15,-2 4 0 0,-2 0-128 0,0 5 128 16,-1 4-128-16,0 3 128 0,1 6 0 0,-2 3 0 0,-1-1 0 15,-1 3 0-15,1 1 0 0,-2 0 0 0,-1 0 0 16,0-4 0-16,0-2 0 0,1-1 0 0,-1-6 0 16,2-2 0-16,0-4 256 0,3-5 128 0,-1 0 16 0,4-1 16 15,1 1 48-15,1-8 16 0,3-6 0 0,0 0 0 16,0 0-224-16,0 0-32 0,17-4-16 0,-3-3 0 16,0 0-208-16,1 0 0 0,3-3 0 0,1 1 0 15,1-4 0-15,0-1 0 0,0 3 0 0,-3 2 0 16,0 4-128-16,-2-1 128 0,-1 5 0 0,-1 1 0 15,-2 0-144-15,-1 3 144 0,-1 3 0 0,-1 0-144 16,-3 7 144-16,-1 0 0 0,-2 1-144 0,-2 0 144 16,-1-1 0-16,0-3 0 0,-2 2 0 0,-1 2 0 15,-2-1 0-15,0 0 0 0,-1 1 0 0,1 0 0 16,1-5 0-16,5-9 0 0,-3 11 128 0,3-11-128 0,3 12 0 16,-3-12 0-16,10 8 0 0,0 0 0 15,0-4-128-15,2-3-64 0,1-2-16 0,1-2-9296 16,0-2-1856-16</inkml:trace>
  <inkml:trace contextRef="#ctx0" brushRef="#br1" timeOffset="66534.36">31088 10073 22111 0,'0'0'976'0,"0"0"208"0,-3-11-944 0,3 4-240 0,3 0 0 0,-3 7 0 16,5-6 464-16,1 1 48 0,1-5 16 0,-1 2 0 15,0-4-400-15,2 1-128 0,1-1 0 0,-3-2 0 16,2 1 0-16,0 4 0 0,-1 3 128 0,1-3-128 16,1 2 0-16,-2 0 0 0,0 0 0 0,-7 7 0 15,0 0 0-15,0 0 0 0,11 6 0 0,-11-6 0 16,5 12 128-16,0 4-128 0,-2-3 144 0,-3 1-144 15,0 3 192-15,-1 2-48 0,-1 3-16 0,0-2 0 16,-3-2 80-16,0-3 16 0,-2-4 0 0,2 2 0 16,1-1 304-16,-1-3 64 0,1 2 16 0,4-11 0 15,0 0-32-15,0 0 0 0,0 0 0 0,0 0 0 16,0 0-208-16,0 0-48 0,11-9-16 0,-1 1 0 16,-1-4-64-16,1-2-16 0,0-4 0 0,0 1 0 15,2 3-224-15,-1-1 128 0,0-1-128 0,1-1 0 0,1 1 0 0,-2 2 128 16,1 5-128-16,-1-3 0 0,-1 2 0 0,0 3 0 15,-2 3 0-15,-8 4 0 0,0 0 0 0,8 7 0 16,-3 5-128-16,-2 2 128 0,0 2 0 0,-3 2-128 16,-1 2 128-16,-2 1 0 0,-1-2 0 0,1-1 0 15,-4 1 0-15,1 0 0 0,-2-4 0 0,3 2 0 16,-3-3 0-16,2-6 0 0,6-8 320 0,-6 8 0 16,6-8 16-16,0 0 0 0,0 0 112 0,0 0 32 15,0 0 0-15,0 0 0 0,5-13-224 0,2-2-64 16,1 0 0-16,2 0 0 0,2-2-192 0,0 1 0 15,2 0 0-15,0 1 0 0,3-3 0 0,-3 2 0 16,2-1 128-16,0 2-128 0,-1 2 0 0,-2 6 0 16,-2-5 0-16,-2 8 0 0,-9 4-160 0,9 7 160 0,-3 2-128 0,-1 5 128 15,-1 0-144-15,0 6 144 0,-3 4-160 0,-1 1 160 16,-1 5 0-16,-4 0-144 0,-1-2 144 0,-1 1 0 16,0-1 0-16,-2-2 0 0,0-3 0 0,1-3 0 15,2-1 0-15,-1-4 0 0,2-2 0 0,0-7 128 16,5-6-384-16,0 0-64 0,0 0 0 0,0 0-14944 15</inkml:trace>
  <inkml:trace contextRef="#ctx0" brushRef="#br1" timeOffset="67062.12">31725 9709 6447 0,'0'0'576'0,"0"0"-576"16,-8 0 0-16,8 0 0 0,0 0 3344 0,0 0 560 0,0 0 128 0,0 0 0 15,-5 5-2624-15,5-5-512 0,0 0-128 0,5 8 0 16,4-1-128-16,2 1-32 0,3 1 0 0,2-1 0 16,1 3 80-16,5 2 16 0,2-1 0 0,0 2 0 15,4 2 64-15,0 0 0 0,2 3 16 0,-5-2 0 16,0-1-160-16,-3 1-48 0,-3 1 0 0,-2-6 0 15,-3 1-288-15,-2 0-64 0,0-4-16 0,-3 2 0 16,-3-3-16-16,-1 1 0 0,-1-3 0 0,-4-6 0 16,-1 10 64-16,-2-5 16 0,3-5 0 0,-5 8 0 15,-1 2 80-15,-3-2 16 0,0-1 0 0,-3 0 0 16,-2 0-16-16,-2 0 0 0,-1 2 0 0,-3 1 0 16,-3 5-64-16,0-2-16 0,0-1 0 0,2 4 0 15,0 0-80-15,2 2 0 0,2 0-16 0,1 0 0 0,2-3-176 16,3 0 0-16,2-2 0 0,3-1 0 0,2 0 0 15,4-12-224-15,0 0 48 0,0 0 16 16,0 0-1312-16,0 0-272 0,10-3-48 0</inkml:trace>
  <inkml:trace contextRef="#ctx0" brushRef="#br1" timeOffset="67512.92">32426 9700 21183 0,'0'0'944'0,"0"0"192"15,0 0-912-15,-9 0-224 0,1 3 0 0,8-3 0 0,-11 9 544 0,3 0 64 0,-3 2 16 0,1 2 0 16,0 1-16-16,0 3 0 0,-2 3 0 0,2 2 0 16,0 0 32-16,5-7 16 0,-1 2 0 0,1-1 0 15,1 2-16-15,-1 0 0 0,1 1 0 0,3 0 0 16,1 0-320-16,1-1-64 0,1-2 0 0,5 1-16 16,-2-3 48-16,2 0 16 0,1-1 0 0,1-1 0 15,1-4 0-15,10 6 0 0,0-5 0 0,-3-2 0 16,0-4 208-16,-2 0 64 0,0-5 0 0,1 0 0 0,-2-6 0 15,-2-1 16-15,1-2 0 0,-2-1 0 0,-2-3-144 0,-1-3-16 16,-2-2-16-16,-1-4 0 0,-3 0 96 0,-2-3 0 16,-2-2 16-16,0-4 0 0,-1-3-112 0,-3 3-32 15,-2 1 0-15,1 7 0 0,-1 1-224 0,2 3-160 16,-6 4 192-16,2 5-192 0,-1-1 0 0,-1 7 0 16,0-2 0-16,-1 5 0 15,-1 1-1936-15,-1 4-304 0,-2 0-48 0</inkml:trace>
  <inkml:trace contextRef="#ctx0" brushRef="#br1" timeOffset="73095.17">20782 11776 4607 0,'0'0'400'0,"-7"-3"-400"0,-2 1 0 0,9 2 0 0,-10-4 1088 0,0-1 128 16,2 0 16-16,1 1 16 0,-1 1-640 0,8 3-128 16,-9-6-32-16,2 1 0 0,7 5-208 0,-9-4-48 15,0-1-16-15,1 0 0 0,1 1-16 0,3 3 0 16,-1 0 0-16,0 1 0 0,-2 0 64 0,1 0 16 16,0 0 0-16,-1 1 0 0,2-2 240 0,-6 2 48 15,2 3 16-15,0-2 0 0,9-2 224 0,-10 4 64 16,1 0 0-16,9-4 0 0,0 0 16 0,-8 5 16 15,8-5 0-15,0 0 0 0,-4 9-32 0,4-9-16 16,0 0 0-16,0 0 0 0,3 8-304 0,-3-8-48 16,9 6-16-16,1-1 0 0,4-5 64 0,0-1 0 0,5-3 0 15,1 3 0-15,-3-3-32 0,4 0 0 0,1-1 0 0,2-1 0 16,2 0-160-16,0 4-16 0,1-1-16 0,1 1 0 16,0-2-32-16,0 3 0 0,-1 1 0 0,1 1 0 15,0 0-64-15,-2 3-32 0,-3 0 0 0,-1-2 0 16,-3 2-32-16,-3 0 0 0,0 2 0 0,-2-2 0 15,-4 1-128-15,0 2 0 0,-10-7 0 0,10 3 0 16,-10-3 0-16,10 3 128 0,-10-3-128 0,0 0 0 16,0 0-144-16,0 0-112 0,0 0-32 0,0 0 0 31,0 0-592-31,0 0-112 0,0 0-32 0,0 0-11776 0</inkml:trace>
  <inkml:trace contextRef="#ctx0" brushRef="#br1" timeOffset="73833.23">21601 11434 14735 0,'0'0'1312'0,"0"0"-1056"0,-1-9-256 0,1-1 0 15,0 10 880-15,1-8 112 0,-1 8 32 0,3-9 0 16,-3 9-224-16,4-7-32 0,-4 7-16 0,5-8 0 15,1 3-320-15,-6 5-64 0,9-1-16 0,-9 1 0 16,12 0-96-16,-1 1 0 0,-11-1-16 0,13 4 0 16,-2 5 128-16,1 0 16 0,-1 5 16 0,2-2 0 15,-2 1-16-15,1 4-16 0,-1 0 0 0,2 2 0 16,-2 4-112-16,2 1 0 0,-2 6-16 0,2-1 0 16,-1 1-16-16,-2 3 0 0,-1 3 0 0,0-2 0 15,-2 1-64-15,0-4-16 0,-2 3 0 0,0-3 0 16,-3 1-144-16,-2-4 128 0,-1 0-128 0,-2-4 128 0,0-1 16 15,-2-4 0-15,-1-2 0 0,0-2 0 0,-3 0 192 0,0-1 48 16,-2-1 0-16,3-3 0 0,-2 0-96 0,1-1-16 16,0 0 0-16,0-4 0 0,2-2-96 0,7-3-32 15,-10 3 0-15,10-3 0 0,-8-6-16 0,2 0-128 16,3-6 192-16,1 3-64 0,-1-5 64 0,3 0 0 16,3-2 0-16,2-3 0 0,1-2-64 0,3-1-128 15,2-8 192-15,2 1-64 0,1 1-128 0,2-4 0 16,1-1 0-16,1-1 128 0,0 0-128 0,-1 2 0 15,2 0 0-15,2 0 0 0,-2 2 0 0,0 2 0 16,-1-3 0-16,0 6 0 0,-2 0 0 0,1 2 0 16,-3 1 0-16,0 0 0 0,-2 1 0 0,0 2 0 15,-2 2 0-15,-1 6 0 0,-2-1 0 0,1 5 0 0,-2-1 0 0,-6 8 0 16,0 0-128-16,9-4 128 0,-9 4 0 0,0 0 0 16,10 5 0-16,-2 7-144 0,-3 1 144 0,-1 0 0 15,0 4-128-15,-2 2 128 0,2 4 0 0,-1 0 0 16,-2 1 0-16,0 3-128 0,-1-3 128 0,0 3 0 15,0-2 0-15,-1 2 0 0,0-3 0 0,-1-3 0 16,2 2 0-16,2-2 0 0,0-7 0 0,2 0 0 16,0-2-144-16,1-4-32 0,-5-8 0 0,9 5-14288 15</inkml:trace>
  <inkml:trace contextRef="#ctx0" brushRef="#br1" timeOffset="75369.71">23090 11853 4607 0,'0'0'400'0,"4"-9"-400"15,2 2 0-15,-2-3 0 0,0 2 1984 0,-3-2 320 16,-1 10 64-16,0 0 16 0,1-12-880 0,-1 12-176 16,0 0-48-16,-1-8 0 0,1 8 144 0,0 0 32 15,0 0 0-15,0 0 0 0,-5-6-336 0,5 6-64 16,0 0-16-16,-8 0 0 0,8 0-352 0,-6 6-80 0,-2 2-16 0,2 4 0 16,0 3-112-16,1 0-32 0,-1 1 0 0,3 1 0 15,-1 3-16-15,0 1-16 0,0-2 0 0,2 0 0 16,0 3-176-16,2-2-48 0,0-2 0 0,0 0 0 15,-1-3-192-15,1 0 128 0,1 1-128 0,1-5 0 16,-2-11 0-16,2 9 0 0,1 1 0 0,-3-10-160 31,0 0-1664-31,0 0-336 0,0 0-64 0,0 0-16 0</inkml:trace>
  <inkml:trace contextRef="#ctx0" brushRef="#br1" timeOffset="75545.03">22827 11892 26783 0,'0'0'1184'0,"0"0"240"0,0 0-1136 0,0 0-288 0,0 0 0 0,0 0 0 16,0 0 496-16,9 3 32 0,5 0 16 0,1-3 0 0,3-1-80 0,3-1-16 16,2-3 0-16,7-1 0 0,0 1-96 0,2 1-32 15,-2-4 0-15,1 2 0 0,1 2-320 0,-3-2 0 16,-1 1 0-16,-2 1 0 15,0 1-2528-15,-2 0-576 0,7-5-112 0,-6 4-32 0</inkml:trace>
  <inkml:trace contextRef="#ctx0" brushRef="#br1" timeOffset="76422.06">23605 12373 11967 0,'0'0'1072'0,"0"0"-864"0,0 0-208 0,0 0 0 16,0 0 1296-16,0 0 224 0,0 0 32 0,0 0 16 15,0 0-480-15,0 0-80 0,0 0-32 0,0 0 0 16,0 0 48-16,6-12 0 0,-1-1 0 0,2-1 0 0,0 1-384 0,3-3-80 16,-1-3-16-16,1-1 0 15,1 1-144-15,-1-2-16 0,-4-1-16 0,2-1 0 0,-1 0-80 0,1-3-16 16,0 0 0-16,-1 1 0 0,0 5-16 0,-1 1 0 15,0 2 0-15,1 3 0 0,-2 3-128 0,0-1-128 16,-5 12 192-16,0 0-192 0,0 0 0 0,0 0 0 16,0 0 0-16,10 10 0 0,-4 0 0 0,-1 4 0 15,-1 3 0-15,0-1 0 0,-1 2 0 0,-1 1 0 16,1-1 0-16,-1 0 0 0,1 0 0 0,-2-3 0 16,-1-2 0-16,4-1 0 0,-2 1 0 0,-2-13 0 15,0 0 0-15,8 13 0 0,0-6 0 0,-8-7 0 16,0 0 176-16,10 4-48 0,0-4 192 0,1-2 64 0,1-2 0 0,-1-5 0 15,1 0 0-15,-1-4 16 0,1 1 0 0,-2 0 0 16,0-4-192-16,-1-1-32 0,-1-2-16 0,-2 1 0 16,0-2-32-16,-1-5 0 0,0-2 0 0,-1-5 0 15,-1-2 32-15,1-4 0 0,-4-4 0 0,0-7 0 16,2 0-160-16,1-2 0 0,0 1 0 0,3 0 128 16,-1-1-128-16,2 1 0 0,0 1 0 15,2 2 0-15,1 0 0 0,-1 6 0 0,-1 1 0 0,1 6 0 16,-2 5 0-16,0 7 0 0,0 2 0 0,-2 3 0 15,0 2 0-15,0 1-144 0,-1 4 144 0,1 0 0 16,0 5-144-16,1-3 144 0,1 2 0 0,0 3-144 16,2 1 144-16,3 0 0 0,0-1 0 0,4-1 0 15,-2 3 0-15,2-1-160 0,1 1 160 0,3-2 0 16,3 0 0-16,4-2-128 0,2 2 128 0,4 3 0 16,4-3 0-16,5 2 0 0,3 1 0 0,2 0 0 15,3-1-128-15,2 0 128 0,-1-3 0 0,1 0 0 0,1 3 0 16,2 1-128-16,2 0 128 0,3 0 0 0,5 0 0 15,1-1 0-15,-4-3 0 0,-1 0 0 0,-4-4 0 0,2 2 0 16,1 2 0-16,3 0 0 0,5-1 0 0,0 0 0 16,0 0 0-16,-5-3 0 0,-3 1 0 0,4 2 0 15,-1-2 0-15,3 2 0 0,2 0 0 0,-1 0 0 16,-1 3 0-16,-4 0 0 0,-7 0 0 0,-3 0 0 16,-2 1 0-16,-5-1 0 0,-1-1 0 0,-4 2 0 15,-3-2 0-15,-3 3 0 0,0 0-192 0,-5 3-96 16,-3-3-16-16,-6 1 0 15,-1 2-2448-15,-7-1-512 0</inkml:trace>
  <inkml:trace contextRef="#ctx0" brushRef="#br1" timeOffset="77181.38">24342 11592 19343 0,'0'0'1728'0,"0"0"-1392"0,0 0-336 0,0 0 0 0,9-3 592 0,1 0 48 16,2 2 16-16,2-1 0 0,1 0-368 0,1 2-80 15,2 4-16-15,0 1 0 0,-3-1-192 0,3 6 176 16,0 2-176-16,1 2 160 0,2 2-160 0,1 3 0 16,-2 2 0-16,-1 5 0 0,-1 4 0 0,-3 3 192 0,-1 2-192 0,-1 2 192 15,-1 1 64-15,-2 3 32 0,-5-2 0 0,1-1 0 16,-3-2 16-16,-2-4 0 0,-2-6 0 0,-2 2 0 16,-3-2 208-16,-2-1 32 0,-1-4 16 0,-1-1 0 15,0-1-48-15,-3-1-16 16,2-3 0-16,-3-4 0 0,0 0 0 0,0-1 0 0,2-4 0 0,2-2 0 15,3-3-240-15,7-1-32 0,-9-5-16 0,2-1 0 16,2-6 80-16,3 0 16 0,-3-4 0 0,2 0 0 16,2-2-128-16,0-2-32 0,1-3 0 0,1 1 0 15,0-6-144-15,3 3 0 0,1-3 144 0,4 1-144 16,1-3 128-16,0 3-128 0,2-2 128 0,0 1-128 16,2 4 0-16,0 0 0 0,0-4 0 0,0 2 0 15,-1-1 0-15,4 3 0 0,-3-1 0 0,0 2 0 16,0 1 0-16,1 1 0 0,-2-2 0 0,-1 3 0 0,1-1 0 15,0 3 0-15,-1 3 0 0,0 4 0 16,-2 1 0-16,-1 4 0 0,0-1 0 0,-9 7 0 0,0 0 0 0,11 0-128 16,-2 4 128-16,0-1 0 0,-9-3-160 0,8 9 160 15,-3 4-192-15,0 0 192 0,1-3-144 0,-1 3 144 16,0-1 0-16,-1 0-144 0,0 2 144 0,-1 1 0 16,0 3 0-16,-1-2 0 0,-1 1 0 0,-1-3 0 15,-1-3 0-15,-1 2-128 0,1 0-16 0,-1-4 0 16,0 2 0-16,2-11 0 15,0 0-1504-15,0 0-288 0,0 0-64 0,0 0-6304 16,0 0-1248-16</inkml:trace>
  <inkml:trace contextRef="#ctx0" brushRef="#br1" timeOffset="77603.62">25218 11428 9215 0,'0'0'816'0,"0"0"-656"0,0 0-160 0,0 0 0 0,0 0 2032 0,0 0 368 16,0 0 80-16,0 0 16 0,0 0-1168 0,0 0-240 15,0 0-32-15,0 0-16 0,0 0-160 0,10-8-48 16,0 3 0-16,0 2 0 0,1 1-224 0,-1 1-48 16,-10 1-16-16,12 1 0 0,0 1-256 0,-1 1-48 15,-1 3-16-15,2 4 0 0,-3 3-224 0,-2 0 0 16,-2 2 0-16,1 3 0 0,-4 0 0 0,-1 2 0 16,-1 3 0-16,-2-2 0 0,-3 0 128 15,-2-1-128-15,0-2 0 0,0-3 0 0,1 0 208 0,1-4-48 16,1-1-16-16,4-10 0 0,0 0 272 0,-1 11 48 15,1-11 16-15,0 0 0 0,0 0-160 0,0 0-16 16,13 4-16-16,-3-5 0 0,1-2-160 0,3-2-128 16,-1 4 192-16,1-3-192 0,1 0 0 0,2-2-144 0,-1 1-16 15,1 1 0 1,-3 1-2592-16,2 0-512 0</inkml:trace>
  <inkml:trace contextRef="#ctx0" brushRef="#br1" timeOffset="77897.13">25372 12055 18431 0,'0'0'816'0,"0"0"160"0,0 0-784 0,0 0-192 0,0 0 0 0,12 2 0 0,1-1 1648 0,0 0 272 15,-2-1 64-15,3 0 16 0,1 0-1024 0,5-1-208 16,0 0-32-16,1-2-16 0,4 2-144 0,0 0-16 16,0-1-16-16,2 0 0 0,0 2-352 0,-2-1-192 15,-3-1 192-15,-3 0-192 16,-4-2-1536-16,-2 0-400 0,2-2-96 0</inkml:trace>
  <inkml:trace contextRef="#ctx0" brushRef="#br1" timeOffset="78503.1">25992 11454 17503 0,'0'0'768'0,"0"0"176"0,0 0-752 0,0 0-192 0,6-6 0 0,-6 6 0 16,0 0 640-16,0 0 112 0,0 0 16 0,0 0 0 16,0 0-240-16,0 0-32 0,0 0-16 0,7 10 0 0,-4 3 112 0,-1 2 32 15,-2 2 0-15,-2 2 0 0,0 4 112 0,-2 3 32 16,0-2 0-16,-2 3 0 0,1 1-144 0,1 4-32 16,2-3 0-16,-1-2 0 0,0-3-208 0,2 0-64 15,1-4 0-15,3-1 0 0,-1-2-48 0,2-3-16 16,-4-14 0-16,10 8 0 0,2-2 64 0,0-1 16 15,2-6 0-15,2-4 0 0,0-2-112 0,3 0-32 16,0-6 0-16,2-1 0 16,-2-3-576-16,-2 1-128 0,-1-1-32 0,-2 1 0 15,-2 2-544-15,0-1-128 0,-2-3 0 0,-1 3-16 16,-3 2-272-16,1 1-48 0,-4 1-16 0,3 0 0 16,-1 2 224-16,-5 9 32 0,3-9 16 0,-3 9 0 0,6-8 944 0,-6 8 192 0,0 0 160 0,0 0-208 15,0 0 832-15,0 0 160 0,0 0 48 0,6 10 0 16,-4 0 272-16,-2 4 64 0,-1 0 16 0,-3 4 0 15,-2 0-256-15,-2 4-48 0,1-1-16 0,-2 7 0 16,0-1 32-16,-1 5 0 0,-3-6 0 0,0 4 0 16,1 0-48-16,-4-2 0 0,4 3 0 0,-1-5 0 15,0 2-400-15,3 0-64 0,-1-4-32 0,2 0 0 16,1 1-352-16,3-5 0 0,0-3 0 16,4-5 0-1,1-2-1552-15,0-10-384 0,0 0-80 0</inkml:trace>
  <inkml:trace contextRef="#ctx0" brushRef="#br1" timeOffset="79075.85">26591 11677 24351 0,'-14'6'1088'0,"5"2"208"0,0 1-1040 0,1 2-256 16,1-5 0-16,0 3 0 0,2 3 128 0,1 0-128 15,4-12 144-15,0 0-144 0,0 9 272 0,0-9-32 16,0 0-16-16,11 2 0 0,0-6 240 0,2-1 48 0,-2-5 16 0,4 1 0 16,-1-5-176-16,4 0-32 0,1-2-16 0,2 2 0 15,-1-2 16-15,0-1 0 16,-1 0 0-16,0-1 0 0,2 0 80 0,-3-1 32 0,-2 0 0 0,-1 0 0 15,-1 1-112-15,-1-2 0 0,-3 1-16 0,-1 1 0 16,-1 1-304-16,-2 6 160 0,-2-3-160 0,-4 14 128 16,0 0-128-16,0 0 0 0,0 0 0 0,0 0 0 15,1 19 0-15,-2 3 0 0,-3 3-128 0,-2 0 128 16,-2 5 0-16,-1 1 0 0,-2 2-144 0,-3 2 144 16,-3-2 0-16,1 4 0 0,0 1 0 0,-4 1 0 15,-2-3 0-15,1-7 0 0,1 0 0 0,2-5 0 16,0-1 352-16,4-2-32 0,3-7 0 0,2-3 0 15,2-1 96-15,7-10 16 0,0 0 0 0,0 0 0 0,0 0-240 0,0 0-32 16,0 0-16-16,9-7 0 0,0-1-144 16,3-3 0-16,-1 2 0 0,2-2 0 0,1 5 0 0,1 0 0 15,0 2 0-15,0 4 0 0,1 1 0 0,0 7-176 16,3 1 176-16,-1 5-128 0,0 0 128 0,-2 0-128 16,-2 2 128-16,2-1-128 0,-5 1 128 0,0-1 0 15,0-1 0-15,-4-1 0 0,1-1 0 0,0 1 0 16,-2-4 0-16,-1 1 0 15,-1-2-528-15,-4-8-80 0,0 0-16 0,0 0-9360 16,0 0-1856-16</inkml:trace>
  <inkml:trace contextRef="#ctx0" brushRef="#br1" timeOffset="79667.67">27311 11803 9215 0,'0'0'816'0,"0"0"-656"0,0 0-160 0,0 0 0 16,0 0 4304-16,0 0 832 0,0 0 176 0,0 0 16 15,0 0-3968-15,0 0-784 0,-2-8-176 0,2 8-16 16,-4-6-176-16,4 6-16 0,0 0-16 0,0 0 0 16,0 0-176-16,0 0 0 0,0 0 144 0,0 0-144 15,0 0 0-15,5 12 0 0,0 1 0 0,-2 4 0 16,-2 0 0-16,-1 2 0 0,0 0 0 0,0 3-128 15,-1-3 256-15,-1 0 64 0,0-1 16 0,2 0 0 16,-1-6 336-16,-1 1 64 0,0-1 16 0,2-5 0 16,0-7-80-16,0 0-16 0,0 0 0 0,0 0 0 0,6 4-96 0,6-6-32 15,-2-5 0-15,1-4 0 0,1-2-80 0,-1-2-32 16,1 1 0-16,0-4 0 0,0 0-288 0,-1 2 0 16,2-1 128-16,0 2-128 0,-2 1 0 0,0 2 0 15,1-2 0-15,1 8 0 0,-2 0 0 0,-1 3 128 16,-10 3-128-16,12 7 0 0,-5-1 0 0,1 5 0 15,-2 0-192-15,-2 3 48 0,-1 2 144 0,-2 1 0 16,-1 0-144-16,-3 2 144 0,0 2 0 0,-1-3 0 16,-1-3 0-16,0-1 0 0,-1-4 0 0,3 0 0 15,-2-5 0-15,5-5 0 0,0 0 128 0,0 0-128 16,0 0 192-16,0 0-64 0,0 0 176 0,2-11 16 0,2-2 16 16,2-2 0-16,2-3-144 0,3 0-16 0,-2-1-16 15,3 0 0-15,-1 1-160 0,2-1 0 0,0-1 0 0,1 1 0 16,0 1 0-16,2 4 192 0,-1 1-192 0,1 3 192 15,1 3-192-15,0 1-176 0,-2 3 48 0,-1 8 0 16,0 0 128-16,0 9-192 0,0 2 192 0,-1 3-192 16,-3 2 192-16,0-1 0 0,0 2 0 0,-2 2-128 15,-2-1 128-15,-1-3 0 0,0 0 0 0,-1-1 0 16,1-5 0-16,-1 0 0 0,0-5 0 0,0 0 0 16,-4-9 0-16,5 7 0 0,-5-7 0 0,0 0 128 15,0 0-384-15,0 0-80 0,0 0-16 0,6-6-11072 16,-6 6-2208-16</inkml:trace>
  <inkml:trace contextRef="#ctx0" brushRef="#br1" timeOffset="80405.92">26655 11081 12543 0,'0'0'560'0,"-7"0"112"0,7 0-544 0,-10 1-128 0,10-1 0 0,-10-1 0 16,10 1 0-16,0 0 0 0,0 0 0 0,0 0 128 15,-4-13-128-15,0 0 0 0,1 0 0 0,3 3 128 16,0-2-416-16,2 1-96 0,-1 4 0 0,0-2-16 16,-1 9 144-16,0 0 48 0,0 0 0 0,0-8 0 15,0 8 208-15,0 0 0 0,0 0 192 0,0 0-192 0,0 0 608 0,-1-5 16 16,1 5 0-16,0 0 0 0,0 0 32 0,0 0 16 16,-4-6 0-16,4 6 0 0,0 0-48 0,0 0-16 15,0 0 0-15,0 0 0 0,0 0 32 0,0 0 0 16,0 0 0-16,0 0 0 0,0 0 128 0,12-1 16 15,2-1 16-15,1 1 0 0,1-2 80 0,3 2 16 16,2 0 0-16,3-2 0 0,1 1-160 0,2-2-32 16,1 0 0-16,1 2 0 0,0 0 64 0,3 0 0 15,2-2 0-15,5 0 0 0,1 3-128 0,2 2-32 16,1 4 0-16,2 0 0 0,1 0-288 0,-3 3-48 16,-4-3-16-16,-2 0 0 0,-1 4-256 0,-3-4 160 15,-3-1-160-15,1 2 128 0,-2-1-128 0,0 1 0 0,-1-3 0 16,0 1 128-16,0-3-128 0,0 2 128 0,-2 0-128 0,0 0 128 15,2-3 0-15,0 0-128 0,-2-3 192 0,-1 3-64 16,-3 0-128-16,-2 0 128 0,-1-4-128 0,-1 1 128 16,-4-1-128-16,0 2 0 0,-3-2 144 0,-2 3-144 15,-9 1 176-15,0 0-48 0,10-2 0 0,-10 2 0 16,0 0-128-16,0 0 160 0,0 0-160 0,0 0 160 16,0 0-288-16,-5 8-64 0,-4 0-16 0,-2-3 0 31,-6 1-2048-31,0 2-416 0,-2-4-80 0,-3 2 0 0</inkml:trace>
  <inkml:trace contextRef="#ctx0" brushRef="#br1" timeOffset="82038.19">29882 11431 27647 0,'0'0'2448'0,"0"0"-1952"15,0 0-496-15,0 0 0 16,-9 0-512-16,0 3-192 0,0 1-32 0,-1 1-16 0,-3 0 880 0,0-1 192 16,1 2 16-16,-1 0 16 0,-1 0 16 0,0 0 0 15,-1 3 0-15,-2-3 0 0,-1 0 160 0,-1 0 48 0,0 0 0 16,-4 2 0-16,-2-3 48 0,-1 1 16 0,2 2 0 0,-1-2 0 15,-1 4 64-15,0-2 32 0,-3 2 0 0,1-2 0 16,-2 0-96-16,2 0 0 0,-1 4-16 0,1-4 0 16,0 1-240-16,3-2-32 0,1 0-16 0,2 2 0 15,0 0-160-15,3 1-48 0,2 2 0 0,1-5 0 16,2 4-128-16,0-3 128 0,2 5-128 0,-1-4 128 16,2 0-128-16,0-3 0 0,2 3 0 0,2-2 0 15,-2-1 128-15,9-6-128 0,-9 7 0 0,9-7 128 16,-9 4-128-16,9-4 160 0,-9 7-160 0,9-7 160 15,-9 5-160-15,9-5 0 0,0 0 0 0,-9 4 128 16,9-4-128-16,-7 1 128 0,7-1-128 0,0 0 128 16,0 0 0-16,0 0 0 0,0 0 0 0,0 0 0 15,0 0 16-15,0 0 0 0,0 0 0 0,0 0 0 16,0 0-144-16,0 0 192 0,10 2-192 0,1 1 192 16,1-1-192-16,1 2 0 0,1-1 0 0,1-1 0 0,-1 0 0 15,4 0 128-15,-1-1-128 0,4 2 0 0,-4 1 0 0,4-2 0 16,-1 2 0-16,2 0 0 0,2 1 0 0,0 1 0 15,0-3 0-15,-1 2 0 0,-1 1 0 0,-1 1 0 16,0-2 128-16,-2 0-128 0,0 0 0 0,0-1 0 16,-1 2 0-16,-1 1 0 0,0-4 0 0,-2 1 0 15,0 1 128-15,-1 3-128 0,0-1 0 0,2 2 0 16,-2-2 0-16,1 2 0 0,0-2 0 0,-1 3 0 16,3-2 0-16,-2 0 0 0,0 1 0 0,2-3 0 15,-1 2 0-15,1-2 0 0,-1 0 0 0,1 1 0 16,-2-5 0-16,0 2 0 0,3 0 0 0,-1 1 0 0,-3-3 0 15,0 1 0-15,0 0 0 0,0-2 128 0,0-1-128 0,-3 1 0 16,-11-1 0-16,13 1 128 0,-1-1-128 16,-1 2 0-16,-11-2 0 0,0 0 0 0,10 3 128 0,-10-3-128 15,0 0 0-15,0 0 0 0,0 0 0 0,10 2 0 16,-10-2 0-16,0 0 0 0,0 0 0 0,0 0 0 16,0 0 0-16,0 0 0 0,0 0 0 0,0 0 0 15,0 0 0-15,0 0 0 0,0 0 0 0,0 0 0 16,-10 3 0-16,1-3 0 0,9 0-128 0,-12 0 128 15,0 2 0-15,0-2 0 0,2-2 0 0,-1 1 0 16,-1 0-256-16,1 1 80 0,-1-3 16 0,0 0 0 16,-1-2-448-16,0 1-96 15,2-1 0-15,-2-2-16 0,0 2-160 0,2-1-16 16,-1-2-16-16,1 3 0 0,0 0 192 0,-1-1 32 16,1 1 16-16,1 3 0 0,-1 0 320 0,1 0 64 0,-1 2 16 0,-1 0 0 0,0 0 272 15,-2-1-128-15,-2 1 128 0,2 1 0 0,-1 1-128 0,-1-2 128 16,-1-2 0-16,1 2 0 0,-2 2 0 0,-1-2 0 15,-2-3 0-15,1-1 0 0,0 1 128 0,-1-1 16 16,1 0 16-16,0-5 0 0,-3 1 0 0,2-2 0 16,1 3 0-16,0-5 0 0,3 2-32 0,1-3 0 15,-1 2 0-15,3-1 0 0,0 0-128 0,4 2 0 16,-3 1 144-16,4 0-144 0,2 1 192 0,0 3-48 16,1-4 0-16,2 5 0 0,4 4-144 0,0 0 192 15,0 0-192-15,0 0 192 0,-2-10-192 0,2 10 0 16,0 0 144-16,0 0-144 0,0 0 0 0,0 0 144 15,6-7-144-15,0 3 0 0,-6 4 0 0,11-7 0 0,-2 2 0 16,1 1 0-16,1-3 160 0,2 2-160 0,2 0 128 0,3 0-128 16,2-2 192-16,1 1-32 0,4-4-16 15,2 1 0-15,1 0 0 0,1 3 0 0,0-5 0 0,-1 3 0 16,0-6-144-16,-2 2 160 0,-1 2-160 0,2-4 160 16,1-1 32-16,0 3 0 0,-3 0 0 0,3-1 0 15,0 4-32-15,-1-3 0 16,-1 4 0-16,-2-3 0 0,1 6-160 0,-1-4 0 0,-3 2 0 0,-2-2 128 15,-1 3-128-15,-3-1 0 0,-2 0 0 0,1 3 0 16,-2-8 0-16,-2 6 0 0,-10 6 128 0,9-5-128 16,-3-3 0-16,-6 8 0 0,0 0 144 0,0 0-144 15,0 0 0-15,-6-5 128 0,-3 0-128 0,-1 1 0 16,-2 4 0-16,-2 3 0 0,-4-1 0 0,3 1 0 16,-3-2 0-16,1 2 0 0,-3 1 0 0,3 2-128 15,-1-2-960-15,1-2-192 0,1 1-48 16,2-1-8944-16,1 1-1792 0</inkml:trace>
  <inkml:trace contextRef="#ctx0" brushRef="#br1" timeOffset="83316.38">31388 11194 7359 0,'0'0'656'0,"0"0"-528"0,9-7-128 0,-9 7 0 0,0 0 1952 0,7-5 352 16,-7 5 80-16,5-5 16 0,-5 5-848 0,0 0-160 15,0-11-48-15,0 11 0 0,0 0-112 0,0 0-16 16,-8-4-16-16,8 4 0 0,-12-4-272 0,1 3-48 16,1-2-16-16,-3 6 0 0,1 1-192 0,-2-1-32 15,2 3-16-15,-2 2 0 0,-2 0 16 0,2 4 0 16,-1 0 0-16,0 1 0 0,-3 2-128 0,0 6 0 15,1 1-16-15,-1 1 0 0,0 0-160 0,0 6-16 0,-1 2-16 16,1 2 0-16,-2 0-128 0,2 5-32 0,-1 0 0 16,1 2 0-16,2-3-144 0,3-2 0 0,2-1 144 15,3-3-144-15,4-1 192 0,4 1-48 0,3-4 0 0,2-1 0 16,4-4 96-16,3-4 16 0,2 0 0 0,3-1 0 16,1-1-96-16,2-5-16 0,0-1 0 0,2-1 0 15,1-1 32-15,1-6 0 0,1 1 0 0,0-2 0 16,-1-2 16-16,0-3 16 0,1-2 0 0,1-3 0 15,-1-3-16-15,3 1-16 0,3-4 0 0,-2-2 0 16,0-2-48-16,-1 0-128 0,0-3 192 0,-1-2-64 16,-2 0-128-16,-1 4 192 0,-1 1-192 0,-1 0 192 15,-3-2-192-15,-1 1 0 0,-2 5 0 0,1-6 128 16,-2 0-128-16,-1 0 0 0,-1 1 0 0,-3 1 128 16,-1 0-128-16,-2-1 0 0,-2-5 0 0,-1 3 0 15,-1-1 0-15,-3-3 128 0,-1 1-128 0,-2-3 0 0,-1 1 0 16,-1-3 0-16,1 2 0 0,-5-2 0 0,1 2 0 0,-1 2 0 15,0 3 0-15,-3 1 0 0,2 3 0 0,-1 3 0 16,-3-2-128-16,0 8 128 0,0 0-128 0,0 2 128 16,-4-1-160-16,0 4 160 0,0 5-144 0,-2 1 144 15,-3 1-128-15,2 0 128 0,0 2-176 0,0-2 176 16,-4 1-208-16,1 1 80 0,1 0 128 0,2 3 0 16,0 0-144-16,2 3 144 0,0-5 0 0,2 4 0 15,-1 1-144-15,1 5 144 0,1-1 0 0,-1 3 0 16,-2 0 0-16,1 2 0 0,4 2 0 0,-3-1-128 15,0 2 128-15,2 3 0 0,-1-1 0 0,3-1 0 16,0-1 0-16,0 3 0 0,-1-1 0 0,0 4 0 0,0-3 0 16,1 1 0-16,2-2 0 0,1 1 0 0,0 0-128 0,1-2 128 15,2 1 0-15,2 1 0 0,0 0 0 0,3-1 0 16,0 0 0-16,4-1 0 0,-1 1 0 0,0 1 0 16,4-2 0-16,-1-1 0 0,1-1 0 15,2-4 0-15,-1-2 0 0,3 2 0 0,4-5 0 0,-1 1 0 16,1-4 0-16,0 1 128 0,1-5-128 0,1 0 0 15,1-2 128-15,2 2-128 0,0-5 176 0,2-1-176 16,4-3 192-16,1 0-64 0,-2-1 0 0,2-4-128 16,2 0 192-16,1-1-192 0,0 0 192 0,2-2-192 15,3-3 144-15,-1 2-144 0,-3-3 0 0,-1-1 144 16,-1 0-144-16,-2 0 0 0,2 2 0 0,-2 0 0 16,-2-3 0-16,0 0 0 0,-3 0 128 0,1-1-128 15,-1 0 0-15,-2 1 0 0,-2 3 0 0,-2-3 128 0,-1-1-128 16,-1 0 0-16,-2 1 0 0,-1-1 0 0,-4 0 0 15,0 1 0-15,-1-2-144 0,-2-2 144 0,-2-2 0 0,-1 1-160 16,-3 1 160-16,2-4-128 0,-4 2 128 0,1 2 0 16,-2-3 0-16,-2 2-128 0,1 1 128 0,-1 1 0 15,-2 3 0-15,-1 1 0 0,0 0 0 0,-2 4 0 16,0 0 0-16,-1 6-128 0,-3-5 128 0,-1 8 0 16,-2 1 0-16,0 0 0 0,-3 3 0 0,-2 0-128 15,-1 0 128-15,1 0 0 0,0 3 0 0,-2 0-160 16,3 2 160-16,1 4 0 0,1-5-288 0,4 3 48 15,1 0 16-15,4 0 0 16,1 1-2240-16,3-1-448 0,10-7-96 16</inkml:trace>
  <inkml:trace contextRef="#ctx0" brushRef="#br1" timeOffset="85478.13">23298 12320 4607 0,'0'0'400'0,"0"0"-400"15,0-12 0-15,0 6 0 0,0 6 896 0,2-10 112 0,-1 2 16 16,0 1 0-16,-1 7-432 0,0 0-80 0,3-9 0 0,-1-1-16 16,0 3 128-16,-2 7 16 0,0 0 16 0,0 0 0 15,1-9 48-15,-1 9 0 0,0 0 0 0,0 0 0 16,0 0-96-16,0 0-16 0,0 0 0 0,0 0 0 15,0 0-144-15,0 0-16 0,0 0-16 0,0 0 0 16,0 0 64-16,0 0 16 0,0 0 0 0,0 0 0 16,0 0 16-16,4 12 0 0,-4-12 0 0,6 9 0 15,-6-9-16-15,8 10 0 0,-8-10 0 0,10 11 0 16,-1-1-144-16,0 3-32 0,-2 0 0 0,2 0 0 16,1 2-144-16,2 1-48 0,-3 2 0 0,1 2 0 15,1 0-128-15,1-1 0 0,-1 0 144 0,1 1-144 16,-1 0 0-16,0-1 128 0,5-3-128 0,-2 0 0 15,0-1 208-15,2 2-16 0,-2-2-16 0,1 0 0 16,6 1 112-16,-6 0 32 0,2 0 0 0,0-4 0 0,0 1-64 16,-1 1 0-16,1 1 0 0,-1-2 0 0,2 1-80 0,0 0-32 15,0-1 0-15,0-5 0 0,1 1 64 0,0-1 16 16,0 3 0-16,1-4 0 0,2 0 64 0,-1 0 16 16,1-2 0-16,2 1 0 0,0-3-112 0,2-1 0 15,0 0-16-15,0-2 0 0,-1 0 16 0,1-2 0 16,-1 0 0-16,2-1 0 0,-3-1-192 0,1 2 128 15,-2-2-128-15,3 3 128 0,-2-3-128 0,1 1 0 16,1-2 0-16,0 2 0 0,1 0 0 0,5 0 0 16,-2 0 128-16,2-2-128 0,-1 1 0 0,2 1 0 15,-3-2 144-15,1 0-144 0,-1 1 0 0,1 0 0 0,-2-2 0 0,0 1 0 16,-1 2 192-16,1 1-16 16,2 1-16-16,-2-3 0 0,-1-8-32 0,1 7-128 0,1-1 192 15,0 2-64-15,1 0-128 0,0 2 0 0,1-3 0 16,1 0 128-16,-2 2-128 0,-1 0 0 0,1 1 0 0,-2-2 128 15,-1-1-128-15,-1 1 0 0,-1-1 0 0,1-1 0 16,0-3 0-16,-2 5 0 0,1 0 0 0,-1-3 0 16,2 0 0-16,1-2 0 0,0 2 128 0,0 4-128 15,1 1 0-15,0 0 0 0,-1 0 0 0,-1 2 0 16,-1 4 0-16,1-1 0 0,-3 1 0 0,-1 0 0 16,-1-1 0-16,-2 2 0 0,-1-1 0 0,-1-1 0 15,-2 1 0-15,-2 1 0 0,2 0 0 0,0-2 0 16,1 2 0-16,-1 1 0 0,0-2 0 0,0-1 0 15,1 0 0-15,-1 3 0 0,-1-1 0 0,2-2 0 16,-2 3 0-16,0 0 0 0,-1-1 128 0,2 1-128 0,-4 3 0 16,0-4 0-16,-1 0 0 0,2 3 0 0,0-2 0 0,-2 5 0 15,-5-1 0-15,2 1 0 0,-2-4 0 0,-1 1 0 16,-1 1 0-16,-1 3 0 0,-2-3 0 0,0 1 208 16,-2 1-16-16,0-1-16 0,-6 1 64 0,7-11 16 15,-7 8 0-15,-1 1 0 0,-1-4-32 0,2 1 0 16,-3 0 0-16,1-2 0 0,0 1-32 0,9-5-16 15,-10 2 0-15,10-2 0 0,0 0-176 0,0 0 0 16,0 0 144-16,0 0-144 0,-8-7 160 0,4-3-32 16,3 2-128-16,2-5 192 0,3-1-192 0,1 3 144 15,0-3-144-15,3 1 128 0,4 0-128 0,-1-1 0 16,1-1 0-16,1 1 0 0,1 0 0 0,-1 4 0 16,-1-1 0-16,4 3 0 0,0-2 0 0,-1 3 0 0,1 1 0 15,0 1 0-15,1 0 0 0,1 1 0 0,-1-2 0 0,1 2 0 16,-1 3-144-16,-1 1 144 0,2 2 0 0,2-1 0 15,2 1-128-15,-2 2 128 0,1-1 0 0,-1 0 0 16,2-2 0-16,2 3 0 0,1 0 0 0,3 0 0 16,3-4 0-16,2 0 0 0,0 0 0 15,1-4 0-15,2 3 0 0,-2-5 0 0,0 1 0 0,-1-2 0 16,-1-1 0-16,2 2 0 0,3-6 0 0,3 2 0 16,-2-1 0-16,0-2 0 0,3 2 0 0,-2-1 0 15,0-2 0-15,0-4 0 0,-4 1 0 0,-2-1 0 16,0 1 0-16,-3 2 0 0,-4-2 128 0,-2 2-128 15,-2 3 0-15,-2-1 144 0,-2 4-144 0,-3 3 128 16,-2 0-128-16,-3-1 0 0,-10 7 0 0,0 0 0 16,0 0 0-16,0 0 0 0,0 0 0 0,0 0-176 15,0 0-2064 1,-14 4-432-16,-2-4-80 0</inkml:trace>
  <inkml:trace contextRef="#ctx0" brushRef="#br1" timeOffset="86532.94">26081 13267 12895 0,'0'0'576'0,"0"0"112"0,0 0-560 0,0 0-128 0,0 0 0 0,0 0 0 0,0 0 1024 0,-1 10 192 16,-1 3 16-16,-3-6 16 0,5-7-384 0,-4 10-80 16,-3-1-16-16,-2 2 0 15,-1-4-80-15,-2 3-32 0,-2 3 0 0,-2-3 0 0,-1 3-16 0,-3-2 0 16,-2 0 0-16,1 1 0 0,-2 1 16 0,-1-3 0 15,-2 3 0-15,0-4 0 0,-2 1-144 0,1-1-16 16,-2-2-16-16,-2 0 0 0,1 2-224 0,-1-4-32 16,1 0-16-16,2 2 0 0,4-1 144 0,2 0 32 15,2 0 0-15,2-2 0 0,1-1-96 0,5 0-16 16,0 0 0-16,3 2 0 0,9-5-16 0,0 0 0 16,0 0 0-16,0 0 0 0,0 0 160 0,0 0 32 15,0 0 0-15,0 0 0 0,0 0-144 0,0 0-32 0,12-5 0 0,3 4 0 16,-1-2-272-16,1 3 160 0,2 3-160 0,2-2 128 15,1-1-128-15,2 0 0 0,1 0 0 0,-2 5 0 16,2-1 0-16,3-3 0 0,-1 0 0 16,2 2 0-16,-2 0 0 0,0 2 128 0,0-2-128 0,-2 0 0 15,-2 0 0-15,3 0 128 0,2 2-128 0,-2 0 0 16,-4-3 0-16,1-1 0 0,-1 2 0 0,-1 0 0 16,0 2 0-16,-1-1 128 0,-2-2-128 0,-2 0 0 15,3 1 0-15,-3-1 0 0,-3 2 128 0,1-3-128 31,-2-1-1664-31,-10 0-352 0,10-1-80 0</inkml:trace>
  <inkml:trace contextRef="#ctx0" brushRef="#br1" timeOffset="87336.31">26663 13152 11967 0,'0'0'528'0,"0"0"112"0,0 0-512 0,0 0-128 0,0 0 0 0,0 0 0 15,0 0 2560-15,0 0 464 16,0 0 112-16,0 0 0 0,0 0-2192 0,0 0-448 0,0 0-96 0,0 0-16 16,0 0 64-16,0 0 16 0,12 3 0 0,-12-3 0 15,0 0 0-15,11 1 0 0,4 4 0 0,-6-2 0 16,-9-3-144-16,12 1-16 0,-12-1-16 0,12 4 0 16,0 1-96-16,-1 4-32 0,-11-9 0 0,13 9 0 15,-2 4-160-15,1 1 0 0,-1 3 144 0,2 2-144 16,-3 4 256-16,0 4 0 0,-1 0-16 0,-1 3 0 15,-2-1 32-15,2-1 16 0,-2 3 0 0,-2-3 0 16,-2 4-80-16,0-3-16 0,-1-2 0 0,-1-1 0 16,-3-4 32-16,1 2 0 0,1 3 0 0,-3-8 0 15,0-1 32-15,0-1 0 0,-1-1 0 0,0-2 0 16,0-4-32-16,0 2 0 0,-1-3 0 0,-1 0 0 0,0-4-64 0,7-5-16 16,-9 9 0-16,9-9 0 0,-12 3 16 15,3-3 0-15,0-4 0 0,3-1 0 0,0-2-32 0,-1 2 0 16,0-5 0-16,2 4 0 0,0-4-128 0,1 2 0 15,0-3 144-15,3-1-144 0,2 1 128 0,3-3-128 16,0-1 128-16,2-1-128 0,0 0 176 0,4-1-48 16,2 2 0-16,2-5 0 0,0-2-128 0,1 0 0 15,-1 1 144-15,1-2-144 0,-1-2 0 0,3 0 0 16,1-1 0-16,-1-1 0 0,0-2 0 0,1 2 0 16,1-1 0-16,0 1 0 0,-1-4 0 0,1 0 0 15,0 4 0-15,-1-1 0 0,-1 6 0 0,0 0 0 16,-1 2 0-16,1 6 0 0,-2-2 0 0,-2 2 0 15,0 3 0-15,-3 3 0 0,0 2 0 0,0 0-128 0,-2 2 128 0,-8 4 0 16,0 0 0-16,10 0-160 0,-10 0 160 16,0 0 0-16,0 0-128 0,8 11 128 0,-2-2 0 0,-1 3 0 15,-5-12 0-15,5 14-128 0,-1 0 128 0,0 1 0 16,-2 0 0-16,2 0 0 0,-1 3 0 0,-1 0 0 16,1-2 0-16,-1 1 0 0,1-1 0 0,-1 1 0 15,0-4 208-15,0 3-48 0,1 0-16 16,-1-3 0-16,2 1-16 0,-3-2 0 0,-1-12 0 15,4 14 0-15,-1-1-128 0,-1-4 192 0,-2-9-192 0,0 0 192 16,1 10-192-16,-1-10 0 0,0 0 0 0,0 0 0 31,0 0-1712-31,0 0-416 0,0 0-96 0</inkml:trace>
  <inkml:trace contextRef="#ctx0" brushRef="#br1" timeOffset="94716.23">22146 8946 10127 0,'0'0'896'16,"0"0"-704"-16,0 0-192 0,0 0 0 0,0 0 1168 0,0 0 208 15,0 0 32-15,0 0 16 0,0 0-368 0,0 0-80 16,0 0-16-16,0 0 0 0,0 0-160 0,0 0-32 16,0 0-16-16,0 0 0 0,0 0-368 0,0 0-64 15,-9 0 0-15,9 0-16 0,-11-2-176 0,1-1-128 16,-1 0 192-16,1 0-192 0,-2 2 176 0,1-2-176 16,-1 1 160-16,0-3-160 0,-1-3 240 0,-5 4-48 15,-2 2-16-15,-2-1 0 0,-1-5-176 0,0 3 0 16,-1 2 0-16,0-1 0 0,-3 0 0 0,1 1 160 15,-3 1-160-15,-1 1 160 0,-1 4-32 0,0 1 0 0,-1 3 0 16,-1-2 0-16,-2 4-128 0,-4-2 0 0,4 3 144 0,-5-3-144 16,-2-4 0-16,2 5 0 0,0-2 0 0,1 0 0 15,-3 1 0-15,-1 0 128 0,2 0-128 0,-1 3 0 16,-1 4 0-16,-3 0 0 0,-2-1 0 16,-3 0 0-16,2 1 0 0,0 0 0 0,3 0 0 0,3 3 0 15,0 6 128-15,1-1-128 0,1 0 160 0,2 0-160 16,0 3 128-16,-2-1-128 0,-1 4 0 0,0-2 144 15,-1 5-144-15,2-2 0 0,2 3 0 0,-2 0 128 16,2 1-128-16,1 2 0 0,-1 2 0 0,3 0 0 16,0-1 0-16,0 4 0 0,-1 6 0 0,1-1 0 15,-1 2 0-15,1 1 0 0,1 0 0 0,2 3 0 16,1 4 0-16,1-1 0 0,2 0 0 0,1 2 0 16,1 3 0-16,-2-1 0 0,2-1 0 0,2 1 0 0,0-1 0 15,0 2 0-15,1 1 0 0,0 2 0 0,0-2 0 0,0 1 0 16,-2 0 0-16,1 0 0 0,1 5 0 0,0-5 0 15,-2 0 0-15,1-3 0 0,1 2 0 0,1 2 0 16,0-2 0-16,1 4 0 0,1-3 0 0,-1 2 0 16,0-4 0-16,2-1 0 0,0-2 0 0,1 4 0 15,0 0 0-15,1-1 0 0,3 1 256 0,1 0-48 16,0-1 0-16,1 1 0 0,-1-4-208 0,1 3 144 16,1-1-144-16,-1 1 128 0,0-4-128 0,2 1 0 15,-1 3 144-15,2-6-144 0,1-3 192 0,0-2-48 16,-1-5 0-16,1 3 0 0,2-4-16 0,-1 1-128 15,2 2 192-15,-2-6-64 0,2 4 16 0,1-2 0 0,-1 0 0 16,1-2 0-16,2-1-144 0,-1 2 0 0,0-3 0 0,1-1 0 16,2-1 0-16,0 0 128 0,1 3-128 0,0-1 128 15,1-1-128-15,-1-1 160 0,1 0-160 0,2-1 160 16,-1 2-160-16,1-2 0 0,2-1 0 0,0-1 0 16,0-2 0-16,0 0 128 0,2-6-128 0,2 0 0 15,-1-1 128-15,1-2-128 0,0 0 128 0,3-4-128 16,-2 1 192-16,3 0-32 0,-1 0-16 0,0 0 0 15,0-2-16-15,1 1 0 0,1-5 0 0,0 1 0 16,0 1-128-16,1-1 128 0,1-2-128 0,0 2 128 16,2 2-128-16,0-1 0 0,-3-2 0 0,3 3 128 15,2-1-128-15,-2-1 0 0,2-4 0 0,2 3 128 16,-1 0-128-16,5-1 192 0,1-1-192 0,1-3 192 16,2 0-32-16,2 1 0 0,0 0 0 0,-1-1 0 15,1-2-16-15,-1 2 0 0,-2 1 0 0,1-4 0 16,5 0 64-16,-2 1 16 0,0 0 0 0,1 0 0 0,-1 3-80 0,2-2-16 15,1-1 0-15,0 3 0 0,0-3-128 0,-2-1 0 16,0 4 144-16,-3-5-144 0,-5 0 0 0,0-2 0 16,-3 3 0-16,-5-1 128 15,-1-2-480-15,-4-1-96 0,-2 0 0 0,-11 0-9152 16,0 0-1840-16</inkml:trace>
  <inkml:trace contextRef="#ctx0" brushRef="#br1" timeOffset="95097.89">20135 13853 22111 0,'0'0'1968'0,"0"0"-1584"0,0 0-384 0,0 0 0 15,0 0 992-15,0 0 112 0,0 0 32 0,12 5 0 16,0-3-944-16,2 1-192 0,1 2 0 0,3 1 0 16,0-1 0-16,2 1 0 0,2 2 0 0,-1 0 0 15,3 2 0-15,3-2 0 0,0 3 0 0,1-1 0 16,-2 3 0-16,0 2 0 0,0 1 0 0,-1-1 0 16,-4-1 0-16,-2 1 0 0,-1 3 0 0,-1 1 0 15,-1-2 0-15,-3-1 176 0,-3 3-16 0,-2 2 0 16,-2-1 288-16,-2 1 48 0,-3 0 16 0,-2-1 0 15,-3 0 384-15,-4 3 64 0,-2 1 32 0,-4-1 0 0,-2 2-320 0,-3 0-64 16,-4-2-16-16,-4 0 0 0,-2-4-336 0,2 0-64 16,-5-1 0-16,4-1-16 15,2 0-1184-15,0-4-224 0,1-3-48 0,-1-3-16 0</inkml:trace>
  <inkml:trace contextRef="#ctx0" brushRef="#br1" timeOffset="96750.58">21760 14026 11167 0,'0'0'496'0,"0"0"96"0,0 0-464 0,0 0-128 16,0-5 0-16,0-3 0 0,0 2 672 0,0 6 112 15,0 0 32-15,0 0 0 0,-1-4-112 0,1 4-32 16,-4-7 0-16,4 7 0 0,0 0-224 0,0 0-64 16,-6 0 0-16,0 4 0 0,-2 1-128 0,0 0-16 15,1 3-16-15,-2-2 0 0,0 5 96 0,0-3 0 0,0 6 16 0,-1-3 0 16,0-1 192-16,-2 2 48 16,0 1 0-16,0 4 0 0,-1-1 64 0,1 2 0 0,-2 2 16 0,1 2 0 15,0 0-208-15,1 0-32 0,3 5-16 16,0-1 0-16,2 2-224 0,4-2-48 0,1 2-128 0,2-4 192 15,2 0-192-15,3 1 128 0,2-4-128 0,4-2 0 16,0 0 288-16,3-2-32 0,1-2-16 0,3-5 0 16,0 0-16-16,5-1 0 0,0-1 0 0,5-4 0 15,-4-3-32-15,2-2 0 0,2-2 0 0,-1-3 0 16,4-4 96-16,-1-2 16 0,1 0 0 0,-2-4 0 0,1 1 48 16,0-3 16-16,-5 1 0 0,0-1 0 0,0-3-48 0,-4 1-16 15,0-2 0-15,-4 1 0 0,0-2 32 16,-2 1 16-16,-2 1 0 0,-3-3 0 0,-2 1-32 0,-2-4-16 15,-2 2 0-15,-3 3 0 0,-2 2 16 0,-2-2 0 16,-1 3 0-16,-2 1 0 0,-3 7-64 0,-1-2 0 16,-3 4 0-16,-2-1 0 0,-4 5-128 0,-4 0-128 15,0 4 192-15,-4-1-192 0,0 1 0 0,-1 2-224 16,1 2 16-16,3 1 0 16,1-2-1264-16,5 1-256 0,5-2-64 0,3 2-12544 0</inkml:trace>
  <inkml:trace contextRef="#ctx0" brushRef="#br1" timeOffset="97376.44">23309 14232 4607 0,'0'0'192'0,"0"0"64"0,0 0-256 0,0 0 0 15,0 0 0-15,0 0 0 0,0 0 2064 0,0 0 368 16,0 0 80-16,0 0 16 0,0 0-1120 0,-7 0-208 15,1 0-48-15,-6 2-16 0,1 2-112 0,3-2-32 16,-1 4 0-16,1 1 0 0,-3 0-272 0,0 3-48 16,-2-4-16-16,-1 5 0 0,-1 1-96 0,-3 1-32 15,-3-1 0-15,-1 0 0 0,-1 0-160 0,-4 2-48 16,-2 0 0-16,1-1 0 0,0 0-80 0,2 0-32 16,0-5 0-16,-6 6 0 0,7-2 112 0,12-7 32 15,4 0 0-15,-1 0 0 0,4-1-144 0,6-4-16 16,0 0-16-16,0 0 0 0,0 0 112 0,0 0 32 0,7 3 0 0,4 0 0 15,1 0-112-15,5-1-16 0,3 2 0 0,4 1 0 16,4 0-64-16,3 4 0 0,-1-2-128 0,3 2 192 16,-3-3-64-16,0 3-128 0,-1 1 176 0,-1-2-176 15,-1-1 128-15,-2-2-128 0,-2 3 0 0,-2-2 0 16,-4-2 0-16,1 1 0 0,-4 0 0 0,-1-1 0 16,-2 0-2032-1,-3 0-512-15,-8-4-96 0,15 0-32 0</inkml:trace>
  <inkml:trace contextRef="#ctx0" brushRef="#br1" timeOffset="98388.96">23798 14899 8287 0,'0'0'736'0,"0"0"-592"16,0 0-144-16,0 0 0 0,0 0 1952 0,0 0 352 0,0 0 80 0,0 0 16 15,0 0-1184-15,0 0-224 0,0 0-48 0,5-4-16 16,4 2-16-16,-3-5 0 0,1 2 0 0,-2-4 0 16,-1 0-16-16,1-1-16 0,0-1 0 0,1-3 0 15,0-3-112-15,2 2 0 0,1-2-16 0,0 2 0 16,0-3-304-16,1-1-64 0,-1 0-16 0,0 1 0 15,0 2-176-15,0 3-48 0,-2 0 0 0,0 2 0 0,-1 5-144 0,0 1 0 16,1 0 0-16,-7 5 0 0,0 0 0 0,7 1 0 16,0 4 0-16,-1 1 0 0,-1 4-160 0,-1 1 160 15,0 1 0-15,-1 4-144 0,1-1 144 0,0-1 0 16,0 1 0-16,1 2 0 0,0-1 0 0,0 1 0 16,0-2 0-16,0-1 0 0,0-1 0 0,0-2 0 15,3-1 0-15,-2-4 0 0,-2 1 240 0,-4-7 80 16,9 5 0-16,-1-4 16 0,-1-1 112 0,1-5 32 15,0-3 0-15,-1 0 0 0,0-1-144 0,2-4-16 16,-3 2-16-16,0-3 0 0,1-2-144 0,-2 0-32 16,0 1 0-16,-1-5 0 0,-2-1-128 0,1-5 0 15,-2 1 0-15,0-2 128 0,1-3-128 0,-2-2 0 16,-2 0 144-16,2-2-144 0,0 0 0 0,0 2 0 16,2-1 0-16,-1 0 128 0,0 4-128 0,2 2 0 15,-1 5 0-15,1-1 0 0,-1 3 0 0,1 2 0 16,-1 3 0-16,3 4-128 0,-3-1 128 0,0 4 0 15,1-2 0-15,1 5-128 0,-4 5 128 0,7-4 0 16,-2-2-144-16,2 3 144 0,0 2 0 0,1 1 0 0,1 1-144 0,1-1 144 16,1-1 0-16,2 1-128 0,5 0 128 15,0 0 0-15,-1-1 0 0,6 0-128 0,0-1 128 16,3 1 0-16,3 0 0 0,3 0 0 0,1 1 0 0,2-3 0 16,1 2 0-16,1 0 0 0,0-2-128 0,2 0 128 15,-1-3 0-15,2-2 0 0,3 3 0 0,23-1 0 16,-3 1 0-16,1 2 0 0,-2 0 0 0,-1 1 0 0,-2 2 0 15,-3-1 0-15,-3-2 0 0,0 2 0 0,0 1 0 16,1 1 0-16,2 3 0 0,1-1 0 0,4-1 0 0,-5 1 0 16,-1-2 0-16,0 0 0 0,-1 2 0 15,0 0 0-15,-1-1 0 0,4 1 0 0,3 0 0 0,0 1 0 16,0 0 0-16,-2-3 0 0,-2-1 0 16,-18 2 0-16,5-1 0 0,4 0 0 0,2 3 0 0,24 4 0 15,-1-2 0-15,-8-1 0 0,-4 1 0 0,-7-1 0 16,-3-3 0-16,-17 2 0 0,3-1 0 0,2 4 0 15,1-3 0-15,3-2 0 0,4 2 0 0,0-2 0 16,-1 2 0-16,23-2 0 0,-10-5 0 0,-28 0 0 16,1 1 0-16,4-1 0 0,0 0 0 0,2-1 0 15,1 1 0-15,2-1 0 0,-4 2 0 0,28-3 0 16,-12 2 0-16,-10-1 0 0,-6-1 0 0,-7 3-192 16,-5 0 192-16,-4 1-160 15,-3 0-352-15,-4 1-64 0,-3 1 0 0,-10-1-9312 16,0 0-1856-16</inkml:trace>
  <inkml:trace contextRef="#ctx0" brushRef="#br1" timeOffset="99335.93">24373 14448 13295 0,'0'0'576'0,"0"0"144"0,0 0-576 0,1-9-144 0,0 1 0 0,2-2 0 15,-1 2 880-15,1-2 144 0,-1 3 16 0,3-4 16 16,-2 5-336-16,1-2-64 0,0 2-16 0,1 2 0 0,-2-1-96 0,2-1-32 16,-1 1 0-16,1 2 0 0,-5 3-112 15,0 0-16-15,8-1-16 0,-2 2 0 0,-6-1-64 0,9 3-16 16,-1 2 0-16,1 2 0 0,0-2 112 0,1 6 32 16,0 1 0-16,0 4 0 0,0-1-144 0,1 4-32 15,-1 0 0-15,0 5 0 0,3 4 64 0,-6 1 0 16,2-2 0-16,-1 4 0 0,-2-3 0 0,-2 1 16 15,2-4 0-15,-1 1 0 0,-1-5-128 0,-1 1-16 16,-3-2-16-16,4-1 0 0,-4-1 16 0,-2-3 16 16,-2-3 0-16,2 0 0 0,-1-3 0 0,1 3 0 15,-1-8 0-15,3-4 0 0,-4 6 48 0,4-6 0 16,0 0 0-16,0 0 0 0,0 0-80 0,-5-5-16 16,-1 1 0-16,1-5 0 0,0 0 96 0,1-3 32 15,1-1 0-15,1-1 0 0,1-1-32 0,-1-3-16 16,2-1 0-16,2-2 0 0,3 0-96 0,0-1-16 15,1-1 0-15,3 2 0 0,0-3-128 0,2 2 0 16,2 2 0-16,1-2 128 0,0-2-128 0,0 0 0 0,3 3 0 0,-2 2 0 16,1-2 0-16,0-1 0 0,-1 3 0 15,0 1 0-15,0 4 0 0,-2 1 0 16,0 1 0-16,2 0 0 0,-5 2-160 0,-3 8 160 0,-1-1 0 0,-6 3-144 16,0 0 144-16,0 0 0 0,6 4 0 0,-6-4 0 15,7 6 0-15,-5 4-128 0,-1-1 128 0,1 3 0 16,-4 3 0-16,1-1 0 0,-1-1 0 0,-1 1 0 15,-1 1 0-15,3-1 0 0,-1-3 0 0,0 3 0 16,0-2 0-16,-1-3 128 0,1 2-128 0,-1-5 0 16,3-6-192-16,0 0-128 0,0 0 0 0,0 0-9664 15,0 0-1920-15</inkml:trace>
  <inkml:trace contextRef="#ctx0" brushRef="#br1" timeOffset="100108.52">25206 14411 8287 0,'0'0'368'0,"-5"-3"80"0,0 2-448 0,0 0 0 16,1-2 0-16,4 3 0 0,0 0 3328 0,0 0 576 15,0 0 112-15,0 0 16 0,0 0-2704 0,0 0-560 16,0 0-96-16,8-2-32 0,1-1-256 0,0 3-64 0,0-1-16 16,0 0 0-16,-1-1-112 0,0 1 0 0,0-2-16 0,-8 3 0 15,7 3-176-15,2 0 0 0,-9-3 0 0,5 2 128 16,-5-2-128-16,5 5 0 0,-1 0 0 0,-4-5 0 15,0 0 160-15,4 8 0 0,-4-8 0 0,0 0 0 16,0 0 160-16,0 0 48 0,0 0 0 0,0 0 0 0,0 0-176 0,0 0-16 16,0 0-16-16,0 0 0 15,0 0-160-15,0 0 0 0,0 0 144 0,0 0-144 16,5-4 0-16,0-1 128 0,-5 5-128 0,0 0 0 0,4-5 0 0,0 1 0 16,-4 4 0-16,0 0 128 0,4-4-128 0,-4 4 0 15,3-6 0-15,-3 6 0 0,4-4 0 0,-4 4 0 16,0 0 0-16,4-4 0 0,0 0-304 0,-4 4-16 15,0 0-16-15,4-5 0 16,-4 5-128-16,5-3-32 0,-5 3 0 0,0 0 0 0,0 0 144 0,0 0 32 16,2-6 0-16,-2 6 0 0,0 0 320 0,0 0 0 15,0 0 0-15,0 0 0 0,0 0-144 0,0 0 144 16,0 0-192-16,0 0 192 0,0 0 0 0,0 0 0 16,-2-3 0-16,2 3 0 0,0 0 0 0,0 0 0 15,0 0 0-15,0-7 0 0,0 7 256 0,2-6 48 16,3 1 16-16,-2-1 0 0,2 0 0 0,1 4 0 15,1-2 0-15,-1 2 0 0,0-2-112 0,-6 4-16 16,8-2 0-16,-8 2 0 0,0 0-16 0,0 0-16 16,6 7 0-16,-6-7 0 0,4 5 96 0,-2 4 0 15,-2 1 16-15,0 4 0 0,-4-3 128 0,-1 3 32 0,-2 2 0 0,1-1 0 16,-3-2-144-16,0-2-32 0,-1 2 0 0,0-1 0 16,0-1 32-16,-1 0 0 0,4-3 0 15,-2 2 0-15,3-4 32 0,0 2 0 0,6-8 0 0,0 0 0 16,0 0-128-16,0 0 0 0,0 0-16 0,0 0 0 15,9-7-16-15,3 2 0 0,1 0 0 0,2-1 0 16,3 1-160-16,-1 2 0 0,0 1 0 0,1-1 128 16,-1-1-128-16,1 3-176 0,0 0 48 0,-1 1 0 15,-1 0-1616-15,-1 0-320 16,-2 5-64-16,0-4-11504 0</inkml:trace>
  <inkml:trace contextRef="#ctx0" brushRef="#br1" timeOffset="100372.61">25588 14633 10127 0,'0'0'896'0,"0"0"-704"15,0 0-192-15,0 0 0 0,0 0 3072 0,0 0 576 16,0 0 112-16,9-2 16 0,1 0-1760 0,1 1-352 0,2-1-80 0,2-2-16 16,-1 0-496-16,3-1-112 0,2 2 0 0,0 0-16 15,-1-4-528-15,-1 2-96 0,0 1-32 16,-2-1 0-16,-1 1-464 0,0 1-80 16,1 0-32-16,-3-2-9568 0,-1 0-1920 15</inkml:trace>
  <inkml:trace contextRef="#ctx0" brushRef="#br1" timeOffset="100840.68">26214 14394 7359 0,'0'0'656'0,"2"-6"-528"16,-4-2-128-16,1 3 0 0,1-2 2432 0,0 7 448 16,1-6 80-16,-1 6 32 0,0 0-1520 0,0 0-288 15,0 0-64-15,-6 2-16 0,0 0-304 0,-1 3-64 16,1 3-16-16,0 0 0 0,-2 3 16 0,2 2 0 16,2-3 0-16,-1 4 0 0,2 2-224 0,1 1-64 15,0 1 0-15,2-2 0 0,2 2-144 0,1 0-48 16,1-5 0-16,4-1 0 0,-2 1-16 0,2-5-16 15,1-1 0-15,0-3 0 0,1 1 256 0,0-1 48 16,0-4 16-16,2-1 0 0,0-1-224 0,1-1-64 16,0 0 0-16,1-3 0 0,-4-4-128 0,1 2-128 0,0-2 192 0,-3 2-192 15,1-3 128-15,-1-2-128 0,-2 3 0 0,1 0 0 16,-1 2 128-16,2-1-128 0,-5 4 0 0,3 1 0 16,-6 4 0-16,0 0 0 0,0 0 0 0,0 0-144 15,0 0 144-15,2 9 0 0,-1 4-144 0,-1 1 144 16,-1-1 0-16,-1 3-176 0,-1 2 176 15,-1 0-128-15,2-1 128 0,-5 4 0 0,2-3 0 16,0 3 0-16,0 1-224 0,1-3-16 0,-1-3 0 0,1 0 0 16,1-5-1216-16,3 1-240 15,-3-1-48-15,2-3-6864 0,1-8-1376 0</inkml:trace>
  <inkml:trace contextRef="#ctx0" brushRef="#br1" timeOffset="101504.59">26657 14511 4607 0,'0'0'192'0,"0"0"64"0,0 0-256 0,0 0 0 0,0 0 0 0,6-1 0 15,2-3 2976-15,1 3 544 0,0-4 128 0,3 0 0 16,0 0-2112-16,2 1-416 0,0-5-96 0,3 3 0 16,1-3-144-16,1 0-32 0,-1-3 0 0,0 3 0 0,-2-6-192 0,1 4-32 15,-1-1-16-15,0 0 0 0,-2 0-176 0,-2 1-48 16,0-3 0-16,-3 1 0 0,0-1-144 0,-4 0-48 15,0 1 0-15,-1-1 0 0,-3 4 0 0,-1-1 0 16,-3 7 0-16,3 4 0 0,-5-3 112 0,-1 5 16 16,-2 3 0-16,-1 1 0 0,-1 6-192 0,0 1-128 15,0 4 192-15,0 1-192 0,0 2 160 0,-1 0-160 16,0 0 128-16,2 0-128 0,0-1 160 0,3 0-160 16,-1-1 192-16,2-3-192 0,2-1 256 0,3-4-64 15,0 2-16-15,2-1 0 0,-2-11 208 0,5 4 32 16,-5-4 16-16,9 2 0 0,0 0-48 0,1-4 0 15,0 0 0-15,0 1 0 0,2-2-224 0,-1-2-160 16,2 1 192-16,0 2-192 0,-1-1 0 0,2 4 0 16,0 3 0-16,-1 0 0 0,-1 2 0 0,-1 1 0 0,-2 3 0 0,1 0 0 15,-1 1 0-15,0 3 0 0,0-6 0 16,0 4 0-16,0-1 0 0,-1 0-144 16,1 1 144-16,3-5-128 15,-3 2-1280-15,0-2-256 0,0 0-64 0</inkml:trace>
  <inkml:trace contextRef="#ctx0" brushRef="#br1" timeOffset="102056.95">27264 14462 13823 0,'0'0'1216'0,"0"0"-960"0,0 0-256 0,5-3 0 0,-5 3 2208 0,7-2 400 15,-1-1 80-15,-6 3 0 0,9-1-1984 0,-4-2-416 16,-5 3-80-16,8-1-16 0,-8 1-64 0,6-1 0 16,-6 1-128-16,0 0 192 0,6 5 272 0,-2 0 48 15,-4-5 16-15,2 11 0 0,-1-1 48 0,-2 2 0 16,-2 2 0-16,-1-1 0 0,-1-3-64 0,0 2-16 16,0-4 0-16,-1 1 0 0,-1-3-32 0,7-6 0 15,0 0 0-15,0 0 0 0,0 0 48 0,0 0 16 16,0 0 0-16,4-6 0 0,2-2-80 0,3 1-32 15,1-5 0-15,2 3 0 0,1-1-288 0,-2 1-128 16,4-1 128-16,-1 1-128 0,0-2 0 0,-2 1 0 16,0 1 0-16,1 2 0 0,0 0 0 0,-2 3 0 15,-1 3 0-15,1-2 0 0,-2 4 0 0,-2 2 0 16,-7-3 0-16,7 8 0 0,-4 2-128 0,1-1 128 0,-1 1 0 0,-3 3 0 16,-3-5 0-16,-1 5 0 15,1-4 0-15,-3 1 0 0,1-2 0 0,2-1 0 16,3-7 0-16,0 0 0 0,0 0 0 0,0 0 160 0,0 0-160 15,0 0 160-15,0 0 96 0,8-7 0 16,4 0 16-16,-1 0 0 0,2-5-112 0,1 2-32 16,1 1 0-16,-1-2 0 0,3 2-128 0,-1-4 0 0,0 2 0 15,0 2 0-15,2-1 0 0,-2 3 0 0,0 4 0 0,-1-1 0 16,-1 1 0-16,-1 7 0 0,-1 0 0 0,-2 1 0 16,-1 5 0-16,-1-2 0 0,0 4 0 0,-3 2 0 15,-4-2 0-15,0 1 0 0,1 2 0 0,-2-1 0 16,0-3-224-16,0 2-32 0,0 0 0 0,2-3 0 15,2 1-2848-15,0-2-576 16</inkml:trace>
  <inkml:trace contextRef="#ctx0" brushRef="#br1" timeOffset="102821.94">29157 13989 8287 0,'0'0'736'0,"0"0"-592"15,9 1-144-15,0-1 0 0,0-1 1488 0,-2 1 272 0,-7 0 48 0,0 0 16 16,0 0-416-16,0 0-96 0,0 0-16 16,0 0 0-16,0 0-192 0,0 0-32 0,0 0-16 0,-2 6 0 15,-1 3-160-15,-3-1-16 0,0 2-16 0,-2-3 0 16,-2 4-144-16,-2-2-16 16,-2 2-16-16,0 2 0 0,-2-2-176 0,-3 2-48 0,-3 2 0 0,2 0 0 15,-3 1-112-15,-2-2-32 16,-5 2 0-16,1-1 0 0,-1 1 0 0,-1-1-16 0,1-2 0 0,2-3 0 15,2 2 96-15,5-3 32 0,3 2 0 0,4-5 0 16,4 1-32-16,3-3 0 0,7-4 0 0,0 0 0 16,0 0-32-16,0 0-16 0,9 3 0 0,3-2 0 15,5 0-48-15,1 2-16 0,5 2 0 0,1-1 0 16,0 0-16-16,6 2 0 0,-2 2 0 0,1-3 0 16,0 2-144-16,0 0-128 0,1 0 144 0,-3 2-144 15,0-2 240-15,-3 1-48 0,-1-1-16 0,-1 0 0 16,-3 1-48-16,-1 0 0 0,-3-1 0 0,-1-3 0 15,0 0-128-15,-5 0 0 0,0 1 0 0,0-3 0 16,-1 1-1408-16,0-3-352 16,-8 0-80-16,6-5-14320 0</inkml:trace>
  <inkml:trace contextRef="#ctx0" brushRef="#br1" timeOffset="104856.34">30027 13663 6447 0,'-4'-7'576'0,"2"-1"-576"0,1-3 0 0,0 3 0 15,0-1 1600-15,1 2 224 0,-2 0 32 0,2-3 16 16,0 5-400-16,2-3-64 0,-1 3-32 0,-1 5 0 0,4-4-256 0,-4 4-48 16,6-3-16-16,-6 3 0 0,8-4-304 0,-1 1-64 15,1-1-16-15,2 3 0 0,-2 2-160 0,2 1-48 16,-1-1 0-16,2 3 0 0,2 2-144 0,0 1-48 16,1 3 0-16,1-1 0 0,0 3-48 0,3 4-16 15,1 1 0-15,0 4 0 0,0 0 48 0,0 7 16 16,2 0 0-16,-1 4 0 0,-1 2-48 0,-1-1-16 15,-2 2 0-15,0 0 0 0,-4 3-16 0,-2 1 0 16,-2-4 0-16,-2 1 0 0,-1-3 16 0,-2-5 0 16,0 0 0-16,-6-5 0 0,2-2 272 0,-3 1 48 15,-1-3 16-15,-3 0 0 0,2-4-16 0,-3-2 0 16,-2 1 0-16,0 0 0 0,1-4-144 0,-1-1-48 16,-1-3 0-16,1 1 0 0,-1-2-144 0,2-4-16 15,0 0-16-15,0 2 0 0,0-3-160 0,2-2 0 16,-2 0 144-16,2-1-144 0,2-2 128 0,1-1-128 15,0 0 128-15,1-5-128 0,1 1 128 0,2-2-128 16,1 0 128-16,3 1-128 0,1-3 128 0,1-2-128 16,1 1 160-16,2-3-160 0,0-2 128 0,3 0-128 0,0-1 0 15,2-4 0-15,1-2 128 0,0 1-128 0,0-1 0 0,1-1 0 16,2 3 0-16,0 0 0 0,0-4 0 0,-1 2 0 16,2 1 0-16,0-3 0 0,0 3 0 0,0-1 0 15,-2 1 0-15,-1-1 0 0,1 2 0 0,-2 0 0 16,0-1 0-16,-2 3 0 0,0 0 0 0,-2 0 0 0,0 3 0 15,-1 1 0-15,-1 0 0 0,-1 2 0 16,-2 1 0-16,2 2 0 0,-1 2 0 0,3-1 0 16,-7 2 0-16,2 3 0 0,-1 2 0 0,1 0 0 0,-4 6 0 15,0 0 0-15,2-4 0 0,-2 4 0 0,0 0-128 0,0 0 128 16,0 0 0-16,0 0 0 0,5 6 0 0,-1 3-128 16,1 4 128-16,-1-2 0 0,0 5 0 0,1 0 0 15,0 3 0-15,0 1 0 0,1 5 0 0,1-4 0 16,-2 0 0-16,0 0 0 0,0-1 144 0,0 3-144 15,0-1 128-15,2-2-128 0,-2-1 256 0,-2-1-48 16,2 0 0-16,-1-2 0 0,-1-3-32 0,-1-1-16 16,1-1 0-16,-2-1 0 0,3-1-160 0,-3-1 0 15,-1-8 144-15,0 0-144 16,-1 9-896-16,1-9-256 0,0 0-64 0,-5 3-14992 0</inkml:trace>
  <inkml:trace contextRef="#ctx0" brushRef="#br1" timeOffset="107230.03">23462 12260 6447 0,'0'0'576'0,"0"-7"-576"0,0 7 0 0,2-11 0 15,0 1 1440-15,1 0 176 0,-3 10 48 0,4-6 0 16,1-3-704-16,-5 9-144 0,6-8-32 0,-6 8 0 16,8-4-16-16,-8 4 0 0,10 0 0 0,-10 0 0 15,0 0-256-15,10 5-64 0,-2 2-16 0,-2 4 0 16,-1 2-144-16,-1 0-32 0,1 1 0 0,-1 2 0 15,-2 1-128-15,1 0-128 0,-1 1 144 0,2 1-144 16,3 3 160-16,-4-2-160 0,1 1 160 0,0 1-160 16,0 3 240-16,1 1-48 0,1-2-16 0,2-2 0 15,0-2 80-15,-1 2 0 0,1-2 16 0,1-1 0 16,1-2 32-16,1-4 0 0,2-1 0 0,0 1 0 16,-1-4-16-16,2 0 0 0,2-3 0 0,-1 1 0 15,3-4 112-15,5 0 32 0,-2-2 0 0,2 0 0 16,-1-1-48-16,3 0 0 0,2-1 0 0,-1 0 0 15,0 1-160-15,1-1-32 0,2-2-16 0,0 2 0 0,-1-3-176 16,0 3 128-16,0-1-128 0,-1 1 128 0,-2-1-128 16,1-1 0-16,-2 1 0 0,-1-2 128 0,-1 0-128 0,3 0 0 15,-1 2 0-15,0-2 0 0,-1-3 0 0,2 2 128 16,2 0-128-16,1 0 0 0,1-2 0 0,3 0 0 16,1-4 128-16,1 4-128 0,1 1 0 0,-2 2 0 15,1-2 0-15,-4-3 128 0,-2 3-128 0,-2 2 0 16,-3 0 0-16,1-2 0 0,0 1 0 0,-1 3 0 15,-3 2 0-15,2 0 0 0,2-1 0 0,-1 1 0 16,0-1 0-16,1 5 0 0,0-1 0 0,1 2 0 16,1-1 0-16,-1-1 0 0,1-1 0 0,-1-2 0 15,-1 0 0-15,0 0 0 0,2 0 0 0,-3 2 0 0,-3 0 0 0,0 1 0 16,-1-1 0-16,2 2 0 0,-3-3 0 0,1 3 0 16,-2 4 0-16,0 2 0 0,-2-4 0 15,1 4 0-15,-1-1 0 0,0 2 0 0,0-3 0 0,-1 1 0 16,-1 0 0-16,0 0 0 0,-1-1 0 0,0 1 0 15,-2-4 0-15,1 4 0 0,-3-3 0 0,2 0 0 16,-3 2 0-16,0-3 0 0,-7-5 128 0,8 10-128 16,-2-3 256-16,-6-7-48 0,4 12 0 0,-4-12 0 15,0 0-48-15,4 10-16 0,-4-10 0 0,0 12 0 16,0-12-16-16,0 0-128 0,-4 10 192 0,4-10-64 16,-4 10-128-16,4-10 192 0,0 0-192 0,0 0 192 15,0 0-192-15,0 0 0 0,0 0 144 0,0 0-144 16,0 0 208-16,0 0-16 0,0 0-16 0,8-6 0 15,1-4-32-15,0 2 0 0,0-3 0 0,1 3 0 16,0-2-144-16,1 3 0 0,2 0 0 0,0 1 0 16,-1 2 0-16,4-3 0 0,-1 2 0 0,1 0 0 15,2-2 0-15,-2 1 0 0,1 3 0 0,-1-2 0 16,-1-2 0-16,0 3 0 0,2 2 0 0,0-2 0 0,0-1 0 0,2 2 0 16,1 1 0-16,2-1 0 0,0 1 0 0,3-1 0 15,-1-1 0-15,0 2 0 0,2-2 0 0,2 2 0 16,-3 0 0-16,3 2 0 0,-1-2 0 0,-1 0 0 15,0 1 0-15,1-1 0 0,1 5 0 0,-3-1 0 16,0-2 0-16,-1 1 0 0,1 0 0 0,0 1 0 16,0-1 0-16,2-1 0 0,-1 0 0 0,0 0 0 15,2 1 0-15,0-1 0 0,-1 0 0 0,5-1 0 16,-1 0 0-16,1-1 0 0,0-2 0 0,1-2 0 0,1 0 0 16,-1-3 0-16,-1 1 128 0,-1 2-128 15,-1-6 128-15,3 1-128 0,2-2 288 0,0 1-32 0,0 3 0 0,1-2 0 16,-1-5 64-16,-2 1 16 0,-1-2 0 15,-3 2 0-15,-1 2 0 0,-2-1 0 0,0-1 0 0,-5 2 0 16,-3 6-192-16,-4 2-144 0,-2-3 192 0,-1 4-192 16,-11 4 0-16,0 0 0 0,0 0 0 0,0 0 0 31,0 0-256-31,0 0-144 0,0 0-48 0,-11 4-10112 0,-6 5-2048 0</inkml:trace>
  <inkml:trace contextRef="#ctx0" brushRef="#br1" timeOffset="111077.09">29845 11443 3679 0,'0'0'160'0,"0"0"32"0,0 0-192 0,0 0 0 0,1-12 0 0,3 6 0 16,-4 6 1552-16,0 0 272 0,2-10 48 0,-2 10 16 0,0 0-992 15,4-10-192-15,-4 10-32 0,4-9-16 0,0 0 64 0,-4 9 16 16,5-8 0-16,-5 8 0 0,0 0-32 0,0 0 0 15,6-5 0-15,-6 5 0 0,0 0-192 0,0 0-32 16,0 0-16-16,0 0 0 0,0 0-192 0,0 0-32 16,0 0-16-16,-5 9 0 0,-4 1-16 0,0-5 0 15,0 6 0-15,1-3 0 0,-4 5 192 0,1-4 48 16,-5 1 0-16,1 2 0 0,-1 0 0 0,-3 2 16 16,-4 2 0-16,-1-2 0 0,-2-2-64 0,-2 6-16 15,-1 4 0-15,0-3 0 0,-2-1-64 0,1-1 0 16,-6 0-16-16,0-2 0 0,1 2-16 0,-1-2 0 15,1-1 0-15,0 2 0 0,1 0-96 0,4-2-32 0,3-3 0 16,-1 2 0-16,2 1-160 0,2-3 0 0,1 2 144 0,3-2-144 16,2-3 0-16,3 1 128 0,1-3-128 0,1 1 0 15,4 0 0-15,1-4 144 0,8-3-144 0,0 0 0 16,0 0 144-16,0 0-144 0,0 0 0 0,0 0 144 16,0 0 32-16,0 0 0 0,0 0 0 0,0 0 0 15,10-3-176-15,1 1 0 0,1 0-160 0,2 0 160 16,1-1 0-16,-1 1 0 0,-1-1 0 0,1 2 160 15,-2 1-160-15,2-1 0 0,-1-1 0 0,1 1 0 16,1 1 0-16,0 0 0 0,2 0 0 0,1 1 0 16,1 1 0-16,1-1 0 0,2 3 0 0,-1 3 0 15,1-2 0-15,1-1 0 0,-2 0 0 0,2 4 0 16,0-2 0-16,0 0 0 0,-1 1 0 0,-1-3 0 16,1 1 0-16,0 2 0 0,-1 0 0 0,2-1 0 0,1 0 128 15,2 1-128-15,-2 3 0 0,1-2 128 0,-1 3 0 16,1-3-128-16,-3 2 192 0,3-3-64 0,-1 6-128 0,-1-5 0 15,-3-1 144-15,-1-2-144 0,0 2 0 0,-2 0 0 16,-3-1 0-16,0-3 128 0,-3-1-128 0,-1-1 0 16,-10-1 128-16,10 0-128 0,-10 0 144 0,0 0-144 15,8-3 192-15,-8 3-192 0,0 0 192 0,0 0-192 16,0 0 192-16,0 0-192 0,0 0 176 0,0 0-176 16,-8-3 160-16,-2 0-160 0,-1 0 128 0,-2 2-128 15,2 2 0-15,-2-1 0 0,-2-1 0 0,-2 0 128 16,1-3-128-16,-2 2 0 0,-1 0 0 0,0 1 0 15,0 0 0-15,1-2 0 0,-1 2 128 0,0-2-128 16,-2 2 0-16,0-4 0 0,-3 1 0 0,-1 0 128 0,0 2-128 16,-2-2 0-16,-2-4 0 0,-2 2 0 15,-2-3 0-15,0 3 0 0,-1-3 0 0,-2 0 0 0,0-4 0 0,0 3 0 16,3-4 0-16,2 0 0 0,1 1 0 0,5 1 0 16,0-4 0-16,5 0 0 0,4-2 0 0,0 3 0 15,2 0 0-15,2 4 0 0,0 0 128 0,2 3-128 16,5-2 0-16,0 5 0 0,0-2 0 0,1 1 0 15,0 1-128-15,4 5 128 0,0 0 0 0,0 0 0 16,0 0-224-16,0 0 64 0,0 0 16 0,0 0 0 16,0 0-1456-1,0 0-304-15,14-1-48 0</inkml:trace>
  <inkml:trace contextRef="#ctx0" brushRef="#br1" timeOffset="118514.57">4704 8320 13823 0,'0'0'608'0,"0"0"128"0,0 0-592 0,0 0-144 0,0 0 0 0,16 0 0 16,-2 0 608-16,0-1 96 0,-2-2 0 0,4 2 16 16,0-2 0-16,2 2 0 0,1 0 0 0,3-2 0 15,2-1 0-15,2 3 0 0,4-2 0 0,1 2 0 16,5-3-256-16,1 2-48 0,5-1-16 0,4 1 0 15,-2 0 48-15,3 1 0 0,0-4 0 0,3-1 0 16,1 3-48-16,2 1 0 0,4 0 0 0,5 0 0 16,5-3-176-16,-1 1-32 0,0 0-16 0,0 2 0 15,0-3 16-15,1-1 0 0,1 3 0 0,5-1 0 16,8 3 64-16,-3-3 32 0,-3-3 0 0,0 4 0 16,0 0 16-16,4 3 0 0,2-1 0 0,2 0 0 15,0-2-64-15,-1 2-16 0,0-2 0 0,2 2 0 0,2-2-96 0,4 2-128 16,3-1 176-16,-1 0-176 0,-3 0 160 0,5-1-160 15,1 2 128-15,2-2-128 0,-2 2 0 0,-1-1 128 16,-1-1-128-16,5 2 0 0,3-1 0 0,-2 2 0 16,-3 0 0-16,3 0 0 0,0 0 0 0,4 3 0 15,1 0 128-15,-2-1-128 0,-3-1 0 0,4 3 0 16,3 0 0-16,-2-3 0 0,-1 1 208 0,-4 1-32 16,-1 4-16-16,2-1 0 0,4 0-16 0,-4 3 0 15,-3-4 0-15,1 2 0 0,2-1-144 0,0-2 192 16,-3 0-192-16,0 1 192 0,3 1-64 0,-3 1-128 15,6-2 192-15,-5 1-64 0,-5-4-128 0,-3 4 0 16,-1 0 0-16,2-1 128 0,0-2-128 0,-6 2 0 0,-6 1 144 0,-1-1-144 16,-1 0 160-16,1 2-32 15,-1-2-128-15,-1 0 192 0,-6 4-32 0,-4-3-16 0,-2 0 0 0,-4 4 0 16,-3 2-16-16,-1-2-128 0,1 4 192 0,-2-1-64 16,-3-6-128-16,-3 4 192 0,-2-4-192 0,-3 3 192 15,-2-5-192-15,-3 3 0 0,-1 2 0 0,-2-1 128 16,-3 1-128-16,-1 0 128 0,-3-3-128 0,-1-1 128 15,0 6-128-15,-2-5 0 0,0 1 144 0,-2-4-144 16,-5 0 128-16,-1-1-128 0,-2 2 160 0,0-2-160 16,-2-3 192-16,-2 0-64 0,-1 0-128 0,0 1 192 15,-3-1-64-15,-8 0-128 0,10 0 176 0,-10 0-176 16,0 0 176-16,0 0-176 0,9 0 160 0,-9 0-160 16,0 0 160-16,0 0-160 0,0 0 160 0,9-4-160 15,-4-3 160-15,-2 0-160 0,-1-1 160 0,0-1-160 16,2-3 144-16,-1 1-144 0,-2-3 128 0,0-3-128 15,-1 1 128-15,3-3-128 0,-1-8 128 0,1 0-128 0,-1-1 128 0,0-1-128 16,-1-4 128-16,4-4-128 0,-1-4 0 0,0-6 0 16,-1 0 128-16,3-5-128 0,0-6 0 0,1-1 0 15,2-4 144-15,0-1-144 0,5-3 0 0,0-4 0 16,2-2 0-16,-1 2 0 0,0-3 0 0,0 3 0 16,1 0 0-16,-1 0 0 0,1 0 0 0,1-1 0 15,-2 1 0-15,2 4 0 0,-1 5 0 0,-2 1 0 16,3 3 0-16,-1 2 0 0,1-2 0 0,-1 3 0 15,-1 7 0-15,1 0-128 0,-2 2 128 0,0 0 0 16,-2 4-144-16,2-2 144 0,-1 1 0 0,0 3 0 16,1 3 0-16,-3 4 0 0,-2 0-128 0,-1 0 128 0,-2 1 0 0,-1 7 0 15,-1-2 0-15,-1 7 0 0,-2 1 0 0,-1 1 0 16,0 2-160-16,-1 0 160 0,-2 5 0 16,0-2-144-16,0 2 144 0,-1 2-128 0,-1-1 128 0,-2 2-128 15,-2 4 128-15,1-2-128 0,-1 1 128 0,-1 1-128 16,-2-2 128-16,-1 1 0 0,1 1-144 0,-2-1 144 15,-4-2-144-15,-1 3 144 0,-5 2-192 0,0-1 192 16,-1 1-144-16,0 1 144 0,-2-2 0 0,-3 6-144 16,-3-6 144-16,-2 3 0 0,0 0-144 0,-3 5 144 15,-4 0 0-15,-2 0 0 0,0 0 0 0,-6-2 0 16,0-3 0-16,-1 0 0 0,0-1 0 0,0-1 0 16,0 0 0-16,-5 4 0 0,-1 2 0 0,-3-1 0 15,-5-3 0-15,1-2 0 0,0 1 0 0,-1 0 0 16,-1 0 0-16,-1 2 0 0,-3 3 0 0,-5-3 128 15,-5-2-128-15,1 1 128 0,1-3-128 0,1 4 128 0,-1 2-128 0,-3 1 0 16,-8-2 0-16,5-2 128 0,-1-5-128 0,0 3 0 16,1 0 0-16,-9 2 128 0,-5 0-128 0,0-1 0 15,2-1 0-15,-1 2 0 0,1 2 0 0,-4-1 0 16,-3-2 128-16,2 2-128 0,-2 1 0 0,0 3 0 16,-6 2 0-16,-1-4 0 0,5-3 0 0,-1 1 128 15,2 2-128-15,-3-1 0 0,-5 1 0 0,6-1 0 16,1 4 0-16,-1-3 0 0,-6-1 0 0,0 0 0 15,5-2 128-15,0 3-128 0,1 2 0 0,-1-3 0 16,0-2 0-16,5 2 0 0,3-4 0 0,-5 2 0 16,-5 0 0-16,3 0 0 0,4-1 0 0,-1 1 0 15,-1 3 0-15,1-2 0 0,0 0 0 0,3 2 0 0,3 0 0 0,-4 3 0 16,-4-5 0-16,5 3 0 0,3-2 0 0,1 5 0 16,-1 3 0-16,-2-3 0 0,-3 2 0 0,3-4 0 15,3 0 0-15,0 3 0 0,1-3 0 0,0 3 0 16,0-2 0-16,5 0 0 0,4 1 0 0,1-3 0 15,3-4 0-15,-4 1 0 0,2-1 0 0,4 0 0 16,1 0 0-16,5-1 0 0,2-1 128 0,-2 1-128 16,-2-1 0-16,1-4 0 0,4 3 0 0,2 0 0 15,3-1 0-15,4-1 0 0,2 1 0 0,-1 1 128 16,-3-1-128-16,2-4 0 0,1 1 0 0,3-4 0 16,3 0 0-16,4-2 0 0,3 3 0 0,1 1 0 15,1-1 0-15,0 2 0 0,0-2 0 0,1 1 0 16,-1-3 0-16,3 1 0 0,6-1 128 0,1 0-128 15,3 6 0-15,0-3 0 0,4 3 0 0,2 2 0 0,2 0 0 0,1-1 0 16,0 1 0-16,6 0 0 0,0 3 0 0,0 0 0 16,3-1 0-16,1 2 0 0,2 3 0 0,2 0 0 15,1 2-144-15,3 2 144 0,0-3 0 0,6-4 0 16,-4 13-128-16,3-2 128 0,1 2 0 0,5 2-192 16,4 2 192-16,2 2-160 0,-3 1 160 0,3-1 0 15,2 4-144-15,1 6 144 0,-3 3 0 0,4 4 0 16,1 2 0-16,2 1 0 0,4 2-160 0,-1 3 160 15,-1 2 0-15,0 5-144 0,1 5 144 0,-1 5 0 16,0 0 0-16,2 5 0 0,-2-2 0 0,1 2 0 16,-1 2 0-16,0 2 0 0,1 0 0 0,-1-1 0 0,-5-2 0 0,-1 3 0 15,0 1 0-15,-1 0 0 0,0-1 0 16,-3-2 0-16,-3-6 0 0,1-1 0 0,0-5 0 0,-3 1 0 16,-1-2 0-16,1-2 0 0,1 1 0 0,-2-4 0 15,-4-3 0-15,0-5 0 0,0 0 0 0,0-1 0 16,0-3 0-16,1 0 0 0,-1-1 0 0,0-3 0 15,-2-1 0-15,2-3 0 0,-4-2 0 0,4-4 0 16,1-3 0-16,2 4 0 0,-2-6 0 0,1-2 128 16,2-1-128-16,0-6 0 0,-4-10 0 0,6 13 0 15,-3 2 0-15,2-5 0 0,1-1 128 0,2-4-128 16,-8-5 128-16,14 6-128 0,-1-2 160 0,1-1-160 16,0-2 160-16,3 0-160 0,4-2 160 0,0 0-160 15,1 1 0-15,3 0 128 0,3 0-128 0,5 0 0 16,3-2 0-16,5 0 0 0,10-1 0 0,3-1 0 15,5 2 0-15,4 1 0 0,3 1 0 0,7-2 0 0,6 1 0 16,6 0 0-16,4 0 0 0,6-2 0 0,0 2 0 0,10 2 0 16,8 2 0-16,2-2 0 0,2-2 0 0,8 2 0 15,6 1 0-15,1-2 0 0,-1-1 0 0,5 2 0 16,5 3 0-16,0-1 0 0,-6-3 0 0,2 4 0 16,4 2 0-16,-6 5-160 15,-8 0-1968-15,0 5-400 0</inkml:trace>
  <inkml:trace contextRef="#ctx0" brushRef="#br1" timeOffset="121851.91">26837 3888 2751 0,'0'0'128'0,"0"0"16"0,0 0-144 0,0 0 0 16,0 0 0-16,0 0 0 0,0 0 2624 0,0 0 512 15,0 0 80-15,0 0 32 0,0 0-2368 0,0 0-480 16,-1-9-80-16,1 9-32 0,0 0 48 0,0 0 16 0,0 0 0 0,0 0 0 15,4-9 160-15,-4 9 16 0,0 0 16 0,0 0 0 16,0 0 128-16,0 0 32 0,0 0 0 0,0 0 0 16,0 0-112-16,0 0-16 0,0 0 0 0,10 0 0 15,-10 0-48-15,0 0-16 0,10 4 0 0,-10-4 0 16,12 2-64-16,-1 1 0 0,-1-1-16 0,2 0 0 16,0 0-16-16,2-2 0 0,0-1 0 0,3 0 0 15,1-3-16-15,1 1 0 0,1 1 0 0,2-1 0 16,-2 1-160-16,2-1-48 0,-2-6 0 0,2 5 0 15,-1 3 32-15,1 0 0 0,-1 1 0 0,0 0 0 16,-4-2 32-16,-1 2 16 0,-4 2 0 0,0-1 0 16,-12-1-112-16,0 0-32 0,0 0 0 0,0 0 0 15,8 8-128-15,-8-8 128 0,0 0-128 0,0 0 128 16,-2 14 16-16,-3-2 0 0,-1-4 0 0,-3 1 0 16,-1-5 16-16,-3 2 0 0,-1 0 0 0,0-2 0 0,-6-3 0 0,2 2 0 15,-2-2 0-15,-1 2 0 0,1 1-160 0,-2-2 192 16,-2-1-192-16,0-1 192 0,-1 0-64 0,0 0 0 15,3 0 0-15,-1 0 0 0,-1-1 16 0,1-1 0 16,2-2 0-16,1 1 0 0,1 1-16 0,4-1 0 16,2 1 0-16,3-1 0 0,1-1-128 0,9 4 160 15,0 0-160-15,0 0 160 0,0 0-160 0,0 0 0 16,0 0 0-16,0 0 128 0,13-5-128 0,1 1 0 16,0 2 0-16,3-5 0 0,5 1 0 0,0 0 0 15,0-3 0-15,4 5 0 0,-1 2 0 0,3 0 0 16,-1 0 0-16,1-2 0 0,1 1 0 0,-1 1 0 15,0 1 0-15,-1-1 0 0,-2 1 0 0,-2 0 0 0,-3-1 0 16,-3 1 128-16,-3 1-128 0,-4 0 0 0,-10 0 0 16,0 0 0-16,0 0 0 0,0 0 0 0,0 0 0 0,0 0 0 15,-11 3 0-15,-2-2 0 0,-6 2 0 0,-4-1 128 16,-2 1-128-16,-2 0 0 0,-1-1 0 0,0-1 128 16,0 2-128-16,-1-2 0 0,-2 3 144 0,2-2-144 15,0-3 0-15,2 2 128 0,3 2-128 0,1-1 0 16,1-4 0-16,5 0 0 0,1 1 0 0,4 1 128 15,-1 0-128-15,13 0 0 0,0 0 0 0,0 0 0 16,0 0 0-16,0 0 0 0,13-2 0 0,1-1 0 16,2-1 0-16,5-2 0 0,1 1 0 0,4 1 0 15,-1 1 0-15,3 0 0 0,3-2 0 0,0 2 0 16,1 2 0-16,3-1 0 0,-4 1 0 0,1 1 0 0,-3 0 0 16,-2 1 0-16,-8 2 0 0,0-3 0 0,-4-1 0 0,-3 2 0 15,-12-1 0-15,0 0 0 16,0 0 0-16,0 0 0 0,0 0 0 0,0 0 0 0,-9 5 0 0,-4 3 0 15,-6-3 0-15,-4-1 128 0,-3-3-128 0,-2 1 0 16,-3 1 0-16,2 0 0 0,0 0 0 0,-1 1 144 16,0-3-144-16,2 5 0 0,3-3 128 0,2 0-128 15,4-1 0-15,2 1 0 0,4-4 128 0,3-1-128 16,10 2 0-16,0 0 0 0,0 0 0 0,0 0 0 16,0 0 128-16,0 0-128 0,5-7 0 0,5-2 0 15,4 0 0-15,4 1 0 0,1 1 0 0,4 3 0 16,1-1 0-16,3 0 0 0,2 1 0 0,2 0 0 15,-3 3 0-15,2 2 0 0,-3-1 0 0,-2 0 0 16,-2-1 0-16,-4 1 0 0,-5 2 0 0,-2 0 0 0,-12-2 0 0,0 0 0 16,0 0 0-16,0 0 0 0,0 0 0 0,0 0 0 15,-12 2 128-15,-3 2-128 0,-4-1 0 0,-4-1 0 16,-1-2 0-16,-1 3 0 0,-2-2 0 0,1 0 0 16,1 0 0-16,1 1 0 0,-3 2 0 0,4-2 0 15,3 1 0-15,2 0 0 0,2 0 0 0,2-2 0 16,2-1 0-16,3 0 0 0,9 0 0 0,0 0 0 15,0 0 0-15,0 0 0 0,0 0 0 0,0 0 0 16,0 0 0-16,0 0 0 0,0 0-208 0,12-6 80 31,-2 1-352-31,0 1-64 0,2 0-16 0,-2 2 0 0,-10 2-1760 16,14 0-368-16,-4 1-64 0,1-1-10352 0</inkml:trace>
  <inkml:trace contextRef="#ctx0" brushRef="#br1" timeOffset="122537.04">26889 3954 5519 0,'-15'0'240'0,"4"0"64"0,-2 0-304 0,-2 0 0 0,-3-2 0 0,3 4 0 15,1-1 1616-15,1 0 272 0,0 2 48 0,3-3 16 16,1-1-1072-16,9 1-224 0,-9-2-32 0,9 2-16 0,0 0 16 0,0 0 0 15,0 0 0-15,0 0 0 0,-6-6-96 0,6 6-16 16,0 0 0-16,0 0 0 0,0 0-160 0,0-9-32 16,0 9-16-16,0 0 0 0,2-10-112 0,-2 10 0 15,0 0-16-15,0 0 0 0,7-8 96 0,-7 8 32 16,0 0 0-16,10-6 0 0,0-1 80 0,2 2 32 16,0 2 0-16,4-3 0 0,0 5-32 0,2-1-16 15,0-1 0-15,1 1 0 0,-1 2-144 0,1 0-32 16,0 0 0-16,1 0 0 0,2-3 0 0,-1 2-16 15,-3 0 0-15,0 1 0 0,-4-2 208 0,-1 0 32 16,-2 0 16-16,-11 2 0 0,10 4-176 0,-10-4-48 0,0 0 0 16,0 0 0-16,0 0 64 0,0 0 16 0,-9 10 0 15,-1 2 0-15,-1-3 128 0,-7 1 32 0,0-4 0 0,-4 4 0 16,2-3-160-16,-3 2-32 0,-1-4 0 0,0 0 0 16,2-1-64-16,2-1 0 0,0-3-16 0,3 0 0 15,4 0 64-15,6 0 16 0,7 0 0 0,0 0 0 16,0 0-256-16,0 0 0 0,18-3 0 0,-1 0-9856 15,2 1-1920-15</inkml:trace>
  <inkml:trace contextRef="#ctx0" brushRef="#br1" timeOffset="126536.59">26939 3189 6447 0,'0'0'272'0,"0"0"80"0,0 0-352 0,0 0 0 0,0 0 0 0,1-11 0 16,-1 11 1600-16,0-7 240 0,0 7 48 0,0-10 16 15,0 10-1232-15,3-9-240 0,-1-2-48 0,-2 11-16 16,4-8 128-16,1-3 16 0,2 4 16 0,-1-1 0 16,0 2 96-16,1 1 16 0,-4-4 0 0,-3 9 0 15,9-7-128-15,-1 0-32 0,0 0 0 0,-2 2 0 16,-6 5-64-16,6-7-16 0,1 2 0 0,-7 5 0 16,6-7 112-16,-1 0 0 0,-5 7 16 0,5-7 0 15,-5 7-144-15,4-9-48 0,-4 9 0 0,0 0 0 16,4-7 64-16,-4 7 16 0,0 0 0 0,0 0 0 15,0 0-128-15,0 0-32 0,0 0 0 0,0 0 0 16,0 0-32-16,-3-5-16 0,3 5 0 0,0 0 0 16,-7-5-16-16,7 5 0 0,0 0 0 0,-9 3 0 15,1 1 48-15,8-4 0 0,-9 7 0 0,2 4 0 0,0-2 0 0,2 2 0 16,0 2 0-16,3 0 0 0,0 2-64 0,2 3-16 16,-4 1 0-16,4 4 0 0,2 0-160 0,0 0 192 15,2 3-192-15,0 0 192 0,0 2-192 0,-1-3 160 16,1 1-160-16,0 0 160 0,-1-3-16 0,-1 3 0 15,2-4 0-15,0-1 0 0,-3 0 32 0,0-3 0 16,1-1 0-16,-2-3 0 0,0-2 80 0,0-1 0 16,-2 0 16-16,2-11 0 0,-2 10-16 0,2-10 0 15,-4 9 0-15,4-9 0 0,0 0 0 0,0 0-16 16,0 0 0-16,0 0 0 0,0 0 16 0,0 0 0 16,-9-1 0-16,9 1 0 0,-5-10 16 0,-1 1 16 15,2-4 0-15,1-2 0 0,1-6-112 0,-1 0-32 16,1-2 0-16,0-1 0 0,2 0-144 0,0-4 192 0,0 0-192 15,2-4 192-15,0 1-192 0,1 2 0 0,-1-3 0 0,1 3 0 16,-1 4 0-16,2-1 0 0,0 2 0 0,0 4 0 16,1 2 0-16,0 0 0 0,-1 2 0 0,0 3 0 15,-1 4 0-15,1-1 0 0,-1 4 0 0,-3 6 0 16,4-9 0-16,-4 9 0 0,0 0 0 0,0 0 0 16,0 0 0-16,0 0-144 0,0 0 144 0,0 12 0 15,-4 2-144-15,1 2 144 0,-1 0 0 0,1 3-144 16,-1 3 144-16,-3 2 0 0,1 4 0 0,1 2 0 15,-3 0 0-15,3 3 0 0,2 1 0 0,-3 0 0 16,-1 1 0-16,0-1 0 0,0-1 0 0,2-2 0 16,0-1 0-16,-2-1 0 0,2-6 0 0,1 0 0 15,2-1 0-15,-3-3 0 0,1-2 0 0,1-1 0 16,0-2 0-16,0 0 0 0,3-4 0 0,-2 0 0 16,2-10 0-16,-2 10 0 0,2-10 0 0,0 0 128 0,0 0-128 0,0 0-208 15,0 0 48-15,0 0 16 16,0 0-1440-16,0 0-272 0,0 0-64 0,4-12-12976 15</inkml:trace>
  <inkml:trace contextRef="#ctx0" brushRef="#br1" timeOffset="127006.89">26622 3440 18303 0,'-21'0'816'0,"11"3"160"0,1 1-784 0,0 1-192 0,1-3 0 0,8-2 0 16,0 0 848-16,0 0 128 0,0 0 32 0,0 0 0 15,0 0-480-15,13 3-80 0,1-5-32 0,9 0 0 16,2-3 192-16,4 1 32 0,3 0 16 0,4 0 0 15,-1-6-160-15,4 4-48 0,-3-7 0 0,4 4 0 16,-2-1 48-16,3 4 0 0,2-3 0 0,-1 2 0 16,-2-1-48-16,0 2 0 0,-2 3 0 0,-4-1 0 15,-3-1-176-15,-4 2-32 0,-3 3-16 0,-3-1 0 16,-5-2-224-16,-4 3 0 0,-3-1 128 0,-9 1-128 16,0 0 0-16,0 0 176 0,0 0-176 0,0 0 160 0,-13 5 32 0,-3 3 0 15,-3-2 0-15,-3 1 0 0,-6-1-32 0,-3-1 0 16,-5-4 0-16,-1 3 0 0,0 0-16 0,3 1 0 15,1-1 0-15,1 1 0 0,-2 1 144 0,3-1 32 16,5-1 0-16,1 1 0 0,4 2-64 0,3-4-16 16,1 2 0-16,5-1 0 0,3 0-112 0,9-4-128 15,0 0 176-15,0 0-176 0,0 0 128 0,0 0-128 16,15-5 0-16,4 0 0 0,1 0 0 0,6-4 0 16,3 1 0-16,4-1 0 15,2 2-1632-15,4 2-336 0,3-3-64 0</inkml:trace>
  <inkml:trace contextRef="#ctx0" brushRef="#br1" timeOffset="138930.26">17374 11307 11967 0,'0'0'528'0,"11"7"112"0,1 1-512 0,4-3-128 0,3 2 0 0,5 0 0 0,6-3 816 0,0 1 128 16,2-1 16-16,1-2 16 0,3 0-32 0,4-4-16 16,5-3 0-16,3 0 0 0,4 0-352 0,-2-4-80 15,-2 0-16-15,0-3 0 0,-1 0-256 0,-1-2-48 16,-1-1-16-16,-2 1 0 0,1-1 0 0,-1-1 0 16,2 2 0-16,2 2 0 0,0-1-160 0,-2 3 0 15,-4-3 0-15,0 2 128 0,-1-1-384 0,-2 0-96 16,-3 0-16-16,-2 1-8976 0</inkml:trace>
  <inkml:trace contextRef="#ctx0" brushRef="#br1" timeOffset="139645.62">13689 11177 12895 0,'19'4'1152'0,"4"2"-928"16,2 3-224-16,6-1 0 0,3 3 176 0,4-3-16 16,4 1 0-16,3-3 0 0,5 2 352 0,5-4 80 15,2-2 16-15,0-2 0 0,-4 0-288 0,-3 0-64 16,0-1-16-16,0-2 0 0,-2-4-240 0,0 0 0 16,0-2 0-16,2 2 0 0,-4 0 0 0,-2-1 0 15,-1 1 0-15,-3 0-7280 0</inkml:trace>
  <inkml:trace contextRef="#ctx0" brushRef="#br2" timeOffset="171001.09">16187 5970 12895 0,'-18'-26'1152'0,"8"12"-928"0,-2-1-224 0,3 4 0 15,3-1 2464-15,1 6 448 0,1-2 96 0,4 8 0 16,-4-6-1664-16,4 6-352 0,-4-4-64 0,4 4-16 16,0 0-432-16,0 0-96 0,0 0 0 0,0 0-16 15,-2 8 144-15,-1 3 48 0,2-1 0 0,0 5 0 16,1 4 96-16,-2 7 32 0,1-1 0 0,0 7 0 16,-2 4-32-16,0 7 0 0,-4 4 0 0,1 8 0 0,-1 4-176 15,0 7-32-15,-3 4-16 0,-1 5 0 0,0 5-112 16,-2-1 0-16,3 4-16 0,1-4 0 0,0 1-64 0,0-4-16 15,2-2 0-15,0-1 0 0,2-1-32 0,-1-2-16 16,1-4 0-16,0-4 0 0,1 0 16 0,-1-3 16 16,-1-3 0-16,-1-2 0 0,1 0 48 0,1-4 16 15,-4-4 0-15,1-1 0 0,1-1-80 0,-1 1 0 16,-1-1-16-16,0-2 0 0,0-4-48 0,2-2 0 16,-2 1 0-16,0-2 0 0,1 0 0 0,1-2-128 15,-1-3 192-15,0-2-64 0,2-4-128 0,0-1 128 16,2-4-128-16,0-2 128 0,0-3-128 0,2 1 0 15,0 1 144-15,0-2-144 0,1-6 0 0,1-8 0 16,0 0 0-16,0 13 128 0,1 1-128 0,1-2 0 16,1-3 0-16,0 3 0 0,-3-12 0 0,6 6 128 0,-6-6-128 15,9 10 0-15,0-2 0 0,0 1 0 0,1-3 0 0,2-2 0 16,0-1 0-16,1-2 0 0,1-1 0 0,2 1 128 16,3 3-128-16,2-2 0 0,0-2 128 0,5 0-128 15,2 0 128-15,1 0-128 0,-1-1 128 0,6 1-128 16,2 0 128-16,1 1-128 0,3 1 128 0,1-2-128 15,-3-4 0-15,0-1 144 0,3 0-144 0,1 2 0 16,2 3 208-16,-1 0-64 0,2 0-16 0,5 0 0 16,0 0-128-16,2-2 0 0,3-2 0 0,-1-1 0 15,-2-2 0-15,0 5 0 0,1-2 144 0,3-2-144 16,1 1 0-16,2-2 128 0,2 0-128 0,0 2 0 16,-1-3 0-16,-1 2 0 0,1-1 0 0,0 0 128 15,-2 0-128-15,3 2 0 0,2-4 0 0,-1 3 0 16,1-3 0-16,1 3 0 0,-2 1 0 0,0-4 0 0,-2 2 0 0,3 0 144 15,1 0-144-15,1 2 0 0,4-4 0 0,-2 3 0 16,-2-2 0-16,0 3 0 0,-2 1 0 0,1 3 0 16,0-1 0-16,0-1 0 0,2-1 0 0,-1 2 0 15,-5-1 0-15,1 2 0 0,1-2 0 0,2 1 0 16,2-1 0-16,3 0 0 0,1 0 0 0,-2 0 0 16,-3 0 0-16,1 0 0 0,0-1 0 0,0 0 0 15,3 1 0-15,-3-1 0 0,1-1 0 0,-1-3 0 16,-1 3 0-16,0 1 0 0,1-3 0 0,2 2 0 15,0 1-128-15,0-3 128 0,-1 4 0 0,-2-1 0 16,0 1 0-16,-3-1 0 0,0-1 0 0,2 3 0 16,-1 0 0-16,1 1 0 0,1 0 0 0,-3 0 0 0,-2-1 0 0,1 0 0 15,0-1 0-15,0 1 0 0,-1 2 0 0,-1-2 0 16,1 0 0-16,0 1 0 0,-2-1 0 0,-1 1 0 16,-2 0 0-16,1 1 0 0,0 0 0 0,-4 0 0 15,5 0 0-15,-1 0 0 0,-1 0 0 0,-3 0 0 16,-4 0 0-16,3 2 0 0,2 1 0 0,-3-2 0 15,-2-2 0-15,2 0 0 0,1 1 0 0,1 0 0 16,1 1 0-16,-1 0 0 0,-3-1 0 0,-1 0 0 16,-2-1 0-16,1 0 0 0,2-1 0 0,0 2 0 15,0-2 0-15,2 1 0 0,1-1 0 0,0 0 0 16,0-2 0-16,-2 3 0 0,-2-1 0 0,-1 0 0 16,0-2 0-16,0 2 0 0,0-1 0 0,3 2 0 15,0-2 0-15,0 2 0 0,0 0 144 0,0-1-144 16,-3-1 0-16,2 1 0 0,0-2 0 0,0 2-160 0,1-1 160 15,0 2 0-15,4 1 0 0,1-2 0 0,0-4 0 0,0 4 0 16,-3-4 0-16,0 2 0 0,0 1 0 0,1 2 0 16,-3 0 0-16,3 1 0 0,-1-3 0 0,1 2 128 15,0-2-128-15,1 1 128 0,-1 1-128 0,-3-1 0 16,-1 4-176-16,1-4 176 0,0 0 0 0,2 0 0 16,1 2 0-16,2 0 160 0,2 2-160 0,-2-2 0 15,-3-2-160-15,-2 1 160 0,-1 0 0 0,0-3 0 16,2 3 0-16,3 1 0 0,0 1 0 0,2 2 0 15,0-2 0-15,-2-1 0 0,-4-4 0 0,4 2 0 16,-2-2 0-16,0 2 0 0,0 1 0 0,1 1 0 16,1 3 0-16,2 1 0 0,0-2 0 0,-2 2 0 0,-1-3 0 15,-1 0 0-15,0-1 0 0,2 3 0 0,0 0 0 0,0 2 0 16,1-2 0-16,2 0 0 0,0 1 0 0,-1-2 160 16,-5-2-160-16,3 0 0 0,-2 4-160 0,1-1 160 15,2-2 0-15,1 1 0 0,3-2 0 0,0 3 0 16,-2 0 0-16,-1-2 0 0,-3-1 0 0,2 1 0 15,1 0 0-15,-1 3 0 0,2-1 0 0,0-1 0 16,2-2 0-16,-1 2 0 0,-3-2 0 0,-1 0 0 16,-1 0 0-16,1 1 0 0,1 0 0 0,1 0 0 15,0-3 0-15,1 1 0 0,-1 1 0 0,0 0 160 16,-3 0-160-16,-1 2 0 0,-1 1 0 0,1-1-176 16,0-2 176-16,0 0 0 0,1 0 0 0,1 3 0 15,0-2 0-15,-2 0 0 0,0 3 0 0,-1-4 0 0,-4 0 0 16,1-1 0-16,0 0 0 0,2 1 0 15,-2 1 0-15,2 0 0 0,-1-1 0 0,1 0 0 0,-1 0 0 0,-3 0 0 16,-1 1 0-16,-3 1 0 0,1-1 0 0,0 1 0 16,0 1 0-16,1 0 0 0,-2-6 0 0,-1 2 0 15,0 1 0-15,0-2 0 0,-1 4 0 0,-1 2 0 16,-4-2 0-16,0 1 128 0,-2-3-128 0,1 0 0 16,-2 0 0-16,1 1 0 0,0-1 0 0,0 2 0 15,-1 1 0-15,-1-1 0 0,1 2 0 0,2-1 0 16,0-1 0-16,-3 0 0 0,-1 0 0 0,-2 1 0 15,-2-2 0-15,0 2 0 0,-2 0 0 0,-3 0 0 16,0-2 0-16,-1 0 0 0,-1-1 0 0,1 2 0 0,0-1 0 0,-3 3 128 16,-1-3-128-16,-2 0 0 0,-2 2 0 0,1-2 0 15,0-1 0-15,-1 1 128 0,0 1-128 0,-2-2 0 16,0-2 0-16,-1 1 0 0,-9 1 0 0,12 0 128 16,-2 0-128-16,-1 0 0 0,1-1 0 0,0-2 0 15,0 1 0-15,2-2 0 0,-1 1 0 0,2 0 0 16,-2-4 0-16,1 2 0 0,-1 0 0 0,0-3 0 15,2 1 0-15,0-5 0 0,-2 4 0 0,1-4 0 16,-1 3 0-16,1-4 0 0,0 1 0 0,1-2 0 16,-2-7 0-16,2 1 0 0,0-3 0 0,0 0 0 15,1-2 0-15,2 1 0 0,-2-5 0 0,3 1 128 16,0-4-128-16,1-3 0 0,0 0 0 0,0-3 0 16,1-3 0-16,-1-2 0 0,-2 0 0 0,1-2 0 15,-1 2 0-15,1-3 0 0,-1 2 0 0,1-3 0 16,-2 1 0-16,2-1 0 0,0 1 0 0,0 2 0 0,-2 0 0 0,-1 1 0 15,-1 1 0-15,-2 0 0 0,1 4 0 0,-2 0 0 16,-2-1 0-16,-1 1 0 0,0-4 0 0,-1 3-128 16,0 1 128-16,1 0 0 0,-1 1 0 0,-1-1-128 15,0 4 128-15,0 0 0 0,-1 1-128 0,0-1 128 16,-2 4-128-16,0-1 128 0,-1 2 0 0,-1 4 0 16,0-3 0-16,0 4-128 0,0 0 128 0,0-1 0 15,0 5 0-15,0 0 0 0,-1 1 0 0,1-3 0 16,2 3 0-16,-1 1 176 0,-1 2-176 0,2 0 0 15,-1 1-192-15,2 0 192 0,-2 1-128 0,1 2 128 16,-2 1 0-16,0 3 0 0,-2-2 0 0,2 10 0 16,0 0 0-16,0 0 0 0,-1-7-128 0,1 7 128 15,-6-11 0-15,6 11 0 0,0 0 0 0,-7-3 0 0,-1-1-144 16,8 4 144-16,-11-4 0 0,-1 3 0 0,1-1 0 0,-1 2 0 16,0-1 0-16,-2 0-128 0,-1 0 128 0,-5 1 0 15,-4 0 0-15,0-2 0 0,-3 2 0 0,-2-1 0 16,0 0 0-16,-4 0-128 0,-1-2 128 0,-3 3 0 15,-1 1 0-15,-3 2 0 0,-6-2 0 0,-1-1 0 16,-6 0 0-16,0 0 0 0,-4-2 0 0,1 0 0 16,-4 2 0-16,-1 3 0 0,-3-2 0 0,-1 0 0 15,-8-1 0-15,-1 0 0 0,-2-1 0 0,-1 1 0 16,-1 1 0-16,-2 2-128 0,-3 1 128 0,-2-3 0 16,-5-2 0-16,2 1 0 0,2 1 0 0,-4 3 0 15,-5-3 0-15,1 0 0 0,-1-1 0 0,1 2 0 16,-2-1 0-16,-1-1 0 0,-3-3 0 0,-1 1 0 15,3 1 0-15,-2 1 0 0,1 0 0 0,-3-3 0 0,-5 2 0 0,4-1 0 16,2 2 0-16,-3 0 0 0,-1-1 0 0,-5 0 0 16,3 0 0-16,-1 1 0 0,-1 1 0 0,-1 0 0 15,0-2 0-15,1 1 0 0,0 1 0 0,-3 0 0 16,-5-1 0-16,1 2 0 0,5 2 0 0,-5-1 0 16,-5 0 0-16,3-2 0 0,-1 0 0 0,0 2 0 15,-4-2 0-15,1 3 0 0,-2 2 0 0,0-2 0 16,-5 0 0-16,2 4 0 0,0-3 0 0,0 1 0 15,-3 2 0-15,4-2 0 0,1 3 0 0,2-3 0 16,0 1 0-16,0 2 0 0,-3-4 0 0,3 0 0 16,2 0 0-16,0-1 0 0,-4-2 0 0,4 3 0 15,3 3 0-15,-2-4 0 0,-2-2 0 0,3 3 0 16,5 2 0-16,-5-3 0 0,-4 1 0 0,0 2 0 16,6 0 0-16,-4 0 0 0,-4 1 0 0,3-3 0 0,0 3 0 0,2-2 0 15,-1-2 0-15,2 1 0 0,5 0 0 0,-1-1 0 16,0 1 0-16,3 1 0 0,1-3 0 0,2 0 0 15,2 0 0-15,0 1 0 0,1-2 0 0,4 1 0 16,3-3 0-16,-1 1 0 0,1 2 0 0,1-1 0 16,1-3 0-16,1 1 0 0,3 1 0 0,-3-1 0 15,-3 0-160-15,2-1 160 0,4-2-128 0,0 3 128 16,4 3 0-16,-3-2-160 0,-1-2 160 0,1-2 0 16,3-2 0-16,3 3-128 0,2-1 128 0,-1 2 0 15,-2-2 0-15,4 3 0 0,4-2 0 0,3 1 0 16,0-1 0-16,0 1 0 0,1-1 0 0,2 0 0 15,3 0 0-15,2-1 0 0,0 1 0 0,6 0 0 16,2 1 0-16,0 0 0 0,0 0 0 0,0-1 0 0,1 0 0 16,3 1 0-16,0-2 0 0,3 2 0 0,2 1 0 0,2 0-128 15,1 0 128-15,-1 0 0 0,-1 0 0 0,-1 0 0 16,3 0 0-16,2-2 0 0,2 4 0 0,3 0 0 16,0 3-128-16,3-2 128 0,1-3 0 0,2 1 0 15,2 0 0-15,2-1 0 0,2-1-176 0,-1 1 176 16,6 0-160-16,1 0 160 0,1 1-176 0,4 1 176 15,0-1-192-15,6 0 192 0,1-1-224 0,6 0 64 16,6 0 16-16,0 0 0 0,0 0-176 0,0 0-16 16,0 0-16-16,0 0 0 0,9 9 64 0,4-3 16 15,1-2 0-15,0 1 0 0,3 0 144 0,2-1 128 16,3 1-192-16,1-1 192 0,0-1-144 0,0-3 144 16,3 0 0-16,4 1-144 0,-1 2 144 0,4-1 0 0,0-1 0 0,4 2 0 15,2-1 0-15,2 1 0 0,9 1 0 0,2-2 0 16,2 0 0-16,2-2 0 0,0 0 0 0,5 0 128 15,1 0-128-15,5 1 0 0,2 0 0 0,5-1 0 16,2-1 0-16,2-2 0 0,1 0 0 0,2 0-128 16,3 3 128-16,5 0 0 0,3-3-144 0,-2 1 144 15,1-2 0-15,3 3-144 0,3-3 144 0,2 0 0 16,2 2-128-16,0 3 128 0,1 4 0 0,3-2 0 16,5-1-128-16,0-2 128 0,-3-1 0 0,2 2 0 15,3 3 0-15,1-2 0 0,2 0 0 0,-1 3 0 16,3 0 0-16,0-1 0 0,1-4 0 0,1 2 0 15,-1 5 0-15,1-2 0 0,2 2 0 0,0 1 0 16,-4-6 0-16,3 2 0 0,4 1 0 0,-2 3 0 0,-3-2 0 16,3 2-128-16,3-2 128 0,-1-1 0 15,1 3 0-15,2-3 0 0,3 1 0 0,-4 1 0 0,-3-5 0 0,3 2 0 16,3 4 0-16,-4-4 0 0,-7-6 0 0,3 5 0 16,4 2 0-16,-3-1 0 0,-4-5 0 0,3 2 0 15,2 6 0-15,-4-3 0 0,0-4 0 0,-4 2 0 16,1 0 0-16,1 1 0 0,0-2 0 0,-4 0 0 15,-4-1 0-15,3 5 0 0,1 0 0 0,-4-1 0 16,-2 0 0-16,1 1 0 0,2-1 0 0,-2-2 0 16,-4 1 0-16,0 1 0 0,-2 1 0 0,5-3 0 15,2 1 0-15,-5-3 0 0,-6 1 0 0,0 2 0 16,2 1 0-16,2-3 0 0,0-4 0 0,-3 1 0 16,-3 0 0-16,1 2 0 0,1 3 0 0,-1-2 0 0,-3-2 0 0,-3 0 0 15,1-1 0-15,-3 2 0 0,2-1 0 0,1 0 0 16,-6 1 0-16,-1-3 0 0,-2 1 0 0,0-2 0 15,-1-1 0-15,1 1 0 0,-3 0-128 0,-4-2 128 16,-2 1 0-16,0 2 0 0,-2 2-128 0,4-2 128 16,3-2 0-16,-3 0 0 0,-4-1 0 0,-3-2 0 15,1 5 0-15,0-1 0 0,1 2 0 0,-2-1 0 16,4-6 0-16,-6 2 0 0,-4-3 0 0,0 5 0 16,-1-1-176-16,0 1 176 0,1 2-160 0,-1-1 160 15,0-5-176-15,-2 1 176 0,-2-3-192 0,-3 2 192 16,-2 1-176-16,-2 0 176 0,-1 2-160 0,-1-3 160 15,2 0-128-15,-2-1 128 0,-1 2 0 0,-1-1-144 16,-3 4 144-16,-2 0 0 0,-3-1 0 0,-1 0 0 0,-1-2 0 16,-1-1 0-16,-1 4 0 0,-2-2 0 0,-1 2 0 0,-1 3 0 15,1-2 0-15,0-1 0 0,1 0 0 0,-1 2 0 16,-2-2 0-16,1 0 0 0,-2 2 0 0,-1 1 0 16,-3-1 0-16,1 3 0 0,-1-1 0 0,2 0 0 15,0-2 0-15,-1 2 0 0,0-2 0 0,0 2 0 16,0 1 0-16,-1 1 0 0,2 3 0 0,-3-3 0 15,-1-1 0-15,2 2 0 0,3-2 0 0,-4 1 0 16,1 0 0-16,-1 1 0 0,0 0 0 0,-1 1 0 16,-3-1 0-16,-1 2 0 0,-4-1 0 0,1-1 0 15,-1-2 128-15,-1 3-128 0,-3-1 0 0,2 5 0 16,-1-4 0-16,-1 0 0 0,0-2 0 0,0 2 0 16,-11-3 0-16,11 5 0 0,-1 1 0 0,-10-6 0 0,8 7 0 0,-8-7 0 15,9 8 0-15,-2-1 128 0,-7-7-128 0,8 11 0 16,0-2 0-16,-1 3 0 0,0-4 0 0,0 3 128 15,1-5-128-15,-1 5 0 0,2-3 0 0,-1 3 0 16,0-2 0-16,-1 2 0 0,0 0 0 0,-1-3 0 16,0-1 0-16,1 2 0 0,-7-9 0 0,6 13 0 15,0-2 0-15,1 2 0 0,-1 0 0 0,0-4 0 16,1-1 0-16,-7-8 144 0,7 7-144 0,0 2 0 16,-7-9 128-16,6 9-128 0,-6-9 0 0,4 11 0 15,-4-11 192-15,0 0-192 0,-1 10 192 0,1-10-192 16,-3 13 176-16,-3 2-176 0,-1-2 160 0,2 0-160 15,-2 1 0-15,-1 2 128 0,-2 3-128 0,0 3 0 16,0 2 0-16,-2 0 0 0,-1-1 0 0,1 4 0 16,-1-1 0-16,-1 5 0 0,0-1 0 0,0 2 0 15,0 2 0-15,0 2 0 0,0 1 0 0,1 2 0 0,2-2 0 0,0 0 0 16,-5 2 0-16,4 0 0 0,-2 0 0 0,-2 3 0 16,2-4 0-16,-3 3 0 0,-4 6 0 0,0-1 0 15,-2 2 0-15,0-5 0 0,1-1 0 0,-1-1 0 16,0-2 0-16,2 2 0 0,1-2 0 0,2-2 0 15,-3-1 0-15,4-2 0 0,1-2 0 0,-1-1 0 16,0 1 0-16,2-1 0 0,0-2 0 0,1 0 0 16,1-3 0-16,0-1 0 0,-1-2 0 0,1-3 0 15,-1-1 0-15,4 0 0 0,0 0 0 0,0-2 0 16,-2-4 0-16,2-1 0 0,3-3 0 0,-2 2 0 16,-1-5 0-16,1 1 0 0,9-7 0 0,-10 7 0 15,-1-3 0-15,1-1 0 0,0 3 0 0,0-3 0 16,0 0 0-16,0 1 0 0,-2 0 0 0,1-1 0 0,-2 1 0 0,2-1 0 15,-1 1 0-15,-3 1 0 0,0 1 0 0,-3-2 0 16,0 0 0-16,-1-1 0 0,1 2 0 0,-4-2 0 16,1-2 0-16,-3 2 0 0,-3-1 0 0,-1 0 0 15,-2-2 0-15,-1 0 0 0,-2 0 0 0,-1-2 0 16,-6 0 0-16,0-1 0 0,-5 1 0 0,-3-1 0 16,-4 2 0-16,-2-3 0 0,1 0 0 0,-2 2 0 15,-1-1 0-15,-1 1 0 0,-4 0 0 0,-4 1 0 16,-5 1 0-16,0 0 0 0,1-2 0 0,-1 0 0 15,0 2 0-15,-4 0-160 0,-2 0 160 0,-3 0-192 16,-4 0 192-16,2 4-192 0,1-4 192 0,-5 0-192 16,-2 1 192-16,-2 1-128 0,-6-1 128 0,2 0-128 15,5 0 128-15,-6 1 0 0,-1-2 0 0,-2 1-128 0,-2 0 128 0,3 1 0 16,0-1-144-16,-3 1 144 0,-5 2 0 16,1 0 0-16,1-1 0 0,2 0 0 0,-3 4 0 0,-3-2 0 15,-2-3 0-15,4 3 0 0,2 4 0 0,-3-2 0 16,-7 2 0-16,7-4 0 0,-5-2 0 0,4 1 0 15,0 1 0-15,-3 0 0 0,-3-1 0 0,3 1 0 16,3 0 0-16,-3-1 0 0,-7-1 0 0,4-2 0 16,4-1 0-16,-4 3 0 0,-3-1 0 0,-2 3 0 15,5-1 0-15,-1-1 0 0,-3-2-144 0,-1-1 144 16,-1-3 0-16,1 2 0 0,1 1-192 0,-5-1 64 16,-8-7 128-16,2 2-208 15,1-1-240-15,-5-4-32 0,-5-3-16 0,0 4 0 16,1 0-64-16,-2 2-16 0,-5-3 0 0,3 4 0 0,0 0 368 0,1 2 64 15,-3 2 16-15,1 0 0 0,1 2 128 0,3 1 0 0,4 0 0 0,1 3 0 16,0-2 0-16,2 2-128 0,2 0 128 0,-1 4-128 16,1-1 128-16,2 2 0 0,0 1 0 0,3-3 0 15,1 2 0-15,2-3 0 0,-2-2 0 0,4 5 0 16,3-2 0-16,-1 1 0 0,1-1 0 0,3-1-128 16,6 0 128-16,0 3 0 0,1-4 0 0,5 0 0 15,0 2 0-15,5 3-160 0,4-3 160 0,-2 3 0 16,-2-4 0-16,2 0 0 0,4 0 0 0,4 2 0 15,2 5 0-15,-3-1-128 0,-4-1 128 0,4-3 0 16,4 1 0-16,2-2-128 0,4 1 128 0,1 2 0 16,-1-3-192-16,1 3 192 0,1-3-192 0,4-2 192 15,5-4 0-15,3 0 0 0,3 1 0 0,3 3 0 16,2-1 0-16,0-1 0 0,-2 2 0 0,1-1 0 16,4-2 0-16,0 0 128 0,4-1-128 0,3 1 0 0,1 3 0 0,4-1 0 15,4-2 0-15,1 3 0 0,-2 0 0 0,2 2 0 16,-1-1 0-16,1-2 0 0,0-1 0 0,0-1 0 15,-2-2 0-15,5 4 0 0,2 3 144 0,1-2-144 16,2-4 128-16,1 2-128 0,2 1 256 0,3-1-16 16,0 4-16-16,2-3 0 0,2-1-48 0,2 0-16 15,0-1 0-15,2-1 0 0,2-2-32 0,3 1 0 16,1-2 0-16,5 3 0 0,-4-8 16 0,0 2 0 16,2 0 0-16,2-6 0 0,-4 1-16 0,3-1-128 15,1-2 192-15,0-1-64 0,-2-1-128 0,2-1 128 16,2-1-128-16,0-3 128 0,1-2-128 0,-2-5 0 0,2-1 144 0,-1-3-144 15,1-1 0-15,1-3 0 0,1-2 0 16,-3-5 128-16,2-3-128 0,1-2 0 0,0-2 0 0,0 1 0 16,0-6 0-16,-1 3 0 0,-1 0-128 0,0 0 128 15,0 0 0-15,1-3 0 0,-2-1 0 0,2 0 0 16,-1-1 0-16,3 1 0 0,-2 0 0 0,0 3 0 16,0-1 0-16,2 3 0 0,-2-1 0 0,-2 3-128 15,1-2 128-15,-2 0 0 0,-1 4 0 0,-1 5 0 16,0 1 0-16,-1-2 0 0,1 4 0 0,-2 3 0 15,1 4 0-15,1 4 0 0,-1-3 0 0,-1 7 0 16,1-2 0-16,1 5 0 0,0 0 0 0,1 1 0 16,-2 2 0-16,1 3 0 0,0 1 0 0,0 2 0 15,-2 3 0-15,2-1 0 0,0 4 0 0,1 6 0 16,0 0 0-16,0 0 0 0,0 0-128 0,0 0 128 16,0 0-1504-16,0 0-224 0,6 13-32 0</inkml:trace>
  <inkml:trace contextRef="#ctx0" brushRef="#br3" timeOffset="212597.64">569 9116 12895 0,'0'0'1152'0,"0"0"-928"16,-7 3-224-16,-2 0 0 0,0-1-256 0,4 0-80 16,5-2-32-16,-9 3 0 0,0 1 864 0,2 0 160 15,-1-1 48-15,8-3 0 0,-9 2-112 0,9-2-16 16,-9 4 0-16,3 0 0 0,6-4-64 0,-9 5-32 16,3-1 0-16,6-4 0 0,-9 4-112 0,1 1-32 15,0 1 0-15,1-1 0 0,-2 1-16 0,1 2-16 16,2-3 0-16,-2 1 0 0,-1 2 176 0,0-3 32 0,3 2 16 0,6-7 0 15,-6 7 160-15,6-7 16 0,-7 7 16 0,7-7 0 16,-2 10-112-16,2-10-32 0,0 9 0 0,2 2 0 16,-2-11-80-16,8 8-32 0,2 1 0 0,0-3 0 15,2 2 0-15,0-3 0 0,2 0 0 0,0 2 0 16,2 0-144-16,-1-1-16 0,1 0-16 0,5-2 0 16,0 1-32-16,5 2-16 0,3-2 0 0,-10-4 0 15,7-1 16-15,0 1 0 0,6 1 0 0,4-1 0 16,2 0 0-16,4 0 0 0,2 1 0 0,41 0 0 15,-15 2-80-15,-4 0-16 0,-3-4 0 0,-1 1 0 16,1 2 0-16,4 0 0 0,1 4 0 0,0-5 0 16,-4 0-16-16,3 0 0 0,0 1 0 0,3-1 0 15,0 1-16-15,2 2-128 0,3-3 192 0,-1 1-64 16,-2-3-128-16,5 0 160 0,-2 0-160 0,1 2 160 0,1 2-160 16,0 0 192-16,-2-3-192 0,0 2 192 0,-3-2-192 0,3 0 128 15,1 3-128-15,1 0 128 0,1 0-128 16,0-2 0-16,-4 0 0 0,1 0 128 0,1 0-128 0,3 0 192 15,0 2-192-15,-2 1 192 0,-1-4-192 0,1 2 0 16,0-1 0-16,2 3 0 0,2-3 0 0,2 1 0 16,0 1 0-16,-2-4 0 0,-1-2 0 0,3 2 0 15,1 2 0-15,2 0 128 0,-3 0-128 0,2-2 0 16,-1-1 0-16,0 1 128 0,2 1-128 0,2 2 0 16,-1-1 0-16,0-1 0 0,-2-1 144 0,-4 2-144 15,2 3 160-15,1-1-160 0,2-1 160 0,-2 0-160 16,-1-2 160-16,0 4-160 0,-1 2 192 0,3-1-48 15,2 0-16-15,-2-2 0 0,-4-1-128 0,2 2 0 0,-1 1 0 0,2-2 0 16,2-3 0-16,0 2 0 0,-1-1 0 0,2 0 128 16,-4-2-128-16,3 1 128 0,-1 3-128 0,1-3 128 15,1-2-128-15,-3-1 0 0,1-1 0 0,0 3 128 16,1 3-128-16,1-1 160 0,-2-4-160 0,0 0 160 16,-2-1-160-16,2 2 192 0,-2 2-192 0,2 1 192 15,0-5-64-15,1-1 0 0,-3 2 0 0,1-1 0 16,1 2-128-16,1-3 192 0,1 0-192 0,-3 2 192 15,-3-1-192-15,2 3 128 0,1-1-128 0,1 1 128 16,1 0-128-16,-2-1 0 0,0-2 0 0,-1 2 0 16,-1 2 0-16,3 0 0 0,2-1 128 0,-2-1-128 15,-2-3 0-15,1 3 0 0,-3 0 0 0,3 0 0 16,1 2 0-16,-1-1 0 0,-4-1 0 0,3-1 0 16,-1 0 0-16,2 0 0 0,4 4 128 0,-3-4-128 0,-4 0 0 0,1-2 0 15,-1-2 0-15,2 4 128 16,-1 5-128-16,2-3 0 0,-3-4 0 0,1 2 0 0,-1-2 0 0,2 1 0 15,2 3 128-15,-1-2-128 0,0-3 0 0,-4 1 0 16,-1 0 0-16,2-1 128 0,3 4-128 0,0-1 0 16,0 0 0-16,-2-2 128 0,0 2-128 0,0-1 0 15,2 2 0-15,1-3 128 0,2 0-128 0,-2 0 0 16,-1-1 0-16,0 0 0 0,-3 1 0 0,3 3 0 16,0 0 0-16,-1-1 0 0,-3-3 0 0,-2-1 0 15,1 2 128-15,1 2-128 0,0-1 0 0,2-1 0 16,-1-3 0-16,0 3 0 0,-2 3 0 0,1-1 0 15,0 1 128-15,2-1-128 0,-1-5 0 0,0 2 0 0,-3 1 0 16,0-2 0-16,2 0 0 0,0 0 0 0,2 0 0 0,-3 1 0 16,0 1 0-16,0-1 0 0,-4-1 0 0,2 2 0 15,1 1 0-15,-2 1 0 0,0-2 128 0,-1-1-128 16,-1 1 0-16,0 2 0 0,-2-2 0 0,5 1 0 16,0-2 0-16,-2 3 0 0,-5-2 0 0,0 1 0 15,-1 1 0-15,-1-2 0 0,2 1 0 0,0 0 0 16,0 0 0-16,-1-1 0 0,-3-1 0 0,-3 1 0 15,-1 2 0-15,2-1 0 0,0 1 0 0,-1-1 0 16,1 2 0-16,-3-2 0 0,-3 2 0 0,1 0 128 16,-2 0-128-16,-1-1 0 0,-2 1 0 0,1-2 0 15,2 1 0-15,-1-1 0 0,0 0 0 0,0 1 0 16,-4 0 0-16,0 0 0 0,-2 0 0 0,-1 1 0 16,0 1 0-16,0-2 0 0,1 0 128 0,0 1-128 15,0-1 0-15,-1 2 0 0,-2 0 0 0,-3-2 0 0,-2-1 0 16,-1 1 0-16,-1-1 0 0,0 2 0 0,1-2 0 0,-2 1 0 15,0-3 128-15,1 1-128 0,-2 1 0 0,0 2 192 16,0 2-192-16,-2-1 192 0,-2-1-192 0,-1-1 160 16,0-2-160-16,0 0 160 0,0 1-160 0,0 1 0 15,-1-2 144-15,0 0-144 0,0-1 128 0,2 1-128 16,0-1 160-16,1 4-160 0,-1-2 128 0,-1 2-128 16,1-3 0-16,-2 2 0 0,-1-1 0 0,-1 1 128 15,-3 0-128-15,1-1 0 0,-2-2 0 0,1 1 0 16,-1 1 128-16,-4 1-128 0,-1-2 0 0,-1 3 0 15,-2-3 128-15,0 1-128 0,0 1 128 0,-5-2-128 16,3 1 176-16,-1 2-176 0,-2 0 176 0,-2 1-176 0,-2 0 160 16,0-2-160-16,-9 2 128 0,10-2-128 0,-10 2 0 0,9 2 144 15,-9-2-144-15,0 0 0 0,0 0 0 0,0 0 0 16,11 3 0-16,-11-3 0 0,7 4 0 0,-7-4 0 16,0 0 0-16,0 0 0 0,0 0 128 0,0 0-128 15,0 0 0-15,0 0 0 0,0 0 0 0,0 0 0 16,2 9 0-16,-2-9 0 0,0 12 0 0,0-12 0 15,0 0 0-15,0 0 0 0,-2 14 0 0,2-5 0 16,0-9 0-16,0 0 0 0,-4 13 0 0,0 1 0 16,0-4 0-16,1 2 0 0,-1-1 0 0,0-2 0 15,0 2 0-15,0 0 0 0,-1 0 0 0,-1 3 0 16,0-1 0-16,-1 1 0 0,0-2 0 0,-1 4 0 16,-1-2 0-16,1-2 0 0,-1 4 0 0,1 0 0 15,-3 2 0-15,3 0 0 0,-4 1 0 0,2 0 0 16,0 0 0-16,-2 2 0 0,2 1 0 0,-3 0 0 0,2 3 0 0,0 2 0 15,-1 2 0-15,1 0 0 0,-2 2 0 0,0-1 0 16,1-2 0-16,-2 4 0 0,0-1 0 0,1-2 0 16,1 1 0-16,1 2 0 0,0-3 0 0,-1 2 0 15,1-2 0-15,0-1 0 0,1 3 0 0,-1 3 0 16,-2-2 0-16,-1-3 0 0,-1 0 0 0,1 4 0 16,0 0 0-16,-1 1 0 0,-2 0 0 0,1 0 0 15,-2-1 0-15,0 2 0 0,0 2 0 0,0-2 0 16,1-4 0-16,0 4 0 0,-1 2 0 0,-1-1 0 15,0 1 0-15,0 3 0 0,1 3 0 0,1-2 0 16,-3 1 0-16,1 1 0 0,0-3 0 0,2 1 0 0,0-3 0 16,2 5 0-16,0 3 0 0,1 0 0 0,-2-3 0 0,2 3 0 15,-1-3 0-15,0 3 0 0,0-3 0 0,-1 3 0 16,1-3 0-16,0 2 0 0,0-5 0 0,-1 5 0 16,0-3 0-16,1-2 0 0,-2 0 0 0,3 2 0 15,-1 0 0-15,1 2 0 0,0-2 0 0,0-1 0 16,0 0 0-16,0 2 0 0,2-4 0 0,0 2 0 15,-2 1 0-15,1-2 0 0,-1 2 0 0,1 0 0 16,-2-1 0-16,1 1 0 0,0 1 0 0,-1-2 0 16,-3-1 0-16,2 4 0 0,-1-5 0 0,-1 1 0 15,0 0 0-15,1 2 0 0,-1-2 0 0,-1 1 0 16,-2-1 0-16,0 3 0 0,-1 0 0 0,1 2 0 16,-1-5 0-16,2 0 0 0,1-1 0 0,-2 1 0 15,1-2 0-15,0-1 0 0,0 0 0 0,4-2 0 0,-2 1 0 16,0-1 0-16,1 1 0 0,-1-1 0 15,1 1 0-15,1-3 0 0,-1-2 0 0,1 0 128 0,-1 1-128 0,2 1 0 16,1-5 0-16,1 1 0 0,2-1 0 0,1-3 0 16,1 0 0-16,0 2 0 0,0-3 0 0,1 3 0 15,1-3 0-15,-1-3 0 0,0 0 0 0,1-1 0 16,-1 0 0-16,1 1 0 0,0-2 0 0,1 1 0 16,-1-1 0-16,2-1 0 0,2-3 0 0,1-1 0 15,-3-2 0-15,3 2 0 0,0 0 0 0,2-2 0 16,3-3 0-16,-1 3 0 0,2-2 0 0,0 1 0 15,-1 1 128-15,0-2-128 0,1 2 0 0,1-3 0 16,2 2 0-16,-1 0 0 0,0-2 0 0,2 2 0 16,-2-4 0-16,3 4 0 0,-1-1 0 0,1 2 0 15,0-1 0-15,1-2 0 0,1 3 0 0,1-5 0 0,-2 3 0 0,4-2 0 16,4 1 0-16,-3-2 0 0,-1 2 0 0,1-2 0 16,2 2 0-16,1 0 0 0,-1-1 0 0,2 1 0 15,0-2 0-15,2 2 0 0,-1-3 128 0,4 4-128 16,2-1 0-16,0 1 0 0,1-2 0 0,1 1 0 15,3-3 0-15,0 0 0 0,1 3 0 0,0-1 0 16,1 1 0-16,0-2 128 0,3 2-128 0,2-2 0 16,-1 3 0-16,2-3 0 0,2 2 128 0,1-2-128 15,1-2 0-15,3 2 192 0,1-1-192 0,0-1 192 16,0-3-192-16,1 2 0 0,0 0 0 0,3-2-176 16,-3 3 176-16,6 2 0 0,0-3 0 0,1-2 0 15,0-2 0-15,1 1 0 0,-3 1 0 0,-1 0 0 16,4 1 0-16,0 2 0 0,-1 0 0 0,-1-3 128 15,1 0-128-15,0 0 0 0,-2 1 0 0,0 1 0 0,0-2 0 0,-1-1 0 16,1-1 0-16,0 2 0 0,1 2 0 0,2-1 0 16,1 1 0-16,-1-3 0 0,-3 1 0 0,2 0 0 15,1 2 0-15,0-3 0 0,-3-2 0 0,6 1 0 16,-2 1 0-16,1 1 0 0,1-2 0 0,-1 0 0 16,-3 0 0-16,0 0 0 0,-1 2 0 0,1 2 0 15,-2-2 0-15,1 1 0 0,-1-2 0 0,0 1 0 16,1-1 0-16,-2 0 0 0,-5-2 0 0,4 2 0 15,0 3 0-15,0-3 0 0,-1-1 0 0,4 0 0 16,-2 0 0-16,0 4 0 0,0 0 0 0,-1-3 0 16,-3-1 0-16,2 0 0 0,1 0 0 0,0 0 0 0,-1 1 0 0,3 3 0 15,0-4 0-15,0 1 0 0,1 1 0 0,-5-4 0 16,-2 0 0-16,2-1 0 0,-1 2 0 0,0 1 0 16,-1 0 0-16,2 1 0 0,0-2 0 0,1 2 0 15,-1 1 0-15,0 1 0 0,-1 3 0 0,0-4 0 16,-5-2 0-16,4 0 0 0,0 1 0 0,2 1 0 15,2-1 0-15,-1 1 0 0,4 0 0 0,-3-1 0 16,5 0 0-16,-8-1 0 0,-1-1 0 0,-1 0 0 16,3-1 0-16,1 2 0 0,1 3 0 0,1-2 0 15,1-2 0-15,-1 0 0 0,0-1 0 0,-2 1 0 16,-3 0 0-16,0-3 0 0,1 2 0 0,1-1 0 16,0 3 0-16,2 0 0 0,1-3 0 0,2 3 0 15,-2 3 0-15,0 1 0 0,0-4 0 0,0 1 0 16,-1-3 0-16,2 2 0 0,2 2 0 0,2 1 0 0,3-2 0 15,0 0 0-15,-2-1 0 0,-1 3 0 0,-3-1 0 0,-1 1 0 16,3 1 0-16,0-1 0 0,1 1 0 16,3 1 0-16,2 3 0 0,0-3 0 0,-3-1 0 0,1-2 0 15,-3 2 0-15,1 0 0 0,2 1 0 0,1 1 0 16,0 1 0-16,1-2 0 0,3 4 0 0,-4-3 0 16,-2 0 0-16,2 3 0 0,1-4 0 0,2 4 0 15,0-2 0-15,2 0 0 0,1 0 0 0,-3-2 0 16,-1 1 0-16,0 2 0 0,1-4 0 0,3 2 0 15,-1-1 0-15,2 0 0 0,2-2 0 0,-3 2 0 16,-4 4 0-16,2-6 0 0,1 1 0 0,3 1 0 16,-2-1 0-16,3-1 0 0,0 1 0 0,-2 1 0 0,-5 1 0 15,3-2 0-15,2 0 0 0,0-1 0 0,1 2 0 0,0-1 0 16,-1 0 0-16,0-1 0 0,-5 2 0 0,2-1 0 16,1-2 0-16,1 2 0 0,3 0 0 0,-1 1 0 15,0-1 0-15,-2-2 0 0,-1 3 0 0,0 2 0 16,0-4 0-16,3 1 0 0,3 1 0 0,-2 2 0 15,-2-4 0-15,-2 0 0 0,0 0 0 0,-1-1 0 16,0 1 0-16,1-1 0 0,1-1 0 0,0-1 128 16,-1 0-128-16,2-1 0 0,-3-1 0 0,-1 2 0 15,1-3 0-15,1 1 0 0,0-1 0 0,1 0 0 16,-3 3 0-16,0-1 0 0,-2-6 0 0,1 3 128 16,0 1-128-16,-1 1 0 0,2 0 0 0,-2 0 0 15,-1-3 0-15,-2 1 0 0,-5 0 0 0,1 3 0 16,0-2 0-16,-2 0 0 0,-1-3 0 0,-2 4 0 0,-1-2 0 0,0 0 0 15,-4-1 0-15,-1 3 0 0,-2-1 0 16,-3 1 0-16,-1 0 0 0,-1 0 128 0,-1-5-128 0,-1 4 0 16,-2 1 0-16,0 1 0 0,-1-2 0 0,-1 3 0 15,-1-1 0-15,-2 1 0 0,-1 1 0 0,-2-1 0 16,-2 2 0-16,-3-1 0 0,-2 4 0 0,0 1 0 16,1-2 0-16,-2 0 0 0,-5 0 0 0,3 1 0 15,-2 0 0-15,-1 3 0 0,-1 2 0 0,-1-1 0 16,0 2 0-16,-2 3 0 0,0 0 0 0,-1-1 0 15,1 2 0-15,0 2 0 0,-5 0 0 0,2 4 0 16,1 3 0-16,-1-1-128 0,-2-2 128 0,1 6 0 16,-1 0 0-16,-1 6 0 0,2-1 0 0,-4 2 0 15,0 2 0-15,0 2-128 0,-2 0 128 0,0 1 0 0,1 3 0 0,0 1 0 16,-2 2 0-16,1 1 0 0,-2-3 0 16,1 5 0-16,-2 3 0 0,1 1 0 0,1 0 0 0,-1 2 0 15,0-1 0-15,-1 3 0 0,-1 0 0 0,-1 2 0 16,1 1 0-16,1 2 0 0,-2-1 0 0,1 4 0 15,-2-3 0-15,1 4 0 0,-1-1 0 0,1 2 0 16,-1-1 0-16,2-2 0 0,-2 2 0 0,0 4 0 16,1-6 0-16,-1 3 0 0,0 2 0 0,2-3 0 15,-3 1 0-15,0 1 0 0,0-3 0 0,0 2 0 16,-1 1 0-16,0 2 0 0,3-3 0 0,-5 2 0 16,1 0 0-16,0 2 0 0,1-3 0 0,0 2 0 15,-4-2 0-15,1 2 0 0,5 1 0 0,-5-2 0 16,1 2 0-16,1 0 0 0,1 0 0 0,0 2 0 15,-1 0 0-15,1-1 0 0,-1-1 0 0,-1 3 0 0,2-1 0 0,0 3 0 16,0 0 0-16,0 0 0 0,0-3 0 0,1-1 0 16,1-2 0-16,0-1 0 0,3 2 0 0,-2-1 0 15,0 2 0-15,4-2 0 0,-3-3 0 0,3 1 0 16,-2 1 0-16,1-1 0 0,-1 0 0 0,1 2 0 16,-1-2 0-16,1 1 0 0,-1-6 0 0,1 3 0 15,0-5 0-15,0 4 0 0,3-3 0 0,-3 0 0 16,2-3 0-16,1-2 0 15,-1-1 0-15,2 0 0 0,0 0 0 0,0-1 0 0,2 2 0 0,-1-24 0 16,0 5 0-16,2 4 0 0,-1 2 0 0,1-1 0 16,0 2 0-16,1-2 0 0,-1 0 0 0,3 37 0 15,-1-15 0-15,-2-30 0 0,-1 8 0 0,2 0 0 16,0 5 0-16,0-3 0 0,0 5 0 0,10 113 0 0</inkml:trace>
  <inkml:trace contextRef="#ctx0" brushRef="#br3" timeOffset="-211899.05">165 9347 12895 0,'-29'-5'1152'0,"10"3"-928"15,-1 2-224-15,1 2 0 0,1-2 864 0,4 2 128 16,1 1 32-16,2 2 0 0,0 0-320 0,11-5-64 16,-6 5-16-16,6-5 0 0,0 0-416 0,0 0-80 15,0 0 0-15,5 13-128 0,0-6 400 0,3 2-16 16,0-4-16-16,4 2 0 0,3 0-48 0,3-2 0 0,1 3 0 0,4-2 0 16,1-2 128-16,-7-1 32 0,3-1 0 0,4 2 0 15,4-1 128-15,3-1 32 0,1 0 0 16,3 0 0-16,3 1 32 0,27-3 16 0,-8 2 0 0,-3 1 0 15,-1-3-112-15,-22-4-32 0,7 0 0 0,2 2 0 16,5-1-32-16,6-2 0 0,1 0 0 0,3 1 0 16,2 1-128-16,53 0-48 0,-16-2 0 0,-7 1 0 15,-3-1-128-15,-2 1-16 0,-2-1-16 0,-1 0 0 16,1 0-176-16,3-3 160 0,-3 4-160 0,3-2 160 16,2 2-160-16,0-5 0 0,0 3 144 0,4-4-144 15,3 3 128-15,-1 1-128 0,2-4 128 0,0 0-128 16,-3-3 128-16,3-1-128 0,1 2 128 0,2 2-128 15,1-4 0-15,0 3 144 0,-4 2-144 0,2-3 0 16,-1 5 0-16,1-3 0 0,-1 2 0 0,-1-1 0 16,0 0 128-16,0-1-128 0,1 4 0 0,2-3 0 0,-2 2 0 15,0 2 128-15,1 0-128 0,0-1 0 0,1 1 128 0,1-1-128 16,-3 0 0-16,3 3 0 0,1-5 128 0,-2 2-128 16,1-1 0-16,-2 1 0 0,-1 1 128 0,-2 1-128 15,4 3 0-15,0-3 0 0,-2-6 0 0,1 5 160 16,-1-2-160-16,0 4 128 0,2-3-128 0,-1 3 0 15,-1-4 0-15,-1 3 128 0,-2 1-128 0,0-1 128 16,1-3-128-16,1 4 128 0,-3-1-128 0,1 4 0 16,-1-1 144-16,1-1-144 0,5-2 0 0,-4-2 0 15,0 1 0-15,1 1 128 0,0 2-128 0,-1-2 0 16,4 1 0-16,-3 0 128 0,-3-1-128 0,1 0 0 16,3 1 0-16,-1 2 0 0,-1-1 0 0,-2 0 0 15,-1 0 0-15,1 2 128 0,2 2-128 0,0-2 0 16,0-1 0-16,-2 1 0 0,-1 0 0 0,1 1 0 0,1 2 0 0,-1-2 0 15,0-2 0-15,2 1 0 0,-6 0 0 0,4 2 0 16,3 2 0-16,0-4 144 0,0-4-144 0,-2 3 0 16,0 5 128-16,0-3-128 0,4-1 0 0,-2-1 0 15,-3-4 0-15,1 2 0 0,-4 3 128 0,4 2-128 16,4-4 0-16,-3 0 0 0,-4-1 0 0,1 2 0 16,0 1 128-16,2 0-128 0,0-1 0 0,-2-1 0 15,-1 1 0-15,0 2 0 0,-1 3 0 0,4-3 0 16,0-1 0-16,-2 0 0 0,-2-1 0 0,1 1 0 15,0 0 0-15,1 0 0 0,0 0 0 0,-1 0 0 16,-2-1 0-16,-1 0 0 0,3 1 0 0,-1 0 0 16,2 0 0-16,-3 0 0 0,-2 0 0 0,0 0 0 15,0 0 144-15,1 1-144 0,1 0 0 0,2-1 144 0,-4-2-144 0,-1 2 0 16,-2 1 0-16,3 0 128 16,2-2-128-16,1 0 0 0,-2-4 144 0,-3 3-144 0,1 2 0 0,2 4 0 15,-2 0 0-15,1-3 128 0,-3-2-128 0,2 0 0 16,-4 1 128-16,3 2-128 0,1 1 128 0,-1-1-128 15,0-2 128-15,-1 0-128 0,0 0 0 0,0 2 0 16,-3-2 0-16,1 2 128 0,1 2-128 0,-1-2 0 16,-4 0 0-16,0-1 0 0,-1 0 0 0,1 2 0 15,2-1 0-15,1 0 0 0,-6-2 0 0,1 0 0 16,-1 2 0-16,1 2 0 0,-2 0 0 0,1-4 0 16,1-3 0-16,-3 2 128 0,-4 0-128 0,0 1 0 15,0 3 0-15,0 0 0 0,0-3 0 0,-1 0 0 0,-3 0 0 0,-1 1 128 16,-1 1-128-16,-2 0 0 0,0 1 0 0,-1 0 0 15,-2 0 0-15,-1-3 0 0,1-1 0 0,1 1 0 16,1 0 0-16,-1 0 0 0,-4-2 0 0,1-1 0 16,0-1 0-16,-3 1 0 0,-1 2 0 0,0 1 0 15,0-1 0-15,3-1 0 0,0 0 0 0,-3-3 128 16,0 0-128-16,-2 2 128 0,0-1-128 0,0 2 128 16,-1-3-128-16,-1 2 0 0,-3 2 0 0,1-2 0 15,1 0 0-15,-1-2 0 0,1-1 0 0,0 4 0 16,-5-1 0-16,2 1 0 0,-4 1 0 0,1-3 0 15,0 0 0-15,0 0 0 0,-1 2 0 0,2 0 0 16,2 2 0-16,-4 0 0 0,0 0 0 0,1-2 0 16,0-3 0-16,-1 1 0 0,-4 0 0 0,-1 2 0 15,-1-1 0-15,0 2 0 0,-1-2 0 0,0 2 0 0,-2-3 0 0,-3 0 0 16,2 2 0-16,-3-1 0 0,1 3 0 0,-1 0 0 16,1-4 0-16,-1 3 0 0,-3 0 160 0,0 1-32 15,-1-1-128-15,-1 1 192 0,-2 0-192 0,-1 0 0 16,-2 1-192-16,-2-1 192 0,-4-1 0 0,-8 1 0 15,0 0 0-15,0 0 0 0,0 0 0 0,9 6 0 16,-9-6 0-16,0 0 0 0,0 0 0 0,0 0-128 16,0 10 128-16,-2 3 0 0,2-13 0 0,-5 13 0 15,0-2 0-15,0 0 0 0,-6-4 0 0,1 3 0 16,3-1 0-16,-4 2 0 0,3 2 0 0,-3-3 0 16,1 2 0-16,1 0 0 0,-2 1 0 0,-2 4 0 15,-1-1 0-15,0 1 0 0,0-1 0 0,-1 2 0 16,0 3 0-16,-1 1 0 0,2 2 0 0,2-1 0 15,-4 1 0-15,1 2 0 0,0-5 0 0,0 3 0 0,-2 1 0 0,1-1 0 16,-2 1 0-16,0 3 0 0,0 4 0 0,0-4 0 16,-1 1 0-16,2 2 0 0,-2-2 0 0,-1 3 0 15,-1-1 0-15,-1 5 0 0,-1 0 0 0,2 0 0 16,-1 1-128-16,1 0 128 0,-1-1 0 0,0 2 0 16,-1 0 0-16,2 0 0 0,-1 0 0 0,2 0 0 15,-3 1 0-15,1 0 0 0,2 5 0 0,0-2 0 16,-1 2 0-16,0 0-128 0,0-2 128 0,2 3 0 15,0-1 0-15,2 2 0 0,-1-4-128 0,1 5 128 16,1-1 0-16,-1 2-192 0,2-1 192 0,-3 0-160 16,0 4 32-16,1 1 0 0,1 1 0 0,1-1 0 15,-2-2-16-15,2-2 0 0,1 2 0 0,2 2 0 16,-1 0 144-16,1 1-160 0,1 2 160 0,1 1-160 16,0 0 160-16,1-1-128 0,-1-2 128 0,1 0-128 0,-2-1 128 15,1 2 0-15,-1-1 0 0,1 1-128 0,-4-2 128 0,0 0 0 16,-3 1-144-16,1-1 144 0,-3-2 0 0,0-3 0 15,-3 0 0-15,0 3 0 0,1-3 0 0,-1 2 0 16,-1 2 0-16,0 0 0 0,-1 0 0 0,1-1 0 16,2 1 0-16,-1 0 0 0,0-3-128 0,1-2 128 15,1 4 0-15,-1 1 0 0,1 1 0 0,2 0 0 16,2-3 0-16,0-2 0 0,1 2 0 0,1-1 0 16,-1-2 0-16,2 1 0 0,-1-6 0 0,1 3 0 15,1-2 0-15,0 1 0 0,0 0 0 0,0-2 0 16,-1 1 0-16,1-1 0 0,-2-3 0 0,1 0 0 15,0 1 0-15,2-1 0 0,-1-1 0 0,1 0 0 0,-1-1 0 16,1-2 0-16,1-1 0 0,0 0 0 0,0 0 0 0,-1-1 0 16,1-4 0-16,0 1 0 0,-3-2 0 0,1 2 0 15,-1 0 0-15,1-3 0 0,-3-1 0 0,3 2 0 16,-2-3 0-16,2 2 0 0,-2-6 0 0,1-1 0 16,-2-1 0-16,0 2 0 0,2 0 0 0,0 1 0 15,-1-2 0-15,2 1 0 0,-1-1 0 0,2 0 0 16,-1-1 0-16,2-1 0 0,1-3 0 0,0 0 0 15,2 0 0-15,0-2 0 0,1-2 0 0,2 3 0 16,0-4 0-16,2 0 0 0,-1-1 0 0,3-8 0 16,0 0 0-16,0 10 0 0,0 2 0 0,0-12 128 15,0 0-128-15,4 8 0 0,-4-8 0 0,6 10 0 16,1-3 0-16,-7-7 0 0,0 0 0 0,12 5 0 16,0 2 0-16,-1-3 0 0,1-3 128 0,0 1-128 0,1-2 0 15,2 2 0-15,2 5 0 0,2-6 0 0,0-2 0 0,1-2 0 16,2 6 0-16,1-2 0 0,2-1 0 0,1-1 0 15,-2-5 0-15,0 5 0 0,0 4 0 0,3-2 128 16,0-1-128-16,2 0 0 0,0-1 0 0,2-1 0 16,0 8 128-16,1-6-128 0,1-4 0 0,3 1 0 15,2 2 0-15,3-2 0 0,0 1 0 0,0-2 0 16,1-2 0-16,-1-1 0 0,1 5 0 0,0-1 0 16,-2-1 0-16,1 2 0 0,-2-1 0 0,2 2 0 15,0 1 0-15,2 1 0 0,0-2 0 0,0-2 0 16,-3 1 0-16,-1 2 0 0,-1 0 0 0,1 0 0 15,0 0 0-15,2 2 0 0,-2 0 0 0,0 2 0 16,2 2 0-16,0-1 0 0,2-1 0 0,0 0 0 0,2-2 0 0,-2 1 0 16,-4-3 0-16,2 1 0 0,1 0 0 15,0 3 0-15,-1-3 0 0,-2 2 0 0,0-2 0 0,2 3 0 16,1 1 0-16,1-1 0 0,3 0 0 0,-3-2 0 16,0 0 0-16,-1 1 0 0,0-1 0 0,-1 0 0 15,1 1 0-15,-1 0 0 0,1 1 0 0,0 1 0 16,1 0 0-16,0-2 128 0,0 0-128 0,-1-1 0 15,-1 1 0-15,-2-1 0 0,1-2 0 0,-1 3 0 16,2-1 128-16,-1 2-128 0,0 0 128 0,0 1-128 16,2-2 0-16,2-1 0 0,0 3 0 0,1-2 0 15,-2-3 0-15,-1 0 0 0,-2-2 0 0,4 5 0 16,-4 1 0-16,1-2 0 0,-2 1 0 0,1-1 0 16,-1 2 0-16,3 3 0 0,1-4 0 0,2 1 0 15,-1-3 0-15,0 2 0 0,-4-2 0 0,5 4 0 16,-5-5 0-16,2 3 0 0,0-1 0 0,0 1 0 0,0 1 0 0,1 0 0 15,3-1 0-15,-3-1 0 0,1-1 0 0,-1 0 0 16,-1 1 0-16,-2-2 0 0,0 0 0 0,1 0 0 16,0 0 0-16,1 2 0 0,2-1 0 0,-1 2 0 15,5-2 0-15,-2 3 0 0,-2-3 0 0,0 2 0 16,-2-2 0-16,-2 0 0 0,-2 1 0 0,-1 1 0 16,4 1 0-16,0 1 0 0,-2-2 0 0,3-2 0 15,-3 0 0-15,3 2 0 0,0 1 0 0,1 1 0 16,1-1 0-16,-2-2 0 0,-3 1 0 0,2-1 0 15,-2 1 0-15,2-1 0 0,-1 0 0 0,2-1 0 16,0 1 0-16,2 0 0 0,-1 0 0 0,1 1 0 16,1 3 0-16,-3-3 0 0,-3-2 0 0,1 1 0 15,0 2 0-15,1 0 0 0,-2 0 0 0,1 0 0 16,-2-2 0-16,4 0 0 0,0-1 0 0,1 0 0 0,-1 2 0 0,0 2 0 16,-1-1 0-16,-1-3 0 0,-4 1 0 0,-2 0 0 15,6-1 0-15,-2 0 0 0,-1 3 0 0,-1 0 0 16,1-3 0-16,3 2 0 0,2-3 0 0,-3 1 0 15,0-1 0-15,1 1 0 0,-2 0 0 0,-1 2 0 16,-3-2 0-16,2 0 0 0,-1 1 0 0,1 3 0 16,-1-4 0-16,1 2 0 0,-2-2 0 0,3 3 0 15,0 0 0-15,0 1 0 0,0-3 0 0,0 1 0 16,-2-1 0-16,-2 2 0 0,-1 2 0 0,-1-2 0 16,0-2 0-16,-1 0 0 0,1-1 0 0,4 2 0 15,-2-2 0-15,0 3 0 0,-1-3 0 0,2 1 0 16,3 0 0-16,0-1 0 0,-3-1 0 0,0 3 0 15,1-1 0-15,-2 1 0 0,-3 2 0 0,1-2 0 0,-3-1 0 0,2-1 0 16,1 1 0-16,0 0 0 16,2 1 0-16,2 2 0 0,-2-3 0 0,1 1 0 0,1 2 0 0,0-1 0 15,2-2 0-15,0 1 0 0,-2 1 0 0,0 0 0 16,-3-1 0-16,3 1 128 0,-1-1-128 16,2-1 0-16,1 1 0 0,0 2 0 0,-2-4 0 0,3 0 0 15,1 2 0-15,0-2 0 0,0 0 0 0,2-1 0 16,-2-1 0-16,0 1 0 0,-4 1 0 0,2 2 0 15,0-2 0-15,0-1 0 0,0 2 0 0,1-2 0 16,0-2 0-16,1 2 0 0,3 2 0 0,2-2 0 16,1 0 0-16,0 0 0 0,-2-2 0 0,-1 1 0 15,0-2 0-15,1 2 0 0,2 0 0 0,-1-2 0 16,1 2 0-16,3 0 0 0,1 0 0 0,2-2 0 16,-2 1 128-16,-1 0-128 0,-4 0 0 0,3-3 0 0,-1 0 0 0,1 1 0 15,0 2 0-15,0 0 0 0,-1-1 0 0,1 0 0 16,1 0 0-16,4 2 0 0,-3-2 0 0,-3 2 0 15,-3-2 0-15,0 0 0 0,1-3 0 0,3 3 0 16,-3 0 0-16,1-1 0 0,2 2 0 0,1-3 0 16,-1 0 0-16,0 2 0 0,1-1 0 0,-4-2 0 15,0 0 0-15,-1 2 0 0,1-3 0 0,1 4 0 16,-1-1 0-16,1 1 0 0,1-3 0 0,-1 2 0 16,1 0 0-16,-1 2 0 0,-2-3 0 0,-1-2 0 15,-2 3 0-15,0 2 0 0,4-2 0 0,-2-1 0 16,1 1 0-16,1 0 0 0,-1 1 0 0,0-4 0 15,0 5 0-15,1 0 0 0,0-1 0 0,-1 1 0 16,-1-2 0-16,-1-1 0 0,0 0 0 0,-1 1 0 0,1-1 0 16,2-1 0-16,-2 0 0 0,1 3 0 0,1 1 0 0,0-2 0 15,-1 1 0-15,-1 2 0 0,-2 0 0 0,1-1 0 16,-2 0 0-16,1 2 0 0,-2-1 0 0,2-1 0 16,-2 2 0-16,1 0 0 0,1-3 0 0,-1-1 0 15,-1 1 0-15,-2 1 0 0,-1-1 0 0,0 2 128 16,-3-2-128-16,-1 1 0 0,-4-1 0 0,2 1 0 15,-1-1 0-15,0 2 0 0,-2 0 0 0,0-1 0 16,1 2 0-16,-1 0 0 0,-2-1 0 0,1 1 0 16,0-1 0-16,3 1 0 0,-1-2 0 0,-1 2 0 0,-1 0 0 15,0-1 0-15,0 2 0 0,-1 2 0 16,1 0 0-16,-2-1 0 0,-2-1 0 0,1 2 0 0,-3 1 0 16,1 1 0-16,0-4 0 0,0 3 0 0,-1 1 0 0,1 0 0 15,1-1 0-15,0-2 0 0,-1 2 0 0,0 1 0 16,0-1 0-16,1 0 0 15,-3 2 0-15,1 2 0 0,4-3 0 0,-4 4 0 0,2-3 0 0,-1-1 0 16,-1 4 0-16,1-2 0 0,0 2 0 0,0-2 0 16,-1 3 0-16,1-1 0 0,-1 1 0 0,1-3 0 15,-2 2 0-15,1 0 0 0,-1-1 0 0,1 1 0 16,-2 3 0-16,1-3 0 0,-1 2 0 0,-6-6 0 16,2 5 0-16,-1-1 0 0,2 5 0 0,0-1 0 15,-1 0 0-15,1 2 0 16,-2 0 0-16,9 13 0 0,-5-6 0 0,-2-3 0 0,-2-1 0 0,-2-2 0 0,-2 1 0 15,0 2 0-15,-2 0 0 0,0 1 0 0,-1 0 0 16,-2 5 0-16,0 1 0 0,-1 1 0 0,-1 3 0 0,-1 2 0 16,-3 1 0-16,0-2 0 0,0 1 0 0,0 1 0 15,-2 0 0-15,-2 0 0 0,1-5 0 0,-1 0 0 16,-1 1 0-16,-1 1 0 0,-1 2 0 0,3 2 0 16,-3 6 0-16,-1 4 0 0,1 3 0 0,6-20 0 15,-4 0 0-15,0 3 0 0,-1 5 0 0,-1 0 0 16,1 2 0-16,0 4 0 0,-1-2 0 0,-8 40 0 15,2-12 0-15,3-7 0 0,4-5-128 0,-3-2 128 16,2 0 0-16,-1 1 0 0,1-1 0 0,-2 1 0 16,-1-4 0-16,0 4 0 0,0 2 0 0,2 0 0 15,-4-2 0-15,2 2 0 0,-2 2 0 0,-2 0 0 16,-1-1 0-16,-1 0 0 0,2 1 0 0,0-2 0 0,-2 3 0 16,-1 0 0-16,1 4 0 0,0-3 0 0,-3 1 0 15,0 3 0-15,-1-2 0 0,-2 1 0 0,1 2 0 0,-1-1 0 16,1 3 0-16,0-1 0 0,-2-1 0 0,2 4 0 15,-2-3 0-15,3 0 0 0,1 3 0 0,-1 0 0 16,2 0 0-16,0 0 0 0,1-3 0 0,2-3 0 16,1 2 0-16,3 1 0 0,2 4 0 0,2 0 0 15,-2-4 0-15,4 3 0 0,0-7 0 0,1 3 0 16,2-3 0-16,2 4 0 0,0 3 0 0,1-3 0 16,0-2 0-16,3 3 0 0,0-5 0 0,1 3 0 15,1 0 0-15,-2-3 0 0,0 4-144 0,0-5 144 16,0-1 0-16,0 0 0 0,-3-3 0 0,2 0 0 15,-2 3 0-15,-1-3 0 0,-1-2 0 0,0-1 0 16,0 0 0-16,0-2 0 0,0 1 0 16,2-2 0-16,0 0 0 0,-1-1 0 0,1 0 0 0,3-20 0 0,0 3 0 0,0 2 0 15,0 1 0-15,2 1 0 0,-1 0 0 0,0-2 0 16,0 0 0-16,2 23 0 0,-1-10 0 0,1-8 128 16,2-6-128-16,-1-1 0 0,0-1 0 0,-2-12 0 15,1 2 0-15,1-1 0 0,-1 2 128 0,3 1-128 16,-1-1 0-16,0 0 0 0,0 3 0 0,2 12 0 15,2-12 0-15,-2-1 0 0,-1-6 0 0,-1-5 0 16,0-2-208-16,2 1 64 0,-7-12-16 0,0-1 0 16,0 0 0-16,0 0 0 0,0 0-176 0,0 0-48 15,0 0 0-15,0 0 0 16,0 0-1840-16,0 0-368 0</inkml:trace>
  <inkml:trace contextRef="#ctx0" brushRef="#br3" timeOffset="-207524.95">12686 11420 3679 0,'-12'-3'320'0,"12"3"-320"0,-11-2 0 0,1 1 0 16,-2 1 1920-16,1 0 320 0,2 0 64 0,-1 0 16 16,0 0-1424-16,-1 0-304 0,0-2-48 0,1 2-16 15,1 0-128-15,0 0-16 0,1-1-16 0,1 0 0 16,-2 0 256-16,9 1 48 0,0 0 16 0,-10-2 0 0,1-3-32 0,9 5 0 16,-8-1 0-16,8 1 0 0,0 0-80 0,0 0-32 15,0 0 0-15,0 0 0 0,0 0-192 0,0 0-32 16,0 0-16-16,0 0 0 0,9 14 128 0,3 0 16 15,2-3 16-15,3 1 0 0,2-1 32 0,3-2 0 16,2 3 0-16,3-6 0 0,1 0-80 0,1-1-16 16,5-2 0-16,1 1 0 0,0 2-32 0,6 0-16 15,0-1 0-15,4 4 0 0,4-1 32 0,3 1 16 16,2-4 0-16,0-3 0 0,-2 1-80 0,3 1 0 16,2 2-16-16,3-1 0 0,2-1-112 0,4-1 0 15,0 0-16-15,3-3 0 0,-4-1-48 0,1-1-128 0,1 2 192 16,3 0-64-16,2 0-128 0,2 0 128 0,4-2-128 0,-2 1 128 15,-5-4-128-15,0 4 128 0,0-1-128 0,3 2 128 16,1 0-128-16,1 0 0 0,-1-1 144 0,-2 0-144 16,-2-2 0-16,0 1 144 0,2 2-144 15,2 0 0-15,1 0 128 0,-2-1-128 0,-1-3 0 0,-1 1 0 16,-4 2 128-16,5 1-128 0,2 2 144 0,0-2-144 16,-2-3 0-16,0-1 0 0,-3 0 0 0,0 2 0 15,0 0 0-15,2 1 0 0,4-2 0 0,-2 2 0 16,-4-3 0-16,0 2 0 0,0-1 0 0,0 3 0 15,0 3 0-15,1-2 0 0,3-1 0 0,-3-4 0 16,-3 0 0-16,0 2 0 0,-1-1 0 0,0 3 0 16,1 3 0-16,0-2 0 0,-1-2 0 0,-3 1 0 15,-4-1 0-15,-3 2 128 0,1-1-128 0,-3 1 0 16,3 2 0-16,-2 2 0 0,-2-3 0 0,2 0 0 0,0-4 0 16,-4 2 0-16,-3-1 0 0,-2 1 0 0,-3 0 0 15,-1 1 128-15,-3 1-128 0,-1 0 0 0,-1-1 0 0,0 3 0 16,2 0 0-16,-2-1 0 0,1-3 0 0,-2-3 0 15,-4 2 0-15,-1 1 0 0,-1 0 0 0,-1 4 0 16,-2-1 0-16,2-1 0 0,-4-1 0 0,-2-1 0 16,-1 1 0-16,-1 2 0 0,-2-1 128 0,-1 1-128 15,-1-3 0-15,0 2 0 0,-1 1 128 0,1-1-128 16,-3-2 0-16,-1 0 0 0,-3 0 0 0,-11 0 0 16,0 0 0-16,10 0 0 0,-10 0 0 0,0 0 0 15,0 0 0-15,0 0-160 0,0 0 160 0,-9-1 0 16,-4 0 0-16,-2 0 0 0,-3-1 128 0,-2 0-128 15,-2 1 160-15,-2 1-160 0,-4-4 176 0,-3 2-176 0,0 2 192 16,-7 2-192-16,1-4 0 0,-7 1 0 16,-4 2 0-16,-4-1 0 0,0 0 0 0,-3-2 0 0,-1-2 0 15,-1-1 0-15,-3 1 128 0,-1 3-128 0,-2 1 0 0,-6-1 0 16,-5-2 0-16,1 1 0 0,-2-5 0 0,-2 3 0 16,0 2 0-16,-6-1 0 0,-6 1 0 0,-2-2 0 15,-3-2 0-15,0 4 0 0,0 0 0 0,-6 1 0 16,-4-2 0-16,1 0 0 0,0 0 0 0,4 1 0 15,-4 1 0-15,-1-1 0 0,1-2 0 0,-2 1 0 16,3 2 0-16,-2 1 0 0,-4-1 0 0,1-1 0 16,4 0 0-16,-3 2 0 0,2 0 0 0,-1 0 0 15,-2 0 0-15,3 4-144 0,2 0 144 0,-2-3-192 16,-4-1 192-16,2 0 0 0,4 1-144 0,2 0 144 16,-2 2 0-16,3-3 0 0,-1-1 0 0,6 1 0 15,3 2 0-15,2 1 0 0,2 0 0 0,0-1 0 0,1-2 0 16,3 2 0-16,3 0 0 0,5 0 0 0,4 1 0 15,1-1 0-15,0 2 0 0,4-4 0 0,5-3 0 0,4 2 0 16,1 0 0-16,4 1 0 0,4 5 0 0,-1-1 0 16,2-2 0-16,3 0 0 0,6 0 0 0,1-2 0 15,2-1 0-15,4-2 0 0,3 1 0 0,3-1 0 16,3 2 0-16,4-2 0 0,1-2 0 0,6 3 0 16,1 1 160-16,10 1-160 0,0 0 272 0,0 0-48 15,-5-4-16-15,5 4 0 0,0 0-80 0,0 0 0 16,12-7-128-16,2 4 192 0,4-1-192 0,5 1 0 15,4 1 0-15,2 0 0 0,1-3 0 0,6-1 0 16,1 1-128-16,2-1 128 0,1 2 0 0,2 1 0 0,1-2-128 16,3 1 128-16,1 2 0 0,5 0 0 0,2 2 0 15,4 0 0-15,3 0 0 0,1-1 0 0,-1-1 0 0,2 0 0 16,4 2 0-16,1-1-128 0,5 2 128 0,2-1 0 16,0-1 0-16,1-3 0 0,-1-2 0 15,5 3 0-15,0 2 0 0,4 0 0 0,4 0 0 0,2-1 0 16,-2-1 0-16,2-1 0 0,1 4 0 0,3-3 0 15,2-2 0-15,-2 1 0 0,0-2 0 0,1 2 0 16,2 2 0-16,-1-1 0 0,1-2 0 0,-3 0 0 16,1 0 0-16,2 1 0 0,1 1 0 0,0-2 0 15,-4 0 0-15,-1 1 0 0,-3 2 0 0,3-1 0 16,2-2 0-16,-3 1 0 0,-5 2 0 0,-2-1 0 16,-2 2-128-16,4-3 128 0,0-1 0 0,-3 1 0 15,-4 1 0-15,-2-1 0 0,-5-1 0 0,-3 1 0 16,4 0 0-16,-3 1 0 0,0 0 0 0,-4-2 0 0,-4 1 0 15,-4 0 0-15,-5 1 0 0,-2 0 0 0,-1-2 0 0,-1 1 0 16,-2 1 0-16,0-1 0 0,-1-1 0 0,-3 0 0 16,-5-1 0-16,-2-2 0 0,-3 4-160 15,-3 1 160-15,-3-1-128 0,-5-4 128 0,-3 2 0 0,-4-1-128 16,-3 1 128-16,-3 1 0 0,-3 0-176 0,-7 5 176 16,0 0-208-16,0-9 80 0,0 9 128 0,-8-8 0 15,-2-2 0-15,-4 5 128 0,-4 1-128 0,-2 1 0 16,-3 0-128-16,-3 0 128 0,-3 1 0 0,-4 1-128 15,-6 1 128-15,-3-2 0 0,0 0-128 0,-6 1 128 16,-2-3-128-16,2 2 128 0,-1 1 0 0,0 0 0 16,-3 0 0-16,-4-1-128 0,-5 5 128 0,0-1 0 15,-4-2 0-15,0-1 0 0,0-1 0 0,-1 0 0 0,0 2 0 16,-5 0 0-16,-4 0 0 0,-3-1-160 0,-2-1 160 0,1-2 0 16,1 2 0-16,-1 2-128 0,-5 2 128 0,-1-2 0 15,-4-2 0-15,1 2 0 0,2 2 0 0,-2-1 144 16,0 2-144-16,-1-2 0 0,-2-1-160 0,0 1 160 15,3 2 0-15,-3 0 0 0,-3 3-128 0,0-1 128 16,-2-3 0-16,8 2 0 0,-1 1 192 0,0 0-192 16,-4-1 0-16,0 0 0 0,2-2 0 0,2 3-192 15,2-1 192-15,-2 3 0 0,-2 0 0 0,3-3 0 16,2 1 0-16,7 1 0 0,5 0-128 0,-3-1 128 16,-6 5-336-16,0-5-32 0,2-1 0 0,6 2 0 15,6-1 96-15,5-1 16 0,3 0 0 0,2 1 0 16,1-1 256-16,3-2 0 0,4 2 0 0,3-1 0 15,1-2 0-15,5 3 0 0,4-1 0 0,5 0 0 0,5-3 0 16,1 0 0-16,0 0 0 0,7 1 0 0,5 1 0 16,2-1 0-16,3-2 0 0,10 1 0 0,0 0-192 0,0 0 64 15,0 0 128-15,0 0-208 0,0 0-48 0,0 0 0 16,0 0 0-16,14-3 0 0,4-1 64 0,-1 2 16 16,4-2 0-16,3 3 0 0,0-1 176 0,4 1-128 15,1 0 128-15,4 1-128 0,7 0 128 0,2 0 0 16,1 0 0-16,3 1-128 0,-2-1 128 15,4 0 0-15,2-1 0 0,2 1 0 0,0-2 0 0,8 2-128 16,6-1 128-16,3 1 0 0,1-1 0 0,1 1 0 16,-1 0 0-16,6 0 0 0,4-1 0 0,6-1 0 0,5 2 144 15,-1-1-144-15,-4-3 144 0,5 3-144 0,3 0 0 0,2-1 144 16,2 0-144-16,-1 1 0 0,-2-1 0 0,7 0 0 16,6-1 0-16,-1-1 0 0,-4 3 0 15,1-1 0-15,0-3 0 0,3 2 0 16,1 0 0-16,-3 2 0 0,-2-5 0 0,4 2 0 15,5 2 0-15,-4-1 0 0,-5 0 0 0,1 0 0 0,-5-2 0 0,4 2 0 16,0 3 0-16,-2 0 0 0,-5-1 0 0,2-1 0 16,0 2 0-16,-3 0 0 0,-3 2 0 0,-3-2 0 15,-4 0 0-15,0-2 0 0,2 1 0 0,-2 1 0 16,-1 1 0-16,-5-1 0 0,-7-1 0 0,-2 0 0 16,-4 0 0-16,1 1 0 0,1 1 0 0,-1 1 0 15,-5-2 0-15,-4 0 0 0,-5 2 0 0,-3-2 0 0,-5 0 0 16,-1-2 0-16,-5 0 0 0,-1 1 128 15,0-2-128-15,-6 3 0 0,-5-1 0 0,-3 0 0 0,-3-1-272 16,-4 1 64-16,-4-2 16 0,-13 3 0 16,0 0-80-16,0 0-16 0,0 0 0 0,0 0 0 0,-12-10 16 0,-3 3 0 15,-5 3 0-15,-4-2 0 0,-7 0 112 0,-2 3 32 16,-1-4 0-16,-3 1 0 0,-1 2-48 0,-3 3 0 16,-4 0 0-16,-4-1 0 0,-7 1 176 0,-4 0 0 15,-3 1-144-15,0 0 144 0,1-5 0 0,-1 2 0 16,-4 3 0-16,-4 1 0 0,-5-1 0 0,-2-1 0 15,-5-1 0-15,0-1 0 0,2 4 0 0,-5 2 0 16,-4-2-144-16,-3 0 144 0,-4-1 0 0,0 2 0 16,0 3 0-16,-6 0 0 0,-7-4 0 0,4 2 0 15,-1-1 0-15,1 1 0 0,-2 2 0 0,-4-3 176 0,-3-3-176 16,0 4 160-16,-2 2-160 0,-3 1 192 0,-3-3-192 16,2 0 192-16,3 2-192 0,-5 3 0 0,-7-2 144 0,6 2-144 15,5-2 0-15,-4-3 128 0,-4 3-128 0,5 2 0 16,5-3 0-16,-1 1 0 0,-4-2 0 0,3 3 128 15,9-1-128-15,3 3 0 16,-1-3 0-16,1 3 0 0,3-4 0 0,7-1 144 0,7 0-144 0,5 2 160 16,1-1-160-16,7 0 0 0,0 2 0 0,11-2-7888 15,9-3-1536-15</inkml:trace>
  <inkml:trace contextRef="#ctx0" brushRef="#br3" timeOffset="-198798.85">13867 14122 7359 0,'0'0'656'0,"0"0"-528"15,0 0-128-15,0 0 0 0,0 0 720 0,0 0 112 16,0 0 32-16,0 0 0 0,0 0-176 0,0 0-48 16,0 0 0-16,0 0 0 0,0 0 224 0,0 0 32 15,0 0 16-15,14 8 0 0,0-2-16 0,0-2-16 16,0-5 0-16,1 1 0 0,1 0-304 0,3 1-48 0,2 3-16 16,2-4 0-16,1-1-112 0,1-2-16 0,2 8-16 0,1-4 0 15,0-2-32-15,2-1 0 0,-2-2 0 0,0 3 0 16,0 1-16-16,2 0-16 0,-1 0 0 0,1-2 0 15,2 1 96-15,1 1 32 0,0 3 0 0,4-3 0 16,2-3-48-16,1 0-16 0,2 6 0 0,0-4 0 16,0-2-112-16,0 1 0 0,-2-7-16 0,1 5 0 15,1 3 16-15,0-1 16 0,0 1 0 0,1 1 0 16,3 1-48-16,1 1-16 0,-1-2 0 0,2 0 0 16,-1-2 48-16,-3 1 0 0,-2 1 0 0,0 0 0 15,0-2-64-15,0 2-16 0,-2 2 0 0,-2 1 0 16,5 0-176-16,-1 0 0 0,0-3 144 0,1 0-144 15,2 0 128-15,-4 0-128 0,-1 0 128 0,-1 0-128 16,-1-4 192-16,-1 0-48 0,-2 4 0 0,-1-1 0 16,0 1-16-16,2-1-128 0,-1 0 192 0,1-1-64 0,0 5-128 15,-1-3 0-15,1-3 144 0,-4-1-144 16,-4 3 0-16,0 1 128 0,-4-1-128 0,-3-2 0 0,-2 0 0 16,-1 1 0-16,0 2 0 0,-2 0 0 0,-3-5 0 0,-3 1 128 15,-10 4-128-15,0 0 0 0,0 0 128 0,0 0-128 16,8-2 128-16,-8 2-128 0,0 0 176 0,0 0-48 15,0 0 0-15,0 0 0 0,0 0 32 0,0 0 0 16,0 0 0-16,-10 1 0 0,-2-1-160 0,3 0 192 16,-2-1-192-16,0 2 192 0,-2 2-64 0,-1 0-128 15,0-1 192-15,-3 0-64 0,0 3-128 0,-2 0 0 16,-6-1 0-16,1-2 0 0,-1-2 0 0,-3 0 0 16,-3 1 128-16,2 0-128 0,-1-2 0 0,-1 0 160 15,-3-1-160-15,-1 2 160 0,0 2-160 0,-2 0 0 16,-1-2 0-16,-3 3 0 0,-3 2 0 0,-3 1 0 0,-4-2 0 0,-3-3 0 15,0-1 0-15,2 3 0 16,-2 1 0-16,1-2 0 0,-2 2 0 0,-2-2 0 0,-3 1 0 16,-1 1 0-16,0-2 0 0,3 0 0 0,2-4 0 0,-1 7 0 15,2 0 0-15,3 2 0 0,2 2 128 0,-2-4-128 16,-4 1 0-16,0 1 0 0,0-4 0 0,3-1 0 16,1-1 0-16,2 0 0 0,2 3 0 0,4 2 0 15,3-2 0-15,0 0 0 0,0 0 0 0,5 1 0 16,-3-1 0-16,3-1 0 0,1 3 0 0,4-1 0 15,1 0 0-15,2 0 0 0,3 2 0 0,1-1 0 16,1 0 0-16,4 0 0 0,1-2 0 0,4-3 0 16,0 1 0-16,3-1 0 0,-2 0 0 0,5 0 0 0,8-1 0 15,0 0 0-15,0 0 0 0,0 0 0 16,0 0 0-16,0 0 0 0,0 0 0 0,14-6 0 0,1-3-128 0,6 2 128 16,2 1 0-16,3-1 0 0,6-1 0 0,5 1-144 15,6 0 144-15,4 2 0 0,9-3 0 0,-2 2 0 16,-1-3 0-16,3 3 0 0,2 0 0 0,5 0-128 15,3 4 128-15,4-1 0 0,2-3 0 0,1-2 0 16,-1 2 0-16,-1 3 0 0,0 1 0 0,4-3 0 16,4 0 0-16,-4 1 0 0,-2 3 0 0,-2-2 0 15,-2 1 0-15,-1-1 0 0,0 3 0 0,0 3 0 16,-3-2 0-16,-4-5 0 0,-5-4 0 0,-3 3 0 16,-3-1 0-16,-3 3 0 0,-5-2 0 0,-3 2 0 15,-2-3 0-15,-3 4 0 0,-2 2 0 0,-3-1 0 16,-3-2 0-16,-2 3 0 0,-6 1 0 0,-4 1 0 15,-4-2 0-15,-10 0 0 0,0 0 0 0,0 0 0 0,0 0 0 0,0 0 0 16,-11 1 0-16,-6-2 0 0,-5-2 0 0,-3 3 0 16,-4 4 128-16,-3-4-128 0,-2-3 0 0,-4 3 0 15,-3 3 128-15,-2 2-128 0,-2-2 0 0,-4-1 0 16,-9-2 0-16,-3 0 0 0,-2 1 0 0,-3 1 0 16,-3-5 0-16,-1 2 0 0,-4 1 0 0,-7 1 0 15,-7 2 0-15,1-2 0 0,-1-2 0 0,2 3 0 16,-1 3 0-16,1 0 128 0,-2-2-128 0,7-3 0 15,7 0 0-15,5 0 0 0,7 4 0 0,5 1 0 16,5 1 0-16,3-2 0 0,2-2 0 0,4 2 0 16,1 1 0-16,7-1 0 0,1-1 0 0,8-2 0 15,4 2 0-15,4-1 0 0,4 1 0 0,5-3 0 16,9 0 0-16,0 0 0 0,0 0 0 0,0 0 0 0,13-3 0 0,6 1 0 16,8 0 0-16,10 0 0 0,9-1 0 15,10-6 0-15,5 3 0 0,6 2 0 0,5-1 0 16,8 4 176-16,7 2-176 0,3-1 160 0,3-6-32 0,2 4-128 15,3 8 192-15,4-4-64 0,3-2-128 0,-3 0 160 16,-5-1-160-16,-5 1 160 0,-1 5-160 0,-4-4 192 16,0-6-192-16,-10 4 192 0,-5 1-64 0,-5 0-128 15,-5 0 192-15,-3 0-64 0,-7-1 48 0,-3-1 0 16,-2 2 0-16,-3-1 0 0,-6-3-48 0,-4 2-128 16,-5-2 192-16,-3 0-64 0,-6 1-128 0,-5 1 128 15,-3-2-128-15,-3 3 128 0,-9 1-128 0,0 0 0 16,0 0 0-16,0 0 0 15,0 0-1200-15,-13-7-272 0,-5 6-48 0,-6 0-14272 16</inkml:trace>
  <inkml:trace contextRef="#ctx0" brushRef="#br3" timeOffset="-197491.59">10014 14052 4607 0,'-10'-2'400'0,"10"2"-400"15,-13 2 0-15,3 0 0 0,1-2 976 0,1 2 112 16,8-2 32-16,-9 4 0 0,1 1-432 0,8-5-96 16,-8 3-16-16,8-3 0 0,0 0 48 0,0 0 0 15,0 10 0-15,0-10 0 0,0 0 208 0,8 11 32 16,2-3 16-16,2-3 0 0,5 0-16 0,1-2 0 15,1-1 0-15,1-1 0 0,3 2-208 0,4-3-32 16,3-4-16-16,5 5 0 0,1 4-160 0,6-1-16 16,2-1-16-16,4-1 0 0,5 1-80 0,2-3-16 0,1-3 0 0,1-2 0 15,0-1 128-15,3 2 32 0,0 2 0 0,2-4 0 16,4 4-160-16,0-4-48 0,-1-3 0 0,-1 1 0 16,-1 3-128-16,-4 1-16 0,-5-2-128 0,0 1 192 15,-1 0-64-15,-1-2 0 0,-1 3-128 0,-1 1 192 16,-3-8-192-16,-4 5 0 0,-5 0 0 0,-1 1 0 15,-3 2 0-15,-7-1 0 0,-3 0 144 0,-4 2-144 16,-2 2 128-16,-6 0-128 0,-12 0 0 0,0 0 128 16,0 0 0-16,0 0 0 0,0 0 0 0,0 0 0 15,-12 2 256-15,-6 2 32 0,-5 4 16 0,-3 0 0 16,-3-6-224-16,-4 2-32 0,-4-2-16 0,-4 4 0 16,-4-1-160-16,1-2 0 0,-3 0 0 0,0 0 0 15,-1 0 0-15,-1 2 128 0,0 2-128 0,-5 0 0 16,1-3 0-16,-7-1 0 0,-5 1 128 0,-1-2-128 0,0 1 0 0,3-1 0 15,0-2 0-15,2 3 128 0,0-1-128 16,0 1 0-16,-1-3 0 0,6 0 0 0,0-1 0 0,4-1 0 16,4 2 0-16,3-1 0 0,3 0 0 0,5 1 0 15,4 1 0-15,5-1 0 0,4-1 0 0,5-2 0 16,5-2 0-16,5 1 0 0,9 4 0 0,0 0 0 16,0 0 0-16,0 0 0 0,0 0 0 0,0 0 0 15,11 0 0-15,4-2 0 0,4-1-144 0,5-1 144 16,4 1 0-16,5 0 0 0,3-1 0 0,4 2 0 15,6-1 0-15,4 2 0 0,3 1 0 0,2-3 0 16,4-4 0-16,1 3 0 0,1 1 0 0,1 2 176 16,2 0-48-16,2 0-128 0,3-3 192 0,-2 2-64 0,-3 4 0 15,0-5-128-15,-1-2 192 0,-6 3-64 0,0-1 0 0,2-1-128 16,0 2 160-16,-1-1-160 0,-2-1 128 16,-4 3-128-16,-5-2 160 0,-3 2-160 0,-4 1 192 0,-6 0-192 15,-4-4 144-15,-3 3-144 0,-4 0 0 0,-4-2 144 16,-5 2-144-16,-3 0 0 0,-11 1 0 0,0 0 0 15,0 0 160-15,0 0-160 0,0 0 192 0,0 0-192 16,-11 2 224-16,-6 1-64 0,-2 2-16 0,-3-4 0 16,-6 0-400-16,-3 3-96 0,2 0-16 0,-4-1-14192 15</inkml:trace>
  <inkml:trace contextRef="#ctx0" brushRef="#br3" timeOffset="-193208.81">12481 12626 9215 0,'0'0'400'0,"9"-4"96"0,-1-5-496 0,-2 4 0 0,-6 5 0 0,5-8 0 16,-1 0 1808-16,-2-2 272 0,-3 0 48 0,0 2 16 15,1 8-752-15,-4-8-160 0,-1-3-16 0,0 4-16 16,-1-3-432-16,-1 1-96 0,-2-3-16 0,0-1 0 15,1-1-48-15,-3-1-16 0,1 0 0 0,0-1 0 16,0 2-64-16,0 3-16 0,-2-2 0 0,1-2 0 0,-2 1-128 0,-1 1-48 16,0-2 0-16,-2 0 0 0,-2-1-80 0,-1 2-32 15,-3-1 0-15,1 2 0 0,-2-2-32 0,0 0 0 16,-3-3 0-16,-4 3 0 0,-6 1 16 0,1 1 0 16,0-2 0-16,-5 1 0 0,-1 3-64 0,-1 2-16 15,0-3 0-15,-1 5 0 0,-2-5-128 0,2 7 0 16,1 3 0-16,-1 0 128 0,-4 1-128 0,0-3 0 15,0 3 0-15,1-2 0 0,3 1 128 0,2 1-128 16,2-2 0-16,-1 4 128 0,4 2-128 0,-1 1 0 16,1-2 144-16,-2 3-144 0,0 0 0 0,-3 2 0 15,-5 0 0-15,2-3 0 0,-4 0 0 0,1-2 0 0,0 5 0 0,0-2 0 16,0 1 0-16,1 3 0 0,3-1 0 0,-2 2 128 16,-3-1-128-16,1 2 0 0,-2-2 0 0,4 1 0 15,0 4 0-15,2-1 0 0,4 1 0 0,-2 1 0 16,3-1 0-16,1-1 0 0,1 1 0 0,3 1 0 15,3 0 0-15,-6 2 0 0,1 0 0 0,-4 0 0 16,4 1 0-16,-1 0 0 0,1 0 0 0,-2 2-128 16,0 2 128-16,0 2 0 0,1 0 0 0,1-1 0 15,-1-2 0-15,1 6 0 0,0 0 0 0,-1 0 0 16,-3-5 0-16,4 4 0 0,2-3 0 0,1 3 0 16,1 2 0-16,5-2 0 0,2 0 160 0,1-1-160 15,5 1 0-15,3 0 0 0,1 2 0 0,4-2 0 16,1 5 0-16,4 1 0 0,1-3 0 0,0 3 0 15,0-3 0-15,0 0 0 0,0 0 0 0,2 4 0 0,2 2 0 0,-3-1 176 16,2-6-176-16,0 4 160 16,1 1-160-16,-1-1 0 0,2-1 0 0,1 2 0 0,1-1 0 0,2 1 0 15,0 2 0-15,3-6 0 16,-3 0 0-16,2 2 0 0,2-3 144 0,1 0-144 0,1 1 0 0,1 0 128 16,1 3-128-16,1 1 0 0,1-1 0 0,1-4 128 15,-2 1-128-15,1-4 0 0,3 4 0 0,-1-4 0 16,4 1 0-16,-1-3 128 0,-2-2-128 0,1-2 0 15,0-2 128-15,1 2-128 0,2-1 0 0,3 0 144 16,2-1-144-16,1 0 0 0,-1 1 128 0,2-1-128 16,3-2 0-16,1-2 0 0,1-2 176 0,6 2-176 15,-4 1 160-15,4-3-160 0,0 1 128 0,1-1-128 0,0-2 0 16,-2 1 144-16,-1-2-144 0,0 1 0 0,-1-4 0 16,4 2 128-16,1 2-128 0,1-1 0 0,0 0 0 0,3-3 0 15,1 0 0-15,0 1 128 0,-1-2-128 16,0-3 0-16,0-1 0 0,1 0 0 0,0 1 128 0,2-1-128 15,1-2 0-15,2 1 128 0,1-6-128 0,1 1 128 16,-2 0 0-16,0-3 0 0,-3 2 0 0,0-2 0 16,-2 0-128-16,0-2 128 0,2 2-128 0,1-2 128 15,-2-5-128-15,4 4 0 0,-3-2 144 0,-2-1-144 16,-3-1 0-16,-1-3 144 0,1 0-144 0,-1 0 0 16,-1 0 128-16,0-5-128 0,-2 0 0 0,4 0 0 15,1-2 144-15,2 1-144 0,-3-7 0 0,-2 0 144 16,-3-3-144-16,-1 0 0 0,-1 0 0 0,0-1 128 15,-2-3-128-15,-2 3 0 0,-2 0 0 0,0 2 128 16,0 0 0-16,0 2-128 0,-2-1 192 0,-2-3-64 16,-3-3-128-16,-1 0 0 0,-3-1-160 0,-2 1 160 0,-2-1 0 0,-2-2 0 15,-2-1 0-15,-2 3 0 0,-4-2 0 16,-3 1 0-16,-1-1 0 0,-4 0 0 0,1 3 0 16,-3 1 0-16,-3-2 0 0,2 1 0 0,-4-2 0 0,2 3 0 15,-1 0 0-15,-1 0-144 0,-1 3 144 0,0 4 0 16,-5 1-144-16,1-1 144 0,-2-5-128 0,-1 2 128 15,-4 2-160-15,2 3 160 0,0-1-144 0,0 0 144 16,0 4-128-16,0 1 128 0,1 1 0 0,-1 2-128 16,-2-1 128-16,-1 2 0 0,0 0-128 0,1 4 128 15,-2 0-128-15,0 1 128 0,-2-2-176 0,-3 1 176 16,-4 2-208-16,-3 1 80 0,1-1-80 0,-5 1-16 16,-3 2 0-16,1-3 0 0,3 1 32 0,0 1 0 15,0 5 0-15,1-1 0 0,-1 4-32 0,1-1 0 0,-1 1 0 16,-3 3 0-16,-3 1 0 0,-5-1 0 0,2-2 0 15,-1 3 0-15,0 4-96 0,1-2-32 0,0 0 0 0,-2 3 0 16,2 4 128-16,-1-1 32 0,-3 5 0 0,0-5 0 16,-2 2 192-16,3-2-144 0,1 2 144 0,2-2-128 15,2 3 128-15,2-1 0 0,0 3 0 0,1-1-128 16,1 3 128-16,-1 1 0 0,-1 3 0 0,0 0 0 16,-2-1 0-16,1 0-128 0,-2 2 128 0,3-1 0 15,2 0 0-15,2 0 0 0,-2 0 0 0,3-3 0 16,2 3 0-16,1 1 0 0,-2 0 0 0,-1 2 0 15,-2 3 0-15,0-1 0 0,-1-5 0 0,0 4-128 16,1-1 128-16,1 5 0 0,3-2 0 0,-1 0-128 16,1 4 128-16,1-1 0 0,0 1 0 0,1 2 0 15,0-1 0-15,-2 3-128 0,0 3 128 0,2-1 0 0,-1 1 0 16,0 2 0-16,2 0 0 0,3 1-128 0,0 0 128 16,5 4 0-16,1-1 0 0,3 0 0 0,4 2 0 0,1-2 0 15,5-5 0-15,3 3 0 0,5-4 0 0,0 1 0 16,2-1 128-16,2 0-128 0,2-1 0 0,2 2 144 15,4-5-144-15,-1 0 0 0,5-1 144 0,2 3-144 16,2-2 0-16,1-2 144 0,0 2-144 0,4-1 0 16,3-1 144-16,1 3-144 0,1-1 0 0,2-2 144 15,0 3-144-15,2 3 0 0,-3 0 128 0,-1-2-128 16,-2-3 0-16,2-2 0 0,-1 4 0 0,0-5 0 16,-1-1 0-16,6-4 0 0,-2 0 0 0,3 2 0 0,0-1 0 15,2-4 0-15,1-3 0 0,4 1 0 16,1-3 0-16,2-3 0 0,0 1 0 0,3-1 160 0,-1-6-160 15,2-2 192-15,0-1 0 0,2-1 16 16,2-1 0-16,5-1 0 0,5-3-48 0,1 1-16 0,-1-4 0 16,1 1 0-16,-1 1-144 0,-2-3 0 0,1 2 144 0,4 2-144 15,2 0 0-15,0 0 0 0,-2 2 0 0,-2-1 128 16,-3 1-128-16,-2-1 0 0,-3-1 0 0,-1-3 0 16,7-1 0-16,-4-3 0 0,0 2 0 0,0-3 128 15,-3 0 64-15,-4 0 32 0,-3-2 0 0,-3-2 0 16,0-2 64-16,-2 0 16 0,0 0 0 15,-1-1 0-15,3 0-160 0,-1-1-16 0,-2-4-128 0,2-2 192 16,-3-7-64-16,-1 1 0 0,-4-1-128 0,-1 2 192 16,-3-4-192-16,0 1 144 0,0 1-144 0,1-3 128 15,-5 1-128-15,-2-1 0 0,-2 2 0 0,0 1 0 0,-2 0 128 16,-3-3-128-16,0-3 192 0,-5-3-64 16,3-1 16-16,-3-3 0 0,0-5 0 0,-2-1 0 0,-2 1-16 0,1-2-128 15,-2-2 192-15,2-2-64 0,-3-2-128 16,0 2 0-16,-1 6 0 0,0-1 128 0,-2 3-128 0,-1 2 0 15,-1 5 0-15,-1 2 0 0,-1 2 0 0,-3 1 0 16,-4 2 0-16,-3-4 0 0,-2-1 0 0,-2 3 0 16,-2 1-128-16,-1 2 128 0,-2-2 0 0,0 3 0 15,-2 3-144-15,-1-2 144 0,-3 0 0 0,3 3-128 16,-4 2 128-16,-1 3 0 0,-3-1-128 0,-4 2 128 16,-2 3 0-16,-2-1 0 0,-4 2-160 0,-1-1 160 15,-2 2-128-15,0 3 128 0,0-2-192 0,1 3 64 16,-1-1 0-16,-2 7 0 0,-4 0 128 0,0 2-208 15,-5 0 80-15,0 2 128 0,0 0-192 0,-1 6 192 16,4 0-160-16,2 6 160 0,-2-3-176 0,-2 3 176 0,-5 2-192 0,1 1 192 16,0-4-160-16,2-1 160 0,1 3-128 0,2-2 128 15,0 5 0-15,0 2-160 0,-1-1 160 0,-3 3 0 16,-1-1-128-16,1 2 128 0,1-1 0 0,0 2 0 16,2 1 0-16,0 2-128 0,0-1 128 0,-1 3 0 15,-1 0 0-15,-2-2 0 0,1 2 0 0,4 1 0 16,4-2 0-16,1 1 0 0,1-3 0 0,3 7 0 15,2 1 0-15,1 2 0 0,4 1 0 0,-1-3 0 16,4 0-128-16,3 4 128 0,5 2 0 0,2-2 0 16,2-2-128-16,4 4 128 0,3 5 0 0,4 1 0 15,2 5 0-15,2-1 0 0,-1 5 0 0,4 1 0 16,0 3-128-16,2-1 128 0,0-5 0 0,1 2 0 16,1 0-192-16,-1-5 192 0,0-1-192 0,1-5 192 0,2-1-144 15,1-1 144-15,-4 1 0 0,4-3-144 0,0-1 144 16,4 0-128-16,-3-4 128 0,3 1-128 0,3-1 128 0,0-3 0 15,2 4 0-15,1-4 0 0,3 4 0 0,0-4 144 16,2 2-144-16,1 0 0 0,2 1 128 0,0 3-128 16,0-1 0-16,1 1 0 0,0 4 0 0,1-1 0 15,3-5 0-15,3 3 0 0,-2 0 0 0,1-5 0 16,1-2 0-16,0-5 0 0,2-2 0 0,2-1 0 16,0-1 0-16,2-3 0 0,2-7 0 0,3 2 0 15,2 0 0-15,3 1 0 0,3-6 0 0,2 1 0 16,-1 3 0-16,-1-3 0 0,-1-3 176 0,-1 2-176 15,1-1 160-15,1 1-160 0,-1-6 0 0,2 2 128 16,2 0-128-16,2 0 0 0,-1-2 0 0,0 1 0 16,0-1 128-16,1 0-128 0,0-2 0 0,0-2 0 0,2-3 0 15,4 4 0-15,4-3 128 0,4 0-128 0,2 3 0 0,-3-2 144 16,-2 2-144-16,2-2 128 0,-1-2-128 0,3 3 128 16,0-4-128-16,2 2 0 0,-1-2 0 0,-4 0 0 15,-6-4 128-15,0-3-128 0,-1-2 0 0,-2 3 128 16,-1-1-128-16,0 1 160 0,1-3-160 15,-3-3 160-15,0-7-160 0,-3 1 192 0,-4-4-192 0,-1-2 192 16,0-6-64-16,-1-7-128 0,-3-4 192 0,0-3-64 16,-1-5 0-16,1-8-128 0,3-6 192 0,-2-3-64 15,-2-6 16-15,-3 5 0 0,-2 0 0 0,-5 6 0 0,-7 3 0 16,-5 7 0-16,-6 9 0 0,-5 6 0 16,-5 2 112-16,-7 3 0 0,-6 6 16 0,-4 3 0 15,-4 3-272-15,-8 2 128 0,-4 3-128 0,-3 5 0 16,-1 1-1248-16,-1 1-352 0,-3 2-80 0,1 4-13040 15</inkml:trace>
  <inkml:trace contextRef="#ctx0" brushRef="#br3" timeOffset="-190479.65">1500 12227 8287 0,'0'0'736'0,"0"0"-592"0,-3-9-144 0,3 9 0 0,0 0 576 16,0-10 64-16,0 1 32 0,0 9 0 0,0 0-288 0,0 0-64 16,0 0-16-16,0 0 0 0,0 0-112 0,0 0 0 15,0 0-16-15,0 0 0 0,0 0 144 0,0 0 16 16,0 0 16-16,0 0 0 0,-3 9 32 0,-3 4 0 15,1 2 0-15,2 3 0 0,-1 0-48 0,0 3 0 16,0 6 0-16,0 0 0 0,-1 4-112 0,1 4-32 16,-1 3 0-16,0 1 0 0,0 2 0 0,-2 3-16 15,-1 0 0-15,0 3 0 0,1 3 32 0,-1 0 16 16,-1-2 0-16,0 6 0 0,3 0-96 0,-2 6 0 16,1-3-128-16,0-3 192 0,0-3-192 0,2-3 128 15,-2 3-128-15,1-2 0 0,0 1 128 0,-1-1-128 16,0 0 0-16,-1 2 0 0,-1-2 128 0,1 2-128 15,-1-3 0-15,3 1 0 0,-2 0 0 0,2-1 128 16,0-2-128-16,1 4 0 0,2-1 0 0,-3 0 0 0,-2 1 0 0,4 0 0 16,-3 1 0-16,0 0 176 15,-2-3-176-15,1 0 160 0,0 1 48 0,2-6 16 16,-1 0 0-16,1 0 0 0,-3 6-16 0,1-5 0 16,1 1 0-16,0-5 0 0,-3 2 48 0,4 1 16 0,-3-4 0 0,-1 0 0 15,-2-1-16-15,0 0 0 0,-2 2 0 0,0-4 0 16,0 1-48-16,0 1-16 0,0 1 0 0,-2-1 0 15,5 0 16-15,-2-1 0 0,-1 0 0 0,2-6 0 16,0-1 16-16,1-4 0 0,1 2 0 0,2-4 0 0,2-2-16 16,1 0 0-16,2-3 0 0,-2-2 0 15,1-1-16-15,2-5 0 0,2-11 0 0,0 0 0 0,0 13-64 16,2-6-128-16,-2-7 176 0,0 0-176 0,0 0 0 0,10 6-192 16,-10-6 0-16,13 0 0 15,-3-6-1536-15,2 0-288 0</inkml:trace>
  <inkml:trace contextRef="#ctx0" brushRef="#br3" timeOffset="-189860.86">451 14584 13407 0,'38'-3'592'0,"-10"1"128"0,5-4-576 0,8 0-144 16,5 0 0-16,-16 3 0 0,8-4 880 0,11 2 144 15,8 1 16-15,5-1 16 0,4 0-576 0,4 2-112 16,5 0-32-16,75 1 0 0,-18 2-176 0,-15 0-32 16,-16-1-128-16,-7-2 192 0,-4-2 64 0,0 2 16 0,3 0 0 0,-6 0 0 15,-7-6 496-15,-1 4 80 0,-1 1 32 0,2-1 0 16,4 0 16-16,-5 0 0 15,-4 0 0-15,-1-1 0 0,-4 3-272 0,0-1-48 16,-4 0-16-16,5-1 0 0,1-1-128 0,-3 1-32 0,-5-4 0 0,-5 4 0 16,-3-1-128-16,-5-1-16 15,-3 1-16-15,-3 2 0 0,-2 0-112 0,-1 0-128 0,-3 1 176 0,-2 1-176 16,-5 0 144-16,-1 2-144 0,-6 0 0 16,-5-1 144-16,-3 1-144 0,-6 1-192 0,-11-1 32 15,0 0-8960-15,0 0-1792 0</inkml:trace>
  <inkml:trace contextRef="#ctx0" brushRef="#br3" timeOffset="-188261.75">1018 11082 6447 0,'0'0'272'0,"0"0"80"16,0 0-352-16,0 0 0 0,0 0 0 0,0 0 0 0,0 0 592 0,0 0 48 15,5 10 16-15,-1 1 0 0,-4-2-192 0,0 3-32 16,0-1-16-16,-1 8 0 0,0 7 288 0,-1 2 48 16,1 3 16-16,1 4 0 0,0-1-16 0,1 4 0 15,2 5 0-15,1-2 0 0,-2-4-288 0,3-4-48 16,2-4-16-16,0-2 0 0,2-4-80 0,0-4 0 16,-1-6-16-16,1-2 0 0,-1-3 368 0,3-5 80 15,-1-3 16-15,0-2 0 0,1-3 112 0,1-7 16 16,-1 2 16-16,5-5 0 0,1-4-400 0,0-4-96 0,-4 0-16 15,-2-1 0-15,0-6-224 0,1 0-48 16,-1 1-128-16,-1 0 192 0,2 3-192 0,-2-2 176 0,-1 0-176 0,0-2 160 16,-1-1-160-16,0 6 0 15,1 1 0-15,0 6 0 0,-2 0 0 0,-1 8 0 0,0 0 0 0,-6 10 0 16,0 0 0-16,0 0 0 0,0 0-224 16,0 0 80-16,4 18 144 0,-4 6 0 0,-1 1 0 0,-2 7 0 15,-1 2 128-15,-2 3 0 0,-2 0 0 0,1 3 0 16,-2 0 96-16,1 0 32 0,1-5 0 15,2-2 0-15,0-2-16 0,1-3 0 0,0-7 0 0,3-2 0 16,-1-2 0-16,4-2 0 0,-1-2 0 0,3-2 0 16,-4-11-112-16,0 0-128 0,6 11 176 0,6-6-176 15,-2-4-1728-15,0-2-448 16</inkml:trace>
  <inkml:trace contextRef="#ctx0" brushRef="#br3" timeOffset="-188009.57">1795 11323 7359 0,'0'0'656'0,"0"0"-528"15,0 0-128-15,0 0 0 0,0 0 2368 0,0 0 448 16,0 0 96-16,13 2 16 0,-2 0-1952 0,2-1-384 16,-1 1-80-16,2-2 0 0,2 0-192 0,-1 0-48 0,-1 1 0 0,2 0 0 15,-2 1-272-15,0 1 0 16,0 0 0-16,-2-1 0 16,-3 5-1280-16,-9-7-224 0</inkml:trace>
  <inkml:trace contextRef="#ctx0" brushRef="#br3" timeOffset="-187877.35">1834 11503 11055 0,'0'0'976'0,"-10"5"-784"0,2 1-192 0,8-6 0 16,-6 6 1952-16,6-6 352 0,0 0 64 0,0 0 0 16,0 0-1312-16,4 12-272 0,2-3-48 0,2-4-16 15,-8-5-208-15,15 5-32 0,-1-1-16 0,3-3 0 16,0-1-336-16,4 0-128 0,2-3 0 0,1 1 144 16,0 1-1264-16,0-2-256 0</inkml:trace>
  <inkml:trace contextRef="#ctx0" brushRef="#br3" timeOffset="-187291.33">2419 10908 10127 0,'0'0'896'0,"0"0"-704"0,0 0-192 0,0 0 0 0,0 0 544 0,0 0 80 16,0 0 16-16,0 0 0 15,0 0-160-15,-3 14-32 0,0 2 0 0,0 3 0 0,-1 3 384 16,2-1 64-16,-1 1 0 0,1 4 16 0,-1-1-176 0,1 3-32 16,0 0-16-16,2 0 0 0,0-4-80 0,2 0-16 15,-2-4 0-15,2 1 0 0,3-6-144 0,0 0-16 16,0-2-16-16,2-2 0 0,-7-11 32 0,9 8 16 16,-1-2 0-16,4 0 0 0,2-6-16 0,0-2-16 15,2 0 0-15,0 0 0 0,-1-3-256 0,-1 0-48 16,0-5-128-16,0 1 192 15,1-2-608-15,-1 1-128 0,-1-2-32 0,1-2-7104 16,-4 1-1408-16</inkml:trace>
  <inkml:trace contextRef="#ctx0" brushRef="#br3" timeOffset="-187097.78">2690 10946 13823 0,'0'0'608'0,"0"0"128"0,0 0-592 0,0 0-144 0,0 0 0 0,0 0 0 16,0 0 1216-16,0 10 192 0,-2 1 64 0,1 6 0 15,0 3-448-15,-2 4-96 16,0 3-16-16,-1-1 0 0,-1 2 16 0,0 0 0 16,-2 5 0-16,0 2 0 0,-1 3-192 0,-1 2-32 0,0-3-16 0,0 2 0 15,-1 4-384-15,0 3-80 0,-2-8-16 0,2 0 0 16,1-1-208-16,-2-5 128 0,1-7-128 0,1-2 0 16,4-3 0-16,-2-3-160 0,4-6 0 0,1 0 0 15,2-11-1968-15,0 0-400 16</inkml:trace>
  <inkml:trace contextRef="#ctx0" brushRef="#br3" timeOffset="-186690.81">2976 11414 11679 0,'0'0'512'0,"0"0"128"0,0 0-512 0,11 1-128 16,1 3 0-16,-1-3 0 0,-1 0 304 0,-1-1 32 15,-9 0 16-15,14-2 0 0,0 0 192 0,-1 1 32 0,-2-1 16 0,1-3 0 16,-1-2 64-16,1 2 16 16,-2 3 0-16,2-2 0 0,-1-4-144 0,-3 3-16 15,-8 5-16-15,8-6 0 0,-3-3-128 0,-5 9-32 16,4-9 0-16,-4 9 0 0,0 0 240 0,0 0 64 0,-9-10 0 0,0 6 0 15,-6 0-176-15,0 2-16 16,-2 5-16-16,1 0 0 0,-3-1-80 0,0 5-16 16,-2 0 0-16,1 1 0 0,-1 3 112 0,6 0 0 0,-1 1 16 0,3 4 0 15,2 3-64-15,2 0-16 0,1 0 0 0,3 1 0 16,1 0-64-16,2 3-32 0,2 0 0 0,2 0 0 16,1-1-128-16,2-1-32 0,1 0 0 0,0-5 0 15,2-1-128-15,1-3 160 0,0 1-160 0,5-1 160 16,1-5-160-16,3-2 160 0,1 0-160 0,-1-3 160 0,1 1-352 15,2-4-80-15,5-6-16 0,-3 2-8640 16,-2 1-1728-16</inkml:trace>
  <inkml:trace contextRef="#ctx0" brushRef="#br3" timeOffset="-186384.74">3390 11223 14735 0,'0'0'640'0,"0"0"160"0,0 0-640 0,0 0-160 16,0 0 0-16,0 0 0 0,0 0 1504 0,0 0 272 0,0 0 48 15,0 0 16-15,12 0-1120 0,-2-1-208 0,0-1-64 0,1 0 0 16,1-1 32-16,-1 2 0 0,1 1 0 0,0-1 0 16,1-2-224-16,4-1-64 0,0 2 0 0,0-1 0 15,-3 2-192-15,0 0 128 0,-3 0-128 0,2-2 0 32,0 0-928-32,-1 0-288 0,-3 0-48 0</inkml:trace>
  <inkml:trace contextRef="#ctx0" brushRef="#br3" timeOffset="-186042.95">3962 10606 16287 0,'0'0'720'0,"0"0"160"0,0 0-704 0,0 0-176 16,0 0 0-16,0 0 0 0,0 0 608 0,0 0 96 16,0 0 0-16,-5 9 16 0,-1 3 48 0,-5 4 16 15,-1 3 0-15,-1 2 0 0,0 2-16 0,1 3 0 0,-2-2 0 0,1 4 0 16,2-1-96-16,0 6-32 16,2 7 0-16,2 0 0 0,0-2-192 0,2 0-32 15,2-1-16-15,0-1 0 0,2-3-224 0,1-4-48 16,0-1-128-16,2-5 192 0,2 1-192 0,2-3 176 15,1-1-176-15,0-4 160 0,2-2-16 0,2-2 0 16,0-1 0-16,2-2 0 0,-2-1-144 0,2-6 0 0,0 0-160 0,-1-2 160 31,-2-2-2624-31,1-1-416 0</inkml:trace>
  <inkml:trace contextRef="#ctx0" brushRef="#br3" timeOffset="-185880.69">3681 11041 28559 0,'-11'-5'2544'0,"11"5"-2032"0,0 0-512 0,14-2 0 0,6 0 304 0,4 4-48 16,3-1 0-16,3 1 0 0,3 0 32 0,3 0 0 15,0 1 0-15,1-1 0 0,1 2-112 0,2 0-32 16,4-2 0-16,-1 1-9280 16,0-3-1856-16</inkml:trace>
  <inkml:trace contextRef="#ctx0" brushRef="#br3" timeOffset="-183592.39">576 11620 8975 0,'0'0'384'0,"0"0"112"0,0 0-496 16,0 0 0-16,0 0 0 0,0 0 0 0,0 0 816 0,4 10 64 15,-1 1 16-15,1-3 0 0,-4-8-272 0,3 14-48 16,-1-2-16-16,1 1 0 0,-1 1 16 0,1 1 0 15,0 3 0-15,2 0 0 0,0 2-144 0,1 3-32 16,2 0 0-16,1 0 0 0,-1 1-80 0,3 4 0 16,0-4-16-16,-5-9 0 0,2 2-144 0,1 1-32 15,-1 1 0-15,0 0 0 0,1 1-128 0,0 2 128 16,3-1-128-16,4 19 128 0,-2-3-128 0,-2-2 128 16,-1-3-128-16,-1-3 128 0,0-1 0 0,1-2 0 15,-1 2 0-15,-1-3 0 0,0 3 160 0,-1-4 32 16,1 3 0-16,0-3 0 0,-1 1 64 0,1 2 0 15,0-5 16-15,0 3 0 0,-2-1-48 0,1 1-16 0,-1-3 0 0,2 0 0 16,-1-2-64-16,0-1-16 16,-2 2 0-16,2 2 0 0,-1 1-64 0,1-3 0 0,-2-3-16 15,2 3 0-15,-1-1-48 0,2 0 0 16,0-1 0-16,0 2 0 0,0-1-128 0,0-1 192 16,1 0-192-16,-1 0 192 0,-1-1-192 0,1 2 128 0,-1-1-128 0,3-1 128 15,-2 0-128-15,1-2 0 0,0 2 144 0,1 0-144 16,-1-1 0-16,2-2 128 0,-1-1-128 0,2 0 0 15,1 2 176-15,-1-2-48 0,-2 0 0 0,1 0 0 16,0-1 0-16,2 2-128 0,0-1 192 0,0 1-64 0,-1-3-128 16,1 1 192-16,0 1-192 0,-1-2 192 15,2 1-192-15,-1 1 192 0,-1 0-192 0,1 0 192 0,-3-3-192 16,2 2 0-16,-2 1 0 0,2-1 0 0,-2-1 0 0,2 1 0 16,-2 0 0-16,0-2 0 0,-2 1 128 0,-1 2 0 15,3-2 0-15,0 0 0 0,1 1 32 0,-1-4 0 16,-1 1 0-16,0-1 0 0,3 1 32 0,-2 1 0 15,0-3 0-15,-1 2 0 0,-1 0-192 0,1 2 128 16,0-5-128-16,1 3 128 0,2-2-128 0,-1 2 0 16,-1-2 144-16,2 3-144 0,2-4 0 0,-1 2 128 15,-3-1-128-15,1 4 0 0,1-3 0 0,-1 1 0 16,1-4 0-16,1 1 128 0,-1-2-128 0,3 2 144 16,-1 3-144-16,1 2 160 0,-1-4-32 0,2-1-128 15,0 1 192-15,2-3-64 0,0 1-128 0,0 2 160 16,-1 0-160-16,1 0 160 0,2-1-160 0,-1 2 192 0,-1-4-192 0,-1 2 192 15,0 2-192-15,-2-2 192 16,-1 3-192-16,2-5 192 0,0 0-64 0,-2 3-128 16,-3-3 192-16,5 1-64 0,1 0-128 0,-4-2 160 0,-2 1-160 15,1 2 160-15,1-2-160 0,0-1 128 0,0 1-128 0,0 1 128 16,0-1-128-16,-1 0 0 0,0 1 0 0,1 0 0 16,0 0 0-16,-1 3 0 0,5-3 0 0,-2 2 0 15,-1-3 0-15,1 0 0 0,1 3 0 0,-1-3 128 16,0 0-128-16,-1 2 160 0,1-2-160 0,0-1 160 15,-1 3-160-15,0 0 0 0,-1-3 144 16,0 2-144-16,0 1 0 0,0-2 0 0,-2 0 0 0,2 0 128 0,-1-2-128 16,1-1 0-16,-1 5 0 0,1-2 128 15,1-3-128-15,1 1 0 0,-2-2 0 0,0 1 0 16,-2 2 144-16,4-1-144 0,-4 1 192 0,2-2-192 0,0 1 128 16,2 1-128-16,-1 1 0 0,-1 1 0 0,1-6 0 0,0 1 128 15,1 1-128-15,0 1 0 0,1-1 128 16,-1 0-128-16,-2 2 0 0,1 0 0 0,2-2 0 0,-2 2 0 15,-1-1 0-15,1 2 0 0,3-1 0 0,-3-1 0 16,-1 1 0-16,0-1 0 0,0-3 0 0,0 1 0 16,-2-1 0-16,0 0 0 0,2 0 160 0,-2 0-160 15,1 0 128-15,-1 0-128 0,1 0 160 0,1 3-160 16,0-3 192-16,-1 0-192 0,-1 0 144 0,-1 1-144 16,1 0 0-16,1 2 144 0,-3-3-144 0,0 0 0 0,1 0 144 15,-1 0-144-15,0 0 0 0,0 1 0 16,-10-1 0-16,11 1 128 0,2 2-128 0,-1-1 0 0,-12-2 128 15,11 3-128-15,1-1 0 0,-1 0 144 16,2 0-144-16,-3-1 0 0,-10-1 128 0,13 0-128 16,-3 0 0-16,0 2 0 0,0-1 0 0,0 0 0 15,-10-1 0-15,12 2 0 0,-12-2 160 0,10 1-160 0,-10-1 128 0,11 0-128 16,-11 0 128-16,12 0-128 0,-3 0 0 16,-9 0 128-16,0 0-128 0,0 0 128 15,12 2-128-15,-12-2 128 0,0 0-128 0,0 0 0 0,10-2 144 0,-10 2-144 16,0 0 128-16,0 0-128 0,0 0 160 15,0 0-160-15,0 0 128 0,0 0-128 0,0 0 0 0,0 0 0 16,0 0 144-16,0 0-144 0,0 0 128 0,0 0-128 16,0 0 0-16,0 0 0 0,0 0 128 0,0 0-128 15,0 0 0-15,0 0 0 0,0 0 0 0,0 0 0 16,0 0 0-16,0 0 0 0,0 0 0 0,0 0 0 16,0 0 0-16,0 0 0 0,0 0 0 0,0 0 0 15,0 0-1376-15,-8-3-256 0,8 3-48 16,-9 0-13392-16</inkml:trace>
  <inkml:trace contextRef="#ctx0" brushRef="#br3" timeOffset="-182622.74">3304 13773 7359 0,'0'0'656'0,"0"0"-528"0,0 0-128 0,0 0 0 0,-2-12 1248 16,2 12 224-16,-1-6 32 0,1 6 16 15,0 0-912-15,0 0-176 0,0 0-48 0,0 0 0 0,0 0 16 0,0 0 0 16,0 0 0-16,12 2 0 0,-1 1 576 0,-11-3 112 15,11 6 32-15,0 1 0 0,1 5 32 0,2-1 0 16,3 0 0-16,1-2 0 0,-1 1-368 0,4-1-64 16,0 2-16-16,4 3 0 0,4 0-208 0,-1-1-48 15,2 0-16-15,1 0 0 0,-1-3-16 0,-2 1 0 16,-1 1 0-16,-2-5 0 0,-2 1-48 0,-2 1-16 16,-1-2 0-16,-5 4 0 0,2-4-16 0,-5 2 0 15,0-5 0-15,-3 2 0 0,-2 3 48 0,-2-1 16 16,-5-8 0-16,0 10 0 0,-2-4 48 0,-4 6 0 15,-6-1 0-15,-1-2 0 0,-2 2-48 0,-4 0 0 0,-5 3 0 0,-4 1 0 16,-6 3-48-16,-3-2-16 16,-1-2 0-16,-3 0 0 0,0 3 128 0,2-2 32 0,1-1 0 0,1 1 0 15,3-1-240-15,0 1-32 16,3 3-16-16,0-3 0 0,3-2-208 0,3 2 0 16,2-1 0-16,1-2 0 15,2 1-2304-15,2-1-336 0</inkml:trace>
  <inkml:trace contextRef="#ctx0" brushRef="#br1" timeOffset="-173500.49">6517 19034 10191 0,'0'0'448'0,"0"0"96"0,0 0-544 0,0 0 0 16,0 0 0-16,0-8 0 0,0 8 608 0,0 0 16 16,3-9 0-16,-1 3 0 0,1-1-304 0,-3 7-64 15,0 0-16-15,0 0 0 0,0 0 32 0,0 0 16 16,0 0 0-16,0 0 0 0,0 0 32 0,0 0 0 15,0 0 0-15,0 0 0 0,0 0-32 0,0 0 0 0,0 0 0 16,0 0 0-16,0 0 80 0,0 0 16 0,0 0 0 16,-8 4 0-16,8-4 208 0,0 0 48 0,0 0 16 0,-10 3 0 15,10-3 48-15,0 0 16 0,0 0 0 0,-8 4 0 16,8-4-176-16,0 0-32 0,0 0-16 0,-10 3 0 16,10-3-160-16,0 0-16 0,0 0-16 0,0 0 0 15,0 0 16-15,0 0 0 0,0 0 0 0,0 0 0 16,0 0-64-16,0 0-16 0,0 0 0 0,0 0 0 15,13 7-48-15,2-3 0 0,-1-3 0 0,5 3 0 16,0-1-48-16,7 3-16 0,2-3 0 0,1 0 0 16,3 1-128-16,-1 3 0 0,1-2 144 0,2 3-144 15,2 0 0-15,0-4 144 0,-2-1-144 0,3 1 0 16,1 2 256-16,1-2-48 0,3 0-16 0,3 2 0 16,2 0 0-16,4-1-16 0,2-2 0 0,-1 3 0 15,-2-3 16-15,-1 0 0 0,0 1 0 0,-1 3 0 0,-2-3-64 0,1-1-128 16,-2 0 192-16,3 4-64 0,0-1 0 0,0-1 0 15,-2-1 0-15,-3 2 0 0,-7 0-128 0,-2-1 192 16,0 0-192-16,-1 0 192 0,0-3-192 0,-1 2 0 16,0 3 0-16,0-2 128 0,-2-4-128 0,2 1 0 15,1 2 0-15,0 1 128 0,0-1 16 0,3-1 0 16,-1-1 0-16,-2 2 0 0,-2 0-16 0,-1-2 0 16,-2-2 0-16,2 2 0 0,-2 0 0 0,2-1-128 15,1 3 192-15,-1 0-64 0,-3 1-128 0,1-1 0 16,-2-3 144-16,1 3-144 0,0 2 0 0,-3-2 128 15,1-4-128-15,-2 2 0 0,-1-2 128 0,-3 1-128 16,1-1 128-16,-2 0-128 0,-5 0 224 0,0 0-32 16,-3 0 0-16,1 0 0 0,-11 0-32 0,10-3-16 0,-10 3 0 15,10-1 0-15,-10 1-144 0,9-1 192 0,-9 1-192 16,0 0 192-16,11-2-192 0,-11 2 0 0,0 0 0 0,8-2 0 16,-8 2 128-16,0 0-128 0,0 0 128 0,0 0-128 15,0 0 0-15,0 0 128 0,0 0-128 0,0 0 0 16,0 0 128-16,-1-8-128 0,1 8 128 0,-5-5-128 15,5 5 128-15,-11-7-128 0,0 0 128 0,-1 5-128 16,-2-1 128-16,-1-1-128 0,-5 2 0 0,-1-1 128 16,-5-1-128-16,-2 2 0 0,-3-2 0 0,-2-1 0 15,-2 0 0-15,-2 2 0 0,-2 0 0 0,-3-1 0 16,-1 2-128-16,-3 2 128 0,-1 2-160 0,-4-2 160 16,-2-2-144-16,-3 1 144 0,-3 0-128 0,1-2 128 15,2 1 0-15,0-2 0 0,0 3 0 0,-2-1 0 16,-3 0 0-16,-4 1 0 0,-4-3 0 0,3 0 0 0,-1 3 0 0,5-2 0 15,0 1 0-15,-2-2 0 0,-2 3 0 0,-1-2 0 16,0-1 0-16,1 2 0 0,4-2 0 0,2 0 0 16,2 1 0-16,0 2 0 0,1 1 0 0,1 0 0 15,2-1 0-15,3 0-128 0,2 1 128 0,6 1 0 16,5 0 0-16,4 2 0 0,3-2 0 0,6 3 0 16,2 0 0-16,4-2 0 0,1-2 0 0,4 0 0 15,4 0 0-15,10 0-128 0,-10 0 128 0,10 0 0 16,0 0 0-16,0 0 0 0,0 0 0 0,0 0 0 15,0 0 0-15,0 0 0 0,12-2 0 0,4-1 0 16,-4-2 0-16,7 2-128 0,3 2 128 0,3 0 0 0,2 0 0 16,7-1-128-16,7 2 128 0,4-1 0 0,3 0 0 0,2 0-128 15,-1-1 128-15,3 1 0 0,0 1 0 0,3 1 0 16,1 2 0-16,4-1 0 0,2 1 0 0,3 1 0 16,1-2 0-16,-1 2 0 0,-3-1 128 0,2-1-128 15,-1-1 0-15,4 3 144 0,2-1-144 0,1 2 0 16,-3-1 128-16,-1-2-128 0,-2 1 0 0,-2 1 0 15,-2 2 0-15,2 0 0 0,2-1 0 0,-1 2 0 16,0-3 0-16,-3-1 0 0,-5 0 0 0,-1 2 0 16,-2-2 128-16,-1 0-128 0,-3 0 0 0,-1 2 0 15,0 1 128-15,-4-2-128 0,-3-4 0 0,-3 4 0 16,-6-1 128-16,-3-1-128 0,-3-2 0 0,-4 0 0 16,-4 0 128-16,-5 0-128 0,-1 3 0 0,-11-3 0 15,0 0 160-15,0 0-160 0,0 0 128 0,0 0-128 0,0 0 128 0,0 0-128 16,-12 1 128-16,-4 1-128 0,-3 0 0 15,-7-1 0-15,-2-1 128 0,-5 0-128 0,-3-1 0 0,0-1 0 16,-5 0 0-16,-1-3 0 0,-2 1 0 0,-4 3 0 16,1 2 0-16,-3-1 0 0,-5 0 0 15,-5 0 0-15,-5-1 0 0,1-1 0 0,0 1 0 0,0 0 0 16,1 0 0-16,-1 1 0 0,-1 1 0 0,-2-1 128 16,-4-1-128-16,0-1 0 0,1 0 0 0,4-1 0 15,1 3 0-15,0 0 0 0,-1 0 0 0,0-1 0 16,0-3 0-16,2 3 0 0,6 1 0 0,2 0 0 15,1-1 0-15,4 1 0 0,3 1 0 0,0 0 0 16,-2-1 0-16,1 0 0 0,2-1 0 0,2 0 0 16,4-1 0-16,6 0 0 0,2 1 0 0,1-1 0 15,5 1 0-15,3 1 0 0,5 1 0 0,1 2 0 16,0-2 0-16,6 0 0 0,2 2 0 0,10-3 0 0,-8 0 0 0,8 0 0 16,0 0-176-16,0 0 176 0,0 0-128 0,0 0 128 15,14 4-160-15,4-2 160 0,1-2-192 0,5 3 192 16,4-2-144-16,4 2 144 0,1-2 0 0,6 0-144 15,7 3 144-15,2-3 0 0,1-2 0 0,-1 0 0 16,-1-1 0-16,4 2 0 0,2 0 0 0,0 3 0 16,3 0 0-16,5-1 0 0,6 2 0 0,-4-4 0 15,-3-1 0-15,0-3 0 0,1 1 0 0,2 3 0 16,1 3 0-16,-1 1 0 0,3-4 0 0,-1-3 0 16,-3 2 0-16,-2-2 0 0,-3 2 0 0,-1-2 0 15,-2 2 0-15,-1 1 0 0,-2 0 0 0,-1 0 0 16,-2-2 0-16,-4-1 0 0,-2-2 0 0,-5 2 0 15,-5 1 0-15,-4-1 0 0,-4 1 0 0,0 1 0 16,-4-1 0-16,-2 2 0 0,-4 0 0 0,-2 0 128 0,-12 0-128 16,10 0 0-16,-10 0 0 0,0 0 0 0,0 0 0 0,0 0 128 15,0 0-128-15,0 0 0 0,-10 4 128 0,-4-1-128 16,-4-1 128-16,-2 2-128 0,-2 1 0 0,-3-1 144 16,-6 0-144-16,-3 0 0 0,-7 1 0 0,-5-3 0 15,-6-2 0-15,-1 3 0 0,1 1 0 0,-2 1 0 16,-4 1 0-16,-3 0 0 0,-4 4 0 0,-4-4 0 15,-4-3 0-15,0 0 0 0,2 3-128 0,1-1 128 16,4-1 0-16,-1 0-144 0,-3 1 144 0,2-2 0 16,3-2 0-16,6 0 0 0,3-1 0 0,4 1 0 15,2 2 0-15,4 0 0 0,3-1 0 0,-1 2 0 16,-3-3 0-16,2 0 0 0,2-1 0 0,5-1 0 16,2 1 0-16,6 0 0 0,3 0 0 0,4 1 0 0,3 2 0 15,3-3 0-15,2 1 0 0,4 2 0 0,0-1-144 0,11-2 144 16,0 0-192-16,0 0 48 0,0 0 0 0,0 0 0 15,0 0-80-15,0 0-16 0,12 9 0 0,3-2 0 16,2-1 240-16,3 0 0 0,4-3 0 0,5-1-144 16,4 2 144-16,6 1-208 0,2 0 80 0,0-2 128 15,2-1-128-15,3 2 128 0,1 4 0 0,1-4 0 16,3-2 0-16,4 1 0 0,3-1 0 0,5 2 0 16,4 0 0-16,0-2 0 0,0 2 0 0,-1 0 0 15,-2-1 0-15,5-1 0 0,5 1 0 0,0-2 128 16,-1 0-128-16,-3 1 0 0,0-1 0 0,0 1 0 15,1 1 0-15,3-1 0 0,2 0 128 0,-2-1-128 0,-5-1 0 16,-3 0 128-16,-2 0-128 0,1 1 128 0,-6-1-128 0,1 0 128 16,-2-2-128-16,-1 0 128 0,-7 0 0 0,-4 4-128 15,-5 1 192-15,-2 0-64 0,-5-2-128 16,-5-1 160-16,-5 0-160 0,-5-1 160 0,-1-1-160 16,-4 2 192-16,-4 2-192 0,-10-2 192 0,0 0-64 0,0 0 0 15,0 0 0-15,0 0 0 0,0 0 128 0,-12 1 32 16,-4 1 0-16,0 1 0 0,-3-2-160 0,0 2-128 15,0 0 192-15,-2 0-192 0,1 0 128 0,-2-1-128 16,-1 2 0-16,-1 1 0 0,0-1 0 0,0-2 0 16,0 1 0-16,0 1 0 0,-2-2 0 0,1 3-192 15,-1-1 16-15,4-1 16 16,3-1-336-16,1 2-64 0,1 0-16 0,1-2 0 16,0 1-2032-16,4 1-400 0,-2 0-96 0</inkml:trace>
  <inkml:trace contextRef="#ctx0" brushRef="#br1" timeOffset="-161692.78">17141 17952 9615 0,'0'0'416'0,"0"0"96"0,0 0-512 0,8-6 0 16,-2-2 0-16,-6 8 0 0,5-6 544 0,0-3 0 15,-5 9 0-15,5-5 0 0,-5 5 16 0,0 0 0 16,8-7 0-16,-8 7 0 0,8-7 272 0,-8 7 48 0,6-5 16 0,-6 5 0 15,6-11 32-15,1 6 16 0,-7 5 0 0,0 0 0 16,7-10-304-16,0 4-48 0,0-1-16 0,-7 7 0 16,7-10-160-16,-1 3-32 0,-1-4-16 0,-2 4 0 15,-3 7 112-15,3-12 32 0,-1 0 0 0,-4 2 0 16,0-3 240-16,1 0 48 0,-2 3 16 0,-1-4 0 16,-2 0-240-16,-2 1-32 0,-1 2-16 0,0-4 0 15,-2-2-224-15,-2 1-48 0,-1 0-16 0,-1 1 0 16,-1 1-48-16,-2-1 0 0,-1 1 0 0,-2-1 0 15,1-1-48-15,-3 1-16 0,-1 1 0 0,0-1 0 16,-2 1 16-16,0 0 0 0,-4 0 0 0,0 1 0 16,-3-3 0-16,-1-2 0 0,-2 3 0 0,0-1 0 15,1 2-16-15,1 2 0 0,-2-4 0 0,4 0 0 16,-1 2 160-16,1 0 32 0,2 2 0 0,-2 1 0 16,0-3-48-16,-1 4 0 0,-1-2 0 0,0 2 0 15,-3 1-16-15,-1 0-16 0,-2-1 0 0,3 0 0 0,2 3-112 0,-1-2 0 16,1 1-128-16,-1 4 192 0,0-1-192 0,1 1 0 15,-1-1 128-15,1 1-128 0,-2-2 0 0,0 2 0 16,-4 0 0-16,2 2 0 0,-2-6 0 0,2 3 0 16,2 1 0-16,-1 1 0 0,2-3 0 0,1 4 0 15,-1-1 0-15,3 3 0 0,-1 3 0 0,-2-1 0 16,0 4 0-16,0-1 0 0,-1-2 0 0,-4 5 0 16,0-2 0-16,1 2 0 0,0 0 0 0,5-2 0 15,-4 3 0-15,3-1 0 0,-1 2 0 0,0-1 0 16,1 2 0-16,2-1 0 0,0 4 0 0,-2 1 0 15,-1-2 0-15,0 0 0 0,0 0 0 0,1 1 0 0,-1-4 0 16,1 2 0-16,3 2 0 0,3 2 0 0,-2 1-128 0,3 1 128 16,2 0 0-16,0 0 0 0,-3 0 0 0,4 1 0 15,-2 1 0-15,-1 0-128 0,0 3 128 0,0 1 0 16,-2-2 0-16,1 3 0 0,-3 3 0 0,3-5 0 16,1-1 0-16,1 2 0 0,4-4 0 0,1 2 0 15,0-2 0-15,0 1 0 0,3-5 0 0,2 2 0 16,0-1 0-16,2 0 176 0,1 1-176 0,-2 0 160 15,2 0-32-15,0-1-128 0,-1 1 192 0,4-1-64 16,-1-2-128-16,-1 3 0 0,1 1 0 0,2 0 128 16,-1-1-128-16,2 1 0 0,1 1 0 0,2 3 0 15,-1 1 0-15,4 0 0 0,-1 2 0 0,3-3 0 16,-1 2 0-16,2 2 0 0,1-3 0 0,2 3 0 16,3-6 0-16,2 1 0 0,-1 3 0 0,0-1 0 0,2 2 0 15,1 1 0-15,-1-5 0 0,-1 5 128 0,1-1-128 0,2-1 0 16,1 0 0-16,1-2 0 0,-1 4 0 15,1-2 0-15,-1 3 0 0,2-2 0 0,2-2 0 0,2 1 0 16,-1-2 128-16,1 4-128 0,-1-4 0 0,2 1 0 16,0 1 144-16,0-2-144 0,1 1 0 0,1 2 0 15,0-5 0-15,3 2 128 0,1 4-128 16,2-4 0-16,-1 0 0 0,2 3 0 0,2-5 0 0,-1 0 0 16,-1 0 0-16,0 0 128 0,-2 3-128 0,2-4 0 15,-2-4 128-15,4 2-128 0,-1 0 0 0,2-1 0 16,-2 3 0-16,2-1 128 0,-2-2-128 0,2 0 0 15,4-2 0-15,-3-1 128 0,5 0-128 0,0-1 0 16,-2 1 128-16,1-4-128 0,0 1 128 0,-1 1-128 16,0-3 128-16,2 1-128 0,1-5 144 0,1 0-144 0,0-1 192 15,4 0-192-15,3-4 160 0,2 0-160 0,-2-2 128 16,4 0-128-16,-2 1 128 0,0-2-128 0,0-2 128 0,0 1-128 16,-1-2 0-16,-1 1 128 0,1-2-128 0,2-3 0 15,4 3 0-15,-1-4 0 0,-1 4 128 0,-2-5-128 16,-2 1 0-16,2 1 0 0,-2 1 0 0,2-1 0 15,-1-4 0-15,3 0 0 0,2 2 0 0,0-2 0 16,0-1 0-16,-2 0 0 0,-4-3 0 0,1 0 0 16,0-1-176-16,-2-1 48 0,-1-4 0 0,-2-1 0 15,1 5-48-15,3-1 0 0,-1 0 0 0,1-3 0 16,-3-1 176-16,-1 3 0 0,-4-3-144 0,-2 2 144 16,-3 2 0-16,0-1 0 0,-4-4 0 0,1 1 0 15,-4-3 0-15,0 1 0 0,-2-3-128 0,-1-1 128 16,0-1 0-16,-1-2-144 0,0-2 144 0,1-1 0 0,1-1 0 0,0 0-128 15,-1 1 128-15,0 3 0 0,1 0 0 16,0 3 0-16,-5-1 0 0,2 1 0 0,-3 0 0 0,-3 3 0 16,0-2 0-16,-2 3 0 0,-2-2 0 0,-1 2 0 15,-2-2 0-15,-2 2 0 0,1 0 0 0,-4-1 0 16,0 0 0-16,-3-2 0 0,-1 5 0 0,-1-7 0 16,0 1 144-16,-3 2-144 0,-3-1 0 0,1-2 0 15,0 0 128-15,-2 3-128 0,-1-2 0 0,0 3 0 16,0 2 0-16,-3-4 128 0,-2 4-128 0,-3-1 0 15,-2 4 0-15,-2 1 0 0,-1-3 0 0,-1 1 0 16,-1 2 0-16,-1-2 0 0,0 1 0 0,-1 2 0 16,0 0 0-16,0 0 0 0,0 2-128 0,-1 1 128 15,-2 0 0-15,1 2 0 0,-1 2 0 0,-1-2 0 0,-5 4 0 16,-2 1 0-16,0-1-144 0,-2 0 144 0,-4 2 0 0,1-3 0 16,1 2 0-16,-1 0 0 0,2-5 0 0,-1 4 0 15,2 4 0-15,-4-2-128 0,2 1 128 0,-3-3 0 16,-5 5 0-16,1-2 0 0,-2 3 0 0,1-3 0 15,1 1 0-15,0 3 0 0,2-1 0 0,0 2 0 16,0 1 0-16,-1 2 0 0,0 0 0 0,-3-1 0 16,-3 2-160-16,5 2 160 0,-1-1-128 0,2 0 128 15,1 3 0-15,1 4-160 0,0-2 160 0,2 2 0 16,1 1-160-16,-3-1 160 0,-2 4-128 0,-1 1 128 16,0-5 0-16,0 3-160 0,4-5 160 0,1 5 0 15,2 0-128-15,1 1 128 0,1 2 0 0,1 3 0 16,1-1-128-16,-3 2 128 0,-1 0 0 0,0 0 0 15,-2-4 0-15,3 2-128 0,0 0 128 0,3 3 0 0,1 3 0 16,0 0 0-16,0-2 0 0,2 3 0 0,-1-1 0 0,2 2 0 16,0-2 0-16,-1 1 0 0,-2 1 0 0,3-1 0 15,1-1 0-15,0 1 0 0,1-1 0 0,4 0-128 16,3-3 128-16,1 0 0 0,2 0 0 0,3 1 0 16,0 0 0-16,1 3 0 0,2-1 0 0,2 1 0 15,2 0 0-15,1 2 0 0,-1-3 0 0,1 2 0 16,-1 0 0-16,4-1 0 0,-1 1 0 0,2 3 0 15,0-2 0-15,2 3 0 0,-1-2 0 0,3 1 0 16,-1 0-128-16,0 1 128 0,2-2 0 0,-2 3 0 16,2-4-128-16,1 2 128 0,0-3 0 0,1 1-160 15,0 0 160-15,2-3-128 0,0 5 128 0,3-4 0 16,0-1 0-16,2-1 0 0,2 3 0 0,3-2 0 0,2 0 0 16,0-1 0-16,-1 2 0 0,0 0 0 0,4-3 0 0,-2 3 0 15,3 3 0-15,0-5 0 0,-2 1 0 0,3 2 0 16,2 0 0-16,-1-1 0 0,0 2 0 0,3 0 0 15,0-4 0-15,-1 1 0 0,-1 1 0 0,2-2 0 16,-1 2 0-16,1 3 0 0,-4-2 0 0,1-3 0 16,-1 0 0-16,0-1 0 0,0-2 0 0,2 1 0 15,2 1 0-15,0 1 0 0,1-4 0 0,1 1 0 16,1-3 0-16,0-2 0 0,1 2 0 0,1-1 0 16,1-1 0-16,2-3 128 0,-1 3-128 0,3 0 128 15,0-4-128-15,-1 2 0 0,0-2 0 0,-2 1 0 16,0-2 0-16,1 2 0 0,2-5 0 0,2 4 0 15,0-4 0-15,2-3 128 0,0 2-128 0,4-1 0 16,2-2 0-16,4-2 0 0,1-2 0 0,1 1 128 16,-2-2-128-16,-2 1 0 0,1-5 0 0,1 1 0 15,0 3 0-15,0-2 0 0,0 1 0 0,1 2 0 0,3-6 0 0,-1 3 0 16,-3 1 0-16,-3-4 0 0,0 2 0 0,-1-2 0 16,3 1 0-16,-3 3 0 0,0-1 0 0,2-1 0 15,-2 1 0-15,0-3 0 0,0 1 0 0,-1-2 0 16,-4 4 0-16,-2-6 0 0,-6-2 0 0,1 2 0 15,-3-2 0-15,-1-2 128 0,-1-1-128 0,-2-2 0 16,-1 1 0-16,-1 0 128 0,-3-2-128 0,3-6 0 16,-3 5 0-16,-2-1 128 0,1 0 64 0,0-2 0 15,-1 1 16-15,-1 0 0 0,2-2-208 0,-3 0 176 16,2 0-176-16,-2-1 160 0,-1-1-160 0,0-3 0 0,0-1 0 0,-3 3 0 16,1-2 0-16,-1 3 0 0,1 0 0 0,-1-1 0 15,0 0 0-15,0-2 0 0,-2 3 0 0,1-1 0 16,0 4-256-16,0-3 64 0,-1 4 0 0,0-3 16 15,0-1 0-15,-2-3 0 0,2 2 0 0,-4-3 0 16,-1 2 32-16,0 1 0 0,-1-5 0 0,-3 4 0 16,-2 3 144-16,0-3-128 0,-2 1 128 0,0 0-128 15,-2 4 128-15,-2-2 0 0,0 1 0 0,0 2 0 16,-4-2 0-16,1 3 0 0,-2 3 0 0,-2-1 0 16,-2 1 0-16,-2-2 128 0,0-2-128 0,0 3 0 15,-1 0 0-15,-2-1 0 0,0-1 0 0,-2-3 0 16,3 2 0-16,-2 3 0 0,0 0 0 0,-1 1 0 15,-2-3 0-15,1 3 0 0,0 0 0 0,-2 0 0 16,-2 1 0-16,-1 0 0 0,1 1 0 0,-3-1 0 0,-2 1 0 0,-2 1 0 16,0 0 0-16,-4 0-128 15,2-1 128-15,-1 0-208 0,2-1 80 0,0 0 128 0,0 0-352 0,0 2 48 16,-1 0 16-16,0 2 0 16,-3 6-96-16,1-4-32 0,-4 2 0 0,-3 1 0 15,-5 4-64-15,1-3-16 0,3 2 0 0,-3-2 0 16,2 3 96-16,0 3 16 0,0 0 0 0,-1 2 0 0,-2 0 208 15,-1 2 176-15,-3 0-208 0,1 1 80 0,3 2 128 0,1-1 0 16,3 0 0-16,0 2 0 0,-1 3 0 0,1-2 0 16,0 5 0-16,-2-3 0 0,-2 1 0 0,1 3 0 15,0-3 0-15,3 1 0 0,2 3 0 0,2-2-128 0,0 0 128 16,1 4 0-16,0 1 0 0,-1 1-128 0,0 0 128 0,0 1 0 16,-3 3 0-16,2 1 0 0,5 1 0 0,0-1-128 15,3 3 128-15,3-2 0 0,1 6 0 0,1-2-128 16,-2 2 128-16,5 1 0 0,-2-3 0 0,2 3 0 15,2 0 0-15,2-1 0 0,-4 1 0 0,2 1 0 16,3-3 0-16,1 3 0 0,1 1 0 0,-2 1 0 16,4 2 0-16,2-1 0 0,1-2 0 0,2 2 0 15,0-1 0-15,3-2 0 0,2-1 0 16,1 3 0-16,0 1 0 0,3-2 0 0,1-1 0 0,1-2 0 16,2 3 176-16,0 1-48 0,2-3 0 0,3 1 0 15,2-3-128-15,1 3 0 0,5 1 0 0,-3 0 0 16,3 2 0-16,0-4 0 0,2 2 0 0,3-1 0 15,1 0 0-15,3-3 0 0,1 2 0 0,3-2 0 16,2-4 0-16,1 3 0 0,1-2 0 0,1 3 0 0,1-1 128 16,1 0-128-16,4 1 128 0,0-3-128 0,2 3 208 15,1-4-32-15,3 3-16 0,2-2 0 0,4 3-160 16,1-6 128-16,2-3-128 0,0-1 128 0,-5 1-128 0,2-2 192 16,-1 0-192-16,4 1 192 0,-1-2-192 0,3-1 128 15,2-1-128-15,3 1 128 0,1-1-128 0,-3-1 0 16,1-4 0-16,-3 3 128 0,2-4-128 0,-2 1 128 15,3-6-128-15,4-1 128 0,4 1 16 0,-1-1 0 16,-2-2 0-16,0-1 0 0,-1 0-16 0,-2-1 0 16,0-2 0-16,1-2 0 0,4-1 16 0,-1 1 0 15,0-3 0-15,-1 3 0 0,-5-4-144 0,1 0 160 16,1-1-160-16,-1 1 160 0,0-1-160 0,4 1 160 16,1-4-160-16,-2-1 160 0,-3-2-160 0,-2-3 0 0,-3-2 144 15,-1 2-144-15,-2 2 0 0,0-4 144 0,-1-3-144 0,3-3 0 16,0 2 208-16,-2-7-64 0,-2-2-16 0,-2 0 0 15,-4-3-128-15,-2-1 0 0,2 2 0 0,-5 0 0 16,-2 1 0-16,-3-1 0 0,1-1 0 0,-1 3 0 16,-3 0 0-16,2-2 0 0,-1-1 128 0,-3 0-128 15,-2 1 128-15,-4-3 0 0,1-3 0 0,-2-1 0 16,-2 1 160-16,0-2 32 0,-3 2 0 0,-1-5 0 16,-4 1-128-16,-3-2-32 0,-1-2 0 0,-1 6 0 15,0 1-16-15,-3 3 0 0,-1 2 0 0,-1 1 0 16,-2 2 16-16,-2 0 0 0,0 2 0 0,-4 0 0 15,-1 0 0-15,-3 3 0 0,-1-3 0 0,-1-2 0 16,-3 0-32-16,-2 0-128 0,-3 0 192 0,-1 2-64 0,0 1 0 16,-2 3-128-16,1-2 192 0,-1 3-64 0,1 0-128 15,-2 4 128-15,-1-3-128 0,-2 4 128 0,-3-1-128 16,-2 3 0-16,2 0 0 0,-5 4 0 0,-1-1 0 0,-3 1 0 16,0 2 0-16,0 0 0 0,0 0 0 0,1-1 0 15,3 1 0-15,1 4 0 0,2 2-128 0,2-2 128 16,-2 5 0-16,2-1 0 0,3 0-256 0,-2 2 32 15,-2 1 0-15,-1 0 0 16,4 2-1952-16,-5 1-400 0,-2-1-80 0</inkml:trace>
  <inkml:trace contextRef="#ctx0" brushRef="#br1" timeOffset="-160276.34">1303 17455 9839 0,'0'0'432'0,"-9"-3"96"0,0-4-528 0,1 2 0 15,8 5 0-15,-8-4 0 16,-1-2 1280-16,9 6 128 0,0 0 48 0,-8-4 0 0,-1 0-240 0,9 4-32 16,0 0-16-16,-9 0 0 0,9 0-560 0,-9 2-112 15,-1 2-32-15,3 3 0 0,-2-5-304 0,2 5-160 16,2 3 160-16,-1 0-160 0,0 4 0 0,0 2 0 15,4 2 0-15,-2 4 0 0,-1 2 0 0,1 0 0 16,0 7 0-16,2-2 0 0,-1 3 0 0,3 1 0 16,0 1 0-16,3 3 0 0,-3-2 0 0,1 4 0 15,-1-1 0-15,3 5-160 0,-1 0 160 0,1 3 0 16,-1-2 0-16,1 5 0 0,-1-2 0 0,0 4 0 16,-2-1 160-16,0 4-160 0,2 2 256 0,-2 1-32 15,-1 3-16-15,0 1 0 0,1 6-16 0,-2-2 0 0,1-3 0 16,-1 2 0-16,-2-2-192 0,1 2 176 15,-1-2-176-15,2 4 160 0,-2-5-160 0,3 0 160 0,-2-6-160 0,1-1 160 16,0-3-16-16,-1-3 0 0,0 1 0 0,0-1 0 16,2-4 240-16,-1 3 64 0,0-5 0 0,1 2 0 15,0-2-96-15,1-2-16 0,-1 2 0 0,-3 0 0 16,3-2-96-16,-2 4-32 0,-1-3 0 0,3 1 0 16,-3 0-208-16,0-2 144 0,2-3-144 0,-1-1 128 15,-1 1-128-15,1-2 160 0,0-2-160 0,0 0 160 16,-3-3-16-16,1-1 0 0,-1 1 0 0,2-4 0 15,-1-2-16-15,0 3-128 0,1-5 192 0,0 0-64 16,-1-3-128-16,1-1 192 0,2-3-192 0,-1-1 192 16,1 0-192-16,0-5 0 0,2-9 0 0,-1 10 128 15,1-10-352-15,0 0-80 0,0 0-16 0</inkml:trace>
  <inkml:trace contextRef="#ctx0" brushRef="#br1" timeOffset="-159268.29">423 19023 12431 0,'0'0'544'0,"0"0"128"0,-6-5-544 16,6 5-128-16,-4-6 0 0,4 6 0 0,0 0 880 0,-5-4 144 0,5 4 16 0,0 0 16 15,0 0-400-15,0 0-80 0,0 0 0 0,0 0-16 16,0 0-384-16,0 0-176 0,0 0 160 0,0 0-160 15,11 2 128-15,1-1-128 0,-2 1 0 0,2 1 144 16,2 1 80-16,-1 1 16 0,3-3 0 0,2 1 0 16,2 2 144-16,4 0 48 0,1-2 0 0,-8-2 0 15,3 0 96-15,6 0 32 0,3 3 0 0,1 0 0 16,6 2-176-16,0-2-48 0,2-3 0 0,1 3 0 0,2 0-144 16,1 1-16-16,-2-2-16 0,35-1 0 0,-11 1-160 0,-5-2 192 15,-5-1-192-15,1 0 192 0,-1 1-48 16,4 1 0-16,0-2 0 0,-3 0 0 0,-3-2 32 15,1 0 0-15,1-2 0 0,4 3 0 0,-1-2 16 0,3 1 0 16,0-3 0-16,3 1 0 0,1 1-192 0,-4 1 160 16,-1-7-160-16,1 2 160 0,-1 1-160 0,2-2 192 15,2 3-192-15,0-2 192 0,-5-1 48 0,-2 2 16 16,-4-3 0-16,-1 4 0 0,0 0-32 0,-3 0 0 16,-2-2 0-16,-3 3 0 0,0-3 64 0,0 2 16 15,1 1 0-15,-2 0 0 0,-3 0-16 0,0 2 0 16,-4 0 0-16,-3 1 0 0,-4 0-112 0,-2 0-32 15,0 1 0-15,-3 0 0 0,-3-2-144 0,-2 2 0 16,-3-1 144-16,-1 1-144 0,-1-1 144 0,-2 1-144 0,-1 0 192 16,-10 0-192-16,0 0 0 0,0 0 0 0,0 0 0 0,0 0 0 31,0 0-656-31,0 0-48 0,0 0 0 0,0 0-8480 0,0 0-1696 0</inkml:trace>
  <inkml:trace contextRef="#ctx0" brushRef="#br1" timeOffset="-155901.91">15649 10450 11343 0,'-13'-5'496'0,"13"5"112"0,-9-1-480 0,0-1-128 0,0 1 0 0,1-3 0 15,-3 1 1024-15,2 0 192 0,1 2 48 0,-1 1 0 0,0-3-464 16,1 2-96-16,-1-2 0 0,2 1-16 0,-1 1-352 0,8 1-64 16,0 0-16-16,0 0 0 0,-8 0 208 0,8 0 48 15,0 0 0-15,0 0 0 0,0 0 304 0,11-3 64 16,4 2 16-16,3 0 0 0,4 1-320 0,4 1-48 16,3 0-16-16,3 2 0 0,2 0-288 0,3 0-64 15,0-4-16-15,-1 1 0 0,2 0-144 0,-1 0 0 16,2 1 0-16,2 0 0 0,-2 1 160 0,-1-1-160 15,3 3 192-15,-2-2-192 0,1-2 176 0,-4 1-176 16,-2 1 160-16,-4 0-160 0,-3-2 192 0,-6 0-48 16,-3-2-16-16,-1 2 0 0,-6 0-128 0,-11 0 0 15,0 0 144-15,0 0-144 0,0 0 192 0,0 0-16 16,0 0-16-16,0 0 0 0,-11 2 304 0,-6-1 64 0,-6 1 16 0,-2-2 0 16,-3-2-352-16,-4-1-192 0,-5-1 192 0,0 1-192 15,-1 2 176-15,1 0-176 0,1 1 160 0,-1 0-160 16,-1-3 0-16,1 2 128 0,0 0-128 0,1-3 0 15,1-2 0-15,2 3 144 0,2 0-144 0,6 1 128 16,2-2-128-16,5 2 0 0,5-4 144 0,4 5-144 16,9 1 0-16,0 0 0 0,0 0 0 0,0 0 0 15,0 0 0-15,14-2 144 0,3-1-144 0,4 2 0 16,5-2 144-16,2 2-144 0,4 0 0 0,2 1 144 16,2-2-144-16,2 2 128 0,0 0-128 0,1 3 128 15,-1 1-128-15,4 0 0 0,-1-2 0 0,-3-2 0 16,-4 0 128-16,-3 3-128 0,-3 1 0 0,-3-2 128 15,-4-2-128-15,-6 4 0 0,-5-2 144 0,-10-2-144 16,0 0 0-16,0 0 144 0,0 0-144 0,-9 4 0 16,-6 3 208-16,-4-1-64 0,-5-2-16 0,-7-3 0 0,-6 2-128 0,-2-1 192 15,-2 3-192-15,-2-4 192 0,-4-1-192 0,3 0 0 16,0 2 144-16,2-1-144 0,-1 2 144 0,4-1-144 16,2-3 192-16,3 1-192 0,4 1 160 0,5 0-160 15,3-1 128-15,6 2-128 0,4-1 0 0,12-1 0 16,0 0 0-16,0 0 0 0,0 0 128 0,10 1-128 15,7-1 0-15,3-1 128 0,4-2 0 0,8 1-128 16,5 1 192-16,3-2-64 0,1 0-128 0,7 0 0 16,1 0 0-16,1 2 128 0,-2 1-128 0,-2 1 0 15,1 0 0-15,-3 1 0 0,-7-4 0 0,-4 0 0 16,0 1 0-16,-7 1 0 0,-6 2 0 0,-10-1 0 16,-10-1 0-16,0 0 0 0,0 0 0 0,-6 8 0 0,-11-4 144 0,-6 1-144 15,-5 0 128-15,-7-1-128 0,-7-2 160 0,-4 0-160 16,-2-4 144-16,-3 5-144 0,-1 1 128 0,-3 1-128 15,-1-3 0-15,3 0 0 0,1-2 128 0,2 0-128 16,2 1 0-16,3-1 0 0,6 0 144 0,6 0-144 16,5-1 0-16,6 1 144 0,6 0-144 0,6 0 0 15,10 0 128-15,0 0-128 0,0 0 0 0,10-7 0 16,5 3 0-16,8 1 160 0,5-1-160 0,8 0 128 16,5-1-128-16,7 0 0 0,1-2 0 0,2 0 0 15,5 2 0-15,-3 2 0 0,3-1 0 0,-2 1 0 16,-5-1 0-16,-2 1 0 0,-5 3 0 0,-8 2 0 15,-8-2 0-15,-7 0 0 0,-6 2 0 0,-13-2 0 16,0 0 0-16,0 0 0 0,-14 4 0 0,-7 4 0 16,-8-3 128-16,-7 3-128 0,-4-2 128 0,-5-5-128 0,-6 1 128 15,1 2-128-15,-4 1 0 0,1-1 128 16,-3-3-128-16,3 1 0 0,0 0 0 0,5 1 0 0,5-1 0 16,6 2 0-16,5-4 0 0,9 1 0 0,7 2 0 0,6-2 0 15,10-1 128-15,0 0-128 0,0 0 0 0,10 0 0 16,5-1 0-16,9 0 0 0,7-3 0 0,4 0 128 15,6 3-128-15,4-1 0 0,2 0 0 0,1-1 0 16,1 1 128-16,-2-2-128 0,-2 0 0 0,-4 3 0 16,-7 0 0-16,-7 1 0 0,-7-2 0 0,-6 2-224 15,-14 0 48-15,0 0-10768 16,0 0-2176-16</inkml:trace>
  <inkml:trace contextRef="#ctx0" brushRef="#br1" timeOffset="-154501.02">1712 17413 7359 0,'0'0'656'0,"0"0"-528"0,0 0-128 0,0 0 0 15,1-10 1280-15,-1 10 208 0,2-6 48 0,-2-5 16 16,-2 5-336-16,2 6-80 0,0 0-16 0,0 0 0 16,0-11-416-16,0 11-96 0,0 0-16 0,0 0 0 15,0 0-336-15,0 0-80 0,0 0-16 0,0 11 0 0,-1-1 160 0,0 3 16 16,-2 2 16-16,3 2 0 0,-2 2 16 0,1 1 0 16,-2 7 0-16,2 1 0 0,1 3-128 0,0-1-32 15,1 0 0-15,3-2 0 0,2-6-208 0,2-4 176 16,-1-4-176-16,1-4 160 0,1 0 208 0,1-5 32 15,2-5 16-15,2-4 0 0,1-3 400 0,3-2 80 16,-1-2 0-16,2-2 16 0,-1-10-352 0,4-2-80 16,-2 1-16-16,-1-2 0 0,-1 1-272 0,-1-2-64 15,-3 1-128-15,-2-2 192 0,0 4-192 0,-5-3 0 16,-2 2 128-16,-1 3-128 0,4 2 0 0,-2 2 0 16,-2 4 0-16,0 1 0 0,-2 6 0 0,-2 7 0 15,0 0 0-15,0 0 0 0,0 0 0 0,0 0 0 0,-1 10 0 16,-1 5 0-16,-3 3-144 0,-1 7 144 0,3 2 0 0,-1 6-144 15,0 4 144-15,0 5 0 0,-1 5 0 16,-3 1-128-16,-2 4 128 0,-1 1 0 0,-2 4 0 0,0-1 0 16,-2 0 0-16,-1-3 0 0,2-5 0 0,-2-3 0 15,1-3 0-15,0-4 0 0,0-9 144 0,-1-2-144 16,0-6 464-16,2-3-16 0,1-1 0 0,3-7 0 16,-1-1-112-16,0-5-16 0,1-1-16 0,1-4 0 15,9 1-48-15,-10-6-16 0,0-6 0 0,2 2 0 16,-2-4 16-16,4-2 0 0,0-3 0 0,0 1 0 15,3-3-256-15,0 2 0 0,3 2 0 0,1-1 0 16,2 1 0-16,2 2 0 0,3 0-144 0,-1 2 144 16,3 2-128-16,-1-1 128 0,3 5 0 0,-1-2-144 15,3 2 144-15,0 2-160 0,1 0 160 0,1 1-160 16,-1 2-176-16,3-1-48 0,-1 2 0 0,0 1 0 16,-3 0-2080-16,-1 0-416 0</inkml:trace>
  <inkml:trace contextRef="#ctx0" brushRef="#br1" timeOffset="-154201.49">2284 17314 12895 0,'0'0'1152'0,"0"0"-928"0,0 0-224 0,0 0 0 16,-6 8 1744-16,6-8 304 0,0 0 64 0,0 0 16 16,0 0-848-16,0 0-192 0,0 0-16 0,7 6-16 15,2-5-480-15,3-1-80 0,-1-1-32 0,3-2 0 16,1 0-224-16,3 1-48 0,-1 0-16 0,-1-1 0 31,1 1-1792-31,-2-1-368 0</inkml:trace>
  <inkml:trace contextRef="#ctx0" brushRef="#br1" timeOffset="-154054.78">2269 17559 23039 0,'-6'5'2048'0,"6"-5"-1648"0,-4 8-400 0,4-8 0 0,4 11 1152 16,1 0 160-16,-5-11 32 0,9 5 0 0,1-2-688 15,2 1-128-15,2-2-16 0,4-4-16 0,3 0-176 16,-1-3-16-16,2 0-16 0,2-4-9248 16,-3 2-1856-16</inkml:trace>
  <inkml:trace contextRef="#ctx0" brushRef="#br1" timeOffset="-153676.15">2842 17338 21183 0,'0'0'1888'0,"0"0"-1504"0,0 0-384 0,0 0 0 16,0 0 960-16,0 0 112 0,0 0 16 0,12-2 16 15,-1-2-544-15,2 2-112 0,1 1-32 0,1-3 0 0,3 3-208 0,2-3-32 16,2 2-16-16,-1-1 0 15,1 1 48-15,2 2 16 0,0-2 0 0,-1 1 0 0,-1 0-224 0,-2 0 144 16,0-1-144-16,-3 0 128 16,-3-1-1280-16,-3 1-256 0,1-1-48 0</inkml:trace>
  <inkml:trace contextRef="#ctx0" brushRef="#br1" timeOffset="-153153.15">3297 16854 16527 0,'0'0'720'0,"0"0"176"0,-5-8-720 0,5 8-176 0,-1-10 0 0,1 10 0 16,0 0 704-16,6-8 96 0,6-1 32 0,-2 4 0 16,-1 2-224-16,2-1-32 0,3-1-16 0,0 2 0 15,3 1 80-15,1 2 0 0,1 2 16 0,0 4 0 16,1 1-384-16,-5 0-80 0,-1 4 0 0,-1 4-16 16,-3 0-176-16,-1 3 0 0,-5 1 0 0,-4 4 128 15,-4 1 48-15,-5 3 0 0,0-4 0 0,-2 1 0 0,-4 1-48 16,-2-3 0-16,-1 1 0 0,-2 0 0 15,0-4 80-15,2-3 16 0,1-3 0 0,4 0 0 0,3-1 160 0,5-3 48 16,5-9 0-16,0 0 0 0,4 13-192 0,2-6-48 16,5 2 0-16,3-2 0 0,3 4 32 0,4-2 0 15,2 4 0-15,2 1 0 0,0-2-224 0,1 2 0 16,-1 2 0-16,-2 0 0 0,-1 1 0 0,-3 2 0 16,-4 2 0-16,-3 2 0 0,-6-4 0 0,-4 0 0 15,-3 1 0-15,-5-3 0 0,-6 0 208 0,-4-1-48 16,-5-2-16-16,-1 0 0 0,-5-1 304 0,0-2 64 15,-1 1 16-15,2-1 0 0,-1-3-80 0,3 0-32 16,2-5 0-16,3 1 0 0,3-1-256 0,2-3-160 0,2-1 192 16,12 1-192-1,-6-6-1600-15,4-5-448 0,8 1-64 0,2-4-32 0</inkml:trace>
  <inkml:trace contextRef="#ctx0" brushRef="#br1" timeOffset="-152695.37">3872 17235 15663 0,'0'0'1392'0,"0"0"-1120"0,0 0-272 0,10-6 0 0,-1 1 1104 0,1 2 176 15,2-1 16-15,0-1 16 0,-3 0-672 0,1 1-128 16,-2-3-16-16,1 2-16 0,1 1-48 0,-2 0-16 16,2-2 0-16,-3-1 0 0,0 2 64 0,-1-2 16 15,0 0 0-15,1 2 0 0,-3-4-32 0,-4 9 0 16,1-10 0-16,-1 1 0 0,0 9 48 0,0 0 16 16,-4-6 0-16,-1-1 0 0,-4 4 192 0,-1 0 48 15,-1 3 0-15,-1 3 0 0,-1-1-400 0,-1 3-80 16,0 3-16-16,-1 3 0 0,-1-2-144 0,-1 5-128 15,-1 1 192-15,1 5-192 0,-5 0 176 0,2 3-176 16,0 2 160-16,4-1-160 0,1 2 240 0,2-1-48 16,2-2-16-16,4-1 0 0,1-1 96 0,5-3 32 0,1-4 0 15,7 0 0-15,1-1-48 0,3-4-16 0,3 0 0 16,5-6 0-16,7 0-32 0,0-3 0 0,1-3 0 0,4 1 0 16,-1-7-208-16,2 1-160 0,-2-2 32 0,3 0 0 31,1-7-1680-31,0 3-336 0,-2 4-64 0,-4-2-11680 0</inkml:trace>
  <inkml:trace contextRef="#ctx0" brushRef="#br1" timeOffset="-152330.48">4144 16761 11055 0,'-14'-1'976'0,"4"-1"-784"16,3 2-192-16,7 0 0 0,0 0 2960 0,0 0 560 16,0 0 96-16,0 0 32 0,0 0-2016 0,0 0-400 0,0 0-80 0,13-6 0 15,2-2-448-15,2 2-96 0,1-4-16 0,1 4 0 16,1-3-336-16,0 1-64 0,1 2 0 0,0-2-16 16,2 2-176-16,-4-1 0 0,3 2 0 0,-4 1 128 15,-2-1-128-15,-1 0 128 0,-1 1-128 0,-1 1 128 31,-1 0-560-31,-2-1-112 0,-3-2-32 0,0 1-8384 0,-7 5-1664 0</inkml:trace>
  <inkml:trace contextRef="#ctx0" brushRef="#br1" timeOffset="-151882.6">4424 16293 17327 0,'0'-11'768'0,"2"4"160"0,-2 7-736 0,5-8-192 0,1-1 0 0,2 0 0 0,2 0 832 0,2-1 144 15,0 3 32-15,0 2 0 0,2-2-448 0,0 2-96 16,0 3-16-16,4 2 0 0,-1 0 192 0,0 4 16 15,1 0 16-15,-3 5 0 0,-2 1-336 0,-2 4-64 16,-1 1-16-16,-1 4 0 0,-1 3-256 0,-4 6 0 16,-4-1 128-16,-4 6-128 0,-5 1 144 0,-4 1-16 15,-2 1-128-15,-3 0 192 0,-1-1-64 0,0-3-128 0,0-8 176 0,0 0-176 16,2-3 320-16,2-2-64 16,2-4 0-16,3-5 0 0,1 0 192 0,9-10 48 0,-5 7 0 0,5-7 0 15,0 0-160-15,0 0-16 0,0 0-16 0,13-2 0 16,2 1-48-16,-1-1 0 0,3-2 0 0,2-1 0 15,2 2-256-15,0 2 0 0,0 0 0 0,1-1 0 16,0 1 0-16,-2 1 0 0,0 3 0 0,-1-1 0 16,0-1 0-16,-2 1 0 0,-3-2 0 0,-1 0 0 31,-1 0-544-31,1 0-112 0,-13 0-32 0,10-3-12608 0</inkml:trace>
  <inkml:trace contextRef="#ctx0" brushRef="#br1" timeOffset="-151604.97">5207 16015 27647 0,'0'0'2448'0,"0"0"-1952"15,-4 9-496-15,0 0 0 0,-2 2 384 0,0 6 0 16,-1 0-16-16,-1 6 0 0,-2 4 16 0,-1 0 0 15,-2 3 0-15,0 1 0 0,-1-3-16 0,3 3 0 16,2 5 0-16,5 1 0 0,-2-2 16 0,4 0 0 16,2-1 0-16,4-1 0 0,3-2-256 0,3-2-128 0,4-1 128 0,4-4-128 15,1 0 176-15,1-3-48 16,-1-5 0-16,4-1 0 0,2-2-128 0,-1-5 0 0,-2 1 144 16,-4-6-144-1,0 0-480-15,-1-2-160 0,-3-1-48 0,0-1-8944 0,0-2-1792 0</inkml:trace>
  <inkml:trace contextRef="#ctx0" brushRef="#br1" timeOffset="-151438.87">4745 16391 31327 0,'0'0'1392'0,"0"0"272"0,0 0-1328 0,15-1-336 0,8 1 0 0,1-1 0 15,6-1 784-15,4 1 96 0,2 0 16 0,7-2 0 16,5-2-576-16,2-1-128 0,3 2 0 0,2 1-16 15,-1 0-176-15,-2-2 0 0,-3 2 0 0,-2-1-10400 16,-3 2-2112 0</inkml:trace>
  <inkml:trace contextRef="#ctx0" brushRef="#br1" timeOffset="-144765.71">2999 19308 4607 0,'12'-4'400'0,"1"1"-400"0,-2-1 0 0,1 1 0 0,1-4 720 0,-3 2 64 15,-1-1 16-15,-9 6 0 0,9-7-560 0,-2 0-112 16,1 1-128-16,-8 6 176 0,0 0 768 0,7-5 144 15,-7 5 48-15,0 0 0 0,8-5-320 0,-8 5-64 16,0 0-16-16,0 0 0 0,9-3-288 0,-9 3-64 16,0 0-16-16,0 0 0 0,0 0-160 0,0 0-16 15,0 0-16-15,0 0 0 0,11 2 304 0,-11-2 64 16,0 0 16-16,0 0 0 0,0 0 240 0,0 0 48 16,0 0 16-16,0 0 0 0,0 0-64 0,0 0-16 15,0 0 0-15,0 0 0 0,0 0-240 0,0 0-48 16,-8 3-16-16,-1 4 0 0,0-2-208 0,0-3-32 0,-1 0-16 0,-3 0 0 15,-4 2-96-15,1 1 0 0,-2-1-128 0,0 0 192 16,0-2 0-16,1 0 0 0,1 1 0 0,-1 1 0 16,-1-1 32-16,0 1 0 0,-1-2 0 0,-1 4 0 15,-1 0-64-15,1-3-16 0,-2 2 0 0,2 2 0 16,0-2-144-16,-2 1 192 0,2 3-192 0,-2-4 192 16,1 4-192-16,-5-3 128 0,-3 1-128 0,1 2 128 15,1 0-128-15,-2 0 192 0,-4-3-192 0,0 4 192 16,1-1-192-16,0 2 128 0,2-3-128 0,1 1 128 15,-2-1-128-15,2 2 128 0,0-5-128 0,-2 4 128 16,2-2-128-16,1 5 0 0,-1-3 0 0,-1 2 128 16,1-2-128-16,0 1 0 0,-2-1 144 0,2 0-144 15,-1 0 0-15,0 0 0 0,1 0 0 0,0 0 0 16,-2-1 0-16,5 3 0 0,0 1 0 0,-2-3 128 0,3 4-128 16,-2-4 0-16,1 1 0 0,3 1 0 0,2-2 0 0,0 3 0 15,-3-3 0-15,1 1 0 0,0-3 128 0,0 4 16 16,-1-6 0-16,1 1 0 0,0 2-144 0,0-2 192 15,0 2-192-15,0-3 192 0,1 1-192 0,-1 2 0 16,1-3 0-16,2 1 0 0,-2 2 0 0,3-3 0 16,1 4 0-16,0-3 0 0,-1 2 256 0,2 1-48 15,-1-4 0-15,1 2 0 0,1 0-16 0,0 0-16 16,0 1 0-16,-1-2 0 0,-2 3-176 0,2-2 128 16,-2-1-128-16,-1 2 128 0,0-3-128 0,0 2 0 15,-1 1 0-15,0 0 0 0,2 2 0 0,2 0 0 16,2 1 0-16,1 1 0 0,-3-6 160 0,3 3-160 15,2-1 192-15,0 2-192 0,2-3 160 0,0 5-160 16,0-3 128-16,-2 2-128 0,3-2 0 0,1 3 0 0,-1-4 128 16,0 3-128-16,0-1 0 0,1-1 0 0,2 2 0 0,2-6 0 15,-4 5 0-15,3-1 0 0,-1 1 0 0,-2-1 0 16,1 3 0-16,-1-2 128 0,1 0-128 0,-7 9 128 16,1-2-128-16,1-2 192 0,2-5-192 0,1 2 192 15,3-5-192-15,-2 2 0 0,2-1 0 0,0 1 0 16,-1-3 0-16,1 2 0 0,0-2 128 0,0-1-128 15,1 1 0-15,-1 1 0 0,6-7 144 0,-5 7-144 16,0 1 0-16,5-8 144 0,-5 4-144 0,5-4 0 16,0 0 128-16,0 0-128 0,-5 5 0 0,5-5 0 15,0 0 0-15,0 0 0 0,0 0 0 0,0 0 0 16,0 0 128-16,0 0-128 0,0 0 0 0,0 0 0 16,0 0 0-16,0 0 0 0,0 0 0 0,0 0 0 15,0 0 0-15,0 0 0 0,0 0 0 0,0 0 0 0,0 0 0 0,0 0 0 16,0 0 0-16,6-9 0 0,-1-1 0 0,-5 10 0 15,6-9 128-15,0-1-128 0,-1 3 0 0,1-3 0 16,0 3 0-16,2-4 0 0,0 3 0 0,1-4 0 16,2 1 0-16,-1-1 0 0,3-3 0 0,2 1 0 15,0 0 0-15,-4 5 0 0,1-2 0 0,2-1 0 16,1-2-128-16,3-2 128 0,3-1 0 0,0-1 0 16,1-1 0-16,21-16 0 0,0 6 0 0,-3 4-144 15,-6 3 144-15,2-1 0 0,-3 2 0 0,0 1 0 16,-2 1 0-16,3-1 0 0,-3 0 0 0,2 1 0 15,-1 2 0-15,1 0 0 0,0 1 0 0,3-1 0 16,-1 2 0-16,1 0 0 0,1-1 0 0,1 2 0 0,-2-3 0 16,-2 1 0-16,-1 0 0 0,-1 2 0 15,-1-1 0-15,3 2-128 0,-1-1 128 0,2 0 0 0,-2 2 0 0,2 2 0 16,-1-2 0-16,0 0-128 0,2 1 128 0,2-2 0 16,0 1 0-16,1 4 0 0,1-1 0 0,-2 0 0 15,-2-1 0-15,0 1 0 0,1-4 0 0,0 3 0 16,0-3 0-16,0 2 0 0,0 2 0 0,1-1 0 15,1 2 0-15,-1-1 0 0,-1 3 0 0,0-2 0 16,0 2 0-16,-3 2 0 0,-2-4 0 0,-3 3 0 16,-2 0 0-16,0 0 0 0,1-3 0 0,-2 3 0 15,1-1 0-15,0-2 0 0,-2 2 0 0,1-2 0 16,0 2 0-16,-2 2 0 0,1 0 0 0,0-1 0 16,2 0 0-16,-2 1 0 0,-1-3 0 0,-1 2 0 0,0 1 0 15,-3-4 0-15,-1 1 0 0,1 3 0 16,-3 1 0-16,2-2 0 0,0 1 0 0,-1 1 0 0,-1 1 0 0,1 1 0 15,-1 1 0-15,1 1 0 0,-3-1 0 0,1 2 0 16,-2-2 0-16,-2 1 0 0,1 0 0 0,0 0 0 16,-4 1 0-16,-9-2 0 0,11 2 0 0,-11-2 0 15,10 4 0-15,-10-4 0 0,0 0 0 0,10 4 0 16,-10-4 0-16,0 0 0 0,0 0 0 0,0 0 0 16,0 0 0-16,0 0 0 0,0 0 0 0,0 0 0 15,0 0 0-15,0 0 0 0,0 0 0 0,0 0 0 16,0 0 0-16,0 0 128 0,0 0-128 0,0 0 0 15,0 0 0-15,0 0 128 0,0 0-128 0,0 0 0 16,0 0 0-16,-10 2 0 0,10-2 0 0,-9 0 0 16,9 0 0-16,-10 0 0 0,10 0 0 0,-11 2 0 15,1-1 0-15,10-1 0 0,-12-3 0 0,2 3 0 0,10 0 0 0,-10 2 0 16,0-1 0-16,-2-1 0 0,0-1 0 0,-1 3 0 16,1 2 0-16,1 1 0 0,-2-5 0 0,-1 3 0 15,-2-1 0-15,-2 2 0 0,-1-1 0 0,-1-1 0 16,-3-2 0-16,-1 3 0 0,-1-1 0 0,0-1 0 15,-2 1 0-15,-1-1 0 0,-1-1 0 0,1 3 0 16,0 0 0-16,-1 2 0 0,-2-2 0 0,0 0 0 16,-1 0 0-16,-3 4 0 0,1 2 0 0,-1-1 0 15,-2 1 0-15,-3-1 0 0,-3 0 0 0,-1-2 0 16,-2 3 0-16,0-2 0 0,0 4 0 0,2-2 0 16,1 5 0-16,2 0 0 0,3-4 0 0,-2 2 0 15,4 2 0-15,0-3 0 0,2 0 0 0,2 2-128 16,1-3 128-16,0 5 0 0,0 0 0 0,3 2 0 15,1-2 0-15,1-2 0 0,-2 1 0 0,1 0 0 16,0 0 0-16,2 0 0 0,1-1 0 0,0 0 0 16,-1 3 0-16,3-2 0 0,-3-2 0 0,3 2 0 0,0 0 0 0,-1 3 0 15,-1-3 0-15,1-3 0 0,-1 1 0 0,0 2 0 16,-2-3 0-16,1 3 0 0,-2-2 0 0,3-2 0 16,0 1 0-16,0 2 0 0,1-3 0 0,0 2 0 15,0-1 0-15,3-1 0 0,-2 3 0 0,4-4 0 16,-3 1 0-16,2 0 0 0,1 3 0 0,3 1 0 15,-1-1 0-15,1-2 0 0,0 2 0 0,-2 2 0 16,0-1 0-16,0-1 0 0,1-1 0 0,-1 2 0 16,-1-5 0-16,3 1 0 0,0 3 0 0,1-4 0 15,-3 1 0-15,1-1 0 0,-1 2 0 0,3-2 0 16,0 0 0-16,0 0 0 0,0 3 0 0,1-1 0 0,0-2 0 16,-3 2 0-16,4 0 0 0,-2 0-128 0,0 0 128 0,-2-2 0 15,1 3 0-15,6-7 0 0,-1 2 0 0,-1 2 0 16,-2-1 0-16,0 2 0 0,-1-2 0 0,0 2 0 15,-1-2 0-15,-9 8 0 0,6-2 0 0,0 0 0 16,5-4 0-16,2 2 0 0,0-1 0 0,0-2 0 16,1 1 0-16,3-2 0 0,-4 1 0 0,5-4 0 15,0 1 0-15,6-6 0 0,-5 8 0 0,5-8 128 16,-7 5-128-16,7-5 128 0,0 0-128 0,-5 6 128 16,5-6-128-16,0 0 0 0,0 0 0 0,0 0 0 15,0 0 0-15,-6 8 128 0,6-8-128 0,0 0 0 16,0 0 0-16,-4 5 0 0,4-5 0 0,0 0 0 0,0 0 0 15,-5 5 0-15,5-5 0 0,0 0 0 0,0 0 0 0,0 0 0 16,0 0 0-16,0 0 0 0,0 0 144 0,0 0-144 16,0 0 192-16,0 0-192 0,-3-9 160 0,3 9-160 15,3-14 128-15,1 3-128 0,1 1 0 0,0-3 128 16,0 5-128-16,3-3 0 0,-2 2 0 0,3-4 0 16,0 0 0-16,2 2 0 0,2-2 0 0,1-1 0 15,1 2 0-15,3-1 0 0,0-1 0 0,-4 4 0 16,0-2 0-16,4-2 0 0,3-2 0 0,-1-3 0 15,5 1 0-15,0 0 0 0,6-1 0 0,22-15 0 16,-5 5 0-16,-2 3 0 0,-3-2 0 0,-1 4 0 16,-2 1 0-16,-1 0 0 0,-1 3 0 0,0 0 0 15,0-2 0-15,-1 4 0 0,3-2 0 0,-1 1 0 16,4 1 0-16,1 0 0 0,0-1 0 0,0 0 0 16,0-1 0-16,-2 2 0 0,-3 0-144 0,0 0 144 0,5 0 0 0,-2 3 0 15,1-3 0-15,0 3 0 0,0 0 0 0,1 0 0 16,-3-1 0-16,3 1 0 0,0-1 0 0,-2 0 0 15,-1-4 0-15,-2 5 0 0,2 0 0 0,1-1 0 16,0 0 0-16,1-1 0 0,0 2 0 0,0 0 0 16,2 2 0-16,-2 0 0 0,-1 1 0 0,-1 3 0 15,-2-3 0-15,-1 5 0 0,-1-4 0 0,-3 6 0 16,-3-1 0-16,-1 2 0 0,0 0 0 0,-1 3 0 16,-1 0 0-16,1 1 0 0,-2 0 0 0,0 0 0 15,-1 0 0-15,1 0 0 0,0-1 0 0,1-1 0 16,-2 1 0-16,2 0 0 0,-2-3 0 0,-2 1 0 15,-3 0 0-15,1 0 0 0,1-1 0 0,0 0 0 0,-2 2 128 16,0-1-128-16,-2 1 0 0,0 1 0 16,-1-3 0-16,-2 1 0 0,1-2 0 0,-3 4 0 0,0 1 0 15,-2 0 128-15,-1-1-128 0,0 1 0 0,-3 0 0 16,-8 0 0-16,0 0 128 0,9-2-128 0,-1 1 0 0,-8 1 0 16,0 0 128-16,0 0-128 0,0 0 0 0,0 0 144 15,9-1-144-15,-9 1 128 0,0 0-128 0,0 0 192 16,0 0-192-16,0 0 192 0,0 0-192 0,-7-5 128 15,-3-3-128-15,2 3 128 0,-1 2-128 0,-1 0 0 16,-2-2 0-16,0 1 128 0,-2 1-128 0,-2-1 0 16,-1 2 0-16,0-1 128 0,-1 2-128 0,-1 1 0 15,-4 0 0-15,1 1 0 0,1 3 0 0,-2-1 0 0,0-1 0 16,-2 2 0-16,-3 0 0 0,-1 2 0 0,-2-1 0 16,-2 2 0-16,-5 2 0 0,2-3 0 0,0 3 0 0,-2-2 0 15,-2 5 0-15,-1-2 0 0,2 0 0 0,-3 3 0 16,1-3 0-16,-3 4 0 0,-1 1 0 0,-2 1 0 15,-2-4 0-15,1 3 0 0,-1-1 0 0,3 3 0 16,2-3 0-16,1 1 0 0,-2-1 0 0,2 3 0 16,1-1 0-16,1 1 0 0,-1-2 0 0,2 2 0 15,-3-1 0-15,2-1 0 0,0-1 0 0,1 3 0 16,-1-1 0-16,1 2 0 0,2-1 0 0,1-1 0 16,1 1 0-16,0-1 0 0,-2 1 0 0,2 1 0 15,-1-3 0-15,1 1 0 0,-1 1 0 0,1 1 0 16,1-2 0-16,-1 3 0 0,3 0 0 0,2 2 0 15,3 0-128-15,-1 2 128 0,-1 0 0 0,2 0 0 0,0 0 0 16,2 0 0-16,1 1 0 0,-1-4 0 0,1 0 0 16,0 1 0-16,-1 0 0 0,1-1 0 0,-1 0 0 15,2-2 0-15,0-6 0 0,1 2 0 0,0 2 0 16,3-1 0-16,0-1 0 0,1-1 0 0,-1-1 0 0,3 3 0 16,0-2 0-16,3-1 0 0,0 0 0 0,7-7 0 15,-2 4 0-15,0-2 0 0,0 3 0 0,1-4 0 16,1 2 0-16,-2 1 0 0,2-3 0 0,-5 8 0 15,1-1 0-15,5-4 0 0,0 2 0 0,-1-3 0 16,4 2 0-16,-1-2 0 0,0 0 0 0,1 0 0 16,0 1 0-16,0-1 128 0,3-8-128 0,-2 11 0 15,-2-5 0-15,4-6 0 0,-3 12 0 0,-2-6 0 0,5-6 0 16,0 0 0-16,-4 9 0 0,4-9 0 0,0 0 128 0,0 0-128 16,0 0 0-16,0 0 128 0,0 0-128 15,0 0 128-15,-5 5-128 0,5-5 0 0,0 0 0 0,0 0 128 16,0 0-128-16,0 0 0 0,0 0 144 0,-2-10-144 15,2 10 0-15,0-10 144 0,1-3-144 0,0 4 0 16,2-2 0-16,1-2 0 0,1 2 0 0,1-3 0 16,0-2 0-16,2 2 0 0,1-1 0 0,2 1 0 15,1-2 0-15,-5 5 0 0,4 4 0 0,0-6 0 16,3 0 0-16,1 2 0 0,0-4 0 0,3-1 0 16,3 0 0-16,12-15 0 0,-2 9 0 0,-1 0 0 15,-2-3 0-15,1 2 0 0,0 1 0 0,2 0 0 16,0 0 0-16,1 0 0 0,0 0 0 0,1-1 0 15,3-1 0-15,0 0 0 0,0 0 0 0,5-3 0 16,2 3 0-16,4-1 0 0,1 2 0 0,2 3 0 0,1-3 0 16,-2-3 0-16,-2 2 0 0,2 1 0 15,-2 2 0-15,2 0-144 0,2 0 144 0,2 2 0 0,1 1 0 0,0 0 0 16,1 0 0-16,1 2-128 0,1 0 128 16,2 1 0-16,-1 1 0 0,2 0 0 0,-3 0 0 0,0 0 0 15,-1 3 0-15,-4-1 0 0,-3 0 0 0,-5 3 0 16,-2 0 0-16,-2 1 0 0,-6-2 0 0,-1 1 0 15,-1-2 0-15,-2 2 0 0,1-3 0 0,-2 4 0 16,-1 0 0-16,0 3 0 0,-1-2 0 0,-1 2 0 16,0 0 0-16,-1-1 0 0,-1 2 0 0,-1 0 0 15,0 2 0-15,-1-2 128 0,-2 0-128 0,-1 2 0 16,-4-2 0-16,-1 1 0 0,-1 1 0 0,0 0 0 16,-3 0 0-16,-3-2 0 0,-7 4 0 0,8-2 128 0,-8 2-128 15,8-3 0-15,-8 3 0 0,0 0 0 0,0 0 0 16,0 0 128-16,0 0-128 0,0 0 0 0,0 0 0 0,0 0 128 15,0 0-128-15,0 0 0 0,0 0 0 0,0 0 128 16,0 0-128-16,-9-3 0 0,-3 2 128 0,1 0-128 16,1 2 0-16,-5 0 0 0,-5 2 0 0,-1 0 0 15,-3-2 0-15,-3 1 0 0,-3 1 0 16,-2-1 0-16,-4 1 0 0,2-1 0 0,-3 1 0 0,0 1 0 16,-1 0 0-16,1-1 0 0,0 1 0 0,0 3-128 15,1 0 128-15,-1-2 0 0,0 4 0 0,-4-2 0 16,0 4 0-16,-2-1 0 0,-3 5 0 0,1 1 0 15,-1-4 0-15,-1 1-160 0,0 4 160 0,0 0 0 16,1-1-128-16,-2 2 128 0,-2-2 0 0,-1 1 0 0,-1-1 0 16,3 1-128-16,0-2 128 0,4 3 0 15,0-1 0-15,2 3 0 0,1-1 0 0,1 1 0 16,-1-1 0-16,2 1 0 0,-1 2-128 0,-1 1 128 0,1-3 0 0,2 2 0 16,0-2 0-16,2 4 0 0,-3 3 0 0,7 1 0 15,0-1 0-15,3 2 0 0,0-2 0 0,4 0 0 16,2-2 0-16,2-1 0 0,0 1 0 0,3-2 0 15,4 3 0-15,0-2 0 0,-2-5 0 0,3 1 0 16,2 0 0-16,1 1 0 0,4-2 0 0,0-1 128 16,1-3-128-16,1 0 0 0,0 0 0 0,2 1 0 15,-2-5 0-15,3-1 0 0,2-10 0 0,1 13-208 16,3-4 16-16</inkml:trace>
  <inkml:trace contextRef="#ctx0" brushRef="#br2" timeOffset="-138609.08">23249 16208 6447 0,'0'0'576'0,"0"0"-576"16,0 0 0-16,0 0 0 0,0 0 1728 0,0 0 224 16,2-9 48-16,2-1 16 0,-4 10-800 0,5-8-144 15,0-1-48-15,-5 9 0 0,7-7 128 0,0-1 32 0,1 3 0 0,1 1 0 16,0 1-208-16,0-4-32 0,0 2-16 0,-1 1 0 15,1 2-224-15,-9 2-32 0,12-3-16 0,-2 3 0 16,0-1-224-16,-10 1-48 0,12 5-16 0,-2 0 0 16,-10-5-192-16,10 8-48 0,-1 2 0 0,-2 4 0 15,0 4 16-15,-2 1 0 0,0 1 0 0,0 2 0 16,-2 4 32-16,-1 4 0 0,1 5 0 0,-2 3 0 16,-1 4-48-16,-1 1 0 0,-2 8 0 0,1 1 0 15,-1 2-128-15,-2 0 160 0,-1 5-160 0,-1 1 160 16,1-3-160-16,0 0 0 0,-2 2 0 0,2 2 0 15,-1 0 0-15,1 2 0 0,-2-2 128 0,1 0-128 16,-1 0 0-16,2-4 0 0,-2 3 0 0,4 0 128 16,2 0 32-16,-2-3 0 0,-3-3 0 0,2 5 0 0,2-2 48 15,-2-2 16-15,-1-2 0 0,3 1 0 0,-4 0-224 0,5 1 176 16,-2-1-176-16,0 1 160 0,2 0-160 0,-1-1 0 16,0 0 144-16,1-1-144 0,-1-1 0 0,2-1 128 15,-1-5-128-15,-1 0 0 0,0 2 0 0,0-6 128 16,1 0-128-16,0 0 0 0,-2-4 0 0,0-1 144 15,0-2-144-15,-1 0 0 0,0-3 144 0,0-2-144 16,0 1 0-16,0 0 144 0,0-4-16 0,1 2-128 16,-1 2 192-16,1-6-64 0,0-1-128 0,1 0 128 15,-3-3-128-15,3-3 128 0,-1 1-128 0,1-3 0 16,0-1 0-16,-3 1 0 0,1-4 0 0,0 1 0 16,0 2 0-16,1-6-176 15,2 0-912-15,2-9-192 0,0 0-48 0,0 0-12496 0</inkml:trace>
  <inkml:trace contextRef="#ctx0" brushRef="#br2" timeOffset="-137292.45">20377 18138 2751 0,'0'0'256'0,"-9"1"-256"0,-1-2 0 0,1 1 0 16,-1 0 3120-16,10 0 576 0,-10 0 112 0,10 0 32 15,-9 3-2432-15,9-3-464 0,-10 7-112 0,10-7 0 16,0 0-192-16,0 0-48 0,0 0 0 0,0 0 0 0,0 0 0 0,0 0 0 16,0 0 0-16,9 5 0 0,-1 0 64 0,6-1 16 15,2-2 0-15,3 0 0 0,1 0-128 0,3-1-32 16,3 1 0-16,0-2 0 0,2-2-176 0,3 1-32 15,-1 2-16-15,5-1 0 0,3-1-80 0,3 1-16 16,2 0 0-16,4 1 0 0,6 1 0 0,1-1-16 16,2-1 0-16,-1 0 0 0,0 1 16 0,1-1 0 15,1 0 0-15,2 1 0 0,0 2-64 0,6 0-128 16,4 2 192-16,0-2-64 0,-3-3-128 0,1 0 0 16,2 0 0-16,3 3 128 0,2 1-128 0,3-2 0 15,0-3 0-15,-2 1 0 0,-3 0 0 0,2 1 0 0,3-1 0 16,3 4 0-16,4-1 256 0,-1-2-48 0,-4 0 0 0,1-1 0 15,1 1-80-15,4 3 0 16,3 3-128-16,-3-4 192 0,0 0-192 0,-1-2 176 0,1 2-176 0,6 1 160 16,2 2-160-16,-2-2 0 0,-3-4 144 0,-1 0-144 15,4 2 128-15,0 1-128 0,6-1 160 0,-7 1-160 16,-6-3 0-16,0 2 0 0,-2 1 0 0,6 0 0 16,1-1 0-16,-2-2 128 0,-7-2-128 0,0 2 0 15,-3-2 272-15,7 2-32 0,0 0-16 0,-4-1 0 16,-4-4-32-16,-3 2 0 0,-6 0 0 0,1-1 0 15,-1 1-64-15,3-1 0 0,4 1-128 0,-6-1 192 16,-3-1 0-16,-3-4-16 0,-2 1 0 0,-1-1 0 16,-1 2-16-16,1 0 0 0,-2-2 0 0,1 3 0 15,-4-4-160-15,-2 2 160 0,-4-2-160 0,-2 2 160 16,-2-3-160-16,0 3 0 0,-4-2 144 0,1 4-144 0,-2-2 128 16,3 2-128-16,0 1 128 0,0-2-128 0,-4 1 192 15,2 4-48-15,-1-2 0 0,0-1 0 0,-2 0-144 0,0 2 160 16,0-1-160-16,-1 2 160 0,-2-2-160 15,0 3 128-15,2-1-128 0,-1 2 128 0,2 0 32 16,-1 0 0-16,-3 0 0 0,-1 0 0 0,-2 0-32 0,-2 2 0 16,0-1 0-16,-2 0 0 0,-5 3 0 0,2-3 0 15,-1-1 0-15,-1 0 0 0,1 0 0 0,0 0-128 16,2 0 192-16,-1 1-64 0,-2-1-128 0,2 0 128 16,0 0-128-16,0 2 128 0,1-1-128 0,0-1 0 15,0 0 0-15,-1 0 0 0,-3 0 128 0,1-1-128 16,-1-1 0-16,-1 1 128 0,2 0 0 0,-1 1 0 15,-2 0 0-15,-1 0 0 0,1-1 0 0,3-2-128 0,-2 2 192 16,0 1-64-16,-1-1-128 0,-1-1 192 0,5 0-192 16,0-1 192-16,-2 3-192 0,2 0 160 0,-2-2-160 0,1-1 160 15,-3-1-160-15,1 2 128 0,0-2-128 0,0 0 128 16,1 2-128-16,-1-5 0 0,0 3 0 0,0 2 128 16,-1-1-128-16,-2 1 0 0,1 1 0 0,-3-3 128 15,0 0-128-15,0 0 0 0,1 2 0 0,-3 2 0 16,0-2 0-16,-2 1 0 0,0-1 0 0,-10 2 0 15,9 0 0-15,-9 0 0 0,9-2 0 0,-9 2-176 16,0 0-272-16,0 0-64 16,0 0-16-16,0 0 0 0,0 0-2320 0,-10-7-464 15</inkml:trace>
  <inkml:trace contextRef="#ctx0" brushRef="#br2" timeOffset="-133557.97">17416 16489 7359 0,'0'0'656'0,"0"0"-528"0,0 0-128 0,0 0 0 16,0 0 1328-16,0 0 224 0,0 0 48 0,0 0 16 15,0 0-640-15,0 0-128 0,0 0-16 0,0 0-16 16,0 0-176-16,0 0-16 0,0 0-16 0,-4 8 0 15,4-8 64-15,-4 12 16 0,-1 2 0 0,2-2 0 16,2 4 144-16,0 7 16 0,1 0 16 0,1 1 0 0,0-2-320 16,2 3-64-16,-3-1-16 0,3 4 0 0,-1-5-224 0,1 0-48 15,-1-1-16-15,2-3 0 0,0-3-176 0,1-3 192 16,-1-2-192-16,1 1 192 0,1-6 96 0,2-1 32 16,-8-5 0-16,10 0 0 0,-1-4 192 0,1-1 64 15,3-5 0-15,-1-2 0 0,1-2-96 0,1-2-16 16,-2 1 0-16,0-3 0 0,0-6-272 0,-3 0-64 15,-1 1-128-15,1 3 192 0,0-1-192 0,-2-1 0 16,-2-4 0-16,1 4 0 0,-2 2 128 0,1 4-128 16,0 2 0-16,-2 3 0 0,2 5 0 0,-5 6 0 15,0 0 0-15,0 0 0 0,0 0 0 0,0 13 0 16,0 2 0-16,0 5-160 0,0 3 160 0,0 4 0 0,-2 1 0 16,1 5 0-16,-1 1 192 0,2 2-16 0,-2-4-16 15,1-2 0-15,1 1-16 0,0-6 0 0,1-2 0 0,1-4 0 16,1-2-144-16,2-5 0 0,1-2 144 0,0-1-144 15,-6-9 0-15,11 8 0 0,2-5 0 0,0-3 0 32,1-3-1856-32,1-5-272 0</inkml:trace>
  <inkml:trace contextRef="#ctx0" brushRef="#br2" timeOffset="-133273.58">17988 16648 17791 0,'0'0'784'0,"0"0"176"0,0 0-768 0,0 0-192 15,5-8 0-15,4 3 0 0,0 1 896 0,5 1 160 16,0-5 32-16,1 2 0 0,0-3-384 0,0 2-80 16,-1 3-16-16,2-3 0 0,0 0-416 0,-2 4-64 15,1 0-128-15,-1 2 176 16,-1 1-1504-16,-3 0-288 0</inkml:trace>
  <inkml:trace contextRef="#ctx0" brushRef="#br2" timeOffset="-133123.08">17995 16823 22575 0,'0'0'992'0,"0"0"224"0,0 0-976 0,0 0-240 16,0 0 0-16,0 0 0 0,12 3 1040 0,2-2 176 0,4-1 16 0,1-1 16 15,-2-4-768-15,4 0-160 0,-2 0-16 0,4-1-16 16,0 0-96-16,1 2 0 0,-1 2-16 0,2-2-8624 16,0-4-1712-16</inkml:trace>
  <inkml:trace contextRef="#ctx0" brushRef="#br2" timeOffset="-132690.56">18679 16273 16991 0,'0'0'752'0,"0"0"144"0,0 0-704 0,0 0-192 0,0 0 0 15,-5 6 0-15,3 3 656 0,-2 1 112 0,0 3 0 0,0 0 16 16,0 1 48-16,0 2 0 0,1-1 0 0,0 2 0 16,2 0 80-16,0-1 32 0,1-1 0 0,1 1 0 15,1-4-256-15,2 1-48 0,1 0-16 0,2-4 0 16,-1 2-176-16,2-5-48 0,-8-6 0 0,11 8 0 16,-1-4-256-16,2-3-144 0,-3 0 160 0,1 1-160 15,-10-2 192-15,14-4-64 0,-2 1-128 0,1-3 192 16,1 1-464-16,-1 0-112 0,-2-5 0 0,1 2-16 31,-2-6-1936-31,0 3-384 0,-1 0-80 0</inkml:trace>
  <inkml:trace contextRef="#ctx0" brushRef="#br2" timeOffset="-132474.89">18966 16240 19583 0,'0'0'864'0,"0"0"176"0,0 0-832 0,-3 6-208 0,3-6 0 0,-5 14 0 0,-1 1 1008 0,1 1 144 15,0 1 48-15,-4 1 0 0,1 1-192 0,-1 2-48 16,0-1 0-16,-1 7 0 0,2-2 160 0,-2 3 32 16,2-2 0-16,-3 3 0 0,2 0-384 0,1 4-80 15,2-1-16-15,-2 1 0 0,1-3-416 0,-1 1-96 16,0-2-16-16,2-6 0 0,1-3-144 0,1-1 0 16,1-3 0-16,2-2 0 0,1-3-128 0,0-11-64 15,3 9-16-15,-3-9 0 16,10 4-1424-16,0-4-288 0,0-1-48 0</inkml:trace>
  <inkml:trace contextRef="#ctx0" brushRef="#br2" timeOffset="-132077.39">19030 16696 11967 0,'0'0'1072'0,"0"0"-864"0,0 0-208 0,0 0 0 16,0 0 1664-16,0 0 272 0,11-4 64 0,0 1 16 15,-1 0-976-15,2-2-192 0,2-3-32 0,-1 3-16 0,2-2-160 16,1-2-48-16,-1-3 0 0,0 3 0 0,-1-2-160 16,0 2-48-16,0-2 0 0,-1 3 0 0,-2-4 0 0,-2 5-16 15,-4-2 0-15,-5 9 0 0,0 0-128 16,0 0-32-16,2-6 0 0,-2 6 0 0,0 0 240 0,-8-2 32 15,0 4 16-15,-3 1 0 0,-1 4-160 0,0 4-16 16,-1-1-16-16,0 4 0 0,-1 2 16 0,2 0 0 16,0 1 0-16,1-1 0 0,-2 3-16 0,3-1 0 15,2 1 0-15,2 0 0 0,1-2-128 0,2-1-32 16,3-1 0-16,4-1 0 0,1-3-144 0,3 0 160 16,1-2-160-16,2 0 160 0,1-3-160 0,2-1 0 15,-1-1-160-15,3-3 160 16,0-3-2160-16,2-2-336 0,5-4-64 0,-4 0-9680 15</inkml:trace>
  <inkml:trace contextRef="#ctx0" brushRef="#br2" timeOffset="-131779.33">19391 16293 15663 0,'0'0'1392'0,"0"0"-1120"0,0 0-272 0,0 0 0 16,0 0 1680-16,0 0 288 0,0 0 48 0,0 0 16 15,0 0-1200-15,11 0-224 0,2-2-48 0,0-1-16 16,2-1-160-16,-1 1-16 0,1-1-16 0,1 1 0 0,-1 2 96 0,0-3 0 15,0-1 16-15,2 2 0 0,-4 1-160 0,1 1-48 16,1-2 0-16,-1 3 0 0,0 0-256 0,-3 0 0 16,-11 0-176-16,10-2 176 15,-10 2-2576-15,0 0-416 0</inkml:trace>
  <inkml:trace contextRef="#ctx0" brushRef="#br2" timeOffset="-131406.95">19774 15889 6447 0,'0'0'576'0,"0"0"-576"0,0 0 0 0,0 0 0 16,0 0 2256-16,0 0 352 0,0 0 64 0,0 0 16 16,0 0-1552-16,-4 11-304 0,0 2-64 0,0 0-16 15,-1 2 256-15,1 3 48 0,-1 0 16 0,0 1 0 16,0 1 0-16,0 4 0 0,1 0 0 0,-2 3 0 16,2-4-320-16,0-1-64 0,0-2-16 0,2 2 0 15,-1 0-208-15,2-2-32 0,0-3-16 0,1-1 0 0,0-4-176 0,2 1-48 16,1 2 0-16,2-2 0 0,0-4-192 15,-5-9 128-15,10 11-128 0,-2-4 0 0,2-2 128 16,-10-5-128-16,10 4 0 0,0-3 144 0,-10-1-416 0,12-4-96 16,-2-1-16-16,-1 0 0 15,-9 5-2624-15,5-9-512 0</inkml:trace>
  <inkml:trace contextRef="#ctx0" brushRef="#br2" timeOffset="-131250.29">19545 16165 23039 0,'0'0'2048'0,"0"0"-1648"16,0 0-400-16,9-5 0 0,2 2 1200 0,6 2 144 0,2-3 48 16,4 3 0-16,2 1-688 0,2 0-144 0,1-3-32 0,2 1 0 15,2-3-272-15,2 2-64 0,2 2-16 0,-2-2 0 16,1 0-176-16,-4-4 0 0,0 3-160 0,-6-1-13376 16</inkml:trace>
  <inkml:trace contextRef="#ctx0" brushRef="#br2" timeOffset="-130251.91">19870 16521 7359 0,'0'0'656'0,"0"0"-528"0,0 0-128 0,0 0 0 15,0 0 1664-15,0 0 288 0,0 0 64 0,0 0 16 16,0 0-752-16,-6 7-160 0,6-7-32 0,0 0 0 16,0 0-80-16,0 0-32 0,0 0 0 0,0 0 0 15,0 0-16-15,0 0 0 0,0 0 0 0,10 2 0 16,-10-2 32-16,14 0 0 0,-1-2 0 0,-1 1 0 16,-1 0-64-16,4-2-16 0,0 1 0 0,2-2 0 15,-1 1-160-15,2 1-48 0,0-2 0 0,0 2 0 0,-1-2-192 0,1-1-64 16,0 0 0-16,1 2 0 0,3-1-176 15,-3-2-32-15,-3 2-16 0,-1 1 0 0,1 2-224 0,-4 0 176 16,-1-2-176-16,-1 2 160 0,-10 1-160 0,11-2 0 16,-11 2 0-16,0 0 0 0,9-2 0 0,-9 2 0 15,0 0 0-15,0 0 0 16,0 0-384-16,0 0-128 0,0 0 0 0,0 0-16 16,0 0-2320-16,0 0-464 0</inkml:trace>
  <inkml:trace contextRef="#ctx0" brushRef="#br2" timeOffset="-129650.39">20549 16096 8287 0,'0'0'736'0,"0"0"-592"0,0 0-144 0,0 0 0 16,-10 0 1856-16,10 0 352 0,-8 0 64 0,8 0 16 0,0 0-496 0,0 0-80 15,0 0-32-15,0 0 0 0,0 0-416 0,0 0-96 16,0 0-16-16,0 0 0 0,8-7-512 0,-8 7-96 16,13-3-32-16,-5 1 0 0,3-1-80 0,-11 3-32 15,12 3 0-15,0 0 0 0,-5 5-64 0,1-2-16 16,0 6 0-16,-2-2 0 0,-2 3-192 0,-2 2-128 16,0-1 160-16,-4 2-160 0,0 3 144 0,-3 2-144 15,-3-2 128-15,-1 0-128 0,0-3 224 0,-1 1-32 16,0-2-16-16,0-2 0 0,1 1 80 0,0-1 0 15,0-4 16-15,3 1 0 0,1-3-16 0,2 3-16 16,3-10 0-16,0 9 0 0,0-9-112 0,0 0 0 16,8 11-128-16,-2 0 192 0,0-3-48 0,2 3-16 15,1-2 0-15,0 4 0 0,-3 2-128 0,1-1 0 0,-1-3 0 16,-1 3 0-16,-2 2 0 0,-2-2 0 0,-1-2 0 0,0 4 0 16,-1-3 0-16,-2 3 0 0,-2-2 0 0,-1-2 0 15,-2 2 192-15,0-1-64 0,-4-4 0 0,-1 2 0 16,-2 1 192-16,-2-6 16 0,-1 2 16 0,2 0 0 15,-2-5-96-15,4 4-32 0,-1-2 0 0,2-3 0 16,2 1-224-16,2-3 128 16,9 0-128-16,0 0 0 15,0 0-288-15,0 0-160 0,0 0-16 0,0 0-16 16,5-12-2032-16,5 2-416 0,4-4-80 0</inkml:trace>
  <inkml:trace contextRef="#ctx0" brushRef="#br2" timeOffset="-129169.25">20769 16485 17727 0,'0'0'784'0,"0"0"176"0,0 0-768 0,0 0-192 16,0 0 0-16,0 0 0 0,0 0 336 0,0 0 48 15,10 4 0-15,0-3 0 0,-10-1 336 0,13 0 80 16,-2 0 16-16,2-1 0 0,1 0 240 0,1-2 48 16,-3-2 16-16,3 1 0 0,2 0-272 0,-2-2-48 0,-1-2-16 0,0 3 0 15,0-2-352-15,-2 0-80 0,-1 0-16 0,0-1 0 16,-1 3-128-16,-1 1-16 0,-1-5-16 0,-3 4 0 15,-5 5 80-15,4-10 0 0,-4 10 16 0,0 0 0 16,-5-8-48-16,-2 3-16 0,-2 2 0 0,-1 3 0 16,-3 2 144-16,1 3 32 0,-2 2 0 0,-3 1 0 15,-1-1-112-15,2 4-16 0,2-1 0 0,-3 2 0 16,2 4-96-16,2-2-32 0,2-1 0 0,1 0 0 16,0 1 192-16,2-2 48 0,0-1 0 0,6 1 0 15,1-3-48-15,1-9 0 0,3 12 0 0,2-1 0 16,1-5-144-16,0 1-48 0,-6-7 0 0,13 5 0 15,1-1-128-15,1-4 0 0,3-2 0 0,2 0 128 16,3-3-448 0,2 1-112-16,-3 0-16 0,2-2 0 0,0-3-2576 0,-1 1-528 15</inkml:trace>
  <inkml:trace contextRef="#ctx0" brushRef="#br2" timeOffset="-128770.06">21143 16212 16575 0,'0'0'1472'0,"0"0"-1168"0,0 0-304 0,0 0 0 15,0 0 768-15,0 0 112 0,0 0 16 0,0 0 0 16,0 0-640-16,0 0-112 0,0 0-16 0,0 0-128 16,0 0 448-16,0 0-32 0,0 0 0 0,0 0 0 15,0 0 464-15,0 0 80 0,0 0 32 0,0 0 0 16,0 0-256-16,0 0-48 0,7 6-16 0,-7-6 0 16,0 0 48-16,12 3 16 0,-2-1 0 0,0-2 0 15,-10 0-32-15,14-1 0 0,0 1 0 0,-1-1 0 16,-2 1-144-16,2 0-48 0,0-3 0 0,1-2 0 15,-2 4-240-15,1-3-48 0,0 0-16 0,-2 2 0 0,-1-2-208 16,0-1 144-16,-10 5-144 0,11-4 128 16,-11 4-320-16,9-5-64 0,-2-3 0 0,0 3-16 15,-7 5-1776-15,0 0-368 0,5-7-64 16</inkml:trace>
  <inkml:trace contextRef="#ctx0" brushRef="#br2" timeOffset="-128343.29">21415 15967 17727 0,'0'0'784'0,"0"0"176"0,0 0-768 0,2-9-192 16,-2 9 0-16,7-8 0 0,-7 8 1024 0,11-6 192 0,2 1 16 0,-1 1 16 15,-1-1-176-15,0 1-48 0,0 3 0 0,2-1 0 16,-1 1-32-16,-1 1-16 0,0 1 0 0,0 3 0 16,0 0-496-16,-2 1-96 0,-9-5-32 0,8 13 0 15,-3-2-352-15,-3 2 0 0,1 1 0 0,-3-3 128 16,-3 3 64-16,-1 2 0 0,1 1 16 0,-4 1 0 16,0 0 112-16,-1 0 0 0,0-2 16 0,1 0 0 15,-2-5-32-15,2 0-16 0,1 0 0 0,0-3 0 16,1 1 48-16,1-4 16 0,4-5 0 0,0 0 0 15,0 0-176-15,0 0-48 0,0 9 0 0,0-9 0 16,0 0-128-16,9 9 128 0,-2-5-128 0,2 0 128 16,-9-4-128-16,12 4 160 0,-1-2-160 0,-1 1 160 0,-1 1-160 15,0-1 128-15,-9-3-128 0,12 5 128 0,-4-1-128 16,-8-4 0-16,11 3 0 0,-1-2 0 16,-10-1-560-16,11-1-80 0,-1 1-32 0,1-1-9632 15,-1-2-1936-15</inkml:trace>
  <inkml:trace contextRef="#ctx0" brushRef="#br2" timeOffset="-128083.81">21982 15855 25391 0,'0'0'1120'0,"0"0"240"0,1-8-1088 0,-1 8-272 0,0 0 0 0,0 0 0 15,0 0 736-15,0 0 96 0,0 0 0 0,0 0 16 16,-10 9-48-16,1 2-16 0,-4 3 0 0,2 2 0 16,-1 0-128-16,1 3-16 0,-1 3-16 0,2 1 0 15,1 3-48-15,3-1 0 0,2 3 0 0,0-3 0 16,4 0-192-16,0 1-32 0,5-5-16 0,0 2 0 16,3-4-176-16,2-2-32 0,0-3-128 0,3 0 192 15,4-1-192-15,0-6 0 0,4 0 0 0,-2-1 0 16,1-4-208-16,-5-2-96 0,-1 2-16 0,-1-4-10496 15,-3-3-2112-15</inkml:trace>
  <inkml:trace contextRef="#ctx0" brushRef="#br2" timeOffset="-127920.9">21651 16053 33055 0,'0'0'1472'15,"0"0"288"-15,15-4-1408 0,4 2-352 0,6 0 0 0,1 2 0 0,5 0 448 0,3 2 0 16,2-1 16-16,7-1 0 0,1 0-320 0,3 0-144 15,2 1 128-15,-4-1-128 16,-1-1-1376-16,-5 0-352 0,-3-1-80 0</inkml:trace>
  <inkml:trace contextRef="#ctx0" brushRef="#br2" timeOffset="-125596.62">17125 15417 2751 0,'0'0'128'0,"0"0"16"0,0 0-144 0,0 0 0 16,0 0 0-16,0 0 0 0,0 0 2608 0,0 0 480 16,0 0 112-16,6 7 0 0,-6-7-2032 0,0 0-400 15,2 9-96-15,-2-9-16 0,0 0 144 0,0 0 32 16,0 0 0-16,0 9 0 0,0-9 160 0,0 0 32 16,0 0 16-16,0 11 0 0,0 0-208 0,0-2-64 15,0 3 0-15,0-2 0 0,0 1-192 0,0 5-64 16,0 0 0-16,2 3 0 0,-2 2-48 0,4-1-16 15,-2 2 0-15,1 6 0 0,-1 3-80 0,2 2-32 16,-1 3 0-16,3 1 0 0,0 2-80 0,-1 2-32 0,6 0 0 0,-4 3 0 16,0 1-16-16,-1 2 0 0,1-3 0 0,0 3 0 15,0-2-80-15,0-1 0 0,-1-1-128 0,-1 0 192 16,0-4 0-16,-1 0 0 0,0 0 0 0,0 3 0 16,-2-3 32-16,2-1 0 0,0 0 0 0,-2-1 0 15,0-3-80-15,2 0-16 0,-2 2 0 0,1-1 0 16,-2-3 16-16,-1-1 0 0,-1 3 0 0,1-1 0 15,0 0 32-15,0 1 0 0,0 1 0 0,0-2 0 16,0 1-176-16,0 2 192 0,1 2-192 0,0-1 192 16,-1 0-192-16,0-1 0 0,0 0 144 0,0 0-144 15,0-3 128-15,1 0-128 0,1 1 128 0,0-1-128 16,1 1 128-16,-1-1-128 0,1-1 160 0,-1 1-160 0,-2 2 160 0,0-1-160 16,0 2 160-16,0-3-160 15,-3 1 144-15,0 0-144 0,-1-2 128 0,0 1-128 0,1-1 176 0,-1-2-48 16,-1 2-128-16,1 0 192 0,0 0-192 0,0-3 176 15,2 1-176-15,-2 2 160 0,-1 1-160 0,1-4 160 16,2 2-160-16,0 1 160 0,0-3-160 0,0 3 160 16,2-2-160-16,-1-3 160 0,-1 0-160 0,0-2 160 15,0 3-160-15,1 1 160 0,-1-3-160 0,0 2 0 16,0-4 0-16,1 2 0 0,0 2 128 0,0-2-128 16,-1 2 0-16,1-1 128 0,1 2-128 0,0 0 0 15,0-1 144-15,-1 1-144 0,0-1 128 0,1-1-128 16,-2-2 128-16,1 2-128 0,0-3 144 0,-1 4-144 15,-1-3 192-15,0 6-192 0,-1-2 144 0,2 0-144 0,-1 3 0 16,1 0 144-16,-2-3-144 0,0 2 0 0,0 2 0 16,0-3 128-16,-1-3-128 0,2 4 0 0,-1-6 0 15,1 3 0-15,-1-1 0 0,1 1 0 0,0-2 0 0,0 1 0 16,2-4 0-16,0 3 0 0,0 0 0 0,-1 2 0 16,0-5 0-16,-1 1 0 0,1 3 0 0,-1-5 0 15,-1-1 0-15,2-1 0 0,-1-1 128 0,1-1-128 16,1-1 0-16,-2-2 0 0,3-1 0 0,0 1 0 15,3 0 0-15,-1-2 0 0,2 1 128 0,-2 1-128 16,1-1 0-16,1-4 0 0,-2 2 0 0,2-1 0 16,0-2 0-16,1 1 0 0,0-2 0 0,0-2 0 15,-5-6 0-15,8 10 0 0,-2 1 0 0,-1-2 128 16,-2 2-128-16,-1-2 0 0,0 4 0 0,-1-5 0 0,-1-8 0 16,1 13 0-16,4 1 0 0,-1-5 0 0,-4-9 0 15,5 12 0-15,1-1 0 0,2-3 0 0,-8-8 0 0,13 8 0 16,-3-1 0-16,0-1 0 0,-1 1 0 0,2-4 0 15,2 1 0-15,2 0 0 0,-2 0 0 0,2-2 0 16,2 1 0-16,1-2 0 0,-2 2 0 0,1-1 0 16,1 1 0-16,-1 1 0 0,2-3 0 0,2 1 0 15,2 0 128-15,1-1-128 0,1-1 0 0,2 1 0 16,-2-1 0-16,5 1 0 0,1-1 144 0,4 0-144 16,2-1 160-16,6 0-160 0,0 0 144 0,0-3-144 15,-1 0 128-15,1 0-128 0,2-1 128 0,2 1-128 16,0-3 0-16,1 0 128 0,2-2-128 0,2 3 0 15,3 0 0-15,-1-2 0 0,0 2 0 0,-2 1 0 0,-1-2 0 16,2 5 0-16,-1-2 0 0,0-2 0 0,2-2 0 16,2 4 0-16,2 0 0 0,-1-1 0 0,-3-1 0 0,-1 1 0 15,-1-3 0-15,0 4 0 0,0 1 0 0,3-1 0 16,2-1 0-16,2 1 0 0,-2 0 0 0,-1 2 0 16,-3-2 0-16,1-1 0 0,-1 2 0 0,2 1 0 15,-2-1 0-15,3 2 0 0,2 1 0 0,2-2 0 16,-1 1 0-16,-2-1 0 0,-4-5 0 15,2 3 0-15,3 2 0 0,1-2 0 0,1-1 0 0,-1 4 0 16,6-3 0-16,-4 1 0 0,-1 1 0 0,-2-2 0 16,1-1 0-16,-1 2 0 0,1 1 0 0,2 1 0 15,4 2 0-15,-1-2 0 0,0-2 0 0,-2 1 0 16,-2-1 0-16,0 0 0 0,-1 2 0 0,4 0 0 16,3-2 0-16,0 1 0 0,0 1 0 0,-1-3 0 15,-3-3 0-15,0 4 0 0,1-1 128 0,3 4-128 0,1-2 0 16,1 1 0-16,-4-1 0 0,-3-2 0 0,-3 3 0 15,-1 1 0-15,4 0 0 0,1 0 0 0,3 1 0 16,1 1 0-16,0 0 0 0,-4-2 0 0,-4-4 0 0,-1 3 0 16,0-2 0-16,4 2 0 0,0 1 0 0,3-1 0 15,0-2 0-15,1 2 0 0,-2-1 0 0,-5 1 0 16,1-1 0-16,0-2 0 0,2 3 0 0,3-1 0 16,2 4 128-16,-1-2-128 0,-3-2 0 0,-2 1 0 15,-6-2 0-15,4 3 0 0,0 3 0 0,2 1 0 16,2-4 0-16,0 4 0 0,2 1 0 0,-4-4 0 15,-6 2 0-15,1-2 0 0,-2-1 0 0,2 1 0 0,1 2 0 16,1 0 0-16,4-1 0 0,-2-1 0 0,-1-1 0 16,-4 0 0-16,-2-1 0 0,0 1 0 0,0 0 0 0,0 2 0 15,3 1 0-15,1-1 0 0,2 3 128 16,-2-1-128-16,-4-1 0 0,-2-1 0 0,-5 0 0 0,2 0 0 16,1 1 0-16,0-1 0 0,1 2 0 0,4-1 0 15,1-1 0-15,2-1 0 0,-4 1 0 0,-2-2 0 16,-6 0 0-16,1 0 0 0,1 0 0 0,1-2 0 15,-2 2 0-15,5 0 0 0,-1 0 144 0,4 0-144 16,-1-1 128-16,-1 0-128 0,-3-3 128 0,0-2-128 16,-1 1 0-16,1-1 128 0,1 0-128 0,0 2 0 15,1 2 0-15,0-2 0 0,3-1 0 0,-2 0 128 16,-3 1-128-16,-3-1 0 0,-1-1 128 0,-2 2-128 16,0 0 0-16,1 0 0 0,2 0 0 0,-1 2 0 15,3-1 0-15,1 1 0 0,2-1 0 0,0-1 0 0,-2-1 0 16,0 0 0-16,-2 0 0 0,2-1 0 0,-1 2 0 15,3 1 0-15,1 1 0 0,3 2 0 0,6-1 0 16,0-1 0-16,-4 1 0 0,2-2 0 0,1-2 0 0,3 2 0 16,2 0 0-16,5 2 0 0,8-2 0 0,-2 1 128 15,-5-5-128-15,0 2 0 0,3 1 0 0,2-1 128 16,2 1-128-16,0 1 0 0,-1 0 0 0,-3-2 0 16,-5-3 0-16,-4 3 0 0,-4-2 0 0,-2 0-256 15,-4 1 32-15,-4-3 16 16,-8 1-2272-16,-6-3-448 0,-9 1-80 0</inkml:trace>
  <inkml:trace contextRef="#ctx0" brushRef="#br2" timeOffset="-123388.1">17365 15570 13583 0,'-15'9'592'0,"4"-7"144"0,-1 0-592 0,0 3-144 0,2 1 0 0,2-1 0 16,8-5 1024-16,-8 4 160 0,8-4 32 0,0 0 16 15,0 0-224-15,0 0-48 0,0 0-16 0,0 0 0 16,0 0-240-16,8 8-64 0,4-5 0 0,3 1 0 0,3-2 0 0,1-1 0 15,3 1 0-15,2-2 0 0,2-2-160 0,6-1-32 16,4 2-16-16,3 0 0 0,4-1-112 0,3 2-32 16,5-1 0-16,5-1 0 0,4-1-32 0,-1-1-16 15,1 2 0-15,3 1 0 0,-1-3 16 16,4 2 0-16,4 2 0 0,4 0 0 0,2-1-48 0,0 0 0 16,-2-2 0-16,3 1 0 0,0 2-208 0,3 2 128 15,2 0-128-15,0 0 0 0,-7 1 128 0,0-1-128 16,1 2 0-16,3 1 0 0,1-1 0 0,0-2 128 15,0 2-128-15,-1-2 0 0,-3-2 0 0,3 1 0 16,3 4 0-16,2-1 0 0,-2-2 0 0,-2-2 144 16,-3 0-144-16,1 0 128 0,-1 4 64 0,4 0 0 15,1 0 0-15,-3-2 0 0,-5-2-192 0,-2 3 0 0,1-1 0 16,-1 3 0-16,3 2 0 0,-1-2 0 0,-2-3 144 0,-2 3-144 16,-1-1 0-16,-4-1 0 0,1-1 0 0,1 1 0 15,3 7 0-15,-1-5 0 0,1-4 0 0,-2-1 128 16,1 0-128-16,1 0 0 15,-2 2 0-15,4-1 0 0,3 0 0 0,-3-1 0 0,-3-1 0 0,-2-2 0 16,0 2 0-16,3-1 128 0,3-1-128 0,-1 3 0 16,3 3 0-16,-7-3 0 0,-6-2 0 0,-1 2 128 15,-1 2-128-15,-1 0 0 0,1 2 0 0,2 1 0 16,2-1 0-16,-1 0 0 0,-3 0 0 0,-1 1 0 16,-1-3 192-16,2 2-16 0,0-1-16 0,3-1 0 15,5 2 0-15,-2-2 0 0,4-2 0 0,-7 0 0 16,-1 0-160-16,3 0 160 0,1 0-160 0,3 0 160 15,1 0-32-15,0 0 0 0,-4 0 0 0,-3 0 0 16,0-1-128-16,0 1 0 0,0 1 0 0,3 3-176 0,2 3 176 0,0-4 0 16,-3 0 128-16,-3-1-128 0,-1 0 0 0,1 2 0 15,5-2 0-15,3 1 0 0,3-2 0 0,-3 1 144 16,-3-2-144-16,-1 0 160 0,-5-1-160 0,2 0 0 16,1 1 144-16,4 0-144 0,0 1 0 0,2 0 0 15,-4-2 0-15,-3-1 128 0,-4 0-128 0,0 1 0 16,-2 2 0-16,2-1 0 0,0 0 0 0,1 2 0 15,-1-2 0-15,-1 0 0 0,-3 0 0 0,-2-2 0 16,-1 1 0-16,2 0 0 0,-1 1 0 0,3 1 0 16,2 0 0-16,2-1 0 0,0 0 0 0,-4 0 0 15,-4 0 0-15,1 0 128 0,2 0-128 0,0 2 0 16,-1-1 0-16,2 0 0 0,4 0 0 0,0-1 0 0,-3-1 0 0,-1 0 0 16,-3 0 0-16,3 1 0 0,-5 0 0 0,5 0 0 15,0 0 0-15,1 0 0 0,-1 0 0 0,-3-3 0 16,-1 1 0-16,-1-2 0 0,-2 1 0 0,1 1 0 15,0-1 0-15,1 2 0 0,1 1 0 0,3 0 0 16,-2 0 0-16,2-1 0 0,-5-2 0 0,0-1 0 16,-7 2 0-16,2-1 0 0,3 1 0 0,0 0 0 15,1 1 0-15,-2 1 0 0,4 0 0 0,1-2 0 16,-1-2 0-16,-1-3 0 0,-1 2 0 0,-2 1 0 16,0 3 0-16,-2-3 0 0,3-1 0 0,1 3 128 15,-2 0-128-15,0 1 0 0,-1 1 0 0,0-4 0 16,-3-2 0-16,-2 1 0 0,-3 2 0 0,-1 0 0 0,-3-3 0 15,0 3 0-15,-2-1 0 0,2 3 0 0,-3-2 0 0,-3 2 0 16,-2 0 0-16,1-2 0 0,0 2 128 16,-3-1-128-16,0 1 128 0,-2 1-128 0,-1-1 0 0,-2 0 0 15,-1-2 0-15,-1 2 0 0,-1-2 0 0,0 2 0 16,-2-3 0-16,0 3 0 0,-4 1 128 0,2-1-128 16,-1-2 128-16,-1 2-128 0,-10 1 0 0,10 0 0 15,-10 0 0-15,9-1 0 0,-9 1 0 0,0 0 0 16,9 0 0-16,-9 0 0 0,0 0 0 0,0 0 0 15,0 0 0-15,9-2 0 0,-9 2 0 0,0 0 0 16,0 0 0-16,0 0 0 0,6 9 0 0,-1 0 0 16,-5-9 0-16,4 13 0 0,-3-3 0 0,0 3 0 15,-1 2 0-15,2-1 0 0,-2-3 0 0,0 6 0 16,1 2 0-16,-1 4-128 0,-1 3 128 0,-1 5 0 0,1-2 0 0,-1 4 0 16,-5 0 0-16,5 5 0 0,-2 7 0 0,0-3 0 15,0 1 0-15,2 3 0 0,-2-2 0 0,3 3-128 16,-2-1 128-16,1-1 0 0,-1-1 0 0,-1-2 128 15,-1 1-128-15,0 2 0 0,0-2 0 0,-1 3-128 16,-2-2 128-16,0 3 0 0,1 0 0 0,-1-2 128 16,-2 1-128-16,0-1 0 0,-2 5 0 0,2-1 0 15,0-3 0-15,1 4 0 0,-1 2 0 0,0 1 0 16,0-1 0-16,1-3 0 0,1-6 0 0,0 4 0 16,-1-3 0-16,1 3 0 0,-1-3 0 0,1 4 0 15,0 2 0-15,1-3 0 0,-2 1 0 0,0 0 0 16,3-3 0-16,-2 4 0 0,0 0 0 0,1-2 0 15,-2 1 0-15,0 0 0 0,0-3 0 0,0 3 0 16,2 0 0-16,0 1 0 0,-2 0 0 0,0 2 0 0,4-3 0 0,2-2 0 16,-4 1 0-16,2-4 0 0,1 2 0 0,2-2 0 15,2 4 0-15,-3-5 0 0,1-5 0 16,0-2 0-16,1 1 0 0,0-2 0 0,0 1 0 0,-1-2 0 16,1-4 0-16,1 0 0 0,0-1 0 0,0-1 0 15,1 2 0-15,1-2 128 0,-1 2-128 0,0-1 0 16,-1 1 0-16,0 2 0 0,0-6 0 0,1 3 0 15,-1-4 0-15,0 3 0 0,0 0 0 0,0-2 128 16,-1-3-128-16,1 0 0 0,1 1 0 0,1 2 128 16,-2-3-128-16,2 0 0 0,2 0 0 0,-1 0 144 15,-1-1-144-15,2-1 0 0,-2-1 128 0,4-1-128 16,-3-1 0-16,1-1 0 0,0-2 0 0,0-1 0 0,0-2 0 16,1 2 0-16,-2-4 160 0,1 1-160 0,0-4 128 0,-4-6-128 15,0 0 256-15,5 11-16 0,0-6-16 0,-5-5 0 16,5 7-32-16,-5-7 0 0,0 0 0 0,0 0 0 15,4 10 112-15,-1-2 16 0,-3-8 0 0,0 0 0 16,4 11-64-16,-2 0-16 0,-1-4 0 0,-1-7 0 16,0 0-112-16,0 0-128 0,0 12 176 0,0-12-176 15,0 6 128-15,0-6-128 0,0 0 0 0,0 0 0 16,0 8 256-16,0-8-64 0,0 0-16 0,0 0 0 16,0 9-48-16,0-9 0 0,0 0 0 0,-1 5 0 15,1-5 0-15,0 0 0 0,-1 9 0 0,1-9 0 16,0 0-128-16,0 0 0 0,0 0 0 0,0 0 0 15,-5 5 0-15,5-5 0 0,-10 2 0 0,10-2 0 16,-11 3 128-16,0-3 0 0,-3 0 0 0,-1 0 0 0,-3-2-128 16,-2 2-224-16,-3 3 48 0,-4 1 16 15,0-2-416-15,-2 2-64 0,-4 0-32 0,-4 1-11424 16,-9 4-2304-16</inkml:trace>
  <inkml:trace contextRef="#ctx0" brushRef="#br2" timeOffset="-118177.68">23262 17548 6447 0,'0'0'272'0,"0"0"80"0,0 0-352 0,0 0 0 15,0 0 0-15,0 0 0 0,0 0 1376 0,0 0 208 16,0 0 32-16,0 0 16 0,0 0-688 0,0 0-144 15,0 0-32-15,0 0 0 0,0 0 320 0,0 0 48 16,0 0 16-16,0 0 0 0,0 0-96 0,0 0-16 16,0 0 0-16,0 0 0 0,-3-3-208 0,0 1-32 15,2-5-16-15,0 2 0 0,1 5-48 0,-1-4-16 16,-3 1 0-16,4-4 0 0,-1 1-80 0,-1 1-32 16,2-3 0-16,0 2 0 0,2-1-32 0,1-8-16 15,2 1 0-15,3 2 0 0,0-2-256 0,2 2-48 16,3-1-16-16,1 3 0 0,1-1-240 0,1 1 0 15,2 2 0-15,0 2 0 0,0-2 128 0,0 4-128 16,-1 3 0-16,-1-2 144 0,-1 2-144 0,-1 1 0 0,-1 1 0 16,-2 2 0-16,-1 1 0 0,-2 2 0 0,-8-6 0 0,7 12 0 15,-1 2 0-15,-5-9 0 16,-1 4 0-16,-3-1 0 0,-1 3 0 0,-2-1 0 0,1 1 0 0,-3 2 0 16,-1-3 0-16,-8 9 0 0,0-2 0 0,3-3 128 15,-2-3 0-15,0-3 0 0,0-1 0 0,-1 1 0 16,1-3 112-16,-2 0 16 0,-2 0 0 0,2-2 0 15,3-2-96-15,1-2-16 0,0-2 0 0,1-2 0 16,3 0-144-16,1 0 160 0,3-5-160 0,2 1 160 0,1-4 32 0,3 0 0 16,0-1 0-16,4-1 0 0,1-1 80 0,3-2 32 15,2 0 0-15,1 0 0 0,2 2-304 0,4-1 0 16,2 2 128-16,1 5-128 0,-2-2 0 0,0 2 0 16,-1 3 0-16,2 2 0 0,0-2 0 0,1 3 0 15,-3 2 0-15,1 1 0 0,0 1 0 0,-2 1 0 16,0 3 0-16,-2 1 0 0,0 1 0 0,-3-1-144 15,-5 4 144-15,2-3 0 0,-8-6 0 0,4 13 0 16,-4-3 0-16,-4 3-128 0,-4-4 128 0,0 0 0 16,-6-2 0-16,-2 4 0 0,0-2 0 0,-2-1 0 15,-2-3 0-15,-2 1 0 0,-1 0 0 0,2-2 0 16,-2-2 128-16,-1 1-128 0,-3-2 192 0,4-1-48 0,3-2 0 16,2-2 0-16,1 0 64 0,5-4 16 0,1 1 0 0,4 0 0 15,2-4 48-15,1 3 16 0,1-3 0 0,5-3 0 16,0 1-64-16,3 3-16 0,2-3 0 0,2 1 0 15,2 0-208-15,2-1 0 0,3 6 0 0,3-3 0 16,2 1 0-16,-2 0 0 0,2 5 0 0,3 0 0 16,1 3 0-16,0 2 0 0,0 3 0 0,1 1 0 15,-1 3 0-15,-3 1 0 0,-1 3-128 0,-3-2 128 16,-1 2 0-16,-8 2-128 0,-3 0 128 0,-3 0 0 16,-3 0-176-16,-5 0 176 0,-3 0-160 0,-5-1 160 15,-2 0 0-15,-3 0 0 0,-3-3-128 0,-2-1 128 16,-2 0 0-16,0-1 0 0,-2-4 0 0,1-1 0 0,0 0 0 15,1-1 0-15,-1-2 128 0,2-2-128 0,6-2 144 16,1-1-16-16,4 0-128 0,3-6 192 0,3-1-16 16,4 2-16-16,-1-4 0 0,4 1 0 0,1-1 16 0,4 2 0 15,2-5 0-15,3 3 0 0,0 0-176 0,5 3 0 16,4-2 0-16,0 3 0 0,0-2 0 0,2 2 0 16,0 4 0-16,0 3 0 0,0 3 0 0,0 4-144 15,-4 4 144-15,-1 3 0 0,-2 3-176 0,-3 0 176 16,-2 0-160-16,-5 5 160 0,-6-2-176 0,-3 4 176 15,-5 1-192-15,-3-1 192 0,-4-3-192 0,0 0 64 16,-1-3 128-16,-5-1-208 0,-1-4 208 0,0 3 0 16,-3-6 0-16,3 1 0 0,1-4 0 0,3 0 0 15,1-1 0-15,3-3 0 0,0-2 144 0,7 0-16 0,0-2-128 16,7-6 192-16,-1 0 32 0,5-4 0 0,1 0 0 16,5-2 0-16,2 0-80 0,6-1-16 0,0 2 0 0,4-1 0 15,3 0-128-15,0 2 0 0,0 3 0 0,1 3 0 16,-3 4 0-16,-1 2 0 0,-1 2 0 0,-4 2 0 15,-1 1-320-15,-6 5 64 0,-3 2 16 0,-4 4 0 32,-3-3-1232-32,-5 2-256 0,-4 2-64 0,-4 2-9408 0,-5-3-1872 0</inkml:trace>
  <inkml:trace contextRef="#ctx0" brushRef="#br2" timeOffset="-117209.43">23028 17393 11055 0,'0'0'976'0,"0"0"-784"0,-9 0-192 0,9 0 0 15,0 0 1120-15,0 0 176 0,0 0 48 0,0 0 0 16,0 0-704-16,0 0-128 0,0 0-16 0,0 0-16 16,0 0 208-16,0 0 32 0,0 0 16 0,9 5 0 15,-9-5 288-15,14 2 64 0,0 0 16 0,2-2 0 16,-1 0-80-16,3 1 0 0,3-1-16 0,-2-1 0 15,2 1-304-15,2 0-48 0,1 1-16 0,3 1 0 0,0 0-96 16,3 0-32-16,-2-2 0 0,3 0 0 0,-1 0 64 16,3-1 0-16,2-2 0 0,0 1 0 0,2 1-64 0,0-2 0 15,0 1 0-15,-4-2 0 0,-3 2-288 0,-3 0-64 16,-2-1-16-16,-8 1 0 0,-1 2-144 0,-2-1-144 16,-3-1 144-16,-11 2-208 15,0 0-560-15,0 0-96 0,0 0-32 0,0 0-9248 16,0 0-1856-16</inkml:trace>
  <inkml:trace contextRef="#ctx0" brushRef="#br2" timeOffset="-116532.2">22808 17113 15887 0,'0'0'704'16,"0"0"144"-16,0 0-672 0,0 0-176 0,0 0 0 0,0 0 0 0,-4-8 1216 0,4 8 224 15,0 0 32-15,0 0 16 0,0 0-432 0,0 0-96 16,0 0 0-16,0 0-16 0,-3 11-320 0,3 1-64 15,0-2-16-15,3 4 0 0,-3 3-32 0,3-2 0 16,-2 1 0-16,-1 1 0 0,-1 5-144 0,1-2-48 16,1 2 0-16,-1 1 0 0,-4 2-32 0,0-3-16 15,-1 1 0-15,-3 0 0 0,1-4 128 0,0-2 32 16,2 0 0-16,-2-4 0 0,0-1 32 0,1 1 16 16,2-4 0-16,0 0 0 0,4-9-176 0,0 0-48 15,-5 6 0-15,5-6 0 0,0 0-80 0,0 0-32 16,0 0 0-16,0 0 0 0,0 0 96 0,4-9 16 15,-1-2 0-15,1-1 0 0,-2 1-64 0,3-3 0 0,-2-3 0 0,0 1 0 16,1-3-64-16,1 0 0 0,0-2-128 16,1 1 192-16,-1-5-192 0,0 2 176 0,0-1-176 0,1 1 160 15,-1 4-160-15,-1 1 0 0,-4 1 144 0,1 6-144 16,1 0 0-16,-2 11 0 16,1-8 0-16,-1 8 0 0,0 0 0 0,0 0 0 15,0 0 0-15,0 0 0 0,0 0-128 0,0 10 128 16,-3 4-128-16,1 3 128 0,-1 0 0 0,-1 2 0 0,1 4 0 0,0 4-128 15,2-2 128-15,-2 5 0 0,-1-2 0 0,3 1 0 16,-3 0 0-16,2-5 0 0,1-1 0 0,-1-1 0 16,1-1-272-16,4-3 16 0,0-4 16 0,1 0-16080 15</inkml:trace>
  <inkml:trace contextRef="#ctx0" brushRef="#br3" timeOffset="-108333.39">6769 14253 18431 0,'-18'0'816'0,"7"0"160"0,-2 0-784 0,0 0-192 0,0 0 0 0,3 3 0 0,10-3 224 0,-7 6 0 15,-2 2 0-15,2-3 0 0,1 2-96 0,0 2-128 16,-1 3 176-16,3-6-176 0,4-6 224 0,-6 9-64 16,1 0-16-16,5-9 0 0,-4 9 48 0,4-9 0 15,0 0 0-15,-1 11 0 0,3-1 96 0,2-2 32 16,-4-8 0-16,10 11 0 0,6-3 64 0,-1 2 32 15,5-2 0-15,2-2 0 0,5 1 80 0,6-5 16 16,5 2 0-16,1 1 0 0,2-1-96 0,3-3-16 0,5 0 0 16,1 1 0-16,3-1-144 0,4-1-16 0,5-1-16 0,3 1 0 15,1 0-48-15,0 0-16 0,0-3 0 0,0 2 0 16,2-3 32-16,2 1 0 0,3 1 0 0,-1-2 0 16,-5 0-48-16,-1-3 0 0,-1 0 0 0,-3 5 0 15,-1-1 16-15,0-2 0 0,0 1 0 0,-2 1 0 16,-6 0-160-16,-5 0 0 0,-4-2 0 0,-5 4-176 15,-1 0 176-15,-5 0 0 0,-4-1 0 0,-3 1 0 16,-3 0 0-16,-4 1 144 0,-4 1-144 0,-2 0 0 16,-2-1 160-16,-11 0-160 0,0 0 128 0,0 0-128 15,0 0 128-15,0 0-128 0,0 0 128 0,0 0-128 16,0 0 256-16,-13 7-16 0,-2-1-16 0,-4-3 0 16,-4-1-224-16,-2 1 144 0,-4-1-144 0,-3 2 128 15,-3-1-128-15,-1-1 128 0,-8-2-128 0,-3 3 128 16,-2-2 80-16,-3 0 16 0,-2-1 0 0,0 1 0 0,-2-1 16 0,-3 2 0 15,-1 0 0-15,-4 2 0 0,-9-3-48 0,1-1-16 16,1-1 0-16,-3 1 0 0,0 0-48 0,-1 0-128 16,-2-1 192-16,-1-2-64 0,2 2 0 0,3 0-128 15,3-1 192-15,4 1-64 0,-2 0-128 0,0 0 0 16,-2-1 0-16,3 1 0 0,1-1 0 0,5-1 128 16,4 0-128-16,3 2 0 0,5 0 0 0,4 1 0 15,5 0 0-15,1 1 0 0,3 0 0 0,4 2 0 16,8-3 0-16,2 0 0 0,3 0 0 0,6 0 0 15,13 0 0-15,0 0 0 0,0 0 0 0,0 0 0 16,0 0 0-16,12 1 0 0,0 1-256 0,11 0 80 16,4-2 16-16,3 3 0 0,2-1 160 0,5 1 0 0,2-1 0 0,7 2 0 15,0 0 0-15,6 0 0 0,5 1 0 16,6 1 0-16,5-3 0 0,2-2 0 0,-1 1 0 16,1 2 0-16,1 1 0 0,5-2 0 0,8-2 128 0,0 0-128 15,-1 1 0-15,-1-1 0 0,-2 2 0 0,5-1 128 16,6-1-128-16,-4 1 0 0,-1 3 0 0,-3-5 0 15,-1-2 128-15,2 2 16 0,3 2 0 0,-3-2 0 16,-5-3-144-16,-5-1-144 0,-4 1 144 0,0 0-208 16,-2 2 208-16,-3 1 0 0,-3-3 0 0,-4-1 0 15,-5-1 0-15,-6 1 0 0,-8 2 0 0,-3-1 0 16,-3 0 128-16,-5-3-128 0,-8 4 0 0,-2-1 0 16,-4 1 0-16,-14 2 0 0,8-4 0 0,-8 4 0 15,0 0 144-15,0 0-144 0,0 0 0 0,-14-5 144 16,-3 2-144-16,-4 3 0 0,-5 2 0 0,-3 0 0 0,-5 1 0 15,-6-1 0-15,-8 1 0 0,-3-2 0 0,-3 2 0 16,-1-1 0-16,0-1 0 0,-2 5 0 0,-4-1 0 0,-3-2 0 16,-4 1 144-16,-2 3-16 0,-1-2 16 15,1-1 16-15,2 3 0 0,2 0 0 0,-2-2 32 0,-1 2 16 16,-1 0 0-16,1-1 0 0,1-1-64 0,3-1-16 16,4-3 0-16,3 4 0 0,0 3-128 0,2-3 0 15,3-3 0-15,3 4 0 0,5 0 0 0,4-2 0 16,5-3 0-16,6 0 0 15,3-2-2112-15,6 0-448 0</inkml:trace>
  <inkml:trace contextRef="#ctx0" brushRef="#br3" timeOffset="-106874.95">2353 13859 12895 0,'-8'1'1152'0,"-1"1"-928"0,-2-2-224 0,2 0 0 15,-4 0 0-15,2 1 0 0,1 1 0 0,-2 0 0 16,1-2 0-16,-2 1 192 0,3-1-48 0,1 1-16 0,1 2-128 0,1-1 0 16,-2 0 0-16,1-2 0 0,1 0-160 0,7 0 160 15,-11 2-208-15,4-1 80 0,7-1 128 0,-8 0 0 16,-1-1 0-16,3 1-128 0,6 0 512 0,-9 3 128 16,0-3 0-16,9 0 16 0,-9 2 624 0,9-2 128 15,-9 4 32-15,0 1 0 0,2-1-288 0,7-4-64 16,0 0-16-16,-7 5 0 0,7-5-432 0,0 0-64 15,0 0-32-15,0 14 0 0,4-4-48 0,3 0-16 16,2-3 0-16,1 2 0 0,1-3 32 0,2 4 16 16,1-3 0-16,4 1 0 0,1-2-48 0,1 2-16 15,3 4 0-15,0-1 0 0,2-4-112 0,2 2-32 16,0-3 0-16,3 3 0 0,4 0-16 0,1-4-16 0,2 1 0 16,2 0 0-16,-1 0 48 0,2-1 16 0,-2 1 0 15,1-2 0-15,-1-2 80 0,-1 2 16 0,2 1 0 0,1-1 0 16,-2 0-96-16,1 1-16 0,1 1 0 0,2-2 0 15,0 3-80-15,2-1-128 0,-2-4 176 0,-1 1-176 16,-3 2 144-16,-1 1-144 0,0-1 0 0,-2-1 144 16,1 0-144-16,-2 4 0 0,1-2 0 0,-1 3 0 15,-1-3 0-15,1-1 0 0,-1 2 0 0,0-2 0 16,-1-4 0-16,2 2 0 0,-3-2 0 0,-4-1 0 16,-3 0 128-16,-3 0-128 0,-2 0 0 0,-1 0 128 15,-1-1-128-15,-2 1 0 0,-1 0 0 0,-1 0 0 16,-13 0 128-16,12-2-128 0,-12 2 0 0,0 0 128 15,0 0-128-15,0 0 160 0,0 0-160 0,0 0 160 16,0 0-32-16,0 0-128 0,0 0 192 0,0 0-64 0,-10-3 0 0,-2 0 0 16,-4 3 0-16,0 0 0 0,-1 0-128 0,-2 1 0 15,-2 1 0-15,-4 0 128 0,-4-1-128 0,-3 1 0 16,-1-1 0-16,-2-1 0 0,-1 0 0 0,-1 1 0 16,0 0 0-16,1 1 0 0,-1-4 0 0,-1 2 0 15,-1 0 0-15,1 0 0 0,-1 0 0 0,0 0 0 16,-6-1 0-16,-1 0 0 0,0-3 0 0,3 0 0 15,1-6 128-15,2 1-128 0,-1 0 0 0,2 0 160 16,0-2-160-16,3 0 160 0,-1 0-160 0,0-3 0 16,-3 0 0-16,2-2 0 0,4-4 0 0,-4-2 0 15,-2 2 0-15,4-1 0 0,-1 1 0 0,4 2 0 0,1 3 0 16,5 1 0-16,2 0 0 0,-2 4 0 0,3-2 0 16,1 2 0-16,1 3 0 0,3 1 0 0,2 1 0 15,0 3 0-15,1 1 0 0,3-1 0 0,1 0 0 0,3 2 0 16,9 0-144-16,-8 1 144 0,8-1 0 0,0 0 0 15,0 0-128-15,0 0 128 0,0 0 0 0,0 0 0 16,0 0-144-16,8 13 144 0,1-6 0 0,4 4-144 16,1-6 144-16,1 2 0 0,2 2-144 0,3 0 144 15,4 0 0-15,2 4 0 0,0-3 0 0,5 4 0 16,2 2 0-16,4 2 0 0,2-1-128 0,5-1 128 16,1-4 0-16,4 0 0 0,-2 2 0 0,1-4 0 15,1-1 0-15,2 3 0 0,1-2 144 0,3 3-144 16,2-3 128-16,0 0-128 0,5-2 128 0,-5-1-128 15,-3-3 128-15,-2 1-128 0,-1 0 128 0,-1-1-128 16,-2-3 128-16,1 1-128 0,-1-1 128 0,-1-1-128 0,-4 0 0 16,-1 0 144-16,-3-1-144 0,-2 1 0 0,-4-3 128 15,-3-1-128-15,-5-1 0 0,-1 0 0 0,-2 4 0 0,-3 0 0 16,-4-1 0-16,-3 0 0 16,0-1-1072-16,-12 3-272 0,8-6-48 0,-8 6-12784 15</inkml:trace>
  <inkml:trace contextRef="#ctx0" brushRef="#br3" timeOffset="-106407.97">3143 13649 19343 0,'0'0'1728'0,"0"0"-1392"0,0 0-336 0,0 0 0 16,3 16 688-16,1-6 64 0,2 1 16 0,-1 1 0 16,3-3-256-16,1 3-64 0,1 0 0 0,0-2 0 15,0 3-128-15,6 1-48 0,0 2 0 0,2-2 0 16,1 0 112-16,1 0 32 0,2 4 0 0,2-2 0 15,0 2 80-15,2 0 16 0,0-1 0 0,2 0 0 16,2 1-176-16,1 0-16 0,1 0-16 0,1-3 0 16,0-2-96-16,-2 1-16 0,-2 0 0 0,-1-2 0 0,-1-4-64 0,-2 0 0 15,-2-1-128-15,0 0 192 0,0 1 0 16,-4 0 0-16,-1-2 0 0,-3 1 0 0,-3-3-64 16,-1 1-128-16,-4 1 176 0,-7-6-176 0,0 0 192 0,0 0-192 15,4 6 192-15,-4-6-192 0,0 0 320 0,-8 8-32 16,-3-2-16-16,-3-1 0 0,-2 4-272 0,-4-1 160 15,0-2-160-15,-2 3 128 0,0-2-128 0,-4 2 0 16,-3-2 0-16,-2 1 0 16,-3-3-1136-16,-1-1-304 0,-4-1-64 0,3-1-11600 0</inkml:trace>
  <inkml:trace contextRef="#ctx0" brushRef="#br3" timeOffset="-105887.81">2231 13899 11055 0,'0'0'976'0,"0"0"-784"0,0 0-192 0,0 0 0 0,0 0 1568 0,4-9 272 15,-4 9 48-15,10-5 16 0,-10 5-816 0,11-2-144 16,-11 2-48-16,13 2 0 0,-2 1-256 0,2 5-64 15,0-4-16-15,1 2 0 0,1 2-112 0,3-1 0 16,0 6-16-16,3-1 0 0,-2-4-112 0,5 5 0 16,3-1-16-16,1 2 0 0,3 0 144 0,2 2 16 15,-2-2 16-15,1-1 0 0,0 0-96 0,1 0-32 16,0 0 0-16,3-1 0 0,-1 2-48 0,2 1-16 16,1 3 0-16,4-2 0 0,1-1-80 0,4-2-16 0,2 1 0 15,-1-1 0-15,0-6-16 0,-2 2-16 0,0-4 0 0,-2 2 0 16,1-1 112-16,-2-2 32 0,2 0 0 0,-3 0 0 15,1-1-112-15,-1 0 0 0,-3-2-16 0,-1 1 0 16,-2 0-176-16,-4-1 128 0,-6 1-128 0,-2-1 128 16,-2 0-128-16,-3 0 0 0,-4 2 0 0,-2-3 0 15,1 0-144-15,-5 0-112 0,-9 0-32 0,0 0-9360 16,0 0-1872-16</inkml:trace>
  <inkml:trace contextRef="#ctx0" brushRef="#br3" timeOffset="-105568.33">3179 13710 28559 0,'0'0'2544'0,"0"0"-2032"15,13 0-512-15,0 4 0 0,4 0 0 0,4 1-128 16,0 5-16-16,5 2 0 0,2 4 144 0,2 2 0 16,2-1 128-16,0 2-128 0,-1 0 0 0,3 4 0 15,1 1 0-15,-1 0 0 0,-1 3 0 0,2-1 0 16,-2 4 0-16,-4 0 0 0,-5-3 0 0,-1 2 128 16,-3-2-128-16,0 1 0 0,-4-3 0 0,-2 2 128 15,-4-4-128-15,-1 1 0 0,-3 1 0 0,0-1 0 0,-4 4 0 16,-2-2 0-16,-2 3 0 0,-1-4 144 0,-2 3-144 0,-1-1 0 31,-1 4-1216-31,0-1-336 0</inkml:trace>
  <inkml:trace contextRef="#ctx0" brushRef="#br3" timeOffset="-104168.77">2658 19376 4607 0,'0'0'400'0,"0"0"-400"0,0 0 0 0,0 0 0 16,0 0 1360-16,0 0 192 0,0 0 48 0,0 0 0 15,0 0-512-15,0 0-112 0,0 0-16 0,0 0 0 16,0 0-304-16,0 0-64 0,0 0-16 0,0 0 0 15,-8 6-256-15,8-6-48 0,-7 4-16 0,7-4 0 16,0 0-112-16,0 0-16 0,0 0-128 0,0 0 192 16,0 0 32-16,0 0 0 0,0 0 0 0,0 0 0 15,0 0 224-15,11 1 32 0,2-2 16 0,1-1 0 16,1-4-112-16,3 0 0 0,2-1-16 0,3-1 0 16,1 1-112-16,3-2-32 0,0 2 0 0,4 2 0 0,1-4 16 15,1 4 0-15,2-1 0 0,-1 0 0 0,1 1-16 0,0 1 0 16,-1-3 0-16,-3 2 0 0,-5 1 32 0,-2-4 0 15,-2 2 0-15,-3 2 0 0,-1 1-256 0,0-2 0 16,0 1 128-16,-5 2-128 0,-1-1 0 0,-2 3 128 16,-10 0-128-16,12-1 0 0,-12 1 0 0,0 0 0 15,0 0 0-15,0 0 0 0,0 0 128 0,10 1-128 16,-10-1 0-16,0 0 0 0,0 0 0 0,0 0 128 16,0 0-128-16,0 0 0 0,0 0 0 0,0 0 0 15,-4 12 128-15,-1-6-128 0,5-6 0 0,-10 7 0 16,-3-1 0-16,-1-1 0 0,-1 0 128 0,-2 1-128 15,-2 0 0-15,-3-3 0 0,-2 4 128 0,-4 2-128 16,-3-3 0-16,-1 3 0 0,-6-3 0 0,-2 3 0 0,2-4 0 0,1 0 0 16,0 3 0-16,3-3 0 0,2 0 0 15,2 4 0-15,1-4 0 0,4 3 0 0,4 1 0 0,3-4 0 16,1 0 0-16,2 1 0 0,4-2 0 0,11-4 0 16,0 0 0-16,0 0 0 0,0 0 0 0,0 0 0 15,0 0 0-15,0 0 0 0,9-3 0 0,5 0-160 16,3-5 160-16,5 2 0 0,2-5 0 0,3 4 0 15,2-3 0-15,2 2 0 0,-1 0 160 0,2 1-160 16,1 0 128-16,0 0-128 0,0 0 0 0,-1 2 144 16,-3 0 48-16,-1 0 0 0,-1-1 0 0,-2 1 0 15,-6 1 0-15,-1 1 16 0,-3 1 0 0,-3-1 0 16,-12 3-48-16,0 0-16 0,0 0 0 0,0 0 0 16,0 0-144-16,0 0 128 0,0 0-128 0,0 0 128 0,-8 7 0 15,-3 1 0-15,-5-2 0 0,0 2 0 0,-3 3-128 16,-4-1 0-16,-1-4 144 0,-7 2-144 0,1 1 0 0,-1-3 0 15,0 2 0-15,1-3 0 0,2 1-256 0,2 0-32 16,0-2 0-16,1 0 0 16,2 0-800-16,3 0-176 0,-1 1-16 0,3-1-9536 15</inkml:trace>
  <inkml:trace contextRef="#ctx0" brushRef="#br3" timeOffset="-103619.85">2671 19423 8287 0,'0'0'368'0,"-11"1"80"0,0 0-448 0,-2 0 0 0,2 1 0 0,-4-1 0 15,-3-1 1216-15,0 1 176 0,0-1 16 0,2 0 16 16,-1 0-496-16,1 0-96 0,-2 0-32 0,3 0 0 16,2 0 32-16,1 2 0 0,2 0 0 0,3-1 0 15,7-1-16-15,0 0 0 0,0 0 0 0,0 0 0 16,0 0-176-16,0 0-48 0,10-1 0 0,5 1 0 15,3-2-160-15,5 0-48 0,1 0 0 0,5 0 0 16,5 0-64-16,1 1-32 0,-2-3 0 0,2-3 0 16,2 0-16-16,1 0 0 0,2-1 0 0,-1 4 0 15,1-1 160-15,-2 0 16 0,0 1 16 0,-3 0 0 16,4 3 48-16,-4-2 0 0,1-1 0 0,-7 2 0 0,-5-1-128 16,-2 1 0-16,-3 0-16 0,-3 1 0 0,-3 1-192 15,1 0-48-15,-14 0 0 0,0 0 0 0,0 0 32 0,0 0 0 16,0 0 0-16,0 0 0 0,0 0 96 0,-8 7 0 15,-2 1 16-15,-4-3 0 0,0 2-80 0,-5 0-32 16,-5-1 0-16,-1 2 0 0,-2-2-160 0,-1 2 128 16,-2 1-128-16,-2-1 128 0,-1 3-128 0,1-2 0 15,-2 1 0-15,3 1 128 0,2-5-128 0,1-2 0 16,1-2 0-16,4 1 0 0,3 1 0 0,3-2 128 16,3 0-128-16,3-1 0 0,2-1 0 0,9 0 0 15,0 0 0-15,0 0 0 0,0 0 0 0,0 0 0 16,10-3 0-16,4 1 0 0,4-3-176 0,4 1 176 15,-2-1-128-15,4-4 128 0,4 1 0 0,3-2 0 16,0 2 0-16,2 0-128 0,2 0 128 0,0 2 0 16,2-3 0-16,-1 2 0 0,-3-2 0 0,-5 4 0 0,-4 1 0 0,-4-2 0 15,-2 1 0-15,-3 1 0 0,-2 0 0 0,-1-1 0 32,-2 2-832-32,-10 3-176 0,0 0-32 0,0 0-13568 0</inkml:trace>
  <inkml:trace contextRef="#ctx0" brushRef="#br3" timeOffset="-103001.58">2449 14054 13823 0,'25'11'1216'0,"3"0"-960"0,5 0-256 0,5 0 0 0,2 3 512 15,1-1 48-15,4-2 16 0,-1 2 0 0,2 1-192 0,1-1-48 16,0-1 0-16,2 0 0 0,2-6-336 0,1-1 128 16,-1-2-128-16,-4-6-5056 15,-6-1-1040-15</inkml:trace>
  <inkml:trace contextRef="#ctx0" brushRef="#br3" timeOffset="-101934.23">2457 19410 3679 0,'0'0'160'0,"-8"1"32"0,-2-2-192 0,4 1 0 0,-3 2 0 0,9-2 0 16,-11 4 2640-16,2 0 496 0,0-1 80 0,9-3 32 16,-9 2-1888-16,9-2-368 0,0 0-80 0,0 0-16 15,0 0 64-15,0 0 16 0,0 0 0 0,11-5 0 16,2-4-32-16,5 2-16 0,5-1 0 0,1-1 0 0,4-2-160 15,4-1-48-15,2-2 0 0,-1-2 0 0,0 0-256 0,1 2-48 16,3-2-16-16,0 3 0 16,-1-1 80-16,2 3 16 0,1 2 0 0,2-1 0 0,0 3-48 0,-3 2-16 15,1 0 0-15,-1 0 0 0,-1-3-240 0,-4 0-64 16,-6 2 0-16,-2 0 0 0,-2 1-128 0,-4 1 192 16,-5 2-192-16,-2-1 192 0,-1 2-192 0,-11 1 128 15,0 0-128-15,0 0 128 0,0 0 16 0,0 0 0 16,0 0 0-16,0 0 0 0,0 0 80 0,-10 2 16 15,-2 2 0-15,-2-1 0 0,-2 2-240 0,-3 2 176 16,-4 0-176-16,-2 4 160 0,-3-1-160 0,-3 2 160 16,-1-1-160-16,2-2 160 0,1 3-160 0,-2-2 128 0,-1 3-128 15,3 1 128-15,-3-4-128 0,3 1 0 16,2 1 0-16,4-5 128 0,4 1-128 0,3-3 0 0,3-3 0 0,4 1 0 16,9-3 0-16,0 0 0 0,0 0 0 0,0 0 0 15,0 0 0-15,10-8 0 0,6-2 0 16,2 3 0-16,-1-4 0 0,5 4 0 0,5-3 0 0,-1 2 0 15,5-2 0-15,-1 3 0 0,5-1 0 0,-2 1 0 16,0 1 0-16,-1-2 0 0,-2 3 160 0,-5 0-160 16,0-1 288-16,-4 3-48 0,-3 2-16 0,-7 1 0 15,0-1-96-15,-11 1 0 0,0 0-128 0,0 0 192 16,0 0-64-16,0 0 0 0,0 0-128 0,-12 3 192 16,-1 2-192-16,-4 2 176 0,-7-3-176 0,-3 2 160 15,-8 4-160-15,4-2 0 0,-2 1 0 0,0-3 0 16,2 4-144-16,3-3 144 0,4 0 0 0,0 0 0 15,5-5-160-15,4 2 160 0,3-2-128 0,4 2 128 16,8-4-1776-16,0 0-272 0,0 0-48 16</inkml:trace>
  <inkml:trace contextRef="#ctx0" brushRef="#br3" timeOffset="-101642.45">3165 19013 9215 0,'0'0'816'0,"0"0"-656"0,0 0-160 16,12-3 0-16,0-3 1808 0,2 1 336 0,0 2 64 0,1 1 16 16,3 1-320-16,1 1-64 0,2 0-16 0,2 3 0 15,1 2-480-15,1 2-80 0,2 1-32 0,0 5 0 16,-1-1-208-16,1 1-64 0,-2 2 0 0,-3 3 0 15,-4 1-352-15,-4 0-80 0,-2-1-16 0,-3 2 0 16,-4 6-256-16,-2-6-48 0,-4 0-16 0,-6-2 0 16,-4-1 0-16,-6-1-16 0,-4 1 0 0,-2 1 0 15,-1-3-176-15,-2-1 0 0,0-3 0 0,-1 2-10304 16,0 1-2080-16</inkml:trace>
  <inkml:trace contextRef="#ctx0" brushRef="#br3" timeOffset="-99398.79">26658 17782 4607 0,'0'0'400'0,"0"0"-400"0,-3-4 0 0,1-1 0 15,2 5 992-15,0 0 112 0,0 0 32 0,0 0 0 16,0 0-576-16,-5-5-112 0,5 5-32 0,0 0 0 16,-8-3 48-16,2 2 16 0,6 1 0 0,0 0 0 0,0 0-32 15,0 0 0-15,-6-1 0 0,6 1 0 0,0 0 0 0,0 0 0 16,0 0 0-16,0 0 0 0,-9 1 64 0,9-1 0 16,0 0 0-16,0 0 0 0,0 0 96 0,0 0 32 15,0 0 0-15,0 0 0 0,0 0 80 0,0 0 32 16,0 0 0-16,0 0 0 0,0 0-80 0,0 0-16 15,0 0 0-15,0 0 0 0,0 0-240 0,0 0-48 16,0 0-16-16,0 0 0 0,0 0 32 0,0 0 16 16,0 0 0-16,9 5 0 0,-9-5 48 0,12 4 16 15,1-2 0-15,1 0 0 0,0-1-128 0,1-1-16 16,0 0-16-16,3 1 0 0,0-1-112 0,1 1-32 16,0 1 0-16,1-1 0 0,0-1 16 0,2 1 0 15,0 0 0-15,0 1 0 0,-2 0 0 0,3-2 0 0,1-2 0 0,1 2 0 16,2 0-16-16,0 2 0 0,1 0 0 0,0-1 0 15,0 0-32-15,0 0 0 0,1 1 0 0,-1-2 0 16,0 1-128-16,-1-1 192 0,-2 0-192 0,-1 0 192 16,-1 2-192-16,-1 0 0 0,-3-2 144 0,-2 0-144 15,0-2 0-15,-2 2 128 0,0-1-128 0,-1 0 0 16,0 0 224-16,3-1-32 0,0 2 0 0,-2-1 0 16,-1-1-64-16,0-2-128 0,0 0 176 0,-2 1-176 15,1 2 160-15,0 0-160 0,-3-4 128 0,1 1-128 16,0 3 160-16,-11 1-160 0,9-3 192 0,-9 3-192 15,0 0 0-15,0 0 0 0,8-1 0 0,-8 1 0 16,0 0 0-16,0 0 0 0,0 0 128 0,0 0-128 16,0 0 144-16,0 0-16 0,0 0-128 0,0 0 192 0,0 0-192 0,0 0 128 15,-10 2-128-15,1 1 0 0,0 1 144 16,-1-2-144-16,1 1 128 0,-2-2-128 0,0 0 0 0,-2 2 128 16,0-1-128-16,-1 4 0 0,-2-5 0 0,-1 1 0 15,3 0 128-15,-1 0-128 0,0-1 0 0,-1 2 0 16,1 0 0-16,-1 0 0 0,-4-1 0 0,0-1 128 15,-1 1-128-15,-2-2 0 0,-4 0 0 0,0 0 0 16,-1-1 128-16,-1 0-128 0,0 0 0 16,0-2 0-16,-1-2 0 0,2 1 0 0,-1 2 0 0,-1-3 0 15,-1-3 0-15,2 3 0 0,0 2 0 0,1-1 0 16,0-1 0-16,0 2 0 0,-1-1 0 0,1-1 0 16,1-2 0-16,0 4 0 0,0-1 0 0,5-3 128 15,-3 2-128-15,5 1 0 0,1 2 0 0,3-1 0 0,4 0 0 16,1 1 0-16,2 1 0 0,9 1 0 15,0 0 0-15,0 0 0 0,-8-3 0 0,8 3 0 0,0 0 0 0,0 0 0 16,0 0 0-16,0 0 0 0,0 0 0 0,0 0 0 16,0 0 128-16,0 0-128 0,0 0 0 0,0 0 128 15,12 3-128-15,-12-3 0 0,0 0 0 0,10 3 128 16,-10-3-128-16,11 3 0 0,-11-3 0 0,12 2 0 16,-1-1 0-16,0 0 0 0,2-1 128 0,2 1-128 15,1 2 144-15,4 0 0 0,-1-2 0 0,1 1 0 16,5 2-16-16,-1 0 0 0,5-3 0 0,-2 2 0 15,1-2-128-15,0 2 0 0,2-1 0 0,2 3 128 16,0-2-128-16,2-2 0 0,0 0 144 0,4 3-144 16,4 0 144-16,0 0-144 0,0-3 192 0,-1 2-192 15,0-2 240-15,-4 1-64 0,-4 0-16 0,1-1 0 0,-2-1-32 16,-2 1 0-16,-2 0 0 0,-1 1 0 0,-2-2-128 16,-2 0 0-16,-1 0 144 0,-2 0-144 0,-2 0 0 0,0 0 128 15,-1 0-128-15,1 0 0 0,-1-2 0 0,-2 1 0 16,-2 0 0-16,-1 0 128 0,0-2-128 0,-1 2 128 15,-1 1-128-15,1-1 128 0,-11 1-128 0,10-2 0 16,0 2 0-16,-10 0 128 0,10-1-128 0,-10 1 0 16,10-8 0-16,-10 8 0 0,0 0 0 0,0 0 0 15,0 0 0-15,0 0 0 0,9-3 0 0,-9 3 128 16,0 0-128-16,0 0 0 0,0 0 0 0,0 0 0 16,0 0 0-16,0 0 0 0,0 0 0 0,-9-3 0 15,0 2 0-15,2-3 0 0,7 4 0 0,0 0 0 16,-10 0 0-16,1-1 0 0,9 1 0 0,-9 0 0 0,9 0 0 0,0 0 0 15,-9 0 0-15,9 0 0 0,0 0 0 0,0 0-128 16,-9 0-80-16,9 0-16 0,0 0 0 0,0 0 0 31,0 0-1344-31,0 0-272 0,0 0-48 0,0 0-16 16,0 0-1392-16,0 0-288 0,0 0-48 0,0 0-16 0</inkml:trace>
  <inkml:trace contextRef="#ctx0" brushRef="#br3" timeOffset="-98894.89">27520 17560 14111 0,'0'0'624'0,"-12"-2"128"0,2-3-608 0,1 1-144 0,0 2 0 0,2 0 0 0,7 2 928 0,-9-1 160 15,3-3 16-15,6 4 16 0,0 0-48 0,0 0-16 16,0 0 0-16,0 0 0 0,0 0-128 0,0 0-32 15,0 0 0-15,0 0 0 0,0 0-128 0,12 4-48 16,-3-1 0-16,4 0 0 0,2 4 0 0,3-4 0 16,1 0 0-16,3 0 0 0,2 2-64 0,2 1-16 15,2-1 0-15,5 1 0 0,3 1-96 0,1-2-32 16,0 1 0-16,0 2 0 0,-3-3-112 0,-1 0-16 16,-2 0-16-16,-2 0 0 0,-3 0-48 0,0 4-16 15,-2-5 0-15,-2 1 0 0,-3 1-112 0,-2 0-32 16,-1-1 0-16,-2 0 0 0,-3 1-160 0,-1-2 128 15,-1 0-128-15,-1-1 128 0,-8-3-128 0,0 0 192 0,0 0-192 16,6 9 192-16,-1-2 0 0,-5-7 0 0,0 0 0 0,0 0 0 16,2 12 16-16,-2-12 16 0,0 0 0 0,-3 12 0 15,-1-4-64-15,-1-1-16 0,0 2 0 0,-5-4 0 16,-2 1 80-16,-2 1 16 0,0-2 0 0,-1 4 0 16,-1-3-240-16,-3 4 128 0,-2-3-128 0,0-1 0 15,-2 2 208-15,-1-3-48 0,-3 1-16 0,-1 2 0 16,-1-4-16-16,-2-1 0 0,-1 0 0 0,1 1 0 15,-1-2-128-15,0 1 160 0,5-3-160 0,1 1 160 16,3 0-160-16,1 1 0 0,3-1 0 0,1 0 0 16,4-1 0-16,4 1-320 0,-1 1 48 0,11-2-12160 15,0 0-2432-15</inkml:trace>
  <inkml:trace contextRef="#ctx0" brushRef="#br1" timeOffset="-92676.55">6919 19358 9215 0,'-14'0'816'0,"5"-1"-656"16,-1-2-160-16,0 0 0 0,-1 2 864 0,1 0 144 15,3-3 16-15,7 4 16 0,-11-8-592 0,5 3-112 16,6 5-16-16,0 0-16 0,-3-11-304 0,3 11 0 16,3-8 0-16,2-1 0 0,3 3-240 0,-1 2 0 15,-7 4 0-15,11-2 0 0,-11 2 112 0,10-4 128 16,-1 3-208-16,-9 1 80 0,10-4 256 0,-10 4 64 15,10-1 16-15,-10 1 0 0,11 0 544 0,0 1 96 0,-11-1 32 0,11 1 0 16,2-1 176-16,-2 0 32 0,3 1 16 0,1 1 0 16,3-2-32-16,3 0-16 0,3 0 0 0,4 1 0 15,5 1-288-15,6 2-48 0,6-1-16 0,5-1 0 16,4-2-336-16,-1 0-80 0,-1-1-16 0,2 1 0 16,0-1 16-16,2 2 0 0,1 2 0 0,2-1 0 15,3 1 288-15,-1-1 64 0,-1-4 16 0,-2 0 0 16,-2 1 16-16,0 0 0 0,-1 0 0 0,-2 1 0 15,1 3-256-15,-3 1-48 0,-1-6-16 0,-4 2 0 16,-5 0-144-16,-7-2-16 0,-6 1-16 0,-5 1 0 16,-6 0-48-16,-6 0-128 0,-11 0 192 0,0 0-64 15,0 0 192-15,0 0 16 0,0 0 16 0,-10-2 0 16,-8-1 96-16,-10 2 0 0,-9 0 16 0,-9-3 0 16,-6-4-272-16,-4 3-48 0,-1-1-16 0,0-1 0 0,-3 3 48 0,1 2 0 15,-1-3 0-15,-1 1 0 0,-2 3-48 16,5-1-128-16,2-1 192 0,5 3-64 0,5 2-128 0,5 2 0 15,1 1 0-15,6 0 0 0,5 0-192 0,7-2-32 16,5-2 0-16,17-1 0 16,0 0-2848-16,0 0-576 0</inkml:trace>
  <inkml:trace contextRef="#ctx0" brushRef="#br1" timeOffset="-91657.54">16578 17440 5519 0,'19'-3'240'0,"-6"3"64"0,1 0-304 0,4 0 0 0,1 1 0 0,1 2 0 0,0-2 2496 0,-1 1 448 16,-2-1 96-16,-2 0 16 0,-1-2-2032 0,-1 1-384 16,-4 0-96-16,-9 0-16 0,0 0 112 0,10-1 0 15,-10 1 16-15,0 0 0 0,0 0 192 0,0 0 48 16,0 0 0-16,0-8 0 0,-3-1-384 0,2 1-64 15,-3 3 0-15,-1-5-16 0,-1 1-128 0,-3-2-32 16,0-1 0-16,-4 3 0 0,1-2-80 0,-4 1 0 0,-1-4-16 0,-1-1 0 16,-1 1 96-16,-2-2 32 15,1 0 0-15,-3-1 0 0,0-2-64 0,-2 3-16 0,-4 2 0 0,-1 0 0 16,-1 1-96-16,-5 3 0 0,-2-3-128 0,-8 2 192 16,-5 4-64-16,-3-1 0 0,-5-1-128 0,-2-2 192 15,-1 4-192-15,0 0 0 0,1 1 0 0,-6 1-160 16,-2 0 160-16,-3-1 0 0,-1 1 160 0,1 2-160 15,3-1 192-15,-3 4-48 0,-1 3-16 0,-2-1 0 16,-2 2-128-16,5 4 160 0,2-2-160 0,4 7 160 16,0 1-160-16,0 6 0 0,-3 0 144 0,-1 1-144 15,0-2 0-15,3 5 0 0,2 4 0 0,0 0 0 16,2 4 0-16,-2 3 0 0,-4 2 0 0,2 5 0 16,-7 0 0-16,8 2 144 0,2 4-144 0,3 4 0 15,2-2 0-15,1 3 0 0,4-4 0 0,2-1 0 0,3-1 0 16,4-3 0-16,3 0 160 0,6-4-160 0,4-2 432 0,4 0 0 15,5 0 0-15,4 3 0 0,4-3-112 16,5 1 0-16,2 3-16 0,6 3 0 0,3-3-304 0,5 2 160 16,3-2-160-16,5 1 128 0,3 0-128 0,6 2 0 15,5 3 0-15,6 1 128 0,5-6-128 0,5 3 0 16,1-2 0-16,0 2 0 0,1-4 0 0,3 1 0 16,3-1 0-16,4-1 0 0,4 3 0 0,6-2 0 15,5-3 0-15,3-1 0 0,-7-6 0 0,7 1 0 16,2-5 0-16,8 0 0 0,7-5 0 0,3-5 0 15,-4-7 0-15,4 1 0 0,3-6 0 0,4-3 192 16,7-6-192-16,0 1 192 0,-2-6-192 0,2 0 192 16,1-4-192-16,-3-4 192 0,-5-1-192 0,-3-4 0 0,-2 2 144 15,0-4-144-15,2-7 0 0,-4-6 144 0,-4-4-144 0,-3-5 0 16,-2-2 320-16,4-1-32 0,2-2-16 16,-8-4 0-16,-7-6-48 0,-2-5-16 0,-8-1 0 15,-1-2 0-15,-4-1 176 0,-3 4 16 0,-8 5 16 0,-7 0 0 16,-8-1 176-16,-10 4 48 0,-10 1 0 0,-6 4 0 15,-9 5-144-15,-9 2-32 0,-10-4 0 16,-7 7 0-16,-8 1-464 0,-6 2 0 0,-9-1 0 0,-8 4-160 31,-6 0-1376-31,-8 0-288 0,-40-4-48 0,8 5-14960 0</inkml:trace>
  <inkml:trace contextRef="#ctx0" brushRef="#br1" timeOffset="-89172.76">904 20015 4607 0,'0'0'192'0,"0"0"64"0,0 0-256 0,-3-4 0 0,1 2 0 0,-1-1 0 16,-1 0 2256-16,-1 3 416 0,-2 6 80 0,-2-3 0 16,-3 0-1584-16,-2 3-320 0,-1 3-64 0,1 0-16 15,-2 4-112-15,-1 1-16 0,-2-2-16 0,1 0 0 16,-2 1 64-16,10-3 16 0,-4 0 0 0,1 4 0 16,-4 2-176-16,0 2-16 0,0 0-16 0,-1 0 0 15,-1 1-96-15,-14 15-16 0,5-7 0 0,4-2 0 16,1-3 128-16,2-3 32 0,0-2 0 0,1-3 0 0,0-3-96 0,2 3-32 15,1-1 0-15,5-3 0 0,-2 0-224 16,3 1-32-16,4-2-16 0,-2 4 0 0,1-3-144 0,1 2 0 16,-1 0 144-16,4-1-144 0,-1 0 0 0,1 3 0 15,-1-4 0-15,-1 2 128 0,3-4-128 0,1 3 176 16,-2 0-176-16,1-3 192 0,3-8-64 0,-2 11 0 16,-2-5 0-16,4-6 0 0,0 0 48 0,0 0 0 15,0 0 0-15,0 0 0 0,0 0 32 0,0 0 16 16,0 0 0-16,0 0 0 0,0 0 128 0,0 0 32 15,11-12 0-15,0-5 0 0,1-3-128 0,4-3 0 16,0 0-16-16,4-6 0 0,3 2-240 0,-1-2 128 16,1 5-128-16,-2-2 0 0,0 2 0 0,-2-2 0 0,1 0 0 15,1-1 0-15,-1 1 0 0,3-3 0 0,-2 1 0 16,-7 11 0-16,3-3 0 0,2-3 128 0,0 0-128 16,1 1 0-16,2 3 0 0,-6-1 144 0,2 1-144 15,13-12 128-15,-12 14-128 0,-3 3 0 0,-4 6 0 0,-12 8 128 16,0 0-128-16,0 0 128 0,0 0-128 0,0 0 128 15,0 0 0-15,0 0 0 0,-7 13 0 0,2 1 0 16,-4 0 64-16,-2 2 16 0,-2 2 0 0,-2 1 0 16,-3 0-208-16,8-4 144 0,-5 3-144 0,-2 1 128 15,-2 5-128-15,-2 3 160 0,-2-2-160 0,-1 5 160 16,1-4-32-16,-23 28 0 0,5-8 0 0,2-2 0 16,-2-1-128-16,4-2 160 0,2 0-160 0,0-1 160 15,4-4-160-15,3-7 160 0,2-1-160 0,5-5 160 16,3-3-160-16,4-3 0 0,2-3 144 0,7-8-144 0,0 2 0 15,3-3 0-15,2-5 0 0,0 0 0 16,0 0 0-16,0 0 0 0,0 0 0 0,7-1 0 0,2-2 0 16,12-10 0-16,-1-2 0 0,2-3 0 0,2-1 0 0,-1-2 0 15,2-5 0-15,3-2 128 0,-3-2-128 0,3 2 0 16,-1-4 0-16,-2 1 0 0,-2 4 0 0,-1-4 0 16,-2 2 0-16,3 3 0 0,1-3 0 0,0 2 0 15,1-4 0-15,-10 14 0 0,3-3 0 0,-1-1 0 16,3-4 0-16,-1 2 0 0,-3 2 0 0,2 1 0 15,-2 1 0-15,10-12 0 0,-8 9 0 0,-6 7 0 16,-1 3 0-16,-11 12 0 0,0 0 0 0,0 0 0 16,0 0 0-16,0 0 0 0,0 0 0 0,-4 14 0 15,-3 2 0-15,-3 1 128 0,-2 2-128 0,-5 7 0 16,-2 2 0-16,6-9 128 0,-2 4-128 0,-5 3 0 0,-2 0 0 16,-1 4 0-16,-1 2 0 0,-1 4 0 0,-1 3 0 15,-22 34 0-15,6-9 176 0,5-9-48 0,-2-10 0 0,3-5 0 16,4-4-128-16,3-4 0 15,1-3 144-15,6-8-144 0,1-1 0 0,4-5 128 0,5-4-128 0,3-4 0 16,9-7 0-16,0 0 0 0,0 0 0 0,0 0 0 16,0 0 0-16,0 0 0 0,10-12 0 0,3-1 0 15,3-4 0-15,4-5 0 0,2-3 0 0,3-5 0 16,2 0 0-16,1-4 144 0,1-3-144 0,-2-4 160 16,-3 0-160-16,-1 2 0 0,-1 2 0 0,-1 3 0 15,1 2 0-15,1 1 0 0,0 2-144 0,-9 11 144 16,2-2 0-16,2-3-128 0,0 0 128 0,1 2 0 15,-1-2 0-15,-2 3 0 0,-1 4 0 0,8-10 0 16,-9 8 0-16,-4 8 0 0,-4 1 0 0,-6 9 0 16,0 0 0-16,0 0 0 0,0 0 0 0,-6 9 0 0,-4-1 0 15,0 8 0-15,-5 2 0 0,6-4 0 0,-5 2 0 0,-1 3 0 16,-3 1 0-16,-1 1 0 0,-1 0 0 0,-1 2 0 16,0 1 0-16,-18 20 0 0,8-2 0 0,1-7 0 15,4-2 0-15,-1-1 0 0,0-1 0 0,3-5 0 16,1 1 0-16,4-7 0 0,3-2 0 0,3-1 0 15,3-5 0-15,3-4 0 0,7-8 0 0,0 0 0 16,0 0 0-16,0 0 0 0,0 0 0 0,0 0-192 16,9-5 192-16,3-7-160 0,1 0 160 0,4-6 0 15,2-5 0-15,3 0 0 0,2-6 0 0,-1 2 0 16,-1-2 0-16,-2 4 0 0,-1-2 0 0,-1 4 0 16,-2 1 0-16,2 2 0 0,0 0 0 0,1 1 0 0,-1 0 0 0,0 1 0 15,-2 1 0-15,-8 10 0 0,2-5 0 16,0 3 0-16,-1-2 0 0,-1 1 0 0,-2-1 0 0,-1 5 0 15,0-2 0-15,-2 2 0 0,-3 6 0 0,0 0 0 16,0 0 0-16,-5 1 0 0,-2 4 0 0,-2 6 0 16,-2-1 0-16,-2 4 0 0,-1 1 0 0,-1 3 0 15,-2 1 0-15,-13 18 0 0,3-3 0 0,4-1 0 16,0 0 0-16,2 0 0 0,-2-1 0 0,0 0 0 16,-2 0 0-16,2-1 0 0,1-4 0 0,3 0 0 15,0-6 0-15,4-3 0 0,1-4 0 0,6-4 0 16,3-1 0-16,5-9 0 0,0 0 0 0,0 0 0 15,0 0 0-15,0 0-160 0,12-7 160 0,0-4 0 16,4-5 0-16,3-4 0 0,2-5 0 0,3-1 0 16,1-7 0-16,-3 1 0 0,0 0 0 0,-3 3 0 0,3-2 0 15,-2 5 0-15,-1-1 0 0,-1 5 0 0,0 2 0 0,-2 0 0 16,2-2 0-16,-8 11 0 0,2-5 0 0,0 2 0 16,0-1 0-16,-1 0 0 0,-1 2 0 0,1-1 0 15,-4 3 0-15,5-6 0 0,-5 7 0 0,-7 10 0 16,0 0 0-16,0 0 0 0,0 0 0 0,-6 8 0 15,-4 4 0-15,2 0 0 0,-3 2 0 0,-3 4 0 16,-3 3 0-16,-1 2 0 0,-2 1 0 0,0 7 0 16,-2 1 0-16,-16 30 0 0,2-6 0 0,3-5 0 15,0-4 0-15,4-8 0 0,0-5 0 0,3-2 0 16,5-6 0-16,2-5 0 0,2-4 0 0,4-5 0 16,3 0 0-16,10-12 0 0,0 0 0 0,0 0 0 0,0 0 0 15,0 0 0-15,10-5 0 0,2-3 0 0,1-3 0 16,3-5 0-16,3-1 0 0,4-4 0 0,2-3 0 15,2-4 0-15,-4-1 0 0,0-3 0 0,0-2 0 0,0 1 0 16,-2 0 0-16,2 2 0 0,-1 1 0 0,-1 6 0 16,-3-1 0-16,-6 14 0 0,0-3 0 0,1-3 0 15,1 1 0-15,0-2 0 0,-1 3 0 0,-2 1 0 16,-1 2 0-16,4-7 0 0,-5 7 0 0,-4 3 0 16,-5 9 0-16,0 0 0 0,0 0 0 0,-5 7 0 15,-4 2 0-15,3 2 0 0,-5 1 0 0,-3 2 0 16,-3 4 0-16,-1 5 0 0,-1 0 0 0,-1 6 0 15,-1 0 0-15,-17 32 0 0,5-7 128 0,4-9-128 16,2-1 0-16,-1-8 144 0,-1-6-144 0,5-1 128 16,2-5 32-16,5-4 0 0,0-2 0 0,4-4 0 15,4-2-160-15,2-6 160 0,7-6-160 0,0 0 160 0,0 0-160 0,0 0 0 16,0 0 0-16,0 0 0 0,0 0 0 0,11-6 0 16,-1-3 0-16,2 1 0 0,-2-2 0 0,3 2 0 15,-4 1 0-15,0 0 0 0,-1 4 0 0,-8 3 0 16,0 0 0-16,0 0 0 0,0 0-144 0,0 0 144 15,0 0 0-15,0 0 0 0,0 0-144 0,-3 12 144 16,-6-3 0-16,1 0-144 16,2-4-304-16,6-5-64 0,-10 1-16 0</inkml:trace>
  <inkml:trace contextRef="#ctx0" brushRef="#br1" timeOffset="-87475.47">610 11722 7199 0,'0'0'320'0,"-2"-6"64"0,-1-4-384 0,1 2 0 0,-1-2 0 0,3 3 0 0,-3-4 528 0,2 4 48 16,0-3 0-16,1 10 0 0,-1-9 144 0,-1-2 48 15,2 11 0-15,-2-7 0 0,2 7 64 0,0 0 0 16,-4-10 16-16,4 10 0 0,0 0-80 0,0 0 0 16,0 0-16-16,-8-5 0 0,8 5-304 0,-7-4-64 15,7 4-16-15,0 0 0 0,-9-7 16 0,9 7 16 16,0 0 0-16,0 0 0 0,-7-6 240 0,7 6 32 16,0 0 16-16,0 0 0 0,0 0-32 0,0 0 0 15,0 0 0-15,0 0 0 0,-2-11-432 0,2 11-96 16,0 0 0-16,0 0-128 0,0 0 0 0,0 0 0 15,0 0 0-15,11-2 0 0,-11 2-160 0,11 8 160 16,0-2-160-16,0 8 160 0,1 2 0 0,1 5 0 16,-2 5 0-16,-3-5 0 0,1 5 0 0,-1 7 0 15,0 0 0-15,0 4 0 0,-2 1 0 0,0 4 0 0,1 0 160 0,3 33-160 16,-4-16 176-16,1-7-48 0,-2-6-128 0,0-8 192 16,0-8-192-16,0-4 128 0,-1-5-128 0,1-4 0 15,-1-3 400-15,0-5-16 0,-4-9 0 0,0 0 0 16,0 0 400-16,0 0 80 0,0 0 16 0,0 0 0 15,0 0-16-15,-3-9 0 0,-1-2 0 0,-1 1 0 16,0-4-496-16,-3-1-112 0,-1-1 0 0,1-1-16 16,-3-3-240-16,5 9 144 0,-2 0-144 0,0-5 128 15,-3 1-128-15,0-1 0 0,-1 0 0 0,0-3 0 0,0-2 0 16,-11-19 0-16,4-3 0 0,5 5 0 0,0 1 0 16,4 0 0-16,1 2 0 0,2 2 0 0,2 2 0 0,0 2 0 15,-1 6 0-15,5 1 0 0,0 2 0 0,1 5 0 16,0 2 0-16,1 0 0 0,0 6-128 0,-1 7 128 15,0 0 0-15,0 0 0 0,0 0-128 0,0 0 128 16,0 0-160-16,0 0 160 0,0 0-144 0,12 6 144 16,-3 0-128-16,0 7 128 0,1 4 0 0,1 4-128 15,1 10 128-15,-1 4 0 0,-1 3 0 0,2 4-160 16,-2 3 160-16,0-4 0 0,2-1 0 0,-7-5-128 16,1-5 128-16,0-2 0 0,-4-4 0 0,-1-5 0 15,-1 0 0-15,-3-3 0 0,3-4 0 0,0-12 0 16,-3 9 0-16,3-9 0 0,0 0 0 0,0 0 224 0,0 0-32 15,-7 0-16-15,7 0 80 0,-6-6 0 0,1-6 16 0,1 1 0 16,0-1-112-16,2-2-32 0,-1 0 0 0,2-2 0 16,-3-1-128-16,1 0 0 0,0-6 0 0,1-3 128 15,-1-5-128-15,0-6 0 0,-1-6 0 0,0-2 128 16,-1-1-128-16,3 6 0 0,-1 4 0 0,1 8 0 16,0 3 0-16,1 7 0 0,0 5 0 0,0 4 0 15,1 9 0-15,0 0 0 0,0 0 0 0,0 0-176 16,0 0 176-16,-3 14-192 0,2 1 192 0,1 7-192 15,-2 3 192-15,4 9-160 0,0 4 160 0,2 5-160 16,-3-2 160-16,3 2 0 0,-3 0 0 0,3-5 0 16,0-10 0-16,0-3 0 0,1-5 0 0,-2-5-128 15,0-4 128-15,1-1 0 0,-4-10-144 0,0 0 144 16,0 0 0-16,0 0 0 0,0 0 0 0,0 0 0 0,0 0 0 16,0 0 0-16,0 0 128 0,0 0-128 15,3-11 144-15,-3 1-144 0,-2-3 160 0,0 0-160 0,-3 2 144 0,-2-7-144 16,1-5 128-16,-2 0-128 0,1-1 0 15,-2-6 128-15,0-2-128 0,1-2 0 0,-1-2 0 0,2 4 0 16,-1 2 128-16,4 7-128 0,1 1 0 0,0 8 0 16,1 3 0-16,2 11 0 0,0 0 0 0,0 0 0 15,0 0-176-15,0 0 176 0,-2 14-144 0,5 2 144 16,1 5-160-16,1 3 160 0,0 8-128 0,1 3 128 16,0 5 0-16,1 0-144 0,-1 1 144 0,2-4 0 15,-2-5 0-15,1-7 0 0,-2-3 0 0,0-5-160 16,-1-3 160-16,-2-1 0 0,-2-13 0 0,0 0 0 15,0 0 0-15,0 0 0 0,0 0 0 0,0 0 0 16,0 0 0-16,0 0 144 0,0 0 160 0,-5-10 16 0,1 1 16 16,-5-4 0-16,0 1 64 0,-1 0 16 0,0-4 0 0,0-2 0 15,0-4-96-15,1 2-32 0,0-3 0 0,1 4 0 16,1 2-160-16,3 5-128 0,0 2 144 0,4 10-144 16,-3-9 0-16,3 9 0 0,0 0-128 0,0 0 128 31,3 16-2736-31,-2 6-432 0</inkml:trace>
  <inkml:trace contextRef="#ctx0" brushRef="#br1" timeOffset="-82867.4">21126 19644 7935 0,'0'0'352'0,"0"0"80"0,0 0-432 0,0 0 0 0,0 0 0 0,0 0 0 16,0 0 160-16,0 0-160 0,0 0 192 0,0 0-192 16,0 0 560-16,0 0 0 0,0 0 0 0,0 0 0 15,0 0 16-15,0 0 16 0,0 0 0 0,0 0 0 16,0 0-304-16,0 0-64 0,0 0-16 0,0 0 0 16,0 0-208-16,0 0 0 0,0 0 128 0,0 0-128 15,0 0 0-15,0 0 0 0,0 0 0 0,0 0 0 16,0 0 0-16,0 0 0 0,0 0 0 0,0 0 144 15,0 0 304-15,0 0 48 0,0 0 16 0,0 0 0 16,-2 10 48-16,2-10 16 0,0 0 0 0,0 0 0 0,0 0-128 0,0 0 0 16,0 10-16-16,0-10 0 0,0 0 16 0,0 0 0 15,0 0 0-15,0 0 0 0,0 0 0 0,-4 10 0 16,4-10 0-16,0 0 0 0,0 0 128 0,-4 12 48 16,4-12 0-16,0 0 0 0,0 0-16 0,-4 9 0 15,4-9 0-15,0 0 0 0,0 0-64 0,0 0-16 16,0 0 0-16,0 0 0 0,-2 9-80 0,2-9-32 15,0 0 0-15,0 0 0 0,0 0-32 0,0 0 0 16,0 0 0-16,0 0 0 0,2-13 0 0,1 1-16 16,2 1 0-16,0-3 0 0,0-3-48 0,1 2-16 15,1 0 0-15,2-2 0 0,1-4-32 0,-1 0 0 16,-1 2 0-16,3-2 0 0,0-3-80 0,1 1-32 0,-2 1 0 16,1 1 0-16,1-1-160 0,-1 2 128 15,-1-1-128-15,0 2 128 0,-1 3-128 0,-1 0 0 0,-2 4 0 16,1-1 0-16,-1 4 0 0,-6 9 0 0,5-9 0 0,-5 9 0 15,0 0 0-15,0 0 0 0,0 0 0 0,0 0 0 16,0 0 128-16,0 0-128 0,-4 8 0 0,-2 2 128 16,-2 3-128-16,-1-1 0 0,-2 4 144 0,-1 0-144 15,0 2 0-15,-1 0 128 0,-2 1-128 0,1 1 0 16,1 4 128-16,-2-1-128 0,-3-2 128 0,2 3-128 16,-1 2 160-16,0-1-32 0,2-1-128 0,1-1 192 15,2-2-192-15,-1 0 144 0,1-4-144 0,1 1 128 16,-1-1-128-16,4-2 0 0,-1 0 0 0,2-5 0 15,2-1 0-15,5-9 0 0,-1 9 0 0,1-9 0 16,0 0 0-16,0 0 0 0,0 0 128 0,0 0-128 16,10 0 160-16,0-5 0 0,0-4 0 0,2-4 0 15,-3-1 128-15,4-2 32 0,-2-3 0 0,0-2 0 0,3 1-128 16,2-1 0-16,0-7-16 0,2 2 0 0,0-4-176 0,1 0 192 16,2 0-192-16,1-1 192 0,2 1-192 0,-1 3 0 15,0-2 0-15,0 4 0 0,-3-1 0 0,1 3 128 16,-4 4-128-16,0 1 0 0,-1 3 0 0,-2 2 0 15,-6 3 0-15,0 3 0 0,-8 7 0 0,0 0 0 16,0 0 0-16,0 0 0 0,0 0 0 0,0 0 0 16,-2 11 0-16,-1 4 0 0,-4 2 0 0,-3 1 0 15,-4-1 0-15,-1 4 0 0,-3 2 0 0,0 3 0 16,-2 0 0-16,-1 3 0 0,-1 0 0 0,-1 2 0 16,-1-1 0-16,1-2 0 0,0 1 0 0,0-1 0 0,0-3 128 15,3-1-128-15,1 0 0 0,2-4 0 16,3-2 0-16,3-3 0 0,2-5 0 0,2-1 128 0,7-9-128 0,0 0 0 15,0 0 128-15,0 0-128 0,0 0 0 0,7-12 128 16,-1-6 16-16,6-1 0 0,2-3 0 0,5-5 0 16,2 1-144-16,2-3 160 0,0 2-160 0,1-2 160 15,2-2-160-15,-1 3 0 0,0-1 0 0,1 6 0 16,-2-1 0-16,0 2 0 0,0 2 0 0,-2 2 0 16,-4 3 0-16,-3 3 0 0,-4 1 0 0,0 1 0 15,-4 3 0-15,-7 7 0 0,0 0 0 0,0 0 0 16,0 0 0-16,0 0-144 0,0 0 144 0,-13 12-160 15,0-1 160-15,-4 5 0 0,-2 0 0 0,-3 3-128 16,-1 0 128-16,-2 4 0 0,-3 4 0 0,-2 0 0 16,-1-1 0-16,2 3 0 0,0-1 0 0,-1 0 0 15,2-3 0-15,3 1 0 0,1-2 0 0,2-5 0 16,3-2 0-16,5-3 0 0,1-3 0 0,5-2 128 0,8-9-128 0,0 0 128 16,0 0-128-16,0 0 128 0,8-10-128 0,4-1 128 15,2-6-128-15,4-2 128 0,1-4-128 0,4-1 176 16,1-1-176-16,2-5 192 0,1 2-192 0,0 2 0 15,1-6 0-15,1 1 0 0,0 1 0 0,0-2 0 16,-2 3 128-16,1 1-128 0,0-4 0 0,-4 3 0 16,-3 4 0-16,-4 4 0 0,-3 5 0 0,-2 2 0 15,-5 4 0-15,-7 10 0 0,0 0 0 0,0 0 0 16,0 0 0-16,-6 12 0 0,-4 5-192 0,-4 4 192 16,-4 7-192-16,-6-1 192 0,-1 2-144 0,-2 3 144 15,-1 0 0-15,-1 2 0 0,-4 6 0 0,-2-1 0 0,1-1 0 16,1 1 0-16,0 0 0 0,2-4 0 0,1 0 0 15,1-4 0-15,-1 0 0 0,5-8 0 0,3-4 0 0,6-3 0 16,3-2 0-16,7-7 0 0,6-7 0 0,0 0 0 16,0 0 160-16,10-5-160 0,4-9 160 15,5-4-160-15,5-5 192 0,3-8-64 0,0-2-128 0,2-2 192 16,3-5-192-16,-1 2 0 0,4-3 0 0,-1 1 0 16,0 0 0-16,1 2 128 0,-2 1-128 0,0 4 0 15,0 7 0-15,-5-1 0 0,-2 3 0 0,-4 4 0 16,-4 4 0-16,-4 4 0 0,-4 5 0 0,-10 7 0 15,0 0 0-15,0 0-160 0,0 12 160 0,-4 7-128 16,-6 1 128-16,-4 3 0 0,-4 1-144 0,-3 4 144 16,-5-1 0-16,-2 2 0 0,0-1 0 0,-1 1 0 15,-3 3 0-15,3-2 0 0,-4 0 0 0,2-1 0 0,1-4 0 16,2 1 0-16,4-5 0 0,5-2 0 0,5-3 0 0,5-9 0 16,9-7 0-16,0 0 0 0,0 0 160 15,0 0-160-15,2-11 192 0,9-7-192 0,1-4 192 16,10-3-64-16,5-5 0 0,3-4-128 0,3 1 128 0,3-1-128 15,-1-1 0-15,1 0 0 0,1 1 0 0,0 0 0 16,0-2 0-16,-2 5 0 0,-2 5 0 0,-6 2 0 16,-3 5 0-16,-6 6 0 0,-7 1 0 0,-1 10 0 15,-10 2 0-15,0 0 0 0,0 11 0 0,-3 10-192 16,-6 2 48-16,-7 2 16 0,-5 4 128 0,-5 3 0 16,-5-2 0-16,-5 4 0 0,-2 0 0 0,0-1 0 15,-2 0 0-15,2-1 0 0,0-2 0 0,3-2 0 16,0-4 0-16,6-3 0 0,4-5 0 0,5-3 0 15,8-3 128-15,3-5-128 0,9-5 192 0,0 0-16 0,2-11-16 0,6-2 0 16,3-7-32-16,7-4-128 0,6-3 192 0,4-2-64 16,4-6-128-16,2 3 0 0,2 3 0 0,0 0 0 15,-1 2 0-15,0 4 0 0,-2 2 0 0,-2 3 0 16,0 3-256-16,-7 6-16 0,-2 0-16 0,-6 8 0 31,-4 3-2224-31,-12-2-448 0</inkml:trace>
  <inkml:trace contextRef="#ctx0" brushRef="#br2" timeOffset="-76741.34">21152 19667 6447 0,'0'0'576'0,"0"0"-576"0,0 0 0 0,-7-7 0 16,7 7 1216-16,-6-5 144 0,6 5 32 0,0 0 0 15,0 0-992-15,-5-5-192 0,5 5-32 0,-3-9-16 0,-1 4 272 0,4 5 48 16,0 0 16-16,0 0 0 0,-2-10-80 0,2 10-16 16,0 0 0-16,0 0 0 0,0 0-224 0,-4-8-48 15,4 8-128-15,0 0 192 0,0 0-64 0,-8-2-128 16,8 2 176-16,-7 0-176 0,7 0 224 0,-10 2-64 15,-1 3-16-15,11-5 0 0,-8 8 80 0,-1-3 16 16,4 3 0-16,-2 1 0 0,1-3 32 0,-1 4 16 16,1-3 0-16,-2 3 0 0,0-1-80 0,0 2-16 15,-1-2 0-15,0 2 0 0,-1-2 160 0,1 3 32 16,1 0 0-16,1-3 0 0,0 0 112 0,1-1 16 16,2 3 16-16,-2-2 0 0,1 1-48 0,2-1-16 15,0 0 0-15,3-9 0 0,-6 9-16 0,6-9-16 0,0 0 0 0,0 0 0 16,0 0 80-16,-1 10 0 0,1-10 16 15,0 0 0-15,0 0-96 0,0 0-32 0,0 0 0 0,0 0 0 16,0 0 80-16,0 0 16 0,0 0 0 0,0 0 0 16,0 0-112-16,0 0 0 0,0 0-16 0,0 0 0 15,10 4-32-15,-10-4 0 0,11-1 0 0,-11 1 0 16,11-4-64-16,-11 4-16 0,9-5 0 0,1-3 0 16,-2 3-64-16,2 0-32 0,-3-3 0 0,1 3 0 15,0-1-16-15,-1-2 0 0,-7 8 0 0,8-7 0 16,-3-1-144-16,-5 8 128 0,9-6-128 0,-9 6 128 15,8-9-128-15,-8 9 0 0,6-8 0 0,-6 8 0 16,0 0 0-16,6-6 128 0,-6 6-128 0,0 0 0 16,5-9 0-16,-5 9 0 0,0 0 128 0,0 0-128 15,0 0 0-15,0 0 0 0,0 0 144 0,7-6-144 16,-7 6 0-16,0 0 0 0,0 0 0 0,0 0 128 0,4-11-128 0,-4 11 0 16,0 0 128-16,0 0-128 0,0 0 0 0,1-7 128 15,-1-2-128-15,0 9 0 0,0 0 0 0,0 0 144 16,0 0-144-16,0 0 0 0,0 0 128 0,0 0-128 15,0 0 0-15,0 0 0 0,-3-8 0 0,3 8 0 16,-1-10 0-16,1 10 0 0,0 0 0 0,0 0 0 16,-1-7 0-16,1 7 0 0,0 0 0 0,0 0 0 15,0 0 0-15,0 0 0 0,0 0 128 0,0 0-128 16,0 0 0-16,0 0 0 0,-5-8 0 0,5 8 0 16,0 0 0-16,0 0 0 0,0 0 0 0,0 0-224 15,-7-1 64-15,7 1 16 0,0 0-32 0,0 0 0 16,0 0 0-16,0 0 0 0,-7 3-32 0,7-3-16 0,0 0 0 15,0 0 0-15,0 0-80 0,0 0-16 0,0 0 0 0,0 0 0 32,0 0-144-32,0 0-48 0,0 0 0 0,0 0 0 15,0 0-320-15,0 0-80 0,0 0-16 0,0 0 0 16,0 0-96-16,0 0 0 0,0 0-16 0,0 0 0 16,0 0 96-16,0 0 32 0,0 0 0 0,0 0 0 15,0 0 80-15,0 0 0 0,0 0 16 0,0 0-4992 0,0 0-992 0</inkml:trace>
  <inkml:trace contextRef="#ctx0" brushRef="#br2" timeOffset="-75462.56">21079 19609 2751 0,'0'0'256'0,"0"0"-256"0,0 0 0 0,0 0 0 0,0 0 1488 16,0 0 256-16,0 0 48 0,0 0 16 0,0 0-1424 15,0 0-384-15,0 0 128 0,0 0-128 0,0 0 128 0,0 0-128 16,-8 8 192-16,8-8-192 0,0 0 576 0,0 0 0 15,0 0 0-15,-3 9 0 0,3-9 0 0,0 0 16 16,0 0 0-16,-3 10 0 0,3-10-96 0,0 0-32 16,0 0 0-16,-2 13 0 0,2-13 32 0,0 0 0 15,-3 9 0-15,3-9 0 0,0 0-80 0,0 0-16 16,-1 11 0-16,1-11 0 0,0 0 112 0,-3 9 32 16,3-9 0-16,0 0 0 0,-2 12-32 0,2-12-16 15,-4 10 0-15,4-10 0 0,-3 10-144 0,3-10-32 16,0 0 0-16,0 0 0 0,0 0-80 0,0 0-32 15,0 0 0-15,0 0 0 0,0 0 160 0,0 0 16 0,0 0 16 0,0 0 0 16,0 0 48-16,0 0 0 16,0 0 0-16,0 0 0 0,0 0-128 0,0 0-32 0,0 0 0 0,0 0 0 15,0 0 32-15,0 0 16 0,0 0 0 0,0 0 0 16,0 0-144-16,0 0-16 0,0 0-16 0,0 0 0 16,8-4-160-16,-8 4 192 0,5-11-192 0,-5 11 192 15,6-8-32-15,-1-1 0 0,1 1 0 0,-3-2 0 16,1 1 32-16,0-2 16 0,-2 3 0 0,2-2 0 15,0 1-16-15,1-2-16 0,0-1 0 0,-1 1 0 16,0-2-16-16,0 2 0 0,0-1 0 0,-2 0 0 16,2 1-16-16,0 3 0 0,0-4 0 0,1 3 0 15,-2-2-16-15,1 3-128 0,0-3 192 0,1 3-64 16,-2-1-128-16,2 3 128 0,-1-6-128 0,-4 12 128 16,3-8-128-16,1-1 0 0,-4 9 0 0,3-8 0 0,-2-2 128 15,-1 10-128-15,0 0 0 0,1-7 128 0,-1 7-128 0,0 0 0 16,3-8 0-16,-3 8 128 0,0 0-128 0,0 0 0 15,4-8 0-15,-4 8 0 0,0 0 0 0,0 0 0 16,5-9 0-16,-5 9 0 0,5-9 0 0,-5 9 0 16,0 0 128-16,0 0-128 0,6-9 0 0,-6 9 0 15,0 0 0-15,0 0 128 0,7-6-128 0,-7 6 0 16,6-6 0-16,-6 6 0 0,0 0 128 0,0 0-128 16,5-8 0-16,-5 8 128 0,0 0-128 0,8-6 0 15,-8 6 0-15,7-6 0 0,-7 6 0 0,8-7 0 16,-8 7 0-16,7-4 0 0,-7 4 0 0,8-5 0 15,-8 5 0-15,0 0 0 0,9-6 0 0,-9 6 0 16,6-8 0-16,-6 8 0 0,0 0 0 0,0 0 0 0,0 0 128 16,8-6-128-16,-8 6 0 0,0 0 0 0,0 0 0 0,0 0 128 15,0 0-128-15,6-9 0 0,-6 9 0 0,0 0 0 16,0 0 128-16,0 0-128 0,4-8 128 0,-4 8-128 16,0 0 0-16,0 0 128 0,0 0-128 0,0 0 0 15,0 0 128-15,0 0-128 0,4-10 0 0,-4 10 128 16,0 0-128-16,0 0 0 0,0 0 144 0,0 0-144 15,1-8 0-15,-1 8 0 0,3-9 0 0,-3 9 128 16,0 0-128-16,0 0 0 0,0 0 0 0,1-7 0 16,2-2 0-16,-3 9 144 0,0 0-144 0,0 0 0 15,3-8 128-15,2-2-128 0,-2 4 0 0,-3 6 0 16,6-10 192-16,-2 1-192 0,0-4 192 0,0 4-192 16,3-2 240-16,0-1-64 0,-1 3-16 0,1-2 0 15,-1 1-32-15,0-3-128 0,2 2 192 0,1 0-64 16,-3-3 0-16,2 2-128 0,1 0 192 0,0 1-64 0,-2-2-128 0,1 2 192 15,-1-3-192-15,1 0 192 0,1 1-192 0,-1 3 192 16,3-3-192-16,-1 2 192 0,-2 0-192 0,1-1 128 16,0 0-128-16,2 2 128 0,-2-1-128 0,0 2 0 15,-2-4 0-15,1 0 128 0,1 1-128 0,-1-1 0 16,-1 0 0-16,1 4 0 0,-1-3 0 0,2 0 0 16,2 2 128-16,-3-3-128 0,1-1 0 0,0 4 0 15,1-3 0-15,1 3 128 0,-1 1-128 0,-3-1 0 16,0 0 0-16,-1-1 128 0,0 0-128 0,0 1 0 15,-1 0 0-15,0 1 0 0,1-1 128 0,0 1-128 16,1 0 128-16,-2 2-128 0,1-2 0 0,1 0 0 16,-1 0 128-16,0 1-128 0,1 1 0 0,-1-1 0 0,0 3 0 0,1-1 0 15,-2-3 0-15,0 4 0 0,0-2 0 0,0 1 0 16,-5 6 0-16,6-5 0 0,-6 5 0 0,7-9 0 16,-1 3 0-16,-1 1 0 0,-5 5 128 0,7-8-128 15,-7 8 0-15,6-5 0 0,-6 5 0 0,6-5 0 16,-6 5 0-16,0 0 0 0,5-8 0 0,-5 8 0 15,0 0 0-15,7-5 0 0,-7 5 0 0,0 0 0 16,0 0 0-16,0 0 0 0,7-3 0 0,-7 3 0 16,0 0 0-16,0 0 0 0,0 0 0 0,0 0 0 15,0 0-128-15,0 0 128 0,0 0-160 0,0 0 160 16,0 0-192-16,0 0 192 0,0 0-208 0,0 0 80 16,0 0 128-16,0 0-208 0,0 0 80 0,0 0 128 15,0 0-416-15,4 11 32 0,-4-11 16 0,0 0 0 16,0 0-1424-16,0 11-304 0,0-11-48 15,0 0-7712-15,-4 13-1536 0</inkml:trace>
  <inkml:trace contextRef="#ctx0" brushRef="#br2" timeOffset="-70576.16">21318 19370 10079 0,'-8'13'448'0,"3"-5"80"0,0 3-528 0,-1-1 0 0,-3 2 0 0,1 1 0 15,-1-5 608-15,3 4 16 0,0-3 0 0,-1 1 0 16,1-1 144-16,1-1 48 0,5-8 0 0,-6 3 0 16,6-3 176-16,-7 7 32 0,7-7 16 0,0 0 0 15,0 0-48-15,0 0-16 0,-6 6 0 0,6-6 0 16,0 0-288-16,0 0-64 0,0 0-16 0,0 0 0 16,0 0-208-16,0 0-32 0,0 0-16 0,0 0 0 15,6-11 32-15,2 0 16 0,-1 0 0 0,2-3 0 16,2-1 32-16,-1 0 0 0,0-1 0 0,3 0 0 0,-1-1-96 15,1-1-16-15,0-2 0 0,2-2 0 0,2 1-32 0,0-2-16 16,1-6 0-16,1 1 0 16,2-4 80-16,0 0 16 0,1-2 0 0,-2 0 0 0,2-2-112 15,-2 2 0-15,-1 2-16 0,-1-1 0 0,0 0-240 0,-2 0 144 16,-1 1-144-16,1 3 128 0,0-2-128 0,-2 3 0 16,-1 3 0-16,-2 2 128 0,1-4-128 0,-1 4 0 15,-2 2 0-15,1 0 0 0,-1 1 128 0,0 1-128 16,-1 0 0-16,-1 2 128 0,0 1-128 0,0 1 160 15,1-3-160-15,0 1 160 0,0 1-160 0,3-2 160 16,0 0-160-16,1 0 160 0,-1-1-160 0,2 2 0 16,1 0 144-16,1 1-144 0,3-2 0 0,-3 0 128 0,-1 0-128 15,4 0 0-15,-3 2 128 0,2-1-128 0,-1 1 128 16,-1-1-128-16,-1 2 0 0,0 1 128 0,0-1-128 0,-1 0 0 16,-2-1 128-16,1 2-128 0,2 0 128 0,-3 2-128 15,-1-2 0-15,3 1 128 0,-1-2-128 0,-1 3 0 16,3-2 0-16,-1 3 0 0,-2 1 0 0,1-2 0 15,-1 3 0-15,2-3 0 0,-2-1 0 0,2 3 128 16,1-2-128-16,1 1 128 0,-1-2-128 0,3 0 128 16,-1-1-128-16,2 2 0 0,0 0 0 0,1-2 128 15,1 2-128-15,-1 0 0 0,3-3 0 0,-1 1 128 16,1 1-128-16,-2 2 0 0,-1-2 0 0,-1 0 0 16,0 3 0-16,-3-1 128 0,-1 1-128 0,0 2 128 15,0 0-128-15,-1-2 0 0,0 3 0 0,-1-1 128 16,0 3-128-16,1-2 128 0,-1 0-128 0,0 2 128 0,-1 0-128 15,-2-2 0-15,2 2 0 0,0-1 0 16,0-3 0-16,1 4 128 0,0-3-128 0,1 2 0 16,0 2 0-16,1-4 0 0,0 2 0 0,0 1 128 0,0-1-128 0,0 2 0 15,-2 0 128-15,2 1-128 0,2 1 0 16,-1-2 144-16,-1 0-144 0,1 2 0 0,-1-1 128 0,0 1-128 16,1-1 0-16,-1-1 0 0,-1 1 128 0,0-1-128 15,1 1 0-15,0-1 0 0,0-1 0 0,0 1 0 16,-2 1 0-16,0-1 0 0,-1-3 144 0,1 4-144 15,0-1 0-15,-2 3 144 0,2-2-144 0,-1-2 160 16,0 2-160-16,1 2 160 0,2 1-160 0,-2 0 0 16,-1 0 0-16,1 0 128 0,-2-1-128 0,1 1 128 0,1 0-128 15,0 0 128-15,1-1-128 0,1-2 0 16,0 3 0-16,0 0 0 0,0 0 128 0,1 0-128 0,0 0 128 0,1 0-128 16,-2-1 0-16,1 1 128 0,-1-1-128 0,0 1 0 15,0-2 144-15,0 2-144 0,0 0 160 0,-1 0-160 16,-2 0 192-16,4 2-64 0,-2-1-128 0,0 0 192 15,-1 0-192-15,-1 2 144 0,0-1-144 0,0 1 128 16,0 1-128-16,-1-2 160 0,-1 1-160 0,1-2 160 16,-1 3-160-16,1 0 160 0,-10-4-160 0,11 6 160 15,0-2-160-15,-1 1 160 0,1 1-160 0,-1-1 160 16,0-1-160-16,1 4 192 0,0-2-192 0,1-2 192 16,-4 1-192-16,4 1 160 0,-2-2-160 0,1 1 160 15,1 2-160-15,-1-2 128 0,1-3-128 0,0 3 128 16,2 3-128-16,0-3 0 0,-1 0 0 0,1 2 0 15,0-2 0-15,1 0 0 0,3 1 128 0,-1-1-128 16,-1-1 0-16,-1 4 0 0,1-2 0 0,0-2 0 0,-2 1 0 16,2 1 0-16,-3-1 128 0,4 0-128 0,-4 2 0 15,-1-3 0-15,1-3 0 0,0 0 128 0,0 4-128 0,1 0 0 16,0-1 0-16,1-3 0 0,-3 1 0 0,2 0 128 16,3 2-128-16,0-1 0 0,-1 0 0 0,1 0 0 15,0-2 128-15,2 2-128 0,1-1 0 0,-1 2 0 16,0 0 0-16,2 0 128 0,0-2-128 0,0 2 0 15,2 0 0-15,1 1 128 0,-1-1-128 0,-1-2 0 16,1 1 0-16,-2-1 0 0,1 0 0 0,-3-1 128 16,1 1-128-16,-1 0 0 0,0-1 0 0,0 0 0 15,0-1 128-15,1 2-128 0,-1-1 0 0,0 0 0 16,0 0 0-16,1 1 128 0,-1-2-128 0,0 1 0 0,3 1 0 16,-2 2 128-16,-1-4-128 0,2 2 160 0,-1-1-160 15,2 0 160-15,2 0-160 0,-1-1 0 0,-2 0 144 0,1 0-144 16,-2 0 0-16,2 2 128 0,-3-2-128 0,1 1 0 15,0-1 0-15,0 1 144 0,-1 0-144 0,-2 2 0 16,2-2 0-16,-1 1 0 0,-1-2 0 0,2 0 0 16,2 2 128-16,1-2-128 0,-2 0 0 0,1 1 0 15,-1 1 0-15,0 0 0 0,2-1 0 0,0 2 0 16,-1-2 0-16,2 2 0 0,1 2 0 0,0-1 0 16,-1-2 0-16,-1 1 0 0,0 1 0 0,-1 2 0 15,-1-4 128-15,2 1-128 0,0-3 0 0,-2 0 0 16,-1 1 0-16,1-1 128 0,1 0-128 0,0 0 0 15,1-1 144-15,0 1-144 0,-1 0 0 0,2 0 144 16,0 1-144-16,1 1 0 0,2-2 144 0,-1 1-144 16,2 1 0-16,1 1 0 0,-3-1 0 0,0 0 0 0,1 2 0 15,-1-3 0-15,1 0 0 0,-2-1 0 0,-1 0 0 0,0 1 128 16,-2-1-128-16,1 2 0 0,-2-2 0 0,2 0 128 16,-1 0-128-16,2 0 0 0,-1 0 0 0,1 0 0 15,0 0 0-15,1 1 128 0,1 1-128 0,-2 2 0 16,1-2 0-16,2 0 0 0,0-1 0 0,2 1 0 15,-1 0 0-15,0-1 128 0,1-1-128 0,-3 0 176 16,-1 0-176-16,0 2 192 0,1-1-192 0,-3 0 0 16,1 1-160-16,2 1 160 0,-1 0 0 0,1-1 0 15,-2-2 0-15,1 0 0 0,0 0 0 0,0 0 0 0,1 3 0 16,0-2 0-16,2-2 0 0,-2 1 0 16,-1 0 0-16,0 0 0 0,1 0 0 0,-3 0 0 0,1 0 0 15,-1 0 0-15,0 0 0 0,-2 0 0 0,0 1 0 16,1 0 0-16,-4 2 0 0,4-2 0 0,-6-1 0 0,5 0 160 15,-2-1-160-15,2 0 0 0,-2-1 0 0,1 0 0 16,0-1 0-16,-1 3 0 0,0-1 0 0,1 0 0 16,0-2 0-16,1 0 0 0,1 0 0 0,-1 0 0 15,2 3 0-15,-1 0 0 0,0 2 0 0,-1-2 0 16,-1 0 0-16,3-2 0 0,-3 2 0 0,1 2 0 16,-2-2 0-16,-2 0 0 0,2-3 0 0,0 2 0 15,-2 0 0-15,-2 1 0 0,-1-3 0 0,0 1 0 16,-2-2 0-16,0 1 0 0,-3-1 0 0,-8 4 0 15,9-2-128-15,-9 2 128 0,10-1 0 0,-10 1 0 16,0 0 0-16,0 0 0 0,0 0-144 0,0 0 144 0,0 0 0 16,0 0 0-16,0 0 0 0,0 0 0 0,0 0 0 0,0 0 0 15,0 0 0-15,0 0 0 0,0 0 0 0,0 0 0 16,0 0 0-16,0 0 0 0,0 0 0 0,0 0 0 16,-10-3 0-16,10 3 0 0,-10 0 0 0,10 0 0 15,-14-1 0-15,5 1 0 0,-2 0 0 0,-1 0-128 16,1 0 128-16,1 1 0 0,-3 0 0 0,-1-1 0 15,-1 3 0-15,-2-3 0 0,-1 1 0 0,-2 2-128 16,-3-2 128-16,2 1 0 0,-5 2 0 0,0-1-128 16,-5-2 128-16,3 0 0 0,-2 1 0 0,-1 0 0 15,-1 2 0-15,-1-1 0 0,1-3-128 0,-2 2 128 16,4-1-192-16,-3 1 192 0,0-2 0 0,-3 2 0 16,0-1 0-16,1 2 0 0,-1-2 0 0,1 2 0 15,-1-1 0-15,3 3 0 0,4-1 0 0,1-1 0 0,1-1 0 0,2 2 0 16,-1 1 0-16,2-2 0 0,0-2 0 0,0 0 0 15,1 2 0-15,-1-2 0 0,-3 0 0 0,-1 1 0 16,0 1 0-16,-2-3 0 0,-1-2 0 0,-1 2 0 16,-1 0 0-16,-1 0 0 0,2-1 0 0,2 1 0 15,-1 0 0-15,1 0 0 0,0 0 0 0,2-2 0 16,-1 1 0-16,2 0 0 0,2 0 0 0,0-1 0 16,-3 0 0-16,0-2 0 0,2 0 0 0,-2 3 0 15,0 0 0-15,-1-1 0 0,-1 0 0 0,0-1 0 16,0 2 0-16,1 0 0 0,-1-1 0 0,1 1 0 15,1 0 0-15,-1-3 0 0,-2 0 0 0,1 0 0 16,1 3 0-16,-2-3 0 0,1-1 0 0,-2 1 0 16,-2 1 0-16,-3-1 0 0,-1-3 0 0,1 2 0 15,1 2 0-15,3-3 0 0,0 0 0 0,3 2 0 0,-1 0 0 16,2-2 0-16,1 2 0 0,1 0 0 0,0 3 0 16,2-1 0-16,0-1 0 0,-1-1 0 0,-1 2 0 0,1-1 0 15,-1-1 0-15,0 2 0 0,-1-1 0 0,-1-2 0 16,0 0 0-16,2 3 0 0,4-3 0 0,-2-2 0 15,1 3 0-15,0 1 0 0,1-1 0 0,2-3 0 16,2 2 0-16,2 0 0 0,-1-1 0 0,1 1 0 16,1 1 0-16,1-1 0 0,2-3 0 0,-2 3 0 15,1 3 0-15,0-6 0 0,-3 0 0 0,1 1 0 16,-2-1 0-16,1 3 0 0,-2-3 0 0,1 1 0 16,1-3 0-16,-3 2 0 0,-1 2 0 0,-1-3 0 15,1 2 0-15,2 1 0 0,-3 1 0 0,2 1 0 0,-1-1 0 16,1-1 0-16,0 2 0 0,-2 3 0 0,2-2 0 0,1-1 0 15,0 0 0-15,-2 2 0 0,1-1 0 0,0 1 0 16,0 1 0-16,1-1-128 0,0 0 128 0,0-2 0 16,0 1 0-16,-4 1 0 0,2-1 0 0,0 2 0 15,0-3 0-15,-2-1 0 0,3 1 0 0,-1 1 0 16,1-1 0-16,0-4 0 0,0 3 0 0,0 2 0 16,2-2 0-16,1 0 0 0,-1 1 0 0,0 1 0 15,0 0 0-15,0-1 0 0,2-1 0 0,-1 3 0 16,2-2 0-16,-3 0 0 0,2-1 0 0,-1 2 0 15,1 0 0-15,0 0 0 0,2-1 0 0,-1 2 0 16,-1-5 0-16,-1 4 0 0,-1 0 0 0,2 2 0 16,-1-2 0-16,2-1 0 0,-1 2 0 0,-1 1 0 0,-1-2 0 15,2 2 0-15,-2-2 0 0,4 3 0 0,-1 0 0 0,1-1 0 16,-2-3 0-16,2 2 0 0,2 0 0 0,-1 1 0 16,-1 0 0-16,0 1 0 0,0 0 0 0,0 0 0 15,0 2 0-15,0 0 0 0,-1 0 0 0,0-1 0 16,-2 3 0-16,3-3 0 0,-1-1 0 0,-2 2 0 15,0 0 0-15,0 1-160 0,0-2 160 0,1 3 0 16,-1-2 128-16,2 0-128 0,-3-1 0 0,1 2 0 16,-1 0 0-16,0 1-128 0,0 1 128 0,0-1 0 15,-2 0 160-15,1 1-160 0,-1 1 0 0,-2-1 0 16,-1 2-128-16,0-1 128 0,4-1 0 0,-1 4 0 16,-2-1 0-16,3 2 0 0,0-2 0 0,0 4 0 15,-3-3 0-15,1 4 0 0,-1 0 0 0,2-2 0 0,0 3 0 16,-1 1 0-16,0 2 0 0,-2-3 0 0,-1-2 0 0,-2 2 0 15,-2 3 0-15,-1-1 0 0,-3 1 0 16,0 2 0-16,2-1 0 0,-1 0 0 0,1 1 0 0,2 0 0 16,2 1 0-16,1-1 0 0,-2-1 0 0,2 0 0 15,3 1 0-15,3-1 0 0,0-2 0 0,1 2 0 16,1 1 0-16,-1-1 0 0,-1-3 0 0,-2 0 0 16,4 1 0-16,-2 0 0 0,-1 1 0 0,0-1 0 15,0 1 0-15,-2 0 0 0,1 1 0 0,-2 0 0 16,0-4 0-16,2 3 0 0,1-1 0 0,0 3 0 15,-1 1 0-15,2 2 0 0,3-3 128 0,-1 1-128 16,1 1 0-16,-2 3 0 0,0 3 0 0,0-3-160 16,2 3 160-16,-1-3 0 0,2 4 0 0,-1-4 0 15,2 0 0-15,-3 4 0 0,1 1 0 0,-1 0 0 0,-1 2 0 16,2-4 0-16,-2 1 0 0,1-2 0 0,0 3 0 16,0 1 0-16,1-5 0 0,0 3 0 0,2-4 0 15,-2 2 0-15,4 0 0 0,1-2 0 0,1 3 0 0,0-3 0 16,-1 0 0-16,3 2 0 0,0-6 0 0,-1 3 0 15,0 1 0-15,0-1 0 0,-1-3 0 0,1 1 0 16,0-3 0-16,0-1 0 0,-1 0 0 0,0 1 0 16,0 0 0-16,0-1 0 0,0 2 0 0,-1 0 0 15,-1-1 0-15,-1 1 0 0,-1 2 0 0,0 0 0 16,1 0 0-16,-1-2 0 0,2-2 0 0,-2 4 0 16,1-2 0-16,0 2 0 0,-1 1 0 0,0 1 0 15,-2-1 0-15,0 0 0 0,2 5 0 0,0-4 0 16,-1 2 0-16,1 2-128 0,0-4 128 0,0 2 0 0,-1 0 0 15,2-3 0-15,1 3-128 0,0-1 128 0,1 0-128 0,-1 1 128 16,1-2-128-16,1 1 128 0,-1-1-128 16,3 0 128-16,-1 0 0 0,0 0-160 0,0-2 160 15,0 0 0-15,1-2-160 0,-1 0 160 0,1 3-128 0,0-3 128 16,-1-3 0-16,3-1-128 0,-1 2 128 0,1-2 0 16,0-5 0-16,2 2-128 0,0-6 128 0,4-6 0 15,0 0 0-15,0 0-160 0,-4 8 160 0,4-8 0 16,0 0-192-16,-2 5 192 0,2-5-192 0,0 0 192 15,0 0-160-15,0 0 160 0,0 0-128 0,0 0 128 16,0 0 0-16,0 0 0 0,0 0 0 0,0 0-128 16,0 0 128-16,0 0 0 0,12-5-144 0,-12 5 144 15,12-13-128-15,-2 3 128 0,-2 0-160 0,0-3 160 16,1 3 0-16,-1-4 0 0,2-1-128 0,-1-1 128 0,0 0 0 16,1-1 0-16,-2-2 0 0,2 1 0 0,0-2 0 15,0 0 0-15,0 1 0 0,3-2 0 0,1-3 0 0,0 1 0 16,-1 2 0-16,2-1 0 0,2-2 0 0,-2 1 0 15,1-1 0-15,2-1 0 0,0 0 0 0,0-3 0 16,-2 0-128-16,2-5 128 0,0 0 0 0,1-2 0 16,3-3 0-16,2 1 0 0,0-1 0 0,3-1 0 15,-1-2 0-15,3 5 0 0,-1 3 0 0,2 1 0 16,-2-1 0-16,1 1 0 0,-1 3 0 0,-3 2 0 16,-2-2 0-16,-1 2 0 0,-1-3 0 0,1 3 0 15,-2-2 0-15,-1 4 0 0,0-5 0 0,-1 1 0 16,0 2 0-16,2-4 0 0,1-1 0 0,-1-1 0 0,2-1 0 15,1 0 0-15,-2 0 0 0,3 0 0 0,0 0 0 0,2 0 0 16,1 3 0-16,-2 3 0 0,0-3 0 0,1 1 0 16,-1 2 0-16,-1-1 0 0,-2 3 0 0,-2 1 0 15,-1 2 0-15,-1 1 0 0,-1-1 0 0,-2 2 0 16,-1-1 0-16,-1 3 0 0,-1-1 0 0,1 1 0 16,-1 0 0-16,-1 1-144 0,0 3 144 0,1-2 0 15,-2 0 0-15,1 2 0 0,1 0 0 0,1 0 0 16,-1-1 0-16,1-1 0 0,0 0 0 0,2 1 0 15,2 0 0-15,-1 0 0 0,1-3 0 0,0 2 128 16,2 1-128-16,1 0 0 0,-3 1-128 0,1 3 128 16,0-4 0-16,0 1 0 0,-2 1 0 0,-1 1 0 15,-1 2 0-15,0-2 0 0,0 2 0 0,-1 1 0 16,-1-2 0-16,-1 3 0 0,0-2 0 0,3 2 0 16,-1-1 0-16,-1-2 0 0,-1 2 0 0,3-1 128 0,-1 2-128 15,-1-4 0-15,1 0 0 0,2 3 0 0,1-1 0 16,1 1 0-16,1-1 0 0,0 1 0 0,-1 3 0 0,0-4 0 15,1 3 0-15,1-3 0 0,2 4 0 0,-2-2 0 16,1 1 0-16,0-2 0 0,-1 1 0 0,2-1 0 16,-1 1 0-16,0-1 0 0,-1 4 0 0,-1-2 0 15,-2 0 0-15,-1 2 128 0,-1-2-128 0,0 3 0 16,-2-1 0-16,2 0 0 0,0 0 0 0,-1 3 0 16,-1-4 0-16,-1 3 0 0,2 1 0 0,-1-1 128 15,2-3-128-15,3 4 0 0,-1-1 0 0,4 0 0 16,0-1 0-16,0 2 0 0,-1 0 0 0,3 0 0 15,2 1 0-15,1-2 0 0,3-1 0 0,4 1 0 0,-1 3 0 16,0-1 0-16,0 1 0 0,-1 1 0 0,2 0 0 16,-4 0 0-16,0 0 0 0,-1 1 0 0,0 1 0 0,-2 0 0 15,-1-1 0-15,0 1 0 0,0-1 0 0,1 3 0 16,-3-2 0-16,3 0 0 0,-2-2 0 0,-1 1 0 16,1 0 0-16,0 0 0 0,0 2 0 0,1 1 0 15,-1 1 0-15,-1-1 0 0,-3-1 0 0,0 2 0 16,0 3 0-16,-1-3 0 0,2 0 0 0,-2 3 0 15,0-2 0-15,-4 2 0 0,0-2 0 0,1-2 0 16,-1 1 0-16,1 3 0 0,2-3 0 0,2 0 128 16,-4 1-128-16,3-2 0 0,-2 0 0 0,2 2 0 15,1 1 128-15,-1-2-128 0,0-1 128 0,2 3-128 16,-1 0 0-16,0 3 0 0,1-5 0 0,1 4-128 16,0-2 128-16,1 1 0 0,0 0 0 0,-2-3 0 15,-1 2 0-15,0 0 0 0,1-5 0 0,0 2 0 0,-1 2 0 0,-2-2 0 16,-1-1 0-16,-1 0 0 0,0 3 0 0,0 0 0 15,-3-4 0-15,2 1 0 0,-1 0 0 0,2 0 0 16,0 4 0-16,0-2 0 0,1-1 0 0,0 1 0 16,-1-1 0-16,3-2 0 0,0 1 0 0,1 0 0 15,0 2 0-15,1-1 0 0,2 0 0 0,2 1 0 16,0 0 0-16,3-1 0 0,-3-1 0 0,2-1 0 16,-4 2 0-16,4-1 0 0,-2 0 0 0,0-1 0 15,-2-1 0-15,-1-1 0 0,0 0 0 0,2 0 0 16,-3-1 0-16,2 1 0 0,-1-2 0 0,1 2 0 15,-2 2 0-15,3-1 128 0,0 0-128 0,0 0 0 16,-3 1 0-16,7 0 0 0,-3 1 0 0,1-1 0 16,1 3 0-16,-1-1 0 0,-3-1 0 0,1-1 0 0,1 1 0 0,-1 2 0 15,-3-1 0-15,0-3 0 0,1 2 0 0,0-1 0 16,0 1 0-16,0 0 0 0,1 0 0 0,0 1 0 16,-1-4 0-16,3 2 0 0,0 0 0 0,2 0 0 15,-1-1 0-15,1 3 0 0,-1-2 0 0,3-4 0 16,5 2 128-16,-4 0-128 0,-2 0 128 0,0 0-128 15,-1-2 0-15,0 0 144 0,-2 1-144 0,0 0 0 16,2 0 128-16,-4-1-128 0,0 2 0 0,2-1 0 16,-1 0 0-16,3 1 0 0,-2-1 0 0,1-1 0 15,1 2 0-15,0 0 0 0,1 0 0 0,5 0 0 16,-1-1 0-16,1 1 0 0,0-1 128 0,-1-1-128 16,0 0 0-16,1 1 0 0,0-1 0 0,-3 1 0 0,0 0 0 15,2 0 0-15,1 1 0 0,-1 0 0 0,1 1 0 16,0 1 0-16,-2 1 0 0,5 1 0 0,-1-2 0 0,0 1 0 15,1 1 0-15,-2-1 0 0,0 1 0 0,-1-1 0 16,-1-1 0-16,-1 0 0 0,-1-2 0 0,0 2 0 16,2 1 0-16,-1-2 0 0,1-1 0 0,0 0 0 15,0-1 0-15,2-1 0 0,1 1 128 0,-1 0-128 16,2 0 0-16,-2 1 0 0,-3-2 0 0,1 1 0 16,-2 0 0-16,-2 0 0 0,-2-3 0 0,-2 2 0 15,2 1 0-15,0 0 0 0,-1 0 0 0,1 2 0 16,-2-2 0-16,0 1 0 0,0 0 0 0,0 0 0 15,-2 1 0-15,0-1 0 0,-1 0 128 0,3 0-128 16,-2-1 0-16,0-1 0 0,-3 1 128 0,-1 0-128 0,0 1 0 16,-2-1 0-16,-3-2 0 0,-2 0 0 0,-3 1 128 0,-7 2-128 15,0 0 0-15,0 0 0 0,0 0 128 0,0 0-128 16,0 0 0-16,0 0 0 0,0 0 0 0,0 0 0 16,-10-4 0-16,-1 2-144 0,-1-1 144 0,-3 3-128 15,1 0-192-15,0-1-48 0,0-1 0 0,1 2 0 31,3 0-400-31,0 0-64 0,10 0-32 0,-10 0 0 16,10 0-1904-16,0 0-384 0,-13 3-80 0</inkml:trace>
  <inkml:trace contextRef="#ctx0" brushRef="#br2" timeOffset="-70112.47">27815 17683 12895 0,'-19'-2'576'0,"6"0"112"0,-1 0-560 0,3 1-128 16,0 0 0-16,11 1 0 0,-7-3 1632 0,7 3 288 16,-4-3 64-16,4 3 16 0,0 0-912 0,11-8-192 0,3 2-48 0,4 3 0 15,2 0-80-15,2 1-32 0,2-2 0 0,2 3 0 16,-1-3-192-16,3 3-32 0,-1-1-16 0,3 2 0 16,1 2 48-16,1-1 16 0,-1-1 0 0,1 1 0 15,0 2 16-15,-2 2 16 0,0-3 0 0,-2 1 0 16,0 2 16-16,-3 3 0 0,-2-1 0 0,-4 2 0 15,-3-2-288-15,-2-1-48 0,-2 3-16 0,-6 0 0 16,-2 2 0-16,-4 4 0 0,-2 1 0 0,-4 1 0 16,-2 3-48-16,-4 0-16 0,-3-1 0 0,-3 0 0 15,-5-1 96-15,2 0 16 0,-4-1 0 0,0 1 0 16,0-4 64-16,-1-2 16 0,-1-1 0 0,1 1 0 16,-4-5-192-16,5 1-48 0,0-1 0 0,1 0 0 15,-2 2-1376-15,2-6-288 0,1 1-48 0</inkml:trace>
  <inkml:trace contextRef="#ctx0" brushRef="#br2" timeOffset="-65343.55">21210 19383 5519 0,'0'0'240'0,"0"0"64"0,0-11-304 0,0 3 0 16,0-2 0-16,0 10 0 0,-1-8 896 0,1 8 112 15,-3-11 16-15,3 11 16 0,-2-6-832 0,2 6-208 16,-3-8 0-16,3 8 0 0,-2-6 0 0,2 6 0 16,0 0 128-16,0 0-128 0,0 0 0 0,0 0 0 15,5-9 0-15,-5 9 0 0,9-7 0 0,-4 2 0 16,-5 5 0-16,10-7-2832 15,0 2-464-15</inkml:trace>
  <inkml:trace contextRef="#ctx0" brushRef="#br2" timeOffset="-64575.32">22161 18099 4607 0,'0'0'192'0,"0"0"64"0,1-6-256 0,-1 6 0 0,0 0 0 0,0 0 0 16,4-10 1184-16,-4 10 192 0,0 0 32 0,0 0 16 16,6-5-592-16,-6 5-112 0,9-7-16 0,-9 7-16 15,0 0 208-15,12-3 64 0,-2 0 0 0,-10 3 0 16,0 0-32-16,0 0 0 0,0 0 0 0,0 0 0 16,0 0-112-16,0 0-32 0,0 0 0 0,0 0 0 15,0 0-96-15,0 0-32 0,0 12 0 0,-4 0 0 16,-2 6-256-16,-3 1-48 0,-3 4-16 0,-2 0 0 15,0 5-128-15,-4 1-16 0,-3 2-16 0,-2 2 0 16,-2 0 80-16,-3 2 0 0,-2 3 16 0,0 2 0 16,-2 0-96-16,0 4-32 0,-1-4 0 0,4 1 0 15,-2 4-16-15,2-4-128 0,0 3 192 0,1-1-64 16,0-5 0-16,1 1 0 0,5 2 0 0,-1 1 0 16,0-4 16-16,0-2 0 0,-1-1 0 0,1 5 0 0,0-3 96 15,1-4 16-15,1-2 0 0,-1-1 0 0,-1 1-48 0,2 0 0 16,0-6 0-16,2 3 0 0,1-3-32 0,1 1-16 15,0-2 0-15,1 4 0 0,-2-2 0 0,1 3 0 16,1-1 0-16,1 1 0 0,-2-3-32 0,2 2-128 16,-1-2 192-16,1 1-64 0,0-2-128 0,1 1 192 15,0-5-192-15,1 0 192 0,1-1-192 0,0 0 128 16,2-2-128-16,0-3 128 0,1-2-128 0,0 0 0 16,3-5 144-16,-2 0-144 0,8-8 0 0,-4 7 0 15,4-7 0-15,0 0 128 0,0 0-128 0,0 0-256 16,0 0 64-16,0 0 0 15,8-13-1344-15,2-3-256 0,-1-4-64 0,1-2-10640 0</inkml:trace>
  <inkml:trace contextRef="#ctx0" brushRef="#br2" timeOffset="-63123">20844 19158 7359 0,'0'0'656'0,"0"0"-528"0,-9-4-128 0,1 1 0 16,1-5 1104-16,7 8 192 0,-7-6 48 0,2 1 0 0,0-3-208 15,5 8-48-15,-4-8 0 0,4 8 0 0,0 0 176 0,-2-10 16 16,2 10 16-16,0 0 0 0,0 0-144 0,0 0-16 15,0 0-16-15,0 0 0 0,0 0-224 0,0 0-32 16,0 0-16-16,0 0 0 0,0 0-128 0,-4 12-16 16,0 2-16-16,0 0 0 0,1 3-256 0,0 5-48 15,1-2-16-15,0 1 0 0,1 1-224 0,1 4-144 16,0-2 192-16,1 1-192 0,1 2 208 0,0-1-64 16,3 0-16-16,0-2 0 0,0 4-128 0,0-5 128 15,3-2-128-15,0-2 128 0,-1-2 0 0,2 0-128 16,1-2 192-16,1 0-64 0,0-4 48 0,-1 1 0 15,-1 0 0-15,1-3 0 0,0 0 0 0,1-4 0 16,-3 1 0-16,1 0 0 0,2-3 0 0,-3 1 0 0,-8-4 0 0,12 4 0 16,-1-3-32-16,-1 0 0 0,2-1 0 15,-2-1 0-15,-10 1 48 0,13-4 0 0,-3 0 0 0,0 0 0 16,-1-4-48-16,2 0 0 0,0-4 0 0,3 4 0 16,-2-5-144-16,5 0 160 0,2-3-160 0,-1-2 160 15,-1-1-160-15,3 1 160 0,1 0-160 0,2 0 160 16,0 1-160-16,1-1 0 0,0 0 144 0,2 3-144 15,-2 1 0-15,1 0 0 0,-1 1 0 0,2 3 0 16,-2-3 0-16,0-1 0 0,2 1 0 0,-6 3 128 16,-1-2-128-16,-1 1 0 0,-2 0 0 0,-2 1 0 15,1 2 0-15,-1-2 0 0,-2 2 0 0,1-2 0 16,-1 1 0-16,-1-1 128 0,0 3-128 0,-1-1 0 16,-10 8 0-16,12-9 0 0,-6-1 0 0,-6 10 128 15,9-5-128-15,-9 5 0 0,7-8 0 0,1 0 128 16,-8 8-128-16,6-5 0 0,1-3 0 0,-7 8 0 0,0 0 0 0,0 0 0 15,0 0 0-15,0 0 128 0,0 0-128 0,0 0 0 16,0 0 0-16,0 0 0 0,0 0 0 0,0 0 0 16,0 0 0-16,0 0 0 0,0 0 0 0,-3 10 128 15,-1 1-128-15,-1-2 0 0,-1 0 0 0,-2 0 128 16,-3 5-128-16,-1-1 0 0,0-2 0 0,-3 3 128 16,-1 0-128-16,1 1 0 0,-2 3 0 0,1 0 0 15,-1 0 0-15,0 1 128 0,-4 1-128 0,2-2 0 16,-1 0 0-16,-2 1 0 0,-1 2 0 0,1 1 0 15,-1-1 0-15,0 1 0 0,0 0 0 0,0-1 0 16,0 0 0-16,0 0 0 0,2 0 0 0,-1-1 128 16,-1-1-128-16,2-1 0 0,-1 0 0 0,3-2 0 0,-1 1 0 0,3-5 0 15,2 1 0-15,1-2 0 0,1-3 0 0,2 1 128 16,-1-4-128-16,3 0 0 0,0 1 0 0,9-6 0 16,-9 6 0-16,9-6 0 0,-11 3 0 0,11-3 0 15,-8 4 0-15,8-4 0 0,-10 5 0 0,10-5 0 16,-7 4 0-16,7-4 0 0,0 0 0 0,0 0 0 15,-8 3 0-15,8-3 0 0,0 0 0 0,0 0 0 16,-6 5 0-16,6-5 0 0,0 0 0 0,0 0 0 16,0 0 0-16,0 0 0 0,0 0 0 0,0 0 0 15,0 0 0-15,0 0 0 0,0 0 0 0,0 0 0 16,0 0 0-16,0 0 0 0,0 0 0 0,0 0 0 16,-4-9 0-16,4 9 0 0,-4-10 0 0,0 2 128 15,-1 0-128-15,1 1 0 0,4 7 0 0,-5-12 128 16,-1 3-128-16,-1-2 0 0,1 1 0 0,-1-2 0 0,-2-2 0 0,1 0 0 15,2 0 0-15,-3-3 0 0,-3-5 0 0,1 0 0 16,-2 1 0-16,2-1 0 0,-1-3 0 0,1-1 0 16,-2-2 0-16,2 2 0 0,-1-5 0 0,2 6-128 15,-1-2 128-15,0 3 0 0,1 1 0 0,0-1 0 16,1 4 0-16,2 2-128 0,0 3 128 0,2-1 0 16,0 1 0-16,-3 2-128 0,5 3 128 0,-1 3 0 15,0-5 0-15,1 4 0 0,0 1 0 0,3 7 0 16,0 0 0-16,0 0-128 0,-2-8 128 0,2 8 0 15,0 0 0-15,0 0-128 0,0 0 128 0,0 0 0 16,0 0 0-16,0 0-128 0,7 12 128 0,-1-2 0 16,-1 4 0-16,0 0 0 0,-1-2 0 0,1 5 0 15,0 2 0-15,0 3 0 0,0-1 0 0,0 1 0 0,-2 2 0 0,3 4 0 16,-1 3 0-16,1-2 0 0,-3 1 0 16,2 3-128-16,-1 0 128 0,0-2 0 0,-1-3 0 0,0 0 0 15,-1-4 0-15,0-1 0 0,0-2 0 16,0-2 0-16,1 2 0 0,0-6 0 0,1-1 0 0,1 0 0 15,0-1 0-15,2-4 0 0,-7-9 0 0,9 10 0 16,1-4 0-16,3-1 0 0,1-1 0 0,1-5 0 16,1-3 0-16,2-2 0 0,2-6 128 0,1-1-128 15,0-4 160-15,1-2-32 0,-2-3-128 0,1-1 192 16,-1 0-192-16,0-3 0 0,-1 0 128 0,2-3-128 16,0 1 0-16,0 0 144 0,2 5-144 0,-2-2 128 15,0 2-128-15,-1 2 0 0,0 4 144 0,-1 1-144 16,-1 4 128-16,-1 2-128 0,-2 1 128 0,-1 2-128 15,-1 5 128-15,-1-1-128 0,-2 1 128 0,-10 2-128 0,11 0 0 0,-11 0 128 16,10 2-128-16,-10-2 0 0,0 0 128 16,0 0-128-16,5 8 128 0,-5-8-128 0,4 10 0 0,-4-10 0 15,0 10 0-15,0 2 0 0,0-12 0 0,-5 9 0 16,-4-1 0-16,1 0-128 16,-1 2-400-16,0 2-80 0,0-5-16 0,2 1-16448 0</inkml:trace>
  <inkml:trace contextRef="#ctx0" brushRef="#br2" timeOffset="-61338.94">23399 17499 7359 0,'0'0'320'0,"0"0"80"0,0 0-400 0,0 0 0 15,0 0 0-15,0 0 0 0,0 0 1568 0,0 0 224 0,0 0 64 16,0 0 0-16,0 0-944 0,10-1-176 0,-10 1-32 0,14-2-16 15,-1-1-224-15,1 2-32 0,2-3-16 0,2 1 0 16,0-3-32-16,2 2 0 0,3 1 0 0,2-1 0 16,2-3 80-16,0 2 16 0,1 0 0 0,0-2 0 15,-2 0-144-15,4 3-16 0,0-2-16 0,1 1 0 16,-1 1-112-16,2-3-32 0,1-1 0 0,1 4 0 16,2 0 16-16,1 2 0 0,0 0 0 0,-2 4 0 15,-2 0-176-15,0 1 0 0,-1 1 0 0,0-2 0 16,-4 3 0-16,0 2 0 0,1-4 0 0,-1 2 128 15,-3 1-128-15,1 1 192 0,1-2-192 0,-1 4 192 16,1-2-192-16,0 0 160 0,-1 2-160 0,1-1 160 16,0 2 144-16,-2-3 16 0,2 4 16 0,-6-4 0 15,2 3-32-15,-2-2-16 0,-1 0 0 0,-1-2 0 0,-1 4-96 0,-3-2-32 16,2 3 0-16,-3-3 0 0,0 2-160 0,0-2 192 16,0 2-192-16,1-1 192 0,0 1-64 0,2-1-128 15,-2 1 192-15,3 1-64 0,0-2-128 0,2 3 160 16,0-2-160-16,2 3 160 0,1 2-160 0,2-1 0 15,2-3 0-15,1 3 0 0,1 2 0 0,-1-4 128 16,0-2-128-16,0 2 0 0,-3-3 160 0,1 1-160 16,-5-4 192-16,1 3-192 0,-2-5 320 0,1 2-64 15,-7 1 0-15,3-2 0 0,1 0 32 0,-1 1 0 16,-3-1 0-16,1-2 0 0,0 1-16 0,0-2 0 16,1 0 0-16,2-2 0 0,-3-2-96 0,0 0-32 0,0 2 0 15,1-2 0-15,0 0-144 0,2 1 128 16,1-3-128-16,0 1 128 0,0-2-128 0,-1 3 0 0,0-2 144 0,1 3-144 15,0-2 0-15,1 0 0 0,2 1 0 0,-4 2 0 16,2 2 0-16,-2 0 0 0,-1-2 0 0,3 0 0 16,1 0 0-16,1 0 0 0,-1 0 0 0,3 0 0 15,4 0 0-15,-1 0 0 0,0 0 0 0,2-2 0 16,3 2 0-16,0 3 0 0,1 0 0 0,-2-2 0 16,0-1 0-16,-1 0 0 0,1 2 0 0,-3 1 128 15,-3-2-128-15,0 2 128 0,-1 1-128 0,1-2 128 16,1 1-128-16,-1-2 192 0,-1 1-64 0,0 1 0 15,0-2-128-15,1-1 176 0,0-1-176 0,0 0 192 16,1 1-64-16,1 0-128 0,0 0 192 0,1 1-64 16,-2 0 64-16,1 1 0 0,-1-2 0 0,1 2 0 0,-3-1-64 15,2 2 0-15,-5-1 0 0,1-2 0 0,-2 0-128 16,2 0 128-16,-1 0-128 0,2 0 128 0,1 0-128 0,2-2 192 16,-2-2-192-16,1-1 192 0,1 1-192 0,2 2 192 15,1-2-192-15,-1-1 192 0,0 1-192 0,0 0 0 16,-1 2 0-16,-1-2 128 0,1-1-128 0,-3 1 0 15,-2 0 0-15,-1 1 128 0,-2 1-128 0,3-2 0 16,0 2 0-16,-3-1 0 0,0 0 0 0,0 2 0 16,0 1 0-16,0-1 0 0,0-2 0 0,-1 2 0 15,-2 0 0-15,2-2 0 0,2 3 0 0,1 0 0 16,-1 3 0-16,2-3 0 0,1 0 0 0,-2 0 0 16,2 0 128-16,-1 0-128 0,-1-3 0 0,1 3 0 15,-2 0 0-15,2 0 0 0,-6-1 0 0,2 1 0 0,-1-1 0 16,-2 1 0-16,0 0 0 0,2 0 0 0,-1 1 144 0,1-1-144 15,-1-1 0-15,0 1 0 0,0 0 0 0,-3-1 128 16,1-2-128-16,-2 2 192 0,0 1-64 0,-2 0 0 16,-10 0 16-16,12-2 16 0,-5 0 0 0,-7 2 0 15,9-3-16-15,-9 3 0 0,0 0 0 0,0 0 0 16,0 0-144-16,0 0 0 0,0 0 0 0,0 0 128 16,-4-12-336-16,0 3-80 0,-1 0-16 0,0 4 0 31,-4-3-576-31,0 3-112 0,-1-6-32 0,0 4-9328 0,-1 5-1872 0</inkml:trace>
  <inkml:trace contextRef="#ctx0" brushRef="#br2" timeOffset="-60950.12">27529 17619 5519 0,'0'0'240'0,"0"0"64"0,6-5-304 0,3 1 0 16,1 0 0-16,2 3 0 0,0-2 2608 0,2 1 464 16,2-2 80-16,0 2 32 0,2 0-1904 0,1 2-368 15,0 0-80-15,1 2 0 0,6-2 112 0,-1 2 16 16,1 1 16-16,0-1 0 0,1-1-192 0,0 3-32 16,-1 4-16-16,0-3 0 0,-2 0-336 0,1 3-64 0,-2-3-16 15,0 4 0-15,3-3-112 0,-2 3-16 16,0 0-16-16,-1-2 0 0,0 4 16 0,-2-4 0 15,0 3 0-15,-1-1 0 0,0 0 64 0,-1-2 32 0,-1 1 0 0,-3-1 0 16,-1 2 96-16,-2-2 0 0,-6 5 16 0,2-2 0 16,-3 3-64-16,-4 1-16 0,-5-3 0 0,-3 3 0 15,-5 1 128-15,-4 2 0 0,-3 1 16 16,-4-1 0-16,-3 1-112 0,0 0-32 0,-2 0 0 0,-2-2 0 16,0 0-128-16,-1-5-48 0,1 0 0 0,1 2 0 15,-1-3-144-15,0 2 0 0,-2-5 0 0,3 5-10528 16,2-5-2096-16</inkml:trace>
  <inkml:trace contextRef="#ctx0" brushRef="#br2" timeOffset="-57821.59">23578 17450 4607 0,'0'0'192'0,"0"0"64"0,0 0-256 0,0 0 0 16,0 0 0-16,0 0 0 0,0 0 1536 0,0 0 272 16,0 0 48-16,0 0 16 0,5-8-832 0,-5 8-160 15,0 0-48-15,9-5 0 0,0 3-256 0,0-3-48 16,1 1-16-16,3 1 0 0,1 2-48 0,2 0-16 15,1-1 0-15,1 2 0 0,-1 0-128 0,4 0-16 16,2-1-16-16,2 0 0 0,2 0 32 0,3 1 0 16,1 0 0-16,2 0 0 0,0 1 80 0,2 0 32 0,4 0 0 15,-1 1 0-15,-1-1-112 0,-1 1-32 0,-1 1 0 0,-2 2 0 16,-3-1-64-16,-3 0-16 0,-2 1 0 0,1 2 0 16,-1 1-64-16,1 2-16 0,-2-2 0 0,0 3 0 15,-1-1-128-15,-2 2 128 0,1-1-128 0,2-3 128 16,2 5-128-16,0-4 0 0,1 1 144 0,-2-1-144 15,1 1 352-15,2-1 0 0,0 0 0 0,-2-2 0 16,0 0 80-16,1-2 16 0,-2 0 0 0,3 1 0 16,0-1-144-16,2 0-32 0,0-2 0 0,4 3 0 15,-1-2-96-15,5 2-32 0,2 1 0 0,-1-2 0 16,2 2-144-16,-2 1 192 0,1-3-192 0,-5 1 192 16,3 1-192-16,-6-5 0 0,-1 5 0 0,0 3 0 15,4-5 0-15,-1 5 128 0,2-2-128 0,2 5 0 0,1 0 128 16,4-1-128-16,0-1 0 0,1-3 128 0,-1 0-128 0,-1-3 128 15,-3 1-128-15,1 2 128 0,-1-5 48 0,3 3 0 16,1-4 0-16,2 2 0 0,1-2 48 0,4 0 16 16,0-2 0-16,2 0 0 0,0 0-240 0,-4 0 176 15,-2 0-176-15,1-2 160 0,3 0 736 0,-2 1 160 16,0 1 32-16,2 0 0 16,2 0-1664-16,0 0-336 0,2 0-64 0,-7 0-16 0,-3 0 816 0,-1 1 176 15,-3 0 0-15,2 2 0 0,-2-2 208 0,2-1 0 16,0 1 0-16,3-1 0 0,3 2-16 0,2 0-16 15,-5 2 0-15,0-4 0 0,-3-3-32 0,0 1 0 16,1-1 0-16,0 2 0 0,-3-3-144 0,-1-1 0 16,-1 1 144-16,4 0-144 0,1 3 0 0,3-3 128 0,0-1-128 15,-5 2 0-15,-2-3 0 0,-1 4 0 16,-1 1 0-16,-1-2 128 0,-1-2-128 0,-1 2 0 0,-1 2 0 0,1 2 128 16,-3 1 48-16,1-1 16 0,1 0 0 0,-1 3 0 15,0 0 0-15,-1-2 16 0,-5-2 0 0,-1 3 0 16,1 1-208-16,-2 1 176 0,-4-3-176 0,1 1 160 15,-4-3-160-15,1 1 192 0,-3 2-192 0,1-1 192 16,-1 1-48-16,-1-2 0 0,0-1 0 0,-1 3 0 16,-2-3 64-16,0 0 16 0,1 0 0 0,-3 0 0 15,-9 0-32-15,10 0 0 0,-10 0 0 0,10 0 0 16,-10 0-32-16,9-3-16 0,-9 3 0 0,0 0 0 16,8-1-144-16,-8 1 0 0,0 0 0 0,0 0 128 15,6-4-128-15,-6 4 0 0,0 0 0 0,0 0 0 16,0 0 0-16,0 0-192 0,0 0 32 0,0 0 16 15,4-9-368-15,-4 9-64 16,0 0 0-16,0 0-10432 0,0 0-2064 0</inkml:trace>
  <inkml:trace contextRef="#ctx0" brushRef="#br2" timeOffset="-55869.04">1494 13704 11567 0,'0'0'512'0,"-8"-8"112"0,2-2-496 0,2 1-128 0,-3-2 0 0,2 1 0 16,2 3 464-16,0 1 80 0,0-4 16 0,1 5 0 16,2 5-80-16,0 0-16 0,0 0 0 0,-1-10 0 15,1 10-176-15,0 0-32 0,0 0-16 0,0 0 0 16,-2-8-48-16,2 8 0 0,0 0 0 0,0 0 0 15,0 0-16-15,0 0-16 0,0 0 0 0,0 0 0 16,0 0 288-16,0 0 48 0,0 0 16 0,0 0 0 16,0 0 192-16,0 0 32 0,0 0 16 0,0 0 0 15,0 0-112-15,0 0 0 0,0 0-16 0,0 0 0 16,11-3-304-16,-11 3-48 0,11-5-16 0,-11 5 0 0,13 5-256 0,-1-1 128 16,0-1-128-16,1 1 0 0,-1 2 0 0,2 0 0 15,0 1 0-15,1 3 0 0,1-5 128 0,-1 4-128 16,1-4 0-16,2 1 0 0,0 2 192 0,1-3-192 15,3 1 192-15,-2 5-192 0,3-4 176 0,0 3-176 16,4-1 160-16,-1 3-160 0,2 0 144 0,3 0-144 16,-1 3 128-16,3 2-128 0,2 0 192 0,0 2-32 15,1 2-16-15,-2-2 0 0,4-1-16 0,0-2 0 16,1-1 0-16,-1 2 0 0,0-1 128 0,1 1 0 16,1 0 16-16,0-2 0 0,0-1 144 0,-2 0 32 0,-1 0 0 15,-2-2 0-15,-3-5-128 0,-1 0 0 0,-4 0-16 0,-1-1 0 16,-3 2-32-16,-2-6 0 0,0 1 0 0,-1 2 0 15,0 3 0-15,1-6 0 0,-1-1 0 0,2 2 0 16,-1 1-64-16,2 1-16 0,0-3 0 0,3-2 0 16,0-1 0-16,2 0-16 0,3-2 0 0,2 2 0 15,2-5 32-15,2-1 16 0,0-3 0 0,1 2 0 16,0-3-96-16,0 2 0 0,-1-2-128 0,-1 2 192 16,-2 2-192-16,-2 4 128 0,-4-2-128 0,0-3 0 15,-3 0 144-15,-1 1-144 0,-3 2 128 0,-1 1-128 16,-2-3 176-16,-3 2-48 0,-1 2-128 0,-1-1 192 15,-2 2-192-15,0 1 176 0,-11 1-176 0,0 0 160 16,10 0-160-16,-10 0 0 0,0 0 0 0,10 3 0 16,-10-3 0-16,10 2 128 0,-10-2-128 0,0 0 0 15,0 0 0-15,0 0 0 0,0 0 0 0,1 13 0 16,-2-3-480-16,-2 0 32 0,3-10 0 0,-8 10 0 16,-4 3-1376-16,2 0-272 0,0-5-48 15,1 0-11184-15</inkml:trace>
  <inkml:trace contextRef="#ctx0" brushRef="#br2" timeOffset="-53529.97">12175 12663 6447 0,'11'-11'272'0,"-3"6"80"0,1-1-352 0,2-2 0 15,2-1 0-15,1-2 0 0,1 6 1424 0,0-3 224 0,-2 1 32 0,1-3 16 16,-2 1-928-16,-2-1-192 0,-1 2-48 0,-2-2 0 16,2-1 176-16,-4-2 16 0,0 3 16 0,2 2 0 15,0-2-288-15,0 2-64 0,-4-3-16 0,4 2 0 16,-2-1-176-16,0 2-16 0,0-1-16 0,0 0 0 16,-2-3 160-16,-1 2 16 0,-2-2 16 0,0-1 0 15,-1 2 288-15,-2-3 48 0,-2-1 16 0,-1-1 0 16,-2 0-144-16,-2 1-32 0,-2 2 0 0,-5-2 0 15,-3-2-176-15,-3 1-32 0,-1-1-16 0,-2 2 0 16,-2-2-144-16,-4 2-32 0,-3 2 0 0,-5 1 0 16,-3-1-128-16,-4-1 0 0,-2 0 144 0,-2 0-144 15,-1 1 0-15,2 4 0 0,-1-1 0 0,-3 5 0 16,-4 3 0-16,-5 0 0 0,-1 2 0 0,1 0 0 0,0-3 0 0,2 4 0 16,0 4 0-16,4-1 0 0,1 3 0 15,-2 4 0-15,-6-3 0 0,4 1 0 0,1 0 0 0,3 0 0 16,2 3 0-16,2-2 0 0,1 2 0 0,3 2 0 15,1 2 0-15,-1 1 0 0,1 4 0 0,1-2 0 16,2 0 0-16,2 3 0 0,1-1 0 0,2 2 0 16,0 1 0-16,1 2 0 0,-1 4 0 0,1 2 0 15,2-3 0-15,-2 7 0 0,-3 1 0 0,1 3 0 16,-2-4 0-16,0 2 0 0,-1 0 0 0,2 5 144 16,3 4-144-16,2 3 160 0,1-4-160 0,0 1 0 15,3-4-160-15,4 1 160 0,4-3 0 0,3-1 0 16,3-5 0-16,1 2 0 0,1-3 0 0,1 3 0 15,2 1 0-15,3 3 0 0,0-2 0 0,4 3 0 0,5 3 0 16,4-5 0-16,3 1 0 0,3 2 0 0,1-3 0 16,2-2 0-16,2 0 0 0,3 0 0 0,4-1 144 0,3 1-144 15,4-1 160-15,4-4-160 0,2 0 160 0,2-1-160 16,4 1 224-16,2 1-48 0,3 1-16 0,0-4 0 16,1-7-160-16,-1-1 0 0,-5-1 0 0,0 0 0 15,-2-3 0-15,0-2 160 0,-1-3-160 0,2 2 160 16,2-1-16-16,2-1 0 0,4-3 0 0,4-2 0 15,2 3 16-15,1-2 0 0,-2 1 0 0,1 1 0 16,6-5-160-16,4 0 192 0,3-1-192 0,6-3 192 16,5-3-192-16,2-2 0 0,-3 0 144 0,2-6-144 15,1-1 0-15,4-2 128 0,4 3-128 0,-7-3 0 16,-6-3 0-16,-6-1 0 0,-3 1 0 0,-1-3 128 16,-3-2-128-16,-3-3 0 0,-1 1 128 0,-3-2-128 0,-5-5 0 0,-4-1 144 15,-6-12-144-15,-1 4 0 0,-1 2 176 16,-2-4-176-16,-2-1 160 0,-3-2-160 0,-1-4 192 0,1 5-48 15,-1 2-16-15,0 0 0 0,-1 2-128 0,-1-3 0 16,-2 0 0-16,2-5 0 0,1 4 0 0,-1 2 0 16,-5-4 0-16,1 0 0 0,-2 1-128 0,-2-3 128 15,-3 2 0-15,-4-2 0 0,-2 4 0 0,-1 0 0 16,-2-1 0-16,-2 3 0 0,2-1 0 0,-5 3 0 16,-3-1 0-16,-1 1 0 0,-4 0 0 0,3-2 0 15,-5 2 0-15,-2 3 128 0,-4 1-128 0,-4 0 0 16,0 1 144-16,-3 0-144 0,-7 4 144 0,-4-1-144 15,-2-3 192-15,-5 0-192 0,-4 2 0 0,0-2 0 16,-3 2 0-16,2 0 0 0,-5 1 128 0,-1 0-128 0,-4 4 0 16,-3-1 0-16,-4 2 0 0,0 2 0 0,-3 2 0 15,3 1 0-15,2 1 0 0,2 4 0 0,-1 1 0 0,0 5 0 16,-3-4 0-16,0 7 0 0,-1 1-128 0,2 0 128 16,3 3 0-16,1 6 0 0,0 3 0 0,-1 5 0 15,-4 2-128-15,-2-1 128 0,-4 2 0 0,5 5-144 16,1 5 144-16,0 1 0 0,0 4 0 0,1 3 0 15,1 4 0-15,1 6 0 0,-3 2 0 0,0 3-128 16,0-5 128-16,4 7 0 0,2 6 0 0,3 3 0 16,2-3 0-16,4 0 0 0,2 0 0 0,1 3 0 15,0-3 0-15,1-1 0 0,2-1 0 0,5 0 0 16,2-3 0-16,3 0 0 0,4 0 0 0,3 0 0 16,2-2 0-16,5-3 0 0,2 1 0 0,4-1 0 0,3-1 0 15,5-1 0-15,1-4 0 0,6 1 128 16,4 3-128-16,5-5 0 0,0 1 0 0,7 0 128 0,5-3-128 15,4 1 0-15,6 2 0 0,6-3 0 0,3-4 0 0,2 2 0 16,2-3 0-16,3 0 0 0,4 0 0 16,3-4 144-16,4-1-144 0,4 1 0 0,3-3 192 0,4 1-192 15,-2-5 192-15,3-3-192 0,1-1 160 0,6 0-160 16,7-3 128-16,1-5-128 0,-1-1 144 0,0-2-144 16,0 2 160-16,3-4-160 0,3-1 160 0,-5-4-160 15,-7-4 160-15,-4 0-160 0,-7-5 144 0,0 0-144 16,1-5 128-16,-3-4-128 0,-3-1 176 0,-5-2-48 15,-4-3-128-15,-5-2 192 0,-1-4-192 0,-4 0 176 16,2-1-176-16,0-4 160 0,0-3-160 0,3-8 160 16,-5-4-160-16,-1-3 160 0,-4 0-160 0,-5-2 160 0,2-1-160 15,-5-2 160-15,0 1-160 0,-5-3 0 0,-2 2 0 0,-1-1 128 16,-3 4-128-16,-4 1 0 0,-2-2 0 0,-3 4 0 16,-2 2 0-16,-3 2 0 0,-2 0 0 0,-4-2 0 15,-2 0 0-15,-3 2 0 0,-4-3 0 0,-3 3 0 16,-1-3-144-16,-1 3 144 0,-4-2 0 0,0 2 0 15,-2-2 0-15,-2 5 0 0,-3 1 0 0,1 4 0 16,-1-3 0-16,-4 6-160 0,-4 4 160 0,-1 3-128 16,-3 1 128-16,-4 1-128 0,-6-1 128 15,-5 2-128-15,0 1 128 0,-5 1 0 0,-1 3 0 0,-2 1 0 16,-1 1 0-16,-4 2-128 0,-2 2 128 0,-6 0-128 16,-6 0 128-16,1 2 0 0,3-1-144 0,1 1 144 15,0 7 0-15,-1 1 0 0,-3 2-144 0,1 3 144 0,-2-3 0 16,2 4-128-16,3 2 128 0,2 2 0 0,-1 6-192 15,-2 1 192-15,-5 1-192 0,1 2 192 0,1-4 0 16,3 4-128-16,2 3 128 0,0 1 0 0,2 1 0 0,1 1 0 16,0 3-128-16,1 3 128 0,1-1 0 0,3 3 0 15,0-1 0-15,4 6 0 0,3 1 0 0,-1 3 0 16,-4 2 0-16,4 4 0 0,0-1-144 0,3 8 144 16,2 3 0-16,4 5-144 0,2 4 144 0,2 1 0 15,0 6 0-15,1 1 0 0,2 2 0 0,1 0-128 16,2-1 128-16,4-1 0 0,3-2 0 0,8 0 0 15,3 3 0-15,6-6-128 0,6-6 128 0,5 0 0 16,5-3 0-16,6-3 0 0,5-1 0 0,7 0 0 16,4-6-144-16,5 2 144 0,2-3 0 0,4 1 0 0,1-3 0 15,5 0 0-15,-1-3 0 0,4-1 0 0,3 0 0 0,6 2 0 16,5-4 0-16,2-3 0 0,2-5 0 0,2 2 128 16,2 1 0-16,2-4-128 0,4 1 192 0,3-4-64 15,4 3-128-15,-1-6 192 0,-2-2-192 0,3 1 192 16,1-4-192-16,5-3 128 0,0-1-128 0,0-7 128 15,-5-3-128-15,0-3 192 0,-1-3-192 0,3 0 192 16,4-2-64-16,-3-9-128 0,-4-7 192 0,1 2-64 16,-2 4-128-16,2-3 192 0,3-6-192 0,-2-4 192 15,-5-5-192-15,-3-5 0 0,-2-3 144 0,-2-7-144 16,-1-3 160-16,2-7-32 0,1-10-128 0,-5-4 192 16,-7-5-16-16,2-4-16 0,-2-3 0 0,0 2 0 15,-1 3 0-15,-3 1 0 0,-2 5 0 0,-4 4 0 16,-4 7 208-16,-5 4 32 0,-8 8 16 0,-6 3 0 15,-5 5 0-15,-7 5 0 0,-7 1 0 0,-1 4 0 0,-4 6-160 0,-4 3-16 16,-3 1-16-16,-6 4 0 0,-3 1-224 0,-6 3 0 16,-5 0 0-16,-5 2 0 15,-10-1-1344-15,-7 2-304 0,-6 2-64 0,-2-4-16 0</inkml:trace>
  <inkml:trace contextRef="#ctx0" brushRef="#br3" timeOffset="-27575.22">2174 13785 6447 0,'0'0'272'0,"-4"-6"80"0,0 2-352 0,-1 0 0 0,-3 1 0 0,2-2 0 15,-3 1 1424-15,-1 0 224 0,-2 1 32 0,1 1 16 16,0-2-960-16,-1 1-192 0,-2 1-32 0,0 1-16 0,1-1 0 0,2 2 0 15,-2-1 0-15,1 1 0 0,-1 0 16 0,1 0 16 16,1 0 0-16,1 0 0 0,0 0 80 0,-1 0 16 16,3 0 0-16,-1-1 0 0,2-3 16 0,1 0 0 15,0 3 0-15,6 1 0 0,-7-6-16 0,7 6 0 16,-2-4 0-16,2 4 0 0,0 0-80 0,0 0-16 16,0-9 0-16,0 9 0 0,0 0-272 0,0 0-48 15,0 0-16-15,14-1 0 0,2 1-64 0,2 2-128 0,0 5 176 0,3-2-176 16,5 5 224-16,3-1-64 15,2 2-16-15,0 4 0 0,2 3 144 0,3 1 32 16,1-1 0-16,1 2 0 0,1 1 16 0,0 0 16 0,2 0 0 0,3-1 0 16,4 2-96-16,0-2-32 15,3 0 0-15,-5-3 0 0,-4-2 112 0,0-4 32 0,0 1 0 0,2 1 0 16,-2-3-80-16,1 0-16 16,-4-5 0-16,1 5 0 0,1-1-48 0,-2 3-16 0,-1-7 0 0,-1 0 0 15,-2 0 64-15,-2 0 16 0,-7-4 0 0,-1 2 0 16,-4-3-96-16,-1 1-32 0,-2 0 0 0,-2 1 0 15,-1-4-160-15,-3 2 128 0,-12 0-128 0,11 2 128 16,-11-2-128-16,0 0 0 0,0 0 144 0,0 0-144 16,0 0 128-16,0 0-128 0,0 0 128 0,0 0-128 0,-11 2 176 0,0 2-48 15,-2-2 0-15,-2 1 0 0,-3-2-128 0,-1-1 160 16,-1-1-160-16,-3 0 160 0,-2 1-160 16,-2 0 0-16,-4-3 144 0,1-2-144 0,-3 1 0 0,0-1 128 15,0-1-128-15,-3-4 0 0,2-1 128 0,-6 3-128 16,0 1 128-16,0-2-128 0,0-1 0 0,-2-4 0 15,-4-1 0-15,-5-3 128 0,-4 0-128 0,1 1 0 16,0-1 128-16,4-3-128 0,1 1 0 0,3-4 0 16,2 1 0-16,3 1 0 0,3-2 0 0,1 3 0 15,2 3 0-15,0 1 128 0,0 1-128 0,2 3 0 16,0 0 0-16,3 2 0 0,4 0 0 0,2-1 0 16,-1 3 0-16,4-1-128 0,1 2 128 0,3 1 0 0,2 2 0 0,5 0-128 15,-2-2 128-15,6 2 0 0,6 5 0 0,0 0 0 16,0 0 0-16,0 0 0 0,-5-5-160 0,5 5 160 15,0 0-160-15,0 0 160 0,11 0-128 0,2 1 128 16,3 3 0-16,5-1-128 0,2 0 128 0,3 4 0 16,2-1 0-16,5 4-160 0,4-1 160 0,4 4 0 15,3-2 0-15,5 6 0 0,0 5 0 0,3-1 0 16,2-1 0-16,2 1-128 0,0 0 128 0,2 4 0 16,3-1 0-16,-2-4 0 0,-1-1 0 0,-2 0 0 15,1-2 128-15,0 1-128 0,-3 1 176 0,-1-2-176 16,0 1 144-16,0-3-144 0,-5-1 0 0,-1-3 144 15,-4-1-144-15,-2-3 128 0,-3 0-128 0,-2-1 128 16,-3 0-128-16,-2 2 128 0,-1-4-128 0,-4 1 128 16,0 1-128-16,-3-3 160 0,-6 1-160 0,-3-3 160 15,-3-1-32-15,-11 0 0 0,0 0 0 0,0 0 0 0,0 0 128 0,0 0 32 16,-9-10 0-16,-4 0 0 0,-5 5-80 0,-2-3-16 16,-4 3 0-16,-3 0 0 0,-2-5-192 0,-3 3 144 15,-5 0-144-15,-4-2 128 0,-4-4-128 0,-4 2 0 16,-3-3 0-16,0-2 128 0,-3 0-128 0,1-1 0 15,0 1 0-15,4 2 0 0,3 1 0 0,0 0 0 16,-1-2 128-16,4 1-128 0,-3 1 0 0,5 1 0 16,-1 0 0-16,3 6 0 0,2-3 0 0,4 4 0 15,2 1 0-15,2 0 0 0,-1-3 0 0,4 0 0 16,3 5 0-16,3-2 0 0,-1-1-128 0,4 1 128 0,0 1 0 16,7 3 0-16,2-1 0 0,9 1 0 15,0 0-144-15,0 0 144 0,0 0 0 0,0 0-128 0,0 0 128 0,17 7 0 16,4 3-192-16,7-4 192 0,5-2-192 0,9 4 192 15,7-3-128-15,8 5 128 0,8-1 0 0,1 2 0 16,0-2-128-16,0 2 128 0,-3 0 0 0,2-2 0 16,-1-1 0-16,-3 1 0 0,0-1 0 0,-1 1 0 15,-3-3 0-15,-3 1 0 0,0-5 0 0,-3 2 0 16,-4 2 0-16,-2 1 0 0,-3-2 128 0,-1-1-128 16,-5 1 0-16,-2 2 144 0,-5-3-144 0,-2 0 128 15,-3-4-128-15,-2 0 0 0,-5 1 144 0,-1 0-144 16,-4-1 0-16,-3-1 0 0,-9 1 0 0,0 0-128 15,0 0-1360 1,0 0-272-16,0 0-48 0,0 0-9136 0,-9-7-1840 0</inkml:trace>
  <inkml:trace contextRef="#ctx0" brushRef="#br3" timeOffset="-27166.8">3221 13496 12895 0,'-23'-9'1152'0,"9"4"-928"16,-1-2-224-16,0 2 0 0,1 1 2288 0,1-2 400 15,3 2 96-15,1 0 16 0,1 3-1232 0,8 1-240 16,-7-1-48-16,7 1-16 0,0 0-464 0,0 0-96 16,0 0 0-16,0 0-16 0,0 0-48 0,11 9-16 15,3 1 0-15,6-1 0 0,3 2-80 0,5 2-16 16,3-2 0-16,3 3 0 0,4 0-176 0,3 4-32 0,2-1-16 0,2 3 0 15,0 4-304-15,0 2 160 0,-3-4-160 0,-2 3 128 16,-1-2-128-16,-5-2 0 0,-4 2 0 0,0-1 128 16,-4-1 32-16,1-2 0 0,-2 0 0 0,-2 0 0 15,-5 0 128-15,-1 1 32 0,-5-5 0 0,-1-1 0 16,-4-2 16-16,-3 2 16 0,-3 0 0 0,-3-1 0 16,-3-4 80-16,-8 6 16 0,-5 1 0 0,-5-2 0 15,-3-4 48-15,-7 2 16 0,-6 2 0 0,-6-2 0 16,-6 1-160-16,-4-1-32 0,-5-4 0 0,-1 3 0 15,-1 5-48-15,1-1-16 0,5 0 0 0,0-2 0 16,0 0-256-16,5-5 0 0,4 3-208 0,7-6 80 16,5-3-1328-16,7-1-256 0,8 1-48 15</inkml:trace>
  <inkml:trace contextRef="#ctx0" brushRef="#br3" timeOffset="-24915.62">26047 17651 11055 0,'-23'-4'480'0,"7"3"112"0,0-7-464 0,-1 4-128 0,1 2 0 0,-1-2 0 16,1-2 1344-16,1 0 240 16,2 3 48-16,0-4 16 0,0 1-656 0,3 0-128 0,0-5-32 0,1 4 0 15,3-5 144-15,0 6 32 0,6 6 0 0,-3-11 0 16,-2 3-368-16,2-1-80 0,0 4-16 0,3 5 0 16,0 0-208-16,-3-10-32 0,-1 3-16 0,2-2 0 15,2 9-16-15,0 0 0 0,-5-5 0 0,5 5 0 16,-4-3 48-16,4 3 16 0,0 0 0 0,0 0 0 15,0 0 48-15,0 0 0 0,0 0 0 0,0 0 0 16,0 0-128-16,0 0 0 0,0 0-16 0,9 8 0 16,1 3 48-16,1-4 16 0,3 2 0 0,-1-1 0 15,2 2 0-15,6-2 0 0,1 2 0 0,5-1 0 16,2 1 32-16,3 1 16 0,6-2 0 0,2 3 0 0,3-3 16 16,3 1 0-16,1-5 0 0,0 1 0 0,-2 3 16 15,2-1 16-15,2-1 0 0,0-2 0 0,1 0-192 0,0 4-32 16,0-2-16-16,1 2 0 0,0-3-160 0,-1-1 0 15,-5 0 144-15,0-2-144 0,-3-1 0 0,0-2 0 16,1 0 0-16,0 3 128 0,-1-1-128 0,3 1 0 16,-1-2 0-16,1 0 128 0,-1 2 32 0,-1-3 16 15,2-3 0-15,-3 1 0 0,-3-1 32 0,2 1 16 16,0-1 0-16,0 3 0 0,1-1-96 0,3 1 0 16,-1 0-128-16,2 0 192 0,0 0-192 0,-2-1 0 15,0-2 128-15,-4-3-128 0,-3 3 0 0,-1-1 0 16,-1 2 0-16,0-5 0 0,-5 1 128 0,-1 2-128 15,-1-1 0-15,-1-1 144 0,-3 1-144 0,0-2 0 0,-1-1 0 16,-1 1 128-16,-4 0-128 0,-2 1 0 0,-1 1 144 0,-2-2-144 16,2 0 0-16,-3 2 144 0,-5-1-144 0,2 3 0 15,-9 3 160-15,0 0-160 0,0 0 128 0,8-5-128 16,-8 5 0-16,0 0 0 0,0 0 128 0,0 0-128 16,0 0 0-16,0 0 0 0,0 0 0 0,0 0 0 15,0 0 0-15,0 0 0 0,-9 7-128 0,0 0 128 16,-2-2 0-16,-3-1 0 0,-1 6 0 0,-3-5 0 15,-1 2 0-15,-3-1 0 0,-1-2 0 0,-2 1 0 16,-4 3 0-16,-3-2 0 0,-3-2 0 0,0 2 0 16,-2 1 0-16,-5-2 128 0,-5 2-128 0,-6-2 0 15,-7-5 128-15,-2 2-128 0,-3-2 128 0,-3 1-128 16,2 0 0-16,-4 2 0 0,-1-1 0 0,-3 0 0 16,-1-4 0-16,2 2 0 0,2-2 0 0,3 0 0 0,3 4 0 15,3-1 0-15,-3 0 0 0,0-1 0 0,-1-2 0 0,4 0 0 16,2 1 0-16,4 0 0 0,3 0 0 0,5 1 0 15,2 0 0-15,1 0 0 0,0 0 0 0,-1 0 0 16,1-2 0-16,5 2 0 0,2-1 0 0,2 0 0 16,2 0 0-16,3-1 0 0,4-2 0 0,3 2 0 15,0 1 0-15,5-1 0 0,5 0 0 0,1 1 0 16,2-2 0-16,2 1 0 0,0-2 0 0,3 1 0 16,-1-1 0-16,7 4 0 0,-6-2 0 0,6 2 128 15,0 0-128-15,0 0 0 0,-5-5 0 0,5 5 0 16,0 0 0-16,0 0 0 0,0 0 0 0,0 0 0 15,0 0 0-15,6-8 0 0,3 4 0 0,4 3 0 0,4 1 0 0,3 0 0 16,3 1 0-16,6 2 0 0,5-1 0 0,6 3 0 16,5 1 0-16,8-3 0 0,4 1 0 0,1 1 0 15,1-5 0-15,6-2 0 0,3 2 0 0,7 4 0 16,3-2 0-16,1 1 0 0,-3-3 0 0,-1 1 0 16,-1-1 128-16,1 2-128 0,1 3 0 0,0 2 128 15,0-5-128-15,-2 2 160 0,-9 1-160 0,-2-1 160 16,0-3-160-16,-2 2 0 0,-3-2 0 0,-1 2 128 15,-1-1-128-15,-4 0 0 0,-3-4 0 0,-6 1 128 16,-6-2-128-16,-4 2 0 0,-4-1 0 0,-2 0 128 16,-4 1-128-16,-3 1 0 0,-5 0 0 0,-2 0 128 15,-13 0-128-15,0 0 128 0,0 0-128 0,0 0 128 16,0 0-128-16,0 0 0 0,0 0-160 0,-11 4 160 16,-5-2 0-16,-1 4 0 0,-3 0 0 0,-2-1 0 15,-4-2 0-15,-4 2 0 0,-7 0 0 0,-5-3 0 0,-5-2 0 0,-4 0 0 16,-2 0 0-16,-5 0 0 0,-3-1 0 0,-2 1 0 15,-6 1 128-15,-2-2-128 0,-8-5 0 0,-1 1 0 16,1 1 128-16,2 0-128 0,2 1 0 0,-3 1 0 16,-4-2 128-16,0 1-128 0,3 0 0 0,3-2 0 15,5 3 0-15,5 2 0 0,2 2 0 0,3-2 0 16,2-2 0-16,4 2 0 0,7 0 0 0,6 0 0 16,5 0 0-16,6 0 0 0,7-1 0 0,6 1 0 15,7-1 0-15,11 1 0 0,0 0 0 0,0 0 0 16,0 0 0-16,10-3 0 0,5 1 128 0,6 0-128 15,5 0 0-15,9 1 0 0,3-1 0 0,9 0 0 16,5-1 0-16,3 1 0 0,-1-2 0 0,7 1 0 16,7 1 0-16,5 2 0 0,7 0 144 0,1 0-144 0,-1-1 0 15,1 1 144-15,2 0-144 0,2 0 192 0,1 1-192 0,1 0 192 16,-5 2-192-16,0-3 160 0,-4-2-160 0,0 4 160 16,-1-1-160-16,0 1 160 0,-4 1-160 0,-5-2 160 15,-7-2-160-15,-6 0 0 0,-5-1 0 0,0 2 128 16,-7 3-128-16,-5-1 0 0,-3 0 0 0,-5 0 0 15,-3-2 0-15,-6 2-304 0,-4-4 48 0,-4 2 16 32,-13 0-1104-32,0 0-240 0,0 0-32 0,0 0-16 15,0 0-1504-15,0 0-288 0</inkml:trace>
  <inkml:trace contextRef="#ctx0" brushRef="#br3" timeOffset="-24264.66">28002 17366 7359 0,'-18'-10'656'0,"5"3"-528"16,-3 0-128-16,-3-2 0 0,-3 1 1552 0,-2-2 288 15,-2 3 48-15,0-2 16 0,-2 4-624 0,1-3-112 16,0 3-16-16,3 1-16 0,4-1 272 0,2 1 48 16,4 4 16-16,4-1 0 0,2-2-128 0,8 3 0 0,0 0-16 0,0 0 0 15,0 0-432-15,9 7-64 0,3-2-32 0,8 1 0 16,4 3 32-16,5-3 16 0,2 3 0 0,3-2 0 16,3 2-240-16,1-1-48 0,2 4-16 0,0-1 0 15,3 3-112-15,1 0-32 0,-1 0 0 0,1-2 0 16,1 0-80-16,-3 4 0 0,1-1-16 0,-2-1 0 15,-4 2-48-15,-4 0-16 0,-4-2 0 0,-4 0 0 16,-3-3-112-16,-3 2-128 0,-4-2 176 0,-2-2-176 16,-2 3 192-16,-2-5-64 0,-2 2 0 0,0-3-128 15,-3 5 208-15,-4-11-64 0,0 0-16 0,0 10 0 16,-3 2-128-16,1 0 192 0,2-12-192 0,-6 8 192 16,-1-2-192-16,0 3 0 0,-1-3 144 0,-1 2-144 15,-1-4 160-15,0 1-32 0,-2 0-128 0,1 2 192 16,-4 0-192-16,2 0 176 0,-1-3-176 0,-1 3 160 15,-2 1-160-15,-1-1 0 0,1-1 0 0,0 2 0 0,0-2 0 0,0 3 0 16,-2-1 0-16,1 1 0 0,-1-2 0 16,0 2 0-16,1-3 0 0,0 0 0 0,0 1 0 0,2-2 0 15,-2 3 0-15,0 1 0 0,0-3 128 0,1 3-128 16,-1-4 0-16,0 3 128 0,0 1-128 0,2-3 0 16,-1 2 0-16,-1-3 0 0,3 1 0 0,0 2 0 15,0-3 0-15,1 1 0 0,0 0 0 0,1-2 0 16,0-1 0-16,2-1 0 0,-1-2 0 0,3-1 0 15,9 1 0-15,0 0 0 0,0 0 0 0,0 0 0 16,0 0 0-16,0 0 0 0,4-9-368 0,5-1 48 16,4 4 16-16,1-2 0 15,0 2-496-15,1 2-96 0,2 0-32 0,-1-1 0 16,-1 0-1008-16,2 1-208 0,-2-2-32 0,5 2-7680 0,-2-1-1536 0</inkml:trace>
  <inkml:trace contextRef="#ctx0" brushRef="#br3" timeOffset="-23797.5">27774 17224 20271 0,'-24'-14'896'0,"10"10"192"0,4 3-880 0,1-1-208 0,9 2 0 0,0 0 0 15,0 0 1552-15,0 0 272 0,0 0 48 0,0 0 16 0,7 7-1120 0,5 2-240 16,4-4-32-16,4 4-16 0,2-1 304 0,5 4 64 16,4-3 16-16,0 3 0 0,1 0-256 0,1-1-48 15,2 2-16-15,1-1 0 0,5 2-128 0,-2 1-32 16,2 0 0-16,1 3 0 0,1-2-48 0,-1 0-16 16,1-5 0-16,-4 0 0 0,-4 2 0 0,-2-4 0 15,-4 3 0-15,-1-4 0 0,-2 3 0 0,-3-5-16 16,1 0 0-16,-4-1 0 0,-3-1-96 0,-3 1-16 15,-3 0 0-15,-11-5 0 0,10 3 48 0,-10-3 0 16,0 0 0-16,0 0 0 0,0 0 64 0,0 0 16 16,0 0 0-16,0 0 0 0,0 0-144 0,-10 2-32 15,-1 2 0-15,-2 1 0 0,-3 3-144 0,-1 0 0 0,-2 2 144 0,-1-1-144 16,-2 2 0-16,-2 2 128 0,-2-2-128 0,-3 5 0 16,-1-1 0-16,-6 1 128 0,0-2-128 0,-3-4 0 15,2 1 0-15,2 1 144 0,0-3-144 0,4 4 0 16,0-4 144-16,3 2-144 0,1-2 0 0,4 1 144 15,-1 2-144-15,4-6 0 0,2 0-160 0,2 2 160 32,2-4-1488-32,2 0-208 0,3-4-32 0,9 0-9776 0,0 0-1936 0</inkml:trace>
  <inkml:trace contextRef="#ctx0" brushRef="#br3" timeOffset="-23246.24">26198 17665 2751 0,'-28'-8'256'0,"10"4"-256"15,-2 2 0-15,-1-2 0 0,1 0 2112 0,0 2 368 16,-1 0 80-16,2 1 0 0,0 0-800 0,3-1-160 16,1 2-48-16,1 0 0 0,1 2-112 0,1-2-32 15,3 0 0-15,9 0 0 0,-8 2-304 0,8-2-64 16,0 0-16-16,0 0 0 0,0 0-176 0,0 0-32 0,0 0-16 0,0 0 0 16,12 4 32-16,2 0 0 0,2-2 0 0,1 1 0 15,6 1-64-15,3 1-16 0,2 1 0 0,5-1 0 16,4 2-256-16,3 0-48 0,5-2-16 0,2 2 0 15,1-2-48-15,4-3 0 0,2 3 0 0,3-1 0 16,4 1 0-16,5-1-16 0,4-1 0 0,0-1 0 16,-4-3 32-16,2 0 16 0,0-2 0 0,3 3 0 15,3 0-48-15,1 0-16 0,1 0 0 0,-4 0 0 16,-4-4-96-16,2-1-32 0,-2 3 0 0,0-1 0 16,-1-1-64-16,-2 1-16 0,-4-6 0 0,-5 1 0 15,-5-3-144-15,-3 0 192 0,-4 0-192 0,0 0 192 16,-4 3-192-16,-3-2 192 0,-2 2-192 0,-2-1 192 15,-5 3-192-15,-3 2 0 0,-3-2 0 0,-3 1 128 16,-4 1-128-16,-2 0 0 0,-4 1 0 0,-9 3 0 16,0 0 0-16,0 0 0 0,6-7 0 0,-6 7-176 0,0 0-112 0,0 0-32 15,-5-5 0-15,5 5 0 16,-9-8-992-16,0 4-208 16,-1 1-32-16,-3 0-16 0,-2 0-1168 0,1 1-224 0,0-3-48 0</inkml:trace>
  <inkml:trace contextRef="#ctx0" brushRef="#br3" timeOffset="-22677.24">27488 17300 21711 0,'-10'-9'960'0,"6"1"192"0,2 2-912 0,2 6-240 0,0 0 0 0,0 0 0 16,2-10 768-16,3 4 96 0,-5 6 32 0,13-4 0 15,3 1-288-15,3 2-48 0,2 2-16 0,4 2 0 16,3-1 416-16,5 5 64 0,3 3 32 0,3-1 0 16,3 1-224-16,3 1-32 0,0-1-16 0,0 4 0 15,-3 0-208-15,1 3-32 0,0 1-16 0,1 1 0 16,-3 0-144-16,1 0-16 0,0 0-16 0,-1 1 0 16,-3 2-224-16,-2-3-128 0,-3-1 160 0,-6-3-160 15,-3 2 176-15,-7-2-176 0,-4-1 192 0,-3-3-192 16,-3 1 368-16,-5 0-48 0,-4 0 0 0,-3-1 0 15,-4 1 16-15,-4-5 0 0,-4 2 0 0,-2 0 0 16,-3 1 112-16,-4-2 0 0,-7-2 16 0,0 3 0 16,-3-4-32-16,0 4-16 0,-3-2 0 0,0 3 0 15,-2-4-80-15,1 5-16 0,-1-2 0 0,0 2 0 16,-1-5-80-16,4 0-32 0,0 2 0 0,1-4 0 0,2 1-208 16,4 1 176-16,6-2-176 0,4-2 160 0,4 2-160 0,3-1 0 15,2 1 0-15,12-4 0 0,0 0 0 0,0 0 0 16,0 0 0-16,0 0 0 0,0 0 0 0,0 0 0 15,0 0 0-15,0 0 0 0,12 6 0 0,-12-6 0 16,0 0 0-16,12 4 0 0,-2 0 0 0,-10-4 0 16,0 0 0-16,12 5 0 0,-12-5 0 0,0 0 0 15,0 0 0-15,0 0 0 0,0 0 0 0,0 0 0 16,6 6 0-16,-6-6 0 0,0 0 0 0,0 0 0 16,0 0 0-16,0 0 0 0,2 12 0 0,-2-12 0 15,0 0 0-15,0 0 0 0,0 0 0 0,0 0 0 16,0 8 0-16,0-8 0 0,0 0 0 0,0 0-144 0,0 14 144 0,0-5-208 31,0-9-400-31,0 0-80 0,0 0-16 0,-7 9 0 16,7-9-1904-16,-9 5-384 0,-1-1-80 0</inkml:trace>
  <inkml:trace contextRef="#ctx0" brushRef="#br3" timeOffset="-21011.17">2345 19519 3679 0,'0'0'160'15,"-9"-1"32"-15,9 1-192 0,-9-3 0 0,3 1 0 0,6 2 0 0,-8-3 2064 0,8 3 368 16,-6-5 80-16,6 5 16 0,0 0-1392 0,0 0-288 16,0 0-48-16,0 0-16 0,0 0-32 0,0 0-16 15,0 0 0-15,0 0 0 0,6-9-272 0,3 6-48 16,0-5-16-16,3 4 0 0,0 0-80 0,4 3 0 16,1-2-16-16,4-3 0 0,3 0-80 0,4 1-16 15,2-4 0-15,3 2 0 0,2 4-64 0,-1-6-16 16,0 1 0-16,1-1 0 0,2 2 0 0,-1-4-128 15,1 2 192-15,1-1-64 0,1 3 64 0,0-3 16 16,2 3 0-16,2 1 0 0,1-2-64 0,0 3-16 0,-1-3 0 0,-8 3 0 16,-4 2-128-16,-2-1 0 0,-1-1 144 0,-2 2-144 15,-5-1 128-15,-1 2-128 0,0 1 128 0,-3-2-128 16,-1 0 0-16,-2 0 0 0,-3-1 0 0,-1 1 128 16,-10 3 32-16,10-1 16 0,-10 1 0 0,0 0 0 15,0 0 128-15,0 0 16 0,0 0 16 0,11 0 0 16,-11 0-16-16,0 0-16 0,0 0 0 0,10 1 0 15,-10-1-96-15,0 0-16 0,0 0 0 0,10 0 0 16,-10 0 0-16,11 2 0 0,-2-1 0 0,-9-1 0 16,0 0-16-16,12 0-16 0,-12 0 0 0,10 0 0 15,-10 0 16-15,11 0 0 0,-1 0 0 0,-10 0 0 16,0 0-16-16,9 1 0 0,-9-1 0 0,12 1 0 0,-12-1-16 16,0 0 0-16,10 5 0 0,-10-5 0 0,0 0-16 0,0 0-128 15,0 0 192-15,9 0-64 0,-9 0-128 0,0 0 128 16,0 0-128-16,0 0 128 0,0 0-128 0,0 0 192 15,0 0-192-15,0 0 192 0,0 0-64 0,0 0 0 16,0 0 0-16,0 0 0 0,0 0 32 0,0 0 0 16,0 0 0-16,0 0 0 0,0 0-160 0,0 0 192 15,0 0-192-15,0 0 192 0,0 0-192 0,0 0 0 16,0 0 0-16,9 2 0 0,-9-2 128 0,0 0-128 16,0 0 0-16,0 0 128 0,0 0-128 0,9-2 0 15,-9 2 0-15,0 0 0 0,0 0 0 0,0 0 0 16,0 0 0-16,0 0 0 0,0 0 0 0,0 0 0 15,0 0 0-15,0 0 0 0,7-2 0 0,-7 2 0 16,0 0 0-16,0 0 0 0,0 0 0 0,0 0 0 0,0 0 0 16,0 0 0-16,0 0 0 0,0 0 0 0,0 0 0 0,0 0 0 15,0 0 0-15,0 0 0 0,0 0 0 0,0 0 0 16,0 0 128-16,0 0-128 0,0 0 0 0,0 0 128 16,0 0 0-16,0 0-128 0,0 0 192 0,0 0-64 15,0 0-128-15,8 6 0 0,-8-6 144 0,0 0-144 16,0 0 0-16,0 0 0 0,0 0 0 0,0 0 128 15,0 0-128-15,0 0 0 0,0 0 0 0,0 0 0 16,0 0 0-16,0 0 0 0,0 0 0 0,0 0 0 16,0 0 0-16,0 0 0 0,0 0 0 0,0 0 0 15,0 0 0-15,0 0 0 0,0 0 0 0,0 0-192 32,0 0-1136-32,0 0-224 0,0 0-48 0,0 0-11872 0</inkml:trace>
  <inkml:trace contextRef="#ctx0" brushRef="#br1" timeOffset="-16639.34">744 20166 11055 0,'0'0'976'0,"0"0"-784"0,0 0-192 0,0 0 0 16,3-10 1456-16,1 4 240 0,0-5 48 0,0 5 16 15,2-3-640-15,-6 9-128 0,5-7-32 0,0-4 0 0,-1 4-224 0,-4 7-48 16,3-10-16-16,-3 10 0 0,1-8-48 0,-1 8-16 16,0 0 0-16,0 0 0 0,-4-9 128 0,4 9 32 15,-7-2 0-15,-2 2 0 0,-1 3-192 0,-3 5-16 16,-4-2-16-16,8 3 0 0,-3 1 640 0,-4 4 128 15,1 3 32-15,-3 1 0 16,-2 5-1728-16,0 0-320 0,1 2-80 0,-21 18-16 0,6-5 800 0,-2 2 144 16,-1-5 48-16,-1 3 0 0,-1 2-192 0,1 3 0 15,-3 3 0-15,19-23 128 16,-2 5-128-16,-1 0 0 0,-3 1 0 0,0 1 128 0,0-2-128 0,0 2 0 16,1-6 0-16,-17 20 0 0,11-13 0 0,29-26 128 0,4-5-128 0,0 0 0 15,0 0 0-15,0 0 0 0,0 0 128 0,0 0-128 16,0 0 0-16,0 0 0 0,0 0 144 0,0 0-144 15,0 0 0-15,0 0 0 0,0 0 0 0,0 0 128 16,0 0-128-16,0 0 128 0,0 0-128 0,0 0 128 16,0 0-128-16,0 0 0 0,0 0 128 0,0 0-128 15,15-2 0-15,4-15 0 0,0-5 0 0,-6 11 128 16,2-6-128-16,4-1 0 0,3-3 128 0,3-5-128 16,3 0 128-16,2-6-128 0,3 0 160 0,26-26-160 15,-6 9 176-15,-9 7-176 0,-6 7 192 0,-3 4-192 16,-4 3 128-16,0 0-128 0,1 5 0 0,-16 8 0 15,7-1 0-15,-1-2 0 0,2 3 0 0,1-2 0 16,-5 1 0-16,3-1 0 0,-1 3 128 0,15-11-128 16,-8 7 0-16,-6 6 0 0,-5 1 0 0,-4 2 0 0,-3 3 0 0,-11 6 0 15,9-5 128-15,-9 5-128 0,0 0 0 16,0 0 0-16,0 0 128 0,0 0-128 0,0 0 0 0,0 0 0 16,0 0 128-16,-9 5-128 0,-2 1 0 0,-2 4 0 15,-1 2 0-15,-4 0 0 0,0 4 0 0,-3 1 0 16,-3 2 0-16,8-6 0 0,-3 4 0 0,-2 2 0 15,-1-1 0-15,-3 3 0 0,-1 5 0 0,0 0 0 16,-2 5 0-16,-27 26 0 0,5-2 0 0,5-4 0 16,0-6 0-16,2 0 0 15,2-5 0-15,1 0 0 0,-2-3 0 0,21-17 0 0,-4 0 0 0,1 1 0 16,-2-1 0-16,3 2 0 0,2-1 0 0,2 2 0 16,-2-3 0-16,-4 6 0 0,25-26 0 0,0 0 0 0,0 0 0 15,0 0 0-15,0 0 0 0,0 0 0 0,0 0 0 16,0 0 0-16,0 0 0 0,0 0 0 0,0 0 0 15,0 0-144-15,0 0 144 0,0 0 0 0,0 0 0 0,0 0 0 16,0 0 0-16,0 0 0 0,0 0 0 0,0 0 0 16,15 13 0-16,4-32 0 0,2-3 0 0,-7 8-128 15,2-1 128-15,3-3 0 0,3-1 0 0,3-2 0 16,3-5 0-16,3-1 0 0,-1-2 0 0,30-30-128 16,-8 7 128-16,-7 3 0 0,-7 3 0 0,-3 1 0 15,1 5 0-15,-1 3 0 0,2 4 0 0,-15 15 0 16,1-2 0-16,4-3 0 0,-1-3 0 0,2 4 0 15,-1-3 0-15,-2 1 0 0,-1 3 0 0,18-15 0 16,-10 13 0-16,-8 5 0 0,-6 3 0 0,-4 5 0 16,-2 5 0-16,-5 1 0 0,-7 4 0 0,0 0 0 15,0 0 0-15,0 0 0 0,0 0 0 0,0 0 0 16,-10 6 0-16,-1 6 0 0,-2-3 0 0,-2 2 128 16,-3 3-128-16,-3 1 0 0,-1 3 0 0,-3 0 0 0,0 2 0 0,-3 1 128 15,-1-1-128-15,12-6 0 0,-3 1 128 0,-2 3-128 16,-3 2 160-16,0 1-160 0,-1 3 144 0,1 4-144 15,-3 0 128-15,-29 30-128 0,3-8 0 0,5-3 128 16,0-3-128-16,24-21 0 16,-4 0 0-16,-3 5 0 0,-1-2 0 0,0 2 0 0,1-3 0 0,0 3 0 15,0-3 0-15,-21 22 0 0,39-35 0 0,14-12 0 16,0 0 0-16,0 0 0 0,0 0 0 0,0 0 0 16,0 0 0-16</inkml:trace>
  <inkml:trace contextRef="#ctx0" brushRef="#br1" timeOffset="-12535.68">21523 18697 6447 0,'10'-8'576'0,"3"-2"-576"0,-2 0 0 0,0-3 0 16,1 4 1632-16,-1-1 224 0,-1 0 32 0,2 1 16 15,-3 4-1120-15,2-3-208 0,-1 2-64 0,2-2 0 16,-2 2 0-16,3 1-16 0,-3-4 0 0,-1 3 0 0,-9 6 336 0,7-4 64 16,2-3 0-16,-2 2 16 0,-7 5-112 0,0 0-32 15,0 0 0-15,0 0 0 0,6-3-64 0,-6 3-32 16,0 0 0-16,0 0 0 0,0 0-16 0,0 0 0 16,0 0 0-16,-9 7 0 0,-1 3-144 0,-1-1-48 15,-3 3 0-15,-2 3 0 0,1 1-16 0,-1 4 0 16,-1 0 0-16,-3 8 0 0,-4 0 0 0,-2 4-16 15,-3 3 0-15,-3 2 0 0,-1 4-64 0,-1 3-16 16,-3-1 0-16,0 6 0 0,0 0-80 0,2 0-16 16,0-2 0-16,1 1 0 0,0-4 0 0,4 1 0 15,2-4 0-15,0-2 0 0,0-1 16 0,2-2 0 0,2-2 0 16,3-2 0-16,2 0-64 0,4-8-16 0,1-4 0 16,4-1 0-16,2-4 16 0,3-1 0 0,3-2 0 0,2-5 0 15,0-7-208-15,2 12 144 0,-2-12-144 0,0 0 128 16,0 0-128-16,12 1 0 0,-2-5 0 0,1-2 128 15,1-3-128-15,2-4 160 0,0-4-160 0,3-1 160 16,2-6-160-16,2-3 128 0,-1 0-128 0,3-3 128 16,1-5-128-16,2 0 0 0,1 0 0 0,3 0 0 15,0-2 0-15,3-1 0 0,0-5 128 0,3-1-128 16,0-3 0-16,2 0 0 0,-1-6 0 0,2 2 0 16,-1-1 0-16,1 1 0 0,-2-5 0 0,-1 5 0 15,0 4 0-15,-1 3 0 0,-1 5 0 0,2-1 0 16,-3 6 0-16,-2 1 0 0,-5 5 0 0,-3 4 0 15,-5 3 0-15,-2 4 0 0,-2 0 0 0,-3 4 0 16,-5 3 0-16,-3 0 160 0,-1 5-160 0,-2 5 160 0,0 0-160 16,0 0 160-16,-9-1-160 0,-1 4 160 0,-4 9-160 15,-4 3 0-15,-2 7 0 0,-3 3 0 0,-4 7 0 16,-2 4 0-16,1 2 128 0,-4 5-128 0,-1 4 0 0,-1 5 0 16,-2 4 0-16,-2 2 0 0,-4 3 0 0,-2 0 0 15,-2 4 0-15,0 0 0 0,1 0 0 0,0-2 0 16,2-3 0-16,1 0 0 0,1 0 0 0,4-3 160 15,6-1-160-15,3-4 160 0,3-6-160 0,5-2 0 16,0-6 0-16,3-3 128 0,2-5-128 0,4-7 0 16,4-3 144-16,2-4-144 0,1-2 0 0,3-6 0 15,1-8 0-15,0 0 0 0,0 0 0 0,11-7 0 0,1-7 0 16,2-5 0-16,2-5 0 0,1-7 0 0,1-4 128 16,2-4-128-16,3-5 0 0,2-1 0 0,-1 0 0 0,6 1 0 15,-2 1 0-15,0 1 0 0,2 0 0 0,1-1 0 16,0 1 0-16,3-2 0 0,0-1 0 0,0-3 0 15,-5 1 0-15,3-1 0 0,0 1 0 0,-2 1 0 16,1-4 0-16,-2 6 0 0,3 3 0 0,-5 3 0 16,-3 1 0-16,0 7 0 0,-1 4 0 0,-3 3 0 15,-3 3 0-15,-3 6 0 0,-4 1 0 0,-1 2 0 16,-9 11 0-16,0 0 0 0,0 0 0 0,0 0 0 16,-7 9 128-16,-4 6-128 0,-6 5 128 0,-5 8-128 15,-4 8 0-15,-4 8 0 0,-6 6 0 0,-3 6 128 16,-5 5-128-16,-3 6 0 0,-3 4 0 0,-3 2 0 15,-1-3 0-15,0-2 0 0,-2-2 0 0,6-1 0 0,-1-1 0 16,5-6 0-16,3-3 0 0,3-5 128 0,2-6 0 0,8-6 16 16,3-7 0-16,7-7 0 0,4-5 16 0,8-5 0 15,4-5 0-15,4-9 0 0,0 0-160 0,7-5 0 16,6-4 0-16,4-9 128 0,3-9-128 0,4-1 0 16,3-9 0-16,2-3 0 0,2-6 0 0,3-1 0 15,4-1 0-15,3-1 0 0,2 0 0 0,3 3 0 16,3-2 0-16,1 1 0 0,-1 1 0 0,-2-2 0 15,-2-1 0-15,-4 6 0 0,-2-1 0 0,-1 3 0 16,-1 2 0-16,-3-1 0 0,-1 5 0 0,-1 2 0 16,-4 1 0-16,-3 5 0 0,-2 2 0 0,-4 4 0 15,-2 4 0-15,-6 1 0 0,-3 2 0 0,-4 4 0 16,-4 10 0-16,0 0 0 0,-3-7 0 0,3 7 0 16,-12-2 128-16,-1 7-128 0,-4 3 0 0,-2 6 0 0,-2 0 0 15,-3 5 0-15,-4 3 0 0,-2 4 0 0,-1 6 0 0,-1 5 0 16,-6 6 0-16,2 3 0 0,-6 7 0 0,-5 2 0 15,0 0 0-15,-1 1 0 0,-1 1 0 0,2-1 0 16,0-2 144-16,4-2-144 0,1-3 160 0,4 0-160 16,4 0 192-16,2-6-64 0,4 0-128 0,0-6 192 15,5-3-192-15,2-5 176 0,4-1-176 0,4-6 160 16,4-3-160-16,4-5 0 0,-1-3 0 16,6-11 0-16,-1 8 0 0,1-8 0 0,0 0 0 0,0 0 0 15,11-2 0-15,2-9 0 0,1 0 0 0,1-6 0 16,2-3-160-16,-1 1 160 0,-1-4 0 0,-1 2-144 15,-1-1-64-15,-1 4-16 0,-4 0 0 0,3 1 0 16,-4 0-192 0,-2 3-32-16,-1 3-16 0,-1-1 0 0,-5 2-976 15,0 2-192-15,2 8-32 0,-4-6-9312 0,-1-2-1856 0</inkml:trace>
  <inkml:trace contextRef="#ctx0" brushRef="#br1" timeOffset="-11742.58">20742 19357 13823 0,'-6'-11'1216'0,"1"-5"-960"0,0-6-256 16,1-2 0-16,1 1 976 0,2 3 160 15,1-2 16-15,1 1 16 0,2 0-144 0,-2 5-16 0,0 1-16 0,3 4 0 16,0 0 160-16,0 5 48 0,-2-3 0 15,-2 9 0-15,0 0-256 0,0 0-48 0,8-4-16 0,-8 4 0 16,0 0-48-16,0 0-16 0,11 5 0 0,-4 3 0 16,-7-8-176-16,7 16-48 0,0 2 0 0,-3 2 0 15,1 3-192-15,-1 4-32 0,-1-3-16 0,1 8 0 16,1 1-32-16,-1 2-16 0,-1 2 0 0,0 1 0 16,1 0-64-16,0 4-16 0,0 3 0 0,0-4 0 15,1-1-48-15,1 1-16 0,-2-3 0 0,0-1 0 16,-2-5 0-16,3-4 0 0,-5 1 0 0,3-5 0 15,1 1-160-15,2-4 160 0,-1-5-160 0,0-2 160 16,2-1-160-16,0-2 0 0,2-5 144 0,-1-3-144 16,-1 0 128-16,5-4-128 0,2-3 160 0,1-3-160 0,2-4 192 15,3 1-48-15,0-4-16 0,4-3 0 0,1 0-128 16,2-5 0-16,4-3 0 0,0 0 128 0,0 2-128 16,2-2 0-16,4 0 0 0,1-6 128 0,2 2-128 0,3 1 0 15,-2 0 0-15,1 1 0 0,0-2 0 0,-6 5 0 16,-3 1 0-16,3 0 0 0,-3 3 0 0,-2 2 0 15,-3 0 128-15,-6 4-128 0,1 4 0 0,-2-1 0 16,-2 3 0-16,-3-1 0 0,-2 3 0 0,-2 3 0 16,-12 3 0-16,9-2 0 0,-9 2 0 0,0 0 0 15,0 0 0-15,0 0 0 0,0 0 0 0,0 0 0 16,-7 2 144-16,-3 1-144 0,0 2 0 0,-4 4 128 16,-4-2-128-16,-1 6 0 0,3-3 0 0,-5 4 0 15,-3 1 0-15,-1 2 128 0,-3 1-128 0,1 2 0 16,-2 3 0-16,-4 2 0 0,-3 0 0 0,2 4 0 0,-7-2 0 0,2 2 128 15,-2 1-128-15,-1-2 0 0,-1 1 0 0,1-1 0 16,1 2 0-16,4-1 0 0,0-2 0 0,2 1 0 16,-2-4 0-16,3 0 0 0,-1 3 0 0,4-8 0 15,0-2 0-15,7 0 128 0,1-3-128 0,5-3 0 16,2 1 0-16,3-5 0 0,2 1 0 0,0-5 0 16,11-3 0-16,0 0 0 0,0 0 0 0,0 0 0 15,0 0 0-15,0-9 0 0,0 0 0 0,4 0 0 16,-4 9 0-16,5-9-128 0,-5 9 128 0,4-13 0 15,1 4-160-15,-5 9 160 0,4-11-192 0,-4 11 192 16,4-9-256-16,-2-1 48 0,-2 10 16 0,0 0 0 16,0-8-176-16,0 8-16 0,-1-10-16 0,1 10 0 15,0 0-272-15,-5-6-48 16,0-2-16-16,0 3 0 0,5 5-1376 0,-7-5-288 0,0-3-48 0,2 3-6512 16,0 0-1312-16</inkml:trace>
  <inkml:trace contextRef="#ctx0" brushRef="#br1" timeOffset="-11304.1">20638 19400 15487 0,'0'0'688'0,"-1"-10"144"0,-3 1-672 0,1-3-160 16,2 2 0-16,0 1 0 0,1 0 1216 0,0 9 192 0,1-9 64 15,-1 9 0-15,0 0-208 0,5-6-48 0,-5 6 0 0,0 0 0 16,0 0-432-16,0 0-80 0,10-3-32 0,-10 3 0 16,11 4-80-16,-11-4-16 0,8 9 0 0,-1 4 0 15,-2-2 0-15,1 6 0 0,-2 2 0 0,0 8 0 16,-2 2-96-16,0 3-32 0,0 2 0 0,-1 4 0 16,1 4-112-16,-1 0-16 0,-1 5-16 0,0-5 0 15,1 0-48-15,1-3-16 0,0-3 0 0,1-4 0 16,-1-2-112-16,3-1 0 0,2-6-128 0,0-1 192 15,2-4-192-15,0-2 144 0,4-2-144 0,-2 1 128 16,1-4-128-16,3-1 128 0,-1-4-128 0,2-1 128 16,2-2-128-16,3-6 128 0,1-3-128 0,3-3 128 15,0-5-128-15,3-4 192 0,2-2-192 0,2-6 192 0,-1 0-192 16,0-4 128-16,3 1-128 0,-4-1 128 0,3-3-128 16,1 3 0-16,1 3 0 0,0-3 128 0,-2 2-128 0,3-2 0 15,1 3 0-15,-2 3 0 0,-3 2 0 0,-1 5 0 16,-3 1 0-16,-4 4 0 0,-4 3 0 0,-3 1 0 15,-5 4-160-15,0 2 160 16,-12 2-544-16,0 0-16 0,0 0 0 0,0 0-10000 16,0 12-2016-16</inkml:trace>
  <inkml:trace contextRef="#ctx0" brushRef="#br1" timeOffset="-7790.5">20559 19171 8287 0,'1'-12'736'0,"1"1"-592"0,-2-3-144 0,1-2 0 15,0 0 1120-15,2 1 192 0,-1-1 32 0,0-1 16 16,-1 4-240-16,1 1-48 0,1-1-16 0,1 4 0 16,0-1-48-16,-1 2-16 0,1-1 0 0,-4 9 0 15,0 0 16-15,0 0 0 0,0 0 0 0,0 0 0 0,0 0-240 0,0 0-64 16,0 0 0-16,7 13 0 0,-4 1-176 0,1 4-32 15,-1 1-16-15,-2 4 0 0,-1 2-32 0,1 6-16 16,3 2 0-16,0 1 0 0,0 2-64 0,-2 2-16 16,3 2 0-16,0 6 0 0,1-1-48 0,-4 2-16 15,1 1 0-15,0-1 0 0,0 3 0 0,0-3 0 16,0-8 0-16,1-2 0 0,0-3 16 0,0-5 0 16,0-4 0-16,1-4 0 0,-2-2-112 0,3-2 0 15,-1-3-16-15,-2-2 0 0,0-3-48 0,-3-9 0 16,0 0 0-16,0 0 0 0,0 0 176 0,0 0 16 15,0 0 16-15,0 0 0 0,-6-7 96 0,-1-7 16 16,1-4 0-16,-2 0 0 0,-1-1-224 0,4-4-32 16,-1-5-16-16,0-2 0 0,-2-5-176 0,2-1 0 0,2-3 0 15,0 1 0-15,0 0 0 0,2 0 0 0,-1-4 128 16,2 4-128-16,0 0 0 0,1 1 0 0,2 0 0 0,-1 2 0 16,-1 0 0-16,0 1 0 0,-1 0 0 0,1 3 0 15,0 1 0-15,-1 2 0 0,-2 3 0 0,1 5 0 16,0 4 0-16,1 2 0 0,0 3 0 0,-4 3 0 15,5 8 0-15,0 0 0 0,0 0 0 0,0 0 0 16,-8 2 0-16,3 7 0 0,1 1 128 0,1 7-128 16,0 7 0-16,2 0 0 0,1 8 0 0,2-2 0 15,2 5 0-15,1-1 0 0,1 0 0 0,2 3 0 16,1 1 0-16,0 3 0 0,-1-2 0 0,-2-1 0 16,2 2 0-16,-3-1 0 0,1 1 0 0,0-2 0 15,2 0 192-15,0-3-64 0,-2-1 0 0,2-5 0 16,-3 0-128-16,2-4 192 0,-2 3-192 0,0-3 192 15,1-1-192-15,-1-4 0 0,-2-1 0 0,1-1 128 16,0-2-128-16,1-3 0 0,-2 0 0 0,-1-2 128 16,-2-11-128-16,3 8 0 0,-3-8 0 0,0 0 128 0,0 0-128 0,0 0 160 15,0 0-160-15,0 0 160 0,0 0-160 0,0 0 128 16,9-1-128-16,0-4 128 0,-2-6 0 0,3 2-128 16,3-3 192-16,0-1-64 0,1 0-128 0,4-2 0 15,1-1 0-15,3 0 0 0,4-1 0 0,2-1 0 16,0 1 0-16,1-1 0 0,0-1 0 0,2 0 0 15,2-1 0-15,0-3 0 0,4-4 0 0,2 3 0 16,2-1 0-16,0-1 0 0,-3 0 0 0,1 2 0 16,2 2 0-16,-3-1 0 0,0 0 0 0,-2 3 0 0,-5 1 0 0,-1 0 0 15,-5 1 0-15,0 1 0 0,0 3 0 0,-4 3 0 16,-4-1 0-16,-3 5 0 0,-3-3 0 16,-1 5 0-16,-10 5 0 0,0 0 128 0,7-11-128 0,-7 11 0 15,0 0 0-15,0 0 0 0,0 0 128 0,0 0-128 16,0 0 0-16,0 0 0 0,0 0 0 0,-9 4 0 15,9-4 0-15,-9 5 0 0,0-1 128 0,0 0-128 16,-2 0 0-16,-1 2 0 0,1 0 0 0,-1 2 0 16,0 0 0-16,-1-1 0 0,0 5 128 0,-2 2-128 15,-3-1 0-15,-2 2 0 0,-4 1 0 0,0 2 0 16,-6 0 0-16,0 3 128 0,1 6-128 0,-7-3 0 16,-2 3 0-16,-2 0 0 0,0 3 128 0,-1 2-128 15,-1-4 0-15,1 1 0 0,3-2 0 0,0 1 0 16,0 1 0-16,-1-3 0 0,-2 0 128 0,4-2-128 0,3-2 0 15,2 1 0-15,0 0 0 0,4-4 0 0,3-1 0 0,3-3 0 16,3-4 128-16,3 1-128 0,2-7 0 0,2 2 0 16,5-2 0-16,7-5 0 0,0 0 0 0,0 0 0 15,0 0 0-15,0 0 0 0,0 0 0 0,0 0 0 16,1-10 0-16,-1 10 0 0,6-9 0 16,1-2 0-16,-1 1 0 0,2-2 0 0,-1 2 0 0,1 3 0 15,-2 0-176-15,-1-3 176 0,0 0-208 0,-1 1 32 16,0-1 16-16,-3 1 0 15,2 0-224-15,-3 0-64 0,0-1 0 0,0 1 0 16,-3-2-496-16,2 0-96 0,-3-3-32 0,0-2 0 16,1-1-1632-16,-3 0-336 0,0-1-64 0,0-1-9760 0</inkml:trace>
  <inkml:trace contextRef="#ctx0" brushRef="#br1" timeOffset="-7269.58">20496 19163 16527 0,'0'0'720'0,"-8"-7"176"0,-2-1-720 0,5 0-176 0,-2 3 0 0,7 5 0 16,0 0 1152-16,-3-9 192 0,3 9 32 0,0 0 16 15,0 0-352-15,0 0-64 0,0 0-16 0,10-3 0 16,0 1-64-16,0 5-32 0,-1 3 0 0,1 1 0 16,2 5-288-16,0 0-48 0,1 3-16 0,1 4 0 15,0 3-128-15,1 4-48 0,2 1 0 0,-2 6 0 16,-2 5-16-16,-1 5 0 0,1 1 0 0,0 4 0 15,1 2-80-15,-1-2-32 0,-2 3 0 0,0-4 0 16,3-5-80-16,-2-3 0 0,-1-3-128 0,1-5 192 0,-3 0-48 16,2-4-16-16,-5-2 0 0,5-6 0 0,-5-1-128 15,0 0 128-15,1-3-128 0,-1-4 128 0,2 0-128 0,-2-4 128 16,0 1-128-16,2-6 128 0,-8-2-128 0,10-3 192 16,2-8-192-16,-1 1 192 0,2-4 32 0,-2-2 16 15,4-2 0-15,3-2 0 0,1-5-112 0,3 1 0 16,-2-1-128-16,4-4 192 0,1-1-192 0,1 2 128 15,5-3-128-15,3-1 0 0,0-1 128 0,5-3-128 16,-1-1 0-16,5 2 0 0,0 3 240 0,2 0-48 16,0 0-16-16,0 3 0 0,-3 3-176 0,-2 3 160 15,-1-3-160-15,-3 6 160 0,-1 2-160 0,-7 5 0 0,-3 3 0 16,-5 1 0-16,-2 3 0 0,-4 3 128 16,-2 0-128-16,-12 3 0 0,0 0 128 0,0 0-128 0,0 0 128 0,0 0-128 15,0 0 320-15,0 0 0 0,-9 3-16 0,-3 1 0 16,0 1-112-16,-1 3-32 0,-2-3 0 0,1 1 0 15,-3 2-160-15,-1-3 0 0,2-1 0 0,-1 2 128 16,3-1-128-16,0 0 0 0,3-2 0 0,-1-2 0 31,2-1-416-31,1 0-64 0,9 0-16 0,0 0 0 16,-8-6-2864-16,0 0-576 0</inkml:trace>
  <inkml:trace contextRef="#ctx0" brushRef="#br1" timeOffset="-6895.88">20564 19209 17727 0,'0'0'784'0,"0"0"176"0,0 0-768 0,0 0-192 15,0 0 0-15,0 0 0 0,10 5 1296 0,-1 5 240 16,1 0 32-16,2 2 16 0,-2-1-544 0,2 1-96 16,-2 3-32-16,0 4 0 0,1 4-128 0,1 2-16 0,-1 5-16 15,1 1 0-15,0 5-112 0,1 9 0 0,-3-1-16 0,0 6 0 16,-2 0-304-16,1 3-48 0,-3-4-16 0,1-1 0 15,-5 1-128-15,-2-4-128 0,-1-4 144 0,0-4-144 16,-3-3 144-16,4-2-144 0,-3-5 128 0,1-2-128 16,0-6 0-16,1-2-272 0,0-4 32 0,0-2 16 31,1-11-1520-31,0 0-304 0,0 0-64 0,0 0-10128 0</inkml:trace>
  <inkml:trace contextRef="#ctx0" brushRef="#br1" timeOffset="-5617.3">21057 19505 23439 0,'0'0'1024'0,"-3"-11"240"0,1-4-1008 0,4-2-256 0,3-2 0 0,2-3 0 0,4-4 192 0,2-1-16 16,4-6 0-16,2-4 0 0,4-2 192 0,1-6 32 15,4 1 16-15,4-3 0 0,3 2 336 0,5-2 64 16,1 4 16-16,2 0 0 0,3 2-144 0,-2 3-32 16,-2 0 0-16,-1 3 0 0,-2 2-320 0,-3 5-64 15,-5 6-16-15,-1 1 0 0,-5 2-256 0,-5 3 128 16,-7 4-128-16,-1 5 0 0,-5-4 192 0,-7 11-64 16,0 0 0-16,0 0-128 0,0 0 384 0,-7 8-48 15,-5 0 0-15,-3 6 0 0,-4 2-160 0,-3 3-48 0,-1 5 0 0,-2 4 0 16,-3 3-128-16,-1 2 128 0,-1 4-128 0,-3 3 128 15,-3 1-128-15,-3 6 128 0,-1 0-128 0,-1 8 128 16,2 1-128-16,-2 1 128 0,-1-4-128 0,1 2 128 16,2 0-128-16,3-1 160 0,1-2-160 0,3-1 160 15,3-1 112-15,2-3 32 0,2-5 0 0,2-4 0 16,4-5 16-16,3-5 0 0,5-9 0 0,6-1 0 16,0-7-96-16,5-11-16 0,0 0 0 0,0 0 0 15,13-6-64-15,1-4-16 0,1-9 0 0,4-9 0 16,1-8 16-16,3-3 0 0,0-7 0 0,0-1 0 15,3-4-144-15,1-1 128 0,1-4-128 0,1-1 128 16,1-3-128-16,0-2 0 0,-1-8 0 0,3 0 128 16,0 0-128-16,0 5 0 0,1 4 0 0,-1 3 0 0,2-1 128 15,-1 8-128-15,-4 4 0 0,-1 7 128 0,-4 4-128 0,-2 7 0 16,-3 9 0-16,-3 3 128 16,-5 6-128-16,0 4 0 0,-11 7 0 0,0 0 0 0,0 14 0 0,-5 7 0 15,-4 7 0-15,-2 7 0 0,-5 8 0 0,-3 6 0 16,-4 4 0-16,-7 7 0 0,-6 3 0 0,-2 7 0 15,-2 6 144-15,-4 1-144 0,-1-1 0 0,-2 0 128 16,-1 2-128-16,3-4 0 0,-6-5 0 0,4-4 128 16,2-2-128-16,6-8 0 0,1-4 128 0,4-11-128 15,4-7 160-15,7-9-160 0,6-5 256 0,4-8-32 16,4-4-16-16,9-7 0 0,0 0-80 0,4-14 0 16,3-9-128-16,7-5 192 0,5-8-192 0,6-9 0 15,3-9 0-15,5 0 0 0,2-1 0 0,5-1 0 0,2 0 0 16,1-1 0-16,-1 0 0 0,6-1 0 0,3-1 0 0,2-4 0 15,1 2 0-15,2 4 0 0,0 3 0 16,-4 1 0-16,-3 3 0 0,-3 8 0 0,-2 5 0 16,0 6 0-16,-2 3 0 0,-6 5 0 0,-2 4 0 0,-8 3 0 15,0 4-144-15,-7 5 144 0,-7 3 0 0,-12 4-144 16,0 0 144-16,0 0-208 0,-3 13 80 0,-6 5 128 16,-7 4-128-16,-4 1 128 0,-7 3 0 0,-6 4 0 15,-5 5 0-15,-1 3 0 0,-4 1 0 0,-2 6 0 16,-1-2 0-16,-1 4 0 0,-1 4 0 0,0-4 0 15,-2 0 0-15,3-2 0 0,3-4 0 0,4-4 0 16,3-3 0-16,7-3 0 0,3-7 0 0,6-2 0 16,2-6 0-16,6-3 0 0,4-9 144 0,9-4-144 15,0 0 128-15,5-9-128 0,5-7 160 0,4-6-160 0,4-4 144 16,5-4-144-16,5-5 128 0,5-5-128 0,2-6 0 16,5-2 0-16,2-7 0 0,4 0 0 0,2 2 0 15,-1-2 0-15,-4-3 0 0,-1 6 0 0,0 3 0 16,-4 4 0-16,-4 4 0 0,-2 4 0 0,-3 5 0 0,-4 8 0 15,-6 0 0-15,-5 7 0 0,-2 6-128 0,-7 1 128 16,-5 10-160-16,0 0 160 0,0 0-160 0,-5 5 160 16,-7 5-160-16,-4 5 160 0,-4 4 0 0,-3 6-144 15,-2 4 144-15,-4 5 0 0,-2 2 0 0,-2 3 0 16,-3 7 0-16,-2 3-128 0,-2 9 128 0,-5 0 0 16,-2 1 0-16,-1 5 0 0,-1-3 0 0,2 0 0 15,2-6 0-15,3-5 0 0,1-5 0 0,7-4 0 16,6-5 0-16,5-6 0 0,4-9 0 0,6-4 0 0,4-5 128 15,9-12-128-15,0 0 144 0,0 0-144 0,8-12 192 0,6-5-192 16,4-6 192-16,6-8-192 0,4-3 192 16,5-3-192-16,2-2 128 0,5-7-128 0,2-2 0 0,2-6 0 15,1-3 0-15,3 0 0 0,2 1 0 0,-2 0 0 16,1 0 0-16,-2 3 0 0,-2 4 0 0,-3 7 0 16,-3 3 0-16,-3 5 0 0,-8 3 0 0,-4 12 0 15,-5 4 0-15,-9 10 0 0,-10 5 0 0,0 0 0 16,-2 10 0-16,-10 9 0 0,-7 8-144 0,-8 7 144 15,-6 3 0-15,-5 7 0 0,-4 6 0 0,-1 3 0 16,-3 3 0-16,-3 8 0 0,-1 4 0 0,-2-2 0 16,-1 2 0-16,1-1 0 0,-2-1 0 0,6-5 0 15,1-1 0-15,6-5 0 0,7-6 0 0,6-3 0 16,6-8-320-16,6-6-128 16,4-9-16-16,5-3-16 0,3-6-3008 0,4-14-608 15</inkml:trace>
  <inkml:trace contextRef="#ctx0" brushRef="#br1" timeOffset="-4829.52">20602 19287 11343 0,'0'0'496'0,"-3"-8"112"0,0-2-480 0,0 1-128 0,1-4 0 0,2 3 0 16,0-1 1088-16,1 0 192 0,0 1 32 0,-1 0 16 15,0 10 272-15,0-8 48 0,0-2 16 0,0 10 0 16,0 0-160-16,0 0-32 0,0 0 0 0,0 0 0 16,0 0-368-16,0 0-80 0,9 3 0 0,0 6-16 15,-1 1-320-15,0 5-64 0,-2 4-16 0,3 9 0 16,0 4-128-16,1 5-32 0,1 2 0 0,-1 10 0 15,-1 4-48-15,2 5-16 0,-3 5 0 0,3-1 0 16,-4-6-192-16,1-1-32 0,-2-3-16 0,-2-2 0 16,2-4-144-16,-1-1 192 0,1-7-192 0,-5 0 192 15,3-4-16-15,-2-1 0 0,-1-6 0 0,1-2 0 16,2-5-48-16,-2-4-128 0,-1-6 192 0,-1-10-64 16,0 0 32-16,0 0 0 0,8-1 0 0,1-8 0 0,1-7 32 0,3-6 0 15,1-6 0-15,2 3 0 0,2-5-192 0,5 1 192 16,1-1-192-16,5-2 192 0,1 3-192 0,-1 2 0 15,0-1 0-15,4 2 0 0,3-1 0 0,2 2 0 16,0-1 0-16,3-1 0 0,2-2 0 0,1 1 0 16,5-5 0-16,1 0 0 0,4-3 0 0,-1 3 0 15,-1 1 0-15,-1 2 0 0,0-2 0 0,-3 1 0 16,-1 7 0-16,-2 4 0 0,-4 5 0 0,-6 1 0 16,-4 2 0-16,-3 3 0 0,-7 6-144 0,-3-1 144 15,-3-1 0-15,-3 5 0 0,-1 1 0 0,-11-1-128 16,0 0 128-16,0 0 0 0,0 10 0 0,0-10 0 15,-6 13 0-15,-2-3 0 0,-2 1 192 0,-1-3-64 16,-1 0-128-16,-1-2 192 0,-1 4-48 0,0-2-16 0,-2 0 0 16,-2 0 0-16,0 1 48 0,-2 0 0 0,-2-1 0 0,-1 2 0 15,2-2-176-15,-2 2 160 0,-1-4-160 0,-2 4 160 16,0-3-160-16,-1 3 128 0,2-3-128 0,0 6 128 16,1 1-128-16,0-1 0 0,-1 2 0 0,-2 2 0 15,-2 0 0-15,0 3 0 0,-1 0 0 0,-3 3 0 16,2 0 0-16,-1-2 0 0,-1 2 0 0,0 4 0 15,-3-2 0-15,3 3 0 0,-1 1 0 0,1 1 0 16,1 1 0-16,1 1 0 0,1-4 0 0,2 3 0 16,-1 2 0-16,3-3 0 0,2-2 0 0,1 0 0 15,2-4 0-15,3-1 0 0,3-2 0 0,3-4 0 16,2-3 0-16,4-2 0 0,2-5 0 0,4-7 0 16,0 0 0-16,0 0-192 0,0 0 64 0,0 0 128 15,0 0-576-15,12-9 16 0,2-3 0 0,0-2 0 16,2-1-1376-16,0-2-288 0,1-5-48 0,-3 2-12832 15</inkml:trace>
  <inkml:trace contextRef="#ctx0" brushRef="#br1" timeOffset="-4330.36">20693 19196 16815 0,'-13'-10'736'0,"5"3"160"0,1-1-704 0,0-2-192 0,2 1 0 0,1-1 0 15,1 5 608-15,0-2 96 0,3 7 0 0,0 0 16 16,-1-9 224-16,1 9 32 0,0 0 16 0,0 0 0 16,0 0-32-16,0 0-16 0,0 0 0 0,9 13 0 15,-2 1-192-15,0 0-48 0,-4 4 0 0,0 3 0 16,1 2-64-16,0 3-32 0,1 3 0 0,-1 5 0 15,-1 3-128-15,1 3-32 0,-1 4 0 0,-1 2 0 16,1 3-96-16,-1 5-32 0,2-2 0 0,0-3 0 16,0-4-144-16,1-1-48 0,-1-3 0 0,1-4 0 15,-1-1 0-15,-1-3 0 0,0-4 0 0,-1-1 0 16,1-5 64-16,-3-2 16 0,0 2 0 0,0-5 0 16,3-5-64-16,-1-3-16 0,1-3 0 0,-3-7 0 15,0 0 0-15,10-2-128 0,1-4 192 0,2-5-64 0,1-5 0 16,4-6-128-16,2-4 192 0,2-6-64 0,1 1-128 0,2 3 128 15,4-3-128-15,-1 1 128 0,0 2-128 0,0 0 0 16,-1 4 0-16,1-2 0 0,2 1 0 0,3 3 0 16,3-4 0-16,0 3 0 0,3 2 0 0,3-5 0 15,0 1 0-15,1 3 0 0,0-1 0 0,0 2 0 16,-1 0 0-16,-3 5 0 0,-5-1 0 0,-2 2 0 16,-4 2 0-16,0 2 0 0,-6 3 0 0,-2 1 0 15,-6 2 0-15,-2 3 0 0,-12 2 0 0,0 0-176 16,0 0 176-16,0 0-128 15,0 0-928-15,-5 9-176 0,-8 3-48 0,-3-1-13744 0</inkml:trace>
  <inkml:trace contextRef="#ctx0" brushRef="#br1" timeOffset="-3445.67">20779 19977 13823 0,'-10'7'608'0,"10"-7"128"0,-5 9-592 0,5-9-144 0,0 0 0 0,0 0 0 16,0 0 1088-16,0 0 192 0,0 0 48 0,0 0 0 15,0 0-544-15,11-2-96 0,1-7-32 0,-1 0 0 0,2-5 416 0,1-1 80 16,1-3 0-16,3 0 16 0,0-1-144 0,1-1-16 15,2-1-16-15,2-3 0 0,-1-2-128 0,1-2-32 16,-2 0 0-16,2-5 0 0,-1-3-224 0,6-1-48 16,1-1-16-16,0-1 0 0,3-3-240 0,2 0-48 15,3-4-16-15,3 0 0 0,-1-3-96 0,3-3-16 16,2-4 0-16,1-2 0 0,-6 2-128 0,1 3 160 16,-2-2-160-16,0 6 160 0,-2 1-160 0,2 4 0 15,-6 4 0-15,-2 4 128 0,-2 4-128 0,-3 2 0 16,-2 3 0-16,-4 4 0 0,-5 3 0 0,-2 6 0 15,-3 4 0-15,-4 0 0 0,-4 4 0 0,-1 6 0 16,-4-6 128-16,4 6-128 0,-10-4 0 0,0 4 0 0,-3 3 0 16,-1 4 0-16,-2 0 0 0,-1 4 0 0,-2 5 0 0,-1 3 0 15,-2 2 0-15,-1 3 0 0,-1 6 0 16,0 1 0-16,-4 4 0 0,0 3 0 0,-1 2 0 0,-4 9 0 16,-4 2 0-16,-4 5 0 0,-2 2 144 0,-1 2-144 15,-1 0 0-15,-2 1 128 0,-1 3-128 0,-1 1 0 16,-1 3 128-16,-3 0-128 0,5-2 128 0,4-6-128 15,-1-7 192-15,6-3-48 0,-1-9 0 0,9-4 0 16,1-4 224-16,7-7 32 0,4-2 16 0,4-7 0 16,5-6-176-16,4-2-48 0,6-9 0 0,0 0 0 15,0 0-64-15,5-11-128 0,4-6 176 0,3-3-176 16,6-4 144-16,2-7-144 0,5-2 0 0,1-4 144 16,3-2-144-16,3-6 0 0,3 0 0 0,0-5 0 15,1 1 0-15,3-1 0 0,4-2 0 0,2 1 0 16,1 0 0-16,2 2 0 0,2-1 0 0,-2 2 0 0,3-2 0 15,-3 1 0-15,-2 3 0 0,-3 0 0 0,-2 7 0 16,-3 2 0-16,-4 3 0 0,-1 3 0 0,-2 7 0 0,-6 2 0 16,-2 2 0-16,-5 5 0 0,-4 3 0 0,-3 7 0 15,-3 0 0-15,-8 5 0 0,0 0-144 0,0 0 144 16,0 0 0-16,-5 15 0 0,-3 3 0 0,-3 4 0 16,-5 4 0-16,-3 7 0 0,-2 3 0 0,-3 2 0 15,-8 3 0-15,0 5 0 0,0 1 0 0,-5 1 0 16,-2 3 0-16,-3-3 0 0,-1-3 0 0,-2 0 0 15,2-3 0-15,4-2 0 0,2-3 0 0,5-3 0 16,4-4 176-16,8-7-176 0,2-4 288 0,6-6-48 0,6-3-16 16,6-10 0-16,0 0-16 0,0 0 0 0,8-18 0 15,4-7 0-15,6-6-32 0,5-4-16 0,4-6 0 0,6 1 0 16,0-1-160-16,3-6 0 0,0-4 0 0,3-1 128 16,0-3-128-16,-1 4 0 0,0 6 0 15,2 1 0-15,-2 8 0 0,-4 5 0 0,-6 3 0 0,-3 8 0 16,-3 3 0-16,-5 6 0 0,-6 4-160 0,-11 7 160 31,0 0-1520-31,0 0-208 0,-5 14-32 0,-12 4-14848 0</inkml:trace>
  <inkml:trace contextRef="#ctx0" brushRef="#br1" timeOffset="-2845.88">20766 19185 16575 0,'-11'-14'736'0,"6"4"160"0,1 0-720 0,0-4-176 15,2 1 0-15,0 1 0 0,4 0 944 0,0 0 144 16,-2 12 48-16,4-7 0 0,0-2-192 0,-4 9-48 15,6-7 0-15,-6 7 0 0,0 0 192 0,12 8 48 16,-2 1 0-16,-3 7 0 0,0 5-336 0,-1 4-64 16,-1 4-16-16,2 3 0 0,-4 1-64 0,0 3-16 15,1 2 0-15,-4 5 0 0,1 6-80 0,0 4-32 0,2 2 0 16,-1-1 0-16,1 2-192 0,1-4-32 0,1-2-16 0,1-8 0 16,1-3-16-16,0-4 0 0,0-5 0 0,0-2 0 15,1-5-64-15,2-3-16 0,-5-2 0 0,3-1 0 16,1-7-192-16,2-1 176 0,-1-6-176 0,2-1 160 15,-1-7-16-15,2-4 0 0,3-3 0 0,1-6 0 16,1-7-16-16,1 0-128 0,1-5 192 0,4 4-64 16,3-2-128-16,0 4 192 0,-1-3-192 0,5 0 192 15,-1-3-192-15,3 3 0 0,3-2 0 0,1 3-176 16,1 0 176-16,4 1 0 0,1-1 160 0,2 0-160 16,-4 0 0-16,5 0 0 0,3 2-128 0,0 0 128 15,2 1 0-15,0 4 0 0,-2 2 0 0,-4 2 0 16,-6 1 0-16,-4 4 0 0,-5 0 0 0,-4 4 0 0,-6 2 0 15,-4 1 0-15,-4-1 128 0,-12 4-128 0,9 2 0 0,-9-2 0 16,0 0 0-16,0 0 0 0,0 10 0 16,-3 1 0-16,-2-2 0 0,-5 3 0 0,-3-3 0 0,-1 1 0 15,-1-3 0-15,-2 3 0 0,0-2 0 0,0 1 0 16,-1-4 0-16,2 1-160 16,1 1-272-16,2-3-48 0,0-3-16 0,2 0 0 15,2-1-1952-15,0 0-400 0,0 0-80 0,1-1-16 0</inkml:trace>
  <inkml:trace contextRef="#ctx0" brushRef="#br1" timeOffset="-2318.9">20624 19337 11055 0,'0'0'976'0,"3"-8"-784"0,0-3-192 0,-3 11 0 16,5-7 1456-16,-5 7 240 0,7-12 48 0,-7 12 16 15,0 0-416-15,0 0-64 0,10-1-32 0,-10 1 0 0,10 10 0 16,-1 2 0-16,-1 3 0 0,1 7 0 0,-2 5-352 0,2 3-64 16,-3 4 0-16,5 7-16 0,-1 1-112 0,0 7-32 15,1 2 0-15,0 0 0 0,-1 0-96 0,-1 0-32 16,-2-1 0-16,0 4 0 0,-1-2-288 0,-1-4-48 16,0-6-16-16,0-4 0 0,2-3-64 0,-1-4 0 15,2-6-128-15,-3-6 192 0,4-5-48 0,-2-2-16 16,2-7 0-16,1-1 0 0,3-5 80 0,0-4 16 15,-1-10 0-15,5-4 0 0,2-9 16 0,4-2 0 16,-2-4 0-16,5-2 0 0,-1-2-240 0,5 1 128 16,-1 2-128-16,3-1 0 0,-1 2 0 0,5 2 0 15,2 0 0-15,1 4 0 0,2-1 128 0,2 2-128 0,2 1 0 16,-1 3 144-16,0 0-144 0,-1 3 0 16,0-1 0-16,-2 2-176 0,-2 2-80 0,-3 3 0 15,-3 3-16-15,-5 1 0 16,-3 3-1648-16,-5 0-320 0,-4 5-64 0</inkml:trace>
  <inkml:trace contextRef="#ctx0" brushRef="#br1" timeOffset="-1495.41">21679 18679 16175 0,'0'0'704'0,"-1"-8"176"0,-4-2-704 0,2 3-176 16,3 7 0-16,-2-11 0 0,0 3 1344 0,1-1 224 15,1 9 48-15,0 0 16 0,-1-8-192 0,1 8-32 16,0 0-16-16,0 0 0 0,0 0-432 0,0 0-64 0,0 0-32 0,-8 11 0 16,-1 0-304-16,0 4-64 0,0 5-16 0,-1 2 0 15,-2 3-32-15,-4 3 0 0,0 7 0 0,-5 3 0 16,-3 5-64-16,-2 6-32 0,-4 7 0 0,-3 5 0 15,-2 8-112-15,-3 2-32 0,-1-2 0 0,0 3 0 16,-2 1-208-16,2 2 176 0,0 1-176 0,0-6 160 16,5-5-160-16,1-7 0 0,-1-4 144 0,-1-5-144 15,5-6 128-15,1-2-128 0,1-4 160 0,5-8-160 16,3-2 240-16,3-7-48 0,6-3-16 0,2-5 0 16,4-5-48-16,5-7 0 0,0 0 0 0,0 0 0 15,1-10-128-15,4-4 0 0,4-8 144 0,4-1-144 16,4-6 0-16,5 0 144 0,-2-6-144 0,6 1 0 15,0 0 128-15,1-1-128 0,-3-3 0 0,3 0 0 16,-4-5 0-16,5-2 0 0,1 2 0 0,3-3 0 0,1 1 0 16,1 0 0-16,0-4 0 0,5 0 0 15,0 2 0-15,3-5 0 0,-1 0 0 0,2-1 0 0,0-1 0 0,0 3 0 16,-1 7 0-16,-2-2 0 0,0 4 0 0,0 0 0 16,-2 4 0-16,-3 8 0 0,-3 2 0 0,-6 6 0 15,-1 1 0-15,-5 3 0 0,-2 1 0 0,-5 3 0 16,-4 4 0-16,-3 4 0 0,-6 6 0 0,0 0 0 15,0 0 128-15,0 0-128 0,-11 2 0 0,-3 6 160 16,-3-1-160-16,-2 7 128 0,-1 3-128 0,-4 2 0 16,-3 1 0-16,-1 3 0 0,-1 5 0 0,-2 3 0 15,-3 4 0-15,-2 9 0 0,-1 0 0 0,-1 8 0 16,-2 8 144-16,-1 0-144 0,2-1 128 0,-3 4-128 16,0-4 128-16,0 4-128 0,0-4 0 0,1-1 144 0,3-2-144 15,5-4 0-15,2 0 192 0,5-5-192 0,0-8 192 16,6-3-192-16,1-1 192 0,2-3-192 0,2-8 192 0,2-1-192 15,7-5 144-15,0-4-144 0,1-4 0 0,5-10 144 16,0 0-144-16,0 0 0 0,0 0 0 0,0 0 128 16,9-8-128-16,-1 0 0 0,3-8 0 0,0 4 0 15,-3-4 0-15,1 0 0 0,-1-2-192 0,-1 3 192 32,0 1-848-32,0 1-48 0,-1 5-16 0,-1-2 0 15,-1 4-2400-15,-4 6-464 0</inkml:trace>
  <inkml:trace contextRef="#ctx0" brushRef="#br1" timeOffset="-933.55">20829 19161 14335 0,'-2'-15'640'0,"1"6"128"0,0-3-624 0,1 3-144 16,0-1 0-16,0 10 0 0,0-6 512 0,0 6 80 0,0 0 16 0,0 0 0 15,0 0 112-15,0 0 32 0,0 0 0 0,-5 7 0 16,1 7 64-16,0 5 16 0,2 4 0 0,-1 4 0 15,0 4 0-15,3 0 16 0,0 5 0 0,2 5 0 16,0 0-48-16,2 5-16 0,0 1 0 0,2 7 0 16,-1 3-288-16,0 3-64 0,1-4-16 0,-1-3 0 15,-2-2-240-15,3-7-48 0,-3-2-128 0,1-2 192 16,0-6 128-16,2-6 32 0,-1-3 0 0,0-4 0 16,3-4 32-16,-2-1 0 0,1-5 0 0,-1-2 0 15,1-5-128-15,-7-4 0 0,11-1-16 0,-1-5 0 16,2-5-16-16,-1-5 0 0,0-5 0 0,3-2 0 15,0-5-32-15,4 2-16 0,-1-5 0 0,1 2 0 16,-2 1-176-16,4-1 0 0,2 5 0 0,2-3 0 0,2 3 0 16,3-4 0-16,3 0 0 0,2-1 0 15,3 2 0-15,3-1 0 0,5 1 128 0,-2 2-128 0,3 3 0 16,-4 3 0-16,0-1 0 0,0 2 0 0,-2 1 0 0,-1 2 0 16,-5-1 0-16,-1 3 128 0,-1 3-128 0,-8 1 0 15,-3 3 0-15,-3 4 0 0,-5 2 0 0,-13 0 0 16,0 0 0-16,0 0 0 0,0 0-128 0,0 10-64 15,-4 2-16-15,-3 1 0 16,-6-3-560-16,0 1-128 0,-3 2 0 0,-2-3-8768 16,-1 3-1728-16</inkml:trace>
  <inkml:trace contextRef="#ctx0" brushRef="#br1" timeOffset="-230.39">21595 18725 3679 0,'0'-18'320'0,"3"0"-320"0,0-1 0 0,3 0 0 15,-1 1 2368-15,1 2 416 0,0-1 80 0,2 2 16 16,0 2-1312-16,1 3-256 0,-1 0-48 0,0 4-16 16,-8 6-144-16,0 0-16 0,0 0-16 0,0 0 0 15,0 0-48-15,0 0 0 0,0 0 0 0,-2 10 0 16,-1 2-64-16,-3 4-32 0,-2 1 0 0,-1 5 0 16,-1 5-352-16,-2-1-80 0,0 5-16 0,-5 5 0 15,-1 2 0-15,-1 4 0 0,-5 2 0 0,-2 6 0 16,-1 3-96-16,-4 6-32 0,-3 3 0 0,-2 1 0 15,0-3-192-15,-3 1-32 0,0-2-128 0,0-1 192 16,-1-1-48-16,5 0-16 0,2-2 0 0,1-1 0 16,1-5 208-16,2-2 48 0,2-2 0 0,4-6 0 15,3-3-112-15,4-5-16 0,4-4 0 0,3 1 0 0,2-5-256 16,3 0 128-16,1-5-128 0,5-3 0 0,1 0 0 16,5-5-304-16,0 0 48 0,2-4 0 15,3-4-1680-15,0-3-336 0,1-3-64 16</inkml:trace>
  <inkml:trace contextRef="#ctx0" brushRef="#br3" timeOffset="8249.23">26235 17686 11343 0,'0'0'496'0,"0"0"112"0,-9-3-480 0,1-1-128 16,-3 1 0-16,1 2 0 0,-2-2 848 0,1 1 160 15,-1 1 16-15,1-1 16 0,-1 2-80 0,2 0-32 16,-1-2 0-16,2 0 0 0,0 0 272 0,9 2 48 16,-9-3 16-16,9 3 0 0,-9-3-48 0,9 3 0 15,0 0 0-15,0 0 0 0,-9-3-320 0,9 3-80 16,0 0-16-16,0 0 0 0,0 0-528 0,0 0-96 15,0 0-32-15,0 0 0 0,0 0 112 0,14 11 0 16,0-3 16-16,5 4 0 0,4-4-48 0,3 4-16 0,0-3 0 0,6 2 0 16,5-2 80-16,1 3 16 0,0-1 0 0,4-2 0 15,3 4-160-15,2-3-16 0,0 0-128 0,9 4 192 16,3-3-64-16,2 1-128 0,0-2 176 0,0-2-176 16,0 2 208-16,2-5-64 0,0-1-16 0,3-1 0 15,4 1 0-15,2-2-128 0,-1-4 192 0,-1-2-64 16,-3 1 32-16,-1 0 0 0,0 1 0 0,2-2 0 15,-1 4 32-15,0-2 0 0,-2-1 0 0,-4 1 0 16,-5 1-192-16,-1 1 0 0,-1 0 0 0,-2 1 128 16,-2-1-128-16,-4 2 0 0,-2-1 0 0,-2-1 128 15,-4-1-128-15,-3-1 0 0,-4 0 0 0,-4-1 0 16,-4 2 0-16,-4-3 0 0,-4-2 128 0,2 3-128 16,-4 1 0-16,-3 0 0 0,-10 2 0 0,0 0 128 15,0 0-128-15,0 0 0 0,0 0 0 0,0 0 0 0,0 0 0 16,0 0 0-16,-8-2 0 0,-2 1 0 0,-3 1 0 15,-3 0 0-15,-3 0 0 0,-3 1 0 0,-5 0 0 0,-3-1 0 16,-8 3 0-16,-3-1 0 0,-1-3 0 0,-2 4 0 16,-3 2 128-16,-4-2-128 0,-1 0 0 0,-3 1 0 15,-3 1 0-15,-6 0 0 0,-3-2 128 0,-3-2-128 16,-2 3 128-16,4-2-128 0,-2-2 176 0,-1 0-48 16,-2-1-128-16,1 1 192 0,-3-1-192 0,4-1 176 15,1 0-176-15,6 2 160 0,4-1-160 0,-2-1 0 16,1 1 144-16,1-4-144 0,-1 1 128 0,5-1-128 15,4 0 160-15,4-3-160 0,2 3 240 0,6 1-48 16,3-2-16-16,6 2 0 0,1 0-48 0,2 2 0 0,1-4 0 16,3 2 0-16,4 0-128 0,2 0 0 0,1-5 144 15,5 3-144-15,0 1 128 0,3-3-128 0,-1 3 160 0,2 3-160 16,8 2 128-16,-10-4-128 0,0-1 0 0,0 1 0 16,1 0 0-16,-1 1 0 0,-2 2 0 0,4 0 0 15,-3-2 0-15,2 6 0 0,-2-2 0 0,2 2 0 16,0-2 0-16,9-1 0 0,-10 3 0 0,10-3 0 15,0 0-128-15,0 0 128 0,0 0 0 0,0 0 0 16,0 0 0-16,4 11 0 0,5-5 0 0,6 1 0 16,5-1 0-16,7-2 0 0,4 1 0 0,9-1 0 15,7 0 128-15,4-3-128 0,1-1 0 0,7 0 0 16,3 0 0-16,5 2 128 0,7 1-128 0,0-1 0 16,-2-2 0-16,2 0 0 0,0 0 128 0,2 2-128 15,3-1 0-15,2 2 0 0,2 2 0 0,-4-3 0 0,-4-1 0 16,-4-1 0-16,-3 2 0 0,0-1 0 0,-2 3 0 15,-8-2 0-15,-6 1 0 0,-5-2 0 0,-7-5 0 0,-6 3 128 16,-5 0-128-16,-6 1 0 0,-5-4 0 0,-3 3 128 16,-3-1-128-16,-12 2 0 0,0 0 128 0,0 0-128 15,0 0 0-15,0 0 144 0,0 0 32 0,0 0 0 16,0 0 0-16,-12 0 0 0,1-2-176 0,-3 2 128 16,-4 1-128-16,-3 2 128 0,-6-1-128 0,-2 1 0 15,-1-1 0-15,-5 1 0 0,-7-3 0 0,-1 1 0 16,-3 0 128-16,-1 1-128 0,-4 0 0 0,-2-2 0 15,-2 3 0-15,-5-2 0 0,-3-1 0 0,-5-1 0 16,-2-1 0-16,-1 1 128 0,0 1-128 0,0 0 0 16,-2 0 0-16,-2-1 0 0,-2-3 0 0,2-1 0 15,4 1 0-15,2 0 128 0,3 3-128 0,2-1 0 0,2-1 0 16,4-2 0-16,2-1 0 0,4 2 0 0,2 1 0 0,5-3 0 16,6 0 0-16,5-2 0 0,3 4 128 0,5 0-128 15,3 2 0-15,5-2 0 0,4-1 0 0,2 4 0 16,2-1 0-16,10 2 0 0,0 0 0 0,0 0 0 15,0 0 0-15,0 0 0 0,0 0 128 0,0 0-128 16,10-1 0-16,6 1 0 0,4 0 144 0,4 1-144 16,3-2 0-16,6 2 0 0,3 1 0 0,11 3 0 15,6 0 0-15,4-3 0 0,3 1 0 0,3 1 0 16,5 1 0-16,3 0 0 0,4 2 0 0,5 1 0 16,3-4 0-16,-2 0 0 0,-1 0 0 0,0 1 0 15,0-2 0-15,3 0 0 0,2 0 0 0,-2-1 0 16,-4-2 128-16,-2 1-128 0,-1-1 128 0,2 3-128 15,-6-2 144-15,-4 2-144 0,-7-2 192 0,-8 0-192 0,-8-2 160 0,-7-2-160 16,-7 1 128-16,-4-2-128 0,-5 2 0 0,-4-1 0 16,-6 0 0-16,-12 3 0 0,0 0-208 0,0 0-128 15,3-8-32-15,-3 8 0 16,0 0-1360-16,-5-7-288 0,5 7-48 0,-8-4-9088 16,0-1-1824-16</inkml:trace>
  <inkml:trace contextRef="#ctx0" brushRef="#br3" timeOffset="8742.41">27553 17349 9215 0,'-18'-12'816'0,"-1"0"-656"0,1 0-160 0,0-1 0 16,2-1 2176-16,1 2 416 0,1 0 80 0,0 3 16 16,1 0-1312-16,2 5-256 0,3-3-48 0,8 7-16 15,0 0-16-15,0 0 0 0,0 0 0 0,0 0 0 16,0 0-80-16,0 0 0 0,15 3-16 0,0 2 0 16,3-1-240-16,4 5-32 0,3-2-16 0,4 4 0 15,3 0-272-15,3 2-48 0,0 1-16 0,5-2 0 16,3 0-16-16,1 2-16 0,1 1 0 0,-1-1 0 15,-1 0 0-15,-2 0 0 0,-1-1 0 0,-2-1 0 16,0 0-96-16,-3 1 0 0,-3-4-16 0,-1 2 0 0,-2 3 16 16,-4 0 0-16,-3-4 0 0,0 3 0 0,-1-3-192 0,-2 2 160 15,-3 0-160-15,-4-1 160 0,0 0-160 0,-3 2 160 16,-2-3-160-16,-2 1 160 0,-1 2 96 0,-3-4 0 16,-2 2 16-16,-3 0 0 0,-2 0 32 0,-2 1 0 15,-6-6 0-15,-2 1 0 0,-6 2-48 0,-3 0 0 16,1 0 0-16,-6 0 0 0,0 1 96 0,-4 2 16 15,-2-1 0-15,-1 1 0 0,-1-5-16 0,-4 2 0 16,-2-4 0-16,-2 0 0 0,1 0-160 0,-2-2-48 16,-1-2 0-16,1 0 0 0,4 1-144 0,2-1 0 15,3-1 0-15,5 0 0 16,5 0-784-16,2 0-240 0,7 0-64 0,5 0 0 16,4-3-1904-16,10 3-384 0</inkml:trace>
  <inkml:trace contextRef="#ctx0" brushRef="#br3" timeOffset="9379.17">26020 17756 11967 0,'0'0'1072'0,"-9"0"-864"16,-1-1-208-16,3 0 0 0,7 1 832 0,0 0 112 15,-10-4 16-15,10 4 16 0,-5-5 288 0,5 5 48 16,0 0 16-16,0 0 0 0,-4-7-336 0,4 7-64 16,0 0-16-16,0 0 0 0,0 0-176 0,0 0-32 0,4-8-16 0,-4 8 0 15,0 0 80-15,0 0 32 0,0 0 0 0,13 0 0 16,-3 1-96-16,2 1 0 0,0 2-16 0,4 0 0 15,1-1-96-15,5 0-16 0,2 1 0 0,7 3 0 16,3-4-48-16,7 0-16 0,3-3 0 0,4 0 0 16,2 4-160-16,6-3-32 0,4-1-16 0,6 0 0 15,5-1-112-15,0-1-32 0,0 1 0 0,-1-1 0 16,0-1 96-16,-1 1 32 0,-1 0 0 0,4 2 0 16,0 0-16-16,0-1 0 0,-2-3 0 0,-2 3 0 15,-5 0-80-15,1-1 0 0,-6 1-16 0,1 1 0 16,-1 3-176-16,-1-1 160 0,-1 1-160 0,-3-3 160 15,-5 0-160-15,-1 2 0 0,-3 1 0 0,1-1 0 16,-2 2 0-16,-2 2 0 0,-4 1 0 0,1-1 0 0,0 4 0 16,-3-3 0-16,-8 0 0 0,0-2 0 15,-8 1-192-15,-3-3-64 0,-2 1 0 0,-3-1-16 16,-11-3-240-16,0 0-32 0,0 0-16 0,0 0 0 16,0 0-1632-16,-12-3-336 0,-2-2-64 0,-2 0-11216 15</inkml:trace>
  <inkml:trace contextRef="#ctx0" brushRef="#br3" timeOffset="9940.66">27620 17240 6447 0,'0'0'576'0,"0"0"-576"0,-6-5 0 0,6 5 0 15,-8-9 2768-15,3 4 448 0,5 5 96 0,0 0 16 16,-6-6-1936-16,6 6-384 0,0 0-80 0,0 0-16 16,0 0-208-16,0 0-32 0,0 0-16 0,0 0 0 15,0 0 64-15,0 0 16 0,9 6 0 0,3-3 0 16,4-1 64-16,2 3 16 0,2 5 0 0,5-2 0 15,6 2-224-15,1-2-32 0,-1 2-16 0,5-1 0 16,2 1-144-16,0 3-16 0,-1-2-16 0,0 3 0 16,0 3-32-16,1-1 0 0,0 1 0 0,-1 1 0 0,0-2-32 15,1 2-16-15,-1 1 0 0,-2 0 0 0,0-1-144 16,-7 0-16-16,-3-1-128 0,-2 0 192 0,-3 1-192 16,-3-3 144-16,-2 0-144 0,-6-1 128 0,-1 4 32 0,-3-1 0 15,-4-1 0-15,-1-1 0 0,-3 1 128 0,-2 1 32 16,-4 0 0-16,-2-1 0 0,-4 0 16 0,-3-2 16 15,-2 2 0-15,-2-2 0 0,-1-1 80 0,-4-3 16 16,-7 0 0-16,0-1 0 0,3 0 112 0,-2-3 16 16,-1 5 16-16,-2-6 0 0,-1 0-208 0,1 0-64 15,0-3 0-15,0 0 0 0,1-1-160 0,2-1-32 16,4 0-128-16,2 0 192 0,3 0-192 0,0 0 0 16,4-1 0-16,5 1 0 15,2-2-528-15,5 1-48 0,8 1-16 0,0 0 0 16,0 0-1632-16,6-8-320 0,2 2-64 0,4 4-8208 0,4-1-1664 0</inkml:trace>
  <inkml:trace contextRef="#ctx0" brushRef="#br3" timeOffset="16331.14">25951 17684 6447 0,'0'0'576'0,"0"0"-576"15,0 0 0-15,0-10 0 0,0 10 736 0,0 0 32 16,0-13 16-16,0 4 0 0,0 9-32 0,-2-10-16 15,2 10 0-15,-4-8 0 0,0-2-48 0,4 10-16 16,-6-8 0-16,6 8 0 0,-7-5-80 0,7 5-16 16,-7-6 0-16,7 6 0 0,0 0-128 0,-9-1-16 15,9 1-16-15,0 0 0 0,0 0 96 0,0 0 0 0,0 0 16 16,0 0 0-16,0 0 0 0,0 0 0 0,0 0 0 0,0 0 0 16,0 0-128-16,0 0-16 0,0 0-16 0,0 0 0 15,0 0-128-15,0 0-32 0,0 0 0 0,0 0 0 16,0 0 48-16,0 0 0 0,0 0 0 0,0 0 0 15,0 0 128-15,0 0 48 0,0 10 0 0,0-10 0 16,5 6-48-16,-5-6-16 0,6 9 0 0,3-4 0 16,-1 3-64-16,-1-1-16 0,-7-7 0 0,12 7 0 15,1-2 96-15,-1 1 0 0,5-2 16 0,-1 1 0 16,2 0-160-16,1-1-48 0,0-1 0 0,4 2 0 16,3 0-32-16,-1 1-16 0,0-3 0 0,3 2 0 15,-2 1-144-15,1-1 0 0,-1-1 0 0,1 1 0 16,0 3 0-16,-2-6 128 0,0 1-128 0,3-1 0 15,2 2 128-15,1 1-128 0,2 0 0 0,1 0 128 0,1 0-128 0,5-2 0 16,-1 1 0-16,0 1 128 0,2-3-128 16,-2 4 160-16,1-4-160 0,-3 1 160 0,-4-3-32 0,1 2 0 15,-1 1 0-15,1-1 0 0,-1 2-128 16,1-1 0-16,-1-1 0 0,0 1 128 0,2-1-128 0,1 1 0 16,-2-1 0-16,0 1 0 0,-3-2 0 0,1 0 0 15,-2-1 0-15,-1-1 0 0,-1 0 0 0,2-3 0 16,0 2 128-16,2 0-128 0,0 0 0 0,1 0 0 15,0 2 0-15,1-1 128 0,6 1-128 0,-2-1 0 16,-1-2 0-16,-2 0 0 0,-1-1 0 0,0 0 0 16,-3-1 0-16,-1-5 0 0,-5 3 0 0,5-2 0 15,-2 2 0-15,0-2 0 0,-1 3 0 0,0 2 0 16,-2-3 128-16,-1 5-128 0,-2-3 0 0,-2 1 0 0,-1 1 0 16,-1 0 128-16,-4 0-128 0,-1 2 0 0,0-1 0 0,-13 2 0 15,0 0 0-15,0 0 0 0,0 0 0 0,0 0 0 16,0 0 0-16,0 0 128 0,0 0-128 0,0 0 0 15,-12 0 0-15,1-1 0 0,-3 0 0 0,1 1 0 16,-1 0 0-16,0 0 128 0,-2-1-128 0,0-1 0 16,-2 4 0-16,1 1 0 0,-1 0 0 0,-4 2 0 15,1-1 0-15,-1 0 0 0,0 2 0 0,0 2 0 16,-1-4-160-16,-4 2 160 0,-4 3 0 0,-2-3-144 16,-1 3 144-16,-3-5 0 0,-5 0 0 0,-1 1 0 15,-1 1 0-15,-2-2 0 0,-2 1 0 0,-1 3 0 16,1-3 0-16,-5 1 0 0,-6 0 0 0,-2-1 0 15,-5-2 0-15,1 1 0 0,0 1 0 0,3 0 0 0,1-4 0 16,-3 3 0-16,-3 0 0 0,-2 1 0 0,1-2 0 16,2-1 0-16,2 2 0 0,6-2 128 15,2-2-128-15,4-1 0 0,1 0 0 0,4-2 128 0,2 1-128 0,2-1 0 16,1-1 0-16,6-2 0 0,6 1 0 0,3-1 0 16,3-3 0-16,4 2 128 0,2-1-128 0,3 1 128 15,2-2-128-15,0 3 128 0,4 2-128 0,1-2 128 16,8 6-128-16,-7-7 128 0,0 0-128 0,0 0 0 15,7 7-128-15,0 0 128 0,-9-5 0 0,9 5 0 16,0 0 0-16,0 0 0 0,0 0-128 0,0 0 128 16,0 0-128-16,0 0 128 0,0 0 0 0,0 0 0 15,0 0 0-15,16 2 0 0,1-1-128 0,5 1 128 16,3 1-128-16,5 1 128 0,3 0 0 0,5-2 0 16,6 1 0-16,3 0 0 0,2 3 0 0,-1-4 0 15,1-3 0-15,4 2 0 0,3 2 0 0,5-2 0 0,3 0 0 0,4 2 0 16,0-2 0-16,-2-2 0 0,-4-1 0 0,1 0 0 15,-1 1 0-15,4-1 0 0,1 2 0 0,2 0 128 16,0 0-128-16,-5-1 0 0,-6-1 128 0,-1-2-128 16,-1 1 0-16,-2 1 144 0,-4 0-144 0,1 1 0 15,-1 0 128-15,-3 0-128 0,-4-2 0 0,-2-2 0 16,-4-1 0-16,-4 1 128 0,-3-4-128 0,-2 1 0 16,-2-2 144-16,-2 2-144 0,-3 1 0 0,0-1 144 15,-3 3-144-15,-1-2 0 0,0 2 0 0,-2 3 0 16,-1-2 0-16,0 0 128 0,0-1-128 0,-3 1 0 15,1 2 0-15,-1 2 0 0,0-1 128 0,-1-1-128 16,1 1 0-16,-2 0 0 0,-9 1 0 0,0 0 0 16,10 1 0-16,-10-1 0 0,0 0 0 0,0 0 0 0,0 0 0 0,0 0 0 15,5 6-144-15,-5-6 144 0,0 0 0 0,-7 11-128 16,-3-5 128-16,-3 1 0 0,-1 1 0 16,-3-4 0-16,-1 0 0 0,-2 2 0 0,-3-1 0 0,-2 3 0 15,-3-1 0-15,-1-1 0 0,-2 0 0 0,-2 3 0 16,-2-4 0-16,-5 2 0 0,-4-1 0 0,-5-4 0 15,-4 2 0-15,0-3 0 0,-2-1 0 0,0 3 0 16,1 2 0-16,-2-1 0 0,-2-2 0 0,-3 2 128 16,-5-1-128-16,1-1 0 0,1-2 0 0,1 1 0 15,1 2 128-15,1-1-128 0,0 1 0 0,-4 0 0 16,-3-2 0-16,1-1 0 0,1 0 0 0,4 0 0 16,1 1 0-16,5 3 0 0,4-3 0 0,0-1 0 0,1 0 0 15,3-1 0-15,1-4 0 0,5 1 128 16,5 0-128-16,4-1 0 0,4-1 0 0,5 1 0 0,2 0 128 15,4-3-128-15,4 3 0 0,3-2 0 0,2 0 0 0,2 3 0 16,7 4 0-16,0 0 0 0,0 0 0 0,0 0 0 16,-2-10 0-16,2 10 0 0,0 0 0 0,0 0 0 15,8-8 0-15,-8 8 0 0,11-1 0 0,-1 0 0 16,2 1-160-16,2 1 160 0,1 2-128 0,3 0 128 16,3 4-176-16,6-1 176 0,3-1-208 0,5 1 80 15,2 0 128-15,2-1-128 0,3-2 128 0,2 1-128 16,3-4 128-16,4 0 0 0,4-2 0 0,5 2 0 15,3 0 0-15,2-2 0 0,1 0 0 0,-2 1 0 16,-2 1 0-16,0 0 0 0,2-3 0 0,2 2 0 16,0 1 0-16,1 0 0 0,1 0 0 0,-3 0 0 15,-8-4 0-15,3-2 0 0,2 3 0 0,-2 1 128 0,1 0-128 16,1 1 0-16,1-1 0 0,-4-5 128 0,-6 3-128 0,-3-1 0 16,-6 1 0-16,-2-1 0 0,-2 2 0 0,-5 1 0 15,-3 2 0-15,-4 0 128 0,-3 0-128 16,-3 0 0-16,-4 2 0 0,-3-1 0 0,-2 1 0 0,-13-2 0 15,0 0 0-15,0 0 0 0,0 0-176 0,0 0-96 16,0 0-32-16,-6 8 0 16,6-8-640-16,-11 4-128 0,1-2-16 0,-1 0-8000 15,-1-4-1584-15</inkml:trace>
  <inkml:trace contextRef="#ctx0" brushRef="#br3" timeOffset="16799.83">27454 17294 11055 0,'0'0'976'0,"0"0"-784"0,0 0-192 0,0 0 0 16,0 0 1168-16,0 0 192 0,0 0 48 0,0 0 0 16,0 0-528-16,0 0-112 0,9 3 0 0,2 1-16 15,3-1-96-15,1 2-16 0,6-1 0 0,3 2 0 0,5 2-128 16,3-2-16-16,5 4-16 0,5-4 0 0,5 2 16 0,0 1 0 16,1 2 0-16,-1-2 0 0,-4 3-192 0,2-3-48 15,-1 2 0-15,1-2 0 0,-1 2-80 16,1 3-32-16,-1-2 0 0,-1 2 0 15,-2-1-16-15,-2-3 0 0,-5 1 0 0,-5 2 0 0,-3-3 64 0,-6 2 0 16,-3 0 0-16,-4-3 0 0,-4 3 176 0,-4-2 32 16,-1 2 16-16,-4 2 0 0,-4 2-96 0,-2 0 0 15,-5 2-16-15,-4 1 0 0,-5 0 96 0,-4 0 32 16,-4-1 0-16,-3 1 0 0,-7-1 0 0,0 0 0 16,0-1 0-16,-2 1 0 0,0-1-176 0,2-2-48 15,-3-2 0-15,3-1 0 0,0 1-208 0,-2-4 144 16,-2 1-144-16,6 2 128 15,-1-5-1808-15,0 3-368 0,-1-3-80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5T16:06:03.96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11782 9751 17903 0,'0'0'784'0,"0"0"176"0,0 0-768 0,0 0-192 0,0 0 0 0,0 0 0 0,0 0 256 0,0 0 0 15,1 6 0-15,1 5 0 0,-1-3 96 0,0 4 32 16,-1 3 0-16,1-1 0 0,-1 0-64 0,0 3 0 16,0 0 0-16,0 2 0 0,0 3 80 0,-1 0 16 15,0-1 0-15,-2 2 0 0,1 0 64 0,-1-1 16 16,1-2 0-16,-1 0 0 0,-2-1 0 0,1-1 0 16,0-1 0-16,2-2 0 0,1-2-48 0,-1-3 0 15,0 1 0-15,2-3 0 0,0-8-48 0,0 0-16 16,0 0 0-16,9-1 0 0,0-4 192 0,2-7 48 15,2 2 0-15,2-4 0 0,0-3-288 0,6 0-48 16,-2-2-16-16,2 1 0 0,1-3-144 0,1 2-128 0,0 2 144 0,0-1-144 16,-2 0 128-16,1 0-128 0,-1 2 0 0,-3-1 0 15,1 1 0-15,0 2 0 0,-1 2 0 0,-1 1 0 16,-2-2 0-16,0 4 128 0,0-2-128 0,-1 3 0 16,-1-1-192-16,0 3-64 0,-2-2-32 0,1 3-9360 15,-2 1-1872-15</inkml:trace>
  <inkml:trace contextRef="#ctx0" brushRef="#br0" timeOffset="357.26">11776 10042 7359 0,'0'0'656'0,"0"0"-528"16,0 0-128-16,0 0 0 0,0 0 1040 0,0 0 176 16,0 0 48-16,0 0 0 0,0 0-592 0,-5 1-112 15,-2-1-32-15,1 0 0 0,0 0-208 0,6 0-64 0,0 0 0 0,0 0 0 16,-9-2-128-16,4-2-128 0,-1 0 192 0,6 4-192 16,0 0 0-16,0 0 0 0</inkml:trace>
  <inkml:trace contextRef="#ctx0" brushRef="#br0" timeOffset="868.16">11666 9626 3679 0,'0'0'160'0,"-2"-6"32"0,2 6-192 0,-3-10 0 16,-1 1 0-16,4 9 0 0,0 0 2816 0,-3-9 528 15,3 9 112-15,0 0 0 0,0 0-1728 0,0 0-368 16,0 0-64-16,0 0-16 0,0 0-368 0,0 0-80 15,0 0 0-15,0 14-16 0,1 0-208 0,3 0-32 16,1 4-16-16,0-3 0 0,0 4-176 0,1 4-16 16,1 0-16-16,2 1 0 0,-2 4-32 0,1-1-16 15,1 2 0-15,-3 2 0 0,0-5 16 0,0 5 16 0,-4-3 0 16,1 0 0-16,-1-5-32 0,-1-3-16 0,2-1 0 0,0 1 0 16,-2-2 768-16,1-4 160 0,-2-1 16 0,2-2 16 15,-1-3-1600-15,-1-8-320 16,2 10-64-16,-2-10-16 0,0 0 1152 0,6-8 240 0,-1 1 32 0,0-5 16 15,1 1-192-15,3-6-48 0,0-2 0 0,2-2 0 16,2-1-288-16,1 0-160 0,1 2 160 0,3 0-160 0,1 2 0 0,3 0 0 16,1 2 0-16,1 0 0 0,0 1 0 0,1 2 0 15,1 3 0-15,-1 0 0 0,-2 2 0 16,0 0-128-16,0 1 128 0,-2 2 0 16,-2 0-1056-16,1 1-160 0,-3 0-16 0,0 4-8752 15,-3 0-1760-15</inkml:trace>
  <inkml:trace contextRef="#ctx0" brushRef="#br0" timeOffset="1418.91">11928 10079 12383 0,'0'0'544'0,"-6"5"112"0,-2-2-528 0,2-2-128 0,0 1 0 0,6-2 0 15,-7 2 608-15,2-1 96 0,0 0 0 0,5-1 16 16,0 0 496-16,0 0 80 0,0 0 32 0,0 0 0 16,0-6 368-16,3-4 80 0,0 1 16 0,2-5 0 15,6-1-784-15,0-3-160 0,6-1-16 0,0-2-16 16,2-4-144-16,6-2-32 0,-1-1 0 0,2-1 0 0,2-4-128 0,17-20-48 15,-3-1 0-15,-13 19 0 0,3-6-32 0,2-4-16 16,4 2 0-16,6-1 0 0,3 1-176 0,1-4-48 16,1 5 0-16,1 2 0 0,0 0-192 0,-2 1 128 15,3 3-128-15,-2 0 0 0,2 4 128 0,1 4-128 16,2 7 0-16,-1-1 0 0,0 5 0 0,0 2 0 16,-3 2 0-16,-3 3 0 0,0 3 0 0,0 3 0 15,1 1 0-15,-3 2 0 0,0 2 128 0,-1 2-128 16,-1-1 0-16,16 5 0 0,-11-1 0 0,-10-1-208 0,-5-1 16 0,-5 4 0 31,-5-1-2304-31,-4 1-448 0</inkml:trace>
  <inkml:trace contextRef="#ctx0" brushRef="#br0" timeOffset="2019.11">14833 8772 11055 0,'-14'-9'480'0,"7"4"112"15,-1 0-464-15,-1 1-128 0,-4 3 0 0,-1-1 0 0,-3 0 1808 0,0 4 352 16,-2 1 64-16,-4 4 16 0,-3 3-1296 0,0 4-256 16,-2 4-48-16,0 5-16 0,-2 1 64 0,2 6 16 15,3 2 0-15,2 4 0 0,3 3 64 0,2 2 32 16,1 3 0-16,7-4 0 0,5-6-496 0,3-6-112 15,0-3 0-15,6-4-16 0,4-5 192 0,2-3 32 16,3-5 16-16,3-5 0 0,2-4 224 0,5-4 64 16,4-6 0-16,2-3 0 0,3-7-64 0,2-2 0 15,2-2 0-15,-2-7 0 0,-2-2-352 0,-1-3-80 16,1-2-16-16,-1-3 0 0,-5 1-192 0,1 0 176 16,0-3-176-16,-3-1 160 0,1-4-160 0,-2-5 0 0,0-3 0 15,-1-8 128-15,-2-2 0 0,-1-6 0 0,-1-2 0 0,1-1 0 16,0 1-128-16,-1 7 0 0,-2 7 0 0,-2 10 0 15,-1 6 0-15,-3 12-192 0,-2 8 32 0,-2 8 16 16,-1 7 144-16,-5 10 0 0,0 13-144 0,-2 8 144 16,-3 7 0-16,-2 8-176 0,0 5 176 15,-2 9-128-15,-1 4 128 0,-1 3 0 0,-1 8 0 0,2 1 0 16,-2 5 0-16,3 0 0 0,2-1 0 0,2-5 0 16,2-5 0-16,2-7 0 0,1-5 0 0,0-3 0 15,0-4-240-15,1-7-16 0,2-5 0 0,0-2 0 16,4-7-1712-1,-2-6-336-15</inkml:trace>
  <inkml:trace contextRef="#ctx0" brushRef="#br0" timeOffset="2370.26">15845 8607 8287 0,'0'0'368'0,"0"0"80"0,0 0-448 0,-7 6 0 15,1 1 0-15,0-2 0 0,-3 1 3840 0,-3 4 672 16,-2 1 144-16,-2 1 16 0,-5 2-3312 0,0 3-656 16,-3 1-144-16,-1 1-32 0,0-2-16 0,1 4 0 15,-3 0 0-15,3 5 0 0,4-1-48 0,2 3-16 16,1-5 0-16,5 0 0 0,1 1-192 0,6-4-32 16,4-3-16-16,2-3 0 0,3-4 176 0,4-4 48 15,3 0 0-15,4-6 0 0,5-6 0 0,2 0 0 16,5-2 0-16,1-3 0 0,1-3-160 0,-1-1-16 15,0-4-16-15,-2 1 0 0,-3 0-240 0,-3 2 144 0,-2 3-144 0,-4 0 128 16,-4 3-128-16,0 2 0 0,-2 5 0 0,-2-1 0 16,-6 4 0-16,0 0 0 0,0 0 0 0,4 11 0 15,-3 3 176-15,0 4-48 0,1 0-128 0,-1-2 192 16,1 0-192-16,1 1 0 0,1 0 0 16,1-3 0-1,1 0-320-15,2 0-144 0,-1-3-48 0,4-4 0 0,1-2-2496 16,4-3-496-16,0-2-96 0</inkml:trace>
  <inkml:trace contextRef="#ctx0" brushRef="#br0" timeOffset="2869.38">16459 8453 20271 0,'0'0'1792'0,"0"0"-1424"16,0 0-368-16,0 0 0 0,-4 8 704 0,1 0 80 15,2 4 16-15,0 2 0 0,-1-2 144 0,1 4 16 16,1 3 16-16,1 5 0 0,-1 1-336 0,2 3-80 16,0-3-16-16,-1 0 0 0,-2 3-336 0,0-2-64 15,-2-1-16-15,1-5 0 0,-1 1 32 0,-1-3 0 16,1-3 0-16,-1-2 0 0,0-6 672 0,1 0 128 16,1-1 16-16,2-6 16 0,0 0 96 0,0 0 0 15,-4-9 16-15,3 1 0 0,0-4-400 0,-1-2-96 16,1-2-16-16,1-1 0 0,1-4-336 0,2 1-64 15,1-2 0-15,-1 0-16 0,3-6-176 0,2 3 128 16,0 3-128-16,2 0 128 0,2 3-128 0,-1 2 0 0,2 3 0 0,-3 2 0 16,1 3-192-16,1 4 192 0,-2 2-160 0,-1 6 160 15,2 2-160-15,0 5 160 0,-3 6-160 0,0 2 160 16,-2 1-128-16,0 3 128 0,-3-1 0 0,1 4-144 16,-1-4 144-16,-2 1 0 0,0-2 0 0,2-2 0 15,-1-3 0-15,1-2 0 0,-2-5 0 0,4-1 0 16,0-3 0-16,3-3 0 0,1-2 0 0,2-5 0 15,-1-5 0-15,6-1 144 0,3-1-144 0,1-5 160 0,2-3-160 16,1 0 192-16,1 0-192 0,0 0 192 16,-1 0-192-16,-2-1 0 0,1 4 0 0,0 4 0 0,-2 2 0 0,0 3 0 15,-4 2 0-15,1 6 0 0,-1 2-128 0,-4 5 128 16,-2 2 0-16,-4 1 0 0,-1 1-304 0,-2 6 16 16,-1-1 0-16,0-2 0 15,0 2-1776-15,-1 0-368 0,-1 0-64 0</inkml:trace>
  <inkml:trace contextRef="#ctx0" brushRef="#br0" timeOffset="8790.29">17516 8317 11055 0,'1'-7'976'0,"2"-1"-784"0,-1-5-192 0,1 1 0 15,2 1 1120-15,-2-1 176 0,0 0 48 0,3-3 0 16,0 1-304-16,-2 4-48 0,1 2-16 0,-5 8 0 16,9-5-240-16,-9 5-48 0,0 0-16 0,9 4 0 0,-3 2-288 15,0 7-48-15,-1 5-16 0,0 3 0 16,1 11 160-16,-1 4 32 0,-5 3 0 0,-2 11 0 0,0 3-128 0,-3 6-32 15,-3 7 0-15,-2 2 0 0,-3 2-48 0,-1-1-16 16,2-2 0-16,-4-4 0 0,-2-11 80 0,2-4 16 16,1-2 0-16,2-11 0 0,0-8 400 0,3-4 96 15,2-8 16-15,3-3 0 0,5-12-304 0,0 0-48 16,0 0-16-16,0 0 0 0,0-16 208 0,3-5 32 16,1-8 16-16,2-5 0 0,3-7-400 0,1-1-64 15,3-4-32-15,-4 13 0 0,-2-5-288 0,2-7 0 16,1-8 0-16,3-3 0 0,2-5 0 0,3 1 0 15,3 4 0-15,0 1 0 0,2 5 0 0,1 3-176 16,2 6 176-16,0 4-160 0,1 4 160 0,0 6 0 16,1 4-144-16,11-1 144 0,-8 10 0 0,-5 9-144 15,-4 9 144-15,-4 6 0 0,-6 3-208 0,-3 7 64 16,-5 2 16-16,-4 5 0 0,-4 4-64 0,-3 4 0 16,-5-1 0-16,-4-1 0 0,-6-2 192 0,-1-2-192 15,-5-1 192-15,8-12-192 0,-4 0 192 0,-3-1 0 0,-3-1 0 16,3 0 0-16,-1-3-208 0,1-2-16 0,3-3 0 0,0-3 0 31,4-3-2496-31,-3-5-496 0</inkml:trace>
  <inkml:trace contextRef="#ctx0" brushRef="#br0" timeOffset="9143.24">18476 8083 20271 0,'0'0'896'0,"0"0"192"0,0 0-880 0,0 0-208 15,0-7 0-15,0 7 0 0,0 0 656 0,0 0 96 16,0 0 16-16,0 0 0 0,-5 10 352 0,0 4 80 16,-3 5 16-16,3 3 0 0,-4 0-400 0,-1 6-80 15,0-2-16-15,-3 4 0 0,3 3-240 0,0 2-48 16,-2 0-16-16,1-2 0 0,-1 0-224 0,2-1-32 0,1-1-16 0,2-5 0 16,0 2-144-16,1-5 0 0,1-4 0 0,1-2 128 15,3-2-128-15,1-3-144 16,0-6 144-16,0-6-208 15,0 0-1888-15,7 0-368 0,4-5-80 0</inkml:trace>
  <inkml:trace contextRef="#ctx0" brushRef="#br0" timeOffset="13242.38">19019 7925 8287 0,'0'-9'736'0,"1"0"-592"16,0-4-144-16,-1 2 0 0,0 2 1728 0,0-3 304 0,0 6 64 0,0 0 16 15,0 6-912-15,0 0-176 0,0 0-48 0,0 0 0 16,0 0-304-16,-1 6-64 0,-3 7-16 0,0 1 0 16,-1 7 32-16,-1 3 0 0,-3 7 0 0,-1 3 0 15,-2 4 192-15,-2 4 32 0,-4 7 16 0,-1 3 0 16,-1 1-112-16,0 0-32 0,-3 0 0 0,0-5 0 15,4-2-336-15,0-7-80 0,2-5-16 0,3-3 0 16,2-7 112-16,3-4 32 0,1-3 0 0,4-3 0 16,2-7 48-16,2-7 16 0,0 0 0 0,5-6 0 15,2-3 80-15,5-4 0 0,2-4 16 0,4-4 0 0,1-5-336 16,1-2-80-16,3-4-16 0,1-1 0 0,-1-4-160 16,0 0 0-16,0-1 0 0,0 1 128 0,-2 2-128 0,3 2 0 15,1-1 0-15,-3 8-176 0,1 4 176 0,-1 6-160 16,-3 4 160-16,1 3-160 0,-2 7 160 0,0 6-160 15,-4 7 160-15,1 3-160 0,-1 4 160 0,-1 2-160 16,-2 4 160-16,-2 8-160 0,-1 4 160 0,-3 0 0 16,-3 4 0-16,0-2 0 0,-4-2 0 0,0-3 0 15,-2-2 0-15,-2 1 0 0,-2-5 0 0,2 0 0 16,-1-5 0-16,2 0-128 16,0-3-1232-16,1-2-240 0,2-3-64 0,1-7-12432 0</inkml:trace>
  <inkml:trace contextRef="#ctx0" brushRef="#br0" timeOffset="13709.91">20198 8162 12895 0,'-4'-20'1152'0,"2"10"-928"0,1 1-224 0,-2-3 0 15,-1 5 1520-15,-1-3 256 0,-1 3 48 0,-2 0 16 16,-1 3-736-16,-2 2-144 0,-2 2-16 0,-2 4-16 16,-4 4-448-16,-3 2-96 0,-2 7 0 0,-3 3-16 15,-1 4 48-15,-3 0 16 0,0 3 0 0,2 0 0 16,1 3 128-16,2-2 16 0,4 4 16 0,4-2 0 16,4-4-304-16,5-2-64 0,4-1-16 0,5-5 0 0,5-6-16 0,6-4-16 15,3-3 0-15,8-4 0 0,2-3 64 0,4-5 16 16,6-3 0-16,1-2 0 0,-1-11-16 0,2 1 0 15,-1 0 0-15,1 1 0 0,-1 1-240 0,-2-1 144 16,-1 3-144-16,-3 4 128 0,2 0-128 0,-3 6 0 16,-3 1 0-16,-2 6 0 0,-2 1 176 0,-6 6-48 15,0 6-128-15,-4 7 192 0,-3 9 96 0,-5 2 16 16,-1 6 0-16,-4 7 0 0,-2 4 112 0,-6 6 32 16,-4 6 0-16,-4 1 0 0,-2 2-32 0,-7 1 0 15,-4 5 0-15,-2-3 0 0,-4 2-80 0,-2-2-16 16,0-8 0-16,-5-5 0 0,-1-4 112 0,-4-6 16 15,-4-3 0-15,1-6 0 0,1-3-144 0,1-7-32 16,3-5 0-16,3-4 0 0,2-5-416 0,4-6-96 16,7-3-16-16,3-5 0 15,5-3-2912-15,6-8-592 0,-13-30-112 0,28 2-32 0</inkml:trace>
  <inkml:trace contextRef="#ctx0" brushRef="#br0" timeOffset="14544.56">22559 8071 15599 0,'0'0'688'0,"0"0"144"0,0 0-656 0,-5-4-176 0,5 4 0 0,0 0 0 16,-9 2 1072-16,2 3 176 0,1 6 32 0,-2 1 16 15,-1 9-592-15,1 2-112 0,-3 2-16 0,4-2-16 16,-2 1 48-16,-3 8 16 0,0 3 0 0,0 4 0 0,-2-1-160 16,0 1-16-16,2 6-16 0,-1-5 0 0,4 1-288 0,0-3-144 15,4-4 160-15,1-4-160 0,3-9 208 0,3-3-48 16,2-3-16-16,4-7 0 0,2-2 304 0,5-6 64 16,6-6 16-16,0-3 0 0,5-8 48 0,2 0 0 15,2-5 0-15,-1-3 0 0,1-2-320 0,-2-4-64 16,-3 1-16-16,0 2 0 0,1-5-176 0,-5 1 0 15,1-2 144-15,-2 1-144 0,-1 1 128 0,-1 0-128 16,0 3 128-16,-1 5-128 0,-3 4 0 0,-3 3 0 16,-2 4 0-16,-1 7 0 0,-1 2 0 0,-7 4 0 15,1 9-128-15,-1 6 128 0,-1 6-160 0,-3 3 160 16,-1 4-192-16,-2 5 192 0,-2 1 0 0,-1 3 0 16,-2 1 0-16,2 1 0 0,0 1 0 0,0-3 144 0,-2-3-144 0,3-2 128 15,2-3-128-15,2-6 0 0,-1-3 144 16,4-2-144-16,2-3 0 0,2-2 144 15,4-5-144-15,-1-1 0 16,-5-7-1712-16,9 2-448 0,11-10-80 0,0-1-32 0</inkml:trace>
  <inkml:trace contextRef="#ctx0" brushRef="#br0" timeOffset="14877.19">24071 7284 12895 0,'-9'4'1152'0,"-2"5"-928"16,-4-1-224-16,-1 6 0 0,-1 4 1248 0,-2 5 208 15,-6 6 32-15,1 4 16 0,-1 4-528 0,-3 7-96 16,-1 6-32-16,-3 5 0 0,1 3 48 0,-2 6 16 16,-2 6 0-16,-5 2 0 0,-2 2-384 0,0 4-80 15,-1 3 0-15,4-2-16 0,3 0-304 0,4-3-128 16,6-4 128-16,5-3-128 0,5-9 0 0,7-4 0 16,3-8 0-16,8-7 0 15,6-8-736-15,6-5-32 0,6-7 0 0,8-7-10112 0</inkml:trace>
  <inkml:trace contextRef="#ctx0" brushRef="#br0" timeOffset="15163.45">24622 7449 20271 0,'-9'1'1792'16,"-3"7"-1424"-16,-2 1-368 0,-1 6 0 0,-1 6 912 0,-2 6 112 16,-4 7 32-16,-1 2 0 0,-2 5-544 15,-2 6-128-15,0 1 0 0,0 7-16 0,-3 5-112 0,5 0-32 16,-3 4 0-16,4-1 0 0,0 1-96 16,2-3 0-16,4 2-128 0,4-7 192 0,4-8-48 0,6-4-16 15,3-3 0-15,5-5 0 0,3-3 0 0,4-5 0 16,0-7 0-16,3-3 0 0,4-4-336 0,0-5-80 15,2 0-16-15,0-9 0 16,2-6-1584-16,-1-2-320 0</inkml:trace>
  <inkml:trace contextRef="#ctx0" brushRef="#br0" timeOffset="15324.46">23896 8244 25743 0,'0'0'1136'0,"0"0"240"0,0 0-1104 0,11-2-272 16,3 2 0-16,7 0 0 0,4 0 192 0,6-2 0 16,4 0-16-16,3 0 0 0,7-3-48 0,2 1-128 0,2-6 192 0,3 2-8064 15,1-3-1600-15</inkml:trace>
  <inkml:trace contextRef="#ctx0" brushRef="#br0" timeOffset="15629.18">24782 7239 26543 0,'9'4'2368'0,"2"0"-1904"15,4 1-464-15,5 9 0 0,1 4 320 0,6 2-48 16,0 7 0-16,3 3 0 0,1 7-272 0,2 5 160 15,1 1-160-15,1 8 128 0,0 5-128 0,-2 7 0 16,0 0 0-16,-4 6 0 0,-3 3 0 0,-7 3 0 16,-7 4 144-16,-5-2-144 0,-5 1 256 0,-8-2-32 15,-6-2 0-15,-3-9 0 0,-4-5-32 0,-5-7 0 16,-5-5 0-16,-3-2 0 0,-1-7 0 0,0-4 0 0,1-6 0 16,3-6-9024-16,3-4-1792 15</inkml:trace>
  <inkml:trace contextRef="#ctx0" brushRef="#br0" timeOffset="16019.03">26113 8224 16575 0,'-12'3'1472'0,"-2"0"-1168"15,0-2-304-15,2 3 0 0,0-1 1456 0,5 4 224 16,0-2 48-16,5 1 16 0,2-6-496 0,5 7-96 15,7-2-32-15,6 0 0 0,8-1 128 0,5-1 32 16,6 0 0-16,7-2 0 0,3-2-448 0,6 0-64 16,3-4-32-16,6 2 0 0,7 2-336 0,3-2-64 15,1-1-16-15,-2 1 0 0,-2-5-128 0,-1 3-48 16,-2 1 0-16,2-4 0 0,-4 2-144 0,-3 1 0 16,-3-4 0-16,-5 3 0 15,-3-4-1088-15,-5 3-208 0,-4-2-48 0,-3 0 0 16,-2 1-1344-16,-6-1-288 0,0 0-48 0</inkml:trace>
  <inkml:trace contextRef="#ctx0" brushRef="#br0" timeOffset="16337.75">26945 7785 26719 0,'-17'-7'1184'0,"17"7"240"0,-6-2-1136 16,6 2-288-16,0 0 0 0,0 0 0 0,9 0 592 0,5 2 64 0,4-2 16 0,6 3 0 16,8-1-352-16,6 1-64 0,10 2 0 0,7 0-16 0,2-2-32 15,2 0 0-15,1 0 0 0,1 2 0 0,2 4-208 0,3 0 0 16,3 4 128-16,-2 2-128 0,1 0 0 16,1 3 0-16,0-2 0 0,-4 6 0 0,-4 2 0 0,-4 5 0 15,-2 3 0-15,11 14 0 0,-16-3 0 0,-31-20 0 16,-5 2 0-16,-3 5 0 0,-7 0 0 0,-7 1 0 15,-4 2 0-15,-7-1 0 0,-8-1 288 0,-31 20 16 16,-5-10 0-16,1-6 0 0,-2 1-96 0,-1-9-16 16,-3-4 0-16,1-3 0 0,-3-1-352 0,1 0-80 15,0-4-16-15,6 1 0 16,4-8-2048-16,7 3-432 0</inkml:trace>
  <inkml:trace contextRef="#ctx0" brushRef="#br0" timeOffset="16783.8">30323 7588 28559 0,'-4'-9'2544'0,"-2"1"-2032"0,-7 2-512 0,-1-1 0 16,-4 7 0-16,-2 7 0 0,-4-1-208 0,-3 7 64 0,-4 5 144 0,-4 3 0 16,-7 5 0-16,-3 5 128 0,-4 4-128 0,-1 5 0 15,-1 7 0-15,2 7 0 0,2 4 0 0,1 8 0 16,1 2 0-16,4 6 0 0,2-1 0 0,5 2 0 16,5-2 0-16,6-7 0 0,8-10 0 0,8-4 0 15,9-6 0-15,6-4 0 0,8-7 272 0,7-7 96 16,7-5 16-16,8-5 0 0,7-7 368 0,8-2 80 15,8-5 0-15,4-5 16 0,1-8-240 0,1-3-48 16,3-4-16-16,3-2 0 0,2-1-288 0,0-3-64 16,-3 1-16-16,-2-6 0 0,-2-7 240 0,-1-3 48 15,-2-3 16-15,0-4 0 0,-2-6 288 0,-3-4 64 16,-7-7 16-16,-7 2 0 0,-8-1-176 0,-7 6-32 0,-10 2-16 0,-9 5 0 16,-11 0-160-16,-7 6-16 0,-7 2-16 0,-14 2 0 15,-10 2-240-15,-11 5-64 16,-7 1 0-16,-7 3 0 15,-8 3-1088-15,-7-1-240 0,-9 4-32 0,-1 2-16 16,-3 4-1824-16,-6 3-384 0</inkml:trace>
  <inkml:trace contextRef="#ctx0" brushRef="#br0" timeOffset="19082.7">17530 11484 1839 0,'0'0'0'0,"0"0"160"15,0 0-160-15,0 0 0 0,0 0 0 0,0 0 0 16,0 0 2368-16,9 1 432 0,1 1 80 0,3 0 32 0,2-4-1712 0,4 2-352 15,4 2-64-15,4-4-16 0,7 0-192 0,4-1-64 16,4-3 0-16,3 0 0 0,2-1-192 0,0-4-32 16,2-2-16-16,3 3 0 0,3-2 160 0,6 5 16 15,5-5 16-15,3 3 0 0,-2-2 128 0,3 0 32 16,0 0 0-16,5 0 0 0,3 3 64 0,-1-3 16 16,2 3 0-16,-2-2 0 0,4 2-192 0,-4 0-16 15,3 2-16-15,41-2 0 0,-13 3-48 0,-41 2-16 16,3 3 0-16,40-1 0 0,-9-1-96 0,-2 4-32 15,-2 0 0-15,-32 0 0 0,5-1-160 0,44 0-128 16,-5 0 192-16,-3 1-192 0,-4-2 128 0,-5 0-128 16,-2 0 0-16,0 3 0 0,1 0 128 0,1-1-128 15,-4 0 0-15,-2 2 0 0,1-1 0 0,-4 2 0 16,4 1 128-16,-1-4-128 0,-4 1 0 0,0-1 160 16,6 1-160-16,-2 2 128 0,1-3 192 0,-5 2 16 15,-4-1 16-15,1 1 0 0,2 2-80 0,3-4-16 16,3 1 0-16,-4 0 0 0,-5-1-32 0,1 2-16 15,3-3 0-15,4 2 0 0,2-1-80 0,0 1 0 0,-5-2-128 0,2 0 192 16,1 1-192-16,5-1 144 0,3-1-144 0,-3 0 128 16,-5-1-128-16,1 1 0 0,5 0 0 0,0-3 0 15,-1 3 128-15,-3-3-128 0,-3 1 0 0,2 1 128 16,2-1-128-16,-1 1 0 0,-3 0 0 0,-1-2 0 16,-3 2 0-16,5 1 0 0,3 0 0 0,-2 0 0 15,-1 0 0-15,-1 0 0 0,1 0 0 0,7 0 0 0,5-1 0 16,-2 1 128-16,-3-1-128 0,3 1 0 0,5 0 160 0,3 1-160 15,2-1 192-15,-1 1-192 0,1 0 208 0,3 3-64 16,5-1-16-16,-5-2 0 0,-5 1-128 0,6 2 160 16,0-1-160-16,-2 2 160 0,-2-1-160 0,2 1 128 15,2 4-128-15,-2-3 128 0,-1-2-128 0,-6 0 0 16,-3 2 144-16,0-2-144 0,1 0 0 0,-3-2 0 16,-3 2 0-16,-3-1 128 0,0-1-128 0,0-1 0 0,-1-1 128 0,-4 3-128 15,-4-1 144-15,-2 5-144 0,-1-3 192 0,1-1-192 16,0 3 176-16,-4 0-176 0,-4-2 160 0,-7 0-160 15,-3 1 128-15,-4 1-128 0,-2-1 0 0,-2 5 144 16,-1-1-144-16,-3 1 0 0,-7-3 0 0,-4 3 0 16,-5-3 0-16,-7 4 128 0,-5-3-128 0,-5 4 0 31,-6-4-1008-31,-5 4-272 0,-5 0-64 0,-6-1-13376 0</inkml:trace>
  <inkml:trace contextRef="#ctx0" brushRef="#br0" timeOffset="20385.25">4118 12991 7359 0,'-20'0'320'0,"6"-1"80"0,0-2-400 0,-2 2 0 16,-1 1 0-16,3-1 0 0,1-2 944 0,2 2 96 0,0-2 32 0,2 2 0 15,-2 0-176-15,11 1-16 0,-6-3-16 0,6 3 0 16,0 0-208-16,0 0-32 0,0 0-16 0,0 0 0 16,12 3 0-16,2-2 0 0,3 0 0 0,7-2 0 15,6-2 336-15,3 1 64 0,4-2 16 0,1 3 0 16,-1-3-208-16,2-1-48 0,4 1 0 0,-12 2 0 16,4 0-224-16,7 2-48 0,1-1-16 0,5 1 0 0,1 0-32 0,2 0-16 15,2 0 0-15,1 0 0 0,4 0 0 0,2 1 0 16,1 1 0-16,4-1 0 0,0 1-64 0,1 0-16 15,0-2 0-15,0-2 0 0,1 4-96 0,1-2 0 16,0-2-16-16,35 0 0 0,-10 2-16 0,-9-1 0 16,-7-1 0-16,-4 0 0 0,-3-2-64 0,0 0-16 15,0 3 0-15,-3 0 0 0,-1-1-144 0,-2 1 128 16,-5-3-128-16,-3 0 128 0,0 3-128 0,-2-3 0 16,-6 3 0-16,3 0 128 0,-2-2 128 0,0 2 32 15,-2 1 0-15,0-1 0 0,-4-1 80 0,-4 1 16 16,1 0 0-16,-5 1 0 0,0-1-208 0,-4 1-48 15,-3-2 0-15,-1-1 0 0,-1 1-128 0,-2 1 128 16,-3 0-128-16,1 1 128 0,-2-2-128 0,1 2 0 16,-1-1 144-16,2 0-144 0,-2 1 0 0,1 0 128 15,-1 0-128-15,-1 0 0 0,0-1 0 0,0 1 0 16,1 0 0-16,-1 0 0 0,-1 0 0 0,0 1 0 16,0-1 0-16,-2-1 0 0,-1 1 0 0,2-2 0 15,2 1 0-15,-3 0 0 0,0 1 0 0,-1 0 0 0,0-1 0 0,0-2 0 16,-1 3 0-16,0 0 0 15,2 0 0-15,-4 0 128 0,2 0-128 0,0 3 176 0,2-6-176 0,-2 3 192 16,-2 0-64-16,2 0-128 0,0 0 192 0,2 3-64 16,-5-3-128-16,-1-3 0 0,-1 6 144 0,-9-3-144 15,0 0 128-15,0 0-128 0,0 0 160 0,0 0-160 16,0 0 192-16,0 0-48 0,0 0-16 0,0 0 0 16,0 0-128-16,0 0 0 0,-11-7 0 0,-1 5 0 0,-2-1-144 15,0 3-64-15,-1-1-16 0,1 1 0 16,0 0-2352-16,-3 1-480 15</inkml:trace>
  <inkml:trace contextRef="#ctx0" brushRef="#br0" timeOffset="28854.57">4214 4396 10303 0,'-23'-3'448'0,"8"3"112"0,-2-1-560 0,-1 1 0 0,1 0 0 0,-3 0 0 16,0 0 448-16,1 0-32 0,0-1 0 0,2 1 0 15,2 2-240-15,1 0-48 0,2-1-128 0,3-1 192 16,9 0 128-16,0 0 0 0,-12-3 16 0,12 3 0 15,0 0 400-15,0 0 80 0,0 0 16 0,0 0 0 16,0 0-320-16,0 0-48 0,0 0-16 0,0 0 0 16,0 0 0-16,5-6-16 0,2 1 0 0,-7 5 0 15,9-4-64-15,-1 3-16 0,1 0 0 0,3 1 0 16,2 0 64-16,4 0 16 0,-1 1 0 0,6 0 0 16,1-2 160-16,3-2 48 0,2-2 0 0,2 2 0 0,1-5-96 0,3 2-16 15,1-1 0-15,3-2 0 0,3 5-160 0,4-1-48 16,3-1 0-16,5 2 0 0,0 3-96 0,4-2-32 15,-1 0 0-15,3-4 0 0,-3 2 32 0,3 1 0 16,2 2 0-16,4-2 0 0,4 1-16 0,-1 0 0 16,-2-4 0-16,0 1 0 0,1 2 0 15,2 2 0-15,2 2 0 0,3-2 0 0,1-2 48 0,-1-1 0 16,-4 0 0-16,2 3 0 0,-1 2 0 0,5-2 0 16,0 2 0-16,3 0 0 0,-1-2-96 0,-3-1-16 15,1 0 0-15,3 3 0 0,2 1 0 0,3-2 0 16,2-2 0-16,-2 1 0 0,-1 0-144 0,0 2 128 15,2 3-128-15,1-3 128 0,3-3-128 0,1 2 0 16,-7 0 0-16,3 1 0 0,1 1 0 0,0-1 0 0,1-3 128 16,-1 2-128-16,-5 1 0 0,5 1 160 0,-1 2-160 0,3-3 160 15,2-3-160-15,0 1 160 0,-5-2-160 0,2 3 160 16,7 1-160-16,-4-1 160 0,0-2-160 0,-1 0 160 16,1 2-160-16,3 1 0 0,2 0 144 0,-2 0-144 15,-2 0 0-15,2-1 0 0,-1 1 0 0,4 0 128 16,4-1-128-16,-3-2 0 0,-1-2 0 0,0 5 128 15,2-1-128-15,2 1 128 0,-2-2-128 0,-2 2 128 16,-2-1-128-16,0 0 192 0,5 1-64 0,-4 1 0 16,0-1 48-16,-2 3 16 0,1-1 0 0,3 3 0 15,3-1-64-15,-3-1-128 0,-3 1 192 0,0 1-64 16,-1-3-128-16,2 2 192 0,-1 0-192 0,-2 0 192 16,-5-3-192-16,3 3 0 0,1-1 0 0,1 0 0 0,0 2 176 15,0 0-48-15,-3 0-128 0,5-1 192 0,-1 1 0 0,0 0-16 16,1-3 0-16,-5 0 0 0,-1-1-48 0,4 3-128 15,2 1 192-15,-2 0-64 0,-5-2-128 0,0-2 128 16,-3 0-128-16,4 3 128 0,2 3-128 0,-2-4 128 16,-1-3-128-16,0 2 128 0,-4-1-128 0,3 3 0 15,4 1 144-15,-6 0-144 0,-3-4 0 0,-1 2 144 16,0-2-144-16,0 2 0 0,2-1 128 0,-1-1-128 16,-2-2 0-16,2 1 0 0,-3 3 0 0,-1 2 0 15,3-1 128-15,1-3-128 0,-3 1 128 0,-1 0-128 16,-3-2 144-16,2 0-144 0,-3 0 128 0,3 1-128 15,4 0 0-15,-5-1 144 0,-4-4-144 0,-1 2 128 0,-1 1-128 16,2 3 128-16,-1 2-128 0,3-2 160 0,-1-3-160 0,-3 0 160 16,-3 0-160-16,0 2 0 0,0 1 0 15,1 2 0-15,4 0 0 0,-3-3 0 0,-3 2 128 0,-1-3-128 16,-2-3 0-16,-2 2 0 0,-2-1 0 0,1 3 0 16,4 3 128-16,-2-1-128 0,2-3 0 0,-1-1 128 15,-7-1-128-15,1 2 0 0,3 1 0 0,-1 0 0 16,0-1 0-16,2 0 0 0,2 0 128 0,-2 0-128 15,-2-1 0-15,1 0 0 0,-4 1 0 0,-1 0 0 16,-3 0 0-16,2 0 0 0,2 0 0 0,-1 1 0 16,-1-1 0-16,-2 0 0 0,-5-1 128 0,-2-1-128 15,-3-1 0-15,-1 0 0 0,-2 0 0 0,-1 3 0 16,-3-1 0-16,1 1 0 0,-2 0 128 0,-2 1-128 16,3 2 0-16,-4-3 0 0,-3-3 144 0,-2 3-144 15,-2 3 128-15,0-3-128 0,-3 0 128 0,-2 0-128 16,-2-5 128-16,0 1-128 0,-4 4 128 0,1 0-128 0,-2 0 0 0,-3 1 144 15,3 1-144-15,-13-2 0 0,9 1 144 0,-9-1-144 16,0 0 0-16,0 0 144 0,0 0-144 0,0 0 0 16,0 0 144-16,0 0-144 0,-11 10 0 0,-1-4 0 15,-1 2 0-15,-3-3 0 16,-4-2-1600-16,-4 2-224 0,-5 1-48 0,-5-2-15088 0</inkml:trace>
  <inkml:trace contextRef="#ctx0" brushRef="#br0" timeOffset="34591.75">7015 12794 11167 0,'0'0'496'0,"-2"-5"96"0,-2-7-464 0,-2 7-128 0,-2 0 0 0,-1 0 0 16,-1 1 896-16,0 2 176 0,0 2 16 0,-2 2 16 15,-1 0-240-15,2 1-48 0,0 4-16 0,-1-2 0 16,1 1-144-16,1 3-16 0,1-1-16 0,2 3 0 16,2 2-288-16,5-3-48 0,4 2-16 0,1-4 0 15,3 1-16-15,6-1-16 0,3 0 0 0,4-5 0 16,3 1 240-16,4-1 48 0,5-2 16 0,4 2 0 15,4-2 32-15,6 0 0 0,5 0 0 0,5-1 0 16,1 0-128-16,3 2 0 0,0-1-16 0,2 1 0 16,-1 2-32-16,5 3 0 0,4-2 0 0,2 0 0 15,-1 2-64-15,1-1-16 0,1-1 0 0,3 4 0 16,1-3-112-16,3 3-16 0,5-5-16 0,0-2 0 0,-5-1 96 16,-1 2 32-16,-2 1 0 0,2 1 0 0,1-5-112 0,-1 1-32 15,-6 0 0-15,-3 1 0 0,-2-1 32 16,-1 1 16-16,1 1 0 0,-4 1 0 0,-2 2-16 0,-4-1-16 15,-3-1 0-15,-4 0 0 0,-4 1 0 0,-5-2 0 16,-3 0 0-16,-5 1 0 0,-2-3 0 0,-3 3 0 16,-5-1 0-16,-2-1 0 0,-4 1-48 0,-1-2 0 15,-4-2 0-15,-4 1 0 0,-10 0 16 0,0 0 0 16,0 0 0-16,0 0 0 0,0 0 144 0,0 0 32 16,-14-1 0-16,-4-3 0 0,-2-1-128 0,-4 1 0 15,-3 0-16-15,-6 2 0 0,-5-2-176 0,-4-1 0 16,-1 0 0-16,-8 2 128 0,-8 3-128 0,-7-1 0 15,-4-3 0-15,-2-1 0 0,-2 1 128 0,-5 3-128 16,1 2 192-16,-5-4-64 0,-5 0-128 0,0-1 0 0,3 4 0 0,-4 0 0 16,-2 0 0-16,-2-3 0 0,-1-1 144 0,2 3-144 15,3 0 0-15,2 2 128 0,-1 2-128 0,3-2 0 16,2-2 0-16,4 1 0 0,7 2 0 0,3 2 0 16,5-3 0-16,3 2 0 0,2 2 0 0,4-1 0 15,6 1 0-15,6-3 0 0,6-2 0 0,6 2 0 16,7-1 0-16,6 2 0 0,7-2 0 0,11-1 0 15,0 0 0-15,0 0-208 0,6 7 80 0,7-1 128 16,6-4-224-16,8 2 80 0,7 2 16 0,8-2 0 16,6-3 128-16,6-1 0 0,2-1 0 0,2 1-128 15,4 3 128-15,4-2 0 0,6 0 0 0,1-1 0 16,2-1 0-16,-1 1 0 0,1 2 0 0,1 1 0 16,3-2 0-16,1 3 0 0,4-3 0 0,-1 1 0 15,-4-4 0-15,-1 2 0 0,-1 2 0 0,1 0 0 0,2-1 0 0,-2 2 0 16,-4-4 0-16,-3 1 0 15,-2 0 0-15,-2 1 0 0,0 1 0 0,-3 2 128 0,-1-5-128 0,-3 0 0 16,-4-1 0-16,-5 1 128 0,-7-1-128 0,-2 0 0 16,-5 0 0-16,-2 1 0 0,-6-1 0 0,-4 1 0 15,-4-2 0-15,-6 1 128 0,-4 1-128 0,-11 1 0 16,0 0 128-16,0 0-128 0,0 0 144 0,0 0-144 16,-11-3 192-16,-7 1-192 0,-6-2 0 0,-5-1 0 15,-8 2 0-15,-5 1 0 0,-6-1 0 0,-8 1 0 16,-9-1-128-16,-3-3 128 0,-3 1 0 0,-1 1 0 15,-2 1 0-15,-4 1 0 0,-3-3 0 0,-2 1 0 16,-2-1 0-16,3-3 0 0,-1 2 128 0,-1 2-128 16,3-1 192-16,-1-2-192 0,0 2 144 0,3 0-144 0,2-1 0 0,4 2 144 15,3 2-144-15,2-1 0 0,-2 2 0 0,4-2 0 16,-1-2 0-16,6 3 0 0,7 2 0 0,3 2 0 16,3-2 0-16,7 1 0 0,2 1 0 0,7 1 0 15,2 0 0-15,9-2 0 0,4 1 0 0,6-1 0 16,11-1-208-16,0 0 80 0,0 0 128 0,10 7-208 15,7 1 80-15,5-4 128 0,5 1-208 0,9 1 80 16,4-1 128-16,7 2 0 0,4-1 0 0,8 0-128 16,4 6 128-16,5-6 0 0,2-2 0 0,1 2 0 15,0 0 0-15,3 0 0 0,2 3 0 0,3-4 0 16,7-1 0-16,-1-1 0 0,-2 3 0 0,2-3 0 16,-2 2 0-16,2-1 0 0,1 4 0 0,-2-6 0 15,-5 0 0-15,-4-2 0 0,-4 0 0 0,-1 1 0 16,1 3 0-16,-1 0 0 0,-5-3 0 0,-4-2 0 0,-6-3 0 0,-6 1 0 15,-2 2 0-15,-5 0 128 0,-4-2-128 0,-3 2 0 16,-6-2 0-16,-5 1 128 0,-5-2-128 0,-3 1 0 16,-8 1 128-16,-8 2-128 0,0 0 128 0,0 0-128 15,-8-13 160-15,-5 3-160 0,-5-3 128 0,-5 4-128 16,-6-1 0-16,-8 0 144 0,-6 0-144 0,-3-2 0 16,-6 5 0-16,-9-2 0 0,-10 1 0 0,-3-2 0 15,2 1 0-15,-3 0 0 0,-2 3 0 0,-3 2 0 16,-1-2 0-16,-2 2 0 0,-1-1 0 0,2 2 0 15,3 0 0-15,-2 0 0 0,-1-1 0 0,5 2 0 16,-1-1 0-16,6 3 128 0,6 0-128 0,5 0 0 16,3 3 0-16,4-1 0 0,2 1 0 0,3 1 0 0,5-2-144 15,6 1 144-15,5-2 0 0,6 0-160 0,5 2 160 0,6-1-128 16,3 0 0-16,13-2 0 0,0 0 0 0,0 0 0 16,0 0-16-16,14 10 0 0,5-3 0 0,8 1 0 15,5-3 144-15,6 4 0 0,4-3-144 0,5-2 144 16,2 1 0-16,6 2 0 0,2-4 0 0,3 2 0 15,3 2 0-15,5-3 0 0,2-2 0 0,0 2 0 16,-3-3 0-16,2 1 0 0,-3-2 0 0,1 1 0 16,3 0 0-16,-3 2 0 0,2-6 0 0,-5 3 0 15,-5-1 0-15,0 2 0 0,-2-1 0 0,-1-1 0 16,-1 0 0-16,-5-1 0 0,-4 2 128 0,-3-1-128 16,-3-2 0-16,-7 1 0 0,-8 1 0 0,-3-2 0 15,-7-1 0-15,-2 3 0 0,-13 1 0 0,0 0 0 16,0 0 0-16,0 0 0 0,-14-4 128 0,-8 0-128 15,-7 2 0-15,-9-2 128 0,-10-1-128 0,-3 2 0 0,-8 0 0 0,-2 1 0 16,-4 0 0-16,-3 1 0 0,-3 2 128 0,1-1-128 16,-7-1 0-16,8-1 128 0,2 1-128 0,6 1 0 15,4 1 0-15,6 2 0 0,4-2-144 0,4 0-112 16,1 2-32-16,7-1-10816 16,4-2-2160-16</inkml:trace>
  <inkml:trace contextRef="#ctx0" brushRef="#br0" timeOffset="35445.83">11130 12999 11967 0,'-15'-11'1072'0,"7"9"-864"16,-1 2-208-16,0 0 0 0,0 0 1088 0,2 0 192 0,0 0 16 0,7 0 16 16,0 0-480-16,0 0-112 0,0 0-16 0,0 0 0 15,0 0-176-15,0 0-32 0,0 0-16 0,18 0 0 16,1-1-32-16,2-2-16 0,3-2 0 0,2 1 0 15,6-1-16-15,5 1 0 0,1-2 0 0,8 2 0 16,7 2-112-16,5-1-32 0,4-6 0 0,0 4 0 16,0 3 32-16,5-1 0 0,1 0 0 0,6 0 0 15,5 0 80-15,1 1 32 0,0-1 0 0,0 2 0 16,0-2 48-16,4 2 16 0,5 0 0 0,1-1 0 16,0-1 16-16,1 1 0 0,-1 1 0 0,1 0 0 15,3-1-224-15,-2 1-32 0,-3 0-16 0,-4 1 0 16,-1 0-96-16,0 1 0 0,0 2-128 0,-2-1 192 15,0 0-192-15,-7 1 128 0,-3 0-128 0,-1 1 0 0,-2 1 128 0,1 1-128 16,-1-3 0-16,-3-1 0 0,-3-2 0 0,-3 0 128 16,-5 2-128-16,-3-2 0 0,-4 0 0 0,-1 1 176 15,-2 1-176-15,-2 1 160 0,-2-3 32 0,-2 0 16 16,-3-1 0-16,-5 1 0 0,-1 0-16 0,-6 1-16 16,-4-2 0-16,-5 1 0 0,-3 2 0 0,-12-2 0 15,0 0 0-15,0 0 0 0,0 0-32 0,0 0 0 16,0 0 0-16,0 0 0 0,0 0 48 0,-9 1 0 15,-1-2 0-15,-4 1 0 0,-3 4-192 0,-2-3 192 16,-1-2-192-16,-2 1 192 0,-1 0-192 0,0 0 0 16,-1-3 0-16,0 3-176 15,1-1-1104-15,3 0-208 0,1 1-48 0</inkml:trace>
  <inkml:trace contextRef="#ctx0" brushRef="#br0" timeOffset="36792.35">23560 9813 18431 0,'0'0'1632'0,"0"0"-1312"0,-10-6-320 0,4 1 0 0,6 5 448 0,-7-10 0 16,2 2 16-16,2-2 0 0,0 2 176 0,2-3 16 15,1 1 16-15,-2-2 0 0,1-3-272 0,0 1-48 16,0-3-16-16,-2 5 0 0,2-2 16 0,-2 2 0 15,-1 5 0-15,1-1 0 0,-4 2-48 0,2 2-16 16,-4 1 0-16,-1 3 0 0,-1 2 32 0,-2 0 16 16,0 5 0-16,-1 4 0 0,-2 7-160 0,-2 0-48 15,-1-1 0-15,1 6 0 0,0 3-128 0,2-2 0 16,2 3 0-16,1-1 0 0,2 0 0 0,3-1 0 0,2-5 0 16,4-1 0-16,4-1 128 0,4-1-128 0,0-3 128 15,2-7-128-15,1-2 384 0,2-3-16 0,5-5 0 0,3-1 0 16,1 1 272-16,3-8 48 0,1 0 16 0,3-4 0 15,-1-6-288-15,1 1-48 0,-1-3-16 0,-4 3 0 16,-3-1-352-16,-2 2 0 0,-2-2 0 0,-2 2 0 16,-3 1 0-16,-4 5 144 0,-2 3-144 0,-4 10 0 15,0 0 256-15,0 0-48 0,0 0-16 0,0 0 0 16,0 0 64-16,-9 15 16 0,2 6 0 0,-1 0 0 16,2-2-272-16,2 2 0 0,0-1 0 0,4 3 0 15,0 1 0-15,5-5 0 0,0-5 0 0,4 1 0 16,3-1-144-16,3-1-144 0,1-5-32 0,2 1 0 15,0-4-2640-15,0-4-544 16,6-2-96-16,0-2-32 0</inkml:trace>
  <inkml:trace contextRef="#ctx0" brushRef="#br0" timeOffset="37201.01">24515 9456 23951 0,'-10'-5'2128'0,"3"3"-1696"0,0 0-432 0,-2 0 0 15,0-2 576-15,-2 0 48 16,-2 2 0-16,-5 4 0 0,0 4-176 0,-2 2-16 0,-3 2-16 0,0 0 0 15,-2 3-288-15,1 4-128 0,-3-1 128 0,1 3-128 16,1 0 160-16,3 0-160 0,0-1 192 0,5-1-192 16,7-3 192-16,3-4-192 0,7-10 192 0,3 14-192 15,2 0 224-15,5 1-64 0,4-2-16 0,2-1 0 16,1-1 112-16,2-2 32 0,2 1 0 0,-1-1 0 16,-1 2-144-16,3 2-16 0,-2-2-128 0,-2 2 192 15,-3 1 768-15,-2-3 128 0,-3 1 48 0,-4 2 0 31,-3 0-1696-31,-3-2-336 0,-4 1-64 0,-4 0 0 0,-3-4 1232 0,-4 2 256 0,-6 1 48 0,-1-2 16 16,-4 1-240-16,-1-2-48 0,-2 1-16 0,2-6 0 16,1-1-464-16,3-3-80 0,4-4-32 0,5 1 0 15,5-3-2352 1,9 6-480-16</inkml:trace>
  <inkml:trace contextRef="#ctx0" brushRef="#br0" timeOffset="37526.81">26091 9110 11055 0,'0'0'976'0,"0"0"-784"0,0 0-192 0,-9 0 0 15,-2 3 3744-15,-1 5 704 16,-2 0 144-16,-2 6 16 0,-3 6-3456 0,0 2-688 0,-2 4-144 0,0-2-16 16,-1 5 208-16,1 0 64 0,-2 3 0 0,2 4 0 15,2 3-144-15,3 6-32 0,0-3 0 0,2 1 0 16,3-5-208-16,1 1-64 0,1 0 0 0,3 0 0 16,1-3 0-16,1-6-128 0,4-5 192 0,4 1-64 15,-1-6-128-15,5-1-256 0,3-2 64 0,-2-4 16 31,-1-3-384-31,2-1-80 0,0-4 0 0,2-2-8592 0,-1-3-1712 0</inkml:trace>
  <inkml:trace contextRef="#ctx0" brushRef="#br0" timeOffset="37701.22">25400 9630 17503 0,'0'0'1552'0,"-8"0"-1232"0,8 0-320 0,0 0 0 0,0 0 2560 0,0 0 448 15,13-2 80-15,4-1 32 0,5 2-2288 0,6-2-464 16,5 1-96-16,8-3-16 0,6 0-96 0,2-2-32 16,1-3 0-16,-2 5 0 15,-1-4-1296-15,-2 3-272 0,15-8-48 0,-8 5-16 0</inkml:trace>
  <inkml:trace contextRef="#ctx0" brushRef="#br0" timeOffset="37977.65">26572 9629 33919 0,'0'0'1504'0,"0"0"304"0,0 0-1440 0,0 0-368 0,0 0 0 0,0 0 0 16,14-4 192-16,3 2-48 0,5-1 0 0,5-3 0 15,4 1 0-15,5-2 0 0,0-3 0 0,2 3 0 16,0-2-144-16,1 1 0 0,1-3 0 0,-1 3 128 16,1-1-128-16,-1 5 0 0,0 2 0 0,-1-2 0 31,1-1-400-31,-4 1-112 0,1 1-32 0,-3 1 0 0,-1-4-1584 16,-3 0-320-16,-1 1-64 0</inkml:trace>
  <inkml:trace contextRef="#ctx0" brushRef="#br0" timeOffset="38268.37">26978 9249 31263 0,'-12'-8'1392'0,"12"8"272"0,-5-5-1328 0,5 5-336 16,0 0 0-16,0 0 0 0,17 4 0 0,4 2 0 15,3 0 0-15,4 4 0 0,7-1 0 0,7 3 0 16,7-2 0-16,4 4-128 0,2 2 128 0,-1 0 0 15,1 2 0-15,3 0-128 0,5 1 128 0,-1 4 0 0,2-3 128 16,-5 4-128-16,-3 0 0 0,-6 1 128 0,-7 0-128 0,-7-5 0 16,-8-1 0-16,-8-2 144 0,-2-2-144 0,-8-1 0 15,-5-4 144-15,-6 3-144 0,-6 0 0 0,-4-4 144 16,-7-3 128-16,-7 0 32 0,-7-2 0 0,-6 0 0 16,-4 0-112-16,-5 0-32 0,-1-2 0 0,1-2 0 15,1-4-160-15,4-2-176 0,4 0 48 0,3 2 0 31,7-3-1760-31,5 2-352 0,6 2-64 0</inkml:trace>
  <inkml:trace contextRef="#ctx0" brushRef="#br0" timeOffset="38864.37">29938 9293 15663 0,'11'-2'1392'15,"0"2"-1120"-15,-11 0-272 0,13 6 0 0,-7 1 2624 0,-2 2 480 16,-4-9 96-16,-4 15 0 0,-2 4-2368 0,-5 1-464 16,-3 4-112-16,-7-5 0 0,-4 0 128 0,-6-1 16 15,-4 1 16-15,-3 3 0 0,-4 0 240 0,-3 0 48 16,-2 0 16-16,0-3 0 0,-1-1-288 0,-4-3-64 15,-5-6-16-15,-4 1 0 0,-3-3 48 0,-1-1 16 16,0-4 0-16,3-2 0 0,2-2 96 0,1-4 32 0,0-1 0 16,3-2 0-16,3 0 112 0,4 1 32 0,8-3 0 0,5-5 0 15,4-2-176-15,7-1-48 0,3-1 0 0,7 2 0 16,5 1-304-16,5-2-160 0,2-1 160 0,7-4-160 16,4 1 0-16,3 3 0 0,6-1-208 0,4 5 64 15,6 2-128-15,5 4-32 0,3 2 0 0,7 5 0 16,1 1 112-16,2 2 32 0,1 0 0 0,1 4 0 15,2 3 160-15,3 6-160 0,2 2 160 0,3 3-160 16,4 2 160-16,0 3-128 0,0 0 128 0,-1 0-128 16,-2-3 128-16,6 4 0 0,4 3 0 0,5-3 0 15,2 0 0-15,0-4 0 0,-1-6 0 0,-2-2 0 16,-1 1 0-16,2-4 0 0,-2 0 0 0,3-7 0 16,1-2 0-16,-4-1 0 0,-5-2 128 0,-3-3-128 15,-3-2 0-15,-5 2 128 0,-6-3-128 0,-4 2 0 0,-6-6 208 16,-6-1-16-16,-9-1-16 0,-6 1 0 0,-8-3 464 0,-7-1 112 15,-9-3 16-15,-7 0 0 0,-5 1 16 16,-9 1 16-16,-6 1 0 0,-11 4 0 0,-7 5-480 0,-6 2-80 16,-8 4-32-16,-7 2 0 0,-10 0-208 0,-3 2 0 15,-4 1 0-15,0 6 0 0,1 1 0 0,2 4 0 16,2 1-144-16,6-3 144 16,9 1-2064-16,8 3-320 0,6 1-64 15</inkml:trace>
  <inkml:trace contextRef="#ctx0" brushRef="#br0" timeOffset="42549.68">4689 14168 21423 0,'0'0'944'0,"0"0"208"0,0 0-928 0,0 0-224 16,0 0 0-16,0 0 0 0,0 0 384 0,0 0 48 16,0 0 0-16,0 0 0 0,0 0-208 0,0 0-32 15,0 0-16-15,0 0 0 0,-1-10-48 0,-2 3 0 16,3 7 0-16,-6-3 0 0,-3-1 112 0,-2-1 16 15,-2 2 0-15,-4 1 0 0,-2 2 32 0,-2 0 16 16,-3 0 0-16,-2 1 0 0,-1 2-48 0,0 2 0 16,-4-2 0-16,-2 0 0 0,-4-1 0 0,-1 2 0 15,-1 3 0-15,-3-4 0 0,-4-1 304 0,-2-2 48 16,-3 1 16-16,2-1 0 0,2-1 112 0,2 1 32 0,-1 0 0 16,3 0 0-16,-1 0-304 0,2-2-48 0,3 2-16 15,0-1 0-15,-2 0-224 0,2-4-48 0,0 2-128 0,4-3 192 16,1-4-192-16,2 1 176 0,3-3-176 0,2 6 160 15,1-4-160-15,4 2 0 0,0-6 144 0,3 7-144 16,1 0 0-16,4 4 0 0,0-1 0 0,5 4 0 16,9 0 0-16,-9 0 0 0,9 0 0 0,0 0-128 15,-4 7 128-15,2 3 0 0,-1 1 0 0,3 1 0 16,2 4-176-16,1 1 176 0,1 2-208 0,1 2 80 16,0 4 128-16,1 3 0 0,0 4 0 0,0 4 0 15,-1-2 0-15,0 5 0 0,-3 7 0 0,-1-1-128 16,-1 4 128-16,0 1 0 0,0-2 0 0,-1 4 0 15,-1 3 0-15,-1 3 0 0,1-2 0 0,1 1 0 16,-3 4 0-16,0 0 0 0,1-2 0 0,0 4 128 16,1-2-128-16,-2 5 128 0,-1-1-128 0,-2 0 128 15,5 0-128-15,-2-3 128 0,0 3-128 0,0-3 128 0,1 4-128 0,0 2 0 16,-1-2 128-16,0 1-128 0,1 1 128 0,-3 2-128 16,1-1 128-16,-1-2-128 0,0-1 128 0,-1 4-128 15,3 2 160-15,-2-3-160 0,-2-3 128 0,-2-3-128 16,3 1 0-16,-2-3 144 0,-4-3-144 0,0 1 128 15,1-2-128-15,-1-2 128 0,-1-2 16 0,-1-1 0 16,-2-4 0-16,1-4 0 0,-2-2 128 0,-1-4 32 16,0-3 0-16,1-3 0 0,-1-1 16 0,1-5 0 15,0 1 0-15,0-4 0 0,1 1-48 0,-1-2 0 16,1-2 0-16,2-2 0 0,0-2-16 0,2 1 0 16,2-6 0-16,2 1 0 0,-3-1-96 0,6-3-32 15,6-8 0-15,-5 9 0 0,5-9-128 0,0 0 160 16,0 0-160-16,0 0 160 0,13 1-160 0,1-2 128 0,3-3-128 15,5 0 128-15,2 0-128 0,4 2 0 0,3-2 0 0,4 0 0 16,5 2 0-16,3 0 0 0,1 2 0 0,3 2 0 16,0 0 0-16,3 2 0 0,1-3 0 0,2 2 0 15,1-1 0-15,4 1 0 0,2-1 0 0,1 0 0 16,-1-1 0-16,-1-1 0 0,1 0 160 0,-3 1-160 16,-2-1 192-16,-2 3-192 0,1-1 192 0,-1-1-192 15,0-2 192-15,0 1-64 0,-5 0 0 0,-4 1-128 16,-2-1 128-16,-2-1-128 0,2 0 0 0,-3 0 0 31,-2-2-448-31,-3 2-208 0,-2-2-48 0,0 2-11584 0,-5 0-2304 0</inkml:trace>
  <inkml:trace contextRef="#ctx0" brushRef="#br0" timeOffset="43869.45">7352 15564 9151 0,'-21'-8'400'0,"7"2"96"16,-2-1-496-16,1 2 0 0,-3-4 0 0,-2 4 0 0,1-2 1088 0,1 2 112 15,2-1 16-15,2 4 16 0,1-3-288 0,3 2-64 16,0-2-16-16,3 3 0 0,7 2 96 0,0 0 0 15,0 0 16-15,0 0 0 0,0 0-64 0,0 0-16 0,12-2 0 0,0 0 0 16,2-2-368-16,5 3-80 16,4 1 0-16,6 1-16 0,1-1 0 0,4 3 0 0,2-2 0 0,1 1 0 15,1 1 112-15,2 2 32 0,4-1 0 0,1 2 0 16,4-2 32-16,4 2 16 0,2 2 0 0,1-3 0 16,2-1-224-16,-1 2-32 0,0-1-16 0,1-1 0 15,0 0-16-15,1 1 0 0,3-2 0 0,1-1 0 16,1 1-16-16,1-2-16 0,-2-2 0 0,1 1 0 15,1 0-48-15,0 1-16 0,-1 1 0 0,3-3 0 16,-1-3-112-16,1 3 0 0,-5-1-128 0,1 2 192 16,-2-3-192-16,1 2 0 0,0-2 128 0,2 2-128 15,1 2 128-15,-2 2-128 0,1-6 176 0,-3 3-176 16,-2 3 160-16,0-2-160 0,-1 0 128 0,3 1-128 16,0-2 0-16,0 0 0 0,0-2 128 0,-2 1-128 15,-2-3 0-15,2 2 0 0,-4-3 0 0,3 2 128 16,0 0-128-16,1-2 0 0,-1-1 0 0,1 1 128 0,-6 1-128 15,0-1 0-15,1 0 0 0,-2 2 0 0,-1 0 0 16,-2-2 0-16,2 1 128 0,1 1-128 0,2 1 0 0,-4 0 0 16,-1-1 0-16,-4-1 0 0,0 1 0 0,-2 1 0 15,-1-1 0-15,-1 2 128 0,-2 1-128 0,1 0 0 16,-1-1 0-16,0 1 0 0,0-2 0 0,-1 1 0 16,1 0 0-16,-3-1 0 0,-2 0 0 0,-1 1 0 15,-2-1 0-15,-1 1 0 0,-1-1 0 0,1 0 0 16,-4 1 0-16,1 0 0 0,-2 1 0 0,0 0 0 15,-3 0 0-15,0 0 0 0,0-1 0 0,-2-1 0 0,0 1 128 16,-1 2-128-16,-2-3 0 0,-2-1 0 0,-1 2 0 16,0 1 0-16,-1-1 0 0,-2-1 0 0,-2 1 0 15,-9 1 0-15,10 1 128 0,-10-1-128 0,0 0 128 0,9 3-128 16,-9-3 176-16,0 0-48 0,0 0-128 0,0 0 192 16,0 0-192-16,0 0 128 0,0 0-128 0,0 0 0 15,-10 8 128-15,1-5-128 0,-5 0 0 0,0-1 0 16,-1 1 0-16,-4 1 128 0,-4-2-128 0,-1 1 0 15,-2-2 0-15,-2 0 0 0,-3-1 128 0,-2 2-128 16,-4-1 0-16,-1 1 0 0,-3 1 128 0,-4 1-128 16,-3-2 0-16,-5 0 0 0,-4-1 128 0,-2 0-128 15,-2-1 0-15,0 0 0 0,-1 1 0 0,-6 2 0 16,-3 0 0-16,-4-2 0 0,-4-1 0 0,-3 0 0 16,-2 0 0-16,-1 2 0 0,-2 0 0 0,-3-1 0 15,-5-1 0-15,-1 0 0 0,0 0 0 0,-5 1 0 0,-3 0 0 16,-3 2 0-16,3 0 0 0,-3 0 0 15,-2 2 0-15,0-1 0 0,-6 0 0 0,5 2 0 0,2 1 0 0,0-2 0 16,-4 0 0-16,5 4 0 0,5-3 0 16,6 4 128-16,3-2-128 0,4 3 0 0,3-3 0 0,7 2 0 15,6-6 0-15,7 2 0 0,6 2 0 0,7-3 0 16,5 3 128-16,3-3-128 0,5-1 0 0,6-1-240 16,7 0 48-16,5 0 16 15,5-2-2064-15,9-1-400 0</inkml:trace>
  <inkml:trace contextRef="#ctx0" brushRef="#br0" timeOffset="45275.39">27510 15543 8287 0,'0'0'736'0,"0"0"-592"16,0 0-144-16,-7-4 0 0,7 4 1968 0,0 0 352 15,0 0 80-15,0 0 16 0,0 0-1248 0,0 0-240 16,0 0-48-16,0 0-16 0,13 2 192 0,2-2 32 15,2 0 16-15,4 1 0 0,5 0-80 0,3 2 0 16,4-2-16-16,5 0 0 0,7 2-352 0,3-2-64 16,2 2-16-16,2-3 0 0,1-4-64 0,6 3-32 0,2-1 0 0,7 2 0 15,-2 0 48-15,3 0 16 0,1 0 0 0,-1-1 0 16,-2 0-160-16,-1 0-16 0,-1 1-16 16,1 1 0-16,1 1-112 0,-2 1-32 0,-4 1 0 0,-2-2 0 15,-5 0-48-15,0 0-16 0,-2 2 0 0,-3 0 0 16,-3 1-144-16,-3-3 0 0,-3 0 144 0,-3-1-144 15,-3 0 0-15,-5-1 128 0,-5-1-128 0,-5 1 0 16,-2-1 128-16,-2-1-128 0,-5 1 160 0,-10 1-160 16,0 0 304-16,0 0-48 0,0 0 0 0,0 0 0 15,0 0 16-15,0 0 0 0,-7-1 0 0,-5 1 0 16,1 0-144-16,-1 1-128 0,1-2 144 0,0 2-144 16,-1 2 0-16,2-1 128 0,0 1-128 0,1 1 0 15,2 3 0-15,1-2-128 0,0 2 128 0,1 0-208 16,5-7-2064-16,0 0-416 0,-5 13-64 0,3-2-32 15</inkml:trace>
  <inkml:trace contextRef="#ctx0" brushRef="#br0" timeOffset="46550.96">4829 16969 13695 0,'-18'-8'608'0,"5"2"128"0,0-2-592 0,-4 1-144 0,-1 1 0 0,-1-2 0 0,-2 2 832 0,0 2 144 15,-2-2 32-15,3 1 0 0,0 2-544 0,-3 2-96 16,2 0-32-16,1-1 0 0,0 2 208 0,1 0 32 16,1 2 16-16,4-1 0 0,2 0 144 0,1-1 32 15,5 0 0-15,6 0 0 0,0 0-192 0,0 0-16 16,0 0-16-16,0 0 0 0,7 8-64 0,7 1-16 15,5-3 0-15,8 3 0 0,6-3 96 0,8 1 16 16,6 0 0-16,5-3 0 0,4-1-64 0,6-1-16 16,7 3 0-16,4 0 0 0,4 0-64 0,2 3-16 15,-1-3 0-15,0-1 0 0,-2 3-128 0,-1 0-32 16,3 0 0-16,-3 2 0 0,-3-2-112 0,-2 3-16 0,-3-6-128 16,-2 1 192-16,-1 1-32 0,-4-1-16 0,-3-1 0 0,0 1 0 15,-4-2-144-15,-3-3 160 0,-3 0-160 0,-6 0 160 16,-7-3-32-16,-4 2-128 0,-3 0 192 15,-4-1-64-15,-6 0-128 0,-5 1 192 0,-12 1-192 0,0 0 192 16,0 0-64-16,0 0 0 0,0 0 0 0,0 0 0 16,-14-2 16-16,-7 2 0 0,-3 3 0 0,-10 2 0 15,-5 2-144-15,-8-1 0 0,-5 0 0 0,-4 3 128 16,-1-2-128-16,-3 4 0 0,-2-2 144 0,-1-1-144 16,-1-1 432-16,-2-1 16 0,-2-1 0 0,3-1 0 15,3-1 112-15,2-1 16 0,2 2 16 0,4 1 0 16,4-1-208-16,4 1-32 0,3 1-16 0,3-2 0 15,1 1-208-15,6 2-128 0,5-2 160 0,5-3-160 16,4 1 0-16,6-2 0 0,4 3 0 0,9-4 0 16,0 0 0-16,0 0 0 0,12 4 0 0,8-1 0 0,4 0-176 15,7 1 176-15,2-4-160 0,5-2 160 0,1 2 0 0,6 0 0 16,3 0-128-16,2 0 128 0,-2 0 0 16,5 2 0-16,-1 0 0 0,2 2 0 0,-2-6 0 0,-1 2 0 15,0 0 0-15,-7 0 0 0,-1-2 0 0,-3 1 0 16,-2 0 0-16,-4-1 0 0,-2 1 0 0,-4 2 0 15,-3-1 0-15,-3 2 0 16,-5 0-1040-16,-5 2-224 0,-2 0-32 0,-10-4-15744 16</inkml:trace>
  <inkml:trace contextRef="#ctx0" brushRef="#br0" timeOffset="48285.66">23757 16364 23039 0,'0'0'2048'0,"-3"-3"-1648"0,-1-2-400 0,4 5 0 16,0 0 656-16,0 0 48 0,0 0 16 0,0 0 0 0,0 0-272 0,0 0-48 15,0 0-16-15,0 0 0 0,0 0-192 0,-8 10-64 16,2 1 0-16,1 1 0 0,0 0-128 0,-1 6 0 15,1 4 0-15,0 4 128 0,0 1 0 0,1 5 0 16,1 3 0-16,-1 1 0 0,0 1-128 0,1-2 128 16,2-1-128-16,1-5 128 0,0-3 0 0,3-3 0 15,-1-1 0-15,5-4 0 0,-4-3 432 0,2-2 80 16,2-3 0-16,-7-10 16 0,13 6 176 0,1-3 16 16,-4-6 16-16,2-2 0 0,0-6-112 0,3-1-32 15,2-4 0-15,-2-3 0 0,0-4-288 0,0 1-64 0,1-1-16 16,-2-2 0-16,0 1-192 0,-2-3-32 0,-2 2-128 15,1-1 192-15,-2 2-192 0,-3 5 0 0,-1 2 0 0,-1 3 0 16,0 7 0-16,-4 7 0 0,0 0 0 0,0 0 0 16,0 0 160-16,-3 9-160 0,1 6 160 0,-1 4-160 15,-3 4 0-15,2 0 0 0,0 2 0 0,0 4 0 16,-1 3 0-16,1-4 0 0,0 0 0 0,2-2 0 16,1 2 0-16,1-6 0 0,1-1 0 0,3-2 0 15,1-4 0-15,2-2 0 0,4-3 0 0,1-1 0 16,1-4-144-16,4-1-128 0,0-2-32 0,2-6 0 31,6-1-2720-31,0-3-560 0</inkml:trace>
  <inkml:trace contextRef="#ctx0" brushRef="#br0" timeOffset="48593.95">24679 15906 30351 0,'0'0'1344'0,"-8"-3"272"0,1 0-1296 0,7 3-320 15,0 0 0-15,0 0 0 0,0 0 192 0,-5 14-16 16,-1 3-16-16,3 2 0 0,1 1-160 0,-3 3 0 16,0 6 0-16,-1 2 0 0,-2 3 128 0,-1 7-128 15,-2 0 192-15,-3 6-64 0,0-2 128 0,-1 6 0 16,-2 1 16-16,2 1 0 0,1-3-144 0,2-3-128 0,1 0 144 15,3-6-144-15,2-5 0 0,4-3 128 0,0-3-128 16,4-4 0-16,1-3 0 0,4-3 0 0,0-5 0 16,5-1 0-16,3-2 0 0,3-7-288 0,1-3 32 0,5-2 16 31,3-2-2528-31,2-6-512 0</inkml:trace>
  <inkml:trace contextRef="#ctx0" brushRef="#br0" timeOffset="48854.55">25307 15937 22111 0,'1'-6'1968'0,"-1"6"-1584"0,-1-9-384 0,1 9 0 16,0 0 1264-16,0 0 160 0,0 0 48 0,0 0 0 16,-10 13-368-16,-1 3-64 0,0 3-16 0,-2 4 0 0,-3 6-576 0,-1 5-128 15,-1 4-32-15,1 2 0 0,-4 1 64 0,0 5 16 16,-5 0 0-16,5 3 0 0,-1 2-96 0,3 1-16 15,4-1 0-15,5-5 0 0,1-2-256 0,4-7 0 16,2-1 0-16,6-8-144 0,2-2 144 0,5-2 0 16,3-3 0-16,4-1 0 0,5-2 0 0,1-7 0 15,1 1 0-15,-1-6 128 16,2 0-480-16,-2-3-96 0,-1-4 0 0,-3-4-9456 16,-4 0-1872-16</inkml:trace>
  <inkml:trace contextRef="#ctx0" brushRef="#br0" timeOffset="49000.17">24880 16506 18431 0,'-14'-2'1632'0,"2"0"-1312"0,2-2-320 0,10 4 0 16,0 0 2368-16,0 0 384 0,0 0 96 0,0 0 16 15,14-5-1824-15,8 1-352 0,-1-5-80 0,10 1-16 16,4 2-272-16,9 0-64 0,5 1-16 0,3-4 0 16,0 0-96-16,-2 4-16 0,-4-2 0 0,-3 4 0 31,-4 0-1520-31,-2 2-304 0,-4-3-64 0</inkml:trace>
  <inkml:trace contextRef="#ctx0" brushRef="#br0" timeOffset="49275.84">25519 15767 26719 0,'0'0'1184'0,"0"0"240"0,15 0-1136 0,-1 4-288 0,3 0 0 0,2 5 0 0,5 1 848 0,1 6 112 15,1 3 32-15,-2 0 0 0,-4 3-480 0,2 6-112 16,1 5-16-16,-1 3 0 0,-5 2-128 0,4 2-16 16,-6 6-16-16,1 1 0 0,1 5 0 0,-3 4 0 15,-4 5 0-15,-1-2 0 0,-4-1-48 0,-2 2-16 16,-3-3 0-16,0-2 0 0,-4-8-160 0,1-1 192 16,1-1-192-16,-1-7 192 0,-2-3-64 0,-1-5-128 15,-1-1 192-15,1-4-64 0,-2-8 0 0,2-1-128 16,0-4 192-16,-1-4-64 15,7-8-1600-15,0 0-320 0,0 0-64 0</inkml:trace>
  <inkml:trace contextRef="#ctx0" brushRef="#br0" timeOffset="49568.39">26427 16633 25791 0,'0'0'2304'0,"0"0"-1856"0,0 0-448 0,10 0 0 15,4 2 1600-15,4-1 240 0,3-2 32 0,5 1 16 16,4-1-800-16,8 0-144 0,8-1-48 0,5-1 0 0,2-5-320 16,2 3-80-16,3 2-16 0,2-2 0 15,2 3-336-15,1 0-144 0,3 1 128 0,-1 4-128 0,-2 2 0 16,-4 0 0-16,-6-3 0 0,-5 2 0 15,-3 0-496-15,-3 1-16 16,-3-2-16-16,-2 0 0 0,-4 0 0 0,-1 1 0 16,-2 1 0-16,0-3 0 0,-1 0-1552 0,-2-1-304 0,-1-1-64 15,-4-1-16-15</inkml:trace>
  <inkml:trace contextRef="#ctx0" brushRef="#br0" timeOffset="49913.1">27417 16368 26719 0,'0'0'2368'0,"0"0"-1888"15,0 0-480-15,14 1 0 0,4 3 1312 0,5 0 160 0,3-1 48 0,7-1 0 16,7-1-832-16,8-1-176 0,9 2-16 0,3 2-16 16,6 4-208-16,0-1-32 0,-1 3-16 0,5-1 0 15,1 5-224-15,4 1 0 0,3 2 128 16,-2-1-128-16,-6-2 0 0,-5 1 0 0,-4 1 0 0,-4 0 0 15,-4 2 0-15,-6 1 0 0,-5 1 0 0,-5 1 0 16,-5 0 0-16,-8-3 0 0,-9-3 128 0,-7 2-128 16,-6 1 0-16,-5-2 0 0,-8-1 0 0,-5 1 0 15,-4 0 192-15,-8 2-16 0,-4 0 0 0,-5 0 0 16,-5-1 32-16,-1 0 16 0,-3-2 0 0,-5-1 0 16,-1 3-48-16,-4-6-16 0,-2-1 0 0,0-2 0 15,9 0-160-15,3-2 0 0,4-4 0 0,7-2 128 16,4-1-1920-16,7-1-384 0,5-5-64 15</inkml:trace>
  <inkml:trace contextRef="#ctx0" brushRef="#br0" timeOffset="50366.69">30755 16329 28671 0,'0'0'1280'0,"-5"-14"256"0,-3 1-1232 0,1 4-304 0,-1 0 0 0,-2 4 0 16,-4 1 0-16,-3 1 160 0,-1 0-160 0,-2 1 128 15,-4 2-128-15,-1 3 0 0,-6 0 144 0,-1-1-144 16,-2 2 0-16,-4 5 144 0,-5-1-144 0,1 7 0 15,0 2 400-15,0 3-16 0,-5 7-16 0,2 2 0 16,2 4 112-16,4 2 32 0,2 1 0 0,4 3 0 16,3 8-160-16,8-3-32 0,4-4 0 0,8 0 0 15,6-5-64-15,10 0 0 0,4-6-16 0,8 1 0 16,5-4 80-16,5 1 32 0,4-7 0 0,5-2 0 16,6-4 64-16,5-7 16 0,4 1 0 0,3-6 0 15,2-3-112-15,0-5-32 0,-1-2 0 0,0-6 0 16,-2-1 16-16,-1-2 0 0,-4-4 0 0,0-3 0 0,-3-3 304 15,-6-1 64-15,-4-5 16 0,-6-5 0 0,-4-8 208 16,-6-3 64-16,-6-5 0 0,-6-3 0 0,-6-2-256 0,-7 7-32 16,-8 5-16-16,-3 5 0 0,-8 3-448 0,-5 3-80 15,-7 3-128-15,-5 8 176 0,-1 2-352 0,-2 7-64 16,-3 3-16-16,0 1 0 16,0 6-2304-16,-5 1-448 0,-2 2-112 15,3 5-16-15</inkml:trace>
  <inkml:trace contextRef="#ctx0" brushRef="#br0" timeOffset="65546.19">29584 17497 12895 0,'0'0'576'0,"-9"-5"112"0,0 1-560 0,9 4-128 15,0 0 0-15,0 0 0 0,-7-6 1280 0,7 6 240 16,0 0 32-16,0 0 16 0,0 0-672 0,0 0-144 16,6-7-32-16,6 5 0 0,3-2-208 0,4-1-32 15,1 1-16-15,4 0 0 0,3 2-16 0,5-2-16 16,5-2 0-16,6 2 0 0,0 1 32 0,5-1 16 16,2-1 0-16,3 1 0 0,-3-1 32 0,2 0 16 15,0-1 0-15,2 0 0 0,0-3-240 0,0 2-48 0,-5 5-16 0,-2-2 0 16,0-2-64-16,-6 2-16 0,-5 0 0 0,-6 3 0 15,-6-2-144-15,-3 2 192 0,-6 1-192 0,-3 1 192 16,-12-1 80-16,0 0 32 0,0 0 0 0,0 0 0 16,-5 7 160-16,-6-2 48 0,-6 0 0 0,-5-1 0 15,-8-2-208-15,-4 2-48 0,-3 0 0 0,-6 2 0 16,-7-2-48-16,-2 1-16 0,-1 3 0 0,1-5 0 16,-3 0 80-16,2-1 16 0,1 1 0 0,2-2 0 15,3-1-16-15,1 0 0 0,3 0 0 0,6 0 0 16,7 0 0-16,7 2 0 0,5-2 0 0,6 0 0 15,12 0-16-15,0 0-16 0,0 0 0 0,13 0 0 16,6 0-240-16,9-2 144 0,9 1-144 0,8 0 128 16,2-2-128-16,2 1 0 0,3-1 0 0,4-1 0 15,3-1 0-15,2 1 0 0,1 1 128 0,-1 0-128 0,-4-1 0 16,-1 2 0-16,-6 4 0 0,-6 0 0 0,-6-2 0 0,-5 2 0 16,-2 1 0-16,-11 0 0 0,-6 0 0 0,-4 2 0 15,-10-5 0-15,0 0 0 0,-12 6 0 0,-6-1 0 16,-6 3 0-16,-9-3 128 0,-8 2-128 0,-7-1 0 15,-9-1 0-15,-7-2 128 0,-5-1-128 0,-2 2 0 16,-4 0 0-16,3 0 0 0,0-2 0 0,8 1 0 16,5-1 0-16,10 1 0 0,4 0 176 0,10 1-48 15,8-1-128-15,8 1 192 0,7-1-192 0,12-3 0 16,0 0 0-16,12 8 0 0,8-4 0 0,12 0 0 16,10-2 0-16,7 2 0 0,6-1 0 0,5-2 0 15,3-1 0-15,5 1 0 0,3 0 0 0,0 2 0 16,-1 0 0-16,-1-1 0 0,-7 2 0 0,-6 0 0 0,-8 0 0 0,-6-2 0 15,-6 1 0-15,-8 2 0 0,-9 0 0 0,-8-3 0 16,-11-2 0-16,0 0 0 0,-6 7 0 0,-11 0 144 16,-7-2 160-16,-6 0 16 0,-7 1 16 0,-6-1 0 15,-8-3-128-15,-4 1-16 0,-3 1-16 0,2-1 0 16,4-1 80-16,5 0 32 0,5-1 0 0,9 3 0 16,7 0-64-16,10 1-16 0,7 0 0 0,9-5 0 15,0 0-208-15,7 5 0 0,9 2 0 0,9-2 0 16,7-3-272-16,10 2-48 0,10-1-16 0,8 0 0 31,6-1-1648-31,5 0-336 0,4 1-64 0,4-1-13696 0</inkml:trace>
  <inkml:trace contextRef="#ctx0" brushRef="#br0" timeOffset="79309.44">29826 17492 11055 0,'-26'-7'480'0,"11"2"112"0,-2 3-464 0,0-1-128 0,-4 2 0 0,2 0 0 16,0 0 1504-16,3 1 288 0,-1 1 48 0,3 0 16 15,0 0-672-15,1 2-128 0,3 1-32 0,10-4 0 16,0 0-32-16,0 0-16 0,0 0 0 0,5 11 0 15,9-1-80-15,3-2-32 0,3 0 0 0,7 0 0 16,6-1-96-16,10 0 0 0,9-1-16 0,6-3 0 16,0 0-176-16,4-2-48 0,-1 2 0 0,3-6 0 15,-1 1-160-15,5 0-48 0,-1 1 0 0,-3 0 0 16,-6-2-176-16,-7 2-144 0,-8-2 192 0,-6 1-192 16,-6-1 128-16,-7 2-128 0,-5 1 0 0,-6 1 0 15,-13-1 0-15,0 0 128 0,0 0-128 0,-8 11 0 16,-9 0 384-16,-4-1-48 0,-7 3 0 0,-9 1 0 15,-9-1-128-15,-6-2-16 0,-8 0-16 0,1 0 0 0,-1 0 16 0,0-2 0 16,0 1 0-16,6 0 0 0,0-3 16 0,6 0 16 16,5 2 0-16,11-5 0 0,5 0-16 0,8 0 0 15,8-1 0-15,11-3 0 0,0 0-208 0,15 4 128 16,5 0-128-16,10-3 0 0,5-1 160 0,5-1-160 16,4-3 160-16,7 0-160 0,5-1 128 0,4 3-128 15,3 0 0-15,2 0 0 0,0-1 0 0,-7 1 0 16,-8 1 0-16,-7-3 0 0,-3 1 128 0,-11 2-128 15,-5 1 0-15,-10 1 144 0,-14-1-16 0,0 0-128 16,0 0 192-16,-14 9-64 0,-8 0 192 0,-7 1 48 16,-9-1 0-16,-8 0 0 0,-6-3-192 0,-6 1-48 15,-5-3 0-15,1-2 0 0,0 1 112 0,6 0 16 0,6 4 0 0,10-3 0 16,1-3 0-16,10 3 16 0,9-1 0 0,7 3 0 16,4-5-272-16,9-1 0 0,0 0 0 0,0 0 0 15,18 2 0-15,4 0 0 0,2-1 0 0,6-1 0 16,5-1 0-16,4 1 0 0,8-2 0 0,5 1 0 15,4 2 0-15,3-1 0 0,0-1 0 0,-3-1 0 16,-5-2 0-16,0 2 0 0,-5 4 0 0,-2 0-144 31,-1 0-1376-31,-1 1-272 0,-1 0-48 0</inkml:trace>
  <inkml:trace contextRef="#ctx0" brushRef="#br1" timeOffset="87278">5636 18061 4607 0,'17'-9'192'0,"-6"4"64"0,4 1-256 0,-1-3 0 16,-1 1 0-16,-1 2 0 0,-5-3 2608 0,0 2 464 15,-7 5 112-15,0 0 16 0,0 0-1424 0,0 0-288 16,-3-7-48-16,3 7-16 0,0 0-208 0,-9-7-32 16,-2 3-16-16,0 3 0 0,-1 1-544 0,-2 1-112 15,-1 2-32-15,-1 0 0 0,-4 0 32 0,0 1 16 0,-1-1 0 0,-2 1 0 16,0-2-16-16,-1 3 0 0,-2 0 0 0,-4-1 0 16,0 5-64-16,-3-3-32 0,-1 1 0 0,-3 2 0 15,-5-3-128-15,-4 4-32 0,-2-2 0 0,1 1 0 16,1-6-16-16,0 4-16 0,-1 2 0 0,-1-2 0 15,-1 2 0-15,2-2 0 0,-3 1 0 0,-3-1 0 16,-6 0-96-16,3 0-128 0,-3-3 176 0,2-2-176 16,0 2 256-16,0 2-48 0,3-1-16 0,0-1 0 15,-2 0 32-15,0 0 0 0,-1-2 0 0,2 0 0 16,2-1-224-16,2 0 0 0,4 0 128 0,1 2-128 16,1 1 0-16,2 1 0 0,0-4 0 0,0 2 0 15,1-2 0-15,2 2 128 0,0-2-128 0,4-1 0 16,3-1 0-16,6-1 0 0,2 2 0 0,0 0 0 15,2 0 0-15,2 0 0 0,1 3 0 0,2-1 0 0,0 1 0 0,2 3 0 16,1-2 0-16,1 2 0 0,1 3 0 16,0 0 0-16,1 1 0 0,0 1 0 0,2-1 0 0,1 1 0 15,0-1-128-15,2 3 128 0,0-2 0 16,1 1 0-16,1 2 0 0,0 2 0 0,0 2 0 0,2 0-128 16,-2 2 128-16,2 4 0 0,1 3 0 0,1 2 0 15,-1-2 0-15,2 7 0 0,2 6 0 0,-1 6 0 16,0-2 0-16,2 4 0 0,-2 2 0 0,4 2 0 15,-2 1-128-15,0 2 128 0,0 0 0 0,-1 2 0 16,2-1 0-16,0 0 0 0,0-2 0 0,0 1 0 16,-2 1 0-16,1-1 0 0,-1 1 0 0,2 0 0 15,-1 1 0-15,-2-4 0 0,0-1 0 0,-1 0 0 16,-2-3 0-16,-1 2 0 0,-1 1 0 0,2 0 0 16,-5-1 0-16,0-2 0 0,-1-3 0 0,-1 2 0 0,2 2 0 0,-5-3 0 15,-3-1 0-15,0-3 128 0,1 3-128 0,1-6 0 16,0 0 0-16,1-1 0 0,-2-6 0 0,1-1 0 15,5-2 0-15,-2-4 128 16,4-1-128-16,-2-3 0 0,2-1 144 0,1 0-144 0,1-2 128 0,1-1-128 16,-1-4 0-16,4-2 0 0,0-12 128 0,0 9-128 15,0-9 0-15,0 0 0 0,0 0 0 0,0 0 0 16,0 0 0-16,12 7 0 0,-12-7 128 0,13 2-128 16,-2-2 0-16,3 0 0 0,-1 0 0 0,-1 0 0 15,1-1 0-15,1 1 0 0,0 0 0 0,1 1 0 16,1 0 0-16,1 2 0 0,1-1 0 0,0 1 0 15,-3 1 0-15,3-2 0 0,2 1 0 0,1 1 0 16,0-2 0-16,1 1 0 0,0 1 0 0,0-2 0 16,3 1 0-16,3-2 0 0,-3 2 0 0,3 0 0 0,-3 4 0 0,5-2 0 15,3-4 0-15,1 2 0 0,2-2 0 0,-1-1 0 16,1-1 0-16,1-2 0 0,0 0 0 0,-2 0 0 16,5-2 0-16,-1 1 0 0,0 0 0 0,2 3 0 15,0-1 0-15,1 2 0 0,1-1 0 0,1 0 0 16,2-3 0-16,-3 3 0 0,-5 0 0 0,1 1 0 15,-3 0 0-15,3 0 0 0,-1 1 0 0,0 0 0 16,-3 3 0-16,1-2 0 0,0 1 0 0,-3-2 0 16,0 1 0-16,0-1 0 0,0 0 0 0,-3 0 0 0,0-1 0 15,-16 0 0-15,1 0 0 0,0 2 0 16,2-1 0-16,-2 1 0 0,0 0 0 0,-1-1 0 0,0 0 0 0,8 2 0 16,-5-3 0-16,-4 0 0 0,-13 0 0 0,10 0 128 15,-10 0-128-15,0 0 0 0,0 0 0 0,0 0 0 16,0 0 128-16,0 0-128 0,0 0 128 0,0 0-128 15,0 0 160-15,-7-3-160 0,-3 2 192 0,-2 0-192 16,-2-1 224-16,-1 0-64 0,-3 2-16 0,0 0 0 16,-2 0-144-16,0 2 0 0,-2-2 0 0,-1 2 128 15,-1-1-128-15,-5 1 0 0,-1 0 0 0,1 0 0 16,-1 1 0-16,2-1 0 0,-3 2 0 0,-1-1 0 16,-1-1 0-16,0 0 0 0,0 0 0 0,-1 1 0 15,-2-1 0-15,2 2 0 0,1-1 0 0,0-1 0 16,-1-1 0-16,-2 1 0 0,-2-2 0 0,0-2 0 15,0 2 0-15,-2-2 0 0,0-1 0 0,1 2 0 16,1-2 0-16,0 2 0 0,0 0 0 0,2 1 0 16,3-1 0-16,2-1 0 0,-1 1 0 0,1-1 0 0,1 0 0 0,1 0 0 15,1 0 0-15,0-1 0 0,4 0 0 0,-1 2 0 16,3 0 0-16,0 1 0 0,0 0 0 0,2 0 0 16,0 1 0-16,1 1 0 0,-1 2 0 0,3-1 0 15,-1 1-144-15,1-2 144 0,1 2 0 0,1 1 0 16,1-1 0-16,0 0 0 0,0-1 0 0,1 1 0 15,2 1 0-15,0-1 0 0,2-1 0 0,2-1 0 16,-1 1 0-16,8-3 0 0,-9 1 0 0,9-1 0 16,-10 4 0-16,2-3 0 0,1-1 0 0,7 0 0 15,-9 0 0-15,3 0 0 0,6 0 0 0,-11-1 0 16,11 1 0-16,-7-5 0 0,-1 1 0 0,8 4 0 16,-9-5 0-16,4 0 0 0,5 5 0 0,-4-10 0 0,2 2 0 0,-1-3 0 15,1 0 0-15,0 1 128 0,2-5-128 0,2-2 0 16,-1-3 0-16,2 1 0 0,-1-3 0 0,1-2 0 15,-1-1 0-15,-1-6 0 0,2-2 0 0,1-2 0 16,-2-2 128-16,2-4-128 0,4 2 0 0,-4-3 0 16,1 1 0-16,-1-2 0 0,-2-9 0 0,3-4 0 15,-1-8 0-15,0 1 128 0,1-5-128 0,-3 5 0 16,1 6 0-16,-2-1 0 0,0-4 0 0,-1 27 0 16,3-9 0-16,0-5 0 0,0-2 0 0,1 1 0 15,-1 0 0-15,-1-1 0 0,2-1 0 0,5-42 0 16,-5 13 0-16,1 12 0 0,-1 5 0 0,1 2 0 15,-1 8 0-15,-1 6 0 0,1 1 0 0,0 0 0 16,-3 4 0-16,3 2 0 0,-3-1 0 0,1 4 0 16,0 4 0-16,1 4 0 0,-2 1 0 0,-2 1-160 15,1 2 160-15,1 1 0 0,0 4 0 0,1 2-128 0,-2-2 128 0,-2 4 0 16,4 1-144-16,-2 5 144 0,0-2 0 0,0 3 0 16,0 2-144-16,0 8 144 0,1-10 0 0,-1 10-160 15,4-7 160-15,-4 7-128 0,3-5 128 0,-3 5 0 16,8-6 0-16,1 4-128 0,0-1 128 0,1 1 0 15,2 1-144-15,0-1 144 0,1 2 0 0,1 0 0 16,0-1 0-16,4 0 0 0,2-4-128 0,2 1 128 16,3 0 0-16,4 1 0 0,3 0 0 0,1-4 0 15,3 1 0-15,3-3 0 0,1 0 0 0,-2 0 0 16,-1-1 0-16,2-3 0 0,-1 1 0 0,1 2 0 16,2-2 0-16,1 3 0 0,3-2 0 0,3 2 0 0,4-3 0 0,1 2 0 15,-2 1 0-15,1-2 0 0,2-1 0 0,-1 1 0 16,-1 5 0-16,2-2 0 0,-1 4 0 0,0 2 0 15,2-1 0-15,-2-1 0 0,-2 1 0 0,0-1 0 16,-3 1 0-16,1 1 0 0,-6-1 0 0,3-1 0 16,-3 3 0-16,1-2 0 0,0 1 0 0,-2 1 0 15,-3-1 0-15,0 0 0 0,-4-1 0 0,-4-2 0 16,-3 1 0-16,-2 2 0 0,-2-2 0 0,-2-1 0 16,-3 1 0-16,-1 0 0 0,2 2 0 0,-7-2 0 15,-3-1 0-15,-1 1 0 0,-2 0 0 0,-7 4 0 16,7-5 0-16,-7 5 0 0,0 0 0 0,1-10 0 15,-2 4 0-15,1 6 0 0,-5-9 0 0,5 9 0 16,-14-4 0-16,0 0 0 0,-2 2 0 0,1-2 0 16,-3 2 0-16,0 1 0 0,1 0 0 0,-5 0 0 0,-3 1 0 0,-3 0 0 15,-3 1 0-15,-2 0 0 0,-4-1 0 16,0 1-144-16,-1 3 144 0,-1 0 0 0,-2 0-144 0,0 1 144 16,0 3 0-16,-5-2-144 0,-3 4 144 0,-3-3-192 15,-5 0 192-15,1 1-192 0,-1-1 192 0,0 4-192 16,0-4 192-16,-1 5-192 0,-1-1 192 0,-4 2 0 15,-1 2-144-15,-3 2 144 0,-2-3 0 0,2-2 0 16,5 0 0-16,4 0 0 0,3 2 0 0,2-1 0 16,1 1 0-16,-1 0 0 0,0 0 0 0,2-3 0 15,2 1 0-15,3-1 0 0,5-2-128 0,4 4 128 16,3-5 0-16,2 3 0 0,0 2 0 0,4-3 0 16,4 0 0-16,3-2 0 0,-1 2 0 0,7-4 0 15,1 2 0-15,1-2 0 0,0 1 0 0,3 1 0 0,3 0-144 0,-1 2 144 16,0-3 0-16,2 2 0 0,1-3 0 0,2 5 0 15,2-1 0-15,1 4 0 0,1 3 0 16,1 1 0-16,0 0 0 0,0-1 0 0,-1 2 0 0,1 6 0 16,3 3 0-16,-1-2 0 0,0 2 0 0,-1-1 0 15,-1 2 0-15,-1 3 0 0,-1-4 0 0,0 1 0 16,0 0 0-16,0 1 0 0,2 0 0 0,0 4 0 16,-4 6 0-16,2-2 0 0,2 3 0 0,-2-1 0 15,1 3 0-15,1 2 0 0,-1-2 0 0,0 4 0 16,-1-4 0-16,0 6 0 0,-2-1 0 0,0 0 0 15,2 3 0-15,-1 4 0 0,-1-2 0 0,0 1 0 16,2-5 0-16,-1 1 0 0,-1-3 0 0,0 1 0 16,2 0 0-16,-1-3 128 0,-3 2-128 0,2-6 0 15,0-1 0-15,0 2 0 0,-2-4 0 0,0-2 0 0,2-2 0 0,0-5 0 16,2 2 0-16,-1-3 0 0,-1-5 128 0,2 1-128 16,-3-1 0-16,2-3 0 0,0 1 0 0,1-4 128 15,0 1-128-15,1 0 0 0,-1-4 0 0,1-3 128 16,2 1-128-16,0-1 0 0,3-2 224 0,-1 1-48 15,0-3-16-15,0 3 0 0,-5-10-160 0,6 7 160 16,-6-7-160-16,8 11 160 0,-8-11-160 0,7 6 0 16,-7-6 0-16,9 4 128 0,-9-4-128 0,10 5 0 15,-10-5 0-15,11 5 128 0,-11-5-128 0,12 4 0 16,1-3 0-16,0 2 0 0,-1-1 0 0,4 3 0 16,-1-1 0-16,3 1 0 0,-2-1 0 0,3-2 0 0,2 2 0 0,0-1 0 15,2-1 0-15,1-2 0 0,-1 0 0 0,4 0 0 31,1 0-992-31,2 0-80 0,2 0-16 0</inkml:trace>
  <inkml:trace contextRef="#ctx0" brushRef="#br1" timeOffset="91594.1">10769 19696 4607 0,'-11'-1'400'0,"4"-1"-400"16,-2 1 0-16,-2 1 0 0,-1 1 1536 0,2 1 240 16,-1-4 32-16,1 2 16 0,-1 2-576 0,-1 0-112 15,0 1-32-15,2 1 0 0,0-3-144 0,0 1-48 16,-2 2 0-16,1 0 0 0,-1 1-96 0,2 0-32 16,0-2 0-16,1 2 0 0,0 0-64 0,0-3-16 15,-1 1 0-15,1-2 0 0,0 3-80 0,9-4-32 16,-8 5 0-16,8-5 0 0,0 0-192 0,0 0-32 15,-6 8-16-15,6-8 0 0,0 0-16 0,0 0 0 16,0 0 0-16,0 0 0 0,12 4 96 0,2-1 16 16,2-1 0-16,4-2 0 0,-1 0-32 0,2 0 0 15,3 0 0-15,4-2 0 0,5 1-160 0,2 0-16 0,0 1-16 16,7 0 0-16,5-1-32 0,2-1-16 0,0 1 0 0,2 0 0 16,0-2 16-16,1 1 16 0,0-6 0 0,1 5 0 15,2 3-64-15,4 2-16 0,2-1 0 16,1 0 0-16,0 1-128 0,-1-2 128 0,-2 0-128 0,0 0 128 15,4 0-128-15,0 1 128 0,3 3-128 0,3-3 128 16,2-1-128-16,-2 0 0 0,-3-5 0 0,4 2 0 16,-3 2 0-16,4 1 0 0,2 0 0 0,-1-1 128 15,-2-2-128-15,-1 1 0 0,-3-1 0 0,1 2 0 16,-3-3 0-16,1 3 0 0,-1-1 128 0,0 0-128 16,0-1 0-16,-2 0 0 0,-4-4 0 0,1 3 128 15,-2 1-128-15,-1 1 0 0,1 1 0 0,-2 0 0 16,-1-2 0-16,-1 1 0 0,-5 0 0 0,-4 2 0 15,-4-1 0-15,0 1 0 0,-1 0 128 0,-3 0-128 16,-3 1 0-16,-1 1 0 0,-4-4 0 0,0 6 0 0,-4 0 0 16,2-1 128-16,-6-3-128 0,-2 2 128 0,-3-1-128 0,-5 2 0 15,-10-3 0-15,0 0 0 0,0 0 0 0,0 0 0 16,0 0 0-16,0 0 128 0,-12 8-128 0,-4-5 192 16,-1-3-192-16,-2 2 192 0,-4-1-64 0,-2-1-128 15,-2 0 192-15,-4 0-64 0,-1 1-128 0,-3 0 0 16,-4 1 0-16,-2 0 128 0,-5 1-128 0,-6-3 0 15,-6 0 0-15,1-3 128 0,-2 2-128 0,-4 1 0 16,0 0 0-16,-3 1 0 0,-3 3 0 0,-2-4 0 16,-7-4 0-16,2 2 0 0,0-1 0 0,6 1 0 15,-6 0 128-15,-3 0-128 0,-6-1 0 0,1-2 0 16,1 0 0-16,0 3 0 0,2-1 0 0,-3 2 0 0,-4 0 0 0,-1-5 0 16,-1 1 0-16,4 2 128 0,1 3-128 0,-1-2 0 15,-1 1 0-15,2-2 0 0,1 0 0 16,4 0 0-16,2 1 0 0,3 2 0 0,1 1 0 0,2-1 0 15,-4-3 0-15,6 2 0 0,4 0 0 0,3 2 0 16,4 2 0-16,1-1 0 0,4-1 0 0,2 2 0 16,1 1 0-16,4-3 0 0,2 0 0 0,5 1 0 15,1-2 0-15,6 2 0 0,4 2 0 0,2-3 0 16,5 0 0-16,1 1 0 0,7-2 0 0,3 2 0 16,11-2 0-16,0 0 0 0,0 0 0 0,0 0 0 15,0 0-192-15,10 5 48 0,4-2 0 0,5 1 0 16,5-3 144-16,5 4-160 0,6-1 160 0,4 0-160 15,2-3 160-15,6 0 0 0,5-1 0 0,3 1-128 16,1-1 128-16,3 2 0 0,4-1 0 0,5 4 0 0,7-1 0 16,3-3 0-16,2 0 0 0,1 2 0 0,1 1 0 0,3 2 0 15,4-1 0-15,1-1 0 0,-1-1 0 0,1 0 0 16,0 1 0-16,4 0 0 0,3 1 0 0,-3 0 0 16,-5-2 0-16,-1 1 0 0,1 1 0 0,2 4 0 15,3-3 0-15,-1-2 0 0,-9-3 0 0,1 4 0 16,-1 0 0-16,3-1 0 0,-2 1 0 0,-3 0 0 15,-3-2 0-15,-3-2 0 0,-3 2 0 0,-3-1 0 16,-5 1 0-16,-2 2 0 0,-1-3 0 0,-2-1 0 16,-6-2 0-16,-10 1 0 0,-3 0 0 0,-6 0 0 15,-3 1 0-15,-4-1 0 0,-6-1 0 0,-4 0 0 16,-6 0 0-16,-2-1 128 0,-10 2-128 0,0 0 0 16,0 0 128-16,0 0-128 0,0 0 128 0,-15-7-128 0,-4 3 160 0,-3 0-160 15,-3 2 128-15,-4-2-128 0,-3 1 0 0,-6 2 144 16,-7-2-144-16,-7 1 0 0,-5-3 0 15,1 0 0-15,-4 1 0 0,-1 1 0 0,-5 2 0 0,-5 0 0 16,-6-2 0-16,-4-1 0 0,-1 1 0 0,1 0 0 16,-2 2 0-16,-6 1 0 0,-4 0 0 0,0-1 0 15,1-6 0-15,-3 2 0 0,5 3 0 0,-5-1 0 16,-7-1 0-16,2-2 0 0,1 0 0 0,1 3 0 16,1 2 0-16,1-2 0 0,-4-4 0 0,4 0 0 15,3 3 0-15,1-1 0 0,2 0 0 0,0 0 128 16,0-4-128-16,3 2 0 0,3 0 0 0,6 1 0 15,1 2 0-15,1 0 0 0,1-3 0 0,5 0 0 16,5 3 0-16,6-3 0 0,3 0 0 0,6 5 0 0,6-2 0 16,3 0 0-16,4 2 0 0,7-1 0 0,2-1 0 15,5 2 0-15,5-1 0 0,4-2 0 16,4 1-128-16,10 4-64 0,0 0-16 0,0 0 0 0,0 0-160 0,16-2-16 16,5-1-16-16,4 3 0 0,3-1 144 0,4 0 16 15,2 1 16-15,7 0 0 0,5 0 224 0,3 1 0 16,6 0-160-16,5 1 160 0,6-1 0 0,-2 0 0 15,4 0 0-15,2 2 0 0,2 1 0 0,4 0 0 16,7-2 0-16,1 3 0 0,0 3 0 0,2-1 0 16,-1 1 0-16,4 0 0 0,4-1 0 0,3 2 0 15,-4-4 0-15,2 0 0 0,0 2 144 0,6-2-144 16,3 0 160-16,-3-3-160 0,-6 1 0 0,1-2 0 16,-3 1 0-16,3-1 0 0,3-2 0 0,-4-1 128 15,-6-2-128-15,-2 3 0 0,1 0 128 0,-3 0-128 16,-3-1 0-16,-5 0 0 0,-5-1 128 0,-3 0-128 0,-5-3 0 15,-4 4 0-15,-6 1 0 0,-3 1 128 0,-4-2-128 0,-8 1 0 16,-6-1 0-16,-8 2 0 16,-7-2 128-16,-6 2-128 0,-11 0 0 0,0 0-160 0,-9 3 32 0,-9 1 0 31,-7-1-1504-31,-6 4-288 0,-8-3-64 0</inkml:trace>
  <inkml:trace contextRef="#ctx0" brushRef="#br1" timeOffset="104373.02">10238 19759 2751 0,'0'0'256'0,"0"0"-256"0,-5-6 0 0,-1 1 0 16,1 0 1984-16,2-4 336 0,-3 3 80 0,1 2 16 15,0-4-1296-15,-1 3-256 0,0 0-48 0,-1-1-16 16,0 2 32-16,-1 0 16 0,0 2 0 0,1-2 0 15,0 0-48-15,7 4-16 0,0 0 0 0,0 0 0 0,-6-4-240 0,6 4-48 16,0 0-16-16,0 0 0 0,0 0-240 0,9-2-48 16,1-1-16-16,4 2 0 0,1-1-16 0,4 2 0 15,4 0 0-15,3 0 0 0,0 0 144 0,6 0 16 16,4-1 16-16,3 1 0 0,4 0-128 0,1 0-16 16,-1 0-16-16,1 0 0 0,1-1 32 0,-1 1 16 15,1 0 0-15,1 1 0 0,1 2-16 0,1-3 0 16,3 1 0-16,0 0 0 0,3 2 16 0,-3-1 0 15,-3 1 0-15,1 1 0 0,0 0-96 0,1-1-128 16,-1 6 176-16,2-2-176 0,5-4 160 0,0 1-160 16,1 3 128-16,-2-5-128 0,-3-2 0 0,3 0 128 15,1-1-128-15,2 1 0 0,3 2 0 0,3-2 0 16,2-2 128-16,-3-1-128 0,-2-2 0 0,0 3 0 16,-1 0 0-16,1 2 128 0,0 0-128 0,1 2 0 0,2 0 0 0,-2-1 0 15,-3-1 0-15,-1 0 0 0,-2-1 0 16,-2 1 0-16,-4 0 0 0,4 0 0 0,-3 0 0 0,1 0 0 15,-3 0 0-15,1-2 128 0,-2-2-128 0,-1 0 0 16,-4-2 0-16,1 2 0 0,-2 1 128 0,-2 1-128 16,-2 1 0-16,1-1 0 0,-1 2 0 0,1 2 0 15,-2 0 0-15,0 1 0 0,-3-1 0 0,-2 3 128 16,-4-1-128-16,-3-1 0 0,-4 2 0 0,-2-3 0 16,-3 2 240-16,-1-1-48 0,-2-2 0 0,0 1 0 15,-3-2 48-15,0 3 0 0,-10-3 0 0,10 4 0 16,-10-4-112-16,11 5 0 0,-11-5-128 0,7 4 192 15,-7-4-64-15,0 0-128 0,5 6 176 0,-5-6-176 16,0 0 224-16,0 0-64 0,-1 11-16 0,1-11 0 0,-5 9 112 0,-1 0 0 16,-2-4 16-16,-1 2 0 0,-1 0 32 15,-4-2 0-15,1 0 0 0,-3 2 0 0,-3-5-96 0,-6 2-16 16,-1-1 0-16,-6-1 0 0,-2-2-32 0,-4 0-16 16,-4-1 0-16,-2 1 0 0,0-1-144 0,-3-1 0 15,-3 1 0-15,-3 1 128 0,2 3-128 0,-6-2 0 16,-5-2 0-16,-2-2 128 0,-1-1-128 0,0 1 0 15,2 0 0-15,-5-1 0 0,0 2 0 0,-3-2 0 16,-4 1 0-16,1-2 0 0,3-2 0 0,1 2 0 16,1 1 0-16,0 0 0 0,0 1 0 0,-4 0 0 15,-2-3 0-15,4-1 0 0,5 2 0 0,4 2 0 0,-1 3 0 16,2 0 0-16,-1 0 0 0,0 0 0 0,-1 0 0 0,5-1 0 16,1-2 0-16,2 2 0 15,2 0 0-15,2 1 0 0,1 1 0 0,2-1 0 0,-8 0 0 0,5 0 0 16,-2-1 0-16,3-2 0 0,3 1 0 0,1-1 0 15,3 1 0-15,3 0 0 0,0 2 0 16,3 2 0-16,2-2 0 0,3 0 0 0,1 0-144 0,5 0 144 16,0 2 0-16,3-1-192 0,3-1 192 0,2 2-160 15,0-1 160-15,2 3 0 0,-1-2 0 0,2 1 0 16,0-2 0-16,1 0-160 0,0 2 160 0,0 0 0 16,1-1 0-16,2 3 0 0,-1-1 0 0,5-1 0 15,7-3 0-15,-9 2 0 0,9-2 0 0,0 0 0 16,0 0-160-16,0 0 32 0,0 0 0 0,0 0 0 15,10 6-160-15,4-2-32 0,1-1 0 0,6-1 0 16,1 1 320-16,5-1-160 0,4 0 160 0,3 1-128 16,4-1 128-16,2-4 0 0,0-4-144 0,5 2 144 15,2 2 0-15,5 2 0 0,4 0 0 0,5-1 0 0,5-1 0 0,1-2 0 16,4-3-144-16,-1 3 144 0,0-1 0 0,1 1 0 16,3 4 0-16,2 0 0 0,2-1 0 0,-2-2 0 15,-2-1 0-15,-2 4 0 0,-2 3 0 0,3 2 0 16,2 4 0-16,-1-4 0 0,-3 1 0 0,-4 0 0 15,-3 0 0-15,-1 4 0 0,-3-2 0 0,2 2 0 16,2-3 0-16,-3 2 0 0,-3-4 0 0,-3-1 0 16,-3-1 0-16,-2-2 0 0,0 5 0 0,0-3 0 15,-2 0 0-15,1 0 0 0,0 2 0 0,0-1 0 16,-1-1 0-16,-5-2 0 0,-4-1 0 0,-4 0 0 16,-5-1 0-16,-2 1 0 0,-4 0 0 0,-2 0 0 15,-2 0 0-15,-3 1 0 0,-4 2 0 0,-3-2 0 0,-10-1 0 0,0 0 0 16,0 0 0-16,0 0 0 0,0 0 0 0,0 0 0 15,0 0 128-15,-12 7-128 0,-2-1 0 0,-2-3 144 16,-3 1-16-16,-3 0 0 0,-2-1 0 0,-7-1 0 16,-5-1-128-16,-8 2 0 0,-4-2 144 0,-3 0-144 15,-2-1 0-15,-3 2 0 0,-3-1 0 0,-2 2 0 16,-2 0 0-16,-8 0 0 0,-8-2 0 0,3-1 0 16,-3 0 128-16,3 1-128 0,-1-1 128 0,-3 0-128 15,-5 0 0-15,0 0 144 0,2-1-144 0,2 0 0 16,5 0 208-16,-3-1-64 0,-3 1-16 0,1-1 0 15,0-1-128-15,2 2 128 0,0-1-128 0,0 1 128 16,-2 0-128-16,0-2 0 0,-2 0 0 0,7-3 128 16,5 3-128-16,2-1 0 0,4 3 0 0,0-2 0 0,-1-1 0 15,0-1 0-15,1 0 0 0,4 0 0 0,4-4 0 16,2 4 0-16,2 1 0 0,3 2 0 0,5-2 0 16,-2 3 0-16,0-1 0 0,-3 1 0 0,3-3 0 0,2 3 0 15,1-2 0-15,5 2 0 0,2 0 0 0,4-2 128 16,1 3-128-16,4 3 0 0,4-2 0 0,3 2 0 15,4-1 0-15,3 1 0 0,3-2 0 0,11-1 0 16,0 0 0-16,0 0 0 0,0 0 0 0,0 0-176 16,0 0 176-16,20-3-128 0,1 2 128 0,5-1-160 15,5-1 160-15,6-1-160 0,5 2 160 0,8-1 0 16,1 1 0-16,3-2 0 0,5-5 0 0,0 1 0 16,1-2 0-16,4 4 0 0,2 3 0 0,4-1 0 0,1-3 0 0,-1 2 0 15,6-3 0-15,0 0 0 0,2 2 0 0,2-2-128 16,3 3 128-16,-1 0 0 0,1-4 0 0,-2 2 0 15,-1-3 0-15,3 5 0 0,0-1 0 0,0 1 0 16,5 2 0-16,-5-1 0 0,-3 0 0 0,1-1 0 16,2 2 0-16,-1 1 0 0,5 0 0 0,-7 0 0 15,-5-6 0-15,-3 3 0 0,0 0 0 0,-2 1 0 16,-1-3 0-16,-1 0 0 0,-3 2 0 0,-6-4 128 16,-7 3-128-16,-2-2 0 0,-3 3 0 0,-2 1 0 15,-6-1 0-15,-2 0 128 0,-5 0-128 0,-2 3 0 16,-2-1 0-16,-4 1 0 0,-3-1 0 0,-5 2 0 15,-3-2 0-15,-3 1 0 0,-10 2 0 0,0 0 128 16,0 0-128-16,0 0 0 0,0 0 0 0,-10-2 0 16,-4 1 128-16,-5 1-128 0,-4 0 160 0,-1 0-160 15,-3 0 128-15,-3 1-128 0,-4-1 0 0,-1 0 144 0,-3 0-144 0,0 0 0 16,-3 0 0-16,-2 0 0 0,-6 0 0 0,-1-1 0 16,-4 0 0-16,2 0 0 0,1-1 0 0,-1 1 0 15,-3-3 0-15,2 3 0 0,0 0 0 0,-5-2 0 16,-5 1 0-16,-2-1 0 0,-1-2 0 0,1-1 0 15,0 1-128-15,3 2 128 0,1-1 0 0,-4 0 0 16,-6-1 0-16,0 3 0 0,1 1-160 0,0-1 160 16,3 1 0-16,2 0-144 0,3-1 144 0,-2 2 0 15,-2 0 0-15,1 0 0 0,4 0 0 0,4 2 0 16,3-1 0-16,4 0-128 0,0 1 128 0,4-1-160 16,4 1 160-16,0 2-160 0,2-1 160 0,4 2 0 15,4-1 0-15,4-2 0 0,2-1 0 0,3 3 0 16,2 1 0-16,5-1-128 0,2 0 128 0,3 1 0 0,0 3 0 0,4-3 0 15,2 1 0-15,5-6 0 0,-4 10 0 0,3 2 0 16,2-2 0-16,3 1 0 0,2-2 0 0,4 3 0 16,3 0 0-16,6 0 0 0,6 2 0 0,5 0 0 15,3-4 0-15,4-1 0 0,3 0 0 0,6 0 0 16,-2-6 144-16,6 1-144 0,2 1 192 0,5 0-192 16,6-1 176-16,3 1-176 0,1-1 160 0,2-1-160 15,-3-2 0-15,2 3 0 0,1 1 0 0,4 1 0 16,3-1 128-16,1-1-128 0,2-3 0 0,0 1 144 15,0-1-144-15,2 1 0 0,1 0 144 0,-1-1-144 16,-1-2 0-16,-3-1 128 0,1-3-128 0,-3 2 0 16,0 3 0-16,1-2 128 0,4 1-128 0,-2 0 0 15,-4-7 0-15,-2 4 0 0,2 0 0 0,-3 2 128 16,-2-1-128-16,2-2 0 0,-3-1 0 0,-4 1 0 0,-6-4 0 0,-3 3 128 16,-1-1-128-16,-5 0 0 0,-1 3 0 0,-3 0 0 15,-2-4 0-15,-2 3 0 0,-4 1 0 0,-4 1 0 16,-3-2 0-16,-3 1 128 0,-3 0-128 0,-5 1 0 15,-4-2 0-15,-2 3 0 0,-3 1 0 0,-10 1 128 16,0 0-128-16,0 0 0 0,0 0 0 0,0 0 0 16,0 0 0-16,0 0 128 0,0 0-128 0,-14 0 0 15,-1 0 0-15,-4 0 128 0,-1 0-128 0,-5 1 0 16,-1 0 128-16,-5 0-128 0,-2-1 0 0,-1 0 0 16,0-1 0-16,-2 1 0 0,-1 0 0 0,-4 1 0 15,-2 2 0-15,-3-1 0 0,-2 1 0 0,-5-2 0 16,-6 2 0-16,0-1 128 0,-6-2-128 0,0 2 0 0,-2 0 0 15,-3 3 0-15,-4 0 0 0,-2-1 0 0,-3-3 0 0,0 2 0 16,3 1 0-16,3 0 0 0,5 1 0 0,2 0 0 16,-1 0 0-16,5-3 0 0,1 0 0 0,8-2 0 15,4 1 0-15,6 1-128 0,4 0 128 0,5 0 0 16,3-1 0-16,6 2 0 0,3-2 0 0,4 1 0 16,3 0 0-16,5-1 0 0,10-1 0 0,0 0-128 15,0 0-64-15,0 0-16 0,10 0 0 0,8-3 0 16,7-4 16-16,8 1 16 0,5 0 0 0,9-1 0 15,5 3 176-15,6 1 0 0,3-8 128 0,-2 4-128 16,1-2 0-16,1 0 0 0,1 0-192 0,2 1 64 16,1 2 128-16,3-2 0 0,5 2 0 0,-3-3 0 15,-3 2 0-15,1 0 0 0,2-2 0 0,1 4 0 16,0-1 0-16,-1 1 0 0,-3 1 0 0,-5 0 0 0,-7-3 0 0,-2 0-160 16,-2 3 160-16,-5-1-208 15,-4 3-880-15,-4-2-192 0,-5 1-16 16</inkml:trace>
  <inkml:trace contextRef="#ctx0" brushRef="#br1" timeOffset="105691.29">10297 19601 6447 0,'0'0'576'0,"11"2"-576"0,1 2 0 0,1-2 0 0,1 2 1280 0,4-2 128 15,5-1 48-15,2 1 0 0,7-2-400 0,1 2-80 16,1-1-16-16,2 0 0 0,-1 0-448 0,5 2-112 15,3 1-16-15,4-2 0 0,3 1-32 0,6-2-16 16,5 3 0-16,2-1 0 0,1-3-16 0,-1 0-16 16,0 0 0-16,1 1 0 0,2 0-144 0,6 3-32 15,3-3 0-15,-2-1 0 0,-3 0-128 0,1-1 0 16,-1-3 0-16,3 3 128 0,2 1-128 0,0 0 0 16,0-1 0-16,-3-1 128 0,-3 1-128 0,-2 0 0 15,-2 1 144-15,2 1-144 0,3 2 192 0,2-1-48 16,-4-1 0-16,-2 2 0 0,-6-3-144 0,-2 1 0 15,1 0 144-15,-2 2-144 0,0-1 0 0,2 1 128 16,-2 1-128-16,-1-3 0 0,-3 2 0 0,-2-2 0 0,-2 0 0 16,-2 2 128-16,1-1-128 0,-1 3 0 0,0 0 0 0,2 1 0 15,5-3 0-15,-2 2-128 0,-1 1 128 0,-2-4-192 32,-5-1-192-32,-1 1-64 0,-1-1 0 0,0-1 0 0,-3 0 192 0,2 0 16 0,-3 1 16 0,0 0 0 15,-1-1 224-15,-1-1 0 0,-3-1 0 0,-5 0 0 16,-4 4 0-16,-4-2 0 0,-5-2 0 0,-3 2 0 15,-12 0 304-15,0 0 0 0,0 0 0 0,0 0 0 16,-9 2 400-16,-4-1 96 0,-3 1 16 0,-5 1 0 16,0-3-224-16,-3 0-32 0,-6-1-16 0,-2-1 0 15,-1 1-208-15,-2 0-32 0,-5 0-16 0,-2-1 0 16,-3 2-128-16,-5 2-32 0,-4-1 0 0,-8-1 0 16,-4-1-128-16,-2 1 0 0,-1 2 144 0,2 2-144 15,-3 1 0-15,-4 0 144 0,-5-1-144 0,-2 0 0 0,-3-2 128 16,3 2-128-16,2-1 0 0,-1-1 0 0,-3 3 0 0,-1-1 160 15,0-4-160-15,0 0 128 0,3 0-128 0,1 3 192 16,1-1-192-16,-2-2 192 0,-4-5-192 0,3 1 128 16,4 0-128-16,1 3 128 0,5 0 0 0,-2-2-128 15,-3-2 192-15,3 1-64 0,1 1 0 0,6 0 0 16,3-1 0-16,7-1 0 0,6 1-128 0,3 1 0 16,0 1 0-16,5 0 0 0,2-3 128 0,4 1-128 15,0 1 0-15,7 1 128 0,6-1-128 0,1-1 0 16,4-2 0-16,3 4 0 0,4-1 0 0,3 2 0 15,9 1 0-15,0 0 0 0,0 0 0 0,0 0 0 16,0 0 0-16,15-2 0 0,4 1-144 0,8 1 144 16,2 0-192-16,5 1 192 0,6 1-256 0,2-2 48 0,1 0 16 0</inkml:trace>
  <inkml:trace contextRef="#ctx0" brushRef="#br1" timeOffset="108541.83">18150 19729 11343 0,'0'0'496'0,"0"0"112"0,-1-8-480 0,0-1-128 0,1 9 0 0,0-7 0 15,-1-3 848-15,-1 2 160 0,1-1 16 0,0 3 16 16,1 6-288-16,-2-9-64 0,0 1-16 0,1 2 0 16,1 6 16-16,0-8 0 0,0 8 0 0,0 0 0 15,-4-6-144-15,4 6-32 0,-4-8 0 0,4 8 0 16,-2-6 0-16,2 6-16 0,-4-4 0 0,4 4 0 15,0 0-32-15,0 0 0 0,0 0 0 0,0 0 0 16,0 0 16-16,0 0 0 0,0 0 0 0,0 0 0 16,0 0-80-16,0 0-16 0,0 0 0 0,0 0 0 0,0 0-32 0,0 0-16 15,0 0 0-15,10-2 0 0,0 0-80 0,1 2-32 16,3 0 0-16,3 2 0 0,2-1 16 0,1 0 0 16,6-2 0-16,2 2 0 0,1 0-64 0,3-1-16 15,1 0 0-15,2 0 0 0,1 0 0 0,2 0 0 16,4 0 0-16,3 0 0 0,0 2-32 0,5 0-128 15,3-1 192-15,3 1-64 0,1 0-128 0,2 1 128 16,-6-3-128-16,1 0 128 0,3 0-128 0,-1 0 0 16,0 1 0-16,2-1 0 0,3 0 0 0,2 0 128 15,0-1-128-15,-1 1 0 0,-2-4 0 0,-3 1 128 16,1 1-128-16,1-1 0 0,0 3 160 0,0-1-160 16,2 0 192-16,-1-2-192 0,-3-2 256 0,1 3-64 0,-1-1-16 15,0 2 0-15,-1 0-48 0,1 1-128 0,2 0 192 16,-2 0-64-16,0 1-128 0,-4 0 0 0,1 0 0 0,-2 2 0 15,-1 2 0-15,-2-1 0 0,0-2 128 0,-1 2-128 16,0-1 0-16,2 2 0 0,-3-3 0 0,-4 1 128 16,-2-3-128-16,-3-1 0 0,-3-1 0 0,0 1 128 15,-1-3 32-15,-3 2 0 0,-3-1 0 0,-3 1 0 16,-1 0 48-16,-2 1 16 0,-3-1 0 0,-1-1 0 16,-2-2-96-16,-3 2-128 0,-2 1 176 0,-2 1-176 15,-1-3 176-15,-8 4-176 0,0 0 160 0,0 0-160 16,5-8 144-16,-5 8-144 0,0 0 128 0,0 0-128 15,-9-6 144-15,-1 1-144 0,-2-2 160 0,1 2-160 16,-7 3 128-16,0-2-128 0,-3-1 0 0,-5 1 0 16,-4 0 0-16,-3 0 0 0,-4 2 0 0,-4-2 0 15,-3 1 0-15,-8 1 0 0,-3-1 0 0,-2 0 0 16,-3-3 0-16,-2 3 0 0,-3 0 0 0,-2 2 0 0,-3 0-160 16,-8 1 160-16,-5-2-128 0,-2 1 128 0,0 1 0 0,0 0 0 15,-1 1 0-15,-5-1 0 0,-4 0-144 0,2 2 144 16,3-2-160-16,-2 2 160 0,7 1 0 0,1-1 0 15,0-3 0-15,7 1 0 0,7 1 0 0,5 0 0 16,5-1 0-16,7 4 0 0,5-1 0 0,2-1 0 16,1 0 0-16,6 0 0 0,2 1 0 0,7 2 0 15,3-3 0-15,5 1 0 0,6-3 0 0,6 1 0 16,10-1 0-16,0 0 0 0,0 0 0 0,15 1 0 16,9 1 0-16,10-2 0 0,12-3 0 0,8 2 0 15,5-2 0-15,11 1 0 0,7-2 0 0,10 1 0 16,10 1 0-16,-1-1 160 0,-2 1-160 0,1-1 0 0,1-1-160 15,1 1 160-15,1-2 0 0,0 1 0 0,-3-4 0 16,1 2 0-16,2 2 0 0,-2-2 0 0,-2-1 0 0,-4 1 0 16,-4-3 0-16,-2 3 208 0,-4-3-64 0,-2 2-16 15,-4 4-128-15,-7-2 128 0,-10-1-128 0,-5 3 128 16,-5 1-128-16,-7 1 0 0,-7 0 0 0,-8 1 0 31,-6 1-1008-31,-7 0-224 0,-12-1-48 0,0 0-16 0</inkml:trace>
  <inkml:trace contextRef="#ctx0" brushRef="#br1" timeOffset="113597.64">19616 20187 5519 0,'0'0'240'0,"0"0"64"0,-1-12-304 0,-1 6 0 0,2 6 0 0,-1-9 0 0,1 9 1648 0,-1-8 272 16,1-2 48-16,0 4 16 0,0 6-736 0,2-10-144 15,1 2-16-15,0-1-16 0,-2 1 16 0,4-1 16 16,-3 1 0-16,-2 8 0 0,3-9-208 0,0 1-32 15,-3 8-16-15,0 0 0 0,0 0-192 0,0 0-32 16,0 0-16-16,0 0 0 0,0 0-96 0,0 0 0 16,0 0-16-16,0 0 0 0,0 15-48 0,0-1-16 15,-2 0 0-15,1 3 0 0,-2 1-224 0,1 3-32 16,-3 1-16-16,2-1 0 0,-2 2-160 0,1-2 192 0,1-4-192 16,0-1 192-16,2-2 48 0,-1-2 16 15,2-4 0-15,0-8 0 0,6 13 96 0,-1-8 32 0,-5-5 0 0,10 2 0 16,0-3 64-16,1-3 32 0,2 0 0 0,1-4 0 15,1-1-96-15,2-4-32 0,-1-2 0 16,2-2 0-16,1-1-192 0,-1 1-32 0,0-3-128 0,0 1 192 16,-3 2-192-16,1 0 0 0,-2 1 128 0,-2-1-128 15,-2 2 0-15,0 1 0 0,-1 1 128 0,-3 5-128 16,-6 8 0-16,0 0 0 0,0 0 0 0,0 0 0 16,0 0 0-16,3 11 0 0,-3 3 0 0,-1 6 0 15,-3 7 0-15,-1-1-128 0,-3 5 128 0,1-3 0 16,-1 0 0-16,3-2 0 0,0 0 0 0,1-7 0 15,1-1 0-15,3-3 0 0,6-5 0 0,0 0 0 16,5-2 0-16,2-3 0 0,1-4 144 0,5-3-144 16,1-5 128-16,6 2-128 0,-1-6 128 0,2-1-128 15,-2-3-1808-15,0 0-448 0,-1 1-96 0</inkml:trace>
  <inkml:trace contextRef="#ctx0" brushRef="#br1" timeOffset="114048.03">20578 20113 1839 0,'-12'1'160'0,"-2"-1"-160"0,-4 0 0 0,1 3 0 15,1-1 3776-15,-1 1 704 0,1 1 160 0,2 2 32 16,0-2-2704-16,4-1-544 0,1 1-96 0,9-4-32 16,0 0-80-16,0 0-32 0,0 0 0 0,0 0 0 15,7 7-352-15,5-4-64 0,2-1 0 0,6-2-16 0,5-3-16 0,3 2 0 16,4-4 0-16,5 0 0 0,4 1-288 0,3-1-48 16,3-1-16-16,4 0 0 0,1 4-208 0,0-2-48 15,-2-1-128-15,-4 4 192 0,-2-2-192 0,-6 2 0 16,-5-2 0-16,-1 3 0 0,-4-1-192 0,-4 0-64 15,-5 0-32-15,-3-1 0 16,-5 1-2160-16,-2-3-432 0,-9 4-96 0,0 0-16 0</inkml:trace>
  <inkml:trace contextRef="#ctx0" brushRef="#br1" timeOffset="114331.97">20953 19946 14735 0,'0'0'1312'0,"13"-5"-1056"0,0 1-256 0,3-2 0 16,3 1 2368-16,4 1 432 0,0 2 80 0,1-3 0 16,2 1-1888-16,0 0-384 0,3 1-80 0,2 2-16 15,-2-1-368-15,3 2-144 0,-3 1 0 0,-1 1 144 16,-1 1-16-16,0 3-128 0,-2 3 192 0,-2 4-64 16,-3-2 272-16,-2 5 48 0,-4 1 16 0,-5 2 0 15,-4 0 208-15,-4 1 32 0,-3 0 16 0,-6 1 0 16,-2 0-96-16,-8-1-32 0,-2-2 0 0,-3 2 0 15,-1 2-112-15,-2 0-32 0,0-2 0 0,0-1 0 16,1-3-224-16,3 0-48 0,2-2-16 0,3-3 0 16,3-6-160-16,4 3 0 0,3-3 0 0,7-5 0 15,0 0-1872-15,0 0-304 16,10-10-64-16,2 1-11536 0</inkml:trace>
  <inkml:trace contextRef="#ctx0" brushRef="#br1" timeOffset="114659">22126 19907 11967 0,'0'0'528'0,"-8"0"112"0,-5 1-512 0,0 2-128 16,-3 1 0-16,-3 2 0 0,-3 1 3008 0,-6 5 576 16,-3 3 128-16,1 2 0 0,-3 3-2240 0,2 0-464 15,1 3-96-15,2 1-16 0,3-1 16 0,3-4 0 16,2 2 0-16,4-2 0 0,6-1-336 0,5-2-64 15,4-2 0-15,5-2-16 0,5-1-224 0,4-1-32 0,7-5-16 0,4 0 0 16,2-3 224-16,6-2 32 0,5-2 16 0,1 1 0 16,3-4-112-16,-2 0 0 0,1-5-16 0,-5 0 0 15,-2-1 16-15,-2-3 0 0,-5 4 0 0,0-1 0 16,-2-2 96-16,-4 3 32 0,-4-3 0 0,-6 2 0 16,-4 1 16-16,-5-4 16 0,-4 1 0 0,-5-1 0 15,-6 0-144-15,-1 0-16 0,-3-1-16 0,-2 2 0 31,-2 4-1280-31,-2 0-256 0,-3 3-48 0,2 2-16 16,1 1-2112-16,-2 1-432 0</inkml:trace>
  <inkml:trace contextRef="#ctx0" brushRef="#br1" timeOffset="115357.11">23856 19813 8287 0,'0'0'736'0,"0"0"-592"0,0 0-144 0,0 0 0 16,0 0 1072-16,0 0 176 0,0 0 32 0,0 0 16 16,-7-3-896-16,7 3-176 0,0 0-32 0,0 0-16 0,-8-5-176 0,8 5 0 15,0 0 0-15,0 0 128 0,0 0 160 0,0 0 32 16,0 0 0-16,-4-7 0 0,4 7 512 0,0 0 96 15,0-11 32-15,0 11 0 0,0-10 128 0,2 0 48 16,-2 10 0-16,2-9 0 0,1-2-160 0,-2 2-16 16,-1-1-16-16,0 2 0 0,0-1-144 0,0 2-32 15,0-4 0-15,-3 4 0 0,0-3-160 0,1 2-32 16,-1-1-16-16,-1 3 0 0,-1-2-112 0,-2 3 0 16,1 1-16-16,-3 2 0 0,3 0-128 0,-3 4-32 15,-1 0 0-15,-2 2 0 0,0 6-96 0,-1 2-32 16,-2 4 0-16,-2 3 0 0,-1 8 64 0,-1-2 16 15,-1 6 0-15,1-1 0 0,0 1 16 0,1 2 0 16,-1-3 0-16,4 5 0 0,1-1-96 0,1 2-16 16,5-2 0-16,3-4 0 0,0-2-128 0,5-2 0 0,0-1 0 0,5-4 0 15,0-2 0-15,0-2 0 0,2 0 0 16,-1-2 0 0,0-2-400-16,1-3-176 0,-1-2-16 0,0 1-9648 0,-6-9-1936 0</inkml:trace>
  <inkml:trace contextRef="#ctx0" brushRef="#br1" timeOffset="115516.22">23328 20151 26655 0,'0'0'1184'0,"0"0"240"0,14 0-1136 0,2 0-288 0,3-1 0 0,4-1 0 16,3 0 512-16,5-1 64 0,5-1 0 0,3 2 0 15,2-3-240-15,0-1-32 0,-4 0-16 0,-3 4 0 16,-1-3-1376-16,-1 0-256 0,-2 1-64 0</inkml:trace>
  <inkml:trace contextRef="#ctx0" brushRef="#br1" timeOffset="115803.88">24245 19984 24015 0,'-11'4'1056'0,"0"0"224"0,-2 0-1024 0,-1 2-256 15,-1 4 0-15,-6 2 0 0,0 1 800 0,-2 2 96 16,0 3 32-16,1-4 0 0,2 0 144 0,3-3 16 0,5 2 16 0,2-2 0 16,3-3-272-16,5-1-64 0,2-7-16 0,0 0 0 15,7 5-320-15,5-2-64 0,2-2-16 0,2 1 0 16,2-5-128-16,1 0-32 0,-1-4 0 0,0 0 0 16,-1 1-48-16,-1-1-16 0,-2 0 0 0,-2 3 0 15,-1-2-128-15,-11 6 0 0,0 0 0 0,0 0 128 16,0 0-128-16,0 0 0 0,8 8 0 0,-2 1 0 15,-4 2 0-15,-1 4 0 0,-1 2-160 0,2-2 160 16,-2-2-384-16,2 1 0 0,2 0 16 0,1-3-10160 16,1 1-2032-16</inkml:trace>
  <inkml:trace contextRef="#ctx0" brushRef="#br1" timeOffset="116147.44">24803 19965 27871 0,'-10'-6'1232'0,"5"3"256"0,-5 0-1184 0,2-2-304 15,-4 1 0-15,-2 1 0 0,-4 2 896 0,-1 0 112 16,-4 1 16-16,0 1 16 0,4 0-448 0,0 2-80 16,0-1-32-16,5 5 0 0,4-2-192 0,5 1-32 15,5-6-16-15,2 13 0 0,5 0-240 0,4-3 0 16,4 1 0-16,4-1 0 0,3 2 0 0,2 2 0 15,1-2 0-15,1 1 144 0,-3 0-144 0,-2 1 160 16,1-3-160-16,-4 2 160 0,-3 1-160 0,-2-1 0 0,-2-2 144 0,-3 2-144 16,-4 2 272-16,-4-3-16 0,-4 0 0 15,-3 1 0-15,-4 1 64 0,-4-3 16 0,-6 1 0 0,-4 0 0 16,-4-6-128-16,-3-1-16 0,-7-2-16 0,2 1 0 16,0-4-176-16,4-4-224 0,2 1 48 0,7-2 16 31,5-2-2304-31,4-3-464 0</inkml:trace>
  <inkml:trace contextRef="#ctx0" brushRef="#br1" timeOffset="116399.4">25416 19644 22223 0,'-11'-10'976'0,"6"2"224"0,-2 3-960 0,7 5-240 0,-9-1 0 0,0 2 0 0,1 3 864 0,-3 5 128 15,0 1 32-15,0 5 0 0,-1 7-112 0,-1 6-16 16,1 3 0-16,-1 4 0 0,1 2-112 0,1-1-16 16,0 1-16-16,0 1 0 0,1 4-208 0,3 2-32 15,-1-2-16-15,3-1 0 0,1 3-496 0,3-6 0 16,1-1-176-16,4-4 176 15,2-10-2400-15,2-4-352 0,-1-3-80 0</inkml:trace>
  <inkml:trace contextRef="#ctx0" brushRef="#br1" timeOffset="116579.19">24933 19988 24879 0,'0'0'1088'0,"14"-2"256"0,4-2-1088 0,5 1-256 0,5 1 0 0,7 1 0 16,7-1 832-16,1 1 128 0,1-2 0 0,-4 0 16 16,-3 0-736-16,-1 1-240 0,-3-1 128 0,1 2-128 31,-2 1-2224-31,-2-2-496 0</inkml:trace>
  <inkml:trace contextRef="#ctx0" brushRef="#br1" timeOffset="116890.21">25653 20104 23951 0,'0'0'2128'0,"14"-4"-1696"16,0-1-432-16,3-1 0 0,1 1 1008 0,2-1 112 16,0-2 32-16,-3 0 0 0,-3-3-464 0,3 2-96 15,-2-3-16-15,-1 2 0 0,-2 0-368 0,-4-2-80 16,0 4 0-16,-8 8-128 0,4-12 496 0,-4 12-16 15,0 0 0-15,0 0 0 0,-10-2 64 0,-2 3 16 16,-6 5 0-16,-2 6 0 0,-4-1-304 0,-1 3-48 16,-2 3-16-16,-1 2 0 0,-1 0 160 0,3 1 32 0,1-2 0 0,6 0 0 15,3-4-128-15,5 0-32 0,5 0 0 0,2-2 0 16,4-2-224-16,4 2-128 16,2-5 128-16,7 1-208 15,5-4-1072-15,4-3-224 0,5 3-32 0,4-7-13280 0</inkml:trace>
  <inkml:trace contextRef="#ctx0" brushRef="#br1" timeOffset="117138.52">26185 19996 22511 0,'-20'13'992'0,"7"-5"224"0,-1 5-976 0,0 1-240 0,-1 3 0 0,0-1 0 0,-1 2 1424 16,1-3 240-16,0 1 64 0,2-3 0 0,2 0-192 0,2-5-16 15,2 1-16-15,7-9 0 0,0 0-672 0,0 0-144 16,0 0-32-16,0 0 0 0,0 0-192 0,16-5-32 16,2-2-16-16,2 0 0 0,3-6 96 0,3-1 32 15,5-3 0-15,1 0 0 0,0-4-304 0,-1 2-64 16,-1 0-16-16,-3 1 0 0,0 2-160 0,-3 2 0 16,-2 4 144-16,0 0-144 0,-2 3 0 0,0 1 0 15,-1 2 0-15,2 3-192 16,-6-1-1472-16,0 2-320 0,-1 3-48 0,0 0-16 0</inkml:trace>
  <inkml:trace contextRef="#ctx0" brushRef="#br1" timeOffset="125355.73">1365 20081 3679 0,'0'0'160'0,"0"0"32"0,-6 6-192 0,6-6 0 16,0 0 0-16,0 0 0 0,0 0 3344 0,0 0 624 16,0 0 128-16,0 0 32 0,0 0-2896 0,0 0-576 15,0 0-112-15,0 0-32 0,0 0 208 0,0 0 48 16,0 0 0-16,0 0 0 0,0 0-64 0,0 0-16 15,0 0 0-15,0 0 0 0,0 0-48 0,-10-3-16 16,10 3 0-16,0 0 0 0,-8-6-64 0,8 6-16 16,-10-6 0-16,10 6 0 0,-6-8 48 0,-1 1 16 15,2-2 0-15,0 0 0 0,1-1 80 0,3-5 16 16,-2-2 0-16,2-2 0 0,0-1-256 0,-2-6-64 16,3 1 0-16,0-2 0 0,0-5-240 0,-1-1-144 0,-2-2 160 0,2-3-160 15,0-4 0-15,0 1 128 0,-3 0-128 0,3 1 0 16,1-1 0-16,1 3 0 0,1 0 0 0,2 2 0 15,0 3 0-15,1 5 0 0,1 0 0 0,2 7 0 16,-2 3 0-16,3 3 0 0,1 3 0 0,-1 3-160 16,-1 4 160-16,-8 5 0 0,11-4 0 0,2 7 0 15,0 1-128-15,0 1 128 0,1 4-128 0,1 1 128 16,3 5-128-16,2 3 128 0,4 3-128 0,0 5 128 16,0 2-128-16,1 4 128 0,-1 3-128 0,0 1 128 15,0 3-160-15,1 1 160 0,3-1-192 0,-1-2 192 16,0-2-160-16,-3-2 160 0,-1-3-128 0,-4-2 128 15,1-4 0-15,-2 0 0 0,-4-1 0 0,-1 0 0 16,-2-4 0-16,-1-1 0 0,-3-3 0 0,-2-1 0 16,-1-3 0-16,-2 2 0 0,-1-2 0 0,-3-3 0 0,-3 0 0 15,-4-1 0-15,0-3 128 0,-4 0-128 0,-2-2 128 0,-4-2-128 16,-4-1 160-16,-1 0-160 0,-3-4 128 0,-1 1-128 16,-2-4 0-16,-2 1 144 0,0-5-144 0,-3 2 0 15,-5-4 0-15,1 3 0 0,-1 1 0 0,2-2 0 16,-1 3 0-16,3-1 0 0,7 2 0 0,2 0 0 15,4 2 0-15,4-1 0 0,4 1-128 0,4 0 128 16,2-1 0-16,5-1 0 0,1-1 0 0,6 0 0 16,2-3 0-16,3-2 0 0,4 1-160 0,5-5 160 15,2-5 0-15,4-1-144 0,1-1 144 0,5-6 0 16,7 1 0-16,2-3 0 0,1 0 0 0,1-3-128 16,-2-2 128-16,-1 2 0 0,-3 3 0 0,0 0 0 15,-1 0 0-15,1 5 0 0,-1 3 0 0,-4 3 0 0,-2 3 0 0,-3 6 0 16,-3 3 0-16,-3 8 0 0,-4 4 0 0,-4 7 128 15,-2 4-128-15,-4 7 128 0,-7 6-128 0,-6 9 128 16,-6 7 96-16,-8 9 32 0,-4 5 0 0,-4 6 0 16,-4 0-64-16,-2 3 0 0,-5 1 0 0,2-5 0 15,-7 0 64-15,2-5 0 0,5-2 0 0,3-6 0 16,4-5-64-16,6-5 0 0,9-2 0 0,5-6-11520 16,5-8-2304-16</inkml:trace>
  <inkml:trace contextRef="#ctx0" brushRef="#br0" timeOffset="128340.94">1599 15884 6447 0,'0'0'576'0,"0"0"-576"16,-10 4 0-16,10-4 0 0,-8 4 2304 0,8-4 336 15,-7 5 80-15,7-5 16 0,-11 5-1200 0,5 1-224 16,-1 2-48-16,7-8-16 0,-11 4 32 0,4-2 0 16,7-2 0-16,-9-1 0 0,1-3-16 0,2-1 0 15,-1-4 0-15,4-2 0 0,1-3-320 0,2-4-64 16,2-1-16-16,1-5 0 0,1-1-448 0,3-3-96 15,-1-2 0-15,0-4-16 0,1-3-304 0,-2-4 0 16,-1-1 0-16,-3 0 0 0,-2-4 144 0,1 2-144 16,1-4 0-16,-2 2 144 0,-2 0-144 0,2 2 0 0,1 3 0 0,1 7 0 15,3 8 0-15,0 6 0 0,1 3 0 0,0 5 0 16,0 3 0-16,-5 9 0 0,0 0 0 0,13 2-176 16,-1 1 176-16,0 4-160 0,1 9 160 0,0 3-160 15,0 5 160-15,1 4-128 0,0 2 128 0,1 5-128 16,2 4 128-16,-1-1 0 0,0 0 0 0,-1 2 0 15,-1-2 0-15,0 1 0 0,0-3 0 0,0-6 0 16,-1-2 0-16,-2-5-128 0,-1-1 128 0,-1 0 0 16,-3-5 0-16,1-3 0 0,-3-1 0 0,-2 0 0 15,-2-4 0-15,-2 1 0 0,-5-4 0 0,-3 2 0 16,-4-3 144-16,-4 2-144 0,-1 1 192 0,-5-4-192 16,-5-3 192-16,-2 0-64 0,-4-1 0 0,-3-1-128 15,-2-1 160-15,-2-2-160 0,2-5 128 0,3 3-128 0,-1-5 0 0,5 3 128 16,2-5-128-16,4 1 0 0,5 2 0 0,4-4 0 15,2 1 0-15,6 1 0 0,5-2 0 0,6-3 0 16,6-1 0-16,4-1 0 0,6-1 0 0,7-4 0 16,6-1-128-16,9-2 128 0,5 0 0 0,4-1 0 15,1 0-144-15,4-5 144 0,0 0 0 0,-3 0 0 16,0 3 0-16,-2-1 0 0,-1 2 0 0,1 3 0 16,-1 0 0-16,-1 4-160 0,-4 4 160 0,-4 3 0 15,-6 0 0-15,-5 7 0 0,-6 7 0 0,-3 3 0 16,-5 4 0-16,-4 7 128 0,-6 9-128 0,-3 9 128 15,-2 8-128-15,-8 9 128 0,-7 6 112 0,-4 3 16 16,-6 8 16-16,-5-2 0 0,-5 2-144 0,-2 0-128 16,-3-5 192-16,-1 1-192 0,-1 1 256 0,5-5-64 0,2 0-16 0,4 1 0 31,3 1-1712-31,3-2-352 0</inkml:trace>
  <inkml:trace contextRef="#ctx0" brushRef="#br0" timeOffset="131062.95">4730 9882 18431 0,'2'-17'1632'0,"3"10"-1312"16,6-3-320-16,-4 2 0 0,1 3 288 0,1-3-16 15,0 3 0-15,-2-1 0 0,-7 6 256 0,8-6 48 16,-8 6 16-16,0 0 0 0,6-6-304 0,-6 6-64 16,0 0-16-16,0 0 0 0,-4-6 304 0,-3 1 48 15,-3 2 16-15,-6 2 0 0,-9 1-224 0,-3 0-32 16,-2-1-16-16,-3 0 0 0,-6-1-144 0,0 0-32 0,-2-1 0 16,-2-2 0-16,0 1 48 0,-4 2 0 15,0-1 0-15,-3 1 0 0,-6-2 64 0,-1 1 16 0,-4 0 0 0,1 1 0 16,4 1-256-16,2 2 0 0,-1 1 0 0,6 1 0 15,4 4 0-15,1-2 192 0,-2 0-48 0,4 1-16 16,1-1 0-16,2 0-128 0,-1 3 192 0,3-2-64 16,4-2-128-16,3 4 0 0,3-2 0 0,6 3 128 15,-1 1-128-15,5 0 0 0,3-2 0 0,3 4 0 16,0-2 0-16,3 2 0 0,3 4 0 0,1-2 0 16,2 0-144-16,2 2 144 0,2 3 0 0,2 2 0 15,1 3 0-15,3 0 0 0,-1 5 0 0,2 3 0 16,1 5 0-16,3 2 0 0,-3 3 0 0,3 6 144 15,1 4-144-15,0 6 0 0,0 1 144 0,1 9-144 16,0 6 0-16,1 7 144 0,-1 1-144 0,0 11 0 16,2 0 128-16,-2 2-128 0,-2 6 0 0,-2-1 0 15,-3 3 0-15,-1-1 0 0,-2-6 0 0,-1 4 0 0,-1-3 0 0,-5 5 0 16,-3-4 128-16,0 1-128 0,-1-5 0 0,-2 0 0 16,-1 2 0-16,-1-6 0 0,-1-8 208 0,1 1-64 15,-2-2-16-15,1-4 0 0,-1-4 96 0,2 1 16 16,-1-1 0-16,-1-6 0 0,0-5-240 0,-1 1 144 15,1-5-144-15,-2-3 128 0,0-4-128 0,0-3 128 16,0-8-128-16,3 0 128 0,0-5-128 0,0-4 160 16,0-3-160-16,2-6 160 0,4-2 32 0,1-4 0 15,2-7 0-15,3 0 0 0,3-1-192 0,2-2 192 16,6-3-192-16,0-3 192 0,2-2-192 0,4 4 0 16,4-4 0-16,3-1 0 0,3-4 0 0,6 3 192 15,6 1-192-15,3-2 192 0,1 0-192 0,3 2 160 0,1-1-160 16,1-1 160-16,2 1-160 0,1 3 192 0,1 0-192 0,5-1 192 15,0 1 16-15,1 0 16 0,-3-2 0 0,-1-6 0 16,-5 3-48-16,-3-4-16 0,-2 2 0 0,-6-3 0 31,-5 1-1200-31,-3-7-240 0,-7-3-64 0</inkml:trace>
  <inkml:trace contextRef="#ctx0" brushRef="#br0" timeOffset="132110.28">2022 11899 23951 0,'-19'4'1056'0,"10"1"224"0,-2 0-1024 0,11-5-256 0,0 0 0 0,-6 4 0 16,6-4 1584-16,0 0 256 0,0 0 48 0,0 0 16 16,-8-9-1120-16,4-5-208 0,3-4-64 0,-2-7 0 15,1-3-128-15,-2-5-48 0,0 0 0 0,-1-4 0 16,0-1-208-16,-3-2-128 0,1-3 128 0,-3 0-128 15,-3-7 0-15,-1 1 0 0,-1-3 0 0,-2-3 128 16,-1-3-128-16,1-1 176 0,-1-2-176 0,2 5 192 16,2 4-192-16,2 5 0 0,0 4-160 0,2 6 160 15,1 6 0-15,4 3 0 0,-1 7 0 0,2 3 0 0,-1 3 0 0,2 5 0 16,3 10 0-16,0 0 0 0,0 0 0 0,0 0 0 16,0 0 0-16,0 0 0 15,13 9 0-15,-1-1 0 0,-1 3 0 0,3 0-144 0,1 0 144 0,3 3-160 16,0 3 160-16,2 1-160 0,3 0 160 0,1 3 0 15,2 5-144-15,-1-4 144 0,-1 1 0 0,2 0 0 16,-1 3 0-16,0-2 0 0,-2 4 0 0,0-3 0 16,-2 3 0-16,-2-2 0 0,-3 2 0 0,-2-2 0 15,-4 5 0-15,2-5 0 0,-3 1 0 0,-4-3 0 16,-1 4 0-16,-4-2 0 0,-4 2 0 0,-4-3 0 16,0 3 0-16,-6-1 0 0,-3 1 0 0,-6-2 208 15,-5 2-16-15,-4-2-16 0,-2-1 0 0,-4-3 0 16,-3-1 0-16,0 1 0 0,-1 1-176 0,2-5 160 0,-2-6-160 15,4 1 160-15,1-1-160 0,1-7 0 0,0 0 144 0,3-3-144 16,2-2 0-16,1-2 128 0,4-3-128 0,3-2 0 16,4-3 128-16,2-1-128 0,5-2 128 0,3-2-128 15,2-2 0-15,5-2 0 0,2-2 0 0,5-6 0 16,4 0 0-16,3-3-192 0,5-1 64 0,-2-3 0 16,2-4 128-16,1 0 0 0,2-1-144 0,3-1 144 15,0-3 0-15,1 1 0 0,0-5 0 0,4 3 0 16,1 0 0-16,2 1 0 0,0-3 0 0,4 1 0 15,2 3 0-15,-1 0 0 0,4 3 144 0,2 2-16 16,4-2-128-16,-4 4 0 0,-1 0 0 0,-1 2 128 16,1 4-128-16,-5 2 0 0,0 0 0 0,0 7 0 15,-3 3 0-15,1 5 0 0,-4 0 0 0,0 2 0 16,-5 4 0-16,-1 4 0 0,-3 6 0 0,-4 4 0 16,-1-1 0-16,-4 5 0 0,-3-1 0 0,-4 7 0 0,-2 5 0 15,-4 5 0-15,-4 8 0 0,-4 6 0 0,0 2 0 0,-5 9 0 16,-4 7 0-16,-2 5 0 0,-4 6 272 0,-3 4-16 15,0 9 0-15,-2-3 0 0,-2 2 240 0,0 0 32 16,-2-3 16-16,-3 4 0 0,0-2 240 0,-4 0 48 16,-1-5 16-16,-3 2 0 0,-6-3-272 0,-1 3-48 15,-1-1-16-15,0-2 0 0,-2-3-304 0,4 4-64 16,1-4-16-16,2 1 0 16,-2-6-736-16,0 0-160 0,5 1-16 15,6-3-17904-15</inkml:trace>
  <inkml:trace contextRef="#ctx0" brushRef="#br0" timeOffset="134783.57">4632 9612 13823 0,'-29'3'1216'0,"11"2"-960"0,-1 0-256 0,0 3 0 16,1-1 336-16,-1 0 32 0,-1 4 0 0,-2-1 0 16,-2 1 160-16,-2-3 48 0,-2 1 0 0,-1-2 0 15,-1-3 64-15,-1-1 0 0,-1-3 16 0,-1-1 0 16,-2-5 80-16,0-1 16 0,-1-4 0 0,0 2 0 16,0-2-288-16,3-2-48 0,0-1-16 0,0-1 0 15,0-1-224-15,0 0-48 0,0-1-128 0,1 2 192 16,1 0-192-16,-4 1 0 0,0 0 0 0,2 0 0 0,-3 1 0 15,4 3 0-15,0-1 0 0,2 3 0 0,1-2 0 0,2 6 0 16,3-1 0-16,2 2 0 0,3 1 0 0,1 2 0 16,1 0 0-16,1 2-160 0,2 2 160 0,3 1 0 15,1-1 0-15,0 4-128 0,-1-2 128 0,3 0 0 16,1 6-144-16,2-1 144 0,1-2 0 0,2 5 0 16,-2-1 0-16,4 1 0 0,4 4 0 0,1 5 0 15,1-1 0-15,1 5 0 0,1 2 0 0,0 3 128 16,2 0 0-16,-1 3 0 0,1 4-128 0,2 3 0 15,-3 6 144-15,0 5-144 0,-3 6 0 0,-1 6 128 16,-1 1-128-16,-2 6 0 0,-2 1 0 0,-1 5 0 16,-3 2 0-16,0 4 0 0,1 4 0 0,-1-2 0 0,-1-2 0 15,1 3 0-15,-1 0 0 0,1 1 0 16,1-1 0-16,2-2 0 0,0-6 0 0,1 2 144 0,0-2-144 16,0-3 0-16,0-4 176 0,0 1-176 0,0-2 160 0,-1-1-160 15,-1-1 128-15,2-2-128 0,-1-2 0 0,0-4 0 16,-2 0 0-16,2 0 0 0,-2-5 0 0,1 0 0 15,-1-4 160-15,1 0-160 0,1-2 160 0,-1-7-160 16,1-4 0-16,0-2 0 0,-1-3 0 0,1-2 0 16,-1-3 0-16,0-2 0 0,1 2 0 0,-3-5 0 15,-2-2 0-15,-3 1 0 0,-1-3 0 0,1 1 144 16,-1-4-144-16,-2 0 0 0,0-2 0 0,-2 0 0 16,2-4-240-16,0 0-80 0,-2-2 0 0,1 2-16 15,3-4 144-15,1 0 48 0,-3-2 0 0,6 0 0 16,6-5 144-16,0 0 0 0,0 0 0 0,0 0-128 15,0 0-128-15,11 0-32 0,2-2 0 0,2 1 0 16,1-2 288-16,3-1-128 0,1 2 128 0,4-2 0 0,2 3 0 16,-1 1 144-16,3 1 16 0,1 4 0 0,3-1 80 0,2-2 16 15,3 2 0-15,3 1 0 0,0 0 64 16,4-2 32-16,-1 2 0 0,1-2 0 0,1-1 112 0,2 2 32 16,1-2 0-16,5 1 0 0,3 1 16 0,7 0 0 15,3-1 0-15,0 0 0 0,-3-3-192 0,1 0-48 16,0-1 0-16,-1 1 0 0,-1 1-272 0,2 0 0 15,-1 1 0-15,-4-2-8688 16,-6 0-1824-16</inkml:trace>
  <inkml:trace contextRef="#ctx0" brushRef="#br0" timeOffset="137638.03">4323 14130 11455 0,'0'0'512'0,"0"0"96"0,8-3-480 0,-8 3-128 0,0 0 0 0,0 0 0 15,0 0 704-15,0 0 128 0,0 0 32 0,0 0 0 16,0 0-16-16,0 0 0 0,0 0 0 0,-8 9 0 15,-6-2-256-15,0-1-48 0,-4 2-16 0,-2 0 0 16,-4-2-96-16,-2-3-32 0,-5-3 0 0,-2 2 0 16,-2 0 32-16,1-6 0 0,1-2 0 0,0-2 0 0,0-1 80 0,1 2 32 15,0-2 0-15,0 0 0 16,-2-2-256-16,1 3-48 0,0-1-16 0,1 3 0 0,2-6-64 0,-1 3-16 16,-1-3 0-16,2 3 0 0,-1 1 48 0,4 2 16 15,1-4 0-15,3 6 0 0,3 0-16 0,2-1-16 16,3 4 0-16,2-1 0 0,0 0-32 0,4 2 0 15,9 0 0-15,-8 2 0 0,8-2-16 0,-8 7-128 16,8-7 192-16,-6 7-64 0,2 6-128 0,1-3 0 16,3-10 0-16,-1 14 0 0,1 1 0 0,1 3 0 15,1 0 0-15,0 0 0 0,1 1 0 0,-1 4 0 16,-1 4 0-16,2-1 0 0,-3 6 0 0,1 2 0 16,-1 4 0-16,0 6 0 0,-2 3 0 0,-1 4 0 15,1 2 0-15,-3 5 0 0,-2 7 0 0,1-1 0 0,-2 1 0 16,1 2 0-16,-1 2 0 0,0-3 0 0,-1 2 0 0,3 1 0 15,-2-3 0-15,-2-2 0 0,0 2 0 0,2-4 0 16,-2 0 0-16,1-1 0 0,1 0 0 0,2-4 0 16,-1 3 0-16,-2-1 0 0,0-2 0 0,0 0 128 15,0-1-128-15,-1 2 0 0,0 1 0 0,-3-1 0 16,0-3 0-16,-2-2 128 0,-3 0-128 0,2-1 0 16,1 2 0-16,-3-2 0 0,-3-3 128 0,2 0-128 15,3 1 0-15,-2-1 0 0,3-5 0 0,0 1 128 16,1-5-128-16,2-5 0 0,1 0 0 0,-1-3 0 15,2-4 0-15,-1 1 128 0,1-5-128 0,-1 3 0 16,2-5 128-16,1 1-128 0,-3-4 0 0,1 0 128 16,1 1-128-16,0 0 0 0,1-1 0 0,-1-3 0 0,1-2 0 0,2 0 128 15,-1 0-128-15,2-3 0 0,1-4 176 16,4-7-48-16,0 0-128 0,-2 8 192 0,2-8 80 0,0 0 16 16,0 0 0-16,0 0 0 0,0 0-96 15,0 0 0-15,0 0-16 0,0 0 0 0,11 0-48 0,2-1 0 16,0-2 0-16,2-1 0 0,0-1-128 0,3-4 160 15,0 2-160-15,1-4 160 0,4 5-160 0,2 0 0 16,3 1 0-16,4 1 128 0,0 1-128 0,2 1 0 16,3 0 0-16,1 0 0 0,-4 1 0 0,2 2 0 15,2 1 0-15,0 1 0 0,2 0 0 0,-2 0 0 16,0 4 0-16,3 2 0 0,2 3 0 0,0-3 0 16,-2 3 0-16,-2-2 0 0,-2 1 0 0,-2 3 0 0,-1-5 0 15,-3 3 0-15,2-4 0 0,-1 3 0 0,0-2 0 16,-2-1 0-16,-2-5 0 0,0 1 0 0,0 1 0 0,0-3 0 15,2-3 0-15,1-3 0 0,0 1 0 16,-1-1 0-16,0 2 0 0,-4 1 0 0,-2-3 0 0,-1 1 128 16,-2 0-128-16,-4 2 0 0,-1-2 0 0,-1 2 128 15,-2 0-128-15,-1-1 0 0,-1 1 0 0,-11 1 0 16,11 0 0-16,-11 0 0 0,0 0-144 0,0 0 144 16,0 0 0-16,0 0 0 0,0 0-128 0,8-6 128 15,-8 6 0-15,0 0 0 0,0 0 0 0,0 0 0 16,-2-9 0-16,2 9 0 0,0 0 0 0,-9-6 0 15,1 0 0-15,-1 1-192 0,0 2 48 0,-1-1 0 16,-1 0 144-16,1 3-208 0,-1-2 80 0,-1 3 128 16,2 3-176-16,-1 2 176 0,-1-1-128 0,0-2 128 15,-2 1 0-15,-2 0-128 0,-1 3 128 0,-1-1 0 0,-1-2 0 16,-2 2 0-16,-2 2 0 0,-1-3-128 0,0-1 128 16,-1 3 0-16,-1 0 0 0,0-2-128 0,-4 0 128 0,1 2 0 15,0-1 0-15,-2-1 0 0,-2 1 0 0,0 2 0 16,0 1 0-16,-4 2 0 0,-5-5 0 0,-1 4 0 15,-6-2 0-15,3-1 0 0,3 3 0 0,2-3 0 16,-1 3 0-16,4-1 0 0,1 3 0 0,5-2 0 16,1 1 0-16,4-1 0 0,0 3 0 0,3-1 0 15,-1-2 0-15,0 2 0 0,1 0 0 0,4 0-128 16,1-2 128-16,2 1 0 0,1 1 0 0,3-2 0 16,2 0 0-16,-2-2-128 0,1-2 128 0,4 2 0 15,0-2 0-15,8-5 0 0,-9 3 0 0,3 1 0 0,-3-2 128 16,9-2-128-16,-9-1 144 0,4 0-144 15,-2-4 192-15,1 1-192 0,4-5 320 0,-1-1-32 0,-2-4-16 16,4-4 0-16,-1-4 48 0,2-4 0 0,2-2 0 0,0-5 0 16,1-4-160-16,1-5-32 0,-2-1 0 0,3-3 0 15,-1-4-128-15,0-2 0 0,-3-4 0 0,0-2 128 16,1-3-128-16,-1-4 0 0,-1-2 0 0,0-8 0 16,0-4 0-16,-1 0 0 0,1-4 0 0,0-3 0 15,0 0 0-15,1 2 0 0,1-3 0 0,2 0 0 16,0-2 0-16,4 2 0 0,2 5 0 0,0 1 0 15,0 0-160-15,2 2 160 0,-1 7 0 0,4 2-144 16,-1 6 144-16,0 3 0 0,0 3 0 0,0-2 0 16,0 3 0-16,-2 2-128 0,-2 4 128 0,0 3 0 15,-2-1-224-15,-1 2 32 0,0 6 16 0,-1 3 0 16,-3-2-32-16,-1 2-16 0,-1 1 0 0,1 6 0 16,-1-1 224-16,0 1-192 0,0 6 192 0,1-2-192 15,-2 4 192-15,0 4-176 0,0 0 176 0,0 0-160 0,-2 0 160 16,1 0-192-16,0 5 192 0,-2-1-192 0,1-2 192 0,-1 1 0 15,2 0-144-15,-4 5 144 0,0-2 0 0,1 3 0 16,0 0 0-16,4 0 0 0,0 2 0 0,0-1 0 16,0 9 0-16,1-7 0 0,3-2 0 0,-4 9 0 15,8-8-144-15,2 3 144 0,3-3 0 0,-2 3 0 16,4-4-128-16,2 6 128 0,0 0 0 0,3 1-128 16,3-4 128-16,3 0 0 0,2 1-128 0,4 2 128 15,1 0 0-15,3-4 0 0,1 1 0 0,1-3 0 16,3 1 0-16,-1 2 0 0,1-5 0 0,0-2 0 0,-1 0 0 15,-2 0 0-15,0 5 0 0,2-1 0 16,-2-1 128-16,0 2-128 0,-1-2 0 0,0 2 0 16,2 4 0-16,-1-2 0 0,2 0 0 0,-3 3 0 0,-3 2 0 0,-1-1 0 15,-1 0 0-15,-4-1 0 0,0 3 0 0,-2 3 0 16,0-2 0-16,-1 2 0 0,-3-2 0 0,-2 0 0 16,-2 1 0-16,-1 0 0 0,-3 1 0 0,-3 2 0 15,-2-8 0-15,-9 3 128 0,9 3-128 0,-9-3 0 16,0 0 0-16,0 0 0 0,0 0 128 0,0 0-128 15,0 0 0-15,0 0 0 0,0 0 0 0,-9 4 0 16,-3-2 0-16,-2 4 0 0,-2 0 0 0,-2-5 0 16,-2-2 0-16,-3 2 0 0,-3 4 0 0,-1-3 0 15,-1 1 0-15,-3 1 0 0,-3 2 0 0,-2-3 0 16,1-1 0-16,-4-2-128 0,-1-2 128 0,2-1 0 16,3-1 0-16,0-1 0 0,-1 0 0 0,1 1 0 15,-1-2 0-15,3 2 0 0,2 0 0 0,1 3 0 0,-2 0 0 0,-1 1 0 16,-1 0 0-16,-1 2 0 0,0 2 0 0,0 3 0 15,2-4 0-15,2 2 0 0,1 6 0 0,5-2 0 16,-3 1 0-16,4-3 0 0,1 0 0 0,4 0-128 16,1-2 128-16,3 3 0 0,1-4 0 0,1-3 0 15,2 2 0-15,1-1 0 0,10-2 0 0,-9 4 0 16,9-4 0-16,0 0 0 0,0 0 0 0,0 0 0 16,0 0 0-16,0 0 0 0,0 0-128 0,-2 11 128 15,4 3 0-15,2-5 0 0,-4-9 0 0,10 12-128 16,1 0 128-16,-1 0 0 0,-2 1 0 0,1 2 0 15,1-2 0-15,-1 7 0 0,0 4 0 0,0 8 0 16,-2 0 0-16,0 6 0 0,-2 4 0 0,-3 9 0 0,1 6 0 16,-3 8 0-16,-4-2 0 0,0 6 0 0,-2 6 0 0,-2 5-160 15,-2 0 160-15,1 1 0 0,-1-3 0 0,0 2 0 16,-3-3 0-16,4 0 0 0,0-1 0 0,2-6 0 16,-1-3 0-16,2 2 0 0,-1-3 0 0,0-4 0 15,0 3 0-15,2-4 0 0,-1 3 0 0,-2-3 0 16,-2 2 0-16,4-2 0 0,-2 1 0 0,1-4 0 15,-1 0 0-15,3-1 0 0,-5 2 0 0,2-5 0 16,-2 0 0-16,2-2 0 0,-3-4 0 0,4-1 0 16,1-2 0-16,-2-3 0 0,1-7 0 0,-2 1 128 15,0-2-128-15,1-2 0 0,2-2 0 0,-2-2 0 16,2-6 0-16,2-3 0 0,-1-1 128 0,0-2-128 16,-3-2 0-16,3-2 128 0,2 1-128 0,0 1 0 0,0-6 0 15,1 3 128-15,1 0-128 0,-2-3 0 0,3 1 128 0,0-9-128 16,0 0 160-16,0 8-160 0,5 0 144 0,-5-8-144 15,9 5 128-15,-9-5-128 0,13 1 256 0,-1-2-48 16,1-3 0-16,2 1 0 0,2-3-16 0,1 4-16 16,-2-4 0-16,2 2 0 0,0-1-176 0,1 1 0 15,-1-2 0-15,0 0 128 0,2 3-128 0,2 0 0 16,0-3 0-16,4 2 0 0,0-1 128 0,2 0-128 16,0-3 0-16,2 3 128 0,-1-1 32 0,3-1 0 15,2 4 0-15,0 1 0 0,-2 1 32 0,0 0 0 16,0-1 0-16,-3 2 0 0,-2 3 16 0,-2 0 16 15,-1-1 0-15,0 2 0 0,-2 2-16 0,2-2 0 16,-2 0 0-16,-2 0 0 0,-1 1 0 0,-1-3 0 16,-3 1 0-16,-1-2 0 0,-1 0-32 0,-4 1-16 0,-9-2 0 0,0 0 0 15,10 2-160-15,-10-2 0 0,0 0 0 0,0 0 0 16,0 0-192-16,0 0-64 0,0 0 0 0,-13 1-16 31,-1-2-2224-31,-2 0-448 0</inkml:trace>
  <inkml:trace contextRef="#ctx0" brushRef="#br0" timeOffset="143384.01">29613 17667 14735 0,'0'0'1312'0,"0"0"-1056"15,0 0-256-15,0 0 0 0,0 0 1920 0,0 0 336 16,0 0 64-16,14 3 16 0,-2 2-1280 0,2-1-256 16,2 0-48-16,5-2-16 0,4-2-240 0,6 1-48 15,3 1-16-15,5-2 0 0,5-2-192 0,1-1-48 16,0-4 0-16,-1 1 0 0,-2-1-64 0,0 0-128 15,0 2 176-15,-2-3-176 0,-2 0 144 0,0 5-144 16,-3-1 0-16,0 0 144 0,-1 2-144 0,-3 0 192 0,-5 2-192 0,0 3 192 16,-5-1 128-16,-3 3 16 0,-5-2 16 0,-4 2 0 15,-3 5-64-15,-6-10-16 0,0 0 0 0,-6 12 0 16,-6-1 304-16,-2 2 48 0,-2-3 16 0,-5 1 0 16,-4-4-272-16,-3 0-48 0,-3-2-16 0,1 1 0 15,-2 0-128-15,0-1-32 0,2-1 0 0,-1 2 0 16,6 2-144-16,2-4 128 0,5-3-128 0,3 1 128 15,1 1-128-15,5 1 0 0,9-4 0 0,0 0 128 16,0 0-128-16,0 0 0 0,0 0 0 0,9-5 128 16,3 0-128-16,5 0 160 0,6-4-160 0,5 1 160 15,5 0-160-15,3 1 192 0,2-1-192 0,4 0 192 0,0 3-192 16,-3 3 0-16,-1-5 0 0,-5 4 0 0,-6 0 0 16,-5 3 0-16,-6 4 0 0,-4 0 0 0,-12-4 0 15,0 0 0-15,-2 11 0 0,-3 2 0 0,-6-3 0 0,-8 0 0 16,-8 2 0-16,-7-6 0 0,-7 0 0 0,-1 1 0 15,0-5 0-15,2 1 0 0,-1-3 0 0,4 2 0 16,1 0 128-16,7-1-128 0,5-2 0 0,6-1 160 16,6 5-160-16,12-3 160 0,0 0-160 0,0 0 0 15,0 0 144-15,10-5-144 0,1 2 0 0,8-1 0 16,8-3 0-16,3 3 128 0,6 2-128 0,5-1 0 16,3 2 0-16,4 1 0 0,1-7 0 0,-1 4-128 15,0 0 128-15,-6 2 0 0,-2 1 0 0,-9 1 0 16,-3 0 0-16,-6 6 0 0,-8 2 0 0,-8-1 0 0,-6-8 0 15,-7 16 0-15,-8-2 368 0,-6 0 0 0,-4-4 0 16,-7 1 0-16,-5-3 0 0,-7-1 0 0,-5-3 0 0,1 0 0 16,1-1 16-16,4-3 16 0,2 0 0 0,7-2 0 15,6 0 176-15,7 1 16 0,7-2 16 16,6 0 0-16,8 3-224 0,0 0-64 0,7-10 0 0,11 4 0 16,6-4-320-16,8 3 0 0,7-1 0 0,8 0 0 31,7 0-1488-31,2-3-272 0,-2 1-48 0,1 1-15952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hyperlink" Target="https://tutorial.math.lamar.edu/Classes/DE/Vibrations.asp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1BBB-B5C0-40A3-B21C-F15F8C69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3310" cy="4306888"/>
          </a:xfrm>
          <a:prstGeom prst="rect">
            <a:avLst/>
          </a:prstGeom>
        </p:spPr>
      </p:pic>
      <p:pic>
        <p:nvPicPr>
          <p:cNvPr id="2050" name="Picture 2" descr="There are two sketches in this image.  On the left is a (bad) sketch of a spring that is hanging from a horizontal bar/line.  The spring has no object attached to it and is shown to have a length of “l”.  On the right is the same spring only this one has a object with mass m attacked to it.  With the object attached to it the spring will be stretched a distance of “L”.  From the mass a small horizontal line (to the right of the mass) is labeled “u=0”.  There is a downward pointing arrow that originates from this small line that is labeled “Positive Direction”.">
            <a:extLst>
              <a:ext uri="{FF2B5EF4-FFF2-40B4-BE49-F238E27FC236}">
                <a16:creationId xmlns:a16="http://schemas.microsoft.com/office/drawing/2014/main" id="{E6C8BE67-95AF-45CF-9F33-A38A799D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7" y="4214601"/>
            <a:ext cx="4093793" cy="32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83D284-22AD-402D-9269-533AF1967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807" y="4214601"/>
            <a:ext cx="7562393" cy="924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CC92E8-393F-4499-84F1-98BE414EB9DF}"/>
              </a:ext>
            </a:extLst>
          </p:cNvPr>
          <p:cNvSpPr/>
          <p:nvPr/>
        </p:nvSpPr>
        <p:spPr>
          <a:xfrm>
            <a:off x="-56587" y="7475235"/>
            <a:ext cx="576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https://tutorial.math.lamar.edu/Classes/DE/Vibrations.aspx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43AF54-2847-485A-AEBA-10DB9EF3EED6}"/>
                  </a:ext>
                </a:extLst>
              </p14:cNvPr>
              <p14:cNvContentPartPr/>
              <p14:nvPr/>
            </p14:nvContentPartPr>
            <p14:xfrm>
              <a:off x="0" y="56880"/>
              <a:ext cx="11838240" cy="7599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43AF54-2847-485A-AEBA-10DB9EF3EE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360" y="47520"/>
                <a:ext cx="11856960" cy="76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289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9934DF-9CA1-4AFD-AE34-1B124841535B}"/>
                  </a:ext>
                </a:extLst>
              </p14:cNvPr>
              <p14:cNvContentPartPr/>
              <p14:nvPr/>
            </p14:nvContentPartPr>
            <p14:xfrm>
              <a:off x="421920" y="189720"/>
              <a:ext cx="11469240" cy="6943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9934DF-9CA1-4AFD-AE34-1B12484153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560" y="180360"/>
                <a:ext cx="11487960" cy="69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707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526A1-77C4-4159-A8FD-96E506D3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53" y="2643188"/>
            <a:ext cx="7534275" cy="24860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A41AC8-128D-4827-9A2A-53B69B743F36}"/>
                  </a:ext>
                </a:extLst>
              </p14:cNvPr>
              <p14:cNvContentPartPr/>
              <p14:nvPr/>
            </p14:nvContentPartPr>
            <p14:xfrm>
              <a:off x="117720" y="-73800"/>
              <a:ext cx="11773440" cy="761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A41AC8-128D-4827-9A2A-53B69B743F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360" y="-83160"/>
                <a:ext cx="11792160" cy="763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41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A5CD-5445-44B8-BEA9-4A1506F06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8" y="342900"/>
            <a:ext cx="9077325" cy="3543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1F1506-CA56-4BF3-A410-169BC7DDAD47}"/>
                  </a:ext>
                </a:extLst>
              </p14:cNvPr>
              <p14:cNvContentPartPr/>
              <p14:nvPr/>
            </p14:nvContentPartPr>
            <p14:xfrm>
              <a:off x="0" y="626760"/>
              <a:ext cx="11499480" cy="6740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1F1506-CA56-4BF3-A410-169BC7DDAD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617400"/>
                <a:ext cx="11518200" cy="67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441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751823" y="521463"/>
            <a:ext cx="10020300" cy="15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9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54E24-6898-468C-9866-45881685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36" y="-43841"/>
            <a:ext cx="9531528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E89070-FF0C-41BD-A60F-F8F744F62199}"/>
                  </a:ext>
                </a:extLst>
              </p14:cNvPr>
              <p14:cNvContentPartPr/>
              <p14:nvPr/>
            </p14:nvContentPartPr>
            <p14:xfrm>
              <a:off x="2735280" y="2156760"/>
              <a:ext cx="9057600" cy="3681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E89070-FF0C-41BD-A60F-F8F744F621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5920" y="2147400"/>
                <a:ext cx="9076320" cy="37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49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1BBB-B5C0-40A3-B21C-F15F8C69D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749"/>
          <a:stretch/>
        </p:blipFill>
        <p:spPr>
          <a:xfrm>
            <a:off x="0" y="-60733"/>
            <a:ext cx="11887200" cy="1645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BD15D0-5379-4C3B-B8A8-E50F6B7F8572}"/>
                  </a:ext>
                </a:extLst>
              </p14:cNvPr>
              <p14:cNvContentPartPr/>
              <p14:nvPr/>
            </p14:nvContentPartPr>
            <p14:xfrm>
              <a:off x="364320" y="667440"/>
              <a:ext cx="11405160" cy="6487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BD15D0-5379-4C3B-B8A8-E50F6B7F85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960" y="658080"/>
                <a:ext cx="11423880" cy="65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827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3FA2C-57D7-4BB7-BDB3-3791EC79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3841"/>
            <a:ext cx="11430000" cy="3219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53386E-A3BC-4CE5-AC15-8F4E23173F91}"/>
                  </a:ext>
                </a:extLst>
              </p14:cNvPr>
              <p14:cNvContentPartPr/>
              <p14:nvPr/>
            </p14:nvContentPartPr>
            <p14:xfrm>
              <a:off x="172440" y="600480"/>
              <a:ext cx="11554560" cy="5920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53386E-A3BC-4CE5-AC15-8F4E23173F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080" y="591120"/>
                <a:ext cx="11573280" cy="593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1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3FA2C-57D7-4BB7-BDB3-3791EC79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3841"/>
            <a:ext cx="11430000" cy="3219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C35862-F5B9-469A-ACC8-21513A998D69}"/>
                  </a:ext>
                </a:extLst>
              </p14:cNvPr>
              <p14:cNvContentPartPr/>
              <p14:nvPr/>
            </p14:nvContentPartPr>
            <p14:xfrm>
              <a:off x="57600" y="2615760"/>
              <a:ext cx="11833560" cy="416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C35862-F5B9-469A-ACC8-21513A998D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40" y="2606400"/>
                <a:ext cx="11852280" cy="418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94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CE779-970A-499C-8B8C-CAD56FB7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61" y="0"/>
            <a:ext cx="10778478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EBC103-61EE-407E-AFFE-E060D719E950}"/>
                  </a:ext>
                </a:extLst>
              </p14:cNvPr>
              <p14:cNvContentPartPr/>
              <p14:nvPr/>
            </p14:nvContentPartPr>
            <p14:xfrm>
              <a:off x="0" y="103680"/>
              <a:ext cx="11891160" cy="759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EBC103-61EE-407E-AFFE-E060D719E9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94320"/>
                <a:ext cx="11909880" cy="76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42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3FA2C-57D7-4BB7-BDB3-3791EC79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3841"/>
            <a:ext cx="11430000" cy="321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A6AF2-BFAD-4D4E-B86E-F39B3E01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9" y="3623979"/>
            <a:ext cx="11887200" cy="32801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3D2516-536E-4107-B82C-EE9BA4A68465}"/>
                  </a:ext>
                </a:extLst>
              </p14:cNvPr>
              <p14:cNvContentPartPr/>
              <p14:nvPr/>
            </p14:nvContentPartPr>
            <p14:xfrm>
              <a:off x="434880" y="858600"/>
              <a:ext cx="11266560" cy="6447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3D2516-536E-4107-B82C-EE9BA4A684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5520" y="849240"/>
                <a:ext cx="11285280" cy="64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645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6CF63-FA04-4868-AED0-25C9A5905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02" y="0"/>
            <a:ext cx="11397196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9D20B3-EE7C-4123-BEAD-914B4C76324D}"/>
                  </a:ext>
                </a:extLst>
              </p14:cNvPr>
              <p14:cNvContentPartPr/>
              <p14:nvPr/>
            </p14:nvContentPartPr>
            <p14:xfrm>
              <a:off x="0" y="104400"/>
              <a:ext cx="11713320" cy="775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9D20B3-EE7C-4123-BEAD-914B4C7632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95040"/>
                <a:ext cx="11732040" cy="77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15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27D83A-4DC0-4CE2-9635-51AA43AAC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82" y="3357743"/>
            <a:ext cx="10377814" cy="4452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0BEAC1-0D60-414B-B152-59954FD48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197" y="0"/>
            <a:ext cx="10675307" cy="30068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40F044-9461-455C-AABA-A11DA5D4E641}"/>
                  </a:ext>
                </a:extLst>
              </p14:cNvPr>
              <p14:cNvContentPartPr/>
              <p14:nvPr/>
            </p14:nvContentPartPr>
            <p14:xfrm>
              <a:off x="447840" y="1509840"/>
              <a:ext cx="10719000" cy="601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40F044-9461-455C-AABA-A11DA5D4E6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480" y="1500480"/>
                <a:ext cx="10737720" cy="603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106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22397</TotalTime>
  <Words>17</Words>
  <Application>Microsoft Office PowerPoint</Application>
  <PresentationFormat>Custom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206</cp:revision>
  <dcterms:created xsi:type="dcterms:W3CDTF">2020-09-07T00:11:40Z</dcterms:created>
  <dcterms:modified xsi:type="dcterms:W3CDTF">2021-03-15T16:24:27Z</dcterms:modified>
</cp:coreProperties>
</file>