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88" r:id="rId2"/>
    <p:sldId id="689" r:id="rId3"/>
    <p:sldId id="704" r:id="rId4"/>
    <p:sldId id="705" r:id="rId5"/>
    <p:sldId id="706" r:id="rId6"/>
    <p:sldId id="710" r:id="rId7"/>
    <p:sldId id="711" r:id="rId8"/>
    <p:sldId id="712" r:id="rId9"/>
    <p:sldId id="713" r:id="rId10"/>
    <p:sldId id="690" r:id="rId11"/>
    <p:sldId id="691" r:id="rId12"/>
    <p:sldId id="701" r:id="rId13"/>
    <p:sldId id="702" r:id="rId14"/>
    <p:sldId id="703" r:id="rId15"/>
    <p:sldId id="707" r:id="rId16"/>
    <p:sldId id="708" r:id="rId17"/>
    <p:sldId id="731" r:id="rId18"/>
    <p:sldId id="714" r:id="rId19"/>
    <p:sldId id="715" r:id="rId20"/>
    <p:sldId id="732" r:id="rId21"/>
    <p:sldId id="716" r:id="rId22"/>
    <p:sldId id="717" r:id="rId23"/>
    <p:sldId id="718" r:id="rId2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30:24.64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802 5375 911 0,'-8'-4'0'0,"8"4"0"0,-5-5 0 0,-1-3 0 0,0 3 0 0,1-1 0 16,1-1 1728-16,0 2 256 0,-1-1 48 0,5 6 16 15,-4-10-1648-15,0 3-400 0,0-1 0 0,-2 4 0 16,4-5 0-16,-1 5 0 0,-1 0 0 0,2 3 0 15,-1-2 0-15,-1 1 0 0,2-2 0 0,2 4 0 16,-4-1 0-16,4 1 0 16,-6 1 0-16,6-183 0 0,0 364 352 0,0-182-16 0,-6 6 0 0,6-6 0 15,-5 5 272-15,5-5 48 0,-3 6 16 0,3-6 0 16,-4 5 48-16,1 0 16 0,-1-3 0 0,1 2 0 16,-1 1-48-16,0-1-16 0,-2 1 0 0,-1 1 0 15,7-6-64-15,-6 8-16 0,6-8 0 0,-6 8 0 16,0 3-144-16,3-3-48 0,-1 2 0 0,0 1 0 15,0-2-96-15,0 5-32 0,1 0 0 0,-1 3 0 0,0 1-48 0,0 2-16 16,0 3 0-16,1 6 0 0,-3-1-16 0,1 6 0 16,3 2 0-16,-1-1 0 0,1 1-48 0,-1 0-16 15,3 1 0-15,-4-3 0 0,3-1 0 0,0-5 0 16,-2-1 0-16,2 2 0 0,0-5 112 0,-1 1 16 16,0 3 0-16,1 4 0 0,-1 0 0 0,0 6 16 15,-1 0 0-15,2 2 0 0,0-2-32 0,-1 1-16 16,1-1 0-16,1-1 0 0,0-5-48 0,0-2-16 15,0-4 0-15,0 0 0 0,0-4-32 0,0 1-128 16,-1 2 192-16,1 0-64 0,-1 1 0 0,-1 0 0 16,1 3 0-16,0-2 0 0,1 2-128 0,0-3 128 15,0 2-128-15,0-3 128 0,0 0-128 0,2-1 0 0,0-1 0 16,-1 2 128-16,-1-3-128 0,1-2 0 0,-1-3 0 0,0-1 0 16,-1 0 0-16,1-4 128 0,0 0-128 0,0-1 0 15,0-2 0-15,0 1 0 0,0-10 128 0,1 9-128 16,-1-9 0-16,1 12 0 0,-1-12 0 0,2 9 128 15,-2-9-128-15,0 0 0 0,0 0 144 0,1 11-144 16,-1-11 0-16,0 0 0 0,0 0 0 0,0 0 128 16,0 0-128-16,9 10 144 0,-9-10-144 0,11 5 160 15,0-5-16-15,0 0 0 0,0-1 0 0,2-2 0 16,0 1-16-16,-6-1-128 0,4 1 192 0,0 1-64 16,1-1-128-16,1 0 128 0,1 0-128 0,0-1 128 15,3 1-128-15,15-4 0 0,-6 0 144 0,2 3-144 16,-2-1 0-16,2 1 144 0,0 0-144 0,1 0 0 0,0 1 144 0,0-1-144 15,2-3 0-15,-2 2 144 0,-1 0-144 0,1 2 0 16,2-1 0-16,-1-2 128 0,1 1-128 16,2 2 0-16,1 1 0 0,3 1 0 0,0 1 0 0,2 0 0 15,3 0 128-15,0 1-128 0,-1-2 0 0,-2 0 0 16,1-2 0-16,-1 2 0 0,1 2 0 0,0-2 0 16,1 0 0-16,0 2 0 0,2 2 0 0,1 0 0 15,3-3 0-15,2 0 128 0,0 1-128 0,0-1 0 16,-5-1 0-16,-1 1 0 0,2 0 0 0,2 2 0 15,-1 1 0-15,2 0 0 0,1 1 0 0,2 2 0 16,5-2 144-16,-2 1-144 0,-1-3 0 0,-2 2 0 16,1 0 0-16,0-1 0 0,-1 4 0 0,1-2 0 15,3-2 0-15,1 4 0 0,1-3 0 0,0 0 0 16,-1 4 0-16,-1-4 0 0,-2 0 0 0,2 4 0 0,2-2 0 16,0 2 0-16,4-2 0 0,1 0 0 0,1 2 0 0,-1-2 128 15,-2 2-128-15,1-4 0 0,-2 0 0 0,5 2 0 16,2-2 0-16,1 2 0 0,2-1 0 0,0-2 128 15,-2 0-128-15,0-2 0 0,1 1 0 0,3 1 0 16,1-2 0-16,2 1 0 0,-1-3 0 0,2 1 128 16,-4-1-128-16,4 0 0 0,4 0 0 0,1-1 128 15,1-1-128-15,-1 0 0 0,-4-3 0 0,2 2 0 16,1-1 0-16,5 1 0 0,3 0 0 0,-1-2 0 16,-5 1 0-16,0 0 0 0,-1 2 0 0,3-2 0 15,3 3 0-15,0-3 128 0,-1 3-128 0,-1-2 0 16,-1 1 0-16,4-1 0 0,3 2 0 0,-2 0 0 15,-4-1 0-15,1 1 0 0,-1-2 0 0,2 2 0 16,3 0 0-16,-1 1 0 0,-3 0 0 0,-1 0 0 16,-1 0 0-16,1 0 144 0,1 0-144 0,-1 0 0 0,0 1 0 0,-4 3 0 15,-4-1 0-15,3-1 0 0,1 1 0 0,1 0 0 16,3 0 0-16,-3 2 0 0,-3-2 0 0,1-1 0 16,1 1 0-16,4-1 0 0,5 1 0 0,-4-2 0 15,-4-1 0-15,1 0 0 0,-1 0 128 0,4 0-128 16,4 0 144-16,-3-1-144 0,-2-1 0 0,-1 1 0 15,-3 0 0-15,4 0 0 0,4-1 0 0,-3 1 0 16,-3 0 0-16,1-3 0 0,-2-1 0 0,5 2 0 16,3 0 0-16,-4 0 0 0,2-1 0 0,-1-1 128 15,-3 3-128-15,3-2 0 0,3 1 0 0,-3-1 0 16,-3-3 0-16,-2 2 0 0,0 0 0 0,1 0 128 16,0 1-128-16,4 0 0 0,-3 1 0 0,0 1 0 0,-4 2 0 15,2-1 0-15,2-4 0 0,-1 1 0 0,5 0 0 0,-3 3 0 16,-5-2 0-16,1 1 0 0,0-2 0 0,5 1 0 15,4 2 0-15,-3 0 0 0,-4-2 0 0,-2 2 0 16,2-2 0-16,1 2 0 0,5 0 0 0,-2-2 0 16,-3-1 0-16,-4 2 0 0,-1-1 0 0,6 3 0 15,1-2 0-15,-2-1 0 0,-3-2 0 0,-1 3 0 16,-1-1 0-16,2 2 0 0,0 1 0 0,1 1 0 16,0-2 0-16,-1-1 0 0,-2 0 0 0,-3 1 0 15,3 1 0-15,2 0 0 0,0 0 0 0,-3-2 0 16,-4-1 0-16,0 1 0 0,-3 1 0 0,7 1 0 15,0 3 0-15,-1-1 0 0,-2-2 0 0,1-2 0 16,-4 0 0-16,0 2 0 0,-2 2 0 0,5 0 0 16,2-1 0-16,-2-1 0 0,-4-1 0 0,-2-1 0 0,1-1 0 0,1 3 0 15,-1 0 0-15,3 1 0 0,3-1 0 0,-6 2 128 16,-3-4-128-16,0 0 0 0,-1-1 0 0,0 2 0 16,1 1 128-16,2 0-128 0,3 0 0 0,-2 0 0 15,-5 0 0-15,2 0 0 0,-1-1 0 0,1 1 0 16,1 1 0-16,2-1 0 0,2 0 128 0,-4 0-128 15,-1 0 0-15,-1 1 144 0,1 2-144 0,0 1 0 16,2-1 0-16,2 0 0 0,1-2 0 0,-1 0 0 16,-2-1 0-16,-2 0 0 0,1 0 128 0,1 0-128 15,3 2 128-15,1-2-128 0,-1-2 0 0,-1 0 0 16,-3-1 0-16,-1 2 0 0,-1 1 0 0,1 0 0 16,1 0 0-16,0 0 0 0,0-2 0 0,-6 0 0 0,-1 1 0 15,-2 0 0-15,2 0 0 0,-2 1 128 0,2 2-128 0,2-2 0 16,2-2 0-16,-2-1 0 0,-2 2 0 0,1-1 0 15,-3 0 0-15,2 1 0 0,0 1 128 0,1 1-128 16,1 0 0-16,1-1 0 0,-2-2 0 0,-4 0 128 16,1 4-128-16,-1-1 0 0,-1 0 0 0,2 0 0 15,0 1 0-15,2-2 0 0,-2 0 128 0,1-2-128 16,-5 0 0-16,2 1 0 0,-2 1 0 0,-2 2 128 16,-1 1-128-16,2-3 0 0,3 0 0 0,-1 2 0 15,-3 1 0-15,-1-2 0 0,-6-1 128 0,-1 0-128 16,-3 1 0-16,0 3 0 0,-1-1 0 0,-4 0 128 15,0 0-128-15,0 1 0 0,3 1 0 0,-3-1 0 16,-2-2 128-16,-2 0-128 0,-1-1 0 0,-1 3 128 16,-5 2 16-16,-2-3 0 0,-3-1 0 0,-1 1 0 0,1 2 48 0,-4 1 16 15,1-1 0-15,-5 0 0 16,1 0-32-16,-2-1-16 0,-2-1 0 0,-9-3 0 0,10 3-160 16,-10-3 192-16,11 4-192 0,-11-4 192 0,7 8-64 0,-7-8 0 15,0 0 0-15,0 0 0 0,0 0-128 0,0 0 192 16,0 0-192-16,0 0 192 0,0 0-64 0,0 0-128 15,0 0 192-15,0 0-64 0,5-10-128 0,-3 1 160 16,-2-4-160-16,0 0 160 0,0 1-160 0,2-6 0 16,-2-4 144-16,1-2-144 0,2-1 0 0,-2-4 128 15,4-1-128-15,2-3 0 0,-1-5 0 0,2-1 0 16,-1-1 0-16,2-5 128 0,1-4-128 0,1 1 0 16,1 1 0-16,0 1 0 0,-1-1 0 0,2 1 0 15,-2-3 0-15,3 0 0 0,2 5 0 0,-1-2 0 0,-1 2 0 0,-3-1 0 16,2 2 0-16,2-1 0 0,0 4 0 0,2 1 0 15,-2-4 0-15,3 2 0 0,-1 1 0 0,-1 0-128 16,-1-2 128-16,1 2-160 0,-1 2 160 0,-4 0-160 16,2 1 160-16,0 2 0 0,-3 2-144 0,3 0 144 15,-3 1 0-15,0 3-144 0,-1-2 144 0,0 1 0 16,-2 3 0-16,1-1-128 0,0 1 128 0,-2-1 0 16,-1 3 0-16,-1 1 0 0,0 2 0 0,-1 2 0 15,1 1 0-15,0 1 0 0,-1-2-128 0,-1 2 128 16,1 3 0-16,-2-2 0 0,-1 0 0 0,0 3 0 15,0-1 0-15,-1 4 0 0,-1-2 0 0,1 4 0 16,-3-2-128-16,2 1 128 0,-1 2 0 0,1-2 0 16,-2 2-128-16,4 8 128 0,-9-5 0 0,1-1 0 0,-1 1-144 15,1 2 144-15,-3-1 0 0,0 3-144 0,-2-3 144 0,-1 3 0 16,-1 0-144-16,-2 1 144 0,1 2 0 0,-4-1-144 16,-5 2 144-16,0-2 0 0,-3 1 0 0,-2 0 0 15,-5-2 0-15,1 1 0 0,0-1 0 0,-2 3-128 16,-1-1 128-16,0 1 0 0,-3 1 0 0,-2 0 0 15,-3-1 0-15,-2 3 0 0,-5 0 0 0,-1-1 0 16,-1-1 0-16,1 0 0 0,1 1 0 0,-2-2 0 16,-2-1 0-16,-2 0 0 0,-2 1 0 0,-5-1 0 15,-3 2 0-15,2-1 0 0,0-2 0 0,1-1 0 16,-5 0 0-16,-1 0 0 0,-3-1 0 0,-2 1 0 16,-3 0-128-16,1-2 128 0,3-1 0 0,0 0 0 15,0 1 0-15,-3-1 0 0,-9 0 0 0,4 0 0 0,3-2 0 0,0 1 0 16,-1 0 0-16,-4 3 0 0,-5-2 0 0,1 1 0 15,3-5 0-15,1 3 0 0,1 2 0 0,-5 1 0 16,-6-3 0-16,1-3 0 0,4 1 0 0,-2 4 0 16,-2-4 128-16,-2 3-128 0,-4-2 0 0,4 2 0 15,3-5 0-15,-1 5 0 0,-4 1 0 0,0 0 0 16,0-3 0-16,2-2 128 0,0 2-128 0,-2 3 0 16,-3 0 0-16,0-3 0 0,3-4 0 0,3 4 0 15,1 2 0-15,-4-3 0 0,-3 1 0 0,1 0 0 16,4-4 0-16,0 4 0 0,1 5 0 0,-4-5 0 15,-4-2 0-15,1 2 0 0,2-2 0 0,-3 1 0 16,-5 2 0-16,4 0 0 0,2-3 0 0,-1 1 0 16,-3 4 0-16,0 1 0 0,-2-7 0 0,1 3 0 15,3 1 0-15,-6 3 0 0,1-2 0 0,1-2 0 0,1 0 0 0,0 3 0 16,-1 0 0-16,0 0 0 0,-1-1 0 16,4-1 0-16,0 3 0 0,-3 0 0 0,-4 0 0 0,2 1 0 15,2 0 0-15,0 1 0 0,-2 0 0 0,1 0 0 16,-3-1 0-16,2 4 0 0,2 0 0 0,-3-3 0 15,-2 1 0-15,2 0 0 0,4 1 0 0,-2 2 0 16,-5 0 0-16,2-3 0 0,3 1 0 0,-1 5 0 16,5-1 0-16,-5 0 0 0,1-4 0 0,1 2 0 15,4 2 0-15,-4 0 0 0,-4-3 0 0,1 0 0 16,5 0 0-16,0 5 0 0,1 0 0 0,-1 0 0 16,-1-7 0-16,4 1 0 0,2 3 0 0,-2 2 0 15,-5-3 0-15,3 0 0 0,4 0 0 0,0 0 0 16,1 6 0-16,-2-5 0 0,-2-3 0 0,4 2 0 0,2 3 0 0,-3-3 0 15,-2 4 0-15,0-4 0 0,4 0 0 0,1 3 0 16,2-3 0-16,-3 0 0 16,-3 0 0-16,3 3 0 0,2-3 0 0,2 2 0 0,-2 0 0 0,-1-1 0 15,-2 0 0-15,2 0 0 0,3 0 0 0,-4 3 0 16,-6-2 0-16,2 2 0 0,3-1 0 0,-2 3 0 16,-3 0 0-16,-2 0 0 0,0 0 0 0,3-2 0 15,4 3 0-15,-1-3 0 0,1 1 0 0,1-3 0 16,2 2 0-16,3-2 0 0,1 2 0 0,-2-3 0 15,-6 4 128-15,2-3-128 0,6-1 0 0,3 3 0 16,1-2 0-16,-4 4 0 0,-3-5 0 0,3 3 0 16,3-3 0-16,1 2 0 0,5 2 0 0,-4-4 0 15,-3 1 0-15,4-2 0 0,2 0 0 0,4 4 0 0,2-2 0 0,-4 2 0 16,-6-4 0-16,3-2 0 0,4 1 0 16,5 2 0-16,2-1 0 0,0 4 0 0,-1-1 0 15,-1-6 0-15,2 3 0 0,2 0 0 0,0-2 0 0,2 1 0 16,1 1 0-16,0 1 0 0,-2-2 0 0,2-1 0 15,2-2 0-15,4 1 0 0,0 1 0 0,6 2 0 16,-2-1 0-16,1 0 0 0,-3-1 0 0,2 0 0 16,-1-3 0-16,3 1 0 0,1 2 0 0,3-1 0 15,0 1 0-15,3-2 0 0,2 2 0 0,-1-2 0 16,-2-1 0-16,1 0 0 0,0 1 0 0,4 0 0 16,0 2 0-16,2 1 0 0,5-3 0 0,0 2 0 15,2-2 0-15,2 1 0 0,1 2 0 0,-2 1 0 16,0 0 0-16,0-2 0 0,0-2 0 0,2 2 0 0,1-1 0 0,2 1 0 15,0 1 0-15,4-1 0 0,1 0 0 0,2 0 0 16,1-1 0-16,1 1 0 0,0 2 0 0,3-3 0 16,2 2 0-16,1-1 0 0,0-1 0 0,0 2 0 15,0-1 0-15,3-1 0 0,-1-2 0 0,1 0 0 16,-1 1 0-16,0 2 0 0,-1-1 0 0,3 0 0 16,-1-1 0-16,-2 0 0 0,6-1 0 0,0 3 0 15,0-3 0-15,2 1 0 0,1 0 0 0,7-1 0 16,-7 3 0-16,7-3 0 0,-10 2 0 0,10-2 0 15,0 0-128-15,-6 6-32 0,6-6 0 0,-4 8 0 32,4-8-544-32,0 9-96 0,0-9-32 0</inkml:trace>
  <inkml:trace contextRef="#ctx0" brushRef="#br0" timeOffset="5689.19">10433 11753 5519 0,'-3'-17'496'0,"1"10"-496"0,2 7 0 0,3-12 0 16,-1 2 1856-16,2 3 256 0,-4 7 64 0,10-11 16 15,1 4-1568-15,0 0-320 0,-1 0-64 0,2 3-16 16,-1-1 96-16,3 0 32 0,-1 2 0 0,1-1 0 16,-2 1-48-16,2-1-16 0,2-3 0 0,0 5 0 15,1-2-128-15,2 3-32 0,2 0 0 0,1-1 0 16,1-1 0-16,2 3-128 0,-1 0 192 0,4 2-64 15,0-2 16-15,4 1 0 0,2 1 0 0,2-1 0 16,5-2-144-16,-3 1 0 0,3-2 0 0,-1 1 128 16,0-4 144-16,0 2 32 0,4 2 0 0,0 0 0 0,2 0 80 0,3 1 0 15,5 0 16-15,0 0 0 0,4 0-128 0,-4-2-16 16,-2 2-16-16,0-1 0 0,2 1 0 0,3 1 0 16,0 1 0-16,8 0 0 0,2 2-240 0,0-4 144 15,-4-3-144-15,-1 1 128 0,1-1 0 0,0 3 0 16,3 0 0-16,4 0 0 0,3 0 0 0,-1-1 0 15,-2-1 0-15,0-2 0 0,0 1-128 0,4 3 160 16,2 3-160-16,4-3 160 0,-1-4-160 0,-2 0 160 16,-2 2-160-16,0 2 160 0,2 0-160 0,4 0 128 15,4 1-128-15,-2-2 128 0,-6-2-128 0,1-1 160 16,-1 0-160-16,6 3 160 0,8 1-32 0,-4-2 0 16,-3-4 0-16,-2 3 0 0,1 1-128 0,2 0 160 15,4 4-160-15,-2-5 160 0,-3-1-160 0,-1 0 0 0,4 3 144 0,2-1-144 16,4 1 0-16,-2-4 144 0,-2-3-144 0,-1 5 0 15,-2-1 128-15,5 0-128 0,1 4 0 0,-3-3 0 16,-6-2 0-16,2 2 0 0,-1 0 0 0,4-1 0 16,2 3 0-16,-2-2 0 0,-4-2 0 0,-1 1 0 15,1-1 144-15,2 3-144 0,4-1 0 0,-3 1 144 16,-1 1-144-16,-2-2 0 0,-2 2 0 0,6-1 0 16,0 2 0-16,1 0 0 0,-4-3 144 0,-3 0-144 15,-2 1 0-15,0 2 0 0,1 0 0 0,1 0 0 16,2-2 0-16,-4 1 0 0,-5 1 0 0,0 0 128 15,0 1-128-15,3 1 0 0,2-2 0 0,0-2 0 16,-4 1 0-16,-1 0 0 0,0 1 0 0,1 0 0 16,4-2 0-16,-2 0 0 0,-2-3 0 0,-2 2 128 15,-2-1-128-15,0 3 0 0,-1-3 128 0,4 3-128 0,4 0 128 0,-4-2-128 16,-3-1 160-16,-2 2-160 0,0 1 0 0,1 1 128 16,0 2-128-16,0-2 0 0,2-2 0 0,-2 0 0 15,-1 2 128-15,1-1-128 0,-2 0 0 0,2 1 0 16,4 0 128-16,-3-3-128 0,0 3 0 0,-2-1 0 15,-4 1 0-15,-2 1 0 0,0 2 0 0,3-2 0 16,3 0 0-16,-1-1 0 0,-2 0 0 0,-2 0 0 16,-3 2 0-16,-2 0 0 0,-3 2 0 0,3 1 0 15,0-2 0-15,0-1 0 0,-2 1 0 0,-2-1 0 16,-1-2 0-16,-3 3 0 0,-1 2 128 0,1 0-128 16,-4 0 0-16,3 3 0 0,1-3 176 0,0 1-176 0,-1 0 192 15,-3-2-192-15,-5-2 0 0,-2 0 0 0,-1-2 0 16,-1 3 0-16,-3 0 0 0,-1 4 0 0,1-3 0 0,-3 1 0 15,1 0 0-15,0 0 0 0,-1 1 128 0,2 1-128 16,-1-5 192-16,-2 1 0 0,-3-2-16 0,-3 0 0 16,-2 0-48-16,-3 1-128 0,-2-2 192 0,-1 0-64 15,0 0 0-15,-3 0 0 0,-1 0 0 0,0 0 0 16,-2 0-128-16,-1-2 0 0,-1 0 144 0,0-1-144 16,-1-3 160-16,-1 1-32 0,-8 5-128 0,8-5 192 15,-2-5 0-15,-1 2 0 0,1-3 0 0,-3 2 0 16,-1-3 32-16,1 1 0 0,-2-2 0 0,1-1 0 15,-2-2-64-15,0-1-16 0,1-1 0 0,-1-1 0 16,0-1-144-16,0-3 192 0,-1-2-192 0,-1-2 192 16,1-5-192-16,0 2 0 0,-1-2 0 0,1-1 128 15,0 0-128-15,0-3 0 0,1-2 0 0,-2-3 128 0,2 1-128 0,0-1 0 16,0-2 144-16,3 0-144 0,-1-6 0 0,1 4 0 16,1 0 0-16,0 3 0 0,1-5 0 0,1 4 0 15,-1-2 0-15,1 3 0 0,1 2 0 0,-1 2 0 16,-1 0 0-16,2 1 0 0,-1 0 0 0,0 0 0 15,-1 1 0-15,1 3 0 0,0 3 0 0,-1-2-128 16,0 1 128-16,-1 4 0 0,2-4 0 0,-1 3-128 16,0 0 128-16,0 0 0 0,1 3 0 0,-1-2-160 15,-2 3 160-15,3 5 0 0,-4 1-128 0,-1 0 128 16,-1 3 0-16,-1 0 0 0,0 1 0 0,-2 1-128 16,-1 0 128-16,1 3 0 0,-1 1 0 0,-1 3 0 0,0-2 0 0,-2 3 0 15,1-4-128-15,-3 3 128 0,0 1 0 0,-1-3 0 16,0 2 0-16,-3 3-128 0,-3 1 128 15,-2 1 0-15,-1-2 0 0,-4 2-128 0,-1-2 128 0,-2 2 0 16,-2 1-144-16,-1 2 144 0,-4 1 0 0,-4 2-144 16,-4-1 144-16,-4 1 0 0,-5-1 0 0,1 3 0 15,-1 0 0-15,0 0-128 0,-2-3 128 0,0-1 0 16,0 1 0-16,-5-1 0 0,-7 2 0 0,-1-1-128 16,-1-2 128-16,-1 0 0 0,-2 2 0 0,1 0 0 15,-3-1 0-15,-6 0 0 0,-3 0 0 0,1-1 0 16,2 1 0-16,-1 0 0 0,0 1 0 0,-8-1 0 15,-5-1 0-15,2 1 0 0,4-1 0 0,1 2 0 16,-3-2 0-16,-4-1 0 0,-10 0 0 0,6-1 0 16,2 0 0-16,2 0 0 0,-2 0 0 0,-1 0 0 15,-4-1 0-15,1 0 0 0,5-3 0 0,-2 4 0 0,-3 0 0 0,0-2 0 16,-1 1 0-16,6 0 0 0,-2 0 0 0,0-1 0 16,-3 0 0-16,0 1 0 0,1-2 0 0,2 2 0 15,1-3 0-15,-4 1 0 0,-3 0 0 0,3-1 0 16,6 0 0-16,0-1 128 0,0 0-128 0,-3 2 0 15,-3-2 0-15,5 4 0 0,3-4 0 0,2 1 0 16,1 0 0-16,-3-1 0 0,-4-3 0 0,4 3 0 16,4-2 0-16,1 2 0 0,1 1 0 0,-2 1 0 15,-5 0 0-15,3-3 0 0,6 1 0 0,2 2 0 16,2-4 0-16,-6 3 0 0,-7 1 0 0,5 0 144 16,2 2-144-16,3-2 0 0,4-2 0 0,-3 3 0 15,-4-1 0-15,2-1 0 0,1 3 0 0,2-2 0 0,3 2 0 16,-2 0 0-16,-2-2 0 0,0 2 0 15,-2-3 0-15,3 2 0 0,1 0 0 0,3 1 0 0,1 1 0 16,-4 0 0-16,-6-1 0 0,1 0 0 0,4-1 0 0,2 2 0 16,1 3 0-16,-4-1 0 0,-2 2 0 0,-1 0 0 15,1-4 0-15,4 0 0 0,2-1 0 0,1 2 0 16,1 3 0-16,-2-2 0 0,-3 0 0 0,1-2 0 16,7-2 0-16,3 1 0 0,1 1 0 0,-1 0 0 15,-2 1 0-15,-1 2 0 0,-1-2 0 0,2 0 0 16,4-2 128-16,3 1-128 0,2-1 0 0,-1 1 0 15,0 0 0-15,-2 1 0 0,0 2 128 0,2-2-128 16,3-1 0-16,1 0 0 0,1 0 0 0,4 1 0 16,1 1 0-16,0-1 0 0,-2 0 0 0,-2-1 0 15,-2-1 0-15,2 0 0 0,7-1 0 0,1 1 0 16,1 0 128-16,3 1-128 0,1-2 0 0,1 1 0 16,0 1 0-16,-2-1 0 0,1 0 0 0,-1-1 0 0,0 0 0 15,1-2 0-15,3 1 0 0,2 1 0 0,1-1 128 0,2 1-128 16,1-2 0-16,1 0 0 0,1 0 0 0,3 1 0 15,2 0 0-15,-1 1 0 0,2-2 128 0,-1 1-128 16,-2-1 0-16,3 2 0 0,-1-3 176 0,4-3-176 16,-1-1 160-16,1 3-160 0,2 2 208 0,1 1-48 15,2 2-16-15,2-4 0 0,1-4-144 0,1 3 0 16,0-2 0-16,1 3 0 0,0 3 0 0,1-1 128 16,1 1-128-16,1-4 0 0,0 0 0 0,1 2 0 15,-1 2 0-15,2-2 0 0,7 4 0 0,-9-1 0 16,1 1 0-16,8 0 0 0,-9-2 0 0,2 1 0 15,-2 0 0-15,9 1 0 0,-9 1 0 0,9-1 0 16,-6 4 0-16,6-4 0 0,-11 5 0 0,11-5-144 0,-7 5 144 0,2 3 0 16,1 1-144-16,0 2 144 0,1-2 0 0,1 2-144 15,-3-2 144-15,2 1 0 0,1-1 0 0,1 4 0 16,-2 1 0-16,0 0-128 0,2-1 128 0,-3 1 0 16,2-2 0-16,-1 1 0 0,2 4 0 0,-2 0 0 15,1 0 0-15,-1 2 0 0,1 4 0 0,-1-1-128 16,1-3 128-16,-1 1 0 0,1 2 0 0,0 3 0 15,1 0 0-15,0 3 0 0,0-2 0 0,1 3 0 16,-3-4 0-16,2 6 0 0,-2-4 0 0,2 1 0 16,1 1 0-16,0-2 0 0,-1 3 0 0,-2-1 0 15,2 2 0-15,1 1 0 0,0-2 0 0,0 1 0 16,0 0 0-16,1 2 0 0,0 0 0 0,1 0 0 16,-2 3 0-16,0-4 0 0,0 0 0 0,1-1 0 0,-1 0 0 0,0-2 0 15,0 0 0-15,0 2 0 0,0-3 0 0,0 2 0 16,-1-2 0-16,-1 0 0 0,1 0 0 0,1-2 0 15,1 2 0-15,-1-2 0 0,-1 4 0 0,0-5 0 16,0 0 0-16,-1 0 0 0,2 0 0 0,-1 0 0 16,0-3 0-16,-2-3 0 0,2-1 0 0,0-2 0 15,-2 1 0-15,2-2 128 0,-2-3-128 0,0 2 128 16,0 0-128-16,3 1 128 0,-4-5-128 0,3 1 0 16,1-11 128-16,-3 14-128 0,1-5 0 0,2-9 144 15,-5 12-144-15,0-3 0 0,5-9 160 0,0 0-160 16,-3 9 128-16,3-9-128 0,0 0 144 0,-4 7-144 15,4-7 160-15,0 0-160 0,0 0 160 0,0 0-160 0,0 0 160 16,0 0-160-16,0 0 128 0,0 0-128 0,0 0 0 0,0 0 0 16,-5 8 128-16,5-8-128 0,0 0 0 0,0 0 0 15,0 0 0-15,0 0 128 0,0 0-128 0,0 0 0 16,0 0 0-16,0 0 0 0,0 0 0 0,0 0 0 16,0 0 0-16,0 0-208 0,0 0 32 0,0 0 16 31,0 0-2000-31,0 0-400 0</inkml:trace>
  <inkml:trace contextRef="#ctx0" brushRef="#br1" timeOffset="14343.59">924 12416 11967 0,'-20'-15'1072'0,"8"4"-864"0,-2-3-208 0,4-1 0 16,0-1 448-16,2 2 64 0,-3 2 0 0,2-4 0 15,0 2-16-15,0 0 0 0,-1 2 0 0,0 3 0 16,0-3 16-16,-2 6 0 0,1 3 0 0,-1-3 0 15,1 2-144-15,1 2-32 0,-2 2 0 0,7 1 0 16,-1 0-144-16,-2 6-16 0,2-1-16 0,-3 0 0 16,1 6-160-16,1-1 0 0,-1 2 0 0,-5 16 0 15,2 2 0-15,2-2 0 0,3 3 0 0,-3 1 0 0,1-1 0 16,3-1 0-16,-2 5 0 0,0-1 0 0,-2 0 128 0,2 0 0 16,-2 2 0-16,1 6 0 0,0 1 128 0,1 4 0 15,-1 0 16-15,4 1 0 0,-2 0-16 0,1-1-16 16,0-4 0-16,0-1 0 0,0-2 0 0,0-2 0 15,-2 0 0-15,1 6 0 0,-2-1-32 0,3 3 0 16,0 2 0-16,3-4 0 0,-3 4-64 0,2-7-16 16,0 1 0-16,1-5 0 0,-2-5-128 0,0-2 0 15,4 0 0-15,-2 2 128 0,-2 2-128 0,0 0 0 16,0 1 0-16,0-1 0 0,1 1 128 0,0-3-128 16,2-4 128-16,1 1-128 0,0-1 128 0,0-5-128 15,1 0 0-15,3-1 128 0,-2-5-128 0,2-3 0 16,1-1 144-16,0-1-144 0,-1-4 0 0,3 1 144 15,-4 1-144-15,3-2 0 0,0 0 144 0,2-3-144 0,-8-6 0 0,11 8 144 16,0 1 0-16,1-4 0 16,-2 1 0-16,3-2 0 0,2-1-16 0,0-2-128 0,3 2 192 0,2-1-64 15,6-2 80-15,-14 0 16 0,6 1 0 0,3 3 0 16,0-1-32-16,5-1-16 0,2 0 0 0,3 0 0 16,4-1-48-16,30 1 0 0,-7-1 0 0,-6 1 0 15,-5-2-128-15,-1 3 0 0,-2-1 144 0,1 0-144 16,-1-2 0-16,5 1 0 0,0 0 0 0,3 3 128 15,3 0-128-15,0 2 0 0,-1-2 0 0,2 2 0 16,0 3 0-16,1-4 0 0,1 1 0 0,3 0 0 16,2-2 0-16,5 1 0 0,3-1 0 0,0 2 128 15,-6-4-128-15,3 2 0 0,4-1 0 0,3-1 0 16,5 3 0-16,-2-2 128 0,0-2-128 0,-2 1 128 16,1-1 0-16,4 1 0 0,5 0 0 0,-1-1 0 0,-1-1-128 0,3 0 128 15,-1 0-128-15,3 0 128 16,3 1-128-16,-1-1 0 0,0 0 128 0,-1 4-128 0,0-1 0 0,3-1 128 15,3-1-128-15,-2 3 0 0,-2 0 0 0,0 2 0 16,0-2 0-16,6 1 128 0,4 2-128 0,-4-4 0 16,-4 0 0-16,2 1 0 0,1 0 0 0,3-1 0 15,2 1 0-15,-3-1 0 0,-3-3 0 0,1 0 0 16,4 1 0-16,-2 3 128 0,-1-3-128 0,1 0 128 16,-2-1-128-16,3 2 128 0,3 1-128 0,-4 0 144 15,-5 0-144-15,0 0 160 0,3 0-160 0,2-1 0 16,0 2 144-16,0-1-144 0,-2-1 0 0,2 1 144 0,3 1-144 0,0-2 0 15,0 1 128-15,-1-2-128 0,-1 0 0 16,3 1 0-16,3-2 0 0,-5 1 0 0,-4 0 128 0,1 0-128 16,2-1 0-16,1 2 160 0,-1-1-160 0,-1 1 128 15,-1 1-128-15,4 1 192 0,2-4-192 0,-1 1 192 16,-4 2-192-16,3-2 128 0,1 1-128 0,1 1 128 16,4 0-128-16,-1 2 0 0,-4-4 144 0,4 1-144 15,-1 0 0-15,0 0 0 0,-2 1 0 0,3-1 0 16,1 2 0-16,0-3 144 0,1 1-144 0,1 0 0 15,-1-1 944-15,2 2 80 0,2 0 0 0,-4-1 16 32,-3-2-1648-32,3 0-336 0,0 0-64 0,1 0-16 0,-2 0 832 0,-2-1 192 0,0 0 0 0,3-1 0 15,6 2 0-15,-5 0 0 0,-4 0 0 0,0 2 0 16,2 0 0-16,2 2 0 0,-7-2 0 0,-2 1 160 16,1-2-32-16,2 3 0 0,2 4 0 0,-3-3 0 15,-1-4-128-15,-1 5 0 0,2 3 0 0,-1-4 0 0,-3-1 0 16,0 3 0-16,-4-2 128 0,5 0-128 0,4 4 0 0,-4-6 0 15,1-1 0-15,-6 2 128 0,0 4-128 0,3-2 0 16,1 0 0-16,-1 0 0 0,-6-3 128 0,2-1-128 16,1 5 0-16,2-1 128 0,-1-3-128 0,1-1 0 15,-4 1 144-15,2 2-144 0,3 4 0 0,-1-4 0 16,-3-1 0-16,1 1 128 0,-2-4-128 0,5 1 0 16,5 0 0-16,-7 0 0 0,-2 0 0 0,-1 0 128 15,-1 1-128-15,2 0 0 0,2 0 0 0,-2-3 0 16,-5-1 0-16,4 2 0 0,0 2 0 0,1-1 0 15,1-1 0-15,-1 2 0 0,-3-2 0 0,1 3 0 16,0 0 0-16,1-2 0 0,2-2 0 0,-3 0 0 0,-2 2 0 0,1 0 128 16,5 1-128-16,-2-2 0 0,1-1 0 0,-1 0 0 15,-2 0 0-15,2 0 0 0,2 1 0 0,0-1 0 16,-4 0 0-16,-1 0 0 0,-2 0 0 0,4 0 128 16,4 0-128-16,-1 0 0 0,-3 0 0 0,-3 3 0 15,1-3 0-15,3 0 0 0,3-4 0 0,-2 3 0 16,-2-1 0-16,1 2 0 0,3 0 0 0,-1-1 0 15,0-1 0-15,-2 0 0 0,-3 0 0 0,2 0 0 16,2 1 0-16,-3 0 0 0,-2-3 0 0,-2 2 128 16,-3-1-128-16,0 2 0 0,2 1 0 0,0-1 128 15,-1-1-128-15,-3 0 0 0,1-1 0 0,3 1 0 16,-2 2 0-16,1 0 0 0,0 0 0 0,-5 0 0 16,-1-3 0-16,0 2 0 0,1 1 0 0,3 0 0 15,-2 0 0-15,-4 0 0 0,-1-1 0 0,-4 1 128 0,0 2-128 16,1 1 0-16,2-1 0 0,0-2 0 0,-3-4 0 0,-2 3 0 15,-1 1 0-15,0 0 128 0,-2 0-128 0,3 0 0 16,2-1 0-16,-2-2 0 0,-4 1 0 0,0 0 0 16,-4-3 0-16,3 2 0 0,-2 1 0 0,2 0 0 15,1-2 0-15,-2 0 0 0,-5-4 128 0,-2 2 16 16,1 2 0-16,-2-1 0 0,0-1 128 0,0 2 32 16,2 3 0-16,-1-3 0 0,-1-1-144 0,-1-1-32 15,-2-3 0-15,-2 2 0 0,-3 3-128 0,1 2 0 16,-2 1 144-16,2-1-144 0,-1 0 0 0,1 1 144 15,-3-2-144-15,-2-1 0 0,-3 0 0 0,-4-1 0 16,-4-1 0-16,-1 1 0 0,-1 1 0 0,-2-1 0 0,2 2 128 16,-1 0-128-16,-5 0 0 0,2 3 0 15,-2 0 0-15,-1-1 0 0,-1-2 0 0,0 1 0 0,-3-1 0 16,-2 2 0-16,-1-2 128 0,-1 1-128 0,0-1 0 0,-3 2 0 16,-3-2 0-16,1 1 0 0,-3-3 0 0,-2 0 0 15,0 0 0-15,-1-3 0 0,-1 2 128 0,0-6-128 16,-1 2 0-16,-1-4 0 0,2 0 128 0,-3-1-128 15,2-3 0-15,-1-2 128 0,-3-3-128 0,1-4 0 16,1 0 128-16,1-3-128 0,-1 1 0 0,1-3 0 16,2-2 128-16,0-3-128 0,0 0 0 0,-1-5 0 15,1-1 0-15,0 0 0 0,0-3 0 0,2-3 0 16,-1-3-144-16,2-1 16 0,2 3 0 0,-1-2 0 16,0 0 128-16,0 0-160 0,-1-3 160 0,3-1-160 15,-3 4 160-15,1 2 0 0,0-4 0 0,0 3 0 16,0 0 0-16,0 3 0 0,1 1 0 0,-1-2 0 0,0 0 0 0,1 4 0 15,-2-1 0-15,2 3 0 0,-2 2 0 0,2-2 0 16,-4 2 128-16,0 4-128 0,2 2 0 0,0-1 0 16,-2 0 0-16,0 3 0 0,1 2 0 0,-2 3 0 15,-3 0 0-15,1 2 0 0,1-1 0 0,-2 5 0 16,-2 3 0-16,0 1 0 0,0 1 0 0,0 3 0 16,-4-1 0-16,2 5 128 0,-3 0-128 0,0 5 0 15,-2-2 0-15,0 0 0 0,-2 3 0 0,-3 0 0 16,0 1-144-16,-4 1 144 0,-1 1 0 0,-4 1-176 15,-2 0 176-15,1 3-128 0,-4 1 128 0,-1 0 0 16,-2 0 0-16,-4 5-128 0,-4-3 128 0,-2 6 0 16,-4-4 0-16,-2 5 0 0,-2-1 0 0,-1-1 0 0,-2 2 0 15,1 2-128-15,-1-2 128 0,-2 3 0 0,-4 6 0 0,-5-3 0 16,-8-1 0-16,1-2 0 0,-2-2 0 0,-1 3-128 16,-2 1 128-16,-2 2 0 0,-4 0 0 0,-3-2 0 15,-2 0 0-15,1 0-160 0,1-2 160 0,-2 2 0 16,-4-2 0-16,-1 2-128 0,-2 0 128 0,0 0 0 15,2-3-128-15,-3 0 128 0,-5 1-192 0,-1-2 192 16,-1-3-128-16,2 0 128 0,2 2 0 0,-7-5 0 16,-6 1-128-16,1-3 128 0,3 2 0 0,-6 1 0 15,-7-4 0-15,0 2 0 0,1-2 0 0,-1 0 0 16,-2 3 0-16,-2-3 0 0,0-2 0 0,0 0 0 16,-2 1 0-16,1 1 0 0,3-3 0 0,-2-1 0 15,0 0 0-15,-1 0 0 0,-3 2 0 0,5-3 0 16,-2 0 0-16,-4-1 0 0,-6-1 0 0,6 1 0 0,1 0 0 15,1-2 0-15,-6-2 0 0,3 1 0 0,2 1 0 0,-2 0 0 16,-2-1 0-16,4-1 0 0,5 0 0 16,-2 1 0-16,-2-1 0 0,1-1 0 0,2 0 0 0,0-1 0 15,-4 0 144-15,2 0-144 0,2-2 0 0,1 3 0 16,-2-4 0-16,1 1 0 0,3-3 0 0,-1 5 0 16,3-3 0-16,-3 3 0 0,-1-2 0 0,1 2 0 15,2 0 0-15,-1-1 0 0,-4 0 0 0,4-1 0 16,2 3 0-16,-4-2 128 0,-6 2-128 0,4-1 0 15,3 0 0-15,0 2 0 0,-4 1 0 0,3-1 0 16,3 1 0-16,-2 1 0 0,2 0 0 0,-3 0 0 16,0-3 0-16,3 3 0 0,-2 1 0 0,-1-1 0 15,-4 2 144-15,1-1-144 0,2 1 0 0,-3 0 0 0,-3 0 0 0,2-2 0 16,6 3 0-16,-5 0 0 0,-5-2 0 0,4 0 0 16,3 2 0-16,-3 2 0 0,-4-4 0 0,4 2 0 15,3-1 0-15,-2 1 0 0,-6 1 0 0,4-1 0 16,3 0 0-16,-4 2 0 0,-4 0 0 0,2 2 0 15,2-2 0-15,1 0 0 0,-5-1 0 0,3 2 0 16,1-1 0-16,0 2 0 0,-3 1 0 0,3-2 0 16,1-1 0-16,-1-1 0 0,1 1 0 0,2-1 0 15,-1-2 0-15,1 1 0 0,-1 1 0 0,0-1 0 16,1-1 0-16,3 2 0 0,-1 1 0 0,-1 0 0 16,-3-4 0-16,5 1 0 0,6 2 0 0,-5-1 0 15,-5 0 0-15,6 0 0 0,5 0 0 0,-3-1 0 16,-4-1 0-16,4-2 0 0,6 1 0 0,3-1 0 15,0-2 0-15,0 0 0 0,0 1 0 0,4-3 0 0,4 3 0 0,-3 1 0 16,-7-4 0-16,7 2 0 0,3-5 0 0,3 4 0 16,1 5 0-16,-2-5 0 0,-1 0 0 0,5-1 0 15,2-2 0-15,2 5 0 0,-2 0 0 0,1 0 0 16,-2-2 0-16,4 0 0 0,3 3 0 0,-1 0 0 16,-1 2 0-16,2-5 0 0,-3 0-128 0,5 0 128 15,3 2-128-15,2 0 128 0,1 0 0 0,-2-4 0 16,-5 3 0-16,4 1-128 0,2-4 128 0,3 2 0 15,5 0 0-15,-6 3 0 0,-2 0 0 0,2 0 0 16,3-1 0-16,3 1-128 0,0 1 128 0,1 0 0 16,4 1 0-16,-4-1 0 0,-4-3 0 0,3 1 0 15,2-2 0-15,5 2 0 0,0 3 0 0,3-1 128 16,1 1-128-16,-3 0 0 0,-2 2 0 0,1 0 0 0,3-2 0 0,2 0 0 16,-1 0 0-16,4 2 0 0,2 2 0 0,1 0 0 15,-4-2 0-15,0 0 0 0,-2 0 0 0,5 0 0 16,1-4 0-16,1 1 0 0,4 2 0 0,0 1 0 15,3 1 0-15,-2 1 0 0,0-2 0 0,0 1 0 16,-1 1 0-16,0-2 0 0,2 0 0 0,3-2 0 16,-1 1 0-16,4 1 128 0,3-2-128 0,-3 2 0 15,5 3 0-15,0-3 0 0,4-1 0 0,-2 1 128 16,-3 0-128-16,2 0 0 0,-2-2 0 0,3-1 0 16,-1 0 0-16,2 2 128 0,0 1-128 0,3 0 0 15,0 0 128-15,2 0-128 0,3 0 128 0,-2 0-128 16,2 0 0-16,1 0 128 0,2-2-128 0,0 2 0 15,1 0 0-15,0 2 144 0,-1-4-144 0,2 1 0 0,-1 0 160 16,1 1-160-16,1-1 128 0,0-2-128 0,-1 1 128 0,0 0-128 16,3 1 128-16,2 1-128 0,-1-1 0 0,2-2 128 15,0 1-128-15,3-1 0 0,1 3 0 0,3 0 0 16,-2-1 0-16,8 1 0 0,0 0 0 0,-6-1 0 16,6 1 0-16,0 0 0 0,0 0 0 0,0 0 0 15,0 0-128-15,0 0 128 0,0 0-240 0,0 0 32 16,0 0 0-16,9 12 0 15,1 4-1504-15,5 0-288 0,3 1-64 0</inkml:trace>
  <inkml:trace contextRef="#ctx0" brushRef="#br1" timeOffset="17780.41">11735 16995 11055 0,'-9'-6'976'0,"4"-1"-784"0,0 1-192 0,1 2 0 16,4 4 1264-16,-4-8 208 0,1 3 32 0,0 1 16 16,3 4-512-16,-3-5-112 0,1-2 0 0,2 7-16 15,0 0-384-15,0 0-80 0,0-7-16 0,0 7 0 16,2-7-208-16,-2 7-32 0,0 0-16 0,0 0 0 15,8-4-144-15,-8 4 0 0,13 0 0 0,-1-1-176 16,0-1 176-16,-1 2 0 0,3 2 0 0,3-2 0 16,-1 0 0-16,2 1 0 0,1-1 0 0,2 2 0 15,1 2 0-15,4-2 144 0,2-1-16 0,2 0-128 0,1 0 544 0,2-1 0 16,3 2 0-16,-1-2 0 0,1 1 0 0,2 1 0 16,0 0 0-16,5-1 0 0,0 2-112 0,6 0-32 15,3 0 0-15,4-1 0 0,3-2-144 0,4 0-48 16,-3-1 0-16,2 0 0 0,1 0-48 0,2-1-16 15,1 2 0-15,5-1 0 0,7-4-144 0,-4 1 160 16,-4 2-160-16,1-2 160 0,1-1-160 0,5 1 0 16,3 0 0-16,-2 3 0 0,0-2 0 0,-2 1 128 15,1-3-128-15,0 1 0 0,4-1 0 0,2-3 0 16,3 2 128-16,-2 2-128 0,-4-1 0 0,1-1 128 16,-1-1-128-16,5 5 128 0,1-2-128 0,-2 0 0 15,-4 2 0-15,-1-1 0 0,-1 0 0 0,4 2 128 0,6-1-128 16,-3 0 192-16,-5 2-64 0,0 0 0 0,-1-1 0 0,2 1 0 15,3-2 0-15,0 0 0 0,-4 2 0 0,0 0 0 16,-2 0-128-16,2 0 160 0,3 0-160 0,-3 0 160 16,0 0-32-16,-3-1-128 0,-3 0 192 0,-2-1-64 15,-2 2-128-15,5 0 128 0,3-1-128 0,-3-1 128 16,-4 2-128-16,0 0 160 0,-1 0-160 0,0 0 160 16,-1 0-160-16,1 0 0 0,1 0 0 0,-4 0 128 15,-3 0-128-15,-2 0 128 0,0 0-128 0,-3 0 128 16,2 0-128-16,1 0 0 0,3 0 0 0,-3 0 0 15,-3 0 0-15,-2 0 0 0,-1 0 0 0,-3 0 0 16,-3 0 0-16,1 1 0 0,-2 0 0 0,3 2 0 16,3-1 0-16,-3 2 0 0,-4-1 128 0,-3 0-128 15,-3 0 0-15,-3 1 0 0,-1 1 144 0,0-1-144 16,-5-2 0-16,-1 1 0 0,-1 1 0 0,-1-1 128 0,1 2-128 0,-3-2 0 16,-3 0 0-16,2 0 128 0,0 0-128 0,-5 2 0 15,0-1 0-15,-2-2 0 0,-2 2 0 0,0 0 128 16,-3 0-128-16,-1-2 0 0,-1 1 0 0,-3-2 0 15,-1 2 0-15,-9-3 0 0,10 2 0 0,-10-2 0 16,8 1 0-16,-8-1 128 0,0 0-128 0,0 0 0 16,0 0 128-16,0 0-128 0,0 0 0 0,0 0 128 15,0 0-128-15,0 0 0 0,0 0 160 0,0 0-32 16,-10-2-128-16,-3-1 192 0,0 1-192 0,-3-2 0 16,-2-1 128-16,-4 1-128 0,-2 0 0 0,-1 2 128 0,-1-3-128 15,-4-2 0-15,-3 2 0 0,0 1 0 16,1-2 0-16,0 1 0 0,-2 1 0 0,-1-1 0 0,-3-1 0 0,-1 1-160 15,-2 0 160-15,-4-2-160 0,-8 3 160 0,-1 1-160 16,-3 0 160-16,-2-1 0 0,1-1-144 0,0 3 144 16,-1-1 0-16,-6 2 0 0,-5 1 0 0,-4 0 0 15,-1 0 0-15,-1-1-176 0,-2 1 176 0,0 1-128 16,-5-1 128-16,-6 2 0 0,-4 0 0 0,-1 0 0 16,0 1 0-16,-4 3 0 0,-4-1 0 0,0 2 0 15,-4 0 0-15,1 0-160 0,2 1 160 0,-8 0 0 16,-9 5 0-16,4-3 0 0,1 0 0 0,-1 2 0 15,-6-5 0-15,3 6 0 0,6-3 0 0,-3 1 0 16,-2 3 0-16,0-2 0 0,0 2 0 0,1-1 0 16,1-3 0-16,0 0 0 0,-1 0 0 0,5-2 0 15,2 4 0-15,-2-4 0 0,-5 1 0 0,4-3 0 16,7 2 0-16,0 1 0 0,-2 0 0 0,1-2 0 0,1-3 0 0,7 3 0 16,1 0 0-16,-2-2 0 0,-6 0 0 0,5 2 0 15,4-5 0-15,4 3 0 0,0 0 0 0,2 0 0 16,-3-5 0-16,6 2 0 0,4-1 0 15,7 2 0-15,2 0 0 0,0 1 0 0,-3-6 0 0,4 0 0 16,5 1 0-16,2-1 0 0,5-1 0 0,5 0 0 16,5 2-128-16,1-3 128 0,-1 1-128 0,1-1 128 15,4-1 0-15,4-4 0 0,3 4 0 0,6 0 0 16,1-3 0-16,6 2 0 0,3-3-176 0,4 0 176 16,2 2-160-16,3 1 160 0,1-3 688 0,2 2 224 15,6 0 48-15,2 2 16 0,4 5-976 0,1-10 0 16,5 2 0-16,1-2-208 15,2 4-736-15,4-3-144 0,2 1-16 0,3-2-16 0,6 3 816 0,3-5 176 0,2 4 128 0,7-2-192 16,3 3 192-16,5-2 0 0,3 2 0 0,0-2 0 16,-1 3 0-16,4 0-128 0,1-3 128 0,2 3-128 15,2-5 128-15,7 5 0 0,5-2 0 0,1 3 0 16,-2 0 0-16,-1 1 0 0,2-1 0 0,0 3-128 16,2-3 128-16,5 2 0 0,5 1 0 0,-3 0 0 15,-4 1 0-15,1 1 0 0,-1 0 0 0,7 0-128 16,2 0 128-16,1 0 0 0,-2 0 0 0,0 0 0 15,0 1 816-15,3-1 192 0,3 0 32 0,2 2 16 32,-1-1-1648-32,1 0-336 0,-1 0-64 0,3 1-16 0,3-2 816 0,1 0 192 0,1 0 0 0,-1 0 0 15,0 0 0-15,5 0 0 0,4-2 0 0,-1 2 0 16,-4 0 0-16,-2 0 0 0,2-2 0 0,4-1 0 0,1 0 0 16,-1 0 0-16,-6 0 0 0,2 1 0 15,6 1 0-15,-2-2 128 0,-4 2-128 0,0 0 0 16,-3-1 0-16,6 0 0 0,3 0 0 0,-5 2 0 0,-6-2 0 0,0 1 0 15,-3 1 0-15,3 0 0 0,1-2 208 0,-5 1-64 16,-6 0-16-16,-1 1 0 0,-2 0-128 0,1 0 0 16,2 0 0-16,-4 0 0 0,-4 0 912 0,-2 1 112 15,-4 0 0-15,-3 2 16 16,2-3-1648-16,0 1-336 0,1 0-64 0,-6-1-16 0,-5 0 848 0,-2 2 176 16,-3-2 0-16,-2 2 0 0,-4 0 0 0,1 0 0 15,0 1 0-15,1-2 0 0,-4 0 0 0,0 2 0 16,-3-2 0-16,-5-1 0 0,-5 0 0 0,-3 1 0 0,-4 1 0 15,1 1 0-15,-6-1 0 0,-2 0 0 0,-4-1 0 0,-3 1 0 16,-11-2 0-16,0 0 0 0,0 0 0 0,0 0 0 16,0 0 160-16,0 0-160 0,0 0 160 0,-10 6-160 15,-3-2 256-15,-5 0-32 0,-2-2-16 16,-4-1 0-16,-5-2-80 0,-4 2-128 0,-7 3 176 0,-3-2-176 16,-6-2 144-16,0 1-144 0,2 1 0 0,-2-3 144 15,-5 0-144-15,0 0 0 0,-4-1 0 0,-4 2 0 16,-9-1 0-16,0 0 128 0,-2-1-128 0,0 1 128 15,-4 1-128-15,-2-1 0 0,-4 0 0 0,-3-1-176 16,-3 1 176-16,0 0 0 0,0-3 0 0,-3 0 0 16,-6 3 0-16,0 0 0 0,0-1 128 0,0 1-128 15,2 0 0-15,-9 0 0 0,-5 1 0 0,-1 0-128 16,3-2 128-16,-2 2 0 0,-6 0 0 0,1 0 0 16,4 0 0-16,-3 2 0 0,0-1 0 0,0 1-128 15,-3 0 128-15,2 0 0 0,3 1 0 0,-2-1-128 0,-3 2 128 0,3 0 0 16,2-2 0-16,-3 2 0 0,-5 1 0 0,3 2 0 15,6-3 0-15,1-1 0 0,-2 1 0 16,2 1-192-16,0-2 192 0,3 1-192 0,7-2 192 0,-7 1 0 16,-1 1 0-16,2-2 0 0,8 1 0 0,3-2 0 15,1 1 0-15,2 0-128 0,2-1 128 0,5 0 0 16,8 2 0-16,4 2 0 0,4-4 0 0,5 0 0 16,0-1 0-16,3 0-128 0,3 0 128 0,4 0 0 15,8 0 0-15,7 2 0 0,3-2 0 0,6 0 0 16,3 0 0-16,4 0 0 0,6 0 0 0,4 0 0 15,4 0 0-15,9 0 0 0,0 0 0 0,0 0-208 0,0 0 48 0,0 0 16 16,16 0-16-16,5 0 0 16,3 0 0-16,5 0 0 0,6-2 160 0,9 0 0 0,9-1 0 15,5-1 0-15,5 1 0 0,3-1-128 0,2 3 128 0,3-3 0 16,4-4 0-16,5 3-128 0,11 0 128 0,-2 0 0 16,-2 1 0-16,3 0 0 0,4-5 0 0,5 3 0 15,5 2 0-15,2-1 0 0,0-4 0 0,4 4 0 16,8-2 128-16,-1 0-128 0,-2 1 128 0,4-1-128 15,7 1 128-15,0 1-128 0,-2-4 160 0,4 4-160 16,5 0 128-16,-3-3-128 0,-6 2 0 0,5 1 144 16,4 1-144-16,-2 0 0 0,-3 0 0 0,3 3 128 15,4 0-128-15,-4 0 0 0,-1-6 0 0,1 6 0 16,1 2 0-16,0-2 0 0,-6-3 0 0,0 3 0 16,-3 2 0-16,1-1 0 0,-1-2 0 0,-1 2 0 15,0 1 0-15,-3-1 0 0,-1-1 0 0,-2 1 128 16,-4 0-128-16,1 0 0 0,1-2 0 0,-2 1 0 0,-6 0 0 0,2 2 0 15,0-1 0-15,-1 0 0 0,-3-1 128 0,-4 1-128 16,-4 1 128-16,3 0-128 0,1 1 144 0,-3-2-144 16,-8 0 160-16,-8 0-160 0,-3 3 0 0,0 3 128 15,1-3-128-15,-5-1 0 0,-9-2-192 0,-7 3-96 16,-6 1-16-16,-6 1-13840 0</inkml:trace>
  <inkml:trace contextRef="#ctx0" brushRef="#br1" timeOffset="28035.9">11825 11693 12895 0,'-9'3'1152'0,"-2"-1"-928"16,-2 0-224-16,1-1 0 15,-2-1-688-15,1 0-176 0,0 0-32 0,2-1-16 0,-1-1 1168 0,2-1 224 0,0-5 48 0,0 4 16 16,0 0 64-16,-1 0 16 0,1-1 0 0,0 2 0 16,4 0 80-16,6 3 0 0,-9-3 16 0,9 3 0 15,0 0-96-15,0 0-32 0,-8 0 0 0,8 0 0 16,0 0-208-16,0 0-32 0,0 0-16 0,0 0 0 16,0 0-192-16,10 4-144 0,1 0 192 0,0 0-192 15,3 0 176-15,4-3-176 0,1-1 160 0,5 0-160 16,3 1 256-16,3-1-64 0,2 0 0 0,6-1 0 15,4 0 48-15,5-1 0 0,3-1 0 0,0 0 0 16,1 1 48-16,1-1 16 0,-1 0 0 0,5 1 0 16,-1-2 48-16,5 2 16 0,4-1 0 0,5 0 0 15,1 2 16-15,-1-3 16 0,-2-2 0 0,3 2 0 16,2 2-16-16,7-1-16 0,6 1 0 0,0-5 0 16,-2-2-368-16,4 4 128 0,-2 0-128 0,6 0 0 15,7 0 0-15,-3-4 144 0,-3 1-144 0,1 1 0 0,1 4 0 0,4-2 0 16,1-1 0-16,-1 0 0 0,-5 2 0 0,2 2 0 15,4 1 0-15,0 1 0 0,-1-4 144 0,0 3-144 16,1 1 0-16,5 0 144 0,6-1-144 0,-2-3 192 16,-3 0-192-16,2 3 192 0,3 1-192 0,0 0 192 15,-1-4-192-15,2 2 192 0,-1 0-192 0,3 1 0 16,2-4 0-16,-2 2 128 0,-2 1 32 0,3 1 0 16,5 1 0-16,0-2 0 0,-4-2 128 0,5-1 32 15,4 5 0-15,0 0 0 0,-5 0-96 0,2-1-16 0,1 1 0 16,1-1 0-16,-1-2-80 0,0 2 0 0,0 4-128 0,2-5 192 15,0-4-64-15,1 1 0 0,-1 4-128 0,1-3 192 16,-4-4 32-16,-2-1 0 0,-3 4 0 0,3-1 0 16,3-2 48-16,-3 4 16 0,-5-1 0 0,0-1 0 15,3 3-32-15,-6 1-16 0,-2 1 0 0,-1 1 0 16,2-2-48-16,-5-1 0 0,-2-1 0 0,-5 1 0 16,-5-1-48-16,-2 2-16 0,1 1 0 0,-3-2 0 15,-3-2-128-15,-3 1 160 0,-2 2-160 0,-6-1 160 16,-4 2-160-16,-1-2 192 0,-2-2-192 0,-6 3 192 15,-4-1-48-15,-4 0 0 0,-5 2 0 0,-4 1 0 16,-5 1-144-16,-4 2 192 0,-7 0-192 0,-3 2 192 16,-5 0-192-16,-4-1 0 0,-4 1 0 0,-5 2 0 15,-4 1 0-15,-5 5 0 0,-5 2-192 0,-8 1 192 16,-7 2-1840-16,-9 3-240 0,-13 0-48 0</inkml:trace>
  <inkml:trace contextRef="#ctx0" brushRef="#br1" timeOffset="29753.53">12668 17192 911 0,'-14'-5'0'0,"4"2"0"0,-2-4 0 0,-2 0 0 0,-1-2 0 0,1 4 0 16,0 1 2896-16,0 2 496 0,0-6 112 0,0 3 16 15,0 1-2544-15,2 1-496 0,0-2-96 0,2-1-32 16,1 1-112-16,0 0-32 0,0 0 0 0,2 1 0 15,-1 2-80-15,0-1 0 0,0 1-128 0,8 2 192 16,0 0 16-16,-8-4 0 0,8 4 0 0,0 0 0 16,0 0-16-16,0 0 0 0,0 0 0 0,0 0 0 15,0 0 128-15,13 6 32 0,1-2 0 0,5 1 0 16,5 0-128-16,2-2-32 0,6-1 0 0,3 0 0 16,0 1 112-16,3 0 16 0,3-3 0 0,3 1 0 15,5 1 160-15,3 0 32 0,4-2 16 0,7-2 0 0,9 0-32 0,-1 0-16 16,-4-2 0-16,3 1 0 0,2-2 32 0,7 0 0 15,5 1 0-15,0 2 0 0,-1-2-144 0,-1-1-32 16,2 0 0-16,5 1 0 0,5 3 64 0,0-2 16 16,0-2 0-16,0 1 0 0,1 1-176 0,5-1-48 15,5 0 0-15,-2-2 0 0,-2-1-192 0,-1-2 144 16,6 2-144-16,-1-5 128 0,1 3-128 0,-2-3 0 16,-2-1 0-16,3 4 128 0,7-2-128 0,-6 2 0 15,-3-3 0-15,2 6 0 0,3-3 0 0,-1 3 0 16,-3-2 0-16,-2 2 0 0,-3 1 0 0,1-2 128 15,7 3-128-15,-4-1 0 0,-9 3 0 0,-1-1 0 16,-2 3 0-16,1 0 0 0,-1 1 0 0,-4 2 0 16,-7 0 0-16,-4 2 0 0,-5 1 0 0,-2-2 0 15,-3 1 0-15,2 3 0 0,-2-2 0 0,-8 0 0 0,-7 2 0 0,-5-4 0 16,-4 3 0-16,-5 2 0 0,-4-4 0 0,-3 3 0 16,-7-2 160-16,-1 1-160 0,-7-2 192 0,-2-1-192 15,-5-2 192-15,-8-2-64 0,7 6 0 0,-7-6-128 16,0 0 208-16,0 0-64 0,0 0-16 0,0 0 0 15,-15 0 16-15,-7-1 0 0,-5-1 0 0,-6-1 0 16,-5-1-144-16,-6-2 128 0,-6 0-128 0,-7 0 128 16,-5-1-128-16,-3 0 0 0,-1-1 0 0,-3 1 128 15,-1 3-128-15,-4-3 0 0,-6-2 0 0,-5-3 0 16,-4 4 0-16,-5-3 0 0,0 5 128 0,-8-2-128 16,-8 1 0-16,-1 2 0 0,3-2 0 0,-4 4 128 15,-5-1-128-15,-4 2 0 0,-1 1 144 0,-5 0-144 16,4 1 0-16,-4 1 0 0,1 0 0 0,-1 1-128 0,-4 0 128 0,-1 2 0 15,-2 1 0-15,2 0 0 0,0 2 0 0,0 3 0 16,1-1 0-16,1 1 0 0,2-3 0 0,2 4 0 16,0-3 0-16,7 5 0 0,4-1 0 0,1-2 0 15,-2 1 0-15,8 2 0 0,9-3 0 0,1 3 0 16,3-6 0-16,5 4 0 0,3-2 0 0,7-1 0 16,6 0 0-16,9 1 0 0,7-3 0 0,5 3 0 15,0-4 0-15,8 0 0 0,3 0 0 0,6-2 0 16,7-2 0-16,5 1 0 0,3-1 0 0,9 0 0 15,3-1 0-15,9 0 0 0,0 0-192 0,0 0 0 16,10 5 0-16,7 0 0 0,4-2 16 0,10-1 0 16,7 1 0-16,5-2 0 0,5-2 176 0,7 0 0 0,5-2 0 0,8 1-128 15,10 0 128-15,6-3 0 0,6-1 160 0,4 1-160 16,4-3 896-16,7 3 64 0,9-1 32 0,0-3 0 16,-3 0-800-16,6-3-192 0,6 4 0 0,1-1 0 15,2-2 0-15,4 3 144 0,3-4-144 0,0 3 128 31,-4-3-816-31,2 0-160 0,6 3-48 0,-3-1 0 0,-2 4 896 0,2-5 0 0,3 3 0 0,-5-3 192 16,-2 4-64-16,2-2-128 0,3 1 192 0,-3 3-64 16,-6-1-128-16,1-1 128 0,-1 2-128 0,-1-1 128 15,0 1-128-15,-2 1 0 0,-1-1 144 0,2-1-144 16,-5 1 0-16,-4 0 0 0,-2 3 0 0,-3-4 0 16,1 1 0-16,-4-2 0 0,-8 0 0 0,-4 3 128 15,-3-2-128-15,-3-2 0 0,-3 3 0 0,-6-3 0 16,-7 1 0-16,-6 2 0 0,-6-3 0 0,-4 4 0 15,-2 2 0-15,-7-2 0 0,-6-3 0 0,-3 2-128 0,-4 3 128 0,-7-2 0 16,-4 3 0-16,-5-3 0 0,-4 1 128 0,-3 1-128 16,-12 2 160-16,0 0-160 0,0 0 128 0,0 0-128 15,0 0 0-15,0 0 144 0,0 0-144 0,0 0 0 16,-14-1 0-16,-3 1 0 0,-4 1-144 0,-4 1-64 16,-4 1-16-16,-4 1 0 0,-2-4 32 0,-1 1 16 15,3 2 0-15,0-2 0 0,0 4 176 0,2-1 0 16,-3 1-144-16,2-3 144 0,2 2 0 0,-1 1 0 15,4 4 0-15,0-4 0 0,-3 0-352 0,1 3 48 16,1-3 16-16,-2 3 0 16,-1-3-512-16,1-1-96 0,0-1-32 0,1 2 0 15,-1-1-1664-15,2-1-336 0</inkml:trace>
  <inkml:trace contextRef="#ctx0" brushRef="#br1" timeOffset="32422.51">11743 11731 11055 0,'-5'-5'976'0,"-4"3"-784"0,1 0-192 0,8 2 0 16,0 0 576-16,0 0 80 0,0 0 16 0,0 0 0 16,-6 9-352-16,6-9-64 0,0 0 0 0,0 0-16 0,0 0-240 0,0 0 0 15,-3 11 128-15,3-11-128 0,0 0 0 0,0 0 0 16,0 0 128-16,0 0-128 0,0 0 0 0,0 0 0 16,1 11 0-16,-1-11 0 0,0 0 288 0,0 0-32 15,4 13-16-15,-4-13 0 0,0 0 144 0,0 0 16 16,10 7 16-16,1-2 0 0,-11-5 176 0,14 4 48 15,-2-1 0-15,2-1 0 0,3-2-80 0,2 2-16 16,2-2 0-16,5 2 0 0,2 1-80 0,6-1-16 16,4-1 0-16,4-1 0 0,5 0-144 0,2-1-48 15,-1-1 0-15,3-1 0 0,3-1-64 0,5 0-32 16,3-1 0-16,8 2 0 0,5-1-160 0,3 0 160 16,-5-1-160-16,4 0 160 0,-2-2-160 0,6-1 192 0,7 1-192 0,1 2 192 15,-4 0-16-15,1 0 0 0,2 1 0 0,7-1 0 16,6-3 0-16,-2 3 0 0,-6-4 0 0,3 3 0 15,5 1-48-15,0-3 0 0,6 1 0 0,2-2 0 16,-7 2-128-16,7 4 192 0,7-1-192 0,-3-1 192 16,-5-3-192-16,4 3 160 0,5 0-160 0,-1 0 160 15,-2-1-160-15,-1-1 192 0,-1 5-192 0,3-1 192 16,-2-1-192-16,-3 0 0 0,1-2 0 0,1 4 0 16,8-1 0-16,-5 2 128 0,-3-3-128 0,3 3 0 15,2-3 128-15,0 0-128 0,-4-1 0 0,3 4 128 16,1-1-128-16,-1 0 0 0,-3-8 144 0,-1 7-144 15,0 3 0-15,1-2 144 0,2-5-144 0,-2 2 0 16,-8 1 0-16,3 3 0 0,0 2 0 0,1-1 0 16,-1-5 144-16,-1 1-144 0,-3 3 0 0,2 0 144 0,-1-2-144 0,-2 2 128 15,-5-1-128-15,2 2 128 16,1 2-128-16,-2-2 0 0,-1-2 144 0,-4 0-144 0,-4 1 0 0,2 1 128 16,-2 3-128-16,-2-3 0 0,-3-3 0 0,-1 2 0 15,-5-1 0-15,1 2 128 0,0 0-128 0,-2 0 0 16,0-3 0-16,-4 0 0 0,-6 2 0 0,-1 1 0 15,-4 0 0-15,1 1 128 0,-1 2-128 0,2-1 0 16,-4-1 0-16,-5-4 0 0,-5-1 0 0,-3 1 0 16,-3 2 0-16,-3 0 0 0,-6 1 0 0,-3 0 128 15,-5 0-128-15,-2 1 0 0,-5 0 0 0,-1 1 0 16,-4-1 0-16,-3 1 128 0,-3 0-128 0,-10-2 144 16,0 0-144-16,0 0 160 0,0 0-160 0,0 0 0 0,0 0 0 0,-13-2 0 15,-5 0 0-15,-2-2 0 0,-4 2 0 0,-4-1 0 16,-8 2 0-16,-3-3-176 0,-4 1 176 0,-6 2-128 15,-4 2 128-15,-5-1 0 0,-6-2-144 0,2-1 144 16,-4-1 0-16,0 2 0 0,-4 1 0 0,-4-2 0 16,-6 3 0-16,-4-2 0 0,-4-2-144 0,-2 1 144 15,-3 3 0-15,-6 0 0 0,-8-1 0 0,3 0 0 16,0-2 0-16,-3 3 0 0,-5 1 0 0,-2-1 0 16,-3-2 0-16,-1 2 0 0,-3 4 0 0,-2-1 0 15,-8-3 0-15,0 3 0 0,-4 1 0 0,-1 0 0 16,0 1 0-16,-3-1 0 0,-2 2 0 0,-1-1 0 15,-2-1 0-15,-3 2 0 0,-4 2 0 0,3-3 0 16,2 0 0-16,-3 1 0 0,-3-1 0 0,2 0 0 16,4 4 0-16,-1-5 0 0,-3 0 0 0,2 5 0 15,0 0 0-15,1 1 0 0,1-5 0 0,-1 5 0 0,0-1 0 0,5 1 0 16,3-5 0-16,0 2 0 0,-2 0 0 0,7-2 0 16,6 0 0-16,0-1 0 0,0 1 0 0,6-1 0 15,5-4 0-15,6 4 0 0,2 1 0 0,1-1 0 16,1-2 0-16,4 1 0 0,6-2 0 0,3 2 0 15,-1-2 0-15,2-1 0 0,3-1 0 0,5 1 0 16,5 2 0-16,1 0 0 0,1-4 0 0,2 0 0 16,0-1 0-16,6 2 0 0,4 1 0 0,6 0 0 15,3 0 0-15,2-1 0 0,2-2 0 0,2 2 0 16,1 0 0-16,2-4 0 0,1-1 0 0,5 4 0 16,7-2 0-16,0 0 0 0,3 0 128 0,6 2-128 0,2-1 0 0,1 2 0 15,1 1 0-15,4-1 0 0,3-2 0 0,1 2 0 16,4-1 0-16,10 2 0 0,-9-2 0 0,9 2 0 15,0 0-160-15,0 0-32 0,0 0 0 0,0 0 0 16,0 0 192-16,15-4-192 0,4 2 192 0,4 1-192 16,1-1 192-16,6 2-128 0,3 0 128 0,9 0-128 15,6 3 128-15,7-2 0 0,3-1 0 0,2-1-128 16,1-2 128-16,5 1-192 0,3 1 192 0,9 1-192 16,10-2 192-16,2-2 0 0,2-1 0 0,3 3 0 15,3 1 0-15,6-2 0 0,6-5 0 0,0 5 0 16,0 0 0-16,6 2-208 0,9-2 80 0,-3-1 128 15,-4-2 0-15,8 3 0 0,6 2 0 0,3 0 0 16,-4-8 0-16,6 1 0 0,8 3 0 0,-1-1 0 16,-4 2 0-16,6-1 0 0,8-6 0 0,3 3 0 15,1 0 0-15,-1 1 128 0,1-7-128 0,4 1 128 16,3 2-128-16,-3-3 0 0,-3 2 0 0,2 1 0 0,5-3 0 0,-1-1 0 16,2 2 0-16,-6 4 0 0,-6-2 0 0,3 2 0 15,2-3 0-15,-2 5 0 0,-6-4 0 0,3 4 0 16,5-3 0-16,-1 4 0 0,2 1 0 0,-8 0 0 15,-4 0 0-15,-1 4 0 0,0 0 0 0,-8-1 0 16,-9 1 0-16,-3 0 128 0,-1 1-128 0,-6 0 192 16,-8 1-192-16,-2-1 192 0,-3-1-192 0,-2 1 0 15,-5 0-192-15,-5 0 192 0,-11 1 0 0,-4 3 0 16,-5 1 0-16,-3 1 0 0,-5-1 0 0,-7 2-144 16,-7 2 144-16,-11-2-8256 15,-6 5-1600-15</inkml:trace>
  <inkml:trace contextRef="#ctx0" brushRef="#br1" timeOffset="85696.75">1196 16962 8287 0,'0'0'736'0,"6"-8"-592"0,-3-5-144 0,2 5 0 16,1-3 1328-16,3 4 224 0,-1-5 48 0,2 2 16 15,0 0-800-15,-1 0-176 0,-1 2-16 0,-1-2-16 16,0 2-480-16,-1 3-128 0,-1-2 0 0,-5 7 0 15,8-7 0-15,-8 7 0 0,0 0 0 0,8-5 128 0,-8 5-128 0,0 0 0 16,8-5 0-16,-8 5 0 0,0 0 0 0,12-2 144 16,-1-1-144-16,-1 3 160 0,-10 0 48 0,14 1 16 15,0 1 0-15,0 0 0 0,2 1 112 0,0 1 32 16,1-3 0-16,1 1 0 0,-1 0-48 0,4 0 0 16,0 1 0-16,3-1 0 0,-2 0 32 0,1 1 0 15,0 0 0-15,0-1 0 0,2 0 80 0,2-1 16 16,2 0 0-16,3 1 0 0,0-2-32 0,2 0 0 15,1 1 0-15,7-1 0 0,4-1-128 0,1 1-32 16,2 0 0-16,-2 0 0 0,-3 0-80 0,1 0-32 16,0-3 0-16,4 2 0 0,-2-1 80 0,5 2 16 15,2-2 0-15,4 1 0 0,1-2-112 0,-1 3 0 0,-5-4-128 0,-1 2 192 16,-2-2-32-16,0 3-16 0,3-2 0 0,4 2 0 16,1-2-16-16,2-1 0 0,1 1 0 0,-5-1 0 15,-4-3 32-15,1 1 0 0,1 1 0 0,0 0 0 16,1 0 96-16,4 0 0 0,0 1 16 0,1-4 0 15,-3 1-32-15,-1 2-16 0,-4-6 0 0,0 5 0 16,1-3-64-16,1 3-16 0,2 1 0 0,3-2 0 16,-1 2-144-16,-1-1 128 0,-3-4-128 0,-2 3 128 15,1 0-128-15,-2 0 0 0,2 2 144 0,5-1-144 16,-1 2 0-16,3 0 144 0,-1-3-144 0,0 0 0 16,-5 0 144-16,0-2-144 0,-1 4 0 0,-1-3 144 15,0 3-144-15,2 0 0 0,-1 0 144 0,1-1-144 16,-2 2 0-16,-1 0 0 0,-7-1 0 0,-1-1 0 0,-1 0 128 0,-5 3-128 15,0-5 160-15,-1 4-160 16,-5 2 320-16,4 2-48 0,-4-2 0 0,1 1 0 0,-3 0 32 0,-4 1 0 16,-3-1 0-16,0 1 0 0,1 1-80 0,-1 0-16 15,-3-1 0-15,-3 1 0 0,-2 1-80 0,-1 0-128 16,-3 1 176-16,-1-1-176 0,1 2 160 0,-10-4-160 16,8 4 128-16,-8-4-128 0,7 2 0 0,-7-2 0 15,0 0-144-15,7 8 144 16,-7-8-1808-16,1 11-256 0,-2 1-48 0</inkml:trace>
  <inkml:trace contextRef="#ctx0" brushRef="#br1" timeOffset="87577.55">1447 19151 15263 0,'0'0'672'0,"0"0"144"0,0 0-656 16,0 0-160-16,0 0 0 0,-9 1 0 0,9-1 688 0,0 0 96 0,-9 1 32 0,9-1 0 16,0 0-512-16,0 0-112 0,0 0 0 0,0 0-16 15,0 0-48-15,0 0-128 0,-5 6 192 0,5-6-64 16,0 0 96-16,0 0 16 0,0 0 0 0,0 0 0 15,10 9 128-15,1-5 16 0,2 0 16 0,0 1 0 16,2 1-64-16,4-3-16 0,3-3 0 0,2 3 0 16,0 0 0-16,3 0-16 0,1-4 0 0,1 4 0 15,0 0 112-15,4 0 32 0,1-2 0 0,5 0 0 16,-1 3-32-16,7-2 0 0,5-2 0 0,1-1 0 16,1 1-64-16,-2-2-16 0,-3-2 0 0,2 0 0 15,3-4-80-15,3 3 0 0,2 3-16 0,4-6 0 16,4 0-80-16,0 2-16 0,-7-2 0 0,1 2 0 15,-1-4-16-15,3 2 0 0,0-2 0 0,4 3 0 16,2-2 0-16,1 1-128 0,-1-2 192 0,-1 1-64 16,-1-2 64-16,1 2 16 0,0-4 0 0,4 5 0 15,1-1-32-15,1 2-16 0,-2-5 0 0,-3 5 0 0,-2-3-160 0,0 3 192 16,1-2-192-16,1 2 192 0,3-2-64 0,-3 2-128 16,-2-3 192-16,-3 3-64 0,-3 0 16 0,-2-2 0 15,0 3 0-15,2-3 0 0,3 4 48 0,-2 0 16 16,0-1 0-16,-6 2 0 0,0 0-16 0,-2-1 0 15,0-1 0-15,0 2 0 0,0 2-48 0,1 0-16 16,5-1 0-16,-4 0 0 0,0-1-128 0,-4-3 0 16,-4 0 144-16,-1 0-144 0,-2 2 0 0,0-1 0 15,0 0 0-15,-1 2 128 0,-1 2-128 0,-2 0 0 16,2-3 0-16,-1 1 128 0,-4 2-128 0,0-1 0 0,-7-3 0 16,-2-2 0-16,-3 4 0 0,-4 0 0 0,-3 2 0 0,-3-2 0 15,0 0 0-15,-4 2 0 0,1 0 0 0,-11 2 0 16,9-1 0-16,-9 1 0 0,0 0 0 0,0 0 128 15,0 0-128-15,0 0 0 0,0 0 0 0,0 0 128 16,-9 3-128-16,-1 2 0 0,-1 1 128 0,-4-1-128 16,-2-1 144-16,-5 5-144 0,-3-1 192 0,-5-1-192 15,-1 1 128-15,-6-3-128 0,-3 4 0 0,-1-3 0 16,0 0 128-16,-2 1-128 0,1-2 0 0,-5 5 0 16,1-2 0-16,-5 2 0 0,-2-1 0 0,-6 1 0 15,-4-5 0-15,-1 4 0 0,0 0 0 0,-1 2 0 16,1-1 0-16,-2 3 0 0,-5-5 0 0,-5 3 0 15,-4-3 0-15,1 2 0 0,0 1 0 0,1 0 0 16,0 1 0-16,-5-2 0 0,-5 1 0 0,1 0 0 16,4-5 0-16,2 2 0 0,2 1 0 0,-4-5 0 0,-6 0 0 15,3 1 0-15,3-2 0 0,2 0 0 0,1 1 0 0,-4 0 0 16,-4-6 0-16,3 4 0 0,6-1 0 0,3 1 0 16,3 0 0-16,-3 2 0 0,1-2 0 0,-1 2 0 15,-2-2 0-15,3 2 0 0,4-1 0 0,4-1 0 16,3 0 0-16,-2 1 0 0,0 1 0 0,0-2 0 15,1-4 0-15,5 2 0 0,3 4 0 0,5-1 0 16,4-2 0-16,2 1 0 0,1 0 0 0,2 0 0 16,1-2 0-16,2 0 0 0,0 0 0 0,5-1 0 15,4 0 0-15,4-1 0 0,3 2 0 0,3-1 0 16,2-3 0-16,2-1 0 0,3 1 0 0,5 2 0 16,0 1 0-16,9 1 0 0,-4-7-176 0,4 7 176 15,0 0-192-15,0 0 192 0,0 0-176 0,11-7 176 16,0 2-160-16,4 2 160 0,3 0-176 0,2-2 176 0,6 0-192 0,2 3 192 15,5 2-144-15,2-2 144 0,4 0 0 0,-3 1-144 16,4-2 144-16,1 2 0 0,2-2-144 0,4 1 144 16,2-2 0-16,6 3-144 0,2-2 144 0,7 2 0 15,-2-3 0-15,2 2-128 0,-1-1 128 0,2 0 0 16,2 2 0-16,5 1 0 0,3-2 0 0,1 0 0 16,-1 0 0-16,-1-3 0 0,-2 3 0 0,4 0 0 15,4-1 0-15,3 0 0 0,1-4 0 0,-1 2 0 16,-6-1 0-16,2-2 0 0,0 1 0 0,1-1 0 15,2 2 0-15,-3 2 0 0,-5-1 0 0,0-2 0 16,-1 1 0-16,1-3 0 0,1 1 0 0,-2 2 0 16,-4-3 0-16,-2 3 0 0,-5-2 0 0,-4 2 0 15,-1-4 0-15,-2 2 0 0,-3 2 0 0,0-1 0 16,1 2 0-16,-6 1 0 0,0-3 0 0,-7 0 0 0,-3 4 0 0,-5-2 0 16,-4 1 0-16,-5 2 0 0,-3-1 0 0,-3 1 0 15,-5 2-208-15,-2 0 64 16,-10 0-1664-16,0 0-336 0,0 0-64 0</inkml:trace>
  <inkml:trace contextRef="#ctx0" brushRef="#br1" timeOffset="90580.25">10839 18321 5519 0,'0'0'496'0,"0"0"-496"0,5-7 0 16,-5 7 0-16,0 0 1248 0,5-9 160 16,-5 9 16-16,5-9 16 0,-2 1-400 0,-3 8-80 0,0 0 0 0,5-9-16 15,-5 9 0-15,0 0 0 0,1-12 0 0,-1 12 0 16,0 0-96-16,4-7-16 0,-4 7 0 0,0 0 0 16,0 0-96-16,0 0-32 0,0 0 0 0,0 0 0 15,0 0-16-15,0 0-16 0,0 0 0 0,0 0 0 16,0 0-144-16,0 0-16 0,-10 5-16 0,1 6 0 15,0 3-64-15,0 4-16 0,-2 1 0 0,-2 3 0 16,1 0-48-16,0 9-16 0,-1 1 0 0,0 5 0 16,-1 1-112-16,0 0-32 0,-1 4 0 0,0 2 0 15,1-2-208-15,0 4 176 0,-3-3-176 0,2-1 160 16,-1-1-160-16,2-2 0 0,0 1 0 0,-2-1 128 16,5 0-128-16,2-6 0 0,-2 1 0 0,2-4 128 15,1-3-128-15,3-2 128 0,0-3-128 0,4-3 128 0,-5-1-128 0,5-2 192 16,1-1-192-16,3-3 192 0,1-5-192 0,-1 1 128 15,-3-8-128-15,8 9 128 0,0-5-128 0,1 0 192 16,2 2-192-16,0-3 192 0,1-5-192 0,1 2 128 16,1-1-128-16,3 0 128 0,5-3-128 0,-2 1 0 15,1 1 144-15,3 1-144 0,1-1 0 0,3 1 0 16,1 1 0-16,4 0 128 0,3 0-128 0,2 0 0 16,0 0 128-16,2 0-128 0,-1 0 0 0,2-1 144 15,-2-2-144-15,3 2 0 0,1 1 128 0,3 0-128 16,2 0 0-16,3 2 0 0,4 2 0 0,1-2 0 15,0-4 0-15,-2 1 0 0,-3 1 128 0,4-1-128 16,0-1 0-16,2 2 0 0,1 2 128 0,7-2-128 0,1-2 0 0,-1 4 0 16,-3-2 0-16,-1-3 160 0,0-3-160 0,3 3 128 15,2 3-128-15,3 0 128 0,1 0-128 0,-2-1 128 16,0-2-128-16,-2 2 0 0,-2 0 144 0,3 0-144 16,0-1 0-16,3 1 144 0,2-3-144 0,-3 2 0 15,-4-1 128-15,-2 1-128 0,3 0 0 0,2 1 0 16,-1 2 0-16,4-1 160 0,2-2-160 0,-3-1 128 15,-4 2-128-15,0-2 0 0,1 0 144 0,3 1-144 16,3 2 0-16,-1-1 144 0,4-3-144 0,-2 1 0 16,-4-3 0-16,0 4 0 0,1-2 0 0,3 3 0 15,2 1 128-15,0 0-128 0,-4-4 0 0,-1 1 0 16,0 1 0-16,3-1 0 0,1 2 0 0,2 0 0 16,1 0 0-16,-3-1 0 0,-4 1 0 0,3 0 0 0,-4-2 0 0,6 1 0 15,1-3 0-15,-2 2 0 16,-3-1 0-16,0 2 0 0,-2-2 0 0,1-1 0 0,0 2 0 0,3 2 0 15,2-2 0-15,-6 3 0 0,-2-2 128 0,-2-2-128 16,0-1 0-16,0 2 0 0,-1 1 0 0,3-1 0 16,2 0 0-16,-1-1 0 0,-7 0 0 0,-1 1 0 15,1 0 0-15,1 1 0 0,-1 1 160 0,2 0-160 16,0-3 128-16,-1 3-128 0,-6-1 176 0,0 1-48 16,-2-1-128-16,1 0 192 0,-2 1 0 0,1 1 0 15,0 1 0-15,1-1 0 0,2 0-16 0,-2 0-16 16,-4-1 0-16,0 0 0 0,0 1-32 0,2 1 0 15,-6 0 0-15,5 1 0 0,2-1-128 0,1 0 192 16,4-1-192-16,-4 1 192 0,-3 1-192 0,2-2 0 16,-1-2 144-16,1 2-144 0,0 2 0 0,2-2 128 0,4-2-128 15,-3 2 0-15,1 0 0 0,-5 0 0 0,1 2 0 0,0-4 0 16,1 1 0-16,0 0 128 0,1 1-128 0,1 0 0 16,3-3 0-16,-1 2 0 0,-4 0 0 0,0-2 0 15,0 1 0-15,-1-1 0 0,-1-1 0 0,5 2 128 16,0-1-128-16,1 2 0 0,-1-3 0 0,-3 2 0 15,-3-1 0-15,2 2 0 0,-1-2 0 0,3 2 128 16,-2-3-128-16,2 4 0 0,2-1 0 0,-1 0 0 16,-2-1 0-16,-1 1 0 0,-3 0 0 0,0-3 0 15,-2 3 0-15,2-1 0 0,-1 2 0 0,2 0 0 16,0 0 0-16,3 2 0 0,-4-1 0 0,-1 3 0 16,-4-3 0-16,2 2 0 0,0-1 0 0,-1-1 0 15,0 2 0-15,0 0 128 0,3 2-128 0,-2-2 0 0,0 0 0 16,-1 1 0-16,-4-2 0 0,1 2 0 0,-2 0 0 15,2 0 0-15,-1-2 0 0,1 1 0 0,-1-2 0 0,0 0 0 16,1-1 0-16,-1 2 0 0,1-1 0 0,-2-1 0 16,-5 0 0-16,0 0 0 0,2 0 0 0,-1 2 0 15,1-5 0-15,2 3 128 0,0 0-128 0,1-2 0 16,4 2 0-16,0-1 0 0,-3 0 0 0,0 0 0 16,-3-1 0-16,-2 1 0 0,-3 1 0 0,1-1 0 15,-1-1 0-15,0 0 0 0,-1 1 128 0,-2-2-128 16,-1 2 128-16,-2 0-128 0,4-2 0 0,-3 1 0 15,-3-1 0-15,1 3 0 0,-1-1 0 0,-1 1 0 16,-1 0 0-16,-5 0 0 0,1-2 0 0,-1 1 0 16,0 0 0-16,-1 1 0 0,2 0 0 0,-2 1 0 0,-1-1 0 0,0 1 0 15,0 1 0-15,0-2 0 0,-1 0 0 0,1 0 0 16,-1 0 0-16,-2 0 0 0,1 0 0 0,0 0 0 16,-1 0 0-16,1 0 0 0,-2-2 0 0,0 1 128 15,-1 0-128-15,-1 0 192 0,-4 1-64 0,1-3 0 16,-10 3 32-16,10-1 16 0,0-2 0 0,-10 3 0 15,12-5 80-15,-3 1 32 0,-3-5 0 0,0 3 0 16,-1-4-32-16,0 2 0 0,-2-6 0 0,1 2 0 16,0-1-64-16,-3-4 0 0,0-2-16 0,-1 2 0 15,0-1-32-15,1 1 0 0,-1 3 0 0,0-1 0 16,0 2-144-16,2 3 192 0,-2-1-192 0,0 2 192 16,0-3-192-16,0 5 0 0,0-2 0 0,0 2 0 15,0-3 0-15,2 3-176 0,-2-4 16 0,-2 4 0 16,-3-5-1952-16,-1 6-384 0,6 6-64 0</inkml:trace>
  <inkml:trace contextRef="#ctx0" brushRef="#br1" timeOffset="91396.92">16845 19745 1839 0,'0'0'0'0,"0"0"160"0,0 0-160 0,0 0 0 16,-9-1 0-16,9 1 0 0,0 0 3520 0,-8 4 656 16,8-4 144-16,-8 1 32 0,0-2-2800 0,8 1-544 15,0 0-112-15,-9-1-32 0,1-2 16 0,8 3 0 16,-5-6 0-16,-1-2 0 0,1 4-16 0,0-2 0 16,3-3 0-16,2 4 0 0,0 5-240 0,2-10-48 0,-1 1-16 0,3-2 0 15,-3-2-144-15,4 3-32 0,2-4 0 0,-1 1 0 16,0 0-128-16,3-1-16 0,1-2-16 0,-2-2 0 15,2 1-48-15,-2 1-16 0,1-1 0 0,0 2 0 16,-2-1-160-16,0 4 128 0,-1 1-128 0,-1 6 128 16,-5 5-128-16,0 0 0 0,0 0 0 0,0 0 0 15,0 0 0-15,0 0 0 0,0 0 0 0,9 9 0 16,-3 2 0-16,1 3 0 0,-1 4 0 0,0 1 0 16,-1 1 0-16,0 2 0 0,1-1 0 0,0 2 0 15,-1 0 0-15,1-1 0 0,-1 2 0 0,1 0 0 16,0-5 0-16,-2 0 0 0,-1-1 0 0,1-1 0 15,0-2 0-15,-1-3 0 0,-3 1 0 0,0 0 128 0,0-3-128 16,0 0 128-16,0 0-128 0,-3-2 128 0,3-8-128 0,-4 10 0 16,4-10 0-16,-4 7-176 15,-1 0-576-15,5-7-112 0,0 0-32 0,0 0-8048 16,0 0-1616-16</inkml:trace>
  <inkml:trace contextRef="#ctx0" brushRef="#br1" timeOffset="91782.25">16882 19626 10127 0,'0'0'896'0,"0"0"-704"0,0 0-192 0,0 0 0 16,0 0 1088-16,-5 9 176 0,1-3 32 0,0 3 16 15,4-9-400-15,-4 10-80 0,0 2 0 0,1 2-16 16,-1-2-112-16,1 4 0 0,-2 1-16 0,0 1 0 15,1 1 64-15,-2-1 16 0,2 1 0 0,0 3 0 16,1-3 160-16,1 1 32 0,0 1 16 0,-1-1 0 16,3 3-320-16,3 3-64 0,-2-1-16 0,3 3 0 15,0-3-240-15,2 2-48 0,0-3-16 0,2 1 0 16,1 2-128-16,0-2-16 0,1 0-128 0,1-4 192 16,3-1-64-16,3 2-128 0,-1-4 176 0,5 0-176 15,-1-2 192-15,4 2-64 0,3-4 0 0,2 0-128 16,0-3 176-16,6 1-176 0,-1 2 160 0,3-5-160 15,2 0 144-15,3-3-144 0,0 2 128 0,0-3-128 16,-1-3 128-16,-1 1-128 0,1-1 0 0,2 1 128 0,1-4-128 0,0 1 160 16,-1 0-160-16,2 0 160 0,2-2-400 0,-1 1-80 15,-2-2 0-15,-3 1-8896 16,-4-1-1760-16</inkml:trace>
  <inkml:trace contextRef="#ctx0" brushRef="#br1" timeOffset="92447.35">19141 19936 13823 0,'6'-13'1216'0,"0"-2"-960"16,2-3-256-16,1 1 0 0,-2 0 1040 0,1-1 176 16,-3-1 16-16,-1 1 16 0,-1 2-240 0,-2-1-48 15,-2 0-16-15,-2 0 0 0,-1 3-96 0,0 0-16 16,-2 0 0-16,1 3 0 0,-5 0-128 0,2 0-48 16,-3 3 0-16,-1 1 0 0,1 2-288 0,-1 2-64 0,0 1-16 0,-1-1 0 15,-2 4-32-15,1 3-16 0,-3 1 0 0,1 5 0 16,-2 2-16-16,0 3 0 0,0 4 0 0,-1 4 0 15,-1 1-16-15,0 2 0 0,0 3 0 0,3 4 0 16,-1 0 16-16,4 5 0 0,4 3 0 0,1 5 0 16,1-1-64-16,6 4-16 0,2-1 0 0,0-1 0 15,1 0-144-15,0-4 0 0,4-2 0 0,-2-3 0 16,-1-4 128-16,1-2-128 0,-2-1 128 0,2-1-128 16,-3-5 0-16,-2 2 0 0,1-5 0 0,0-4 0 31,-2-2-544-31,1-3-96 0,-2-4 0 0</inkml:trace>
  <inkml:trace contextRef="#ctx0" brushRef="#br1" timeOffset="92654.85">18614 20361 20271 0,'0'0'1792'0,"0"0"-1424"0,0 0-368 0,0 0 0 0,0 0 1360 0,0 0 208 16,0 0 32-16,0 0 16 0,14-2-816 0,2 0-160 15,1-3-48-15,5 1 0 0,5-4-112 0,3 2-32 16,8-4 0-16,2 0 0 0,-2-4-128 0,1 1-16 16,-2 1-16-16,-3 0 0 0,-2-1-288 0,-3 4 0 15,-2-2 0-15,-1 4 0 16,-5-2-1984-16,1 4-288 0,-6 2-64 0,0-4-16 0</inkml:trace>
  <inkml:trace contextRef="#ctx0" brushRef="#br1" timeOffset="92915.32">19367 20222 18431 0,'-10'8'1632'0,"-2"4"-1312"0,0-1-320 0,0 4 0 15,1 1 864-15,-2 1 96 0,2-2 32 0,-2 3 0 16,0-2-336-16,3 0-64 0,1-4-16 0,3 0 0 16,2-1 64-16,1-4 16 0,3-7 0 0,0 0 0 15,0 0 48-15,10 6 0 0,-10-6 0 0,14 0 0 16,2-4 32-16,-1-1 16 0,3-5 0 0,-3-1 0 15,2-5-240-15,-3 0-32 0,-2-1-16 0,-2-1 0 16,-1 1-240-16,-4-1-48 0,-2 0-16 0,-3 0 0 16,-3 2-160-16,-2 0 128 0,-1 1-128 0,-4 4 128 15,-2-2-320-15,-2 5-80 0,2 0-16 0,-1 4 0 16,-1 4-1680-16,1 0-336 0,2 0-64 0</inkml:trace>
  <inkml:trace contextRef="#ctx0" brushRef="#br1" timeOffset="93218.5">19643 20096 14735 0,'0'0'640'0,"0"0"160"0,-7 9-640 0,4 3-160 0,1-1 0 16,0 3 0-16,-2 0 2112 0,-1 4 384 0,0 2 64 0,0 0 32 15,0 0-1552-15,-1-3-304 0,3 2-64 0,-1-3-16 16,1-2-48-16,-2-2-16 0,5-12 0 0,-1 8 0 16,1-8 48-16,0 0 0 0,0 0 0 0,0 0 0 15,0 0 208-15,0 0 48 0,1-8 16 0,2-6 0 16,-1 0-144-16,2-2-16 0,0-1-16 0,1 1 0 16,0-2-288-16,0 2-64 0,0-1-16 0,3 0 0 15,0 2-240-15,2 1-128 0,0 3 128 0,-1 1-128 16,2-4 0-16,1 6 0 0,0 0 0 0,2 5-128 31,-2-1-1536-31,2 1-320 0,-2-1-48 0</inkml:trace>
  <inkml:trace contextRef="#ctx0" brushRef="#br1" timeOffset="93865.27">20307 20063 19343 0,'0'0'1728'0,"0"0"-1392"0,0 0-336 0,-6 3 0 16,-1 3 1328-16,0 4 192 0,3 3 32 0,-2 0 16 15,1 2-896-15,1 1-176 0,-1 2-48 0,1 1 0 16,0 2-64-16,-1-1-32 0,0 2 0 0,0-1 0 16,3-2-32-16,-2-1-16 0,-3-3 0 0,5-2 0 15,-1-4-112-15,3-9 0 0,0 11-16 0,0-11 0 16,0 0 0-16,0 0 0 0,0 0 0 0,9-2 0 15,0-3 304-15,1-3 64 0,0-6 16 0,2 0 0 16,-1-1-176-16,1-2-16 0,-2-2-16 0,1 2 0 16,1-3-224-16,1 3-128 0,1-1 128 0,-4 1-128 15,1 5 0-15,1-1 0 0,-1 2 0 0,0 4 0 0,0 3 0 16,-11 4 0-16,10-2 0 0,-10 2 0 0,11 5 0 16,1 3 144-16,-6 4-144 0,0 5 0 0,-2 1 0 0,-3-1 0 15,-1 6 0-15,-1-1 0 0,-3-1 128 0,2-2-128 16,-2 1 0-16,4-5 0 0,-5-2 0 0,2-1 0 15,2 1 0-15,0-5 0 0,1-8 0 0,0 0 160 16,0 0-160-16,0 0 128 0,9-6 48 0,1-2 0 16,1-1 0-16,1-4 0 0,-1 3 16 0,-1-7 0 15,2-1 0-15,-2 1 0 0,-1-1-192 0,0 1 0 16,0 2 0-16,0 1 0 0,-2 5 0 0,0 2 0 16,-7 7 0-16,0 0 0 0,0 0 0 0,11 7 0 15,-1 2-128-15,-2 9 128 0,-3 4-144 0,-1 4 144 16,-2 1-192-16,0 5 192 0,-4 2-240 0,2 0 64 0,-2 1 16 0,-1-1 0 31,-1-4-1568-31,2 1-304 0,1-3-64 0,1-6-16 0</inkml:trace>
  <inkml:trace contextRef="#ctx0" brushRef="#br1" timeOffset="94439.03">21135 20138 11055 0,'0'0'976'0,"0"0"-784"0,0 0-192 0,0 0 0 16,-6-4 2208-16,6 4 400 0,0 0 80 0,0 0 0 16,-9 5-1808-16,2 4-368 0,2-1-80 0,0 6-16 15,0 3 160-15,1 0 48 0,-1 4 0 0,1-2 0 16,-1 0-128-16,2 2-32 0,-1-2 0 0,1 2 0 16,1 0-208-16,2-3-64 0,2-3 0 0,1 1 0 15,1-4-48-15,-1 0-16 0,2-5 0 0,2 0 0 16,2-3 256-16,1-3 32 0,3-2 16 0,1-6 0 15,2 0 144-15,2-5 48 0,1 1 0 0,0-6 0 16,0-2-176-16,-1-1-16 0,0 1-16 0,-2 1 0 16,-3-1-48-16,0 1-16 0,-3 2 0 0,-3 2 0 15,0 1-96-15,-2-1-32 0,-3 5 0 0,0 0 0 16,-2 4-224-16,0 5 0 0,-2-9 0 0,0 3 0 16,1-1-1152-1,-3 1-192-15,4 6-16 0,-5-6-12656 0</inkml:trace>
  <inkml:trace contextRef="#ctx0" brushRef="#br1" timeOffset="94749.8">21560 19578 23039 0,'0'0'2048'0,"0"0"-1648"0,0 0-400 0,-3 10 0 15,2 4 704-15,1 4 48 0,0 2 16 0,0 4 0 16,-2 2-224-16,2 0-32 0,0 6-16 0,0 0 0 16,2 1-96-16,-4 0-16 0,-1 1 0 0,0 3 0 15,-1 1 48-15,-1 2 0 0,-2 2 0 0,-1 3 0 16,-1-4-224-16,3 2-32 0,-2-2-16 0,2-6 0 15,-1-5-160-15,2-2 0 0,0-3 144 0,0-2-144 16,0-5 0-16,0-3-320 0,0-2 64 0,2-2 16 31,2-3-1872-31,1-8-368 0</inkml:trace>
  <inkml:trace contextRef="#ctx0" brushRef="#br1" timeOffset="95252">22181 19955 19407 0,'0'0'848'0,"0"0"192"0,0-11-832 0,0 11-208 15,0-9 0-15,0 0 0 0,0 9 576 0,-5-8 80 16,5 8 16-16,-8-7 0 0,-2 2 64 0,-1 3 16 0,-2 2 0 0,-2 0 0 15,-3 4-304-15,-1 3-48 16,-1 0-16-16,-2 2 0 0,-1 2 96 0,0 5 16 16,0 0 0-16,1 2 0 0,1 1-128 0,1 0-32 0,1 2 0 0,2-1 0 15,2-1-48-15,1 0-16 0,1 0 0 0,2-1 0 16,4-2 48-16,1 0 0 0,1-2 0 0,3 0 0 16,0-6-48-16,4 3 0 0,-2-11 0 0,5 9 0 15,2-2 48-15,-7-7 16 0,13 0 0 0,0-2 0 16,2-3 32-16,-1-3 0 0,0-4 0 0,2 1 0 15,1-3-160-15,1-2-16 0,-2-2-16 0,2 0 0 16,-1 0-176-16,-2 0 128 0,-2 1-128 0,-1-1 128 16,1 4-128-16,-2 1 128 0,-2 4-128 0,0 0 128 15,0 3 0-15,-9 6-128 0,0 0 192 0,0 0-64 16,0 0 0-16,10 6 0 0,-2 4 0 0,-2 4 0 16,1 2-128-16,-2 0 0 0,-2-2 0 0,0 3 0 15,-2-1 0-15,2 1 0 0,1-2 0 0,2 2 0 0,-1-5 0 0,1-3 0 16,2 1 0-16,2-5 0 0,2 0 0 0,2-2 0 15,2-3 0-15,3-1 0 0,3-3 0 0,2 0 0 16,3-6 0-16,2 1 0 16,3-5-1072-16,1 0-192 0,0 1-32 0,1-1-13600 15</inkml:trace>
  <inkml:trace contextRef="#ctx0" brushRef="#br1" timeOffset="106457.13">20493 15745 7359 0,'0'0'656'0,"0"0"-528"16,0 0-128-16,0 0 0 0,0 0 1648 0,0 0 288 15,8-6 64-15,-8 6 16 0,0 0-1184 0,10-2-224 16,-10 2-48-16,0 0-16 0,0 0 64 0,0 0 16 0,9-2 0 0,-9 2 0 16,0 0 160-16,0 0 48 0,0 0 0 0,0 0 0 15,7 8-80-15,-7-8-16 0,4 13 0 0,-1-2 0 16,-3 0-192-16,0 3-32 0,-5-1-16 0,-2 0 0 16,-2 1-64-16,1 2-16 0,-4 1 0 0,-3 1 0 15,-3 1 16-15,0 0 0 0,-1 0 0 0,-1 0 0 16,-2-1-48-16,2-2 0 0,0 1 0 0,0-2 0 15,1-1-128-15,2-1-16 0,1 1-16 0,2-2 0 16,0 1-96-16,0-4 0 0,3 2-128 0,0-3 192 16,0 1-192-16,2-4 128 0,2-2-128 0,7-3 0 15,-7 5 0-15,7-5 128 0,0 0-128 0,0 0 0 16,0 0 0-16,0 0 176 0,-5 6-176 0,5-6 160 16,0 0-160-16,0 0 128 0,0 0-128 0,0 0 128 15,0 0-128-15,0 0 0 0,8 6 0 0,3 3 0 16,0-2 0-16,-1-2 0 0,-10-5 0 0,14 7 0 0,-2-2 0 0,1 2 0 15,2 0 0-15,-1-3 0 0,0 0 0 0,2 4 0 16,0-2 0-16,2 3 0 0,0-1 0 0,0-3 0 16,-1 0 0-16,2 2 0 0,1-2 0 0,-1 3 0 15,-2-3 0-15,1-1 0 0,-1 1 0 0,-2 1 0 16,-1 0 0-16,-1-3 0 0,-1 1 0 0,2 2 0 16,-3-3 0-16,0-2 0 15,-11-1-640-15,14 4 0 0,-3-1 0 0,-11-3 0 16,12 1-1440-16,-12-1-288 0,0 0-64 0,0 0-16 0</inkml:trace>
  <inkml:trace contextRef="#ctx0" brushRef="#br1" timeOffset="107324.86">20332 16097 5519 0,'0'0'496'0,"0"0"-496"0,-9 0 0 0,9 0 0 0,0 0 1632 16,0 0 224-16,0 0 64 0,0 0 0 0,-8 4-1088 0,8-4-224 15,0 0-32-15,-4 12-16 0,4-12 16 0,-2 7 0 16,2-7 0-16,0 12 0 0,0-12 0 0,4 10 0 16,-4-10 0-16,6 10 0 0,0-2-32 0,2 1 0 15,0-4 0-15,2 2 0 0,-3-2 32 0,2 1 16 16,0-3 0-16,3 4 0 0,-2-3-64 0,1 2-16 16,1 2 0-16,0-5 0 0,2 4-128 0,-1-1-16 15,2-2-16-15,-1-2 0 0,-1 2-80 0,-2-1-16 16,3 1 0-16,-1-2 0 0,0-1 0 0,1 1-16 15,1-2 0-15,0 0 0 0,1 0 16 0,0-2 16 16,-1 1 0-16,2 0 0 0,-1 0-48 0,0-3-16 16,0 1 0-16,1-1 0 0,0 2-80 0,1-3-128 15,-1-2 176-15,-1 1-176 0,2 1 176 0,0-3-176 0,0 2 160 0,0-3-160 16,-1 1 192-16,1 0-64 0,0-1-128 0,0-1 192 16,1 2-64-16,-1-4-128 0,-2 2 176 0,-1-1-176 15,1-1 160-15,-1 3-160 0,-1-3 128 0,0 2-128 16,0-4 128-16,0 0-128 0,1 0 0 0,2 2 128 15,-2 0-128-15,0-1 128 0,-2 0-128 0,-2-1 128 16,3-1-128-16,0 1 0 0,-1 1 144 0,1 0-144 16,0-2 0-16,-1 0 128 0,-2 2-128 0,0 2 0 15,1-3 0-15,-2-1 0 0,0 2 0 0,-1 1 128 16,-1 0-128-16,-1-1 0 0,0-1 128 0,0 4-128 16,0-2 0-16,0 4 0 0,1-4 0 0,-3 3 0 15,3-2 0-15,-1 3 0 0,1-3 0 0,0 2 128 16,-1 0-128-16,1 0 0 0,-1 0 0 0,2-2 0 0,0 3 0 0,1-3 0 15,3 2 0-15,-1-1 0 0,-2 3 0 0,1-3 0 16,-2 1 0-16,4-1-128 0,-2 4 128 0,1-5 0 16,-2 4 0-16,1-3 0 0,1 2 0 0,-2-1 0 15,0 3 0-15,0 2 0 0,2-5 0 0,-1 4 0 16,1 1 0-16,-1-2 0 0,3 1 0 0,-1 1 0 16,-3 0 0-16,0-2 0 0,1 2 0 0,2 0 0 15,0 2 0-15,0-2 128 0,-1-1-128 0,1 2 128 16,0 1-128-16,-1-1 128 0,2 0-128 0,-1 2 144 15,-1 0-144-15,-1-2 160 0,0 1-160 0,1 1 0 16,-12 1 144-16,13 0-144 0,-2 0 0 0,-2 0 128 16,-9 0-128-16,9 0 0 0,-9 0 160 0,10 0-32 15,-10 0-128-15,9 1 192 0,-9-1-192 0,0 0 128 0,0 0-128 0,0 0 0 16,0 0 144-16,0 0-144 0,0 0 128 0,0 0-128 16,9 5 128-16,-9-5-128 0,0 0 0 0,0 0 128 15,0 0-320-15,0 0-64 0,0 0 0 0,0 0-9568 16,0 0-1904-16</inkml:trace>
  <inkml:trace contextRef="#ctx0" brushRef="#br1" timeOffset="112795.17">22762 15384 13823 0,'0'0'1216'0,"0"0"-960"0,0 0-256 0,0 0 0 0,0 0 1008 0,0 0 144 16,0 0 48-16,-3-7 0 0,2-3-336 0,1 10-64 16,0 0-16-16,0 0 0 0,-5-12-16 0,0 3 0 15,0 3 0-15,0-2 0 0,5 8-80 0,-9-4-32 16,-1-1 0-16,1 4 0 0,0 1-208 0,-1 4-32 16,-2 0-16-16,1 6 0 0,0-1-192 0,-1 4-32 15,-2-2-16-15,-1 4 0 0,-2 2-160 0,1 1 0 16,-1-2 144-16,2 2-144 0,0-3 0 0,2-1 0 15,3-4 0-15,4 2 0 0,0-1 0 0,6-11 0 16,0 0 0-16,0 0 0 0,8 5 176 0,2-1-48 0,2-1 0 0,0-1 0 16,2-3 64-16,2-2 16 0,0 0 0 0,-1 0 0 15,2 0-64-15,-2 0-16 0,-3-1 0 0,-1 1 0 16,-1 2-128-16,-10 1 0 0,10 1 144 0,-10-1-144 16,0 0 0-16,8 12 0 0,-3 0 0 0,-2 4 128 15,-1 0 48-15,-4 3 16 0,0 4 0 0,-1-1 0 16,-4-1 160-16,0 3 32 0,-2 3 16 0,-3-4 0 15,-2 0-48-15,2 0-16 0,-5-3 0 0,1-1 0 16,-2-1-112-16,0 0-32 0,-1 0 0 0,-1-4 0 16,-1-4-64-16,1 1-128 0,1-4 176 0,2 0-176 15,2-2 0-15,2-3 0 0,2-2-160 0,1-2 160 32,1 1-800-32,9 1-32 0,-4-8-16 0,3-1-8768 0,3-2-1760 0</inkml:trace>
  <inkml:trace contextRef="#ctx0" brushRef="#br1" timeOffset="113095.56">23288 14992 22111 0,'0'0'976'0,"-9"1"208"0,9-1-944 0,-10 4-240 16,3 1 0-16,-1 1 0 0,0 4 1024 0,1-1 176 16,-2 4 16-16,0 1 16 0,0 4-864 0,-1 2-176 15,-2 0-48-15,0 1 0 0,0 3 64 0,-2 4 16 0,-1-4 0 0,0 4 0 16,1-3 160-16,0 6 48 0,1-1 0 0,4 0 0 16,-2-1-112-16,6-4 0 0,3 2-16 0,2-4 0 15,2-2-304-15,3 0 0 0,0-3 0 0,2-2 0 16,2-1 0-16,3-1-320 0,2-2 32 0,-3-5 16 31,3 2-1872-31,-1-2-368 0</inkml:trace>
  <inkml:trace contextRef="#ctx0" brushRef="#br1" timeOffset="113356.97">23616 15046 24879 0,'0'0'1088'0,"-6"5"256"16,-2 0-1088-16,2 1-256 0,-2 0 0 0,2 7 0 0,1 4 1152 0,1 4 160 15,-2-1 32-15,1 3 16 0,-1 2-864 0,1 1-176 16,-2-1-48-16,-2 2 0 0,1 0-16 0,1-3 0 16,0 1 0-16,3-1 0 0,1-2-112 0,0 0-16 15,-1 0-128-15,4-2 192 0,0-4-192 0,3-3 0 16,-1-1 0-16,1 0 0 15,-3-12-496-15,2 9-144 0,1 0-16 0,-3-9-16 16,0 0-1984-16,0 0-400 0,0 0-80 0,0 0 0 0</inkml:trace>
  <inkml:trace contextRef="#ctx0" brushRef="#br1" timeOffset="113493.23">23302 15435 11967 0,'0'0'1072'0,"0"0"-864"0,0 0-208 0,-1-4 0 15,1 4 2048-15,5-7 384 0,4 3 64 0,2 0 0 16,1 0-1584-16,3-1-320 0,2 1-64 0,3 1-16 15,3 0-112-15,2-4-16 0,1-1-16 0,3 2 0 16,-1-3-192-16,-1 2-48 0,-5 0 0 0,1 2-11008 16</inkml:trace>
  <inkml:trace contextRef="#ctx0" brushRef="#br1" timeOffset="113779.37">23745 15015 28223 0,'0'0'1248'0,"0"0"256"0,0 0-1200 0,0 0-304 16,7 10 0-16,2-5 0 0,3 2 256 0,0 0-16 16,6 4 0-16,2-1 0 0,1 3-240 0,-1 2 128 15,-1-1-128-15,3 2 0 0,-2 8 128 0,-1 0-128 16,-2 4 0-16,-3-1 144 0,0 2-144 0,-2-1 0 15,-5 2 0-15,-2 2 0 0,-1-1 128 0,-4-4-128 16,-4 3 0-16,-1-5 128 0,-2 1 0 0,-4-2 0 16,-2-3 0-16,-2 5 0 0,-2-2-128 0,2-4 128 15,0-1-128-15,1-2 128 0,1-2-336 0,3-6-80 16,2 0-16-16,3-3-8512 16,5-6-1696-16</inkml:trace>
  <inkml:trace contextRef="#ctx0" brushRef="#br1" timeOffset="114073.68">24352 15278 23039 0,'0'0'2048'0,"0"0"-1648"15,0 0-400-15,0 0 0 0,12-7 1408 0,2 0 192 16,1 0 32-16,8-2 16 0,2 1-880 0,2 1-192 16,1 1-16-16,2 1-16 0,1 1-320 0,-2 1-64 15,-2 1-16-15,-3-1 0 16,-4 2-1504-16,-3 2-304 0,-4 6-64 0</inkml:trace>
  <inkml:trace contextRef="#ctx0" brushRef="#br1" timeOffset="114205.1">24352 15400 23039 0,'0'0'1024'0,"-9"3"192"0,2 0-960 0,7-3-256 0,0 0 0 0,0 0 0 16,0 0 2448-16,11-1 448 0,3-2 96 0,3 1 16 15,4-1-2256-15,3 1-448 0,4-5-96 0,5 2-16 31,0-1-672-31,6-2-144 0,1 3-16 0</inkml:trace>
  <inkml:trace contextRef="#ctx0" brushRef="#br1" timeOffset="115197.13">25313 15304 14223 0,'0'0'624'0,"-6"-3"144"0,-4-4-624 0,2 2-144 15,0-3 0-15,2 2 0 0,-2 0 608 0,1-2 96 16,0 3 0-16,7 5 16 0,-8-9 224 0,8 9 32 16,0 0 16-16,-7-9 0 0,2 0-208 0,5 9-32 15,0 0-16-15,0 0 0 0,0 0-224 0,-8 9-64 16,2 5 0-16,0 0 0 0,-1 3-256 0,4 4-48 16,-2 3-16-16,3 6 0 0,1-2 0 0,-2 3 0 15,0 0 0-15,-1 1 0 0,-1 0 96 0,1 1 16 0,-1 1 0 0,-4-1 0 16,1-8 160-16,-2 1 48 0,2-3 0 0,1-4 0 15,1-3 32-15,-1 1 16 0,2-8 0 0,0 0 0 16,5-9-272-16,0 0-48 0,0 0-16 0,0 0 0 16,0 0 16-16,1-12 0 0,2-4 0 0,2-2 0 15,1-5-48-15,3-2-128 0,-1-7 192 0,1-1-64 16,1 2-128-16,0 3 0 0,-1-2 0 0,1 0 0 16,2 1 0-16,-1-3 0 0,2 5 0 0,1 1 0 15,1 2-160-15,0 0 160 0,-1 3 0 0,3 1-144 16,-1 2 144-16,1-1-128 0,-2 1 128 0,4 3-128 15,1 4 128-15,-1 2 0 0,-5 4-144 0,-1 4 144 16,1 3 0-16,-1 4-144 0,-4 5 144 0,-3-1 0 16,-2 2-224-16,-4 5 64 0,-3 2 16 0,-2 0 0 15,-2 3 144-15,-2 1-128 0,-1 1 128 0,-3-3-128 0,-4 1 128 0,3-2 0 16,-1 2 0-16,2-4 0 0,1-6 0 0,1 1 0 16,3-4 0-16,1-1 128 0,7-8-256 0,0 0-64 15,0 0 0-15,0 0 0 16,0 0-2096-16,0 0-416 0</inkml:trace>
  <inkml:trace contextRef="#ctx0" brushRef="#br1" timeOffset="115513.92">25898 15151 15663 0,'0'0'688'0,"-8"7"144"0,-1 1-656 0,0-3-176 0,-1 4 0 0,0 0 0 16,1 5 2112-16,-1 3 384 15,-1 0 64-15,0 2 32 0,-1 0-1904 0,0 3-384 0,0 1-80 16,0 2-16-16,1-3-16 0,4 1-16 0,2 1 0 0,3-4 0 16,2-2 48-16,4-3 16 0,3-5 0 0,5 0 0 15,0-3 0-15,2-3 0 0,0-6 0 0,2-2 0 16,-1-1 144-16,3-5 48 0,-1-1 0 0,1-4 0 16,0-3-48-16,-1-1 0 0,-4-5 0 0,-1 3 0 15,-4 3 576-15,-3 2 96 0,-3-1 32 0,-1 3 0 31,-1 3-1664-31,-2-1-320 0,-3 2-64 0,-4 1 0 0,-3 4 768 0,1 1 192 0,3 3 0 0,-3 1 0 16,0 3-240-16,0-1-48 0,1 1-16 0,1 2 0 16,0 3-496-16,3-3-96 0,6-5-32 0,0 0-7520 15,0 0-1520-15</inkml:trace>
  <inkml:trace contextRef="#ctx0" brushRef="#br1" timeOffset="115831.31">26456 14576 21711 0,'0'0'960'0,"-5"5"192"0,0 3-912 0,0 2-240 0,0 4 0 0,-1 4 0 16,0-1 816-16,-1 5 112 0,-2 6 32 0,0-1 0 16,0 3-352-16,-1 3-64 0,-1 3-16 0,1 2 0 15,0 0-160-15,0 4-48 0,1 1 0 0,-1 1 0 16,0 1-128-16,1-2-16 0,1 3-16 0,3-6 0 16,0-3-432-16,1-3-96 0,2-2-16 0,0-7 0 31,4-1-768-31,2-3-176 0,1-7-16 0,1-3-5968 0,2-3-1200 0</inkml:trace>
  <inkml:trace contextRef="#ctx0" brushRef="#br1" timeOffset="115991.54">26489 15163 24767 0,'0'0'1088'0,"-5"16"240"0,0-1-1072 0,2 1-256 16,2 1 0-16,2 1 0 0,2-2 272 0,1 2 0 15,1 0 0-15,2-4 0 0,1-2-272 0,1-3-144 16,0 4 16-16,1-4 0 16,0 1-2368-16,0-2-448 0</inkml:trace>
  <inkml:trace contextRef="#ctx0" brushRef="#br1" timeOffset="116193.43">26817 15162 6447 0,'0'0'576'0,"0"0"-576"0,0 0 0 0,0 0 0 15,0 0 3440-15,0 0 576 0,-1 9 112 0,-2 4 32 16,-1 1-2560-16,-1 0-496 0,0 1-96 0,-1 4-32 16,-2 1-480-16,-1 3-112 0,-1 0 0 0,-1 1-16 15,-2 4-112-15,0-1-32 0,-2 3 0 0,0 1 0 16,-1-5 160-16,-1 4 16 0,1 1 16 0,2-1 0 16,2-2-288-16,2 1-128 0,-1-2 0 0,4 2 128 31,2-4-2208-31,2 3-448 0,1-6-96 0</inkml:trace>
  <inkml:trace contextRef="#ctx0" brushRef="#br1" timeOffset="116731.41">27220 15030 27519 0,'-15'7'1216'0,"6"0"256"0,0 4-1168 0,-1 3-304 15,1 4 0-15,-1 5 0 0,-2 2 320 0,1 5 16 16,-1-3 0-16,0 3 0 0,1-1-80 0,0 0 0 16,-1 2-16-16,2-2 0 0,0-6-240 0,4-4 144 15,-1-1-144-15,4-4 128 0,-2-4-128 0,5-10 0 16,-3 10 144-16,3-10-144 0,0 0 0 0,0 0 144 15,0 0-144-15,9-9 0 0,-1-1 256 0,2-4-64 16,1-1-16-16,1-4 0 0,-2-2 80 0,2 2 32 0,1-1 0 0,0 1 0 16,-2 2-96-16,2 1 0 0,1-2-16 0,3 1 0 15,-1 1-176-15,2 2 0 0,1 3 144 0,-1-1-144 16,0-1 0-16,-1 6 0 0,0-2 0 0,-2 5 0 16,0 3 0-16,-1 2 0 0,-1 2 0 0,-3 4 0 15,-2 2 0-15,-1 5 0 0,1-1 0 0,-3 1 0 16,-1 0 0-16,-1 4 0 0,-2 1 0 0,-1-2 0 15,-3-1 0-15,-1-1 144 0,-1 0-144 0,0-1 0 16,0-4 128-16,0 3-128 0,1-4 0 0,4-9 0 16,0 0 144-16,0 0-144 0,0 0 0 0,0 0 144 15,0 0-144-15,0 0 0 0,0 0 144 0,12-8-144 16,-2-2 0-16,1 2 144 0,1-3-144 0,0 3 0 0,0-2 0 16,2 3 0-16,-3-2 0 0,2 1-192 15,0 6-64-15,-2-2-16 0,1 0 0 0,-2 4 0 16,-10 0-384-16,9 6-80 0,-3-1-16 0,0 6 0 15,-2-3-1776-15,-1 4-352 0,-2 3-80 0,-1-15-16 0</inkml:trace>
  <inkml:trace contextRef="#ctx0" brushRef="#br1" timeOffset="117515.94">27460 15271 8287 0,'0'0'736'0,"0"0"-592"0,0 0-144 0,0 0 0 16,0 0 1792-16,0 0 320 0,0 0 64 0,-6 5 0 16,6-5-576-16,0 0-112 0,0 0-16 0,-7 8-16 15,7-8-112-15,-3 10 0 0,3-10-16 0,0 0 0 16,-3 15-352-16,2-1-64 0,1-14-16 0,0 14 0 16,0-1-256-16,2 1-64 0,2-2-16 0,-4-12 0 15,0 0-176-15,12 8-16 0,-2 4-16 0,1-6 0 0,1-1-160 0,0 0-16 16,2-3-16-16,-1-1 0 0,-2-1-160 0,-2 0 0 15,2-1 144-15,-11 1-144 16,11-3-1152-16,-1-1-288 0,-1 0-64 0,-1 1-7504 16,-8 3-1488-16</inkml:trace>
  <inkml:trace contextRef="#ctx0" brushRef="#br1" timeOffset="117833.3">27951 15180 11055 0,'0'0'976'0,"0"0"-784"0,0 0-192 0,0 0 0 15,0 0 3040-15,0 0 560 0,-3-8 112 0,3 8 32 16,0 0-2544-16,-9 3-512 0,0 1-112 0,-1 1 0 16,-1 1-240-16,-3 7-32 0,-3-1-16 0,2 1 0 15,-3 4-80-15,2-1-16 0,0 1 0 0,2-1 0 16,3 1 64-16,3 0 16 0,3-4 0 0,4-1 0 15,4-1-96-15,2 1-32 0,2-6 0 0,3-1 0 16,4-2 224-16,2-2 32 0,2-1 16 0,1-3 0 16,0-1 32-16,0-2 0 0,0-7 0 0,-1 2 0 15,-3 1-192-15,0-4-16 0,-1-1-16 0,-2 1 0 16,-2 1-224-16,-3 0 176 0,-2-1-176 0,0 0 160 16,-5 3-160-16,-2-1 192 0,2 12-192 0,-5-11 192 15,-1 1-192-15,-3 1-144 0,-2 2 144 0,0 5-208 16,0 1-592-16,-1-1-112 0,-1 1-32 15,2 2-8528-15,0 1-1728 0</inkml:trace>
  <inkml:trace contextRef="#ctx0" brushRef="#br1" timeOffset="118299.2">28152 15097 21359 0,'0'0'944'0,"0"0"208"0,0 0-928 0,11 4-224 16,-11-4 0-16,0 0 0 0,8 13 880 0,-3 1 128 15,-4-4 16-15,-2 4 16 0,-3 1-608 0,-2 3-128 16,-1 0-32-16,-2-1 0 0,0-1-32 0,-1-1-16 16,0 0 0-16,-1 2 0 0,-1-3 224 0,2 0 64 15,1-7 0-15,0 2 0 0,0-4 0 0,9-5 0 16,0 0 0-16,0 0 0 0,0 0-32 0,0 0 0 0,0 0 0 0,0 0 0 16,5-9-160-16,2-3-48 0,-1-1 0 0,2-1 0 15,2 3-112-15,1-5-32 0,2-3 0 0,1 3 0 16,0-1-128-16,0 2 0 0,0 1 144 0,0 4-144 15,1-3 0-15,1 7 128 0,-1-4-128 0,0 4 0 16,0 4 0-16,-2 1 0 0,-4 1 0 0,-1 3-128 16,-8-3 128-16,10 7-128 0,-10-7 128 0,6 13-128 15,-3 2 128-15,-1-2 0 0,-3-3 0 0,0 1 0 16,-2-2 0-16,0 2 0 0,-3-3 0 0,0 2 0 16,6-10 0-16,0 0 0 0,0 0 128 0,0 0-128 15,0 0 0-15,0 0 0 0,0 0 0 0,0 0 0 16,0 0 160-16,10-5-32 0,0-2-128 0,2 0 192 0,-1-4-192 0,2 3 128 15,-2-1-128-15,2 3 0 0,-2 2 0 0,1-1 0 16,-2 2 0-16,-10 3 0 0,10 0 0 0,-10 0 0 16,12 3 0-16,-12-3 0 0,8 15 0 0,0 0 0 15,-2 1-128-15,-1 0 128 0,-2-1-256 0,1-2 16 16,-2 0 0-16,1 0 0 16,-3-13-1648-16,4 12-336 0,-4-12-64 0,6 8-10176 0</inkml:trace>
  <inkml:trace contextRef="#ctx0" brushRef="#br1" timeOffset="118500.53">28738 15069 19343 0,'0'0'1728'0,"-6"9"-1392"0,1 3-336 0,0-1 0 15,-1 2 1984-15,0 2 320 0,-1 0 64 0,1 2 0 16,0-2-1472-16,-2 4-320 0,0 3-48 0,2-5-16 15,0-3-80-15,-1 0-32 0,2 0 0 0,1 2 0 16,1-4-400-16,1-3 0 0,2-9 0 0,0 0 0 31,0 0-2128-31,0 0-464 0,0 0-96 0</inkml:trace>
  <inkml:trace contextRef="#ctx0" brushRef="#br1" timeOffset="119083.83">29064 15087 7359 0,'0'0'656'0,"0"0"-528"15,0 0-128-15,0 0 0 0,0 0 4480 0,-7-1 848 16,-2-1 176-16,1 8 48 0,0-3-4208 0,0 2-832 16,0 4-160-16,-2-1-32 0,2 2-48 0,-1 2 0 15,-1 2 0-15,-1 2 0 0,-1 1 48 0,2-1 0 16,0 1 0-16,1-1 0 0,3-2-64 0,3 1-16 15,-1-2 0-15,4 0 0 0,0-13-240 0,5 7 176 16,2 2-176-16,-7-9 160 0,11 4 0 0,1-3 0 16,0-2 0-16,1-3 0 0,0 1 96 0,-1-3 32 15,1 0 0-15,-1-3 0 0,2 2-96 0,-2-2 0 16,0 2-16-16,-1 2 0 0,1-4-176 0,-2 4 128 0,1 1-128 0,-11 4 128 16,0 0-128-16,12 3 0 0,-12-3 0 0,11 3 0 15,-2 2 0-15,-1 2 0 0,-1-2 0 0,1 2 0 16,-8-7 0-16,11 9 0 0,-1-4 0 0,2-2 0 15,-1-1 0-15,1-2 0 0,1-3 0 0,0-1 0 16,3 1 0-16,0-6 0 0,1 0 0 0,4-4 0 16,4-1 0-16,-4-1 0 0,0-3 0 0,-2-1 0 15,2-1 0-15,-2-2 0 0,-1-1 0 0,-1-2 128 16,-1-1-128-16,-3 0 0 0,0-1 0 0,-2-1 0 16,0-1 0-16,0-6 0 0,-3-1 128 0,1-4-128 15,-2-3 0-15,-2-3 0 0,0-10 0 0,-1 0 0 16,-2-3 0-16,1 4 0 0,-1 2-192 0,0 7 192 15,-2 4-208-15,0 10 80 0,0 8 128 0,-2 6-208 0,0 5 208 16,-2 10 0-16,4 3 0 0,-10 7 0 16,-3 7 0-16,-1 5 0 0,-2 8 0 0,-1 2 0 0,-1 4 0 0,2 9 0 15,-1 3-160-15,1 5 160 0,-1 3 0 0,2-1 0 16,1 1 0-16,2 0 0 0,0 1 0 0,4-3 0 16,1-6-176-16,1 0 176 0,3-6-368 0,0-3 16 15,2-3 0-15,0-6 0 16,-1-2-1728-16,0-7-352 0,-2-5-64 0</inkml:trace>
  <inkml:trace contextRef="#ctx0" brushRef="#br1" timeOffset="119235.83">28882 14727 11967 0,'-31'-4'528'0,"13"3"112"0,1 0-512 0,3 1-128 0,3-1 0 0,11 1 0 16,0 0 5680-16,0 0 1104 0,0 0 208 0,0 0 48 15,0 0-5664-15,0 0-1136 0,0 0-240 0,0 0 0 32,5 9-2464-32,-5-9-464 0</inkml:trace>
  <inkml:trace contextRef="#ctx0" brushRef="#br1" timeOffset="119572.42">29812 15400 23039 0,'0'0'2048'0,"0"0"-1648"16,0 0-400-16,0 0 0 0,2 11 1600 0,1-1 256 16,-2 4 32-16,-1 4 16 0,0-3-864 0,-1 3-160 15,1 1-48-15,-3 0 0 0,-2 2-336 0,0 0-80 16,-1 5-16-16,-2-4 0 0,-2 0-144 0,0 1-48 16,0-1 0-16,-2-2 0 0,1 0-80 0,-1-2-128 0,1 0 176 0,-1-3-176 31,1-3-976-31,1 0-304 0,1-2-64 0,0-5-8336 0,0-1-1664 0</inkml:trace>
  <inkml:trace contextRef="#ctx0" brushRef="#br1" timeOffset="120100.13">30595 15077 22575 0,'0'0'992'0,"0"0"224"0,-2 10-976 0,1-1-240 16,1-3 0-16,0-6 0 0,4 10 928 0,-4-10 144 16,8 7 16-16,0-1 16 0,3-3-400 0,0-3-64 15,2-3-32-15,2-1 0 0,3 3-128 0,0-3-32 16,-2-1 0-16,2-2 0 0,0 0-112 0,1 2-16 16,-1-4-16-16,-1 3 0 0,0-4-128 0,-2 3-32 0,0-2 0 0,1 2 0 15,-5-1-144-15,-1 1 0 0,-3 1 0 0,-7 6 0 16,7-8 176-16,-7 8-48 0,-2-8-128 0,-2 2 192 15,-4-1-64-15,-2 2 0 0,-4 3-128 0,-1 0 192 16,-7 1-192-16,1 2 0 0,-3 3 0 0,-2 0 0 16,-1 4 0-16,1-1 0 0,-1 6 0 0,3-2 0 15,-2 5 0-15,4 1 0 0,-1 1 0 0,2 0 0 16,2 0 0-16,3 0 0 0,2-1 0 0,4 0 0 16,3-2 144-16,5 2-144 0,2-2 128 0,4-2-128 15,2-3 160-15,5 1-160 0,3-4 192 0,2 0-192 16,1 0 0-16,4-5 0 0,-2 1 0 0,4-2 0 15,1 0 0-15,3-2-256 0,-1 0 32 0,2-2-9568 16,0 2-1904-16</inkml:trace>
  <inkml:trace contextRef="#ctx0" brushRef="#br1" timeOffset="120346.34">31158 14890 2751 0,'0'0'128'0,"0"0"16"0,-1 11-144 0,-1 1 0 15,1-2 0-15,2 3 0 0,2 3 6592 0,1 2 1296 16,-2 0 256-16,5 1 48 0,-2 3-6288 0,1-1-1264 0,2 3-256 0,0-3-64 16,1-2-320-16,0-2 144 0,-2 1-144 0,3 0 0 15,-3-1 0-15,4-3 0 0,-4-2-240 0,3 1 80 31,1 1-672-31,-1-5-144 0,-1-2-32 0,0-3 0 16,-1 1-1808-16,3-3-352 0</inkml:trace>
  <inkml:trace contextRef="#ctx0" brushRef="#br1" timeOffset="120560.76">31346 14844 17503 0,'-13'5'1552'0,"4"0"-1232"0,-1 2-320 0,0-1 0 16,0 4 2064-16,-2 2 368 0,0 2 64 0,-2 3 0 16,-2 4-1344-16,-1 0-256 0,0 2-64 0,-1 1-16 0,2 8-160 0,-1-4-16 15,1 0-16-15,0 3 0 0,1-1-176 0,0 2-16 16,1-3-16-16,1-5 0 0,3-3-256 0,0-2-160 16,1 2 192-16,3-3-192 15,1-4-2000-15,3 0-512 0,0-1-112 0</inkml:trace>
  <inkml:trace contextRef="#ctx0" brushRef="#br1" timeOffset="121017.86">31809 14833 19343 0,'-8'16'848'0,"2"-2"192"0,-2 2-832 0,-2 3-208 0,2 1 0 0,-1 5 0 16,-5 2 2016-16,2 6 352 0,-1 4 80 0,0 0 16 15,-1 0-1504-15,0 1-320 0,-1 1-48 0,0 1-16 16,-2-2-112-16,-1-1-16 0,-2 1-16 0,2-5 0 16,0-4-176-16,3-1-16 0,3-8-16 0,0-2 0 15,3-4 96-15,3-6 0 0,6-8 16 0,0 0 0 16,0 0-64-16,0 0-16 0,0 0 0 0,10-13 0 15,1-2 0-15,3-7 0 0,2-1 0 0,-1 0 0 16,-1-5-128-16,1 4-128 0,0-5 192 0,1-1-192 16,-1-6 128-16,1 0-128 0,1 0 0 0,1-3 0 15,2 3 128-15,2 0-128 0,-1 0 0 0,1 6 0 16,3-2 0-16,1 4 0 0,-2 5 0 0,0 3 0 0,1 2 0 0,1 0 0 16,-1 7-144-16,-3 4 144 0,-3 4 0 0,-2 3-160 15,-3 2 160-15,-14-2 0 0,6 14-144 0,-4 0 144 16,-5 3 0-16,-2 0-144 0,-7 3 144 0,-3-1 0 15,-4-2 0-15,-3 0 0 0,-3-3 0 0,1 1 0 16,-1 2 0-16,1-2 0 0,0-6-128 0,1 1 128 16,4-5-128-16,1 0 128 15,2-1-496-15,3-4-16 0,2-4 0 0,1-1-9632 16,1-1-1936-16</inkml:trace>
  <inkml:trace contextRef="#ctx0" brushRef="#br1" timeOffset="121253.65">32241 15218 30399 0,'-1'19'2704'0,"1"0"-2160"0,1-2-544 0,1 3 0 16,2 7 1040-16,0-1 112 0,-1 0 0 0,-1 0 16 15,-1-4-800-15,-1 0-176 0,-3-3-16 0,-1-2-16 16,-3 0-160-16,0-2-144 0,-3-1 144 0,-2 3-208 16,-1 1-560-16,2-2-128 0,-4 1 0 0</inkml:trace>
  <inkml:trace contextRef="#ctx0" brushRef="#br1" timeOffset="122302.61">22733 16328 23951 0,'0'0'2128'0,"-9"-3"-1696"0,-3-2-432 0,4 1 0 0,-4 2 1184 0,2 2 160 15,-1 1 16-15,-2 3 16 0,-4-2-832 0,5 3-160 16,-4-1-48-16,0 1 0 0,-2 3-336 0,0-3 0 15,-1 3 0-15,1 0 0 0,1 0 0 0,0 3 0 16,2 1 0-16,2-3 0 0,2 1 0 0,0-2 0 16,4 3 0-16,0-1 0 0,5 2 0 0,1 2 0 15,2-3 0-15,4 3 0 0,3 1 0 0,3 2-128 16,2 1 128-16,6 1 0 0,4 6 0 0,1 2 0 16,0-3 144-16,0 3-144 0,0-2 128 0,-2 2-128 15,-4-4 0-15,-2-2 0 0,-3 1 128 0,0 1-128 16,-3-4 0-16,-1-3 0 0,-3-2 256 0,-2 2-64 15,-3 1-16-15,-2-1 0 0,-2-2 272 0,-2-2 64 0,-2-2 16 0,-2 3 0 16,-4-4-112-16,-2 1-32 0,-4-2 0 0,-2 0 0 16,-1-5-192-16,-3 0-64 0,-4-4 0 0,2-2 0 15,1-1-128-15,2-5 0 0,1 0 0 0,2-2 0 32,4-2-1152-32,1 1-224 0,5-4-32 0,1 0-8032 0,2 1-1600 0</inkml:trace>
  <inkml:trace contextRef="#ctx0" brushRef="#br1" timeOffset="122532.29">22927 16584 19343 0,'0'0'1728'0,"0"0"-1392"0,0 0-336 0,0 0 0 0,0 0 1984 0,0 0 320 15,0 0 64-15,0 0 0 0,-7 13-1472 0,-1 2-288 16,-1 2-64-16,0-1-16 0,0-2-352 0,0 3-176 16,-1-1 160-16,1 2-160 0,-2 0 0 0,1 0 128 15,1 0-128-15,0-1 0 0,0-3-192 0,4 0-96 16,-1-4-16-16,2 1-8464 16,4-11-1680-16</inkml:trace>
  <inkml:trace contextRef="#ctx0" brushRef="#br1" timeOffset="122902.6">23302 16619 22111 0,'-7'11'976'0,"3"-5"208"0,0 5-944 0,-1-1-240 0,-1 2 0 0,-1 2 0 16,0 3 608-16,-1 1 80 0,2-2 16 0,-2 0 0 15,-1-1-320-15,3-1-64 0,-2 1-16 0,0-6 0 16,1 0-32-16,0-3 0 0,1 1 0 0,6-7 0 16,0 0-144-16,0 0-128 0,0 0 192 0,-2-9-192 15,2 0 144-15,3-3-144 0,2-2 0 0,4-2 144 16,0-2-144-16,5 0 0 0,0-1 0 0,1 0 0 16,-1-1 0-16,4 1 0 0,3 0 0 0,-2 2 0 15,-2-1 0-15,3 6 0 0,-1 1 0 0,-2 3 128 16,1 2 0-16,-1 5-128 0,-2-1 192 0,-2 4-64 0,2 2 176 0,-4 9 16 15,-2 3 16-15,1 5 0 0,-2 0-112 0,-2 7-32 16,-2-1 0-16,-1 5 0 0,-3-4-192 0,-1 0 0 16,-2-3 0-16,0 0 0 15,0-3-384-15,-1 0-64 0,0-1 0 0,1-3-8048 16,2-4-1600-16</inkml:trace>
  <inkml:trace contextRef="#ctx0" brushRef="#br1" timeOffset="123132.51">23891 16887 2751 0,'-9'14'128'0,"4"-4"16"0,-2-182-144 0,1 368 0 0,-2-182 0 0,2 0 0 15,0 4 5856-15,-1 0 1136 0,-1-1 240 0,-1-1 32 16,0-2-5616-16,0 0-1136 0,-1-3-208 0,1-1-48 31,-1 0-704-31,1-3-144 0,-1 0-32 0,1 1-7840 0,1-4-1584 0</inkml:trace>
  <inkml:trace contextRef="#ctx0" brushRef="#br1" timeOffset="123574.24">24866 16405 16575 0,'0'0'1472'0,"-8"0"-1168"0,8 0-304 0,-10 1 0 15,0 3 1120-15,1 3 160 0,-1-4 48 0,-2 4 0 16,1 3-672-16,-3 1-128 0,-3 1-16 0,-2 2-16 16,-2 4 80-16,-4-1 0 0,0 1 16 0,0 4 0 15,-1 3 112-15,5-1 0 0,3 3 16 0,4-2 0 16,2 0-288-16,5 0-64 0,4-2-16 0,3-3 0 16,3-1-352-16,3-2 128 0,3-1-128 0,4 0 0 15,1-2-256 1,2-6-128-16,2 1-32 0,2-4 0 0,1 1-1488 0,0 0-288 15,2-6-64-15</inkml:trace>
  <inkml:trace contextRef="#ctx0" brushRef="#br1" timeOffset="123936.47">25119 16546 13823 0,'-8'9'1216'0,"-1"0"-960"16,-1 5-256-16,-3 1 0 0,1 4 1568 0,-1 2 272 15,0-1 48-15,0 0 16 0,1-1-624 0,0 2-112 0,2-2-16 0,4-1-16 16,1-4-240-16,2-2-32 0,3-3-16 0,5 0 0 16,-1-4-416-16,5 1-96 0,2-3-16 0,3-2 0 15,2-2-32-15,5-2-16 0,5-4 0 0,2-1 0 16,2-6 32-16,-1 2 0 0,-1-2 0 0,-1 1 0 15,-2-4-144-15,-3 1-32 0,-4-2 0 0,-4 1 0 16,-3 2 256-16,-2 1 32 0,-1-1 16 0,-1 1 0 16,-4-3 16-16,-2 2 16 0,-2 1 0 0,-2 4 0 15,-3-1-176-15,0 2-32 0,-3 0-16 0,-4 2 0 16,-1 0-368-16,-2 3-80 0,-3 2-16 0,-2 0 0 16,-2 1-2208-16,2 0-448 0,-1-2-96 0,3 2-9504 15</inkml:trace>
  <inkml:trace contextRef="#ctx0" brushRef="#br1" timeOffset="124270.6">25843 16372 9215 0,'0'0'400'0,"0"0"96"0,0 0-496 0,0 0 0 16,0 0 0-16,0 0 0 0,0 0 2944 0,-10-4 480 15,-1 2 96-15,-2 2 32 0,0 2-2352 0,-1 3-480 16,-4 0-80-16,-1 0-32 0,0 4-96 0,0 0-32 16,-1 3 0-16,2-3 0 0,2 2-16 0,4-2 0 0,3 4 0 0,5-2 0 15,2-1-144-15,4 3-48 0,2 0 0 0,4-2 0 16,5 1 80-16,-1-4 16 0,1 4 0 0,2 2 0 16,0-3 0-16,2 3 0 0,-2-1 0 0,1 2 0 15,-2 1-240-15,-1-4-128 0,0 1 160 0,-1 1-160 16,-6-5 192-16,-1 1-48 0,-1-2-16 0,-2 2 0 15,-2-10 160-15,3 9 32 0,-3 1 0 0,-1-1 0 16,-1 0-144-16,-1 0-32 0,3-9 0 0,-5 8 0 16,-3-1-336-16,2 0-64 0,-1-3 0 0,7-4-16 31,0 0-2032-31,0 0-384 0</inkml:trace>
  <inkml:trace contextRef="#ctx0" brushRef="#br1" timeOffset="124753.99">26286 16788 15663 0,'0'0'1392'0,"-8"-4"-1120"0,8 4-272 0,0 0 0 16,-9-3 1920-16,9 3 320 0,0 0 64 0,0 0 0 16,0 0-1232-16,0 0-256 0,0 0-48 0,0 0-16 15,4 12 80-15,1-2 0 0,1 1 16 0,2 3 0 16,0-1-208-16,-2 1-32 0,2 1-16 0,-2 3 0 15,-2 4-288-15,0-1-64 0,-4-3-16 0,-2 1 0 16,0 0-224-16,-2-2 128 0,-1-6-128 0,-2 2 0 0,0-2-160 0,-1-2-128 16,1 0-32-16,0-4-9216 15,7-5-1856-15</inkml:trace>
  <inkml:trace contextRef="#ctx0" brushRef="#br1" timeOffset="125170.64">27215 16513 5519 0,'-19'8'240'0,"5"-3"64"0,1-1-304 0,-2 5 0 0,-2-1 0 0,2 5 0 16,0 1 4512-16,-1 4 848 0,0 2 160 0,2-1 48 15,3 0-3968-15,2 0-800 0,-2-2-160 0,5 0-16 16,2-1-128-16,3-5-32 0,5 0 0 0,0-2 0 16,2-1-208-16,4-1-64 0,3-1 0 0,2-2 0 15,4-5 0-15,2-2-16 0,0-4 0 0,3 0 0 16,2-4-16-16,0-1 0 0,-1-2 0 0,-5-1 0 15,-2 1-32-15,-4 0-128 0,-3-5 192 0,-3 4-64 16,-3 3 64-16,-1-3 0 0,-3-1 0 0,-2 0 0 0,-3 2-64 0,-3 4 0 16,0-4 0-16,-2 5 0 0,-1-1-368 0,0 4-80 15,-1-2 0-15,1 3-16 16,-1 0-1776-16,1-1-336 0,0 1-80 0,3 2-16 0</inkml:trace>
  <inkml:trace contextRef="#ctx0" brushRef="#br1" timeOffset="125437.79">27615 16490 16575 0,'-6'14'1472'0,"6"-14"-1168"16,-4 10-304-16,0 2 0 0,0 2 880 0,2-1 112 0,-3 2 32 0,1 0 0 15,0-1-96-15,2-4-16 0,-1-1 0 0,3-9 0 16,0 12 304-16,0-12 64 0,0 0 16 0,0 0 0 15,0 0-336-15,0 0-80 0,0 0-16 0,10-3 0 16,0-3 32-16,1-2 16 0,-1-5 0 0,0 3 0 16,-1-1-320-16,1-3-64 0,-1 1-16 0,0 3 0 15,1-4-192-15,0 4-32 0,2 0-16 0,-1-1 0 16,-1 5-272-16,4-2 0 0,0 3 0 0,1 1-144 31,3 3-304-31,0-1-64 0,-2-1-16 0,2 1-10176 0,0 0-2032 0</inkml:trace>
  <inkml:trace contextRef="#ctx0" brushRef="#br1" timeOffset="126155.3">29049 16242 17903 0,'0'0'784'0,"0"0"176"0,-10 3-768 0,1 3-192 16,1 1 0-16,1 2 0 0,-2 3 688 0,-1 4 80 16,1 3 32-16,-1 2 0 0,-2 1-416 15,1 4-64-15,-3 6-32 0,0-1 0 0,1 1-144 0,0 1-16 16,-3 0-128-16,-1 2 192 0,1 1 128 0,-2-1 0 15,-2-3 16-15,2-5 0 0,3 0 448 0,1-6 96 16,2-3 16-16,3-3 0 0,2-6-64 0,7-9-16 16,0 0 0-16,0 0 0 0,0 0-176 0,0 0-48 15,15-5 0-15,3-9 0 0,5-4-208 0,-1-2-32 16,0-2-16-16,1-4 0 0,0-1-208 0,0-5-128 16,-3 3 160-16,-1 1-160 0,-1-3 0 0,-2 1 0 15,2 2 0-15,0-1 0 0,-2 5 0 0,4 1 0 0,0 2 0 16,0 6 0-16,-1 0 0 0,-1 2 0 0,0 6 0 15,-2 0 0-15,0 5 0 0,-2 2-128 0,-3 3 128 16,-2 5 0-16,-4 0-256 0,-5-8 64 0,1 14 16 0,-3 0 0 31,-5 1-272-31,-3-1-48 0,-2-1-16 0,-4 2 0 16,0-2-1232-16,-3-2-256 0,-3 0-48 0,2 1-5728 0,2-6-1136 0</inkml:trace>
  <inkml:trace contextRef="#ctx0" brushRef="#br1" timeOffset="126487.96">29486 16336 14735 0,'0'0'1312'0,"-9"11"-1056"16,-2-5-256-16,-1 5 0 0,1 2 1376 0,0 0 224 15,-2 1 32-15,-2 1 16 0,-3 2-608 0,3-3-112 16,-2-4-32-16,1 2 0 0,-2 0 112 0,1-4 16 16,5-1 0-16,1 0 0 0,4-4-96 0,7-3-16 15,0 0 0-15,0 0 0 0,0 0-112 0,0 0-32 16,7-10 0-16,5 1 0 0,2-3-384 0,2 1-96 16,2-1-16-16,0-1 0 0,0-2-272 0,-1 1 160 15,0 0-160-15,1 0 128 0,-2 2-128 0,0 2 0 16,-1-3 0-16,0 5 128 0,-1-4-128 0,0 3 0 0,-1 0 0 15,-1 5-176 1,0-3-1152-16,-2 2-224 0,-10 5-48 0,10-3-12224 0</inkml:trace>
  <inkml:trace contextRef="#ctx0" brushRef="#br1" timeOffset="126804.64">29889 16316 16575 0,'-14'-1'736'0,"5"0"160"0,-2-1-720 0,-1 4-176 0,1 0 0 0,0 2 0 0,-1 2 2176 0,-1-1 416 15,-1 3 80-15,0 2 16 16,-1 2-1952-16,3-2-384 0,-5 2-80 0,4 2-16 0,3-1 32 0,4 0 0 16,6-13 0-16,-3 13 0 0,3-13-96 0,4 10-32 15,-4-10 0-15,14 9 0 0,1-4 64 0,3-3 16 16,1-2 0-16,3-2 0 0,2-2-48 0,1 1 0 15,1-2 0-15,-1-2 0 0,-3 2 0 0,-2-4 0 16,-1 0 0-16,-4-1 0 0,-2 2-48 0,-1-1-16 16,-5 1 0-16,-2 2 0 0,-2-4 80 0,-3 10 16 15,0 0 0-15,-5-8 0 0,-2-2-224 0,-2 6 0 16,-2-2 128-16,-4 3-128 16,-3 1-624-16,0 2-160 0,0 1-48 0,1 0 0 15,-1 1-2112-15,4-2-416 0</inkml:trace>
  <inkml:trace contextRef="#ctx0" brushRef="#br1" timeOffset="127388.88">30248 16222 3679 0,'0'0'320'0,"-12"3"-320"0,1-1 0 0,-1 2 0 16,1 1 3280-16,-1-1 592 0,0-2 112 0,0 3 32 15,1 2-3120-15,1-2-608 0,0 1-128 0,1 2-32 16,0-3 176-16,1 1 16 0,1 1 16 0,0-2 0 16,1 1 160-16,1 3 16 0,1-1 16 0,-1 1 0 15,0-3-96-15,1 3-32 0,4-9 0 0,-3 9 0 16,3-9-16-16,-1 11-16 0,1-11 0 0,3 9 0 0,-3-9-96 0,3 11-16 16,-3-11 0-16,7 13 0 0,-7-13-48 0,0 0-16 15,6 8 0-15,-6-8 0 0,0 0 64 0,0 0 16 16,9 5 0-16,-9-5 0 0,0 0 48 0,10-1 16 15,-10 1 0-15,9-4 0 0,-9 4-160 0,9-5-48 16,-3-3 0-16,2 2 0 0,0-1-128 0,-1-2 192 16,1 1-192-16,0-4 192 0,-3 1-192 0,2 2 128 15,0-3-128-15,-1 3 128 0,-1-6-128 0,1 3 0 16,1-2 144-16,-1 1-144 0,-2-2 0 0,1-2 128 16,3 1-128-16,-2-1 0 0,0 2 0 0,1-2 0 15,-1-1 0-15,0 1 0 0,1 0 0 0,-1-2 0 0,2 1 0 0,-2 2 0 16,2-1 0-16,-2 1 0 0,2-6 0 15,-2 2 0-15,-1-1 0 0,3 0-160 0,-1-6 160 0,1 4 0 16,0 2 0-16,-2 0 0 0,-1 1 0 0,1 3 0 16,0 0-128-16,-3 3 128 0,0 1 0 0,1 4 0 15,-4-1 0-15,0 10 0 0,0 0 0 0,0 0 0 16,0 0-144-16,0 0 144 0,0 0 0 0,-8 9-144 16,0 1 144-16,0 4 0 0,-3 4 0 0,1 2 0 15,1 0 0-15,-2 8 0 0,1 2 0 0,0 4 0 16,-2 3 0-16,2 3 0 0,1 2 0 0,0 4 0 15,0-4 0-15,2 1 0 0,-1-1 0 0,3-2 0 16,1-3 0-16,3-3 0 0,1-2-144 0,2-7 144 16,1-1-1424-16,1-2-224 0,0-4-32 0,-1-6-9424 15</inkml:trace>
  <inkml:trace contextRef="#ctx0" brushRef="#br1" timeOffset="127673.31">30545 16259 13823 0,'0'0'608'0,"-9"13"128"0,0-2-592 0,2 3-144 16,0 0 0-16,1 0 0 0,3-4 1056 0,0 2 176 15,0-3 48-15,2 1 0 0,1-10-496 0,1 12-80 16,3-3-32-16,-4-9 0 0,0 0 224 0,9 9 32 15,-9-9 16-15,11 4 0 0,-1-4-128 0,1-1-32 16,-3-3 0-16,4-2 0 0,-3 0-400 0,0-2-96 0,-2-1-16 0,0-4 0 16,-1 2 64-16,-1-2 16 0,0-1 0 0,0 0 0 15,-5 2 0-15,2-2 0 0,-1 2 0 0,0 3 0 16,-1-1-352-16,0 10 0 0,0-11 0 0,0 1-128 31,0 4-1920-31,0 6-384 0</inkml:trace>
  <inkml:trace contextRef="#ctx0" brushRef="#br1" timeOffset="127950.06">31026 16231 17503 0,'0'0'1552'0,"0"0"-1232"16,0 0-320-16,0 0 0 0,-11 6 1712 0,3-3 272 15,-3-1 64-15,2 2 16 0,1 1-1280 0,-4 0-256 16,-3-1-48-16,1 3-16 0,-4 0 112 0,2 0 0 16,-2 3 16-16,1-3 0 0,2 5-192 0,0-3-32 15,0 2-16-15,2 2 0 0,1-2-48 0,2 2-16 16,3 1 0-16,0-5 0 0,7-9-96 0,0 11 0 16,0-11-16-16,4 12 0 0,-4-12-176 0,9 7 0 15,1 0 0-15,2-2-176 16,-1-3-528-16,3-3-128 0,1-4 0 0,4 0-12304 0</inkml:trace>
  <inkml:trace contextRef="#ctx0" brushRef="#br1" timeOffset="128261.99">31293 15922 1839 0,'0'0'160'0,"-4"12"-160"0,-1-4 0 0,-3 4 0 16,2 6 3664-16,-2-1 704 0,-1 0 144 0,2 2 32 16,-1 0-2752-16,0 3-528 0,1 1-112 0,-1 1-32 15,2-5-416-15,-1 0-96 0,2-1-16 0,0-1 0 0,1 3-464 0,0-4-128 16,1-1 0-16,0 2 0 0,1-2 0 0,-1-1 0 15,1 3 0-15,2-1 0 0,-4-2 0 0,2 3 0 16,1-3 0-16,0-2 0 0,0 0 0 0,1 0-192 16,0-1 64-16,0 0 0 15,0-11-1392-15,0 0-272 0,0 0-48 0</inkml:trace>
  <inkml:trace contextRef="#ctx0" brushRef="#br1" timeOffset="128476.51">31102 16218 25391 0,'0'0'1120'0,"0"0"240"0,8-7-1088 0,0 2-272 0,1 2 0 0,1-1 0 16,1-1 576-16,-1 1 48 0,0 2 16 0,1-1 0 15,3 1-320-15,0-1-64 0,-1-1-16 0,1 3 0 16,0-2-240-16,0 2 128 0,0 1-128 0,1-1 0 31,-1 0-1808-31,0 1-464 0,4-2-96 0,0 1-8016 0</inkml:trace>
  <inkml:trace contextRef="#ctx0" brushRef="#br1" timeOffset="129006.72">32074 16267 5519 0,'0'0'496'0,"-1"-8"-496"0,-3 3 0 0,0-3 0 15,4 8 3360-15,0 0 576 0,-6-6 112 0,6 6 32 16,-9-1-2656-16,-1 1-528 0,-1 1-96 0,-2 0-32 15,0 3-272-15,-2 2-64 0,-2 1-16 0,3-1 0 16,-1 4 48-16,1-1 16 0,1 1 0 0,3 4 0 16,3-5-80-16,3 3-16 0,4-12 0 0,0 10 0 15,2-1-48-15,-2-9-16 0,5 7 0 0,4 0 0 16,-9-7 64-16,13 2 16 0,-2-2 0 0,1-1 0 16,-1-2 0-16,2 0 0 0,-2 0 0 0,1-1 0 15,-6-1-160-15,2-3-48 0,-2 1 0 0,-1-1 0 16,-1-1-192-16,-1-1 128 0,-3 10-128 0,0-10 0 0,-2-1 128 0,2 11-128 15,0 0 0-15,-2-8 0 0,-1-4 0 0,1 7-160 16,-2-2 0-16,4 7 0 16,0 0-320-16,0 0-64 0,-10-3-16 0</inkml:trace>
  <inkml:trace contextRef="#ctx0" brushRef="#br1" timeOffset="129323.52">32309 16263 24239 0,'0'0'1072'0,"0"0"224"0,0 0-1040 16,-3 2-256-16,-2 5 0 0,1 0 0 0,-3 5 912 0,1-3 128 0,-2 2 32 0,1-2 0 15,0 0-400-15,-4 6-80 0,1-5-16 0,2 0 0 16,8-10 16-16,0 0 0 0,0 0 0 0,0 0 0 15,0 0-16-15,0 0-16 0,0 0 0 0,0 0 0 16,0 0 16-16,10-3 16 0,3-5 0 0,-4 4 0 16,2-1-176-16,3-4-32 0,2 2-16 0,1-4 0 15,2 4-176-15,1-3-16 0,0 3-16 0,17-3 0 16,-7 2-160-16,-3 3 0 0,-3 2 0 0,-1 3 0 16,1 0 0-16,-4 3 128 0,0 0-128 0,-3 1 0 15,0 1-1184-15,-3 2-320 16,-1 0-64-16</inkml:trace>
  <inkml:trace contextRef="#ctx0" brushRef="#br1" timeOffset="130207.51">23728 17595 15663 0,'3'-9'1392'16,"-2"1"-1120"-16,4-2-272 0,-1 2 0 0,-2-2 1040 0,0 3 160 0,-2-3 16 0,0 2 16 15,0-4-432-15,-2 4-96 0,0-1 0 0,2 9-16 16,-4-9 32-16,-1-1 16 0,-1 5 0 0,-3-2 0 15,-3 2 224-15,-1 3 64 0,-3-1 0 0,-2 3 0 16,-1 0-208-16,-4 0-48 0,-2 5 0 0,-7 3 0 16,2-2-448-16,-1 3-112 0,1 4-16 0,-1 1 0 15,2-3-192-15,3 1 0 0,5 0 128 0,3 1-128 16,4-3 0-16,5 3 0 0,9-13 0 0,0 13 0 16,4-1 0-16,3 2 0 0,4 0 0 0,3-1 0 15,3 0 0-15,4-1 0 0,2 2 0 0,3-2 0 16,4 0 0-16,0 2 0 0,1 0 0 0,-1 2 0 15,1-4 0-15,-6 4 0 0,-1-2 144 0,-6 0-144 0,-5-4 0 0,-4 1 0 16,-6-3 0-16,-3 2 0 0,-5-2 128 0,-4 1-128 16,-2-3 128-16,-7 3-128 0,-6-4 208 15,-4 3-32-15,-6 0-16 0,1-4 0 0,1-3-160 0,0-1 128 16,2-1-128-16,3-3 128 0,2-2-128 0,2-3-176 16,2 2 48-16,4-5 0 15,1 1-416-15,5 2-80 0,2-3-16 0,3 5 0 16,0-3-1600-16,5 2-320 0,4-4-64 0,3 4-8480 0</inkml:trace>
  <inkml:trace contextRef="#ctx0" brushRef="#br1" timeOffset="130510.49">23987 17444 12895 0,'0'0'1152'0,"0"0"-928"0,0 0-224 0,0 0 0 15,0 0 2064-15,-3 11 368 0,-4-3 80 0,3 3 16 16,1 0-1296-16,-1 1-256 0,1 1-48 0,-1 1-16 16,2-5-304-16,-1 2-64 0,2-2-16 0,1 1 0 15,1 1 208-15,-1-11 32 0,4 9 16 0,-4-9 0 16,9 12-48-16,1-7-16 0,0-1 0 0,2 0 0 16,1-1-224-16,2-3-48 0,1-3-16 0,2-1 0 15,1-1-48-15,0 0-16 0,-1-4 0 0,-1 1 0 16,-3-2 0-16,-2 1 0 0,0-2 0 0,-2-1 0 15,-1 2-144-15,-2-3-32 0,0 0 0 0,-3 3 0 0,-2-2-192 0,-1 3 144 16,-1 9-144-16,2-13 128 16,-2 2-304-16,0 2-64 0,-2-2-16 0,2 11 0 15,-2-8-1808-15,2 8-368 0,-1-11-80 0</inkml:trace>
  <inkml:trace contextRef="#ctx0" brushRef="#br1" timeOffset="130992.65">24468 17334 7359 0,'0'0'320'0,"0"0"80"0,0 0-400 0,0 0 0 16,-1 13 0-16,1 0 0 0,-4 1 4096 0,1 2 720 0,-1 2 160 0,1 1 16 16,-1-1-3536-16,-4 0-720 0,1-3-144 0,-1 0-16 15,-1 2-80-15,0-2-16 0,0-5 0 0,3 0 0 16,0-2-112-16,6-8-32 0,0 0 0 0,0 0 0 15,0 0 16-15,0 0 0 0,0 0 0 0,0 0 0 16,10-4 32-16,1-1 16 0,2-4 0 0,1 1 0 16,1-3-144-16,2 2-48 0,-3-2 0 0,3 2 0 15,1-4-208-15,1 2 144 0,2 0-144 0,-2 0 128 16,1 0-128-16,0 0 0 0,-2 5 0 0,-1-3 0 16,-2 4 0-16,-1-1 0 0,-3 2 0 0,-1 3 0 15,-10 1 0-15,0 0-144 0,0 0 144 0,9 10 0 16,-1-1-176-16,-7 3 176 0,-2-1-160 0,-4 1 160 15,-1 1-176-15,-1-3 176 0,-3 2-192 0,0 0 192 16,1-4 0-16,-1 1-128 0,0-4 128 0,10-5 0 0,0 0 0 0,0 0 0 16,0 0 0-16,0 0 144 0,0 0-16 0,0 0-128 15,7-8 192-15,3-2-64 0,2 0-128 0,3 1 160 16,2 0-160-16,0 3 160 0,1-2-160 0,0-2 0 16,-1 2 0-16,-1 1 0 0,1 2 0 0,-2 3 0 15,-1 5 0-15,0 2 0 0,0 3 0 0,0 2 0 16,0 5-144-16,-1 3 144 0,-2 2 0 0,-2 3-160 15,-2-3 160-15,-1 2-128 16,-4-2-368-16,3-1-64 0,-1 1-16 0,0-5-13744 0</inkml:trace>
  <inkml:trace contextRef="#ctx0" brushRef="#br1" timeOffset="131643.1">26586 17403 3679 0,'0'0'320'0,"0"0"-320"0,0 0 0 0,0 0 0 16,0 0 2368-16,0 0 416 0,0 0 80 0,-9-1 16 16,9 1-1216-16,-10-3-224 0,-1 2-48 0,1 0-16 0,0 1 272 0,0 1 48 15,-2 0 16-15,0 2 0 0,-2-2-624 0,0 3-112 16,0 0-16-16,1 3-16 0,2-1-320 0,0 5-64 16,3-4-16-16,1 3 0 0,2-1-176 0,3 2-48 15,2-11 0-15,0 10 0 0,2 1-320 0,2 1 0 16,-4-12 0-16,11 7 128 0,2-2-128 0,2-1 0 15,6-6 128-15,-4-1-128 0,2-1 0 0,1 0 0 16,0-1 0-16,-1-2 128 0,0 2-128 0,-2-4 0 16,-3 1 0-16,0-2 0 0,-2 1 0 0,-2 0 0 15,-3 0 0-15,-2 0 0 0,-1 0 0 0,-4 1 0 16,0 8 0-16,-3-9 0 0,-1 0 0 0,4 9 0 16,-6-9-160-16,1 4 160 0,-4-3-208 0,9 8 64 15,-6-5 16-15,6 5 0 0,0 0-80 0,0-10-16 0,0 10 0 16,7-10 0-16,5-2-32 0,4 6 0 0,5-6 0 0,3 4 0 15,2-5 256-15,5-1-192 0,1-1 192 0,-2-2-192 16,-3-2 192-16,0-3-144 0,-2 0 144 0,0-3-128 16,-2 2 128-16,0 1 0 0,-3-3 0 0,1 1 0 15,-2 1 0-15,-1 1 0 0,-3-3 0 0,-2 5 128 16,-2 1-128-16,-2 1 0 0,-3 3 0 0,-2 7 0 16,-4 8 0-16,0 0 128 0,0 0-128 0,-7 5 0 15,-4 6 192-15,-3 0-48 0,-2 8 0 0,-2 7 0 16,-1 1-16-16,-1 8-128 0,-2 3 192 0,2 5-64 15,1-1-128-15,-2 6 192 0,2 3-192 0,-1-2 192 16,-2-1-192-16,1 0 0 0,-1-2 144 0,2-2-144 16,-1-5 0-16,4-3 0 0,-1-3 0 0,4 0 0 15,1-5-1856-15,2 0-448 0,-1-9-96 0,1-2-16 16</inkml:trace>
  <inkml:trace contextRef="#ctx0" brushRef="#br1" timeOffset="131808.79">26689 17533 31103 0,'0'0'1376'0,"12"-6"288"0,6 3-1344 0,0-4-320 15,1 3 0-15,5 1 0 0,1 0 400 0,2-1 16 16,0-1 0-16,1 0 0 0,1 0-416 0,-1-4 0 16,3 4 0-16,-1-1 0 15,1-3-1904-15,0 2-256 0,1-3-48 0,0 1-9952 0</inkml:trace>
  <inkml:trace contextRef="#ctx0" brushRef="#br1" timeOffset="132260.65">28452 17052 18431 0,'0'0'1632'0,"-7"-5"-1312"16,1 1-320-16,-2 0 0 0,1 1 1376 0,7 3 208 16,-11 3 32-16,3 2 16 0,-3 1-624 0,2 4-128 15,-1 0-32-15,-1 6 0 0,-2 7 48 0,0 3 0 16,-1 5 0-16,0 5 0 0,-3 0-304 0,1 0-48 0,2 3-16 0,3-1 0 15,0-1-208-15,2-2-32 0,1-2-16 0,3-1 0 16,2-5-272-16,3-1 0 0,2-4-208 0,-1-4 80 31,4-2-1728-31,0-5-352 0,0-3-64 0,-5-8-6144 0,0 0-1232 0</inkml:trace>
  <inkml:trace contextRef="#ctx0" brushRef="#br1" timeOffset="132710.76">28213 17342 17503 0,'0'0'768'0,"0"0"176"0,0 0-752 0,11-6-192 0,0 0 0 0,6 4 0 16,3-6 1456-16,6 2 256 0,2 0 48 0,2-3 16 0,1 0-1008 0,-1-4-192 16,1 0-32-16,-2-1-16 0,-1 0-64 0,2-3-16 15,0 0 0-15,1-1 0 0,-3-1-80 0,2 0-32 16,-2-2 0-16,-2 1 0 0,1 1-80 0,0 0 0 15,1 2-16-15,-4-3 0 0,-4-1-112 0,-2 1 0 16,-4-1-128-16,-3 5 192 0,-2 2-192 0,-5 1 0 16,-3 7 0-16,-1 6 0 0,0 0 224 0,-9 1-48 15,-3 4-16-15,-3 5 0 0,-3-1-32 0,-4 8-128 16,-3 3 192-16,1 4-64 0,2-2 32 0,-2 3 0 16,1 4 0-16,0 4 0 0,0 0 112 0,0 3 32 15,0 0 0-15,3-5 0 0,2 0 16 0,2-1 0 16,2-7 0-16,2-1 0 0,3-3 176 0,4-3 32 0,2-4 16 0,3-12 0 15,0 13-336-15,0-13-64 0,0 0-16 0,10 3 0 16,0 1-128-16,1-4 0 0,2-2 144 0,2-2-144 16,3-4 0-16,0 1 0 0,0 2 0 0,1-4 0 15,0 2 0-15,-1 1 0 0,-2 2 0 0,1 2 0 16,-2-1 0-16,-2 3 0 0,-1 3 0 0,0 0-128 16,-2 5 128-16,-1-3 0 0,-3 5 0 0,1 2 0 31,-1 2-384-31,-1 2-32 0,-4-1-16 0,-1 1 0 15,-2-5-544-15,0 3-112 0,2-1-32 0,0-13-8448 0,-3 9-1696 0</inkml:trace>
  <inkml:trace contextRef="#ctx0" brushRef="#br1" timeOffset="133042.71">29031 17365 21183 0,'0'0'1888'0,"0"0"-1504"16,9-3-384-16,3-2 0 0,0 1 1184 0,1 0 160 15,5-1 48-15,0-1 0 0,-1 1-624 0,4-1-112 16,-2-5-16-16,1 5-16 0,2-3-160 0,-3 3-16 16,-1-1-16-16,-2 0 0 0,-1 0-272 0,-3 0-160 15,-3 1 192-15,-9 6-192 0,4-12 160 0,-4 12-160 16,-4-6 128-16,-5 3-128 0,-3 2 160 0,-3 3-160 0,-3 1 192 0,-2 6-192 15,-3 1 0-15,-2 4 0 16,-1 1 0-16,1 2 0 0,-1 1 0 0,4 1 0 0,0 1 0 16,4-1 0-16,2 0 0 0,4-1 0 0,3 0 0 0,4-2 0 15,3-2 0-15,4-1 0 0,3 0 0 0,4-1 0 32,3-4-368-32,3 1-80 0,3-7 0 0,2 1-8400 0,7-3-1680 0</inkml:trace>
  <inkml:trace contextRef="#ctx0" brushRef="#br1" timeOffset="133459.57">30053 17076 2751 0,'0'0'128'0,"-13"1"16"0,-3 2-144 0,-2 1 0 16,0 0 0-16,-2 2 0 0,-4 3 4656 0,0 2 896 16,0 0 176-16,-1 0 32 0,3 3-3760 0,2 1-752 15,4-2-160-15,3 1-16 0,2 1-352 0,3 0-64 16,6-1-16-16,0-1 0 0,2 2-144 0,4 2-48 15,4-3 0-15,1 2 0 0,1 0-144 0,3-1-48 0,1-1 0 0,1 1 0 16,1 0 0-16,0 2 0 0,-4 1 0 0,0-1 0 16,-2-1-96-16,-2-1-32 0,-2-1 0 0,-1 0 0 15,-2 0-128-15,-6 0 192 0,0-4-192 0,-3 0 192 16,-4 2-32-16,-2-5 0 0,-3 1 0 0,-3 0 0 16,-2-6-160-16,0 2-224 0,1 0 48 0,-3 1 16 31,-1-5-560-31,3-1-112 0,1-3-32 0,2-1-8672 0,3-2-1728 0</inkml:trace>
  <inkml:trace contextRef="#ctx0" brushRef="#br1" timeOffset="133860.4">30484 17314 6447 0,'0'0'576'0,"0"0"-576"15,0 0 0-15,0 0 0 0,12 1 3632 0,2-1 608 16,-2-1 128-16,3 0 32 0,2-4-2928 0,1-2-576 16,1 2-112-16,1 0-16 0,3-5-224 0,-3 1-32 15,3-2-16-15,-1 0 0 0,0 2-80 0,-3 1-16 16,1-1 0-16,-2 2 0 0,-4-3-80 0,-2 5-32 15,-1-3 0-15,-5 2 0 0,-2 0-32 0,-4 6 0 16,0 0 0-16,-9-8 0 0,-4 4 48 0,-3 4 0 0,-5 4 0 0,-3 4 0 16,-3-1-304-16,1 6 0 0,-2-2 0 0,-1 6 0 15,-1 2 496-15,0 3-16 0,1-2 0 0,1 2 0 16,2-5 272-16,5 2 48 0,4-1 16 0,7 0 0 16,4 0-272-16,4-2-48 0,5 1-16 0,10-2 0 15,2-3-224-15,6 0-64 0,5 0 0 0,3-5 0 16,3 2-64-16,5-4 0 0,2-3-128 0,6-1 192 31,2-1-1056-31,6-1-224 0,7-1-32 0,1 0-9696 0,1-1-1952 0</inkml:trace>
  <inkml:trace contextRef="#ctx0" brushRef="#br1" timeOffset="136428.74">22226 15158 19807 0,'-9'10'880'0,"2"-3"176"0,-2 0-848 0,2 2-208 0,-2 4 0 0,0 5 0 15,1 1 784-15,-2 1 112 0,1 0 32 0,0 7 0 16,1 0-192-16,-3 6-32 0,-1 4-16 0,-1 1 0 0,2 3-48 0,-1 2-16 15,-1 9 0-15,1 1 0 0,-1 1-48 0,-4-1 0 16,1 2 0-16,-1 4 0 0,1 5-208 0,1 2-48 16,-2 0-16-16,2 0 0 0,0 0-176 0,-2-1-128 15,3 3 144-15,-1-2-144 0,1-4 128 0,0 2-128 16,0-3 0-16,1-3 0 0,0-1 224 0,2-5-48 16,1-3-16-16,0-1 0 0,1 0 96 0,-1-5 32 15,-1 2 0-15,1-3 0 0,1-1-96 0,-1-2 0 16,3 3-16-16,-1-7 0 0,0-1 0 0,3-4 0 15,0-1 0-15,3-3 0 0,0 0-176 0,1-7 160 16,1 0-160-16,1-1 160 0,1-1-160 0,0-1 0 16,1 1 0-16,2-4 128 0,-3-2-128 0,2 3 0 0,0-1 0 0,1-1 0 15,0 0 0-15,1-1 0 16,3-1 128-16,-2 2-128 0,0-3 0 0,2 1 0 0,0-4 0 0,1 4 0 16,2-2 0-16,0 2 0 0,1-2 0 0,2 2 128 15,1-4-128-15,1 3 0 0,1-4 0 0,1 2 0 16,0 0 128-16,2-2-128 0,0 2 128 0,5 0-128 15,-1-3 128-15,3 1-128 0,-2 0 128 0,0-1-128 16,1-1 0-16,-2 1 128 0,1-1-128 0,0 1 0 16,1-1 128-16,0 1-128 0,1-2 0 0,2 3 128 15,-2 0-128-15,3 0 0 0,-2-1 0 0,4 1 0 16,0 3 0-16,1-3 0 0,1 1 0 0,-1 2 0 16,2-4 0-16,-3 1 128 0,-3 0-128 0,0-1 0 15,-3-2 0-15,4 5 0 0,1-1 0 0,2-2 0 0,0 2 0 16,3 1 128-16,1-2-128 0,3-2 0 15,1 5 128-15,1-3-128 0,2-1 128 0,-3 0-128 0,-3 1 128 0,0-4-128 16,5-1 128-16,-2 0-128 0,1-1 128 0,1 1-128 16,1 4 0-16,3-3 128 0,3-2-128 0,0 1 0 15,0 2 0-15,-7-2 0 0,-2 0 0 0,-1 1 0 16,-2 2 0-16,2 0 0 0,1 2 0 0,1 0 0 16,0-1 0-16,3-1 0 0,0 4 0 0,1-2 0 15,0 1 0-15,-1 1 0 0,-10-4 0 0,5 1 0 16,1 1 0-16,0 0 0 0,0-1 0 0,0-3 0 15,1 2 0-15,3-2 0 0,2 2 0 0,1 2 0 16,-2-1 0-16,-4-2 0 0,-4 2 0 0,1 4 0 16,-1-3 0-16,-1-1 0 0,3 1 0 0,1 0 0 15,0 0 0-15,2-1 0 0,3-1 0 0,-1 3 0 0,-4-3 0 16,1 0 0-16,-3-1 0 0,-2 1 0 0,-1-1 0 0,1 0 0 16,1 2 0-16,2-3 0 0,1 0 0 0,1 0 0 15,1 1 0-15,3-1 0 0,0-1 0 0,-2 1 0 16,-4 0 0-16,-2 1 0 0,0-2 128 0,-3 0-128 15,2 1 0-15,2-1 0 0,-1-1 0 0,3 1 128 16,1 0-128-16,2 0 0 0,0-2 0 0,0 1 0 16,-2 0 0-16,-1 0 0 0,-3-1 0 0,2 2 0 15,1-3 0-15,0 1 0 0,1 2 0 0,2 0 0 16,-1-2 0-16,3 2 0 0,2-3 128 0,-1 3-128 16,-2 0 0-16,-2 0 0 0,-2 1 0 0,-1 1 0 15,-1 0 0-15,2-2 0 0,0-2 0 0,4 2 0 16,-1 2 0-16,0 0 0 0,2-2 0 0,0 1 0 15,-1 0 128-15,-3-1-128 0,-3 0 0 0,2 0 128 0,-3 0-128 16,3 0 128-16,0 0-128 0,1 0 128 0,2 0-128 16,0 0 0-16,2 0 0 0,1 0 0 0,-3 0 0 0,-1 0 0 15,-4-1 128-15,2 1-128 0,0-1 0 0,0-1 0 16,0 0 0-16,2-1 128 0,0 1-128 0,3-1 0 16,1 1 0-16,0 2 0 0,1-3 0 0,-5 2 0 15,-1 1 0-15,1-1 0 0,-1-5 0 0,3 3 0 16,-1-1 0-16,5 1 0 0,2-1 0 0,0-2 0 15,-2 1 0-15,-1 0 0 0,0-1 0 0,-1 2 0 16,0 0 128-16,-1 0-128 0,0-2 0 0,2 1 0 16,0 0 0-16,4-3 0 0,-2 3 0 0,1 1 0 15,-2-4 0-15,-2 3 0 0,2 0 0 0,-4-1 0 0,2 0 0 16,2 2 0-16,-1 0 0 0,4-1 0 0,5-2 0 0,-4 4 0 16,-3-4 0-16,0 2 0 0,-6 0 0 0,0-2 0 15,1 1 0-15,0 3 0 0,0-2 0 16,1-1 0-16,2 3 0 0,2-1 0 0,-3 0 0 0,1-1 0 15,-4 1 0-15,0 0 0 0,-2-1 0 0,0-1 0 16,1 2 0-16,-1 2 0 0,0-1 0 0,0 2 0 16,3-2 0-16,-2 2 0 0,2-2-144 0,-3 1 144 15,-3-2 0-15,-1 0 0 0,-4 2 0 0,0-1 0 16,1-1 0-16,-1 2 0 0,0-1 0 0,-1 2 0 16,2 0 0-16,-1-1 0 0,1 2 0 0,1 0 0 15,1-1 0-15,-3 0 0 0,2-4 0 0,-4 2 0 16,0 1 0-16,-1-1 0 0,0-1 0 0,1 1 0 15,0-5 0-15,3 4 0 0,-2 2 0 0,0-2 0 16,-1-1 0-16,2 2 0 0,1 1 0 0,-1-1 0 0,-2-1 0 0,-3 2 0 16,-2-2 0-16,-1 1 0 0,-2-2 128 0,-2 3-128 15,-1-2 0-15,-1 0 0 0,0 2 144 0,-10 0-144 16,3 1 128-16,1 0-128 0,2 1 176 0,1 0-48 16,0 0-128-16,1 0 192 0,0-2-192 0,14 1 0 15,-7 0 128-15,-1 0-128 0,-5-1 0 0,-2 1 0 16,-3-3 0-16,-1 3 0 0,0 0 0 0,-1-1 0 15,1 2 0-15,-2 0 0 0,-1-1 0 0,-1 1 0 16,1 0 0-16,-2 1 0 0,-9-1 0 0,10 3 0 16,-10-3 0-16,10 3 0 0,1 0 0 0,-11-3 0 15,10 3 0-15,-10-3 0 0,10 2 0 0,-10-2 0 16,10 2 0-16,-10-2 0 0,10 2 0 0,-10-2 0 16,0 0 0-16,10 4 0 0,-10-4 0 0,11 4 0 0,-11-4 0 0,0 0 0 15,0 0 0-15,10 2 0 0,-10-2 0 0,11 3 0 16,-11-3 0-16,10 1 0 0,-1-1 0 0,-9 0 0 15,12 1 0-15,-12-1 0 0,11 0 0 0,-1 0 0 16,-10 0 0-16,12 0 0 0,-3-1 0 0,-9 1 0 16,11 0 128-16,-1-1-128 0,-10 1 0 0,10-1 0 15,-1-2 144-15,-4 2-144 0,0-2 128 0,2 2-128 16,-2 0 144-16,1 0-144 0,1-2 160 0,-1 0-160 16,0 2 144-16,6-6-144 0,-2 0 128 0,0 3-128 15,-1-1 0-15,0-2 0 0,0 2 128 0,-2-4-128 16,0 1 0-16,-1 2 0 0,0-4 0 0,1 2 0 15,-3-4 0-15,-1 2 0 0,1 1-128 0,0-3 128 0,-1 1 0 0,0-1 0 16,0-2 0-16,0 1 0 0,-1 0 0 0,1-1 0 16,-2-3 0-16,0 1 0 0,0 0 0 0,-1-1 0 15,0 1 0-15,0-1 0 0,0 1 0 0,-1-2 0 16,-1-1 0-16,-1-1 0 0,1-3-128 0,-1 0 128 16,2-4-160-16,-2 0 160 0,1-3 0 0,0-1 0 15,2-2-128-15,-1 2 128 0,-1-5 0 0,0 0 0 16,2 1 0-16,0 2-144 0,0 0 144 0,0 1 0 15,2 0-144-15,0 2 144 0,1-5-128 0,2-2 128 16,-1-4-160-16,1-4 160 0,2-3 0 0,0 1-144 16,-4-4 144-16,1 3 0 0,3 2-160 0,-4 4 160 15,1 2-192-15,0-2 192 0,0-5-128 0,1 0 128 16,1-1 0-16,-1-3 0 0,-3-1 0 0,0 0 0 0,3 4 0 0,-2 3 0 16,-1 2 0-16,2 23 0 0,-4 20 0 0,0 0 0 15,0 0 0-15,0 0 0 0</inkml:trace>
  <inkml:trace contextRef="#ctx0" brushRef="#br1" timeOffset="154141.98">22140 14997 20671 0,'0'0'912'0,"0"0"192"0,0 0-880 16,-7 5-224-16,7-5 0 0,0 0 0 0,0 0 384 0,-8 5 48 16,8-5 0-16,0 0 0 0,0 0 144 0,0 0 48 15,0 0 0-15,0 0 0 0,0 0-32 0,0 0 0 16,0 0 0-16,0 0 0 0,0 0-176 0,0 0-32 15,9-5-16-15,-9 5 0 0,10-8 32 0,0 3 16 16,1 3 0-16,-1-2 0 0,0-1 0 0,3 1 0 16,1 0 0-16,1 0 0 0,1-1-112 0,3 0-32 15,2 0 0-15,3-3 0 0,1 2-48 0,2 0-16 16,1-2 0-16,4 2 0 0,2 1-16 0,0-2-16 0,1 1 0 0,-1 2 0 16,0-4-48-16,-1 3 0 15,-2 2 0-15,1 0 0 0,1 3-128 0,-1-1 0 0,-3-3 144 0,3 3-144 16,1-1 0-16,1 1 0 0,0 1 0 0,3 0 0 15,1 0 0-15,2 1 0 0,-2 1 0 0,-1 0 128 16,-3 1-128-16,2-2 128 0,0-1-128 0,1 0 128 16,-1-1 0-16,2-2 16 0,1-1 0 0,3 1 0 15,4-3 0-15,-1-2 0 0,0 1 0 0,1 2 0 16,-1-2-144-16,-3 1 128 0,-3-1-128 0,-1 2 128 16,0 1-128-16,3-1 0 0,1-4 0 0,0 4 0 15,0 0 0-15,1-2 0 0,2 4 128 0,-1-1-128 16,-1 0 0-16,-3-2 0 0,-4 1 0 0,0 2 0 15,1 0 0-15,0-2 0 0,1 0 0 0,1 3 0 16,2-1 0-16,-2 1 0 0,6-2 144 0,-1 1-144 0,2-1 0 16,-1 1 144-16,-2-6-144 0,-1 1 0 15,-5-1 0-15,1 0 0 0,2 0 0 0,1 1 0 0,0 1 128 0,1 1-128 16,0 3 0-16,1-1 0 0,0 1 0 0,-1-4 0 16,-2 2 0-16,-4 1 0 0,-3-3 0 0,0 0 0 15,-1 1 0-15,1-2 0 0,0 3 0 0,2 0 0 16,-1-4 0-16,3 3 0 0,2-3 128 0,1 1-128 15,2 6 0-15,-4-7 0 0,1 1 0 0,-1-2 0 16,-2 3 0-16,-3-4 0 0,-1 4 0 0,2-2 0 16,2 1 0-16,0 2 0 0,4-2 128 0,1 5-128 15,1-4 0-15,3-2 0 0,2 4 160 0,0-2-160 16,-2-1 128-16,-1 2-128 0,0-5 0 0,0 4 0 16,2-3 128-16,2 3-128 0,0-3 0 0,3 4 0 15,1-3 0-15,2 1 128 0,-2-2-128 0,-1 2 0 0,-3-2 0 0,-1 3 0 16,0-2 0-16,3 1 0 0,2 2 0 0,1-2 0 15,2 0 0-15,1 1 0 0,3 1 0 0,-1 0 0 16,-5-1 0-16,0 0 0 0,3-3 0 0,2 4 0 16,0 1 0-16,2-2 0 0,2 1 0 0,0 0 0 15,-3-3 0-15,-2 3 0 0,-2-3 0 0,-1 2 0 16,2-3 0-16,3 4 0 0,-2 3 128 0,3-1-128 16,-1-3 0-16,0 3 0 0,-4-2 0 0,-1-1 0 15,0 3 0-15,0 2 0 0,2-2 0 0,5 3 0 16,1 1 0-16,1-3 0 0,-2 2 0 0,-3-3 0 15,-1-1 0-15,-1 0 0 0,4 1 0 0,4 2 0 16,-1-2 0-16,3 0 0 0,2-4 0 0,-3 3 0 16,-6 1 0-16,1 1 0 0,2-5 0 0,2 2 128 15,1 3-128-15,1-1 0 0,0 1 0 0,-4 0 0 0,-3-1 0 0,-2 3 0 16,0 0 0-16,0-1 0 0,2 1 0 0,-1 1 0 16,2 0 0-16,-3 0 0 0,-2 0 0 0,-2 0 0 15,-3-1 0-15,3 0 0 0,-1-2 0 0,2 3 0 16,-1 0 128-16,3 0-128 0,4-1 0 0,-3-2 0 15,1 3 0-15,-2 0 0 0,-1-1 0 0,-3 0 0 16,-1-1 0-16,0 1 0 0,0 2 0 0,-2 1 0 16,3-1 0-16,-3 1 0 0,-2 1 0 0,-4 0 0 15,-4-2 0-15,-1 1 0 0,1 1 0 0,-3 1 0 16,0 0 0-16,-2 1 0 0,1-2 0 0,-1 0 128 0,-1 1-128 16,-1 2 0-16,0-1 0 0,-3 0 0 0,-1 0 0 0,0 2 0 15,-5-5 0-15,1 3 0 16,-3 3 0-16,-2-3 0 0,2-1 0 0,-1 1 0 15,-2 1 0-15,0-2 0 0,-2 1 0 0,2 3 0 0,0-3 128 0,-8-1-128 16,1 1 0-16,2 2 0 0,-1-1 0 0,0 1 0 16,1 0 0-16,0-1 0 0,-1 3 0 0,11 5 0 15,-5-3 0-15,-4 2 0 0,-1 1 0 0,-2-1 0 16,1 1 0-16,-2 0 0 0,0 2 0 0,0-1 0 16,0 2 0-16,2 1 0 0,-1-1 0 0,1 3 0 15,-1-1 0-15,1-2 0 0,-1 1 0 0,0 0 0 16,2-3 0-16,-4 2 0 0,0-2 0 0,1 0 0 15,0-1 0-15,-1 1 0 0,-1-1 0 0,-1-1 0 16,1 1 0-16,0 0 0 0,-2-1 0 0,2-2 0 16,-2 3 0-16,2 0 0 0,-1-4 128 0,1 2-128 0,1 1 0 15,0-3 0-15,0 2 0 0,-1 2 0 0,1 0 0 0,0-1 0 16,1 2 0-16,-1 3 0 0,-1 1 0 0,1 4 0 16,-1 0 0-16,-3-9 0 0,0 3 0 0,1 2 0 15,-1 1 0-15,1 0 0 0,1 2 0 0,-1 1 0 16,1 1 0-16,4 15 0 0,-1-3 0 0,0-4 0 15,0-7 0-15,-1 1 0 0,-1-5 0 0,0-1 0 16,-2 3 0-16,-1 4 128 0,0-3-128 0,-1 5 160 16,0-1-160-16,0 3 160 0,-2 2-160 0,1-1 128 15,-1-3-128-15,1 1 128 0,-2-4-128 0,2 2 0 16,-2-3 0-16,1 3 0 0,-2-5 0 0,2-1 0 16,0-1 128-16,-1-2-128 0,-1-1 0 0,0 0 0 15,-1-3 0-15,1 2 0 0,0-2 128 0,-1 0-128 0,-2 0 0 16,1 2 128-16,2-3-128 0,0-1 0 0,-1 1 144 15,1 0-144-15,0-2 0 0,1-1 144 0,-1 1-144 0,0-12 0 16,0 14 0-16,4-2 0 0,-4-12 0 0,2 12 0 31,-2-12-640-31,0 13-96 0,0-13-16 0</inkml:trace>
  <inkml:trace contextRef="#ctx0" brushRef="#br1" timeOffset="155710.88">12320 16784 14735 0,'-8'0'1312'0,"-2"-1"-1056"16,0-1-256-16,-3 1 0 0,2 0 704 0,0 0 64 15,0-1 32-15,1 2 0 0,-2 0 16 0,2 0 0 0,-1 0 0 0,1 2 0 16,-1-2-112-16,3 0 0 0,-1 0-16 0,1 0 0 15,0 1-96-15,8-1-16 0,-3 1 0 0,3-1 0 16,-5 0-64-16,5 0 0 0,0 0-16 0,0 0 0 16,0 0-16-16,0 0 0 0,0 0 0 0,0 0 0 15,0 0-160-15,15 0-16 0,1 0-16 0,7 0 0 16,5-2-80-16,3 0-16 0,2 0 0 0,5-1 0 16,5-2-32-16,7 1-16 0,4 0 0 0,5-2 0 15,2-3-16-15,1 3 0 0,2-6 0 0,3 5 0 16,4-2-128-16,7 3 192 0,8-3-192 0,-1 2 192 15,-2-3-32-15,2 2 0 0,3 2 0 0,6-3 0 16,5 3-32-16,0-2 0 0,-1 2 0 0,4 2 0 16,4-2-128-16,4 1 0 0,3 1 144 0,0 0-144 15,0-1 0-15,3 2 0 0,1 1 0 0,1-1 128 16,-1 2-128-16,4 1 0 0,2-1 128 0,-3-1-128 0,-4 1 128 16,3 1-128-16,1 0 128 0,-1 0-128 0,-7 0 144 0,1 1-144 15,2 2 192-15,-2-2-192 0,-3 2 192 0,-1 1-64 16,-6 2 0-16,1 0-128 0,3 2 128 0,-4 1-128 15,-4 2 0-15,0 1 0 0,3 0 0 0,-3 0 128 16,-2-3-128-16,-3 4 0 0,-3-3 144 0,0 2-144 16,0 4 0-16,-3-4 144 0,-3-1-144 0,-2 1 0 15,-5-3 0-15,-1 3 0 0,-2 0 0 0,-2-3 0 16,2 1 0-16,-5-2 0 0,-9 1 0 0,-2-1 0 16,-5 2 128-16,-1-4-128 0,-6-1 0 0,-3 3 128 15,-2-2-128-15,-4 2 128 0,-5-3-128 0,-2-1 0 16,-3 1 0-16,-5-1 0 0,-6-1 128 0,-4 0-128 15,-4 1 192-15,-9-4-64 0,0 0 16 0,0 0 0 16,0 0 0-16,0 0 0 0,-14 1 48 0,-5-1 16 0,-7 0 0 16,-1-1 0-16,-5-1-80 0,-5 0 0 0,-3 1-128 0,-3-3 192 15,-3-4-192-15,-4 2 144 0,-2-4-144 0,-8 2 128 16,-5-2-128-16,-5 2 0 0,-1-2 0 0,-4 1 0 16,-3-4 0-16,-2 6 0 0,-6-2 0 0,-4 1 0 15,-6-6 0-15,1 3 0 0,-2 2 0 0,-4-2 0 16,-13 2 0-16,1-3 0 0,1 3 0 0,-3 2 0 15,-3 2 0-15,-3-4 0 0,-4 1 0 0,-3 3 0 16,-3-1 0-16,-5 1 0 0,1-1 0 0,-5 0 0 16,-3 1 0-16,0 2 0 0,2 1 0 0,-5 1 0 15,-8-1 0-15,6 4 0 0,1 1 0 0,-1-1 0 16,-5-1 0-16,2 3 0 0,1 2 0 0,1-2 0 0,-2-3 0 0,6 3 0 16,0 1 0-16,4 2 0 0,4-4-128 15,2 4 128-15,3 0 0 0,3-3 0 0,2 0 0 0,7 4 0 16,3-2 0-16,3 0 0 0,4-4 0 0,8 1 0 15,9 2 0-15,3-1 0 0,1-1 0 0,9-1 0 16,8 1 0-16,8-3 0 0,9 0 0 0,10 0 0 16,5 0 0-16,10-4 0 0,6 3 0 0,6 0 0 15,6-1 0-15,12 2 0 0,0 0-208 0,0 0 16 16,8-4 16-16,10-1 0 0,3 0-32 0,11 1-16 16,5 2 0-16,9 1 0 0,7-2 96 0,9 1 128 15,8-2-208-15,4 1 80 0,2-1 128 0,8 3 0 16,8 1 0-16,7 0 0 0,6-1 0 0,6 0 0 0,3 2 0 0,8 0 0 15,8-2 0-15,5 3 0 0,5 2 0 16,6 1-128-16,3-2 128 0,7 1 0 0,9 2 0 0,3 2-128 16,1-5 128-16,5 3 0 0,8 0 0 15,6 0 0-15,4-2 0 0,0 1 176 0,2-1-48 0,2-3 0 16,0-2-128-16,2 0 0 0,4-3 0 0,0 1 128 16,-2-2 0-16,1 3-128 0,0 0 192 0,-7 1-64 15,-4-3-128-15,-1 3 0 0,2-1 0 0,-3 2 128 16,-3 3-128-16,-7 5-256 0,-7 0 64 0,-5 2-15616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7:4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1984 2123 17503 0,'-7'3'1552'0,"-4"1"-1232"0,11-4-320 0,-10 5 0 16,-1-1 0-16,1 3 0 16,-1 0-208-16,1-1 80 0,-1 0 128 0,2-1 0 0,-2 3 160 0,0-2-160 15,1-3 368-15,0-1-32 16,0 2 0-16,0 0 0 0,1-5 224 0,0 1 32 0,9 0 16 0,-9 2 0 16,1 1-16-16,8-3 0 15,-11 2 0-15,2 0 0 0,9-2-144 0,-10 0-48 0,10 0 0 0,-9 1 0 16,9-1 96-16,0 0 16 0,0 0 0 0,0 0 0 15,0 0-80-15,0 0-16 0,0 0 0 0,10 1 0 16,4-1-208-16,9 0-32 0,4 0-16 0,8 0 0 16,9 0-32-16,8-1 0 0,6-7 0 0,7 1 0 15,6-3-128-15,9 1 192 0,8 5-192 0,3-5 192 16,6 0-192-16,-3-2 0 0,3 2 144 0,6 0-144 0,2 4 0 0,3-3 0 16,0 2 0-16,4 2 128 0,2-1 64 0,1-2 32 15,-3 2 0-15,-36 4 0 0,4-3 0 0,7 1 0 16,-1 1 0-16,0 1 0 0,-7-3 0 0,0 2 0 15,-4-1 0-15,0 1 0 0,-5 0-16 0,-3 0 0 16,-4 0 0-16,-5 2 0 0,-3 0-80 0,-7 2 0 16,-5-2-128-16,-2 0 192 0,-5 0-64 0,-2 0 0 15,-9 2-128-15,-2 1 192 0,-4-2 48 0,-2 0 0 16,-3 1 0-16,-7-2 0 0,1 1 16 0,-8-1 0 16,0 0 0-16,0 0 0 0,0 0-96 0,-11 1-16 15,-5 0 0-15,-2 1 0 0,-4-1-144 0,-5 2 0 0,-4 0 144 0,-3 0-144 16,-7-3 0-16,-4 1 0 15,-5 0 0-15,-2-1 128 0,-3 2-128 0,-4 0 0 16,-4 1 128-16,-5 2-128 0,-6-1 0 0,-4-2 0 16,-3 1 0-16,-41 1 0 0,11-2 0 0,3 2 192 0,0-2-64 0,2-2 0 15,-1-1-128-15,0 1-160 0,0 1 160 0,0-2-208 16,2-4 208-16,5 3 0 16,0-1 0-16,0 0 160 0,-3 2-160 0,5-3 0 15,5-3 0-15,7 3-176 0,5 3 176 0,6-1 0 0,3 2 0 16,6-1 0-16,5-3 0 0,7 3 0 0,5-1 0 0,6 2-128 15,4 2 128-15,6-1 0 0,3-1 0 0,6 3 0 16,3-1 0-16,4 1 0 0,6 1 0 0,11-4-128 16,0 0 128-16,0 0 0 0,0 0-144 0,10 7 144 15,4-2 0-15,10 1 0 0,9 0 0 0,11-1 0 16,11 0 0-16,13 1 160 0,9 0-32 0,11-4-128 16,7 1 192-16,11 0-192 0,7 5 192 0,2-5-192 15,2-2 0-15,3-1 0 0,2 0 0 0,-1-1 0 0,-2-1 0 0,-2 0 0 16,0 0 0-16,-5-4 0 0,-4 0 0 0,-37 1 0 15,7-3 0-15,3 3 0 0,0-1 0 0,6-1 0 16,-5 1 0-16,-2-3 0 0,-3 1 0 0,-6 0 0 16,-5-1 160-16,-2 2-160 0,-6-3 272 0,-6 2-16 15,-5-2-16-15,-6 4 0 0,-6-3-32 0,-5 4 0 16,-9 0 0-16,-5-1 0 0,-5 0 176 0,-11 6 16 16,-6-6 16-16,-10 0 0 0,-8 1-160 0,-11 2-16 15,-11-1-16-15,-10 0 0 0,-9 2-224 0,-9-2 0 16,-7 3 128-16,-44 1-128 0,11-3 0 0,12 3 0 15,6 3 0-15,7-2 0 0,4 3 0 0,6 0 0 16,5 1 0-16,11-1 0 16,7 1-1648-16,10 1-320 0,8-3-64 0,11-1-16 0</inkml:trace>
  <inkml:trace contextRef="#ctx0" brushRef="#br0" timeOffset="1685.15">6869 4847 13823 0,'-5'-6'1216'0,"-4"0"-960"0,4-5-256 0,-4 4 0 15,-4-5 0-15,2 3-128 0,0-2 128 0,2 3-208 16,0-1 912-16,0 4 192 0,1-4 48 0,4 3 0 16,2 1 16-16,2 5 0 0,-3-10 0 0,2 5 0 15,1 5-256-15,1-10-64 0,-1 10 0 0,0 0 0 16,7-8-240-16,-7 8-48 0,10-4-16 0,1 4 0 16,1 3-160-16,2 1-48 0,0 2 0 0,0 3 0 15,0 0 64-15,1 3 0 0,3 4 0 0,-3 0 0 16,-1 2 128-16,3 0 16 0,2 2 16 0,0 4 0 0,-2 3 16 15,3 0 0-15,0 1 0 0,1 3 0 0,2 0-176 0,0-2-16 16,1-1-16-16,2-1 0 0,0 1-160 0,4-3 160 16,0 2-160-16,5-4 160 0,-1 1-160 0,1 1 0 15,-3-2 0-15,1-3 0 0,2 5 0 0,0-2 128 16,1-2-128-16,-1-1 0 0,1 2 0 0,1-2 0 16,2 1 128-16,2-3-128 0,-2-3 0 0,3 0 0 15,2-2 144-15,-3-1-144 0,-2-3 176 0,0 2-48 16,0-4 0-16,2 1 0 0,0-4 128 0,1-2 32 15,-2-3 0-15,2 0 0 0,0-2-16 0,1-2 0 16,2 0 0-16,-1 0 0 0,0-4-80 0,-1 1-32 16,1-4 0-16,0-1 0 0,4 0-160 0,-1-2 160 15,3 1-160-15,-3 0 160 0,0 1-160 0,0-2 160 16,2-3-160-16,-2 3 160 0,2-3-160 0,-4 0 0 16,4 1 144-16,1-4-144 0,3 2 0 0,-3 0 0 15,4 0 0-15,-1 2 0 0,1 1 0 0,-1-2 0 16,0-1 0-16,1 3 0 0,-1 0 0 0,2 2 0 15,-2 4 0-15,1 0 0 0,-1 4 0 0,0 1 0 0,2 3 0 0,-4 2 0 16,-3 3 0-16,0 2 0 0,2-1 0 0,0 3 0 16,-2 4 0-16,0-3 0 0,0 3 0 0,-1 0 0 15,1-2 0-15,-4 4 0 0,-2-1 0 0,-3 1 0 16,-2 2 0-16,0 3 0 0,-1-1 0 0,-2 0 0 0,-2 1 0 0,-3 1 0 16,-4 0 0-16,1 2 0 0,-3-1 0 0,-2 3 0 15,1-3 0-15,-3-1 0 0,-1-1 0 0,0-3 0 16,-2-1 0-16,-3-2 0 0,0-1 0 0,-2-4 0 15,0 1 0-15,1-4 0 0,-2 3 0 0,3 0 128 16,-3-3-128-16,1 0 0 0,2-3 0 0,-1 0 144 16,-1-1-144-16,0-1 0 0,2-1 160 0,0-1-160 15,2-5 128-15,0 0-128 0,1-3 128 0,3 0-128 16,0-4 0-16,2 2 128 0,1-1-128 0,2 3 160 16,3-2-160-16,1 1 160 0,1 1-160 0,1-2 0 15,1 2 0-15,2 2 0 0,1 4 0 0,2-2 0 16,-2 2 0-16,2 2 0 0,-4-4 0 0,1 3 0 0,1 3 0 0,2 0 0 15,0 1 0-15,5 4 0 0,-3 2 0 0,6 0 0 16,1 2 0-16,4 1 0 0,-1 2 0 0,0-2 0 16,0 1 0-16,5-3 0 0,-1 0 0 0,2 2 0 15,5 0 0-15,4 0 0 0,3-3 0 0,3-3 0 16,1-6 0-16,-1-3 0 0,2-3 0 0,3 2 0 16,-2 3 0-16,4-4 0 0,4-1 0 0,-1-5 0 15,-3 0 0-15,1 2 0 0,0-2 176 0,3-2-176 16,4 1 176-16,-2-1-176 0,-4-5 192 0,3 2-192 15,1 0 192-15,3 1-64 0,3-1 0 0,-2-1-128 16,1-4 304-16,-3 1-48 0,0 1-16 0,1-3 0 16,0-1 32-16,-1 2 16 0,-1 0 0 0,-3 3 0 15,-4-1-96-15,0 3-32 0,-5-2 0 0,0-1 0 16,-3 0-160-16,-6 0 0 0,-6 2 144 0,-9-3-144 16,-6-1 0-16,-6 1 0 0,-4 3 0 0,-8 1-11072 15,-9 2-2112-15</inkml:trace>
  <inkml:trace contextRef="#ctx0" brushRef="#br0" timeOffset="2369.05">9686 5855 17503 0,'0'0'1552'15,"0"0"-1232"-15,0 0-320 0,0 0 0 0,0 0 704 0,0 0 64 16,-6 10 32-16,2 1 0 0,-1 3 224 0,-2 5 32 16,0 2 16-16,2 7 0 0,0 4-608 0,-1 1-112 15,1 4-32-15,-1 4 0 0,0-2 128 0,2 2 0 16,-1 2 16-16,-3-3 0 0,-1 2 0 0,2 0 0 16,4-2 0-16,2-6 0 0,-2-6-96 0,2-3-32 15,0-4 0-15,1-3 0 0,0-4 112 0,1-5 32 16,-1-9 0-16,0 0 0 0,0 0 128 0,10 2 32 15,0-4 0-15,-2-5 0 0,-2-8 128 0,3 0 48 16,3-1 0-16,-1-1 0 0,1-2-560 0,0-1-96 16,0 1-32-16,0 2 0 0,0 4-128 0,-1 4 0 15,-1-2 0-15,1 3 128 0,-1-1-128 0,1 5 0 16,-1 3 0-16,2 3 0 0,-1 5 0 0,1 3-144 16,-1 4 144-16,2 1 0 0,-2 4-176 0,-2 3 176 15,-1 1-160-15,-1 3 160 0,-4-1-128 0,0 4 128 16,-1 0 0-16,1-10-144 0,-1 0-16 0,2 3 0 15,0-2 0-15,1-2 0 16,1-1-320-16,2-5-64 0,1 0-16 0,2-1 0 16,4-5-2448-16,1-2-512 0</inkml:trace>
  <inkml:trace contextRef="#ctx0" brushRef="#br0" timeOffset="3862.13">10699 6318 16575 0,'0'0'1472'0,"-9"5"-1168"0,2 3-304 0,-5 0 0 16,2 6 2160-16,-2 0 368 0,0 3 80 0,-3 3 16 0,-1 2-1536 0,0 1-320 15,-2 2-48-15,-1-2-16 0,0-4-256 0,-2 3-48 16,4-1-16-16,5-5 0 0,2-2-96 0,1 1-32 16,3-2 0-16,2-5 0 0,3 1-64 0,1-9-32 15,0 0 0-15,9 2 0 0,1-4 336 0,4-3 64 16,0-2 16-16,9-7 0 0,-3-3-256 0,0 1-64 15,1-2 0-15,-2-1 0 0,-4-2-128 0,-1 1-128 16,0-3 192-16,-4 2-192 0,2 2 160 0,-6 2-160 16,-5-1 128-16,-3 4-128 0,-5 0 128 0,-2 0-128 15,-1 3 128-15,-2 1-128 0,-2-3 144 0,0 5-144 16,0 2 160-16,1 3-160 0,0 3 0 0,3 2 128 16,10-2-128-16,-9 4 0 0,9-4-176 0,0 0-80 15,0 0 0-15,0 0-16 16,0 0-1280-16,0 0-256 0,0 0-48 0,10-4-16 15,2 1 880-15,0-1 176 0,2 1 48 0,-3-4 0 16,1 0 272-16,2 0 64 0,1-2 16 0,1 3 0 0,-1-2 416 0,0 3-160 16,0 1 160-16,1 1 0 0,-1-1 176 0,-1 3 144 15,-1-2 16-15,-1 3 16 0,0 1 352 0,1 2 80 0,-1 1 16 0,0-2 0 16,-3-1-96-16,0 1-32 16,-1 0 0-16,1 1 0 0,1 1-128 0,1 2-32 15,-4-2 0-15,1 1 0 0,0 0-224 0,-1 0-48 0,1 1-16 0,2 2 0 16,-4-3-48-16,1 3-16 0,-1 2 0 0,0-2 0 15,1 2 64-15,-1-1 16 0,-2-2 0 0,0 0 0 16,-2 4-32-16,1-2 0 0,-2 2 0 0,-1-3 0 16,0 1 112-16,-2-4 0 0,-1 4 16 0,-1-3 0 15,-1-1-48-15,1 2-16 0,-1-4 0 0,5-3 0 0,0 0-64 16,0 0-16-16,0 0 0 0,0 0 0 0,0 0-16 0,1-7-16 16,3-1 0-16,3 1 0 0,2-5 32 15,2 1 0-15,2 1 0 0,1-6 0 0,1 1-192 0,0 0 0 16,0 0 0-16,2 2 128 0,1-1-128 0,1 0 0 15,0 2 0-15,0 3 0 0,-1 4 0 0,-2 0 0 16,0 3 0-16,-1 3 0 0,-1 4 0 0,-3 3 0 16,-2 6 0-16,0 1 0 0,-4 2-192 0,-2-1 192 15,-3 4-160-15,-3 1 160 0,1 0-128 0,-2-2 128 16,-1 0 0-16,-2-1-144 0,2-2 144 0,0-1 0 16,1-5 0-16,2 0 0 0,2-10 0 0,0 0 0 15,0 0 0-15,0 0 0 0,0 0 0 0,9-1 0 16,1-2 160-16,1-3-160 0,3-2 224 0,1-3-48 15,1 1-16-15,0-2 0 0,2 3-160 0,0-1 0 16,0 4 0-16,-1-2 0 0,1 3 0 0,0 0 0 16,-1 0 0-16,0 4 0 0,-3 2 0 0,2 3 0 0,-2 2 0 15,1-1 0-15,-1 3 0 0,-1-1 0 16,-1 4-128-16,0-2 128 0,-2 2 0 0,1-2 0 0,-1 1 0 16,3-4 0-16,-1 1 0 0,-1-3 0 15,4-3 0-15,2-1 0 0,1-3 0 0,-1-2 0 0,0 0 0 0,2-1 0 16,0-7 0-16,1 2 0 0,-1-1 144 15,2-2-144-15,-2-2 0 0,-1 0 144 0,-4 0-144 16,1 3 0-16,-1-1 128 0,-1 0-128 0,-3 3 0 16,-1 2 0-16,-3 3 0 0,0-1 0 0,-6 7 0 0,0 0 0 15,0 0 0-15,4 9 0 0,-1 0-144 0,-1 4 144 0,0 1-128 16,-2-2 128-16,0 4-128 0,-2 0 128 16,4 3 0-16,-2 2 0 0,0 1 0 0,1 0-128 15,1-3 128-15,2 0 0 0,0-1 0 0,1-2 0 16,1-2 0-16,2-2 0 0,1-2 0 0,1-5 0 15,2-1 0-15,-2-3 0 0,1-2 0 0,1-3 0 0,-1-1 0 0,0 0 176 16,0-3-176-16,-2 2 192 0,-2-4-192 0,-2 3 0 16,-1-3 0-16,-1 3 128 0,-3-5-128 0,1 1 0 15,-2-3 0-15,-3-1 0 0,-1-1 0 0,-2 2 0 16,1 3 128-16,0-3-128 0,-2 0 0 0,2 1 0 16,-1 3 0-16,2-1 0 0,1 3-256 0,3-1 32 15,1 9 0-15,0-5 0 0,4-1-32 0,2-3 0 16,1 4 0-16,3 1 0 0,-3-1 256 0,5 1-144 15,-1 3 144-15,2-2-128 0,1 2 128 0,1-2-208 16,2 1 80-16,2-2 128 0,1 3-144 0,1-1 144 16,-4 0 0-16,2-1 0 0,2 1 0 0,-1-2 0 15,0-1 0-15,1 0 0 0,-1 1 0 0,-1-1 0 16,-1-4 0-16,0 4 0 0,-2-3 0 0,1 2 0 16,-2 0 0-16,-1-2 0 0,-1 3 0 0,-1 0 0 15,0-2 0-15,-2 2 0 0,0 2 0 0,-1-1 0 0,-1-1 0 16,-2 2 0-16,-6 3 0 0,0 0 0 15,0 0 0-15,0 0 0 0,0 0 0 0,0 0 0 0,8 3 0 0,-2 3-160 16,-6-6 160-16,4 9 0 0,0 2 0 0,0 0 0 16,-4 0 0-16,2 0 0 0,2-3 0 0,0 2-128 15,-2-3 128-15,5 0 0 0,-1 2 0 0,0-3-128 16,2 0 128-16,0-4 0 0,1-1 0 0,1-1 0 16,0 0 0-16,1 0 0 0,2 0 0 0,0 2 0 15,-1-1 0-15,1 1 0 0,0 4 0 0,0 1 0 16,-3-3 0-16,1 2 0 0,1 3 0 0,-5-1 0 0,1 3 0 15,-1-1 0-15,0 4 0 0,-1 4 0 0,-2 1 0 0,-1 5 0 16,-2 2 0-16,-1 7 0 0,-3 2 288 16,-2 7-16-16,-1 4 0 0,-4 1 0 0,-3 2-32 0,-2 0-16 15,-2 4 0-15,-2-3 0 0,-3-3-16 0,0 0 0 16,-5-6 0-16,0-3 0 0,-2-4 64 0,-2-5 16 16,2-2 0-16,-1-1 0 0,-2-7 224 0,1 0 64 15,5-3 0-15,-1-6 0 16,4-1-832-16,2-9-176 0,0 0-16 15,5-6-11888-15,4-8-2368 0</inkml:trace>
  <inkml:trace contextRef="#ctx0" brushRef="#br0" timeOffset="5279.91">17536 5018 16287 0,'-1'-14'720'0,"0"2"160"0,0-4-704 0,1-1-176 0,1-1 0 0,1 2 0 0,1-1 800 0,1 3 128 15,1 2 32-15,-1-1 0 0,2 0-144 0,2 6-32 16,-3-1 0-16,2 3 0 0,0 0-48 0,0-2-16 16,-7 7 0-16,12-1 0 0,-12 1-144 0,10 9-48 15,-1-4 0-15,-2 8 0 0,1 1-272 0,1 6-48 16,0 3-16-16,2 6 0 0,2 0 32 0,2 5 0 16,2 4 0-16,1 5 0 0,1-2-96 0,2-2-128 15,1 0 176-15,2 2-176 0,3-3 192 0,-1 0-192 16,-1-7 192-16,0-5-192 0,0 1 336 0,5-4-32 15,0-4-16-15,5-1 0 0,-1 0 192 0,1-3 32 0,2-4 16 16,1 2 0-16,3 0-192 0,2-4-32 0,3 0-16 16,0-4 0-16,-3 0-128 0,2 0-32 15,-1-3 0-15,3-3 0 0,1-6-128 0,4 0 192 16,-1 2-192-16,3-4 192 0,0 3-192 0,0-6 0 0,2 2 0 16,-3-4 0-16,-1-2 0 0,4-1 0 0,-1-1 128 0,1 2-128 15,1-1 0-15,1 1 0 16,0-5 144-16,3 1-144 0,-4-4 0 0,1-1 128 0,2 2-128 0,2 2 0 15,1 4 0-15,-1 0 128 0,0 1-128 0,2 0 0 16,-2 2 0-16,2 2 0 0,-1-2 0 0,2 0 128 16,1 3-128-16,1 3 0 0,3-3 0 0,-4 4 0 15,-3-2 0-15,2 1 0 0,-2 3 0 0,2-1 0 16,-3-1 0-16,0 5 0 0,0-2 0 0,-1 0 0 0,-6 2 0 16,1 0 0-16,-2 4 0 0,-2 0 0 0,-1 3 0 0,-4-1 0 15,0 4 0-15,-3 2 0 0,-2 1 0 16,0 2 0-16,-2 4 0 0,-2 0 0 0,-4 2 0 0,-2 4 0 15,-3 2 0-15,-2 0 0 0,-2 5 0 0,-2 2 0 16,-3 0-144-16,-1-3 144 0,-2 2 0 0,0-2 0 16,-2-4 0-16,-1 0 0 0,-2-6 0 0,1-3 0 15,-1-3 0-15,-1 0 0 0,-1-5 0 0,-1 1 0 16,-9-9 0-16,9 4 128 0,-9-4-128 0,11 0 128 0,-2-2-128 16,0-5 128-16,0 1 0 0,0 0-128 15,4-5 192-15,-1 1-64 0,2-5-128 0,3-2 0 0,-4-2 144 0,4 0-144 16,1 0 0-16,1-2 0 0,0-1 0 0,2-1 128 15,2-4-128-15,1 1 0 0,-1-1 0 0,3 4 0 16,0 2 0-16,3 3 0 0,2 1 0 0,2 2 0 16,-3 5 0-16,3-2 0 0,0 5 0 0,3 0 0 15,1 4 0-15,-2 1 0 0,0 2 0 0,0 3 0 16,1 1 0-16,-2 3 0 0,0-2 0 0,2 3-128 16,1 1 128-16,5-1 0 0,2 2 0 0,5 2 0 15,1 1 0-15,5 1 0 0,1-1 0 0,1-4 0 16,2 1 0-16,4-2 0 0,3 0 0 0,4 1 0 15,5 3 0-15,1-3 0 0,2-2 0 0,-2-3 0 16,-2 0 0-16,2 2 0 0,3-3 0 0,5-1 0 16,2 0 0-16,1-2 0 0,-7-3 0 0,4-5 0 15,4 1 160-15,6-3-32 0,3-2-128 0,3-2 192 0,-4-1 64 16,6 0 0-16,6-1 0 0,-1-1 0 0,-2-4 16 0,2-2 16 16,-1-1 0-16,5-5 0 0,3-1 32 0,-6-2 0 15,-4-1 0-15,0 1 0 0,0-2-16 0,-3-1 0 16,-5 0 0-16,-2-3 0 0,-2-2-304 0,-2-2 0 15,-1 3 128-15,-6-2-128 0,-6-1 0 0,-6-1 128 16,-6 2-128-16,-4 3 0 0,-4 3-176 0,-2 0-144 16,-4 0-16-16,-7 5-16 15,-4 5-2656-15,-7-4-544 0</inkml:trace>
  <inkml:trace contextRef="#ctx0" brushRef="#br0" timeOffset="6448.64">20163 6473 11967 0,'-12'1'1072'0,"6"-2"-864"0,-2-2-208 0,2 3 0 0,1 0 1392 16,2-2 224-16,-1-3 48 0,3 1 16 0,1 4-336 0,3-11-64 15,0 0 0-15,5-1-16 0,2-5-208 0,-1 3-32 16,4-1-16-16,1-4 0 0,2-4-48 0,2-1 0 15,4-3 0-15,-1 0 0 0,4-3-176 0,-1-2-32 16,1 0-16-16,2 3 0 0,-1-1-112 0,-1 0-32 16,-2 4 0-16,-2 3 0 0,-2-3-240 0,-1 5-48 15,-3 2-16-15,-5 5 0 0,3 4-288 0,-4 2 0 16,-9 8 128-16,0 0-128 0,0 0 0 0,8 10 128 16,-5 7-128-16,3 4 0 0,-5 5 128 0,1 5-128 15,0 8 0-15,-2 1 0 0,-3 5 0 0,2 3 160 16,0 0-160-16,-2 4 128 0,-1 2-128 0,-1-1 0 0,-1-1 144 0,-4-1-144 15,-1-1 128-15,0-7-128 0,0-4 128 0,-2 1-128 16,0-2 0-16,-1-4 128 16,0-3-128-16,0-3 0 15,0-4-512-15,0-4-160 0,0-2-32 0,1-2-16 16,1-3-2320-16,0 0-464 0</inkml:trace>
  <inkml:trace contextRef="#ctx0" brushRef="#br0" timeOffset="6459.09">20010 6928 13823 0,'0'0'608'0,"0"0"128"0,0 0-592 0,0 0-144 0,0 0 0 0,11 11 0 16,2-5 3152-16,4 0 608 0,3 0 112 0,-2-3 32 15,6-5-1920-15,5 0-384 0,3-3-80 0,7 1-16 16,3 2-256-16,4-5-48 0,0 1-16 0,1 1 0 0,0 1-528 0,-1-4-96 16,-2 1-32-16,-1 3 0 0,1 0-336 0,-4 0-192 15,0-1 192-15,-3 0-192 16,-4-5-1504-16,-2 1-416 0,1-2-64 0</inkml:trace>
  <inkml:trace contextRef="#ctx0" brushRef="#br0" timeOffset="7123.22">21928 6122 18431 0,'0'0'1632'0,"0"0"-1312"16,0 0-320-16,0 0 0 0,-10 4 1152 0,0 5 176 15,2 0 16-15,1 5 16 0,-1 4-336 0,0-1-80 16,-1 1-16-16,1 4 0 0,-3 3-160 0,1-1-16 16,1 6-16-16,-2-1 0 0,1 0 32 0,-2 0 16 0,1 3 0 15,1-1 0-15,-2-6-176 0,1 0-32 0,-2-4-16 0,2-4 0 16,-1-1-176-16,5-6-16 0,0 0-16 0,7-10 0 16,0 0 32-16,0 0 0 15,0 0 0-15,0 0 0 0,4-15 48 0,5-185 16 16,4 362 0-16,1-185 0 0,1-1-176 0,3 0-16 0,1-6-16 0,2 4 0 15,2-4-240-15,1 4 0 0,0-5 128 16,2 8-128-16,-1 0 0 0,1 6 0 0,-5 3 0 16,1 1 0-16,-3 3 0 0,0 6 0 0,0 4 0 0,-2 4 0 15,-3 6 0-15,-2 6-128 0,0 2 128 0,-3 5 0 16,-3 9 0-16,-2 1-128 0,-5 1 128 0,-2 3 0 16,-2 1 0-16,-3 0 0 0,-2-2 0 0,3-12 0 15,-2 2 0-15,0-5 0 0,-1 1 0 0,1-3 0 16,1-4-320-16,3-1 64 0,1-5 0 0,3-1 0 15,1-8-1984-15,0 0-400 0,0 0-80 0</inkml:trace>
  <inkml:trace contextRef="#ctx0" brushRef="#br0" timeOffset="7492.89">22688 6176 15663 0,'0'0'1392'0,"-6"2"-1120"15,-2 2-272-15,1 2 0 0,-2 2 3040 0,0 2 544 16,-4-2 128-16,-1 6 0 0,-1 0-2256 0,-2 2-464 16,0 4-96-16,-2 1 0 0,-2-1-384 0,2 2-80 15,0 1-16-15,1 0 0 0,3-2-160 0,4-2-48 16,2 2 0-16,4-5 0 0,2-1-208 0,6-2 0 16,2-2 128-16,7-2-128 0,4-6 144 0,3-2-16 0,2-1 0 0,5-4 0 15,-1-6 144-15,3-1 32 16,-2-6 0-16,0 1 0 0,0-5-48 0,-2-2 0 0,-3-1 0 0,1 0 0 15,-4-1-96-15,-4 2-32 16,-5 1 0-16,-4 2 0 0,-4-3-128 0,-3 4 192 0,-5 0-192 16,-3 2 192-16,-4 2-192 0,-1 2 0 0,-3 2 144 15,-2 5-144-15,-2-1-176 0,0 5-96 0,1 0-32 16,0 2 0 0,4 2-1856-16,1 0-368 0,4 1-80 0</inkml:trace>
  <inkml:trace contextRef="#ctx0" brushRef="#br0" timeOffset="7748.58">23100 5996 23615 0,'0'0'1040'0,"0"9"224"0,-1 1-1008 0,-2 7-256 0,-2 1 0 0,-1 2 0 0,-2 3 1232 0,-1 2 208 16,-2 2 32-16,-2 2 16 0,-1-2-592 0,0 2-128 16,-1 3-32-16,1-5 0 0,0-2 160 0,0-3 16 15,0-2 16-15,1-1 0 0,3-1 32 0,-3 5 0 16,5-5 0-16,4-10 0 0,4-8-400 0,0 0-80 15,0 0-16-15,0 0 0 0,6-5 0 0,0-4 0 16,5 1 0-16,0-5 0 0,3-4-160 0,3-2-48 16,2-1 0-16,2-3 0 0,2-1-256 0,3 1 128 15,2-5-128-15,1 4 0 0,-1-3 0 0,1 4 0 16,-1 2 0-16,0 3 0 0,0 3 0 0,0 7 0 16,-3 3 0-16,-1 5 0 0,-2 5 0 0,-2 4 0 15,-2 5 0-15,-3 6 0 0,-2 3 0 0,-3 4 0 0,-3 1 0 16,-4 2-144-16,-1 2 144 0,-4 2 0 15,-1-1 0-15,-2-2 0 0,-1-2 0 0,-2 8 0 16,0-8 0-16,4-12 0 16,2-4-720-16,0-2-224 0,2-3-32 0,3-1-11072 0,-3-7-2224 0</inkml:trace>
  <inkml:trace contextRef="#ctx0" brushRef="#br0" timeOffset="8489.37">24357 5464 13823 0,'-2'-7'1216'0,"-3"-3"-960"0,-3 3-256 0,2 0 0 16,6 7 2240-16,0 0 384 0,-10 9 96 0,-1 3 16 15,0 0-1552-15,2 7-304 0,-1 4-64 0,1 3-16 16,-1 5-288-16,1 4-64 0,0 2-16 0,1 3 0 16,2 6-80-16,-3 2-16 0,1 6 0 0,-2-1 0 15,-2 2-48-15,1-16-16 0,-1 3 0 0,-2 1 0 16,-2 3 16-16,2-5 0 0,1-2 0 0,1-5 0 0,2-4 224 16,4-5 32-16,-1-3 16 0,3-4 0 0,2-4 48 0,3-3 16 15,2-5 0-15,-3-6 0 0,6-1 0 0,3-4 0 16,2-4 0-16,2-1 0 0,1-5-224 15,0-1-32-15,1-1-16 0,1-2 0 0,-1-3-224 0,8-12-128 16,-3 4 128-16,-1 5-128 0,-1-2 0 0,-3 6 0 16,2 3 0-16,-3 6 0 0,-2 2 0 0,2 8 0 15,-2 4 0-15,-3 8 0 0,-2 3 0 0,0 6 0 16,-1 7 0-16,0 0-128 0,-1 6 128 0,-1 2 0 16,-1 2 0-16,-2 2 0 0,-2 2 0 0,1-4 0 15,0 0 0-15,1-2 0 0,0-3 0 0,2 1 0 16,1-7 0-16,1 0 0 0,1-4-320 0,3-3-48 15,0-3 0-15,2-5 0 16,5 0-2336-16,-2-7-480 0,17-3-80 0,0-8-32 0</inkml:trace>
  <inkml:trace contextRef="#ctx0" brushRef="#br0" timeOffset="10219.43">25318 6080 23039 0,'0'0'2048'0,"-5"-5"-1648"0,-1 1-400 0,-1 0 0 16,0-1 976-16,-1 2 112 0,-1 0 32 0,-1 3 0 16,-1 0-128-16,-2 3-32 0,-1 3 0 0,-1 0 0 15,-2 7-304-15,-3 1-64 0,-3 1-16 0,-1 6 0 16,0-1-144-16,1 2-48 0,0-1 0 0,3 5 0 16,-2-2-128-16,4 1-48 0,4 3 0 0,3-2 0 0,2-1-208 0,6-5 144 15,3-1-144-15,3-5 128 0,5-5 80 0,2 0 16 16,2-3 0-16,11-2 0 0,4-8 288 0,-7 2 64 15,4-3 16-15,3-5 0 0,1-2-64 0,0 0-16 16,-2-6 0-16,-1 0 0 0,-3 1-160 0,-3 0-32 16,-2-2-16-16,-1-1 0 0,-5 1-32 0,-2 0 0 15,-4-1 0-15,-2 0 0 0,-3 3-80 0,-5 3 0 16,-3 1-16-16,-2 2 0 0,-3 5-176 0,-4-3 0 16,-2 0 0-16,-3 1 0 0,-1 3 0 0,-1 1 0 15,-3-1-160-15,3 0 160 0,2 1-160 0,4 1 160 16,4-1-160-16,4-4 160 0,4 0-192 0,4 0 48 0,4-1 16 15,5 0 0-15,6 0-128 0,2 0 0 16,3 0-16-16,4 0 0 0,2 0 144 0,1-1 128 16,2 3-192-16,1 0 192 0,1 0-128 0,-2 3 128 15,2 1 0-15,0 1 0 0,-1-2 0 0,0 4-128 0,2 4 128 0,-6 1 0 16,1 0 0-16,-2 5 0 16,-3-1-128-16,-2 2 128 0,-3 5 0 0,-2-1 0 15,-3-1 0-15,-2 4 0 0,-6 1 0 0,0-2-128 0,-2 0 128 0,-3-2 0 16,-1-2 0-16,2 0 0 0,-5-4 0 0,2-1 144 15,-1-2 64-15,0-4 16 0,6-2 0 0,-5 0 0 16,0-1-32-16,5 1 0 0,-4-4 0 0,1-5 0 16,2 0-48-16,1-4-16 0,1-1 0 0,2-1 0 15,1 0-128-15,2-2 0 0,1 0 144 0,2-1-144 16,3 0 0-16,-1 0 0 0,3 2 0 0,0 1 128 0,0 2-128 0,-1 4 0 16,1-1 0-16,-1 5 0 0,-3 1 0 15,0 3-128-15,-1 3 128 0,-3 3 0 0,-1 7 0 0,-1-1-160 16,-1 4 160-16,-2 3 0 0,-2 0-128 0,-2 2 128 15,-1 6 0-15,-1-2 0 0,-1 4 0 0,-2-4 0 16,2-2 0-16,1-3 0 0,0-3 0 0,3-2 0 16,2-5 0-16,4 0 0 0,1-4 0 0,4-1 0 15,0-2 0-15,4-4 0 0,1-5 0 0,2 1 192 16,1-4-48-16,1 0-16 0,-1-2-128 0,1 0 128 16,0 0-128-16,0-1 128 0,-2-2-128 0,2 2 0 15,0 2 0-15,-2 0 0 0,0 3 0 0,-1 0 0 16,-1 5 0-16,0 1 0 0,0 1 0 0,0 2 0 15,-1 2 0-15,-1 3 0 0,1 3 0 0,0-1 0 16,-1 2 0-16,1-1 0 0,0 1 0 0,2 1 0 16,0-3 0-16,1 2 0 0,-1-2 0 0,0 2 0 0,0-4 0 0,-1-2 0 15,3-1 0-15,1-3 0 16,0-2 0-16,1-1 0 0,1-3 0 0,2-2 0 16,-2 0 0-16,0-2 0 0,-1 2 0 0,2-3 0 0,-1-2 0 0,-2 0 0 15,-2-1 0-15,0-2 0 16,-2 2 0-16,-1 0 0 0,0 1 0 0,0 0 128 0,-2 6-128 0,0-2 0 15,-3 5 0-15,0 2 0 0,-8 2 0 0,0 0 0 16,5 3 0-16,0 5 0 0,-4 5-128 0,-1 2 128 16,-2 3 0-16,-2 2-176 0,-1 0 176 0,0 5-128 15,-3-3 128-15,3 1 0 0,-1 0 0 0,0 1 0 16,2-3 0-16,0-4 0 0,1 1 0 0,2-1 0 16,1-2 0-16,3-5 0 0,0 0 0 0,3-3 0 0,1 0 0 0,3-2 0 15,2 1 0-15,-1-3 0 0,2-1 0 0,0 1 0 16,1-4 0-16,0-1 0 0,-3 2 0 0,-1 0 0 15,-1-3 0-15,1 1 0 0,0-1 0 0,-1 0 0 16,0 1 0-16,-2-4 128 0,1-2-128 0,0 3 0 16,-2-3 0-16,1 2 0 0,-2 0 0 0,0-3 0 15,-1 2 0-15,0-3 128 0,-3 2-128 0,0-2 0 16,-1-2 0-16,-2 1 0 0,-3-1 0 0,-1-1 0 16,0 0 0-16,-2-2 128 0,-2 1-128 0,-1 5 0 15,-1-2 0-15,0 4 0 0,-1 0 0 0,2 3 0 16,-1 0 0-16,2 2 0 0,-1-2 0 0,2 2 0 15,-2 1-144-15,3 1 144 0,-1-1-144 0,1 1 144 16,2 0-192-16,6 0 192 0,0 0-160 0,0 0 160 16,0 0-128-16,0 0 128 0,1-5-160 0,3-3 160 15,1 3-192-15,2 0 192 0,4-3-144 0,1 1 144 16,2 0 0-16,4-1-144 0,2 1 144 0,1-2 0 16,-1 2 0-16,2-1 0 0,-2 3 0 0,2 0 0 15,-1-4 0-15,0 3 0 0,-2 1 0 0,0-2 0 0,0 2 0 16,0 1 0-16,-1-1 0 0,0 0 0 15,-1 1 0-15,0 1 0 0,-2 1 0 0,-1 0 0 0,0 0 0 0,-1 1 0 16,-2-1 0-16,1 2 0 0,-2 0 0 0,-1 0 0 16,-2 0 0-16,1 2 0 0,-8-2 0 0,0 0 0 15,0 0 0-15,0 0 0 0,0 0 0 0,0 0 0 16,0 0 0-16,0 7 0 0,-3-1 0 0,0 4 0 0,-4 0 0 16,0 3 0-16,-2 2 0 0,0 2 0 15,-3-2 0-15,2 0-128 0,1-1 128 0,2 0 0 0,0 0 0 0,4-2 0 16,3-4 0-16,1 1 0 0,-1-9 0 0,0 0 0 15,7 5 0-15,2-2 0 0,1-3 0 0,3-1 0 16,2-4 0-16,3-3 128 0,1 0-128 0,3-2 0 16,2 1 0-16,0-2 128 0,0 3-128 0,-1 1 0 15,0 3 0-15,-3 1 0 0,0 3 0 0,-3 2 0 16,-1 3 0-16,-1 5 0 0,-2 1 0 0,-3 6 0 16,-3 6 0-16,0 0 0 0,-1-1 0 0,-2 9 0 15,-3 3 0-15,-1 3 0 0,-4 2 0 0,-2 6 0 16,-3-3 0-16,-2 5 0 0,-7-1 0 0,0 3 256 15,-6 2-64-15,-2-3-16 0,0 2 16 0,0-3 0 0,1-4 0 0,0 0 0 16,0-3-64-16,0-3-128 16,1-2 192-16,1-4-64 0,0-6 16 0,0-2 0 15,2-5 0-15,0-5 0 0,3-3 0 0,2-5 0 16,1-5 0-16,1-4 0 0,1-6 16 0,4 0 0 0,0-6 0 0,2-3 0 16,-1-7-32-16,2-1-128 15,2-6 192-15,1-3-64 0,2 0-128 0,3-4 0 16,4 2 0-16,1 1 0 0,5 2 304 0,2 3 16 15,1 4 16-15,1 4 0 0,3 2-592 0,3 4-112 0,3 6-16 16,3-2-16-16,2 3 400 0,0 4-128 0,3 3 128 0,2 1 0 16,0 3 0-16,-1 0 0 0,2 2 0 0,-2-1-128 15,-2 0 128-15,-4 0 0 0,-4 3 0 0,-1 0 0 16,-3 4-192-16,0-2-16 0,-4 2 0 0,1-2 0 16,-2-1-2224-1,0 3-432-15,2-3-80 0</inkml:trace>
  <inkml:trace contextRef="#ctx0" brushRef="#br0" timeOffset="31672.81">8735 16489 18431 0,'-28'-3'1632'0,"12"2"-1312"16,-2 0-320-16,1-2 0 0,3 2 848 0,3 0 112 15,1-2 0-15,1 1 16 0,0 0 48 0,9 2 0 16,-9 0 0-16,9 0 0 0,-6-2-400 0,6 2-80 15,0 0-16-15,0 0 0 0,0 0-208 0,0 0-32 16,0 0-16-16,0 0 0 0,0 0-272 0,0 0 0 0,0 0 0 0,0 0 0 16,9-6 176-16,1 3 16 0,0 0 16 15,3 2 0-15,2 1 80 0,-1 0 16 0,4 1 0 0,1 2 0 16,2 0 80-16,4 0 0 0,0 0 16 0,3-1 0 16,2 0-16-16,2 2 0 0,4-1 0 0,-1 1 0 15,1-1 16-15,3-1 0 0,1 1 0 0,3 1 0 16,4 1-48-16,4-1-16 0,2-2 0 0,4-1 0 15,3 2-80-15,1-1-32 0,0 0 0 0,2-1 0 16,0 3-32-16,3-2-16 0,2 0 0 0,3-1 0 16,4 1-32-16,0 1 0 0,-4-2 0 0,0 4 0 15,2-2-16-15,2 1-128 0,0-2 192 0,1 3-64 16,-1 2 16-16,2-4 0 0,-2 0 0 0,4 2 0 16,4 3 16-16,1-5 0 0,-2 1 0 0,2 0 0 15,-1 0-32-15,1 0-128 0,3-3 192 0,2 0-64 0,-2-2-128 0,1 1 0 16,-2-1 0-16,2 1 128 0,2 0-128 0,0-2 0 15,0 0 0-15,-2-2 0 0,-1 3 0 0,0-2 0 16,4 1 0-16,-1-1 0 0,-1 1 0 0,0-2 0 16,0-2 0-16,2 2 0 0,2 1 0 0,0-1 0 15,0 1 0-15,-3-1 0 0,0-1 0 0,4 2 128 16,1 1-128-16,-2 0 0 0,-1-2 0 0,-3 2 0 16,-3-1 0-16,4 2 0 0,3 0 0 0,-1 1 0 15,-1-3 0-15,-2 2 0 0,-1 0 0 0,4-1 0 16,3-1 0-16,-2 0 0 0,-3 1 0 0,1-1 0 15,-3 2 0-15,5-2 0 0,4 2 0 0,-3-3 0 16,-4 2 128-16,-2 0-128 0,1 1 0 0,1 1 0 16,4-1 0-16,-4 1 0 0,-3-1 0 0,1 2 0 0,1 0 0 0,2 0 0 15,3-1 160-15,-4 0-160 0,-4 0 192 0,3 0-192 16,-3 0 176-16,4 0-176 0,3-1 160 0,-6-1-160 16,2 0 0-16,3 1 128 0,-3 0-128 0,1-1 0 15,0 1 0-15,-2 0 0 0,-4-2 0 0,2 3 0 16,0 0 0-16,0 0 0 0,2-1 0 0,-2 0 0 15,-2 0 0-15,-1-1 0 0,1 2 0 0,2-1 0 16,3-2 0-16,-1 2 128 0,-2-1-128 0,-1-1 0 16,2-1 0-16,-2 0 0 0,5 2 0 0,-2 1 0 15,-4-2 0-15,-2 1 0 0,-2-2 0 0,4 1 0 16,4 2 0-16,-4 0 0 0,-4-1 0 0,-1 1 0 16,0 0 0-16,-1 0 0 0,3-1 0 0,-1 1 0 15,-2 0 0-15,1 0 0 0,-1-3 0 0,-2 1 0 16,4 1 0-16,-1 0 128 0,0 1-128 0,-3 1 0 15,0-1 0-15,-2 0 0 0,-2-1 0 0,3 2 0 0,2-1 0 16,-2 1 0-16,-3 0 128 0,2 0-128 0,-2 0 0 0,1-1 0 16,-1-2 0-16,2 2 0 0,2-2 0 0,-2 1 0 15,-3 1 0-15,0-1 0 0,1 2 0 0,0-1 0 16,2-2 0-16,-1 2 0 0,-3 0 0 0,-2 1 128 16,-5 0-128-16,3 0 0 0,-2-3 0 0,2 3 0 15,4 0 0-15,-3 0 0 0,-3 3 0 0,-2-1 128 16,0 1-128-16,2-2 0 0,-3-1 176 0,3 0-176 15,0 0 192-15,1 0-192 0,-1 2 176 0,1-1-176 16,-3-1 160-16,1 0-160 0,1-1 160 0,0-1-160 16,0 2 160-16,2 0-160 0,-2-1 128 0,-3 1-128 0,-6-1 0 0,1-1 144 15,0 2-144-15,-1-1 192 0,3-3-192 0,1 2 192 16,4-1-192-16,-4 2 160 0,-1-2-160 0,-2 3 160 16,-3-2-32-16,0-1 0 0,2 0 0 0,0 0 0 15,2-1-128-15,0 2 0 0,-1-2 0 0,-1 1 0 16,-1 0 0-16,-2 0 0 0,-1-1 0 0,0 2 0 15,-1-2 0-15,2-1 0 0,0 0 0 0,1 1 0 16,1 1 0-16,-3-2 0 0,-2 0 0 0,-2 1 0 16,-2-1 0-16,-1-2 0 0,3 3 128 0,-1 1-128 15,-2-1 0-15,5 2 0 0,3-1 144 0,-4 2-144 16,0 1 0-16,-3-2 0 0,-2-4 0 0,-2 4 128 16,-3-1-128-16,3 0 0 0,-2-1 128 0,2 1-128 15,-1 2 0-15,1 0 128 0,1-1-128 0,-1 1 0 16,-2 0 128-16,0 0-128 0,0-3 128 0,-3 1-128 0,-2 3 176 15,0-2-48-15,-2-1 0 0,-1 2 0 0,1 1-128 0,-1 1 160 16,-2 0-160-16,-2 2 160 0,-2-2-32 0,-2 2-128 16,2 1 192-16,-3-3-64 0,-2 0-128 0,-2 2 0 15,-3-2 0-15,-1 3 0 0,-1 2 0 0,-2-1-224 16,-11-5 48-16,8 7 16 16,-8-7-1760-16,-1 12-336 0,-9 2-80 15</inkml:trace>
  <inkml:trace contextRef="#ctx0" brushRef="#br0" timeOffset="33740.25">8489 17885 17503 0,'-12'-11'1552'0,"6"8"-1232"0,-1-1-320 0,7 4 0 16,0 0 352-16,0 0 16 0,-5-5 0 0,5 5 0 15,-5-8 432-15,5 8 96 0,0 0 0 0,-4-6 16 16,4 6-272-16,-2-9-64 0,2 9-16 0,0 0 0 16,-3-8-96-16,3 8-16 0,0 0 0 0,0 0 0 15,0 0-48-15,0 0-16 0,-2-6 0 0,2 6 0 16,0 0-208-16,0 0-48 0,0 0-128 0,0 0 192 15,0 0-192-15,7 10 0 0,1 3 0 0,2-1 0 16,0-1 256-16,2 4-64 0,1 1 0 0,2 1 0 0,5-3 64 0,0-1 16 16,2 1 0-16,2 0 0 15,3 0 80-15,1-3 16 0,2-1 0 0,3-1 0 0,4-1 144 0,1-3 48 16,3 0 0-16,-1 0 0 0,0-4-64 0,1-1-16 16,-2-1 0-16,5-3 0 0,1 2-128 0,2-3-32 15,2-1 0-15,0-4 0 0,3 4-128 0,2-4-48 16,-1 0 0-16,0-2 0 0,-4 3-144 0,-1-2 128 15,-1-1-128-15,0 1 128 0,-2-3-128 0,0-1 0 16,1 2 0-16,-1 3 0 0,0-3 0 0,0 2 128 16,-3 0-128-16,-4-1 0 0,-6 3 0 0,-4-3 128 15,-3 4-128-15,-2 0 0 0,-1 3 0 0,-3 0 0 16,-4 3 128-16,-2 1-128 0,-1 0 0 0,-12 1 0 16,9 4 0-16,-9-4 0 0,5 9 0 0,-2 0 0 0,-3-9 0 0,-4 14 0 15,-4-2 0-15,0 3 0 0,-5-1 0 0,-2 2 0 16,-3 2 0-16,-1-3 0 0,-3-3 144 0,-2 4-144 15,-1 0 0-15,-3 1 0 0,-4-3 0 0,-4 1 128 16,-2 0-128-16,0-1 144 0,-1-2-144 0,-5-2 160 16,1 4 16-16,-1 0 0 0,-3-4 0 0,0 1 0 15,-2 2-16-15,-2-1 0 0,-2 0 0 0,-4 0 0 16,0-7-16-16,1-1 0 0,4 1 0 0,-2 1 0 16,2-1-144-16,0-1 128 0,0-3-128 0,-2-1 128 15,-2-1-128-15,2-3 0 0,0-2 144 0,4-4-144 16,1 1 0-16,4-4 128 0,1 0-128 0,2-2 0 15,6-1 0-15,0 0 128 0,2-2-128 0,1-3 0 16,1-1 0-16,1-1 0 0,2 1 0 0,5-3 0 16,2 1 0-16,4 3 0 0,3 3 0 0,4 0 0 15,1 1 0-15,3 2 0 0,1 3 0 0,2 1 0 0,2 0 0 0,-1 5-128 16,3 6 128-16,0 0-128 0,0 0 128 0,0 0 0 16,0 0-144-16,0 0 144 0,0 0-176 0,15 10 48 15,1 2 0-15,0 0 0 0,-1-2 128 0,3 4 0 16,0-1-144-16,3 1 144 0,5 2 0 0,1 2-144 15,1 0 144-15,2 0 0 0,1 1 0 0,2-2 0 16,2 1 0-16,2-1 0 0,0-2 0 0,2-1 0 16,3 0 0-16,5-3 0 0,4 1 0 0,1-1 0 15,-1-4 0-15,0 3 0 0,-3-4 128 0,3-2-128 16,1 0 0-16,2 0 144 0,2-3-144 0,1-2 128 16,1-4-128-16,-1 1 128 0,-2-1-128 0,-3-5 160 15,0-1-160-15,-1-1 160 0,-3-1-160 0,1 1 192 16,-3 0-192-16,-2-2 192 0,-2-3-192 0,-5 1 128 0,-2-1-128 0,0 5 128 15,-5-1-128-15,-6 3 0 0,-2-1 0 0,-5 0 0 16,-5 3 0-16,-2 1-192 0,-3 2 0 0,-7 5-11456 16,0 0-2304-16</inkml:trace>
  <inkml:trace contextRef="#ctx0" brushRef="#br0" timeOffset="35475.98">16281 17742 3679 0,'0'0'320'0,"-4"-9"-320"16,2-1 0-16,2 10 0 0,-2-10 2464 0,-1 1 416 15,1-5 96-15,1 3 16 0,-1 2-1936 0,1-4-384 16,-2 3-80-16,1-3-16 0,-1 7-304 0,3 6-64 16,-5-8-16-16,5 8 0 0,-6-5 144 0,0 1 32 15,-1 1 0-15,0 3 0 0,-4 3 80 0,11-3 32 16,-7 5 0-16,7-5 0 0,-5 8 192 0,5-8 32 16,-2 10 16-16,5 2 0 0,1-2 48 0,5 1 0 15,3-1 0-15,5 1 0 0,2-1 32 0,4 0 16 16,2 0 0-16,3-2 0 0,0 3-240 0,4-2-64 0,2 0 0 0,3 0 0 15,0 2-80-15,0-2-32 0,4 1 0 0,2-3 0 16,3 0 48-16,1-2 0 0,0-1 0 0,-3 0 0 16,1 0-112-16,-2-3-16 0,0 2 0 0,0-2 0 15,1-1-96-15,-1-1-32 0,0 1 0 0,1-2 0 16,1 0-192-16,-1-3 176 0,1 0-176 0,-3 0 160 16,-4-6-32-16,0 4 0 0,0-6 0 0,-1 3 0 15,0 1 16-15,-1-2 0 0,-3 2 0 0,0-1 0 16,-2 2-144-16,0-2 192 0,-2 1-192 0,-2-1 192 15,-2 2-192-15,-2-2 0 0,-2 1 0 0,-1 0 128 16,-5 4-128-16,0 0 0 0,-2 0 144 0,-3 4-144 16,-10 1 0-16,0 0 128 0,0 0-128 0,8 5 0 15,-8-5 0-15,0 0 0 0,0 12 0 0,-5 4 0 16,-5-1 0-16,-4 1 0 0,-4 2 0 0,-2-1 0 0,-5 3 0 16,-1-1 0-16,-4 1 0 0,1 1 0 15,0-1 0-15,-2 2 128 0,1-2-128 0,-2-1 128 0,-2 0-128 0,2-2 0 16,-6-2 0-16,1 2 0 0,-1-2 128 0,-4 0 16 15,-2-4 0-15,-2 1 0 0,-1-4-144 0,0-2 0 16,0 0 144-16,1-2-144 0,-1-3 128 0,2 1-128 16,2-2 160-16,-1-2-160 0,-2 0 144 0,0-3-144 15,2-4 128-15,0 1-128 0,1-5 0 0,3 2 128 16,0 1-128-16,7-5 0 0,1-2 128 0,1-1-128 16,1-1 0-16,1-2 128 0,4-5-128 0,0 2 0 15,3 0 0-15,-1-3 0 0,1 4 0 0,2-3 0 16,1 1 128-16,2 4-128 0,3 1 0 0,1 0 0 15,2 0 0-15,2 5 0 0,0 1 0 0,3 1 0 16,1 4 0-16,0 0 0 0,1 3-160 0,4 6 160 0,0 0 0 0,0 0-144 16,-5-6 144-16,5 6 0 0,0 0 0 15,0 0-128-15,0 0 128 0,0 0-160 0,0 0 160 0,0 11-160 16,0 2 160-16,4-3-128 0,2 3 128 0,2 3-128 16,2 1 128-16,4 1 0 0,2 1 0 0,5 0 0 15,2-2 0-15,2 3 0 0,2 0 0 0,4 1 0 16,6 2 0-16,1-1 0 0,2-3 0 0,2-1 0 15,5-2 0-15,4 1 0 0,2-1 128 0,2-4-128 16,1-2 0-16,0-2 0 0,-1-1 0 0,3-3 128 16,-2 0-128-16,1-4 0 0,1-3 0 0,3 1 0 15,2-2 0-15,-5-4 144 0,-2 2-144 0,-1-3 0 16,-2-1 144-16,-1-4-144 0,-2-1 0 0,-1 1 144 16,0 0-144-16,-4 0 160 0,0-3-160 0,-4 1 160 15,-3-2-160-15,-5 0 192 0,-7-1-192 0,-1 3 192 0,-4-1-192 0,-4 2 128 16,-5 1-128-16,-1 4 128 0,-4 1-128 0,-7 9 0 15,7-9 0-15,-7 9 128 0,0 0-128 0,0 0 0 16,0 0 0-16,0 0 0 0,-11 2 0 0,0 3 0 16,-3 3 0-16,-3 1 0 0,-3 4-160 0,-3 2 160 15,-2 1 0-15,-3 4-144 0,-6 0 144 0,-2 1 0 16,-3-1 0-16,-3 1-128 0,2 2 128 0,-1-3 0 16,0-1 0-16,-3-1 0 0,-3-3 0 0,-2 1 0 15,-3-2 0-15,-6 1 0 0,-4-2 0 0,0-1 0 16,-2-3 0-16,-2 1 0 0,1-3 0 0,-2-1 128 15,-3 0-128-15,0-3 0 0,0 0 0 0,4-3 0 16,4-3 0-16,2 2 128 0,4-4-128 0,3-3 0 16,2 2 0-16,3-6 0 0,-1 0 0 0,2-1 0 0,0-2 0 15,5 1 128-15,4-3-128 0,3 2 0 0,0-3 0 0,5 0 0 16,3-1 0-16,3 1 0 0,1 2 0 0,5 3 0 16,4 0 0-16,3 3 0 0,2 3 0 0,9 7 0 15,-5-7 0-15,5 7 0 0,0 0 0 0,0 0-128 16,0 0-16-16,11 5 0 0,5 0 0 0,1 6 0 15,4-2 144-15,4 3-192 0,4 5 192 0,7-1-192 16,7 0 192-16,5 1 0 0,1 2-144 0,3 2 144 16,-1-2 0-16,2 0 0 0,2 0 0 0,1-4 0 15,-2 0 0-15,6-4 0 0,2 0 0 0,3-5 0 16,1 5 0-16,0-8 0 0,-1 1 0 0,0-1 0 16,-1 1 0-16,2-3 0 0,1-1 0 0,0-1 0 15,-2-3 0-15,-2 0 0 0,-4-1 0 0,-1 2 0 16,-4-1-640-16,0 2 0 15,-1 1 0-15,0 4-10368 0,1 3-2096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8:24.0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5583 3064 11967 0,'-17'-9'528'0,"8"6"112"0,0 2-512 0,9 1-128 0,-7 1 0 0,7-1 0 16,0 0-704 0,0 0-192-16,0 0-16 0,0 0-16 0,0 0 720 0,0 0 208 0,-7 8 0 0,7-8 0 0,0 0-176 0,0 0 176 15,-7 5-128-15,7-5 128 0</inkml:trace>
  <inkml:trace contextRef="#ctx0" brushRef="#br0" timeOffset="2190.89">5410 3089 12031 0,'-13'3'528'0,"4"1"112"0,-1-2-512 0,-1 1-128 16,-1 1 0-16,0-1 0 0,-2 1 256 0,1-1 32 16,1-1 0-16,0 1 0 0,-2-1-112 0,0 1-32 15,2-1 0-15,-2 1 0 0,0-3 80 0,-1 0 16 16,-1 1 0-16,2 2 0 0,-3-2 80 0,-1 0 0 15,-1 2 16-15,0-1 0 0,0 0-144 0,1 0-48 0,0 2 0 16,1 1 0-16,-1 0-144 0,-2 3 192 0,0-3-192 0,1 1 192 16,0 1-192-16,0-1 0 0,1 0 0 0,1 1-176 15,-1-3 304-15,3-2 48 0,1 1 16 0,0-2 0 16,0 0 576-16,2-1 112 0,1 0 16 0,1 1 16 16,1 3-48-16,0-1-16 0,0-1 0 0,9-2 0 15,0 0-272-15,-9 3-64 0,9-3-16 0,-5 9 0 16,5-9-160-16,0 0-16 0,0 0-16 0,4 9 0 15,5 0 64-15,0-4 16 0,2-3 0 0,4 1 0 16,3-2 96-16,2 0 32 0,6-1 0 0,2 0 0 16,4-1-208-16,3 2-48 0,6 1 0 0,3 3 0 15,5-3-64-15,3 1-32 0,2-3 0 0,1 0 0 16,-2-2-160-16,5 1 192 0,3 1-192 0,1 1 192 16,5 2-192-16,4 0 0 0,2-2 0 0,-1-2 0 0,1-1 0 15,2 1 128-15,1 0-128 0,4 1 0 0,7-3 128 16,0-2-128-16,0-1 128 0,2 1-128 0,-2 0 128 0,5-3-128 15,7 2 128-15,-4-2-128 0,-3 2 160 0,3 1-160 16,-1-2 192-16,3 2-192 0,5 1 144 0,-3-1-144 16,0-1 0-16,0 1 144 0,3 2-144 0,-1-3 0 15,0-2 144-15,-2 2-144 0,0-2 0 0,3 3 128 16,3-4-128-16,-2 2 0 0,-2 0 0 0,-1-2 128 16,6 3-128-16,-1-4 0 0,1 1 0 0,-1-4 128 15,1 2-128-15,2 1 0 0,2-3 0 0,-2 4 144 16,-2-4-144-16,-2 1 0 0,0-2 128 0,1 2-128 15,-4 0 0-15,0 0 0 0,-2 2 128 0,3-3-128 16,2 4 0-16,-3-3 0 0,-3 0 0 0,0 5 0 16,0-1 0-16,0 3 0 0,0 0 0 0,-3-4 0 0,-2 5 0 0,0 0 0 15,2 2 0-15,0-5 0 0,-1 0 0 0,-2 2 0 16,-2-2 160-16,2 5-160 0,1-2 128 0,-2 1-128 16,-1-6 0-16,-1 3 0 0,-1 4 0 0,2 0 0 15,1 0 0-15,-2-3 0 0,-2-3 0 0,-2 4 128 16,-1 2-128-16,0-2 0 0,0 0 144 0,0 0-144 15,0-1 0-15,-2-2 0 0,-4 0 0 0,1 5 0 16,0-1 0-16,-1 3 0 0,-1-4 0 0,-5 0 128 16,-3-1-128-16,-3-2 0 0,0 3 0 0,0 0 0 15,-2 2 0-15,0-4 128 0,3-1-128 0,-4 2 0 16,-4 1 0-16,-5-1 128 0,3-3-128 0,-2 6 0 16,-3-1 144-16,2 1-144 0,0-2 192 0,1 0-192 15,0 0 0-15,-5 0 0 0,0-2 0 0,-5 1 0 0,-2 1 0 16,-1-1 0-16,-3-1 0 0,0 1 0 0,-3 2 128 15,-2-1-128-15,1-1 0 0,-2 1 0 0,-3 1 128 0,-2-1-128 16,0-1 0-16,-4 1 0 0,-2 1 0 16,-3 1 0-16,-4-2 0 0,-2-1 0 0,0 1 0 15,-4 1 0-15,-9 3 0 0,0 0 0 0,0 0 0 0,0 0 0 16,0 0 160-16,0 0-160 0,0 0 0 0,0 0 0 16,0 0-144-16,0 0 144 0,-14-1 0 0,-4 1 0 15,-5 0 0-15,0 1 0 0,-5 2-208 0,-5 0 64 16,-5-1 16-16,0 2 0 0,0-2-112 0,-4 1-16 15,-4-3 0-15,-1 4 0 0,0 0 256 0,-4 2 0 16,-2-2-160-16,-5 1 160 0,-3-1 0 0,3 2-176 16,1 0 176-16,1 2-128 0,-4-2-96 0,2 1-16 15,-5 4 0-15,-3-3 0 16,-4 1-144-16,-1-3-48 0,4 2 0 0,-1-2 0 16,0 5 16-16,-3 1 0 0,-3-1 0 0,-4-2 0 0,-2-1 96 15,0-3 0-15,1 0 16 0,-1 4 0 0,-1 0 64 0,-3-2 16 16,-2-4 0-16,0 2 0 0,4 1 224 0,-1 0-176 0,-1-4 176 15,-3 3-160-15,-6 2 160 0,4-2-192 0,0-3 192 0,-1 5-192 16,-2 1 192-16,-3 0 0 0,-4-2 0 0,1-1 0 16,2 1 0-16,-2 1-128 0,-2 0 128 0,0-1 0 15,-1 0 0-15,3-1 0 0,2 4 0 16,-3-2 0-16,-9-2-432 16,3 2-48-16,6-2-16 0,-4 2 0 15,-1 0-192-15,0-2-32 0,0 2-16 0,3 2 0 0,4-3 80 16,-4 3 16-16,-7-3 0 0,2 2 0 0,7 1 144 15,2 0 48-15,2 0 0 0,-1 0 0 0,-6-1 128 0,7-1 48 0,3 2 0 0,2-2 0 0,0 2-48 16,-2-4 0-16,-1-1 0 0,4 2 0 0,4-2 320 16,-1 0-192-16,-2 1 192 0,-1 2-160 0,-1-2 160 0,3-2 0 15,6 2 0-15,-4 2 0 0,-2-3 0 0,0 1 0 16,-1 1 0-16,3-1 0 0,1 2 0 0,2 1 0 16,1 0 128-16,0 0-128 0,-4-6 0 0,6 1 0 15,5-1 0-15,2 2 0 0,-1 2 192 0,-2 0-48 16,-4-4 0-16,2 1 0 0,1-2 80 0,2 0 16 15,1 0 0-15,3 5 0 0,1-1-240 0,-3 1 144 16,-1 0-144-16,1-2 128 0,6-4-128 0,3 1 160 16,2 1-160-16,5 0 160 0,2 1-16 0,1 1 0 15,-3-4 0-15,3 0 0 0,4-3 160 0,2 1 16 16,7-2 16-16,3 2 0 0,4 1 32 0,2 1 0 0,5 0 0 16,3 1 0-16,4 1-80 0,2-2-16 0,6 0 0 0,3 0 0 15,8 0 0-15,0 0 0 0,0 0 0 0,0 0 0 16,0 0 48-16,0 0 16 0,17-2 0 0,3 1 0 15,2 1-64-15,6 0-16 0,5-1 0 0,9 1 0 16,6 0-16-16,6 1-16 0,5-1 0 0,3 0 0 16,1 0-96-16,3 0-128 0,5 0 176 0,6 1-176 15,5 3 208-15,4-1-64 0,3-3-16 0,3 0 0 16,0 0 32-16,8-1 0 0,8-1 0 0,-2 0 0 16,0-1-16-16,2 2 0 0,4 0 0 0,2-1 0 15,2-7 16-15,3 6 0 0,1 1 0 0,2 1 0 16,1-4-16-16,2 2 0 0,1 0 0 0,-1 0 0 15,3 1 32-15,2-1 0 0,4 2 0 0,1-2 0 16,-1-4 16-16,2 3 0 0,3 4 0 0,-2-1 0 0,3-8-48 16,-1 6 0-16,-2 2 0 0,0 0 0 15,2-2-144-15,-3 0 0 0,2 2 0 0,0 0 0 0,-5 0 128 16,2 1-128-16,2 1 128 0,-3-1-128 0,-5-1 160 0,3 1-160 16,3 2 192-16,-1-2-192 0,-5-1 192 0,6 1-192 15,4 1 192-15,-6 0-192 0,-7-1 192 0,4 0-64 16,0 2 0-16,-1-1-128 0,-5 2 128 0,1 0-128 15,0 2 0-15,-3-1 0 0,-3-1 0 0,-1-1 128 16,-2 7-128-16,-3-4 0 0,-2-3 0 0,-5 1 0 16,-3 1 0-16,0 1 0 0,3 0 144 0,-4-3-144 15,-6-2 0-15,-3 2 144 0,-4 3-144 0,1 2 0 16,0-4 0-16,-6 1 0 0,-6-2 0 0,-3 3 0 0,-3-3 0 16,1 2 0-16,-3-2 0 0,-3 2 0 0,-2-1 0 0,-7-2 0 15,-6 2 0-15,-2-1 0 0,-5-1 0 0,-4 1 0 16,-4-1 0-16,-2 0 0 0,-7 1 0 0,-3 0 0 15,-1 1 0-15,-3 2 0 0,-6-1 0 0,-3-3 0 16,-1 0 0-16,-11-1 0 0,0 0 0 16,0 0 0-16,0 0 0 0,0 0 0 0,0 0 0 0,-14 0 0 15,-4 0 0-15,-2-2 0 0,-6-1 0 0,-4-2 0 16,-5 1 0-16,-5 4 0 0,-4 3 0 0,-5-3-176 16,-7 0 176-16,-5-3 0 0,-6-1-144 0,-2 2 144 15,0-1 0-15,-2 2-144 0,-3 0 144 0,-7 1 0 16,-7 0-144-16,-1-3 144 0,0 1 0 0,-1 0-144 15,-4 2 144-15,-4 0-128 0,-6-2 128 0,2-1-128 0,3 2 128 0,-5-2-128 16,-4 1 128-16,-4-2-128 0,-2-1 128 0,-2 2 0 16,-1 3-144-16,-3 0 144 0,-3-1 0 0,-3 1 0 15,-1 0-144-15,-1 0 144 0,-3-1 0 0,1 0 0 16,1 3 0-16,-2-2 0 0,-2-5 0 0,0 1 0 16,-2 4 0-16,-1-1 0 0,0-4 0 0,0 2 0 15,-1 3 0-15,0-1 0 0,-2-3 0 0,-1 3 0 16,3-2 0-16,-2 3 0 0,0-1 0 0,-5 2 0 15,-4 5 0-15,5-4 0 0,3-3 0 0,-4 1 0 16,-4 1 0-16,-1 0 0 0,4 3 0 0,0 0 0 16,-2 0 0-16,2 0 0 0,2 1 0 0,2 0 0 15,0-1 0-15,3-1 0 0,0 6-128 0,4-2 128 16,1-4 0-16,1 1 0 0,1 6 0 0,3-3 0 0,1-1 0 0,5 3 0 16,4 0-128-16,1 1 128 0,-2-6 0 15,9 6 0-15,3 2 0 0,4 0 0 0,0 2 0 0,8-5 0 16,5 1-176-16,7-1 176 0,7 3-160 0,6 0 160 15,4-3-224-15,6 4 48 0,7 0 16 0,3-1 0 32,9 1-208-32,7 1-32 0,7-1-16 0,9-2 0 15,6 2-480-15,8 0-112 0,5-1-16 0</inkml:trace>
  <inkml:trace contextRef="#ctx0" brushRef="#br0" timeOffset="7203.94">7370 6493 2751 0,'0'0'128'0,"3"-7"16"0,-2 0-144 0,3-2 0 16,-1 1 0-16,1-3 0 0,0 4 2928 0,-1-2 544 15,0 1 112-15,0 3 32 0,-1-3-2240 0,-2 8-448 16,0 0-96-16,0 0 0 0,0-6-208 0,0 6-48 0,0 0 0 15,0 0 0-15,0 0-256 0,0 0-48 0,0 0-16 0,-5 9 0 16,2 2-80-16,-2 5-32 0,-2 0 0 16,1 3 0-16,-1 2 240 0,2 7 32 0,2 0 16 0,-1 5 0 15,-1 1-160-15,2 2-16 0,2-1-16 0,2 1 0 16,2-1-112-16,3-3-128 16,3-7 176-16,0 1-176 0,0-7 208 0,0-5-64 15,3-3-16-15,1-3 0 0,1-3 288 0,3-4 48 16,0-4 16-16,2-5 0 0,2-1 128 0,0-5 32 0,1-2 0 15,2-4 0-15,-2 0-368 0,1-1-64 0,-2-4-16 0,0 2 0 16,-2 2-192-16,2-5 128 0,-2 1-128 0,-1-2 0 16,-3 2 0-16,1 2 128 0,-4-2-128 0,0 2 0 15,-2 2 0-15,-1 4 0 0,-2 1 128 0,0 5-128 0,-2 2 0 0,-1 4 0 16,-4 5 0-16,0 0 0 0,0 0-192 0,0 8 192 16,-2 7-192-16,-1 3 192 0,-2 1-144 0,-2 6 144 15,0 4 0-15,-4 6-144 0,0 3 144 0,-2 5 0 16,-2 5 0-16,-3 4 0 0,-1 4 160 0,-1 3-32 15,-2 3-128-15,1-2 192 0,-2-2 0 0,-8 20 0 16,6-12 0-16,9-29 0 0,-1 0 368 0,-1-3 64 16,0-4 16-16,0 1 0 0,0-6 64 0,1 0 32 15,-1-6 0-15,0 0 0 0,-2-4-304 0,-1-4-64 16,1 0-16-16,1-4 0 0,0-2-144 0,1-3-16 16,0-4-16-16,2-4 0 0,-1-2 0 0,2-4 0 0,1-4 0 0,1 0 0 15,2-6-48-15,1-1 0 16,1 0 0-16,2-2 0 0,4 1-128 0,1 4 0 15,4-1 0-15,1 2 0 0,3 3 0 0,1 2 0 16,3 0 0-16,3 6-176 0,4-1 176 0,2 5-160 16,2 0 160-16,15-1-160 0,-4 5 160 0,-1 4-192 15,-1 0 192-15,-4 1-192 16,-1 3-1408-16,0-2-272 0,0 0-64 0</inkml:trace>
  <inkml:trace contextRef="#ctx0" brushRef="#br0" timeOffset="7534.3">8388 6637 1839 0,'0'0'0'0,"0"0"160"0,0 0-160 0,-6-1 0 16,1-3 0-16,5 4 0 0,0 0 4800 0,0 0 944 15,0 0 176-15,0 0 32 0,0 0-3776 0,0 0-768 16,7-4-160-16,5 0-32 0,2 2-416 0,2 0-96 16,2-1 0-16,1-3-16 0,0 3-208 0,3-1-32 15,-2-1-16-15,2-2 0 0,-1 1-256 0,0 2-48 16,-3-2-128-16,-2 1 192 0,-3 0-464 0,-3 1-112 15,-2 0 0-15,-8 4-16 16,0 0-2560-16,0 0-512 0</inkml:trace>
  <inkml:trace contextRef="#ctx0" brushRef="#br0" timeOffset="7679.86">8450 6695 21135 0,'-15'14'928'0,"10"-7"208"0,-4 3-912 0,2-1-224 16,0 2 0-16,1-1 0 0,1 3 1264 0,4 1 208 15,-2 0 32-15,3-2 16 0,3 0-688 0,-1 1-144 16,4-5-32-16,3 0 0 0,3-2-32 0,2-1-16 0,1-4 0 0,3-1 0 15,1-1-96-15,2-1-32 0,4-3 0 0,3 0 0 16,-3-2-480-16,3 1 0 0,0-2 0 0,-3-1-14624 16</inkml:trace>
  <inkml:trace contextRef="#ctx0" brushRef="#br0" timeOffset="8454.94">10159 6521 8287 0,'0'0'736'0,"0"0"-592"0,0-6-144 0,0 0 0 16,0-5 1728-16,0 5 304 0,1-3 64 0,0 3 16 16,1-2-640-16,-2 3-112 0,0 5-16 0,0 0-16 0,0 0-480 0,0 0-80 15,0 0-32-15,0 0 0 0,-5 3-352 0,-1 3-80 16,3 2-16-16,-1 6 0 0,0 1 112 0,0 6 32 15,0 6 0-15,1 4 0 0,1 2-16 0,-1 5 0 16,0 4 0-16,0 3 0 0,0 3-144 0,-1-3-16 16,3 4-16-16,-2-5 0 0,2-2-112 0,2-6-128 15,2-8 176-15,0-2-176 0,4-5 416 0,0-5-32 16,1-4 0-16,1-4 0 0,1-2 176 0,4-3 16 16,3 0 16-16,2-7 0 0,1-2-16 0,3-4 0 15,1-4 0-15,3-3 0 0,1-1-320 0,0-1-64 16,-2-4 0-16,1 2-16 0,0-1-176 0,-1 3 128 15,0-6-128-15,-2-1 128 0,-1 1-128 0,-2-4 0 16,0-1 0-16,-2 2 128 0,-3-3-128 0,2 0 128 16,-4 3-128-16,1-1 128 0,-1 0-128 0,-2 3 0 15,-3 3 0-15,-3 4 0 0,0 4 0 0,-2 2 0 0,-1 6 0 0,-3 7 0 16,0 0 0-16,0 0 0 0,0 7-192 0,-3 7 192 16,-3 4-192-16,0 0 192 0,-1 3-160 15,0 4 160-15,-2 4 0 0,0 4 0 16,0 0 0-16,0-1 0 0,1-2 0 0,3-1 0 0,1 1-128 0,3-5 128 15,1 1 0-15,0-1 0 0,4-3 144 16,1-2-144-16,0-4 160 0,3 1-160 0,1-1 160 0,0-2-160 16,1-2 0-16,1-1 0 0,1 0 0 0,0-5 0 31,2-2-1664-31,3 0-320 0,-2-3-64 0</inkml:trace>
  <inkml:trace contextRef="#ctx0" brushRef="#br0" timeOffset="8716.93">11120 7069 16575 0,'0'0'736'0,"0"0"160"0,0 0-720 0,2 6-176 15,1 6 0-15,-2 1 0 0,0-1 2464 0,-1 4 464 16,0 1 80-16,-1 4 32 0,-1 2-1456 0,-1-2-304 16,-1 0-48-16,0-1-16 0,1 3-640 0,-1 0-144 0,1-4-32 0,1 0 0 15,-1 0-400-15,2-5 0 16,0-4 0-16,1 1-9792 16,0-4-2048-16</inkml:trace>
  <inkml:trace contextRef="#ctx0" brushRef="#br0" timeOffset="9303.52">12418 6554 1839 0,'-7'-12'160'0,"5"7"-160"16,-2 1 0-16,0-3 0 0,-1 0 3264 0,1 2 640 15,3 0 112-15,-2-2 16 0,-2 3-2208 0,-1 3-448 16,-2-1-96-16,-1 0 0 0,-2 1-448 0,0 2-96 15,-2 2-16-15,-2 1 0 0,-3 2-112 0,0 3-32 16,-2 4 0-16,1 1 0 0,-2 6 48 0,2 2 0 0,1-1 0 0,3 3 0 16,0 7-160-16,3 3-16 0,1 0-16 0,1 2 0 15,2-2-144-15,3 1-32 16,3 0 0-16,2-4 0 0,3-1 0 0,4-3 0 16,0-4 0-16,2-4 0 0,1-1-32 0,2-2-16 0,1-3 0 0,1-4 0 15,1 0-64-15,0-4-16 16,-1-4 0-16,1 3 0 0,2-3 256 0,1-2 32 0,1-3 16 0,1-2 0 15,0-3-128-15,-1 2-32 0,3-4 0 16,1 0 0-16,0-1-80 0,1-3-32 0,0-2 0 0,-1 0 0 16,-1-2-160-16,-5-2 128 0,1-4-128 0,-3-2 128 15,-1-2-128-15,-2-2 192 0,-3-7-192 0,-2 0 192 16,-2-3-192-16,-3 5 160 0,-2-1-160 0,-2 5 160 16,-1 0-160-16,-2 7 0 0,-3 2 0 0,-1 1 0 15,-2 4 0-15,-2 4 0 0,-4 2 0 16,0 0 0-16,-2 5-256 0,-2 2 80 0,1 2 16 0,-2 3 0 15,1 0-1488-15,0 4-288 16,2 0-64-16,0-1-11856 0</inkml:trace>
  <inkml:trace contextRef="#ctx0" brushRef="#br0" timeOffset="9651.95">12655 6247 12895 0,'0'0'1152'0,"0"0"-928"16,0 0-224-16,0 0 0 0,0 0 1792 0,-7 4 320 15,-1 4 64-15,-2 3 16 0,-3 1-784 0,-1 6-144 16,-2 2-48-16,-2 5 0 0,-1 3 32 0,-2 5 0 16,1 1 0-16,0 7 0 0,-1 8-96 0,1 3-32 15,0 4 0-15,-1 3 0 0,0 5-496 0,-1 3-112 16,1 2 0-16,-1 0-16 0,0-3-320 0,2-6-176 15,1-4 192-15,1-3-192 0,3-6 144 0,1-5-144 16,1-4 0-16,4-3 144 0,0-5-144 0,4-1 0 16,2-6 0-16,0-1 0 15,2-7-1392-15,1-1-208 0,1-7-32 0,-1-7-12672 0</inkml:trace>
  <inkml:trace contextRef="#ctx0" brushRef="#br0" timeOffset="9940.96">13175 7157 25791 0,'-1'6'2304'0,"0"6"-1856"15,1-2-448-15,-2 6 0 0,0 2 1840 0,1 5 272 16,-3 1 48-16,-1 2 16 0,-3 3-1344 0,0-1-256 16,1-4-48-16,-1-3-16 0,1 1-512 0,0-2 0 15,2 1 0-15,1-6 0 16,0 0-2240-16,3-3-336 0,2-5-80 0</inkml:trace>
  <inkml:trace contextRef="#ctx0" brushRef="#br0" timeOffset="10265.54">14629 6460 17503 0,'-1'-14'1552'0,"1"14"-1232"15,0 0-320-15,0 0 0 0,0 0 1712 0,0 0 272 16,3 9 64-16,-2 1 16 0,-1 4-832 0,-1 4-160 16,-2 0-48-16,-1 4 0 0,-1 4-432 0,0 3-80 15,0 4-32-15,0 3 0 0,0 0-352 0,0 2-128 16,-2 1 0-16,1 3 144 0,-2 0-144 0,1 0 160 16,-1-1-160-16,1-3 160 0,0-3-288 0,2-3-64 15,0-5-16-15,1-2 0 16,2-4-688-16,0-5-144 0,2-4-32 0,0-2 0 15,0-10-608-15,0 0-128 0</inkml:trace>
  <inkml:trace contextRef="#ctx0" brushRef="#br0" timeOffset="10454.04">14366 6792 26719 0,'0'0'1184'0,"0"0"240"0,0 0-1136 0,10 5-288 0,1-2 0 0,1-1 0 15,4 2 512-15,3 2 64 0,3-2 0 0,5-1 0 16,4 0 96-16,3 1 32 0,3-2 0 0,4 0 0 0,1 1-272 0,-1-2-48 16,1-1-16-16,2 0 0 0,1 0-368 0,0-1 0 15,-2-2 0-15,-1 1-9600 16,-1-1-2000-16</inkml:trace>
  <inkml:trace contextRef="#ctx0" brushRef="#br0" timeOffset="11075.54">16031 6620 20783 0,'4'-12'912'0,"-1"7"208"0,-1-6-896 0,1 4-224 16,-2-3 0-16,2 3 0 0,-3 7 768 0,0 0 128 0,0 0 0 0,0 0 16 16,-7 0-208-16,-2 3-64 0,-2 6 0 0,-2 0 0 15,1 6-80-15,-2 0-32 0,-3 4 0 0,1 2 0 16,-1 4 176-16,0 4 16 0,2 5 16 0,3 2 0 16,0 0-240-16,4 1-48 0,1-3-16 0,3 0 0 15,1-2-256-15,5-5-48 0,2 1-128 0,1-6 192 0,1-2-64 16,3-3-128-16,2-1 176 0,2-4-176 15,1-2 400-15,1-1-16 0,2-4-16 0,2-2 0 0,0-3 32 0,1-3 16 16,-1-2 0-16,3-4 0 0,-3 1-224 0,0-4-32 16,0-1-16-16,0 2 0 0,2-3-144 0,-1-3 192 15,-1 0-192-15,0-4 192 0,-1 0-192 0,0-6 0 16,-2-2 0-16,1-3 128 0,-3 3-128 0,0-3 160 16,-2-2-160-16,5-4 160 0,-2-1-160 0,0 3 0 15,1-1 0-15,-2 0 0 0,2-8 0 0,1 5 0 16,-5 3 0-16,1 6 0 0,-3 6 128 0,-1 3-128 15,0 5 128-15,-4 1-128 0,0 4 0 0,-1 5 128 16,-4 7-128-16,0 0 0 0,0 0 0 0,0 7 0 16,-3 5-144-16,0 6 144 0,-1 1-128 0,0 7 128 0,-5 4 0 15,0 4 0-15,-1 6 0 0,-1 6-128 16,-2 2 128-16,0 4 0 0,1 3 0 0,1 2 0 16,4-8 0-16,2 0 0 0,1-2 0 0,3-7 0 15,1-1 0-15,2-5 0 0,1-4 0 0,2-6 0 16,1-1 0-16,3-4 0 15,0-1-1072-15,1-4-256 0,1-2-48 0,3-6-13824 0</inkml:trace>
  <inkml:trace contextRef="#ctx0" brushRef="#br0" timeOffset="11439.97">16945 7013 23439 0,'0'0'1024'0,"0"0"240"0,7-1-1008 0,2-4-256 16,1-2 0-16,2 4 0 0,1-2 784 0,2-1 112 15,-2 4 32-15,2 1 0 0,2-2-224 0,-1 3-64 16,0 0 0-16,-1 1 0 0,-1 4 16 0,0 3 0 16,-3-3 0-16,-2 3 0 0,-1 2-400 0,-3 3-96 15,-1-1-16-15,-3 4 0 0,-3 0-16 0,-2 1 0 16,-3 0 0-16,-2 1 0 0,-1 0 256 0,0 0 64 16,0-2 0-16,1 0 0 0,3-1 192 0,2-4 32 15,1 2 16-15,5 0 0 0,3-4-144 0,4 1-32 16,3-4 0-16,6 3 0 0,4-4-272 0,3 0-64 0,6-2-16 0,3-3 0 15,3-1-160-15,0-2-256 16,1-2 64-16,-1 0 16 16,0-4-1424-16,-2 3-304 0,-1-5-48 0,0 4-16 15,-3-5-480-15,1 0-112 0,-1 1 0 0</inkml:trace>
  <inkml:trace contextRef="#ctx0" brushRef="#br0" timeOffset="11871.32">18480 6505 22799 0,'0'0'1008'0,"0"0"208"0,-2-7-960 0,2 4-256 16,0 3 0-16,0 0 0 0,-5 0 384 0,-4 1 48 15,-3 0 0-15,-5 4 0 0,-8 4-32 0,-3 0 0 16,-2 4 0-16,-1 4 0 0,0 1 192 0,2 4 48 15,1 2 0-15,3 1 0 0,6 3 16 0,1 2 16 16,4 3 0-16,4 0 0 0,2-1-448 0,7-3-96 16,1 0 0-16,5-5-128 0,1-4 144 0,4-2-144 15,4 1 0-15,3-1 144 0,4-4 176 0,5-1 48 16,2-6 0-16,2 4 0 0,12-6 288 0,-1-3 64 16,-2-2 16-16,-1-2 0 0,-2-1-208 0,-3-2-32 0,-2-6-16 15,-3-1 0-15,0 2-160 0,-7-4-16 16,-8 5-16-16,2-4 0 0,5-4-112 0,0-2-32 15,-4-3 0-15,-2-5 0 0,-4-1-144 0,-2-3 0 16,-3-5 144-16,-1-10-144 0,-3 3 0 0,-2 1 0 0,-3 5 0 0,-1 5 0 16,-3-1-256-16,-2 4 16 0,-1 6 16 0,-2 2 0 31,-1 2-1424-31,-1 2-272 0,-2 2-64 0,1 0-12720 0</inkml:trace>
  <inkml:trace contextRef="#ctx0" brushRef="#br0" timeOffset="12142.74">18903 5876 28559 0,'0'0'2544'0,"-4"-4"-2032"0,0 0-512 0,4 4 0 0,0 0 0 0,0 0 0 15,0 0 0-15,-6 4 0 0,-7 3 304 0,-2 4 112 16,-4 3 32-16,-1 2 0 0,-5 4 64 0,1 6 0 15,-5 6 16-15,0 4 0 0,-2 6 176 0,-1 8 48 16,-2 6 0-16,-1 7 0 0,-4 5-176 0,0 4-16 16,-2 3-16-16,1 2 0 0,0 6-272 0,5-5-48 15,3 1-16-15,4-8 0 0,4-9-208 0,2-2 0 16,3-7 0-16,3-3 0 0,4-6 0 0,1-4-160 16,3-3 160-16,4-6-128 0,-1-4-160 0,3 1-32 15,0-6 0-15,4-5 0 16,0-1-2464-16,3-9-496 0</inkml:trace>
  <inkml:trace contextRef="#ctx0" brushRef="#br0" timeOffset="12521.63">18893 6872 19343 0,'0'0'1728'15,"0"0"-1392"-15,0 0-336 0,0 0 0 16,0 0 1680-16,0 0 272 0,0 0 48 0,7-1 16 16,2-2-1216-16,1 1-240 0,2-3-48 0,1 2-16 0,3 2 16 15,-2 1 16-15,3 0 0 0,0 2 0 0,1 5 240 16,1-1 32-16,0 0 16 0,0 6 0 0,3-2-96 0,-2 5-16 15,-1 4 0-15,-3 3 0 0,-4 0-272 0,-3 0-64 16,-2 6-16-16,-5-1 0 0,-4 2-32 0,-3 3 0 16,-3-1 0-16,-5 0 0 0,-1 1 16 0,0-4 0 15,2 1 0-15,1-3 0 0,1-2 320 0,5-4 64 16,1-1 16-16,3-1 0 0,1-3-192 0,4-2-32 16,2-3-16-16,7 2 0 0,1-2-272 0,2 0-48 15,2-4-16-15,4 1 0 0,2-5-160 0,1 1 0 16,3-2 0-16,2-2-176 15,0-2-1504-15,1-2-304 0,3 3-64 0</inkml:trace>
  <inkml:trace contextRef="#ctx0" brushRef="#br0" timeOffset="14094.13">11738 7426 11919 0,'0'0'512'0,"0"0"128"0,0 0-512 0,-8-2-128 16,8 2 0-16,-6-3 0 0,-1-1 800 0,1 4 128 16,6 0 32-16,-6-1 0 0,-1 0-64 0,7 1-16 15,0 0 0-15,0 0 0 0,0 0-80 0,0 0-16 16,0 0 0-16,0 0 0 0,-5 2-96 0,5-2-32 16,0 0 0-16,1 8 0 0,1-2-96 0,1 3-32 0,4-1 0 0,0 5 0 15,2-5-96-15,3 4-32 0,2 2 0 0,2 1 0 16,2 0 16-16,5 3 0 0,4-1 0 0,4 2 0 15,2 1-96-15,6-1 0 0,-1 0-16 0,0-1 0 16,0-1 0-16,1-3 0 0,1 1 0 0,-1-1 0 16,1 1 80-16,0-2 32 0,5-3 0 0,-1 3 0 15,3-4-32-15,2 1 0 0,-1-3 0 0,0 2 0 16,-1-2-48-16,-1-1-16 0,-2-4 0 0,2 1 0 0,-4-2 32 16,-1-1 0-16,1 0 0 0,-2 0 0 0,0-1-64 15,-1-2-16-15,-1 1 0 0,-1-3 0 0,-1-2-144 16,-2 2-128-16,-2-3 192 0,-2 1-192 0,-2-2 144 0,0 2-144 15,-2-5 0-15,-2 3 144 0,-2-2-144 0,-1-1 0 16,1 1 144-16,-3-2-144 0,0 1 0 0,-1-1 128 16,0-1-128-16,-2 0 0 0,-1-1 0 0,1-1 144 15,-4 4-144-15,1-2 0 0,-2 1 128 0,0 4-128 16,-1-1 0-16,-1 2 0 0,-3 1 0 0,-1 0 0 16,-5 7 0-16,0 0 0 0,0 0 0 0,0 0 0 15,0 0 0-15,0 0 0 0,0 0-128 0,0 0 128 16,0 0 0-16,-5 5-144 0,0 3 144 0,-1-2 0 15,-1 5 0-15,0-4-128 0,-2 7 128 0,-1-4 0 16,-2 2 0-16,1 2 0 0,-1-3 0 0,-3 1 0 16,-2-1 0-16,0-2 0 0,-4 2 0 0,0-2 0 15,-2 1 0-15,-4-1 0 0,-2 3 0 0,-3-1 0 16,-2-4 0-16,-3 0 128 0,-1 1-128 0,-2-3 0 16,0 0 0-16,-2 1 0 0,0-3 0 0,0 1 144 15,0 0-144-15,0 1 0 0,0-4 128 0,0 0-128 0,-1-1 0 0,1 0 0 16,1-2 0-16,2-3 0 0,-1-1 0 0,4 0 0 15,0-5 0-15,2 3 0 0,2-2 0 0,1 1 0 16,2-4 0-16,0 1 0 0,-2-2 0 0,2 1-144 16,1-1-16-16,0-1 0 0,0 1 0 0,0 1 0 15,-1-1 32-15,4 0 0 0,-1 3 0 0,2 0 0 16,1 0 128-16,3 3 0 0,1-1 0 0,2 3 0 0,2-2 0 16,2 2-160-16,2 2 160 0,2-1-160 0,0-1 160 0,3 2 0 15,1 3 0-15,5 1-128 0,0 0 128 0,0 0 0 16,0 0 0-16,0 0-128 0,0 0 128 0,0 0-128 15,0 0 128-15,7 5-128 0,6 4 128 0,1-3-160 16,1 0 160-16,2 3-160 0,1-1 160 0,-1 1 0 16,0-2 0-16,1 4 0 0,-1-4 0 0,2 3 0 15,1-2 0-15,1 3 0 0,2-3 0 0,14 5 0 16,0 1 0-16,-11-8 0 0,5 2 0 0,5-3 0 16,3 2 128-16,5 2-128 0,5-4 176 0,2 1-48 15,1-1 0-15,1-3 0 0,1-1 0 0,-1 1 0 16,-1-4 0-16,1 1 0 0,1-4 96 0,0-3 16 15,0 2 0-15,-1-4 0 0,1 0 0 0,-4-3 0 0,-3 0 0 16,-3 2 0-16,-5-3-112 0,-3 0-128 16,-2 1 176-16,-6 2-176 0,-1-2 128 0,-4 3-128 15,-3 1 0-15,-4-1 0 0,-3 2-176 0,-4 1-144 0,-4-1-16 0,0 3-16 32,-5-3-2896-32,-2 3-576 0</inkml:trace>
  <inkml:trace contextRef="#ctx0" brushRef="#br0" timeOffset="15626.44">9742 7416 11567 0,'0'0'512'0,"0"0"112"0,0 0-496 0,-6-2-128 0,-1-1 0 0,7 3 0 16,-6-3 1056-16,1 2 192 0,-3 0 32 0,3 0 16 16,-3-1-352-16,8 2-80 0,-5-1-16 0,0-1 0 15,5 2-176-15,0 0-32 0,0 0-16 0,0 0 0 16,0 0-176-16,0 0-48 0,0 0 0 0,0 0 0 16,0 0 96-16,2 8 16 0,1 1 0 0,2 2 0 15,4-3-144-15,3 3-32 0,0 0 0 0,6 0 0 0,5 5-32 0,3 0-16 16,3 2 0-16,3 0 0 0,10 3-16 15,1 0 0-15,0 0 0 0,-1-2 0 0,-3-1 128 0,1-1 32 16,-2-3 0-16,4 1 0 0,-2 0 16 16,2 1 0-16,-1-1 0 0,0-4 0 0,-2 3-176 0,-1-2-16 15,0-5-16-15,-2 2 0 0,2-5 192 0,-2 0 32 16,-1-3 16-16,1 0 0 0,-6-2-80 0,1-1-16 16,-1-2 0-16,1 0 0 0,-2-4-80 0,-1 2-32 15,0 0 0-15,-1-3 0 0,-3 2-128 0,0-3-16 16,-2 2-128-16,-3-3 192 0,-1 2-192 0,-3-1 144 15,1 2-144-15,-2-2 128 0,-2 3-128 0,-2-2 0 16,-1 4 0-16,-2 0 128 0,0-2-128 0,-2 3 0 16,-5 4 0-16,0 0 0 0,0 0 0 0,0 0 0 15,0 0 0-15,0 0 0 0,0 0 0 0,0 0 0 16,0 0 0-16,-5 5 0 0,-3 2 0 0,-1-2 0 0,-1 0 0 0,-3 3 0 16,3-2 0-16,-2 2 0 0,-5 0 0 0,-1 1 0 15,-2 0 0-15,-2 1 0 16,-1-1 0-16,-2 0 0 0,-2 1 0 0,2 1 0 15,-4-4 0-15,-1 3 0 0,-1-2 0 0,-2 3 0 0,0 0 0 16,-6 0 0-16,0-3 0 0,0 2 0 16,-2-4 0-16,0 2 128 0,-1-3-128 0,0-1 0 0,0-2 144 0,0 1-144 15,2-1 0-15,-2 0 144 0,2-4-144 0,1 0 0 16,1-2 128-16,0-1-128 0,1 0 0 0,0-5 0 16,0 1 128-16,3-3-128 0,1-2 0 0,1 2 0 15,2-2 128-15,0-2-128 0,2 0 0 0,3-2 0 16,2 2 0-16,3-1 0 0,-1-1 0 0,5 2 0 0,1 2 0 15,2 4 0-15,3-2 0 0,2 4 0 0,3 0-128 0,1 2 128 16,4 6 0-16,0-5-144 0,0 5 144 0,0 0-192 16,9-1 192-16,1-1-192 0,0 4 192 15,2 2 0-15,3 0-144 0,-1 2 144 0,1 4 0 0,2-2 0 16,1 2 0-16,1 2 0 0,1-2 0 0,2 2 0 16,1 1 0-16,1-3 0 0,0 2 0 0,3-5 0 15,-1 2 0-15,3-2 0 0,2-1 0 0,1 0 0 16,1-3 0-16,0 2 0 0,-1-4 0 0,-1 0 0 15,2-1 0-15,2 0 0 0,0-1 0 0,2 0 128 16,1-3 0-16,-2 2 0 0,0-5-128 0,0 1 0 16,3-1 0-16,-3-1 0 0,0 1 128 0,-2-2-128 15,1 2 0-15,-4 2 128 0,-3-3-128 0,-1 3 0 16,-3 1 0-16,-1-2 128 0,-3 2-128 0,-2 1 0 16,-3 1 0-16,-2 2 0 15,-3 0-1104-15,-10 0-208 0,0 0-32 0,0 0-14000 0</inkml:trace>
  <inkml:trace contextRef="#ctx0" brushRef="#br0" timeOffset="16918.49">18050 7208 11343 0,'0'0'496'0,"-6"2"112"0,-1-1-480 0,1 1-128 16,-2 0 0-16,-1 1 0 0,0 1 976 0,1 2 176 15,0-3 48-15,0 0 0 0,2 0-240 0,6-3-64 0,-6 6 0 0,1-1 0 16,5-5-160-16,0 0-32 0,-2 7-16 0,2 2 0 15,3-2-160-15,2 5-16 16,3-5-16-16,2 5 0 0,1 4-112 0,4 1 0 16,3-1-16-16,1 2 0 0,2 0-48 0,1 1-16 15,4 1 0-15,2-1 0 0,1 2-64 0,4-1-16 0,3-1 0 16,4-1 0-16,4-2 96 0,0 0 0 0,2-1 16 0,0-1 0 16,-1-4 112-16,4 1 32 0,-1-3 0 0,3 1 0 15,2-3 64-15,1 1 16 0,-1-3 0 0,0-2 0 16,0-1-192-16,-3-1-48 0,-1-1 0 0,-2-1 0 15,-2-5-112-15,0 2-16 0,-2 0-16 0,0-3 0 16,-1 1-176-16,0-1 128 0,-1-2-128 0,-3 2 128 16,-2-2 32-16,-3 0 0 0,-3 1 0 0,-1-4 0 0,-2 3 224 15,-3-3 32-15,-1 2 16 0,-2 1 0 0,-2-4-112 16,-2 2-32-16,-1 2 0 0,-4-2 0 0,0 0-144 0,-1 3-16 16,-1-1-128-16,-1 2 192 0,-1-2-192 0,-3 3 0 15,0 0 128-15,-1 0-128 0,0 2 0 0,-4-3 0 16,0 8 0-16,0 0 0 0,0 0 0 0,0 0 0 15,0 0 0-15,0 0 0 0,0 0 0 0,-7-1 0 16,0 1 0-16,-1 5 0 0,0-1 0 0,-2 1-160 16,-1 2 160-16,-1 0-128 0,0 2 128 0,-2 1 0 15,-3 1 0-15,1-2-128 0,-2 3 128 0,-2-4 0 16,-3 4 0-16,-3 1 0 0,-3-5 128 0,-1 4-128 16,-6-6 128-16,0 3-128 0,-6-4 128 0,0-1-128 0,-1 0 160 15,-4 1-160-15,-1-1 160 0,-3-2-160 0,-2 1 160 0,-3-2-160 16,-3-1 144-16,0-1-144 15,-3-2 128-15,3 2-128 0,-1-3 128 0,2-3-128 16,-1 0 0-16,3-3 128 0,1 2-128 0,3-3 128 0,3 0-128 0,4-3 128 16,3-3-128-16,5 1 160 0,11 4-160 15,2 1 160-15,2-3-160 0,4 1 0 0,3 3 0 0,4 0 128 16,3 3-128-16,3 0 0 0,2 2 0 0,5 1 0 16,-2 4 0-16,12-3 0 0,2 3 0 0,5 3 0 15,4 1 0-15,3 2 0 0,2 3 0 0,1 0 0 16,0 1 0-16,0-3 0 0,-1 1 0 0,-2 0 0 15,-2 3-576 1,-1-2 0-16,-3 1 0 0,0 0 0 0,-2 2-1296 0,0-2-256 16,0-4-48-16</inkml:trace>
  <inkml:trace contextRef="#ctx0" brushRef="#br0" timeOffset="18088.38">15548 7280 4607 0,'0'0'400'0,"0"0"-400"0,0 0 0 0,0 0 0 0,0 0 2752 0,0 0 448 15,-5-1 112-15,5 1 16 0,0 0-1664 0,0 0-336 16,0 0-64-16,0 0-16 0,0 0-672 0,0 0-128 16,-5 4-16-16,5-4-16 15,-2 5-112-15,0 2-32 0,2 0 0 0,3 2 0 0,1 2 112 0,2 3 0 16,4-1 16-16,2 1 0 0,2 1 112 0,4 3 0 16,3 1 16-16,5 1 0 0,2 2-80 0,3-2 0 0,2 0-16 15,5-1 0-15,1-1-128 0,0 0-32 0,3 0 0 16,4-2 0-16,1-2 192 0,4-2 48 0,3-1 0 0,3-2 0 15,-1 0 0-15,2-4 0 16,-1-1 0-16,-1 1 0 0,-14-4-128 0,2-1 0 16,2-2-16-16,0-2 0 0,2 0 48 0,0 0 16 0,-1 1 0 15,-1-4 0-15,10 0-128 0,-6 0-32 0,-5-2 0 16,-3 4 0-16,-6 0-128 0,-3-1-16 0,0-2-128 0,-4-1 192 16,-2 3-32-16,-3 0-16 0,-1-1 0 0,-1 2 0 15,-3 0 32-15,-2 0 0 0,-1 1 0 0,-4 0 0 16,1 0 112-16,-5-1 32 0,-2 3 0 0,-6 2 0 15,6-1-320-15,-6 1-144 0,0 0 16 0,0 0 0 16,0 0 128-16,0 0 176 0,0 0-48 0,0 0 0 16,0 0-128-16,0 0-144 0,0 0 144 0,-2 8-208 15,-7-2 208-15,1 0 0 0,-1 2 192 0,-1-3-192 16,-4 0 0-16,0 1 0 0,-2-2 0 0,-3 4 0 16,-3 2 0-16,-2-3 0 0,1 2 0 0,-5-2 160 15,-4 1-160-15,-2-1 0 0,-4-1 0 0,-4 2 0 16,0-3 0-16,-23 5 0 0,31-6 0 0,-4-3 0 0,-3 0 0 0,-1 1 0 15,0-1 0-15,-1 0 0 0,-4 0 0 0,-1-1 0 16,-5-1 128-16,-1-1-128 0,-5-2 0 0,5 0 0 16,-1-4 0-16,2 2 0 0,-15-3 0 0,5 0 0 15,3 0-128-15,4 0 128 0,4-2-240 0,2 1 32 16,3-4 0-16,4 0 0 0,2-1 208 0,6-1-176 16,3 5 176-16,4-4-160 0,5 2 160 0,4 3-192 15,4-3 192-15,3 7-192 0,4-1 192 0,0 2 0 16,7 2 0-16,1 3 0 0,0 0-208 0,7 0 32 15,3 1 16-15,6 0 0 0,4 3 160 0,7 5-160 16,5 0 160-16,3 3-160 0,5-4 160 0,1 5 0 16,4 1-144-16,1 1 144 0,-1 0 0 0,2 2 0 0,1-1 0 0,0-1 0 15,0 1 0-15,6-1 0 0,1-2 0 0,0-3 0 16,2 0 0-16,1-2 0 16,-3 1 0-16,1-4 0 0,3-3 144 0,-4 2-144 0,2-3 160 0,-1-1-160 15,0-1 240-15,-2-2-48 0,-2 0-16 0,-2 0 0 16,-3-5 16-16,-3 2 16 0,-2 0 0 0,-1-6 0 15,-3 5-208-15,-2-3 176 0,-4 3-176 0,-2-3 160 16,-3 2-16-16,-4-1 0 0,-3 6 0 0,-4-1 0 16,-3-1-432-16,-4 2-96 0,-3 1 0 0,-6 2-16 15,0 0-2224-15,0 0-432 0</inkml:trace>
  <inkml:trace contextRef="#ctx0" brushRef="#br0" timeOffset="31488.01">10072 12043 8287 0,'-15'-1'736'0,"5"-2"-592"0,0-1-144 0,-2 2 0 15,3 2 2352-15,9 0 432 0,-8-3 96 0,8 3 0 16,0 0-1504-16,0 0-304 0,0 0-64 0,0 0-16 15,0 0-464-15,0 0-80 0,0 0-32 0,0 0 0 16,11 4-64-16,3-3-16 0,0-1 0 0,5 1 0 16,3 1 48-16,3-1 0 0,-1-1 0 0,7 0 0 15,3 1-16-15,5 3 0 0,5 0 0 0,4 1 0 16,5-3-48-16,2 0-16 0,1-2 0 0,2 0 0 16,5-2 16-16,3 1 16 0,1-1 0 0,11 2 0 15,6 3-16-15,1-3-16 0,-5-2 0 0,2 1 0 16,4 1-112-16,5 0 0 0,6-2-16 0,-4-1 0 15,-3-1-176-15,5 3 192 0,4 2-192 0,0-1 192 0,-1 0-192 16,0-1 0-16,-4-1 0 0,9 4 0 0,3 3 128 16,-2-2-128-16,0-3 0 0,-2 3 128 0,2 2 32 15,2 1 0-15,0-1 0 0,1 1 0 0,-1-4 32 0,3 4 0 16,4 3 0-16,-4-2 0 0,-2-6-192 0,-1 3 192 16,3 0-192-16,-1-2 192 0,0 1-192 0,0-1 128 15,-2 1-128-15,2 1 128 0,4-2-128 0,-4-1 160 16,-5 1-160-16,0-1 160 0,3-1-160 0,0 0 192 15,-3 0-192-15,-2-1 192 0,-1-1-192 0,3 2 0 16,2-1 0-16,-2-1 0 0,-3-5 0 0,0 5 128 16,-1-1-128-16,2-1 0 0,4-5 0 0,-4 4 0 15,-1 0 128-15,1-1-128 0,1 2 0 0,1 2 0 16,-3-4 0-16,-2 3 0 0,1 1 0 0,3 1 0 0,3-1 0 16,-2-1 0-16,-2-1 0 0,1 2 0 0,-1 0 0 15,1-1 0-15,0-4 0 0,-3 3 0 0,-1-2 0 0,2 2 0 16,3 0 0-16,0-1 128 0,-1-4-128 0,-3 3 0 15,0-2 0-15,1 2 0 0,0-2 128 0,-1 0-128 16,-5 3 0-16,0-3 0 0,0 3 0 0,0 1 0 16,-1-2 0-16,-3-2 128 0,-1 4-128 0,-3 4 0 15,6-1 0-15,-6 0 128 0,0-1-128 0,-3 1 0 16,-1 0 128-16,0-2-128 0,1 2 128 0,2 0-128 16,-1-2 128-16,-3 1-128 0,0-1 0 0,-3-1 128 15,0 3-128-15,2-3 160 0,3 2-160 0,-5 0 160 16,-1-1-160-16,-2 1 0 0,-2 0 144 0,1 2-144 15,0-3 0-15,0 3 144 0,-2-2-144 0,-1 0 0 16,-1 1 256-16,-3 0-64 0,0 1-16 0,-1 1 0 16,5 0-176-16,-4 1 192 0,-5-2-192 0,-2 0 192 0,-1-2-192 0,-1 2 0 15,-3 0 144-15,-1 0-144 0,1-1 0 0,0 0 128 16,-1 0-128-16,-3 1 0 0,-2 0 0 0,-7 0 0 16,-6 0 0-16,-4 0 0 15,-6 0-1280-15,-7-2-336 0,-5 0-64 0</inkml:trace>
  <inkml:trace contextRef="#ctx0" brushRef="#br0" timeOffset="32254.95">15054 12811 12895 0,'0'0'1152'0,"-4"5"-928"15,0 1-224-15,0-2 0 0,-1 1 1312 0,2 2 224 16,-1-1 32-16,1 1 16 0,3-7-240 0,0 0-32 15,0 0-16-15,0 0 0 0,0 0-32 0,0 0-16 16,0 0 0-16,0 0 0 0,0 0-240 0,0 0-48 16,0-6-16-16,5-4 0 0,2-2-240 0,4-4-32 15,2-5-16-15,5-2 0 0,-1-1-240 0,5-1-48 16,1-6-16-16,1 1 0 0,1-1-176 0,2-3-48 16,-3-8 0-16,0 1 0 0,-1 3-128 0,12-18 0 15,-4 6 144-15,-11 20-144 0,-1 2 0 0,0 0 0 16,-2 7 0-16,0 3 0 0,-2 3 0 0,-1 6 0 0,-1 0 0 0,-2 6-128 15,1 6 128-15,-2 6-128 16,-1 1 128-16,-2 8-128 0,0 3 128 0,-3 7 0 0,1 2 0 0,-4 1-128 16,-1 5 128-16,-1 2 0 0,-2 4 0 0,-1-1 0 15,2-2 0-15,-5-1 0 0,1 0 0 0,-1-5 128 16,1-1-128-16,1-1 0 0,-2-7-176 0,3-3 176 16,-1-3-608-16,1-4-32 0,-1-1 0 0,4-7 0 15,1-6-512-15,0 0-128 16,0 0 0-16,0 0-7552 0,-7-2-1520 0</inkml:trace>
  <inkml:trace contextRef="#ctx0" brushRef="#br0" timeOffset="32521.79">15370 12470 16927 0,'0'0'752'0,"0"0"144"0,0 0-704 0,0 0-192 16,0 0 0-16,0 0 0 0,0 0 1584 0,0 0 272 15,-1 6 64-15,1 4 16 0,1-1-496 0,1 5-96 16,-1 4-32-16,0 6 0 0,2 0-288 0,-1 6-64 15,-3-4-16-15,1 9 0 0,-1 1-176 0,0 5-48 16,-2 5 0-16,-1 0 0 0,2 3-16 0,-2 5-16 16,0-2 0-16,1 2 0 0,2 0-176 0,1-2-48 15,3-1 0-15,2 0 0 0,1-6-192 0,4 1-32 16,4-7-16-16,3 1 0 0,1 1-96 0,5-5 0 16,1-3-128-16,15 16 192 0,0-12-192 0,2-6 0 15,1 1 0-15,4-8 0 0,1-3 0 0,-1-4-240 0,-3-4 48 16,4-1 16-1,2-5-2368-15,2-2-464 0</inkml:trace>
  <inkml:trace contextRef="#ctx0" brushRef="#br0" timeOffset="33105.91">17167 13451 13823 0,'0'0'1216'0,"0"0"-960"16,-6-6-256-16,1-2 0 0,2 3 1984 0,-3-3 336 16,0 3 80-16,0 2 16 0,-1 0-1360 0,1 0-272 0,-2 2-48 15,0 2-16-15,-4 1-400 0,-1 2-64 16,-1 1-32-16,-1 5 0 0,1 0-224 0,-4 4 0 15,-1 2 128-15,0 5-128 0,-1 0 240 0,1 5 0 16,1-1 0-16,0 3 0 0,2-2-16 0,0-1 0 0,5-2 0 0,2-5 0 16,3-2-96-16,4-3 0 0,2-4-128 0,2 1 192 15,5-6 448-15,4-4 64 16,1-4 32-16,5-6 0 0,2-3 64 0,2-1 16 0,2-2 0 0,1-2 0 16,2-1-496-16,-1-2-80 15,-1 2-32-15,-1 3 0 0,-1 2-208 0,-3 0 128 16,-2 1-128-16,-3 7 0 0,1-1 288 0,-2 6-32 0,-2 2-16 15,0 6 0-15,0 0 48 0,-1 7 16 0,-1 2 0 0,0-1 0 16,-2 3-304-16,0-2 160 0,-1-2-160 0,1 1 128 16,1-1-128-16,1-1 0 0,0-5-160 15,2-1 160 1,1-4-656-16,3-3-48 0,-2-3 0 0,2-3 0 0,0-2-1408 0,2-4-272 0,-1-4-64 16,2-1-10192-16</inkml:trace>
  <inkml:trace contextRef="#ctx0" brushRef="#br0" timeOffset="33376.69">17760 12734 10127 0,'-7'-16'448'0,"3"6"96"0,4 10-544 0,0 0 0 0,0 0 0 0,0 0 0 0,0 0 3408 0,0 0 576 0,-7 11 112 0,6 6 32 16,0 3-2624-16,0 5-528 15,-2 6-96-15,2 1-32 0,-2 2-160 0,2 3-48 0,2 6 0 0,-2 4 0 16,-3 5-192-16,-1-2-64 15,-3-3 0-15,3-12 0 0,1 3-96 0,-1 6-32 16,0-2 0-16,-1 3 0 0,3-3-256 0,1-1 0 16,1-5 0-16,2-5 0 15,4 0-576-15,0-7-160 0,3-5-32 0,1-4-16 16,-1-3-1760-16,4-7-336 0,2-1-80 0</inkml:trace>
  <inkml:trace contextRef="#ctx0" brushRef="#br0" timeOffset="33750.51">18139 13168 21071 0,'0'0'928'0,"-6"9"208"0,1-2-912 0,-3 6-224 0,0-2 0 0,1 5 0 0,-1 0 1248 0,0 3 208 16,1 4 32-16,-1 1 16 0,2-1-544 0,-1 4-96 16,1-3-32-16,1 1 0 0,4 2-176 0,-3-3-32 15,1 2-16-15,3-3 0 16,2-3-288-16,3-4-48 0,1 0-16 0,3-6 0 0,4 0 0 0,2-2-16 15,1-1 0-15,4-4 0 0,0-3 208 0,1-3 64 16,2-1 0-16,1-4 0 0,2-4-112 0,-1-1-16 16,2-3 0-16,-2-1 0 0,1 0-144 0,-3-1-48 15,-3 0 0-15,-1 0 0 0,-2-1-64 0,-5 3 0 16,0-2-128-16,-2 4 192 0,-1 4-192 0,-1-1 176 16,-3 5-176-16,-5 6 160 0,0 0-160 0,0 0 0 15,0 0 0-15,0 0 128 0,1 12-128 0,-1 1 0 16,-1 3-160-16,-1-2 160 0,0 2-208 0,2-2 48 15,0 1 16-15,2-1 0 0,1-1-16 0,1-5 0 16,1-1 0-16,1-3 0 0,2-4 160 0,3-4 0 16,-1-3 0-16,3 0 0 0,0-4 0 0,-2 0 0 0,1-3 0 15,-1-2 176-15,-1 1-176 0,-1-1 0 16,-1 0-160-16,-2 1 160 0,-1 1-416 0,0 0 16 0,-1 0 0 16,0 5 0-1,0-1-496-15,0 4-112 0,-1-4-16 0,0 6 0 16,-3 4-2048-16,0 0-400 0</inkml:trace>
  <inkml:trace contextRef="#ctx0" brushRef="#br0" timeOffset="34380.36">19161 13161 7359 0,'0'0'656'0,"0"0"-528"16,0 0-128-16,0 0 0 0,-6-1 2688 0,-1 1 496 0,0 3 96 0,-2 0 32 16,-1 4-1824-16,-2 3-352 15,-1 1-80-15,-2 1-16 0,-1 2-208 0,-2 2-64 0,0 0 0 16,-1 0 0-16,0 2 16 0,0 0 0 0,0 1 0 0,2-1 0 15,5-2-144-15,-1-3-48 16,4-1 0-16,3 0 0 0,2-7-336 0,4-5-80 0,0 0-16 0,0 0 0 16,10 3 208-16,1-3 32 0,3-4 16 0,0-1 0 15,2-6-32-15,-1 3-16 0,0-4 0 0,2-1 0 0,-2 2-240 16,0 0-128-16,-2-2 128 0,1 4-128 0,-3 0 0 16,-1 4 0-16,-2 4 0 0,-8 1 128 0,0 0-128 0,6 4 0 15,-2 4 0-15,0 3 0 0,-1 3 128 0,-1 1-128 16,1 3 128-16,-1-1-128 0,1 1 0 0,1-1 0 15,1-2 0-15,1-1 0 0,4 0-160 0,0 0 0 16,2-6 0-16,0-1 0 16,4-4-1888-16,2-5-368 0,-1-5-80 15,-1-1-10112-15</inkml:trace>
  <inkml:trace contextRef="#ctx0" brushRef="#br0" timeOffset="34536.28">19538 13232 20959 0,'-6'13'928'0,"1"-4"192"0,0 5-896 0,0 3-224 16,2 2 0-16,-2 2 0 0,1 1 1408 0,2 1 256 16,1 0 32-16,1-4 16 0,0 2-768 0,1-3-160 15,1 0-16-15,3 0-16 0,1-4-416 0,0-3-80 16,0 2 0-16,2-3-16 0,0-4-240 0,-1 1-288 16,2-5 64-16,0-2 16 15,1-2-2336-15,0-3-464 0</inkml:trace>
  <inkml:trace contextRef="#ctx0" brushRef="#br0" timeOffset="34814.17">19785 13227 19343 0,'-5'9'1728'0,"-1"0"-1392"0,-1 5-336 0,0 4 0 0,-2 1 2112 0,-1 6 368 16,-2 1 64-16,1 6 16 0,-2 1-960 0,-1 4-176 15,-1 2-32-15,-2 5-16 0,-2 6-304 0,1 2-64 16,-2 0-16-16,0 2 0 15,-1-1-544-15,2 0-128 0,4 0 0 0,0-3-16 16,1-4-1248-16,2 0-240 0,2-9-48 0,4-3-9328 16,2-6-1872-16</inkml:trace>
  <inkml:trace contextRef="#ctx0" brushRef="#br0" timeOffset="35503.87">21093 12600 3679 0,'1'-13'320'0,"-1"13"-320"15,2-9 0-15,-2 4 0 0,0-5 2208 0,0 2 368 0,0-2 80 0,0 2 16 16,-2-2-1408-16,1 2-288 16,0-3-48-16,-2 3-16 0,-2-2-128 0,3 3-16 0,-2 0-16 0,1 2 0 15,-1 1-208-15,1-1-32 0,3 5-16 16,0 0 0-16,-7-5-304 0,7 5-48 0,-5-2-16 0,5 2 0 15,-6 2 64-15,6-2 0 0,0 0 0 0,-5 5 0 16,0 0 272-16,1 2 64 0,0 2 16 0,0-1 0 16,0 5-16-16,3 2 0 0,-1 4 0 0,2 4 0 15,0 5-128-15,1 2-16 0,-1 5-16 0,-1 10 0 16,1 4 0-16,-3 6 0 0,-2 3 0 0,-1 5 0 0,-2 1-144 16,-2 1-32-16,-3-4 0 0,-2 2 0 0,1-4-192 15,-1-1 144-15,-1-5-144 0,4-4 128 0,0-5-128 16,3-7 128-16,3-6-128 0,2-1 128 15,2-9-688-15,0-4-144 0,2-8-16 0,0-9-11824 16</inkml:trace>
  <inkml:trace contextRef="#ctx0" brushRef="#br0" timeOffset="36107.22">20146 13138 11967 0,'0'0'1072'0,"0"0"-864"16,0 0-208-16,8-1 0 0,-6-4 1600 0,-2 5 288 15,7-2 48-15,-7 2 16 0,0 0-544 0,0 0-128 16,0 0 0-16,0 0-16 0,0 0-128 0,0 0-32 16,0 0 0-16,-7 1 0 0,-2 1-208 0,-1 3-64 15,0 3 0-15,-1 0 0 0,-3 3-224 0,0 3-48 16,-2 1-16-16,1-1 0 0,0 4-80 0,1 0-16 15,1 1 0-15,2-2 0 0,2-1-64 0,2 1 0 16,2-2-16-16,4 0 0 0,2-1-80 0,3-2-16 16,3-1 0-16,1 2 0 0,3-4-80 0,0 2 0 15,0-2-16-15,2 2 0 0,1 1-16 0,1-2 0 16,-1 4 0-16,2 0 0 0,-2-1-160 0,0 2 0 0,-4 0 0 0,-3-1-176 16,0 1 176-16,-3-2 0 0,-2 1 0 0,-2 0 128 15,-2 1 160-15,-5-1 32 16,-3 0 16-16,-4 0 0 0,-2-1 16 0,-4 2 0 0,-1-6 0 0,-3 1 0 15,-3-5-224-15,0 0-128 0,-3-1 160 0,2-5-160 16,0-5-208-16,2-2-144 0,5-6-32 0,3-1 0 31,4-3-2512-31,3-2-512 0,4 1-112 0</inkml:trace>
  <inkml:trace contextRef="#ctx0" brushRef="#br0" timeOffset="36883.17">20674 13056 4607 0,'-16'1'400'0,"16"-1"-400"16,-10 1 0-16,3 2 0 0,-1-1 3008 0,2 1 528 16,2 2 112-16,4-5 0 0,0 0-2048 0,0 0-400 0,0 0-96 15,0 0-16-15,1 5-336 0,4-1-80 0,3-1-16 0,2-2 0 16,3 3 80-16,2-4 16 0,3-3 0 0,3 1 0 16,3-2 0-16,2 0 0 0,7-4 0 0,1 2 0 15,3-3-80-15,4-4-16 0,-2-4 0 0,2-1 0 16,-3 0-192-16,1-1-32 0,1 0-16 0,-3-3 0 15,-3-2-224-15,-4 1-32 0,1 3-16 0,-4-4 0 16,1-2-144-16,-3 2 160 0,-1-3-160 0,-1 3 160 16,-3-4 0-16,-1 3 0 0,-3-3 0 0,-4 1 0 0,-1-3-32 15,-4-1 0-15,-2 1 0 0,-2-1 0 0,-2 3-128 0,-1 5 0 16,-1 4 0-16,-2 4 128 0,-1 5-128 0,-1 1 0 16,-1 5 144-16,-3 4-144 0,-1 5 0 0,-1 8 128 15,-2 5-128-15,-1 6 0 0,-1 6 0 0,-1 6 0 16,0 5 0-16,-2 6 0 0,0 2 0 0,0 5 0 15,-2 3 0-15,-2 0 0 0,1 3 0 0,1-2 0 16,0-2 0-16,3-4 0 0,3-9 416 0,1-3 16 16,3-7 0-16,3-3 0 0,2-5 192 0,4-4 32 15,2-6 16-15,3-3 0 0,3-4-128 0,-1-6-32 16,3-3 0-16,4-4 0 0,3-2-304 0,2-4-64 16,1 1-16-16,0-3 0 0,0-3-128 0,1 0 128 15,-1 0-128-15,2 0 128 0,-3 1-128 0,-3 3 0 16,1-1 0-16,-3 5 0 0,1 2 0 0,-1 5 0 15,-4 3 0-15,0 7 0 0,-2 1 0 0,0 5-144 16,-2 3 144-16,-2 4-160 0,0 5 160 0,-2 2 0 16,-1 3 0-16,-1 1 0 0,0 2 0 0,1-2 0 15,0-1 0-15,1-5 0 0,2 3 0 0,2-4 0 0,1-4 0 0,3-2 0 16,1-3-256-16,3-1 16 0,1-4 16 0,2-2 0 31,2-6-1072-31,1 0-224 0,0-1-32 0,0-3-9632 0,2-3-1920 0</inkml:trace>
  <inkml:trace contextRef="#ctx0" brushRef="#br0" timeOffset="37279.57">21823 13180 25167 0,'-12'-1'1104'0,"12"1"240"0,-5 1-1072 0,5-1-272 16,0 0 0-16,0 0 0 0,0 0 1040 0,3 7 160 15,2-2 16-15,4 0 16 0,1-3-608 0,4 0-128 16,4-2-32-16,2-3 0 0,3-1-16 0,0-2-16 0,1 1 0 16,-3 0 0-16,0-3 0 0,-3 3 0 15,-2-6 0-15,-2 4 0 0,-4 1-160 0,-2-3-16 16,-3 4-16-16,-4-3 0 0,-1 8 176 0,0 0 32 0,-6 0 16 0,-4 2 0 15,-8 4-64-15,-5 2-16 0,-2 4 0 0,-3 4 0 16,-2 0-192-16,2 3-32 0,2 2-16 16,2 1 0-16,1 5 192 0,4-3 48 0,3 2 0 15,5 0 0-15,3-3-384 0,5-1 144 0,3-1-144 16,5 0 0-16,5-5 0 0,5-3-224 0,5-3 16 0,8-2-11632 16,7-2-2336-16</inkml:trace>
  <inkml:trace contextRef="#ctx0" brushRef="#br0" timeOffset="37619.94">23508 12355 2751 0,'3'-15'128'0,"-2"8"16"0,0-1-144 0,3 2 0 15,4-2 0-15,-2 4 0 0,-6 4 4992 0,0 0 976 16,0 0 192-16,0 0 48 0,-4 9-4080 0,-1 5-800 15,-1 4-176-15,-2 6-16 0,-1 3-176 0,-1 7-48 16,0 7 0-16,-1 6 0 0,-2 2-240 0,-1 5-48 0,-3 3-16 0,-1 3 0 16,-1 4-160-16,-1 4-48 15,-2-2 0-15,2 1 0 0,0-1-272 0,2-2-128 0,0-1 128 0,3-8-128 16,2-4 0-16,3-10-304 0,4-6 48 0,2-3 16 31,3-10-560-31,3-5-112 0,2-4-32 0,1-8-13856 0</inkml:trace>
  <inkml:trace contextRef="#ctx0" brushRef="#br0" timeOffset="37963.82">23962 12866 27647 0,'-8'-7'1216'0,"6"3"256"0,-2-1-1168 0,4 5-304 0,-6-3 0 0,-1 2 0 0,0 1 944 0,-2 3 128 16,-3 3 16-16,0 0 16 0,-6 6-720 0,-3-1-160 15,1 4-32-15,-3 3 0 0,0 1 176 0,0 4 16 16,1 1 16-16,0-1 0 0,2 0 48 0,2 0 16 16,3-4 0-16,4-2 0 0,3-5-128 0,2 0-16 15,5 0-16-15,2-5 0 0,3-1 32 0,-4-6 16 16,8 4 0-16,1-4 0 0,0-4-96 0,1-1 0 16,3-1-16-16,-3-4 0 0,0 1-112 0,0-3 0 15,0 1-128-15,-1 1 192 0,0-3-192 0,0 5 128 16,-1-1-128-16,-1 6 0 0,-2-3 128 0,-5 6-128 15,9 3 0-15,-1 1 0 0,1 2 160 0,0 4-160 16,0 2 160-16,-1 1-160 0,1 2 0 0,1 0 0 0,1 0 0 0,0-1 0 16,1-4 0-16,0 2 0 0,2-5 0 0,1 2-160 31,2-5-1824-31,-2 0-384 0,2-3-64 0,2-2-12608 0</inkml:trace>
  <inkml:trace contextRef="#ctx0" brushRef="#br0" timeOffset="38317.87">24598 12804 20271 0,'2'-19'896'0,"-1"10"192"16,2 2-880-16,-2-2-208 0,-2 2 0 0,0 0 0 0,1 7 2112 0,0 0 384 16,-8-2 80-16,-2 2 16 0,-3 5-1504 0,-1 1-320 15,-2 6-48-15,-2-2-16 0,-1 3 16 0,0 1 0 16,0-1 0-16,1 2 0 0,1 2-112 0,7-2-32 15,1 0 0-15,3 0 0 0,2 1-240 0,2-5-48 16,0 1-16-16,4-1 0 0,3 0-16 0,2 1-16 16,2-3 0-16,3 1 0 0,3-2 32 0,0 3 16 15,2 0 0-15,-1 1 0 0,2 1-48 0,-3-1-16 16,-1 0 0-16,-2 2 0 0,-2-2-32 0,-4 0-16 16,-1-1 0-16,-1 3 0 0,-3 2-16 0,-3-5 0 15,-6 0 0-15,-2 3 0 0,-3-5-16 0,-2 3 0 16,-3-5 0-16,0 4 0 0,-1-5-16 0,0 0-128 15,1-2 192-15,1-3-64 0,-1-1-304 0,1-2-64 16,2-5-16-16,5 1 0 16,1 0-1920-16,1-4-384 0,3-4-64 0,1 0-13248 0</inkml:trace>
  <inkml:trace contextRef="#ctx0" brushRef="#br0" timeOffset="38645.35">25196 12195 27407 0,'0'0'1216'0,"0"0"256"0,0 0-1184 0,0 0-288 0,0 0 0 0,-4 5 0 0,-2 4 640 0,0 5 64 16,-3 7 0-16,-3 5 16 0,-3 2 64 0,-3 7 16 15,3 5 0-15,-1 1 0 0,-1 5-224 0,0 3-32 16,1 2-16-16,1 4 0 0,1 1-208 0,1 3-64 15,0 0 0-15,2-1 0 0,1 6-256 0,1-6-144 16,1 0 16-16,1-8 0 16,0-3-2448-16,2-6-496 0,0-5-80 0</inkml:trace>
  <inkml:trace contextRef="#ctx0" brushRef="#br0" timeOffset="38743.04">24821 12898 27695 0,'0'0'1216'0,"7"-2"272"0,0-3-1184 16,5 1-304-16,3 1 0 0,3 2 0 0,1-2 976 0,4 2 144 0,2 0 32 16,6 0 0-16,3-2-448 0,4 2-96 0,4-2-16 0,1 2 0 31,0 0-1184-31,-1 1-240 0,-2 1-64 0</inkml:trace>
  <inkml:trace contextRef="#ctx0" brushRef="#br0" timeOffset="39269.3">27146 12704 8287 0,'0'0'368'0,"-6"-4"80"0,-2-2-448 0,2-1 0 15,2 2 0-15,1 3 0 0,3 2 2128 0,0 0 352 16,-2-7 64-16,2 7 16 0,0 0-1328 0,0 0-256 0,-6 3-48 0,-3-2-16 16,0 0 240-16,-1 3 64 0,-2 0 0 0,-2 4 0 15,0-2-208-15,-1 2-48 0,-3 3 0 16,0 2 0-16,-1 1-256 0,0 1-48 0,1 1-16 0,2 2 0 16,1 1 64-16,2 0 0 0,1-1 0 0,4 0 0 15,1 0-160-15,2 1-32 0,5 2 0 0,0 0 0 16,3-1-144-16,0-2-48 0,4 1 0 0,0 0 0 15,2 1-128-15,0-1-48 0,0-1 0 0,1 1 0 16,1 0-144-16,-3-1 0 0,0 0 0 0,0-2 128 16,-5 0-128-16,0-2 128 0,-3 1-128 0,-3-4 128 0,0 1 16 15,-6 2 0-15,0-3 0 0,-5 1 0 0,-1-1 160 0,-4-4 16 16,-4-1 16-16,-3 0 0 0,2-5-144 0,-1-1-48 16,-2-2 0-16,3-4 0 0,0-2-320 0,3-1-64 15,4-1-16-15,1-2 0 16,5-3-2144-16,1 1-432 0,5-1-96 0,3-2-11296 15</inkml:trace>
  <inkml:trace contextRef="#ctx0" brushRef="#br0" timeOffset="39629.81">27361 12906 11055 0,'0'0'976'0,"0"0"-784"16,0 0-192-16,10-4 0 0,-2-1 3536 0,3 1 672 15,-1-2 128-15,1-1 16 0,-1 1-2464 0,0-3-496 0,-1 0-112 0,0-1 0 16,0 2-608-16,-2-2-112 0,-2 3-32 0,0-5 0 16,-1 1-144-16,-1 3-48 0,-2 2 0 0,-1-2 0 15,0 3 32-15,-3 0 0 0,-2 0 0 0,0 4 0 16,-5 4-32-16,0 6 0 0,-3-2 0 0,-2 4 0 15,-2-3-32-15,-2 3-16 0,0 6 0 0,0-2 0 16,0 0-144-16,1 2-16 0,1-2-128 0,1 0 192 16,4 1-192-16,1-2 0 0,5 0 128 0,4-4-128 15,2 1 0-15,3 2 0 0,2-6 0 0,4 0 0 0,4 2 0 0,2-3-192 16,3-2 192-16,1 1-208 16,2-4-1648-16,-1-1-320 0,1-1-64 15,1 0-7680-15,0-3-1536 0</inkml:trace>
  <inkml:trace contextRef="#ctx0" brushRef="#br0" timeOffset="40926.62">27615 12423 7359 0,'0'0'656'0,"3"-7"-528"0,-1 2-128 0,1-4 0 15,-2 2 2128-15,0-2 400 0,1 1 80 0,-1-1 16 16,0 1-720-16,-1-4-144 0,0 3-32 0,3 0 0 15,-1 3-256-15,0 2-64 0,-2 4-16 0,0 0 0 16,0 0-480-16,0 0-80 0,0 0-32 0,0 0 0 16,-4 9-208-16,0 4-32 0,0 5-16 0,0 1 0 15,-1 5-96-15,0 4-32 0,0 2 0 0,-1 1 0 0,-2 1 32 16,-1 2 16-16,-1 3 0 0,-3 2 0 0,-2 3 48 16,0-1 0-16,-1-1 0 0,0 1 0 0,-1-2 80 15,3-2 32-15,2-1 0 0,0-3 0 0,2-3-16 0,1 2 0 16,3-3 0-16,1-3 0 0,4-3-256 0,1 0-48 15,2-2-16-15,3-2 0 0,3-2-112 0,2-2-32 16,3-2 0-16,2 0 0 0,3-2-16 0,2-3 0 16,3 0 0-16,1-4 0 0,2 1-128 0,-1-2 160 15,0-2-160-15,2-1 160 0,0-2-160 0,-2-1 0 16,1-1 0-16,-2 0 128 0,-3-2-128 0,0 0 0 16,-2-1-160-16,-1-3 160 15,-3 4-1456-15,-2-4-192 0,-5 1-32 0,-1-3-10480 16,-5 5-2080-16</inkml:trace>
  <inkml:trace contextRef="#ctx0" brushRef="#br0" timeOffset="41089.01">27300 12897 31727 0,'0'0'1408'0,"0"0"288"0,0 0-1360 0,0 0-336 0,0 0 0 0,9 4 0 16,1 0 1024-16,5-1 144 0,2 0 32 0,3-2 0 15,3 0-240-15,4-1-32 0,2 0-16 0,5 0 0 16,2 0-480-16,1 0-112 0,2 0 0 0,2-1-16 0,1 2-304 0,0-1 0 16,-2 0 0-16,-2 0-144 15,-2 0-1792-15,-3 0-368 0,-4 0-64 0,1-1-8112 16,-6 0-1616-16</inkml:trace>
  <inkml:trace contextRef="#ctx0" brushRef="#br0" timeOffset="41494.14">28140 12893 25791 0,'0'0'1152'0,"0"0"224"0,0 0-1104 0,0 0-272 16,0 0 0-16,0 0 0 0,0 0 1200 0,9-2 176 0,1-2 32 0,3 1 16 15,-2 1-880-15,7-1-176 0,0-2-48 0,5-1 0 16,-2 1-16-16,1 0-16 16,-2-2 0-16,-2 1 0 0,-3 1 0 0,-1-3 0 15,0 2 0-15,-2 1 0 0,-3-5-128 0,-3 3-32 0,0-2 0 0,-4 4 0 16,-4-4 0-16,-1 3-128 0,-4 2 192 0,0 2-64 16,-2 0-128-16,-3 2 128 0,-3 3-128 15,-1 1 128-15,-4 6 16 0,0-3 0 16,0 5 0-16,-1-2 0 0,1 3 96 0,1 2 16 0,1-1 0 0,3 0 0 15,1 0-128-15,3 0 0 0,2-1-128 0,2-2 192 16,2 2-48-16,3 1-16 0,2-3 0 0,2 2 0 16,2 0 16-16,4-2 0 0,1 3 0 0,2-2 0 15,3 1-144-15,3-2 0 0,2 1 0 0,2 1 128 16,2-4-320-16,3 1-64 0,3-5 0 0,-1 3-16 16,0-2-1776-16,-2-3-336 15,0-3-80-15,-2-2-16 0,-1 2-784 0,-3-2-176 0</inkml:trace>
  <inkml:trace contextRef="#ctx0" brushRef="#br0" timeOffset="42216.03">29157 12565 9215 0,'0'0'816'0,"-5"7"-656"0,5-7-160 0,-8 6 0 0,-1 4 3968 0,1 0 752 16,-3 4 144-16,0 3 48 15,0 1-3200-15,0 2-640 0,1 4-128 0,0 3-32 16,0-1-208-16,-2 5-64 0,3 3 0 0,-2 3 0 0,-2 1-192 0,-1 2-32 15,0 3-16-15,0-2 0 0,2 0-208 0,-2-1-64 16,-3-3 0-16,2-4 0 0,1-4-128 0,2-1 128 16,1-5-128-16,2 0 128 0,2-4 0 0,-1-3 0 15,-1-2 0-15,4-2 0 0,2-6 320 0,0 0 48 16,-5 1 16-16,8-7 0 0,0 0 0 0,0 0 0 16,5-10 0-16,-2 1 0 0,0-7-192 0,2 1-16 15,4-1-16-15,0-3 0 0,0-2-144 0,1-3-16 16,2-5-128-16,2-2 192 0,1-2-192 0,0-2 144 15,2-5-144-15,1-3 128 0,1-6 0 0,2-1 0 16,2-3 0-16,5-2 0 0,1 0-128 0,1 10 160 16,0 1-160-16,3 5 160 0,0 3-160 0,-1 6 0 15,0 7 0-15,-2 4 0 0,1 2 0 0,1 6 0 16,-1 3 0-16,-1 8 0 0,-3 3 0 0,-5 3 0 16,-3 4 0-16,8 7 0 0,-4 2 0 0,-16-8 0 15,0 2 0-15,-3 4 0 0,-3 0 0 0,-5 3 0 16,0-1 0-16,-3 0 0 0,-4-2 0 0,-10 13 0 15,-1-10 0-15,-1-2 0 0,-2-3 160 0,-3-1-160 16,-3-4 192-16,1 0-192 0,-3-6 256 0,0 0-48 16,0 1-16-16,0-4 0 0,1-2-192 0,3-3 0 0,2-1 0 15,10 1 0 1,0-2-1040-16,5 0-304 0,1 1-64 0,2-2-16 16,1-2-1264-16,3 3-240 0</inkml:trace>
  <inkml:trace contextRef="#ctx0" brushRef="#br0" timeOffset="42899.48">27150 12933 11967 0,'0'0'1072'0,"0"0"-864"0,0 0-208 0,0 0 0 0,0 0 1264 0,0 0 208 16,11-3 32-16,2 0 16 0,-1-2 16 0,2 3 0 15,0 1 0-15,1-1 0 0,0 2-224 0,0-1-32 16,2 0-16-16,1-1 0 0,-1 1-304 0,2 0-48 15,2-2-16-15,-1 0 0 0,2 0-80 0,-1 0-32 16,3 1 0-16,3-1 0 0,1 0-288 0,0-1-64 16,1 2-16-16,-1 1 0 0,2 0-256 0,-2 0-160 15,-2-1 192-15,-2 1-192 16,-1 0-896-16,-2-2-272 0,-4 1-64 0,-1-3-8512 16,-2 1-1712-16</inkml:trace>
  <inkml:trace contextRef="#ctx0" brushRef="#br0" timeOffset="43254.85">27629 12314 18143 0,'0'0'800'0,"0"0"160"0,9-3-768 0,-1 2-192 0,-1 1 0 0,1 0 0 0,2 0 960 0,-2 1 160 15,-8-1 32-15,7 4 0 0,0 1-384 0,-2 1-80 16,-3 2-16-16,1 1 0 0,-3 2-32 0,-3 2 0 16,1 3 0-16,-3 6 0 0,-2 5-112 0,0-1-16 15,-2 4-16-15,-1 4 0 0,-3 2 32 0,2 0 16 16,-3 3 0-16,0 1 0 0,1 3-192 0,-1-1-32 15,0 5-16-15,1-5 0 0,0 4-64 0,2-5-16 16,2-1 0-16,3-1 0 0,1-3-32 0,3-1 0 16,1-5 0-16,2 2 0 0,3-7-192 0,3 1 144 15,0-6-144-15,3-1 128 0,2-1-128 0,1-4-256 16,3-4 64-16,-1 2 16 16,2-8-1024-16,1-2-208 0,2-3-32 0,0-2-11744 0</inkml:trace>
  <inkml:trace contextRef="#ctx0" brushRef="#br0" timeOffset="43474.9">27342 12893 12895 0,'-20'0'576'0,"13"1"112"0,1-1-560 0,6 0-128 0,0 0 0 0,0 0 0 15,0 0 3984-15,5 5 768 0,4 4 160 0,5-4 16 16,2-2-3712-16,5 1-736 0,2-3-160 0,6 0-16 0,4-1-304 0,4-1-144 16,1 0 16-16,6-2 0 15,5 1-640-15,3 0-128 0,2 0-32 0,0-1-7776 16,-5 0-1568-16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9:30.8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2435 7772 13759 0,'13'-4'608'0,"-4"3"128"0,4-3-592 0,0-1-144 16,-1 2 0-16,0 2 0 0,-2-3 928 0,-10 4 160 15,9-3 16-15,-9 3 16 0,6-8-32 0,-6 8 0 16,0 0 0-16,0 0 0 0,0 0-80 0,-4-9-32 16,-3 1 0-16,-4 2 0 0,-3 2-336 0,-3-1-80 15,-2 3-16-15,-3 2 0 0,-2 0-272 0,-4 5-48 16,-4-1-16-16,-3 4 0 0,-4 4-48 0,1 2-16 15,-1-1 0-15,-3 2 0 0,-3 6 64 0,1 1 16 16,-1-2 0-16,3 1 0 0,3-2 0 0,4 0 0 0,3 1 0 0,5 3 0 16,3-4-224-16,2 0 0 15,4-1 128-15,7 0-128 0,3 0 0 0,5 1 0 0,0-4 0 0,6 1 0 16,3 1 128-16,5-2-128 16,5 3 176-16,5-3-176 0,5 2 256 0,7 2-64 0,5 6-16 0,4-2 0 15,4 3-176-15,-1 1 128 16,2 9-128-16,-3-4 128 0,-6-4-128 0,-1 4 0 0,-2 1 0 0,-3 2 0 15,-5-3 128-15,-3 0-128 0,-6 1 128 0,-3-1-128 16,-5-1 320-16,-2-4-32 0,-3 0 0 0,-5-2 0 16,-4 1 192-16,-2-5 32 0,-6-2 16 0,1 2 0 15,-6-5 176-15,-2 1 16 0,-4-1 16 0,-4 2 0 16,1-3-48-16,-3 1-16 0,-4-6 0 0,-6 2 0 16,-5-3-320-16,-2 1-64 0,-3-4-16 0,-2-3 0 15,0-3-128-15,4-1-16 0,-1 0-128 0,6-4 192 0,2-3-192 16,5-6 0-16,7-4 0 0,3-1-160 15,4-4-1312-15,2-1-272 0,6-1-48 0,5-6-16 16,5-2-1536-16,5 0-304 0</inkml:trace>
  <inkml:trace contextRef="#ctx0" brushRef="#br0" timeOffset="324.41">3107 7595 20271 0,'0'0'1792'0,"0"0"-1424"15,0 0-368-15,0 14 0 0,-4 3 880 0,0 3 96 16,0 6 32-16,0 0 0 0,-1 3 48 0,-2 5 16 15,-2 2 0-15,0 5 0 0,-1 0-288 0,-2 6-48 16,0 1-16-16,-4 4 0 0,1 7-208 0,-1-2-32 16,-1 0-16-16,-2 2 0 0,-3 0-224 0,6-2-48 0,-2-1-16 0,3-5 0 15,-1-6-176-15,5-6 160 0,2-8-160 0,2-2 160 16,0-8-400-16,3-1-80 0,2-5 0 0,2-5-9248 16,0-10-1840-16</inkml:trace>
  <inkml:trace contextRef="#ctx0" brushRef="#br0" timeOffset="512.55">2574 8363 18431 0,'0'0'1632'0,"0"0"-1312"16,5-6-320-16,3-3 0 0,3 1 2432 0,6 2 432 15,0-1 80-15,4 2 0 0,-2 0-1792 0,6-4-352 16,2 3-80-16,2-3-16 0,3 1-272 0,1 3-64 15,1-2-16-15,3 2 0 0,1 2-352 0,3-1 0 16,2-1 0-16,2 3 0 16,2-2-1968-16,-5 1-464 0,-3-2-80 0</inkml:trace>
  <inkml:trace contextRef="#ctx0" brushRef="#br0" timeOffset="908.57">3457 8494 16575 0,'0'0'736'0,"0"0"160"16,0 0-720-16,0 0-176 0,0 0 0 0,6 5 0 0,-6-5 2976 0,10 5 560 0,1 1 112 0,3-3 32 15,0-3-2624-15,4-3-528 0,4-4-96 0,-1 0-32 16,1-3-64-16,-1 0-16 0,2-5 0 0,-1-3 0 15,-1 2-64-15,-1-1-32 0,-3-1 0 0,1 0 0 16,-1-1 160-16,-3 0 48 0,-3 0 0 0,-1 1 0 16,-1-1-64-16,-3 3-16 0,-2 1 0 0,-4-2 0 0,-2 3-128 0,-3 4-32 15,-2 0 0-15,-7 3 0 0,-3 5-192 0,0 2 128 16,-7 2-128-16,-2 5 0 0,0 8 0 0,-3 4 0 16,-2 7 0-16,2 3 0 0,0 4 0 0,2 2-160 15,1 2 160-15,11-8-128 0,0 1 128 0,-3 15 0 16,4-6 0-16,6-4 0 0,5 1 0 0,4-15 0 15,3 1 128-15,3-2-128 0,4 2 128 0,3-3-128 16,2 0 160-16,7-4-160 0,5-3 0 0,5-1 0 16,4-6 0-16,2 2-160 15,2-5-2352-15,2-3-480 0</inkml:trace>
  <inkml:trace contextRef="#ctx0" brushRef="#br0" timeOffset="1441.89">4534 8294 13823 0,'-1'-11'608'0,"1"1"128"0,1 0-592 0,3-4-144 0,1 1 0 0,0 3 0 15,0-3 880-15,0 4 144 0,-5 9 16 0,7-7 16 16,-7 7-272-16,0 0-48 0,3-6-16 0,-3 6 0 16,0 0 176-16,0 0 16 0,0 0 16 0,0 0 0 0,-8 9-240 0,1 5-48 15,0 5-16-15,0 3 0 0,1 5-64 0,-2 3-16 16,3 8 0-16,0 4 0 16,0 3-16-16,-1 4 0 0,-1 7 0 0,-3 4 0 0,-1 0-80 0,-2 3-32 15,-1-2 0-15,-1 4 0 0,-3-4-208 0,1-4-32 16,1-3-16-16,1-6 0 0,3-10 176 0,1-5 48 15,-1-9 0-15,3-3 0 0,2-6 272 0,3-4 64 16,4-11 16-16,0 0 0 0,0 0 192 0,0 0 32 16,0-16 16-16,4-4 0 0,2-8-368 0,2-2-80 15,-1-5-16-15,4-5 0 0,1 3-352 0,1-4-160 16,1-3 128-16,1-4-128 0,0-4 0 0,2 0 0 16,2-3 128-16,4 3-128 0,4 0 0 0,3 7 0 15,4 2 0-15,1 8 0 0,-1 7 0 0,0 2 0 16,1 3-176-16,-2 8 176 0,-5 7-160 0,-3 3 160 15,-2 9-192-15,-1 1 192 0,-5 8-176 0,-5 0 176 16,-5 4-160-16,0 8 160 0,-3 1-128 0,-7 5 128 16,-7 1 0-16,-5 3-144 0,-4 6-48 0,-7-4 0 15,-6-2 0-15,-3-2 0 16,-3-6-384-16,-2-3-64 0,1-7-32 0,3-6 0 16,3 1 160-16,3-7 48 0,2-3 0 0,2-3-10288 0,2-4-2048 0</inkml:trace>
  <inkml:trace contextRef="#ctx0" brushRef="#br0" timeOffset="2012.41">5700 7905 19983 0,'-12'-8'880'0,"6"4"192"0,6 4-864 0,-5-8-208 0,-2-3 0 15,5-1 0-15,1 1 1360 0,1-3 240 16,2-3 32-16,1-1 16 0,-1-2-640 0,3-1-128 0,0-6-32 0,4 1 0 16,2-4-160-16,0 1-48 15,2 1 0-15,2-4 0 0,1 0 0 0,2 0 0 0,1 1 0 0,2-1 0 16,-2-1-224-16,1 4-48 0,-2 3-16 0,0 5 0 15,-4 0-176-15,0 6-48 0,0 2 0 0,-2 6 0 16,0-1-128-16,-3 5 128 0,-9 3-128 0,7 7 128 16,-2 7-128-16,0 6 0 0,-2 6 0 0,-2 3 0 15,-2 5 0-15,-2 9 0 0,-2 3 0 0,0 9 0 0,-5 8 0 0,-3 7 0 16,-1 4 0-16,-1 5 0 0,-3 2 0 16,2-1 0-16,-2 4 0 0,2-1 0 0,0-6 0 0,1-2 0 15,1-2 0-15,1-7 0 0,2-3 0 0,3-4 0 16,2-3 0-16,3-7 0 0,2-4 0 0,2-2 0 15,3-4 0-15,-1-3 0 0,-1 0-192 0,2-7-64 16,0-3 0-16,0-1-16 16,0-5-2176-16,-1-4-432 0</inkml:trace>
  <inkml:trace contextRef="#ctx0" brushRef="#br0" timeOffset="2210.1">5271 8983 32255 0,'0'0'2864'16,"0"0"-2288"-16,0 0-576 0,13 2 0 0,5 1 832 0,0 0 48 0,3-1 16 0,7 0 0 16,5-1 0-16,5-1 0 15,4-1 0-15,7-3 0 0,5 0-64 0,5-1 0 16,-1-1 0-16,1-6 0 0,-2 0-288 0,0 0-64 16,-1-2-16-16,-1-1 0 0,-2 0-464 0,0 1 0 0,0 1 0 0,-3-2 0 31,-4-2-2432-31,-1 1-544 0,-7-2-96 0</inkml:trace>
  <inkml:trace contextRef="#ctx0" brushRef="#br0" timeOffset="2811.86">7000 7787 16575 0,'0'0'1472'0,"-9"-1"-1168"16,9 1-304-16,0 0 0 0,0 0 3072 0,0 0 544 16,0 0 112-16,-9 0 32 0,9 0-2496 0,0-182-496 15,0 364-112-15,-7-178-16 0,7-4-448 0,0 0-192 16,0 0 176-16,-7 9-176 16,7-9-1536-16,-4 7-384 0</inkml:trace>
  <inkml:trace contextRef="#ctx0" brushRef="#br0" timeOffset="2966.3">6948 8299 23039 0,'0'0'2048'0,"0"0"-1648"15,3 9-400-15,-2 3 0 0,-1-12 1200 0,1 9 144 16,-1-9 48-16,1 10 0 0,-1-1-832 0,0-9-176 16,0 0-16-16,0 0-16 15,0 0-1792-15,0 0-352 0</inkml:trace>
  <inkml:trace contextRef="#ctx0" brushRef="#br0" timeOffset="3552.6">9139 7411 21599 0,'-10'-9'960'0,"3"-1"192"0,-4-2-928 0,1 2-224 15,-1-4 0-15,-2 3 0 0,-3 1 848 0,-3 1 128 16,-2 4 32-16,-4 3 0 0,-4 2-416 0,-7 3-80 16,0 6 0-16,-7 1-16 0,-5 4-240 0,1 4-32 15,-2 3-16-15,0 5 0 0,-1-2 48 0,5 4 16 16,3 1 0-16,0 2 0 0,1-5 48 0,5 4 16 15,7 1 0-15,8-3 0 0,4 0-336 0,6-3 144 16,3 0-144-16,8-2 0 0,4-3 208 0,10 3-64 16,4 2-16-16,6 0 0 0,1-3 256 0,4 1 32 0,3-2 16 15,1 0 0-15,3 2-224 0,1 1-32 0,0-1-16 0,-1 0 0 16,3 4 16-16,-4 1 0 0,-1 1 0 0,-1-1 0 16,-3 1-176-16,-5 2 192 0,-6-2-192 0,-2 3 192 15,-7-2 0-15,-5 1 0 0,-5-2 0 0,-4 1 0 0,-6-3 256 16,-8 0 64-16,-6-4 16 0,-6 3 0 0,-5 0 80 15,-3 2 16-15,-4-5 0 0,-4 1 0 0,-1 1-240 16,-4-2-32-16,-3-1-16 0,-2-3 0 0,-4-4-176 16,4-1-32-16,5-3-128 0,6-4 192 0,3-5-192 0,6-2-192 15,2-3 48-15,7-9 0 16,3-3-2992-16,7-4-608 16</inkml:trace>
  <inkml:trace contextRef="#ctx0" brushRef="#br0" timeOffset="4101.18">9577 8211 22111 0,'0'0'976'0,"0"0"208"0,-9-7-944 0,0 3-240 0,-1 2 0 0,0 1 0 16,-2-1 784-16,-1 1 112 0,-2 1 32 0,-3 1 0 16,-2 3-352-16,-3 4-64 0,-4-1 0 0,5 5-16 15,-3-2-112-15,1 5 0 0,1 0-16 0,4 3 0 0,3 1 16 0,4 3 16 16,1 1 0-16,5 1 0 15,3-1-80-15,6-2-32 0,-1-2 0 0,6 3 0 16,3-3 96-16,4-2 0 0,3-5 16 0,3 0 0 0,0-6-48 0,2-1-16 16,-1-2 0-16,0-4 0 0,1-3 32 15,-2-4 0-15,-1-2 0 0,-3 1 0 0,-5-2 96 16,0-1 32-16,-2-3 0 0,-1 0 0 0,-2-1-64 0,-1 0-16 16,-5-2 0-16,-4 0 0 0,-2-1-80 0,-2 3-16 15,-4-1 0-15,-3-1 0 0,-3 1-144 0,-2-1-48 16,-3 0 0-16,-2-1 0 0,0 2-128 15,1 5 0-15,0-1-192 0,4 2 192 16,-2 3-1840-16,9 0-240 0,-1 6-48 0,7-2-13312 0</inkml:trace>
  <inkml:trace contextRef="#ctx0" brushRef="#br0" timeOffset="4450.07">10322 7054 19343 0,'-9'-21'1728'0,"5"10"-1392"0,-1 0-336 0,1-2 0 16,0 3 848-16,4 10 112 0,-6-8 0 0,6 8 16 15,-9 1 96-15,1 4 16 0,1 3 0 0,-1 2 0 16,-2 6-448-16,0 5-64 0,-1 6-32 0,3 0 0 16,-1 3 32-16,1 7 0 0,3 2 0 0,-1 8 0 15,-5 3-48-15,5 6 0 0,-2 4 0 0,1 6 0 0,-2 6-240 16,0 3-48-16,0 3-16 0,-1 2 0 16,-1-3-96-16,0-1-128 0,4-3 176 0,-2-8-176 0,2-5 192 0,2-11-192 15,2-3 192-15,0-8-192 0,-1-4 384 0,2 1-16 16,-1-9-16-16,3 0 0 0,-2-6-176 0,0-2-48 15,2-3 0-15,0-7 0 16,0-8-1120-16,0 0-224 0,0 0-64 0,0 0-8592 16,0 0-1728-16</inkml:trace>
  <inkml:trace contextRef="#ctx0" brushRef="#br0" timeOffset="4765.7">10519 7850 16575 0,'0'0'736'0,"0"0"160"0,0 0-720 0,0 0-176 0,0 10 0 0,1 5 0 15,-1 5 2496-15,2 6 480 0,-2-1 96 0,0 4 0 16,0 1-1632-16,0 0-336 0,0 4-64 0,2 1-16 16,0 2-304-16,2-1-64 0,0 3-16 0,0-1 0 15,-2-1-256-15,2-4-64 0,1-4-16 0,1-5 0 16,1 0 16-16,-1-6 0 0,2-7 0 0,-3-2 0 15,-5-9 448-15,13 0 80 0,-5-4 32 0,4-2 0 16,-1-5 16-16,1-3 0 0,-2-4 0 0,1-4 0 16,0-1-352-16,0-1-64 0,-1-5-16 0,-1 2 0 15,0-2-320-15,-3-3-144 0,-3-1 128 0,2 3-128 16,-1-5 0-16,0 4 0 0,-2-4 128 0,1 6-128 0,-1 2 0 16,1 6 0-16,1-2 0 0,-2 12 0 15,1-3-512-15,0 2 0 0,0 3 16 0,1 0 0 16,-4 9-2736-16,4-5-544 0,-4 5-128 0</inkml:trace>
  <inkml:trace contextRef="#ctx0" brushRef="#br0" timeOffset="5342.45">11608 7989 1839 0,'-19'-1'0'0,"5"0"160"0,-1 0-160 0,-3-1 0 0,-3 1 0 0,2 1 0 16,-3 1 3040-16,-1 2 576 0,0-1 112 0,1 3 32 16,2-1-2080-16,2-1-400 0,0 1-96 0,3 2-16 15,1-1-144-15,1 1-16 0,2 5-16 0,1-4 0 0,2 5-208 0,3-6-32 16,0 3-16-16,5-9 0 0,0 0-112 0,1 10-32 16,-1-10 0-16,8 11 0 0,1-4 160 0,2-1 16 15,3-2 16-15,4-3 0 0,1-1 32 0,6 0 0 16,2-4 0-16,4-1 0 0,0 0-256 0,5 0-48 15,-2-4-16-15,4 2 0 0,-2-5-192 0,0 2-48 16,-1-5 0-16,1 1 0 0,-4 2-112 0,-2 1-16 16,-5-4-128-16,1 2 192 0,-4 2-192 0,-5-2 176 15,-1 0-176-15,-4 2 160 0,0-3-32 0,-5-2 0 16,-2 1 0-16,-2 1 0 0,-4 2 32 0,-3-1 0 16,-4 0 0-16,-1 3 0 0,-5 0-160 0,-3 3 128 15,-4-1-128-15,-3 5 128 0,-3 3-128 0,-2 4 0 16,-1 0 0-16,-1 4 128 0,-1 5-128 0,-2 1 192 0,-3 7-192 15,0 1 192-15,-1 1-64 0,0 8-128 16,0-5 192-16,4 5-64 0,2 2-128 0,4 4 192 16,4-2-192-16,5 0 192 0,3-3-64 0,7-3 0 0,4 0 0 0,5 2 0 15,5-7-128-15,6 0 192 0,6 0-192 16,5-2 192-16,5-2-192 0,6-1 0 0,5-1 0 0,5-2 128 16,4-2-128-16,1-7 0 0,2-2 0 0,-11 0 0 15,10-3-736 1,4 1-176-16,6 1-48 0,4-4-16064 0</inkml:trace>
  <inkml:trace contextRef="#ctx0" brushRef="#br0" timeOffset="6964.98">14202 7786 14735 0,'-6'-4'1312'0,"0"-3"-1056"0,3-1-256 0,-3-1 0 15,1 3 736-15,-2 2 96 0,7 4 0 0,0 0 16 16,0 0 176-16,0 0 48 0,-7-1 0 0,7 1 0 15,-8 5-496-15,0 5-80 0,3-1-32 0,1 6 0 16,3 5-80-16,0 3 0 0,2 4-16 0,-1 2 0 16,1 0-112-16,-1 4-32 0,0 3 0 0,-1 1 0 15,-1 1-32-15,-1 0-16 0,3 2 0 0,0-7 0 16,0-4 80-16,3-1 0 0,-1-8 16 0,2-2 0 16,2-3 240-16,3-5 32 0,-1-1 16 0,2-5 0 0,1-4 144 0,3-1 16 15,3-6 16-15,2-2 0 0,0-3-64 0,4-3-16 16,1-5 0-16,0 1 0 0,-2 0-384 0,3-2-80 15,-1-2 0-15,-2-4-16 0,0 0-176 0,-2 1 128 16,-2 2-128-16,-2-4 128 0,0 1-128 0,-2 0 0 16,-3 3 0-16,0 4 128 0,0-1-128 0,-1 5 0 15,0 3 0-15,0 8 128 0,-10 5-128 0,10 3 0 16,-1 2-192-16,-1 7 192 0,-1 6-224 0,0 5 80 16,-2 6 16-16,0 4 0 0,-2 4 128 0,-3 6 0 15,-3 7 0-15,-2 3 0 0,-3 5 0 0,-3 5 0 16,-6 2 0-16,0 2 0 0,-5 2 0 0,-1 1 0 0,-1-8 128 15,-2 1-128-15,0-8 144 0,-2-1-144 0,-3-1 192 0,1-4-192 16,-2-1 400-16,0-2-16 16,0-7-16-16,-1 0 0 0,-2 0 48 0,0-6 16 15,0-3 0-15,2-5 0 0,0 0-192 0,2-5-48 16,5-2 0-16,0-4 0 0,3-5-48 0,3-2-16 16,2-3 0-16,3-4 0 0,1-1 32 0,2-4 0 0,4-3 0 15,3 2 0-15,2-4-160 0,3 2 0 0,4-2 0 16,2 1 0-16,3-3 0 0,1-2-144 0,2 4 0 15,2-1 0-15,2-3-304 16,2 0-64-16,0 0-16 0,1 0 0 0,0 0-2736 16,1 1-560-16</inkml:trace>
  <inkml:trace contextRef="#ctx0" brushRef="#br0" timeOffset="7274.27">15351 6866 14735 0,'0'0'640'0,"0"0"160"0,0 0-640 0,7-9-160 15,-7 9 0-15,0 0 0 0,0 0 1760 0,11 4 320 0,-11-4 64 0,8 12 16 16,-4 2-912-16,-1 7-176 0,-3 2-48 0,0 8 0 16,-2 5-240-16,-1 2-48 15,0 7-16-15,-4-4 0 0,-2 3-176 0,0 0-32 0,0-3-16 0,-1 0 0 16,0 0-176-16,1-5-16 0,0-7-16 0,0-1 0 15,1-2-144-15,-1-3-16 0,1-4-128 0,2-5 192 16,-1-3-192-16,2-2 0 0,5-9 0 0,0 0 0 16,0 0-2688-1,0 0-464-15</inkml:trace>
  <inkml:trace contextRef="#ctx0" brushRef="#br0" timeOffset="7556.57">15670 6913 25791 0,'0'0'2304'16,"0"0"-1856"-16,0 12-448 0,0 4 0 0,-2 4 640 0,-2 3 16 15,-4 4 16-15,0 2 0 0,-4 4 112 0,1 1 32 16,-2 1 0-16,0 0 0 0,-2 2-368 0,0 1-80 16,-1 2-16-16,2 1 0 0,1-1-352 0,4-5 0 15,-2 1 0-15,4-4 0 16,0-5-2576-16,4-1-592 0,-4 3-112 0,7-6-32 0</inkml:trace>
  <inkml:trace contextRef="#ctx0" brushRef="#br0" timeOffset="7928.46">16202 8054 19519 0,'-17'1'864'0,"8"-1"176"0,0 0-832 0,9 0-208 0,-7 0 0 0,7 0 0 0,0 0 1648 0,0 0 272 15,0 12 64-15,5-5 16 0,4 1-720 0,6-2-128 16,5-2-48-16,3 1 0 0,3 2-144 0,2-3-16 16,3-2-16-16,2-1 0 0,3-1-480 0,0 0-112 15,2-1-16-15,1-1 0 0,-1 0-176 0,4 0-144 16,0-1 192-16,0-2-192 0,3 1 0 0,-3 0 0 15,0 2 0-15,-4-7 0 16,-4 1-1872-16,-2-3-496 0</inkml:trace>
  <inkml:trace contextRef="#ctx0" brushRef="#br0" timeOffset="8414.76">17505 7557 19343 0,'0'0'1728'0,"2"-7"-1392"15,3-5-336-15,0 4 0 0,3-4 2080 0,2 2 352 16,0 1 64-16,3-3 0 0,2 2-1792 0,2-3-384 16,1 1-64-16,2 3 0 0,2-3 16 0,2 6 16 15,1-2 0-15,1 2 0 0,3 2 160 0,-3 2 16 16,-1 2 16-16,-2 3 0 0,-3 1-256 0,-4 8-48 16,-2 0-16-16,-3 10 0 0,-4 2-160 0,-3 8 0 15,-5 1 0-15,-6 5 0 0,-4 3 0 0,-7 8 0 16,-5 3 0-16,-6 2 0 0,-7 2 176 0,0-2-48 15,0 0-128-15,-1-1 192 0,-1-2-64 0,2-5 0 16,3-4-128-16,2-4 192 0,-1-2 240 0,3-7 32 16,1-3 16-16,6-1 0 0,0-4 64 0,6 1 16 0,4-4 0 0,5-4 0 15,3-2-272-15,4 1-48 16,4 0-16-16,3-7 0 0,6-2-96 0,1 0 0 16,3-1-128-16,2 0 192 0,1 0-192 0,4-2 144 0,4-1-144 15,3 0 128-15,-1-1-128 0,3-1 0 0,3 2 0 16,3-1 0-16,3-2 0 0,-1-2-320 0,-3 0 48 0,0 0 16 31,-1-5-2416-31,-3 1-464 0</inkml:trace>
  <inkml:trace contextRef="#ctx0" brushRef="#br0" timeOffset="8874.06">18372 7825 28095 0,'0'0'1248'0,"0"0"256"0,-7 8-1200 0,1 3-304 0,-1 7 0 0,0 3 0 0,-2 1 320 0,-2 4 0 15,-5 4 0-15,1 2 0 0,0 0 272 0,1 1 64 16,0-3 16-16,4 2 0 0,2 1-224 0,3-2-64 16,2-1 0-16,3-2 0 0,5-4-160 0,2-3-32 15,2-5-16-15,3-2 0 0,4-5-48 0,1-1 0 16,3-3 0-16,0-5 0 0,1-4 32 0,1-7 0 15,4-2 0-15,-1-1 0 0,-1-4 224 0,2-2 64 16,-2-1 0-16,-1-1 0 0,-1-1-176 0,-1-3-16 16,0 2-16-16,0 3 0 0,-2-4-64 0,-1 6-16 15,-2 2 0-15,1 4 0 0,-2 1-160 0,-2 9 0 16,-1 1 0-16,-2 5 0 0,-1 2 0 0,-2 10 0 16,-2 5 0-16,-1 11 0 0,-2 6 0 0,-3 6 0 15,-3 9 0-15,-4 4 0 0,-3 5 160 0,-4 1-160 16,-4 8 192-16,-3 0-192 0,-5 1 224 0,-2-1-64 0,-6 1-16 15,3-1 0-15,0-1-144 0,2-8 192 0,-4-5-192 16,3-5 192-16,0-5-192 0,3-7 160 0,2-6-160 16,4-5 160-16,-2-4-160 0,5-5-144 0,2-7 144 0,2-5-208 31,1-4-1984-31,1-8-400 0,1-5-80 0,-1-6-16 0</inkml:trace>
  <inkml:trace contextRef="#ctx0" brushRef="#br0" timeOffset="9178.29">19551 7082 10127 0,'-4'-13'896'0,"2"-1"-704"16,-1 4-192-16,1-3 0 0,-1-2 2160 0,2 5 400 16,0 1 64-16,1 9 32 0,0 0-928 0,0 0-176 15,0 0-32-15,0 0-16 0,0 0-432 0,-3 14-96 16,-3 1-16-16,-1 7 0 0,0 2 0 0,-2 8 0 0,-1 5 0 0,0 2 0 15,-2 4-288-15,-1 0-64 16,-1 3-16-16,-1 0 0 0,0 2-160 0,1-3-48 16,0-1 0-16,0-1 0 0,-1 1-192 0,3-6-64 0,1-6 0 0,4-5 0 31,1 1-912-31,1-6-192 0,0-4-48 0,0-3-9024 0,1-5-1792 16</inkml:trace>
  <inkml:trace contextRef="#ctx0" brushRef="#br0" timeOffset="9479.25">20010 7588 19343 0,'0'0'1728'0,"-5"9"-1392"16,5-9-336-16,-6 12 0 0,-1 4 1264 0,0 1 176 16,-4 2 32-16,3 4 16 0,-1 5-272 0,0 0-64 15,0 3-16-15,1 3 0 0,1 0-400 0,2 1-80 16,-2 0-16-16,0 1 0 0,-2 2-192 0,1-1-64 16,0 0 0-16,2-3 0 0,1-1-160 0,1 0-32 15,3-4-16-15,0-2 0 0,-1-7-464 0,2-1-96 16,0-3 0-16,0-4-16 15,0-12-2384-15,0 0-480 0</inkml:trace>
  <inkml:trace contextRef="#ctx0" brushRef="#br0" timeOffset="9665.58">19659 8083 20271 0,'0'0'1792'0,"0"0"-1424"0,0 0-368 0,4 12 0 15,1-1 1472-15,0 3 208 0,5-2 48 0,2-1 16 16,2 2-560-16,6-7-112 0,2-1-32 0,6 0 0 0,3-2-352 15,5-2-80-15,1 0-16 0,1-1 0 0,-1 0-416 0,-3 0-176 16,-2 2 128-16,0-2-9760 16,-2-2-1952-16</inkml:trace>
  <inkml:trace contextRef="#ctx0" brushRef="#br0" timeOffset="10411.68">21032 7612 11967 0,'4'-9'1072'0,"-2"-4"-864"16,1 2-208-16,1 1 0 0,0-3 1792 0,-1 4 304 0,0-1 64 0,-3 10 16 15,0 0-640-15,0 0-112 0,0 0-16 0,0 0-16 16,0 0-464-16,0 0-96 0,0 0 0 0,-10 10-16 16,-3 3-304-16,4 6-64 0,-1 6-16 0,0 3 0 15,0 8 224-15,1 1 48 0,1 2 16 0,3 0 0 16,0 0-64-16,2 1-16 0,1 1 0 0,2-3 0 15,2-1-240-15,3-3-48 0,1-7-16 0,1 0 0 0,2-8-80 16,4-7-32-16,2 2 0 0,4-2 0 16,1-5 80-16,3 1 16 0,0-5 0 0,1-3 0 0,-1-4-64 0,1-4 0 15,2 1 0-15,-1-6 0 0,-1-2-96 0,1-1-32 16,-4 0 0-16,1-5 0 0,-3 0-128 0,-1 1 128 16,-2 2-128-16,-2-1 128 0,-2-4-128 0,-1-3 128 15,2 3-128-15,-1 2 128 0,1 2-128 0,-3 1 0 16,0 3 0-16,1 1 0 0,-4 6 0 0,0 1 0 15,-7 7 0-15,0 0 0 0,0 0-128 0,0 0 128 16,6 13-160-16,-3 3 160 0,-3 3-176 0,0 2 176 16,-3 6-192-16,0 2 192 0,0 6 0 0,-1 2-128 15,-1 1 128-15,-4 7 0 0,0 1 0 0,-1 5 0 16,-2 2 0-16,0 10 0 0,-1 0 0 0,-1 6 0 16,-3 1 0-16,-2 4 0 0,-2-1 0 0,-2 5 0 15,0-1 128-15,-1-2-128 0,-2-1 192 0,0-4-64 16,-2-3-128-16,-3-1 192 0,2-3 32 0,0-6 0 15,-7-5 0-15,11-16 0 0,-6 2-48 0,-1 2-16 16,-4-3 0-16,-1-2 0 0,1-4-32 0,1-1-128 0,-4-2 192 0,4-4-64 16,-1-4 0-16,1-3 0 0,0-3 0 0,1-8 0 15,0-2 128-15,-1-6 0 0,1-1 16 0,2-5 0 16,0-6-112-16,5-5-32 16,1-6 0-16,-3-17 0 0,9-3-128 0,8-1 128 0,10 4-128 0,9-2 128 15,8 2-128-15,8 1 128 0,8 1-128 0,4 4 128 16,5 8-128-16,2 0-256 0,-2 4 64 0,6 2 16 0,4 5 176 15,3 3 0-15,2 1-144 0,5 6 144 16,-1 4 0-16,1 0-144 0,-3 6 144 0,-5-1 0 16,-6 2-1040-16,-4 2-112 0,-4 5 0 0,-5-4-16 15,-5 3-1712-15,-4-3-320 0,-2 0-80 16</inkml:trace>
  <inkml:trace contextRef="#ctx0" brushRef="#br0" timeOffset="10943.09">22133 7822 27935 0,'-10'10'1232'0,"10"-10"256"0,0 0-1184 0,0 0-304 0,0 0 0 0,5 7 0 16,-5-7 1056-16,12 7 160 0,6-2 16 0,8-4 16 16,2-2-320-16,6-3-64 0,7 0-16 0,6-1 0 0,5 1-256 0,4-3-48 15,2 0-16-15,-2 2 0 0,-1-2-208 0,-2 1-64 16,-2 1 0-16,-1-1 0 0,-3 1-256 0,-4 2 0 16,-4 0 0-16,-2-2 0 15,-5 2-352-15,-3 2-176 0,-7-1-48 0,-8 4 0 16,-4 0-1792-16,-10-2-384 0,0 0-64 0,-14 12 0 0</inkml:trace>
  <inkml:trace contextRef="#ctx0" brushRef="#br0" timeOffset="11056.1">22329 8115 2751 0,'-41'21'256'0,"18"-10"-256"16,0 2 0-16,4 1 0 0,4-4 5824 0,3 1 1104 0,3 2 240 0,4-2 32 16,4 3-4832-16,4 0-976 15,-3-14-192-15,10 11-48 0,6-3-208 0,6-2-48 16,5-4-16-16,7-1 0 0,5-2 112 0,11-3 32 15,7-1 0-15,4-5 0 0,3-1-432 0,1-3-80 0,-1-2 0 0,-3 2-16 16,-3-1-496-16,-2-1 0 16,-4-4-128-16,-4 1 128 15,-6 4-2672-15,-4 2-416 0,-4-1-96 0</inkml:trace>
  <inkml:trace contextRef="#ctx0" brushRef="#br0" timeOffset="13745.77">25345 7016 2751 0,'0'0'256'0,"0"0"-256"0,0 0 0 0,0 0 0 16,0 0 2736-16,0 0 496 0,0 0 96 0,0 0 32 16,0 0-1920-16,0 0-384 0,0 0-80 0,0 0-16 0,0 0 128 15,0 0 0-15,0 0 16 0,0 0 0 0,0 0-144 16,10-4-48-16,-2-1 0 0,-8 5 0 0,6-7-288 0,-6 7-64 16,0 0-16-16,0 0 0 0,9-7-112 0,-9 7-32 15,5-12 0-15,-5 12 0 0,4-11 64 0,-4 11 16 16,2-10 0-16,-2 10 0 0,0-10 32 0,0 1 16 15,-1-3 0-15,0 6 0 0,1 6-112 0,0 0-32 16,-4-10 0-16,0 2 0 0,-2-2-112 0,0 4-16 16,-1-3-16-16,-2 1 0 0,0-1-64 0,-1 0-16 15,-1-1 0-15,-1 2 0 0,0 3 16 0,-4-5 0 16,-1 1 0-16,-1 0 0 0,0 3-48 0,-2 0-128 16,-3 1 192-16,-1 1-64 0,-3-1 0 0,3 0 0 15,-3 2 0-15,2 2 0 0,1 1-128 0,1 2 0 16,0 1 144-16,0 3-144 0,3-1 0 0,-1 2 128 15,1 0-128-15,1-2 0 0,-2 7 0 0,2-3 0 16,0 3 0-16,2 1 0 0,-1-1 0 0,0 0 128 16,-1 2-128-16,0-2 0 0,1 2 0 0,-2 0 0 15,-1 1 0-15,0 1 128 0,-3 1-128 0,-2-3 0 0,-1 1 128 16,-1 4-128-16,1 5 128 0,0 1-128 0,1 1 160 16,5-2-160-16,-2-1 272 0,4 3-32 0,0-3-16 0,1 2 0 15,0 3-224-15,2 0 0 0,-1 4 0 0,2-2 0 16,1 2 0-16,2-1 128 0,4 0-128 0,-4 2 0 15,6 2 0-15,-3-2 0 0,3 1 0 0,3 0 0 16,-2 1 0-16,2 0 0 0,1 2 0 0,1-4 0 16,1 0 128-16,1 0-128 0,1 2 0 0,2-2 0 15,1 0 128-15,2-2-128 0,-2-3 0 0,2 3 0 0,1-3 0 16,2 4 128-16,0-1-128 0,2-4 0 0,0 0 0 0,2-2 128 16,3-1-128-16,-1-2 0 0,1-4 128 0,1 1-128 15,2 0 0-15,3-1 0 0,-1-2 128 0,2 0-128 16,1-5 0-16,3 2 144 0,3-1-144 0,0-4 0 15,0 1 144-15,-1-1-144 0,0 2 0 0,-1-4 144 16,-1-1-144-16,-1 2 0 0,-1-5 128 0,1-2-128 16,1-1 0-16,0-2 0 0,2-2 0 0,2 1 128 15,0-2-128-15,2-3 0 0,1 1 176 0,1-3-176 16,3-2 160-16,-3 1-160 0,0-1 160 0,-3-1-160 16,-2 0 160-16,-2-1-160 0,-1-3 128 0,-3 1-128 15,3 1 0-15,-4-2 0 0,2 0 0 0,-1 0 128 16,-1-2-128-16,1 1 0 0,1 0 0 0,1 0 0 15,-2-3 0-15,2 2 0 0,0-3 160 0,-1 3-160 16,1-2 160-16,-3-2-160 0,-3 1 128 0,-1-1-128 16,0-5 0-16,-2 1 144 0,-3 1-144 0,-2 0 128 15,-2 1-128-15,0-2 128 0,-1 1-128 0,-1-5 128 16,-3 0-128-16,0 2 128 0,-1-1-128 0,-1 2 0 0,0 0 0 16,-1-2 0-16,-2 2 0 0,-1 4 0 15,-1-3 0-15,-2 2 0 0,-1-4 0 0,-1 2 0 0,-1 0 0 0,-2 3 128 16,-2-2-128-16,0 1 0 0,0 0 0 15,-3 2 0-15,-2-3 0 0,0 2 0 0,-1-1 0 0,0 1 0 16,-1 3 0-16,-1 2 0 0,-2-1 0 0,-2 2 0 16,0 2 0-16,-3 0 0 0,1 0 0 0,0 2 0 15,0 1-176-15,0 2 176 0,-2 1-128 0,2 0 128 16,0 2 0-16,0-2-160 0,-1-1 160 0,0 2 0 0,1 0 0 16,0 2-128-16,0-1 128 0,-2 3 0 0,0 2 0 15,-2-3 0-15,-1-1 0 0,-3 5 0 0,-1 2 0 0,1 0-128 16,-4 1 128-16,5 2 0 0,1 2 0 0,0 1 0 15,3 2-128-15,1 0 128 0,0 6 0 0,2-3-128 16,-1 3 128-16,2 1 0 0,1-3-128 0,2 3 128 16,-2 0 0-16,2 3 0 0,-1 1 0 0,1-1-128 15,-2 0 128-15,1-1 0 0,-1 1 0 0,-1 2 0 16,0 1 0-16,2 2 0 0,2 3-144 0,-2-1 144 16,2 2 0-16,2 2-144 0,0-3 144 0,2 3 0 15,1-1 0-15,2 2 0 0,2 4 0 0,1-1 0 16,0-5 0-16,-1 2 0 0,0-2 0 0,1 2 0 15,0-1 0-15,4 1 0 0,0 0 0 0,0-2 0 16,0 3 0-16,1-3 0 0,2 1 0 0,-1 1 0 16,-1-2 0-16,2 2 0 0,0-3 0 0,2 2 0 15,-1-3 0-15,2 3 0 0,1-1 0 0,2 2 0 16,-2-5 0-16,2 3 0 0,0-4 0 0,2 1 0 16,3-1 0-16,2 0 0 0,2-3 0 0,1 0 0 0,-1 1 0 0,3-2 128 15,2-4-128-15,1-1 0 0,2 1 0 16,3-2 0-16,2-3 0 0,5 3 144 0,1-6-144 0,1 4 0 15,1-5 0-15,2 2 0 0,-1-3 0 16,1-3 0-16,-2 1 0 0,0-2 0 0,1-1 0 0,2 0 0 16,-1 0 0-16,3 1 0 0,-3-1 0 0,4 0 0 15,2-1 0-15,-3-2 0 0,-4 0 0 0,-2-1 0 16,-3-4 0-16,1 2 0 0,-6-3 0 0,0 1 0 16,1 1 128-16,-1-5-128 0,1 1 0 0,-2 1 0 15,-1-3 128-15,1 0-128 0,1-2 0 0,1 0 0 0,-2-3 0 16,1 0 0-16,2 0 128 0,0-3-128 0,-2 2 0 0,1-2 128 15,-2-2-128-15,-1 1 0 0,-4-5 160 0,-2 3-160 16,0-4 128-16,-2 2-128 0,-1-2 128 0,-2 2-128 16,-2-6 0-16,-1 3 128 0,-2-1-128 0,0-1 0 15,-1-2 0-15,-1-2 0 0,-2 0 0 0,-1-1 128 16,-1-1-128-16,-1 2 0 0,-1-1 0 0,0 0 128 16,-2 3-128-16,0 0 0 0,-2 3 0 0,-3-2 0 15,0 2 128-15,-2 2-128 0,-1-2 0 0,-2 2 0 16,-1-1 0-16,-4 1 0 0,-3 4 0 0,-5 2 0 15,-1-2 0-15,-2 4 0 0,-5 0 0 0,1 2 0 16,-3 1 0-16,3 3 0 0,0 2 0 0,3-1 0 16,-1 3 0-16,3 2 0 0,1 2-320 0,3-1 64 15,3 2 16-15,0 4 0 16,2 2-1920-16,0 4-384 0,1 3-80 0</inkml:trace>
  <inkml:trace contextRef="#ctx0" brushRef="#br0" timeOffset="28962.58">13812 10895 4607 0,'0'0'192'0,"-4"14"64"0,0-4-256 0,2 3 0 16,1 2 0-16,-2-5 0 0,1 0 2496 0,2-10 464 16,-2 14 96-16,0-3 16 0,2-11-1664 0,0 0-336 15,0 10-64-15,0-10-16 0,0 0-48 0,0 0-16 16,0 0 0-16,0 0 0 0,5 9 64 0,-5-9 16 16,0 0 0-16,0 0 0 0,11-3-96 0,-1-2-16 15,-1-3 0-15,4-3 0 0,-2-4-96 0,1-3-32 16,1-2 0-16,2-2 0 0,1-2-256 0,2 0-48 15,0 0-16-15,1-3 0 0,0-1-96 0,0-1-32 16,2-1 0-16,-2 4 0 0,0-1-128 0,-2 3-16 0,0 2-16 0,-1 1 0 16,0-2-160-16,-2 4 0 15,0 3 144-15,-3 5-144 0,-2 0 0 0,-1 5 0 16,-8 6 0-16,0 0 0 0,0 0 0 0,9-1 0 0,-9 1 0 0,7 5 0 16,1 7 0-16,-7 2 0 0,-1 6 0 0,-1 3-128 15,1 1 128-15,-4 8 0 0,0 5 0 0,-1 5 0 16,0 5 0-16,0 5 0 0,-1 1 0 0,-1 2 0 15,-4 2 0-15,-2 0 0 0,-1 2 0 0,3-5 0 16,-2-2 0-16,2-4 0 0,0-4 0 0,2-6 0 16,1-4 0-16,2-4 0 0,3-4 0 0,0-4 0 15,2-3 0-15,1-2 144 0,2-3-144 0,1-2 0 0,-3-12 144 16,6 7-144-16,-6-7 0 0,8 2 144 0,-8-2 80 0,11-6 16 16,0-8 0-16,-3-1 0 0,1-7 288 0,-1-2 64 15,-2-4 16-15,1-3 0 0,-1 1-352 16,2-6-80-16,1-6-16 0,-2 0 0 0,2 6-32 0,0-8 0 15,-1 0 0-15,0-2 0 0,1 3-128 0,0 3 192 16,1 1-192-16,1 0 192 0,-1 2-192 0,2 4 0 16,1 5 0-16,1-3 128 0,-1 6-128 0,2-3 0 15,-1 5 0-15,4 4 0 0,-2 1 0 0,1 2 0 16,-3-1 0-16,1 6 0 0,0 3 0 0,-1 3 0 16,-1 0 0-16,-1 1 0 0,-1 0-432 0,-11 4 48 15,9 3 0-15,-9-3 0 16,11 4-2112-16,-11-4-400 0,12 6-96 0</inkml:trace>
  <inkml:trace contextRef="#ctx0" brushRef="#br0" timeOffset="29495.42">14852 9818 8287 0,'0'0'368'0,"-8"-2"80"0,8 2-448 0,-10 1 0 16,1-1 0-16,9 0 0 0,-10 0 2672 0,1 0 448 15,0 4 80-15,9-4 32 0,0 0-1632 0,0 0-320 16,0 0-64-16,0 0 0 0,0 0-176 0,0 0-16 16,0 0-16-16,8-5 0 0,2-1-240 0,3 0-64 15,2 3 0-15,4-4 0 0,1 1-112 0,6 3-16 16,-2 1-16-16,1 1 0 0,1 1-160 0,0 2-16 16,-3 1-16-16,1 2 0 0,-2 4-160 0,-2 0-16 15,-7 3-16-15,-1 6 0 0,-4 2-176 0,-2 4 0 16,-6 3 0-16,-4-1 0 0,-3 0 144 0,-3-2-144 15,-5 3 160-15,-2-3-160 0,-2-1 192 0,0 1-48 16,0-1-16-16,1-2 0 0,3 0 320 0,2-2 64 16,2-2 16-16,3-3 0 0,3-2 112 0,2-1 0 15,3-1 16-15,0-10 0 0,8 9-272 0,4-2-64 0,3-3-16 0,3 0 0 16,0-3 0-16,3-1 0 16,2-2 0-16,3-1 0 0,0 1-96 0,4-1-16 0,1-3 0 0,1 1 0 15,2-2-192-15,-2-2 144 0,-1 2-144 0,-1-2 128 16,-1 1-832-1,-2 2-192-15,-5-6-16 0,1 3-11136 0,-3 2-2224 0</inkml:trace>
  <inkml:trace contextRef="#ctx0" brushRef="#br0" timeOffset="30096.18">15979 11008 6447 0,'0'0'576'0,"0"0"-576"15,0 0 0-15,0 0 0 0,0 0 3392 0,0 0 576 16,0 0 128-16,0 0 0 0,0 0-1936 0,14 6-400 15,5 0-80-15,3-4-16 0,5 1-112 0,6-2-16 16,6-2-16-16,6-2 0 0,3 3-368 0,3-2-80 16,0-7-16-16,3 2 0 0,3 2-368 0,1 1-80 15,-2-1-16-15,0 3 0 0,-2-1-336 0,-2 2-64 16,-3 1 0-16,-6 0-16 0,-6-4-176 0,-4-1-176 16,-5 0 48-16,-2 1 0 15,1 0-1824-15,-5-3-352 0,-6 0-80 0</inkml:trace>
  <inkml:trace contextRef="#ctx0" brushRef="#br0" timeOffset="30729.45">17219 10343 10127 0,'-5'-12'896'0,"5"4"-704"16,2-6-192-16,2 1 0 0,2 1 1664 0,-2-2 320 16,5 0 48-16,2-2 16 0,2-1-512 0,4-1-112 15,0 1-16-15,1 2 0 0,4-3-96 0,-1 2-32 16,1 0 0-16,1 1 0 0,1-1-272 0,3 4-64 16,-2 5-16-16,1 4 0 0,-1 4-384 0,-2 1-80 15,-1 3-16-15,-1 5 0 0,2-1-448 0,-6 6 0 16,0 4 0-16,0 7 0 0,-3 0 0 0,-3 6 0 15,-3 2 0-15,-4 3 0 0,1 1 160 0,-4 4-160 16,-2 4 160-16,-4 4-160 0,-3 4 128 0,-2 3-128 16,-4 1 0-16,0 4 144 0,-4-2-144 0,-2-2 160 15,-2-2-160-15,1-1 160 0,-1-2-160 0,-3-2 128 16,-5-2-128-16,1 1 128 0,0-7 192 0,-2 2 48 0,0-6 0 0,0-2 0 16,-2-3 48-16,11-12 16 0,-2 0 0 0,-10 8 0 15,5-2-176-15,5-6-16 0,3-5-16 0,5-1 0 16,2-9-32-16,6 0 0 0,8-7 0 0,0 0 0 15,0 0 64-15,0 0 0 0,0 0 0 0,10-2 0 16,3 1 48-16,5 0 16 0,5 0 0 0,5 1 0 16,5 0-80-16,6 1-16 0,3 1 0 0,4 2 0 15,2-1-96-15,-1-1 0 0,4 0-128 0,-3 3 192 16,1 2-192-16,-1-2 176 0,0-2-176 0,-2 1 160 0,-3 1-32 16,-6-3 0-16,-5 0 0 0,-5-1 0 0,-5-2-416 15,-3-3-96-15,-3-3 0 0,-2 1-11680 16,-3-5-2336-16</inkml:trace>
  <inkml:trace contextRef="#ctx0" brushRef="#br0" timeOffset="31496.61">18364 10817 13583 0,'0'0'592'0,"-5"7"144"0,5-7-592 0,-4 6-144 0,1 2 0 0,-4-1 0 0,1 4 1056 0,6-11 176 16,-4 5 48-16,-1 6 0 0,-2-3 64 0,1-2 32 15,6-6 0-15,-8 9 0 0,2-1-160 0,0 1-48 16,6-9 0-16,0 0 0 0,0 0-144 0,0 0-48 16,0 0 0-16,0 0 0 0,0 0-16 0,0 0 0 15,10-13 0-15,0 3 0 0,0-3-240 0,3-4-48 16,1 1-16-16,2-3 0 0,2-3-224 0,0-3-48 16,-3 6-16-16,0-4 0 0,-1-1-144 0,0 0-32 15,-2 4 0-15,1 3 0 0,-2 0-192 0,-2 7 144 16,-3 0-144-16,-6 10 128 0,0 0-128 0,0 0 0 15,10 4 0-15,-2 6 0 0,0 6 0 0,-2 6-144 16,-1 7 144-16,0 2 0 0,-1 3-128 0,-1 4 128 16,-2 7 0-16,-2-15 0 0,-2 6 0 0,-1 4 0 15,-1 1 0-15,-4 21 0 0,0-8 0 0,-1-7 0 16,-3-4 0-16,3-5 0 0,-1-2 0 0,-1-6 0 16,2-6 0-16,3-2 144 0,-2-3 192 0,2-5 48 0,1 0 0 15,1-9 0-15,5-5 16 0,0 0 16 0,0 0 0 0,0 0 0 16,-1-10 96-16,1-5 32 0,1-8 0 0,1-3 0 15,1-7-128-15,2-2-32 0,1-3 0 0,2-3 0 16,0-5-256-16,2-1-128 16,3-2 128-16,3-4-128 0,3-1 0 0,3 0 0 0,1 2 128 0,3 0-128 15,2 3 0-15,3 7 0 0,-2 2 0 0,3 7 0 16,1 7 0-16,-1 5 0 0,1 6 0 0,0 1 0 16,0 2 0-16,-3 2 0 0,-2 4 0 0,0 3 0 15,-2 1-144-15,-2 2 144 0,-4 2 0 0,-2 2 0 16,-3 3-512-16,-1 3 16 0,-1-1 0 15,-3 5 0-15,-2 3-2448 0,-2-1-512 16,0-1-80-16</inkml:trace>
  <inkml:trace contextRef="#ctx0" brushRef="#br0" timeOffset="32502.47">20081 10397 5519 0,'5'-7'496'0,"-2"-3"-496"15,1 3 0-15,-2-4 0 0,1 4 2336 0,-3 7 368 16,4-12 80-16,-1 5 16 0,-3 7-1024 0,4-10-208 16,-4 10-32-16,0 0-16 0,4-7-224 0,-4 7-32 15,0 0-16-15,0 0 0 0,0 0-288 0,0 0-64 16,0 0-16-16,-3 13 0 0,1 5-112 0,-1 6 0 15,0 3-16-15,-1 4 0 0,-1 2 0 0,1 4 0 16,-1 8 0-16,2 4 0 0,-2 6-112 0,0 0 0 16,-1-2-16-16,-1 2 0 0,1 2-304 0,2-20-48 15,-1 1-16-15,-3 18 0 0,2-3-128 0,4-22-128 16,-2-3 144-16,-1 15-144 0,0-11 128 0,2-4-128 16,1-6 0-16,0-2 144 0,1-5-272 0,1-3-64 15,0-12-16-15,0 0 0 16,0 0-1680-16,0 0-336 0,8-7-64 0,-3-1-11856 0</inkml:trace>
  <inkml:trace contextRef="#ctx0" brushRef="#br0" timeOffset="32700.78">19748 10927 26719 0,'0'0'2368'0,"0"0"-1888"0,0 0-480 0,3 11 0 16,3-1 960-16,4-2 80 0,6 0 32 0,4-5 0 15,5 0 176-15,7 0 32 0,5-3 16 0,5-2 0 16,1-2-400-16,2 2-64 0,2-6-32 0,2 2 0 0,2 1-384 16,1-3-80-16,2 1-16 0,-1 0 0 15,0 0-1088-15,-2 0-240 0,-4-3-32 0,-15 4-15360 16</inkml:trace>
  <inkml:trace contextRef="#ctx0" brushRef="#br0" timeOffset="33380.69">21501 9755 2751 0,'0'0'256'0,"0"0"-256"15,0 0 0-15,0 0 0 0,0 0 1344 0,0 0 240 16,0 0 32-16,0 0 16 0,0 0-416 0,0 0-64 16,0 0-32-16,0 0 0 0,0 0-96 0,0 0 0 15,0 0-16-15,0 0 0 0,0 0-400 0,0 0-80 0,0 0-16 0,0 0 0 16,0 0-208-16,8-7-48 16,-8 7-16-16,6-7 0 0,-6 7 16 0,0 0 0 0,0 0 0 0,6-8 0 15,-6 8-48-15,0 0 0 0,0 0 0 0,0 0 0 16,5-6-208-16,-5 6 176 0,0 0-176 15,0 0 160-15,0 0-160 0,0 0 0 0,0 0 0 0,0 0-6224 16,0 0-1200-16</inkml:trace>
  <inkml:trace contextRef="#ctx0" brushRef="#br0" timeOffset="34790.64">21490 9769 3679 0,'0'0'320'0,"0"0"-320"0,6-9 0 0,0 0 0 15,-1 0 2784-15,2 2 480 0,-1 1 112 0,0-1 16 16,-2 0-1536-16,1 1-288 0,2-2-64 0,-1 3-16 16,-6 5-192-16,5-10-32 0,-1 3-16 0,-4 7 0 0,4-8-176 0,-4 8-48 15,0 0 0-15,0 0 0 0,6-6-64 16,-6 6 0-16,0 0-16 0,0 0 0 0,0 0-224 0,0 0-32 15,0 0-16-15,0 0 0 0,0 0-160 0,0 0-16 16,-1 14-16-16,-2 1 0 0,1 0-48 0,1 5-16 16,-2 3 0-16,-1 5 0 0,0 0 16 0,1 8 0 15,-1 2 0-15,1 6 0 0,-1 1-48 0,1 6-16 16,-3 1 0-16,0 5 0 0,0 5-112 0,-2-1 0 16,1 2-16-16,-1-4 0 0,-1-1-48 0,0 0-16 15,0 1 0-15,3-6 0 0,-1-1 128 0,1-5 16 16,-1 0 16-16,-2-5 0 0,0 1-16 0,0-3 0 15,1-2 0-15,1-3 0 0,-1 1-64 0,3-2-32 16,-1-4 0-16,0-1 0 0,1 0-96 0,2-5 0 16,-1-1-128-16,1 0 192 0,1-7-32 0,0-2-16 15,1 0 0-15,0 0 0 0,1-14-16 0,0 0-128 16,0 0 192-16,0 0-64 0,0 0-128 0,0 0 0 16,7-10 0-16,2-1 0 0,0-7 128 0,1-5 0 0,1-1 0 15,0-3 0-15,2-5-128 0,-1-2 0 0,1-1 0 16,-1-1 128-16,0-2-128 0,1-2 0 0,0-2 0 0,-2 1 0 15,2-9 0-15,0 4 0 0,-2-1 0 0,0 0 0 16,0-1 0-16,-2-3 0 0,-2 0 0 0,1-1 0 16,-3-1 0-16,1-1 0 0,-2 0 0 0,2 0 0 15,-2 2 0-15,0 4 0 0,-1 3 0 0,-2 6 0 16,-1 5 0-16,0 2-144 0,0 3 144 0,0 3 0 0,0 7-128 16,-1 1 128-16,-2 3 0 0,0 5 0 0,0 1-160 0,-1 4 160 15,4 5-128-15,0 0 128 0,-7 2-144 16,1 4 144-16,-4 4-160 0,1 6 160 0,-1 8-192 0,0 3 192 15,0 5-208-15,1 6 80 0,0 8 128 0,1 6 0 16,1 5-144-16,-1 9 144 0,2 4 0 0,-1 4 0 16,1 1 0-16,1-1 0 0,-4 1 0 0,1-2 0 15,1 0 0-15,-1-6 0 0,0-2 0 0,1-9 0 16,0-8 0-16,-2-3 0 0,3 0 0 0,0-8 0 16,1-6 0-16,0-2 0 15,1-2-848-15,1-7-160 0,1-2-16 0,0-7-16 16,2-11-1840-16,0 0-352 0,0 0-80 0</inkml:trace>
  <inkml:trace contextRef="#ctx0" brushRef="#br0" timeOffset="35350.91">22644 10108 10127 0,'-13'4'448'0,"4"-1"96"0,-1-1-544 0,-3 2 0 16,3 0 0-16,-1 0 0 0,1 1 1840 0,1 2 256 15,0-2 48-15,2-1 16 0,7-4-624 0,0 0-128 16,0 0-32-16,0 0 0 0,0 0-48 0,0 0-16 16,0 0 0-16,13 7 0 0,4-6 64 0,3-2 16 15,3-3 0-15,2-1 0 0,8-2-320 0,3-2-64 16,2 3-16-16,8-3 0 0,3 3-416 0,7 1-64 15,5-4-32-15,-1 2 0 0,-3-1-96 0,0 0 0 0,-3 3-16 0,-2-5 0 16,-1 2-176-16,-2-1-48 16,-4 5 0-16,-1 2 0 0,0-1-144 0,-5-2 0 0,-6 0-192 15,-5 3 192 1,-5 0-1856-16,-5 2-240 0,-4 0-48 0,-14 0-8224 0,0 0-1664 0</inkml:trace>
  <inkml:trace contextRef="#ctx0" brushRef="#br0" timeOffset="35555.41">22718 10525 16575 0,'-34'19'1472'0,"15"-6"-1168"0,2 1-304 0,1 0 0 15,5 0 3280-15,5 1 608 0,3-2 112 0,4 0 32 0,4-3-2560 0,6 1-512 16,1-5-112-16,6 2-16 0,7-5 112 0,7-1 16 16,5-3 0-16,8-2 0 0,5-2-304 0,10-1-48 15,6 0-16-15,2-6 0 0,-2-1-400 0,-3 2-192 16,0-3 160-16,-2 0-160 15,-2 1-1168-15,1 2-336 0,1-2-64 0,-4-1-16 16,-2-1-1584-16,-5 1-320 0</inkml:trace>
  <inkml:trace contextRef="#ctx0" brushRef="#br0" timeOffset="36074.21">25379 9588 26255 0,'-15'-9'1152'0,"4"4"256"0,-2 0-1120 0,0 1-288 0,-1 1 0 0,-2 3 0 0,-3 3 128 0,-2 3-128 16,-3 1 144-16,-1 5-144 0,-7 4 144 0,-4 4-144 16,-4 7 128-16,-1 4-128 0,3 4 128 0,0 6-128 15,0 6 128-15,2 6-128 0,3 6 0 0,4 3 128 16,1 2-128-16,5 0 0 0,5 3 128 0,4-1-128 16,5-2 128-16,7 0-128 0,2-5 208 0,5-7-32 15,5-7-16-15,4-1 0 0,4-11 336 0,2-4 64 16,4 0 16-16,3-9 0 0,3-3 512 0,6-6 96 15,3-4 32-15,7-6 0 0,6-3-176 0,3-7-16 16,0 0-16-16,-2-8 0 0,-1-4-272 0,-2-6-48 16,2-1-16-16,1-3 0 0,0-2-272 0,2-3-48 0,1-6-16 0,-4-7 0 15,-5 0 176-15,-4-9 48 0,-3-5 0 0,-5-3 0 16,-3-5 48-16,-5 2 16 16,-5 3 0-16,-6 6 0 0,-6 6-256 0,-6 4-48 15,-5 8-16-15,-9 4 0 0,-6 4-128 0,-4 2-32 0,-7 8 0 0,-8 1 0 16,-9 4-144-16,-9 2 0 15,-9 2 0-15,-6 5 0 16,-3-4-320-16,0 7-80 0,1 5-32 0,-4-2 0 16,-3 2-1664-16,1-1-336 0,1 2-64 0,25 1-15424 0</inkml:trace>
  <inkml:trace contextRef="#ctx0" brushRef="#br0" timeOffset="37498.25">1138 10216 14735 0,'0'0'1312'0,"0"0"-1056"15,-2 9-256-15,-3 1 0 0,1 3 944 0,1-2 128 16,1 7 16-16,1 4 16 0,-1-1 80 0,3 5 16 15,0 2 0-15,2 4 0 0,-1 1-432 0,2 5-64 16,0 1-32-16,1 2 0 0,-1 0-240 0,0 2-48 16,-2-3-16-16,3 1 0 0,0-3-160 0,-2-12-16 15,-2-3-16-15,3 10 0 0,1-7-176 0,-1-2 0 16,-3-6 0-16,0-4 0 16,1-4-832-16,-2-10-64 0,0 0 0 0</inkml:trace>
  <inkml:trace contextRef="#ctx0" brushRef="#br0" timeOffset="37643.42">1130 10277 22399 0,'8'-10'992'0,"-2"0"208"0,2 2-960 0,6-3-240 0,3 2 0 0,4-5 0 15,0-1 448-15,5-2 32 0,0 1 16 0,4-2 0 16,0-1-240-16,2 2-32 0,0 2-16 0,-2 4 0 15,-2-3-80-15,-2 2-128 0,-6 5 176 0,-2-1-7600 16,-3 5-1536-16</inkml:trace>
  <inkml:trace contextRef="#ctx0" brushRef="#br0" timeOffset="37966.78">1138 10596 23039 0,'0'0'2048'0,"0"0"-1648"0,0 0-400 0,2 13 0 0,-2-13 688 0,14 9 48 15,4-1 16-15,2-7 0 0,4 1-432 0,3-2-64 16,-1-2-32-16,4-2 0 0,2-5-64 0,3 4-16 16,4 0 0-16,-4-3 0 15,1 1-1280-15,-1-3-256 0,-5 3-48 0</inkml:trace>
  <inkml:trace contextRef="#ctx0" brushRef="#br0" timeOffset="38061.01">1767 10516 18431 0,'0'0'1632'0,"-8"7"-1312"16,1 5-320-16,2 2 0 0,2 0 1280 0,-5 4 192 15,-2 4 48-15,1 2 0 0,0 6-352 0,-1-2-64 0,-1 0-16 0,-1-1 0 16,3 0-144-16,4-4-48 0,3-1 0 0,2-8 0 16,1 2-448-16,4-4-112 0,3-2-16 0,6 3 0 15,1-6-192-15,3-5-128 0,1-2 160 0,0-2-160 16,3-5 336-16,-3-4-16 0,1-1-16 0,2 0 0 15,-2-5 32-15,-1 2 16 0,-2-4 0 0,-3 2 0 16,-4 1-128-16,-4-1-32 0,-2 1 0 0,-3 3 0 16,-5-1 16-16,-1 0 0 0,-4 4 0 0,-2-2 0 0,-3 3-208 0,-3 3 0 15,0 2 128-15,-2 2-128 16,-3 1-576-16,5-1-176 0,1 0-16 0,2 0-9552 16,0 2-1904-16</inkml:trace>
  <inkml:trace contextRef="#ctx0" brushRef="#br0" timeOffset="38368.49">2236 10460 12895 0,'-5'14'1152'0,"2"-1"-928"16,2 1-224-16,-4 4 0 0,-1 1 1312 0,-3 1 224 0,2 2 32 0,-2 3 16 15,-2-2 48-15,0 1 16 16,-1 4 0-16,-1-4 0 0,1-1-336 0,3-10-64 15,-1 1-16-15,-4 5 0 0,2-5-64 0,2-1-16 16,0-7 0-16,10-6 0 0,0 0-208 0,0 0-48 16,0 0-16-16,1-10 0 0,2-2-112 0,2-3-32 0,1-3 0 0,3 1 0 15,0-4-240-15,4 1-48 16,-3-2-16-16,2 2 0 0,1 0-176 0,1 1-16 0,0 1-16 16,-1 0 0-16,2-1-224 0,0 4 0 0,6 2 128 0,-2 3-128 15,-3-3 0-15,2 5 0 0,1-2 0 0,3 5 0 16,-2 0-2400-1,0 0-368-15,5 0-80 0,4 2-16 0</inkml:trace>
  <inkml:trace contextRef="#ctx0" brushRef="#br0" timeOffset="39078.49">3199 9707 12895 0,'0'0'1152'0,"0"0"-928"0,0 0-224 0,-5 8 0 16,0 1 1088-16,1 4 192 0,1 5 16 0,-2 2 16 15,-3 6-304-15,2 0-64 0,0 7-16 0,3 5 0 16,0 7 48-16,1-1 16 0,0 6 0 0,0 1 0 0,-3 1-160 16,1 1-16-16,0-1-16 0,0-3 0 0,0-2-256 15,1-5-48-15,0-7-16 0,1-5 0 0,-1-8 64 0,2-2 16 16,1-8 0-16,0-12 0 0,4 8 272 0,-4-8 64 15,0 0 16-15,0 0 0 0,12-6-112 0,1-2-32 16,0-4 0-16,-1-2 0 0,1-5-400 0,0 2-96 16,-2-5-16-16,2 4 0 0,0 2-256 0,-1 0 0 15,1 2 0-15,0 3 0 0,-2 0 0 0,2 7 0 16,0 2 0-16,-2 6 0 0,-1 8 0 0,0 0 0 0,1 6 0 16,-4 5-144-16,-3 0 144 0,0 6 0 15,-2-1 160-15,0 4-160 0,-2 2 0 0,-2-2 0 16,1-3-208-16,0 2 64 0,-2-2-112 0,2-5-32 15,1-6 0-15,1 0 0 16,2-9-2128-16,-3-9-416 0,0 0-96 0,14 0-16 0</inkml:trace>
  <inkml:trace contextRef="#ctx0" brushRef="#br0" timeOffset="39337.49">3845 10348 28559 0,'0'0'2544'0,"-11"12"-2032"0,3 2-512 0,-2 0 0 0,2-1 144 0,-2 3-144 16,1 3 128-16,-1-1-128 0,0-3 688 15,2 0 48-15,2 2 16 0,2-2 0 0,0-5-160 0,4-10-16 16,3 13-16-16,-3-13 0 0,0 0-240 0,10 0-64 16,3-1 0-16,-1-3 0 0,0-5 48 0,3 1 0 15,4-4 0-15,0-2 0 0,-1-3-112 0,-3-1 0 16,-1 1-16-16,-1-2 0 0,-2 0-176 0,0 1 160 15,-5 1-160-15,-1 3 160 0,-8 0-160 0,1 0 128 16,-2 3-128-16,-3 1 128 0,-5 0-128 0,-2 4 160 16,-2 1-160-16,-2 2 160 0,-4 5-160 0,1 2 0 15,-2 0 0-15,2 1 0 0,2 1-288 0,4-1-32 16,2 0-16-16,4 2 0 16,9-7-2560-16,0 0-512 0</inkml:trace>
  <inkml:trace contextRef="#ctx0" brushRef="#br0" timeOffset="39806.53">4317 10157 18591 0,'0'16'832'0,"-2"-5"160"0,0 5-800 0,-1 2-192 16,1 1 0-16,-3 2 0 0,-3 3 1360 0,1-2 240 0,-2-3 32 0,0 1 16 15,-3 2-160-15,2 1-16 0,0-5-16 0,1-4 0 16,0-2-64-16,3 0-16 0,1-7 0 0,5-5 0 15,0 0-512-15,0 0-96 0,0 0-32 0,7-8 0 16,3-4-336-16,1-4-64 0,-1 1-16 0,1-2 0 16,1 1-128-16,0-2-16 0,2-1-16 0,0 0 0 15,0 0-160-15,3 1 160 0,1 0-160 0,-1 2 160 16,-1 1-160-16,-2 4 0 0,1 3 0 0,-2 2 0 0,-2 5 0 0,-1 2 128 16,-10-1-128-16,12 13 0 0,-3 0 0 0,-4 2 0 15,-3 2-144-15,-2 2 144 0,-2 1-128 0,-2 2 128 16,-1-2 0-16,-2-1 0 0,0-1 0 0,0-2 0 15,0 0 0-15,0-7 0 0,7-9 0 0,0 0 0 16,0 0 0-16,0 0 0 0,0 0 128 0,0 0-128 16,7-7 0-16,2-4 0 0,1-5 208 0,1 0-48 15,2-1-16-15,0 1 0 0,2-2-144 0,-2 0 0 16,1-1-192-16,1 0 192 0,2 0 0 0,-1 1 0 16,1 3 144-16,-3 5-16 0,2 0-128 0,-2 3-192 15,-1 7 64-15,-1 2 0 0,-1 3 128 0,-1 6-128 16,-3 3 128-16,-1 7-128 0,-1 1 128 0,-3 5 0 15,-6-3 0-15,3 2-128 0,-3-1 128 0,0 0 0 0,-1 5 0 0,2-5 0 32,-1 3-864-32,2-6-144 0,2-2-16 0,4-2-16 15,1-4-1744-15,3-3-352 0</inkml:trace>
  <inkml:trace contextRef="#ctx0" brushRef="#br0" timeOffset="40444.74">5262 10082 13823 0,'0'0'1216'15,"0"0"-960"-15,0 0-256 0,-6-7 0 0,-4 3 1440 0,2 2 240 16,-2 1 48-16,0-1 16 0,0-2-208 0,0 6-32 15,-2 4-16-15,-3 0 0 0,-4 7-512 0,-1 2-96 0,-1 2-32 0,1 5 0 16,1 2-144-16,1 2-16 0,0-1-16 0,4 2 0 16,3-1-32-16,2 3 0 0,5-3 0 0,0 0 0 15,4-4-288-15,4-2-64 0,2-2-16 0,6 0 0 16,3-4-144-16,5-5-128 0,0-2 192 0,4-3-192 0,1-3 224 16,2-2-64-16,-1-7-16 0,1 0 0 0,0-4 48 0,-2-3 16 15,-3 0 0-15,-2-3 0 0,-3-4 48 0,-3 3 0 16,-2 1 0-16,-4-1 0 0,2 2-64 0,-6 0-16 15,-3 2 0-15,-2 2 0 0,-3-2 0 0,-3-3 0 16,-4 4 0-16,0 1 0 0,-2 4-176 0,-3-1 0 16,-3 3 0-16,-2 3 0 15,1-1-448-15,0 2-128 0,1 3-32 0,1 1-10288 16,1 3-2064-16</inkml:trace>
  <inkml:trace contextRef="#ctx0" brushRef="#br0" timeOffset="40810.78">5733 10018 21183 0,'0'0'944'0,"-7"-3"192"0,7 3-912 0,-10-1-224 0,0-3 0 0,-3 7 0 16,2 1 448-16,-3 0 32 0,-3 1 16 0,1 3 0 16,-1 0-96-16,1 5-16 0,-1-2 0 0,2-1 0 15,1 3 400-15,3-3 80 0,2 0 16 16,2 2 0-16,7-12 80 0,-3 10 32 15,3-10 0-15,-2 13 0 0,2-4-496 0,0-9-112 16,0 0 0-16,8 11-16 0,1-2-48 0,2-6-16 16,2-5 0-16,2-2 0 0,0 2-64 0,5-2-16 0,0 0 0 0,0-5 0 15,-1 2-32-15,0-3-16 0,-1 2 0 0,3-2 0 16,-4 2-16-16,-1-2 0 0,0 2 0 0,-2 0 0 16,-3 2-160-16,-11 6 128 0,0 0-128 0,12 3 128 15,-12-3 128-15,8 10 32 0,-3 4 0 0,-2 4 0 16,-3 4-16-16,-2 3 0 0,-3 5 0 0,-4 5 0 15,1-2 48-15,-4 1 0 0,-4-2 0 0,-1 2 0 0,-3 2-128 16,0-1 0-16,-1-2-16 0,-2 1 0 0,-1-4-176 0,-1-3 0 16,1-1 144-16,0 0-144 15,0 1-912-15,0-2-256 0,0 3-48 0,5-12-15232 16</inkml:trace>
  <inkml:trace contextRef="#ctx0" brushRef="#br0" timeOffset="41438.61">1697 11686 2751 0,'-11'-17'128'0,"3"8"16"0,-1-2-144 0,1-2 0 0,-1 0 0 0,3-1 0 0,-2-1 4208 0,2 7 800 16,1 1 176-16,-5-1 16 0,1 1-3024 0,-4 4-624 16,2 2-112-16,-2 5-32 0,-1 4-496 0,-1 0-96 15,-2 4-32-15,0 2 0 0,-5 2-160 0,7-3-48 16,-3 5 0-16,-9 10 0 0,3-4 32 0,2 0 0 15,5-3 0-15,1-2 0 0,4-1-96 0,4-8-32 16,2 2 0-16,1 1 0 0,2-6-256 0,2 2-48 16,1-9-16-16,0 0 0 0,0 0 0 0,14 4 0 15,1-4 0-15,4-3 0 0,3-4 128 0,3-1 32 16,1-3 0-16,2 3 0 0,1-1-320 0,-1 4 0 16,-2 3 0-16,1 2 0 0,0 3 0 0,-3 8 0 15,-2 0 0-15,-2 6 0 0,0 0 0 0,-3 5 0 16,-6 2 0-16,-1 0 0 0,-2 5 0 0,-5-9 128 15,-2 0-128-15,-4 14 0 0,-4-2 176 0,2-10-176 0,-3 2 160 16,-6 10-160-16,-3-2 192 0,1-2-48 0,-3-4-16 0,-3 0 0 16,-2-4-128-16,1-3 160 0,0-1-160 0,3-4 160 15,0-4-160-15,1-2-224 0,1-7 48 0,0-2 16 16,3-4-1616 0,3-3-320-16,3-3-64 0,4 0-12704 0</inkml:trace>
  <inkml:trace contextRef="#ctx0" brushRef="#br0" timeOffset="41835.44">2027 11623 25103 0,'-2'10'1104'0,"1"1"240"0,1-1-1072 0,-2 4-272 0,0 4 0 0,-1 2 0 0,-1 4 512 0,1-1 64 15,-1 1 0-15,0 2 0 0,0-4 384 0,2 0 96 16,0-4 16-16,0 0 0 0,1-2-176 0,1-4-16 15,0-4-16-15,3 6 0 0,0-6-224 0,-3-8-32 16,11 6-16-16,2-4 0 0,-1-7-16 0,0-6-16 0,3 0 0 0,2-2 0 16,-2-3 16-16,1-3 0 0,-1-5 0 0,-3 1 0 15,2 1-288-15,-2-1-48 0,-3-2-16 0,0 3 0 16,-2-1-224-16,-2 0 144 16,-2 1-144-16,0 2 128 0,-1 0-128 0,-2 1 0 0,-4 1 144 15,0 2-144-15,2 3 0 0,-1 3-128 0,1-3 0 0,1 9 0 31,1 4-1488-31,0 0-304 0,0 0-48 0,0 0-9024 0,0 0-1808 0</inkml:trace>
  <inkml:trace contextRef="#ctx0" brushRef="#br0" timeOffset="42115.7">2538 11384 16575 0,'0'183'1472'0,"0"-183"-1168"0,0 0-304 0,0 0 0 0,12 3 2096 0,-2-2 352 15,0-1 80-15,-10 0 16 0,12-6-768 0,-2-1-160 16,0 1-16-16,0-3-16 0,0 2-864 0,-1-4-160 16,-1 3-48-16,-1-4 0 0,-1-1-224 0,-4 6-48 15,1-5-16-15,0 0 0 0,0-1 80 0,-3 4 16 16,-1 1 0-16,-3-2 0 0,0 3 0 0,-4 2 16 16,-2 3 0-16,10 2 0 0,0 0-192 0,-10 8-144 15,-3 2 192-15,2 4-192 0,-4 8 0 0,2-2 0 16,0 0 0-16,1 2 0 0,-5 2 160 0,4 1-160 15,1 0 128-15,1-2-128 0,3-2 0 0,4-9 0 16,1 3 128-16,3-1-128 0,3-3 0 0,3 3 0 16,2 0 0-16,2-4 0 0,1-7-144 0,3-2-64 15,2-1-16-15,3-2 0 16,4-5-2272-16,-1 1-448 0,1-2-80 0</inkml:trace>
  <inkml:trace contextRef="#ctx0" brushRef="#br0" timeOffset="42452.59">3127 11339 18719 0,'0'0'832'0,"0"0"160"0,1-9-800 0,-1 9-192 0,0 0 0 0,0 0 0 16,0 0 1408-16,0 0 224 0,-7-3 48 0,-4 4 16 0,4 5-320 15,-5 1-64-15,0 0-16 0,1 1 0 16,-2 1-128-16,-1 5-16 0,-2 2-16 0,-7 5 0 0,3 3-368 0,4-1-64 15,-1-2 0-15,2-2-16 0,2-2-224 0,4 0-32 16,3 1-16-16,1-3 0 0,2-5-112 0,3 0-32 16,1-1 0-16,6 4 0 0,-3-2-64 0,1-6-16 15,1 0 0-15,5 4 0 0,0-4 16 0,0 1 0 16,4 0 0-16,-2-1 0 0,-2 3-80 0,-4-2-128 16,2-2 176-16,2 1-176 0,-11-5 144 0,9 9-144 15,-9-9 0-15,0 0 144 0,4 10-144 0,-8 1 128 16,-1-4-128-16,-4 2 128 0,-1-3-128 0,1-1 192 15,-2 1-192-15,-8-2 192 0,-1-1-192 0,1 1 0 16,0 1 0-16,3-2 0 16,-1-4-304-16,3 1-144 0,2 0-16 0,1-4-16 15,5-3-2784-15,1 0-576 0</inkml:trace>
  <inkml:trace contextRef="#ctx0" brushRef="#br0" timeOffset="42766.05">3393 11342 19343 0,'5'-6'1728'0,"0"-4"-1392"0,0 2-336 0,1-2 0 15,1 2 1216-15,-4 2 160 0,-3 6 32 0,0 0 16 16,0 0-336-16,0-8-64 0,0 8 0 0,0 0-16 16,-8-3 0-16,-1 3 0 0,-2 2 0 0,1 3 0 15,0 5-352-15,-4 1-64 0,-4 4-16 0,1 0 0 16,-1 3-64-16,6-5 0 0,1 1-16 0,-6 11 0 15,5-5 0-15,1-1 0 0,5 2 0 0,2-5 0 0,2 0-176 0,2-2-16 16,2-4-16-16,2 1 0 0,0 1-96 0,5-2-32 16,0 1 0-16,0-3 0 0,-2 1 48 0,3-3 16 15,-1 2 0-15,4 1 0 0,0-2-32 0,-7 1 0 16,0-3 0-16,0 8 0 0,-3-3 0 0,0 1-16 16,-2 2 0-16,-1 0 0 0,-1 1-48 0,-4 1 0 15,-4 0 0-15,-3-1 0 0,0-2-128 0,-1 0 0 16,-1 4 144-16,0-5-144 15,-1-2-704-15,2 1-192 0,-1-4-64 0,4 0-10832 16,-1-1-2176-16</inkml:trace>
  <inkml:trace contextRef="#ctx0" brushRef="#br0" timeOffset="43359.06">3928 11308 17503 0,'0'0'768'0,"0"0"176"0,0 0-752 0,0 0-192 16,0 0 0-16,0 0 0 0,0 0 1536 0,0 0 256 16,0 0 64-16,0 15 16 0,-1 2-864 0,-1 1-176 15,-3 1-48-15,4 0 0 0,-2 1 32 0,2 2 0 16,0-2 0-16,2 2 0 0,3-3-112 0,2-1-32 15,-2-2 0-15,2 1 0 0,2-6-336 0,2 0-64 16,-10-11-16-16,17 7 0 0,-1-3 64 0,-3-4 0 16,2-2 0-16,7-3 0 0,-1-2-64 0,-5-1 0 15,-1 2 0-15,8-11 0 0,-3-1-128 0,0 1-128 16,0-2 192-16,-4-1-192 0,-3 1 144 0,-2 2-144 16,-1-1 0-16,-2 4 144 0,-2 5-144 0,-1 3 0 15,-5 6 0-15,0 0 0 0,0 0-128 0,0 0 128 16,4 16-160-16,-1 6 160 0,-2 6-192 0,0 3 48 15,-1 1 16-15,-1 8 0 0,-4-1 128 0,-3 3 0 16,-1 2 0-16,-1 2 0 0,-2 5 0 0,-1 0 0 16,0-4 0-16,-1 0 0 0,-1-1 208 0,-2-6-16 0,0-3-16 15,-1-2 0-15,1-6 192 0,3-5 32 0,2-5 16 16,0-1 0-16,1-3-208 0,1-6-32 0,3-1-16 0,7-8 0 31,0 0-992-31,0 0-192 0,-7-11-32 0,2-1-14720 0</inkml:trace>
  <inkml:trace contextRef="#ctx0" brushRef="#br0" timeOffset="43576.13">4665 11403 12895 0,'0'0'576'0,"0"0"112"0,0 0-560 0,0 0-128 16,0 0 0-16,0 0 0 0,0 0 3104 0,0 0 592 16,9 2 112-16,7-2 32 0,0-2-2352 0,0 1-464 15,-1 1-80-15,1 0-32 0,-1-2-400 0,0 0-64 16,-1 1-32-16,-2 1 0 0,-1 0-416 0,1 0 128 16,-2 0-128-16,-10 0 0 15,0 0-1248-15,0 0-336 0,0 0-64 0</inkml:trace>
  <inkml:trace contextRef="#ctx0" brushRef="#br0" timeOffset="43709.29">4617 11607 21183 0,'0'0'1888'0,"0"0"-1504"15,7 2-384-15,6 1 0 0,1-1 800 0,4 0 96 0,0-2 0 0,3-2 16 16,5 0-288-16,-2-1-64 0,1-4-16 0,-1 0 0 31,1 1-1104-31,0-4-208 0,11-5-64 0,-8 4 0 0</inkml:trace>
  <inkml:trace contextRef="#ctx0" brushRef="#br0" timeOffset="44184.11">5105 11409 24191 0,'0'0'1072'0,"0"0"208"0,0 0-1024 0,6 6-256 15,6 0 0-15,-2-1 0 0,4-2 448 0,2-3 16 16,2-3 16-16,2-2 0 0,1 0 320 0,3-2 64 15,1-4 16-15,-2 4 0 0,-1-5-256 0,-1 2-48 16,1 0-16-16,1-1 0 0,-1-1 16 0,-2-2 16 16,-4 1 0-16,0 4 0 0,-4 1-176 0,-1 1-32 15,-3-2-16-15,-8 9 0 0,6-7-160 0,-6 7-16 16,0-12-16-16,-3 6 0 0,3 6-48 0,-9-3 0 0,-1 2 0 0,-4 4 0 16,-4-1-128-16,0 5 0 0,1 1 0 0,-3 4-176 15,0 3 176-15,1 3 0 0,0 4 0 0,0 2 0 16,1-1 224-16,2 5 32 0,2-3 0 0,3 2 0 15,4-3 32-15,3-3 16 0,3 2 0 0,3-2 0 16,3-6-128-16,3 1-32 0,1 2 0 0,4-3 0 16,2-2-144-16,1-4 0 0,1 1 0 0,2-3 128 15,3-1-128-15,2-2-224 0,0-7 48 0,1 1 16 16,1-2-1504-16,3 1-288 0,-1-4-64 0,0-5-12640 16</inkml:trace>
  <inkml:trace contextRef="#ctx0" brushRef="#br0" timeOffset="44606.7">5862 11144 6447 0,'0'0'576'0,"-10"5"-576"16,1 3 0-16,0-2 0 0,-1-1 3856 0,1 4 672 15,0-4 128-15,1 2 16 0,-1 0-2544 0,0-3-512 0,0 1-96 0,9-5-32 16,-9 3-208-16,9-3-32 0,0 0-16 0,0 0 0 16,0 0-256-16,0 0-48 0,-1-9-16 0,3-3 0 15,2 1-288-15,2-2-64 16,3-2-16-16,2-2 0 0,-1 0-336 0,0-1-64 0,0-1-16 16,0 0 0-16,-1-2-128 0,0 1 160 0,-1-2-160 0,1 1 160 15,-1 0-160-15,1 2 0 0,1 3 144 0,-1 4-144 16,-1 2 0-16,0 6 0 0,-1-3 0 0,-7 7 0 15,0 0 0-15,0 0 0 0,10 7 0 0,-2 0 0 16,-8-7 0-16,4 14-128 0,-2 4 128 0,1-4 0 16,-3-4 0-16,-1 1 0 0,-2 1 0 0,1-3-128 0,2-9 128 0,-3 10 0 15,3-10 0-15,0 0-128 0,-4 6 128 0,4-6 0 16,0 0-144-16,0 0 144 16,0 0-576-16,0 0-32 0,0 0-16 0,0 0 0 15,0 0-1824-15,0 0-368 0,9-8-80 0,0-2-10368 16</inkml:trace>
  <inkml:trace contextRef="#ctx0" brushRef="#br0" timeOffset="45298.89">6316 10383 5519 0,'0'0'240'0,"7"-8"64"0,-1-1-304 0,-1 3 0 15,-5 6 0-15,0 0 0 0,0 0 4096 0,0 0 768 16,0 0 160-16,0 0 32 0,0 0-3056 0,0 16-592 15,-3 5-128-15,-2 0-32 0,-4 3-320 0,-1 2-64 16,0 6-16-16,1-1 0 0,0-3 176 0,0 4 16 16,2 3 16-16,0-1 0 0,2 0-224 0,2-1-64 15,3-2 0-15,0-1 0 0,0-1-320 0,5-3-80 0,1-2-16 0,0-1 0 16,5-3-208-16,0-1-144 16,3 0 192-16,1-1-192 0,0-5 176 0,2-4-176 0,0-2 160 0,0-2-160 15,1-1 144-15,-1-1-144 0,-1-4 128 16,-3-1-128-1,-2 0-320-15,2-1-128 0,0-4-48 0,1-1 0 16,-7-3-2464-16,-3 0-496 0</inkml:trace>
  <inkml:trace contextRef="#ctx0" brushRef="#br0" timeOffset="45435.3">6092 10773 31679 0,'0'0'1408'0,"14"-3"272"0,2 1-1344 0,7-1-336 0,6 0 0 0,4 1 0 0,4 1 832 0,1 0 80 16,1-2 32-16,1-1 0 0,0 1-432 0,0-5-96 15,-11 2-16-15,3 0 0 0,0-2-160 0,3 1-48 16,3-2 0-16,-2 2 0 16,-1-3-1760-16,-3 2-352 0,1-4-80 0,21-7-12528 15</inkml:trace>
  <inkml:trace contextRef="#ctx0" brushRef="#br0" timeOffset="47138.41">7225 9660 5519 0,'0'0'496'0,"8"1"-496"16,-8-1 0-16,7 0 0 0,-7 0 2624 0,8-1 448 15,-8 1 64-15,8-2 32 0,-8 2-1472 0,0 0-288 16,0 0-64-16,0 0-16 0,0 0-240 0,0 0-64 16,0 0 0-16,0 0 0 0,0 0-320 0,-9-5-80 15,0 0-16-15,0 1 0 0,0 3-96 0,-1-3-32 16,0-1 0-16,-1 1 0 0,-1-1-224 0,0 3-64 16,-2-1 0-16,-1-1 0 0,-1 2-192 0,-1-1 128 0,-2-1-128 0,-4 2 0 15,-2-2 0-15,-5 2 0 0,0 4 0 0,-3-2 0 16,-5 0 208-16,-3 0-48 0,-3-2-16 0,-1 0 0 15,-4 0 112-15,-1 0 0 0,0 2 16 0,0 0 0 16,-3-1-16-16,-3 0 0 0,-1 3 0 0,-5 0 0 16,-3-2-128-16,3 0-128 0,-2-2 192 0,1 2-192 15,-1-1 336-15,1 1-32 0,-2 0-16 0,-3-1 0 16,-1 0-48-16,0-2-16 0,3-1 0 0,1-1 0 16,0 1-224-16,2 2 144 0,0 2-144 0,-2-4 128 0,-3-4-128 15,2 2 0-15,1 0 0 0,3-3 0 0,1 5 0 0,1-1 128 16,0-1-128-16,-2 0 0 0,-3 0 0 0,-1-3 0 15,1 2 128-15,2-4-128 0,0 5 0 0,2-2 0 16,0 2 0-16,0 0 0 0,-6-2 0 0,1 2 0 16,-2-4 0-16,4 1 0 0,0-3 0 0,4 5 0 15,3-2 0-15,0 2 0 0,-2-3 0 0,1 3 0 16,-1-4 0-16,1 5 0 0,3 0 0 0,3-1 0 16,0 3 0-16,1 2 0 0,-1-2 0 0,0-1 0 15,-1 2 0-15,-1 1 0 0,2-1 0 0,1 0 0 16,2-2-128-16,4 2 128 0,6 0 0 0,-3 2 0 15,0 1 0-15,1 0 0 0,2 1 0 0,-2 1 0 16,-1 0 0-16,-4 2 0 0,-1-1 0 0,-2 0 0 16,1 0 0-16,-1 2 0 0,-3 1-144 0,5-1 144 15,0 3 0-15,0 2 0 0,-5 3 0 0,0-2-128 16,0 5 128-16,1 0 0 0,3-1 0 0,0-1-128 16,1-1 128-16,4 2 0 0,0 2 0 0,2 2 0 15,1 1 0-15,0 2 0 0,0-3 0 0,-2 0 0 0,-3-1-192 16,2 1 192-16,-2 1 0 0,3 1 0 0,2-1 0 15,3 0 0-15,1-1 0 0,1 3 0 0,-2 0 0 0,0 0 0 16,1 4 0-16,1-1-128 0,-5 5 128 0,4-4 0 16,-3 3 0-16,3-1 0 0,-1 2 0 0,2-4 0 15,6 2 0-15,-1 4-128 0,2 2 128 0,12-15 0 16,1 2 0-16,-3 4 0 0,1 3-128 0,-1 5 128 0,1 0 0 0,1 0-128 16,1 3 128-16,-13 29 0 15,5-11 0-15,2-4 0 0,2-8 0 0,3 4 0 0,0-3 0 0,0 5 0 16,-2 2 0-16,5-15 0 0,-1 5 0 15,-1-1 0-15,-1 2 0 0,-10 13 0 0,2-8 0 0,1-5 0 16,2-4 0-16,-1 3 0 0,0 1 0 0,2 4 0 16,0 4 0-16,1 2 144 0,2 1-144 0,8-25 0 15,2 5 0-15,-1 1 0 0,2 0 0 0,1 0 0 16,1 1 0-16,2 4 0 0,4 2 0 0,0 3 0 16,2 3 128-16,2 1-128 0,2-3 0 0,2 3 0 15,2-4 0-15,12 32 0 0,1-15 0 0,1-13 0 16,0-2 0-16,2-6 0 0,2-1 0 0,0-1 0 15,2 0 0-15,1 0 0 0,-3-2 0 0,6 0 0 0,1-5 0 16,-16-12 0-16,6 0 0 0,5 0 0 16,2 1 0-16,4 1 0 0,7 0 0 0,1 2 0 15,3 2 0-15,40 14 0 0,-16-7 0 0,-6-6 0 16,-2 4 0-16,0-6 0 0,1-1 0 0,2-1 0 16,4 1 0-16,-2-3 0 0,-4-2 0 0,1-5 0 0,3 1 0 0,4 2 0 15,2-2 0-15,3-2 0 0,-2 1 0 0,1-3 0 16,-1 0 144-16,3-2-144 0,2 5 160 0,2-6-160 15,1 2 0-15,-6-4 0 0,-4-3 0 0,1 1 0 16,1 0 0-16,6-2 128 0,5 1-128 0,-4-4 192 0,-3 0-48 16,-2-1-16-16,3-4 0 0,5 2 0 0,3-1-128 15,-2-2 0-15,-4 1 0 0,-2-4 128 0,1-1-128 16,1 3 0-16,1-2 0 0,-1 1 0 0,-4 4 0 0,-2-5 128 16,-3 2-128-16,3-3 0 0,1-1 0 0,0 3 0 15,-1-3 128-15,-2-1-128 0,-4-2 0 0,2 2 0 16,1 0 0-16,1-2 0 0,3-2 0 0,-5 0 128 15,-3-4-128-15,3 2 0 0,-2-4 0 0,2 1 0 16,2 1 128-16,0-2-128 0,-1 0 0 0,-3 0 0 16,1-3 0-16,-7 4 0 0,0-4 0 0,3 3 128 15,1-4-128-15,-1 3 0 0,-3 0 144 0,-1 0-144 16,-4-3 160-16,-2 4-160 0,0-3 192 0,-1 1-48 16,1-1-16-16,1-1 0 0,-1-2 0 0,-3-2-128 0,-4-2 192 15,-1-1-64-15,-1-1 32 0,-6 3 0 16,-3-2 0-16,1 1 0 0,-1-2 80 0,-1-1 16 0,1 2 0 0,-3 2 0 15,-2-1 0-15,-2 1 0 0,0-3 0 0,-2 2 0 16,-3-4-80-16,-1 3-16 0,-2-3 0 0,-2 0 0 16,-4 2-16-16,-1-5 0 0,-1-4 0 0,-2-1 0 15,-4-2 48-15,-2-3 16 0,-4-4 0 0,-2-4 0 16,-4-5-16-16,-1-3 0 0,-2-5 0 0,-4-2 0 16,-6-1 0-16,-3-3 0 0,-5 2 0 0,-3 3 0 15,-3 0-48-15,-3 6-16 0,-4 5 0 0,-3 7 0 16,-5 5-128-16,-3 6 160 0,-6 0-160 0,2 7 160 15,-2 6-160-15,-2 6 0 0,-3 4 0 0,-4 2 0 32,-4 4-1136-32,-2 4-256 0,-2 4-48 0,-2-1-10640 0,4 7-2128 0</inkml:trace>
  <inkml:trace contextRef="#ctx0" brushRef="#br0" timeOffset="58299.37">15885 12593 14847 0,'0'0'656'0,"0"0"144"0,5-10-640 0,0 2-160 16,0-2 0-16,1 4 0 0,-6 6 960 0,0 0 144 15,0 0 48-15,6-7 0 0,-2-1-144 0,-4 8-32 16,0 0 0-16,0 0 0 0,0 0 48 0,0 0 0 15,0 0 0-15,0 0 0 0,0 0-144 0,0 0-32 16,0 0 0-16,-9 5 0 0,-3 1-320 0,2 2-64 16,-4 3-16-16,2 2 0 0,-4-2-176 0,-1 4-32 15,-4 1-16-15,1 2 0 0,-4 2 48 0,-6 3 16 16,-4 2 0-16,1 2 0 0,-1 3 16 0,3 6 0 16,-3 0 0-16,3 3 0 0,2 4-144 0,2 2-32 15,2 3 0-15,2 0 0 0,3 4-128 0,3 2 0 16,5-3 0-16,3-2 128 0,4-1-128 0,1-4 0 0,5-4 0 15,3-10 0-15,2 4 0 0,4-2 0 0,1-3 0 16,4 3 0-16,3 1 128 0,2-3-128 0,2-4 0 0,3-2 128 16,6 0-128-16,2-5 0 0,2-2 0 0,17 3 0 15,-5-6-640 1,-3-5-64-16,-5-2-16 0,-15-3-9072 0,-1-4-1824 0</inkml:trace>
  <inkml:trace contextRef="#ctx0" brushRef="#br0" timeOffset="58836.21">16401 13300 18431 0,'0'0'816'0,"-5"-4"160"0,5 4-784 0,0 0-192 16,-6-1 0-16,0-2 0 0,-1 2 1024 0,2 1 144 15,5 0 48-15,-6 0 0 0,6 0-288 0,0 0-48 16,0 0-16-16,-5-4 0 0,5 4 160 0,-2-10 48 16,5 0 0-16,1-4 0 0,2-4-368 0,2 0-64 15,2-3 0-15,1-4-16 0,1 1-368 0,0-2-80 16,2 0-16-16,2 1 0 0,-2-4-32 0,0 4 0 15,-2 0 0-15,1 2 0 0,-3 5-128 0,-1 2 160 0,1 3-160 0,-2 3 160 16,-2 2-160-16,-6 8 0 0,0 0 0 0,8 7 0 16,-4 2 160-16,1 8 0 0,-3 9 0 0,0 0 0 15,-2 5-32-15,-3 2 0 0,-1 3 0 16,0 3 0-16,-2-1-128 0,-1 3 0 0,-2 2 0 0,1-4-176 16,0-2 176-16,-1-4 0 0,1-5 0 0,-1-1 0 15,2-7 416-15,1-3 16 0,2-4 0 0,2-6 0 16,2-7 320-16,0 0 64 0,6-2 16 0,0-9 0 0,2-1-144 15,1-9-32-15,1-3 0 0,3-2 0 16,-1-5-432-16,2-3-96 0,2-2 0 0,0-1-128 0,2 2 176 16,1-3-176-16,3 1 160 0,1 1-160 0,2-1 0 0,2 3 0 15,-1 1 0-15,1 5-160 0,-2 3 160 16,0 3 0-16,-3 3 0 0,0 2 0 0,-2 3-128 0,-2 4 128 16,-3 3-128-16,5 1 128 15,-6 5-2384-15,-3 2-400 0,-2 3-80 0</inkml:trace>
  <inkml:trace contextRef="#ctx0" brushRef="#br0" timeOffset="59568.72">17392 13224 11055 0,'0'0'480'0,"0"0"112"0,0 0-464 0,0 0-128 16,0 0 0-16,0 0 0 0,0 0 2944 0,7 8 576 0,5-2 128 0,-2-3 0 16,5-3-2096-16,2 0-416 0,3-1-96 0,4-1-16 15,5 0-240-15,3 2-48 16,0-1-16-16,5-2 0 0,2-2-64 0,-7 3-16 0,7-1 0 0,1 2 0 16,-1-1-272-16,14-1-64 0,-5-3-16 0,-8 1 0 15,1 1-288-15,-7 1 0 0,-5-3 0 0,-3 2 0 31,-3 0-256-31,-4 2-144 0,-3-2-48 0,-2 0 0 16,0 1-2656-16,-4 1-544 0</inkml:trace>
  <inkml:trace contextRef="#ctx0" brushRef="#br0" timeOffset="59876.35">18613 12687 10127 0,'0'-10'896'0,"3"-3"-704"15,-1 1-192-15,2 0 0 0,0-3 2656 0,0 2 496 16,-1 3 112-16,0 4 0 0,-3 6-1984 0,0 0-416 15,0 0-80-15,0 0-16 0,0 0 224 0,-3 19 32 0,0 1 16 0,-1 3 0 16,-1 0-256-16,1 2-48 16,1 10-16-16,1 3 0 0,-2 0-64 0,-1 6-16 0,0 5 0 0,-2 0 0 15,1 6-32-15,-2 2-16 0,1 0 0 0,-2-1 0 16,0 1-256-16,1-3-48 0,1-3-16 0,2-3 0 16,0-9-272-16,2-2 160 0,1-2-160 0,-1-8 128 15,2-2-128-15,1-6 0 0,0-5 0 0,1-2 128 16,0 0-128-16,2-6 0 0,-3-6 0 0,0 0-176 15,0 0-1392-15,0 0-288 16,6-6-48-16,4-6-12432 0</inkml:trace>
  <inkml:trace contextRef="#ctx0" brushRef="#br0" timeOffset="60514.99">19146 12218 11055 0,'0'0'480'0,"0"0"112"0,0 0-464 0,-9-5-128 0,2-1 0 0,1 2 0 16,6 4 1040-16,-9-3 192 0,0-2 48 0,9 5 0 15,-9-6 0-15,2 2 0 0,7 4 0 0,-8-4 0 16,2 2-96-16,6 2-16 0,0 0 0 0,0 0 0 0,0 0-208 16,0 0-32-16,0 0-16 0,0 0 0 15,0 0-144-15,0 0-48 0,0 0 0 0,10 11 0 0,0-1 48 0,3 3 0 16,1-1 0-16,4 3 0 0,1 3-112 0,4-1-16 16,2 2 0-16,4 7 0 0,3 2-192 0,4 4-64 15,3 2 0-15,0 4 0 0,0 8-128 0,-4 0-16 16,-2 3-16-16,-4 3 0 0,-2 3-64 0,-7 1-16 15,1 1 0-15,-6 0 0 0,-4 3-144 0,-4-2 192 16,-3 3-192-16,-6 0 192 0,-4-5-32 0,-3 3 0 16,-4-3 0-16,-3-2 0 0,-4 0 64 0,-3 2 16 15,-4-5 0-15,-1-1 0 0,-4-1-112 0,-1-10 0 16,0-1-128-16,3-3 192 0,2-5-192 0,5-4 128 16,-1-1-128-16,2-6 0 0,3-1-208 0,2-8-144 15,2-1-32-15,4-7 0 16,-2-4-2480-16,3-8-496 0</inkml:trace>
  <inkml:trace contextRef="#ctx0" brushRef="#br0" timeOffset="61032.48">19840 11913 19007 0,'0'0'832'0,"0"0"192"0,-4-5-832 0,4 5-192 16,0 0 0-16,0 0 0 0,0 0 640 0,0 0 64 15,0 0 32-15,0 0 0 0,0 0-288 0,0 0-48 16,13 3-16-16,-1-1 0 0,1 1 32 0,1 0 0 16,-1 1 0-16,1 4 0 0,0 0-64 0,1 0-16 0,0-1 0 15,-1 6 0-15,-1 0-128 0,-2 5-16 0,-2 0-16 0,0 2 0 16,-4 1-48-16,2-1-128 15,-4 4 192-15,0-1-64 0,-2-4 320 0,-1 2 48 16,-1-2 16-16,-3 1 0 0,-2-1 176 0,-2 0 32 0,-3 1 16 0,1-2 0 16,-2-4-240-16,1 0-48 15,-1 0-16-15,5-5 0 0,-4 1 128 0,6-5 16 0,5-5 16 16,0 0 0-16,0 0-256 0,0 0-48 0,0 0-16 16,13 2 0-16,2-4 272 0,3 0 48 0,1-2 16 15,1-2 0-15,1-1-288 0,-1 3-64 0,0-2-16 0,2 1 0 16,-5 1-240-16,6 2 144 0,2-1-144 0,-2-1 128 15,2 3-128-15,-1 1 0 0,1 1 0 0,-1-1 0 16,-1 0 0-16,-2 3 0 0,0-1 0 0,-4 0 0 16,-1-2-848-16,-1 0-256 0,-1 0-48 0,-3 2-9792 15,-1-1-1936-15</inkml:trace>
  <inkml:trace contextRef="#ctx0" brushRef="#br0" timeOffset="61443.59">20840 12748 18143 0,'0'0'800'0,"-9"4"160"0,9-4-768 0,-7 4-192 0,7-4 0 0,0 0 0 16,0 0 1392-16,0 0 224 15,0 0 48-15,7 5 16 0,6-4-16 0,3 0-16 0,5 2 0 0,4-6 0 16,7 1-672-16,2-1-128 0,3 1-16 0,1 1-16 16,0-1-416-16,4-2-80 0,0-2 0 0,2 1-16 15,0 0-112-15,-1-1 0 0,3 2-16 0,0 0 0 16,-4-1-176-16,-4 0 0 0,-5 2 0 0,-5 1 0 31,-1-1-1792-31,-8 3-384 0,-7 0-64 0</inkml:trace>
  <inkml:trace contextRef="#ctx0" brushRef="#br0" timeOffset="61636.39">20972 13133 28623 0,'-20'14'1264'0,"10"-7"272"0,2 2-1232 0,8-9-304 16,0 0 0-16,0 0 0 0,12 8 624 0,3 4 64 16,3-6 16-16,8 1 0 0,5-6-224 0,1-2-32 15,6-6-16-15,1 1 0 0,6-6-128 0,2 2-32 16,2-4 0-16,1 3 0 15,3-1-1264-15,-1 0-256 0,-2-4-48 0,-4 1-16 0</inkml:trace>
  <inkml:trace contextRef="#ctx0" brushRef="#br0" timeOffset="62054.35">22677 12286 22111 0,'-12'-25'976'0,"4"13"208"0,-3-2-944 0,0-2-240 0,-3 4 0 0,0 4 0 16,-3 0 1248-16,-2 7 208 0,-4 1 32 0,-1 5 16 15,-2 2-896-15,-2 7-176 0,-4 2-48 0,-1 6 0 16,-1 1-144-16,-1 7-48 0,0 2 0 0,2 5 0 0,1 2 400 0,4 6 80 15,2 2 16-15,2 5 0 0,4 0-240 16,5 1-64-16,3 1 0 0,6-1 0 0,6 2-64 0,9-2-32 16,3 2 0-16,6-6 0 0,5-5-288 15,6-4 160-15,7-2-160 0,2-10 128 0,8-2 16 0,7-8 0 16,10-4 0-16,1-3 0 0,4-5 112 0,-3-4 0 16,-3-4 16-16,-1-4 0 0,-1-2 96 0,-2-4 16 15,-1-5 0-15,2-3 0 0,-5-7 192 0,-4-2 64 0,-6-7 0 16,-7-1 0-16,-6-2-112 0,-7 0-16 15,-5-3 0-15,-6-5 0 0,-8-3-160 0,-6-1-32 16,-5-7-16-16,-4 2 0 0,-5 1-304 0,-4 4 160 0,-4 4-160 0,-4 4 128 16,-4 5-128-16,-6 6-256 15,-5 7 64-15,-1 3 16 16,-1 6-1184-16,1 3-240 0,0 4-64 0,0 1-15536 0</inkml:trace>
  <inkml:trace contextRef="#ctx0" brushRef="#br0" timeOffset="62587.34">24097 12579 2751 0,'0'0'256'0,"0"0"-256"0,0 0 0 0,0 0 0 16,0 0 3184-16,0 0 592 0,0 0 112 0,0 0 16 15,0 0-1856-15,0 0-384 0,10-4-80 0,5-1-16 16,4-5-224-16,4 2-64 0,3-3 0 0,4-2 0 16,3-2-224-16,4 0-48 0,4 0-16 15,2-1 0-15,3 2-288 0,3 5-64 0,6-1-16 0,-1 4 0 0,0 0-384 0,-5 0-80 16,-5 3-16-16,-6-2 0 0,-5 2-336 16,-4 2-64-16,-5 1 0 0,-3 1-16 15,-7 3-2256-15,-14-4-448 0</inkml:trace>
  <inkml:trace contextRef="#ctx0" brushRef="#br0" timeOffset="62808.36">24242 12763 13823 0,'-30'8'1216'0,"14"-4"-960"16,1 1-256-16,3 1 0 0,12-6 2624 0,0 0 496 16,0 0 80-16,-1 11 32 0,1-11-1888 0,9 11-384 15,4 0-80-15,3-4-16 0,3-3-128 0,4-2-32 16,5 1 0-16,4-5 0 0,3 1 16 0,7-1 0 15,5-1 0-15,7 2 0 0,4-4-384 0,-1-2-80 16,-1 1 0-16,-5-3-16 0,-4 0-240 0,-5 4 0 16,-4 0 0-16,-3 0-160 15,-5-1-1440-15,-3-3-304 0,-3 2-48 0,-4-4-7040 0,-2 3-1408 0</inkml:trace>
  <inkml:trace contextRef="#ctx0" brushRef="#br0" timeOffset="63104.68">24407 12200 28623 0,'0'0'1264'0,"0"0"272"0,0 0-1232 0,0 0-304 0,0 0 0 0,10-3 0 16,5-4 128-16,7 5-128 0,5 3 144 0,8 1-144 15,8 2 256-15,6 0-32 0,7-1-16 0,-2 0 0 16,0 4 240-16,2 0 64 0,1 6 0 0,4-1 0 0,2 0-112 0,2 4-16 15,-5 1 0-15,-4 2 0 0,-7 3-256 0,-7 0-128 16,-6 2 128-16,-7 0-128 0,-5 4 0 0,-6 2 0 16,-5 5 0-16,-8-1 0 0,-6 0 0 0,-4 2 0 15,-4-2 0-15,-4-1 192 0,-5-1-192 0,-7-4 192 16,-3 1-192-16,-5-5 192 0,-4 2-64 0,-5-3 0 16,-4-3 0-16,3-1 0 0,1-2-128 0,4-2 0 15,2 0-192-15,2-5 192 16,0 2-2240-16,4-5-320 0,-6-1-64 0,10-6 0 0</inkml:trace>
  <inkml:trace contextRef="#ctx0" brushRef="#br0" timeOffset="63907.79">26584 12214 19167 0,'0'0'848'0,"-7"4"176"0,7-4-816 0,-9 8-208 15,1 1 0-15,2-3 0 0,6-6 784 0,-8 13 112 0,1-4 32 0,3 0 0 16,4-9 32-16,0 0 16 0,0 0 0 0,0 0 0 16,0 0-144-16,0 0-16 15,0 0-16-15,0 0 0 0,0 0-16 0,7-6 0 16,2-5 0-16,1 0 0 0,2-2-288 0,1-2-64 16,1-2-16-16,2-1 0 0,1-1-192 0,0 0-32 0,0 0-16 0,-1 0 0 15,2 0-176-15,0 1 160 0,-5 0-160 16,1 1 160-16,-2-4-160 0,0 9 0 0,-2-1 0 0,-1 5 0 15,-1 3 0-15,-8 5 0 0,0 0 0 0,10 12 0 16,0 3 0-16,-2 5-176 0,0 2 48 0,-1 7 0 16,-2 3-32-16,-1 3 0 0,0 5 0 0,-3 0 0 15,-2 4 32-15,-3 3 0 0,-3 4 0 0,0-1 0 16,-6 1-64-16,-2-4-16 0,1 0 0 0,0-6 0 16,0-5 208-16,0-5 0 0,0-5-160 0,0-3 160 0,2-4 0 15,4-5 240-15,0-3-48 0,4-2 0 0,4-9 192 0,0 0 16 16,0 0 16-16,0 0 0 0,10-11 240 0,2-3 48 15,-1-4 16-15,2-4 0 0,1-6-224 0,0-2-48 16,-1-5-16-16,0-1 0 0,1-9-160 0,3 3-16 16,0-4-16-16,2 2 0 0,0-6-16 0,4 3 0 15,1 3 0-15,4-2 0 0,0 4-224 0,2 5 144 16,2 7-144-16,0 6 128 0,-2 1-128 0,1 5 0 16,-2 3 0-16,-2 2 0 0,-4 8-128 0,-3 1-16 15,-2 0 0-15,-3 8 0 16,-4 2-2432-16,-2-1-496 0,-9-5-80 0,10 17-32 0</inkml:trace>
  <inkml:trace contextRef="#ctx0" brushRef="#br0" timeOffset="64424.38">27998 12272 11967 0,'0'0'1072'0,"0"0"-864"16,0 0-208-16,11 0 0 0,2 0 2208 0,1-2 400 16,1-3 80-16,4-1 0 0,3 1-960 0,3 1-192 0,5-4-32 15,4 3-16-15,4 1-496 0,4-2-96 16,2 1-32-16,-2 0 0 0,-2-3-416 0,-2 2-64 16,-4 0-32-16,1-1 0 0,-4 2-176 0,0 1-48 15,-3 2 0-15,-2 1 0 0,-1-1-128 0,-6 4-176 16,-4-1 48-16,-2 1 0 15,-13-2-2304-15,3 10-448 0,-10 4-80 0,-8 2-32 0</inkml:trace>
  <inkml:trace contextRef="#ctx0" brushRef="#br0" timeOffset="64534.84">27986 12629 2751 0,'0'0'256'0,"0"0"-256"0,0 0 0 0,0 0 0 15,0 0 5632-15,0 0 1072 0,13 4 208 0,5-2 64 16,3-2-5072-16,6 0-1008 0,4 0-208 0,6-2-48 0,4-2 144 0,7 0 32 15,2-1 0-15,6 1 0 0,-2-1-240 0,-1-1-32 16,-1-5-16-16,2 8 0 0,-1 0-528 0,-1-1 0 16,-2 0 0-16,-1 1-15552 15</inkml:trace>
  <inkml:trace contextRef="#ctx0" brushRef="#br0" timeOffset="64995.65">29677 11572 14735 0,'0'0'1312'0,"-5"-8"-1056"0,5 8-256 0,-5-8 0 15,5 8 1408-15,0 0 240 0,0 0 32 0,0 0 16 16,0 0-656-16,0 0-128 0,0 0-16 0,-3 6-16 15,-2 6 16-15,0 4 0 0,-1 3 0 0,-2 5 0 16,-1 7 16-16,3 2 16 0,1 5 0 0,-2 7 0 0,4 3-384 0,-4 7-80 16,0 7-16-16,2 1 0 0,-3 4 32 0,-1 0 0 15,-2 3 0-15,-1 1 0 0,1 0-288 0,-2-3-48 16,-1-1-16-16,1-5 0 0,-1-7-128 0,3-8 128 16,2-6-128-16,1-7 128 0,1-2-128 0,2-3 128 15,2-7-128-15,3-5 128 16,4-1-1728-16,3-9-336 0,2 0-80 0</inkml:trace>
  <inkml:trace contextRef="#ctx0" brushRef="#br0" timeOffset="65338.83">30527 12683 20271 0,'0'0'1792'0,"8"-1"-1424"0,0 4-368 0,-1-1 0 16,-7-2 1728-16,8 7 288 0,-1-1 48 0,0 3 16 15,-1 1-864-15,-1 5-192 0,0 0-16 0,-2 3-16 0,-2 1-160 0,-1 3-16 16,-1 2-16-16,-3 10 0 0,-2-3-112 16,-3 3-32-16,0 1 0 0,-6-1 0 0,-3-5-112 0,-1 0-32 15,-3-2 0-15,2 0 0 0,-4-4-256 0,0-3-48 16,-1-2-16-16,3-2 0 0,1-3-192 0,2-2 0 16,0-2 128-16,1-1-128 15,3-3-1152-15,2-1-256 0,1-2-64 0,3-3-9264 16,0-4-1840-16</inkml:trace>
  <inkml:trace contextRef="#ctx0" brushRef="#br0" timeOffset="65879.32">31750 11210 4607 0,'0'0'400'0,"0"0"-400"16,0-9 0-16,0 9 0 0,0 0 3936 0,0 0 704 16,0 0 144-16,0 14 16 0,-1-1-2928 0,-3 2-592 15,2 6-112-15,-4 3-16 0,1 8-96 0,2 6-16 16,-1 5 0-16,-4 9 0 0,2 9-272 0,-1-1-48 15,0 3-16-15,0 5 0 0,-1 2 80 0,-1 5 16 16,-2 6 0-16,3 3 0 0,-1-4-176 0,0 1-48 16,1-2 0-16,-1-3 0 0,2-3-352 0,-1-6-80 15,2-7-16-15,-1-4 0 0,2-5-128 0,-1-7 0 16,3-4 0-16,1-2 128 16,2-4-1920-16,1-2-400 0,2-6-80 0</inkml:trace>
  <inkml:trace contextRef="#ctx0" brushRef="#br0" timeOffset="68306.69">2817 16067 8287 0,'0'0'368'0,"-7"-5"80"0,0-1-448 0,-2-3 0 16,4 2 0-16,-3-2 0 0,1 3 2464 0,-1 1 416 15,3 0 64-15,0 2 32 0,-2 2-1456 0,7 1-304 16,-6 4-48-16,1 3-16 0,-1 0-192 0,-1 7-32 16,3 2-16-16,-2 5 0 0,-2 4-128 0,2 6-16 15,-3 4-16-15,3 5 0 0,-2 5-176 0,-1 6-16 16,-1 3-16-16,0 4 0 0,0 8-160 0,0-2-48 16,-3 2 0-16,-1 4 0 0,-3-2 0 0,0 2 0 15,-1-1 0-15,-1-2 0 0,1-3-192 0,-2-7-144 16,6-2 192-16,0-7-192 0,0-7 224 0,2-7-64 15,2-9-16-15,2 0 0 0,3-8 192 0,3-4 48 0,3-3 0 16,-1-10 0-16,0 0-80 0,6-2-16 0,5-8 0 0,1-4 0 16,6-7-128-16,1-2-32 0,2 0 0 0,0-7 0 15,2-3-128-15,1-1 0 16,0-2 0-16,2 2 0 0,-3 2 0 0,0 0 0 0,-1 3 0 0,1 5 0 16,0 2 0-16,-1 6 0 0,-3 3 0 0,-1 10 0 15,-1 2 0-15,0 5 0 0,0 5 0 0,-2 6 0 16,-1 8-160-16,-2 1 160 0,-3 5 0 0,-1 3-144 15,-2 5 144-15,-2 2 0 0,-1 1 160 0,-3 0-160 16,-2 5 128-16,-1-3-128 16,-1-3 0-16,-1-2 144 0,0-3-144 0,1-2 0 0,1-6 144 0,2-1-144 15,1-5-256-15,3-2-128 0,0-4-32 0,2-4 0 16,2-1-2912-16,0-5-592 0</inkml:trace>
  <inkml:trace contextRef="#ctx0" brushRef="#br0" timeOffset="68641.75">3703 16922 14735 0,'5'-15'1312'0,"-3"9"-1056"16,-2-4-256-16,2 2 0 0,-1-1 2800 0,0 3 496 16,-1 6 96-16,0 0 32 0,0 0-2160 0,0 0-432 15,0 0-96-15,-4 6-16 0,-1 3-144 0,-1 6-16 16,0 3-16-16,-7 4 0 0,-2 2 32 0,-2 5 16 0,-1 2 0 0,-1 3 0 15,-1 3-176-15,0 0-32 16,-1 1-16-16,3-4 0 0,2-3-224 0,4-2-144 16,5-5 192-16,4-2-192 0,3-8 128 0,4-3-128 0,2-5 0 0,6-2 0 15,2-4 272-15,4-6-48 0,2-2-16 0,2-6 0 16,1-4-16-16,-1 1 0 0,0-4 0 0,-2-3 0 16,-2-4-32-16,-1 3-16 0,-3-3 0 15,-3 4 0-15,-2-2-144 0,-3 3 0 0,-2 2 0 16,-4-3 128-16,-2 1 0 0,-2 1-128 0,0 4 192 0,-5 0-64 15,-2 1-128-15,-2 0 0 0,-1 4 0 0,-8-2 0 16,5 5-1472 0,1 1-192-16,1 4-16 0,7 2-8512 0,1 2-1712 0</inkml:trace>
  <inkml:trace contextRef="#ctx0" brushRef="#br0" timeOffset="69099.99">4141 16812 25791 0,'0'0'2304'0,"-3"13"-1856"16,1-3-448-16,0 5 0 0,-1 3 1216 0,-1 3 160 15,-3 5 32-15,0-2 0 0,-4 5-576 0,2-3-128 16,-4 0 0-16,-1-2-16 0,2 2-96 0,-1-1-16 16,1-2 0-16,1-3 0 0,0-4-32 0,2-2-16 15,1-8 0-15,8-6 0 0,0 0-80 0,0 0-32 0,0 0 0 16,1-9 0-16,4-5 32 0,1-1 16 15,1-4 0-15,3 0 0 0,2-2-464 0,4 1 128 16,2-1-128-16,1-1 0 0,-1-1 0 0,2 1 0 16,-1-2 0-16,3 5 0 0,1 3 0 0,-2 2 0 0,1 0 0 15,-4 4 0-15,0 4 0 0,-4 6 0 16,-2 4 0-16,0 6 0 0,-1 2 0 0,-1 3 0 0,-2 3 0 0,-3 1-160 16,-2 4 160-16,-1-1 0 0,-2-2 0 15,-1 0-128-15,-3 2 128 0,0-3 0 0,0-3 0 0,-1-2-128 16,2 0 128-16,-1-5 0 0,4-9 0 0,0 0 0 15,0 0 0-15,0 0 0 0,0 0 0 0,7-6 0 16,2-6 224-16,3 1-32 0,0-3 0 0,1-1 0 16,2 1-192-16,1 2 144 0,-1 0-144 0,0-1 128 15,0 4-128-15,2 0 160 0,-1 4-160 0,2 4 160 0,0 2-160 16,0 4 0-16,0 7-192 0,-1 2 192 0,0 2-176 16,-3 3 176-16,-1 1-128 0,-4 1 128 0,-4 0-224 15,0 1 32-15,-1 2 16 0,-1-2 0 16,-3-2-1920-16,3-2-384 0,-3-3-80 0</inkml:trace>
  <inkml:trace contextRef="#ctx0" brushRef="#br0" timeOffset="69561.45">5346 16813 20271 0,'0'0'1792'0,"-1"-8"-1424"0,1 8-368 0,-1-11 0 16,-2 1 2432-16,3 10 432 0,0 0 80 0,0 0 0 15,0 0-2048-15,-6 9-432 0,0 1-80 0,-3 4 0 16,-2 1-80-16,0 6-16 0,-2 4 0 15,-1 0 0-15,-1 5-32 0,0-1 0 0,1 1 0 0,2 3 0 16,5-2 64-16,2-2 16 0,2 2 0 0,3-6 0 16,3-1-160-16,4-5-48 0,5-6 0 0,3-3 0 15,4 0 208-15,1-7 48 0,2-4 0 0,1-6 0 16,1 0-112-16,4-5-16 0,-1 3 0 0,1-6 0 0,-4-4-64 16,-3-1 0-16,1-3-16 0,-3 0 0 0,-2 3 32 15,-3 0 16-15,-4 0 0 0,-4 0 0 0,-3-2 80 0,-6 4 16 16,-3-1 0-16,-6 1 0 0,-2-1-16 15,-2 2 0-15,-3 1 0 0,0 6 0 0,-4 0-304 0,0 2-144 16,-1 5 16-16,2 1 0 16,3 4-480-16,3 1-96 0,-1-1 0 0,6 3-11136 15,-1 1-2240-15</inkml:trace>
  <inkml:trace contextRef="#ctx0" brushRef="#br0" timeOffset="70016.81">6534 16711 7359 0,'0'0'320'0,"0"0"80"0,0 0-400 0,5-8 0 0,-5 8 0 16,0-14 0-16,-2 2 4064 0,-1 4 736 0,-1-2 128 0,-3 3 48 15,-3-5-3376-15,-1 3-656 0,-3-2-144 0,-1 3-32 16,-2-2-80-16,1 5-32 0,0 2 0 0,0 3 0 16,0 3-112-16,-4 7-32 0,-1 7 0 0,-5 6 0 15,-3 1-320-15,-2 6-64 0,2 6 0 0,0-1-128 16,0 4 320-16,3-1-32 0,5 2-16 0,3 2 0 0,4-2-16 16,5-3 0-16,4-6 0 0,4-4 0 0,3 0-112 15,7-7-16-15,2-5-128 0,5-3 192 0,4-2 16 16,5-9 0-16,3-2 0 0,4-7 0 0,1-4-32 0,3-5-16 15,1-2 0-15,-4-1 0 0,-1-3-32 16,1 1-128-16,0 2 192 0,-5-2-64 0,-3 2-128 0,-5 2 0 16,-1 3 0-16,-3 3 0 0,-4 9 160 0,-1 3-160 15,-11 0 192-15,8 12-192 0,-4 4 480 0,-1 6-16 16,-4 5 0-16,-5 6 0 0,-4 5-96 0,-4 2-32 16,-2 3 0-16,1-10 0 0,-7 6-160 0,-2 5-48 15,-4 4 0-15,-4 4 0 0,-5 0-128 0,-5 3 128 16,-6-1-128-16,-2 1 128 0,1-2-128 0,-1-2 0 15,2-7 0-15,3-3 0 0,5-2-272 0,3-9 16 16,5-2 0-16,5-5 0 16,6-4-1792-16,2-5-336 0,2-5-80 0</inkml:trace>
  <inkml:trace contextRef="#ctx0" brushRef="#br0" timeOffset="70316.13">7486 16522 33855 0,'0'0'1504'0,"0"0"304"0,-9-5-1440 0,2 2-368 0,2 1 0 0,5 2 0 16,0 0 832-16,0 0 80 0,-9-3 32 0,9 3 0 15,-7-1-688-15,7 1-128 0,-8-1-128 0,8 1 192 16,0 0-1856-16,-9 1-384 0,3 5-64 0,-3 6-12480 16</inkml:trace>
  <inkml:trace contextRef="#ctx0" brushRef="#br0" timeOffset="70463.02">7268 17116 34959 0,'0'0'1536'0,"0"0"336"0,0 0-1488 0,0 0-384 15,0 0 0-15,0 0 0 0,0-11 704 0,0 11 80 16,0 0 16-16,0-10 0 0,3-4-800 0,1 2-352 16,2 0 32-16,0-1-16192 0</inkml:trace>
  <inkml:trace contextRef="#ctx0" brushRef="#br0" timeOffset="71245.41">9580 16423 19343 0,'-3'-13'1728'0,"-1"0"-1392"16,0-3-336-16,0-1 0 0,-1 0 2160 0,1 3 352 16,1 1 80-16,-1 4 16 0,-1 4-1504 0,5 5-288 15,0 0-64-15,-9 4-16 0,0 1-384 0,0 8-80 16,-1 1-16-16,0 6 0 0,1 4-256 0,0 8 0 15,1 2 0-15,2 4 0 0,1 3 0 0,2-9 0 16,2 3-128-16,2 5 128 0,3-2 0 0,2-1 0 16,2-3 0-16,2-5 0 0,3-5 0 0,1-3 0 15,2-5 0-15,3-4 0 0,3-5 0 0,2-3 208 0,3-8-64 16,2-3-16-16,2-5 224 0,3-2 32 0,-1-6 16 16,1-3 0-16,1 0-160 0,10-15-48 15,-6 0 0-15,-6 2 0 0,-4 3-192 0,-8 3 0 0,0 3 128 16,-9-1-128-16,-1 3 320 0,-4-1 0 0,-2 5 16 0,-2 5 0 15,-1 8 176-15,-2 8 16 0,0 0 16 0,0 0 0 16,2 8-352-16,-4 11-192 0,0 9 192 0,-1 8-192 16,0 5 0-16,-1-4 0 0,-1 8 0 0,-3 10 0 15,-2 5 0-15,-4 10 0 0,-3 5 0 0,-3 9 0 16,-4 3 0-16,-4 3 0 0,-4 3 0 0,0-3 0 0,-3 1 144 16,-1-2-144-16,1-3 0 0,-1-6 144 0,-2-4 240 15,5-9 32-15,1-6 16 0,0-8 0 0,-1-6 256 0,0-6 48 16,1-10 16-16,2-3 0 0,1-7-416 0,3-7-80 15,-1-9 0-15,3-5-16 0,3-5-112 0,0-8 0 16,2-3-128-16,3-9 192 0,2-8-192 0,2-5 0 16,3-8 0-16,4-1 0 0,3-5 0 0,7 0-208 15,1 0 64-15,7 4 16 0,6 2 128 0,5 2-192 16,5 4 192-16,3 5-192 0,6 3 192 0,0 5 0 16,3 0 0-16,0 6 0 15,2 3-384-15,0 4-32 0,-1 4-16 0,3 0 0 16,-3 5-2832-16,0-1-560 0,38-5-112 0,-21 7-32 0</inkml:trace>
  <inkml:trace contextRef="#ctx0" brushRef="#br0" timeOffset="71579.17">10737 16443 21183 0,'0'0'1888'0,"0"0"-1504"16,0 0-384-16,0 0 0 0,0 0 2256 0,3 9 384 16,3-1 80-16,6 1 16 0,0-2-1632 0,6 2-320 15,5-4-64-15,2 2-16 0,3-1-384 0,3-2-96 16,2-2-16-16,0 1 0 0,0-2-208 0,0-1 0 0,-4 0 0 0,2-1 0 31,-5-2-1600-31,0 2-400 0,-2-3-96 0</inkml:trace>
  <inkml:trace contextRef="#ctx0" brushRef="#br0" timeOffset="71732.85">10977 16795 14735 0,'-25'17'1312'0,"15"-12"-1056"0,-2 4-256 0,1-4 0 16,1 0 3520-16,1 4 640 0,3-3 128 0,0 3 16 16,6-9-3280-16,0 0-640 0,3 6-144 0,3 1-32 15,3-1-208-15,3-3 176 0,3-3-176 0,3-3 160 16,3-2-160-16,5 0-144 0,2-1 144 0,1-4-9312 15,0-1-1744-15</inkml:trace>
  <inkml:trace contextRef="#ctx0" brushRef="#br0" timeOffset="72354.5">12948 16270 19743 0,'0'0'880'0,"0"0"176"0,-2-7-848 0,1 0-208 0,0-2 0 0,0 2 0 15,-1 0 1264-15,0-1 208 0,-1 1 32 0,-1-2 16 16,-1 3-496-16,-1-2-112 0,-2 3-16 0,-2 4 0 16,-3 1-256-16,-1 3-48 0,-2 3-16 0,-4 2 0 15,-3 6-368-15,-1 1-80 0,-1 1 0 0,-1 5-128 16,-2 0 576-16,-3 5 16 0,2 2 0 0,0 6 0 0,0 2 128 0,1 0 32 16,0 1 0-16,1 3 0 0,3-1-320 15,3 2-64-15,4-4-16 0,4-3 0 16,3-2-208-16,3-4-144 0,5-4 192 0,4-1-192 0,6-4 256 0,6-1-64 15,6-7-16-15,6 0 0 0,6-4-48 0,3-2-128 16,5-3 192-16,3-3-64 0,1-4-128 0,2 0 0 16,0 0 0-16,0-4-176 15,-1 0-976-15,2-2-208 0,0 0-48 0,-2 0-9056 16,-4-2-1824-16</inkml:trace>
  <inkml:trace contextRef="#ctx0" brushRef="#br0" timeOffset="72528.6">13366 16795 32079 0,'0'0'1408'0,"0"0"320"0,1 10-1392 0,0 1-336 0,1 4 0 0,-1 4 0 15,-1 3 944-15,-1 4 112 0,-3-2 32 0,-1 7 0 16,0-2-208-16,-3 4-48 0,-1 2 0 0,-1 0 0 15,-1-1-240-15,0-1-48 0,1 2-16 0,1-3 0 16,-1-6-336-16,1 1-192 0,2-4 192 0,0-5-192 16,3-1-1936-16,3-3-496 0,2-6-112 15</inkml:trace>
  <inkml:trace contextRef="#ctx0" brushRef="#br0" timeOffset="73854.21">14387 16342 1839 0,'0'0'0'0,"0"0"160"0,-8-3-160 0,2 6 0 0,6-3 0 0,-7 3 0 15,2 1 4128-15,1 3 800 16,2 3 144-16,1 1 48 0,1-1-3424 0,2 4-672 16,3-1-144-16,2 0-32 0,0 1-16 0,3 0-16 0,3 0 0 0,2-3 0 15,2 1-176-15,2-1-16 16,1-3-16-16,4-2 0 0,1 2-144 0,1-6-16 16,2-1-16-16,3-1 0 0,-2-1 16 0,3-1 16 15,-2-4 0-15,1-2 0 0,-2-4 32 0,1-1 0 16,2-2 0-16,-1-1 0 0,1-2-176 0,-3 0-48 0,-1-1 0 0,-2 0 0 15,-1 2-96-15,-3 0-32 0,-1-1 0 0,-3 0 0 16,-3 0-144-16,-5 2 0 0,-1-1 0 0,-1-3 0 16,-5 1 0-16,-4 1 0 0,-5 1 192 0,-3 1-64 15,-4 1 128-15,-2 5 0 0,-2 1 16 0,-4 5 0 16,-3 1-32-16,-4 6-16 0,-5 2 0 0,-2 8 0 16,1 2-224-16,-4 4 0 0,-4 3 0 0,-3 3 0 0,-2 3 0 15,-1 4 0-15,-2 1 0 0,3 0 0 0,3 5 0 0,1 3 0 16,1 1 0-16,4 2 0 0,3-2 0 0,15-10 128 15,0 1-128-15,2 1 0 0,1 2 192 0,5-5-64 16,4 1-128-16,5-1 192 0,3-5 48 0,4 2 0 16,5-3 0-16,4 1 0 0,5-4-16 0,2-3 0 15,4-1 0-15,7-2 0 0,0-3-96 0,6-3-128 16,4 0 176-16,3-5-176 0,3 0 0 0,3-1 0 16,1-6 0-16,0-1 0 15,0-1-800-15,-1-1-272 0,0-5-48 0</inkml:trace>
  <inkml:trace contextRef="#ctx0" brushRef="#br0" timeOffset="75181.1">16016 15145 18719 0,'0'0'832'0,"3"-11"160"0,-3 11-800 16,4-9-192-16,-4 9 0 0,0 0 0 0,3-10 640 0,-3 10 96 15,0 0 16-15,0 0 0 0,0 0-16 0,0 0 0 16,0 0 0-16,0 0 0 0,0 8 224 0,-2 3 32 15,-2 0 16-15,-1 1 0 0,-1 3-128 0,-2 4-32 16,-2 3 0-16,2 2 0 0,-2-2-192 0,2 3-32 16,-2 3-16-16,3 1 0 0,-1 0-16 0,2 4 0 15,-1 1 0-15,2 0 0 0,0 1-64 0,1 0-16 16,-1-2 0-16,3-10 0 0,0 2-80 0,1 2-32 16,1-2 0-16,1 1 0 0,-1-3-80 0,3-2 0 15,2 1-16-15,1-1 0 0,3-2-80 0,3-1-16 0,2 0 0 16,1-1 0-16,1-6 48 0,3 2 0 0,2-6 0 15,-1 1 0-15,4-3-256 0,0 0 128 16,2-1-128-16,-2-3 0 0,1-2 0 0,0-3-240 16,-3 0 32-16,8-2 0 15,-7-7-1680-15,-4 2-336 0,-5 1-64 0,-7-1-8336 16,-2 4-1680-16</inkml:trace>
  <inkml:trace contextRef="#ctx0" brushRef="#br0" timeOffset="75377.52">15667 15641 29487 0,'-19'-5'2624'0,"10"3"-2112"0,9 2-512 0,0 0 0 16,-4-2 1280-16,4 2 160 0,0 0 32 0,0 0 0 0,15 2-688 0,-1-1-128 15,3 0-16-15,11-1-16 0,3-2-80 0,2 0-16 16,2-3 0-16,3-2 0 0,4-1-144 0,2-1-48 16,2 3 0-16,2-4 0 15,1 2-784-15,3-4-144 0,1 4-48 0,1-5-10864 16,-4 0-2176-16</inkml:trace>
  <inkml:trace contextRef="#ctx0" brushRef="#br0" timeOffset="75932.25">17881 16297 11055 0,'2'-15'480'0,"0"8"112"0,-2 1-464 0,2-3-128 16,0 2 0-16,0-2 0 0,1 2 3184 0,-3 7 608 16,0 0 128-16,0 0 32 0,0 0-2480 0,0 0-480 15,0 0-96-15,0 0-32 0,-7 7-48 0,2 5-16 16,-1 5 0-16,-1 1 0 0,0 2-224 0,0 3-64 15,0 9 0-15,1-1 0 0,-1 3-160 0,1 1-32 0,-1 2-16 0,1 1 0 16,0 0 48-16,-1 2 16 0,2-4 0 0,-1 0 0 16,3-2-160-16,0-1-16 15,-3-6-16-15,3 0 0 0,-1-6-176 0,0 1 0 16,-1-3-192-16,0-2 192 16,-3-5-1872-16,-1 0-256 0,3-6-48 0</inkml:trace>
  <inkml:trace contextRef="#ctx0" brushRef="#br0" timeOffset="76105.37">17578 16720 18431 0,'0'0'816'0,"0"0"160"0,0 0-784 0,9 2-192 0,1-4 0 0,3 2 0 0,1 2 2576 0,3-1 480 16,0 1 80-16,6 1 32 0,3-2-2016 0,4-1-416 16,2 0-80-16,2-1-16 0,2-2-192 15,0 0-64-15,-1-5 0 0,2 2 0 0,0 2-384 0,0-1 0 16,-2-2 0-16,12 0-14896 15</inkml:trace>
  <inkml:trace contextRef="#ctx0" brushRef="#br0" timeOffset="76588.95">20121 15935 23039 0,'0'0'2048'0,"-3"-8"-1648"0,-1 2-400 0,0 1 0 15,1 1 1024-15,3 4 112 0,-7-4 16 0,-4 3 16 16,-2 0-400-16,-1 3-64 0,-2 4-32 0,-3 1 0 16,-6 3-432-16,-1 0-96 0,-5 3-16 0,-2 1 0 0,-2 2 160 0,-1 3 32 15,-1 3 0-15,0 2 0 0,0 5 304 0,9-4 64 16,-5 5 16-16,0 2 0 0,-1 5-48 0,-2 0 0 15,2-1 0-15,1 5 0 0,1 2-224 0,4-2-48 16,3-4-16-16,5-2 0 0,4 1-176 16,6-3-16-16,4-4-16 0,6 1 0 0,5 0-32 0,5-6 0 15,4 0 0-15,4-2 0 0,3-4-128 0,4-6 0 16,1 1 0-16,3-3 0 16,5-3-1200-16,0-3-112 0,1-3-32 0,2-1-9216 15,1 0-1840-15</inkml:trace>
  <inkml:trace contextRef="#ctx0" brushRef="#br0" timeOffset="77023.52">20215 16668 1839 0,'0'0'0'0,"0"0"160"0,0 0-160 0,0 0 0 0,0 0 0 0,0 0 0 16,0 0 6048-16,0 0 1184 0,0 0 224 0,0 0 48 0,7 1-5520 15,2-1-1088-15,1 0-240 0,2-1-32 0,1 0 144 0,-2 0 48 16,3-1 0-16,1 4 0 0,2 0-224 0,1 2-32 15,1 2-16-15,1 5 0 0,-1 0-96 0,-1 0-32 16,-3 2 0-16,-2 4 0 0,-2-1-96 0,-2 2-32 16,-3 1 0-16,-2-1 0 0,-4 0 128 0,-2 1 32 15,-5 2 0-15,0 1 0 0,-3 1-208 0,-2 0-48 16,-2-2 0-16,0 0 0 0,0-2 128 0,1-3 0 0,3-1 16 0,0 1 0 16,3-1 144-16,3-2 32 15,1-3 0-15,3 1 0 0,3-3-192 0,2 2-16 16,4-1-16-16,2 0 0 0,3-4-64 0,3 1-16 0,0 2 0 0,6-3 0 15,0 0-208-15,1-1 0 0,2-4 128 16,0-3-128-16,1 1 0 0,2-2-240 0,1-2 48 0,-1-5 16 31,0 3-2192-31,0-5-448 0,-2 1-96 0</inkml:trace>
  <inkml:trace contextRef="#ctx0" brushRef="#br0" timeOffset="78302.99">22995 16139 11967 0,'-14'9'528'0,"9"-6"112"0,-2 2-512 0,0 4-128 16,-1-4 0-16,2 3 0 0,-2 2 2112 0,2 1 400 15,-1-1 80-15,2 3 16 0,1 1-1056 0,3-3-208 16,0 1-32-16,5 1-16 0,3-4-192 0,6 1-32 15,2-4-16-15,6 3 0 0,4-5-320 0,4-3-64 16,3 2-16-16,2-5 0 0,1 1-320 0,2-4-64 16,1-4-16-16,2 1 0 0,2-3 112 0,1 0 16 15,2-1 0-15,-3-2 0 0,1 1-112 0,16-6-16 16,-11 2 0-16,-5 0 0 0,-9 1-128 0,-6-1-128 16,-3-1 192-16,-5 0-192 0,-4-1 176 0,-3 3-176 15,-4 1 160-15,-3 1-160 0,-2-2 176 0,-3 1-176 16,-3 1 192-16,-2 1-192 0,-2-1 288 0,-4 0-48 15,-3 3-16-15,-4 2 0 0,-4 0-64 0,-5 4-16 0,-3 3 0 0,-5 0 0 16,-8 4-144-16,0 1 0 0,-1 5 0 0,-1 2 0 16,1 4 0-16,1 3 0 15,-1-1 0-15,1 5 0 0,0 4 0 0,12-3 160 16,-5 0-16-16,-3 5 0 0,-2 1 48 0,0 4 16 0,2 2 0 0,2 0 0 16,5 3-48-16,1 1-16 0,6-1 0 15,4-1 0-15,6 0 48 0,4-1 0 0,3 1 0 0,4-2 0 16,3 0-64-16,3-4 0 0,5-2 0 0,5-4 0 15,3 2 128-15,5-3 0 0,1-1 16 0,6-2 0 16,3-2-80-16,3-1-32 0,4-3 0 0,1-3 0 16,-1-2-160-16,2 0 0 0,2-4 144 0,2 0-144 15,1-1 0-15,0 1 0 0,1-4 0 0,1-1 0 16,1-1-2288-16,-1-2-464 0,-1-2-112 16</inkml:trace>
  <inkml:trace contextRef="#ctx0" brushRef="#br0" timeOffset="78930.89">24791 14646 2751 0,'6'-12'256'0,"-2"6"-256"0,1-4 0 0,-2 2 0 15,-3 8 3024-15,3-10 560 0,1 3 128 0,-1-4 0 0,-2 5-2064 16,-1 6-432-16,0-9-64 0,0 1-32 0,0 0 272 0,0-1 48 16,0 9 16-16,0 0 0 0,0 0-112 0,0 0-32 15,0 0 0-15,0 0 0 0,-8 4-544 0,2 4-128 16,-4 1 0-16,2 7-16 0,-3 3-320 0,-1 4-64 15,-3 4-16-15,0 4 0 0,-2 1 64 0,-1 5 16 16,-3 5 0-16,2 1 0 0,-4 6 16 0,0 2 0 16,-1-1 0-16,5-2 0 0,0 2-128 0,5-1-32 15,1-6 0-15,4-3 0 0,4-5-16 0,3 1 0 16,2 2 0-16,3-7 0 0,5-2 112 0,3-4 0 16,3 2 16-16,4-5 0 0,4-2 32 0,1-1 0 15,3-2 0-15,1-2 0 0,2 1-48 0,-1-4 0 0,0-5 0 16,0 0 0-16,-1-1-256 0,1-2 0 15,0 1 0-15,0-2 0 0,-1-5 0 0,0 1-176 16,-2 0 0-16,-4-3 0 16,-2-1-1680-16,-2-4-320 0,-6 0-80 0,-2-4-12800 0</inkml:trace>
  <inkml:trace contextRef="#ctx0" brushRef="#br0" timeOffset="79123.92">24149 15238 25791 0,'-21'-5'2304'0,"13"1"-1856"0,3 1-448 0,5 3 0 16,0 0 2240-16,10-3 336 0,7 0 80 0,6 2 16 15,4 0-1840-15,5 1-384 0,3 0-64 0,9-1 0 16,6-4 64-16,10 2 32 0,6 6 0 0,7 0 0 0,0-1-208 0,4-1-32 16,-5-2-16-16,1 6 0 15,-1 6-1040-15,2 2-208 0,1 0-32 16,-5 3-15328-16</inkml:trace>
  <inkml:trace contextRef="#ctx0" brushRef="#br0" timeOffset="80432.48">22044 15003 17503 0,'0'0'1552'0,"0"0"-1232"0,0 0-320 0,-8-2 0 16,8 2 1376-16,-9-4 224 0,0 4 32 0,9 0 16 15,-10 4-1008-15,1-2-208 0,0 1-48 0,1 2 0 16,-3 2 96-16,4 0 16 0,-5-1 0 0,3 4 0 16,1 0 160-16,-1 3 48 0,1 2 0 0,0 2 0 15,-1-2-96-15,2 3-16 0,0 2 0 0,1 2 0 0,-3 1-112 0,5 2-32 16,-1 1 0-16,0 4 0 0,0 6-64 0,0-1-32 16,0 3 0-16,-1 2 0 15,-1 3-32-15,-2 3 0 0,-1 5 0 0,0 2 0 0,-3 2-32 0,-1 6-16 16,-2-2 0-16,-1 4 0 0,0 0-96 15,-1 3-32-15,1-1 0 0,1 1 0 0,-1-3-16 0,1-1 0 16,-2-5 0-16,0 0 0 0,0-2 144 0,0-3 32 16,3-2 0-16,0-2 0 0,1-4 0 0,3-2 0 15,0-5 0-15,8-14 0 0,-4 4-112 0,3-1-32 16,2-1 0-16,1 0 0 0,1-2-160 0,1 2 0 16,0-1 0-16,2-2 0 0,-1 0 0 0,2 1 0 15,4-3 0-15,-1-2 0 0,1-4 0 0,2 0 0 16,4 0 128-16,1-5-128 0,3-1 0 0,1 0 0 15,1-2 0-15,3-2 0 0,3-2 0 0,2-1 0 16,2-2 0-16,3-1 0 0,0-2-192 0,3-2-32 16,0 0 0-16,0-1 0 15,3-4-544-15,-3-1-128 0,0 2 0 0,10-6-16 16,-12-1-688-16,-2 5-144 0,-7 0-32 0,-3-1-7824 16,-3-1-1552-16</inkml:trace>
  <inkml:trace contextRef="#ctx0" brushRef="#br0" timeOffset="80927">21188 15922 3679 0,'0'0'320'0,"0"0"-320"15,-10 4 0-15,10-4 0 0,-7 8 3824 0,7-8 688 16,0 0 144-16,0 0 16 0,-3 8-2752 0,3-8-544 16,1 11-112-16,-1-11-32 0,0 0-96 0,14 3-32 15,0 0 0-15,4-3 0 0,1-3-64 0,5 1-16 16,0-3 0-16,8-2 0 0,3 2-64 0,5 0 0 16,7-4-16-16,3 4 0 0,2-1-240 0,1-2-32 15,3 2-16-15,1-4 0 0,1 1-176 0,-1-1-32 0,5 2-16 0,-2-2 0 16,-2 4-224-16,-3-2-32 0,-5 0-16 0,-3 3 0 15,-4-2-160-15,-4 1 128 16,-3 3-128-16,-4 0 128 0,-4-2-128 0,-4 4-272 0,-4 1 64 0,-5 2-11760 16,-2 3-2368-16</inkml:trace>
  <inkml:trace contextRef="#ctx0" brushRef="#br0" timeOffset="86185.76">2784 17897 16575 0,'-21'-10'736'0,"9"8"160"16,-4-1-720-16,1 2-176 0,0 0 0 0,0 1 0 15,1 0 304-15,-3 2 16 0,1 1 16 0,-2-2 0 0,-2 1-176 0,-1 1-32 16,1 2-128-16,1-1 192 0,0-2-64 0,0 1-128 16,0 1 176-16,1 1-176 0,1-1 176 0,2-1-176 15,-2 1 160-15,5 0-160 0,-2 1 304 0,2-1-48 16,1-1 0-16,1 0 0 0,1 2-256 0,9-5 0 16,-9 3 0-16,9-3 0 0,0 0 320 0,0 0 64 15,0 0 16-15,0 0 0 0,0 0 368 0,0 0 80 16,0 0 16-16,0 0 0 0,0 0-160 0,15 1-48 15,2 1 0-15,2-1 0 0,2 0-240 0,6 2-48 16,4-2-16-16,3 0 0 0,4 2-48 0,1-1-16 16,3-2 0-16,3 0 0 0,2 0-64 0,4 0-16 15,3-2 0-15,10-1 0 0,2 1-16 0,5-1 0 16,2 1 0-16,3-1 0 0,-1 3-32 0,6-1-16 0,5-3 0 0,0 3 0 16,2 1-144-16,-2 1 128 0,-2 3-128 0,2-3 128 15,2-1-128-15,2 0 0 0,2 0 144 0,-3 0-144 16,-4-1 0-16,3-1 0 0,1 0 0 0,-2-2 128 15,1-1-128-15,0-1 0 0,-4-3 0 0,0 4 128 16,1-3-128-16,1 2 0 0,-1-1 128 0,-5 0-128 16,-5 2 0-16,-2 3 128 0,-3-3-128 0,1 0 0 15,1 3 0-15,-2-1 128 0,-3 1-128 0,-5-1 0 16,-4-2 0-16,-1 2 0 0,-7 1 0 0,-3-1 128 16,-4 2-128-16,-1 1 0 0,-2-3 128 0,-4 1-128 15,-2-2 0-15,-8 3 144 0,-5 1-144 0,-5-1 0 16,-6-1 144-16,-10 2-144 0,0 0 0 0,0 0 144 15,-9 0-16-15,-5 2-128 0,-5-1 192 0,-5 0-64 16,-4 2 0-16,-2-3-128 0,-3-3 192 0,-4 3-64 0,-5 3-128 0,-4-2 192 16,-1 1-192-16,-9 1 192 0,-4 0-192 0,-6 0 0 15,-5 2 0-15,-1-3 0 0,-1-1 0 0,-1 2 128 16,-3-2-128-16,-6 0 128 0,-7 2 0 0,-3-1-128 16,0-2 192-16,-2 5-64 0,-1 2-128 0,-6-2 128 15,-7 1-128-15,2 0 128 0,3 1-128 0,-6 3 0 16,-4-2 144-16,-2 2-144 0,6-4 0 0,-1 7 128 15,-1-2-128-15,2-1 0 0,-1 1 0 0,9-3 0 16,4 3 0-16,0-5 0 0,-1 0 0 0,8 2 0 16,7-4 0-16,10 0 0 0,7 1 0 0,2-2 0 15,3 0 0-15,6 0 0 0,0-1 0 0,9 1 0 16,4 0 0-16,8 1 0 0,7-1 0 0,7 1 0 0,3-2 0 16,9 3 0-16,9-5 0 0,0 0 0 0,11 7-144 0,10-2 144 15,7 4 0-15,10-4 0 0,13 2-144 0,3 0 144 16,5-5 0-16,8 2 0 0,11-1 0 0,11-1 0 15,9-2 224-15,6-2 48 0,3-2 16 0,6 1 0 16,8-1-64-16,-2-2-16 0,-1-2 0 0,2 3 0 16,0 0-80-16,1 0-128 0,-1 1 176 0,-5 1-176 15,-3-4 0-15,0 2 0 0,0 4 0 0,-5 0 0 32,-6-1-336-32,-1 2-176 0,-3 3-48 0,0-1-9920 0,-4 5-1984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01:08.10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28208 18786 11967 0,'0'0'1072'0,"0"0"-864"0,0 0-208 0,0 0 0 15,-8-3 1296-15,8 3 224 0,0 0 32 0,0 0 16 16,-8-4-368-16,8 4-80 0,0 0-16 0,0 0 0 16,0 0-96-16,0 0-32 0,2-7 0 0,-2 7 0 0,6-12-112 0,-1 7-32 15,0-4 0-15,3 2 0 0,2-6-112 0,1 2-16 16,3 0-16-16,3-4 0 0,1 0-144 0,18-12-32 16,-2 3 0-16,-4 4 0 0,1 5-192 0,-2 1-64 15,-1 1 0-15,1-1 0 0,0 1-64 0,0 6 0 16,-2 1-16-16,-1 3 0 0,-2 1-32 0,-4 5 0 15,-2 5 0-15,-4 0 0 0,-3 5-16 0,-4 4 0 16,-2 3 0-16,-3 3 0 0,-2 5-128 0,-2-1 0 16,-3 4 0-16,-2 1 0 0,-4 0 0 0,-2-3 0 15,-1 2 0-15,0-1-176 0,-1-4 176 0,-2 1 0 16,1-2 0-16,2-3 0 0,-1-1 0 0,-1-2 144 16,5 0-144-16,-1-3 0 0,2-3 0 0,1 0-352 0,2-3 48 0,0-5 16 31,7-5-2256-31,0 0-448 0</inkml:trace>
  <inkml:trace contextRef="#ctx0" brushRef="#br0" timeOffset="566.3">28511 18760 23039 0,'0'0'2048'0,"0"0"-1648"0,-2-9-400 0,2 9 0 15,0 0 1056-15,0 0 128 0,0 0 32 0,0 0 0 16,0 0-448-16,0 0-96 0,0 0-16 0,0 0 0 16,-8 13-144-16,1 1-16 0,-2-1-16 0,0 0 0 0,-1 2 48 0,-2 0 16 15,-1 2 0-15,-2-1 0 0,-1-3-48 0,-3 0-16 16,-2 2 0-16,-2 0 0 0,0 0-112 0,-3-1-32 16,-3-2 0-16,-1 2 0 0,1 1-112 0,-3-2-32 15,-2-2 0-15,-2 2 0 0,0 1 0 0,-1 0-16 16,0-4 0-16,-3 3 0 0,-3-4 16 0,1 2 0 15,-2 2 0-15,-3-3 0 0,-3 1 16 0,-1-2 16 16,-1 0 0-16,5-3 0 0,-1 3-96 0,2-2 0 16,-2 2-128-16,-1-3 192 0,-3-2-192 0,0-2 128 15,-1-2-128-15,-1 2 0 0,1-2 128 0,1 0-128 16,1 0 0-16,0 0 0 0,2 0 128 0,-5-2-128 0,-4 1 0 0,-2-1 0 16,-2-1 0-16,0 2 0 15,-1-1 0-15,1 2 0 0,5 2 0 0,-4-2 0 0,-3-2 0 0,-2 1 0 16,-3 0 0-16,1-3 0 0,-1 0 0 0,4 0 0 15,6 2 0-15,-4-2 0 0,-3-1 0 0,-5 0 0 16,-1 0 0-16,0-3 0 0,2 2 0 0,4 3 0 16,4-2 0-16,-4 0 0 0,-5 1 0 0,0 1 0 15,-3-3 0-15,4 0 128 0,1 1-128 0,5 2 0 16,1 0 0-16,0-2 0 0,-5 0 0 0,5 1 0 16,0-1 0-16,5-2 0 0,2 1 0 0,3 2 0 15,6-1 0-15,1 2 0 0,1 0 0 0,2 0 0 16,-1 1 0-16,0 0 0 0,1-2 0 0,4 2 0 15,2-1 128-15,1 0-128 0,2 1 0 0,5 0 144 16,1 0-144-16,2 1 0 0,4-3 0 0,3 3 128 16,2 0-128-16,3-2 128 0,1 1-128 0,6 1 128 15,-1-2-128-15,8 3-192 0,0 0 32 0,-4-9-11808 16,3 3-2352-16</inkml:trace>
  <inkml:trace contextRef="#ctx0" brushRef="#br0" timeOffset="1767.07">10095 18758 10127 0,'0'0'896'0,"2"-9"-704"0,-1 1-192 0,0-2 0 16,2 3 2032-16,-1-4 368 0,-2 11 80 0,3-9 16 15,-2-2-1088-15,-1 2-192 0,0-2-64 0,-1 3 0 16,-1-3-352-16,-1 2-80 0,-1 0-16 0,0-1 0 16,-2 1 128-16,-1-1 32 0,1 2 0 0,-2-3 0 15,-1 3-128-15,1 0-32 0,-1 3 0 0,-2 3 0 16,0 0-192-16,0 1-64 0,-2 0 0 0,-1 0 0 15,-1 2-224-15,1 1-48 0,-2 5-16 0,2 2 0 16,-1-2-160-16,0 6 128 0,0 1-128 0,-1 2 128 16,1 0-128-16,1 5 0 0,1 2 0 0,2 4 0 15,1 0 192-15,1-2-64 0,0 7 0 0,3 0 0 0,-1 1 32 16,4 0 0-16,0-3 0 0,3 3 0 0,1 2-160 16,1-2 0-16,-2 0 0 0,1-7 0 0,1 4 0 0,2-5 0 15,-3 2 128-15,2-7-128 0,-2-2 0 0,-1-2-192 16,1-3 32-16,-1-3 16 15,-1 3-464-15,-1-4-96 0,-1 1 0 0,-3-4-9104 16,-1 3-1824-16</inkml:trace>
  <inkml:trace contextRef="#ctx0" brushRef="#br0" timeOffset="1959.2">9493 19156 10127 0,'0'0'896'0,"0"0"-704"15,12-8-192-15,4-1 0 0,-2 3 3264 0,4-2 640 0,1 3 112 0,3 1 16 16,3-5-2800-16,0 4-560 0,0 3-112 0,1-1-32 16,-1-2-240-16,-1 3-48 0,-1 0-16 0,-1 2 0 15,0 2-224-15,-2-2 128 0,0 0-128 0,1 1 0 32,-4-1-272-32,1 0-160 0,-3 0-16 0,1-1-11360 0</inkml:trace>
  <inkml:trace contextRef="#ctx0" brushRef="#br0" timeOffset="2277.46">10131 19015 24351 0,'0'0'1088'0,"0"0"208"0,-5 7-1040 0,-2 0-256 0,2 5 0 0,2 0 0 0,-3 4 512 0,3 1 64 16,-2-1 0-16,1 2 0 0,0 2-176 0,3-2-16 15,2 0-16-15,3-3 0 0,-2 1-144 0,5-6-32 16,3 0 0-16,1-3 0 0,2-1 160 0,1-5 32 16,1-1 0-16,3-1 0 0,1-5-128 0,0 0 0 15,0-3-16-15,0-2 0 0,0-1 96 0,0 1 32 16,0-6 0-16,1 1 0 0,-1-1 80 0,-2 0 32 16,-3 0 0-16,0 1 0 0,-1-1-48 0,-4-1-16 15,-1 4 0-15,-2 1 0 0,-2 0-112 0,0 0-32 16,-2 3 0-16,-2-1 0 0,-2 4-272 0,-1-1 0 15,3 8 0-15,-3-4 0 16,3 4-1648-16,-3-5-384 0,3 5-80 0</inkml:trace>
  <inkml:trace contextRef="#ctx0" brushRef="#br0" timeOffset="2591.11">10674 18928 23151 0,'-7'14'1024'0,"5"-1"208"0,-2-2-976 0,0 6-256 0,0 4 0 0,-1 2 0 16,-2-2 592-16,-1 0 80 0,0-2 16 0,1 2 0 15,0-2 32-15,0-5 16 0,0-3 0 0,4-5 0 16,-4 5-176-16,7-11-48 0,0 0 0 0,0 0 0 16,0 0 176-16,0 0 16 0,0 0 16 0,3-12 0 15,1 0-112-15,2-1-32 0,2-4 0 0,-1 1 0 16,2-2-272-16,3 1-64 0,-1-2-16 0,3 2 0 0,1 0-96 0,2 3-128 15,-3 4 176-15,1 0-176 16,-2 3 160-16,2 2-160 0,-2 5 128 0,1 4-128 0,0 0 0 0,-3 5 0 16,-1 5 0-16,-2 4 0 0,-2 2 0 0,-1 3 0 15,-2-4 0-15,-2 2 0 0,-2 0-384 0,0 0 64 16,-2 0 0-16,0-2 0 16,0 0-1968-16,0-4-384 0,2-2-80 0,1-6 0 15</inkml:trace>
  <inkml:trace contextRef="#ctx0" brushRef="#br0" timeOffset="3037.33">11270 18971 21183 0,'0'0'944'0,"0"0"192"0,0 0-912 0,-8-5-224 0,8 5 0 0,-9-2 0 16,2-1 1248-16,-5 2 208 0,-2-2 32 0,0 3 16 15,-1 0-1072-15,-2 2-224 0,1 1-32 0,-1 1-16 16,1 1-160-16,-1 0 0 0,1 3 0 0,-2 2 0 16,4 3 0-16,0-2 0 0,1 3 0 0,1 2 0 15,4 1 192-15,3-1-64 0,2-6 0 0,3 1 0 16,3 3 176-16,3-5 16 0,1 0 16 0,5-5 0 16,1-2 224-16,0 0 32 0,1-2 16 0,1-4 0 15,0-2-224-15,2-6-64 0,-1 1 0 0,2-1 0 16,1-3-16-16,0-4-16 0,0-7 0 0,-1 4 0 0,0 0-32 15,-2 0-16-15,1-2 0 0,-2 0 0 0,-1 0-48 16,-1-4 0-16,-3 3 0 0,0-3 0 0,0 1 144 16,-3-4 32-16,-3 0 0 0,-1-4 0 0,-1 0-112 15,-2-3 0-15,-2-2-16 0,2 5 0 0,0 4-240 16,0 8 144-16,0 3-144 0,-1 5 128 0,1 11-128 16,0 4 0-16,0 0 0 0,-5 10-176 0,-1 9 176 0,-2 6-160 15,-1 2 160-15,0 6-160 0,-1 3 160 0,-1 2 0 16,0 4-144-16,0 1 144 0,0 5 0 0,0 1 0 15,1 0-144-15,3 0 144 16,2-9-576-16,1 0-48 0,1-6-16 0,3-2-9776 16,5-4-1952-16</inkml:trace>
  <inkml:trace contextRef="#ctx0" brushRef="#br0" timeOffset="4253.28">8327 18957 18431 0,'0'0'1632'0,"0"-9"-1312"0,-1-1-320 0,0 0 0 15,1 10 1392-15,-2-7 208 0,2 7 32 0,-3-12 16 16,-4 4-528-16,-3-2-96 0,1 3-32 0,-2-3 0 16,-5 2-144-16,5-2-16 0,-3 2-16 0,1-1 0 15,-2 2-192-15,2 1-48 0,-2 1 0 0,-1 4 0 16,-1 4-160-16,0 3-32 0,1 0-16 0,-1 5 0 15,0-1-224-15,-1 5-144 0,0 3 192 0,3 2-192 0,3 2 128 16,2 1-128-16,0-3 0 0,2 0 0 16,2 4 128-16,3-2-128 0,3-3 0 0,4-5 0 0,0-1 176 15,1-2-32-15,3-4 0 0,2-1 0 0,1-1 112 0,2-4 0 16,1-1 16-16,-1-1 0 0,1-4-16 0,0 0 0 16,1-2 0-16,0-3 0 0,1 3-64 0,-1-6 0 15,-1-2-16-15,0 2 0 0,-3-1-176 0,2 0 192 16,0 0-192-16,-3 4 192 0,0-2-192 0,-2 6 160 15,0-3-160-15,-8 9 160 0,9-4-160 0,-9 4 0 16,0 0 144-16,12 5-144 0,-6 4 0 0,2 4 128 16,-3 5-128-16,-3 5 0 0,0 0 128 0,-2 5-128 15,-3-4 128-15,2 1-128 0,1 3 0 0,2-5 128 16,1-1-128-16,5-3 0 0,2-5 0 0,4-3 144 16,1-5-144-16,4 1 0 0,1-3 0 0,3-7 0 0,1-6 0 15,4 0 0 1,3-3-2144-16,-1-6-544 0</inkml:trace>
  <inkml:trace contextRef="#ctx0" brushRef="#br0" timeOffset="5991.77">11825 18984 3679 0,'0'0'320'0,"0"0"-320"15,0 0 0-15,0 0 0 0,0-9 2880 0,3 0 496 16,-2-1 96-16,0 0 32 0,-1 2-1840 0,0-2-352 16,-1 3-80-16,0-4-16 0,-2 4-256 0,-1-3-48 15,1 2-16-15,-2 0 0 0,-2 2-112 0,1 2-16 0,-2-1-16 0,1 1 0 16,-2 4-128-16,0 4-32 0,-1 1 0 0,-1 2 0 15,0 5-320-15,1 3-64 0,-2 3-16 0,1 1 0 16,0-1-64-16,0 1-128 0,2 4 176 0,4-1-176 16,0-1 288-16,3-2-48 0,0-3-16 0,4-4 0 15,0 1 144-15,3-2 16 0,0-2 16 0,2-2 0 16,-7-7 48-16,13 4 16 0,-1-6 0 0,2-3 0 16,0 0-112-16,0 0-32 0,-1-4 0 0,0 1 0 15,-1-3-144-15,0 1-48 0,-1-3 0 0,-1-1 0 16,-2 4-128-16,0-1 128 0,-3 0-128 0,-5 11 128 15,0 0-128-15,0 0 0 0,0 0 0 0,0 0 0 16,9 13 128-16,-3 4-128 0,-2 4 0 0,-2 2 128 16,-3 1-128-16,0 0 0 0,-2 4 0 0,1-5 0 15,-1-2-128-15,2-1-16 0,1-5 0 0,5-1-10352 16,0-7-2080-16</inkml:trace>
  <inkml:trace contextRef="#ctx0" brushRef="#br0" timeOffset="6518.23">12249 18955 15663 0,'-11'6'1392'0,"4"4"-1120"16,-1 2-272-16,1 2 0 0,-1 1 1232 0,0 2 192 16,-1-1 48-16,0 2 0 0,2 0 16 0,0-3 16 15,1-2 0-15,1 1 0 0,0 0-144 0,0-3-16 16,2-5-16-16,3-6 0 0,0 8-592 0,0-8-112 0,0 0-32 0,0 0 0 15,0 0-80-15,0 0-32 0,9-4 0 0,1-3 0 16,2-6-128-16,1-1-32 0,-1-1 0 0,2 1 0 16,0-4-320-16,1 0 128 0,2-6-128 0,-2 7 0 15,2 5 0-15,-5-1 128 0,1 0-128 0,0 4 0 16,-2-1 0-16,0 5 0 0,-3 1 0 0,-8 4 128 16,0 0-128-16,11 5 176 0,-11-5-176 0,5 14 192 15,-3 4-192-15,-3 1 0 0,-3 2 144 0,-1-1-144 16,-1 4 0-16,-3 3 0 0,-1-6 0 0,-1 1 128 15,0-3-128-15,1-2 0 0,0-6 128 0,1 0-128 16,4-3 224-16,5-8-32 0,0 0 0 0,0 0 0 16,0 0 96-16,0 0 16 0,0 0 0 0,9-10 0 15,1 0-96-15,4-4-16 0,1 1 0 0,3 2 0 16,0-5-192-16,-1 1 0 0,1 0 0 0,1 2 0 0,0 3 0 16,-1 1 0-16,-1 4 0 0,-2 2 0 0,-2 3 0 0,-1 3 0 15,0 2-160-15,-1 4 160 0,-4 0 0 0,-2 5-160 16,-2 1 160-16,-3 3 0 15,-1 1-1184-15,-1 0-128 0,-3-2-32 0,-1-1-14736 16</inkml:trace>
  <inkml:trace contextRef="#ctx0" brushRef="#br0" timeOffset="6952.49">13004 18933 10127 0,'-9'3'896'0,"0"-1"-704"0,9-2-192 0,-7 4 0 16,7-4 2880-16,-5 9 560 0,3-3 96 0,2-6 32 16,0 0-2288-16,0 0-448 0,0 0-80 0,11 3-32 15,1-2 80-15,0-1 16 0,1-2 0 0,1-2 0 0,1-5-368 0,1 1-80 16,-1-1-16-16,1 2 0 0,-4-2-192 0,1 1-32 15,-2 1-128-15,-3-2 192 0,-1 4-192 0,-7 5 128 16,0 0-128-16,3-12 0 0,-3 12 128 0,-5-7-128 16,-2-1 0-16,-2 5 144 0,-3 2-144 0,-2 4 0 15,-2 3 0-15,-1 2 0 0,-2 2 0 0,-2-3 0 16,2 9 0-16,0 0 0 0,1 3 0 0,3 0 0 16,2 3 0-16,3 3 0 0,1 0 0 0,2-5 0 15,2 2 0-15,1-3 0 0,1-2 0 0,3 2 0 16,3-2 0-16,1-2 0 0,1-1 0 0,1-2 0 15,0-5-224-15,3 1 80 16,1 1-1824-16,2-7-352 0,1-4-80 0</inkml:trace>
  <inkml:trace contextRef="#ctx0" brushRef="#br0" timeOffset="7231.02">13380 18909 10127 0,'0'0'896'0,"0"0"-704"0,0 0-192 0,0 0 0 16,0 0 2304-16,0 13 448 0,0 2 64 0,-1-4 32 16,-1 2-1424-16,0-1-272 0,-3-5-64 0,0 5-16 15,-4-2 64-15,0 1 16 0,0 2 0 0,0-4 0 16,-1 2-240-16,2-4-32 0,2 2-16 0,6-9 0 0,0 0-160 16,0 0-48-16,0 0 0 0,0 0 0 15,0 0-224-15,0 0-48 0,10-4-16 0,1-5 0 0,1 1-224 0,1-2-144 16,1 1 192-16,0-1-192 0,0 2 128 0,0 0-128 15,0 4 0-15,1-1 0 0,-4-2 0 0,2 5 0 16,-3 0 0-16,2 1 0 0,-12 1 0 16,12 4 0-16,0 5 0 0,-2 0 0 0,-3 5 0 0,-1 2 0 15,-3 3 0-15,-1-1 0 0,-2 0 0 0,-4 0 0 16,-4 0 0-16,-1 1 0 0,0-3 0 0,1-3 0 16,-1-6 0-16,1 4 0 15,-1-1-1728-15,5-5-288 0,4-5-64 0,0 0-16 0</inkml:trace>
  <inkml:trace contextRef="#ctx0" brushRef="#br0" timeOffset="7547.85">14101 18582 21359 0,'0'0'944'0,"0"0"208"0,-2-11-928 0,2 11-224 0,0 0 0 0,0 0 0 16,0 0 1104-16,0 0 176 0,-9 10 48 0,1 3 0 0,-3 5-528 0,0 5-96 15,2 1-32-15,-2 5 0 0,-1-1 32 16,2 5 0-16,1 3 0 0,0-1 0 0,-1 1-96 0,1-2-16 15,1-1 0-15,1 1 0 0,-2 3-192 0,1-2-32 16,2-5-16-16,1-4 0 0,4-5-512 0,-2-2-96 16,3-5-32-16,3-1-9760 15,-3-13-1968-15</inkml:trace>
  <inkml:trace contextRef="#ctx0" brushRef="#br0" timeOffset="7730.29">13854 18910 28447 0,'0'0'1264'0,"9"5"256"0,2-3-1216 0,3-2-304 0,4 0 0 0,4 1 0 16,-1-1 192-16,5 0 0 0,2-3-16 0,3-2 0 16,3 4-400-16,0-1-80 0,-1-1-16 0,1-2-12288 15</inkml:trace>
  <inkml:trace contextRef="#ctx0" brushRef="#br0" timeOffset="8270.25">14612 18848 17503 0,'0'0'768'0,"0"0"176"0,-9-4-752 0,0 2-192 0,9 2 0 0,-13 2 0 0,0 1 2272 16,1-2 416-16,-2 0 96 0,0-1 16 0,-2 3-1456 0,0-1-272 15,-1 1-64-15,1 2-16 0,-2 0-160 0,2 0-16 16,-1 4-16-16,2-1 0 0,-2 2-416 0,5-1-64 16,0 2-32-16,2-1 0 0,5 2 64 0,1 1 16 15,1-3 0-15,2 1 0 0,1-11-160 0,0 0-16 16,3 12-16-16,-3-12 0 0,6 9-32 0,3-3 0 16,1-1 0-16,0-4 0 0,1-2 0 0,0-2 0 15,0-2 0-15,1 2 0 0,-1 0-16 0,-1-1-128 16,-10 4 192-16,12-2-64 0,-3-2-128 0,-9 4 0 15,10-1 0-15,-10 1 0 0,10 0 0 0,-10 0 0 16,10 10 0-16,-2-3 0 0,-3 5 0 0,0-1 0 16,-1 2 0-16,0-2 0 0,0 2 0 0,2-7 0 0,1 0 0 15,4-1 0-15,1-3 0 0,4-2 0 0,3-2 0 16,2-3 0-16,1-2 0 0,5-4-144 0,-1-2 144 0,4-2-160 16,-1-2 160-16,-1-2-160 0,-2-5 160 0,2 1-160 15,-2 0 160-15,-1-1 0 0,2 1 0 0,-3 0 0 16,-1-2 0-16,-3 0 0 0,2-2 0 0,-3-2 0 15,0-2 0-15,-1 2 144 0,-3-3-144 16,-2-1 160-16,-3-3-160 0,-1 0 128 0,-4-1-128 0,-1 2 128 16,-3 6 16-16,-1 5 0 0,-2 5 0 0,-2 4 0 15,-1 5 112-15,-2 6 32 0,0 2 0 0,-6 6 0 16,-1 6-160-16,-3 7-128 0,-2 3 192 0,-1 8-192 16,-3 0 0-16,0 8 0 0,0 4 0 0,2 5 0 15,-1-1 0-15,3 5 0 0,4 0 0 0,3-4 0 16,5-2 0-16,4-5 0 0,3-4 0 0,1-2 0 15,5-6-688 1,4-1-144-16,4 1-16 0,4-7-16160 0</inkml:trace>
  <inkml:trace contextRef="#ctx0" brushRef="#br0" timeOffset="9124.37">16354 18823 14735 0,'0'0'1312'0,"0"0"-1056"0,0 0-256 0,-1-11 0 16,-4 0 1472-16,0 5 256 0,-3 1 32 0,-3-2 16 16,-3 2-608-16,-3 3-112 0,-2-1-32 0,-2 3 0 15,-4 1-192-15,-3 3-64 0,-1-3 0 0,-3 3 0 16,2 6-80-16,-1-1-32 0,2 3 0 0,1-3 0 16,2 1-16-16,3 3-16 0,2-3 0 0,5 1 0 15,3-3-112-15,3 2-32 0,10-10 0 0,-3 10 0 16,3-10-96-16,3 13-32 0,3 0 0 0,6-5 0 0,3 3-160 15,3-3-48-15,0 3 0 0,2-1 0 0,0-3-144 16,1 6 128-16,-1-1-128 0,-2 4 128 0,2-1-128 0,-5 1 0 16,-2-1 0-16,-3-1 0 0,-2-1 0 0,-3 1 0 15,-5-2 0-15,-1 0 0 0,-4 2 144 0,-4-2-144 16,-2 1 160-16,-4-3-160 0,-3 0 240 0,-2-2-48 16,-3 4-16-16,0-7 0 0,0-3-176 0,2-2 0 15,-1 0 0-15,3-4-176 16,1-2-1472-16,4-5-288 0,4-2-64 0</inkml:trace>
  <inkml:trace contextRef="#ctx0" brushRef="#br0" timeOffset="9492.43">16452 19020 20271 0,'0'0'1792'0,"0"0"-1424"0,0 0-368 0,13 7 0 15,0-4 2096-15,2 1 336 0,-1 2 80 0,-1-5 16 16,1-2-1552-16,1-4-304 0,-1-1-64 0,4 0-16 16,-1-4-320-16,1 1-64 0,0-2-16 0,0-3 0 15,2-1-192-15,-2 2 0 0,0-1 0 0,-3 0 0 16,-1 1 192-16,-1 2-48 0,-2-2-16 0,-3 2 0 16,-3 3 384-16,-5 8 64 0,0-13 0 0,0 13 16 15,-7-5-16-15,-3 3 0 0,-4 2 0 0,-4 2 0 16,-3 3-384-16,-3 6-64 0,-2-1-128 0,1 5 176 15,-2 4-176-15,2 1 0 0,1 2 0 0,1 1 0 16,4 0 0-16,1 2 0 0,4-2 0 0,5-3 0 16,4 0 0-16,4-4 0 0,3 1 0 0,5-2 0 0,1-5-240 0,4 1-16 15,2-3-16-15,1-2 0 16,5-3-608-16,3-3-112 0,3 0-32 0,2-5-14048 16</inkml:trace>
  <inkml:trace contextRef="#ctx0" brushRef="#br0" timeOffset="9719.96">17226 18425 11967 0,'-11'2'1072'0,"1"5"-864"0,1-1-208 0,0 8 0 15,-1 4 3664-15,0 3 688 0,-2 9 144 0,-1-1 32 16,1 4-3056-16,-2 3-624 0,-3 2-112 0,4 0-32 15,1 3-112-15,0-1-16 0,1-3-16 0,2 1 0 16,0 0-240-16,1-3-64 0,2-2 0 0,2 0 0 31,2-3-576-31,2-4-128 0,1-5-32 0,2-2 0 16,-1-1-2704-16,1-6-528 0</inkml:trace>
  <inkml:trace contextRef="#ctx0" brushRef="#br0" timeOffset="9857.85">16831 18889 29663 0,'0'0'1312'0,"0"0"272"0,15-2-1264 0,2 1-320 0,2 0 0 0,1 0 0 0,6-1 208 0,2 2-16 16,3 0 0-16,4 0 0 0,3-2-192 0,1-1 0 16,3 2 0-16,3 0 0 15,2 0-1824-15,0-2-352 0</inkml:trace>
  <inkml:trace contextRef="#ctx0" brushRef="#br0" timeOffset="10608">18454 18983 21183 0,'-13'-3'1888'0,"3"1"-1504"0,3-1-384 0,-3 2 0 16,10 1 768-16,-12 1 96 0,2-1 16 0,0 4 0 0,1 4-400 0,0-2-80 15,1 2-16-15,1 1 0 0,0-3 0 0,1 4-16 16,1-1 0-16,1 2 0 0,2-3 144 16,2 3 48-16,0-11 0 0,3 13 0 0,1-4 80 0,3 0 32 15,0-5 0-15,3 0 0 0,0 1-96 0,3-2-32 16,1-3 0-16,0-2 0 0,0-1-96 0,0 2 0 15,0 0-16-15,0-2 0 0,-1 1-112 0,0 0-32 16,-2-1 0-16,-1-2 0 0,-1 1-80 0,0 0-16 16,-1-1 0-16,-2-3 0 0,-1 3-32 0,-5 5-16 15,8-13 0-15,-5 5 0 0,0-3-144 0,0 4 192 16,-3 7-192-16,1-12 192 0,-1 5 0 0,0 7 0 0,0 0 0 0,0 0 0 16,-3-9-192-16,3 9 0 0,0 0 0 0,-1-7 128 15,1 7-128-15,1-10 0 0,-1 10 0 16,8-9 0-16,2-2 0 0,1 3 0 0,2-1 0 0,4 2 0 15,2-6 0-15,2 0 0 16,4 2 128-16,2-2-128 0,4-3 0 0,1 0 0 0,0-3 0 0,-1 0 0 16,4 2 0-16,-2-4 0 0,-4-6 0 0,0 3 128 15,-1 1-128-15,-1-2 160 0,-2 1-160 0,-1 1 160 16,1-4-160-16,-4 3 0 0,-2-4 0 0,-2 3 0 16,-3 1 0-16,-3-1 0 0,-2 4 0 0,-1 4 128 15,-4 5-128-15,-1 4 128 0,-3 8-128 0,0 0 128 16,0 0-128-16,0 0 0 0,-10 13 144 0,-1 3-144 15,-2 3 0-15,-4 5 0 0,-2 8 0 0,-1 5 0 16,0 4 0-16,-2 6-160 0,1-1 160 0,-4 4 0 16,0 5 0-16,-3 2 0 0,-1 3 0 0,0 0 0 0,1-2 0 0,-2 1 0 15,2-5 0-15,3-9 0 0,5-6-320 0,1-6 64 16,2-1 0-16,3-7 0 16,1-2-1536-16,3-2-320 0,1-7-48 15,3-4-7840-15,-2-1-1584 0</inkml:trace>
  <inkml:trace contextRef="#ctx0" brushRef="#br0" timeOffset="10741.43">18734 19273 8287 0,'0'0'736'0,"0"0"-592"16,10-8-144-16,1 4 0 0,2 3 4624 0,1 1 896 15,0-3 176-15,3 2 48 0,2 0-3888 0,0-3-768 16,5 1-144-16,1 0-48 0,2 0-448 0,2-5-112 16,2 2-16-16,2 2 0 0,1-3-320 0,2 2 144 0,1 0-144 15,-3-3 0 1,-1-1-1536-16,1 0-432 0</inkml:trace>
  <inkml:trace contextRef="#ctx0" brushRef="#br0" timeOffset="11171.23">20365 18957 19343 0,'-7'-12'848'0,"7"12"192"0,-3-12-832 0,-1 1-208 0,1 2 0 0,-1 0 0 0,-1 3 1152 0,-1-3 192 16,-3 2 48-16,0 0 0 0,-1 0-448 0,-3 4-96 16,-1-2-16-16,-2 3 0 0,-2 4-64 0,-2 1-32 15,-3 2 0-15,0-1 0 0,-1 4-96 0,1-2 0 16,1 3-16-16,3 1 0 0,3 2 64 0,3-2 16 15,3 3 0-15,5-2 0 0,1-1-192 0,5 3-48 16,-1-13 0-16,8 14 0 0,-1-1-272 0,5 1-48 16,0 0-16-16,4 1 0 0,0 0-128 0,2-2 0 15,1 2 144-15,-1-1-144 0,0 1 0 0,-2 1 144 16,-2 0-144-16,-1-2 0 0,-3 0 0 0,-2 0 0 16,-3 3 0-16,-3-7 0 0,-2 0 176 0,-1 1-176 15,-3 1 160-15,-3-1-160 0,-5-3 192 0,-2 1-48 16,-2-3-16-16,-3 2 0 0,-3-3 0 0,-1-3 0 0,0 1 0 0,0-2 0 15,2-1-128-15,2 0 0 0,-3-5 0 16,4 1 0 0,4 0-272-16,0-3-144 0,3-1-32 0,3-3-10688 0,3-3-2160 0</inkml:trace>
  <inkml:trace contextRef="#ctx0" brushRef="#br0" timeOffset="12252.39">20641 18935 10127 0,'0'0'448'0,"0"0"96"0,0 0-544 0,-6 7 0 0,4 5 0 0,-1-2 0 16,0 1 3728-16,0 4 640 0,2 1 128 0,1 0 32 0,-4-1-3120 0,4 1-608 16,4-1-128-16,-3 0-32 0,2 0-112 0,2-1-16 15,0-1-16-15,1-1 0 0,2 0 160 0,1-5 48 16,1 3 0-16,1-4 0 0,1-2 80 0,0 1 32 15,2 1 0-15,2-3 0 0,-1-3-192 0,1 0-48 16,0 0 0-16,0-1 0 0,-2-2-224 0,0-3-48 16,-1-1-16-16,-3 2 0 0,-1-2-160 0,-9 7-128 15,6-10 144-15,-2-2-144 0,-4 5 160 0,-1-5-160 16,-4 2 160-16,-2 0-160 0,-3-3 144 0,-3 2-144 16,-3-5 128-16,-2 0-128 0,-1-2 0 0,0 2 0 15,-1-1-224-15,1 4 80 0,0-1-48 0,2 7 0 16,2 3 0-16,3 0 0 0,1 0 192 0,11 4-208 0,-6 0 80 0,6 0 128 15,0 0-336-15,0 0 48 0,0 0 16 16,0 0 0-16,15-1 80 0,4 1 0 0,6-1 16 0,2-2 0 16,1-1 176-16,2-3 0 0,2-1 0 0,1 0 0 15,3-3 0-15,1-4 0 0,0-2-176 0,-2-1 176 16,-1-2 0-16,0-2-144 0,-3-3 144 0,1 1 0 16,-1 1 0-16,-1-2 0 0,-1-1 0 0,-2 2 0 15,-2-5 0-15,-2 1 192 0,-2 0-64 0,-5-3 0 16,-2 3-128-16,-2-3 176 0,-3-2-176 0,-3-2 192 15,-1 6-192-15,-4 4 192 0,1-3-192 0,-2 7 192 16,-3 5-192-16,-1 6 0 0,-1-1 0 0,-3 8 0 16,0 1 0-16,-5 7 0 0,3 7 0 0,-4 4 128 15,-2 3-128-15,1 3-176 0,-1 7 48 0,0 3 0 16,-1 6 128-16,-1 3 0 0,-1 3-144 0,1 6 144 0,0 3 0 0,0-1 0 16,2-2 0-16,3-5 0 0,3-4 0 0,2-4 0 15,3-5 0-15,4-1 0 0,2-2 0 0,3-5 128 16,0-1 32-16,2-2 0 0,2-4-16 0,1-4 0 15,1-3 0-15,1-5 0 0,1-1-144 0,2-3 192 16,1-2-192-16,2-2 192 0,0-3-64 0,2-7 0 16,2 4 0-16,-1-3 0 0,0-4-128 0,-1 4 0 15,-1-1 0-15,0-1 128 0,0-1-128 0,1 2 0 16,3 2 0-16,-3-2 0 0,1 4 0 0,-1 3 0 16,-1 3 0-16,-4 0 0 0,-3 2 0 0,-11 1 0 0,10 5 0 15,-2 3 0-15,-8-8 0 0,4 14-144 16,0 1 144-16,-6 0 0 0,-1 3-128 0,-3 0 128 0,-1 0 0 15,-1 0 0-15,-1-1-128 0,2 0 128 0,0-7 0 0,2 0 0 16,0-3 0-16,5-7 0 0,0 0 0 16,0 0 0-16,0 0 0 0,0 0 176 0,0 0-48 0,0 0-128 15,12-4 320-15,0 0-64 0,1-1 0 0,5-3 0 16,0 2-256-16,-1-4 0 0,4 3 0 0,-2-2 0 16,0 3 0-16,-1 2 0 0,0 0 0 0,1 1 0 15,0 1 0-15,-2 2 0 0,1 4 0 0,0 0 0 16,0 0 0-16,-2 1 0 0,1 0 0 0,-1-1 0 15,0-2 0-15,1 0 0 0,4-4 0 0,-1 0 0 16,3-5 0-16,5 1 0 0,-3 0 0 0,3-4 0 16,0 1 0-16,2-3 0 0,-2 2 0 0,-1 0 0 15,-1-3 0-15,-2 4 0 0,-1-3 0 0,0 1 0 16,1 3 128-16,-4-3-128 0,-1 5 0 0,-1 2 0 0,-3-2 0 16,-1 5 0-16,-1 3 0 0,-3 3 0 0,-10-5 0 0,12 8 0 15,-2 5 0-15,-2-1 0 0,-2 0 0 16,-1 2-144-16,-1 1 144 0,0 0 0 0,-3 2 0 0,-1 0 0 15,0 1 0-15,-3 0 0 0,1-5 0 0,-2 0 0 16,-2 2 0-16,-1-5 0 0,-2-1 208 0,-1-3 32 16,-1 1 0-16,-5-2 0 0,0 0 144 0,-1-1 48 15,0-1 0-15,-1-1 0 0,0-1-176 0,2-2-48 16,-1-1 0-16,4-3 0 0,2-1-208 0,1-2 128 16,1-3-128-16,2-1 0 15,1 2-1040-15,1-5-304 0,1-3-64 0,2-1-10560 16,0-1-2096-16</inkml:trace>
  <inkml:trace contextRef="#ctx0" brushRef="#br0" timeOffset="12465.37">22189 18338 34207 0,'0'0'1520'0,"0"0"304"0,0 0-1456 0,9 7-368 0,0 2 0 0,-4 5 0 16,-3 1 704-16,-2 4 80 0,-5 3 16 0,0 2 0 15,-5 1 0-15,2 1 0 0,-3 2 0 0,-1-3 0 16,1 3-544-16,-1-5-96 0,1 1-32 0,0 0 0 16,-2-4-1904-16,4-2-384 15,0 1-80-15</inkml:trace>
  <inkml:trace contextRef="#ctx0" brushRef="#br0" timeOffset="14194.78">6850 18960 11967 0,'-9'-4'1072'0,"0"-1"-864"15,0-1-208-15,0 1 0 0,1 2 2000 0,-1-1 368 16,1-1 64-16,8 5 0 0,0 0-768 0,0 0-144 16,-4-6-48-16,4 6 0 0,0 0-224 0,0 0-48 15,5-7-16-15,6 0 0 0,2 0-400 0,5 1-80 16,1 2 0-16,3-1-16 0,2 0-256 0,3-4-48 15,2 3-16-15,2-2 0 0,0 4-192 0,1 1-48 16,0-1 0-16,-2-1 0 0,-2 2-128 0,-1 2 0 16,-2 2 0-16,-3-1 128 0,0 1-128 0,-7 3 0 0,-1 0-160 15,-4-1 160 1,-10-3-2272-16,0 0-352 0,0 0-80 0</inkml:trace>
  <inkml:trace contextRef="#ctx0" brushRef="#br0" timeOffset="14362.46">6774 19138 23951 0,'0'0'2128'0,"13"-3"-1696"0,2 1-432 0,8-3 0 15,2 0 1456-15,3 0 208 0,1 1 32 0,4-3 16 16,2 1-736-16,2 1-144 0,1-3-16 0,0 3-16 16,5 3-320-16,0-1-64 0,0-2-16 0,1 1 0 15,-1 0-400-15,-5 2 0 0,-6-2 0 0,-3-2-15232 16</inkml:trace>
  <inkml:trace contextRef="#ctx0" brushRef="#br0" timeOffset="15503.74">1311 18715 6447 0,'-6'-9'576'0,"3"0"-576"0,-1 2 0 0,0 2 0 15,0-2 1744-15,0 0 240 0,1 2 64 0,-3-2 0 0,6 7-576 16,-3-7-128-16,-2 0 0 0,1 0-16 0,-1 0-160 0,1-1-16 16,4 8-16-16,-5-5 0 0,0 0-192 0,5 5-48 15,0 0 0-15,-8 1 0 0,8-1-256 0,-6 7-64 16,-1 4-16-16,2 2 0 0,0 7-224 0,0 2-32 16,-1 1-16-16,-1 6 0 0,0 4 80 0,2 4 16 15,1 2 0-15,1-1 0 0,-3 2-144 0,1 3-32 16,1-1 0-16,2-3 0 0,-1-2-80 0,0-6-128 15,2-6 176-15,2-2-176 0,-1-4 176 0,3-8-176 16,0 0 160-16,3-6-160 0,2-4 320 0,2-4-48 16,1-2 0-16,1-6 0 0,0-2-80 0,4-2-32 15,0-8 0-15,2 3 0 0,-2-1-160 0,1-2 0 16,-1-6 0-16,0 5 0 0,-2 4 0 0,0 1 0 0,-3-2 0 16,2 7 0-16,-2 2 0 0,1 0 0 0,-2 7 0 15,-10 5 0-15,0 0 0 0,11 5 0 0,-2 7 0 0,-5 3 0 16,0 4-160-16,-4 4 160 0,-3 6 0 0,-4 3-144 15,-6-2 144-15,-1 1 0 0,-1-1 0 0,-1-3 0 16,1 1 0-16,-1-5 144 0,0-4-144 0,0-1 0 16,-1-3 368-16,2-2-48 0,1-6 0 0,1 0 0 15,3 0-112-15,3-5-16 0,7-2-16 0,-9-2 0 32,9 2-1072-32,-7-12-192 0,4-2-64 0</inkml:trace>
  <inkml:trace contextRef="#ctx0" brushRef="#br0" timeOffset="15827.88">1773 18971 12895 0,'0'0'1152'0,"0"0"-928"0,0 0-224 0,-9-1 0 0,9 1 2416 0,-11 3 432 0,-2-1 96 0,0 3 0 0,1 2-1760 0,-2 0-352 15,-3 6-80-15,2 2-16 0,1 4-224 0,-1 2-32 16,-2-2-16-16,2 1 0 0,0 3 112 0,1 1 0 16,1-2 16-16,4-2 0 0,3-2 48 0,3-3 0 15,3-6 0-15,4 1 0 0,-4-10-112 0,9 4-16 16,1-2 0-16,0-2 0 0,3-2-208 0,-2-1-48 16,1-6-16-16,-2 1 0 0,-2-6 176 0,-1 1 32 0,0 3 16 15,-1-4 0-15,-1 0-16 0,-1 4 0 0,-2-2 0 0,-2 12 0 16,0-7-64-16,0 7-32 0,0 0 0 0,0 0 0 15,0 0-160-15,0 8-16 0,-1 5-16 0,0 2 0 16,0 4-160-16,-1 2 0 0,1 0 0 0,0 1 0 16,1 1 0-16,1-4 0 0,2-3 0 0,-1-2 0 31,2 0-1312-31,1-2-288 0,1-6-64 0,5-2-14512 0</inkml:trace>
  <inkml:trace contextRef="#ctx0" brushRef="#br0" timeOffset="16198.99">2077 18877 26719 0,'0'0'1184'0,"0"0"240"0,0 0-1136 0,0 0-288 0,0 0 0 0,0 0 0 0,0 0 896 0,0 0 128 16,-11 3 32-16,-1 2 0 0,-1 1-320 0,-1 6-64 15,-1-2-16-15,0 4 0 0,-4 4-224 0,2-3-48 16,2 0-16-16,1 0 0 0,0 2 144 0,3-2 48 16,2-2 0-16,4 0 0 0,2-1-160 0,3-4-16 15,0-8-16-15,7 13 0 0,-1-4-176 0,5-1-48 16,1-4 0-16,0 3 0 0,2 2-144 0,2-4 192 16,1 0-192-16,1 4 192 0,-4-4-192 0,0 1 0 15,0-2 0-15,-1-2 128 0,-2 3-128 0,0-1 0 0,-11-4 144 16,7 7-144-16,-7-7 0 0,4 6 128 0,-4-6-128 0,-3 11 0 15,-3 0 0-15,0-1 144 0,-4-1-144 0,-4 0 0 16,-3-4 160-16,-1 1-160 0,-1-3 128 0,0-1-128 16,-1-2 0-16,2-1 0 0,0-3 128 0,3-1-128 31,2 1-864-31,2-1-208 0,2-5-32 0,1 2-9856 0,6-2-1968 0</inkml:trace>
  <inkml:trace contextRef="#ctx0" brushRef="#br0" timeOffset="16435.21">2310 18904 20671 0,'0'0'912'0,"0"0"192"0,0 0-880 0,0 0-224 0,11 0 0 0,-11 0 0 0,0 0 1328 0,8 9 208 15,-3 2 64-15,-5 5 0 0,0-1-320 0,-4 4-64 16,0 1-16-16,-1 4 0 0,-3 3-256 0,1-1-48 15,-1-1-16-15,1-3 0 0,1 2-496 0,1-3-112 16,-2 0-16-16,2-2 0 0,2-5-256 0,1-2 0 16,-1-3 0-16,2-1 0 15,1-8-1536-15,0 0-304 0,0 0-64 0,9 0-11632 0</inkml:trace>
  <inkml:trace contextRef="#ctx0" brushRef="#br0" timeOffset="16616.23">2263 18746 31327 0,'0'0'2784'0,"0"0"-2224"0,0 0-560 0,0 0 0 16,0 0 864-16,0 0 64 0,0 0 16 0,0 0 0 16,0 0-608-16,0 0-112 0,0 0-32 0,10-2 0 31,-10 2-1696-31,11-1-352 0,-1-2-64 0,1 1 0 0</inkml:trace>
  <inkml:trace contextRef="#ctx0" brushRef="#br0" timeOffset="17129.21">2809 18796 14335 0,'0'0'640'0,"0"0"128"0,0 0-624 0,0 0-144 0,0 0 0 0,0 0 0 16,-9 0 1152-16,0 0 208 0,-1 0 48 0,0 1 0 16,2 3-304-16,0 1-48 0,-1 1-16 0,-2 0 0 15,0 2-64-15,1-1-16 0,0 0 0 0,0 2 0 16,-1 0-320-16,2 1-64 0,1-1 0 0,1 0-16 16,2 0-192-16,5-9-48 0,0 0 0 0,-4 10 0 15,4-10-48-15,0 13-16 0,3-4 0 0,1 2 0 16,2-2 160-16,3 1 32 0,1-3 0 0,2 3 0 15,-1 0-144-15,0 3-32 0,-2 0 0 0,4 0 0 16,-2 1-128-16,1 2-16 0,-4-2-128 0,-2 0 192 16,0-4-192-16,-3 3 176 0,-1-1-176 0,0-2 160 15,-4 1 192-15,-2 0 32 0,-1-3 16 0,-2 4 0 16,-3-3 112-16,-2 1 32 0,-1-4 0 0,-1 0 0 0,0 2-224 16,1-5-32-16,-1 0-16 0,-2-3 0 0,1-3-272 15,-2 1-224-15,0-3 32 0,4-4 16 16,2-1-2400-16,4-3-496 15</inkml:trace>
  <inkml:trace contextRef="#ctx0" brushRef="#br0" timeOffset="18053.15">3672 18703 18431 0,'3'-11'1632'0,"-3"-1"-1312"0,0 0-320 0,0-2 0 16,0 0 1520-16,0 1 224 0,-4 3 48 0,0-4 16 16,-2 2-592-16,-2 3-128 0,1 4-32 0,0 0 0 15,-3 3-240-15,2 0-48 0,0 5-16 0,-4 5 0 16,1 1-288-16,-3 4-48 0,-3 4-16 0,1 2 0 0,-1 5-224 16,1 4-48-16,-1-2-128 0,1 3 192 15,3 4 96-15,0-1 16 0,2-2 0 0,0 5 0 0,1-1-176 0,1-1-128 16,2-1 192-16,2-4-192 0,1 0 128 0,3-4-128 15,1-1 0-15,1-4 0 0,1-4 0 0,2 0-224 16,3-3 32-16,-4-3 16 16,4-2-400-16,-7-7-64 0,9 4-32 0,-9-4 0 15,0 0-288-15,0 0-48 0,9-4-16 0,-9 4 0 16,5-11-480-16,-2 3-96 0,-3-2-32 0,-1 1 0 16,-3-2 112-16,-1 3 32 0,-4 0 0 0,2 3 0 15,-2 1 752-15,0 1 160 0,0-2 16 0,9 5 16 0,-10-3 960 0,2 0 192 16,8 3 32-16,0 0 16 0,-7-2 352 0,7 2 64 15,-4-5 16-15,4 5 0 0,0 0-256 0,0 0-64 0,4-12 0 0,2 7 0 16,0-2-384-16,3 2-64 0,0-4-32 0,3 1 0 16,-1 3-48-16,2-3-16 0,1 2 0 0,1 2 0 15,-2-3 368-15,3 1 80 0,2 3 16 0,1-4 0 16,0 2-80-16,-1 1-16 0,-3 4 0 0,-2 0 0 16,-3 2-304-16,-10-2-64 0,10 5-16 0,-2 2 0 15,-8-7-80-15,6 12-128 0,-3 1 176 0,-3 1-176 16,-3-1 336-16,-1 0-32 0,-4 1-16 0,2 1 0 15,3 1-96-15,0-5-32 0,1 2 0 0,0-2 0 16,1-3-160-16,1-8 0 0,0 0 144 0,9 8-144 16,1-5 128-16,3-1-128 0,1-4 128 0,1-3-128 15,0-4 224-15,1 2-32 0,-2-5 0 0,-2 1 0 16,0 1-192-16,-2-3 176 0,-3 4-176 0,0-4 160 0,-3 1 0 16,-2 3 0-16,-2-3 0 0,0 12 0 0,-4-7 96 15,-1-2 32-15,-4 4 0 0,0 1 0 0,1 3-64 0,-3-2-16 16,0 3 0-16,0 3 0 0,-2-1-208 0,1 1 176 15,2-3-176-15,10 0 160 0,0 0-160 0,0 0 0 16,0 0 0-16,0 0 0 0,0 0 0 0,0 0 0 16,0 0 0-16,10-5 0 0,2 0 0 0,1 2 0 15,1-1 0-15,1 3 0 0,0 0 0 0,0 2-144 16,1 1 144-16,1 1 0 0,-1-3 0 0,-1 3 0 16,3 3 0-16,-3-1 0 0,-1 3 0 0,0 2-128 15,0 2 128-15,-1 1 0 0,-2 0 0 0,0 2 0 16,1-2 0-16,-2 0 0 0,-2 1 0 0,-2 0 0 0,-1-4 0 15,0 1 0-15,-1 2 0 0,-3 1 0 0,-2-3 0 16,0 1 0-16,-1-5-208 0,2 2 16 0,0-1 0 0,0-8-15952 16</inkml:trace>
  <inkml:trace contextRef="#ctx0" brushRef="#br0" timeOffset="18718.82">4767 18734 16527 0,'0'0'720'0,"0"0"176"0,5-9-720 0,0-1-176 0,-5 10 0 16,6-9 0-16,-4-1 1312 0,0 3 224 0,-1-2 64 0,-1 9 0 15,0 0-320-15,-2-7-64 0,-1 0-16 0,-1 0 0 16,-2 2-16-16,-2 3 0 0,-2 2 0 0,-1 2 0 16,-2-1-304-16,-1 4-64 0,-4 4-16 0,1 0 0 15,-4 2-400-15,-2 2-80 0,-1 1 0 0,0 2-16 16,0 1-32-16,1 2 0 0,4 3 0 0,2-3 0 15,2-4-80-15,4 0-32 0,2-2 0 0,5 0 0 16,4-13-160-16,0 0 192 0,1 10-192 0,3 1 192 16,-4-11-192-16,10 8 0 0,2-1 144 0,0-3-144 15,2-1 0-15,0 2 0 0,2 0 0 0,-1 0 128 16,-1 1-128-16,-1 3 0 0,-3-2 0 0,1 3 0 16,-11-10 0-16,7 11 0 0,-2 2 0 0,-4 1 0 0,-2-1 0 15,-4-1 0-15,-2 2 0 0,-4 0 0 0,-5 3 0 0,0-4 128 16,-2-3-128-16,-1 4 128 0,0 0-128 15,-3-3 0-15,2-2 128 0,1-5-128 0,1-2 0 0,4 0 0 16,2-2 0-16,3-4 0 16,2-2-1680-16,5-6-304 0,2-1-64 0,4 1-12464 15</inkml:trace>
  <inkml:trace contextRef="#ctx0" brushRef="#br0" timeOffset="19484.46">4973 18711 10127 0,'0'0'448'0,"0"0"96"0,0 0-544 0,0 0 0 16,-8 7 0-16,-1 0 0 0,-2 4 3168 0,-1 1 528 15,-2 2 96-15,-1 2 32 0,-2 1-2160 0,1 0-448 16,3 1-64-16,2 0-32 0,1 0-32 0,-1 0 0 0,4-3 0 0,3-1 0 16,4 1-416-16,4-1-96 15,1-1 0-15,4-6-16 0,1 0-320 0,4-3-64 16,2-2-16-16,2-2 0 0,0 1-160 0,0-2 160 0,0-3-160 0,-1-3 160 15,1 0-160-15,0-3 192 16,-5 3-192-16,-1-5 192 0,0 3-16 0,-2-2 0 0,-2 3 0 0,-3-3 0 16,-4 2 16-16,-2-3 16 0,-3 4 0 0,-1 0 0 15,-1 3-48-15,-3-4-16 0,-4 1 0 0,-1-2 0 16,-3 2-144-16,0 1 0 0,-1 3 0 0,1-1 0 16,1 0 0-16,1-1-192 0,2 2 32 0,3 1 16 15,10 3-208-15,0 0-32 0,-8-1-16 0,8 1 0 16,0 0-112-16,0 0-32 0,0 0 0 15,11-9 0-15,3 1 224 0,4-2 64 0,1 1 0 0,3-2 0 0,2-3 256 16,2 2 0-16,-1-3 0 0,0 1 0 16,-1 0 0-16,1 2 0 0,-2-4 0 0,-3 2 0 0,-1 2 0 15,0 1 128-15,-1-1-128 0,-2-1 0 0,-2 2 272 0,-2-3-32 16,0 1-16-16,0 1 0 0,-2-2 16 0,-1 0 0 16,0 4 0-16,-4 0 0 0,0-3-112 0,-1-1-128 15,-3 3 176-15,-1-2-176 0,-1 2 176 0,0 2-176 16,-2-3 160-16,-1 4-160 0,-1-1 0 0,1 4 128 15,4 5-128-15,0 0 0 0,-9-2 0 0,9 2 0 16,-8 3 0-16,-1 5 0 0,0 2 0 0,1 4 0 16,0 2 0-16,0 2 0 0,-1 4 0 0,0 0 0 15,0 5 0-15,1-1-160 0,3 3 160 0,-2 0 0 16,1 4 0-16,1-4-128 0,0-5 128 0,3 1 0 16,-1-4 0-16,3-3 0 0,3-3 192 0,3-2-48 15,-1-2 0-15,2 1 0 0,-1-2 32 0,2-2 0 16,-8-8 0-16,11 5 0 0,-1-4-16 0,3-1 0 15,-2-1 0-15,-1-2 0 0,-2-3 16 0,0 0 0 16,1-2 0-16,-2-4 0 0,1 5-176 0,-1-5 0 0,0 1 0 0,-1 3 128 16,-6 8-128-16,7-10 0 0,-2 4 0 0,-5 6 0 15,5-9 0-15,-5 9 0 0,0 0 0 0,0 0 0 16,0 0 0-16,0 0 0 0,0 0 0 16,0 0 0-16,0 0 0 0,0 0 0 0,4 9 0 0,-2 2 0 15,-1-2 0-15,1 3 0 0,-2-12-144 0,0 10 144 16,0-10 0-16,2 11 0 0,-1 3 0 0,-1-14 0 15,0 0 0-15,0 0 0 0,7 5 0 0,-7-5 0 0,0 0 0 16,0 0 0-16,11 0 0 0,-11 0 0 16,12-1 0-16,-2 1 0 0,-10 0 0 0,11-5 0 0,-1-1 0 15,-1 2 128-15,-9 4-128 0,0 0 0 0,11-2 0 0,-11 2 0 16,8 4 0-16,0 0 0 0,-8-4-240 0,0 0-32 16,0 0-16-16,0 0-10496 15,0 0-2096-15</inkml:trace>
  <inkml:trace contextRef="#ctx0" brushRef="#br0" timeOffset="20312.64">5667 18434 4607 0,'0'0'192'0,"1"-10"64"0,-1 10-256 0,0 0 0 0,0 0 0 0,5-8 0 0,-5 8 3616 0,0 0 672 15,0 0 144-15,0 0 32 0,0 0-2608 0,0 0-528 16,0 0-112-16,0 0 0 0,0 0-208 0,-5 11-48 16,-1 3 0-16,-2 3 0 0,3 6-208 0,0 1-48 15,0-1-16-15,0 1 0 0,-2 4-64 0,3 0-16 16,-2 1 0-16,2 0 0 0,2-1-160 0,-1 2-16 15,1-4-16-15,2 2 0 0,-3-4-288 0,2-3-128 16,0-4 128-16,2-1-128 16,3-4-1088-16,-2-3-288 0,-2-9-64 0,0 0-8016 15,0 0-1600-15</inkml:trace>
  <inkml:trace contextRef="#ctx0" brushRef="#br0" timeOffset="20702.27">5517 18727 12895 0,'0'0'1152'0,"0"0"-928"16,0 0-224-16,9-3 0 0,1-1 2944 0,0-1 528 0,1 1 112 0,2 0 32 15,0 0-2480-15,2-2-496 0,0 1-112 0,3 1-16 16,2-5-256-16,1 1-64 16,-2 3-16-16,-1-1 0 0,-2 3-176 0,-2 0 0 0,-1-1-192 15,0 1 192 1,-1 1-576-16,0 0 16 0,-2 2 0 0,-10 0 0 15,11-3-320-15,-1 3-64 0,1 1-16 0,-2-2 0 16,-9 1 96-16,7-4 16 0,-7 4 0 0,0 0 0 0,0 0 80 0,0 0 0 0,0 0 16 16,0 0 0-16,0 0 256 15,7 9 48-15,-5 2 16 0,-2 3 0 0,-2-1 736 0,-1 0 144 0,-1 3 16 0,0-2 16 0,1-1 496 0,1-2 112 16,-2 1 0-16,1 2 16 0,-1-3 112 0,0 2 0 16,-1 1 16-16,1-2 0 0,-1 0-336 0,0 1-80 15,0 1-16-15,-1-5 0 0,-1 2-272 0,1-3-48 16,1 2-16-16,0-3 0 0,0 4-192 0,5-11-32 15,0 0-16-15,0 0 0 0,-2 10-96 0,2-10 0 16,0 0-128-16,0 0 192 16,0 0-480-16,0 0-96 0,0 0-32 0,13 2-8560 15,-2-6-1712-15</inkml:trace>
  <inkml:trace contextRef="#ctx0" brushRef="#br0" timeOffset="21247.07">5974 18741 12895 0,'0'0'1152'0,"0"0"-928"0,0 0-224 15,0 0 0-15,0 0 2416 0,-4 10 432 0,-1 2 96 0,0 1 0 16,0-4-1472-16,1-1-288 0,4-8-64 0,-3 11-16 16,0-1-400-16,-1 0-96 15,4-10-16-15,0 10 0 0,0-10-144 0,0 0-48 0,4 10 0 0,-4-10 0 16,0 0 176-16,9 4 48 0,-9-4 0 0,11 1 0 15,-11-1-96-15,13-2-16 0,-1-3 0 0,-2 0 0 16,-1 0-192-16,-3-1-32 0,-6 6-16 16,9-10 0-16,-3 3-96 0,-1-2-32 0,-5 9 0 0,0 0 0 0,4-13-144 15,-1 4 192-15,-1-2-192 0,1 4 192 0,-3 7-192 0,2-10 192 16,-2 10-192-16,2-9 192 0,3-3-192 16,-2 3 128-16,3-1-128 0,-3 3 128 0,2-2-128 15,-5 9 0-15,9-5 0 0,-1 1 128 0,0-3-128 0,0 2 0 16,-8 5 0-16,0 0 0 0,11 0 0 0,-11 0 0 15,0 0 0-15,11 10 0 0,-3-3-128 0,-2 5 128 16,-1-2 0-16,-2 2 0 0,-3-12 0 0,1 10 0 16,-1 2-144-16,0 0 144 0,0-12 0 0,0 0 0 15,0 0 0-15,0 0 0 0,0 0 0 0,5 7 0 16,-5-7 0-16,0 0 0 0,11 7 0 0,1-5 0 16,-1-3 0-16,1-3 0 0,-1 0 0 0,-2 1 0 15,1 0 128-15,2-2-128 0,-1-3 0 0,-1 3 0 0,2-2 128 16,-2 3-128-16,0 3 0 0,0 1 0 15,-10 0 0-15,12 7 0 0,-2 0 0 0,-2 4 0 16,0-2 0-16,-1 2 0 0,-5 0 0 0,3 1 0 16,-2 1 0-16,0-4 0 0,-3-9 0 0,0 0 0 0,5 13 0 0,-3-5 0 15,-2-8-256-15,0 0 0 16,0 0 0-16,0 0 0 16,9 8-2240-16,-9-8-432 0</inkml:trace>
  <inkml:trace contextRef="#ctx0" brushRef="#br0" timeOffset="21386.87">6051 18331 35935 0,'0'0'1600'0,"0"0"320"0,0-10-1536 0,0 10-384 0,0 0 0 0,0 0 0 0,5-7 304 0,-5 7-16 15,0 0 0-15,0 0 0 0,7-6-288 0,-7 6 0 16,0 0-208-16,0 0 80 15,0 0-2816-15,0 0-576 0</inkml:trace>
  <inkml:trace contextRef="#ctx0" brushRef="#br0" timeOffset="22012.11">5139 19121 13823 0,'0'0'1216'16,"0"0"-960"-16,0 0-256 0,0 0 0 0,10-3 1856 0,-10 3 320 15,0 0 64-15,0 0 0 0,2-11-832 0,-2 11-160 16,0 0-32-16,0 0-16 0,-7-6-64 0,-2 3-16 16,-1 1 0-16,-3 3 0 0,-1 2-240 0,-2 2-48 15,-2 2-16-15,0 2 0 0,1 7-368 0,-1-4-64 16,-1 0 0-16,1 2-16 0,1 4-192 0,5-3-48 16,0-1 0-16,3-3 0 0,3 3-128 0,2-1 160 15,3-4-160-15,3 1 160 0,4-1-32 0,1 0-128 16,3-4 192-16,3 1-64 0,2-2 32 0,3-1 0 15,0 0 0-15,1 2 0 0,0 2-160 0,0-3 128 0,0 3-128 16,-1 1 128-16,-3-3-128 0,-2 1 0 16,-4 1 0-16,0-2 0 0,-9-5 0 0,5 11 0 15,-5-11 0-15,-1 9 0 0,-6 3 128 0,0-4-128 0,-7 3 0 0,-3-2 128 16,-2-1-128-16,0-3 0 0,-1-1 0 0,0 1 0 16,-1-2 0-16,2-2-272 15,1-2 32-15,3-2 16 16,2-4-1952-16,3 0-384 0,2-4-64 0</inkml:trace>
  <inkml:trace contextRef="#ctx0" brushRef="#br0" timeOffset="22315.32">5329 19341 14735 0,'0'0'640'0,"0"0"160"0,0 0-640 0,8 9-160 0,-8-9 0 0,11 5 0 0,0 0 3072 0,3-1 592 15,-3-4 112-15,3-4 32 0,2-1-2720 0,-1 0-528 16,-1-6-112-16,0 3-32 0,0-2-128 0,-1 1-32 16,-2-5 0-16,1 3 0 0,-2 2 32 0,-1-4 0 15,-3-1 0-15,2 3 0 0,-5-3 32 0,-1 1 16 16,0 3 0-16,-2-2 0 0,-2 2 48 0,-2 4 0 16,-3 2 0-16,0 0 0 0,-2 0-64 0,-2 8-16 15,-2 1 0-15,-2 4 0 0,2 4-304 0,-4 1 160 16,0 1-160-16,0 0 128 0,2 3-128 0,1 0 0 15,2-4 144-15,2 2-144 0,1 0 0 0,3-2 144 16,1 0-144-16,2-4 0 0,3-10 0 0,3 10 0 16,-3-10 0-16,6 9 0 0,-6-9 0 0,12 7-224 15,-1-4 16-15,0-2 0 16,2-1-1520-16,1-2-288 0,0-1-64 0</inkml:trace>
  <inkml:trace contextRef="#ctx0" brushRef="#br0" timeOffset="22590.59">5897 18973 26207 0,'0'0'1152'0,"0"0"256"0,2-11-1136 0,-2 11-272 0,0 0 0 0,0 0 0 0,0 0 1056 0,2 11 160 16,-4-4 16-16,0 7 16 0,-3 5-240 0,-3 4-48 15,-1 1-16-15,2-1 0 0,-1 3-320 0,0 2-64 16,1-3-16-16,0 2 0 0,3-3-32 16,1-3 0-16,0 2 0 0,2-2 0 0,2-2-304 0,0-1-64 15,2-3-16-15,-1-1 0 0,2-4-352 0,-1 0-80 16,1-2-16-16,-1-2 0 16,-3-6-1392-16,0 0-272 0,0 0-64 0,0 0-12432 0</inkml:trace>
  <inkml:trace contextRef="#ctx0" brushRef="#br0" timeOffset="22748.02">5740 19309 11967 0,'0'0'1072'0,"0"0"-864"15,13-7-208-15,1 2 0 0,1-2 4256 0,3-1 800 16,0 1 176-16,4-3 16 0,-1 2-3632 0,3-2-720 0,0 4-160 0,1-3-32 16,-1 1-528-16,0-1-176 15,-1 3 0-15,1 1 0 16,-2-4-512-16,0 4-224 0,-1-1-32 0,-2-1-13376 0</inkml:trace>
  <inkml:trace contextRef="#ctx0" brushRef="#br0" timeOffset="27380.99">20447 16797 11055 0,'0'0'976'0,"-7"-2"-784"0,-1 1-192 0,8 1 0 16,-9-3 1328-16,9 3 208 0,0 0 64 0,0 0 0 15,0 0-528-15,0 0-112 0,-5-10 0 0,5 10-16 16,0 0-272-16,0 0-48 0,5-9-16 0,-5 9 0 16,9-8-96-16,0 2 0 0,0 0-16 0,1 0 0 15,0 3 48-15,2 2 16 0,-1 1 0 0,2-1 0 16,-1-3 0-16,1 1 0 0,2 3 0 0,1 0 0 15,-1-4 16-15,1 3 16 0,2 0 0 0,1 1 0 16,3 0-32-16,1 2-16 0,0 4 0 0,2-3 0 0,2 1-48 0,2 1-16 16,2 2 0-16,4-4 0 0,5 5-96 0,2-2-32 15,-1-3 0-15,1-2 0 0,0 1-32 0,3-1-16 16,1-1 0-16,2 1 0 0,0 0-32 0,4 1 0 16,2 0 0-16,3 2 0 0,4-3 16 0,-4-1 0 15,2-1 0-15,0 1 0 0,2 0-96 0,3 1 0 16,1 2-16-16,2-2 0 0,2 0-176 0,-4-1 160 15,-2-1-160-15,2 0 160 0,2-2-160 0,3 2 160 16,3 0-160-16,2-2 160 0,-2 1-160 0,-1-2 0 16,-5 0 0-16,3 0 128 0,1-3-128 0,2 1 0 15,2 4 0-15,-2-4 0 0,1-2 128 0,-2 2-128 16,0-5 128-16,1 6-128 0,4 3 0 0,1-3 0 0,1 1 128 0,-1 0-128 16,-7-2 0-16,1-2 192 0,3 4-192 0,4 0 192 15,1 2-192-15,0-3 192 0,-2 0-192 0,2 1 192 16,-4-4-64-16,4 4-128 0,4 2 192 0,-1 1-64 15,-3-3-128-15,0-1 128 0,-2 1-128 0,2 1 128 16,0 3 0-16,0 0 0 0,1 0 0 0,-6-1 0 16,-6-1-128-16,1-1 0 0,0 2 0 0,2 2-176 15,2-1 176-15,-2 0 0 0,-1 0 0 0,-6 0 0 16,-5-1 0-16,1 1 0 0,1 0 0 0,2 1 0 16,1 2 0-16,0-1 0 0,-2 1 0 0,-2-1 0 15,-2 0 0-15,2-1 0 0,0 3 0 0,1-2 0 16,0 1 0-16,2 0 0 0,-1 1 0 0,-3 0 0 15,-4-1 0-15,0-2 0 0,-3-2 0 0,-1 3 0 0,-1-1 0 16,1 3 0-16,0 0 0 0,1 1 128 16,-1-1-128-16,-1 0 0 0,-3 0 0 0,-1-2 0 0,-3 2 0 15,1-1 0-15,-1-1 0 0,1-1 0 0,2 2 0 0,-4-1 0 16,2 4 0-16,-2-4 0 0,-3 1 0 0,0-2 128 16,-1-1-128-16,-3 0 0 0,-3-1 0 0,1-1 0 15,-2 2 0-15,-1 0 0 0,0 0 0 0,-1 0 0 16,-1 0 0-16,-1 2 0 0,-2-1 0 0,1 1 0 15,1 0 0-15,-1 0 0 0,3 1 0 0,0-1 0 16,-1-2 0-16,-1 2 0 0,0 0 0 0,0-1 0 16,-2 1 0-16,0-2 0 0,-1-2 0 0,3 2 0 15,1 0 0-15,1 0 0 0,-1 0 0 0,0 2 0 16,0-4 0-16,3 4 0 0,-1 0 0 0,0 1 0 0,1-2 0 16,0 0 0-16,0-1 0 0,-1 0 0 15,1 0 0-15,0-1 0 0,-4-2 0 0,1 1 0 0,-1 1 0 0,0-1 0 16,1 0 0-16,-1-1 0 0,0-2 0 0,-1 1 128 15,-2 2-128-15,1 1 0 0,-6-3 0 0,2-1 0 16,-2 5 0-16,-1-3 0 0,-2-1 0 0,-2 2 0 16,-2-3 0-16,-3-2 0 15,-10 7 0-15,9-5 128 0,-9 5-128 0,6-5 0 0,-6 5 0 0,0 0 0 16,0 0 0-16,0 0 0 0,-2-11 0 0,-3 4 0 16,5 7 0-16,-9-6 0 0,-4 3 0 0,-1 0 0 15,-4 0 0-15,-2 2 0 0,3 1 0 0,-6 0 0 16,-2 0 0-16,-2 0-160 0,-2 0 160 0,-3 2 0 15,-2 1-128-15,-3 1 128 0,-1 0 0 0,-3 2 0 16,-10-2 0-16,-2 1-128 0,-5-3 128 0,-2 2 0 16,-2-3 0-16,-2 3 0 0,-1 1 0 0,-2 2 0 15,-4-3 0-15,-3-2-128 0,-7-3 128 0,2 1 0 0,-1 1 0 16,-2 2 0-16,-3-1 0 0,-1-1 0 0,-3-2-160 0,-2 0 160 16,-1 1-128-16,-4 1 128 0,-3 0-128 0,-1-2 128 15,-2-1-128-15,2 0 128 0,3 4 0 0,-7-2-160 16,-4-3 160-16,0 3 0 0,0 0 0 0,0 0-128 15,-2 0 128-15,0 0 0 0,-2 0 0 0,4 1 0 16,4 3 0-16,-4-4 0 0,-7-2 0 0,6 0 0 16,2 4 0-16,-1-2 0 0,-5-3 0 0,1 3-128 15,3-4 128-15,2 3 0 0,1 1 0 0,0-1 0 16,-2-6 0-16,3 6 0 0,4 1 0 0,-1 1 0 16,-6-1 0-16,1 0 0 0,4 0 0 0,3 0 0 15,2 2 0-15,-1-2 0 0,-3-2 0 0,3 2 0 16,4 2 0-16,-1 0 0 0,0 3 0 0,-1-2 0 0,2-3 0 15,2 1 0-15,4 4 0 0,0-1 0 0,-1 0 0 16,-2-2 0-16,1 1 0 0,2-1 0 0,4 3 0 0,1 3 0 16,-2-4 0-16,4 0 0 0,-1-2 0 0,4 2 0 15,3 0 0-15,2 0 0 0,3 2 0 0,3 2 0 16,0-3 0-16,7 1 0 0,7 0 0 0,1-2 0 16,6 0 0-16,5 0 0 0,6 2 0 0,4-3 0 15,5-1-128-15,6 1-32 0,3-1 0 0,5 2 0 31,4-2-1808-31,9-2-352 0,0 0-80 0</inkml:trace>
  <inkml:trace contextRef="#ctx0" brushRef="#br0" timeOffset="28954.08">7542 16910 14735 0,'0'0'640'0,"-6"-9"160"0,0-5-640 0,1 2-160 0,3 2 0 0,0-1 0 16,1 2 1328-16,1-3 224 0,0 2 48 0,1-1 16 15,4 1-688-15,-1 1-144 0,0-3-16 0,1 3-16 16,1-3-96-16,3 2-16 0,-1 1 0 0,2 2 0 0,3-4-144 0,1 2-48 16,2 5 0-16,2-1 0 0,1 1-112 0,4-1-16 15,4 3-16-15,5 0 0 0,4 1-32 0,4-1 0 16,2-1 0-16,1-1 0 0,0-2 80 0,5 5 16 15,6-2 0-15,3 2 0 0,3-1-16 0,6 2 0 16,5-1 0-16,0 0 0 0,-1 0-16 0,3-1 0 16,2 1 0-16,5 2 0 0,1 4-112 0,3-5-32 15,1 0 0-15,0-1 0 0,3 0-64 0,5 2 0 16,3 0-128-16,2-1 192 0,3-3-192 0,-2 0 176 16,0 4-176-16,5-1 160 0,3-1-160 0,1-1 160 15,0 2-160-15,3 2 160 0,2 2-160 0,0-2 0 16,0-2 0-16,3 4 0 0,3 1 0 0,1 0 0 0,-3-5 0 15,1 4 0-15,-1 3 0 0,-2-2 0 0,-1-4 128 16,-3 2-128-16,-1-1 0 0,2 2 0 0,2-2 0 0,-2 1 0 16,-5 1 0-16,1 0 0 0,1-2 0 0,-1 1 0 15,-1-1 0-15,-3 1 0 0,-1 1 0 0,1-2 128 16,2 1-128-16,-5-3 0 0,-5 1 0 0,-3 1 0 16,-3 2 0-16,-1 1 0 0,0-2 0 0,-5-1 0 15,-4 0 0-15,-6 0 0 0,-3 1 0 0,1-1 0 16,1 1 0-16,-3-3 0 0,-3-4 0 0,-2 2 0 15,-3-2 0-15,-6 1 0 0,-1-1 128 0,-3-1-128 16,-3 1 0-16,-2 1 0 0,-3-1 0 0,0-3 128 16,-3 1-128-16,-6 4 0 0,-4-6 0 0,-5 3 0 15,-3 1 0-15,-4 2 0 0,-5-5 128 0,-2 3-128 0,-2 1 0 16,-10 3 0-16,0 0 144 0,0 0-144 16,0 0 128-16,0 0-128 0,-8-3 128 0,-4 0-128 0,-6 2 0 15,-5 1 0-15,-6 0 0 0,-7 1 0 0,-4-1 0 0,-6 2 0 16,-5-1 0-16,-4 0 0 0,-3-1 0 0,-3 4 0 15,-2 1 0-15,-5 0 0 0,-11-2 0 0,-2-3 0 16,-1-1 0-16,-2 1 0 0,-2 2 0 0,-8-2 0 16,-10 0 0-16,-3 0 0 0,-4 0 128 0,-4 1-128 15,-9 1 128-15,-3-2-128 0,-4-2 0 0,-7 1 128 16,-8 1-128-16,-2 0 0 0,1 0 0 0,-10 0 144 16,-9 0-144-16,-5 0 0 0,-1 1 160 0,0 2-160 15,-2-2 128-15,-7 3-128 0,-8 2 0 0,-3-1 128 16,1 4-128-16,2 0 0 0,0 5 0 0,0-1 0 15,1-4 0-15,1 3 0 0,1-3 0 0,1 4 0 0,6 1 0 0,7-2 0 16,7 0 0-16,3 2 0 0,1 4 0 0,13-3 0 16,9-3 0-16,7-1 0 0,3 1 0 0,14-4 0 15,11 4 0-15,12-3 0 0,11 1 0 0,12-5-176 16,9-1 176-16,13 1 0 0,12-2 0 0,11-2 0 16,7-1 0-16,17 0 0 0,0 0 0 0,18 0 0 15,10-3 0-15,14 1 0 0,12-5 0 0,13 2 0 16,7-1 0-16,17-3 0 0,12 3 0 0,9-3 128 15,7 2-128-15,15-5 0 0,9-2 0 0,8-3 128 16,6 2-128-16,8-3 0 0,7-1 0 0,7 1 0 16,5 2 0-16,6-1 0 0,0-1 0 0,3 2 0 15,3-1 0-15,4 2 0 0,3 5 0 0,4 2-128 16,3 3-1792 0,2 3-368-16</inkml:trace>
  <inkml:trace contextRef="#ctx0" brushRef="#br0" timeOffset="33256.32">1304 4228 5519 0,'-9'7'496'0,"-1"-1"-496"0,0-2 0 0,-2 0 0 15,0 3 1744-15,-1 0 256 0,0-1 48 0,1 0 16 16,0-2-496-16,1-1-96 0,-1 0-32 0,2 0 0 15,0-2 48-15,0 2 16 0,0-3 0 0,1 1 0 16,0 4-272-16,0-4-48 0,9-1-16 0,-13 3 0 16,6 1-240-16,-4 1-48 0,3-1-16 0,8-4 0 15,-11 1-208-15,11-1-32 0,-11 0-16 0,11 0 0 0,0 0 64 0,-9-6 16 16,1-6 0-16,6 2 0 0,1 1-208 0,3-6-32 16,2-2-16-16,2 0 0 0,2-1-256 0,2 0-48 15,3 0-128-15,1 0 192 0,0-1-192 0,4 1 0 16,2 2 0-16,0 3 0 0,-1 3 0 0,0 1 0 15,0 4 0-15,-1 5 0 0,0 3 0 0,-1 6 0 16,-2-1 0-16,-1 8 0 0,-1 1 0 0,-3 4 0 16,-4 0 0-16,-2 5 0 0,-4-3 256 0,-3 3 0 15,-3 0 0-15,-4 2 0 0,-4-4 16 0,-1 1 16 16,-3 2 0-16,-1-3 0 0,-2 2-112 0,-2-2-32 16,-3-3 0-16,-2-2 0 0,1-5 0 0,2-1 0 0,2-7 0 15,2-3 0-15,0-4 80 0,2-3 16 16,2-1 0-16,2-8 0 0,1-2 16 0,5-3 16 15,0-1 0-15,4-1 0 0,3-3-272 0,3-3 0 16,-1 2 0-16,5-2 0 0,3 0 0 0,2 2 0 16,1-4 0-16,3 5 0 0,3 3 0 0,-1 2 0 0,1 3 0 0,1 2 0 15,-1 5 0-15,1 5 0 0,-3 4-160 16,1 8 160-16,0 5 0 0,-2 4-144 0,-4 2 144 0,-2 3 0 16,-7 6 0-16,-2-1 0 0,-3 2 0 0,-6 4 0 15,-5 0 0-15,3-11 0 0,0 3 0 0,-9 11 0 16,2-7 0-16,1-1 0 0,-1-8 0 0,2-3 0 15,1-4 0-15,4-8 0 0,0 0 128 0,1-9-128 16,4-2 192-16,1-5-16 0,2-7 0 0,0-4 0 16,3-4 16-16,2 0 16 0,3-5 0 0,3-2 0 15,1-1-208-15,3 1 0 0,-3-2 0 0,8-1 0 16,0 1 0-16,1 1 0 0,-2 2 0 0,2 9 0 0,-3 4 0 16,1 4 0-16,3 6 0 0,-6 6 0 15,0 5 0-15,-1 5 0 0,1 6 0 0,-5 5 0 0,-3 3-144 0,0 3 144 16,0 1 0-16,-4 5-144 15,-3 5-2048-15,2 1-416 0</inkml:trace>
  <inkml:trace contextRef="#ctx0" brushRef="#br0" timeOffset="34893.14">1152 20047 911 0,'0'0'0'0,"0"0"0"0,0 0 0 0,0 0 0 15,0 0 2368-15,0 0 400 0,0 9 80 0,0-9 16 16,2 12-1664-16,-2 0-336 0,0-12-64 0,1 10-16 16,-1-10-240-16,0 0-48 0,2 11-16 0,-2-11 0 15,0 0 0-15,1 13 0 0,-1-13 0 0,0 10 0 16,0-10 224-16,-1 13 32 0,-1-2 16 0,1-2 0 16,1-9-160-16,-5 13-16 0,0-4-16 0,1 2 0 15,0-3-240-15,4-8-64 0,-6 10 0 0,6-10 0 16,-5 10 208-16,5-10 48 0,0 0 0 0,0 0 0 15,-5 8 384-15,5-8 96 0,0 0 16 0,0 0 0 16,0 0-32-16,0 0 0 0,-9 0 0 0,9 0 0 16,0 0-240-16,-4-10-48 0,2 2-16 0,2 8 0 15,2-13-432-15,2 3-96 0,1-2-16 0,1 0 0 0,1 3-128 16,0-2 0-16,2 3 0 0,1-1 0 0,1 3 0 0,0-2 0 16,2 2 0-16,-2 1 0 0,-3-2 0 0,1 4 0 15,-9 3 0-15,11-3 0 0,-1 1-128 0,-10 2 128 16,0 0 0-16,12 2 0 0,-12-2 0 0,9 6 0 15,-9-6 0-15,0 0 0 0,0 0 0 0,5 14 0 16,-5 0 0-16,-3 0 0 0,-4-3 160 0,-1 0-160 16,-1 2 192-16,1-3-192 0,0 0 224 0,-1-4-64 15,-2 3-16-15,0-4 0 0,0-1 80 0,3-3 16 16,8-1 0-16,-10-2 0 0,-2-2 112 0,3 3 32 16,9 1 0-16,-5-8 0 0,-2 1-96 0,3-1-16 15,3-2 0-15,1 2 0 0,0-3-144 0,2 2-128 16,1 0 144-16,1-1-144 0,2 2 0 0,0-1 0 15,1 2 0-15,0 2 0 0,1-3 0 0,2 3 0 0,3 2 0 16,-4 2-160-16,-9 1 160 0,14 3-128 0,0 2 128 16,-2 2-128-16,0 0 128 0,-1 0 0 0,-1 2-144 0,-2-1 144 15,-3 3 0-15,-1 2 0 0,-2-3 0 0,-2 2 0 16,-1-1 0-16,-1-2 0 0,-2 2 0 0,-3-2 0 16,2-4 0-16,-2 3 0 0,-2-2 144 0,0 3-144 15,-1-5 0-15,1-1 144 0,9-3-144 0,-9 0 0 16,9 0 192-16,-6-4-192 0,1-5 192 0,-1 1-192 15,3-1 176-15,0 0-176 0,2-1 160 0,3 0-160 16,3-4 0-16,1 1 128 0,-3 2-128 0,4-2 0 16,0 3 0-16,2 1 0 0,1 0 0 0,2 3 0 15,-1 2 0-15,-1 2 0 0,2 0-128 0,-1 1 128 16,0 4 0-16,-11-3-160 0,12 3 160 0,-2 5-128 16,-10-8 128-16,7 13 0 0,-2 3 0 0,-3 1 0 0,-3 1 0 15,-1-2 0-15,-4 1 0 0,-1-1 0 0,-1-2 0 16,-3 0 0-16,-2-1 0 0,-1-1 0 0,0-1 0 0,0 0 128 15,0-5-128-15,3 1 128 0,1-2 0 0,1-4 16 16,-3-1 0-16,3 0 0 0,2-4 48 0,7 4 16 16,-9-10 0-16,5 0 0 0,-1-3 32 0,4-2 0 15,2-3 0-15,1 0 0 0,2-1-240 0,1 2 0 16,3-1 0-16,-2 3 0 0,-1 1 0 0,2 2 0 16,0-1 0-16,-2 8 0 0,-5 5-144 0,0 0 144 15,12-1 0-15,-12 1-144 0,10 5 144 0,-4 3-192 16,0 4 192-16,-4 4-192 15,-2 2-176-15,-2 2-32 0,-4 3-16 0,-1 1-17424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01:50.9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14240 1797 9375 0,'0'0'416'0,"0"0"96"0,-3-10-512 0,-1 1 0 16,1 0 0-16,-1 1 0 0,2-2 1056 0,-2 1 112 16,0-2 32-16,0 2 0 0,1-3-160 0,0 2-16 0,2-4-16 0,1 0 0 15,-4 1-160-15,3 3-16 0,1 0-16 0,1 4 0 16,-1-3-80-16,0 9-16 0,0 0 0 0,0 0 0 15,0 0 0-15,0 0 0 0,0 0 0 0,0 0 0 16,0 0-112-16,0 0-32 0,0 0 0 0,0 0 0 16,0 0-144-16,0 0-48 0,0 0 0 0,0 0 0 0,1 10 0 0,2 3 0 15,-3-1 0-15,0 5 0 0,-3-1-128 0,3 2-48 16,0 0 0-16,0 2 0 0,0 3-32 0,0-1-16 16,3-1 0-16,-3 4 0 0,-4 0-16 0,3-1 0 15,1 4 0-15,-2-1 0 0,0 3 48 0,-1-3 16 16,0 1 0-16,0-5 0 0,-1-1 16 0,0-1 0 15,-1-1 0-15,0 0 0 0,0-3 32 0,1 1 0 16,-1-3 0-16,1-2 0 0,1-1 32 0,1-1 16 16,1-2 0-16,0 1 0 0,1-10-64 0,0 0-16 15,0 10 0-15,0-10 0 0,0 0-64 0,0 0-16 16,0 0 0-16,0 0 0 0,9 12-16 0,-9-12 0 16,10 3 0-16,-10-3 0 0,13 4 16 0,-1-4 0 15,2-1 0-15,2 0 0 0,-1-1-144 0,3 0 160 16,1-1-160-16,1-2 160 0,3-4-160 0,2 6 0 15,1 0 144-15,5 0-144 0,1-2 128 0,3 3-128 16,0 1 160-16,3 1-160 0,2 2 192 0,-1-2-48 0,3-1-16 0,-1 0 0 16,-2-1 32-16,2 1 0 0,1 0 0 0,-2-1 0 15,-1 0-32-15,-1 2-128 0,0 1 192 0,1 2-64 16,1-2 0-16,-2 0 0 0,-3-2 0 0,2 1 0 16,1 0-128-16,-1-1 160 0,3-3-160 0,-15 0 160 15,4 2-160-15,3 0 192 0,2 4-192 0,3-2 192 16,3 0-192-16,2 0 128 0,0 1-128 0,1 0 128 15,1 2-128-15,3-3 0 0,0-4 0 0,3 3 128 16,-1 1-128-16,1 0 0 0,1 1 0 0,0 0 0 16,2 2 0-16,-2-1 0 0,-1 1 128 0,-1-3-128 15,1-2 0-15,-1 1 0 0,1 0 0 0,-1 1 0 0,1 2 0 16,1 0 0-16,-3-1 0 0,2-1 128 0,-2 4-128 16,3-2 0-16,-3 1 144 0,2 1-144 0,-1-3 0 0,1 2 128 15,-1-2-128-15,0 3 0 0,-1 1 0 0,0 1 0 16,2-2 0-16,-2 0 128 0,-1-2-128 0,0 0 0 15,-2-4 0-15,-1 1 128 0,0 0-128 0,-3-1 0 16,-1 0 0-16,-1 2 0 0,1 1 0 0,-3 2 0 16,3 1 0-16,-2-1 128 0,-2-3-128 0,0 0 0 15,0-1 0-15,0-1 0 0,-2-1 0 0,1 0 0 16,-4 0 0-16,1 3 128 0,2-2-128 0,-2 1 0 16,-1 0 0-16,-1 0 0 0,-3 1 0 0,1 1 144 15,0 1-144-15,-1 0 0 0,-1-1 128 0,-3 0-128 16,1 0 0-16,-2 2 0 0,0 0 128 0,-1-1-128 15,1-2 0-15,-2 1 0 0,-1 1 0 0,-2 0 0 16,-2-1 0-16,-1-1 0 0,-1 0 0 0,-2 0 0 16,-2 4 0-16,0 0 0 0,-1-3 128 0,-8-1-128 15,7 5 0-15,-7-5 0 0,0 0 0 0,0 0 128 16,0 0-128-16,0 0 0 0,0 0 128 0,6 4-128 0,-6-4 0 0,0 0 0 16,0 0 160-16,0 0-160 0,0 0 128 0,0 0-128 15,0 0 144-15,0 0-144 0,0-9 160 0,-1 2-160 16,1 0 144-16,-1-3-144 0,0-1 128 0,-1-2-128 15,1-2 144-15,-1-4-144 0,2-5 160 0,0-3-160 16,0-5 144-16,2-6-144 0,-1-5 128 0,2-7-128 16,-1-3 0-16,2 1 128 0,0 5-128 0,0 3 0 0,0 5 0 0,0 2 0 15,1 4 0-15,-3 3 0 16,3 5 0-16,-2 3 0 0,-1 5 0 0,0 2 0 0,-2 1 0 16,0 4 0-16,0 2 0 0,0 2 0 0,-2-1 0 0,2 7-144 15,0 0 144-15,0 0-160 16,0 0-1280-16,0 0-256 0,0 0-48 0,0 0-10352 15,-6 4-2048-15</inkml:trace>
  <inkml:trace contextRef="#ctx0" brushRef="#br0" timeOffset="7026.28">20778 481 11967 0,'0'0'528'0,"-9"-2"112"16,0-1-512-16,9 3-128 0,-11-1 0 0,0 1 0 15,1 0 1568-15,10 0 288 0,-7 2 48 0,7-2 16 0,0 0-512 0,0 0-80 16,0 0-32-16,0 0 0 0,0 0-208 16,0 0-64-16,0 0 0 0,15 2 0 0,4-4-176 0,3 1-32 15,3-3-16-15,7-2 0 0,7-3-288 0,-19 4-48 16,5-4-16-16,1 1 0 0,4-3-64 0,0 2 0 16,3-2-16-16,0 2 0 0,0-1-128 0,24-4-32 15,-11 6 0-15,-9 2 0 0,-8 3-208 0,-5 2 144 16,-6-1-144-16,-5 5 128 15,-13-3-1552-15,0 0-320 0,0 0-64 0,-3 11-16 0</inkml:trace>
  <inkml:trace contextRef="#ctx0" brushRef="#br0" timeOffset="7258.21">21009 489 19583 0,'0'0'864'0,"0"0"176"0,0 0-832 0,0 0-208 0,0 0 0 0,0 0 0 15,0 0 1040-15,-1 11 176 0,0 2 16 0,-2 0 16 16,1 2-288-16,-4 3-64 0,4 3-16 0,-2 3 0 16,-1 6-208-16,1 0-32 0,-1-1-16 0,0 4 0 15,-1 0-304-15,-2 2-64 0,-1 2-16 0,0 2 0 16,0 4-112-16,-1-1-128 0,-1 0 176 0,-5-1-176 16,2-4 144-16,2-2-144 0,-2-4 0 0,2-2 144 15,1-2-512-15,1-3-96 0,0-5-32 0,2-3 0 16,-1 0-688-16,3-5-144 0,-1 1-16 0,1-6-16 15,0 3-1776-15,6-9-336 0</inkml:trace>
  <inkml:trace contextRef="#ctx0" brushRef="#br0" timeOffset="7379.21">20707 1291 17391 0,'0'0'768'0,"0"0"160"0,0 0-736 0,0 0-192 15,0 0 0-15,0 0 0 0,0 0 1248 0,0 0 224 16,0 0 32-16,14 1 16 0,0-3-320 0,3 0-64 16,4 0-16-16,3-1 0 0,3 1-208 0,4-2-32 15,6 0-16-15,0 1 0 0,1 1-304 0,-1-1-64 16,-4 1-16-16,-2 1 0 15,0-2-1232-15,-1 0-240 0,0 2-48 0</inkml:trace>
  <inkml:trace contextRef="#ctx0" brushRef="#br0" timeOffset="7993.59">22673 818 14735 0,'0'0'640'0,"-8"-5"160"0,0 1-640 0,-5 2-160 16,-2-1 0-16,2 3 0 0,-2 0 1152 0,-11 3 208 16,-1-1 48-16,-2 2 0 0,-5 7-560 0,0-1-96 15,-1 3-32-15,2 1 0 0,1 4 0 0,2 1 0 16,-2 1 0-16,4 1 0 0,4 2-80 0,2 2 0 15,5-2-16-15,1-2 0 0,5 0-304 0,3-6-64 16,3-2-16-16,5-4 0 0,4 0 144 0,4-6 16 16,3-3 16-16,4-2 0 0,4-1 96 0,6-6 0 15,3 1 16-15,3-8 0 0,2-2-160 0,4-1-48 16,0-3 0-16,1-4 0 0,2 2-192 0,-1-3-128 16,-1 2 160-16,-3-3-160 0,-4 0 128 0,-1-6-128 15,-3-2 0-15,-1-1 144 0,-3-2-144 0,-3-4 0 16,-2-2 144-16,-8 16-144 0,2-8 0 0,-1-1 0 0,-2 1 0 0,1 4 128 15,-1 7-128-15,-1 2-256 0,-2 4 64 0,-1 2 0 16,-1 5 32-16,-4 7 0 0,0 6 0 0,-7 5 0 16,-1 7 16-16,0 4 0 0,0 5 0 0,-1 6 0 15,-1 3 144-15,0 5 0 0,-1 2 0 0,-1 3-128 16,1 3 128-16,-10 33 0 0,4-10 0 0,4-11 0 16,5-7 0-16,3-7 128 0,3-7-128 0,2-6 0 15,5-1-1088-15,1-8-272 0,3-4-64 0,1-9-11248 16</inkml:trace>
  <inkml:trace contextRef="#ctx0" brushRef="#br0" timeOffset="8295.03">23127 776 20271 0,'0'0'1792'0,"-5"15"-1424"15,-2 1-368-15,0-3 0 0,-3 3 768 0,-1 0 96 16,0 2 16-16,1 1 0 0,0 0 448 0,-1-1 80 15,3 1 32-15,3-1 0 0,2-2-480 0,3-2-112 16,4 0-16-16,2-5 0 0,2 1-288 0,2-5-64 16,1-1-16-16,3-1 0 0,0-7 48 0,3 1 16 15,2-3 0-15,-1-5 0 0,0 1 32 0,-3-3 0 16,-3 1 0-16,2 2 0 0,-2-4-240 0,-6 0-32 16,-2-1-16-16,0 4 0 0,-4-2-80 0,-1 3 0 15,-3 2-16-15,-1 4 0 0,-3-2-48 0,-1 3-128 16,0 3 192-16,-1 0-64 0,-1 0-128 0,1 3 0 0,-2 2 0 0,2-1 0 15,1-2 0-15,9-2 0 0,-9 3 0 0,9-3-176 32,0 0-1088-32,0 0-208 0,0 0-64 0,0 0 0 15,0 0-1584-15,10 0-320 0</inkml:trace>
  <inkml:trace contextRef="#ctx0" brushRef="#br0" timeOffset="8609.53">23512 780 15663 0,'0'0'1392'0,"4"14"-1120"0,-3-4-272 0,3 3 0 0,-3 1 1104 0,-2 2 176 16,-4 2 16-16,-2 0 16 0,1 0 688 0,-2-1 144 15,1 1 32-15,-3 1 0 0,-2-1-624 0,2 0-112 16,1-3-32-16,0-3 0 0,3-2-448 0,3-4-80 16,3-6-32-16,0 0 0 0,0 0-160 0,0 0-48 15,0 0 0-15,0 0 0 0,11-9-176 0,3-5-32 16,0-1-16-16,2 0 0 0,3-2-192 0,0 3-32 15,-1-1-16-15,0-2 0 0,-3 1-176 0,3 2 0 16,-4 1 0-16,0 4 0 0,0-1 0 0,1 4 0 16,0 1 0-16,-1 2 0 0,-4 3 0 0,-10 0-144 15,11 6 144-15,-6 3 0 0,-5-9-176 0,5 13 176 16,-4 1-160-16,-2 0 160 0,-2 1-144 0,-1-1 144 16,-2-1-128-16,0 1 128 15,-1-1-1280-15,5-2-192 0,-1 1-16 0,3-12-16 16,0 0-1168-16,8 5-224 0,-8-5-48 0</inkml:trace>
  <inkml:trace contextRef="#ctx0" brushRef="#br0" timeOffset="8897.37">24393 236 26719 0,'0'0'2368'0,"0"0"-1888"0,0 0-480 0,0 0 0 16,-4 6 240-16,-4 6-48 0,-2-4-16 0,0 5 0 15,-3-3 1072-15,1 6 224 0,-4 1 32 0,0 8 16 16,1-1-384-16,7-5-80 0,-1 7-16 0,1 1 0 0,0 5-560 0,-3 1-112 16,0 1-32-16,1 2 0 0,2-6-336 0,-7 25 0 15,7-10 0-15,5-12 128 0,0-9-128 0,3-4-128 16,1-2 128-16,2-5-192 15,-1-1-336-15,3-4-80 0,-5-8-16 0,5 6 0 16,-5-6-2320-16,0 0-448 0</inkml:trace>
  <inkml:trace contextRef="#ctx0" brushRef="#br0" timeOffset="9069.16">23931 676 24351 0,'0'0'1088'0,"0"0"208"0,0 0-1040 0,11-2-256 15,-1 2 0-15,4 2 0 0,1 3 1280 0,5-3 208 16,6-1 48-16,3-1 0 0,3 2-384 0,2-2-80 16,3-3-16-16,2 1 0 0,-2-3-544 0,3 3-96 15,-1 2-32-15,-11 0 0 16,3 0-1312-16,-2-1-272 0</inkml:trace>
  <inkml:trace contextRef="#ctx0" brushRef="#br0" timeOffset="9485.27">23867 144 21359 0,'0'0'944'0,"0"7"208"0,0 0-928 0,0 3-224 0,-2 3 0 0,-1-1 0 15,-3 3 1136-15,0 0 176 0,-2 2 32 0,2 0 16 16,-1 2-256-16,-1 1-48 0,4 1-16 0,2-2 0 16,0 2-672-16,1 1-144 0,2 0-32 0,1-3 0 15,-1 0-192-15,1-2-208 0,5-1 32 0</inkml:trace>
  <inkml:trace contextRef="#ctx0" brushRef="#br0" timeOffset="10279.81">25752 96 8287 0,'0'0'736'0,"0"0"-592"0,0 0-144 0,0 0 0 0,0 0 1328 0,0 0 224 16,0 0 48-16,-2 9 16 0,-1 5-176 0,-1 2-32 16,0 5-16-16,-2-1 0 0,-2-1-240 0,-1 3-64 15,1-2 0-15,-2 2 0 0,1 3-224 0,1-1-48 16,-4 4-16-16,-2 4 0 0,-2 2-224 0,-1 1-64 15,3-2 0-15,0-3 0 0,0-2-144 0,-1 5-48 16,2-9 0-16,4-3 0 0,3-6 256 0,1-2 32 16,2-7 16-16,3-6 0 0,0 0 64 0,10-1 16 15,-1-4 0-15,5-2 0 0,4-4-320 0,2 1-64 16,2 0-16-16,0-4 0 0,-1 1-304 0,1 3 160 16,1-2-160-16,-2 6 128 0,0-2-128 0,-3 6 0 15,2 2 0-15,-2 4 0 0,-1 3-224 0,-3 2 80 16,-1 5 16-16,-3 3 0 0,-2 3 128 0,-3 1 0 15,-1 2-144-15,-4 5 144 0,0-2 0 0,-3-3 0 16,1 0 128-16,-1-2-128 0,-1-6-176 0,3-2-112 0,2-1-32 0,-1-12 0 31,0 0-1760-31,0 0-352 0,12 5-80 0,-3-8-16 0</inkml:trace>
  <inkml:trace contextRef="#ctx0" brushRef="#br0" timeOffset="10561.32">26193 564 20383 0,'-19'15'896'0,"10"-7"192"0,-3 3-864 0,0 3-224 0,-2-1 0 0,-2-1 0 15,2 2 1296-15,0-1 224 0,0-4 32 0,1 4 16 0,2-4-288 0,2 1-48 16,2-5-16-16,2 1 0 0,5-6-256 0,0 0-48 16,0 0-16-16,0 0 0 0,9 0-352 0,1-4-80 15,3 2-16-15,0-3 0 0,1-2-192 0,2-1-64 16,-1-1 0-16,0-3 0 0,-1 2-192 0,-1 2 176 15,-3 2-176-15,-1-3 160 0,-1 3-160 0,-2-1 0 16,-6 7 0-16,0 0 0 0,0 0 0 0,0 0 0 16,0 0 0-16,1 11 0 0,-1 3-144 0,-1-3 144 15,-3 1 0-15,2 1 0 0,-1-1 0 0,1-1 0 16,-1 1 0-16,3-3 0 0,1 1 0 0,2-4 0 16,1 2 0-16,-4-8 0 0,7 4 0 0,3-2 0 15,1-3 0-15,1-2 0 0,4-2 0 0,0 2-160 16,2-3 160-16,-3 0-192 15,2-3-1664-15,-2 2-320 0,-1-4-80 0</inkml:trace>
  <inkml:trace contextRef="#ctx0" brushRef="#br0" timeOffset="10810.87">26636 339 19295 0,'0'0'848'0,"-2"9"176"0,-2 2-816 0,0-1-208 0,-1 4 0 0,-1 4 0 15,1 1 1664-15,-3 3 304 0,0-1 48 0,1 3 16 16,-1 1-704-16,-1 6-144 0,0-4-32 0,2 1 0 16,0-3-384-16,2 0-96 0,2-5-16 0,0-4 0 0,2 0-240 15,1-5-48-15,1 1-16 0,2-5 0 0,0 0 160 16,-3-7 48-16,8 2 0 0,-2-1 0 0,5-4 0 0,-1-4 0 16,1 1 0-16,1 0 0 0,-2-3-320 0,4-2-64 15,-2-3-16-15,1-1 0 0,1-1-160 0,0-1 128 16,0-1-128-16,-1 1 128 0,-1 0-128 0,1 2 0 15,0 0 0-15,0 3 128 0,-2-1-128 0,1 5 0 16,-2-3 0-16,-1 5 0 0,-2-2 0 16,1 5-176-16,-8 3 176 0,7 0-192 15,-7 0-1248-15,0 0-256 0,8 2-48 0</inkml:trace>
  <inkml:trace contextRef="#ctx0" brushRef="#br0" timeOffset="11132.56">27033 637 7359 0,'0'0'656'16,"0"0"-528"-16,8 4-128 0,2-2 0 0,1-2 3840 0,2-2 720 16,3 0 160-16,2-2 16 0,1 0-2400 0,3-2-480 0,1-1-112 0,-2 1-16 15,-1-4-816-15,-3 2-160 0,0-3-48 0,-3 3 0 16,-3-3-288-16,-4 1-64 0,-1 1-16 0,-1 0 0 15,-5 0-16-15,0 0-16 0,-5 3 0 0,-1 3 0 16,-5 3 80-16,-1 3 0 0,-5 2 16 0,-2 2 0 16,0 1-112-16,-3 3-32 0,1 0 0 0,1 3 0 15,2 1 128-15,1 1 0 0,3 3 16 0,3-2 0 0,2-2 0 16,4-2 0-16,2-4 0 0,5 3 0 16,1-1-192-16,5-1-32 0,2 1-16 0,4-2 0 0,3 1-160 0,4-2 0 15,5 2 0-15,13-1 0 16,-2 0-1856-16,0-4-416 0,0-4-80 0,-3-2-16 0</inkml:trace>
  <inkml:trace contextRef="#ctx0" brushRef="#br0" timeOffset="11720.73">28729 302 5519 0,'0'0'496'0,"-5"-4"-496"0,0 2 0 0,-2-1 0 16,1-2 2960-16,-1 0 496 0,0 1 112 0,0 1 16 16,-4 3-2368-16,-4 0-480 0,-2 6-96 0,-1 1 0 0,-2 1-112 0,-1 5-16 15,-4 1 0-15,2 3 0 0,-1 5 288 0,13-8 48 16,-2 5 16-16,2 3 0 0,-2-1-272 0,2 2-48 15,-1 1-16-15,3-2 0 0,2 1-288 0,-4 15-64 16,8-10-16-16,3-8 0 0,3-3 144 0,5-5 16 16,1-7 16-16,2-5 0 0,3 0 176 0,4-5 16 15,3-5 16-15,1 1 0 0,3-5-32 0,-1-1-16 16,0 2 0-16,-3-1 0 0,-1 2-288 0,-4-2-48 16,-1 1-16-16,-1 2 0 0,-2-2-144 0,-2 4 128 15,-2 1-128-15,-8 8 128 0,0 0-128 0,0 0 0 16,0 0 0-16,10 13-176 0,-5 0 48 0,0 2 0 15,-3 3 0-15,0 1 0 0,-2 5 128 0,0-2 0 16,-2-1 0-16,1 2 0 0,1 0 0 0,0-1 0 16,-1-3 0-16,1-2 0 0,2-1 0 0,2-4 0 15,1-1 128-15,0-1-128 0,-5-10 0 0,13 6 0 16,1-3 0-16,1-5-128 16,3 0-2320-16,1-8-464 0</inkml:trace>
  <inkml:trace contextRef="#ctx0" brushRef="#br0" timeOffset="12122.51">29115 546 18431 0,'-11'13'1632'0,"-1"-1"-1312"0,1 5-320 0,-1 1 0 0,1 3 1552 0,1 0 240 15,0-2 64-15,1-2 0 0,1-5-608 0,2-1-112 16,-1 1-32-16,4-5 0 0,-1 2-400 0,4-9-64 15,0 0-32-15,0 0 0 16,0 0 32-16,0 0 16 0,0 0 0 0,12-6 0 0,1 0-48 0,0-6-16 16,0 1 0-16,3-3 0 0,2-3-272 0,0 1-48 15,-2-1-16-15,2 1 0 0,-1-2-256 0,2 3 160 16,0-1-160-16,1 5 128 0,0-2-128 0,1 6 0 16,0-2 0-16,-4 5 0 0,3 3 0 0,-5 1 0 15,-3 3 0-15,-3 6-176 0,-3 0 176 0,0 6-128 16,-3 2 128-16,1 3-128 0,-4 4 128 0,-1 3 0 15,-2-3-144-15,-1 3 144 0,0-4 0 0,2 1 0 16,-6-1 0-16,4-1 0 0,1-3 0 0,1-2 0 16,2-1 0-16,2-7 0 15,-2-9-1184-15,7 8-160 0,3-4-48 0</inkml:trace>
  <inkml:trace contextRef="#ctx0" brushRef="#br0" timeOffset="12263.95">29779 550 12895 0,'-8'7'1152'0,"2"0"-928"0,-1 4-224 16,2 2 0-16,-1 3 2816 0,2 3 528 0,2-1 112 0,2 0 0 16,0-1-1936-16,3-2-400 0,2-1-80 0,2 2-16 15,0 2-704-15,4 1-128 0,-1 0-48 0,2-2 0 16,4-4-144-16,-4-3 0 0,4 2 0 0,-1-1 0 15,1-3-1568-15,0 0-352 0,-4-2-64 0</inkml:trace>
  <inkml:trace contextRef="#ctx0" brushRef="#br0" timeOffset="12441.02">30044 663 17503 0,'-14'13'1552'0,"5"-1"-1232"16,-2 5-320-16,-2 4 0 0,-3 11 1824 0,-1 1 304 15,-1 2 64-15,1 4 16 0,-1 4-208 0,-3 6-32 16,-1 3-16-16,-1 1 0 0,1-2-928 0,2 0-192 16,1-4-48-16,2 1 0 0,2-1-784 0,4-5-144 0,3-3-48 15,4-2-10144 1,2-5-2032-16</inkml:trace>
  <inkml:trace contextRef="#ctx0" brushRef="#br0" timeOffset="13234.32">20329 2266 8287 0,'8'-7'736'0,"-2"-2"-592"15,2 2-144-15,-1 0 0 0,0-3 2368 0,-7 10 448 16,0 0 96-16,0 0 16 0,0 0-1040 0,0 0-208 15,0 0-32-15,7 13-16 0,0-2-592 0,-5 5-112 16,-2 3-32-16,-1 4 0 0,-2-2-80 0,1 3-32 16,-1 3 0-16,-2-1 0 0,-1 1-272 0,0 1-64 15,-5 4-16-15,4-5 0 0,-2 0-256 0,1-6-48 16,-1-3-128-16,2-3 192 0,-1-2-192 0,2-7-160 16,6-6 32-16,0 0 0 15,-7-1-2304-15,2-5-464 0,1-16-96 0,3-2-16 0</inkml:trace>
  <inkml:trace contextRef="#ctx0" brushRef="#br0" timeOffset="13407.8">20381 1910 27695 0,'0'0'1216'0,"-7"5"272"0,7-5-1184 0,-9 6-304 15,0 2 0-15,1 2 0 0,2 1 0 0,1 0 0 0,-3 1 0 0,3-3 0 16,5-9 0-16,-1 10-256 0,1-10 64 0,0 0-11936 15</inkml:trace>
  <inkml:trace contextRef="#ctx0" brushRef="#br0" timeOffset="13961.15">20846 2290 8287 0,'0'0'736'0,"-6"11"-592"15,-2 3-144-15,2-2 0 0,6-12 2304 0,-9 5 448 16,2 2 64-16,7-7 32 0,-7 9-1248 0,7-9-256 0,0 0-64 0,0 0 0 16,-9 2-464-16,9-2-112 15,-6-5 0-15,6 5-16 0,0 0-304 0,0 0-64 16,-8-6-16-16,8 6 0 0,-7-6-128 0,7 6-32 16,0 0 0-16,-9-1 0 0,2-2 32 0,7 3 0 15,0 0 0-15,0 0 0 0,-7 0-176 0,7 0 0 16,-9 3 144-16,1 1-144 0,1 3 0 0,0 0 0 0,1 0 0 0,0 2 0 15,-1-3 0-15,0 6 0 0,-2 1 0 0,0-1 128 16,0 1 0-16,3 4 0 0,1 2 0 0,1 0 0 16,1-2-128-16,3 0 0 0,3-2 128 0,2-5-128 15,2 2 0-15,2-2 144 0,1-5-144 0,1-2 0 16,3-1 256-16,0-3-48 0,1-2-16 0,1-2 0 16,2-5 240-16,1-4 32 0,2-2 16 0,1-3 0 15,3-2-128-15,-3 0-32 0,0-1 0 0,-2-2 0 16,1-2-176-16,-2 1-144 0,2-4 192 0,0-2-192 15,-2 0 160-15,-1-1-160 0,-3-1 128 0,-2-3-128 16,-3-2 128-16,0-7-128 0,0-5 0 0,-2 1 128 0,-3 0-128 16,0 2 0-16,-1 5 0 0,0 7 128 0,-2 13-128 0,2 5 0 15,-3 4-160-15,-1 13 160 0,0 0-192 0,0 0 48 16,-7 16 16-16,-1 3 0 0,-1 9 128 0,1 2-192 16,-1 7 192-16,2 6-192 0,-1 4 192 0,-1 2 0 15,0 0 0-15,-1 2-128 0,-1 1 128 0,1-1 0 16,-2-1 0-16,6-2 128 0,1-9-128 0,2-1 0 15,3-2 0-15,3-6 128 0,1-4-416 0,1-5-80 16,2-5-16-16,2-4-8992 16,3-6-1808-16</inkml:trace>
  <inkml:trace contextRef="#ctx0" brushRef="#br0" timeOffset="14215.47">21336 2317 18431 0,'0'0'1632'0,"0"0"-1312"16,11 5-320-16,2 0 0 0,1-4 1776 0,1-1 272 0,6-1 64 0,-4-3 16 15,1-1-768-15,0 1-144 16,0-2-48-16,0-5 0 0,-3 0-640 0,-1 1-128 0,-3-2-16 0,-1 4-16 16,-2-3-64-16,-8 11-16 0,0 0 0 0,1-7 0 0,-3-2 32 15,2 9 16-15,0 0 0 0,-13 2 0 16,-1 5-80-16,0-1 0 0,-1 7-16 0,1-3 0 15,0 1-48-15,-3 2 0 0,-2 0 0 0,3 2 0 0,3 4 80 16,3 0 16-16,2-2 0 0,3-3 0 0,3 0-160 16,3-4-128-16,3 1 192 0,2 1-192 0,2-5 128 0,3-2-128 15,4 2 0-15,1-5 0 16,1 2-800-16,4-3-272 0,0-3-48 0,5-1-9136 16,0 1-1840-16</inkml:trace>
  <inkml:trace contextRef="#ctx0" brushRef="#br0" timeOffset="14615.04">21997 2206 19631 0,'0'0'864'0,"-3"-9"192"0,2 0-848 0,1 9-208 15,0 0 0-15,0 0 0 0,-9-5 1552 0,0 0 272 0,0 2 48 0,0 5 16 16,-1 2-688-16,-2 3-144 0,-2 6-32 16,1-3 0-16,0 3-320 0,0-1-80 0,1 0-16 0,0 2 0 15,1 1-128-15,1-1-32 0,2 0 0 0,3-1 0 16,0-3-112-16,5-10-16 0,0 9-16 0,0-9 0 16,4 13-80-16,-4-13-16 0,0 0 0 0,12 5 0 15,1-3 176-15,1-3 16 0,0-4 16 0,0-1 0 16,4-5-144-16,2 5-16 0,-2-2-16 0,1 1 0 15,-5-6-240-15,1 3 144 0,-1-2-144 0,0 2 128 16,-1 4-128-16,-3 3 0 0,0 1 0 0,0 1 128 16,1 1-128-16,-11 0 0 0,11 5 0 0,2 1 0 15,-3 3 0-15,-1 0 0 0,-3 3 0 0,2 0 0 0,-8-12 0 16,13 9 0-16,-3 0 0 0,1-3 0 0,1 0-144 0,0 0 144 16,0-5 0-16,2-2 0 15,1-6-2320-15,-1 1-368 0,5-8-64 0,-5 6 0 0</inkml:trace>
  <inkml:trace contextRef="#ctx0" brushRef="#br0" timeOffset="16096.76">23502 1528 15487 0,'0'0'688'0,"2"-7"144"0,0-3-672 16,-2 10-160-16,-2-10 0 0,1 1 0 0,0 2 1376 0,-2-2 240 16,-1 2 48-16,-1-1 16 0,-1 3-400 0,1 0-96 15,5 5-16-15,-9-4 0 0,0 4-288 0,0 6-64 16,-1 1-16-16,-1 6 0 0,-1 1-304 0,-1 5-64 0,-2 2-16 0,0 3 0 15,0 4 32-15,-2 4 0 16,1 1 0-16,0 3 0 0,1 3-64 0,2-2 0 0,-1 1 0 0,2-1 0 16,0 0-256-16,1 0-128 15,-1-2 128-15,2-2-128 0,5-6 128 0,0 1-128 16,1-8 0-16,0-1 128 0,4-3-128 0,0-1 0 0,0-5 144 16,4 0-144-16,-2-2 0 0,-2-8 0 0,2 10 0 0,-2-10 128 15,0 0-128-15,0 0 0 0,0 0 0 0,0 0 128 16,0 0-128-16,0 0 0 0,0 0 0 0,0 0 0 15,0 0 0-15,-8-5 0 0,3-5 0 16,-1 3 0-16,-2-1-128 0,2 1 128 0,-2-3-128 0,2 2 128 16,1-2-128-16,2 1 128 0,3-2-128 0,4 3 128 15,3 1-176-15,2 2 176 0,1 1-208 0,1-4 80 16,2 0 0-16,1 2 0 0,1-3 0 0,3 2 0 16,0-6 128-16,3 5 0 0,2 1 0 0,1 0-128 15,0-5 128-15,1 3 0 0,-3-3 0 0,1 6 0 0,-1 0 0 0,0 0 0 16,-2 1 0-16,0 0 0 0,-2 3 128 0,-3 0-128 15,-2 1 128-15,-3 2-128 0,-10-1 0 0,10 6 0 16,-10-6-192-16,8 10 64 0,-4 1 128 0,-3-1 0 16,-2 4-144-16,-2 3 144 0,-2-1 0 0,0 1 0 15,0-2 0-15,0 2 0 0,0-5 0 0,2 2 0 16,2 0 0-16,2-5 0 0,-1-9 0 0,8 10 0 16,-8-10 0-16,11 5 0 0,3-1 0 0,2 0 0 15,-1-4 0-15,3 0 0 0,-1-4 176 0,0 0-48 16,-2-1-128-16,-1 2 192 0,-2-4-192 0,-2 2 0 0,-1 1 0 0,-9 4 0 15,5-10 144-15,-1 3-144 0,-3-4 128 16,-2 5-128-16,-3-3 208 0,-1 0-32 0,-3-1-16 0,-1 0 0 16,0-3-160-16,-1 0 0 0,-1 2 0 0,2-2 0 15,0 3 128-15,5 1-128 16,2 0 192-16,2 3-64 0,0 6-128 0,6-5 0 0,3-3 0 0,-2 3 0 16,4 1 0-16,1-1 0 15,2 0 0-15,2 3 0 0,-1 0 0 0,0 4-176 16,0-1 48-16,3 5 0 0,0 2 128 0,0 6 0 15,-2 0 0-15,-1 6 0 0,-1 3 0 0,-1 3-128 0,-3-2 0 0,-1-1 0 16,-2 1 128-16,-2 1 0 0,-2-3 0 0,1-2 0 16,-1-3 0-16,-2-2 0 0,0 0 0 0,1-1 128 15,-1-2-128-15,1 0 0 0,4 0 128 0,-1-6-10000 16,-5-6-2016-16</inkml:trace>
  <inkml:trace contextRef="#ctx0" brushRef="#br0" timeOffset="16484.18">24824 1939 15663 0,'-5'-10'1392'0,"0"0"-1120"15,1-2-272-15,0 2 0 0,-4-3 1232 0,2 3 192 16,-2 4 48-16,8 6 0 0,-11-1-144 0,-2 1-32 16,-2 3 0-16,-2 6 0 0,0 1-496 0,-2 6-96 15,0 3-32-15,-1 4 0 0,1 5 0 0,4-3 0 16,4 3 0-16,3-3 0 0,6 0-224 0,3-5-32 0,3-4-16 0,1-2 0 16,4-2-112-16,-1-2-32 15,5-4 0-15,1-2 0 0,3-5 192 0,2-3 48 16,1-2 0-16,0-6 0 0,1 3 16 0,-2-2 16 0,1-3 0 0,-2 1 0 15,-4-1-256-15,0 2-48 0,-3-2-16 0,-2 5 0 16,-1-3-208-16,-2 7 0 0,-6 5 0 0,0 0 0 16,0 0 0-16,0 0 0 0,0 0 0 0,0 0-160 15,8 8 160-15,-4 5-160 0,-3-1 160 16,0-2-160-16,-1-10 160 0,2 14-192 0,0-2 192 0,2-3-192 16,-4-9-1808-1,8 11-368-15,-1-4-80 0</inkml:trace>
  <inkml:trace contextRef="#ctx0" brushRef="#br0" timeOffset="17091.22">25961 1541 14735 0,'-14'3'1312'0,"14"-3"-1056"0,-10 1-256 0,1 3 0 16,1-2 960-16,8-2 144 0,0 0 32 0,0 0 0 16,0 0 352-16,0 0 80 0,0 0 16 0,0 0 0 0,0 0-496 0,15 3-80 15,4-3-32-15,1-1 0 16,3-1-304-16,-4 2-64 0,3 0-16 0,4 2 0 16,1-1-224-16,1 4-48 0,1-1-16 0,1 2 0 15,-4 4-32-15,0 0 0 0,-5 4 0 0,-2 3 0 0,-2 2-128 0,-4 1-16 16,-5 3-128-16,-1-1 192 0,-3 0 144 0,-4 2 32 15,-3 0 0-15,-2-3 0 0,-3 0 0 0,-1-3 0 16,1-2 0-16,-1 1 0 0,1-7-96 0,0 2-16 16,0 1 0-16,2-3 0 0,3-2-32 0,1 0-16 15,2-8 0-15,2 10 0 0,0-1-80 0,3 1-128 16,2 3 176-16,0-5-176 0,3 4 192 0,2-2-64 16,-2 1 0-16,-1 3-128 0,-1-2 144 0,-2 1-144 15,-2-1 0-15,0-1 144 0,-3 0 32 0,-2 2 0 16,-3-3 0-16,-1 1 0 0,-2 3 160 0,-2-4 48 15,-1 2 0-15,0-1 0 0,-3-2-144 0,2 0-32 0,-1-4 0 16,0 2 0-16,-1 0-208 0,-1-3 128 0,-1-4-128 16,1 0 0-16,2 0 0 0,1-3 0 15,2-3-128-15,0 1 128 16,3 1-1888-16,3-1-272 0,3 5-48 0,0-10-13568 0</inkml:trace>
  <inkml:trace contextRef="#ctx0" brushRef="#br0" timeOffset="17266">26560 2173 27935 0,'0'0'1232'0,"0"0"256"0,0 0-1184 0,-4 8-304 0,2-1 0 0,2-7 0 16,0 0 1600-16,0 0 256 0,0 0 48 0,0 0 16 16,0 0-896-16,0 0-192 0,0 0-16 0,2-4-16 15,2-3-512-15,0 0-96 0,1 0-32 0,0-1 0 16,1 3-416-16,1-3-96 0,-2 2-16 0,4 1 0 15,0-4-2736-15,1 3-544 0</inkml:trace>
  <inkml:trace contextRef="#ctx0" brushRef="#br0" timeOffset="17771.29">27196 1536 23039 0,'4'-5'2048'0,"2"1"-1648"16,2-2-400-16,0-2 0 0,4 3 912 0,-1 0 112 16,1-1 0-16,0 1 16 0,1-2-144 0,1-2-48 15,0 0 0-15,0 1 0 0,0 1-512 0,0-2-96 16,-1 4-32-16,-2 0 0 0,-2-1-32 0,-3 2-16 0,-6 4 0 15,0 0 0-15,0 0-160 0,0 0 0 0,-10 3 144 0,-4 4-144 16,-2 0 0-16,-5 3 128 0,0-1-128 0,-6 3 0 16,0 0 128-16,-2 2-128 0,3 0 128 0,0 2-128 15,2-2 464-15,1-1 32 0,3 0 0 0,2 1 0 16,4 1-48-16,4-4 0 0,2 3 0 0,4-1 0 16,4 1-192-16,4-3-64 0,4 1 0 0,2 1 0 0,1-2 64 15,3 3 16-15,2 1 0 0,0 0 0 16,2 1-144-16,1 2-128 0,-1 1 144 0,0 1-144 0,-3-1 160 0,-2 0-160 15,-3 0 160-15,-3 0-160 0,-2 2 192 16,-3 0-64-16,-4 2-128 0,-8 2 192 0,-4-3 208 0,-3-3 48 16,-4-2 0-16,-2-3 0 0,-2-3-96 0,-1-3-16 15,0 2 0-15,8-8 0 0,-2 1-192 0,-1-2-144 16,0 0 192-16,0-2-192 16,2-3-1088-16,1-1-336 0,1-6-64 0,0-3-15184 0</inkml:trace>
  <inkml:trace contextRef="#ctx0" brushRef="#br0" timeOffset="18344.59">28478 1751 14735 0,'0'0'1312'0,"2"-9"-1056"16,0-5-256-16,-1 0 0 0,1 0 1408 0,-1 1 240 15,-1 1 32-15,0 3 16 0,0-3-160 0,0 6-16 16,-3-2-16-16,3 8 0 0,0 0-656 0,-7 0-128 16,-2 3-16-16,-1 3-16 0,-3 1-272 0,0 3-48 15,-1-1-16-15,0 5 0 0,0-2 16 0,0 1 0 16,3 1 0-16,-1 0 0 0,6-3-80 0,0-2-16 15,2 0 0-15,3 3 0 0,3 0-80 0,7-3-32 16,0-1 0-16,5-4 0 0,4 0 128 0,1-2 32 16,2 1 0-16,0-6 0 0,-1 1-64 0,-1 0 0 15,-1 4 0-15,-2 3 0 0,-2-2-256 0,-1 3 0 16,-3 4 0-16,-1 1 0 0,-1 4 0 0,-2 3-192 16,-3 0 192-16,-4 6-192 0,-3 3 192 0,-4-2 0 15,-1 1 192-15,-2-2-192 0,-2 1 368 0,-2-3-48 16,-3-2 0-16,-1-2 0 0,-1-1-80 0,-1 0-32 15,-2 0 0-15,0-2 0 0,1-2-80 0,-1-2-128 0,0-3 176 16,0-1-176-16,-1-1 0 0,3-3 0 0,4-1-160 0,1-2 160 31,2-5-2144-31,4-2-304 0,1-3-64 0,3 0-11264 0</inkml:trace>
  <inkml:trace contextRef="#ctx0" brushRef="#br0" timeOffset="18668.4">28932 1633 4607 0,'-9'4'400'0,"0"2"-400"16,2 3 0-16,0-2 0 0,0 6 4160 0,-2 2 768 16,-1-1 128-16,-2 0 48 0,-1 4-3072 0,2 2-624 15,0 2-112-15,-2 3-16 0,4 1-640 0,5-4-112 16,2-5-16-16,5-1-16 0,4-5-176 0,4 0-16 15,-1-2-16-15,3-1 0 0,1-3 224 0,1-4 64 16,1-2 0-16,1-1 0 0,2-1 256 0,1-2 64 16,-1-3 16-16,-2 2 0 0,1-6-384 0,-3 2-80 15,-1-2 0-15,0-2-16 0,-1 0-240 0,-1 0-64 16,-4-3 0-16,0 1 0 0,0 0-128 0,-3 1 160 16,1 1-160-16,-3 4 160 0,-2-4-160 0,1-1 0 15,1 1 144-15,-2 2-144 0,1 0-192 0,-2 0-128 16,0 6 0-16,0 1-16 15,0 5-2880-15,0 0-576 0</inkml:trace>
  <inkml:trace contextRef="#ctx0" brushRef="#br0" timeOffset="19007.31">29249 1767 14735 0,'0'0'640'0,"0"0"160"0,0 0-640 0,0 0-160 0,6 7 0 0,2-3 0 16,0-3 2240-16,4 0 400 0,2 0 96 0,1-1 16 0,0-1-1440 0,3-1-288 16,-1-1-48-16,-1-3-16 0,-1-2-208 0,1 2-48 15,-2-4-16-15,0 2 0 0,-5-2-208 0,-1 2-32 16,0-2-16-16,-2 1 0 0,-2-2-96 0,-2 0-16 16,-4 4 0-16,0-2 0 0,-2 4 64 0,-2 1 16 15,-3 3 0-15,-1 1 0 0,-2 0-192 0,-2 2-32 16,-2 2-16-16,0 4 0 0,-4 1-160 0,1 3 0 15,-1-1 0-15,-1 1 128 0,2 2-128 0,1 0 0 16,3-2 0-16,4-1 0 0,-2 2 0 0,5-3 0 16,3 3 0-16,3 1 128 0,2-5-128 0,2 2 0 15,3 2 0-15,3-4 0 0,1 2 0 0,2-3 0 0,3 1 0 0,3-4 0 32,3 0-336-32,2-1-112 0,1-1 0 0,1-1-16 15,1-2-2160-15,2 0-416 0</inkml:trace>
  <inkml:trace contextRef="#ctx0" brushRef="#br0" timeOffset="19420.37">30058 1531 17615 0,'0'0'768'0,"0"0"192"0,0 0-768 0,0 0-192 0,0 0 0 0,-5-4 0 16,-2 4 1632-16,-2 0 288 0,-1 1 64 0,-2 5 16 15,-2 1-640-15,-1 0-128 0,-2 1-16 0,1 0-16 16,-2 5-304-16,4-3-64 0,-1 3-16 0,2-1 0 0,2-3-288 0,2 1-48 16,4-2-16-16,1 4 0 0,4-4-48 0,4 4-16 15,2-1 0-15,2-2 0 0,3 3-80 0,2-3 0 16,-2 1-16-16,6 0 0 0,-1 0-176 0,1 3-128 16,-2-3 144-16,-1 3-144 0,-1-6 128 0,-2 3-128 15,-1-2 0-15,-1 2 144 0,-4 2-144 0,-1-3 0 16,-1 2 144-16,-5-2-144 0,-1 1 256 0,-4-2-32 15,-2 1 0-15,-3-3 0 0,-4 0 96 0,0 2 32 16,-3-4 0-16,-3 0 0 0,-3-2-64 0,-1-1-16 16,1-2 0-16,1 0 0 0,1-2-272 0,3 1 128 15,2-1-128-15,2-1 0 0,6-3-192 0,1 0-160 16,4-2-32-16,3 1 0 16,2-1-2208-16,5 0-448 0,2 2-96 0</inkml:trace>
  <inkml:trace contextRef="#ctx0" brushRef="#br0" timeOffset="19747.82">30912 1428 5519 0,'16'-2'496'0,"-16"2"-496"0,0 0 0 0,0 0 0 0,0 0 2496 0,0 0 384 0,0 0 96 0,0 0 16 15,0 0-1072-15,-7 3-224 0,-3 2-32 0,-1-1-16 0,-3 3-432 0,-1 3-96 16,-2-5-16-16,-1 4 0 16,0-3-224-16,1 4-48 0,0-2-16 0,2 2 0 0,2-2-112 0,2 3 0 15,2-3-16-15,2 2 0 0,4-4-128 16,1 1-32-16,4 0 0 0,0 1 0 0,3 1-32 0,2-2-16 16,0 5 0-16,2-2 0 0,0 1-128 0,1 5-32 15,2-2 0-15,-1 0 0 0,-1 1 16 0,0 0 0 16,1 0 0-16,-3 3 0 0,-1 0 32 0,0 2 0 15,-1 1 0-15,-4-2 0 0,-2-1-144 0,-1-6-32 16,-2 2 0-16,-2-2 0 0,-1-1 32 0,-2 2 0 16,-3-3 0-16,-1 0 0 0,-3 0-80 0,0-2-16 15,-3-3 0-15,0 0 0 0,-5 1-128 0,6-3 0 16,-1-3 0-16,1 1-176 16,2-1-2640-16,0-1-544 0</inkml:trace>
  <inkml:trace contextRef="#ctx0" brushRef="#br0" timeOffset="20418.25">23385 3070 2751 0,'10'-14'256'0,"-4"8"-256"16,2-2 0-16,1-3 0 0,2-1 2736 0,-3 2 496 0,2-2 96 0,-2 1 32 16,-1 1-1392-16,1 4-288 15,-3-2-48-15,-1 3-16 0,-2 1-224 0,-2 4-48 16,0 0-16-16,0 0 0 0,0 0-368 0,-7 2-64 0,-3 0 0 0,-7 6-16 16,-1 2-240-16,1-2-64 15,-1 2 0-15,0 0 0 0,0 3-96 0,0-1-32 16,1 2 0-16,0-2 0 0,3 2-128 0,3 0-48 0,3-5 0 0,2 1 0 15,3-1-96-15,3-9-32 0,3 9 0 16,4-3 0-16,3-1-144 0,3-1 192 0,4-2-192 0,3 0 192 16,2 1-192-16,2 1 192 0,-1 1-192 0,1 0 192 15,0 2-192-15,-2 3 0 0,-2-2 0 0,-4 2 0 16,-2-3 0-16,-3 1 0 0,-11-8 0 0,1 8 0 16,-1 3 0-16,-6-2 0 0,-6 1 128 0,-3-1-128 0,-6-1 128 0,1-2-128 15,-5-1 192-15,-2 3-64 0,-2-3-128 16,0 2 160-16,-2-1-160 0,2-1 160 0,2-2-160 0,3-3 128 15,4-1-128-15,3-1 128 0,3-1-304 16,3 1-64-16,11 2-16 0,-3-11-10112 16,3 1-2048-16</inkml:trace>
  <inkml:trace contextRef="#ctx0" brushRef="#br0" timeOffset="20742.59">23987 3056 18303 0,'-10'16'816'0,"3"-5"160"0,-4 4-784 0,1 1-192 0,0 1 0 0,-1 1 0 16,-1 4 1184-16,2-3 192 15,0-1 32-15,2-1 16 0,2 0-256 0,3-3-48 16,3-3-16-16,4-2 0 0,-4-9-192 0,9 5-32 16,1-1-16-16,3 0 0 0,2 0 32 0,-1-2 16 0,3-2 0 0,2-2 0 15,2-5-208-15,0 0-32 0,0-3-16 0,1 1 0 16,-3-4-144-16,-1 0-16 0,-3 2-16 0,-2-3 0 15,-3-3 128-15,-2 2 32 0,-3 0 0 0,-3 3 0 16,-2-2-48-16,-2 2 0 0,-3 2 0 0,-4-3 0 16,-3-2-336-16,-2 2-64 0,-4 3 0 0,-1-1-16 0,-1 5-176 15,0-1 0-15,2 1-192 0,1 3 192 16,2 1-2672-16,1-1-400 0,1-4-96 16,2 3-16-16</inkml:trace>
  <inkml:trace contextRef="#ctx0" brushRef="#br0" timeOffset="21318.69">25175 2747 13823 0,'0'0'1216'0,"0"0"-960"0,-4-7-256 0,4 7 0 0,-4-10 1168 0,4 10 192 15,0 0 48-15,-5 9 0 0,-1-3-320 0,0 7-48 16,0-1-16-16,2 6 0 0,-2 0-128 0,1 5-48 15,1 0 0-15,0 5 0 0,-1-2-208 0,3 5-64 16,0 2 0-16,2-3 0 0,0 1-256 0,4-3-64 16,3-5-16-16,0-4 0 0,1-5 80 0,2-5 0 15,1 0 16-15,3-6 0 0,2-3 672 0,3-3 128 16,1-5 16-16,2-1 16 0,0-5-208 0,3-1-64 16,-1-2 0-16,-3-2 0 0,-2-2-512 0,-1 0-128 15,0 0 0-15,-3-1-16 0,-3 2-80 0,-2-1-16 16,0 1 0-16,-1 0 0 0,-3-6-144 0,-1 3 0 15,-1 2 0-15,1 3 0 0,-1 0 0 0,3 4-304 16,-2 2 48-16,0 0 16 16,-2 3-1504-16,-3 9-304 0,8-7-64 0</inkml:trace>
  <inkml:trace contextRef="#ctx0" brushRef="#br0" timeOffset="21668.14">26073 2671 18431 0,'0'0'1632'0,"0"0"-1312"0,-5 1-320 0,-5 3 0 0,1 4 848 0,-2-3 112 0,1 3 0 0,-3 2 16 15,-1 4 64-15,0-3 16 0,0 3 0 0,-1 0 0 16,-1-4-480-16,4 2-80 0,2-1-32 0,1-1 0 0,0 2 176 0,4-1 48 16,5-2 0-16,0-9 0 0,1 12-192 0,-1-12-48 15,6 7 0-15,2 3 0 0,2-1-96 0,3 3-32 16,1-2 0-16,0 1 0 0,-3 2-128 0,-1 1-16 15,2-3-16-15,-3 5 0 0,-3-1-160 0,-1 1 0 16,-1-2 0-16,-4 0 128 0,-3 0 128 16,-2 0 32-16,-2-5 0 0,-4 1 0 0,0 2 224 0,-3-4 64 15,-2 0 0-15,-1-1 0 0,-1-2-192 0,2-1-16 16,0-2-16-16,1-2 0 0,0 0-208 0,2-2-144 16,1-5 192-16,1-2-192 15,1-5-1168-15,5-2-352 0,4-2-64 0,2-1-16 0</inkml:trace>
  <inkml:trace contextRef="#ctx0" brushRef="#br0" timeOffset="22006.38">26231 2933 20095 0,'0'0'896'0,"0"0"176"0,0 0-864 0,11 6-208 0,0 2 0 0,3-2 0 15,3-4 1584-15,2-2 272 0,2-2 48 0,-1 0 16 16,-1-5-832-16,0 1-176 0,2-2-16 0,-2 0-16 16,-3-3 432-16,1 1 96 0,-1-2 0 0,-1 0 16 15,-3 3-1760-15,-2-1-368 0,-2 4-64 0,-8 6 0 16,5-8 976-16,-5 8 208 0,0 0 32 0,0 0 16 16,-10-2-48-16,-3 7-16 0,-5 0 0 0,-1 2 0 0,-1 2-176 0,-2 0-32 15,0 3-16-15,0 3 0 16,-3 0 96-16,1 2 32 0,1 0 0 0,3 1 0 0,2 0-304 0,3 0 160 15,4-2-160-15,0 2 128 0,2 0-128 0,4 0 0 16,2-3 0-16,1-1 0 16,5-1-1920-16,3-1-432 0</inkml:trace>
  <inkml:trace contextRef="#ctx0" brushRef="#br0" timeOffset="22673.68">27667 2586 14687 0,'0'0'640'0,"0"0"144"0,0 0-624 0,0 0-160 16,0 0 0-16,0 0 0 0,7-6 992 0,2-2 160 15,6 2 48-15,4 2 0 0,2-2-80 0,5 0-16 16,2 1 0-16,1 2 0 0,4-3-192 0,0 4-32 15,0 1-16-15,0 3 0 0,0 3-400 0,-2 2-80 16,-3 2 0-16,-5 2-16 0,-7 3-224 0,-4-1-144 16,-5-1 192-16,-4 4-192 0,-6 0 288 0,-2 2-48 0,-5 1-16 0,-5 0 0 15,-6 1 48-15,0-3 16 16,-2-2 0-16,0-1 0 0,-1 1 144 0,1 1 16 0,-1-4 16 0,2-1 0 16,2-6-176-16,3 0-32 0,7 2-16 0,3-3 0 15,7-4-112-15,0 0-128 0,0 0 176 16,11 5-176-16,3 2 144 0,4-5-144 0,2-1 0 15,2 2 144-15,1 2-144 0,0 4 128 0,2-1-128 16,-1 2 128-16,-2-1-128 0,-2 3 0 0,-1 4 0 0,-2 1 0 16,-5 4 0-16,-1-1 0 0,-6-2-128 0,-3-2 128 15,-4 0 0-15,-5 0 0 0,-3-2 0 0,-4-1 0 16,-4 0 432-16,-1-1 0 0,-2-2 0 0,-2 1 0 16,-3 0-112-16,3-3-32 0,-1-2 0 0,0-2 0 15,1-3-160-15,3-5-128 0,1-1 192 0,2 0-192 16,3-4-800-16,5 2-272 0,6-6-48 0,4 3-13648 15</inkml:trace>
  <inkml:trace contextRef="#ctx0" brushRef="#br0" timeOffset="22872.82">28466 3145 26031 0,'0'0'1152'0,"-4"8"240"0,0-3-1120 0,0 3-272 15,-1-2 0-15,0-1 0 0,0 4 1760 0,1-4 288 0,-4 1 64 0,3-1 16 16,5-5-672-16,0 0-144 16,0 0-32-16,0 0 0 0,0 0-512 0,0 0-128 15,5-7 0-15,3 2-16 0,-3-4-368 0,1 0-64 16,2 0 0-16,0 0-16 0,-1 0-176 0,0 0 0 16,-1 0 0-16,3-2 0 15,-1-3-960-15,-2 4-160 0,-1 1-32 0,1-1-10336 16,1 3-2064-16</inkml:trace>
  <inkml:trace contextRef="#ctx0" brushRef="#br0" timeOffset="23384.85">29557 2388 20271 0,'0'0'1792'0,"3"-5"-1424"0,2-7-368 0,-1 6 0 0,0-3 896 0,-2 3 128 16,0-1 0-16,-2 7 16 0,0 0 384 0,-4-6 80 15,4 6 16-15,-8-1 0 0,-2-1-768 0,-2 4-160 16,-2 5-16-16,-3 1-16 0,-4 5-240 0,0 2-64 16,-2 3 0-16,-1 5 0 0,-2 2 128 0,1 5 0 15,-2 5 16-15,3 0 0 0,2 6-64 0,3 0-16 16,3 3 0-16,3-1 0 0,3 2-128 0,5-6-16 16,2-1-16-16,5-1 0 0,3-2 48 0,1-4 16 15,5 0 0-15,3-7 0 0,6-2 128 0,1-2 32 16,3-2 0-16,3-3 0 0,3-1 96 0,0-5 32 0,1 0 0 0,-1-3 0 15,0-3-160-15,-1-3-32 0,-1-3 0 16,-3-1 0-16,-3-1-128 0,-2-2-16 0,-4 0-16 0,-3 1 0 16,-3-6-32-16,-4 5-128 0,-2-3 192 0,-6 2-64 15,-1-3 0-15,-6 4 0 0,-4 0 0 0,-2 2 0 16,-4 2-128-16,-3 0 192 0,-2 0-192 0,-2 3 192 16,-2 5-192-16,-4 0 0 0,-1 4 0 0,-3 0 0 15,-2 2 0-15,1-1 0 0,0 4-160 0,3 1 160 16,2 2-1776-16,3 0-256 0,2-1-48 15</inkml:trace>
  <inkml:trace contextRef="#ctx0" brushRef="#br0" timeOffset="46605.7">14057 1521 8287 0,'0'0'736'0,"0"0"-592"0,0 0-144 0,0 0 0 16,0 0 880-16,0 0 144 0,-6 0 16 0,6 0 16 16,0 0-288-16,-6 1-48 0,-2 0-16 0,2 3 0 15,-1-3-208-15,0 3-48 0,-1 3-16 0,0-1 0 16,1 2 64-16,0 2 16 0,0-1 0 0,-1 3 0 16,2 2 64-16,-1 4 32 0,2 3 0 0,-2 1 0 0,0 1-128 15,0 1-32-15,-3 7 0 0,-1-1 0 16,0 3-16-16,-7 18-16 0,3 0 0 0,-2-6 0 0,0-3-96 0,1-8-32 15,5-5 0-15,-2 0 0 0,2-4-96 0,1 1-32 16,1-2 0-16,1-2 0 0,2-4 32 0,1-4 0 16,1 0 0-16,1 0 0 0,2-4 48 0,0 1 16 15,1-11 0-15,0 9 0 0,0-9-16 0,0 0 0 16,0 0 0-16,5 10 0 0,-5-10-80 0,9 8-16 16,-9-8 0-16,12 6 0 0,0-2 32 0,2-3 0 15,2-1 0-15,-3 0 0 0,2 0 0 0,3 0 0 16,3 0 0-16,1 0 0 0,4 0-48 0,-1 0 0 15,4 2 0-15,2-1 0 0,1 0-128 0,2-1 0 16,3 0 0-16,1-1 128 0,0-2-128 0,2 2 0 16,-1 0 144-16,4-2-144 0,2-2 0 0,3 4 144 15,2 1-144-15,2-1 0 0,0-2 128 0,0-1-128 16,0 2 0-16,-1-2 0 0,1-2 0 0,-2 2 128 16,2 3-128-16,0-1 0 0,1 2 192 0,1 0-192 15,-2 0 192-15,0 0-192 0,-3-1 160 0,0 0-160 16,2-2 128-16,20-2-128 0,-8 1 0 0,-19 3 128 0,3 0-128 0,3 1 0 15,3-1 128-15,1-1-128 0,-2-4 0 0,2 1 128 16,0 4-128-16,2-1 0 0,0 2 0 0,1 2 0 16,2-1 0-16,1 0 0 0,-2-1 0 0,-2-1 0 15,-3 0 0-15,2-1 0 0,0 1 0 0,1 1 0 16,1 0 0-16,-5 3 0 0,5-2 0 0,-2-1 0 16,-2-3 0-16,1 2 0 0,-5-2 128 0,1 2-128 15,2 0 0-15,0 1 160 0,0 2-160 0,0 1 160 0,-1-3-160 0,0 3 160 16,-2-1-160-16,-2 1 160 0,-1-3-160 0,-4 0 0 15,0-2 0-15,-2 2 128 0,0 3-128 0,-3 1 0 16,-1-3 0-16,-1 2 128 0,1-2-128 0,-2 3 0 16,-2-2 0-16,-2 1 128 0,1-3-128 0,-3 2 0 15,-1-2 0-15,-2 0 0 0,-2-2 208 0,-3 0-32 16,-1 1-16-16,-1 1 0 0,-3 0 32 0,-1 0 0 16,2 0 0-16,-1 0 0 0,0 0-192 0,0 0 0 15,-1 0 0-15,-1-1 0 0,-3 1 0 0,2 0 0 16,-5 0 0-16,1-1 128 0,-2-2 0 0,2 2-128 15,-8 1 192-15,6-4-64 0,-2-4 240 0,0 2 32 16,-2-4 16-16,1 0 0 0,-2-6 272 0,-1 0 48 16,0-3 16-16,-1 0 0 0,0-2-160 0,1-4-16 15,-3-2-16-15,1-3 0 0,-1-1-352 0,-1 3-64 16,-1-1-16-16,-1 5 0 0,1 2-128 0,-3 5 0 16,-2 1 0-16,-7 0 0 15,1 4-752-15,-1 10-224 0,-2 6-48 0,2 6-10448 16,-4 4-2096-16</inkml:trace>
  <inkml:trace contextRef="#ctx0" brushRef="#br0" timeOffset="48854.1">12950 4934 11055 0,'-10'-7'480'0,"10"7"112"0,0 0-464 0,0 0-128 0,0 0 0 0,0 0 0 15,0 0 1328-15,0 0 240 0,0 0 48 0,0 0 16 16,0 0-1056-16,0 0-224 0,0 0-32 0,0 0-16 16,14 7 144-16,-1-1 48 0,-1-6 0 0,4 1 0 15,-1-1 144-15,1 4 16 0,1-3 16 0,1-1 0 16,2-1-144-16,2 0-16 0,2-2-16 0,0 2 0 15,-1-3-96-15,1-1-16 0,2 1 0 0,1 1 0 0,5-1-32 16,1-3-16-16,0 2 0 0,4 3 0 0,1-1-16 0,2 2 0 16,0 3 0-16,4 0 0 0,0-4 16 0,1 0 0 15,-3-1 0-15,1-2 0 0,-1 1-160 0,1 2-48 16,0 2 0-16,3 0 0 0,2 0 64 0,2 0 0 16,2 0 0-16,1 0 0 0,5 0-192 0,-5-1 160 15,-1-2-160-15,1 1 160 0,2-1-160 0,2 6 192 16,3-1-192-16,2-1 192 0,2-2-192 0,-3 0 160 15,-3-3-160-15,5 3 160 0,-1-1-160 0,5 2 0 16,2 2 0-16,2 2 0 0,3-2 0 0,-6-2 0 16,-1-2 128-16,0-1-128 0,2 3 0 0,2 3 0 15,1-2 0-15,2 0 128 0,-2 0-128 0,1-1 0 16,-2 2 144-16,0-2-144 0,3 1 160 0,1 3-32 16,4 1-128-16,-3-1 192 0,-4-6-48 0,1 4-16 15,-1-1 0-15,5 3 0 0,-5 0-128 0,4 1 192 16,1 0-192-16,-2-1 192 0,-3-1-192 0,3 1 0 15,-4 2 144-15,3 0-144 0,4 0 0 0,-2 0 0 16,0-2 0-16,-3-1 128 0,0-1-128 0,2 2 0 16,0 2 128-16,3-2-128 0,1 1 0 0,-2 2 144 0,-4-1-144 15,-2-2 0-15,-1 0 128 0,2 2-128 0,2-1 0 0,0 1 0 16,2 1 192-16,-2-2-192 0,-2 5 192 0,0-6-192 16,2-2 240-16,0 2-64 0,0 4-16 0,-2-3 0 15,-6-3-160-15,2 2 0 0,0-1 0 0,2 1 128 0,-1-3-128 0,2-1 192 16,0-1-192-16,-2 1 192 0,-2 0-192 0,-1 0 0 15,-1-3 0-15,2 2 128 0,1-2-128 0,-1-1 128 16,1-1-128-16,-2-1 128 0,-4 1-128 0,0 2 192 16,-1 0-192-16,4-3 192 0,0 3-192 0,4-1 0 15,-6 0 144-15,-1 0-144 0,-3-1 0 0,-1 1 128 16,3 0-128-16,0 1 0 0,0-2 0 0,3 2 128 16,1 2-128-16,0-2 0 0,-1-2 0 0,0 0 128 15,-1 0-128-15,4 1 0 0,-1 3 0 0,4 0 0 16,1-1 0-16,-1 0 128 0,-3-3-128 0,2 1 0 15,2 1 0-15,1 2 0 0,3 0 0 0,2-2 128 16,-2-2-128-16,-3 3 0 0,-1 0 0 0,3 2 128 16,-3 2-128-16,4-2 0 0,3 0 0 0,-3 0 144 0,-4-3-144 0,0 2 0 15,-1 0 128-15,2 2-128 0,3 1 0 0,2 0 0 16,-4-1 0-16,0-1 0 0,-3 0 0 0,0 0 0 16,0 1 128-16,2 0-128 0,3 3 0 0,0-2 0 15,-1-1 0-15,-4 0 0 0,-3 2 0 0,2-1 0 16,1-1 128-16,1 1-128 0,1-1 0 0,-1 0 0 15,-3 2 0-15,-2-2 0 0,-3 0 0 0,2 2 0 16,1-3 0-16,3 4 0 0,0 0 0 0,-2 1 0 16,-2-5 128-16,-2 1-128 0,0 0 0 0,-2 2 0 15,4-2 144-15,-1 2-144 0,2-1 0 0,-1 1 144 16,-4-2-16-16,-1 4-128 0,-3-1 192 0,2 1-64 16,0-3 0-16,2 5 0 0,4-5 0 0,-1 1 0 0,-3 1 32 15,-3 2 0-15,-3-1 0 0,1 0 0 0,1 3-160 16,0-3 0-16,4-1 0 0,-1 2 0 0,0 0 0 0,-3-2 128 15,-2 0-128-15,-2 0 128 0,-1 0-128 0,-1-2 0 16,-3 1 144-16,1-2-144 0,0 2 128 0,2-1-128 16,-1 1 160-16,-2-1-160 0,-2 1 144 0,-3-2-144 15,-2-1 128-15,-3 0-128 0,4-1 128 0,-4 1-128 16,-3 0 128-16,1 0-128 0,0 0 0 0,2 0 128 16,1 0-128-16,1 1 0 0,-5 2 0 0,3-3 128 15,-2 1-128-15,-2 1 0 0,-2 1 0 0,-2-2 128 16,1-1-128-16,-2 4 0 0,0 0 0 0,1-2 0 15,-5 0 0-15,1 0 0 0,-2 2 0 0,-3 2 0 16,0-2 128-16,-2 0-128 0,0 0 0 0,-1 2 0 0,-3-2 0 0,0-2 0 16,-2 4 0-16,-2 0 0 0,-2-2 0 15,-9-4 0-15,0 0 0 0,5 11 0 0,-5-11 0 0,-2 13 0 16,-5 0 0-16,-4-1-256 0,-4-2 48 0,-6 4 0 31,-3 3-2480-31,-4 1-480 0</inkml:trace>
  <inkml:trace contextRef="#ctx0" brushRef="#br0" timeOffset="54491.48">2237 7440 13823 0,'0'0'1216'0,"-1"-10"-960"0,0 4-256 0,-1-6 0 16,1-2 416-16,0 4 32 0,1 1 16 0,0 0 0 16,-1-5 224-16,1 2 32 0,0-4 16 0,0 6 0 15,-2 0 32-15,2 10 0 0,-1-9 0 0,1-1 0 16,0 10 80-16,0 0 32 0,0 0 0 0,0 0 0 15,0 0-208-15,0 0-32 0,-8 15-16 0,5 7 0 16,-1 5-304-16,-1 4-48 0,0 2-16 0,-2 9 0 16,1 2-96-16,3-10-32 0,0 5 0 0,-3 8 0 0,0 3-128 0,0 3 0 15,-2 3 144-15,-1 0-144 16,-4 3 144-16,2-2-144 0,0 0 192 0,-2-6-192 0,1-5 0 0,2-8 0 16,1-5 0-16,3-4 0 15,0-6-576-15,-1 2-128 0,5-9-32 0,2-16-7152 16,0 0-1440-16</inkml:trace>
  <inkml:trace contextRef="#ctx0" brushRef="#br0" timeOffset="54686.78">2170 7431 15663 0,'0'0'1392'0,"0"0"-1120"0,9-7-272 0,3-3 0 15,4 2 1200-15,4-4 176 0,2 2 32 0,2-1 16 16,1-4-656-16,3 2-144 0,3 0-32 0,2-1 0 16,-2 0-352-16,4 5-80 15,-3-2-16-15,-4 5 0 0,-4-2-320 0,-1 4-64 16,-2 2-16-16</inkml:trace>
  <inkml:trace contextRef="#ctx0" brushRef="#br0" timeOffset="54849.11">2135 7862 25391 0,'0'0'1120'0,"0"0"240"0,0 0-1088 0,9-1-272 15,3-2 0-15,2 1 0 0,2-1 176 0,5-3-32 16,3 1 0-16,4-1 0 0,2-6 48 0,3 3 0 16,3-4 0-16,3 1 0 0,3 0-192 0,0 0 0 15,-2-2 0-15</inkml:trace>
  <inkml:trace contextRef="#ctx0" brushRef="#br0" timeOffset="55175.24">2721 7705 23039 0,'-6'15'2048'0,"4"-6"-1648"16,0 0-400-16,-2 3 0 0,4 5 544 0,-1 1 32 15,-1 6 0-15,-1 5 0 0,1-2-192 0,-1 3-16 16,-3 1-16-16,4 1 0 0,1-3-128 0,0 0-32 16,0-4 0-16,1 5 0 0,2-5-192 0,3-2 128 0,2-6-128 0,0-7 0 15,1 1 432-15,2-6-16 0,3-1 0 0,1-7 0 16,1-3 240-16,3-8 48 0,1-2 16 0,2-3 0 16,1-3-80-16,0-5 0 0,-2-1-16 0,0-1 0 15,-2 2-112-15,-1-1-32 0,-5 3 0 0,-1-2 0 16,-5-1-96-16,-2 0-32 0,-4 5 0 0,0 1 0 15,-3 1-160-15,-1 3-48 0,-1 3 0 0,-1 5 0 16,2-1-448-16,-1 4-80 0,0 2-32 0,0 0-15648 16</inkml:trace>
  <inkml:trace contextRef="#ctx0" brushRef="#br0" timeOffset="55492.74">3363 7689 23039 0,'0'0'2048'0,"2"9"-1648"16,-1 4-400-16,0 2 0 0,-1 4 688 0,-1 4 48 16,-2 6 16-16,-2-1 0 0,0 2 96 0,-5 0 32 15,-1 1 0-15,-2 3 0 0,-2-2-240 0,1-1-32 16,0-4-16-16,0 1 0 0,2-8-240 0,2-2-48 16,1-4-16-16,2-5 0 0,0-1 192 0,7-8 32 15,0 0 16-15,0-10 0 0,3-4 144 0,3-4 32 16,2-4 0-16,2-3 0 0,4-6-512 0,1 1-192 15,2 2 176-15,7-13-176 0,-1 6 0 0,-7 12 0 16,2 1 0-16,2 0 0 0,-1 0 0 0,3 1 0 16,1 3 0-16,1 7 0 0,3 1 0 0,-3 7 0 15,1 5 0-15,-3 4 0 0,-3 4 0 0,-2 7-128 16,-2 2 128-16,-4 2 0 0,-2 6 0 0,-3 0 0 0,-2 3 0 0,-4 1 0 16,-1-1-304-16,-4 1-48 0,0-1-16 0,1-6 0 31,0-1-2752-31,4-8-544 0</inkml:trace>
  <inkml:trace contextRef="#ctx0" brushRef="#br0" timeOffset="55909.51">4265 7748 20271 0,'0'0'896'0,"0"0"192"0,0 0-880 0,0 0-208 16,-5-1 0-16,-1-2 0 0,0-2 1600 0,0 2 256 15,-3 0 64-15,-1 3 16 0,-2 1-1216 0,-3 3-240 16,-2 3-48-16,0 0-16 0,-2 4-128 0,-4 1-32 16,1 4 0-16,0 3 0 0,1 3 32 0,1-1 0 15,-1 0 0-15,3 0 0 0,1 1-128 0,3-1-32 16,2-3 0-16,5 0 0 0,1 1-128 0,5-6 160 16,2-2-160-16,3-3 160 0,3-3 128 0,3-5 32 15,0-4 0-15,5-3 0 0,3-7 48 0,4-4 16 16,1-4 0-16,4-1 0 0,-1-6-128 0,2 1-32 15,-3-1 0-15,-1-5 0 0,-1 1-224 0,-2-1 128 16,-2 0-128-16,-3-3 0 0,-2-2 224 0,0-1-48 16,-2-4-16-16,-2-1 0 0,-1-4 32 0,-2-2 16 15,1-2 0-15,-2-3 0 0,1 1-208 0,-2 4 128 16,2 8-128-16,1 7 0 0,-3 9 0 0,-1 7 0 16,0 9 0-16,-4 11 0 0,0 0 0 0,-3 10-128 15,-2 11 128-15,-1 8 0 0,-2 8-144 0,-1 8 144 0,-1 6 0 16,-1 11-144-16,-2 8 144 0,0 5 0 0,1 7 0 0,0-2-128 15,2 4-368-15,2-7-64 0,3-3-16 16,5-7 0-16,1-9-1664 0,5-9-320 16,2-6-80-16</inkml:trace>
  <inkml:trace contextRef="#ctx0" brushRef="#br0" timeOffset="56375.8">5320 7810 9215 0,'-4'-11'816'0,"1"4"-656"16,1 1-160-16,-2 1 0 0,-1-3 336 0,0 2 48 15,0 0 0-15,-3-2 0 0,-1 3 208 0,0 2 48 16,-1 1 16-16,-1-1 0 0,-1 3 272 0,-2 3 48 16,-1 1 16-16,-3-1 0 0,-2 5 32 0,1 2 0 15,-2 4 0-15,1 4 0 0,-2 2-208 0,1 3-48 16,-1 3 0-16,2 0 0 0,0 7-272 0,-6 16-64 16,7-10-16-16,5-2 0 0,1-10 176 0,5-5 48 15,2-4 0-15,5-5 0 0,4-2 240 0,-3-11 48 0,0 0 16 0,10 2 0 16,3-6-288-16,3-2-48 0,2-7-16 0,1-4 0 15,4-1-288-15,-3-1-64 0,2-2-16 0,-1-3 0 16,1 1-224-16,0 1 144 0,-2 1-144 0,-4-2 128 16,-3 0-128-16,-1 2 0 0,-3 4 0 0,1 3 128 15,-3 5-128-15,0 1 0 0,-2 4 0 0,-5 4 0 16,0 0 0-16,4 13 0 0,-2 4 0 0,-2 3 0 16,3 2 0-16,-2 3 128 0,-1 3-128 0,0 2 128 15,-1-3-128-15,1 4 0 0,1-5 0 0,1 2 0 16,4-5-1280-16,0-3-352 0,3-2-64 0</inkml:trace>
  <inkml:trace contextRef="#ctx0" brushRef="#br0" timeOffset="57427.36">5770 7726 11967 0,'0'0'528'0,"0"0"112"16,0 0-512-16,0 0-128 0,0 0 0 0,0 0 0 0,-5 4 1264 0,-1 0 208 15,-1 1 64-15,2 5 0 0,-2 5-576 0,4 3-96 0,-2 2-32 16,-1 3 0-16,0 4-144 0,0 0-48 0,-3 5 0 0,1-2 0 16,2-2-192-16,-2 1-32 0,2-3-16 0,-3 2 0 15,0-9 32-15,1-2 0 0,2 0 0 0,2-4 0 16,-1-6 464-16,5-7 112 0,0 0 16 0,0 0 0 15,7-5-32-15,0-6 0 0,5-3 0 0,-1-1 0 16,2-6-608-16,-1-3-128 0,4 4-32 0,-2-4 0 0,0-1-224 16,-2 1 0-16,2-5 0 0,-1 5 0 0,0 0 0 0,-1 1 0 15,0 3 0-15,2 2 0 0,-3 3 0 0,2 4 0 16,-4 2 0-16,2 6 0 0,-2 1 0 0,1 5-192 16,1 3 192-16,-2 6-160 0,-3 4 160 0,0 2-128 15,-6 1 128-15,2 4-128 0,-4 6 128 0,2-1 0 16,-6 1 0-16,0 2 0 0,-3-4 0 0,0-1 0 15,0-4 0-15,2-3 0 0,2-4 0 0,3-6 128 0,-2-1-128 16,4-8 0-16,0 0 176 0,4-9-48 0,0 1 0 16,2-7 0-16,2 0 0 0,2-4 0 15,1-3 0-15,3 2 0 0,-2-2-128 0,2-1 0 0,0 2 0 0,-2 0 0 16,4 2 0-16,-2 0 0 16,-2 3 0-16,2 2 0 0,-1 5 0 0,0 1 0 0,-2 4 0 0,-1 4-176 15,-1 7 176-15,-1 4-160 16,-1 6 160-16,-3 2-160 0,0 1 160 0,-4 3 0 0,-1 5 0 0,-3-1-128 15,-2 2-48-15,-1 3 0 0,0 1 0 0,-1-4 0 32,0-4-1744-32,2-3-336 0,2-4-80 0,2-3-16 0</inkml:trace>
  <inkml:trace contextRef="#ctx0" brushRef="#br0" timeOffset="57736.54">6443 8021 19583 0,'0'0'864'0,"3"8"176"0,-3-8-832 0,1 6-208 0,-1-6 0 0,0 0 0 16,0 0 1632-16,0 0 288 0,0 0 48 0,8 0 16 0,-8 0-656 15,9-2-128-15,-4-6-32 0,1-1 0 0,0-2-704 16,0-1-144-16,-3-1-16 16,1-1-16-16,-1 0-288 0,-1 2 128 0,-2-2-128 0,-2 0 0 0,-2 0 144 0,0 5-144 15,-2-1 0-15,-1 5 144 0,0 1 16 0,2 3 0 16,-4 3 0-16,1 2 0 0,-1 4 0 0,2 2 0 15,-1 2 0-15,0 1 0 0,1 4-160 0,0 2 0 16,2 4 0-16,1-2 0 0,-2-2 0 0,4 0 0 16,2 0 0-16,0-3 0 0,2-1 0 0,4-4 0 15,0 0 0-15,1-4 0 16,2-2-624-16,1-5-48 0,3-1-16 0,2-5 0 16,0-1-2144-16,2-3-432 0</inkml:trace>
  <inkml:trace contextRef="#ctx0" brushRef="#br0" timeOffset="58071.24">6785 7889 17103 0,'-6'14'752'0,"3"-6"160"0,0 7-720 0,-1 0-192 15,-3 2 0-15,0 3 0 0,-2 0 1088 0,-1 1 176 0,0 0 32 0,-2 1 16 16,1-2-416-16,-2-1-64 16,1 0-32-16,2-1 0 0,3-3 608 0,-2-3 128 0,2-1 32 15,2-6 0-15,5-5-256 0,0 0-48 16,0 0-16-16,0 0 0 0,4-6-560 0,3-6-112 0,3 0-32 0,1-1 0 15,2-1-400-15,1-4-144 0,2 0 0 0,2 1 144 16,2-2-144-16,1-2 0 0,0 2 0 16,-2 3 0-16,-1 0 0 0,-1 4 0 0,-2 3 0 0,-1 1 0 15,-1 3-144-15,-2 5 144 0,-1 4 0 0,-1 4 0 16,-1-1-160-16,-2 6 160 0,-2 5-128 0,-1-1 128 0,-3 3 0 16,-2 1 0-16,0 3 0 0,-2-1 0 0,-1 0 0 15,0-3 0-15,0-3 0 0,0-1 0 0,0-2 0 16,1-3 0-16,1-1 0 0,1-5 0 0,2-5-240 0,0 0-64 15,0 0-16-15,0 0 0 16,6-4-1984-16,2-7-416 0,2-1-80 0</inkml:trace>
  <inkml:trace contextRef="#ctx0" brushRef="#br0" timeOffset="58323.69">7423 7134 23039 0,'0'0'2048'0,"0"0"-1648"0,0 0-400 0,0 0 0 16,0 0 992-16,-5 6 112 0,0 4 32 0,-2 4 0 16,-2 4-544-16,-1 3-96 0,-3 3-32 0,-1 2 0 15,-3 5 176-15,1 2 16 0,-2 4 16 0,0 2 0 16,2 2-224-16,-1 5-32 0,2-2-16 0,1 2 0 16,1 1-160-16,2-3-48 0,1 0 0 0,1-1 0 31,0 1-2992-31,2-3-592 0,-8 26-128 0,6-22-7744 0</inkml:trace>
  <inkml:trace contextRef="#ctx0" brushRef="#br0" timeOffset="58424.03">7093 7749 21183 0,'0'0'1888'0,"8"-1"-1504"0,0 1-384 0,4 0 0 0,-1 0 848 0,3 2 112 16,3 0 0-16,2-1 16 0,2 4-272 0,2-1-48 15,3-3-16-15,2 0 0 0,2-1-480 0,1 0-160 16,-1-1 0-16,-1-1-11968 15</inkml:trace>
  <inkml:trace contextRef="#ctx0" brushRef="#br0" timeOffset="58878.67">7735 7702 16575 0,'0'0'1472'0,"0"0"-1168"16,0 0-304-16,0 0 0 0,0 0 2288 0,-4 10 400 16,-2-1 64-16,-2 1 32 0,-2 3-1632 0,-2-2-336 15,0 2-64-15,-2 2-16 0,-2 2-336 0,0 1-64 16,-1 2-16-16,5-2 0 0,-5 0-128 0,4-1-48 15,2-1 0-15,2 0 0 0,3-1 0 0,2-3 0 16,3-1 0-16,3-4 0 0,3 0 208 0,2-4 32 16,2-2 16-16,3-3 0 0,2-5 112 0,3 2 0 15,2 0 16-15,0-4 0 0,0 0-320 0,0-2-64 16,-1 2-16-16,0 0 0 0,-1 4-128 0,0 1 0 0,-2 3 0 0,-1 1 0 16,-1 2 0-16,0 2 0 0,-2 1 0 15,-1 3 0-15,0-3 0 0,1 3 0 0,0 1 0 0,0-4 0 16,1-3 0-16,1-2 0 0,-1-2 0 0,4-2 0 15,-1-1 0-15,1-7 160 0,2-4-160 0,1-2 160 16,4-2-160-16,0-2 160 0,0-5-160 0,1 2 160 16,0-6-160-16,2-2 0 0,-1-1 144 0,0-2-144 0,1 0 256 15,-1-3-32-15,-1 0 0 0,-1-8 0 0,-1-1-16 16,-2-4 0-16,-3-7 0 0,-2-1 0 0,-2-1-208 0,-4-3 176 16,0-1-176-16,-6 8 160 0,1 7-160 15,-1 8 0-15,-1 8 0 0,-2 10 0 0,-1 5 192 0,-3 7-64 16,-2 8 0-16,-3 9 0 0,-4 9-128 0,-2 9 0 15,-3 6 0-15,-3 7 128 0,-1 5-128 16,0 8 0-16,-1 8 0 0,1 8 0 0,-1 4-128 0,1 5 128 16,0 4-160-16,5 0 160 15,1-2-2352-15,5-6-368 0,2-6-80 0</inkml:trace>
  <inkml:trace contextRef="#ctx0" brushRef="#br0" timeOffset="59508.51">9601 7387 18431 0,'0'0'816'0,"0"0"160"0,-5-1-784 0,-2 1-192 16,0 1 0-16,-3 1 0 0,-2 0 960 0,-2 3 160 16,-4 2 32-16,-2 1 0 0,-3 5-320 0,-2-1-64 15,-6 4-16-15,-2 0 0 0,-2-1-208 0,-1 2-32 16,2-1-16-16,3 2 0 0,3 0-64 0,5 0-16 15,6-2 0-15,3 0 0 0,3-5-144 0,8-1-16 16,3-1-16-16,2 0 0 0,6-3-64 0,4 2-16 16,5-4 0-16,3 1 0 0,3 1-32 0,3 1-128 0,2-1 192 15,1 4-64-15,0 0-128 0,2 3 0 0,-4 1 0 16,0-1 128-16,-6-1-128 0,-5 1 0 0,-3 1 0 0,-3 0 0 16,-4 0 176-16,-3 3 0 0,-4 0 0 0,-6 0 0 15,-6-1 320-15,-4 0 64 0,-5-1 16 0,-6-2 0 16,-2-2-320-16,-2 2-64 0,-1-6-16 0,-13 4 0 15,8-10-320-15,16-1-64 0,1-1-16 0,3-4-9680 16,3-4-1936-16</inkml:trace>
  <inkml:trace contextRef="#ctx0" brushRef="#br0" timeOffset="59717.94">9765 7663 24815 0,'0'0'1088'0,"0"0"256"0,0 0-1088 0,0 0-256 16,7 2 0-16,5 1 0 0,-2-3 1040 0,-1-2 160 16,2-1 16-16,2-2 16 0,2-6-736 0,-1 3-160 15,3-5-16-15,-1 1-16 0,0 1-304 0,-2-4 160 16,-3-1-160-16,2 0 128 0,-1-1-128 0,-1 0 128 16,-4-1-128-16,0 1 128 0,-4 1 128 0,1 3 32 15,-4 2 0-15,-1 3 0 0,-2 0 352 0,0 5 80 16,-2 1 16-16,-4 5 0 0,-3 4-368 0,-2 5-80 15,-1 2-16-15,-2 4 0 0,-2 2-272 0,0 3 0 16,0 2 0-16,1-1 0 0,2 4 176 0,1-3-176 16,2-1 160-16,4 0-160 0,4-3 128 0,4-3-128 15,2-3 0-15,3-4 144 16,2 0-1168-16,4-5-224 0,4-3-48 0,5-4-8576 0,7-4-1712 16</inkml:trace>
  <inkml:trace contextRef="#ctx0" brushRef="#br0" timeOffset="59930.36">10667 6580 27871 0,'0'0'1232'0,"-7"6"256"0,-4 3-1184 0,1 5-304 16,0 2 0-16,-5 6 0 0,0 6 624 0,-3 4 64 15,-2 6 16-15,-3 4 0 0,2 7-16 0,0 4 0 16,-2-1 0-16,-1 4 0 0,2 3-272 0,0 5-48 15,1-4-16-15,2 2 0 0,2-4-144 0,1 1-16 16,-1-2-16-16,2-1-10416 16,0-3-2064-16</inkml:trace>
  <inkml:trace contextRef="#ctx0" brushRef="#br0" timeOffset="60108.06">10168 7443 11967 0,'6'-32'1072'0,"0"12"-864"16,5-2-208-16,-4 7 0 0,7 1 3200 0,1 1 608 15,3 5 112-15,0 2 32 0,1 2-2624 0,0 3-528 16,0 2-96-16,2 3-32 0,1-1-496 0,3 0-176 0,0-1 0 0,0 2 144 16,3-1-144-16,4 2 0 0,-1-3 0 0</inkml:trace>
  <inkml:trace contextRef="#ctx0" brushRef="#br0" timeOffset="60676.46">11373 7444 15663 0,'0'0'688'0,"0"0"144"0,-7 5-656 0,1 5-176 0,1-2 0 0,-1 5 0 0,-1-1 2928 0,0 2 544 15,-1 3 112-15,-1 1 32 0,-2 6-2752 0,2-1-544 16,-1-2-128-16,-1 2 0 0,1 1-192 0,0-1 0 15,0 0 144-15,0 5-144 0,0-4 0 0,2-3 128 16,3-4-128-16,2-1 0 0,2-5 144 0,2-5-144 16,-1-6 192-16,8 3-192 0,1-3 1168 0,0-3 128 15,0-2 32-15,1-5 0 16,1 1-1728-16,1-3-352 0,-2-1-64 0,4 0-16 0,-1-5 832 0,-1 0 0 16,-2 1 144-16,1-1-16 0,-3 0-128 0,0 0 0 15,-3 2 0-15,0-1 0 0,0 3 0 0,2-2 0 16,-3 2 0-16,-2 6 0 0,-2 8 0 0,0 0 0 15,5-6 0-15,3-3 0 0,2 1 0 0,0-2 0 0,3 2 0 16,2-3 0-16,2 0 0 0,2-1 0 16,1-3 0-16,0-2 0 0,2-2 0 0,0 0 0 15,-3-7 0-15,2 1 0 0,0 3 0 0,-2-5 0 16,0 1 0-16,0-4 0 0,0 2 0 0,-1-5 0 0,-2-3 0 0,1 1 0 16,-2 0 256-16,-1 1-16 0,-1 2-16 0,-1 6 0 15,0 0-80-15,-3 7-16 0,-3 4 0 0,2 5 0 16,-3 3 0-16,-5 7 0 0,0 0 0 15,-1 13 0-15,-2 4 80 0,-2 7 16 0,-1 6 0 0,-2 6 0 16,-1 2-96-16,-1 9 0 0,-2 4-128 16,-3 7 192-16,-3 10-192 0,-3 4 0 0,-3 3 128 0,-2 5-128 15,-2 2 0-15,-2 4 144 0,-5 3-144 16,-1-1 128-16,-1-6-128 0,1 1 0 0,3-3 144 0,4-6-144 16,1-7-432-16,4-5-144 0,5-6-48 15,1-11 0-15,3-7-1824 0,2-11-368 16,3-8-80-16,1-5-5280 0,2-12-1040 0</inkml:trace>
  <inkml:trace contextRef="#ctx0" brushRef="#br0" timeOffset="60741.02">11286 8406 4607 0,'9'-46'192'0,"-4"26"64"0,2-3-256 0,0-5 0 16,2-2 0-16,4-1 0 0,1 0 3648 0,4 5 672 16,2 1 144-16,3 3 16 0,2 4-2752 0,2 2-544 15,0 4-112-15,-1 2-32 0,1-3-384 0,0 2-80 16,-2 1 0-16,1 0-16 16,-1-1-1680-16,2-1-336 0,26-12-64 0,-11 6-16 0</inkml:trace>
  <inkml:trace contextRef="#ctx0" brushRef="#br0" timeOffset="61111.06">12913 7156 23039 0,'0'0'2048'0,"0"0"-1648"0,0 0-400 0,-1-9 0 16,-1 2 800-16,-1 2 80 0,3 5 16 0,-6 1 0 15,-5 2-432-15,0-2-80 0,-3 3 0 0,-2 2-16 16,-4 2-240-16,-1 2-128 0,-3 2 160 0,-7 4-160 16,2 2 320-16,4 0-16 0,2-2-16 0,5 2 0 0,3 2 16 0,4 2 0 15,6 2 0-15,4-2 0 0,2-3-16 16,4 2 0-16,3 6 0 0,0-4 0 0,2 1-48 15,0 0-16-15,0-1 0 0,2-2 0 0,-2 0-80 0,0 1-16 16,-1 2 0-16,0-5 0 0,-3-1 48 0,-3-2 0 16,-1-2 0-16,-4-1 0 0,-1 0 224 0,-3 1 48 15,-3-3 16-15,-4 1 0 0,-2-2-48 0,-4-4-16 16,-5 0 0-16,1 1 0 0,-6-5-176 0,-2-2-32 16,1-2-16-16,2-5 0 0,-2 0-448 0,4-5-96 15,5 2-16-15,4-4-10240 16,1-2-2064-16</inkml:trace>
  <inkml:trace contextRef="#ctx0" brushRef="#br0" timeOffset="61910.38">13227 7328 13823 0,'-3'7'1216'0,"-3"0"-960"16,0 6-256-16,-2 1 0 0,0 3 3136 0,-4 2 576 15,-1 2 112-15,-2 1 16 0,-1 5-2608 0,-1-3-528 0,-1-1-96 0,0 1-32 16,2-3-176-16,1 0-32 0,2-4-16 0,4 1 0 16,4-2-160-16,2-5-16 0,3-1-16 0,3-4 0 15,-3-6 48-15,10 2 16 0,3-5 0 0,0-3 0 16,1-3 32-16,1-1 0 0,1-5 0 0,1-1 0 16,-1-2-128-16,1 1-128 0,-2-2 176 0,-1 0-176 15,-1 1 128-15,-2-1-128 0,0 1 0 0,-3 1 0 16,0 2 0-16,0 2 0 0,-1 3 0 0,0 0 0 0,-1 0 0 0,2 0 0 15,-1 3 0-15,3-2 0 0,2 2 0 16,1 1 0-16,-1-5 0 0,5 0 0 0,-2-1 0 0,5-2 0 16,-1 0 0-16,2-2 0 0,0-3 0 0,1-3 0 15,1-1 0-15,-1-2-144 0,-1 0 144 0,-1-5 0 16,1 4 0-16,-3-6 0 0,-3-2 0 0,-2-3 0 16,-3-8 0-16,-1 2 128 0,-2 0-128 0,0 0 0 15,-4 3 0-15,0 6 0 0,-2 7 0 0,1 4 0 16,-1 8 0-16,-1 6 0 0,-3 5 0 0,3 4 0 15,-7 10-144-15,-5 7 144 0,-2 5 0 0,-2 6 0 0,-3 5-144 16,-2 3 144-16,1 9 0 0,0 5 0 0,-3 0 0 16,2 2 0-16,1 2 0 0,2-1 0 15,2 1 0-15,3-5 0 0,3-2 0 0,3-4 0 16,4-6 0-16,3-4 0 0,2-6 0 0,3-3 0 16,3-6 128-16,2-5-128 0,3-2 448 0,2-8-16 15,3-3 0-15,1-3 0 0,5-6-176 0,0-1-48 16,-1-5 0-16,3-3 0 0,-4 0-208 0,1 0 0 0,-1 1 0 15,-2-1 0-15,-2 0 0 0,-3 0 0 0,-1 4 0 0,-1 2 0 16,0 4 0-16,-2 4-128 0,-2 2 128 0,0 2 0 16,-1 1 0-16,-8-1 0 15,6 5-128-15,-2 5 128 0,-4-1 0 0,2 5 0 0,-2 0 0 0,-2-3 0 16,0 2 0-16,0 0 0 0,-1-4 0 0,1 1 0 16,1-4 0-16,1 4 0 0,0-10 0 0,0 0 0 15,0 0 128-15,0 0-128 0,0 0 0 0,6 2 144 0,-6-2-144 16,9-2 160-16,0 0-160 0,0-3 160 0,-1-2-160 0,1 2 0 15,0-4 144-15,0 3-144 0,-1-2 0 0,-3 2 0 16,1 2 0-16,-1 1 128 0,2-3-128 0,-7 6 0 16,0 0 0-16,7 0 0 0,-7 0 0 0,8 6-128 15,0-3 128-15,-2 1-128 0,0 4 128 0,1 1 0 16,-1-6 0-16,2 5-128 0,-2-2 128 0,3-2 0 16,0 0 0-16,0 0 0 0,0-2-160 0,-1 1 0 15,1 0 0-15,3-2 0 16,-3-2-1936-16,3-1-384 0,1 2-80 0</inkml:trace>
  <inkml:trace contextRef="#ctx0" brushRef="#br0" timeOffset="62736.49">15301 7272 12671 0,'0'0'560'0,"0"0"112"0,0 0-544 0,0 0-128 0,0 0 0 0,0 0 0 0,0 0 1248 0,0 0 224 16,0 0 32-16,0 0 16 0,0 0-144 0,0 0-32 15,0 0 0-15,3 12 0 0,-1 1-176 0,-2 1-32 16,-3 3-16-16,-1 6 0 0,-2-2-352 0,-2 0-64 16,1 3 0-16,-5 3-16 0,2-2-288 0,-1 3-48 15,-2-2-16-15,0 1 0 0,0-5-336 0,2 0 144 16,1-3-144-16,0-1 0 15,0-3-288-15,2-2-160 0,2-2-48 0,3-4-8352 16,3-7-1680-16</inkml:trace>
  <inkml:trace contextRef="#ctx0" brushRef="#br0" timeOffset="62937.38">15321 7028 20271 0,'0'0'1792'0,"-5"0"-1424"15,-2 0-368-15,0 0 0 0,0 0 2240 0,-1 2 368 0,0 0 80 0,0 2 0 16,1 1-1936-16,-1 1-400 16,0 0-80-16,2-1-16 0,0-3-256 0,6-2-176 0,0 0 32 0,0 0-13472 15</inkml:trace>
  <inkml:trace contextRef="#ctx0" brushRef="#br0" timeOffset="63099.5">15987 7145 2751 0,'-9'5'256'0,"-1"2"-256"15,0-2 0-15,-3 4 0 0,-2 2 4368 0,-1 3 832 16,1 1 176-16,-1 1 16 0,-2-5-4128 0,0 4-832 16,0 2-176-16,1 1-16 0,3-2 128 0,0 1 16 15,2 1 16-15,3-2 0 0,3-2 256 0,2 1 48 16,3-3 16-16,2 0 0 0,2 4 48 0,2-6 0 15,2 3 0-15,1-1 0 0,2 0-256 0,-2-1-32 16,1 2-16-16,-3-2 0 0,-1-1-208 0,-1-1-32 16,-4-9-16-16,-1 12 0 0,-4-2 416 0,-3-2 80 15,-4 2 0-15,-2-4 16 0,-2 1-16 0,-6 0-16 16,-1-4 0-16,-2-1 0 0,-3 1-432 0,0-3-64 16,0 0-32-16,1-4 0 15,3-1-1232-15,3-3-240 0,2 1-48 0</inkml:trace>
  <inkml:trace contextRef="#ctx0" brushRef="#br0" timeOffset="64086.9">17820 6448 13759 0,'0'0'608'0,"0"0"128"0,5-7-592 0,0-2-144 16,-1 3 0-16,0 1 0 0,-2-3 1104 0,-2 8 192 15,-1-5 48-15,1 5 0 0,0 0-272 0,-8 1-48 16,-2 2-16-16,-1 1 0 0,-3 1-304 0,-9 2-64 15,0 6-16-15,6-6 0 0,0 3-256 0,-2-4-48 16,-2 5-16-16,1-2 0 0,0 3 48 0,1 1 16 16,-1-2 0-16,3 3 0 0,-2 1 48 0,2 0 16 15,3 2 0-15,1-2 0 0,3 0-16 0,1 1 0 16,2-1 0-16,0 2 0 0,4-3-224 0,0 1-64 16,2-3 0-16,2 2 0 0,2 0 16 0,0-1 0 15,1-1 0-15,2 3 0 0,1 4 0 0,0 0 0 16,2 0 0-16,0 1 0 0,0 3-144 0,0-4 0 0,-1-1 0 0,-1 2 0 15,1 0 0-15,-2 0 0 16,-1 0 0-16,0-1 0 0,1 0 0 0,0 9 128 16,0-4-128-16,-3-7 0 0,1 1 0 0,-1 1 128 0,1 2-128 0,1 1 0 15,-1-2 208-15,1 1-32 0,0 0-16 0,-1 2 0 16,0 1-16-16,-2-1 0 0,0 4 0 0,-1-3 0 16,-1-4-144-16,-1 3 0 0,-2 0 0 0,1 0 128 15,-3 0 0-15,1 2-128 0,-3-2 192 0,1 1-64 16,-4 2-128-16,0-5 0 0,0-2 0 0,-2-1 0 15,-2 0 0-15,0 0 192 0,0-4-192 0,1-1 192 0,-1 1-192 16,3-2 0-16,1 1 144 0,1-2-144 0,0 2-192 16,3 1-96-16,-1-4-32 0,6 3 0 15,1-2-1984-15,1-3-416 0</inkml:trace>
  <inkml:trace contextRef="#ctx0" brushRef="#br0" timeOffset="64564.34">18561 6994 5519 0,'-1'-16'496'0,"1"7"-496"16,-2-2 0-16,0-1 0 0,-2-1 2768 0,-1 3 464 16,1-3 96-16,-1 0 0 0,-1 1-1552 0,-2-1-320 15,-1 4-64-15,-1 4-16 0,-1 3-448 0,-2 3-96 16,-2 3 0-16,-2 5-16 0,-2-1-288 0,-1 5-48 16,-2 2-16-16,-1 4 0 0,0 4-80 0,2 7-32 15,2-1 0-15,2 5 0 0,3 3 0 0,3 4 0 0,3-2 0 0,3 3 0 16,1 1-176-16,4-2-48 15,3 2 0-15,2-3 0 0,1-7 32 0,3-4 0 0,4-1 0 16,1-7 0-16,2-3 80 0,3-3 16 0,3-6 0 0,3 1 0 0,6-8 320 16,-2-2 80-16,3-2 16 0,1-4 0 0,3-2-208 0,-1 0-32 15,-1-1-16-15,-1-4 0 0,-1-2-272 0,-2-4-144 16,-3 1 160-16,-4-1-160 0,0 0 176 0,-4-3-176 16,-2-2 192-16,-6-5-192 0,-2-2 368 0,-2 1-48 15,-4-5 0-15,-3 2 0 0,-2 2-128 0,-5 1-48 16,-1 6 0-16,-4 4 0 0,-3 2-144 0,-2 3 0 15,-2 3 0-15,-2 3-176 16,-4-1-1088-16,-1 3-208 0,-2-5-64 0,0 6-8688 16,0 2-1744-16</inkml:trace>
  <inkml:trace contextRef="#ctx0" brushRef="#br0" timeOffset="64848.62">18722 6554 23327 0,'0'0'1024'0,"0"0"224"0,0 0-992 0,5-4-256 16,-5 4 0-16,0 0 0 0,0 0 640 0,0 0 96 0,0 0 16 0,3 8 0 16,-3 2-32-16,-3 4 0 0,-4 3 0 0,-2 2 0 15,-2 2 64-15,-2 6 16 0,0 5 0 0,-2 2 0 16,-2 4-128-16,0 7-32 0,-1 1 0 0,-3 3 0 15,0 3-112-15,-2 4-16 0,-3 4-16 0,0 2 0 16,-3 6-192-16,-1-4-48 0,-1 3 0 0,1-6 0 16,-1-8-128-16,3-2-128 0,3-3 144 0,4-6-144 0,2-6 160 15,2-5-160-15,6-9 160 0,1-2-160 0,2-4 0 16,3-4-256-16,0 0 16 0,5-6 16 16,0-1-2080-16,0-5-432 0,14-7-80 0,2-10 0 15</inkml:trace>
  <inkml:trace contextRef="#ctx0" brushRef="#br0" timeOffset="65120.9">18824 7557 18431 0,'0'0'816'0,"0"0"160"0,5 9-784 0,-1 0-192 15,2 4 0-15,-1 4 0 0,-1 5 3504 0,-2 6 656 16,-2 3 128-16,-3 2 16 0,-2 0-2928 0,-4 0-592 16,0 2-112-16,-2 0-32 0,-1-2-320 0,1 0-80 0,-1-4-16 0,2 0 0 15,0-8-224-15,1-2-128 16,1-4 128-16,3-2-208 16,2-3-3008-16,0-3-608 0</inkml:trace>
  <inkml:trace contextRef="#ctx0" brushRef="#br0" timeOffset="65500.31">19608 7513 26719 0,'0'0'2368'0,"5"7"-1888"16,-1 5-480-16,1 2 0 0,-1 4 576 0,0 4 32 16,1 4 0-16,-2 3 0 0,0 2 80 0,-1 0 16 15,-4 5 0-15,-1 1 0 0,-2 1-352 0,-3-1-64 16,-2 0-16-16,-3 0 0 0,0-2-80 0,-3 1 0 16,-2-3-16-16,-2-5 0 0,-5-3-176 0,1-3 0 15,-1-2 0-15,-1-3 0 16,1-5-832-16,2-4-112 0,2-4-16 0,4-4-8224 0,2-4-1648 15</inkml:trace>
  <inkml:trace contextRef="#ctx0" brushRef="#br0" timeOffset="65878.67">20539 6917 23615 0,'0'0'1040'0,"0"0"224"0,-5-2-1008 0,-4 2-256 16,0 5 0-16,-2 3 0 0,-3 5 624 0,-3 2 80 15,-5 3 0-15,0 2 16 0,-4 3-160 0,1 6-48 16,-2 2 0-16,2 3 0 0,0 3 112 0,3 0 16 16,0 2 0-16,4 2 0 0,3-3-144 0,5 0-32 15,3-2 0-15,5-3 0 0,3-4-208 0,4-5-64 16,3-4 0-16,3-2 0 0,3-3 160 0,4-3 32 15,2-6 0-15,4-2 0 0,6-4-112 0,-2-4-16 16,2-2 0-16,2-4 0 0,-2-3-48 0,0-2-16 16,-4 0 0-16,2-6 0 0,-3 0-48 0,-4-2-16 15,-2 0 0-15,-2-5 0 0,-3 2 0 0,-4-3-128 16,-4-1 192-16,-1-5-64 0,-5 0-128 0,0 2 192 0,-5 0-192 0,0 2 192 16,-1 7-192-16,-2 1-176 0,-1 4 48 0,-1 5 0 31,0 1-560-31,-4 2-96 0,0 5-32 0,-1-2-9488 15,-2 3-1920-15</inkml:trace>
  <inkml:trace contextRef="#ctx0" brushRef="#br0" timeOffset="66129.83">20793 6463 25791 0,'0'0'1152'0,"0"0"224"0,0 0-1104 0,-6 1-272 0,-1 2 0 0,0 5 0 15,-2 3 832-15,-1 4 96 0,-3 7 32 0,-1 5 0 0,-3 5-320 0,0 4-48 16,-2 5-16-16,0 2 0 0,-1 8-176 16,0 2-32-16,0 3-16 0,-2 4 0 0,1 1 48 0,-2 2 16 15,0-2 0-15,-1 4 0 0,-3-1-272 0,2 2-144 16,0-1 160-16,4-6-160 16,0 0-1536-16,4-7-384 0,1-5-96 0,5-8-6944 15,3-2-1408-15</inkml:trace>
  <inkml:trace contextRef="#ctx0" brushRef="#br0" timeOffset="66518.46">20736 7571 18431 0,'0'0'1632'0,"7"-4"-1312"0,2-3-320 0,3 2 0 16,1 2 1632-16,2 1 256 0,1-1 48 0,3-1 16 16,2 0-1168-16,0 2-224 0,2 1-48 0,-1 2-16 15,-3 3-288-15,-1 2-48 0,-4 0-16 0,-3 5 0 16,-2-4 112-16,-3 7 32 0,-3 1 0 0,-3 4 0 0,-3 3 288 16,-3 0 64-16,-3 4 16 0,-4 1 0 0,-4 2-16 0,-2-1 0 15,1 3 0-15,-3 1 0 0,4-5-48 0,1 0-16 16,0-6 0-16,3-1 0 0,3 0 128 0,4 1 0 15,3-4 16-15,4 0 0 0,4-6-208 0,6 1-64 16,3-5 0-16,5 0 0 0,5-1-96 0,5-2-32 16,3-3 0-16,2-1 0 0,3-1-192 0,2 1-128 15,1-5 128-15,0-2-128 0,1 2 0 0,0 2 0 16,-2-4 0-16,-1 1-128 16,-1-1-1584-16,-2-1-304 0,-2 1-64 0</inkml:trace>
  <inkml:trace contextRef="#ctx0" brushRef="#br0" timeOffset="67677.91">17883 6553 10127 0,'0'0'896'0,"0"0"-704"0,0-6-192 16,2-4 0-16,0 2 1248 0,-4-1 224 0,2 1 32 0,-2-2 16 15,1 3-224-15,1 7-32 0,0 0-16 0,0 0 0 16,-4-9-96-16,2 4 0 0,2 5-16 0,-5-2 0 16,-2-2-192-16,1 2-48 0,0-2 0 0,-3 4 0 15,0 4-256-15,0-2-48 0,0 2-16 0,-4-1 0 0,1 2-112 0,-2 1-16 16,0-2-16-16,-3 4 0 15,1 2-48-15,-1-1 0 0,-1 2 0 0,1 3 0 0,-1 0 128 0,1 0 32 16,-1 3 0-16,2 0 0 0,1 1-240 16,-1 1-48-16,0 3-16 0,-2-2 0 0,2-1-240 15,0 2 176-15,2 0-176 0,2 2 160 0,0 1-160 0,5-3 128 16,1-1-128-16,4 3 128 0,2 0 64 0,4 0 16 16,2-3 0-16,2 0 0 0,1 1-32 0,2-2-16 15,4 0 0-15,1-1 0 0,-2-1-32 0,0 0-128 16,-1-2 192-16,1-1-64 0,-1 1-128 0,0-2 128 15,1-4-128-15,-1 4 128 0,1-3 0 0,0 1-128 16,-2 2 192-16,0-2-64 0,-1 2-128 0,-3 4 192 16,1-3-192-16,-3 1 192 0,0-1-192 0,-1 4 128 15,-2 0-128-15,-2 1 128 0,-1-3-128 0,-1 1 128 16,-3-2-128-16,-1 1 128 0,-1 0 0 0,-3-1-128 16,-1-4 192-16,-3 2-64 0,2 0 0 0,-3-2 0 15,0 1 0-15,-2 0 0 0,-1-3-128 0,-3 3 192 16,0-5-192-16,-1 2 192 0,-2-4-192 0,0 3 128 15,0-3-128-15,1 0 128 0,1 0-128 0,-2 0 0 16,4-2 144-16,1-2-144 0,1 2 0 0,3-1 0 0,3 1 0 16,2 1 0-16,-1-3 0 0,4 1 0 0,6-2 0 15,0 0 0-15,0 0 0 0,0 0 0 0,0 0 0 0,0 0 0 16,0 0 0-16,0 0 0 0,7 3 0 0,3 1 0 16,3 0 0-16,1 2 0 0,1-2 0 0,2 3-128 0,-2 3 128 0,2-1 0 15,-1 4 0-15,-1 1-128 0,-2 1 128 0,-1-1 0 16,-2 2 0-16,-1-1-128 0,-1 0 128 0,0 3 0 15,-4-2 0-15,-2 3 0 0,0 3 0 0,-2 2 0 16,-2 0 0-16,0 4 0 0,-3-2 0 0,-2 3 0 16,0 0 0-16,0 2 0 0,-3 0 0 15,0-1 0-15,3 0 128 0,0 1-128 0,2-3 160 0,1 1-32 16,3 0-128-16,1-2 192 0,3 1-64 0,0-1-128 16,6 3 176-16,0-5-176 0,3 3 176 0,2-3-176 15,1 0 160-15,3-2-160 0,2 2 192 0,3 1-64 16,2-3-128-16,2-2 192 0,3-2-192 0,5-2 144 15,2-2-144-15,2-1 128 0,3 0-128 0,1-5 0 16,2 0 0-16,21-4 128 16,-6-4-1728-16,-3-2-368 0</inkml:trace>
  <inkml:trace contextRef="#ctx0" brushRef="#br0" timeOffset="68887.91">20994 5907 9215 0,'0'0'816'0,"0"0"-656"0,0 0-160 0,0 0 0 0,0 0 1344 0,0 0 224 0,0 0 48 0,13 5 16 0,-1-3-480 0,0-2-80 16,0 0-32-16,4-2 0 0,-1 0-32 0,3-1-16 15,1 2 0-15,4-1 0 0,3-1 32 0,-5 0 0 16,2 2 0-16,2 2 0 0,4 5-240 0,3-3-32 15,2 1-16-15,3 5 0 0,3 0-336 0,0 4-64 16,1-3-16-16,-2 1 0 0,0 2-320 0,-3 2 128 16,0 3-128-16,-2 2 0 0,-2 2 0 0,-3 2 144 15,-2 4-144-15,-3 0 0 0,-1 3 192 0,-5 3-192 16,-2 3 192-16,-3 2-192 0,-3 2 272 0,-2-2-48 16,-4 2-16-16,-2 1 0 0,-2 2-64 0,0-2-16 15,0 1 0-15,-2-2 0 0,-1 0-128 0,1 1 0 0,0-2 0 0,1-1 128 16,0-3 32-16,0 3 0 0,2-4 0 0,0-2 0 15,3-2 32-15,1-3 0 0,1-2 0 16,3-3 0-16,3-1 128 0,0-3 16 16,4-3 16-16,1 0 0 0,4 0-128 0,-2-1-32 0,1-3 0 0,2-6 0 15,1 1 0-15,-2-4 0 0,3 1 0 0,-2-2 0 16,0-2-32-16,-2-3-16 0,-1-2 0 0,-1 0 0 16,2-2-144-16,-2-1 160 0,-3-1-160 0,-2-2 160 15,-3 4-160-15,-2-2 192 0,-1 3-192 0,-4-2 192 16,-3 8-192-16,0 0 0 0,0 0 0 0,-6-3 0 15,-6 5 0-15,-1 4 0 0,-2-1 0 0,-1 3 0 16,-2 2 0-16,-1 3 0 0,0-1 0 0,0 5 0 0,0 1 0 0,-8 10 0 16,8-2 0-16,7-7 0 0,1 3-160 0,1 1 160 15,1 0 0-15,2 5-144 0,5 1 144 0,-1 1 0 16,6 1 0-16,1-2 0 0,1 2 0 0,4 2 0 16,-2 1 0-16,5 0-128 0,-1 2 128 0,2 0 0 15,-2-2-144-15,1 0 144 0,-2 2 0 0,-2 1 0 16,-2 0 0-16,-1-1 0 0,-1 1 272 0,-3-2 32 15,-1-1 0-15,-1-1 0 0,-4-1 112 0,-2 3 32 16,-3-3 0-16,-2 0 0 0,-4-5 32 0,-1-1 16 16,-4 0 0-16,-3 0 0 0,-5-3-96 0,0 1-16 15,-6 1 0-15,1-5 0 0,0 1-208 0,-2 0-48 16,0-5-128-16,2 0 192 16,2-2-864-16,2-4-176 0,2-3-48 0,2-7 0 15,4-3-1920-15,2-10-400 0</inkml:trace>
  <inkml:trace contextRef="#ctx0" brushRef="#br0" timeOffset="69248.75">22932 7111 19583 0,'0'0'864'0,"0"0"176"0,0 0-832 16,0 0-208-16,0 0 0 0,0 0 0 0,12 8 976 0,-1-3 160 15,-1 1 16-15,3 2 16 0,2-4-96 0,2-1-32 16,2 1 0-16,-5 0 0 0,2-3-304 0,5 1-64 16,0-1-16-16,4 0 0 0,-4 2-368 0,2-1-80 0,0 1-16 0,0-1 0 15,-2 3-384-15,0-2-96 16,-2-1-16-16,-4 2-8576 15,-5 3-1712-15</inkml:trace>
  <inkml:trace contextRef="#ctx0" brushRef="#br0" timeOffset="69387.5">23114 7392 23903 0,'-19'5'1056'0,"11"-2"224"0,1 2-1024 0,-1-2-256 0,-1 0 0 0,9-3 0 16,0 0 1280-16,0 0 192 0,0 0 64 0,3 5 0 16,3 1-720-16,3-2-144 0,4 1-32 0,3-2 0 15,6-3-336-15,3-1-80 0,3-4-16 0,5 2 0 16,4-1-208-16,3-1-208 0,2 1 32 0,21-2-14096 15</inkml:trace>
  <inkml:trace contextRef="#ctx0" brushRef="#br0" timeOffset="70048.7">25225 6334 7359 0,'-2'-15'656'0,"1"9"-528"16,-2-7-128-16,-1 3 0 0,0 1 2432 0,-2-4 448 15,-1 1 80-15,-1 1 32 0,-2 0-1184 0,0 3-224 16,-3-1-48-16,-2 2-16 0,-2-1-624 0,-1 4-128 0,-1 3-32 16,-1 2 0-16,-2 2-288 0,-11 5-64 0,3-2-16 0,0 7 0 15,0 1-192-15,1-2-48 0,5 4 0 0,1 3 0 16,2 1-128-16,5 7 128 0,2-4-128 0,4-2 128 15,1-3-128-15,5 4 160 0,3 0-160 0,3 3 160 16,5 0 256-16,3-1 48 0,5 4 16 0,-5-8 0 16,4 2-112-16,3 1-32 0,2 2 0 0,1 0 0 15,0 0-160-15,2 3-48 0,0-1 0 0,-1-1 0 16,0 4-128-16,-4-5 128 0,0 3-128 0,-4-3 128 16,-1 5-128-16,0-6 0 0,-3-1 0 0,-3 1 0 0,-1 0 0 15,-1-1 0-15,-3-2 0 0,-1 2 0 0,-1-1 144 16,-2-2 48-16,-2 1 16 0,0-1 0 0,-5-1 96 0,0 3 16 15,-3-1 0-15,0 0 0 0,1-4-112 0,-1 2-16 16,-1 0 0-16,1 3 0 0,1 1-192 0,0-1 144 16,1-1-144-16,2 1 128 0,1-1-128 0,3 4 0 15,3-4 0-15,0 2 0 0,5 2 0 0,1-2 0 16,1 3 0-16,1 0 0 0,2-3 0 0,2 4 160 16,1-4-160-16,1 1 160 0,-1 0-160 0,2-2 128 15,1-2-128-15,1 2 128 0,0 1-128 0,-1 2 0 16,0-1 0-16,0-2 0 0,-1-1 0 0,0-3 0 15,-2 0-144-15,1-2 144 16,-1-2-1600-16,2 0-224 0,0 0-32 0</inkml:trace>
  <inkml:trace contextRef="#ctx0" brushRef="#br0" timeOffset="70675.82">25633 7021 17391 0,'-7'11'768'0,"7"-11"160"0,-4 9-736 0,4-9-192 0,-1 12 0 16,3 2 0-16,3-3 672 0,2 2 96 0,4-1 32 0,-1-4 0 16,3 0 240-16,2-5 48 15,3-3 16-15,4 0 0 0,1-1 16 0,0-1 0 16,3-5 0-16,1 0 0 0,1-3-32 0,2-2-16 16,3-2 0-16,-12 3 0 0,2 0-368 0,2-3-80 15,0 1-16-15,1-3 0 0,-1 1-320 0,-2 1-64 16,-1-1-16-16,-2 0 0 0,-1-1-208 0,-2 1 144 15,-5-3-144-15,-1-1 128 0,-2-1 0 0,-3-1 0 0,-4 2 0 0,-2 3 0 16,-5 1-128-16,-2 3 0 0,-3 3 0 0,-3 7 0 16,-2 2 0-16,-2 2-144 0,-2 5 144 0,-1 4-160 15,-2 7 0-15,-8 14 0 0,2 1 0 0,2 1 0 16,1 7 160-16,3-2 0 0,3 1 0 0,8-11 0 16,0-1 0-16,4 1 0 0,2 0 0 0,2-3-128 0,3 2 128 15,4-3 0-15,4-1 128 0,2-1-128 0,3-4 240 0,2-1-32 16,1-3 0-16,3-2 0 0,2 0-80 0,3-1-128 15,1-4 176-15,3-3-176 0,3-1 160 0,2-5-160 16,0-7 128-16,2 2-128 16,0-5-1728-16,-1 1-448 0,-2-4-64 0</inkml:trace>
  <inkml:trace contextRef="#ctx0" brushRef="#br0" timeOffset="71132.48">27151 5654 16703 0,'0'0'736'0,"0"0"160"0,0 0-720 0,0 0-176 0,0 0 0 0,-6 2 0 15,6-2 1424-15,-10 2 256 0,0 3 48 0,3 3 16 16,0 0-592-16,1 6-112 0,-1 1-16 0,-2 5-16 16,-1 3-256-16,0 6-48 0,-2-1-16 0,-1 20 0 0,3 1-96 0,3 0-16 15,0 0 0-15,3-1 0 0,2-4-128 0,2 1-48 16,2-4 0-16,1-12 0 0,1 1-112 15,0 0-32-15,5-1 0 0,1-5 0 0,1 1 0 16,3-4-16-16,1-3 0 0,3-2 0 0,1-2-64 16,2-1-16-16,1-2 0 0,3-4 0 0,-1-6-160 0,0-2 0 15,-1-2 0-15,0-1-176 16,-3-3-1456-16,-1-1-288 0,-2-5-64 0,-3 2-7104 16,-3-2-1424-16</inkml:trace>
  <inkml:trace contextRef="#ctx0" brushRef="#br0" timeOffset="71256.2">26966 6165 7359 0,'-13'-1'656'0,"13"1"-528"16,0 0-128-16,0 0 0 0,0 0 4928 0,0 0 960 15,0 0 192-15,13 1 48 0,2 3-4352 0,-2-3-880 0,3 2-160 0,7 0-32 16,6-3-256-16,7 0-32 0,6 0-16 0,4-3 0 16,3 0-224-16,2-2-48 0,1 3-128 0,0-2 192 31,0 0-1184-31,0-2-240 0,1 1-48 0</inkml:trace>
  <inkml:trace contextRef="#ctx0" brushRef="#br0" timeOffset="71838.78">28143 7186 15663 0,'0'0'688'0,"9"0"144"0,1 0-656 0,1 4-176 0,-1-2 0 0,3 3 0 16,0 6 2272-16,1 0 416 0,0 4 96 0,0 4 16 0,-2 2-1648 0,1 4-320 15,-1 3-64-15,-3 3 0 0,1 2-48 0,-5 0 0 16,-1 1 0-16,-3-2 0 0,-4 1-16 0,-1-1 0 15,-6 1 0-15,0-3 0 0,-4-3-256 0,-1 1-48 16,-3-4-16-16,-1 0 0 0,-1-1-128 0,-3-1-48 16,-1-3 0-16,-2-2 0 0,0 0-208 0,0-3 144 15,2-6-144-15,1 1 128 16,0-3-1376-16,5-5-288 0,1-2-48 0,3-5-8096 16,3-6-1632-16</inkml:trace>
  <inkml:trace contextRef="#ctx0" brushRef="#br0" timeOffset="72207.07">29470 6188 18431 0,'16'-23'816'0,"-4"12"160"0,-1-3-784 0,-2 1-192 15,0 3 0-15,0-3 0 0,0 3 1424 0,-2 1 240 0,1 2 64 0,-3 2 0 16,-5 5-704-16,0 0-144 0,0 0-32 0,0 0 0 16,0 0-80-16,0 0-32 0,-5 8 0 0,1 3 0 15,-3 3-112-15,-2 3-32 0,-3 5 0 0,-2 5 0 16,-1-1-16-16,-2 9 0 0,1 2 0 0,1 2 0 16,1 4-128-16,-2 2-16 0,2 6-16 0,2 2 0 0,0 3-224 15,2 4-32-15,0-3-16 0,5 0 0 0,0 4-144 16,2-3 0-16,3-2 144 0,3-5-144 0,1-5 0 15,1-3 144-15,0-3-144 0,1-4 0 0,2-4 0 0,-1-5 0 16,1-2 0-16,1-3 0 16,0-6-336-16,0-3-80 0,-2-3-16 0,1-3 0 15,0-3-1472-15,0-4-288 0,-2-3-64 0,-3-5-11136 16</inkml:trace>
  <inkml:trace contextRef="#ctx0" brushRef="#br0" timeOffset="72428.91">29116 6744 28383 0,'0'0'1264'0,"0"0"256"0,0 0-1216 0,0 0-304 16,0 0 0-16,0 0 0 0,7-5 496 0,0 3 32 16,6 1 16-16,7 1 0 0,3 3 112 0,-5-3 32 0,4 0 0 0,6 0 0 15,3-2-176-15,4 1-16 0,-1 0-16 0,2 1 0 16,-2-1-288-16,-1-2-64 16,0 2-128-16,-2-3 192 15,-1-2-1968-15,-3 2-400 0,-1 0-64 0,-1 1-32 0</inkml:trace>
  <inkml:trace contextRef="#ctx0" brushRef="#br0" timeOffset="72709.62">29904 6899 25791 0,'0'0'1152'0,"6"9"224"0,1-2-1104 0,3 2-272 0,4-4 0 0,3 0 0 16,-1 2 1024-16,2-3 128 0,0-1 48 0,1-3 0 0,0-2-704 0,0-1-144 15,-1-1-32-15,0-3 0 0,0 0-160 0,-2-4-32 16,-3 0-128-16,1-2 192 0,-3 0 16 0,-2-1 0 16,-1 0 0-16,-3-1 0 0,-3 0 16 0,-3 2 0 15,-3-1 0-15,-1 4 0 0,-1-2-32 0,-2 5 0 16,-2 3 0-16,-3 1 0 0,-1 7-64 0,-1 1 0 16,-1 3-128-16,-2 3 192 0,-1 5-192 0,-2 0 0 15,0 2 0-15,-1 1 0 0,1 1 144 0,0 4-144 16,2 2 128-16,1-2-128 0,3-2 160 0,2 1-160 15,8-3 192-15,4 0-192 0,2-2 224 0,4 0-64 16,6-2-16-16,1 1 0 0,4-1 0 0,1-2 0 16,4-1 0-16,2 0 0 0,-1-6-144 0,5 1-144 15,2-5 144-15,3-2-208 16,1-2-2336-16,3-3-464 0,1-4-80 0</inkml:trace>
  <inkml:trace contextRef="#ctx0" brushRef="#br0" timeOffset="73722.77">30816 5562 10127 0,'0'0'448'0,"-1"-12"96"0,-1-2-544 0,2 4 0 0,0-1 0 0,0 11 0 16,0-192 3328-16,0 373 576 0,0-181 96 0,0 0 32 15,0 0-2736-15,-7 8-528 0,-1 1-128 0,2 4 0 16,-1 3-64-16,0 2-16 0,-3 4 0 0,-1 4 0 15,0 1-80-15,1 5-16 0,2 1 0 0,-1 4 0 16,-2 2-208-16,-1 0-32 0,1 0-16 0,1 0 0 16,0 0 80-16,2-2 16 0,3-2 0 0,2-2 0 15,3-3 16-15,4-1 16 0,1-5 0 0,5-1 0 0,6-2-80 16,0-5-32-16,2-3 0 0,1 0 0 0,1 1-32 0,5-7-16 16,-3 0 0-16,3-5 0 0,-1-2-176 0,1-1-224 15,-1-5 48-15,0-2 16 16,-2-2-2144-16,-3 0-448 0,-5-6-64 0,-5 1-32 0</inkml:trace>
  <inkml:trace contextRef="#ctx0" brushRef="#br0" timeOffset="73875.39">30573 5979 16575 0,'0'0'1472'0,"0"0"-1168"15,0 0-304-15,0 0 0 0,12 0 3248 0,2 0 592 16,1 0 112-16,5 0 16 0,2 0-2864 0,4 0-576 0,4 0-112 15,3-3-32-15,4-5 80 0,2 3 16 16,3 0 0-16,-1 1 0 16,-3-2-1376-16,-1 1-256 0,-4 1-64 0</inkml:trace>
  <inkml:trace contextRef="#ctx0" brushRef="#br0" timeOffset="75569.57">31150 5262 8287 0,'-7'-11'736'0,"7"11"-592"0,0 0-144 0,0 0 0 0,-3-6 2624 0,3 6 480 15,6-9 96-15,3 3 32 0,1 2-2128 16,4-5-416-16,4 2-96 0,4 3-16 0,3-3-64 0,4 2 0 15,2 3-16-15,3 0 0 0,3 0 16 0,-3 2 0 16,-2 1 0-16,-1 2 0 0,-3 2-16 0,-3 2 0 16,-3 2 0-16,-4 5 0 0,-4 3-336 0,-3 3-160 15,-3 3 160-15,-3 6-160 0,-5-3 144 0,-5 7-144 16,-2 7 128-16,-4 5-128 0,-7 4 352 0,0 5-16 16,-1 2 0-16,-1 2 0 0,-1 7 0 0,1-4 0 15,0 1 0-15,2-2 0 0,5-3-336 0,6 3 0 16,4 1 0-16,3-6 0 0,6-4 128 0,6-4-128 15,6-2 128-15,1-3-128 0,1-4 128 0,2 1-128 16,1-9 128-16,-2 1-128 0,3-6 128 0,1-1-128 0,-3-5 128 0,3 0-128 16,0-1 352-16,0-3 0 0,0-3 0 0,-1-1 0 15,0 1 96-15,-3-3 32 0,-1 1 0 16,-3-4 0-16,0-1-224 0,-4 2-64 0,-5-4 0 0,-8-3 0 16,0 0 16-16,0 0 0 0,0 0 0 0,0 0 0 15,0 0 288-15,0 0 48 0,-11 7 16 0,3 0 0 16,-2-3-160-16,3 1-16 0,-4 2-16 0,4-1 0 15,-3 5-192-15,3 2-48 0,0 2 0 0,-1 3 0 16,0 2-128-16,5 7 0 0,1 0 0 0,0 2 0 16,2 3-128-16,0-2 128 0,0 2 0 0,0 1 0 15,-1 0 0-15,1-1 0 0,0-4 0 0,1 2 0 16,1 4 0-16,1 0 0 0,-2-4 0 0,0 3 0 16,-1 2 0-16,0 3 256 0,-1 3-32 0,-1 0-16 15,0 3 240-15,-1 3 32 0,0-4 16 0,-2 3 0 0,-4-6-32 16,0 2 0-16,-2-5 0 0,-2 1 0 0,-2-1-16 0,-1-1 0 15,0-2 0-15,-2-5 0 0,-1-1 0 0,-3-4-16 16,1 4 0-16,-5-3 0 0,-3 1-256 0,-3-3-48 16,-2 1-128-16,1-3 192 0,1 0-336 0,0-3-80 15,2-7-16-15,1 0 0 16,2-9-2768-16,0-4-544 0</inkml:trace>
  <inkml:trace contextRef="#ctx0" brushRef="#br0" timeOffset="77165.42">1658 11721 4607 0,'-6'-14'192'0,"3"7"64"0,-1-4-256 0,0 3 0 0,3-5 0 0,-2 4 0 15,1-3 2800-15,0 1 512 0,1-2 96 0,1-1 32 16,-2-2-1648-16,2 2-336 0,1 2-64 0,0 0-16 0,0 2-320 0,1 2-64 16,-2 8-16-16,0 0 0 0,3-10-224 0,-3 10-48 15,0 0-16-15,0 0 0 0,0 0-256 16,0 0-48-16,0 0-16 0,0 0 0 0,0 0-112 0,2 15 0 16,-2 3-16-16,0 5 0 0,-3 5 64 0,1 6 16 15,-5 3 0-15,3-7 0 0,-1 7 96 0,0 6 32 16,0 7 0-16,-1 3 0 0,-2 7-144 0,2 2-32 15,-2-1 0-15,4 4 0 0,1-3-144 0,1-1-128 16,2-8 144-16,3-5-144 0,1-1 144 0,2-5-144 16,2-8 128-16,2-2-128 0,1-7 128 0,3-2-128 15,0-6 128-15,4-4-128 0,2-2 240 0,2-5-48 16,2-1 0-16,-1-7 0 0,2-3 48 0,2-3 0 16,1-5 0-16,1-1 0 0,2-2-48 0,-1-3-16 15,0-4 0-15,-1 0 0 0,-1-2-176 0,-1 1 160 16,-2-6-160-16,-2 2 160 0,-4-3-160 0,-1-3 128 15,-1 4-128-15,-1 2 128 0,-4-1-128 0,0 3 0 0,-1 1 144 16,0 5-144-16,-4 3 0 0,-1 6 0 16,0 2 0-16,0 6 0 0,0 7 0 0,2 7 0 0,1 3 0 0,-2 7-192 15,4 4 192-15,-1 7-160 16,1 2 160-16,-1 3-160 0,1 1 160 0,0 4 0 0,2 1 0 0,-1-2 0 16,2 0 0-16,2-1-192 0,-1-4 192 0,3-4-192 15,3-4 192-15,1-3 0 0,2-4 0 0,1-7 0 16,1-4 0-16,1-6 0 0,2-3 0 0,-2-4 128 15,-2-4 240-15,-1-9 48 0,3-3 16 0,-2-5 0 16,-1-3-48-16,1-7 0 0,-3-1 0 0,0-5 0 16,-3-2 32-16,-2-1 0 0,-3-3 0 0,-3-1 0 15,-1-4 224-15,-5-2 32 0,-1-4 16 0,-1-3 0 16,-2 0-368-16,-1-22-64 0,0 17 0 0,1 10-16 16,0 11-240-16,-1 8 0 0,0 7 128 0,-1 3-128 15,0 9-320-15,-2 3-96 0,0 2-32 0,-1 2 0 16,1 5-2496-16,3 5-512 0</inkml:trace>
  <inkml:trace contextRef="#ctx0" brushRef="#br0" timeOffset="77930.1">4412 11117 15487 0,'0'0'688'0,"0"0"144"0,0 0-672 0,0 0-160 0,0 0 0 15,0 0 0-15,-4-5 448 0,4 5 64 16,0 0 16-16,-9-2 0 0,-3 2-16 0,1 1 0 15,1 3 0-15,-1 0 0 0,-2 2 80 0,2-1 16 16,-3 4 0-16,1 0 0 0,-2 4 144 0,-3-2 16 0,-1 4 16 0,-3 4 0 16,-1 7-112-16,1-1-32 0,-4 6 0 0,-2 2 0 15,-1 2-48-15,0 5-16 0,-1 8 0 0,1 5 0 16,-3 6 80-16,12-16 16 0,-2 11 0 0,0 9 0 16,-4 8-96-16,2 6 0 0,2 8-16 0,3 5 0 15,2 1-304-15,1 5-64 0,5 3-16 0,3-1 0 0,-1 0-48 16,4-4-128-16,4-3 192 0,4 41-64 0,3-21-128 0,0-46 160 15,3-2-160-15,3 1 160 0,0-4-32 0,5-6 0 16,1 1 0-16,3-3 0 0,1-4-128 0,2-1 0 16,0-2 0-16,3-3 0 15,-2 2-2128-15,4-7-464 0</inkml:trace>
  <inkml:trace contextRef="#ctx0" brushRef="#br0" timeOffset="79527.97">4739 12699 8287 0,'0'0'736'0,"0"0"-592"0,0 0-144 0,-2 7 0 15,2 3 2368-15,2-1 448 0,0 0 96 0,5 0 16 16,-4 3-1552-16,6-4-304 0,3 1-64 0,3-2-16 15,3-1-48-15,3-3-16 0,5-3 0 0,3-2 0 16,5-3-32-16,5-1-16 16,3-6 0-16,2 2 0 0,6-5-224 0,-3 0-32 0,-3-3-16 0,-2-2 0 15,-3-2-192-15,1-1-32 16,-5-1-16-16,-1 1 0 0,-5-1-144 0,-4-1-32 16,-3 2 0-16,-4 0 0 0,-4 0-48 0,-2 3-16 0,-4 1 0 0,-4 1 0 15,-3 0 80-15,-4 1 16 0,-3 3 0 0,-5 3 0 16,-2-2-80-16,-5 4-16 0,-3 2 0 0,-5 4 0 0,-2 4-128 15,-5 6 0-15,-4 4 0 0,-3 6-176 0,-6 3 176 16,-1 8-128-16,-2 3 128 0,4 5-128 0,-1 6 128 0,1 2 0 16,2 4-144-16,3 5 144 15,3 2 0-15,4 1 0 0,3-1 160 0,6-1-160 0,4 0 272 0,6-4-48 16,5 0-16-16,6-8 0 0,6-3 112 0,6-4 32 16,5-5 0-16,6-1 0 0,3-4 32 0,8-4 16 15,3-3 0-15,8-4 0 0,5-3-160 0,6-6-48 16,6-1 0-16,1-4 0 0,-2-2-384 0,-2-5-96 15,2-4-16-15,0-2-10976 16,-5-3-2208-16</inkml:trace>
  <inkml:trace contextRef="#ctx0" brushRef="#br0" timeOffset="80084.82">6389 11002 17503 0,'0'0'768'0,"0"0"176"0,0 0-752 0,0 0-192 0,0 0 0 0,0 0 0 0,0 0 1328 15,0 0 224-15,0 0 48 0,0 0 16 0,0 0-560 0,0 11-112 16,-2-4-32-16,1 0 0 0,1-7-16 0,-2 12-16 15,-2 3 0-15,-1 1 0 0,-2 1-208 0,0 3-32 16,-2 1-16-16,-1 8 0 0,-2-180-144 0,3 359-32 16,-2-180 0-16,-3 4 0 0,1 6 0 0,2 4-16 15,-2 0 0-15,2 2 0 0,3 1-48 0,0-1-16 16,3 1 0-16,3-2 0 0,2-2-112 0,2-8 0 16,3 0-16-16,2-4 0 0,2-2-48 0,2-3 0 15,3-4 0-15,3-3 0 0,-1-5-64 0,2-3-128 16,1 1 176-16,1-4-176 0,1-6 0 0,0 0 0 15,2-6 0-15,-1-2 0 16,-2-1-592-16,-1-4-32 0,-2-1 0 0,-3 0 0 16,-2 0-1760-16,-3-3-368 0,-2-2-64 0</inkml:trace>
  <inkml:trace contextRef="#ctx0" brushRef="#br0" timeOffset="80208.47">5883 11538 28559 0,'0'0'1264'0,"0"0"272"0,-3 0-1232 0,2 0-304 0,1 0 0 0,9 1 0 0,5 1 1008 0,5-2 144 16,5-2 16-16,4 1 16 0,8 0-80 0,6-4-16 16,6-4 0-16,5 0 0 0,4-5-416 0,3-1-96 15,1 1 0-15,1-1-16 0,2-2-560 0,2 0 0 16,2 4 0-16,-2-3-11424 16,-3 0-2320-16</inkml:trace>
  <inkml:trace contextRef="#ctx0" brushRef="#br0" timeOffset="81167.46">7744 12766 18431 0,'2'-9'1632'0,"0"1"-1312"0,-1-2-320 0,-1 3 0 0,4-2 576 0,-2 4 32 15,-2 5 16-15,0 0 0 0,0 0 16 0,0 0 16 16,0 0 0-16,0 0 0 0,8-3-128 0,-1 4-16 15,-7-1-16-15,9 7 0 0,1 4 272 0,2 3 64 16,-1 4 16-16,3 4 0 0,3 2-16 0,-1 4 0 16,2 0 0-16,0 5 0 0,-3 1-176 0,3 4-32 15,-3 0-16-15,-1 3 0 0,-1 0 32 0,-2-2 16 16,0 6 0-16,-4-5 0 0,-3-2-16 0,-3 1 0 16,-1-4 0-16,-1 1 0 0,-5-3-96 0,-3 0-32 0,-3-1 0 15,-2-4 0-15,-2-1-208 0,-5-2-48 16,-1 0-16-16,-5 0 0 0,-2-4-240 0,-3-1 0 15,0-5 0-15,0 1 0 16,-1-6-528-16,1-1-160 0,1-3-16 0,1-3-16 16,-1-5-2080-16,3-3-400 0,2-2-96 0</inkml:trace>
  <inkml:trace contextRef="#ctx0" brushRef="#br0" timeOffset="81618.38">9739 11458 13647 0,'-3'-19'592'0,"-1"8"144"0,-1-5-592 0,1 1-144 15,0 1 0-15,-2 0 0 0,1 3 1280 0,-1-1 208 16,1 5 48-16,2 0 16 0,3 7-16 0,0 0-16 16,-9 7 0-16,2-1 0 0,2 4-560 0,-2 3-96 15,-4 5-32-15,3 8 0 0,-3 1-64 0,1 6 0 16,4 4-16-16,0 7 0 0,-1 3-64 0,3-10-16 15,1 8 0-15,-1 8 0 0,-1 4-192 0,0 9-32 16,-2 6-16-16,0 1 0 0,-2 2-96 0,2 5-16 16,-2-1 0-16,3-1 0 0,-2-2-160 0,3-7-32 15,2-4-128-15,0-6 192 0,2 0 48 0,1-11 0 16,2-3 0-16,2-5 0 0,0-3-64 0,4-6-16 16,-3-2 0-16,2-8 0 0,1-3-160 0,1-4 0 15,0-4 0-15,0-5 0 16,-1-2-1072-16,3-6-192 0,-1-3-32 0,-1-5-13984 0</inkml:trace>
  <inkml:trace contextRef="#ctx0" brushRef="#br0" timeOffset="81822.17">8982 12308 6447 0,'-7'0'576'0,"2"0"-576"0,2 0 0 0,3 0 0 0,0 0 6144 0,0 0 1136 15,7 0 208-15,5 2 64 0,2-2-5776 0,3 1-1152 16,5-1-240-16,5-1-32 0,3-2-64 0,4-1-16 16,6-2 0-16,3-2 0 0,5-1-112 0,3 2-32 15,0 0 0-15,-3-1 0 16,3-1-1728-16,-4-3-336 0,0 2-80 0</inkml:trace>
  <inkml:trace contextRef="#ctx0" brushRef="#br0" timeOffset="82307.92">10361 12513 12895 0,'0'0'576'0,"0"0"112"0,0 0-560 0,0 0-128 0,0 0 0 0,0 0 0 16,0 0 1440-16,0 0 256 0,0 0 48 0,0 0 16 15,6 9-480-15,3-4-80 0,3-4-32 0,3 1 0 0,3-2 304 0,2-2 48 16,4 1 16-16,3-3 0 0,1-2-432 0,1-4-80 16,2 2 0-16,0-3-16 0,2-1-288 0,0 2-48 15,-1-3-16-15,-1 1 0 0,-1 0-32 0,-1-2-16 16,-2 0 0-16,-1 0 0 0,-4 2-272 15,-1-2-48-15,-5-2-16 0,6-3 0 0,-9 1-128 0,-6 3-16 16,-4 2-128-16,-6 5 192 0,-4-3 48 0,-6 6 0 16,-4 3 0-16,-2 1 0 0,-5 2-240 0,-2 4 0 15,-6 6 0-15,8-3 0 0,-6 3 0 0,-3 6 0 16,-2 2 0-16,-3 1 0 0,-4 4 0 0,-2 6 176 16,0 4-176-16,1 0 160 0,1 1 64 0,5 0 16 15,3 1 0-15,4 1 0 0,5-2 16 0,5 2 16 16,3-3 0-16,6-1 0 0,4-5-48 0,6 2-16 15,4-5 0-15,4 1 0 0,5-4-80 0,4-1 0 16,6-3-128-16,3-3 192 0,6-2-192 0,3-7 0 0,3-2 0 0,19-4 0 16,-3-4 0-16,2-2-336 0,1-6 48 0,0-3-12208 15,3-6-2448-15</inkml:trace>
  <inkml:trace contextRef="#ctx0" brushRef="#br0" timeOffset="82958.5">11671 10886 22687 0,'8'-9'1008'0,"-8"9"208"0,5-5-976 0,-1-3-240 0,0 3 0 0,1 0 0 15,0-1 976-15,-5 6 160 0,0 0 16 0,0 0 16 16,0 0-240-16,0 0-48 0,0 0-16 0,0 0 0 15,0 0-240-15,0 0-48 0,-3 10-16 0,1 3 0 16,-4 5-176-16,-1 2-16 0,0 3-16 16,0 6 0-16,0 0 272 0,-1 7 48 15,4 2 16-15,-1 7 0 0,3-4-80 0,-1 7-16 0,2-3 0 0,1 0 0 16,0-5-160-16,1 0-48 0,2 1 0 0,-1-7 0 16,2-5-224-16,1-1-160 0,1-6 192 0,2-1-192 15,0 0 128-15,0-6-128 0,3-2 0 0,0-3 0 16,3-1 0-16,0-6 0 0,0-3-208 0,0-1 80 15,0-4-416 1,0-4-80-16,0 2-16 0,-1-6 0 0,-2-1-1792 0,-1-1-384 16,-2-3-64-16</inkml:trace>
  <inkml:trace contextRef="#ctx0" brushRef="#br0" timeOffset="83091.75">11337 11307 12895 0,'-23'5'1152'0,"14"-3"-928"16,2 0-224-16,0 2 0 0,7-4 3648 0,0 0 672 15,0 0 144-15,0 0 16 0,0 0-2560 0,11 3-512 16,3 1-96-16,5-1-32 0,3 1-336 0,8-2-80 16,5-2-16-16,6-2 0 0,2-2-304 0,4-1-64 15,3 0-16-15,2-3 0 0,1 0-304 0,5-2-160 16,1 1 160-16,33-6-160 16,-13 0-1152-16,-32 6-336 0,-4-3-64 0</inkml:trace>
  <inkml:trace contextRef="#ctx0" brushRef="#br0" timeOffset="83914.45">12439 10239 16175 0,'-11'-21'704'0,"4"8"176"0,1 3-704 0,4-2-176 0,-2 3 0 0,2-1 0 16,1 3 1152-16,1 7 208 0,0 0 48 0,0 0 0 0,0 0-384 15,0 0-64-15,0 0 0 0,0 0-16 16,17 8-144-16,-1 6-32 0,1 4 0 0,-5-5 0 0,9 1 192 0,-3 4 48 16,4 3 0-16,4 1 0 0,1-1-112 0,16 16 0 15,-4 1-16-15,1 1 0 0,0 1-208 0,-2 1-32 16,2 0-16-16,-1 7 0 0,-1 2-240 16,3 2-64-16,1 1 0 0,-1 4 0 0,-1-2-160 0,0 5-32 15,-2 2-128-15,-3 0 192 0,-1 2-192 0,-7-1 0 16,1 3 128-16,-2 3-128 0,-3-4 0 0,-3 5 0 15,-2 1 0-15,-2 3 0 0,-2-2 128 0,-3 2-128 0,-4-2 0 0,1 5 144 16,-3-1 16-16,0 5 0 16,-4-2 0-16,-2 5 0 0,-3-3 112 0,-5 4 32 15,-3 4 0-15,-5 0 0 0,-5 2 48 0,-3 1 16 0,-5 6 0 0,-5 0 0 16,-3 3 16-16,-9 0 0 0,-8-4 0 0,-3 1 0 16,-3 0 0-16,1-3 0 15,-3 3 0-15,-1-5 0 0,0-5-224 0,1 1-32 0,-6-1-128 16,1-6 192-16,0-2-192 0,5-7 0 0,2 0 0 0,3-5 0 31,4-5-1200-31,-2-1-336 0,-1-6-64 0</inkml:trace>
  <inkml:trace contextRef="#ctx0" brushRef="#br0" timeOffset="85864.71">14579 12150 19343 0,'-8'0'1728'0,"-1"0"-1392"16,3 1-336-16,-1 0 0 0,2 0 1312 0,5-1 192 15,-4 0 32-15,4 0 16 0,0 0-400 0,0 0-64 16,8 5-32-16,9-1 0 0,4-1-320 0,7-2-64 15,8 0-16-15,3-1 0 0,3-2-160 0,4 1-48 0,2-2 0 16,4-2 0-16,4 4-320 0,5-2-128 0,4-2 0 0,-1 0 144 16,-3-3-144-16,-2 2 0 0,-1 1 0 15,-4-3 0-15,-3 3 0 0,-4 1 0 0,-5-1 0 16,-4 3 0 0,-4-1-2832-16,-4 3-496 0,17-1-112 0,-28 3-16 0</inkml:trace>
  <inkml:trace contextRef="#ctx0" brushRef="#br0" timeOffset="86035.99">15055 12533 14735 0,'0'0'1312'0,"-1"8"-1056"0,2 7-256 0,7 2 0 0,-1-6 3136 0,9 1 576 16,4-1 128-16,5-3 0 0,6 1-2688 0,3-4-528 16,4-4-112-16,6 0-32 0,-1-2-48 0,8 0-16 15,2 1 0-15,6 0 0 0,4 0-208 0,3 0-32 16,0 0-16-16,25-4-14480 0</inkml:trace>
  <inkml:trace contextRef="#ctx0" brushRef="#br0" timeOffset="89825.25">19538 4641 6447 0,'0'0'576'0,"0"0"-576"0,0 0 0 0,0 0 0 16,0 0 704-16,0 0 16 0,0 0 16 0,0 0 0 0,0 0-16 15,0 0 0-15,0 0 0 0,0 0 0 0,0 0 112 0,0 0 0 16,0 0 16-16,0 0 0 0,0 0-64 0,0 0-16 15,0 0 0-15,0 0 0 0,0 0-64 0,0 0-32 16,0 0 0-16,0 0 0 0,0 0-96 0,0 0 0 16,0 0-16-16,0 0 0 0,-6 8-48 0,6-8 0 15,-4 8 0-15,4-8 0 0,0 0-48 0,0 0-16 16,0 0 0-16,-2 8 0 0,2-8-208 0,0 0-48 16,0 0-16-16,4 12 0 0,2 2-176 0,3-5 128 15,2 0-128-15,3-3 128 0,3 5-128 0,-3-5 160 16,4 1-160-16,3 0 160 0,2-5 0 0,2 3 0 15,1 2 0-15,2-4 0 0,2 1 16 0,2-1 0 16,0-2 0-16,1 0 0 0,3-1 224 0,-1-1 48 16,-2-4 16-16,0 2 0 0,0 0-112 0,-1 0-32 15,1-1 0-15,-4 0 0 0,1 1-96 0,-2-3-32 0,-2 1 0 16,0 3 0-16,-3-2-48 0,-1 0-16 0,1-2 0 0,-1 1 0 16,-3 1-128-16,-1-1 192 0,-3-1-192 0,-1 0 192 15,-3 3-192-15,0-4 192 0,-2 2-192 16,-1 0 192-16,-1 0-192 0,-1-1 128 15,-1 1-128-15,-5 5 128 0,3-5-128 0,-3 5 128 0,1-7-128 16,-1 7 128-16,0 0-128 0,0 0 128 0,-4-4-128 0,4 4 128 16,-7 0-128-16,-1 2 0 0,-1 0 0 0,-1 5 128 15,-3-4-128-15,-1 4 0 0,-1 0 0 0,0-2 0 16,-2 0 0-16,1 3 0 0,-2-2 0 0,-1 2 128 0,-2 1-128 16,1-1 0-16,-2 0 0 0,0 0 0 0,-3 4 0 0,1-5 0 15,0 3 0-15,0-3 0 0,-1 2 128 0,-2-3-128 16,0 2 192-16,-1-3-64 0,2-3-128 0,-4 1 128 15,1-3-128-15,1 0 128 0,0 0-128 0,0-2 0 16,1 0 144-16,2-1-144 0,0 0 144 0,2-4-144 16,0 2 192-16,-6-5-192 0,4 2 0 0,5-2 0 15,2 3 0-15,4-2 0 0,3 2 0 0,1 2 0 16,1-4 0-16,3 3 0 0,0 0 0 0,1-2 0 16,0 3 0-16,1 0 0 0,4 5 0 0,0 0 0 15,0 0 0-15,0 0 0 0,0 0 0 0,0 0 0 16,0 0 0-16,0 0 0 0,0 0 0 0,0 0 0 15,0 0 0-15,0 0 0 0,-6 7 0 0,6-7 0 16,-5 12 0-16,5-12 0 0,-5 10 0 0,2 3 0 16,2-2 0-16,1-2-144 0,0-9 144 0,3 13 0 15,-1-6 0-15,5 2 0 0,-7-9 0 0,10 7 0 0,0-1 0 0,1 2 0 16,2-5 0-16,-2 0 0 16,5 0 0-16,2 0 0 0,1 0 0 0,2-1 0 15,1 0 0-15,3 2 128 0,3-1-128 0,3 2 0 16,2-2 0-16,2-3 0 0,1-3 128 0,1 0-128 0,0 0 160 0,-2 1-160 15,1-4 256-15,-1-1-64 0,2-2 0 0,0 4 0 16,-3-1 0-16,0 0-16 0,-3 0 0 0,0-2 0 16,-1 3-176-16,-2 2 128 0,-4-6-128 15,-1 4 128-15,-4-4-128 0,-1 4 128 0,-3 1-128 16,-2-1 128-16,-3-2-128 0,-1 4 0 0,-2 0 144 0,-7 3-144 16,0 0 0-16,0 0 0 0,0 0 0 0,0 0 128 15,0 0-128-15,0 0 0 0,0 0 0 0,-8 0 0 16,-1 1 0-16,0 2 128 0,-1 1-128 0,-3-1 0 0,-2 0 0 15,-2-1 0-15,0 1 0 0,-2 1 128 0,-2 0-128 0,0 2 0 16,-2-2 0-16,-3 1 0 0,-2 1 0 0,2-1 0 16,-2-2 0-16,-1 2 128 0,-2 1-128 15,-13 2 0-15,-1 1 0 0,18-4 128 0,-3-5-128 0,-1 0 0 16,0 0 0-16,-1 0 0 0,0-1 0 0,0-1 0 16,2-4 0-16,-11 2 128 0,8 3-128 0,5-2 0 15,3 1 0-15,3-3 0 0,4-3 0 0,4 4 0 16,4 2 0-16,1-5 0 0,3-1 0 0,-1 1 128 15,5 0-128-15,2 7 0 0,0 0 0 0,-3-7 0 16,3 7 0-16,0 0 0 0,0 0 0 0,0 0 0 16,0 0 0-16,0 0 0 0,5-9 0 0,-5 9 0 0,0 0 0 0,0 0 0 15,0 0 0-15,11 0-128 0,-11 0 128 16,11 5 0-16,0-1 0 0,1-1 0 16,-3-1 0-16,0 2 0 0,-2 2 0 0,2 0-128 15,1-3 128-15,2 2 0 0,-1 2 0 0,2-3 0 16,2-1 0-16,0 1 0 0,2 1 0 0,2-1 0 15,1-3 0-15,3 1 0 0,-1-1 0 0,2-1 0 0,0-1 0 16,5-1 0-16,2 1 0 0,13 0 0 0,-3-3 0 16,-15 0 0-16,2-1 0 0,1 1 0 0,1 1 0 15,-2-4 0-15,3 2 128 0,-3 0-128 0,0-3 160 0,-2 3-160 16,1 1 128-16,-2-3-128 0,0-1 0 0,-3 3 144 16,0-1 16-16,-5 1 0 0,0-2 0 0,6-2 0 15,-7 3-160-15,-8 4 192 0,-1-1-192 0,0-1 192 0,-7 4-192 16,0 0 160-16,0 0-160 0,0 0 160 0,0 0-160 0,0 0 0 15,0 0 144-15,-5-1-144 0,-2 1 0 16,-1 1 144-16,-1 3-144 0,0-1 0 0,-1-1 0 0,0-1 0 16,0 2-240-16,0 1-11328 15,-2-2-2256-15</inkml:trace>
  <inkml:trace contextRef="#ctx0" brushRef="#br0" timeOffset="91604.66">4680 13719 5807 0,'-20'-5'256'0,"7"1"64"0,-1 1-320 0,-2-1 0 16,-3 1 0-16,-2 1 0 0,1-3 560 0,0 2 48 16,-1-1 16-16,2 3 0 0,1 0 16 0,2 1 0 15,2-4 0-15,1 1 0 0,1 1-48 0,4-1 0 0,0-1 0 0,1 1 0 16,7 3-16-16,-8-4 0 16,8 4 0-16,-6-8 0 0,-2 2 112 0,3-2 16 0,5 8 0 0,-5-7 0 15,1-1 128-15,4 8 48 16,-3-10 0-16,3 10 0 0,-2-8 0 0,2 8 0 15,-3-9 0-15,3 9 0 0,0 0-160 0,0 0-16 0,0 0-16 0,0 0 0 16,-6-5-224-16,6 5-32 0,0 0-16 0,0 0 0 16,-9-4-32-16,9 4-16 0,-10-2 0 0,10 2 0 15,0 0-96-15,-6 6-16 0,6-6 0 0,-7 5 0 16,7-5-64-16,-2 12 0 0,2-12-16 0,0 11 0 16,2 1-48-16,5 0-128 0,2 0 192 0,2-1-64 15,0-1 0-15,2 1-128 0,4 3 192 0,2-2-64 16,2 0 0-16,3 2-128 0,1 1 192 0,0 0-64 15,4-1-128-15,-7-5 192 0,3 2-192 0,5-2 192 0,1 2 16 16,5-4 16-16,0 3 0 0,2-5 0 16,0 2 32-16,1-1 0 0,-1-3 0 0,2 0 0 0,-1 1-128 0,2-1 0 15,-1 1-128-15,0-3 192 0,-1 0 16 0,1-1 0 16,-2-1 0-16,-1-2 0 0,-3-2 32 0,0-1 0 16,2 0 0-16,12-7 0 0,-6-2-64 0,-4 1-16 15,-3 1 0-15,-2-2 0 0,-3-2-160 0,-1 2 128 16,1-2-128-16,-5 3 128 0,3-1-128 0,-4 1 0 15,0-2 0-15,-2 0 128 0,1 0-128 0,-2-1 0 16,-3 3 0-16,-1 2 0 0,-2 1 0 0,0-1 128 16,-2 3-128-16,-2-3 0 0,-2 2 0 0,-1 1 0 15,0 3 0-15,-1 0 0 0,-7 6 0 0,0 0 0 16,0 0 128-16,0 0-128 0,0 0 0 0,0 0 0 16,0 0 0-16,-2 10 0 0,2-10 128 0,-9 11-128 15,0 5 128-15,-5-2-128 0,-1 1 128 0,-2 3-128 16,-2-1 128-16,-4 1-128 0,-4-1 0 0,-3-1 128 15,-2 1-128-15,-2-1 0 0,-2-2 0 0,-2 4 128 16,-3 2-128-16,12-8 0 0,-4 2 0 0,-2 2 128 0,-5 1-128 0,-2-1 0 16,-4 1 0-16,-2-3 128 15,-1 0-128-15,-2-1 0 0,2-2 0 0,0-3 0 0,1-2 128 0,1 3-128 16,-2-4 0-16,3 0 0 0,3 0 0 0,3-4 0 16,-1-1 0-16,3-1 0 0,0-1 128 0,5-5-128 15,2 2 0-15,3-4 0 0,3-2 0 0,-1-3 128 16,5 1-128-16,-7-6 0 0,5 3 0 0,6-1 0 15,6-1 0-15,-1 0 0 0,4 3 0 0,2-1 0 0,1 0 0 16,3 1 0-16,-1 0 0 0,3 6 0 16,0-2 0-16,2-2 0 0,0 1 0 0,1 1 0 0,-2-1 0 0,1 4 0 15,2-5 0-15,0 4 0 0,1-2-128 0,0 4 128 16,-5 7 0-16,5-10 0 0,-1 4 0 16,-4 6 0-16,0 0 0 0,0 0 0 0,8-8 0 0,-8 8 0 15,0 0 0-15,0 0 0 0,0 0-160 0,10 8 160 16,-1-2 0-16,1 4-144 0,-1 0 144 0,2 4 0 15,2 3-144-15,2 2 144 0,6-1 0 0,0 0 0 16,3 1 0-16,3 3 0 0,1 5-128 0,-8-10 128 16,5-1 0-16,2-1 0 0,1 6 0 0,4-6 0 15,0 0 0-15,2-1 0 0,3 2 0 0,1-4 0 16,0-3 0-16,3 1 0 0,1-5 0 0,1-1 0 16,3-1 0-16,-3-2 0 0,-2-4 0 0,0-2 0 15,2 0 176-15,-2-4-176 0,-1 2 272 0,1-5-32 16,-2 0-16-16,17-7 0 0,-7 2 32 0,-6-1 16 15,-6 0 0-15,-4 4 0 0,-3 0-48 0,-4 4-16 16,-5 1 0-16,-3-1 0 0,-4 4-208 0,-4 2 176 16,-10 4-176-16,0 0 160 0,0 0-160 0,0 0 0 0,0 0 0 15,0 0 0-15,0 0-192 0,0 0-112 0,0 0-16 0,0 0-11472 32,-6 0-2288-32</inkml:trace>
  <inkml:trace contextRef="#ctx0" brushRef="#br0" timeOffset="93731.36">16545 4334 4607 0,'0'0'400'0,"0"0"-400"0,-5 9 0 0,0 0 0 15,-3-3 1360-15,3 4 192 0,-1-1 48 0,2 4 0 16,-2 2-640-16,-1 4-112 0,1 3-16 0,-2 0-16 0,1 5-176 0,-2-1-16 16,0 2-16-16,1 1 0 0,3-3-160 0,-1 4-16 15,-2-4-16-15,2 2 0 0,1-2-80 0,1 0-16 16,3-1 0-16,-1-1 0 0,2-1-64 0,0-4 0 15,0-1-16-15,3-1 0 0,1 2-16 0,-1-2 0 16,1-2 0-16,3-3 0 0,-1-2 16 0,2-4 0 16,-1 3 0-16,2-3 0 0,0 1 80 0,-1 0 32 15,-8-7 0-15,11 3 0 0,-11-3 48 0,12 2 16 16,-12-2 0-16,10 3 0 0,-10-3-160 0,10 0-16 16,-10 0-16-16,10 0 0 0,-10 0-32 0,0 0 0 15,9-3 0-15,-9 3 0 0,0 0-48 0,11-2-16 16,-11 2 0-16,11-3 0 0,-3 1-128 0,1-2 0 15,0 1 144-15,1 2-144 0,2 1 0 0,1 0 0 16,1 0 0-16,2-1 128 0,2-2-128 0,1 2 0 0,0 1 0 0,3 0 0 16,-1 0 0-16,5 0 0 15,0-1 0-15,0 1 128 0,-2-1 32 0,1 1 16 16,1 1 0-16,4 0 0 0,1 4 32 0,2-1 16 16,1 0 0-16,3 1 0 0,0 0-96 0,4 4 0 0,4-4-128 0,1 3 192 15,1 0-192-15,-2 0 0 0,-2 4 128 0,-1-4-128 16,-2 3 0-16,-1 1 0 0,-5-4 0 0,-1 1 0 15,1-4 208-15,-3 0-48 0,-1 3-16 0,2-3 0 16,-4 1 48-16,-1 2 0 0,-2-4 0 0,-1-1 0 16,-5 0 16-16,0-1 16 0,0 2 0 0,-2 0 0 15,-2-3-64-15,-2 4-16 0,-2-2 0 0,0-2 0 0,-11-1-144 16,10 3 0-16,-10-3 0 0,0 0 128 16,7 2-128-16,-7-2 160 0,0 0-160 0,0 0 160 15,0 0 96-15,0 0 32 0,0 0 0 0,11-6 0 0,-5 0 224 16,-6 6 32-16,1-13 16 0,-1 1 0 0,0-2 80 0,0-3 32 15,0-4 0-15,-2-3 0 0,-1 0-176 16,1 0-48-16,-2-3 0 0,-3 2 0 0,4-6-272 0,-3 7-176 16,1 0 192-16,0 6-192 0,0 7 0 0,0-1 0 15,-1 5 0-15,-1 0 0 16,7 7-720-16,-8-2-256 0,-3 0-48 0</inkml:trace>
  <inkml:trace contextRef="#ctx0" brushRef="#br0" timeOffset="101101.45">25681 4366 17615 0,'0'0'768'0,"0"0"192"0,0 0-768 0,0 0-192 0,0 0 0 0,0 0 0 15,0 0 1120-15,0 0 192 0,0 0 32 0,0 0 16 16,0 0-400-16,0 0-64 0,0 0-32 0,0 0 0 16,0 0-304-16,0 0-64 0,12 1-16 0,-2-1 0 15,-10 0-224-15,13-3-32 0,-1-1-16 0,-12 4 0 16,0 0 16-16,12-2 0 0,0-1 0 0,-2 2 0 16,-10 1 192-16,10 0 32 0,-10 0 16 0,11 1 0 15,-11-1-48-15,11 5-16 0,-11-5 0 0,7 8 0 16,0-2-160-16,-4 7-48 0,0 0 0 0,-2-2 0 15,-1 3-64-15,0 3 0 0,-1-1-128 0,-2 2 192 0,0 0-192 0,-2 1 144 16,-2 5-144-16,-2 3 128 0,2-3 16 0,-3 3 0 16,2-3 0-16,-2 0 0 0,0-1-16 0,-1-2 0 15,1 0 0-15,1 0 0 0,2 1 16 0,0-3 0 16,1-4 0-16,0 1 0 0,-1-2 16 0,2 1 0 16,3-1 0-16,-1-5 0 0,-2 1-32 0,5-10 0 15,-5 7 0-15,1 2 0 0,4-9-128 0,-5 7 0 16,5-7 144-16,0 0-144 0,0 0 320 0,0 0-16 15,-9 4 0-15,9-4 0 0,0 0-144 0,0 0-32 16,0 0 0-16,0 0 0 0,-9-4 0 0,9 4 0 16,0 0 0-16,0 0 0 0,-6-5-128 0,6 5 128 0,0 0-128 15,0 0 128-15,-8-7-128 0,8 7 0 0,0 0 0 0,0 0 128 16,0 0-128-16,0 0 0 0,0-7 0 0,0 7 0 16,0 0 0-16,8-9 0 0,1 5 0 0,2 0 0 15,-1 2 0-15,3-1 0 0,2-1 0 0,3 2 0 16,0 0 128-16,2 2-128 0,2-1 0 0,-1 0 128 15,1 1-128-15,2-1 0 0,2-1 0 0,0 2 0 16,1 0 0-16,4 2 0 0,0 0 0 0,1 2 0 16,4 1 176-16,2 0-48 0,3-2-128 0,0 2 192 15,1 2-192-15,0-3 0 0,-2-1-192 0,-1-1 192 16,-1 3 0-16,2 0 0 0,-1-1 0 0,2 1 0 16,-2 2 0-16,3-3 0 0,3 2 0 0,-2 1 0 15,-1-3 0-15,-2 0 0 0,0-1 0 0,-3-1 0 16,-3 2 0-16,-1-1 0 0,-1-2 0 0,-2 0 0 15,3 0 0-15,-5 2 0 0,0-1 0 0,0 0 0 16,0-2 0-16,2 2 0 0,0 2 128 0,-1 0-128 0,-1-3 0 0,-2-1 128 16,-3 3-128-16,-2-2 0 0,2-1 0 0,-4 0 128 15,-1 0-128-15,-3 0 0 0,0 1 0 0,-2 2 0 16,-1-3 128-16,0 0-128 0,-2-1 0 0,-10 1 128 16,9 1-128-16,2-1 0 0,-11 0 128 0,10-1-128 15,-10 1 0-15,10-3 0 0,-10 3 128 0,10-3-128 16,-10 3 0-16,8-3 0 0,-8 3 192 0,7-8-64 15,-3 2-128-15,-4 6 192 0,4-8 48 0,-4 8 0 16,0 0 0-16,4-13 0 0,0-2-80 0,-1 2-16 16,-1 2 0-16,-1-3 0 0,0 0-144 0,0-1 160 15,2-3-160-15,1 0 160 0,1-2-160 0,-1-2 160 0,-1-1-160 16,3-2 160-16,0 2-160 0,0-4 160 0,1 2-160 0,-1-1 160 16,0-4-160-16,1-1 192 15,-1-2-192-15,0 3 192 0,2-1-192 0,-3 1 0 0,0 3 144 0,0 2-144 16,0 3 0-16,0 3 0 0,-1 3 0 0,0 0 0 15,0 1 0-15,-2 2 0 0,1-1 0 0,0 2 128 16,-2 0-128-16,-1 1 0 0,0-1 0 0,0 3 0 16,0 9 0-16,-1-10 0 0,1 5 0 0,0 5 0 15,0 0 0-15,0 0-128 0,0 0 128 0,0 0 0 16,0 0 0-16,-3 12-128 0,2 0 128 0,-1 5 0 16,1 1-128-16,0 3 128 0,-2 3-128 0,3 2 128 15,-2 4 0-15,-2 2-128 0,-2 0 128 0,-1 1 0 16,1 4 0-16,0-2 0 0,-2-2 0 0,0 0-128 15,-1 2 128-15,1-2 0 0,-1-5 0 0,-2 0 0 16,3-3 0-16,-3 1 0 0,1-5 0 0,1 0 0 0,-1-2 0 16,1-2 0-16,0-1 0 0,2-1 0 0,-2 1 0 0,1-2 0 15,1-3 0-15,0 1 0 0,1-3 0 0,1 1 0 16,-2-3 0-16,7-7 0 0,-6 7 0 0,6-7 0 16,-8 3 0-16,8-3 128 0,0 0-128 0,-8 2 0 15,-1-2 0-15,9 0 128 0,-8-2-128 0,8 2 0 16,-10-4 0-16,1-1 0 0,0 0 0 0,1 1 0 15,0 0 0-15,8 4 128 0,-11-7-128 0,2 2 0 16,1 1 0-16,-1-3 0 0,-1 2 0 0,-1 2 0 16,0 0 0-16,-2 0 0 0,0-3 0 0,-2 1 0 15,-3 1 0-15,-1-2 0 0,0-1 0 0,-1 2 0 16,-3-4 0-16,-1 4 0 0,0 0 0 0,0-2 0 16,-4 0 0-16,2 2 0 0,-3-2 0 0,2 2 0 15,-1-2 0-15,-2 0 0 0,-3 3 0 0,-4-5 0 0,-4 0 0 16,1 3 0-16,-2-3 0 0,-2 4-128 0,0-4 128 0,-1 2 0 15,0-3 0-15,1 4-128 0,3 2 128 0,-1-2 0 16,-4-2 0-16,3 3 0 0,-1-3 0 0,4 3-128 16,3 3 128-16,1-2 0 0,2-1 0 0,3 1 0 15,2 1 0-15,5 2 0 0,2 0 0 0,2 1 0 16,0 0 0-16,4 1 0 0,0 0 0 0,2 1 0 16,1-2 0-16,2 1 0 0,-1-1 0 0,2 0-128 15,1 0 128-15,-1 0 0 0,-1 0 0 0,2 1 0 16,0 1 0-16,0-2-128 0,0 0 128 0,0 0 0 15,0 1 0-15,0 3-128 0,-3-2 128 0,2-1 0 16,-3 1 0-16,-1-1 0 0,-3 3 0 0,2 0 0 16,-3 1 0-16,0-2 0 0,-1-1 0 0,-1 3 0 15,2 1 0-15,3 1 0 0,-1-4 0 0,2 2 0 16,1 1 0-16,0-3 0 0,5 0 0 0,8-3 0 0,-7 2 0 16,7-2 0-16,0 0 0 0,0 0 0 0,0 0 0 0,0 0 0 15,0 0 0-15,0 0 0 0,0 0 0 0,0 0 0 16,6-8 0-16,3-5 0 0,0 0 0 0,2 2 0 15,-2-2 144-15,3-4-144 0,3 2 0 0,-2-3 0 16,1-1 0-16,1 0 0 0,0-1 0 0,-1 1 0 16,0-7 0-16,0 4 0 0,-2 0 128 0,0 2-128 15,1-1 0-15,-2 0 0 0,1 2 0 0,-2 0 0 16,0-2 0-16,-1 2 0 0,0-1 0 0,-1 1 0 16,-2 1 0-16,0 0 0 0,-1-2 0 0,1 2 0 15,-1 3 0-15,-4 1 0 0,-1 5 0 0,0 9 0 16,0 0 0-16,0 0 0 0,0 0 0 0,0 0 0 0,0 0 0 0,0 0 0 15,-10 5 0-15,1 4 0 0,-1 4 0 16,0 1-144-16,-2 0 144 0,2 1 0 0,1 0-144 16,-1 5 144-16,-3 2 0 0,3 0 0 0,-1 2 0 15,-1 1 0-15,1-1-128 0,0 3 128 0,4-3 0 0,-1 2 0 16,-1 0 0-16,4 0 0 0,1 2 0 0,2-5 0 16,-1-2 0-16,2-2 0 0,1-1 0 0,1 0 0 15,1-2 0-15,1 0 0 0,-1-2 0 0,3-3 0 16,1-1 0-16,2 4 0 0,-2-5 0 0,3 0 0 15,-9-9 0-15,9 5 0 0,-1 3 0 0,0-3 0 16,-8-5 0-16,9 5 0 0,-9-5 0 0,10 6 0 16,-2-1 0-16,-8-5 0 0,14 2 0 0,-1 0 0 15,0-1 0-15,-1 1 0 0,2-2 0 0,0 0 0 0,-1 1 0 0,1 0 0 16,1 3 0-16,3-4 0 16,1-3 0-16,4 1 0 0,1-1 0 0,3 2 0 0,5 1 0 15,-1 1 0-15,1 1 0 0,5 0 0 0,2 3 0 0,3-2 0 16,-2-3 0-16,0-1 0 0,1-2 0 0,0-1 0 15,-2 2 0-15,3 2 0 0,4 0 0 0,-2 0 0 16,2 1 0-16,4 1 0 0,2 2 0 0,0-2 0 16,0-1 0-16,-2-2 0 0,-5-5 0 0,2 4 0 15,-1-1 0-15,0 1 0 0,-2 1 0 0,2-1 0 16,0 1 0-16,0 2 0 0,-1-2 0 0,2 0 0 16,-2-2 0-16,-2-2 0 0,-2 1 0 0,0 2 0 15,-2-2 0-15,-1 1 0 0,-1 5 0 0,-1-2 0 16,-1-2 0-16,-2 0 0 0,-1 1 0 0,0-1 0 0,-3 0 0 15,-2-2 0-15,-4 0 0 0,-3-2 0 0,-4 1 0 16,-2 2 0-16,-1 1 0 0,-3 0 0 0,-10 2 0 16,0 0 128-16,0 0-128 0,0 0 0 0,0 0 0 0,0 0 0 15,0 0 0-15,-6-7 0 0,-2 0 0 0,1 4 0 16,-4-3 0-16,0 3-304 0,0-2 48 0,-2 1 16 31,-1-3-1072-31,1 2-224 0,0 1-32 0,3 1-15152 0</inkml:trace>
  <inkml:trace contextRef="#ctx0" brushRef="#br0" timeOffset="102676.04">8875 13057 13823 0,'0'0'608'0,"0"0"128"0,0 0-592 0,0 0-144 0,0-8 0 0,0 3 0 16,0 5 1968-16,0 0 352 0,6-5 80 0,-6 5 16 15,0 0-1152-15,7-4-240 0,-7 4-32 0,7-5-16 16,-7 5-128-16,5-1-16 0,2 2-16 0,0 1 0 15,-7-2-352-15,8 5-64 0,-2-1-16 0,1-1 0 16,-2 6-64-16,1 0 0 0,1 3-16 0,-2-1 0 0,0 6-32 16,-1 2 0-16,-1 4 0 0,2-1 0 0,-2 8-96 0,-1 0-32 15,0 7 0-15,0 4 0 0,-2-1-144 16,2 2 192-16,-1 3-192 0,-1-2 192 0,1 4-192 0,-2-2 0 16,0-2 144-16,1-3-144 0,0-1 0 0,0-3 144 15,0 0-144-15,0 0 0 0,0-5 208 0,0 0-64 16,1-3-16-16,-1 0 0 0,1-5 128 0,0-2 0 15,1-2 16-15,-2 0 0 0,0-3 32 0,0-4 0 16,0 0 0-16,1-3 0 0,-1 2 16 0,1-3 0 16,2 2 0-16,-1-5 0 0,2 1-80 0,-1-1-16 15,3-1 0-15,2-2 0 0,2-2 0 0,-4 0 0 16,3-2 0-16,1 2 0 0,4 0-224 0,0 0 176 16,0-1-176-16,3 1 160 0,3-1-160 0,19-6 192 15,0 2-192-15,0 0 192 0,2-4-192 0,2 2 128 16,3 0-128-16,-1-2 128 0,1 2-128 0,0-5 128 15,1 2-128-15,1 0 128 0,1-3 0 0,1 1 0 16,3-1 0-16,0-1 0 0,0 1 0 0,-1-1 0 16,-1 2 0-16,1-2 0 0,-1-2-128 0,1 2 128 0,0 2-128 15,-22 4 128-15,4 3-128 0,4-3 0 0,2 1 0 16,1 0 0-16,1 0 0 0,2 0 0 0,-1 3 0 0,34-6 0 16,-13 6 0-16,-8 2 0 0,-4 1 0 15,-2 2 0-15,-3 1 0 0,-2 2 0 0,0 4 0 0,-3-2 0 16,-2 3 0-16,-1 0 0 0,-4 0 0 0,0 0 0 15,-4 0 0-15,0 0 0 0,-4-2 0 0,-1 3 0 0,0-2 0 0,-2 2 0 16,-1-3 0-16,-2 3 0 0,0-4 0 0,-1 3 0 16,-2-4 128-16,-3 1-128 0,0 1 0 0,-1-2 0 15,-1 0 0-15,-2 1 0 0,0-2 0 0,-3-1 0 16,-8-3 0-16,8 4 0 0,0-1 0 0,-1 2 0 16,1-2 128-16,-2 0-128 0,-6-3 0 0,8 0 0 15,-8 0 0-15,8 1 128 0,-2-2-128 0,-6 1 0 16,6-4 144-16,1-4-144 0,-2 2 272 0,0-6-16 15,1 2 0-15,1-5 0 0,-1-3 32 0,1-2 0 16,1-6 0-16,0 2 0 0,-1 0-96 0,1-5-32 16,0 0 0-16,-1-3 0 0,0-4-16 0,2-5 0 15,-3 0 0-15,0-6 0 0,1-1 0 0,-2-2 0 16,-2-4 0-16,1 2 0 0,-1 3 16 0,-1 4 0 0,0-1 0 16,-2 9 0-16,0 6-32 0,0 4-128 15,-2 3 192-15,2 5-64 0,-2 2-128 0,1 6 0 16,1 1 0-16,-2 5 0 0,2 5 0 0,0 0-272 15,0 0 32-15,0 0 16 16,-5 8-2576-16,3 4-512 0</inkml:trace>
  <inkml:trace contextRef="#ctx0" brushRef="#br0" timeOffset="106596.03">4417 13576 2751 0,'0'0'256'0,"0"0"-256"0,0 0 0 0,0 0 0 15,0 0 2032-15,0 0 352 0,0 0 80 0,0 0 16 16,0 0-1376-16,0 0-272 0,0 0-48 0,0 0-16 16,0 0-192-16,-6-5-64 0,-2-3 0 0,2 3 0 15,-1-4 320-15,1 3 48 0,0-2 16 0,-2 0 0 16,8 8 16-16,-6-5 16 0,6 5 0 0,-8-6 0 16,1 0 0-16,7 6 0 0,-11-4 0 0,11 4 0 0,-10-1-288 0,10 1-48 15,-11 1-16-15,11-1 0 0,0 0 80 0,-9 4 16 16,9-4 0-16,-8 7 0 0,8-7-32 0,-4 9-16 15,4-9 0-15,0 0 0 0,-2 12-144 0,2-4-32 16,2 4 0-16,2-3 0 0,-4-9-128 0,10 11-16 16,2 3-16-16,-1 0 0 0,-1-2-96 0,3 2 0 15,1 2-16-15,4 2 0 0,2 0-176 0,1 2 160 16,-1 3-160-16,3 2 160 0,2-2-160 0,-6-6 0 16,3 1 144-16,2 1-144 0,-1 1 128 0,5-1-128 15,0 0 160-15,1-2-160 0,2-2 160 0,2 0-160 16,-4-1 160-16,1-2-160 0,2-2 320 0,3-1-16 15,-1 0-16-15,0-4 0 0,0-2 64 0,3 2 16 16,3-3 0-16,-3-4 0 0,-3-4-112 0,0 0-32 16,1-1 0-16,-1-3 0 0,-4 3-64 0,1-7-16 15,-1-4 0-15,0 0 0 0,-2-1-16 0,10-10 0 16,-5 3 0-16,-5 0 0 0,0 1 0 0,-4 1-128 16,-1-1 192-16,-4 3-64 0,0-2-128 0,-3 3 160 0,1 1-160 15,-3 4 160-15,-3 3-160 0,0 1 160 16,-3-1-160-16,-2 4 160 0,-1 0-32 0,-5 9-128 0,2-8 192 0,-2 8-64 15,0 0 0-15,0 0-128 0,0 0 192 0,0 0-64 16,-7-3-128-16,7 3 0 0,-11 2 0 0,1 1 128 16,-1-2-128-16,1 3 0 0,-2 0 0 0,2 2 0 15,1-1 0-15,0 0 0 0,-1 1 0 0,1 0 0 16,1-1-176-16,2 5-112 0,0-3-32 0,1 4 0 31,5-11-2080-31,-5 10-416 0,1 1-96 0,4-11-12928 0</inkml:trace>
  <inkml:trace contextRef="#ctx0" brushRef="#br0" timeOffset="108092.55">9146 12994 11967 0,'0'0'1072'0,"-4"-6"-864"16,4 6-208-16,0 0 0 0,0 0 1536 0,0 0 272 16,-5-3 48-16,5 3 16 0,0 0-464 0,0 0-80 15,0 0-32-15,0 0 0 0,0 0-464 0,0 0-112 16,0 0-16-16,0 0 0 0,0 0-112 0,0 0-16 16,0 0-16-16,0 0 0 0,0 0 16 0,0 0 0 0,0 0 0 0,0 0 0 15,0 0 736-15,0 0 160 0,0 0 16 0,0 0 16 31,0 0-1504-31,0 0-512 0,0 0 0 0,0 0 0 0,0 0 512 0,0 0 144 0,0 0 16 0,0 0 0 16,2-11-160-16,-2 11 192 0,3-7-192 0,-3 7 192 16,0 0-192-16,1-10 192 0,2 3-192 0,-2 1 192 15,-1 6-192-15,0 0 0 0,4-10 0 0,-4 10 0 16,0-8 0-16,0 1 0 0,0 7 0 0,0 0 128 16,-3-11-128-16,3 11 0 0,-2-10 0 0,-1 5 0 15,3 5 0-15,0-10 0 0,-1 4 0 0,1-2 0 16,0 0-176-16,0 2-64 0,0 6-16 0,0-10 0 15,0 3-112-15,0 7-16 0,0 0-16 0,1-10 0 16,-1 4 144-16,0 6 48 0,0 0 0 0,0 0 0 16,0 0 208-16,0 0 0 0,0 0 0 0,0 0-144 15,0 0 144-15,0 0 0 0,0 0 0 0,0 0 0 16,0 0 736-16,0 0 224 0,-10 2 64 0,1 2 0 16,9-4-1600-16,-9 14-304 0,2 3-64 0,-1 2-16 0,0 0 960 0,1 5 144 15,0 5 48-15,0 4 16 0,-1 4 96 0,3 5 16 16,1 4 0-16,-1 2 0 0,0 6-48 0,0-15 0 15,0 3 0-15,-1 6 0 0,-3 1 48 0,2 1 16 16,0 3 0-16,-4 0 0 0,1 0-32 0,-2-1-16 16,-2 1 0-16,-2-3 0 0,0-3 16 0,-1-1 0 15,1-4 0-15,-2 0 0 0,4-5 16 0,-1-4 0 16,0-4 0-16,1-1 0 0,1-5-16 0,3-1 0 16,2-2 0-16,0-1 0 0,2-5-64 0,1-3-16 0,1-2 0 15,2 2 0-15,-1-5-64 0,3-6-16 16,-1 9 0-16,1-9 0 0,0 0-144 0,0 0 192 15,6 5-192-15,2-1 192 0,1-2-192 0,1 1 192 16,1-3-192-16,5 0 192 0,0-3-192 0,4 1 0 16,2-3 144-16,2 1-144 0,0 0 0 0,3-2 0 0,1 1 0 0,2-1 128 15,2 0-128-15,3 0 0 0,0 1 0 16,5-3 0-16,-2 2 0 0,5-3 0 0,4 2 0 0,0 2 0 16,0-5 0-16,1 1 0 0,1-2 0 0,-1 1 0 15,1 1 0-15,2 4 0 0,0-2 0 0,1 2 0 16,0 1 0-16,1 1 0 0,-3-2 0 0,0 1 0 15,-3 0 0-15,-1-1 0 0,-1 0 0 0,0 0 0 16,-2 2 0-16,17-3 0 0,-9-1 0 0,-17 6 128 16,3 1-128-16,2 0 0 0,0-4 0 0,-3 3 0 0,0 0 0 15,-2 1 0-15,-1 0 0 0,2 0 0 0,-1-3 0 16,-1 3 0-16,-1 1 0 0,-2 1 0 0,0-4 0 0,-4 2 0 16,2 0 0-16,1 2 0 0,-1-2 0 0,-1 1 0 15,-1 0 0-15,-1 3 0 0,0-1 0 0,1-1 0 16,-3 3 0-16,-2-3 0 0,-2-1 0 0,-1 0 0 15,-3 3 0-15,1 0 0 0,0 0 0 0,-2-2 0 16,-2-1 0-16,-2 2 128 0,-1-3-128 0,0 1 192 16,-2 0-64-16,0-1 0 0,-7 0-128 0,6 0 0 15,0 0-128-15,-1-1 128 0,-5 1 0 0,5-5 0 16,-1-4 192-16,0 2-64 0,0-6 128 0,1 0 48 16,-4 0 0-16,3-4 0 0,0-1-48 0,1-1-16 15,0-3 0-15,1-2 0 0,-1-5-80 0,2 1-16 0,-1-5 0 16,2-3 0-16,-1-1-144 0,1-2 0 15,0-3 144-15,3-18-144 0,1 4 0 0,-5 21 0 16,1-1 0-16,3-16 128 0,2 11-128 0,-3 7 0 0,-2 4 0 16,-1 7 0-16,1 6 0 0,-2 3 0 0,-2 6 0 0,-4 8 128 15,7-8-128-15,-7 8 0 0,0 0-128 0,0 0 128 32,0 0-1648-32,0 0-240 0,0 0-48 0,-9 10-16560 0</inkml:trace>
  <inkml:trace contextRef="#ctx0" brushRef="#br0" timeOffset="110532.34">16826 10008 6447 0,'14'-10'576'0,"-5"1"-576"0,0 1 0 0,0-2 0 0,2 2 1888 0,-1-3 272 15,-1 2 48-15,-1 0 16 0,-1 4-432 0,-7 5-96 16,0 0-16-16,0 0 0 0,0 0-544 0,0 0-112 16,0 0-32-16,0 0 0 0,0 0-96 0,2 10-32 0,-2-10 0 0,-6 18 0 15,-2 5-304-15,-1 1-64 0,-1 5-16 0,-2-1 0 16,1 3-176-16,-2 4-48 15,-1 5 0-15,5 7 0 0,0 2 96 0,2 7 16 16,-1 4 0-16,3 6 0 0,1-1-176 0,0-14-16 16,-1 10-16-16,0 6 0 0,0 11-160 0,0 0 0 15,-3 5 0-15,1 0 128 0,0 7-128 0,-3 4 0 0,0-1 0 16,0-2 0-16,0 1 0 0,-2 1 0 0,-1 2 128 16,1 0-128-16,0 1 240 0,-3 0 16 0,-2-2 0 15,-7 50 0-15,3-17 112 0,7-47 16 0,-4-1 16 16,0 9 0-16,4 3-112 0,-5 2-32 0,0 3 0 0,-1-1 0 15,1-3 0-15,2 4 0 0,2-1 0 0,-2-2 0 16,5-2 0-16,-2 1-16 0,0-8 0 0,3-3 0 16,1-1 16-16,1-2 16 0,2 4 0 0,-2 26 0 15,1-9-80-15,4-49 0 0,1 6-16 0,0 8 0 0,-1-2-176 0,0 4 192 16,1 3-192-16,-2 2 192 0,-3-3-192 16,-2 61 128-16,0-20-128 0,2-15 128 0,2-10-128 0,-2-12 0 15,3-8 0-15,1-6 128 0,3 0-128 0,-2-1 0 16,3-2 0-16,4-6 128 0,2-4-128 0,5-6 0 15,-4-5 0-15,2-3 0 16,4-6-1056-16,0-6-192 0,1-5-32 0,2-10-9616 16,3-5-1920-16</inkml:trace>
  <inkml:trace contextRef="#ctx0" brushRef="#br0" timeOffset="111832.83">17350 10698 12831 0,'0'0'576'0,"0"0"112"0,0 0-560 0,0 0-128 0,-3 14 0 16,3-14 0-16,0 0 1136 0,-3 5 192 0,1 1 32 0,-1 2 16 15,1-2-224-15,1 3-64 16,1-2 0-16,1 2 0 0,1-1-144 0,3 1-48 15,1 0 0-15,2-1 0 0,1 2-176 0,2-4-32 0,1 2-16 0,4-4 0 16,-1 0 32-16,6-2 16 0,1-2 0 16,2 0 0-16,2-1 16 0,0-2 0 15,3 1 0-15,1-5 0 0,0-3-336 0,2 3-64 0,0-5-16 0,11-4 0 16,-5 0-128-16,-4 1-16 0,-3-3-16 0,-4 2 0 0,-6 2-32 16,-2-1-128-16,-3-1 192 0,1 1-64 0,-4 4-128 15,-1-2 160-15,-4-1-160 0,0-3 160 0,-2 1-160 0,-2 1 160 16,-1 1-160-16,-3 1 160 0,-2-1-32 15,-3 1-128-15,-6 2 192 0,1-1-64 0,-2 7-128 0,-2-1 128 16,-3 0-128-16,-4 4 128 0,-3 2-128 0,-1 4 0 16,-7 1 0-16,-1 2 128 0,-1-2-128 0,-2 6 0 15,-2 1 0-15,1 5 128 0,0 6-128 0,-1 1 0 16,-1-1 0-16,-1 7 0 0,1 0 0 0,9-7 0 16,-4 2 0-16,-1 6 0 0,-2 2 0 0,4 2 128 15,-2 0-128-15,5 0 128 0,1 2-128 0,3 1 160 16,6 1-160-16,3-1 160 0,6-1-160 0,6-4 192 15,5 0-192-15,6-3 192 0,4-1-64 0,7 1 0 16,4-4 0-16,6 0 0 0,5-7 16 0,4-1 0 16,2-2 0-16,2-6 0 0,2-1-16 0,3-4-128 15,2-1 192-15,2 0-64 16,2-7-448-16,1 1-112 0,2-3-16 0,-1-2-10656 16,-2-5-2144-16</inkml:trace>
  <inkml:trace contextRef="#ctx0" brushRef="#br0" timeOffset="112252.12">18668 9830 10127 0,'0'0'896'0,"-2"-8"-704"0,1 2-192 0,1-2 0 0,0 2 1856 0,1-2 320 16,-1 8 80-16,0 0 16 0,0 0-704 0,0 0-144 16,0 0-16-16,0 0-16 0,0 0-400 0,-2 8-80 15,-2 0-16-15,2 4 0 0,-4 2-112 0,0 4-16 16,-2 4-16-16,1 3 0 0,-2 3-48 0,-4 14-16 15,1 1 0-15,0 2 0 0,1 3-112 0,-1-4-32 16,2 1 0-16,1-3 0 0,2 1-128 0,3-4-32 16,1 0 0-16,3-4 0 0,3-6-96 0,1-2-32 15,1-4 0-15,1 0 0 0,5-3-96 0,-4-8-32 16,4-1 0-16,-1 2 0 0,1 0-128 0,-1-2 192 16,1-1-192-16,1-5 192 0,-1 0-192 0,2-2-192 15,-2-2 32-15,2-1 16 16,1-6-1200-16,-3-1-256 0,2-1-32 0,0-3-8128 15,-3-3-1632-15</inkml:trace>
  <inkml:trace contextRef="#ctx0" brushRef="#br0" timeOffset="112455.29">18288 10206 15663 0,'-27'1'1392'0,"14"3"-1120"0,6 0-272 0,7-4 0 15,0 0 3008-15,0 0 560 0,0 0 96 0,11 10 32 16,3 0-2176-16,4-2-432 0,3 0-96 0,9-5-16 15,3 0-96-15,5-3-32 0,4-1 0 0,-10-1 0 0,4-1-224 16,6-1-48-16,5-4-16 0,27-1 0 16,-3-3-896-16,-3 0-176 0,-5 2-48 0,-7-4-15568 15</inkml:trace>
  <inkml:trace contextRef="#ctx0" brushRef="#br0" timeOffset="113407.84">21778 10188 18015 0,'0'0'800'0,"5"-4"160"0,-1-1-768 0,-4 5-192 0,0 0 0 0,0 0 0 0,0 0 1088 16,0 0 160-16,5-5 32 0,-5 5 16 0,0 0-416 0,0 0-96 15,0 0-16-15,0 0 0 0,-4 8-32 0,-1 3-16 16,-1 0 0-16,-2 3 0 0,-1 2 16 0,-1 6 0 16,-1 1 0-16,-2 3 0 0,0 5-112 0,-2 3-32 15,1 5 0-15,-1 5 0 0,-2 4-272 0,1 5-48 16,-1 2-16-16,-1 5 0 0,1 3-128 0,1 0-128 15,6 3 192-15,1-1-192 0,2-7 128 0,4-2-128 16,4-1 0-16,6-5 0 0,2-3 192 0,3-5-64 16,4-2 0-16,1-3-128 0,4-4 240 0,3-2-64 15,3-3-16-15,2-2 0 0,1-6-160 0,5-2 0 16,-2-3 0-16,1-3 128 16,-1-3-1184-16,0-6-240 0,-1 0-48 0,-3-6-8304 0,-3-4-1648 0</inkml:trace>
  <inkml:trace contextRef="#ctx0" brushRef="#br0" timeOffset="113556.39">21200 10891 12895 0,'-19'-7'1152'0,"9"3"-928"0,2 0-224 0,8 4 0 15,0 0 3936-15,0 0 736 0,6-5 160 0,6-2 32 16,2 5-3744-16,6 1-736 0,4-1-160 0,4 2-32 15,5-1 448-15,7-1 96 0,7-1 16 0,4-2 0 16,1 1-240-16,0 0-64 0,-3-3 0 0,-14 3 0 0,3-1-448 0,0 1 0 16,0-5-208-16,15 1-10224 15,-6-4-2048-15</inkml:trace>
  <inkml:trace contextRef="#ctx0" brushRef="#br0" timeOffset="114177.03">22473 11110 11055 0,'0'0'480'0,"0"0"112"0,-8 2-464 0,8-2-128 0,0 0 0 0,0 0 0 15,0 0 1664-15,-4 11 304 0,4-11 64 0,0 0 16 16,1 10-1088-16,-1-10-192 0,9 11-64 0,2-6 0 15,0 0 64-15,3-1 16 0,0-4 0 0,1 0 0 16,0-4 256-16,5 0 48 0,-1-1 16 0,2-5 0 16,-2 1-192-16,0-5-32 0,0 0-16 0,0-1 0 0,0 0-256 15,-1-3-48-15,-2 0-16 0,2 2 0 0,0-2-240 0,-8 4-48 16,-1 0-16-16,0-1 0 0,-3-2-96 0,1 3-16 16,-2-2 0-16,-3-1 0 0,0 3-128 0,-2 0 160 15,-3 4-160-15,-1-5 160 0,-1 1-32 0,-1 5-128 16,-4 6 192-16,-2 6-64 0,-6 3-128 0,2 2 128 15,-2 5-128-15,-4 3 128 0,2 3-128 0,-3 3 0 16,-2 5 144-16,-1 0-144 0,-2 5 192 0,0 1-48 16,-1-5 0-16,4 3 0 0,3 2-144 0,6-3 160 15,4-3-160-15,7-8 160 0,3 3 80 0,4 1 16 16,5-2 0-16,4-2 0 0,4 2 0 0,4-4 0 16,4-1 0-16,3-1 0 0,4-4-80 0,2-2-16 15,1-4 0-15,4-1 0 0,2-1-384 0,4-6-80 16,1-1-16-16,5-2-10880 15,5-4-2192-15</inkml:trace>
  <inkml:trace contextRef="#ctx0" brushRef="#br0" timeOffset="114941.23">23338 9583 5519 0,'0'0'240'0,"0"0"64"0,4-7-304 0,-1 3 0 0,-3 4 0 0,4-7 0 16,0 0 3520-16,-4 7 656 0,3-5 128 0,-3 5 32 0,0 0-2528 0,0 0-496 16,0 0-96-16,0 0-32 0,0 0-416 0,-5 2-96 15,-1 3-16-15,1 3 0 0,-5-3-144 0,3 5-16 16,-5-1-16-16,2 4 0 0,1 1 144 0,0 4 16 15,0 3 16-15,0 1 0 0,-2 2 0 0,1 5 0 16,0 0 0-16,1 5 0 0,0 1-192 0,1 3-32 16,1 0-16-16,1-1 0 0,1-1-208 0,2-1-32 15,0-5-16-15,3-2 0 0,1-4-32 0,3-1-128 16,1-4 192-16,3 0-64 0,1-1 0 0,2-3-128 16,2-4 192-16,1 1-64 0,4-5 0 0,-1 1 0 15,1-4 0-15,3-2 0 0,-4 0-128 0,4-4 0 16,-2 0 0-16,0-6 0 15,-3-1-752-15,0 0-16 0,-4 0-16 0,0 2 0 16,-3-5-1456-16,-4 6-304 0,-4-5-48 0</inkml:trace>
  <inkml:trace contextRef="#ctx0" brushRef="#br0" timeOffset="115078.42">22812 10032 27647 0,'0'0'2448'0,"0"0"-1952"0,0 0-496 0,0 0 0 15,0 0 528-15,10-4 16 0,1 4 0 0,8 3 0 16,4-1 192-16,6 1 32 0,7-1 16 0,5 0 0 16,4-4-112-16,4 1-32 0,-1-4 0 0,3-1 0 15,1 1-336-15,0 3-80 0,0 1-16 0,2 0 0 16,0-1-2816-16,-2 1-560 16</inkml:trace>
  <inkml:trace contextRef="#ctx0" brushRef="#br0" timeOffset="115957.08">24398 9240 16927 0,'-5'-10'752'0,"5"10"144"0,0-10-704 16,0 3-192-16,4-3 0 0,-4 10 0 0,0 0 896 0,0 0 128 15,7-5 48-15,-7 5 0 0,0 0-304 0,12-1-64 16,-12 1-16-16,0 0 0 0,11 4-240 0,-11-4-64 16,9 12 0-16,-3 1 0 0,1-1-128 0,-6 4-16 15,3 3-16-15,-2 3 0 0,-2 3 32 0,0 2 16 16,0 5 0-16,2 3 0 0,0 2 16 0,0 8 0 15,-2 0 0-15,0 9 0 0,0 4-160 0,-2 7-128 16,0 5 192-16,0 5-192 0,0 0 128 0,-2 5-128 0,0 1 0 0,0 3 0 16,-1 1 0-16,0 2 0 15,0 0 0-15,0 4 0 0,-1-1 0 0,-1 3 0 0,1 0 0 16,0 1 0-16,-2 1 128 0,0 2-128 0,1 3 0 16,-2-1 0-16,-3 4 192 0,2 0-192 0,0-1 192 0,-1 2-192 15,-1 1 192-15,0 0-192 0,-1 0 192 16,-2 2-192-16,-2 2 160 0,1 1-160 0,-4 0 128 15,1 3-128-15,2-1 384 0,-4 0 0 0,2 5 0 0,-1-5 0 16,0-3 160-16,0 0 32 0,1 6 0 0,3-3 0 16,-1 1-128-16,2-3 0 0,2 2-16 0,-1-1 0 0,2-1-224 15,0 4-32-15,1-1-16 0,-1-2 0 0,2 0 96 0,3 0 0 16,-1-1 16-16,2 5 0 0,-1-5-80 0,1 0 0 16,0-4-16-16,-1 0 0 0,1-3 16 0,-3-7 16 15,1-2 0-15,1-1 0 0,-2-8 32 0,0 1 0 16,0-3 0-16,1-4 0 0,1 1-48 0,-1-5 0 15,3-2 0-15,-1-3 0 0,-1-3-32 0,3-9-16 16,-1-3 0-16,2-4 0 0,0-3-144 0,0-6 160 16,1-5-160-16,2-1 160 0,-1-6-160 0,1-4 0 15,-2-7 0-15,2-3 0 16,-1-2-576-16,1-1-112 0,-1-5-16 0,1-8 0 16,0 0-1936-16,0 0-400 0,0 0-80 0</inkml:trace>
  <inkml:trace contextRef="#ctx0" brushRef="#br0" timeOffset="118620.02">16770 14032 13823 0,'0'0'1216'0,"0"0"-960"16,0 0-256-16,0 0 0 0,-3 5 640 0,2 0 96 15,1-5 16-15,-1 7 0 0,1 0 64 0,0-3 16 16,0-4 0-16,1 8 0 0,0 0 0 0,1 0 0 16,0 2 0-16,1-2 0 0,2-2-64 0,0 1 0 15,1-2 0-15,2 0 0 0,-2 0-16 0,3-1-16 16,3-2 0-16,0 2 0 0,0 1 128 0,4-2 32 0,1-2 0 0,1-1 0 16,-1 0-80-16,6 0-16 15,0-4 0-15,0-2 0 0,-1-1-384 0,-1 2-80 16,1-4-16-16,-2 2 0 0,-1-6-96 0,-1 2-32 15,0-2 0-15,-2-2 0 0,0 1-64 0,-1 0-128 16,-1 1 176-16,-3 0-176 0,-1-1 0 0,-1 2 0 16,0 1 0-16,-4-1 0 0,-1 2 0 0,-3-2 160 0,-2 1-160 15,-3 3 128-15,-3-2 0 0,-2 4-128 0,-1-1 192 0,-2 2-64 16,0 1-128-16,-4 4 0 0,-2 2 144 0,-1 1-144 16,-2 4 0-16,-2-1 0 0,-1 6 0 0,0-1 0 15,-1 2 0-15,-3 2 0 0,3 0 0 0,-3 3 0 16,0 0 0-16,0 2 0 0,-1 2 0 0,2 3 0 15,2-1 0-15,1 3 0 0,1 1 0 0,2-1-128 16,4 1 128-16,1 3 0 0,5-1 0 0,2-1 0 0,0 1 0 0,5-3 0 16,3 1 0-16,2-4 0 0,3 2 0 0,3-2 0 15,3-3 0-15,2 0 128 16,4-2-128-16,-1-1 144 0,3-2-144 0,2-1 160 0,-1-1-160 0,1-2 0 16,1-2 0-16,0-1 0 0,1-4-208 0,1-3-128 15,1 4-32-15,1-6-15824 0</inkml:trace>
  <inkml:trace contextRef="#ctx0" brushRef="#br0" timeOffset="119045.44">17798 12933 12895 0,'-7'-7'1152'0,"4"2"-928"0,-2 1-224 0,2 2 0 15,3 2 1296-15,0 0 224 0,0 0 32 0,0 0 16 0,-8 0-368 16,-4 4-80-16,1 1-16 0,3 1 0 0,2 0-160 0,-2 7-48 16,0 1 0-16,1 5 0 0,-2 3-64 15,0 4-32-15,0 1 0 0,2 4 0 0,-2 4-32 0,1 2-16 16,-1 4 0-16,1-2 0 0,2 2-64 0,1-1-16 16,0 1 0-16,1-4 0 0,2-1-224 0,-1-2-32 15,3-1-16-15,0-4 0 0,0-2-176 0,3-4-32 16,0-3-16-16,2-2 0 0,1 0-16 0,2-6 0 15,0-4 0-15,2 0 0 0,-1-7-160 0,5 0 160 16,0-2-160-16,1-2 160 16,3-6-848-16,-1 2-160 0,-2-7-48 0,1-1-9424 15,-4-3-1904-15</inkml:trace>
  <inkml:trace contextRef="#ctx0" brushRef="#br0" timeOffset="119231.13">17439 13286 12895 0,'-18'-4'576'0,"11"4"112"0,1 3-560 0,6-3-128 16,0 0 0-16,0 0 0 0,0 0 4608 0,0 0 880 0,0 0 176 0,10 5 32 16,3-4-4032-16,3 0-800 0,5 2-160 0,3-2-48 15,3-2-144-15,3 0-48 0,4-3 0 16,3 0 0-16,3-2-304 0,3 2-160 0,1 0 160 0,17 0-11296 16,-31 0-2272-16</inkml:trace>
  <inkml:trace contextRef="#ctx0" brushRef="#br0" timeOffset="128032.37">19866 14093 8287 0,'0'0'736'0,"0"0"-592"16,-5 5-144-16,0 0 0 0,1 2 1552 0,1-2 288 15,-1 2 48-15,0 0 16 0,4-7-768 0,0 0-160 0,-3 5-16 0,3-5-16 16,0 0-32-16,2 6 0 0,-2-6 0 15,5 9 0-15,1-3 48 0,2 2 0 0,1-4 0 16,2 1 0-16,2 1-192 0,1-1-16 0,4-3-16 0,-1-2 0 16,1 1-160-16,0 0-16 0,0-2-16 0,0 0 0 15,2-1-176-15,-2 0-48 0,-3-1 0 0,1-1 0 16,1 1-96-16,-2-1-32 0,1-1 0 0,-2-2 0 16,-2 2 64-16,0 0 0 0,-1-2 0 0,1 0 0 15,-4 1-64-15,1-3 0 0,-1 1 0 0,-2-2 0 0,-1 2 0 0,2-3 0 16,-5-2 0-16,2 3 0 0,-1 0-192 15,-2 1 144-15,0-4-144 0,-1 2 128 0,-1 1-128 0,-2-4 128 16,0 1-128-16,-3 3 128 0,1-3-128 0,-1 2 0 16,-2 2 0-16,0-1 0 0,-3 3 0 0,1 4 192 15,-1-5-192-15,-1 5 192 0,-3 2-192 0,1 2 0 16,-1 2 0-16,0 3 128 0,-1 1-128 0,-1 4 0 16,-1-1 0-16,0 3 0 0,-2 2 0 0,1 3 0 15,-2 2 0-15,2 1 0 0,0 0 0 0,0 2 0 16,-1-1 0-16,1-1 0 0,1 6 0 0,0 0 0 15,1-4 0-15,3 3 0 0,2-2 128 0,2 3-128 16,2-3 0-16,4 0 128 0,3 1 128 0,2-3 32 16,6-1 0-16,1-1 0 0,5 0 192 0,4 1 32 15,2-1 16-15,4-2 0 0,2 0-208 0,4-4-64 0,0-2 0 16,2 2 0-16,0-1-128 0,0-3-128 16,1-1 192-16,1-4-192 0,-1-1 176 0,1 0-176 15,-1 2 160-15,-1-4-160 16,0-5-256-16,0-2-160 0,0 2-32 0,0-2-11040 0,-3-7-2208 15</inkml:trace>
  <inkml:trace contextRef="#ctx0" brushRef="#br0" timeOffset="128465.23">20607 13126 4607 0,'0'0'192'0,"-2"-7"64"0,2 7-256 0,-5-6 0 16,5 6 0-16,0 0 0 0,-4-6 3584 0,4 6 656 16,0 0 144-16,0 0 32 0,0 0-2704 0,0 0-544 15,0 0-96-15,-8 6-32 0,3 5-272 0,0 1-48 16,0 2-16-16,1 1 0 0,-3 3-128 0,0 2-16 16,0 2-16-16,-1 6 0 0,2 1-32 0,-3 4-16 15,2 1 0-15,2 1 0 0,2-3 16 0,0 2 16 0,1-1 0 0,-1 0 0 16,3-3 32-16,0 1 0 0,3-6 0 15,-1 1 0-15,1-6-256 0,0 0-48 0,4 0-16 16,-1-5 0-16,2-1-240 0,-3-4 176 0,0 0-176 16,3-2 160-16,-8-8-160 0,8 9 0 15,-8-9 0-15,11 2 0 16,-11-2-576-16,10 0-128 0,-10 0-48 0,9-5 0 0,-3-6-2656 16,-2-1-544-16</inkml:trace>
  <inkml:trace contextRef="#ctx0" brushRef="#br0" timeOffset="128619.5">20454 13416 14735 0,'-13'-2'640'0,"5"2"160"0,-1 0-640 0,3 0-160 0,6 0 0 0,0 0 0 0,-6 4 2480 0,6-4 464 16,0 0 80-16,0 0 32 0,1 12-1744 0,-1-12-352 15,8 8-64-15,3 1 0 0,2-4-16 0,2-2 0 16,3-1 0-16,5-2 0 0,-2-2-304 16,3-1-64-16,1 1-16 0,-1-2 0 15,1-4-1008-15,3 2-192 0,1-4-32 0,1 2-8848 16,-1-4-1760-16</inkml:trace>
  <inkml:trace contextRef="#ctx0" brushRef="#br0" timeOffset="129139.44">21365 13826 16527 0,'0'0'720'0,"0"-10"176"0,0 10-720 0,0-8-176 16,0 8 0-16,-1-10 0 0,1 10 1536 0,0 0 256 15,0 0 64-15,0 0 16 0,0 0-528 0,0 0-128 16,0 0 0-16,0 0-16 0,-10 9-400 0,1 1-80 16,0 2-16-16,2 3 0 0,1 0-112 0,0 4-16 15,-2 2-16-15,2 1 0 0,-1 5-176 0,2 1-48 16,0 4 0-16,1 1 0 0,-1-1-208 0,0-1-128 16,0 4 128-16,1-1-128 0,1-3 128 0,0-1-128 15,0-3 128-15,2-2-128 16,0-4-352-16,1-10-144 0,1 2-16 0,0-1-16 15,-1 1-1792-15,0-7-368 0,0 1-64 0,0-7 0 0</inkml:trace>
  <inkml:trace contextRef="#ctx0" brushRef="#br0" timeOffset="129300.67">21089 14205 22111 0,'0'0'1968'0,"0"0"-1584"0,0 0-384 0,12 0 0 16,2 4 1648-16,0-3 240 0,0 0 48 0,3-1 16 15,5 3-864-15,2-6-192 0,2 1-16 0,2-2-16 16,0 1-288-16,-1-2-64 0,1 0-16 0,3 0 0 16,2 1-1232-16,-1-3-240 0,-4-1-48 0</inkml:trace>
  <inkml:trace contextRef="#ctx0" brushRef="#br0" timeOffset="129978.66">22055 13460 14735 0,'0'0'640'0,"0"0"160"0,7-9-640 15,-1 4-160-15,-6 5 0 0,6-10 0 0,1 4 1136 0,-7 6 192 16,0 0 32-16,6-8 16 0,-6 8-64 0,0 0-16 16,6-6 0-16,-6 6 0 0,0 0-288 0,0 0-64 15,0 0-16-15,0 0 0 0,0 0-176 0,0 0-48 16,3 8 0-16,-4 4 0 0,-2 3-128 0,-2 2-48 16,3 2 0-16,-4 1 0 0,0 5-112 0,-2 3-32 15,0 2 0-15,0 0 0 0,-1 6 16 0,0 3 0 16,-1 1 0-16,2-11 0 0,1 6-144 0,-2 6-16 0,1 1-16 0,-2 1 0 15,0 0-80-15,0-2-16 16,1 2 0-16,1-5 0 0,3-2-128 0,1-4 0 16,2-2 144-16,3-3-144 0,2-4 0 0,2-3 144 0,1-1-144 0,3-2 0 15,1-2 192-15,3 0-192 0,1-6 192 0,1-1-192 16,2-4 0-16,0-4 0 0,1 0-240 0,0-2 80 31,-2-1-1520-31,2-6-304 0,-3 1-64 0,-1-3-12080 0</inkml:trace>
  <inkml:trace contextRef="#ctx0" brushRef="#br0" timeOffset="130179.85">21764 14018 29887 0,'-6'-10'1328'0,"6"10"272"0,0 0-1280 0,0 0-320 15,0 0 0-15,0 0 0 0,4-4 512 0,2 0 32 16,4 0 16-16,2 1 0 0,3-1-48 0,3 1-16 15,5-1 0-15,3-1 0 0,5 0-176 0,1 3-48 16,1-2 0-16,0 1 0 16,1 0-848-16,-1 0-160 0,-2 0-32 0,-2 1-13872 0</inkml:trace>
  <inkml:trace contextRef="#ctx0" brushRef="#br0" timeOffset="131080.32">22489 13947 10127 0,'-7'0'896'0,"-2"1"-704"0,2 0-192 0,-1 2 0 16,1-1 2048-16,-1 2 384 0,0 3 80 0,2-2 16 15,1-1-1248-15,2 3-256 0,3-7-64 0,-1 7 0 16,1 0-16-16,3 2-16 0,0-4 0 0,6 3 0 16,0-3-96-16,5-1 0 0,1-1-16 0,3 0 0 0,3-3-48 0,-1-3 0 15,2 0 0-15,9-1 0 16,-3-4-160-16,-10 3-32 0,0-1-16 0,0-4 0 0,-2 3-224 0,-1-2-32 16,-1 2-16-16,3-3 0 0,-3 1-144 0,0-3-16 15,-3 3-128-15,0-2 192 0,-4 2-192 0,0-1 176 16,-2 0-176-16,1-2 160 0,-5-1-160 0,-1 5 192 15,-1-3-192-15,-2 5 192 0,3 6-32 0,-7-11 0 16,-6 3 0-16,0 0 0 0,-1 5-160 0,-1 1 0 16,-1 4 0-16,-2 1 0 0,-1 6 0 0,5-2 0 15,-3 4 0-15,-1 2 0 0,-2 3 128 0,0 2-128 16,-2 1 192-16,1 5-64 0,-4 0-128 0,5 4-144 16,1-1 144-16,2 1-208 0,4-4 208 0,1 0 0 15,3 1 0-15,5-4 0 0,1 2 176 0,3-1 16 16,3-2 16-16,4-1 0 0,3-1 48 0,3 0 0 15,4-4 0-15,1 0 0 0,0-2-64 0,1 2 0 16,3-4 0-16,-1 2 0 0,0-4-64 0,0 0 0 16,2-3-128-16,-1-1 192 0,-2 0-192 0,2-4-128 15,-1-2 128-15,3-1-208 16,-5-3-1888-16,1-1-368 0,-4-3-80 0,2 0-16 0</inkml:trace>
  <inkml:trace contextRef="#ctx0" brushRef="#br0" timeOffset="131606.47">23140 12963 6447 0,'0'0'272'0,"0"0"80"0,0 0-352 0,0 0 0 0,1-6 0 0,-1 6 0 15,0 0 2320-15,0 0 400 16,-3-7 80-16,3 7 16 0,-5-6-1024 0,1-2-208 16,4 8-48-16,0 0 0 0,-6-2-224 0,6 2-48 0,0 0-16 0,-8 2 0 15,8-2-448-15,-10 9-96 16,0-1 0-16,0 3-16 0,0 2-112 0,-2 9-32 0,1-1 0 0,-2 1 0 16,0 1-64-16,-1 3-16 0,0 4 0 0,0 1 0 15,0 1 16-15,3 3 0 0,1-1 0 0,1-1 0 16,1-3-208-16,2 0-32 0,2-1-16 0,2-5 0 15,0-1 32-15,5 0 16 0,1-3 0 0,2-1 0 16,2-4 0-16,3-2 0 0,1 0 0 0,2 0 0 16,2-7-96-16,1 0-32 0,-2 1 0 0,0-6 0 15,0 0-144-15,-2-2 0 0,0-3 0 0,0-5 0 16,-1 0-1424-16,0-2-176 0,-3-1-16 0,-2 2-16 16,-2-4-1136-16,-3 0-240 0,-6-9-32 0,-3 4-16 0</inkml:trace>
  <inkml:trace contextRef="#ctx0" brushRef="#br0" timeOffset="131762.01">22752 13288 17503 0,'0'0'768'0,"0"0"176"0,0 0-752 0,0 0-192 15,16-1 0-15,2 2 0 0,-3 1 2672 0,6-1 496 16,2 0 96-16,5-1 32 0,3-2-2160 0,6-1-432 16,5 1-96-16,3-1-16 0,2 2-304 0,-2-2-64 15,-1-2-16-15,-1 3-9664 16,-1-1-1936-16</inkml:trace>
  <inkml:trace contextRef="#ctx0" brushRef="#br0" timeOffset="133000.6">24890 12331 11055 0,'0'0'480'0,"-5"7"112"0,-2-6-464 0,1 3-128 16,1 0 0-16,0 3 0 0,-1 0 1936 0,0-2 368 16,1 2 80-16,0-2 16 0,0 2-880 0,1 0-176 15,4-7-48-15,-3 5 0 0,0 2-128 0,3-7-16 16,1 9-16-16,2-4 0 0,-3-5 16 0,9 6 16 15,2 2 0-15,3-4 0 0,3 1-352 0,3-2-80 0,4-1-16 0,4-1 0 16,5 2-320-16,3-1-64 16,2-2-16-16,3 0 0 0,-1 0-160 0,0 0-32 0,-5-1-128 15,1 1 192-15,-3-1-192 0,-1-1 128 0,-2 1-128 0,-3-2 0 16,-5-2-208-16,-1 3-144 0,-4-1-32 0,-3 2 0 31,-4 1-2784-31,-10 0-560 0</inkml:trace>
  <inkml:trace contextRef="#ctx0" brushRef="#br0" timeOffset="133202.35">24688 12855 30399 0,'0'0'2704'0,"-5"6"-2160"0,5-6-544 0,-2 8 0 0,4 2 832 0,2 2 48 16,2-4 16-16,8 8 0 0,2-5-112 0,-2-4-16 15,7-2 0-15,3-2 0 0,5 3 48 0,5-4 0 16,5-1 0-16,5-1 0 0,7 0-432 0,5-1-64 15,1-1-32-15,0-4 0 0,-2 1-288 0,0 2 128 16,-2-3-128-16,-1 1 0 16,0 3-1232-16,2 2-368 0,0-1-64 0</inkml:trace>
  <inkml:trace contextRef="#ctx0" brushRef="#br1" timeOffset="139923.24">18846 11613 13295 0,'0'0'576'0,"0"0"144"0,-7-7-576 0,1-2-144 16,6 9 0-16,-4-7 0 0,0-3 944 0,2 4 144 15,2 6 48-15,0 0 0 0,-4-5-96 0,4 5-16 16,-4-9 0-16,4 9 0 0,0 0-256 0,0 0-64 16,0 0-16-16,0 0 0 0,0 0-304 0,0 0-48 15,9 7-16-15,-1-2 0 0,-8-5-16 0,11 9-16 0,1 2 0 0,2-3 0 16,-2 3-32-16,2 0-16 15,2-2 0-15,1 4 0 0,0-2 16 0,2 3 0 0,0 1 0 0,0 2 0 16,1 4-64-16,5 4 0 0,0-3 0 0,0 1 0 16,1 5-16-16,-1-2-16 0,3 2 0 0,-1-2 0 15,0 6 32-15,1-3 0 0,0-1 0 0,-1 4 0 16,3-1 0-16,-4-2 0 0,2 0 0 0,0-3 0 16,-4 2-64-16,1-4-128 0,-2 4 192 0,-4-4-64 15,0-1-128-15,-2 2 160 0,0-2-160 0,-2-1 160 16,3-1-160-16,0-2 128 0,-3-5-128 0,-1 3 128 15,-1-2-128-15,-2-1 0 0,2-1 0 0,-2-3 0 16,0 3-256-16,0-2-96 0,-1-5-16 0,-1 3 0 31,0-1-1824-31,-1-3-368 0,2 4-80 0,-10-9-16 0</inkml:trace>
  <inkml:trace contextRef="#ctx0" brushRef="#br1" timeOffset="140551.92">18717 12530 11967 0,'-4'-8'1072'0,"4"8"-864"0,-2-5-208 0,2 5 0 15,0-6 2816-15,0 6 528 0,0 0 112 0,0 0 0 16,11-3-2032-16,1-1-400 0,2-1-96 0,4-1-16 16,2-1-272-16,4-3-48 0,2 0-16 0,7-6 0 15,0-2 192-15,3-3 16 0,5-4 16 0,1 0 0 0,3-3-224 0,2 0-32 16,1-5-16-16,7-3 0 0,3 2-208 0,2-2-32 15,1-2-16-15,-3 1 0 0,-4-6-64 0,-1 5-16 16,-1 0 0-16,-1-1 0 0,-3 1 64 0,-1 1 16 16,-1 3 0-16,-3 1 0 0,-2 3-144 0,-3 4-128 15,-2 3 192-15,-6 0-192 0,-4 6 0 0,-5 3 0 16,-2 0 0-16,-1 1 0 16,-3 4-2240-16,1-2-544 0</inkml:trace>
  <inkml:trace contextRef="#ctx0" brushRef="#br1" timeOffset="142141.74">26317 12209 8287 0,'0'0'736'0,"-9"7"-592"16,-2-6-144-16,0 1 0 0,-1 4 1664 0,2 1 320 0,-1-3 48 0,3 1 16 15,0 1-784-15,2 1-160 0,0 2-16 0,0 1-16 16,6-10-128-16,-1 14-32 0,-1-4 0 0,4 1 0 16,-1 2-176-16,6-3-32 0,2 2-16 0,6-1 0 15,2-2-128-15,0 1-32 0,2-5 0 0,2 0 0 16,-1-1-96-16,4-1-32 0,2-7 0 0,-7 1 0 15,4 0 64-15,1 0 16 0,2-2 0 0,9-5 0 16,0 2-96-16,-2-2-32 0,-3 2 0 0,-1-2 0 16,-4 3-176-16,-1-5-48 0,-2-1 0 0,-4-1 0 0,-7 0-128 15,1 2 192-15,-5-1-192 0,-2 3 192 0,-1-3-64 0,-2 0-128 16,-2 3 192-16,-3-1-64 0,-3-1-128 0,-3 2 160 16,-4-4-160-16,-1 3 160 0,-4 3-160 15,0 2 0-15,-2-1 0 0,-2 4 128 0,0 0-128 0,-3 3 0 16,1 3 0-16,0 6 0 0,0-2 0 0,-1 6 0 15,-2-3 0-15,1 7 0 0,1 2-160 0,0 5 160 16,0 0 0-16,1 3-144 0,0 1 144 0,1 5 0 16,-1 0 0-16,6 2 0 0,1 2 0 0,4 1 0 15,0 0 0-15,4 1 0 0,-1-5 0 0,6-1 0 16,4 0 0-16,2-5 0 0,0 0 0 0,4-3 0 16,3-1 0-16,-1-10 128 0,2 2-128 0,2-2 0 15,4 0 128-15,1-2-128 0,0-3 128 0,2 1-128 16,1-4 128-16,5-3-128 0,2-1 0 0,-1-2 0 15,1-2 0-15,1 0 0 16,0-3-2400-16,11-192-448 0</inkml:trace>
  <inkml:trace contextRef="#ctx0" brushRef="#br1" timeOffset="142621.39">27337 11110 14735 0,'0'0'1312'0,"-3"-4"-1056"16,-1-6-256-16,2 6 0 0,2 4 1072 0,-4-4 144 15,-1-2 48-15,5 6 0 0,0 0-352 0,-6 4-64 16,-3 1-16-16,1 0 0 0,1 4-128 0,-4 1-48 15,0 3 0-15,-1 4 0 0,1 2 48 0,-2 6 0 16,2 1 0-16,-2 5 0 0,3 1-16 0,1 4 0 16,0 5 0-16,2 0 0 0,-1-1-352 0,2 4-64 15,0-2-16-15,3-3 0 0,-1-2-48 0,3-2-16 16,1-1 0-16,1-3 0 0,0-5-192 0,3-1 0 0,1-6 128 0,1-1-128 16,1-3 0-16,2-1 0 0,1-4 128 0,0-2-128 31,1 0-560-31,1-6-144 0,-3-1-48 0,0-2-12496 0</inkml:trace>
  <inkml:trace contextRef="#ctx0" brushRef="#br1" timeOffset="142773.39">26925 11658 20271 0,'0'0'896'0,"0"0"192"0,0 0-880 0,10 0-208 0,2-3 0 0,-1 3 0 0,4-1 1920 0,6 1 352 15,1 0 64-15,6-1 16 0,5-2-1504 0,6 0-288 16,3 2-64-16,2-3-16 0,2-3-224 0,-2-1-64 15,0-2 0-15,-3 2-9328 16,0 3-1872-16</inkml:trace>
  <inkml:trace contextRef="#ctx0" brushRef="#br1" timeOffset="143219.35">28413 11172 20671 0,'-14'-10'912'0,"6"6"192"0,-4 0-880 0,3 3-224 0,-1 1 0 0,-3 1 0 16,-1 2 768-16,-2 2 96 0,-6 0 32 0,-1 6 0 15,-1-2-240-15,-1 7-32 0,-2 1-16 0,0 6 0 16,-1 4-16-16,0 6 0 0,-5 3 0 0,3 4 0 0,-2 10 80 16,0 5 16-16,1 0 0 0,0 8 0 0,2 3-240 0,1 4-32 15,-1 5-16-15,2 0 0 0,2 2-240 0,2 0-160 16,2-1 192-16,3-3-192 0,5-1 144 0,1-5-144 15,4-3 0-15,3-6 144 0,4 1-144 16,4-7 128-16,2-3-128 0,2-6 128 0,7-2-128 0,3-5 0 16,2-2 0-16,11 8 0 15,0-10-384-15,-10-14-144 0,3-3-48 0,1-4-13488 0</inkml:trace>
  <inkml:trace contextRef="#ctx0" brushRef="#br1" timeOffset="144009.04">28349 12123 11967 0,'-13'6'1072'0,"13"-6"-864"16,-6 4-208-16,0 0 0 0,3 5 1424 0,-2 1 240 16,1 1 64-16,4-2 0 0,0-9-384 0,4 9-80 15,2 1-16-15,3-3 0 0,1-2-256 0,3 1-48 16,3-3-16-16,2-2 0 0,1-2-160 0,1-3-48 0,3-3 0 0,3 2 0 15,0-5-96-15,2 1-32 0,0-3 0 0,0-1 0 16,0 1-144-16,-2-2-16 0,-1 0-16 0,-2 2 0 16,-3-2-240-16,-2-1-48 0,-3 1-128 0,-3 1 192 15,-3 0-192-15,-3-1 144 0,-3-1-144 16,-5 3 128-16,-1 4-128 0,-8-1 0 0,0 2 0 0,-6 5 0 16,-2 3 0-16,-2 4-192 0,-3 5 64 0,-3 0 128 0,-2 4-192 0,-13 12 192 15,5-2-160-15,14-5 160 0,-1 3 0 0,-2 3 0 16,1-1 128-16,1 2-128 0,1 0 192 0,4-1-192 15,-1 1 192-15,4-3-192 0,4 1 336 16,3 0-32-16,5-3-16 0,4-2 0 0,4-3-112 0,5 1-32 16,3-4 0-16,2-3 0 0,5 1-144 0,12-2 192 15,-1-3-192-15,-8-4 192 0,1-2-400 0,2-2-80 16,3-3-16-16,3-1-9808 16,-1 0-1952-16</inkml:trace>
  <inkml:trace contextRef="#ctx0" brushRef="#br1" timeOffset="144362.76">29292 11124 16575 0,'0'0'1472'0,"0"0"-1168"0,0 0-304 0,0 0 0 0,-4-5 1056 0,4 5 160 16,-6-2 16-16,-1 4 16 0,0 3-192 0,-4 4-32 15,-1 3-16-15,4 0 0 0,-1 1-256 0,-1 4-48 16,0 4-16-16,0 3 0 0,0-1-80 0,-1 7-16 15,2 3 0-15,2 3 0 0,-1 2-80 0,3 0-32 16,3-1 0-16,-1 0 0 0,1 0-224 0,0 1-64 16,2-3 0-16,3-3 0 0,-1 0-192 0,5 7 0 15,-3-7 128-15,1-13-128 0,0-2 0 16,1-2 176-16,0-1-176 0,1 0 160 16,-1-1-544-16,-1-4-96 0,-1-1-32 0,-4-8-8704 15,0 0-1728-15</inkml:trace>
  <inkml:trace contextRef="#ctx0" brushRef="#br1" timeOffset="144497.28">29001 11617 25919 0,'0'0'1152'0,"0"0"224"0,5-1-1104 0,5 1-272 16,0 1 0-16,3-1 0 0,1 0 544 0,10-1 48 16,3-1 16-16,-7 2 0 0,3-2-112 0,2-1-32 0,2 1 0 15,4-1 0-15,2 1-464 0,-2 0 0 0,0 0 0 0,-2 1-13136 16</inkml:trace>
  <inkml:trace contextRef="#ctx0" brushRef="#br1" timeOffset="144914.22">29815 11963 8287 0,'0'0'368'0,"0"0"80"0,0 0-448 0,0 0 0 16,0 0 0-16,0 0 0 0,-3 4 3456 0,-4-2 592 0,4 4 128 0,-1 5 32 16,0 3-2464-16,0 1-480 15,2 0-112-15,-1 7 0 0,0 1-432 0,2 3-80 16,0 2 0-16,1 3-16 0,0-2-288 0,0 1-48 16,-1 1-16-16,1-2 0 0,-2 0-112 0,1 1-32 15,-1-5 0-15,-1 2 0 0,0-2-320 0,1-1-80 0,-1-1-16 0,-2-2 0 31,0-5-1664-31,-1-3-336 0,0 0-64 0,-2-5-8688 0</inkml:trace>
  <inkml:trace contextRef="#ctx0" brushRef="#br1" timeOffset="145037.79">29604 12308 7359 0,'0'0'656'0,"12"0"-528"0,-2-2-128 0,4 1 0 15,1 1 3728-15,4 1 720 0,2 0 144 0,3 0 16 0,3 2-2896 16,3 1-592-16,1 1-112 0,2 0-32 15,0-3-96-15,0 5-32 0,0-2 0 0,1-1 0 0,-2-2-672 0,-3 1-176 16,-1-2 0-16,-4-2-13568 16</inkml:trace>
  <inkml:trace contextRef="#ctx0" brushRef="#br1" timeOffset="145427.69">30829 11415 20271 0,'0'0'1792'0,"0"0"-1424"15,0 0-368-15,0 0 0 0,0 0 256 0,0 0-32 16,-2 6 0-16,0 4 0 0,-2 3 352 0,-1 0 64 0,-3 3 0 0,1 3 16 16,-2 4 0-16,0 0 0 0,0 4 0 0,-1 5 0 15,-2 2 224-15,-3 18 32 0,0-1 16 0,2-2 0 16,-3 0-192-16,0 3-32 0,1 3-16 0,0 0 0 16,0 5-304-16,1-6-64 0,0-7-16 0,3 0 0 15,3-4-176-15,1-2-128 0,2-5 192 0,4-15-192 0,1-1 176 16,4 9-176-16,1-7 160 0,-3-8-160 0,3-3 128 15,3 6-128-15,1-6 0 0,0-3 144 16,0 0-560-16,-9-8-112 0,11-2-32 0,-1-3-9040 16,-1-1-1792-16</inkml:trace>
  <inkml:trace contextRef="#ctx0" brushRef="#br1" timeOffset="145582.25">30471 12055 15663 0,'0'0'688'0,"0"0"144"0,0 0-656 0,3-10-176 16,2 3 0-16,3 2 0 0,2 0 2816 0,4 2 544 16,2 0 96-16,3 1 32 0,2-3-2304 0,3-2-464 15,3 2-80-15,-7 3-32 0,4-5-288 0,0 2-64 16,4 2-16-16,-2 1 0 16,0 0-2656-16,0-3-528 0</inkml:trace>
  <inkml:trace contextRef="#ctx0" brushRef="#br1" timeOffset="145952.49">31148 12128 27583 0,'0'0'1216'0,"0"0"256"0,0 0-1168 0,0 0-304 0,0 0 0 0,0 0 0 0,0 0 144 0,7 6-16 16,2-3-128-16,3-1 192 0,2-5 224 0,2 0 32 16,1-2 16-16,3 0 0 0,0-5 176 0,1 3 48 15,-1-2 0-15,0 3 0 0,-1-5-288 0,-2 3-48 16,-2-3-16-16,-2 2 0 0,-3-1-16 0,-2 1-16 16,-3-3 0-16,-3 3 0 0,-3 2 0 0,-4 2 0 15,-3 2 0-15,-3 3 0 0,-4-3-304 0,-4 7 0 16,-3 1 0-16,-1 4 0 0,-1 1 0 0,0 4 0 15,0 2 0-15,1 1 0 0,0 4 0 0,3 0 0 16,3-2 0-16,3 2 0 0,1-1 0 0,3 0 0 16,0 3 0-16,4-1 0 0,2-4 0 0,3 0 0 15,2-1 0-15,4-1 0 16,3-5-1056-16,3 0-320 0,4-2-64 0,9-5-12928 0</inkml:trace>
  <inkml:trace contextRef="#ctx0" brushRef="#br1" timeOffset="146409.37">31768 10989 21071 0,'0'0'928'0,"0"0"208"0,0 0-912 0,0 0-224 15,-5 3 0-15,-1 2 0 0,-1-3 704 0,0 1 112 16,-2 4 16-16,0 4 0 0,0 1-112 0,0 2-16 15,0 2 0-15,0 0 0 0,2 3-144 0,0 3-48 16,3-1 0-16,1 2 0 0,0 0 64 0,2 5 16 16,-1 0 0-16,2 1 0 0,2 2-320 0,0-3-64 15,1 2-16-15,2 6 0 0,0-2-192 0,1-6 128 16,1-1-128-16,-1-3 0 0,0 0 128 0,2-4-128 16,0 1 0-16,-2-5 144 15,0-4-464-15,-1 0-112 0,2 0-16 0,-3-3-13152 0</inkml:trace>
  <inkml:trace contextRef="#ctx0" brushRef="#br1" timeOffset="146535.95">31506 11410 27871 0,'0'0'1232'0,"9"2"256"0,2-3-1184 0,3 2-304 0,-1 1 0 0,2-1 0 16,1-1 448-16,1-1 48 0,2 1 0 0,2-2 0 15,0 0-256-15,2-1-48 0,-1-1-16 0,-2 2 0 16,4-2-1776 0,-1 2-336-16</inkml:trace>
  <inkml:trace contextRef="#ctx0" brushRef="#br1" timeOffset="147021.21">31853 10535 9215 0,'-14'-9'816'0,"8"4"-656"15,-1 1-160-15,2 1 0 0,5 3 1968 0,0 0 352 16,0 0 80-16,0 0 16 0,0 0-1216 0,0 0-240 0,0 0-64 0,0 0 0 16,0 0-224-16,0 0-48 0,13 5-16 0,1 2 0 15,4 4-32-15,3 1 0 0,1 4 0 0,2 5 0 16,2 2-80-16,-1 4-32 0,2 3 0 0,-1 2 0 16,0 1 80-16,-2 5 16 0,-1 3 0 0,-3 7 0 15,-2 4-128-15,-3 2-32 0,-1 0 0 0,-1 3 0 0,-5 3-64 16,-2 3-16-16,-1-2 0 0,-2 2 0 0,-3-2 240 0,0 3 32 15,0-5 16-15,-2 0 0 0,0-4 0 0,-3 0 0 16,0 0 0-16,-2-3 0 0,0-2-224 0,-2-1-64 16,0 2 0-16,-1-6 0 0,-4-1-112 0,0-4-16 15,1-4-16-15,-4-4 0 0,2-1 48 0,-1-5 16 16,0 0 0-16,0-3 0 0,-1-4 16 0,2-1 16 16,0-1 0-16,0-1 0 0,-1-6-272 0,1 0 0 15,2-4 0-15</inkml:trace>
  <inkml:trace contextRef="#ctx0" brushRef="#br1" timeOffset="148485.29">26469 14107 11055 0,'0'0'976'0,"-8"0"-784"16,2 3-192-16,-1-2 0 0,1-2 1680 0,0 1 304 16,-1 1 48-16,1 0 16 0,0-1-768 0,0 0-128 15,6 0-48-15,-6 3 0 0,6-3-80 0,0 0 0 0,-5 5-16 0,5-5 0 16,0 0-48-16,0 0-16 16,0 0 0-16,0 0 0 0,10 2-160 0,3 2-16 15,2-4-16-15,3 3 0 0,4-2-144 0,2 0-32 16,2-1 0-16,5 0 0 0,2 1-16 0,6 2-16 0,2-2 0 0,0-1 0 15,1-1-112-15,-4-2-32 0,0 1 0 0,-1 1 0 16,-3-2-112-16,-2-1-32 0,-3 2 0 0,-3-1 0 16,-4 1-128-16,-3 0-128 0,-5 1 144 0,-2 0-144 15,-3-2 128-15,-9 3-128 0,0 0 0 0,0 0 144 0,0 0-144 0,0 0 0 16,-10 2 0-16,-3-1 128 0,-4 0-128 0,-2-1 0 16,-2 1 0-16,-3 2 128 0,-3-1-128 0,-5 1 0 15,-5-2 0-15,-5 2 0 0,-3-3 0 0,-3 0 0 16,1-3 0-16,0 6 0 0,0-3 0 0,4 1 0 15,2 0 0-15,6 1 0 0,3-4 0 0,7 2 0 16,3 0 128-16,7-1-128 0,3 1 0 0,5 0 0 16,7 0 0-16,0 0 0 0,0 0 0 0,11 0 0 15,6-4 0-15,4 2 0 0,6-2 0 0,4 1 0 16,3 2 0-16,5 0 0 0,6-3 0 0,1-2 0 16,4 2 0-16,0 1 0 0,-2 2 0 0,-1-3 160 15,-1-3-16-15,-4 3 0 0,-4 2 176 0,-4 1 48 16,-3 0 0-16,-4 0 0 0,-6-2-192 0,-4 3-48 15,-6 1 0-15,-2 1 0 0,-9-2-128 0,0 0 128 16,0 0-128-16,-10 2 128 0,-5-1-128 0,-4 3 128 16,-4 0-128-16,-3 2 128 0,-4 0-128 0,-3 1 0 0,-3 2 0 15,-3-5 128-15,-4 0-128 0,-2 1 0 0,2-1 0 0,1-2 0 16,5 1 176-16,-9 1-48 0,14 1-128 0,17-3 192 16,5-1 0-16,10-1-16 0,0 0 0 0,0 0 0 15,12 3-176-15,4-3 0 0,6 0 0 16,7-1-176-16,6-2 176 0,5 2 0 0,2-4 0 0,1-2 0 15,0-3 0-15,0 0 0 0,2 0 0 0,-1 1 0 16,-3-1 0-16,-1 1 0 0,-5-1 0 0,-3 5-128 16,-4 0-288-16,-5-2-48 15,-5 2-16-15,-7 3 0 0,-5-2-2320 0,-6 4-464 16</inkml:trace>
  <inkml:trace contextRef="#ctx0" brushRef="#br1" timeOffset="150192">18973 12540 5519 0,'0'0'496'0,"0"0"-496"16,0 0 0-16,-9 4 0 0,1-2 1408 0,8-2 192 16,-9 1 48-16,9-1 0 0,-7 4-560 0,7-4-128 15,0 0 0-15,0 0-16 0,-8 0 96 0,8 0 32 16,-2-6 0-16,2 6 0 0,0 0-48 0,0 0 0 0,5-10 0 0,2-3 0 16,0 2-240-16,4 2-48 0,-2-5-16 0,2-2 0 15,6-1-16-15,1-1 0 0,0-1 0 0,3-3 0 16,5 1-208-16,3-5-48 0,1 2-16 0,6-5 0 15,2 1-144-15,5-4-32 0,4 4 0 0,2-2 0 16,3-5-64-16,-1 2-32 0,-4-1 0 0,1 0 0 16,1-3-32-16,1 2 0 0,-3 1 0 0,1 0 0 15,1 2 80-15,-4 3 16 0,-3-3 0 0,-3 5 0 16,-4-2 32-16,-3 6 16 0,-3 0 0 0,-6 4 0 16,-3 3-16-16,-4 4-16 0,-6 1 0 0,-4 6 0 15,-6 5-240-15,0 0 144 0,0 0-144 0,0 0 128 0,0 0-128 16,-14 5 0-16,-4 4 144 0,-5 2-144 0,-3 4 0 0,-3 3 0 15,-7 4 0-15,-3 2 0 0,-6-1 0 0,-1 1 0 16,-1 5 0-16,-2 3 0 0,-5-2 0 0,0 7 0 16,-4 4 0-16,-4-2 0 0,-5 1 0 0,-1 3 0 15,0-1 0-15,2 1 0 0,2 2 0 0,2-5 0 16,3 0 0-16,3-3 128 0,3-6-128 0,6 0 144 16,6-4-144-16,10-5 160 0,6-6-32 0,9-4-128 15,7-1 192-15,9-11-64 0,0 0-128 0,10-3 128 16,5-3-128-16,10-3 128 0,5-6-128 0,7-3 0 15,1-3 144-15,4-3-144 0,1 0 0 0,3 0 144 16,1-5-144-16,3 2 0 0,2-3 0 0,4-1 0 16,3 4 0-16,1-4 0 0,-1-3 176 0,-1 3-176 15,1 0 160-15,-4 1-160 0,-2-1 208 0,-3 4-48 16,0-2-16-16,-2 6 0 0,-3 1-144 0,-5 1 128 16,-5 2-128-16,-7 3 128 0,-7 3-128 0,-4 0 0 15,-6 4 0-15,-11 9 128 0,0 0-128 0,0 0 0 16,-11 3 0-16,-7 3 0 0,-6 6 0 0,-7 0-144 15,-7 5 144-15,-5 4-160 0,-4 6 160 0,-4 0-128 0,-2 2 128 0,-1 4-128 16,0 0 128-16,-5 1 0 0,-4 2 0 0,-1-2 0 16,1-3 0-16,3 2 0 0,7 0 0 0,3-1 128 15,3-8 0-15,7-2 16 0,9-5 0 0,7-3 0 16,6 0-144-16,5-6 160 0,5-3-160 0,8-5 160 16,0 0-160-16,0 0 128 0,12-13-128 0,7-3 128 15,6-2-128-15,5-4 0 0,5-3 144 0,6-2-144 16,5-6 0-16,3 3 0 0,6 0 0 0,1-1 0 0,1-2 0 15,3 0 0-15,-2-3 0 0,-1 0 0 0,-2 1 0 0,0 2 0 16,-1 4 0-16,-2 1 0 0,-2 3 0 0,-8 5 0 16,-4 5 0-16,-7 3 0 0,-8 5 0 0,-8 4 0 15,-15 3 0-15,0 0 0 0,-3 12 0 0,-8 7 0 16,-11 5 0-16,-7 3 0 0,-10 4 0 0,-7 5 0 16,-6 2 0-16,-4 1 0 0,-4 3 0 0,-2 0 0 15,-3-1 0-15,-6 0 0 0,-3-1 208 0,3-3 80 16,3-4 16-16,9-3 0 0,5-1 96 0,10-6 32 15,7-2 0-15,10-4 0 0,8-5-288 0,8-5-144 16,11-7 160-16,0 0-160 16,0 0-1040-16,0 0-304 0,15-9-64 0,5-4-15040 0</inkml:trace>
  <inkml:trace contextRef="#ctx0" brushRef="#br1" timeOffset="151374.71">28336 13595 8287 0,'6'-12'736'0,"-2"5"-592"0,0-5-144 0,0 3 0 16,-2-3 2320-16,1 4 432 0,-1-3 96 0,1 4 16 15,-3 0-816-15,0 7-144 0,-4-7-48 0,4 7 0 0,0 0-640 0,0 0-128 16,-4-7-16-16,4 7-16 0,0 0-208 0,0 0-32 16,-10 6-16-16,-1 5 0 0,0 8-416 0,-3 6-96 15,-6-4-16-15,2 8 0 0,1 2 112 0,-3 5 0 16,0 0 16-16,6-5 0 0,-4 6-80 0,1 3-32 15,0 4 0-15,1 1 0 0,0 4-144 0,1 0-16 16,0-2-128-16,2-2 192 0,2 1-192 0,-1 15 128 16,6-9-128-16,6-22 0 0,2-2 144 0,2-1-144 15,1-6 128-15,4 1-128 0,4-4 0 0,-2-3 0 16,5-1 128-16,1-5-128 0,2 0 0 0,2-5-224 0,0-4 48 16,2 0 16-1,1-3-400-15,1-4-80 0,-4-2 0 0,0-7-16 16,-2 2-2016-16,-4-2-400 0</inkml:trace>
  <inkml:trace contextRef="#ctx0" brushRef="#br1" timeOffset="151544.29">27866 13942 26719 0,'0'0'2368'0,"0"0"-1888"0,0 0-480 0,0 0 0 15,0 0 1216-15,0 0 128 0,11 1 48 0,3-1 0 16,3 0-816-16,2-1-144 0,3-2-48 0,6-1 0 0,3 1 208 0,19-8 48 15,-2 5 0-15,-14 4 0 0,4-4-640 0,3 4 0 16,3-2 0-16,0 2 0 16,-4-2-2624-16,-2-3-528 0</inkml:trace>
  <inkml:trace contextRef="#ctx0" brushRef="#br1" timeOffset="152314.4">28985 14012 4607 0,'0'0'400'0,"0"0"-400"15,-3 11 0-15,-1-3 0 0,4-8 2480 0,-5 10 400 16,1 3 96-16,0-3 16 0,2 2-1648 0,0-4-336 15,2-8-64-15,2 12-16 0,0 0 176 0,4-4 48 16,-6-8 0-16,12 9 0 0,2-3 160 0,2 1 32 16,2-1 16-16,3-4 0 0,1-2-528 0,3-1-128 15,-1 0 0-15,4-3-16 0,-2-2-192 0,4-1-48 16,-1 0 0-16,4-1 0 0,4-2 0 0,-4-3 0 0,-4-5 0 0,-10 7 0 16,0 0-96-16,0 0-32 15,-1-3 0-15,1-3 0 0,-5-1-160 0,-4 3-32 16,-3-1-128-16,-5 6 192 0,-2-4-64 0,-2 0 0 15,-3-1-128-15,-8-4 192 0,-4 1-192 0,-2 2 0 0,-5-1 128 0,-4 6-128 16,-4 2 0-16,-1 7 0 16,-1 7 0-16,10 3 0 0,-4 0 0 0,-1 4 0 0,-3 4-160 0,1 3 160 15,0 1 0-15,1 7-160 16,1-1 160-16,2 6 0 0,2 1 0 0,2 0 0 0,1-1 0 0,-3 15 0 16,9-7 0-16,7-4 224 0,7-4-16 0,7-3 0 15,4-4-16-15,2-9 0 0,1 2 0 0,5 0 0 16,2-3-48-16,2-4-16 0,4 1 0 0,1-2 0 15,4-5-128-15,3 0 0 0,2-2 0 0,6-3 128 16,2 0-128-16,2-2 0 0,-1-1-192 0,-2-2 192 16,-3-6-2240-16,-3 4-320 0,-4-5-64 15</inkml:trace>
  <inkml:trace contextRef="#ctx0" brushRef="#br1" timeOffset="152836.63">29676 13240 21823 0,'-2'-6'960'0,"2"6"208"0,0 0-928 0,0 0-240 0,0 0 0 0,0 0 0 16,0 0 816-16,0 0 112 0,0 0 32 0,0 0 0 16,0 0-192-16,-5 4-48 0,0 3 0 0,1 6 0 15,1 1-192-15,0 4-32 0,2-1-16 0,0 3 0 16,1-3 96-16,0 0 0 0,0-1 16 0,0 5 0 16,1-1-144-16,0 3-16 0,0 1-16 0,2 9 0 15,2-5-176-15,-2-9-48 0,-2 2 0 0,3-2 0 0,-1-2-64 0,1 0 0 16,1-2-128-16,0 0 192 0,0 2-192 15,2-2 0-15,0-3 128 0,1-2-128 0,0-3 0 0,1 1-256 16,0-4 48-16,-1 0 16 16,3-4-1520-16,-1-2-288 0,0-1-64 0,1-8-16 0</inkml:trace>
  <inkml:trace contextRef="#ctx0" brushRef="#br1" timeOffset="152970.56">29406 13451 27935 0,'0'0'1232'0,"0"0"256"0,0 0-1184 0,0 0-304 16,-1 12 0-16,5-6 0 0,6 0 672 0,3 1 80 15,4-5 16-15,6-2 0 0,-1 0-128 0,5-1 0 16,2-4-16-16,-5 2 0 0,5-1-288 0,6 2-48 16,1-3-16-16,5-2 0 15,4 2-1248-15,19 0-256 0,-8-2-48 0</inkml:trace>
  <inkml:trace contextRef="#ctx0" brushRef="#br1" timeOffset="153626.91">30484 13918 9215 0,'0'0'816'0,"-9"5"-656"0,-1 1-160 0,-1-1 0 16,0 0 1696-16,0 4 304 0,-3-1 64 0,6 2 16 16,2-4-576-16,2 6-112 0,0-1-32 0,3 1 0 15,1-1-224-15,0-11-48 0,9 5-16 0,2 3 0 16,2 1-48-16,4-7-16 0,1-3 0 0,2 0 0 0,3-2-368 15,-2 1-80-15,1-4-16 0,0 0 0 0,-1-5-128 0,3 0-32 16,-1 0 0-16,0 0 0 0,-3-2 96 0,1-1 16 16,-3 1 0-16,-1 3 0 0,-3-3-128 0,-1-1-32 15,-3 4 0-15,-1-1 0 0,-3-3-208 0,-3 1-128 16,0 2 160-16,-6-2-160 0,0 1 192 0,-4 2-64 16,-3 5-128-16,-3-2 192 0,-4 0-192 0,-4 5 0 15,-6 4 0-15,-2 2 0 0,-2 5-192 0,0 2 192 16,-5 5-192-16,0 1 192 0,0 2 0 0,-3 3 0 15,0 2 0-15,6 0 0 0,2 6 0 0,3-1 0 16,4 1 0-16,7 2 0 0,3-6 144 0,5 2-16 16,4-3 0-16,7 2 0 0,6-4 0 0,4-2 0 15,5-1 0-15,5-2 0 0,4-1-128 0,6-2 0 16,4-4 0-16,2-4 0 0,1-2 0 0,1-1 0 0,-2-3 0 0,1-2 0 31,1-7-1728-31,-1 0-256 0,-2-3-64 0,-2 0-16 0</inkml:trace>
  <inkml:trace contextRef="#ctx0" brushRef="#br1" timeOffset="154044.93">31290 13014 11055 0,'0'0'480'16,"0"0"112"-16,-1-13-464 0,1 0-128 0,0 6 0 0,0 7 0 0,0 0 3072 0,0 0 608 15,1-9 112-15,-1 9 32 0,0 0-2224 0,0 0-448 16,0 0-96-16,0 0-16 0,0 0-304 0,-5 14-64 15,-1 4-16-15,-1-2 0 0,0 2-192 0,-1 2-32 16,0 5-16-16,-1 4 0 0,2 3 96 0,-1-2 0 16,3 3 16-16,1 0 0 0,0 5-32 0,4-1-16 15,3-3 0-15,2 1 0 0,3-2-16 0,1 0 0 0,1-1 0 16,1-6 0-16,4-2-240 0,2 2-48 0,2-6-16 16,1-1 0-16,1-1-160 0,2-3 0 0,1-1 144 0,0-2-144 15,0-2 0-15,-2-2-208 0,-2-1 16 0,-1-4 16 31,-2-3-1824-31,-3-3-368 0,-3-1-80 0,-3-3-11904 0</inkml:trace>
  <inkml:trace contextRef="#ctx0" brushRef="#br1" timeOffset="154171.92">31023 13333 26719 0,'-10'-5'1184'0,"10"5"240"0,0 0-1136 0,0 0-288 0,0 0 0 0,18 1 0 16,2 0 1360-16,4 1 224 0,4-2 32 0,5 1 16 15,5-1-816-15,4-3-176 0,0 2-16 0,9-1-16 0,4-1-304 0,2 3-64 16,-2 3-16-16,-5-2 0 16,-1-1-1728-16,-5 2-352 15,-2 1-64-15</inkml:trace>
  <inkml:trace contextRef="#ctx0" brushRef="#br1" timeOffset="155291.76">25435 16622 8287 0,'0'0'736'0,"-5"7"-592"16,0-3-144-16,0 2 0 0,0 0 1488 0,1-2 272 15,4-4 48-15,-4 3 16 0,-1 3-416 0,1-1-64 16,4-5-32-16,0 0 0 0,-3 6-128 0,1 1-32 16,1-1 0-16,1-6 0 0,0 0-128 0,0 0-48 15,0 5 0-15,3 0 0 0,-3-5 112 0,8 4 32 0,4 1 0 0,1-2 0 16,2-2-224-16,4 2-64 16,3-1 0-16,4 1 0 0,5-2-320 0,4 2-64 15,5-2 0-15,0 0-16 0,1-1-240 0,0-1-64 0,-2 0 0 0,-1-2 0 16,0 2-128-16,-2-1 0 0,-3 1 0 0,-1 0 128 15,-2 3-352-15,-3-2-80 0,-4-1-16 0,-4 1 0 32,-4 0-1696-32,-5 0-352 0,-10 0-64 0</inkml:trace>
  <inkml:trace contextRef="#ctx0" brushRef="#br1" timeOffset="155450.87">25438 17011 20271 0,'-8'4'1792'0,"8"-4"-1424"0,0 0-368 0,0 10 0 0,3-2 2640 0,3 2 464 15,3-5 96-15,5 4 0 0,4-4-1840 0,3 0-368 16,9-2-80-16,4-2-16 0,5-1-272 0,4-1-64 16,2-2-16-16,-1 0 0 0,1 0-320 0,-1-2-64 15,1-3-16-15,-1 3 0 16,1-2-1216-16,-2-1-240 0,0 0-48 0</inkml:trace>
  <inkml:trace contextRef="#ctx0" brushRef="#br1" timeOffset="159246.07">26678 16383 13183 0,'-11'-2'576'0,"11"2"128"0,-9-4-560 0,1-1-144 0,1 2 0 0,7 3 0 0,-10-1 880 0,1 1 144 16,9 0 16-16,0 0 16 0,-10 3-144 0,10-3-16 15,-9 2-16-15,9-2 0 0,0 0-80 0,0 0-16 16,-5 10 0-16,5-10 0 0,-3 12 0 0,3-12 0 16,3 11 0-16,0 2 0 0,2-1-144 0,3-1-48 15,4 2 0-15,0 1 0 0,3-3-48 0,3 1-16 16,1-2 0-16,2-3 0 0,-1 5-64 0,2-6-16 15,1-1 0-15,-1 0 0 0,0-1-16 0,-2-1-16 16,4-3 0-16,-2 0 0 0,-2-3-64 0,2 1-16 16,1-4 0-16,-1 1 0 0,-3-1-144 0,0-4-16 15,0 1-16-15,0-4 0 0,-1 2-160 0,-2-1 160 0,-2-3-160 16,-2 0 160-16,0 1-160 0,0 0 0 0,-3-3 144 0,-2 3-144 16,-2-1 0-16,-1 1 128 0,-4 1-128 0,0 5 0 15,-2-6 0-15,-2 0 0 0,-4 3 0 0,3 0 0 16,-1 3 0-16,-2-3 128 0,-2-1-128 0,0 5 0 15,-2-2 0-15,1 4 0 0,-2 1-192 0,-1 3 64 16,0-2 128-16,-1 3-128 0,0 4 128 0,-3 2-128 16,-1 2 128-16,-2 0 0 0,1 4-144 0,-1 1 144 15,-2 0 0-15,-3 2-144 0,-2 2 144 0,-2 0 0 16,1 2 0-16,-3 3 0 0,-3 1 0 0,2 1 0 16,0 1 0-16,3 3 0 0,1 3 0 0,-1-1 144 15,4 1-144-15,-1 1 192 0,4 0-192 0,1-2 192 0,1 2-192 16,4 1 192-16,3 0-192 0,3-1 192 15,1-3 64-15,5 3 32 0,-2-1 0 0,6-1 0 0,1-1-64 16,4 0-16-16,2-3 0 0,3 0 0 0,3-4 32 0,4-2 0 16,3-1 0-16,3 2 0 0,2-5-48 0,3-1 0 15,1-4 0-15,5 0 0 0,1-1-48 0,5-5-16 16,3 0 0-16,0-2 0 0,-1-2-128 0,-2-2 0 16,-3 0 0-16,-1-3 0 15,-3-3-560-15,0-1-32 0,0-1-16 0,-2-2 0 16,0 0-2272-16,-2-4-464 0</inkml:trace>
  <inkml:trace contextRef="#ctx0" brushRef="#br1" timeOffset="159907.9">27365 15617 10127 0,'0'0'448'0,"-7"-3"96"0,-1 1-544 0,8 2 0 16,0 0 0-16,-7-4 0 0,1-2 2560 0,6 6 384 15,-4-5 96-15,1 0 16 0,3 5-1504 0,0 0-288 16,4-13-64-16,3 4-16 0,0 1-400 0,2 2-80 15,1-4 0-15,2 2-16 0,3-3-160 0,0-1-16 16,3 2-16-16,1-3 0 0,1 1 0 0,2 0 0 16,-2-2 0-16,1 3 0 0,-1-1-128 0,-2 4-32 15,-2 2 0-15,0 5 0 0,-4-3-160 0,1 6-48 0,-13-2 0 16,9 9 0-16,-4 3-128 0,-1 2 0 16,-4 1 0-16,-3 5-176 0,-4-3 176 0,-2 6 0 0,-3 4 0 0,-3 1 0 15,0-4 0-15,-3 3 0 0,-1-3 128 0,-1 1-128 16,2-2 0-16,0-2 0 0,2-2 0 0,2-3 0 15,1-1 128-15,3-1 0 0,1-2 0 0,4 0 0 16,5-12 176-16,0 0 32 0,2 13 16 0,5-4 0 16,1-1 80-16,4-3 16 0,3-4 0 0,3 3 0 15,5-2-112-15,-2 1-16 0,4 1 0 0,0-3 0 16,0-1-192-16,2 0-128 0,0-1 160 0,0-3-160 16,-2 1 0-16,0 1 0 0,0-2 0 0,-4 2 0 15,-3-2-192-15,0 0-128 0,-3 0-16 0,0 0-16 16,-2 0-1728-16,0-3-352 15,-2 0-64-15</inkml:trace>
  <inkml:trace contextRef="#ctx0" brushRef="#br1" timeOffset="160224.78">28350 15203 23039 0,'0'0'2048'0,"0"0"-1648"15,0 0-400-15,0 0 0 0,0 0 688 0,-4 7 48 16,-2 3 16-16,-2-1 0 0,-1 3-160 0,-2 3-16 0,-4 2-16 16,-1 0 0-16,-2 1 16 0,2 2 0 0,-1 5 0 0,1 3 0 15,2-2 32-15,1 5 16 0,0 2 0 0,3 0 0 16,3 2-192-16,0 4-48 0,2-4 0 0,3 0 0 15,0-6-144-15,4-1-48 0,0-3 0 0,3 1 0 16,3-6-64-16,0 0-128 0,-1-1 176 0,2 0-176 16,1-1 0-16,-1-4 0 0,3-1-240 0,-2-4 80 31,0 0-560-31,0-4-112 0,-10-5-32 0,10 4 0 16,-10-4-1488-16,0 0-288 0</inkml:trace>
  <inkml:trace contextRef="#ctx0" brushRef="#br1" timeOffset="160376.71">27905 15664 23039 0,'0'0'1024'0,"1"-8"192"0,-1 8-960 0,7-6-256 0,5 2 0 0,4-1 0 0,1-1 1760 0,6 2 304 16,3 0 64-16,4-1 16 0,3 1-1424 0,4 0-272 16,5-4-64-16,3 1-16 0,4 2-112 15,1-4-32-15,-2 3 0 0,-6 2 0 16,-5-1-1824-16,-5 2-384 0,-6 1-64 15</inkml:trace>
  <inkml:trace contextRef="#ctx0" brushRef="#br1" timeOffset="160903.85">28583 16472 25791 0,'0'0'1152'0,"0"0"224"0,0 0-1104 0,0 0-272 15,-8 4 0-15,2 5 0 0,-1 0 512 0,1 5 64 16,1-1 0-16,0 3 0 0,0 5-48 0,3 0 0 16,-3 5 0-16,1 2 0 0,1 0-160 0,-1 3-48 0,0 4 0 0,-1-1 0 15,0 0-192-15,0 2-128 0,0-2 128 0,0 2-128 16,-2-3 0-16,5-4 128 0,-1-1-128 0,1-1 0 31,0-2-448-31,2-6-144 0,0-1-48 0,0-1-8240 0,-2-3-1648 0</inkml:trace>
  <inkml:trace contextRef="#ctx0" brushRef="#br1" timeOffset="161063.97">28299 16955 30751 0,'0'0'1360'0,"0"0"288"0,13-3-1328 0,1 0-320 0,1-1 0 0,4 3 0 16,4 0 368-16,2-2 0 0,2 1 0 0,4-3 0 16,2-3-208-16,2 3-32 0,2-1-128 0,0-3 192 15,0 1-1280 1,1-2-256-16,-1 3-48 0</inkml:trace>
  <inkml:trace contextRef="#ctx0" brushRef="#br1" timeOffset="161722.07">29608 15987 11967 0,'0'0'1072'15,"5"-8"-864"-15,4 1-208 0,-1 0 0 0,-2-2 1520 0,1 4 256 16,-1-2 48-16,0 0 16 0,-6 7-928 0,8-5-176 16,-8 5-32-16,0 0-16 0,0 0 0 0,0 0 0 15,0 0 0-15,0 0 0 0,0 0 0 0,0 0 0 16,0 10 0-16,-3 3 0 0,-3 4-176 0,-3 0-48 16,-1 4 0-16,-3 7 0 0,-3 2 176 0,-2 7 16 15,1 5 16-15,-2 0 0 0,-2 5-112 0,-2 0-32 0,-1 6 0 16,0 2 0-16,1 4-288 0,-1-2-64 0,2-3-16 0,3 0 0 15,2 0-16-15,3-5 0 0,4-7 0 0,3-3 0 16,3-2 64-16,2-4 16 0,2-1 0 0,4-2 0 16,1-4-80-16,3-2-16 0,2-3 0 0,2-1 0 15,-2-4-128-15,3-4 0 0,0-1 0 0,3-5 0 16,-1 1 0-16,2-6-256 0,-1-5 48 0,1 0 0 31,-1 1-1504-31,-1-3-288 0,-1-5-64 0</inkml:trace>
  <inkml:trace contextRef="#ctx0" brushRef="#br1" timeOffset="161914.57">29205 16647 29487 0,'0'0'1296'0,"0"0"288"0,0-12-1264 0,4 5-320 0,3-1 0 0,3 3 0 0,4 1 800 0,3-2 96 16,4 1 32-16,6 2 0 0,4-1-544 0,4-2-96 15,1-2-32-15,1-2 0 0,-1 4-64 0,1 2 0 16,0-4-16-16,-2 2 0 16,0 0-2160-16,-1-1-448 0</inkml:trace>
  <inkml:trace contextRef="#ctx0" brushRef="#br1" timeOffset="162347.85">29926 16830 30351 0,'0'0'1344'0,"0"0"272"0,0 0-1296 0,0 0-320 0,0 0 0 0,0 0 0 15,0 0 192-15,12 6-16 0,2-1-16 0,1-2 0 16,3-3-160-16,1-3 0 0,1-5 144 0,0 2-144 15,1-4 0-15,0 2 0 0,2-4 0 0,-1-1 128 16,-3 0-128-16,1 0 0 0,-2-2 0 0,-3 2 0 16,-2 0 0-16,-2-1 128 0,-2-2-128 0,-2 4 128 15,-4 1-128-15,0-1 128 0,-4-2-128 0,-3 4 128 16,-2-1 128-16,-3 6 16 0,-2-1 16 0,-1 3 0 0,-2 3-32 0,-3 3 0 16,-2 5 0-16,0 3 0 0,-1 2-256 0,1 2 0 15,-3 1 128-15,3 4-128 0,0 2 144 0,0 3-16 16,0-3-128-16,1 0 192 0,3 0-192 0,1-1 0 15,4-3 128-15,2 2-128 0,4 1 304 0,4-2 16 16,4 0 0-16,4-1 0 0,2-1-128 0,4-1-32 16,4-2 0-16,1-3 0 0,0 2-160 0,2-7 0 15,0 2 0-15,3-6 128 0,1 0-384 0,2-2-64 16,0 0-32-16,-2-3-10128 16,0-3-2016-16</inkml:trace>
  <inkml:trace contextRef="#ctx0" brushRef="#br1" timeOffset="163173.98">30263 15954 16863 0,'0'0'752'0,"0"0"144"0,-9 0-704 0,9 0-192 0,0 0 0 0,-9-1 0 16,9 1 1136-16,0 0 192 0,0 0 32 0,0 0 16 16,-6-11-272-16,6 4-48 0,0 7-16 0,4-12 0 0,3 2-224 0,3-1-48 15,1 3-16-15,1-2 0 0,4 0-336 16,1 1-64-16,2 3-16 0,2-2 0 0,-1 2-144 0,0-2-48 15,-1 3 0-15,1 2 0 0,-3 2 0 0,0 1 0 16,-3 0 0-16,-3 3 0 0,-11-3-144 0,7 12 0 16,-4-2 0-16,-4 4 0 0,-4 2 0 0,-4 0-144 15,-4 3 144-15,-2-1-208 0,-4 2 208 0,-1-1 0 16,-2 1 0-16,2 0-144 0,0-2 144 0,2-3 0 16,1-1 0-16,5 1 128 0,1-6 256 0,5 1 64 15,6-10 16-15,0 0 0 0,3 10 176 0,3-1 16 16,-6-9 16-16,16 5 0 0,5-1-288 0,3 0-48 15,0-5-16-15,1 1 0 0,1-4-320 0,1 0 144 16,-1-1-144-16,1-3 0 0,0 2 0 0,-3 2-144 0,-3-1-16 16,-2-1 0-1,-2 1-2208-15,-3 1-448 0</inkml:trace>
  <inkml:trace contextRef="#ctx0" brushRef="#br1" timeOffset="163507.9">30977 15546 12895 0,'0'0'576'0,"5"-9"112"0,-2-4-560 0,1 6-128 0,-4 7 0 0,0 0 0 15,0 0 3216-15,0 0 624 0,0 0 112 0,-2 11 16 0,-1 4-2880 0,-4 3-576 16,-2 1-112-16,-2 3-16 0,-4 4-64 0,-2 0-16 15,-1 4 0-15,1 1 0 0,-1-3 160 0,3 4 48 16,1 1 0-16,2 1 0 0,2-2-32 0,4 1 0 16,2-1 0-16,4-1 0 0,2-3-144 0,5 0-16 15,2-1-16-15,1-2 0 0,4-6-304 0,0-1 0 16,1 0 0-16,3-5 0 0,2-4 0 16,-2-2 0-16,-4-3 0 0,1-1 0 15,-1-1-1664-15,-2-3-400 0,-5-4-80 0</inkml:trace>
  <inkml:trace contextRef="#ctx0" brushRef="#br1" timeOffset="163638.57">30681 15898 32479 0,'0'0'1440'0,"0"0"288"0,0 0-1376 0,12-1-352 0,-1 2 0 0,7 0 0 16,0 0 512-16,4 1 16 0,1 2 16 0,5-2 0 15,4-2-208-15,2 0-32 0,3 0-16 0,0 0 0 16,-1-1-288-16,-4 0 0 0,-3-1-208 0,-1 1-10256 15,-3 0-2048-15</inkml:trace>
  <inkml:trace contextRef="#ctx0" brushRef="#br1" timeOffset="164272.76">30844 16859 23439 0,'0'0'1024'16,"0"0"240"-16,0 0-1008 0,0 0-256 0,0 0 0 0,0 0 0 0,0 0 752 0,0 0 96 15,0 0 32-15,11 6 0 0,3-5-192 0,4 2-48 16,1-3 0-16,3 0 0 0,2-1-176 0,1-1-32 16,2 1-16-16,0-3 0 0,-2-1-160 0,1 2-48 15,-2-3 0-15,0 3 0 0,-1-6-208 0,-4 4 176 16,-1 0-176-16,-2-3 160 15,-3 3-720-15,-2-2-144 0,-1 0-16 0,-2 2-16 16,-2-3-1536-16,-6 8-304 0,4-10-64 0</inkml:trace>
  <inkml:trace contextRef="#ctx0" brushRef="#br1" timeOffset="164706.1">31797 16053 18431 0,'4'-8'1632'0,"0"2"-1312"0,1-2-320 0,-5 8 0 0,0 0 832 15,0 0 80-15,0 0 32 0,0 0 0 0,0 0-320 0,0 0-64 16,0 0-16-16,0 0 0 0,-9 11-176 0,0-1-48 16,-2 4 0-16,-2 4 0 0,-2 1 128 0,-1 2 0 15,0 5 16-15,-1 0 0 0,0 6 256 0,1 4 48 16,-1 1 16-16,0 3 0 0,0 2-176 0,2-1-32 16,3 3-16-16,-1-2 0 0,3 0-304 0,1 3-48 15,2-7-16-15,2 0 0 0,0-5-48 0,5-2-16 16,0-5 0-16,3 2 0 0,2-5-128 0,1-3 192 15,2-3-192-15,-1-1 192 0,2-3-192 0,0-1 0 16,-2 0 0-16,2 0 0 16,-2-7-432-16,1 0-112 0,-8-5-32 0,10 2-8832 15,-10-2-1792-15</inkml:trace>
  <inkml:trace contextRef="#ctx0" brushRef="#br1" timeOffset="164846.63">31422 16638 33919 0,'0'0'1504'0,"0"0"304"0,0-8-1440 0,0 8-368 0,9-6 0 0,4 2 0 15,2 1 384-15,3 1 0 0,1-6 0 0,5 3 0 16,3 1-208-16,1 0-48 0,0-7 0 0,0 3 0 31,-2 0-928-31,1 1-192 0,0-3-32 0</inkml:trace>
  <inkml:trace contextRef="#ctx0" brushRef="#br1" timeOffset="165330.49">31960 16631 23039 0,'0'0'1024'0,"0"0"192"16,0 0-960-16,0 0-256 0,0 0 0 0,0 11 0 0,4-1 1040 0,1-3 176 0,-5-7 16 0,11 8 16 15,2-4-848-15,1-3-160 0,1-2-48 16,0-1 0-16,-1 0 64 0,2-2 0 16,-2-4 0-16,1 2 0 0,-2-4 48 0,-2 2 16 0,0-3 0 0,1 1 0 15,-3-3-64-15,0-1-16 0,-3 0 0 0,-1 4 0 16,-1-3-32-16,-1 4 0 0,-2-2 0 0,-1 1 0 15,-1 2-80-15,-2 3 0 0,-3-3-128 0,1 5 192 16,-3 1-64-16,-1 2-128 0,-2 2 176 0,-2 3-176 16,-4 2 0-16,1 2 0 0,-3 4 0 0,1 3 0 15,-1 2 0-15,-1 1 0 0,-2 0 0 0,2 3 0 16,2 3 0-16,3-3 0 0,-2-3 0 0,6 0 0 16,0-1 320-16,9-2-64 0,3 0 0 0,0 0 0 15,6-3-64-15,2 0-32 0,3-1 0 0,5-4 0 16,2 0-160-16,3-3 128 0,-1-3-128 0,5-1 128 15,0-2-464-15,2-1-112 16,0-3 0-16</inkml:trace>
  <inkml:trace contextRef="#ctx0" brushRef="#br1" timeOffset="165831.79">32285 15721 13823 0,'0'0'608'0,"0"0"128"15,0 0-592-15,-1-9-144 0,1 9 0 0,0-9 0 0,0 9 2368 0,0 0 448 0,0 0 96 0,0 0 16 16,4-3-1968-16,1-2-384 0,0 2-64 0,1-1-32 16,2 2-160-16,0-2-48 0,-1-1 0 0,1 2 0 15,6-2 80-15,0 3 16 0,-3-2 0 0,-1 3 0 16,2 2-48-16,-12-1-16 0,0 0 0 0,6 9 0 15,2 3-160-15,-6 1-16 0,-3-1-128 0,-3 0 192 0,-2 1-192 16,-4-2 176-16,-2 2-176 0,-2 1 160 0,-2-4-16 0,7-2 0 16,-2-2 0-16,-2 4 0 0,-2-2 160 0,-1 3 16 15,1-2 16-15,0 2 0 0,1-3 224 0,-8 10 32 16,7-4 16-16,5-1 0 0,3-5-224 0,7-8-64 16,0 0 0-16,0 0 0 0,0 0-96 0,12 11-32 15,1-6 0-15,2 0 0 0,1-2 32 0,-5-2 0 16,1-1 0-16,3 3 0 0,3-2-224 0,1 0 128 15,2-1-128-15,0 1 0 0,1-1 0 0,16 0 0 16,-7-1-208-16,-6 1 64 16,-5-4-1360-16,-2-1-272 0,-3 0-48 0</inkml:trace>
  <inkml:trace contextRef="#ctx0" brushRef="#br1" timeOffset="166136.29">32719 15412 12895 0,'0'0'1152'0,"0"0"-928"0,4-10-224 0,-4 10 0 0,6-5 2880 0,-6 5 512 0,0 0 128 0,0 0 0 15,0 0-2384-15,0 0-496 0,-1 10-80 0,-3 3-32 16,-3 2-64-16,-1 4-16 0,-4 4 0 0,-1 4 0 15,-1-2 80-15,2 6 16 0,0-1 0 0,1 1 0 0,-1 1 96 0,4 1 32 16,1-3 0-16,3-3 0 0,1 0-256 0,3-5-48 16,2-1-16-16,2-1 0 0,1 0-96 0,0 0-32 15,5-3 0-15,0 0 0 0,2-2-96 0,1-1-128 16,-1 0 176-16,2-5-176 0,0 0 0 0,0-4 0 16,0 0-192-16,0 0 48 15,-1-5-1344-15,-3-2-272 0,-10 2-48 0</inkml:trace>
  <inkml:trace contextRef="#ctx0" brushRef="#br1" timeOffset="166260.99">32536 15757 29775 0,'0'0'1312'0,"0"0"288"0,11-3-1280 16,2 1-320-16,2-1 0 0,4 3 0 0,4 0 368 0,1 0 16 0,2-1 0 0,4 1 0 15,3 0-208-15,-11 0-48 0,6 0 0 0,2 0 0 31,1 0-816-31,1 1-160 0,-2 2-48 0,15-3 0 0</inkml:trace>
  <inkml:trace contextRef="#ctx0" brushRef="#br1" timeOffset="167979.21">25675 18849 2751 0,'0'0'128'0,"0"0"16"0,-6-1-144 0,6 1 0 16,-9-2 0-16,9 2 0 0,-9-4 1664 0,4 1 288 0,5 3 64 0,0 0 16 15,-10-7-656-15,4 3-128 0,-1-1-32 0,7 5 0 16,-7-3 0-16,7 3 0 16,-8-4 0-16,8 4 0 0,-8 2-144 0,8-2-48 0,0 0 0 0,0 0 0 15,0 0-32-15,0 0-16 16,0 0 0-16,11 11 0 0,3-5 144 0,7-1 32 15,2 1 0-15,6-5 0 0,4-2-416 0,2-3-80 0,0-1-16 0,3 0 0 16,3 1-320-16,5-3-80 0,3 2-16 16,4 3 0-16,0-2-224 0,0 3 128 0,-1 1-128 0,-5 0 0 15,-6-4-208-15,-7 4-144 0,-4 4-32 0,-6-1 0 16,-6 0-2352 0,-7 2-464-16</inkml:trace>
  <inkml:trace contextRef="#ctx0" brushRef="#br1" timeOffset="168173.94">25411 19378 15663 0,'-11'8'688'0,"11"-8"144"16,0 0-656-16,0 0-176 0,0 0 0 0,12-2 0 0,6 1 3584 0,6 0 672 15,4 1 144-15,5-1 16 0,5-3-3328 0,6 0-688 16,3-1-128-16,1 1-16 0,0-2 144 0,-1-1 48 15,0 1 0-15,3 1 0 16,1 4-1168-16,1-1-240 0,-3 0-32 0,4 1-16 16,1-1-224-16,0 2-48 0,-4-2-16 0</inkml:trace>
  <inkml:trace contextRef="#ctx0" brushRef="#br1" timeOffset="169064.64">27108 19097 20383 0,'-18'5'896'0,"8"2"192"0,0 2-864 0,1-3-224 0,1 3 0 0,2 1 0 15,1 4 768-15,4 1 96 0,1-1 32 0,2-1 0 16,5 0 64-16,0 1 32 0,6-2 0 16,2-3 0-16,4 1 64 0,5-1 16 0,4 0 0 0,4-1 0 15,5 1-448-15,2-4-96 0,3-3-16 0,0 0 0 16,1-4-128-16,2 1-16 0,1 0-16 0,2 0 0 16,2-2 32-16,2-2 0 0,-1-1 0 0,2 2 0 15,-1-4-32-15,-4-1 0 0,-6-9 0 0,-2 4 0 16,-3 2-128-16,-3-2-32 0,-2-4 0 0,-4 0 0 15,-4 3-192-15,-4 0 0 0,-2-2 0 0,-4 3 0 0,-4 0 0 16,-4 1 128-16,-2-3-128 0,-2-1 0 0,-4 1 0 16,-2 2 0-16,-2 0 0 0,-4 1 0 0,-2-1-144 0,-3 0 144 15,-3-1-208-15,-2 2 80 0,-3 1 128 0,-2 0 0 16,-3 6 0-16,-5 2 0 0,0-1-160 0,-7 6 160 16,-5 5-192-16,-2 2 192 0,-4 1-160 0,1 4 160 15,1 4-128-15,0 4 128 0,3-2 0 0,1 3 0 16,3 2 0-16,0 6 0 0,0 4 0 0,1 2 144 15,3 2-16-15,-3-1-128 0,3 0 384 0,5 1-16 16,0 4-16-16,6-3 0 0,3 1 64 0,4 0 16 16,2-1 0-16,8 0 0 0,4-2-144 0,2-3-32 15,8-2 0-15,2-2 0 0,7 1-64 0,2-4-32 0,8-2 0 0,4-2 0 16,4-1-16-16,6-2 0 16,4 0 0-16,2-3 0 0,2-3-144 0,0-3 192 15,1-2-192-15,2 0 192 0,4-6-192 0,2 2 0 16,1-3 0-16,3-2 0 15,3-1-912-15,-3-5-224 0,-3-3-32 0,-1 0-16 16,-7-6-1872-16,-2-1-368 0,15-7-80 0,-10 3-16 0</inkml:trace>
  <inkml:trace contextRef="#ctx0" brushRef="#br1" timeOffset="169674.57">28579 18295 1839 0,'-14'0'160'0,"4"0"-160"16,-2 0 0-16,2-1 0 0,-2-3 3248 0,2-2 608 16,0 1 128-16,1 2 32 0,0-5-2464 0,2 3-480 15,0 2-112-15,2-3 0 0,5 6 96 0,-5-7 32 16,3 1 0-16,2-3 0 0,0 9-64 0,3-9-16 15,4-3 0-15,0 2 0 0,2-3-240 0,4 1-32 0,1 0-16 0,5 0 0 16,3-4-336-16,2 5-64 0,1 1 0 0,3-2-16 16,3 3 16-16,1-2 0 15,3 5 0-15,2-1 0 0,0 2 128 0,-2 3 48 0,-1-2 0 0,-3 2 0 16,-5-1-288-16,-2 4-48 0,-3 3-16 0,-5 1 0 16,-4 1-144-16,0 6 0 0,-4-1 0 0,-3 2 0 15,-5 6 0-15,0 4 0 0,-2 0 0 0,-3 6 0 16,-6 0 0-16,1 3 0 0,-4 2 0 0,-4 0 0 15,-5-6 128-15,-2 4-128 0,-3 0 0 0,-4 1 128 0,-4-4-128 0,2-1 128 16,2-2-128-16,2-2 128 0,0-4 208 0,4-1 48 16,2-1 0-16,4-1 0 0,4-5 112 0,4 0 16 15,1-1 16-15,6-5 0 0,5-6-224 0,0 0-48 16,4 11-16-16,2-6 0 0,-6-5-96 0,14 0-16 16,3-2 0-16,2 1 0 0,4-1 16 0,1-1 0 15,0 2 0-15,3 1 0 0,2 2-144 0,1 1 0 16,0-2 144-16,-2-1-144 0,-1-1 0 0,0-2 0 15,0 1 0-15,-4-3 0 0,-3 0-160 0,0 0-96 16,0-4-32-16,-3 1 0 16,1-2-1760-16,-1 2-368 0,-2-2-64 0,-1 2-12400 0</inkml:trace>
  <inkml:trace contextRef="#ctx0" brushRef="#br1" timeOffset="170045.94">29758 17910 27647 0,'0'0'1216'0,"3"-8"256"0,1 0-1168 0,-4 8-304 0,5-8 0 0,-5 8 0 16,0 0 816-16,0 0 96 0,9 4 32 0,-9-4 0 15,0 0-304-15,0 15-48 0,-3 3-16 0,-2 1 0 16,-5 1-128-16,-2 2-48 0,-2 3 0 0,-1 3 0 0,0 3-80 0,-3 0-32 16,0 5 0-16,1 0 0 0,-4 0 96 0,2 4 32 15,1 1 0-15,1 2 0 0,0-8-32 0,2 2-16 16,2-1 0-16,3-3 0 0,2-4 0 16,3-1 0-16,4-6 0 0,2-1 0 0,2 3-64 0,2-3-16 15,4-5 0-15,0 0 0 0,2-4-160 0,3 1-128 16,3-3 144-16,2-5-144 0,2-1 0 0,2-1-320 15,1-5 64-15,0 0 0 16,1-2-1584-16,-1-5-304 0,-1-1-64 0,-1-5-8352 16,1-3-1664-16</inkml:trace>
  <inkml:trace contextRef="#ctx0" brushRef="#br1" timeOffset="170246.9">29302 18310 37311 0,'0'0'1664'0,"5"-6"320"0,5 2-1584 0,7 2-400 0,7 0 0 0,6 2 0 16,6 0 256-16,2 0-48 15,3 0 0-15,5-1 0 0,4 0-80 0,8 0 0 0,3 1-128 0,6 0 192 16,4-3-64-16,-1-1-128 0,-5 0 176 16,-3 2-176-1,-2 1-2240-15,-5 1-576 0</inkml:trace>
  <inkml:trace contextRef="#ctx0" brushRef="#br2" timeOffset="178863.27">1355 2763 10367 0,'0'0'448'0,"0"0"112"0,-4 11-560 0,2-3 0 15,2-8 0-15,-5 10 0 0,-1-2 832 0,1 3 48 16,2-5 16-16,-1 3 0 0,4-9-128 0,-5 9 0 16,0 1-16-16,5-10 0 0,0 0-64 0,-5 9-16 15,1 1 0-15,-1-3 0 0,1 2-128 0,4-9-32 16,0 0 0-16,-4 9 0 0,0 1-32 0,4-10-16 15,0 0 0-15,0 0 0 0,0 0 176 0,0 0 16 16,0 0 16-16,8-12 0 0,1-3 96 0,2-3 32 0,2-2 0 0,1-2 0 16,1-6-480-16,2-1-112 0,-1-4-16 0,2-1 0 15,0-2-192-15,0-1 128 0,-1-2-128 0,0-6 0 16,-1-2 0-16,0 4 128 0,1 2-128 0,-3-4 0 16,-1-1 0-16,0-1 0 0,-2 5 128 0,1 5-128 15,-2 7 0-15,-1 3 0 0,-2 5 0 0,0 3 0 16,-2 5 0-16,-1 7 0 0,-4 7 0 0,0 0 0 15,0 0-176-15,0 0 176 0,7 14-160 0,0 3 160 16,-1 4-208-16,-1 4 48 0,-1 8 16 0,0 4 0 16,1 1 144-16,-4 7 0 0,0-1 0 0,-1 7 0 0,0 2 0 15,-1 1 0-15,0-1 0 0,1-3 0 16,-3-6 0-16,3-1 0 0,-1-4 0 0,1-5 0 0,-1-2 0 0,1-7 0 16,1-3 0-16,0-3 0 0,2-3 0 0,-3-2 0 15,2 0 0-15,-2-14-8112 16,0 0-1728-16</inkml:trace>
  <inkml:trace contextRef="#ctx0" brushRef="#br2" timeOffset="179047.1">1331 2671 10127 0,'0'0'896'0,"0"0"-704"16,15 0-192-16,4 0 0 0,4-2 2400 0,5-1 448 15,3-2 96-15,3 0 0 0,3-1-2240 0,-2-3-464 16,-2 1-96-16,0-2-16 0,0 0-128 0,-2-3 0 0,-3-2 0 16,-1-1-9408-16</inkml:trace>
  <inkml:trace contextRef="#ctx0" brushRef="#br2" timeOffset="179476.17">2038 1995 17503 0,'0'0'768'0,"0"0"176"0,0 0-752 0,0 0-192 0,0 0 0 0,0 0 0 0,2 14 320 0,1 4 48 16,-2 2 0-16,-1 3 0 0,-1 2 80 0,-1 5 32 16,2 5 0-16,-1 6 0 0,-1 0 64 0,-2 3 16 15,0 6 0-15,-5 4 0 0,0 7 144 0,-1-1 48 16,-1 1 0-16,-2-1 0 0,-2-4-368 0,1-5-64 15,1-6 0-15,4-7-16 0,-1-6-304 0,2-5 160 16,1-8-160-16,2-6 128 0,2-4 112 0,3-9 16 16,0 0 0-16,0 0 0 0,9-7 336 0,6-5 80 15,2-5 16-15,2-1 0 0,1-1-384 0,0-4-80 0,1-3-16 16,-2 3 0-16,0-4-208 0,0 3 128 16,-1 1-128-16,-2 0 0 0,1 5 0 0,-1 3 0 15,-2 0 0-15,3 3 0 0,-3 7 0 0,-3 3 0 16,-1 3 0-16,-2 4 0 0,-2 8-192 0,-1-1 192 15,-2 4-192-15,-6 7 192 0,2 1-160 0,-6 0 160 16,-6 4-128-16,-2 1 128 0,-2 5 0 0,-3-1 0 16,-4-2 0-16,-3-6 0 0,0-3 0 0,2-3-128 0,-2-2 128 15,3-6-128 1,1 0-1552-16,4-7-304 0</inkml:trace>
  <inkml:trace contextRef="#ctx0" brushRef="#br2" timeOffset="180030.49">2573 2064 8287 0,'-2'-4'736'0,"2"-3"-592"0,0 7-144 0,0 0 0 16,0 0 1520-16,0 0 272 0,0 0 48 0,0 0 16 15,-5 7-928-15,0 0-176 0,-2 5-48 0,2-1 0 16,-3 5-64-16,3 4 0 0,0 5-16 0,1 2 0 16,0 4 112-16,-1 3 32 0,0 5 0 0,0 4 0 0,-1 1-112 0,-3 4-16 15,2-1 0-15,0 1 0 0,-2 3-304 0,1-5-64 16,1 0-16-16,0-3 0 0,2-1-128 16,1-8-128-16,3-6 192 0,0-1-192 15,2-7-688-15,3-3-240 0,1-8-48 0,3-2-9632 16</inkml:trace>
  <inkml:trace contextRef="#ctx0" brushRef="#br2" timeOffset="180366.28">2617 2763 18143 0,'0'0'800'0,"8"-3"160"0,1 2-768 0,1-3-192 16,-1-2 0-16,1 1 0 0,1 1 576 0,2-3 80 16,0 2 16-16,-2 0 0 0,1-7-288 0,-1 1-48 0,2 0-16 0,0-2 0 15,-2 3 32-15,0-3 0 0,0 2 0 0,-2 2 0 16,-2-2-48-16,1 2-16 0,-4-3 0 0,-2 5 0 16,-2-2 48-16,-1 5 16 0,-3 0 0 0,-4 0 0 15,-2 2 32-15,-2 3 16 0,-2 4 0 0,-2 0 0 16,1 4-208-16,-3 3-64 0,0 2 0 0,1 1 0 15,-1 3 32-15,-1 1 0 0,0 1 0 0,1 2 0 0,4-1-16 16,1 3 0-16,4-2 0 0,2-3 0 16,0-2-144-16,5-2 160 0,4 0-160 0,2-4 160 0,3 2-160 15,3-1 0-15,2-6 144 0,2 0-144 16,2-3-1312-16,1-1-336 0,1-5-64 0</inkml:trace>
  <inkml:trace contextRef="#ctx0" brushRef="#br2" timeOffset="182802.72">2246 2591 5519 0,'0'0'240'0,"0"0"64"0,0 0-304 0,-1 9 0 15,1-9 0-15,-5 9 0 0,5-9 1952 0,0 0 336 16,-4 10 64-16,4-10 16 0,0 0-1200 0,-3 12-224 15,3-12-48-15,-1 8-16 0,1-8-176 0,0 0-16 16,0 0-16-16,0 0 0 0,0 0-96 0,8 9 0 0,1-4-16 0,-9-5 0 16,11 0 80-16,-3-1 0 15,-2-1 16-15,2-4 0 0,-1 3-160 0,2-2-48 0,-2 1 0 0,0-4 0 16,0 2-128-16,0 1-48 0,1-3 0 0,-3 2 0 16,0-4-16-16,3 3 0 0,-3-2 0 0,0 0 0 15,-1 1-256-15,-2 0 0 0,1 0 0 0,-1-1 0 16,-1 3 0-16,-1-3 128 0,0 3-128 0,-1-3 0 15,0 1 192-15,-3 3-192 0,2-1 192 0,-4 2-192 16,1 1 192-16,2 2-64 0,-6 2 0 0,2 2-128 16,1 1 128-16,0 2-128 0,-2-1 0 0,0 3 0 15,1 2 0-15,-2-2 0 0,-3 2 0 0,2 3 0 16,0-2 128-16,1 2-128 0,0 1 0 0,0 0 0 0,0-2 0 16,2 2 128-16,-3 2-128 0,3 0 0 15,0 1 256-15,2-1-64 0,-2 1-16 0,2 2 0 0,0-1 144 0,4 1 48 16,0-2 0-16,1 0 0 0,1-6 80 0,4 1 0 15,1 1 16-15,2-3 0 0,0 2-144 0,2 0-16 16,5-6-16-16,-2-1 0 0,2-1-48 0,3 1-16 16,2-5 0-16,3-1 0 0,1-3-64 0,4 0-16 15,0-1 0-15,2-4 0 0,4 0-144 0,-3-2-224 16,-1 0 48-16,12-9 16 16,-6 3-2656-16,-4-1-544 0</inkml:trace>
  <inkml:trace contextRef="#ctx0" brushRef="#br2" timeOffset="183640.91">2837 2061 10127 0,'0'0'896'0,"0"0"-704"0,0 0-192 0,0 0 0 0,0 0 1200 0,0 0 208 16,0 0 32-16,0 0 16 0,0 0-208 0,0 0-32 15,0 0-16-15,0 0 0 0,0 0-304 0,-6 10-48 16,1 0-16-16,-2 4 0 0,-2 2 16 0,-1 1 0 16,0 2 0-16,1 3 0 0,-2-2-128 0,1 5-16 15,-1 1-16-15,5-8 0 0,-3 1-48 0,0 1 0 16,3 3 0-16,-2 2 0 0,1-3-320 0,0-1-80 15,0-1-16-15,4 0 0 0,-1-1-224 0,2-2 176 16,1-3-176-16,1-1 160 0,1-4-160 0,0-1-192 16,-1-8 32-16,4 6 16 15,-4-6-2240-15,0 0-448 0</inkml:trace>
  <inkml:trace contextRef="#ctx0" brushRef="#br2" timeOffset="183988.96">2948 2536 14559 0,'0'0'640'0,"0"0"144"0,0 0-624 0,0 0-160 0,0 0 0 0,0 0 0 16,7 2 960-16,4-2 176 0,-11 0 16 0,0 0 16 16,0 0-592-16,0 0-128 0,0 0-32 0,0 0 0 15,0 0 112-15,0 0 32 0,0 0 0 0,0 0 0 16,-8 2-16-16,-2 1 0 0,-2 1 0 0,-2 1 0 0,-1 2-160 0,-1 0-48 15,-2 3 0-15,-1 0 0 0,0 3 96 0,-2-3 16 16,2 0 0-16,3 2 0 0,2-1 0 0,2 0 16 16,2 2 0-16,4-4 0 0,3 2-208 0,3-2-64 15,3 0 0-15,2-2 0 0,1 1-16 0,4-1-16 16,4 0 0-16,2 2 0 0,0-1 80 0,1 1 16 16,0-4 0-16,1 5 0 0,0-4-80 0,0 5-16 15,-2-1 0-15,-2 3 0 0,-1-7-16 0,-3 4 0 16,-3-1 0-16,-2 2 0 0,-4-2 240 0,-2 3 32 15,-4 0 16-15,-4-1 0 0,-4 0 96 0,-2 3 32 16,-4-4 0-16,-3 2 0 0,-2 2-192 0,-2-4-48 16,1 1 0-16,0 1 0 0,-1-6-192 0,1-1-128 15,-1-1 160-15,1 0-160 0,-1-3-128 0,4-2-128 0,1-4-32 0,5 0 0 32,2-2-2560-32,4-2-512 0</inkml:trace>
  <inkml:trace contextRef="#ctx0" brushRef="#br2" timeOffset="184541.27">3530 2347 11455 0,'0'0'512'0,"0"0"96"0,-9 1-480 0,9-1-128 16,-10 8 0-16,2 3 0 0,-1 3 576 0,4-1 80 0,-1 2 32 0,0 3 0 16,2 2-32-16,0 5 0 15,0-1 0-15,0 5 0 0,0 0 48 0,1 0 0 0,-1 1 0 0,0-2 0 16,3 2-192-16,-2-3-48 15,-1 0 0-15,1-6 0 0,-1 1-80 0,0-4 0 0,1-4-16 0,0-3 0 16,3-11 272-16,0 0 48 0,0 0 16 16,0 0 0-16,0 0 224 0,0 0 48 0,3-9 16 0,2-1 0 15,1-4-304-15,1-4-64 0,0 0-16 0,0-2 0 16,0-2-384-16,1 0-80 0,1 0-16 0,0 2 0 16,0-3-128-16,1-3 0 0,0 2 0 0,2-3 128 15,3 2-128-15,0 5 0 0,1 1 0 0,-4 1 0 0,1 3 0 16,2 4 0-16,-2 4 0 0,1 0 0 0,0 1-240 0,-3 4 32 15,1 0 0-15,-2 2-8736 16,-10 0-1744-16</inkml:trace>
  <inkml:trace contextRef="#ctx0" brushRef="#br2" timeOffset="185336.77">3901 2442 16575 0,'0'0'1472'0,"0"0"-1168"16,0 0-304-16,0 0 0 0,0 0 560 0,-1 13 48 15,-2 1 16-15,1 0 0 0,-3 3 80 0,-3 9 32 16,2-2 0-16,-2-1 0 0,-2-1-256 0,1-2-48 0,1 1-16 16,3-5 0-16,-1 2 16 0,1 1 0 0,1-1 0 0,1 7 0 15,1-10-224-15,2-3-32 16,0-12-16-16,0 0 0 0,10 5 96 0,0-4 0 0,0-2 16 0,-1-3 0 15,1-6 496-15,2 0 80 0,1-5 32 0,-1-1 0 16,2-3-304-16,0 1-64 0,0 1-16 0,0-2 0 16,0 1-336-16,0-1-160 0,-1 0 160 0,-2-2-160 15,0-2 128-15,-1 2-128 0,-1 0 0 0,0 4 0 16,-2 0 0-16,1 2 128 0,-1 3-128 16,0 0 0-16,-3 2 0 0,-2 2 0 0,-2 8 0 0,0 0 0 15,0 0 0-15,0 0-128 0,0 0 128 0,0 0-160 16,5 8 160-16,-2 2-208 0,-2-4 80 0,0 6 128 0,-1 2-160 15,2-2 160-15,-2 2 0 0,0 1-144 0,-2 1 144 16,1-2-208-16,1-2 80 0,0 2 128 0,-1 0-176 0,1-2 176 16,0-3-128-16,1 1 128 0,0-1 0 0,2 1-128 15,1-4 128-15,-1 1 0 0,-3-7 0 16,7 6 0-16,-1-3 0 0,1 0 0 0,-7-3 0 0,10 2 0 16,2-2 0-16,1-2-128 0,-1-1 128 0,0-1 0 15,2-4 0-15,2 2 128 0,-3-4-128 0,3-1 0 16,-1-4 0-16,0 1 0 0,1-1 0 0,0-4 0 15,1-1 0-15,0-1 0 0,2 0 0 0,2-2 128 16,-2 0-128-16,0 0 0 0,0-4 0 0,0 1 0 16,0-4 0-16,0 2 0 0,0-3 0 0,0-4 144 15,-1 1-144-15,-1-2 0 0,-1 0 0 0,-2-3 0 0,-1 0 0 16,-2 1 0-16,-1 2 0 0,-1 3 0 16,0 3 0-16,-2 6-144 0,-5 1 144 0,1 7 0 15,-3 4-144-15,-3 2 144 0,3 3 0 0,0 7-176 16,-7 1 176-16,-4 6-128 0,-1 4 0 0,-2 6 0 15,-3-1 0-15,1 5 0 0,-1 3 128 0,1 5 0 0,-1 4-144 0,3 1 144 16,-2 3 0-16,2 1 0 0,2 4 0 16,3-2 0-16,2-1 0 0,3-2 0 15,2-1 0-15,4-3 0 0,0-5 0 0,5 0 0 0,-1-6 0 16,3 0 0-16,2-3 192 0,2-1-64 0,1-3 0 0,4-1 0 16,0-5-128-16,-1 0 128 0,4-7-128 0,0-2 128 15,1-1 16-15,1-1 0 0,-2-6 0 0,0 0 0 16,-1 0-16-16,-2-3 0 0,-3 1 0 0,0 1 0 15,-3-1-128-15,-2 3 128 0,-2-4-128 0,-2 5 128 16,-1 2-128-16,-5 4 0 0,0 0 0 0,0 0 0 0,0 0 0 0,-4 7 0 16,-2 5 0-16,-2 1 0 0,-2 5 0 15,-1 2 0-15,-3 0 0 0,-3 2 0 0,-1-2 0 0,-2 5-176 16,0-3 48-16</inkml:trace>
  <inkml:trace contextRef="#ctx0" brushRef="#br2" timeOffset="186474.28">2626 2867 6447 0,'0'6'576'0,"0"2"-576"0,0-8 0 0,-2 6 0 16,2-6 1520-16,-4 7 192 16,-1-1 32-16,5-6 16 0,0 0-624 0,-4 4-128 0,4-4-32 0,0 0 0 15,0 0-272-15,0 0-48 0,0 0-16 16,0 0 0-16,-3-7-256 0,3-3-64 0,2 0-16 16,0 0 0-16,1-5 160 0,2-1 48 0,-3 0 0 0,3-1 0 15,2 0 32-15,-1-2 16 0,0-1 0 0,2 3 0 16,1 0-272-16,0 2-48 0,0 2-16 0,0-1 0 15,0 3-224-15,-1 3 176 0,-1 0-176 0,-1 5 160 16,-1 0-160-16,-5 3 0 0,0 0 0 0,7 6 0 0,-6 2 0 16,-1 0 0-16,-1 3 0 0,-2 4 0 0,-2 1 128 0,-1-1-128 15,-1 1 128-15,-4 11-128 0,-2-7 0 0,4-4 0 16,-1-2 128-16,-1-2-128 16,-1 4 0-16,1-2 0 0,-1 0 0 0,2-7 0 0,1 1 272 0,2-3 32 15,0-4 0-15,7-1 0 0,0 0 208 0,0 0 32 16,4-5 16-16,1-6 0 0,3-1-240 0,1 0-32 15,0-5-16-15,1 1 0 0,0-1-272 0,0 0 128 16,0-2-128-16,0 2 0 0,1-1 128 0,-1 1-128 16,0 3 0-16,0 2 0 0,-1 0 0 0,-1 2 0 15,-2 4 0-15,-6 6 0 0,0 0 0 0,0 0 0 16,0 0-128-16,0 7 128 0,-3 5 0 0,0 2 0 16,-5 0-160-16,-1 0 160 0,-2 3 0 0,-3 3 0 15,1 1 0-15,-2-3 0 0,-3-4 0 0,1-1 0 16,1-2 0-16,1-3 0 0,1 1 192 0,2-4-32 15,3-3-16-15,3-1 0 0,6-1 224 0,0 0 32 16,-4-5 16-16,4-5 0 0,3 1-160 0,2-3-16 16,2 1-16-16,0-1 0 0,0-5-224 0,4-1 128 15,0 2-128-15,0-1 0 0,0 2 0 0,-1 2 0 16,0 2 0-16,0 0 0 0,-2 4 0 0,-3 2 0 16,-5 5 0-16,0 0 0 0,0 0 0 0,4 8-128 0,-3 4 128 0,-2 2 0 15,-2 2 0-15,-1 1-128 0,-2 1 128 0,0 1 0 16,-3-1 0-16,-2 0 0 0,-1-2 0 0,2 1 0 15,2-2 0-15,0-1 0 0,2-2 0 0,2-5 0 16,0 0 0-16,4-7 144 0,0 0-144 0,0 0 192 16,0 0-192-16,0 0 128 0,11-2-128 0,1 0 128 15,0-2-1376-15,0-1-288 0</inkml:trace>
  <inkml:trace contextRef="#ctx0" brushRef="#br2" timeOffset="190185.46">5787 2132 13823 0,'0'0'608'0,"0"0"128"0,0 0-592 0,0 0-144 16,0 0 0-16,0 0 0 0,-1 7 512 0,-3 1 80 0,3 0 16 0,-3 4 0 15,0-4-64-15,-1 6-16 0,0 3 0 0,-1 1 0 16,-2-3 0-16,3-4 0 0,-1 2 0 0,0 2 0 15,-2 3-80-15,-1 3 0 0,0-1-16 0,0 1 0 16,-1 5-208-16,-3 6-32 0,2-2-16 0,1 1 0 0,2-1 80 0,4-6 0 16,-2 1 16-16,5-4 0 15,2-3 32-15,3-4 0 0,2 0 0 0,2 0 0 0,-1 0 240 0,2-4 48 16,1 0 16-16,3-3 0 0,0 0-192 0,1-3-32 16,1 0-16-16,0-3 0 0,1-2-80 0,1-2-16 15,-1-1 0-15,0-3 0 0,-1-1-96 0,2-3-32 16,-2-1 0-16,2-2 0 0,-2-2-16 0,1-2-128 15,-2 0 192-15,2 0-64 0,-2-4-128 0,-2-1 160 16,-1 1-160-16,-3 0 160 0,0 2 112 0,-3-2 32 16,2 0 0-16,-4 0 0 0,1 0 80 0,-1 2 0 15,-2 2 16-15,-1 3 0 0,-1 1-192 0,-1 5-32 16,1-1-16-16,-1 5 0 0,2 5-160 0,0 0 0 0,0 0 144 16,-7 1-144-16,1 0 0 0,0 5 0 15,0 2 0-15,1-1-128 0,0-2-176 0,5-5-16 16,-2 7-16-16,2-7 0 15,0 0-1760-15,0 0-336 0,0 0-80 0,0 0-16 0</inkml:trace>
  <inkml:trace contextRef="#ctx0" brushRef="#br2" timeOffset="190870.64">6031 2240 7359 0,'0'0'320'0,"0"0"80"0,0 0-400 0,0 0 0 0,0 0 0 0,-3-2 0 16,3 2 2160-16,-5-5 336 0,5 5 80 0,0 0 16 16,-5-5-1104-16,-1 2-208 0,6 3-64 0,0 0 0 15,-6 1-256-15,6-1-64 16,-6 4-16-16,-1 2 0 0,2 1-336 0,0-1-64 0,0 6-16 0,1 0 0 16,0 2-112-16,2 4-32 0,1 2 0 0,-1 3 0 15,1 1-32-15,0 6-16 0,1-2 0 0,1 2 0 16,-1 2 32-16,1-4 0 0,1 0 0 0,0-4 0 15,2 0-32-15,1-3 0 0,1-4 0 0,2-1 0 16,0-5 16-16,2-1 0 0,1-5 0 0,1-1 0 0,3 0 256 16,-1-5 48-16,1-4 16 0,2-1 0 0,-1 0-288 15,3-4-48-15,2-2-16 0,-2 2 0 0,-1-5-96 0,-1 0-32 16,0-4 0-16,-1-2 0 0,1 0-128 0,-2-2 160 16,-1 0-160-16,0 0 160 0,-2 0 80 15,-2-3 16-15,-1-1 0 0,-2-2 0 0,-2-1 32 0,-2 1 16 16,-2-3 0-16,-1 6 0 0,-1 3-304 0,0 3 128 15,-2 2-128-15,1 2 0 0,-1 4 0 0,-1 2 0 16,0 1-240-16,1 0 80 16,-1 2-1296-16,0 0-256 0,-1 3-48 0,1 0-12768 0</inkml:trace>
  <inkml:trace contextRef="#ctx0" brushRef="#br2" timeOffset="191373.25">6673 2479 17903 0,'0'0'784'0,"0"0"176"0,0 0-768 0,0 0-192 16,0 0 0-16,0 0 0 0,5 9 880 0,2-4 128 15,2 0 16-15,0-1 16 0,0 0-304 0,2-2-64 16,4 0-16-16,-1-4 0 0,1 0-208 0,-1-3-32 0,2 0-16 0,-1 1 0 16,0-1-192-16,-1 0-32 0,-2 1-16 0,-3 0 0 31,-3 0-704-31,-6 4-144 0,0 0-16 0,0 0-16 0,0 0-1776 0,-8-1-368 0</inkml:trace>
  <inkml:trace contextRef="#ctx0" brushRef="#br2" timeOffset="191552.62">6666 2571 11967 0,'-9'11'528'0,"9"-11"112"0,-4 8-512 0,2 2-128 0,2-4 0 15,1 5 0-15,1-5 2688 0,2 4 496 0,1-2 96 0,2 1 32 0,1-3-1712 0,0 3-352 16,4-3-64-16,0-2-16 0,1 0-512 16,1 1-96-16,2-1-32 0,2-3 0 0,1-1-240 15,2 0-48-15,0-3-16 0,1 1 0 16,0-3-2016-16,-1 0-416 0</inkml:trace>
  <inkml:trace contextRef="#ctx0" brushRef="#br2" timeOffset="192407.85">7945 2430 3679 0,'0'0'320'0,"0"0"-320"0,0 0 0 0,0 0 0 0,0 0 1984 0,0 0 336 16,0 0 64-16,0 0 16 0,0 0-1216 0,-7-2-240 15,1 1-48-15,-2 0-16 0,-2 1-80 0,-1 2-16 16,-3 1 0-16,1 1 0 0,-4 0-32 0,1-1-16 15,-3 4 0-15,0 0 0 0,-5 2-144 0,1 3-16 16,0 4-16-16,0-1 0 0,1-1 144 0,2 0 16 16,1 6 16-16,-7 6 0 0,5-3-96 0,9-8 0 15,5 3-16-15,0 0 0 0,4 1-240 0,1-1-32 16,2-3-16-16,4 2 0 0,4-5 224 0,3-3 32 16,3 1 16-16,3-2 0 0,3 1-80 0,3-2-16 15,2 1 0-15,6-2 0 0,-1-3-256 0,3-3-48 16,1 1-16-16,-3-2 0 0,-1-3-192 0,-4-2 176 0,1 1-176 0,-3 1 160 15,-1-1-160-15,0 0-192 0,-3-2 32 0,-1 4 16 32,-2-4-2688-32,-2 2-544 0</inkml:trace>
  <inkml:trace contextRef="#ctx0" brushRef="#br2" timeOffset="194257.77">7611 2614 4607 0,'0'0'192'16,"0"0"64"-16,0 0-256 0,0 0 0 0,0 0 0 0,0 0 0 0,0 0 2304 0,0 0 400 15,0 0 96-15,0 0 16 0,0 0-1360 0,0 0-272 16,0 0-48-16,0 0-16 0,3-9-352 0,0 0-64 16,0-2 0-16,2-1-16 0,-1 2 32 0,3-4 16 15,-1-2 0-15,3-1 0 0,2-1-176 0,2 1-48 0,0 0 0 0,2 2 0 16,3 2-192-16,2-1-32 15,2 0-16-15,2 3 0 0,-2-2-64 0,2 0-16 16,1 4 0-16,-2-2 0 0,0-1-32 0,-2 2-16 16,0 0 0-16,-1 2 0 0,-2 1-144 0,-3 2 0 15,3 1 0-15,-3 1 128 0,-1 1-128 0,0 2 0 0,-1 1 0 0,-2 0 0 16,0-2 0-16,-3 1 0 0,0 4 0 16,0-2 0-16,-1 2 0 0,0 0 0 15,-2 1 0-15,-5-5 0 0,7 3 0 0,-7-3 192 0,0 0-192 16,0 0 192-16,0 0-32 0,0 0 0 0,0 0 0 0,0 0 0 15,0 0 48-15,0 0 16 0,0 0 0 0,0 0 0 16,0 0 0-16,0 0 0 0,0 0 0 0,0 0 0 16,0 0-96-16,0 0-128 0,0 0 176 0,-6 0-176 15,0-2 160-15,-1 1-160 0,0 0 128 0,-2 0-128 16,-1-2 160-16,-2 3-160 0,-2 4 192 0,0 1-192 16,0-4 144-16,-1 6-144 0,-2 3 0 0,0-4 144 15,-2 3-144-15,-2-1 0 0,0 2 0 0,-2 0 0 16,-3 1 0-16,0 2 0 0,-2-1 0 0,0 2 0 15,1 2 0-15,0 2 0 0,2 0 0 0,2-1 0 16,0 3 0-16,3-1 0 0,-1 0 0 0,4 0 0 0,0-1 0 16,3 1 0-16,4-2 0 0,1 2 0 0,1-3 0 0,5-1 0 15,1-1 128-15,4 1-128 0,0-2 272 0,3 2-16 16,3-2-16-16,2 0 0 0,2-3 80 0,0 1 0 16,3-2 16-16,1 0 0 0,0-1-144 0,2-1-16 15,0-2-16-15,1 2 0 0,0 0-160 0,1-4 160 16,-1-2-160-16,0-1 160 0,1 0-32 0,-1-1-128 15,-2 0 192-15,1 1-64 0,-1-4-128 0,-1-1 0 16,-2 1 0-16,0 0 128 0,-2 2-128 0,-2-1 0 16,1 0 0-16,-2 0 128 0,-1 0-128 0,-1 1 0 15,-7 2 0-15,0 0 128 0,0 0-128 0,7 0 0 16,-7 0 0-16,0 0 0 0,0 0 0 0,0 0 128 16,0 0-128-16,0 0 0 0,0 0 0 0,0 0 0 0,0 0 128 0,0 0-128 15,0 0 0-15,0 0 0 0,0 0 0 0,-8 0 0 16,2 1 0-16,-2 1 128 0,-1 1-128 0,-2 2 0 15,1-4 0-15,-3 1 0 0,-1-1 0 0,0-1 0 16,-1 0 0-16,-1 0 0 0,0 0 0 0,-2 0 0 16,-1 0 0-16,-8-3 0 0,4-1 0 0,10-1 0 15,0-1 0-15,1 0 128 0,1-5-128 0,1 4 0 16,0-3 0-16,1 2 128 0,0-2-128 0,1 4 0 16,2-7 0-16,-1 3 0 0,2 1 0 0,-1 0 0 15,2 0 0-15,0 0 0 0,2 0 0 0,-1-1 0 0,2 1-192 0,1-1 192 16,0 2-192-16,1-2 192 0,2 1-240 0,1-3 80 15,-2 3 16-15,2-3 0 0,4-1 16 0,-1 3 0 16,2-2 0-16,1-4 0 0,2 2-64 0,0-1 0 16,1 1 0-16,5-1 0 0,0-2 64 0,0 1 0 15,-1 1 0-15,4-1 0 0,-3 1 128 0,1 2 0 16,0-1 0-16,-2 3-128 0,0 0 128 0,-2-2 0 16,-1 3 0-16,-1 2-128 0,-2 3 128 0,0 0 0 15,-4 4 0-15,1 1-128 0,-2 0 128 0,-6 0-160 16,8 0 160-16,-8 0-160 15,0 0-1248-15,6 5-256 0,-1-2-64 0</inkml:trace>
  <inkml:trace contextRef="#ctx0" brushRef="#br2" timeOffset="195183.61">8675 2433 9215 0,'0'0'816'0,"-3"6"-656"0,-2-3-160 0,1 2 0 16,-3 3 960-16,4-3 176 0,-1 2 16 0,1 0 16 15,2 2-80-15,-2 0-32 0,3-3 0 0,3 3 0 16,-3-4-144-16,2 3-16 0,2 1-16 0,3-2 0 0,2 4-48 15,2-2-16-15,2-1 0 0,1-1 0 0,2-1-144 0,2-1-32 16,2-2 0-16,2 2 0 0,0-1-192 0,-1-3-32 16,1-2-16-16,-1-3 0 0,1 0-16 0,0 0-16 15,-2-5 0-15,0 2 0 0,1-1-48 0,-2-2-16 16,-2-3 0-16,0 2 0 0,-3-3-112 0,-1-2 0 16,-2 3-16-16,-2 1 0 0,-1-1-176 0,-2 2 160 15,-2 1-160-15,0-3 160 0,-6 2-160 0,0 2 160 16,-2-3-160-16,-1 3 160 0,-4-2 736 0,0 3 160 15,-2 1 32-15,-5 3 0 16,2 3-1696-16,-2 2-336 0,-3 3-64 0,-1 5-16 0,-5-1 784 0,0 5 240 16,-2 4 0-16,-1 2-160 0,-1 2 160 0,0 6 224 15,1-2-48-15,1 6-16 0,2-2 80 0,1 2 16 0,1 2 0 16,2-1 0-16,4-2 16 0,3-1 16 0,2 1 0 16,5-5 0-16,3 3 64 0,4-4 16 15,2-2 0-15,5-2 0 0,1-2-112 0,5 0-32 16,2-3 0-16,6-2 0 0,0-5-32 0,6 1-16 15,1-4 0-15,4 2 0 0,1-3-176 0,2-3 0 16,2-1 0-16,0-1 128 16,-2-3-448-16,-1-3-112 0,0 2-16 0,-1-1-9984 0,0-3-2016 0</inkml:trace>
  <inkml:trace contextRef="#ctx0" brushRef="#br2" timeOffset="196224.59">9260 2131 8287 0,'0'0'368'0,"0"0"80"0,0 0-448 0,0 0 0 0,0 0 0 0,0 0 0 16,0 0 1920-16,6 0 320 15,-6 0 48-15,7 0 16 0,-7 0-1344 0,6 1-272 16,-6-1-48-16,7 3-16 0,-1-2-224 0,0 3-32 0,-1 2-16 0,0-2 0 16,-5-4 224-16,9 3 64 0,0-2 0 0,0 3 0 15,0-2-16-15,0 1 0 0,-1-1 0 0,-1 0 0 16,1-1-176-16,-1 0-16 0,2 0-16 0,-2-1 0 16,-7 0-192-16,9 0-32 0,-2 0-16 0,1 0 0 15,-2-2 176-15,2-1 32 0,-2 1 16 0,1-2 0 16,-7 4-112-16,6-5-32 0,-1 1 0 0,-5 4 0 15,0 0-80-15,0 0-32 0,0 0 0 0,0 0 0 0,-8-3 32 16,-2 2 0-16,-5 1 0 0,-2 1 0 16,-2 2-176-16,-1 0 0 0,0-1 0 0,-1 1 0 0,2-1 0 0,1 1 0 15,3 1 0-15,1-2 0 0,2-1 128 0,1 3-128 16,5 0 0-16,6-4 128 0,0 0-128 16,0 0 192-16,0 0-192 0,0 0 192 0,0 0 64 0,9 3 0 15,1-1 16-15,3-1 0 0,2-4 0 0,3 0 0 16,1-1 0-16,0 0 0 0,0 2-128 0,-1-3-16 15,0 1-128-15,-1 0 192 0,1 2-192 0,0-1 176 16,-3-1-176-16,-2-1 160 0,-3 3-32 0,-2-1-128 16,-8 3 192-16,0 0-64 0,0 0-128 0,0 0 160 15,0 0-160-15,0 0 160 0,-7-1-368 0,0-2-80 16,-2 1-16-16,-3 0 0 16,0 0-1904-16,-2 1-384 0</inkml:trace>
  <inkml:trace contextRef="#ctx0" brushRef="#br2" timeOffset="196823.43">10131 1737 10943 0,'0'0'480'0,"0"0"96"16,0 0-448-16,1-8-128 0,0 3 0 0,1-1 0 0,-4 0 768 0,1 0 144 15,0 3 32-15,0-2 0 0,1 5 144 0,0 0 16 16,0 0 16-16,0 0 0 0,-7-3-416 0,1 3-96 16,0 1-16-16,-1 4 0 0,0 0-112 0,-1 3-32 15,0 0 0-15,-1-2 0 0,0 5-32 0,-1-2-16 16,-1 3 0-16,-1 2 0 0,0 1 128 0,-2-1 32 16,0 3 0-16,-1 0 0 0,-1-1 64 0,1 1 16 15,1 2 0-15,3 3 0 0,0 2-192 0,3-2-48 16,0-1 0-16,2 2 0 0,0 1-96 0,3-3-32 0,-1-1 0 0,3 0 0 15,1 0-272-15,2-1 160 0,3 0-160 0,-1 0 128 16,0-1 0-16,1-1 0 0,0 0 0 16,0 1 0-16,1-3 16 0,1 0 0 15,-2 0 0-15,1 2 0 0,2-3 96 0,-2-3 16 0,1 1 0 0,-1 1 0 16,-1-2 0-16,0 2 0 0,-2-2 0 16,0-2 0-16,-3-9 0 0,2 11 16 0,-2-3 0 0,-2 1 0 15,-1-3 64-15,-2 1 16 0,-2 0 0 0,0-2 0 16,-2 2-64-16,0 0-16 0,-1-2 0 0,-3 1 0 15,-4 0-144-15,1-4-128 0,-2 2 192 0,0-1-192 16,2-1 128-16,-1 1-128 0,2-3 0 0,-2 0 0 0,3 0 0 16,2 0-256-16,2-3 32 0,-1 1 0 15,4-2-1984-15,2 0-400 0,0-3-80 0,2-2 0 16</inkml:trace>
  <inkml:trace contextRef="#ctx0" brushRef="#br2" timeOffset="197407.91">10163 2177 8287 0,'0'0'368'0,"0"0"80"0,0 0-448 0,-4 7 0 16,4-7 0-16,0 0 0 0,-5 4 2224 0,5-4 352 15,-3 7 80-15,3-7 16 0,0 0-1248 0,0 0-240 16,0 0-48-16,0 0-16 0,0 0-128 0,8 1-32 16,2-2 0-16,0-1 0 0,2 0-160 0,0-1-32 15,1 2-16-15,4-3 0 0,-1-2-240 0,3 2-32 16,3 1-16-16,-3 1 0 0,0-5-208 0,0 4-32 16,-1 0-16-16,-2 1 0 0,0 0-208 0,-5 1 144 15,-1-3-144-15,-1 0 128 16,-3 3-496-16,-6 1-96 0,0 0-32 0,0 0 0 15,0 0-1856-15,0 0-368 0</inkml:trace>
  <inkml:trace contextRef="#ctx0" brushRef="#br2" timeOffset="197949.21">10465 1966 5519 0,'0'0'240'0,"0"0"64"15,-4-3-304-15,4 3 0 0,-3-5 0 0,0 1 0 0,3 4 2336 0,0 0 416 16,-1-9 64-16,2 3 32 0,-1 6-1408 0,5-6-288 15,1-2-48-15,2 3-16 0,0 1-304 0,2-1-64 16,0 1-16-16,3 0 0 0,-1 2 48 0,1-2 0 16,0 0 0-16,0 2 0 0,1 0-112 0,0 2 0 15,0 2-16-15,0-1 0 0,-2 2-352 0,2 2-64 16,0-3-16-16,-1 5 0 0,-3 1-192 0,-1 1 0 16,-1 4 0-16,-3 0 0 0,-3 1 128 0,-1 2-128 15,-1 1 0-15,-3 2 144 0,-5 0-144 0,-2 4 0 16,-2-3 0-16,0 0 128 0,-5 2-128 0,1 0 0 15,-2 3 0-15,0-5 0 0,-1 0 128 0,0-4-128 0,-1 2 0 0,2-4 128 16,4-4 0-16,-1 1 0 16,2-2 0-16,1 0 0 0,4-5 64 0,1 0 0 0,7-4 0 15,0 0 0-15,0 0-64 0,0 0-128 0,9 1 192 0,3-1-64 16,0-4 64-16,2-1 0 0,3 3 0 0,-1-2 0 16,1-2-192-16,1 0 0 0,1 3 0 0,1 0 0 15,-1 1 0-15,1 0 0 0,1 2 0 0,-2 0 0 16,0-1-272-16,0 1-96 0,-1 0-16 0,0-1-8480 15,-2-2-1696 1</inkml:trace>
  <inkml:trace contextRef="#ctx0" brushRef="#br2" timeOffset="199021.98">11134 2178 6447 0,'0'0'576'0,"0"0"-576"0,0 0 0 0,0 0 0 15,0 0 1168-15,-7 3 128 0,1 2 32 0,0-4 0 16,6-1-400-16,-7-3-80 0,1 0-16 0,0 0 0 16,1 0-240-16,5 3-48 0,-7-1-16 0,1 1 0 15,-2 0-16-15,1 1-16 0,-1 1 0 0,-1 2 0 16,0 1-128-16,2 0-32 0,-2 1 0 0,2 3 0 0,0 1 144 0,0 0 32 16,1 2 0-16,2-3 0 0,-1 2 32 0,4-2 16 15,-2 0 0-15,1-4 0 0,0 1-48 0,2 3 0 16,2-4 0-16,-2-5 0 0,0 0 192 0,6 4 48 15,3 0 0-15,-1-2 0 0,0 0-224 0,1-1-32 16,-1-1-16-16,0-1 0 0,-1-2-224 0,1-2-32 16,-2 1-16-16,1-1 0 0,-1 1-80 0,-1-2-128 15,1 1 176-15,1 1-176 0,-2-3 144 0,1 0-144 16,-1 1 0-16,4-6 144 0,-4 3-144 0,0 1 160 16,-1 1-160-16,1-2 160 0,-1 3-160 0,1 2 0 15,3-2 0-15,-3-1-176 0,0 1 176 0,0-3 0 16,1 3 0-16,1-3 0 0,0 1 0 0,0-2 0 15,0 1 0-15,2-2 0 0,0-2 0 0,-1 2 0 16,-2-5 0-16,2 1 0 0,-3 0 0 0,2-3 144 16,0-4-144-16,-1 3 0 0,1-1 0 0,-1 1 0 0,0-1 0 0,-1-2 0 15,0 2 0-15,0-1 0 0,-1 2 0 0,1 3 0 16,0 1 0-16,1 2 0 16,-3 0 0-16,1 2 0 0,-3 4 0 0,-1 7 0 15,0 0 0-15,0 0-144 0,0 0 144 0,0 0-128 16,0 0 128-16,0 0-128 0,0 0 128 0,0 0-128 0,-3 7 128 0,-2 3-128 15,1 0 128-15,-1 3-192 0,1 2 192 0,0 2-192 16,-1-1 192-16,0 2 0 0,0 2-144 0,0 4 144 16,0 3 0-16,0-3 0 0,1 0-144 0,0-1 144 15,1-2 0-15,-2 4 0 0,5-12 0 0,0-1 0 16,0-3 0-16,4 1 0 0,-1-3 0 0,0 3 0 0,1-5 160 16,0 0-160-16,4 0 160 0,1-1-160 15,-1-1 224-15,3-1-48 0,0 1-16 0,2-3 0 0,-2-3 0 0,4 1 0 16,1-1 0-16,0-1 0 0,2-2-160 0,1 1 192 15,-1-4-192-15,-2 0 192 0,0-1-192 0,-2 0 128 16,1-4-128-16,-2 0 128 0,-1 0-128 0,1-2 0 16,0-1 144-16,0-4-144 0,-2 0 0 0,-1 0 144 15,-1 1-144-15,0-4 0 0,-1-3 176 0,-1 2-176 16,1-4 160-16,-2 4-160 0,-2 1 0 0,0 5 0 16,-3 1 0-16,3 3 0 0,-3 5 0 0,0 1 0 15,-1 4 0-15,0 5 0 0,0 0 0 0,-3 6 0 16,-4 5 0-16,1 5 0 0,-2 2 0 0,2 3 0 15,-3 5 0-15,-1-1 0 0,0 5 0 0,-2 1 0 16,1 6 0-16,-2 3 0 0,3 0 0 0,-2 0 0 0,2 0 0 16,1 0 0-16,3-7 128 0,1-1-128 15,2-2 0-15,2-3 144 0,1-2-144 0,4-5 0 16,-3-2 144-16,3-1-144 0,2-3-128 0,-1-5-112 16,2-2-16-16,-7-7-14000 0</inkml:trace>
  <inkml:trace contextRef="#ctx0" brushRef="#br2" timeOffset="199166.76">11460 2084 26543 0,'13'6'1168'0,"-4"-1"256"0,4-2-1136 0,2-1-288 0,3 4 0 0,2 1 0 16,2-2 512-16,1 2 64 0,0-1 0 0,-1-2 0 15,0-3-576-15,0 2 0 0,1-2 0 0,-2-1-12688 16</inkml:trace>
  <inkml:trace contextRef="#ctx0" brushRef="#br2" timeOffset="199822.62">10770 2925 14735 0,'0'0'640'0,"0"0"160"0,0 0-640 0,10 2-160 16,-2-1 0-16,3 1 0 0,1 4 1248 0,1-3 224 15,-1-3 32-15,4 3 16 0,1-3-464 0,4 0-96 16,0-1 0-16,3-1-16 0,3 1-304 0,1-1-64 0,0-4-16 0,0 3 0 16,0-2-320-16,-3-1-64 0,0-1-16 0,-1 2 0 31,-4-2-736-31,-2 1-160 0,-3 1-32 0,-5 0-10112 0</inkml:trace>
  <inkml:trace contextRef="#ctx0" brushRef="#br2" timeOffset="199986.62">10698 3092 19343 0,'-18'15'1728'0,"13"-6"-1392"0,1-3-336 0,2 5 0 0,0-3 880 0,5 4 96 16,3-3 32-16,4 1 0 0,6-1 32 0,-1 0 16 15,5-4 0-15,3-1 0 0,4 1-400 0,5-3-80 16,3 0 0-16,6-4-16 0,3-2-272 0,1-2-48 16,-3 0-16-16,-2 1-8896 15,0-3-1776-15</inkml:trace>
  <inkml:trace contextRef="#ctx0" brushRef="#br2" timeOffset="200838.49">12496 2686 4607 0,'0'0'192'0,"0"0"64"0,0 0-256 0,-3 6 0 0,3-6 0 0,-3 5 0 16,-3 2 1648-16,-3-2 272 0,-3 2 64 0,0 0 16 15,-1 1-832-15,-2 2-160 0,-2-4-48 0,-4 7 0 16,-2-4-16-16,2 2-16 0,-3 3 0 0,0 2 0 16,-1 2 160-16,0 1 48 0,3-2 0 0,-3 4 0 15,4-1 48-15,2 2 16 0,1 2 0 0,3-1 0 16,1-3-464-16,5 2-96 0,2-1 0 0,5 1-16 15,1-3-272-15,3 0-48 0,5-1-16 0,1-2 0 16,4-2-16-16,2 2 0 0,0-5 0 0,4 2 0 16,2-4-80-16,0 2-32 0,3-5 0 0,0 3 0 0,0-4-160 0,-3 2 160 15,2 0-160-15,0-4 160 0,-1-2-160 0,-1-1 160 16,2-1-160-16,-2 0 160 0,-1-3-352 16,1-3-64-16,-3 2 0 0,0-1-13888 15</inkml:trace>
  <inkml:trace contextRef="#ctx0" brushRef="#br2" timeOffset="201443.56">12737 2960 6447 0,'0'0'576'0,"0"0"-576"0,-5 9 0 0,-2-3 0 0,1-1 1056 15,0 3 96-15,0-3 32 0,0 2 0 0,0 2-192 0,-1-4-32 16,1 0-16-16,1 1 0 0,5-6 0 0,0 0 0 16,0 0 0-16,0 0 0 0,0 0-400 15,0 0-80-15,0 0-16 0,0 0 0 0,0 0-96 0,0 0-32 16,0 0 0-16,0 0 0 0,-4 5 128 0,4-5 0 16,0 0 16-16,0 0 0 0,-1 6 144 0,0 2 32 15,1-8 0-15,0 5 0 0,0-5-128 0,2 6 0 16,2 2-16-16,-2-3 0 0,2 0-128 0,1 2-32 15,0-3 0-15,2 0 0 0,0 0-32 0,2 0-16 16,1-2 0-16,3 0 0 0,0-2 32 0,2-2 16 16,2 0 0-16,-2-2 0 0,0 0-32 0,0 0-16 15,-1-1 0-15,0-2 0 0,0 0-112 0,-1 1-32 0,0-4 0 16,-2 0 0-16,-1-2-144 0,1-2 128 16,-4 3-128-16,0 0 128 0,-4 0-128 0,0 2 0 15,-2-2 144-15,-2-1-144 0,-3 3 0 0,-1-1 0 0,-3 3 0 0,-2-2 0 16,-2 1 0-16,-2 6 0 15,0 0-160-15,-4 4 160 0,-5 0-192 0,1 4 192 16,1 5-192-16,-1 3 192 0,0 1 0 0,1 4 0 0,-2 2 0 16,0 2 0-16,1 4 0 0,2-2 224 15,2 5-16-15,4-5 0 0,-1 3 272 0,4-5 48 0,2 1 16 0,4 0 0 16,2-1-32-16,3-3 0 0,4-2 0 0,2-1 0 16,2-1-256-16,3-5-64 0,3-1-16 0,0-4 0 15,3-1-176-15,2-4 0 0,1-1 0 0,3-5 0 16,3-1-1120-16,2 0-304 0,1-3-64 15,1 0-8272-15,2-4-1648 0</inkml:trace>
  <inkml:trace contextRef="#ctx0" brushRef="#br2" timeOffset="201981.58">12882 2357 17503 0,'0'0'768'0,"0"0"176"0,0 0-752 0,0 0-192 0,0 0 0 0,0 0 0 15,0 0 416-15,0 0 48 0,7 0 16 0,1 0 0 16,-1 0-32-16,2 1-16 0,2 3 0 0,-1-4 0 15,2-1 208-15,2-2 32 0,3 2 16 0,-1 2 0 16,1 2 96-16,-1 0 32 0,1 0 0 0,-6 0 0 0,1 2-528 16,-2 3-96-16,-1-3-32 0,-1 4 0 0,-2 0-160 0,-2 2 128 15,-3-1-128-15,-2 3 128 0,-3 1 176 0,-2 1 16 16,-3 0 16-16,-3 1 0 0,-3-1 112 0,-2 0 32 16,0 3 0-16,-1-3 0 0,0-2-16 15,3-3 0-15,-2 3 0 0,2-4 0 0,1 1-32 0,1-4-16 16,3 3 0-16,1-1 0 0,2-1-192 0,2-2-32 15,5-5-16-15,0 0 0 0,1 7-48 0,1-1-128 16,-2-6 192-16,9 4-64 0,1-3-128 0,2 4 160 16,2-1-160-16,1 1 160 0,3-2-160 0,0-2 0 15,2-1 144-15,2 1-144 0,1 2 0 0,-1-3 0 16,0-3 0-16,0 1 0 16,-1-2-656-16,0-2-160 0,-4-1-16 0,1-3-8896 0,-3 1-1792 15</inkml:trace>
  <inkml:trace contextRef="#ctx0" brushRef="#br2" timeOffset="202286.01">13418 2181 18431 0,'0'0'1632'0,"0"0"-1312"0,0 0-320 0,0 0 0 16,0 0 832-16,0 0 80 0,0 0 32 0,-6 7 0 15,1 1-224-15,-2 2-32 0,-3 4-16 0,0 0 0 16,-3 2-96-16,-1 6 0 0,0 1-16 0,0 1 0 16,1 3 336-16,1-2 80 0,0 4 16 0,3-2 0 0,2 4-256 0,0 0-48 15,2-1-16-15,3-1 0 0,-1-4-352 0,3-1-80 16,3-3-16-16,-1-2 0 0,2 0-64 0,1-3-16 16,-1 1 0-16,4-4 0 0,-1-7-16 0,2 0 0 15,0 1 0-15,0-6 0 0,0-1-368 0,-1-3-80 16,-1-3 0-16,1 0-16 15,-4-3-2208-15,1 0-432 0,-1-4-96 0</inkml:trace>
  <inkml:trace contextRef="#ctx0" brushRef="#br2" timeOffset="202410.98">13168 2459 19343 0,'0'0'1728'0,"0"0"-1392"0,0 0-336 16,6 8 0-16,3-1 1680 0,2 2 272 15,2 1 48-15,2-2 16 0,3 1-624 0,2-3-128 16,5 2-32-16,-1-4 0 0,2-3-592 0,4 1-112 15,-1 0-16-15,6-2-16 0,5-2-288 0,2 0-48 16,0-1-16-16,0-1-9952 16,-2-2-2000-16</inkml:trace>
  <inkml:trace contextRef="#ctx0" brushRef="#br2" timeOffset="205540.05">28469 18275 17903 0,'0'0'784'0,"0"0"176"0,-11 1-768 0,1 0-192 15,10-1 0-15,-12 0 0 0,12 0 1232 0,0 0 208 16,0 0 32-16,0 0 16 0,-11-2-464 0,11 2-80 15,0 0-32-15,0 0 0 0,-8-9-272 0,8 9-48 16,0 0-16-16,0 0 0 0,0 0-32 0,0 0-16 16,0 0 0-16,0 0 0 0,0 0 48 0,0 0 0 15,0 0 0-15,0 0 0 0,0 0-64 0,0 0-16 16,0 0 0-16,7-8 0 0,-1-2 0 0,4 3 0 16,2-4 0-16,3 4 0 0,1-2-96 0,3 1-16 15,0-3 0-15,4 2 0 0,3-1-176 0,2 2-32 16,-2-2-16-16,2 2 0 0,0-2-160 0,2 2 0 15,-2-3 0-15,3 5 0 0,1-2 128 0,-3 3-128 16,-2 1 0-16,-2-1 128 0,-3 1-128 0,0 2 0 16,-3-1 0-16,-4 3 128 0,-1 1-128 0,-3 3 0 0,0 1 144 15,-4 2-144-15,0 3 0 0,-4 0 0 0,0 4 0 16,0 3 0-16,-3 0 0 0,-2 1 0 0,-2 0 0 0,-1 1 0 16,-1 3 0-16,-3 2 0 0,0 1 0 0,-2-2 0 15,-2 2 0-15,-3 0 144 0,-4-3-144 16,0 4 0-16,-2-3 192 0,-2 1-64 0,-5 3 0 0,1-4-128 15,0-1 240-15,1 3-64 0,0-4-16 0,0-2 0 16,0 3 0-16,2-2 0 0,1-2 0 0,-1 0 0 16,1-2-16-16,4 0 0 0,3-1 0 0,1-2 0 15,2-2-16-15,1 0-128 0,2-2 192 0,3 0-64 16,3-4 32-16,5-5 0 0,0 0 0 0,0 0 0 0,0 0-32 16,0 0 0-16,0 0 0 0,0 0 0 0,0 0 0 0,9-4 0 15,1 2 0-15,0-3 0 0,2-7-128 0,2 3 160 16,1 2-160-16,3-1 160 0,1-3-160 0,0 2 0 15,1 0 0-15,3 3 128 0,0-3-128 0,1 4 0 16,0-2 0-16,0 3 0 0,4 1 0 0,2 0 0 16,-1-1 0-16,0 1 0 0,-1 0 0 0,1 2 0 15,-5-2 0-15,2 1 0 0,-2 0 0 0,-2 1 0 16,-2 0 0-16,-1 0 128 0,0-1-128 0,0 0 0 16,-1-2 0-16,-2 1 0 0,0 2 0 0,-2 0 0 15,0 0 0-15,-3 1 0 0,1 0 0 0,-12 0 0 0,10 2 0 0,-10-2 0 16,0 0 0-16,0 0 0 15,7 5 0-15,-7-5 0 0,0 0 0 0,0 0 0 16,0 0 0-16,0 0 0 0,2 12 0 0,-2-12 0 16,0 0 0-16,0 0 0 0,-5 7 0 0,-1 2 0 0,1-4 0 0,5-5 0 15,0 0 0-15,-7 5 0 16,7-5 0-16,-9 5 0 0,0-1 0 0,9-4 0 16,-10 0 0-16,-2 3 0 0,3-1 0 0,-2 2 0 0,0-4 0 0,-1 3 0 15,-1-2 0-15,1 1 128 0,-1 1-128 0,-1-3 0 16,-2 0 0-16,-4 3 0 0,0 0 0 0,-3 4 0 15,-1-2 0-15,-3-1 0 0,-3-1 0 0,-1 4 0 16,0-2 0-16,0 0 0 0,1 0 0 0,0 0 0 16,4 0 0-16,0 3 0 0,2-3 128 0,4-3-128 15,2 2 0-15,1-1 0 0,5 1 0 0,0-4 0 16,3 0 0-16,9 0 0 0,0 0 0 0,0 0 0 0,0 0 0 0,0 0 0 16,0 0 0-16,3-11 128 0,1 4-128 15,-4 7 0-15,9-8 0 0,0 3 128 0,-2-3-128 0,1 3 0 16,-1 2 0-16,2-2 0 0,-2-2 0 15,0 1 0-15,-7 6 0 0,9-4 0 0,-9 4 0 0,10-6 0 16,-2-1 0-16,0 3 0 0,-8 4 0 0,10-3 0 16,-1-2 0-16,0 1 0 0,-2-1 0 0,3-2 0 15,2 2 0-15,0 0 0 0,1-5 0 0,2 1 0 16,3-5 0-16,1 3 0 0,0 0 0 0,0-1 0 16,-1-2 0-16,0 1 0 0,0-2 0 0,0-2 0 15,-3 0 0-15,-1-1 0 0,-1 0 0 0,-2-1 0 16,0 1 0-16,-2-1 0 0,0-1 0 0,-2-2 0 15,-1 2 0-15,0-1 0 0,-2 1 0 0,0 0-176 16,-1-1 176-16,-3 0-128 0,0 2 128 0,-2 0 0 16,1 0-144-16,0 1 144 0,-2 1 0 0,1 5 0 15,-2-1 0-15,0 0 0 0,-2 4-160 0,-1-1 160 16,-2 5 0-16,0-3-144 0,-2 5 144 0,-3 0-160 0,-4 2 160 0,-1 1-160 16,-2 2-32-16,-5 2 0 0,-3 4 0 0,-2-2 0 15,0 3 192-15,-2 0-160 0,0 2 160 0,-1-1-160 16,3 1 160-16,0 1 0 0,2-2 0 0,2 3 0 15,3-4 0-15,3 3 0 0,0-1 0 0,6-2 0 16,1 0 0-16,1-3 0 0,3 4 0 0,1-5 0 16,3 2 0-16,6-7 128 0,-3 7-128 0,3-7 0 15,0 0 0-15,0 0 0 0,0 0 0 0,8 5 128 0,2 1-128 16,-1-5 128-16,2-1-128 0,1-1 128 0,1-3-128 16,1 1 0-16,0-2 0 0,1-1 128 0,3-1-128 0,-1-2 0 15,4 3 128-15,-2 0-128 0,1-4 0 0,2 2 0 16,-1-2 0-16,1 3 128 0,1 0-128 0,1 0 0 15,-1 1 0-15,2 0 0 0,1 2 0 16,-1 1 0-16,-1 3 0 0,0 0 0 0,1 3 0 0,-4 1 0 16,0 3 0-16,-4 1-128 0,-1 1 128 0,-2 0 0 15,-3 1 0-15,0 0 0 0,-2 4 0 0,-1 1 0 16,-2-1 0-16,-1 0-128 0,-1 2 128 0,-3 1 0 16,-2 2 0-16,-3 1 0 0,-2 0 0 0,-3 1 0 15,-2 1 0-15,-3 2 0 0,-3 2 0 0,-3-3 0 16,-3-2 0-16,0-1 0 0,-2 0 0 0,-1-3 0 15,0 0 192-15,0 1-64 0,1-1-128 0,1 1 192 16,1-3-64-16,2-1 0 0,2 0-128 0,3-3 0 16,0 1 0-16,4 1 0 0,3-8 0 0,0 0 0 15,9-5 0-15,0 0 128 0,0 0-128 0,0 0 0 16,0 0 0-16,0 0 128 0,11 5-128 0,5-3 192 16,-2-1-64-16,3-2 0 0,3-1 0 0,2 2 0 0,4 2 0 15,2-2 0-15,2-3-128 0,2 0 0 16,1 2 0-16,-1 2 128 0,0-2-128 0,-2 0 0 0,2 0 0 0,1-1 0 15,0 1 0-15,1 0 0 0,1 0 0 0,-2-1 0 16,-1 0-1440-16,-1 1-208 16,1-1-32-16,-1 0-10400 0,-3-2-2064 0</inkml:trace>
  <inkml:trace contextRef="#ctx0" brushRef="#br2" timeOffset="209123.38">8271 960 6447 0,'-14'0'576'0,"14"0"-576"0,-7 0 0 0,-1 0 0 15,-2 2 1536-15,1-1 192 0,-3 3 32 0,1-1 16 16,0 0-656-16,-1 2-128 0,1 3-32 0,-1-2 0 16,2 2-128-16,-1 1-48 0,-1-2 0 0,-3 5 0 15,1-2 112-15,0-3 0 0,0 0 16 0,1-1 0 16,3-2 240-16,1 1 64 0,9-5 0 0,0 0 0 15,0 0-416-15,-7 3-80 0,7-3-16 0,0 0 0 0,0 0-176 0,0 0-32 16,0 0-16-16,0 0 0 0,0 0-32 0,5-9-16 16,5-5 0-16,-4 6 0 0,1-5-128 0,0 2-32 15,2 1 0-15,1-3 0 0,2 2 0 0,0-1 0 16,2-2 0-16,0 0 0 0,2 2-16 0,1 1 0 16,3-1 0-16,0 1 0 0,1 0-16 0,2 0-16 15,1 2 0-15,2-4 0 0,1 4-224 0,-1-2 176 16,0 0-176-16,-3 3 160 0,-2-1-160 0,0 1 0 15,-2 3 144-15,-2-3-144 0,0 3 0 0,-2 3 0 16,0-1 0-16,-1 2 128 0,-1 1-128 0,0 2 0 16,-2 1 0-16,-1 2 0 0,-1 3 0 0,0-2 0 15,0 3-144-15,0 2 144 0,0 3 0 0,-1 2 0 16,-2 1 0-16,0 4 0 0,-1-1 0 0,-2 3 0 16,-2 1 0-16,-1-1 0 0,-1 2 0 0,-2 2 0 15,-2-4 0-15,-1 4 0 0,-3-3 128 0,0 3-128 16,-2-1 192-16,-2-2-64 0,-2 6 64 0,-2-5 0 15,-1 3 0-15,1-1 0 0,-1 1-64 0,-3-2-128 16,1 1 192-16,-1 0-64 0,-5-1-128 0,1 1 160 0,-2 0-160 16,-10 7 160-16,3-7-160 0,12-11 128 0,-2 0-128 0,-1-1 128 15,0 1-128-15,0 0 160 0,-2-4-160 0,2 4 160 16,0-4-160-16,0 1 0 0,2-4 0 0,3 1 128 16,1-2-128-16,3-2 128 0,0-3-128 0,5-1 128 15,2-1-128-15,3-1 0 0,6 0 0 0,0 0 128 16,0 0-128-16,0 0 0 0,3-8 144 0,5 1-144 15,2 1 0-15,4-3 0 0,4 3 0 0,4-3 0 0,2 0 0 0,4 1 0 16,3 1 0-16,6 3-128 0,3 0 128 0,4-1 0 16,2 1 0-16,0 0 0 0,-3 2 0 0,0-3 0 15,0 1 0-15,-1 1 0 0,-1 1 0 0,-2 0 0 16,-2 2 160-16,-2 0-160 0,-4 0 144 0,0 2-144 16,-2-1 128-16,-2 0-128 0,-4 0 0 0,-2 2 128 15,-2-2-128-15,-1 1 0 0,-1 0 128 0,-3-1-128 16,-2-1 0-16,1 2 128 0,-4-2-128 0,0 0 128 15,-4 1-128-15,-5-1 128 0,0 0-128 0,0 0 128 16,0 0-128-16,0 0 128 0,0 0-128 0,0 0 0 16,0 0 0-16,0 0 128 0,-4 5-128 0,-1 0 0 15,-1 0 144-15,-1-1-144 0,-2-1 0 0,-1 0 144 16,0 0-144-16,-1 1 0 0,-2-2 128 0,-1 1-128 0,-1-3 0 0,-2 1 0 16,-1 0 0-16,-7 3 0 15,1-3 128-15,7 1-128 0,0 1 0 0,-3 1 0 0,0-1 0 0,-1-1 0 16,-2 1 0-16,0-1 0 15,0 2 0-15,0-1 0 0,0-1 0 0,-1 0 0 16,0-1 0-16,-2 1 0 0,1 1 0 0,-2 0 0 16,-1 0 0-16,3 0 0 0,-3-1 0 0,0 4 0 0,5 0 0 15,0-1 0-15,0-1 0 0,3 1 0 0,1 0 0 0,1-1 0 16,3-2 0-16,2 2 0 0,2-1-128 0,2 0 128 16,1 0 0-16,2-2 0 0,0-1-160 0,6 0 160 15,0 0 0-15,0 0 0 0,0 0-144 0,0 0 144 16,0 0 0-16,0 0 0 0,0 0-128 0,0 0 128 15,2-7 0-15,-2 7 0 0,4-5-128 0,0-1 128 16,-1-1 0-16,3 2 0 0,0 0 0 0,0-3 0 0,1 0 0 16,0 2 0-16,2-4 0 0,0 0 0 15,1 0 0-15,0-4-128 0,2 2 128 0,-2 2 0 16,0-4 0-16,3 0 0 0,0-3 0 0,2 0 0 0,0-2 0 16,2-2 0-16,-1 0 0 0,2-1 0 0,2-2 0 0,2 0 0 15,1-2 0-15,0-2 0 0,0-1 0 0,-1 1-128 16,1-1 128-16,0 1 0 0,-1-4 0 0,-2 2 0 15,-2 0 0-15,-2-1 0 0,0-1 0 0,3-9 0 16,-8 6 0-16,-3 9 0 0,-2 1 0 0,-1 2 0 16,-1-1 0-16,0 3 0 0,0 1 0 0,-4 1 0 15,0 3 0-15,-3 0 0 0,1 1 0 0,-2 2 0 16,-1 1 0-16,-2 0 0 0,0 5 0 0,-1-2 0 16,-1 1 0-16,0 4-160 0,-5-2 160 0,0 2 0 15,0 3 0-15,-1-1-128 0,-1 2 128 0,-2 2 0 16,0 0 0-16,0 2-128 0,-1 1 128 0,-1-1 0 15,-2-3 0-15,-1 3 0 0,-1 0 0 0,0 0-160 16,-1-2 160-16,-1 1 0 0,2 1-144 0,-1 1 144 16,2 2 0-16,-1-2-144 0,1 0 144 0,1 4 0 0,0 0-144 0,-5 7 144 15,2-4 0-15,4 0 0 0,2-2 0 16,2 3 0-16,4-3-144 0,3 0 144 0,3-2 0 0,7-8 0 16,-5 8-128-16,5-8 128 0,0 0 0 0,0 0 0 15,0 0 0-15,0 0 0 0,11-1 0 0,0-3 0 16,2-5 0-16,-3 4 0 0,3-4 0 0,2 2 0 15,2-2 0-15,2 0-128 0,2-1 128 0,2 0 0 16,3-2 0-16,2 5 0 0,2-4 0 0,1 3 0 16,1-5 0-16,-1 1 0 0,1 5 0 0,-1-5 0 15,-3 3 0-15,-2-1 0 0,-2 4 0 0,3 1 0 0,-3 1 0 0,-3 3 0 16,-4 1 0-16,0 5 0 0,-4 1 0 0,-2 4 0 16,-1 3-128-16,-1 4 128 0,-1 0 0 0,-2 5 0 15,-3 6 0-15,-1-1 0 0,-1 2 0 0,-2 4 0 16,0 1 0-16,-3 2 0 0,-1 1 0 0,-3-2 0 15,0 0 0-15,-4 0 0 0,-2 2 0 0,0-1 0 16,-2-1 0-16,-3 1 0 0,-2-1 0 0,-2 4 128 16,-3-3-128-16,-4 1 0 0,-1-1 176 0,-2-2-176 15,-1-2 192-15,1-3-192 0,0 0 128 0,3-2-128 16,1-1 0-16,1-6 0 0,4 0 128 0,2-1-128 16,3-2 0-16,2-2 0 0,2-1 0 0,2-4 0 15,2 0 0-15,2-3 0 0,1-1 160 0,8-6-160 16,0 0 128-16,0 0-128 0,0 0 144 0,0 0-144 15,4-9 160-15,3 2-160 0,0-4 0 0,6 4 0 16,0-3 0-16,3 2 0 0,3-1 0 0,4 4 0 0,-1 0 0 0,3-3 0 16,3 3 0-16,3 0 0 0,0-1-128 15,4 2 128-15,0 1 0 0,0 2 0 0,-2-1 0 16,0-1 0-16,-3 1 0 0,2 0 0 16,-4 1 0-16,-1 1 0 0,-2 1 0 0,-1 1 0 0,-1 0 0 0,-1 1 0 15,-2 0 0-15,-2 1 0 0,-2 1 0 0,1 2 0 16,-2-3 0-16,-1 2 0 0,-1 0 0 0,-3-2 0 15,-1 1 0-15,-1 1 0 0,-3-2 0 0,-5-4 0 16,0 0 0-16,0 0 0 0,0 0 0 0,0 0 0 16,0 0 128-16,0 0-128 0,0 0 0 0,0 0 144 15,-4 5-144-15,4-5 0 0,-7 5 0 0,0 1 128 0,-3-4-128 0,-2-1 0 16,0 1 144-16,-1-2-144 0,-1-2 0 16,1-1 0-16,-5-1 0 0,2 1 128 0,-2 2-128 0,-1 0 0 15,1-2 0-15,-2 2 0 0,-1 0 0 0,1-2 0 16,0 0 0-16,-1 0 0 0,1 0 0 0,0 1 0 15,-3-1 0-15,-1-1-128 0,-4-2 128 0,1 1-192 16,-2 2 192-16,1-1-192 0,0-1 64 0,1 3 0 16,2 1 0-16,1 1 0 0,-2 0 128 0,6 0-160 15,0 0 160-15,2 1-160 0,2 0 160 0,4 0 0 16,0 2-144-16,5-2 144 0,-2 2 0 0,2-1-144 16,1-2 144-16,1 2 0 0,5-2-192 0,0 0 192 15,0 0-192-15,0 0 192 0,0 0-176 0,0 0 176 16,0 0-160-16,0 0 160 0,0 0 0 0,0 0-144 15,0 0 144-15,0 0 0 0,0 0 0 0,6-4 0 0,1-3 0 16,0 2-128-16,5 0 128 0,1-2 0 16,0-1 0-16,4 2 0 0,0-6 0 0,0 2 0 15,1 0 0-15,1-3 0 0,3 0 0 0,4 1 0 16,0-4 0-16,-1-1 0 0,1-2 0 0,-1-3 0 16,-1-2 0-16,0 0 0 0,1-1 0 0,-4-1 128 0,1-1-128 15,-2-1 0-15,1 3 0 0,-2-3 128 0,-3 4-128 0,-1-3 0 16,-1 3 0-16,-1-3 128 0,-3 2-128 0,-1-2 0 15,0 3 0-15,-3 0 0 0,-2-6 0 0,0 4 128 16,-1-5-128-16,-2-2 0 0,-1 0 128 0,-1 1-128 16,-1 3 0-16,1 0 0 0,-2 3 0 0,0 4 0 0,-2 1 0 15,-2 5 0-15,0 4 0 0,-2 1 0 16,-4 3 0-16,2 1-128 0,-5 3 128 0,-2 4 0 0,-1 2 0 16,-2 3-160-16,-3 3 160 0,-13 2 0 0,0 0 0 0,13-2-128 15,-2 0 128-15,0 0 0 0,-4 1 0 0,0 0 0 16,2 1 0-16,0 2 0 0,1-3 0 0,2 4 0 15,1-3 0-15,-9 6 0 0,6-2 0 0,4-1 0 16,3-4 0-16,2 0 0 0,7-5 0 0,0 1-128 16,4 1 128-16,7-6 0 0,0 0 0 0,0 0 0 15,0 0 0-15,0 0 0 0,0 0 0 0,0 0 0 16,0 0 0-16,0 0 0 0,11-5 0 0,2 1 0 16,1 0 0-16,-5 0 0 0,3-4 0 0,4 1 0 15,-1-4 0-15,5 2 0 0,3-3 0 0,4 3 0 16,2-1 0-16,3 3 0 0,2-5-128 0,3 6 128 15,1-3 0-15,-1 4 0 0,-4-1 0 0,0 3-128 0,-1 3 128 16,-3 3 0-16,2-1 0 0,-6 3 0 16,-3 2 0-16,-2 5 0 0,-1 2 0 0,-4 1 0 15,-2 3 0-15,-5 3 0 0,-2 2 0 0,-2 2 0 0,-4 3-128 0,-3 5 128 16,-3-1 0-16,-3-1 0 0,-1 3 0 0,-5 1 0 16,-6-1 0-16,0 1 0 0,-3 2 0 15,-2-3 0-15,-2-1 0 0,-2 0 0 0,-2-2 0 0,-1-1 0 16,-1 1 0-16,1-5 0 0,1 1 0 15,1-5 0-15,3 0 0 0,3 0 0 0,1-3 0 0,3-1 0 16,6-4 128-16,1 2-128 0,5-3 0 0,3 0 0 16,3-6 0-16,6 4 0 0,2-5 0 0,5 3 0 15,5-4 0-15,7-4 0 0,5 1 0 0,6-4 0 16,5-3 0-16,4-4 0 0,2 0 0 0,2-3 144 16,1-4-144-16,0 2 0 0,-2 2 144 0,0-2-144 15,-1-2 0-15,-2 2 0 0,-2-1 0 0,-2 4-128 16,-2-2-2208-16,-3 3-432 15</inkml:trace>
  <inkml:trace contextRef="#ctx0" brushRef="#br2" timeOffset="-212641.72">7053 1220 8287 0,'0'0'368'0,"-6"2"80"0,-2-1-448 0,1 2 0 16,1 1 0-16,-2 1 0 0,-5-3 1536 0,0 2 240 16,3 0 32-16,0 4 16 0,-1-3-736 0,1-1-128 0,-1 1-48 0,1 2 0 15,-1-3-192-15,-5 4-32 0,2-1-16 0,4-3 0 16,-1 1-192-16,-2 3-32 15,3-3-16-15,0 0 0 0,0 0-16 0,-1-1 0 16,1-3 0-16,0 0 0 0,1-1 112 0,-1 2 32 0,2-2 0 0,2 1 0 16,0 0-32-16,6-1 0 0,-5-2 0 0,5 2 0 15,0 0-144-15,0 0-48 0,0 0 0 0,0 0 0 16,0 0-96-16,0 0-32 0,0 0 0 0,0 0 0 16,0 0-64-16,0 0-16 0,6-2 0 0,5 2 0 0,7 2 32 0,1-1 0 15,4 0 0-15,4 1 0 0,1-1-160 0,2 0 192 16,2 3-192-16,-1 0 192 0,-1-2-192 0,1 2 192 15,-3 0-192-15,0 1 192 0,0-2 0 0,-2-2 0 16,0 0 0-16,-3-1 0 0,-1 1 64 0,0-1 32 16,-3-1 0-16,-1 0 0 0,-3 1-48 0,-2-1-16 15,-3-2 0-15,-1-1 0 0,-3 2-32 0,-6 2 0 16,0 0 0-16,0 0 0 0,0 0-16 0,-6-3-16 16,-3 1 0-16,-4 0 0 0,-2 1-32 0,-5 1-128 15,-3 0 192-15,-3 0-64 0,-2 0-128 0,1 0 0 16,-3 0 144-16,1 0-144 0,0-3 0 0,0 1 144 15,2-2-144-15,-2 0 0 0,1 0 128 0,1 1-128 16,2-5 0-16,2 0 0 0,1 3 0 0,3-2 0 16,1 0 128-16,4-2-128 0,3 2 0 0,3 2 0 15,3-3 128-15,4 3-128 0,1-1 0 0,5-2 160 16,6 3-160-16,5-3 128 0,8 1-128 0,4-1 0 16,6-2 144-16,4 2-144 0,3-1 0 0,2 4 0 0,3-2 0 0,1 0 0 15,1 2 0-15,23-4 0 0,-7 4 0 0,-23 1 0 16,-2-1 0-16,-1 3 0 0,-2-1 0 0,-3 2 0 15,-4-2 0-15,-4 2 128 0,-3 0-128 0,-4 0 0 16,-4 1 128-16,-3 0-128 0,-4-2 128 0,-7 2-128 16,0 0 128-16,0 0-128 0,-7 4 128 0,-5 1-128 15,-6 0 128-15,-14 4-128 0,-4 3 160 0,10-6-160 16,-6 2 128-16,-2 2-128 0,-1-4 0 0,0 3 144 16,-1-1-144-16,2-1 0 0,-1-2 0 0,2-2 0 15,5 2 0-15,3 0 0 0,3-1 0 0,6-2 0 0,3 1 128 0,4 0-128 16,9-3 0-16,0 0 128 0,0 0-128 0,0 0 0 15,14 1 0-15,4 0 128 0,5-1 0 0,4 0 0 16,2-1 0-16,5-2 0 0,4 1-128 0,2-1 0 16,0-2 144-16,0-1-144 0,-2 1 0 0,-4 2 0 15,-2 1 0-15,-5-1 128 0,-4-2-128 0,-4 2 0 16,-4 0 0-16,-4 0 128 16,-2-1-1344-16,-2-1-256 0,-4-1-48 0,-1-1-14112 0</inkml:trace>
  <inkml:trace contextRef="#ctx0" brushRef="#br2" timeOffset="-211941.34">8077 864 11055 0,'0'0'976'0,"0"0"-784"16,0 0-192-16,0 0 0 0,0 0 1296 0,0 0 224 16,0 0 32-16,0 0 16 0,0 0-400 0,0 0-80 15,0 0 0-15,0 0-16 0,0 0-48 0,0 0-16 16,6-7 0-16,3 1 0 0,1 1-176 0,3-3-48 15,1-1 0-15,2 0 0 0,3 2-272 0,3 1-48 16,2-3-16-16,2 2 0 0,0-2-80 0,4 3-32 16,-1-3 0-16,0 3 0 0,-1 1-64 0,-1-2-16 15,-2 5 0-15,-2 1 0 0,-3 1-64 0,-1 3-32 16,-2 6 0-16,-3 1 0 0,-1 7-160 0,-3 5 0 16,-4 2 0-16,-2 1 128 0,-4 6-128 0,-3 2 128 0,-2 2-128 15,-4 1 128-15,-5 2 32 0,-2 1 0 0,-3 1 0 0,-4-1 0 16,-5-2 32-16,-3 0 0 0,0-3 0 0,-2-3 0 15,-3-1 32-15,0 2 16 0,1-2 0 0,2-3 0 16,0 1-112-16,2-5-128 0,2-3 176 0,4-2-176 16,2-1 160-16,4-1-160 0,2-2 128 0,4-4-128 15,2 2 128-15,3-6-128 0,5 2 128 0,3-8-128 16,3 5 208-16,6-1-32 0,4-2-16 0,4-1 0 16,2 2 96-16,3-2 32 0,5-1 0 0,2 2 0 15,4 1-48-15,3 0-16 0,1 1 0 0,1 0 0 16,1 1-224-16,0-3 176 0,-3-1-176 0,0 2 160 0,0 1-160 0,-3-3 128 15,-2 0-128-15,-3-1 128 16,-2 0-128-16,-3 0 128 0,-4-1-128 0,-3 0 128 16,-2-2-1472-16,-2 1-288 0,-3-1-64 0,-3 2-16 0</inkml:trace>
  <inkml:trace contextRef="#ctx0" brushRef="#br2" timeOffset="-207971.12">30987 18915 21183 0,'0'0'944'0,"0"0"192"0,3-11-912 0,1 1-224 0,1 1 0 0,1-1 0 0,2 3 1648 0,2 4 272 16,0-2 64-16,-10 5 16 0,10-6-1360 0,-10 6-256 16,12 2-64-16,-2 0-16 0,-10-2 288 0,11 9 64 15,0-1 16-15,-2 6 0 0,-1 2-272 0,3 5-48 16,-3 4-16-16,1-1 0 0,-2 2-208 0,0 2-128 16,1 1 128-16,-2-1-128 0,-1 4 192 0,1-6-16 15,-4 1-16-15,2-3 0 0,-2 3 160 0,2-8 48 16,1-5 0-16,-2-1 0 0,2 1 80 0,-1-2 0 15,0-5 16-15,1 3 0 0,1-5-176 0,-6-5-32 16,11 0-16-16,1-1 0 0,-1-5 160 0,2-4 48 16,1-5 0-16,3-3 0 0,-1-3 128 0,2-7 48 15,1-5 0-15,3-5 0 0,-3-2-368 0,2-2-80 0,2-5-16 16,0 3 0-16,0-5-160 0,2 1 128 0,2 0-128 0,0-3 128 16,-1-1-128-16,1 0 0 0,0 6 0 0,2 4 0 15,1 3 0-15,4 2 0 0,-3 1 0 0,4 2 0 16,-1 5-176-16,0 4 48 0,2 3 0 0,-1 0 0 31,0 3-1472-31,-3 5-272 0,-1 0-64 0</inkml:trace>
  <inkml:trace contextRef="#ctx0" brushRef="#br2" timeOffset="-197666.63">18825 11422 5519 0,'0'0'496'0,"-10"3"-496"0,10-3 0 0,-9-3 0 16,-1 2 1008-16,10 1 96 0,-9-2 32 0,9 2 0 15,-9-4-288-15,9 4-48 0,-9-1-16 0,9 1 0 16,-8-3-144-16,8 3-48 0,0 0 0 0,-8-2 0 15,8 2-64-15,0 0-16 0,0 0 0 0,0 0 0 16,0 0-112-16,0 0-16 0,0 0-16 0,0 0 0 16,0 0-208-16,0 0-32 0,1 11-128 0,2 2 192 15,-1-1 0-15,3-1 0 0,0 0 0 0,2 2 0 16,0-1-192-16,4 2 0 0,1 0 0 0,1 2 0 16,-2-1 144-16,2 4-16 0,1 1 0 0,1 1 0 15,2-5-128-15,1 3 0 0,0-1 0 0,-1 1 0 0,4 0 0 0,-1 0 160 16,-1 0-160-16,0-1 160 0,0-1 48 0,2-1 16 15,0 1 0-15,2-1 0 0,-1 1 16 0,-1-2 0 16,0-1 0-16,-1 1 0 0,2 2-32 0,-3 0 0 16,1 3 0-16,0 0 0 0,2 1 48 0,-1 0 16 15,0-2 0-15,-1 1 0 0,-1 3-112 0,-1 1-32 16,0-2 0-16,0-2 0 0,-1 2 0 0,1 3 0 16,-1-1 0-16,1 3 0 0,-6 1-128 0,2 3 0 15,0-1 0-15,-1-2 128 0,0 0-128 0,-2-3 0 16,-1 2 144-16,4-1-144 0,0-1 0 0,0 0 144 15,1-4-144-15,-1-2 0 0,3 0 192 0,-2 1-192 16,-1 2 192-16,4-4-192 0,-2-4 256 0,1 1-48 0,-2 3-16 0,1-3 0 16,-3-5-64-16,3 3-128 0,0 1 176 0,2-2-176 15,-1 2 208-15,-2 2-64 0,-2-2-16 0,-1 1 0 16,0-2-128-16,-1-2 0 0,1 2 0 0,-1-2 0 16,-1-1 0-16,3 2 0 0,-3-6 0 0,0 2 0 15,0-4 144-15,-1-1 112 0,-9-3 0 0,10 4 16 16,-10-4-144-16,12 3-128 0,-12-3 192 0,0 0-192 15,9 0 288-15,-9 0-48 0,0 0-16 0,0 0 0 16,0 0 64-16,9-7 16 0,-9 7 0 0,0 0 0 16,2-12-64-16,1 2-16 0,-2-3 0 0,-1 1 0 15,-1 2-96-15,-2-2 0 0,1 0-128 0,-2 1 192 16,-1-3-192-16,-3 1 176 0,-2 1-176 0,1-1 160 16,-5 0-160-16,0 3 0 0,-1-3 0 0,0-1 0 15,-1-3 0-15,-1 1 0 0,1-1 0 0,-1 1 0 0,-4-2 0 0,3-1 0 16,-1 0 0-16,4 0 0 0,-1 0 0 0,0-2 0 15,1 1 0-15,1 0 0 0,0 1 0 0,1 1 0 16,-1 0 0-16,2 2 0 0,-2-3 0 0,0 1 0 16,-2-1 0-16,0 1-176 0,-1 1 176 0,1 1-208 15,-1-1 80-15,1 1 128 0,-2-1-176 0,2 3 176 16,-2 4-128-16,0-1 128 0,-2 0 0 0,-1 1-128 16,2 1 128-16,1 1 0 0,1-1 0 0,0-2 0 15,3-1 0-15,0 3-128 0,0-3 128 0,1 1 0 16,-1 0 0-16,3-2 0 0,1 1 0 0,0 2 0 15,-2-5 0-15,3 0 0 0,0-1 0 0,2 2 0 16,-2 2 0-16,0-2 0 0,-1-4 0 0,1 1 0 0,-1 5 0 16,0 0 0-16,1-2 0 0,-3 2 0 0,2-1 0 0,0 0 0 15,0-1 0-15,1 3 0 0,0 1 0 0,0-3 0 16,1 1 0-16,2 4 0 0,1-4 0 0,0 4 0 16,1-3 0-16,0 2 0 0,0-4 0 0,2 3 0 15,-1 0 0-15,1-3 0 0,-2 1 0 0,3 2 0 16,-2-2 0-16,1 3 0 0,-1-2 0 0,1 2 0 15,-1-3 0-15,1 4 0 0,-1-1 0 0,0 0 0 16,0 0 0-16,-1 4 0 0,4 5 0 0,0 0-128 16,-3-10 128-16,1 3 0 0,-1-2 0 0,3 9 0 15,0 0 0-15,0 0 0 0,0 0 0 0,0 0 0 16,0 0 0-16,0 0-128 0,0 0 128 0,0 0 0 16,0 0 0-16,0 0 0 0,0 0 0 0,0 0-128 0,0 0 128 15,0 0 0-15,0 0 0 0,0 0-128 0,-1 12 128 0,1-12 0 16,0 0-144-16,6 14 144 0,-1-3 0 0,2 2 0 15,-1 1 0-15,2 0 0 0,-1-3 0 0,2 5 0 16,3 1-176-16,-1 1 176 0,-2 0 0 0,4 0 0 16,-2 0 0-16,3 1-128 0,-4 1 128 0,3 0 0 15,0 1 0-15,1-1-128 0,0 0 128 0,0 2 0 16,0 2 0-16,1 3 0 0,-2-4 0 0,3 2 0 16,2-1 0-16,1-1 0 0,0 4 0 0,0-4 0 15,0-2 0-15,-1 3 0 0,2-1 0 0,1-1 0 16,0 1 0-16,0 1 0 0,-4-1 0 0,1 1 0 15,0 0 0-15,-1-2 0 0,-2-3 0 0,1-3 0 16,2 0 0-16,0-1 0 0,-2-1 0 0,1 0 0 16,-2 1 0-16,0 2 0 0,-1 0 0 0,0 1 0 0,-1-4 0 0,-1 0 128 15,-2 3-128-15,0-2 0 16,-2 0 0-16,-1-1 0 0,0-5 0 0,-1 2 0 0,-1 3 0 0,1-5 0 16,-6-9 0-16,5 10 0 0,-5-10 0 0,7 9 128 15,-7-9-128-15,0 0 0 0,0 0 128 0,0 0-128 16,6 11 160-16,-6-11-32 0,0 0-128 0,0 0 192 15,0 0-32-15,0 0-16 0,0 0 0 0,0 0 0 16,0 0-16-16,0 0-128 0,0 0 192 0,0 0-64 16,0 0-128-16,0 0 128 0,0 0-128 0,0 0 128 15,0 0-128-15,0 0 0 0,0 0 0 0,0 0 128 16,-10-11-128-16,2 4 128 0,-1 2-128 0,2-6 128 16,-2 0-128-16,-1 1 0 0,0-3 0 0,-2 3 128 15,-1-3-128-15,1-3 192 0,-4-1-192 0,1 1 192 16,0-1-16-16,2-1 0 0,-1-3 0 0,2 0 0 0,-1 1-48 15,3-4 0-15,-1-1 0 0,1-2 0 0,0 0-128 16,1-1 0-16,-1 3 144 0,0-3-144 0,-2 1 0 0,2-2 0 16,0 2 0-16,-1-2 0 0,-5 7 0 0,1-2 0 15,0 0 0-15,0 1 0 0,-1 0 0 0,1 0-240 16,-1 3 64-16,-1 1 16 0,-1 0 0 0,-1 1 0 16,0 0 0-16,1 1 0 0,1-1-16 0,-1 1 0 15,0 2 0-15,0 2 0 0,0 1 48 0,1-2 0 16,-1-2 0-16,0 4 0 0,-1-2 128 0,1-2-128 15,0 1 128-15,2 1-128 0,-1-1 128 0,2 1 0 16,0 1 0-16,1-1 0 0,0 0 0 0,1 3 0 16,2-3 0-16,-3 1 0 0,0 5 0 0,1 0 0 15,0 0 0-15,2-1 0 0,-1 1 0 0,2 3 0 0,0-1 0 0,1 1 0 16,0 0 0-16,2-3 0 0,-2 3 0 0,9 5 0 16,-9-4 0-16,1 0 0 0,1-2 0 0,-1 4 0 15,0 2 0-15,8 0 0 0,-10 1 0 0,4 0 0 16,6-1 0-16,-8 3-128 0,8-3 128 0,-7 6 0 15,7-6 0-15,-9 5 0 0,9-5 0 0,-7 6-128 16,7-6 128-16,-3 9-160 0,3-9 160 0,0 0-160 16,-3 16 160-16,3-6 0 0,0-10-144 0,4 11 144 15,0 2 0-15,1-2 0 0,1 3 0 0,4 0 0 16,2-5-160-16,0 3 160 0,1 0 0 0,0 0-144 16,5 3 144-16,-2 2 0 0,2-1 0 0,1 3 0 15,1 3 0-15,-2 2 0 0,1-1 0 0,0 1 0 16,-1 0 0-16,0 0 0 0,0 4 0 0,1-1 0 15,1 5 0-15,0-4 0 0,1 1 0 0,-2 3 0 16,0-2 0-16,0 1 0 0,0 2 0 0,-1 1-128 0,-2 2 128 0,2 1 0 16,0-2 0-16,0 1 0 15,1-3 0-15,-1 1 0 0,-2 0 0 0,-1-4 0 0,-1-4 0 16,0 0 0-16,-1 2 0 0,4-8 0 0,-1-2 0 0,1-2 0 16,-1 1 0-16,-1-2 128 0,-2 0-128 0,0-1 0 15,-1-2 0-15,0 2 0 0,-1-4 0 0,1 1 192 16,-1 1-64-16,1-5 0 0,-2 1-128 0,-1 1 192 15,-2 0-64-15,2-1 0 0,-9-8-128 0,12 3 128 16,-3 4-128-16,-9-7 128 0,10 3-128 0,-10-3 0 16,0 0 0-16,0 0 0 0,7 7 0 0,-7-7 0 15,5 7 0-15,-5-7-128 16,0 0-1792-16,4 11-368 0,-4-11-64 0</inkml:trace>
  <inkml:trace contextRef="#ctx0" brushRef="#br2" timeOffset="-186223.18">8017 1048 9215 0,'0'0'816'0,"0"0"-656"0,0 0-160 0,3-8 0 0,-3 8 448 0,2-11 48 15,1-2 16-15,-1 2 0 0,1-3-32 0,1 1 0 16,1 2 0-16,1-1 0 0,0 0-272 0,3 0-48 16,1-2-16-16,1-1 0 0,-1 0-16 0,0-1 0 15,3 1 0-15,-1 2 0 0,2 1-128 0,2 0 0 16,-1 3 0-16,1 0 0 0,1 3 0 16,2 4 0-16,1-1 0 0,4-1 0 0,1 2 0 0,0 2 0 15,-1 0 0-15,2 2 0 0,-1 2-144 0,-1 0 144 16,-2 0 0-16,-3 2 0 0,-4 2 0 0,-1-1-128 15,-1 2 128-15,-1 0 0 0,1 4 0 0,-1 2 0 16,-5 0-128-16,1 0 128 0,1-2 0 0,-2 2 0 16,0 1 0-16,-2 0 0 0,-1 2 256 0,-2 1-32 0,-1 0-16 15,-2 0 0-15,-3-1 48 0,1 0 0 0,-1 1 0 0,-1 1 0 16,-3 3-48-16,-1-1 0 0,1-1 0 0,-2 1 0 16,0-2-16-16,1 2-16 0,0-2 0 0,2 1 0 15,-2-2-176-15,1-2 160 0,2-1-160 0,0-4 160 16,-1 1-160-16,1 0 0 0,-1-4 144 0,-1 1-144 15,-3-1 176-15,0 0-48 0,-3 0 0 0,-3-1 0 16,0-1-128-16,-4 2 0 0,-3-4 0 0,0 4 0 16,-1-3 128-16,0 0-128 0,1 1 128 0,3-2-128 15,0-1 0-15,2 3 0 0,1-2 0 0,2-1 0 16,1 1 0-16,2 3 128 0,2-3-128 0,-1 1 0 16,2 2 0-16,-2-3 0 0,6-2 0 0,6-3 0 15,0 0 0-15,0 0 0 0,-10 5 0 0,10-5 0 16,0 0 0-16,0 0 0 0,0 0 128 0,0 0-128 0,0 0 304 0,0 0 16 15,0 0 16-15,0 0 0 16,0 0 48-16,0 0 0 0,0 0 0 0,0 0 0 0,0 0-48 0,14 0 0 16,1 0 0-16,3 0 0 0,1 1 16 0,3 1 0 15,2 1 0-15,4-2 0 0,4 3-80 0,1 2-16 16,6 0 0-16,3 0 0 0,1 2-128 0,-1-3-128 16,-2 0 192-16,-4 4-192 0,-3-2 128 0,0 3-128 15,2-2 0-15,-1 3 0 0,-3 0 144 0,-1 1-144 16,-1 2 0-16,3 2 144 0,2-2-144 0,-2 1-256 15,-3-1 64-15,-1 1-10544 0</inkml:trace>
  <inkml:trace contextRef="#ctx0" brushRef="#br2" timeOffset="-176881.73">28599 18219 1839 0,'0'0'160'0,"0"0"-160"15,-8 5 0-15,8-5 0 0,0 0 1760 0,-8 3 320 16,8-3 64-16,-9 2 16 0,9-2-1440 0,-9 0-272 0,9 0-64 0,-9 0-16 15,9 0-48-15,-9 0-16 0,9 0 0 16,-9 0 0-16,0 1 240 0,9-1 48 0,-11 3 16 0,-2-3 0 16,3 0 64-16,-2 4 16 0,1-2 0 0,1 0 0 15,-2-1-48-15,1 1 0 0,1 2 0 0,0 0 0 16,-2 0 16-16,2-3 0 0,1 0 0 0,9-1 0 16,0 0 0-16,0 0 0 0,0 0 0 0,0 0 0 15,0 0 48-15,0 0 0 0,3-12 0 0,3 1 0 16,3-1-128-16,2-5-32 0,1 1 0 0,2-1 0 15,2 1-304-15,1-2-64 0,1 0-16 0,1 2 0 16,2 0-160-16,1 5 0 0,-2-3 144 0,2 1-144 16,-1 2 0-16,1-1 0 0,-2 0 0 0,-1 4 0 0,0-1 0 0,-1 3 0 15,-1-1 0-15,-1 1 0 0,1 3 0 16,-3 2 0-16,-4 1 0 0,-10 0 0 0,13 1 0 0,-3 2 0 16,-10-3 0-16,10 6 0 0,-2-1 0 0,-8-5 0 15,9 8 0-15,-2 1 0 0,-7-9 0 0,8 9 0 16,1 0 0-16,-3-2 0 0,2 3 0 0,-2-2 0 15,-6-8 0-15,6 14 176 0,-1 3 16 0,-1-2 16 16,0-1 0-16,-1 1 0 0,-3 5 48 0,-2 0 0 16,-1-3 0-16,-1 1 0 0,-1 0 0 0,-2 1 0 15,0 0 0-15,-2 1 0 0,-3-1 0 0,-2 1 0 16,-1 0 0-16,-3 0 0 0,1-1-96 0,-4 3-16 16,2 2 0-16,-1-4 0 0,-1 1-16 0,2-1-128 15,-1 3 192-15,1-1-64 0,0-5-128 0,1 1 160 16,0-1-160-16,2-2 160 0,-2-2-160 0,3-1 0 0,1 1 0 0,0-3 0 15,4 2 0-15,1-3 128 0,1-1-128 16,2 1 0-16,6-9 128 0,0 0-128 0,-7 7 0 0,7-7 128 16,0 0-128-16,0 0 0 0,-7 2 144 0,7-2-144 15,0 0 0-15,0 0 128 0,-7-2-128 0,7 2 0 16,0 0 0-16,0 0 0 0,0 0 0 0,0 0 0 16,0 0 0-16,0 0 0 0,0 0 0 0,11-2 0 15,-1 1 0-15,2 0 0 0,2-2 0 0,2 3-128 16,0 3 128-16,2-2 0 0,0 0 0 0,1 2 0 15,0-2 0-15,0 3 0 0,1 0 0 0,2 0 0 16,0-3 0-16,2 0 0 0,1-1 0 0,1 1 0 16,-1 2 192-16,0-3 64 0,0 0 0 0,-1 1 16 15,1-1 16-15,-1 0 0 0,-2-1 0 0,-1 1 0 0,-3-1-112 16,1-1-32-16,0-1 0 0,2-1 0 0,-1 3 0 0,-1-1 0 16,-4 1 0-16,1 0 0 0,-4-2-144 0,4 1 160 15,-5 0-160-15,0 1 160 0,-11 1-160 0,11-1 0 16,-11 1 144-16,10 0-144 0,-10 0 0 0,0 0 0 15,0 0 0-15,0 0 128 0,0 0-128 0,0 0 0 16,0 0 0-16,0 0 0 0,0 0 0 0,0 0 0 16,0 0 0-16,0 0 0 0,-7 6 0 0,-1-1 144 15,-1 2-144-15,-1-4 0 0,-2 0 128 0,-1-2-128 16,-1 2 0-16,-1-1 0 0,-3 1 0 0,1 1 0 16,-3-2 0-16,1 1 0 0,0 1 128 0,0-1-128 15,-4 3 0-15,2-3 0 0,-2-1 0 0,1 0 0 0,-2 1 0 0,1 0 0 16,-1 3 0-16,0-3 0 0,0-1 0 0,-2 1 0 15,2 4 0-15,-1-2 0 0,1-3 0 0,0 4 0 16,1 1 0-16,2-2 0 0,0 3 0 0,0 1 0 16,2-5 0-16,1 1 0 0,3 1 0 0,0-3 0 15,4 0 0-15,0 1 0 0,1-1 0 0,1 1 0 16,2-2 0-16,7-2 0 0,0 0 0 0,-9 1 0 16,9-1 0-16,0 0 0 0,0 0 0 0,0 0 0 15,0 0 0-15,0 0 0 0,0 0 0 0,0 0 0 16,-3-7 0-16,3 7 0 0,1-10 0 0,3-1 0 15,-4 11 0-15,8-9 0 0,0-2 0 0,2 5 0 16,0-4 0-16,1 1-144 0,2-5 144 0,0 2 0 16,5 2 0-16,-1-4 0 0,0 1 0 0,1 1 0 15,-1-4 0-15,3 0 0 0,-3-1 0 0,1 0 0 16,0 0 0-16,0 0 0 0,0-2 0 0,-1 0 0 0,1 2 0 0,0-4 0 16,-2 0 0-16,1-4 0 0,-2 3 0 0,2 3 0 15,-2-2 0-15,0 2 0 0,0 0 0 0,-1-4 0 16,-1 2 0-16,-1 0 0 0,-2 2 0 0,-1 1 0 15,-4 1 0-15,0-2 0 0,-1-2 0 0,-2 3 0 16,-2 3 0-16,0-1 128 0,-1-2-128 0,0 3 0 16,-4 2 0-16,0 3 0 0,-3-3 0 0,-2 5 0 15,0-1 0-15,-2 6 0 0,-1-2 0 0,-1-3-128 16,-2 3 128-16,-2 1 0 0,0 1 0 0,-2 1-128 16,-2 1 128-16,1-1 0 0,-3 2 0 0,3 3-160 15,0 1 160-15,-1 0 0 0,0-2 0 0,2 3-128 16,0 4 128-16,-2-1 0 0,-1 3 0 0,2-1 0 15,0 3 0-15,1 1 0 0,0 1 0 0,1-1 0 0,1 0 0 0,1-1 0 16,3-2-128-16,-1-2 128 0,2 1 0 0,3-2 0 16,1 1 0-16,3-4 0 0,6-5 0 0,-8 6 0 15,8-6 0-15,0 0-128 0,0 0 128 0,0 0 0 16,-4 9 0-16,4-9 0 0,0 0 0 0,0 0 0 16,0 0 0-16,12-2 0 0,1-5 0 0,-1 1 0 15,2-2 0-15,0 0 0 0,2-1 0 0,0-3 0 16,3-1 0-16,0 3 0 0,2-2 0 0,-1-1 0 15,1 3 0-15,2-2 0 0,1 2 0 0,1 1 0 16,-1 0 0-16,0 2 0 0,-2 3 0 0,-1-2 0 16,1 2 0-16,-2 1 0 0,-1 1 0 0,-2 2 0 15,-1 0 0-15,-1 2 0 0,-2 2 0 0,-3 2 0 16,-1-1 0-16,0 3 0 0,-1 1 0 0,-2 0 0 0,0 1 0 16,1 3-128-16,-1-2 128 0,-1 3 0 15,-1 1 0-15,0 1 0 0,0-2-128 0,-2 3 128 0,-2 2 0 0,0 1 0 16,-2-1 0-16,-2-2 0 0,-1 2 0 0,-2 1 0 15,-3-3 0-15,-1 2 0 0,-2 2 0 16,-2 2 0-16,-2 1 0 0,-2-1 0 0,-1 0 0 0,-2-1 0 16,1-3 0-16,2 1 0 0,2-3 144 0,1 1-144 15,-2-1 128-15,1-2-128 0,2 3 0 0,1-2 0 16,0-2 128-16,3 0-128 0,0 0 0 0,1-2 0 16,0 0 0-16,1 1 0 0,0-5 0 0,4 2 128 15,-1-5-128-15,6-5 0 0,0 0 0 0,0 0 128 16,0 0-128-16,0 0 0 0,0 0 128 0,0 0-128 15,11-5 128-15,5-2-128 0,-1 4 0 0,3-1 0 16,-1 1 128-16,4 0-128 0,-1-3 0 0,3 4 128 0,0-1-128 0,4 2 128 16,1 0 0-16,0 1-128 0,-2 0 192 0,1 1-64 15,0 0-128-15,-1 1 128 0,-3-4-128 0,-1 4 128 16,-2-1-128-16,-1 0 0 0,0 0 0 0,-2-1 128 16,-3-2-128-16,0 1 0 0,-3-1 0 0,3 1 128 15,-1 0-320-15,-13 1-80 0,0 0-16 0,0 0-11168 16,0 0-2224-16</inkml:trace>
  <inkml:trace contextRef="#ctx0" brushRef="#br2" timeOffset="-172228.54">1033 3252 10127 0,'2'-10'896'0,"0"-4"-704"0,2 2-192 0,0 4 0 16,3-4 704-16,1 3 128 0,0-3 0 0,1 0 16 16,0 3-544-16,1-1-112 0,-1 2-32 0,0-2 0 15,1 1-160-15,0-1 0 0,0 3 0 0,0-4 0 16,-3 2 0-16,0 1 0 0,2 1 0 0,0 3 0 15,-9 4 0-15,10-6 0 0,2 3 0 0,-12 3 0 16,8-1 0-16,3 1 0 0,-1 1 0 0,1 2 0 16,-1 1-144-16,2-2 144 0,1 2 0 0,-1 1 0 15,4 2 0-15,-1-2 0 0,0 0 0 0,3 2 0 16,1 0 0-16,1 2 0 0,2 0 0 0,1-1 0 0,2 3 208 0,2 0-48 16,0-2-16-16,-1 2 0 15,0-2 32-15,-1 3 0 0,2-1 0 0,-1-3 0 0,1-1 32 0,2 2 16 16,-1 0 0-16,4 0 0 0,1-2-64 0,2 1-16 15,-1 0 0-15,5 1 0 0,4-4-144 0,3 1 192 16,0 1-192-16,-2-3 192 0,0-2-64 0,0-1-128 16,3 1 192-16,0-1-64 0,0 0 128 0,3 2 0 15,3 1 16-15,4-4 0 0,3-2-80 0,-4-2 0 16,-5-1-16-16,0 2 0 0,0-3 80 0,-1 0 0 16,0 1 16-16,3 4 0 0,3-1 0 0,3 0 0 15,2-6 0-15,-5 2 0 0,-4-5-16 0,-1 3-16 16,-2-2 0-16,0 2 0 0,-2-5-64 0,0 3-16 0,1-1 0 15,-1 1 0-15,-2 1 0 0,0-3 0 0,-3 3 0 0,-2-1 0 16,-7 3-160-16,-2-4 192 0,-3 4-192 0,-1-2 192 16,-3 3-64-16,-2-3-128 0,-3 2 192 0,-4 2-64 15,-2-2-128-15,-3 1 160 0,-2 1-160 0,-8 5 160 16,0 0-160-16,4-9 128 0,-4 9-128 0,0 0 128 16,-7-5 32-16,-2 2 0 0,-1 0 0 0,-4 3 0 15,-4 0 0-15,1 3 0 0,-5 0 0 0,-1 5 0 16,-1 2-160-16,-3-2 0 0,-1 2 0 0,-7 3 0 15,-1-3-160-15,-6 3-64 0,-1-2-16 0,0 2-10608 16</inkml:trace>
  <inkml:trace contextRef="#ctx0" brushRef="#br2" timeOffset="-53130.68">1836 16283 5519 0,'0'0'496'0,"0"0"-496"16,-6 9 0-16,6-9 0 0,-7 6 1584 0,7-6 208 15,-7 10 64-15,2-3 0 0,5-7-784 0,-5 10-160 0,5-10-16 0,-5 8-16 16,1 1 256-16,4-9 48 0,-6 7 16 0,6-7 0 16,-5 8-160-16,0 1-16 0,5-9-16 0,-5 5 0 15,5-5-416-15,0 0-80 0,0 0 0 0,0 0-16 16,0 0-48-16,0-12 0 0,4-2 0 0,-1-3 0 15,4-4 64-15,2-7 0 0,1 0 0 0,1-3 0 16,1-5 0-16,4-2 0 0,-1-5 0 0,2 1 0 16,0-3-256-16,2-1-32 0,2-3-16 0,1-2 0 15,-4-5-80-15,-1-1-128 0,2-3 176 0,-1 0-176 16,-1 4 192-16,1 3-64 0,2 6 0 0,-2 5-128 16,-4 6 144-16,1 3-144 0,-2 8 0 0,-3 3 144 15,-3 6-144-15,1 4 0 0,-8 12 0 0,8-3 0 16,-8 3 0-16,0 0 0 0,0 0 0 0,9 15 0 15,-4 4 0-15,0 3 0 0,0 6 0 0,-1 2 0 16,-1 7 0-16,1 7 0 0,0 6 0 0,-1 1 0 0,-1 2 0 0,2 3 0 16,-3 0 0-16,3-3 0 0,1 0 0 15,0-5 0-15,-1-1 0 0,-1 1 0 0,0-2 0 0,0-2 0 16,-2-7 0-16,1 0 0 0,-1 0 0 0,-2-5 0 16,-1-4 0-16,2-2 0 0,0-1-304 0,0-5 64 15,2 0 16-15,-2-5 0 16,0-1-720-16,0-2-144 0,0-12-16 0</inkml:trace>
  <inkml:trace contextRef="#ctx0" brushRef="#br2" timeOffset="-52924.38">1867 15909 26607 0,'0'0'1168'0,"0"0"256"0,0 0-1136 0,0 0-288 15,0 0 0-15,0 0 0 0,0 0 448 0,12 5 48 16,-3-2 0-16,5-3 0 0,3 0-240 0,5 0-32 16,1 0-16-16,12 1 0 0,0-2-16 0,-2 0-16 0,-1-1 0 0,-2 1 0 15,1 0-176-15,-2-3 0 16,3 0 0-16,-3 2-8768 16,-2 0-1808-16</inkml:trace>
  <inkml:trace contextRef="#ctx0" brushRef="#br2" timeOffset="-52512.1">2835 15165 25631 0,'0'0'1136'0,"0"0"224"0,0 0-1088 0,-3 15-272 15,3-1 0-15,-1 4 0 0,1 1 480 0,-1 6 32 16,-2 2 16-16,2 3 0 0,-1 5-400 0,1 3-128 15,0 6 0-15,-2 3 0 0,-2 9 0 0,-1 5 160 16,-2 1-160-16,2 3 128 0,0 3-128 0,-1-7 0 16,-2-4 0-16,3-4 0 0,1-4 0 0,0-6 208 15,-2-8-48-15,4-4-16 0,-1-4 400 0,3-7 80 16,1-7 16-16,0-2 0 0,2 0-96 0,-2-11-16 0,0 0 0 0,0 0 0 16,0 0 80-16,10-12 16 15,-2-1 0-15,2-2 0 0,0-4-288 0,-2-2-48 0,2-2-16 0,-1 3 0 16,0-4-272-16,-2 5 0 0,1 1 0 0,2 5 0 15,0-1 0-15,-2 6 0 0,0 1 0 0,2 5 0 16,-10 2 0-16,13 3 0 0,-2 6 0 0,-1 3 0 16,-3 3 0-16,-4 3 0 0,2 2-128 0,-5 6 128 15,-2 4 0-15,-2-1 0 0,-1 1 0 0,-3-4 0 16,-2 5 0-16,1-7 0 0,-2-2 0 0,-1-2 0 16,0-1 0-16,2-8 0 0,1 1-160 0,0-7 160 15,9-5-1120 1,0 0-160-16,0 0-16 0</inkml:trace>
  <inkml:trace contextRef="#ctx0" brushRef="#br2" timeOffset="-52162.53">3220 15983 30287 0,'0'0'1344'0,"0"0"272"0,12 0-1296 0,4 0-320 16,0-2 0-16,5 0 0 0,3-2 480 0,0 1 32 16,0-1 0-16,-1-3 0 0,-1 0-352 0,-2-2-160 15,0 0 160-15,-2-4-160 0,-4-1 0 0,0 0 0 16,-3-1-208-16,0 0 64 0,-3 1 144 0,0 0 0 0,-4 4 0 0,0-4 0 16,-4 1 128-16,-2 3 48 0,0 0 16 0,-3 5 0 15,5 5 128-15,-10-4 16 0,-4 0 16 0,0 4 0 16,-2 5-48-16,1 3-16 0,-1 4 0 0,0 6 0 15,-1 1-288-15,0 3 160 0,1 5-160 0,0-1 128 16,1 2-128-16,1-2 128 0,0 0-128 0,8-1 128 16,2-3-128-16,4 0 0 0,1-2 0 0,4-2 128 15,3-4-128-15,2-1 0 0,2-2 0 0,1-4 0 32,1-2-368-32,3 1-48 0,1-6-16 0,3-2-9808 0,0-7-1984 0</inkml:trace>
  <inkml:trace contextRef="#ctx0" brushRef="#br2" timeOffset="-51857.22">4125 14843 13823 0,'0'0'1216'0,"0"0"-960"16,0 0-256-16,-10 6 0 0,2 4 1568 0,-1 2 272 16,0 2 48-16,2 5 16 0,-1 6-912 0,0 2-176 15,-1 6-48-15,1 5 0 0,-1 11 0 0,0 1 0 16,-1 3 0-16,1 6 0 0,-1 5 320 0,-1 3 64 16,1 2 16-16,0-1 0 0,0-4-288 0,-2-2-64 0,2-1-16 15,1-1 0-15,0-8-624 0,3-7-176 0,1-6 0 16,2-5 0-1,0-3-688-15,3-8-208 0,3-5-32 0,0-3-8384 0,3-4-1680 0</inkml:trace>
  <inkml:trace contextRef="#ctx0" brushRef="#br2" timeOffset="-51576.31">4568 14936 2751 0,'-8'7'256'0,"-1"4"-256"0,0 0 0 0,0 0 0 0,-1 5 5632 0,-1 3 1088 16,-1 2 224-16,0 5 32 0,-3-1-4928 0,0 3-1008 15,-2 0-192-15,2 0-32 0,1-3-624 0,0 1-192 16,-1-4 0-16,2-2 0 16,4 0-336-16,0-3-176 0,3-3-48 0,2-5-8272 15,4-9-1648-15</inkml:trace>
  <inkml:trace contextRef="#ctx0" brushRef="#br2" timeOffset="-51246.06">5159 15490 28559 0,'-20'0'2544'0,"10"2"-2032"0,0 2-512 0,-3 4 0 16,-1-2 608-16,-1 6 32 0,-3-1 0 0,-1 6 0 15,-4-1-336-15,2 2-64 0,-1-1-16 0,3-4 0 16,1 3-224-16,3-2 0 0,3-3 0 0,3 2 0 15,4-4 128-15,2 3-128 0,-1 2 176 0,6 2-176 16,1-5 576-16,1 2 16 0,-1 1 0 0,3 2 0 16,2 2-160-16,-1 1-48 0,-5 2 0 0,3-1 0 15,-2-2-240-15,-3-1-144 0,-1 0 160 0,-6 0-160 16,0-1 144-16,-5-1-144 0,1-1 128 0,-6-1-128 0,-3 0 192 0,-3 1-64 16,-1-3 0-16,-3 2 0 0,-3 0 0 0,-1-5-128 15,-3 1 192-15,2-5-64 0,2 0-128 0,3-3-272 16,4-3 64-16,4-5-16016 15</inkml:trace>
  <inkml:trace contextRef="#ctx0" brushRef="#br2" timeOffset="-50840.47">6565 14938 24879 0,'-6'12'2208'16,"-3"0"-1760"-16,-1 5-448 0,0 10 0 0,-2 4 1168 0,2 9 160 15,1 3 16-15,-3 5 16 0,1 4-720 0,2 3-128 16,1 2-48-16,-1 2 0 0,0 1-320 0,0 1-144 15,0 5 128-15,0-3-128 0,0-1 0 16,2-2 0-16,1-4 0 0,1-6-9408 16,4-6-1792-16</inkml:trace>
  <inkml:trace contextRef="#ctx0" brushRef="#br2" timeOffset="-49962.49">6251 15523 25791 0,'0'0'2304'0,"0"0"-1856"0,0 0-448 0,0 0 0 16,0 0 1184-16,14-1 144 0,4-1 16 0,4-1 16 16,-1-2-528-16,4 1-96 0,0 0-32 0,2-5 0 15,-1 0-512-15,4-4-192 0,1-1 144 0,1-2-144 16,1-2 0-16,-1-5-272 0,0-1 32 0,1 0 16 15,2 0-80-15,-2-2-16 0,-2-3 0 16,-2 0 0-16,-1 1 320 0,-2-3-160 0,-5-3 160 0,-3 1-128 16,0 0 128-16,-3 1 0 0,-1 0 0 0,-1 1 0 15,-3 0 0-15,-1 6 176 0,-3 6-176 0,0 2 192 16,-3 7-192-16,-3 10 192 0,0 0-192 0,0 0 192 16,0 0-192-16,4 20 0 0,-2 3 0 0,-3 9 0 15,-1 5 0-15,-2 9 0 0,0 8 0 0,-1 7 0 0,-4-4 0 16,-2 6 0-16,-3 4 0 0,0-2 0 0,5-5 0 15,-2-3-192-15,1-4 32 0,1-6 16 0,1-6 272 16,1-9 48-16,2-4 16 0,3-8 0 0,2-3 128 16,2-7 48-16,3 0 0 0,2-8 0 0,-7-2-112 0,14-1-32 15,-2-5 0-15,1-2 0 0,0-5-96 0,-1 1 0 16,2-6-128-16,-1 1 192 0,-2 1-192 0,2-1 0 16,0 0 0-16,-2 3 0 0,2 5 0 0,-3 1 0 15,-1 4 0-15,-9 4 0 0,12 0 0 0,-2 5-160 16,-3 7 160-16,2 1-128 0,-4 0 128 0,2 7 0 15,-2 4 0-15,0-3 0 0,-1 3 0 0,0 3 0 16,-1-3 0-16,2-1 0 0,2 3 0 0,0-7 0 16,4-4 0-16,-1-4 0 0,0-3 0 0,3-4 0 15,2 0 0-15,5-4 0 0,4-2 0 0,3-1 0 0,1-3 128 16,1-4-128-16,0 0 0 0,-2-1 144 0,-1-5-144 0,2 2 0 16,-3-1 128-16,0 2-128 0,3-1 0 0,-2 1 0 15,-5-3 0-15,1 5 0 0,-2-1 0 0,1 5 0 16,-2-2 0-16,-1 5 0 0,-3 4 0 0,1 0 0 15,-3 3 0-15,0 2 0 0,-2 4 0 0,1-1 0 16,-2 3 0-16,0-2 0 0,-1 2 0 0,-3 2-144 16,-6-13 144-16,5 9 0 0,0 2 0 0,-5-11 0 15,0 0 0-15,0 0 0 0,0 0 0 0,11 3 0 16,-11-3 352-16,10 1 0 0,-10-1 0 0,14-3 0 16,-2 1-112-16,1-5-32 0,1 1 0 0,0 1 0 15,-2-3-208-15,0 2 0 0,1 3 0 0,1-2 0 16,0 0 0-16,0 3 0 0,-1 2 0 0,-1 2 0 15,0 1 0-15,-1 3 0 0,2 1 0 0,-2 3 0 16,0 0 0-16,-1 1-128 0,-1 1 128 0,1-3 0 16,0 1 0-16,0-5 0 0,-1-1 0 0,0-2 0 0,-9-2 0 0,13 0 0 15,1-4 0-15,0 1 0 0,-2-8 176 0,2 4 32 16,2-3 16-16,1 1 0 0,1-3-32 0,1 5-16 16,2-2 0-16,0 2 0 0,3 0-176 0,0 4 0 15,-1 5 0-15,3 4 128 0,2 2 16 0,-2 5 0 16,0 5 0-16,-2 3 0 0,-1 2-144 0,1 1 0 15,-2-3 0-15,3 1 128 0,-1-2-128 0,2-2-176 16,-1-5 48-16,2-2-11280 16,-1-6-2256-16</inkml:trace>
  <inkml:trace contextRef="#ctx0" brushRef="#br2" timeOffset="-48130.17">1722 17604 7359 0,'0'0'656'0,"-2"-9"-528"0,-1-1-128 0,2 3 0 15,1 7 1600-15,-1-11 304 0,-1 3 48 0,0-1 16 16,-1 3-496-16,-2-3-112 0,3 1-16 0,-1 0 0 15,-1 0 64-15,1 2 0 0,3 6 0 0,-7-8 0 16,1 2-272-16,1 2-48 0,5 4-16 0,-9 0 0 0,0 2-368 0,0 3-80 16,0 7-16-16,0-1 0 0,0 3-288 0,-1 7-64 15,-1 4-16-15,1 4 0 0,-1 7-112 0,1 8-128 16,-1 2 176-16,1 7-176 0,2 7 128 0,2 2-128 16,2 6 0-16,4 4 0 0,-1 5 0 0,2-5 0 15,1-5 0-15,4-7 0 0,1-6 0 0,3-7 0 16,0-7 0-16,4-5 0 0,-2-7 128 0,2-9-128 15,2-3 0-15,2-6 0 0,0 0 128 0,2-3-128 16,2-2 0-16,-2-3 0 0,-1-3 0 0,0-4 0 16,2 0 128-16,0 0-128 0,-2-5 0 0,1 2 0 15,-1-5 0-15,-2 2 0 0,1 2 128 0,-3 1-128 16,-1-2 0-16,0 5 0 0,-1-1 0 0,0 2 0 0,0 3 0 16,-2 3 0-16,0 2 0 0,-3 5 0 0,0 0 0 15,-1 2 0-15,0 3 0 0,-1 2 0 0,0 0 0 0,1 2-144 16,-1 2 144-16,2-1 0 0,-2 0 0 0,0-1 0 15,1-1 0-15,2-3 0 0,2-3 0 0,2 2 0 16,-2 1 0-16,1-5 0 0,-1 0 0 0,3-3 0 16,0 3 0-16,1-4 0 0,1-4 0 0,3 2 0 15,1 1 0-15,2-6 0 0,-2-3 0 0,2-4 0 16,-1 0 0-16,1-2 0 0,-3 1 0 0,0-8 128 16,-1-6 0-16,-1-2 16 0,1-3 0 0,-1 1 0 15,-1-2 176-15,0-3 16 0,-4-3 16 0,1-1 0 16,-5-1 128-16,-2-1 32 0,-2-7 0 0,-3-1 0 15,-2-7 208-15,-4-4 48 0,-2-2 16 0,-2-1 0 0,1-5-256 16,-3 0-48-16,1 6-16 0,1 4 0 0,3 7-208 16,2 4-64-16,-1 12 0 0,0 5 0 0,1 9-64 0,0 4-128 15,-1 5 176-15,3 0-176 0,-1 3 128 0,3 7-128 16,0 0 0-16,0 0 0 0,0 0-128 0,0 0-96 16,-6 0-16-16,6 0 0 15,0 0-2512-15,0 0-496 0,0 0-96 0</inkml:trace>
  <inkml:trace contextRef="#ctx0" brushRef="#br2" timeOffset="-47437.65">2976 18078 10127 0,'-4'0'896'0,"-2"0"-704"0,2-1-192 0,4 1 0 15,0 0 3120-15,0 0 592 0,0 0 112 0,0 0 16 16,0 0-2096-16,0 0-416 0,11 5-96 0,2-2-16 15,1-1-320-15,5-2-80 0,4-3-16 0,2 1 0 16,2 0-448-16,0-1-96 0,3-3 0 0,-1 3-16 16,-1-1-240-16,0 1 0 0,-2-1 128 0,-3 1-128 15,-3 0-384-15,-2 3-128 0,-4 3-32 0</inkml:trace>
  <inkml:trace contextRef="#ctx0" brushRef="#br2" timeOffset="-47231.4">3135 18333 20271 0,'0'0'1792'0,"0"0"-1424"16,0 0-368-16,0 0 0 0,0 0 2368 0,11-2 384 16,0 0 96-16,3-1 16 0,0-4-1584 0,2 4-320 15,-1-1-64-15,1-4-16 0,2 0-480 0,3 0-80 16,0-1-32-16,2 0 0 0,-1 1-288 0,-1 3 0 16,1-6-208-16,-2 4-15168 0</inkml:trace>
  <inkml:trace contextRef="#ctx0" brushRef="#br2" timeOffset="-46365.08">4772 18035 9215 0,'0'0'816'0,"0"0"-656"0,6-7-160 0,-6 7 0 16,5-12 1456-16,-1 4 256 0,-4 8 48 0,5-10 16 15,-2 2-672-15,-3 8-128 0,1-11-16 0,-1 4-16 16,0 7-96-16,0-10-16 0,-4 1 0 0,2-1 0 0,-3 5 192 0,-1-1 16 16,-4-1 16-16,0 3 0 0,-1 3-112 0,-5 1-32 15,-1 1 0-15,0 5 0 0,-1 2-160 0,-2 1-48 16,-3 4 0-16,0 5 0 0,-2 2-224 0,-1 3-48 15,0 2-16-15,-1 5 0 0,0 4-80 0,3 3-16 16,1 4 0-16,0-1 0 0,0 3-64 0,3 3-32 16,2-4 0-16,4 4 0 0,3-5-96 0,1-2-128 15,3-3 176-15,4-3-176 0,3-2 128 0,2-1-128 16,2-6 0-16,2-3 0 0,2-2 0 0,3-1 0 16,3-4 0-16,2 2 0 0,-1-8 0 0,4 0 0 0,0-5 0 15,4 0 0 1,0-1-256-16,2-4-144 0,3-1-48 0,3-6-9808 15,2-4-1968-15</inkml:trace>
  <inkml:trace contextRef="#ctx0" brushRef="#br2" timeOffset="-45618.12">5251 18117 3679 0,'0'0'320'0,"-9"3"-320"16,9-3 0-16,-9 6 0 0,-1-1 2064 0,10-5 352 15,-9 7 64-15,2-1 16 0,-1 2-1136 0,2-3-208 0,6-5-64 0,-6 10 0 16,6-10-48-16,-1 9-16 0,1-9 0 0,0 0 0 15,4 11-80-15,2-5-32 0,2 2 0 0,3-3 0 16,5-5-16-16,1 1 0 0,4 3 0 0,0-2 0 16,4-2-48-16,0 0-16 0,2 0 0 0,2 0 0 15,3-2-400-15,-1 4-96 0,0-2-16 16,-2 0 0-16,-1 0-176 0,0-2-144 0,0 1 192 0,0-2-192 16,3 0 368-16,-2-4-48 0,-2 3 0 0,-2-1 0 15,-3-5 64-15,-5 3 16 0,0-5 0 0,-3 3 0 16,-3 0-208-16,-1 3-64 0,-2-3 0 0,-3 1 0 15,-5 8-128-15,3-7 128 0,-3 7-128 0,-2-12 128 16,-1 4-128-16,-1 0 0 0,-3 2 144 0,0-3-144 16,-3 1 128-16,-3-2-128 0,-4 1 160 0,1-4-160 15,-2 2 0-15,0 2 128 0,-1-3-128 0,-1 6 0 16,-4 0 0-16,1 2 0 0,0 5 0 0,0 4 0 16,-1 0 0-16,-1 6 144 0,0 1-144 0,1 4 128 0,0 1 16 15,0 4 0-15,-1 2 0 0,2 3 0 0,-2 3-16 0,3 1-128 16,0 1 192-16,3 5-64 0,0 3-128 0,2-2 192 15,1-1-192-15,2 1 192 0,2-2-16 0,3 1 0 16,3-2 0-16,4-2 0 0,3-1 64 0,4-5 16 16,1 2 0-16,2-4 0 0,5-2 64 0,1-2 32 15,1 1 0-15,3-6 0 0,1-2-144 0,4-2-16 16,0-5-16-16,3 2 0 0,2-2-176 0,5-4 0 16,-1-1 0-16,2-2 0 0,2-1-224 0,2-3-128 15,1-4-32-15,2-1-11264 16,0-6-2240-16</inkml:trace>
  <inkml:trace contextRef="#ctx0" brushRef="#br2" timeOffset="-44662.18">5911 17344 13407 0,'0'0'592'0,"0"0"128"0,0 0-576 0,0 0-144 0,-9 4 0 0,9-4 0 15,-9 5 1088-15,0 2 176 0,9-7 32 0,-9 3 16 16,9-3-64-16,0 0-16 0,-9 3 0 0,9-3 0 15,-9 3 112-15,9-3 32 0,-9 2 0 0,9-2 0 16,0 0-288-16,0 0-64 0,-8 3-16 0,8-3 0 16,0 0-192-16,0 0-48 0,0 0 0 0,0 0 0 15,0 0-192-15,11 0-32 0,2-2-16 0,2 0 0 16,4-2 128-16,4 1 32 0,4 1 0 0,2 1 0 16,3-4-224-16,1 1-32 0,0 0-16 0,2 3 0 15,2 1-224-15,-3 2-32 0,-2-1-16 0,-1 2 0 0,-2 0-144 16,-2-2 128-16,-6 3-128 0,-2-2 128 0,-5-1-128 15,-1 2 128-15,-3 0-128 0,-10-3 128 0,0 0-128 0,8 6 0 16,-8-6 0-16,0 0 128 0,0 0-128 0,-1 10-144 16,-3 2 144-16,4-12-208 15,-10 5-1536-15,-2 0-304 0,2-3-64 16,-1-2-13760-16</inkml:trace>
  <inkml:trace contextRef="#ctx0" brushRef="#br2" timeOffset="-43968.4">7299 16775 8287 0,'0'0'736'0,"0"0"-592"16,10-4-144-16,-10 4 0 0,0 0 1280 0,8-6 240 15,-8 6 32-15,0 0 16 0,5-8-576 0,-5 8-112 16,2-11-32-16,-2 11 0 0,-2-8 176 0,2 8 48 15,-7-9 0-15,0 4 0 0,-2 3 16 0,0-2 16 16,-3-1 0-16,0 3 0 0,-4 2-208 0,-1 2-32 0,-1 2-16 16,0-1 0-16,0 0-128 0,1 3-16 0,-1 4-16 0,-3-1 0 15,4 3-112-15,-2 3-32 0,-2-1 0 0,2 0 0 16,-1 2-128-16,1 4-32 0,1 2 0 0,0 0 0 16,0-3-208-16,3 1-48 0,1 2-128 0,4 1 192 15,1-1-192-15,4-2 0 0,1 0 0 0,3 3 0 16,3 2 128-16,3-2-128 0,4 4 0 0,3-3 0 15,-1-3 256-15,5 0-32 0,0 1-16 0,1 2 0 16,-1-1-64-16,2-2-16 0,-4-2 0 0,0 1 0 16,-1-3-128-16,-1 4 0 0,-4-1 0 0,-2-2 0 15,-1-2 128-15,-1 0-128 0,-3 0 0 0,-2 1 128 16,-1-1 128-16,-3 2 32 0,-4 0 0 0,-3-3 0 16,-1 3 160-16,-4-2 48 0,-1 1 0 0,0 1 0 15,0-2-208-15,-2 2-32 0,1-2-16 0,0 2 0 16,-2-4-240-16,-1-1 128 0,-4 0-128 0,5-1 0 15,-1-1 0-15,2-3-256 0,1-4 16 0,1-1 16 16,0-3-1888-16,4-3-384 0,5-1-80 16</inkml:trace>
  <inkml:trace contextRef="#ctx0" brushRef="#br2" timeOffset="-43374.22">7477 17197 4607 0,'0'0'400'0,"0"0"-400"0,0 0 0 0,0 0 0 16,0 0 3968-16,0 0 720 0,0 14 144 0,-3-1 32 15,1 2-2992-15,-1 1-592 0,1 5-112 0,-2 2-16 16,-1 5-160-16,1 1-32 0,-1 4 0 0,0 1 0 16,-2 3-128-16,1 0-48 0,0-1 0 0,-1 0 0 15,1 3-336-15,0-4-80 0,0-3-16 0,-2-2 0 16,1-8-224-16,0-2-128 0,0-2 128 0,2-3-128 0,3-2 160 15,0-5-32-15,2-8-128 0,0 0 192 0,0 0 256 0,0 0 32 16,0 0 16-16,0 0 0 0,0 0-48 0,5-9-16 16,1-5 0-16,-1-1 0 0,-2-3-240 0,1-1-64 15,0-2 0-15,1-1 0 0,0-5-128 0,0 0 0 16,-1-3 144-16,1-2-144 0,-1-5 0 0,1 0 128 16,0-1-128-16,4-1 0 0,0-2 0 0,2 4 0 15,2 0 0-15,2 4 0 0,3 3 0 0,0 4 0 16,0 6 0-16,1 3 0 0,-1 2 0 0,-3 5 0 15,-1-2-144-15,-1 9 144 0,-1 1 0 0,0 6 0 16,-3 1 0-16,-2 5 0 0,-2 4-176 0,-2 3 176 16,-4 2-128-16,-3 3 128 0,0 1 0 0,-5 2 0 15,-1-1 0-15,-2 0 0 0,-2-1 0 0,1-3 0 0,-1 0 0 16,-3-4-128-16,-1-1 128 0,2-2 0 16,3-2 0-16,2-2 128 0,-1-1-128 0,2-4 0 0,1-2 0 0,9-2 0 31,-8-2-1456-31,8 2-208 0,-5-7-32 0,3-5-8496 0,6-2-1712 0</inkml:trace>
  <inkml:trace contextRef="#ctx0" brushRef="#br2" timeOffset="-43188.37">7791 17367 21183 0,'0'0'1888'0,"-10"14"-1504"0,1 2-384 0,1 3 0 16,0 0 1232-16,0 4 176 0,-3 4 48 0,1-2 0 15,1 1-48-15,0 1 0 0,-1-5 0 0,0-1 0 16,-1 3-768-16,4-5-144 0,1-2-48 0,1-4 0 0,1-1-448 0,3 0-208 16,1-12 16-16,1 7 0 15,-1-7-1792-15,0 0-336 0,0 0-80 0</inkml:trace>
  <inkml:trace contextRef="#ctx0" brushRef="#br2" timeOffset="-42815.63">8192 16807 21183 0,'0'0'1888'0,"0"0"-1504"0,0 0-384 0,0 0 0 0,0 0 304 0,0 0-16 0,0 0 0 0,0 0 0 16,0 0 736-16,-12 6 160 0,-1 6 32 0,-1-1 0 15,0 3-48-15,-1 4 0 0,0 3 0 0,-3 5 0 16,-4-2-336-16,3 5-64 0,3 0 0 0,-1 4-16 16,2 3-160-16,1 2-16 0,1 5-16 0,2-3 0 15,3-3-288-15,2 0-48 0,1-3-16 0,2-1 0 16,0-8-208-16,3 3 0 0,3-6 128 0,1-1-128 15,5-3 0-15,0-2-240 0,1-2 48 0,2-4 16 16,1-4-1104-16,2-2-208 16,2-3-48-16,1-2-12816 0</inkml:trace>
  <inkml:trace contextRef="#ctx0" brushRef="#br2" timeOffset="-42524.91">8377 16837 23551 0,'0'0'1040'0,"0"0"224"0,0 0-1008 0,0 0-256 15,7-5 0-15,-7 5 0 0,0 0 896 0,0 0 128 16,-2 12 16-16,-2-1 16 0,-1 4-224 0,-3 4-64 16,-1 6 0-16,0-1 0 0,-1 2-128 0,3 5-48 0,-2 1 0 0,2 3 0 15,-4 1-144-15,3 3-16 0,1 2-16 0,2 0 0 16,2-2-256-16,2-5-160 0,1-4 192 0,2-4-192 15,2 0 128-15,0-3-128 0,0-4 0 0,1-5 0 16,0-2 0-16,1 0-304 0,1-6 64 0,-7-6 16 31,0 0-608-31,0 0-112 0,0 0-16 0,0 0-8336 0,10-4-1664 0</inkml:trace>
  <inkml:trace contextRef="#ctx0" brushRef="#br2" timeOffset="-42385.24">8117 17231 5519 0,'0'0'240'0,"-7"-4"64"0,7 4-304 0,0 0 0 0,0 0 0 0,0 0 0 16,0 0 4480-16,0 0 848 0,0 0 176 0,0 0 16 16,10 3-3904-16,3 0-784 0,1-1-144 0,2 1-48 0,3-1-288 15,2-1-64-15,-1-1-16 0,4 0 0 0,1 0-272 0,2-1 128 16,0 0-128-16,1 0 0 16,0-4-1664-16,-2 1-432 0</inkml:trace>
  <inkml:trace contextRef="#ctx0" brushRef="#br2" timeOffset="-42131.51">8602 16640 17503 0,'0'0'1552'0,"0"0"-1232"0,0 0-320 15,-8 8 0-15,8-8 1024 0,-5 9 128 0,5-9 48 0,-3 15 0 16,3 2-320-16,0 2-64 0,2 1-16 0,-1 2 0 15,4-2 144-15,0 4 16 0,-1 3 16 0,2 3 0 16,1 2-64-16,0 2-16 0,2 2 0 0,0 2 0 16,-1 0-544-16,-1 3-112 0,0 0-32 0,-3-3 0 15,1-3-208-15,-2-2 144 0,-1-1-144 0,-2-4 128 16,0-3-128-16,-2 0 0 0,1-4 0 0,0-3 0 16,-3-3 0-16,0-1-176 0,-2-4 48 0,0 2 0 15,-1-5-2096-15,1 2-400 16</inkml:trace>
  <inkml:trace contextRef="#ctx0" brushRef="#br2" timeOffset="-40724.8">9185 17230 16175 0,'0'0'704'0,"0"0"176"0,4-8-704 0,-4 1-176 16,0 7 0-16,-4-7 0 0,-2 2 896 0,-3-2 128 16,-1 2 48-16,-3 1 0 0,-2 0-240 0,-2 0-64 0,1 3 0 0,-1 0 0 15,2 1 192-15,0 5 48 0,-1 0 0 0,2 2 0 16,0 5-320-16,-2-1-64 0,-2 2-16 0,0 2 0 15,2 1-224-15,-1 0-64 0,2 2 0 0,2-2 0 16,2 0 32-16,2-1 0 0,1-2 0 0,2-2 0 16,0 3-96-16,2-3 0 0,3 2-16 0,2 1 0 15,3-2-16-15,-2-2 0 0,6-3 0 0,1 1 0 16,0-2-64-16,3 1-16 0,-2-3 0 0,4-3 0 16,2 0-16-16,-1-1 0 0,-1 0 0 0,0-2 0 15,-1-2-128-15,-2-1 160 0,-1 0-160 0,0-1 160 16,1-4-160-16,-2 3 192 0,-2-5-192 0,-2 6 192 15,3-4-192-15,-2 2 0 0,1-2 0 0,-2 2 0 16,-2-2 0-16,1 2 0 0,-1-2 128 0,2 4-128 16,-5 6 0-16,5-10 0 0,-1 2 0 0,-4 8 128 0,0 0-128 0,4-10 0 15,-4 10 0-15,0 0 0 0,0 0 0 16,0 0 0-16,0 0 0 0,0 0 0 0,0 0 0 0,0 0 0 16,0 0 0-16,0 0 0 0,0 0 0 0,0 0 0 15,0 0 0-15,0 0 0 0,10 0 0 0,-10 0 0 16,7 3 0-16,-7-3 0 0,0 0 0 0,0 0 0 15,0 0 0-15,12 5 0 0,-12-5 0 0,10 1 0 16,-10-1 0-16,0 0 0 0,10-4 0 0,-1-1 0 16,-1 0 0-16,-1 0 0 0,1-2 0 0,2 0 0 15,-4-2 0-15,2 0 0 0,-2-5 0 0,1 1 128 16,-1 1-128-16,2-2 0 0,-1-4 0 0,2-1 0 16,-1 0 0-16,0-3 0 0,-2-3 0 0,0 2 0 15,1 1 0-15,-2-3 0 0,0-1 0 0,-1-2 0 0,3 3 128 16,0-4-128-16,-4 2 0 0,4-1 0 0,-2 3 0 15,0-2 0-15,0 2 0 0,-1-1 0 0,0 2 0 0,1 4 0 16,0-1 0-16,1 2 0 0,-1 0 0 0,0 4 0 16,-1 0 0-16,0 2 0 0,-1 3 0 0,-1-2 0 15,1 2 0-15,2 3 0 16,-1 1 0-16,-4 6 0 0,3-8 0 0,-1 1 0 0,-4 2 0 0,2 5 0 16,0 0-128-16,0 0 128 0,0 0 0 0,0 0 0 15,0 0 0-15,0 0 0 0,0 0-144 0,0 0 144 16,0 0 0-16,0 0 0 0,0 0 0 0,0 0 0 15,0 0 0-15,0 0 0 0,0 0 0 0,0 0 0 16,0 0 0-16,0 0 0 0,-7 5 0 0,7-5 0 16,-7 13 0-16,2-3 0 0,0 3 0 0,-1 3 0 15,1 2 0-15,-2 2 0 0,1 1 128 0,1 7-128 0,1 2 144 16,0 5-144-16,-3 1 128 0,-2 6-128 0,-1-1 0 16,-1 4 128-16,0-1-128 0,2 1 0 0,-1 0 128 0,2 1-128 15,1-8 128-15,0-1-128 0,1-1 176 0,1-6-48 16,1-1-128-16,2-1 192 0,-1-4-192 0,3-1 0 15,1-4 128-15,2-1-128 0,-1-1 0 0,2-3 128 16,0 0-128-16,2-5 0 0,2 0 128 0,-8-9-128 16,11 3 0-16,2 0 144 0,-4-4-144 0,2-2 128 15,2-1-128-15,2-5 128 0,2-1-128 0,1-3 0 16,0-1 0-16,-2 1 128 0,1 0-128 0,-1-2-176 16,-1-2 48-16,1 2 0 0,0 0-16 0,-4 1 0 15,-1 0 0-15,2-2 0 0,-4 1 144 0,1-1 0 0,0 0 0 0,0 1-128 16,-2 0 0-16,-3 2 0 0,2-2 0 15,1-3 0-15,0 0 128 0,-2 2 0 0,0-2 0 16,1 1-128-16,0 1 128 0,1 1 0 0,1-2 0 16,0-1 0-16,-2-1 0 0,2 0 0 0,0 0 0 0,0 0 0 15,0 1 0-15,-3-1 0 0,3 1 0 0,0 3 0 16,-1-1 0-16,-1 0 0 0,0 4 0 0,-1-2 0 16,1 1 0-16,-1 1 176 0,0-2-48 0,1 1 0 15,-2 0-128-15,1 3 0 0,0-3 0 0,-1 0 0 16,-1 1 0-16,0-1 0 0,-1 0 0 0,-1 3 128 15,1-3-128-15,-2-1 0 0,0-1 0 0,1 5 0 16,-4-2 256-16,2 5-16 0,0-1-16 0,0 8 0 16,0-6-224-16,0 6 0 0,0 0 0 0,0 0 0 15,0 0 0-15,0 0 0 0,0 0 0 0,-9 5 0 0,2 5 0 16,-1 0 0-16,0 3 0 0,2 2 0 0,-3 0 0 16,2 4 0-16,-2 3 0 0,1 1 0 0,0 5 0 0,2 1 0 15,-3 4 0-15,0 4 0 0,0 0 0 16,2 4 128-16,0-2-128 0,1-1 144 0,-3 2 0 0,2-2 0 15,-1-1 0-15,2-2 0 0,-2 2-144 0,3-4 192 16,1-2-192-16,0-2 192 0,4-3-192 0,0 0 0 16,3-3 144-16,1-4-144 0,2-1 0 0,2-2 0 15,2-1 0-15,-1-3 128 0,-3-1-128 0,2-2 0 16,1 0 0-16,-1-4 0 0,-8-5-352 0,14 4 16 16,-2-2 0-16,-2-4 0 15,-10 2-1696-15,10-4-336 0,-2-1-64 0,-3-6 0 0</inkml:trace>
  <inkml:trace contextRef="#ctx0" brushRef="#br2" timeOffset="-40574.45">9460 16938 27583 0,'0'0'1216'0,"0"0"256"0,10 1-1168 0,3 1-304 0,2 2 0 0,1 1 0 16,2-1 1024-16,1-3 128 0,2 3 48 0,0-2 0 15,2-1-560-15,1 0-96 0,0-2-32 0,1 1 0 16,1 0-336-16,2 0-176 0,0-1 160 0,5-1-160 31,3 0-1776-31,1 0-448 0</inkml:trace>
  <inkml:trace contextRef="#ctx0" brushRef="#br2" timeOffset="-40015.73">9816 18129 16575 0,'0'0'736'0,"0"0"160"0,0 0-720 0,0 0-176 0,0 0 0 0,0 0 0 0,0 0 2080 0,10-4 384 16,1 1 80-16,3 1 16 0,3-1-992 0,3 1-192 16,3-2-32-16,5-1-16 0,2 0-448 0,2 1-96 15,1-2-16-15,-1 2 0 0,0 1-480 0,0 1-96 16,-2 0-32-16,-2 1 0 0,-3 0-160 0,-2 1 0 16,-2 0 0-16,-5 0 0 15,-3 0-1728-15,-3 1-256 0,-10-1-64 0,0 0-16 0</inkml:trace>
  <inkml:trace contextRef="#ctx0" brushRef="#br2" timeOffset="-39798.32">10011 18332 22511 0,'-11'11'992'0,"11"-11"224"0,0 0-976 0,-1 11-240 0,3 1 0 0,2-1 0 16,-4-11 912-16,10 10 144 0,3 0 32 0,2-4 0 16,3 1-464-16,2-1-96 0,3-1-16 0,4-2 0 15,3-1-224-15,3-2-48 0,2-4-16 0,0 2-8736 16,1-2-1760-16</inkml:trace>
  <inkml:trace contextRef="#ctx0" brushRef="#br2" timeOffset="-39166.63">12189 17737 6447 0,'0'0'272'0,"0"0"80"0,0 0-352 0,0 0 0 0,-8-6 0 0,1 3 0 0,7 3 2592 0,-12-1 448 16,1-2 96-16,1 2 0 0,-2 1-1584 0,1 0-320 15,-6 0-64-15,1 4-16 0,-2 0-176 0,-3 2-32 16,-1-2-16-16,-5 5 0 0,1 1-240 16,0 1-48-16,-1 0-16 0,0 3 0 0,-1 2-64 0,0 2-16 15,0 1 0-15,2 0 0 0,-5 1 32 0,1 6 16 16,2-1 0-16,0 6 0 0,0 3 32 0,-1-1 0 16,-1 3 0-16,2 3 0 0,3 2-160 0,2 2-16 15,2 2-16-15,4-2 0 0,3 0-160 0,5-2-16 16,4-1-16-16,5 0 0 0,4-2 32 0,5-6 16 15,3-3 0-15,5-2 0 0,2-1-96 0,5-3-32 16,3 3 0-16,1-7 0 0,0-4-160 0,1-2 0 0,2 1 144 16,0-2-144-16,1-5 0 0,1 2 0 0,0-4 0 15,0 1 0-15,-1 0 0 0,2-1-128 0,2-3 0 0,1-1 0 32,-4-4-2176-32,-1 0-416 0</inkml:trace>
  <inkml:trace contextRef="#ctx0" brushRef="#br2" timeOffset="-38148.71">12687 18051 11055 0,'0'0'976'16,"0"0"-784"-16,-8 8-192 0,8-8 0 0,-6 6 2240 0,6-6 384 15,-4 14 96-15,3-4 16 0,1 0-1440 0,3 3-272 0,0-3-64 0,4 2-16 16,2-6 16-16,2 3 0 0,3-3 0 0,5 1 0 16,4 0-192-16,4-3-48 0,2-1 0 0,4-1 0 15,0-2-160-15,4 0-48 0,4-2 0 0,1-1 0 16,-1 1-64-16,1-3-32 0,-2-3 0 0,-5 2 0 15,-4-8-80-15,-4 2-16 0,-5 2 0 0,4-1 0 16,-4 0-144-16,-1 0-48 0,-4 1 0 0,-2 0 0 16,-2-4-128-16,-2 2 128 0,-5 2-128 0,-2-3 128 15,-2 4-128-15,-4-2 128 0,-2 3-128 0,-2-1 128 16,-3-1-128-16,-4 0 128 0,-3 2-128 0,-2 2 128 16,-2 4-128-16,-2 2 128 0,-2 3-128 0,-4 8 128 15,-5-1-128-15,-1 5 128 0,-3 4-128 0,-3 5 128 16,0-1 16-16,-1 6 0 0,5 1 0 0,3 1 0 15,3 4 48-15,3-1 16 0,3-1 0 0,4 1 0 0,3-1-16 16,6-1 0-16,3-1 0 0,6-6 0 0,2 0 80 0,3-4 16 16,8-1 0-16,-1-2 0 0,2-2-160 0,4-2-128 15,0-5 144-15,5 0-144 0,3-5 0 0,4-1 0 16,3-5 0-16,8-1 0 16,1-6-1088-16,4 0-224 0,-1-5-32 0,-4-2-9584 15,-2-1-1904-15</inkml:trace>
  <inkml:trace contextRef="#ctx0" brushRef="#br2" timeOffset="-37405.25">13398 17184 10127 0,'0'0'896'0,"0"0"-704"16,0 0-192-16,0 0 0 0,0 0 1760 0,-7 4 320 16,7-4 64-16,0 0 16 0,-7 4-928 0,7-4-176 15,0 0-32-15,0 0-16 0,0 0 128 0,0 0 16 0,0 0 16 0,0 0 0 16,5 9-256-16,4-5-48 0,2-3-16 0,4-1 0 16,3 0 32-16,4 0 0 0,2 0 0 0,5 0 0 15,2 0-240-15,0-1-64 0,2-1 0 0,1 0 0 16,-4-2-240-16,-2 1-48 0,-3 1-16 0,-2 1 0 15,-2-1-80-15,-2 1-32 0,-4 0 0 0,-1 0 0 16,-1 1 48-16,-3 0 16 0,-10 0 0 0,0 0 0 16,0 0-48-16,0 0-16 0,0 0 0 0,0 0 0 15,0 0 48-15,-13 1 16 0,-3 3 0 0,-2-1 0 16,-3 3-16-16,1-3 0 0,-1 0 0 0,-2 2 0 16,-3 1 16-16,2-1 0 0,1-2 0 0,0 1 0 15,-1-2-32-15,1 2-16 0,2-4 0 0,3 0 0 16,3-2 48-16,3 2 16 0,2 0 0 0,10 0 0 15,0 0-80-15,0 0-16 0,0 0 0 0,0 0 0 16,0 0 48-16,0 0 0 0,9 3 0 0,4-1 0 0,3-1-192 16,2 1 0-16,2 0 144 0,1-1-144 0,-2-2 0 0,1-1 128 15,2 0-128-15,-1-1 0 0,-2 0 0 16,0-1 0-16,0-1 0 0,-1 1-192 16,-3-1-1664-16,-1 1-352 0,0-1-64 0</inkml:trace>
  <inkml:trace contextRef="#ctx0" brushRef="#br2" timeOffset="-36846.08">14698 16658 13823 0,'0'0'1216'0,"0"0"-960"0,0 0-256 0,0 0 0 0,0 0 624 0,0 0 80 16,0 0 0-16,0 0 16 0,0 0 288 0,0 0 48 15,0 0 16-15,-3-6 0 0,0-1-96 0,3 7-16 16,-8-9 0-16,0 7 0 0,0 2-32 0,-1 1-16 15,-2 2 0-15,0 1 0 0,-3 6-288 0,0-1-64 16,-1 2-16-16,-2 3 0 0,2 0 80 0,-3 4 16 16,0 5 0-16,1 2 0 0,-4 2-64 0,2 5-16 15,-1 4 0-15,1 3 0 0,0-1-32 0,1 2 0 16,0 4 0-16,3-2 0 0,3 3-208 0,2-3-64 16,0 0 0-16,6-4 0 0,0-2-64 0,4-2 0 0,3-1-16 15,2-1 0-15,1-7-176 0,3 1 0 0,3-6 0 0,2-1 0 16,1-1 0-16,3-4 0 0,-3-3 0 0,7 0 0 15,-2-5-272-15,3 0-48 0,0-3 0 0,1-4-15664 16</inkml:trace>
  <inkml:trace contextRef="#ctx0" brushRef="#br2" timeOffset="-36106.2">14736 17166 4607 0,'0'0'400'0,"0"0"-400"0,0 0 0 0,0 0 0 0,0 0 2704 0,0 0 464 15,0 0 96-15,0 0 0 0,0 0-1616 0,0 0-336 16,0 0-64-16,0 0-16 0,0 0 80 16,0 0 16-16,0 0 0 0,0 0 0 0,0 0-32 0,0 0 0 15,0 0 0-15,13 6 0 0,0 0-128 0,-1-1-16 16,2-5-16-16,2 1 0 0,1 1-176 0,2-1-16 15,0-1-16-15,3 1 0 0,2-2-336 0,0-2-64 16,-1 3-16-16,0-1 0 0,-1-3-256 0,-1 2-64 16,0-1-16-16,-2 2 0 0,-1 3 0 0,-2-3 0 15,-1-4 0-15,-1 5 0 0,-2 0-176 0,-1 0 0 16,-11 0 0-16,0 0 128 0,0 0-384 0,0 0-96 16,0 0-16-16,0 0 0 15,0 0-2336-15,0 0-480 0</inkml:trace>
  <inkml:trace contextRef="#ctx0" brushRef="#br2" timeOffset="-35379.52">15274 16883 15087 0,'0'0'656'0,"0"0"160"0,0 0-656 0,0 0-160 15,0 0 0-15,-9 4 0 0,9-4 992 0,-8 4 160 0,8-4 48 0,0 0 0 16,0 0-176-16,0 0-16 0,0 0-16 0,0 0 0 15,0 0-176-15,0 0-48 0,0 0 0 0,0 0 0 16,0 0-112-16,0 0-16 0,8-7-16 0,2 2 0 16,0-4-64-16,2 4-16 0,0-1 0 0,1 0 0 15,1 0-128-15,0 3-32 0,3-4 0 0,-2 2 0 16,0 0-128-16,0-1-48 0,1 2 0 0,0 3 0 16,1-1 64-16,-2 2 16 0,-1 2 0 0,0 0 0 15,0 5-48-15,0-2-16 0,0 2 0 0,-3 3 0 16,-1-1-224-16,-1 4 144 0,-2 1-144 0,-3 4 128 15,-2 1-128-15,-2 1 128 0,-1 4-128 0,-2 3 128 16,-1-2-128-16,-3 3 0 0,-2-1 0 0,0 2-176 16,-1 3 176-16,-2-6 0 0,1-1 0 0,-2-2 0 15,-1 2 192-15,-1-1 32 0,0-2 0 0,-2-3 0 0,-1-1 96 16,3-2 32-16,0 0 0 0,0-5 0 0,-1 1-32 0,2 0-16 16,0-5 0-16,3 0 0 0,-2-2-144 0,2-2-32 15,1-2 0-15,1 2 0 0,9-3-128 0,-9 2 0 16,9-2 144-16,0 0-144 0,0 0 0 0,0 0 144 15,0 0-144-15,0 0 0 0,10-4 176 0,2 3-176 16,0 1 160-16,3 0-160 0,2 0 128 0,1 1-128 16,1 2 0-16,0 2 144 0,3-1-144 0,-2 0 0 15,0 1 0-15,1 1 0 0,-2-1 0 0,0 0 0 16,0 0 0-16,0 0 0 0,2-2 0 0,-1-2 0 16,0 2 0-16,0-2 0 0,-1-1 0 0,0-1 0 15,-2 0 128-15,-2-1-128 16,-1 0-1536-16,0-5-320 0,-2 1-80 0</inkml:trace>
  <inkml:trace contextRef="#ctx0" brushRef="#br2" timeOffset="-33295.16">14384 16300 17727 0,'0'0'784'0,"0"0"176"0,6-7-768 0,-6 7-192 0,0 0 0 0,0 0 0 0,4-11 720 0,-4 11 112 15,0 0 32-15,-4-7 0 0,4 7 96 0,-8-3 0 16,-3 1 16-16,2 4 0 0,1 1-256 0,-1 1-48 16,-2 5-16-16,1-4 0 0,-1 3-144 0,-1 2-16 15,0 0-16-15,-1 0 0 0,-4 2 80 0,1-3 16 16,-2 3 0-16,2 2 0 0,-1 3-64 0,1 1-16 16,-1 1 0-16,-1 1 0 0,2 2-112 0,0 1 0 15,1-1-16-15,3 3 0 0,-1 4-112 0,1 0-32 16,3 2 0-16,2-1 0 0,0-1-48 0,5 2-16 15,-1-1 0-15,3-2 0 0,0 3-160 0,3-1 160 0,1-2-160 16,0 2 160-16,-2-5-16 0,4 2 0 0,1-3 0 0,-2 2 0 16,1-3-144-16,-1 0 192 0,0 4-192 0,2-2 192 15,-1 0-192-15,-1 0 0 0,-1-2 0 0,-1 4 128 16,-1-5-128-16,1 0 0 0,0 1 0 0,0 1 128 16,-3-2 0-16,0-1-128 0,-1 2 192 0,-2 0-64 15,-1-1-128-15,1-2 0 0,-2 0 0 0,-1 1 0 16,-1-1 0-16,-1 0 0 0,1-2-128 0,-1-3 128 15,0 1 0-15,-2-1 0 0,2 0 0 0,-2 2 0 16,3 0 0-16,-2 0 0 0,-3-1 128 0,2 0-128 16,0-4 0-16,0 1 0 0,0 1 144 0,0-6-144 15,1-1 0-15,-2 0 128 0,4-1-128 0,-3 0 0 16,2-2 0-16,-2-1 144 0,2-3-144 0,-3 0 0 0,-1 1 128 16,2-2-128-16,0-2 0 0,1 1 0 15,0-2 160-15,0-1-160 0,-1 1 128 0,1 1-128 0,2 0 0 0,0-2 128 16,7 5-128-16,0 0 0 0,-7-4 0 0,7 4 0 15,0 0 0-15,0 0 0 0,0 0 0 0,0 0 0 16,0 0 0-16,0 0 0 0,0 0-160 0,0 0 160 16,0 0 0-16,0 0-144 0,0 0 144 0,0 0 0 15,0 0 0-15,6 7 0 0,-6-7 0 0,10 4 0 16,-10-4 0-16,10 3 0 0,-10-3 0 0,13 2 0 16,0 1 0-16,-1-2 0 0,2-1 0 0,0 1 0 15,-1 2 0-15,0-2 176 0,0-5-176 0,-1 3 0 16,0 0 0-16,0-2 0 0,2-2 0 0,-1 1 0 0,0-3 0 15,0-2-176-15,-1-1 176 0,1 1 0 0,0-3 0 0,-2 3 128 16,2-2-128-16,0 2 0 0,-1 0 0 16,1 0 0-16,-2 0 0 0,-2-2 0 0,-1 2 0 15,0-4 0-15,-2 2 0 0,0 1 0 0,-1-5 0 0,2 1 128 16,-3-3-128-16,-2 0 0 0,1 0 0 0,-3-4 128 16,-2-3-128-16,1 1 0 0,1-1 0 0,-1 0 0 15,-2-4 0-15,1 3 0 0,-2-3 0 0,3 1 128 16,-1-5-128-16,1 2 0 0,0 0 0 15,-2-1 0-15,1 7 0 0,-1-2 0 0,1 3 0 0,-2 0 0 16,-1-2 0-16,0 5 0 0,-2 1 0 0,2-1 0 16,-1 1 0-16,0 0 0 0,-2 0 0 0,3 3 0 15,0-1 0-15,1-1 0 0,0 3 0 0,0 1 0 16,0-1 0-16,2 1 0 0,2-1 0 0,4-1 0 16,0 0 0-16,2 1 0 0,2 1 0 0,2 0 0 15,0-3 0-15,1 1-128 0,2 0 128 0,0-1 0 0,-1 0 0 0,1-1 0 16,1 3 0-16,0 1-128 0,0 1 128 0,-1 1 0 15,-2 1 0-15,2 1 0 0,-2-1 0 0,1 3 0 16,-2-2 0-16,-2 2 0 0,-1-3 0 0,1 6 0 16,-2-3 0-16,-1 2 0 0,2 1 0 0,-2-2 0 15,0 1 0-15,-5 6 0 0,0 0 0 0,0 0 0 16,6-5 0-16,-6 5 0 0,0 0 0 0,0 0 0 16,0 0 0-16,0 0 0 0,8-8 0 0,-3 3-128 15,-5 5 128-15,9-3 0 0,-9 3 0 0,7-7 0 16,-7 7 0-16,8-6 0 0,-8 6 0 0,0 0 0 15,5-5 0-15,-5 5 0 0,0 0 0 0,0 0 0 16,0 0 0-16,0 0 0 0,0 0 0 0,0 0 0 16,0 0 0-16,0 0 0 0,-5-7 0 0,5 7 0 15,0 0 0-15,0 0-128 0,0 0 128 0,0 0 0 0,-6-3 0 0,6 3 0 16,0 0 0-16,0 0 0 0,0 0 0 0,-9-2 0 16,9 2 0-16,0 0 0 0,-9 0 0 0,9 0 0 15,-10 2 0-15,10-2 0 16,-9 2 0-16,9-2 0 0,-10 5 0 0,1-1-160 0,9-4 160 0,-9 5 0 15,0 0 0-15,9-5 0 0,-10 5 0 0,1-2 0 16,9-3 0-16,-9 2 0 0,1 2 0 0,8-4 0 16,0 0 0-16,-9 7-128 0,9-7 128 0,0 0 0 15,0 0 0-15,0 0 0 0,0 0 0 0,0 0 0 16,0 0 0-16,0 0 0 0,0 0 0 0,0 0 0 16,0 0 0-16,-5 6 0 0,5-6 0 0,-6 6 0 15,6-6 0-15,0 0 0 0,-5 12 0 0,0 0 0 0,0-1 0 16,1 0 0-16,0-2 0 0,-1 2 0 0,-1 5 0 0,-1-1-128 15,1 0 128-15,-2 4 0 0,1 1 0 0,-1 5 0 16,2 3-128-16,-3 0 128 0,3 1 0 0,-1-3 0 16,2 2 0-16,1 3 0 0,0-2 0 0,2 0 0 15,-1 2 0-15,1-4 0 0,-1 3-256 0,2-4 16 16,0 2 0-16,-1-4 0 0,0 1 240 0,1-2-192 16,-1-1 192-16,1 2-192 0,0 0 192 0,0-4 0 15,-2 2 0-15,1-1 0 0,2 0 0 0,-2-1 0 16,0 0 0-16,0-1 0 0,2 1 0 0,-1 0 0 15,1-1 0-15,-1 0 0 0,0-1 0 0,-1 1 0 16,1 1 0-16,0 1 160 0,1-4-160 0,0 1 0 0,-1 0 0 16,-1 0-176-16,0-2 176 0,-1 0 0 15,-1-4 0-15,1 5 0 0,-1-1 0 0,-1 0 0 0,-2-2 0 16,0 2 0-16,-1 1 0 0,-1 0 0 0,0 4 0 0,0-4 0 16,0-3 0-16,1 0 0 0,-3 3 0 0,1-3 0 15,0-3 0-15,0 3 0 0,0-1 0 0,0-3 128 16,-1 0-128-16,0 4 0 0,-1-5 0 0,0 3 0 15,-1-5 0-15,0 5 0 0,-2-1 0 0,2-2 0 16,1 0 0-16,-1-3 144 0,2 1-144 0,0 0 0 16,2-3 128-16,3 3-128 0,6-7 0 0,0 0 0 15,-9 2-128-15,9-2-96 0,0 0-16 0,0 0 0 32,0 0-2448-32,4-10-480 0</inkml:trace>
  <inkml:trace contextRef="#ctx0" brushRef="#br2" timeOffset="-32478.31">15856 16455 10127 0,'0'0'896'0,"0"0"-704"16,-11-3-192-16,2 2 0 0,1 0 1728 0,8 1 320 15,0 0 64-15,0 0 16 0,0 0-928 0,0 0-192 16,-9 2-48-16,9-2 0 0,0 0-48 0,0 0-16 16,0 0 0-16,3 8 0 0,-1 3-32 0,6-4-16 15,-2 1 0-15,6 0 0 0,0 5-80 0,5 2-32 16,1 2 0-16,2 3 0 0,4 3-288 0,2 5-64 0,-2 1-16 0,1 3 0 16,-1 2-240-16,-2 0-128 15,-2 1 128-15,-1 2-128 0,-2-3 0 0,-2 1 144 16,-3 0-144-16,-2-3 0 0,-1 1 160 0,-4-2-160 15,-1 2 128-15,-1 0-128 0,-3-1 384 0,-1 0 0 16,-1 2 0-16,-4-2 0 0,-1 1 32 0,-2-5 0 16,-1 0 0-16,0 3 0 0,-2-6-80 0,-1 3-16 15,-2-1 0-15,0-1 0 0,-2-4-16 0,1 0-16 16,-2-1 0-16,2-3 0 0,-2-1-80 0,2-3-16 16,-1-1 0-16,1-1 0 0,2-1-192 0,2 1 128 15,0-5-128-15,2 2 0 0,1-4 0 0,2 1 0 16,7-6 0-16,0 0 0 15,0 0-256-15,0 0-128 0,-7-6-48 0,7 6 0 16,0-15-2320-16,4-1-448 0</inkml:trace>
  <inkml:trace contextRef="#ctx0" brushRef="#br2" timeOffset="-31474.61">16597 17103 2751 0,'0'0'128'0,"0"0"16"0,-1-6-144 0,1 6 0 16,-1-9 0-16,1 9 0 0,-7-8 3776 0,0 2 704 0,0-2 160 0,-2 4 32 15,0 2-2880-15,-2 2-576 16,1 0-128-16,-2 2 0 0,1 1-352 0,-2 2-64 0,-1 2-16 0,0 0 0 15,0 3 32-15,2-1 0 16,-1 2 0-16,0 0 0 0,2-1-80 0,-1 2-16 16,2 0 0-16,-3 1 0 0,3 2-96 0,0 0-32 15,-1-2 0-15,2 3 0 0,-1 0-80 0,-1-2-32 16,4 2 0-16,-1-2 0 0,2-3 80 0,1 2 16 0,2 1 0 16,1-5 0-16,0 1-96 0,4-2-16 0,-2-8 0 0,0 0 0 15,7 10-80-15,0-5 0 0,3 1-16 0,0 0 0 16,-10-6-80-16,14 2-16 0,-1 3 0 0,-1-2 0 15,0-3-144-15,2 0 192 0,-2-2-192 0,1 0 192 16,1-2-48-16,0 2 0 0,-1-2 0 0,1-3 0 16,1 1 32-16,-4 2 0 0,0-1 0 0,0-3 0 0,-1-2-176 15,-1 1 0-15,3 1 0 0,-2-3 0 16,-1-4 192-16,0 1-64 0,-2 0 0 0,2 1 0 0,-1-1-128 0,-1-3 0 16,4-2 0-16,-4 0 0 0,1-2 0 15,-1-3 0-15,0-1 0 0,2-3 0 0,0 0 128 0,-1-5 0 16,0-4 0-16,1 0 0 0,0 0-128 0,0 1 0 15,0 0 0-15,-2-1 0 0,3 0 0 0,-2-1 0 16,2-2 0-16,-2 5 0 0,2 0 0 0,-4 6 0 16,1-1 0-16,-2 4 0 0,0 1 0 0,0 3 0 15,-2 3 0-15,-1 1-176 0,-1 2 176 0,2 1 0 16,-2 3 0-16,-1 3 0 0,0 3 0 0,0 6 0 16,0 0 0-16,0 0 0 0,0 0 0 0,0 0 0 15,0 0 0-15,-9 6 0 0,-1 6 0 0,0-1-128 0,1 3 128 16,0 3 0-16,0 3 0 0,0 4-160 15,0 3 160-15,1 2 0 0,-1 3 0 0,0 2-128 0,1 0 128 16,1 3 0-16,0 3 0 0,2-2 0 0,0-5 0 0,1 1 0 16,2 1 0-16,0-4 0 0,1 1 0 0,1-5 0 15,1 1 0-15,2-5 0 0,-1-4 0 16,2-3 0-16,1 0 0 0,2-1 0 16,0-3 0-16,3-1 0 0,2 0 0 0,-1-5 0 0,3 0 0 15,0-1 144-15,2-3-144 0,0-2 0 0,2-2 0 0,0-5 128 16,1 1-128-16,0 0 0 0,-1-3 0 15,-1 1 0-15,-1-3 128 0,-1-1-128 0,0 1 128 0,2-5-128 16,-2 0 0-16,1-2 0 0,1-1 0 0,-2-1 0 0,-1-4 0 16,-1-2 0-16,0 2 0 0,-1-8 128 15,0-2-128-15,-1-2 0 0,1 1 0 0,-2-1 0 0,0 1 0 16,-1 1 0-16,0 3 0 0,-3 3 0 16,1 2 0-16,-2 7 0 0,0 1 0 0,-1 4 0 0,-1 2 0 0,0 2 0 15,-3 3 0-15,0 7 0 0,0 0 0 0,0 0 0 16,0 0 0-16,0 0 0 0,-9 7 0 0,0 4 0 15,1 3 0-15,0 4 0 0,-3 2-144 0,3 4 144 16,-1 6 0-16,1 1 0 0,0 6 0 0,1 3 0 16,-1-1 0-16,0 3 0 0,1 2 0 0,-2-4 0 15,1-3 0-15,2-4 0 0,2-1 0 0,0-6 0 16,2 1 0-16,-1-4 0 0,3 1 0 0,-2-4 0 16,2-4 0-16,0-1 0 0,0 0 0 0,2-1 0 15,-2-8 0-15,0-6 0 16,0 0-448-16,0 0-128 0,0 0-16 0,0 0-16 15,0 0-2336-15,0 0-448 0</inkml:trace>
  <inkml:trace contextRef="#ctx0" brushRef="#br2" timeOffset="-31295.09">16821 16830 31615 0,'20'-2'1408'0,"-3"1"272"0,3 0-1344 0,4 1-336 0,2 0 0 0,0 2 0 15,3 0 1088-15,2 0 128 0,2-1 48 0,-2 2 0 16,0 0-496-16,4 0-112 0,2 1-16 0,2-3 0 16,3 2-464-16,-4 1-176 0,0-2 0 0,-4 2-11328 15,-3-1-2384-15</inkml:trace>
  <inkml:trace contextRef="#ctx0" brushRef="#br2" timeOffset="-27109.6">13569 16936 19007 0,'-14'5'832'0,"5"4"192"0,-1 2-832 0,1 1-192 16,-1 5 0-16,-1 1 0 0,2-1 624 0,0 5 80 16,-1 2 0-16,2 3 16 0,0 3-144 0,2 0-16 0,0 1-16 0,1 1 0 15,1 0-160-15,1-4-16 16,1 1-16-16,3-5 0 0,-1 2-192 0,1-3-32 0,1-4-128 0,0 0-7344 15,2-5-1568-15</inkml:trace>
  <inkml:trace contextRef="#ctx0" brushRef="#br2" timeOffset="-26306.13">15116 16814 8287 0,'0'0'736'0,"0"0"-592"15,0 0-144-15,0 0 0 0,0 0 1312 0,0 0 224 0,0 0 64 0,-6 7 0 16,0 0-256-16,6-7-32 16,-6 7-16-16,1 4 0 0,0-1 112 0,0 4 32 15,0 2 0-15,-1 1 0 0,-1 4-448 0,0 4-96 0,-1 2 0 0,0 6-16 16,1 4-288-16,-1 3-48 16,-1 6-16-16,2 4 0 0,-2-2-304 0,-1 3-64 15,-1 1-16-15,0 0 0 0,0-2-144 0,0-5 0 0,1 0 0 16,1-4-8704-16,2-1-1792 0</inkml:trace>
  <inkml:trace contextRef="#ctx0" brushRef="#br2" timeOffset="-24982.81">17088 18122 5519 0,'0'0'240'0,"0"0"64"0,0 0-304 0,0 0 0 0,11-1 0 0,7 1 0 0,5 1 4992 0,5 1 928 16,7-2 192-16,7 0 32 0,5 1-4416 16,0 0-880-16,-1 2-176 0,5-6-32 0,-1 2-480 0,-2 1-160 15,-1 0 0-15,-1-1 144 16,-2-1-496-16,2 1-96 0,-4-2-32 0,-3 2-12432 16</inkml:trace>
  <inkml:trace contextRef="#ctx0" brushRef="#br2" timeOffset="-24864.89">17197 18568 27647 0,'13'-2'2448'0,"6"-2"-1952"16,6-4-496-16,6 2 0 0,3 1 416 0,4-3-16 15,2 1 0-15,2 0 0 0,6-1-400 0,0 1 128 16,0-2-128-16,2 2 0 15,2-5-960-15,0 5-288 0,-1-5-48 0</inkml:trace>
  <inkml:trace contextRef="#ctx0" brushRef="#br2" timeOffset="-22544.07">18960 18055 20671 0,'-29'5'912'0,"9"-1"192"0,-5 2-880 0,-3 4-224 15,-2 1 0-15,-1 4 0 0,3 1 448 0,0 3 64 0,0 4 0 0,3-1 0 16,0-2 128-16,0 3 16 0,3 0 16 0,1 2 0 16,3 0 32-16,3 1 16 0,3-3 0 0,0 1 0 15,2 2-224-15,1-3-48 16,1 1-16-16,3 1 0 0,1-3-112 0,3-1 0 15,1 1-16-15,3 0 0 0,1-3-32 0,2 0 0 16,2 0 0-16,3 0 0 0,2 1 32 0,3 2 0 16,3-3 0-16,3-1 0 0,-3-4-48 0,3 2-16 0,-1-1 0 15,3-1 0-15,0-2-240 0,2-2 0 0,-1-1 0 0,5 0 0 32,3-4-1312-32,0-5-256 0,1-5-48 0</inkml:trace>
  <inkml:trace contextRef="#ctx0" brushRef="#br2" timeOffset="-21972.75">19363 18281 21071 0,'0'0'928'0,"-8"7"208"0,2 0-912 0,0-3-224 0,-3 2 0 0,9-6 0 15,-4 11 800-15,1 0 112 16,3-3 32-16,3 0 0 0,-3-8 80 0,10 7 0 15,2-1 16-15,4 1 0 0,2-5-16 0,1-2 0 16,5 0 0-16,0-1 0 0,2-4-512 0,-3 0-128 16,1 1 0-16,0-5-16 0,0 0-128 0,1 0-32 0,1 0 0 0,-2-1 0 15,-4-1 32-15,1-1 0 0,-3 5 0 0,-3-2 0 16,-3 0-48-16,0-1 0 0,-6 2 0 0,-1-1 0 16,-5 9 64-16,0-8 16 0,-3 0 0 0,-4 2 0 15,-4 3 48-15,-3 0 16 0,-5-1 0 0,-4 4 0 16,-4 3-336-16,-2 2 128 0,-2 4-128 0,0 2 0 15,-4 5 0-15,0-1 0 0,-1 1 0 0,1 3 0 16,-1 2 176-16,7-1-48 0,1 0 0 0,5 2 0 0,3 1 80 16,4 0 16-16,4-2 0 0,3 1 0 0,4-3 48 0,3-1 16 15,6 0 0-15,0-1 0 0,4-1-144 16,4-4-16-16,4 2-128 0,5-2 192 0,6-3-192 0,5-2 144 16,-1 1-144-16,4-3 128 0,0-2-128 0,2-3 0 15,0-2 0-15,1 1 0 16,2-4-1168-16,0-1-176 0,0-1-16 0,2-2-9856 15,0 0-1968-15</inkml:trace>
  <inkml:trace contextRef="#ctx0" brushRef="#br2" timeOffset="-21310.75">19884 17165 16527 0,'0'0'720'0,"-6"-6"176"0,-2 2-720 0,8 4-176 15,-4-11 0-15,1 4 0 0,3 7 1024 0,0 0 160 16,-2-10 32-16,2 0 16 0,3 2-192 0,2-1-32 16,3 2-16-16,3-2 0 0,2 1 32 0,3-2 0 15,5 1 0-15,3-2 0 0,2 1-400 0,2-1-80 16,0-1-16-16,2 3 0 0,0-3-208 0,-2 6-64 16,0-2 0-16,-3 5 0 0,-2 0-64 0,-4 2-32 15,-1 3 0-15,-3 3 0 0,-4 4-160 0,-5 1 0 0,0 4-192 0,-6 2 192 16,-2 1 0-16,-5 4 0 15,-1 0 0-15,-6 5 0 0,-2-1 0 0,-1 3 0 16,-4-5 144-16,0 2-144 0,-2 2 176 0,1-4-48 0,-1 2 0 0,2-4 0 16,2-3 352-16,-2-2 64 15,3 1 16-15,3-5 0 0,0 0 80 0,5 1 32 0,3-3 0 0,7-10 0 16,-2 11-256-16,2-11-48 0,4 9-16 0,3 0 0 16,3-5-192-16,3 1-32 0,1 1-128 0,3-2 192 15,0-3-16-15,2 3-16 0,3 0 0 0,0 1 0 16,2-2-160-16,0-2 0 0,-1 0 144 15,0-1-144-15,-2 0 0 0,0 0-128 0,-2 0 0 0,-1-1 0 16,-2 0-1312-16,-1-2-256 0,1-1-48 16,-2 0-8608-16,-2 1-1712 0</inkml:trace>
  <inkml:trace contextRef="#ctx0" brushRef="#br2" timeOffset="-20938.07">20871 16734 6447 0,'0'0'576'0,"0"0"-576"16,0 0 0-16,0 0 0 0,0 0 3104 0,0 0 512 15,0 0 96-15,0 0 32 0,0 0-2144 0,0 0-448 16,-11 7-64-16,3 0-32 0,-1 3-96 0,1 2-32 0,-1-1 0 0,0 5 0 16,-1 1-128-16,0 4-32 0,0 0 0 0,0 6 0 15,-3 4-32-15,4-1-16 0,-1 3 0 0,1 4 0 16,1 2-208-16,6 2-32 16,-1-3-16-16,3 0 0 0,3 0-48 0,-1-1-16 0,6-2 0 0,-1-2 0 15,2-4-208-15,0-2-32 0,1-1-16 0,3-4 0 16,1-3-144-16,0-3 128 0,1-3-128 0,2 0 128 15,-1 0-128-15,3-6 128 0,3 0-128 0,0-4 128 16,-1-1-336-16,-2-4-80 0,0-1-16 0,-1-5 0 16,-4 2-2192-16,-1-5-432 0,-5 1-80 0</inkml:trace>
  <inkml:trace contextRef="#ctx0" brushRef="#br2" timeOffset="-20787.34">20498 17166 28559 0,'19'-5'2544'0,"5"0"-2032"16,7 1-512-16,6-1 0 0,6-4 1248 0,4 6 160 16,0 1 16-16,6 2 16 0,6-2-880 0,2-1-176 15,2 2-48-15,0-1 0 0,-2-1-336 0,-4 2 0 16,0 1 0-16,-5 0-15472 0</inkml:trace>
  <inkml:trace contextRef="#ctx0" brushRef="#br2" timeOffset="-18087.45">19776 17036 11055 0,'0'0'976'0,"0"0"-784"0,0 0-192 0,-9-2 0 16,9 2 1472-16,0 0 256 0,0 0 64 0,0 0 0 15,-7-1-640-15,7 1-128 0,0 0-32 0,0 0 0 16,-9-4 176-16,9 4 48 0,0 0 0 0,0 0 0 16,0 0-176-16,0 0-16 0,-4-7-16 0,4 7 0 15,0 0-288-15,0 0-48 0,0-11-16 0,0 11 0 16,5-9-80-16,0-1 0 0,3 3-16 0,-2-1 0 0,3-1-160 15,2-1-16-15,2 2-16 0,2-2 0 0,3 3-128 0,1-2-32 16,0 2 0-16,3-2 0 0,2 2-16 16,1-3-16-16,1 2 0 0,-1 0 0 0,-1 3-48 0,-1 1-128 15,-1 2 192-15,0-2-64 0,-1 0-128 0,0 3 0 16,-4 1 144-16,0 4-144 0,-2 0 0 0,-2-1 0 16,1 4 0-16,-3 2 0 0,-1-2 0 0,-1 5 0 15,-1-3 0-15,-3 2 0 0,-1 4 128 0,-2 2-128 16,1 2 160-16,-3-1-160 0,-3 0 0 0,0 1 128 15,-4 0-128-15,1 1 0 0,-6-1 192 0,2 1-16 16,-1 0 0-16,-6 1 0 0,-1 1 80 0,-2-3 0 16,-3-1 16-16,0 1 0 0,-1 1 0 0,1 0 0 15,-2-1 0-15,0 0 0 0,-1-5-96 0,2-1-32 16,1 0 0-16,3-4 0 0,2 0 0 0,3-3 0 16,1 0 0-16,2 1 0 0,2-2-144 0,10-5 0 0,0 0 144 0,0 0-144 15,-8 2 128-15,8-2-128 16,0 0 128-16,0 0-128 0,0 0 224 0,0 0-32 15,12-2 0-15,1 1 0 0,1-3-192 0,0 0 128 16,0 3-128-16,3-1 0 0,2 1 0 0,2 1 0 0,-1 0 0 16,-1 1 0-16,0 1 0 0,0-1 0 0,0 3 0 0,2-3 0 15,-2-1 0-15,1 3 0 0,0-2 0 0,5 1 0 16,-4 0 0-16,2 0 0 0,-3-1 0 0,3 3 0 16,-2-1 0-16,-1 1 0 0,-1-1 0 0,0 3 0 15,-1 0 0-15,-3-4 0 0,-2 2 0 0,-2-1 0 16,-11-3 0-16,12 2 0 0,-3 2 0 0,-9-4 0 15,0 0 0-15,0 0 0 0,11 3 0 0,-11-3 0 16,0 0 128-16,0 0-128 0,0 0 0 0,0 0 0 0,0 0 0 0,0 0 128 16,0 0-128-16,0 0 0 0,0 0 0 0,-11 2 0 15,-1-1 0-15,-1 2 0 0,-1-2 0 0,-2 2 0 16,-2-1 0-16,0 2 0 0,-1-3 0 0,0 2 0 16,-1-2 0-16,0 2 0 0,1-1 0 0,-3 0 0 15,-1-1 0-15,3 0 0 0,-1-1 0 0,1 3 0 16,0-2 0-16,-1 2 0 0,2-2 0 0,0 0 0 15,0-1 0-15,1 1 0 0,-2-1 0 0,2 0 0 16,5 0 0-16,1 0 0 0,2 0 0 0,1 0 0 16,0 0 0-16,9 0 0 0,-9-1 0 0,9 1 0 15,0 0 0-15,0 0 0 0,-5-4 0 0,5 4 0 16,0 0 0-16,-4-7 0 0,4 7-128 0,3-8 128 16,-1 0 0-16,-2 8 0 0,0 0-144 0,9-9 144 15,-1 1 0-15,-1 0-144 0,3 2 144 0,1-3 0 16,0 2 0-16,2 0 0 0,-1-1 0 0,1-2 0 15,1 2 0-15,0-2 0 0,-1 1 0 0,1-3 0 16,0 1 0-16,0-1 0 0,0-2 0 0,0 0 0 16,0 0 0-16,0-2-128 0,-2 1 128 0,1 0 0 0,-1 2 0 15,-1 2 0-15,-3-4 0 0,-1-2 0 16,0-1 0-16,-2 2 0 0,-1 0 0 0,-1 0 0 0,-1-2 0 16,0 2 0-16,-1 3 0 0,-1-1 0 0,-1-1 0 0,-1-2 0 15,0 2 0-15,-1 0 0 0,1 2 0 0,-2 0 0 16,-1 0 0-16,0 3 0 0,0-1 0 0,0-1 0 15,0 5 0-15,-3-2 0 0,-2 1 0 0,0 3 0 16,0-2 0-16,0 0 0 0,-2 5-144 0,2 0 144 16,-3 1 0-16,1 1-144 0,-2 0 144 0,0 3 0 15,-3-1-208-15,1 1 64 0,-2 1 16 0,0 2 0 0,-1-2 128 16,1 1-128-16,2 4 128 0,0-3-128 0,2 0 128 0,0 3 0 16,2-2 0-16,0 0 0 0,1 0 0 0,2 2 0 15,0-1 0-15,1 4 0 0,2-6 0 16,-2 1 0-16,2 3 0 0,6-10-128 0,-4 6 128 0,4-6 0 15,-7 8 0-15,7-8 0 0,0 0 0 0,0 0 0 16,0 0 0-16,0 0 0 0,0 0 0 0,0 0 0 16,0 0 0-16,0 0 0 0,0 0 0 0,0 0 0 15,0 0 0-15,12 1 0 0,1-1 0 0,0-1 0 16,-2-6 128-16,2 2-128 0,1 2 0 0,0-5 0 16,0 2 0-16,1 0 128 0,2-1-128 0,-1 0 0 15,2 2 0-15,-1 0 0 0,-2 0 0 0,0 3 0 16,-1-1 0-16,0 2 0 0,0 0 0 0,0 2 0 15,-1 1 0-15,-2 0 0 0,3 1 0 0,-4 3 0 16,2 1 0-16,-1 0-128 0,1 4 128 0,-2-1 0 0,-3 4 0 0,1-1 0 16,0 1 0-16,-2 1 0 15,-2 0 0-15,1 3-128 0,-3-3 128 0,1 2 0 0,-3-1 0 16,-1 2 0-16,-1 1 0 0,-1 0 0 16,-4-3 0-16,-2 0 0 0,-2 2 0 0,-2 0 0 0,-2 0 0 0,-2-1 0 15,0 0 0-15,-1-2 0 0,-2 0 0 16,-2-2 0-16,-1-2 160 0,0 1-32 0,-2-3-128 0,1 2 192 15,1-2-48-15,2 3-16 0,1-3 0 0,0-1 0 16,-1-1-128-16,4 0 0 0,0-2 0 0,4 2 0 16,-1 0 0-16,4-1 0 0,1-1 0 0,9-5 0 15,0 0 0-15,0 0 0 0,0 0 0 0,0 0 0 0,9 10 0 16,3-5 0-16,2-1 0 0,3 2 0 0,5-2 0 0,1 1 160 16,0-1-160-16,1 3 160 0,1-2-160 0,1 3 0 15,-1-2 0-15,1 0 0 0,-2 0 0 0,1-1 0 16,1-2 0-16,-1 0 0 0,0 4 0 0,0-4 0 15,-4 0 0-15,0-3 0 0,-2 1 0 0,-2 1-192 16,-1-2 0-16,-4 0-12080 16,-12 0-2416-16</inkml:trace>
  <inkml:trace contextRef="#ctx0" brushRef="#br2" timeOffset="-4611.73">18856 18022 5519 0,'0'0'496'0,"0"0"-496"16,0 0 0-16,0 0 0 0,9 6 864 0,-9-6 80 16,9 4 16-16,-9-4 0 0,0 0 192 0,0 0 32 15,0 0 16-15,6 8 0 0,-6-8 0 0,0 0 0 0,0 0 0 0,0 0 0 16,0 0-176-16,9 6-48 0,-3-2 0 0,-6-4 0 16,0 0-208-16,0 0-32 0,9 4-16 0,-9-4 0 15,9 3-128-15,-9-3-16 0,9 2-16 0,-9-2 0 16,11 1-96-16,-11-1-16 0,9-1 0 0,-9 1 0 15,8 1-48-15,-8-1-16 0,10-1 0 0,-10 1 0 16,0 0-32-16,9 0-16 0,0 0 0 0,-9 0 0 16,9-2 0-16,-9 2 0 0,0 0 0 0,10 0 0 15,-10 0-64-15,0 0-16 0,9 2 0 0,-9-2 0 16,0 0-32-16,6 5-16 0,-6-5 0 0,0 0 0 16,8 5-16-16,-8-5 0 0,2 10 0 0,-2-10 0 0,0 0 32 0,0 0 0 15,-2 10 0-15,1 0 0 0,1-10-32 0,-7 9 0 16,7-9 0-16,-7 9 0 0,-2 0-32 0,0-3-16 15,9-6 0-15,-9 3 0 0,-3 0-16 0,1 0-128 16,0 2 192-16,-2-2-64 0,-1-3-128 0,0 0 160 16,0 0-160-16,-1 0 160 0,-4 0-160 0,1 0 128 15,0-1-128-15,-1-1 128 0,-1 2-128 0,2 2 0 16,-1 0 0-16,0 1 0 0,1-2 0 0,0 4 0 16,0 3 0-16,0-2 0 0,1 3 0 0,0-3 0 15,2 3 0-15,-3 0 0 0,2 3 0 0,-1-2 0 16,2 1 0-16,0-1 0 0,2 2 0 0,0 3 0 15,2-3 128-15,1 0-128 0,1 2 0 0,1-1 0 16,2-4 0-16,1 4 128 0,1-3-128 0,2 1 0 0,0 2 0 0,2 1 0 16,-1-1 128-16,2 2-128 0,1-1 0 0,1 4 128 15,0-2-128-15,0 2 0 0,1 0 0 0,0 0 0 16,2-3 0-16,-1 1 0 0,1 0 128 0,0 0-128 16,2-1 0-16,-3 1 0 0,1-1 0 0,0 3 0 15,2-3 128-15,1-1-128 0,0-1 0 0,1-1 128 16,0 2-128-16,2-2 128 0,-1-3-128 0,2-3 128 15,2 3-128-15,3-3 192 0,-1-1-192 0,1 4 192 16,1-2-192-16,2-1 192 0,-1-5-192 0,2 2 192 16,-1-2-192-16,2 2 160 0,0-1-160 0,-1-1 160 15,-2-1-160-15,-1-1 0 0,0 0 0 0,-2-2 0 16,-1 2 128-16,-1-2-128 0,-1 2 0 0,-1-1 128 16,-1-2-128-16,-1 0 0 0,-1 1 0 0,2 2 0 15,-12 1 0-15,11-2 0 0,-11 2 128 0,11-2-128 0,-11 2 0 16,11-1 0-16,-11 1 0 0,0 0 128 0,0 0-128 0,0 0 0 15,0 0 0-15,0 0 0 0,0 0 0 0,0 0 0 16,0 0 0-16,0 0 0 0,0 0 0 0,0 0 0 16,0 0 128-16,0 0-128 0,0 0 0 0,0 0 0 15,0 0 0-15,-9 6 0 0,-1 0 0 0,-1 0 0 16,1-1 0-16,-2 0 0 0,-2 0 0 0,-2 3 0 16,0-3 0-16,-2 2 0 0,-1-1 0 0,0-3 0 15,-3 1-144-15,2-1 144 0,-2 1 0 0,2-3 0 16,0 0 0-16,-2-2 0 0,3-2 0 0,0-3 0 15,0 0 128-15,0-3-128 0,0 1 0 0,1-1 0 16,1 0 0-16,2-1-160 0,1 0 160 0,1-3 0 0,1 3 0 0,2-3 0 16,-1-1 0-16,4 0 0 0,-1 2 0 0,2-4 0 15,-1 0 0-15,2-2 0 0,1 0 0 0,2 0 0 16,-3 2 0-16,1-2 0 0,1-1 0 0,1 0 0 16,1-1 0-16,1-2-128 0,0 4 128 0,1-1 0 15,1 0 0-15,2-1-128 0,1 1 128 0,2 1 0 16,-1 0 0-16,4 0-128 0,2-1 128 0,0 0 0 15,2 0 0-15,3 0-128 0,1 0 128 0,1 1 0 16,-1 2 0-16,1-1-128 0,0 3 128 0,0 2 0 16,0 0 0-16,2-2-128 0,2 1 128 0,-1 4 0 15,-3 1 0-15,0 1 0 0,0 3 0 0,-1-1-128 16,1 3 128-16,-4 1 0 0,1 1-144 0,-2 1 144 16,-2-1 0-16,0 1 0 0,-12-1-144 0,12 4 144 15,-1 0 0-15,-11-4 0 0,0 0-128 0,10 3 128 16,-4 8 0-16,-6-11 0 0,0 0 0 0,0 0 0 0,0 0 0 0,0 0 0 15,-2 10 0-15,-2-1 0 0,4-9 0 0,0 0 0 16,-9 5 0-16,-1 0 0 0,-1 1 0 0,1-3 0 16,0-1 0-16,-3 1 0 0,-2 1 0 0,0 2 0 15,-3-2 0-15,-2 0 0 0,1 1 0 0,-3 2-160 16,-2-2 160-16,0 3-128 0,2 0 128 0,-1-1 0 16,-1 5-144-16,0-2 144 0,0 3 0 0,0 1-144 15,0 2 144-15,-1 1 0 0,3-2 0 0,0 1-128 16,2 2 128-16,1 0 0 0,1 1 0 0,1 1 0 15,1 1 0-15,2-1 0 0,-2 2 0 0,5 1 0 16,2-3 0-16,0-1 0 0,3 0 0 0,3 0 0 16,3-2 0-16,3-1 0 0,1 1 0 0,3-1 0 15,5 2 0-15,2-5 0 0,1-2 0 0,3 2 0 0,3-2 0 16,2 0 144-16,1-8 64 0,3 2 16 0,2 2 0 0,2-2 0 16,-1 0-32-16,2 0-16 0,0-1 0 0,0-2 0 15,3 2-176-15,0-1 0 0,-4-5 0 0,1 2 0 31,0 0-1776-31,-5 2-272 0</inkml:trace>
  <inkml:trace contextRef="#ctx0" brushRef="#br2" timeOffset="357.81">18341 19270 14111 0,'-11'-1'624'0,"4"1"128"0,-2 0-608 0,0 1-144 16,1 2 0-16,0-2 0 0,0-1 672 0,-1 0 96 15,1 0 32-15,-1 0 0 0,0 0-32 0,0 0-16 16,1-1 0-16,8 1 0 0,-10-3 16 0,1 1 16 15,3 0 0-15,6 2 0 0,-7-2-16 0,7 2 0 16,0 0 0-16,0 0 0 0,0 0 0 0,0 0 0 0,0 0 0 0,0 0 0 16,0 0-320-16,0 0-80 0,16-3-16 0,3 2 0 15,5-2-160-15,5-2-16 0,7 0-16 0,3 0 0 16,4-5 32-16,4 1 0 0,2-2 0 0,2 3 0 16,2-2-64-16,4 3 0 0,3-1 0 0,0 1 0 15,2-3-128-15,-4 2 0 0,-6 2 0 0,-2-2 128 16,-2 5-128-16,-2 0 192 0,-3 1-192 0,-3 2 192 15,-5 2-16-15,0 1 0 0,-2-3 0 0,-2 2 0 16,-3 2 16-16,-2 1 16 0,-6-2 0 0,1 0 0 16,-4-1-64-16,-3 0-16 0,-2-1 0 0,-12-1 0 15,0 0 0-15,0 0-128 0,0 0 192 0,0 0-64 16,0 0-128-16,0 0 192 0,-5 8-192 0,-6-3 192 16,-1 0-192-16,-6 2 128 0,-4-2-128 0,-3 0 128 0,-3-1-128 0,-1 1 0 15,0 0 0-15,-3-1 128 0,-3 1 0 0,-1 1-128 16,-3-3 192-16,1 2-64 0,-1 2 32 0,-3-2 0 15,-4-2 0-15,-2 1 0 0,-4 1-32 0,2-3-128 16,3 1 192-16,0-2-64 0,0-1 48 0,3 4 0 16,0 1 0-16,4 1 0 0,2-2-176 0,1 0 128 15,0-1-128-15,1 2 128 0,2-1-128 0,5-2 0 16,1 2 0-16,5-2 0 0,3 0 0 0,3 0 0 16,6-2 128-16,11 0-128 0,0 0 0 0,0 0 0 15,0 0 0-15,11-4 0 0,6-1 0 0,5 3 0 16,6-3-128-16,8 1 128 0,6 3 0 0,2-3-144 15,3-4 144-15,6 1 0 0,1 3 0 0,5 1 0 16,4 2 0-16,1-3 0 0,-1-2 0 0,1-1 0 0,-6 2 0 16,0-4 0-16,-4 2 0 0,0-2 0 0,-5 3 0 15,-1-3 0-15,-3 1 0 0,-3-1 0 0,-5 0 0 0,-4 3 0 16,-5-4 0-16,-7 5 0 0,-4-2 0 0,-3 3 0 16,-14 4-256-16,0 0-112 0,0 0-16 0,0 0-10224 15,-14-3-2048-15</inkml:trace>
  <inkml:trace contextRef="#ctx0" brushRef="#br2" timeOffset="5714.23">26722 20443 2751 0,'0'0'128'0,"-9"0"16"0,1 0-144 0,8 0 0 0,-9-1 0 0,3 1 0 16,6 0 2688-16,0 0 512 0,-9 1 112 0,9-1 16 0,0 0-2176 16,0 0-448-16,-8 0-64 0,8 0-32 0,0 0 96 0,0 0 32 15,0 0 0-15,0 0 0 0,0 0-32 0,0 0 0 16,0 0 0-16,0 0 0 0,0 0-64 0,0 0-32 15,0 0 0-15,0 0 0 0,0 0-48 0,12-2-16 16,-3-3 0-16,0 0 0 0,1 2-64 0,1 0-16 16,2 1 0-16,-3 1 0 0,1-1-80 0,3 1 0 15,-1 0-16-15,2 0 0 0,2-3-64 0,1 4-16 16,-2-1 0-16,3-1 0 0,0 0-96 0,2-1-32 16,0 3 0-16,5-2 0 0,0-1 16 0,5-1 0 15,1 2 0-15,2 0 0 0,3 2 0 0,2 0 0 16,1-2 0-16,2 2 0 0,1-1 16 0,-1 1 16 0,-4 0 0 15,1 1 0-15,1-2-80 0,0 1 0 0,4 1-128 16,-4 0 192-16,4 0-192 0,0 1 0 0,3-1 0 0,0 0 0 16,-1 3 160-16,0-3-160 0,-3-2 160 0,-5 0-160 15,0-2 128-15,2 2-128 0,-1 0 0 0,3-1 0 16,-1 1 128-16,2 1-128 0,0 0 0 0,1-1 144 16,0-2-144-16,0 2 0 0,-3-1 0 0,-2-1 0 15,-2-2 0-15,-1 1 128 0,-1 2-128 0,1-1 0 16,1 0 0-16,-2 2 0 0,1-1 128 0,1 0-128 15,0 1 0-15,0 0 0 0,-2-2 0 0,1 2 0 16,-1 1 0-16,0 0 128 0,-2-1-128 0,-2-1 128 16,1 2 80-16,1 0 16 0,0 0 0 0,2 2 0 15,0-2-96-15,1 4-128 0,-1 1 176 0,1 1-176 0,0-3 144 16,-1 0-144-16,0 1 0 0,-2 0 144 16,0-1-144-16,-4-1 0 0,-2-1 0 0,-2 2 128 0,-1-2-128 0,-1 2 0 15,2-2 144-15,-2 3-144 0,-1-2 128 16,0 1-128-16,-1-2 160 0,2 0-160 0,-3 3 128 0,1 0-128 15,0 1 0-15,0-1 144 0,-2-3-144 0,-2 2 0 16,0-1 0-16,-3 1 0 0,3 1 0 0,-3-3 0 16,-4 1 128-16,1 0-128 0,-1 0 0 0,-10-2 192 15,9 4-192-15,-9-4 192 0,0 0-192 0,12 5 0 16,-3-1 0-16,-9-4 128 0,0 0-128 0,11 3 0 16,-2-1 0-16,-9-2 0 0,0 0 0 0,10 3 128 15,-1-1-128-15,-9-2 0 0,10 3 0 0,-10-3 0 16,0 0 128-16,10 4-128 0,-10-4 0 0,9 1 160 15,-9-1-160-15,0 0 160 0,0 0-160 0,0 0 0 16,9-1 0-16,-9 1 0 0,0 0 0 0,0 0 128 0,0 0-128 0,0 0 0 16,0 0 0-16,0 0 0 0,5-8 0 0,-5 8 0 15,0 0 0-15,0 0 0 0,1-9 0 0,-1-1 0 16,0 2 0-16,2-2 0 0,-2 10 128 0,0-11-128 16,0-5 144-16,0 0-144 0,-2 1 160 0,4-3-160 15,-2 1 192-15,0-2-64 0,0 0-128 0,0-4 192 16,0-2-192-16,0 2 144 0,0-4-144 0,-2 1 128 15,1-8-128-15,0 3 0 0,0-5 144 0,-1 1-144 16,0-4 0-16,1 4 144 0,-1-1-144 0,0 1 0 16,-1-1 208-16,1-1-64 0,0-2-16 0,1 1 0 15,-3-4-128-15,2 1 192 0,0 0-192 0,1 1 192 16,1-5-192-16,1 7 0 0,1 1 0 0,0 0 128 0,1-1-128 16,2 1 0-16,0 2 0 0,0-6 0 15,0-3 0-15,2 3 0 0,-1-2 0 0,1 1 0 0,1-4 0 16,1 3 0-16,0-2 0 0,0 3 0 0,0 2 0 0,0 0 0 15,0 0-144-15,1 1 144 0,1 1 0 0,1 0 0 16,0 0 0-16,0 2 0 0,-3 1 0 0,2 1 0 16,-1-2 0-16,-1 0 0 0,-1 0 0 0,-1-1 0 15,-2 4 0-15,1-2 0 0,-3 2 0 0,0 1 0 16,-1 3 0-16,1-4 0 0,-2 1 0 0,2 2-128 16,-1 1 128-16,1-1 0 0,-1 4 0 0,2-2 0 15,0 2 0-15,1-4 0 0,-2 2 0 0,0 1 0 16,1-2 0-16,0 2 0 0,0 1-144 0,1 1 144 15,0 4 0-15,0-2-144 0,0 1 144 0,2 2 0 16,-1 2 0-16,0-1 0 0,1 0 0 0,0 1 0 0,-3-1 0 16,2 3 0-16,2 2 0 0,0 2 0 0,-2-2 0 0,2-1-128 15,-2 4 128-15,2 0 0 0,-3 1 0 0,0 1 0 16,-3-2 0-16,0 3 0 0,-1-1 0 0,-1 9 0 16,0-7 0-16,0-3-160 0,0 10 160 0,0-7 0 15,0 7 0-15,-4-7-128 0,0 0 128 0,4 7 0 16,0 0 0-16,0 0 0 0,-6-4 0 0,6 4 0 15,0 0 0-15,-9-5-128 0,9 5 128 0,-10-2 0 16,10 2 0-16,-9-1 0 0,9 1 0 0,0 0 0 16,-11-2 0-16,11 2 0 0,-12 2-128 0,4-1 128 15,8-1 0-15,-10 1 0 0,0 0 0 0,0 2 0 16,0-2 0-16,1 0 0 0,0-1 0 0,0 2 0 16,-4-1 0-16,-1 0 0 0,-1 1 0 0,-1 0 0 0,-1-1 0 15,1 2 0-15,-2-2 0 0,-1 2 0 16,-2-2 0-16,1 2 0 0,-2-1 0 0,1-1 0 0,-6 1 0 0,-1-1 0 15,-1-1 0-15,-2 2 0 0,1 1 0 16,-2-1 0-16,-1 0 0 0,1-2 0 16,3 0 0-16,-3 0 0 0,2 0 0 0,-1 0 0 0,2-2 0 0,0 2 0 15,0 0 0-15,-2 0 0 0,-1 2 0 0,-2-1 0 16,-3-1 0-16,-2 0 0 0,-3 1 0 0,0 1 0 16,-1-2 0-16,1 1 0 0,0-1 0 0,1 1 0 15,3-1 0-15,0 1 0 0,0 1 0 0,0 0 0 16,-1-1 0-16,1 1 0 0,0 0 0 0,-1 0 0 15,-3-4 0-15,2 2 0 0,3 2 0 0,2-1 0 16,-1 0 0-16,3 0 0 0,0 1 0 0,3-2 0 0,0 2 0 16,0 1 0-16,-2-2 0 0,-1 2 0 0,-1 2 0 15,-2-2 0-15,-2-1 0 0,0 2 0 0,-3 3 0 0,2-3 0 16,-1-1 0-16,2 0 0 0,1 1 0 0,2 2 0 16,-1-2 0-16,3 1 0 0,1-2 0 0,-1 3 0 15,-2-1 0-15,-1 2 0 0,2 0 0 0,-2-4 0 16,-2 1 0-16,3-2 0 0,0 2 0 0,2-1 0 15,0-1 0-15,1-1 0 0,1-1 0 0,0 2 0 16,2 0 0-16,0 0 0 0,1-2 0 0,-2 2 0 16,0 3 0-16,-1-2 0 0,3-3 0 0,0 0 0 15,1 0 0-15,-1 2 0 0,1-2 0 0,1 0 0 16,5 0 0-16,0 0 0 0,2 1 0 0,0 1 0 16,0-1 0-16,3 0 0 0,-1-2 0 0,2 0 0 15,1 2 0-15,0 2 0 0,0-2 0 0,1 0 0 0,1 2 0 16,1-2 0-16,1 0 0 0,3 0 0 0,-4-2 0 15,11 1 0-15,-10 0 0 0,3 0 0 0,7 0 0 16,-8 0 0-16,0-1 0 0,8 1 0 0,-7 1 0 0,7-1 0 16,0 0 0-16,0 0 0 0,-8 3 0 0,8-3 0 15,0 0 0-15,-6 4 0 0,6-4 0 0,0 0 0 16,-5 8 0-16,1 0 0 0,3 4 0 0,-2-4 0 16,3-8 0-16,0 18 0 0,-1 0 0 0,1 2 0 15,0 4 0-15,0-1 0 0,-1 2 0 0,-2 5-128 16,0 3 128-16,0 3 0 0,-1 2 0 0,-1 0 0 15,0 1 0-15,-2 5 0 0,0-3 0 0,0 5 0 16,1-5 0-16,-2 1 0 0,-2 2 0 0,1 0 0 16,0 1 0-16,1 1 0 0,-1 2 0 0,-2-1 0 0,0-1 0 0,-2 5 0 15,-1-3 0-15,0-2 0 0,-1 1 0 16,1-4 0-16,-1 4 0 0,1-3 0 0,-1 1 0 0,1 0 0 16,-2 2 0-16,2 2 0 0,-1-2 0 15,4-1 0-15,-2-4 0 0,2 3 0 0,-1-6 128 0,3 3-128 16,0 1 0-16,0-5 0 0,1-2 0 0,0 1 0 15,2-2 0-15,0 2 0 0,3-2 0 0,-2-2 0 16,1 1 144-16,0 0-144 0,0-5 128 0,0 2-128 16,-1-1 0-16,0-3 128 0,0 2-128 0,0-3 0 15,0 2 0-15,0-3 128 0,2 2-128 0,-2-2 0 16,1 2 160-16,1-3-160 0,-1-1 192 0,-1-1-192 16,2-1 240-16,1-3-64 0,0 0-16 0,1-2 0 15,-2-2-16-15,2 2 0 0,1-4 0 0,0 2 0 0,0-4-16 16,0 2 0-16,-1-3 0 0,1 0 0 0,0-9 16 15,0 0 0-15,0 0 0 0,2 9 0 0,0 0 0 0,-2-9 0 16,0 0 0-16,0 0 0 0,0 0-16 0,2 6-128 16,-2-6 192-16,0 0-64 0,0 0-128 0,0 0 0 15,5 7 0-15,-5-7 128 0,0 0-128 0,0 0 0 16,0 0 0-16,0 0 0 0,0 0 128 0,9 3-128 16,-9-3 128-16,0 0-128 0,0 0 0 0,0 0 0 15,0 0 128-15,0 0-128 0,0 0 0 0,0 0 0 16,12 3 0-16,-12-3 0 0,0 0 0 0,0 0 0 15,0 0 0-15,0 0 0 0,0 0 0 0,0 0 0 16,0 0 128-16,0 0-128 0,0 0 0 0,11 0 0 16,-11 0 0-16,0 0 0 0,0 0 0 0,0 0 0 15,0 0 0-15,0 0 0 0,0 0 0 0,0 0 0 0,0 0-144 0,0 0 144 32,0 0-1440-32,10-6-176 0,-10 6-48 0,9-11-15808 0</inkml:trace>
  <inkml:trace contextRef="#ctx0" brushRef="#br2" timeOffset="7755.4">26340 20279 13823 0,'0'0'608'0,"0"0"128"0,0 0-592 0,0 0-144 0,0 0 0 0,0 0 0 0,5-7 736 0,-1 2 112 16,0 1 32-16,-4 4 0 0,0 0-240 0,0 0-32 15,0 0-16-15,5-7 0 0,-5 7-80 0,5-6-32 16,-5 6 0-16,0 0 0 0,6-5-16 0,-6 5 0 16,6-5 0-16,-6 5 0 0,0 0-128 0,0 0-16 15,5-8-16-15,-5 8 0 0,0 0-176 0,0 0-128 16,0 0 144-16,0 0-144 0,0 0 0 0,0 0 0 15,0 0 0-15,0 0 0 0,0 0 0 0,0 0 0 16,0 0 0-16,0 0 0 0,0 0 192 0,0 0-48 16,0 0-16-16,6 12 0 0,-2-2 64 0,-4-10 16 15,0 0 0-15,7 13 0 0,-4-2-16 0,-3-11-16 16,5 11 0-16,0 0 0 0,-5-11 48 0,5 12 16 0,0-4 0 0,-5-8 0 16,7 11 128-16,-7-11 16 0,7 8 16 0,-7-8 0 15,9 10 48-15,-1-5 0 16,-8-5 0-16,10 5 0 0,-10-5 0 0,13 7 16 0,-3-3 0 0,0-3 0 15,-1-1-64-15,4 0-16 0,-1 2 0 0,2 0 0 16,0-2-64-16,4 1 0 0,4 0-16 0,2 3 0 16,4-1-304-16,4-1 0 0,2-1 128 0,4-1-128 15,3 0 0-15,1 0 0 0,0 0 0 0,5 0 0 16,2-1 0-16,5 0 0 0,2 3-160 0,3 0 160 31,5-1-2192-31,-2-2-320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06:27.3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15318 5576 6447 0,'0'0'272'0,"4"-8"80"0,-3-2-352 0,-1 10 0 16,0 0 0-16,3-8 0 0,2-2 2048 0,-5 10 352 16,1-9 64-16,2-1 16 0,-2 1-1184 0,0-2-224 15,1 2-48-15,-2 9-16 0,1-12-48 0,-1 12-16 16,0-9 0-16,0 9 0 0,0 0-224 0,0 0-32 15,0 0-16-15,0 0 0 0,0 0-224 0,0 0-32 16,-6 11-16-16,-1 6 0 0,1 6-176 0,1 5-32 16,-2 5-16-16,1 3 0 0,0 2 128 0,1 4 16 15,0 5 16-15,-1 6 0 0,3 2-80 0,-4-2 0 0,0 2-16 16,3-16 0-16,1 10-240 0,2-1 176 0,2-4-176 16,2-2 160-16,2-2-160 0,1-6 0 0,1-5 0 0,2-1 0 15,1-6 0-15,1-3 128 0,2-2-128 0,2-3 0 16,2-8 208-16,0-2-32 0,3-6-16 0,0-1 0 15,1-2 256-15,2-7 48 0,3-1 16 0,-1 2 0 16,2-6-224-16,0-2-64 0,1-2 0 0,-2-2 0 16,-2 3-192-16,-1-1 128 0,-2 1-128 0,-2-1 0 15,-2 4 0-15,-1 3 128 0,-2 0-128 0,-3 9 0 0,2 1 0 16,-3 5 0-16,-1 4 0 0,0 8 0 0,-2 2-192 0,-1 5 192 16,0 3-192-16,-1 7 192 0,-1-4-128 0,-2 4 128 15,1-4 0-15,-1 3 0 0,2-2-176 0,0 0 176 16,1-7-160-16,1-2 160 0,1-3 0 0,2-6 0 15,1-1-128-15,3-6 128 0,2-2 0 0,3 0 128 16,-1-1 0-16,4-8-128 0,0-1 272 0,2-5-48 16,1-2-16-16,4-1 0 0,-1-1-16 0,0-4 0 15,-1-5 0-15,1 1 0 0,-1-5 272 0,-4-4 48 16,-1-6 16-16,-2-2 0 0,-3-5 176 0,-3-5 16 16,-4-5 16-16,-4-6 0 0,-4 1-144 0,-1-4-16 15,-1 3-16-15,-1 7 0 0,-1 7-432 0,-2 10-128 16,-1 6 0-16,-1 3 0 0,0 7 0 0,-2 2 0 15,-1 4 0-15,-1 6 0 16,1 2-928-16,0 4-240 0,0 1-48 0,1 2-9936 16,0 2-1984-16</inkml:trace>
  <inkml:trace contextRef="#ctx0" brushRef="#br0" timeOffset="3847.37">17125 5887 7359 0,'0'0'656'0,"0"0"-528"15,-8 0-128-15,3 0 0 0,-1 1 1792 0,6-1 320 16,0 0 64-16,0 0 0 0,0 0-848 0,0 0-176 15,0 0-48-15,0 0 0 0,0 0-112 0,6 3-32 16,4-2 0-16,5-1 0 0,4 0-128 0,6-1-16 16,4 0-16-16,1-3 0 0,2-3-384 0,1 1-80 15,0 0-16-15,-1-2 0 0,-2 3-176 0,1-1-144 16,-2-1 192-16,-1 3-192 0,-2 3 0 0,-4 0 0 16,-2 2-240-16,-4 0-7712 15,-5 2-1552-15</inkml:trace>
  <inkml:trace contextRef="#ctx0" brushRef="#br0" timeOffset="3975.59">17153 6151 9215 0,'-9'7'400'0,"9"-7"96"0,0 0-496 0,2 9 0 0,5 0 0 0,3-4 0 16,2 2 3296-16,6-2 560 16,4-1 112-16,2 0 32 0,4-3-2544 0,2-1-512 0,4-1-112 0,1-2 0 15,2-2-224-15,2 0-32 0,2-2-16 0,1 2 0 16,0-1-320-16,1 0-64 0,0 1-16 0,-1 1-8720 15,-2-2-1744-15</inkml:trace>
  <inkml:trace contextRef="#ctx0" brushRef="#br0" timeOffset="4569.56">19024 5183 7359 0,'0'0'656'0,"0"0"-528"0,0 0-128 0,0 0 0 15,0 0 2016-15,0 0 368 0,0 0 80 0,-4 5 16 16,-1-1-1424-16,0 1-288 0,0 4-48 0,0 1-16 16,-2 4-112-16,2 4-16 0,0 1-16 0,0 4 0 15,1 5 160-15,2 5 48 0,0 5 0 0,1 2 0 16,0 9-112-16,-1 4-16 0,1 6 0 0,0 8 0 0,-2 5-192 0,0 6-32 16,-3 5-16-16,0 2 0 0,0-1-272 15,-2 3-128-15,1 0 0 0,-1-2 128 0,2-5-128 0,-1 0 192 16,1-8-192-16,2 0 192 0,-1-10 160 0,0-1 32 15,0-5 16-15,0-5 0 0,0-11-32 0,-1-1-16 16,3-8 0-16,-1-1 0 0,-1-6-352 0,4-3 128 16,-1-3-128-16,1-4 0 15,1-2-2112-15,0-7-512 0,0-5-80 0,0 0-32 0</inkml:trace>
  <inkml:trace contextRef="#ctx0" brushRef="#br0" timeOffset="5114.03">19718 5404 11807 0,'0'0'512'0,"0"0"128"0,0 0-512 0,0 0-128 15,-3 6 0-15,1 5 0 0,-2-4 928 0,1 3 160 16,1-3 48-16,0 4 0 0,2-3-192 0,2 2-48 16,0-4 0-16,3 2 0 0,-5-8-80 0,5 7-32 15,3-3 0-15,1 0 0 0,0-1 48 0,1-1 0 16,3-2 0-16,-2-2 0 0,1-1-80 0,0-1-16 16,2 0 0-16,0-1 0 0,-1-2-416 0,-2 2-64 15,0-2-32-15,-4-3 0 0,2 0-96 0,-3 1-128 16,1-2 176-16,-3 1-176 0,-2-3 160 0,-2 1-160 15,-1 2 128-15,-2-1-128 0,-3 2 144 0,0-3-144 16,-6 2 160-16,1 3-160 0,-2 3 208 0,-1 0-48 16,0 1-16-16,-2 6 0 0,-1 1-144 0,-1 2 0 15,0 6 0-15,1 3 0 0,-2 3 0 0,1 2 0 16,0 2 0-16,1 3 0 0,4 2 0 0,0-1 0 16,3 1 0-16,2-4 0 0,3 0 0 0,2 0 0 0,3-4 0 0,4-1 0 15,1-3 160-15,3-2-160 0,2-2 192 0,3 0-192 16,2-4 144-16,2-1-144 0,0-2 0 0,4-3 144 31,0-2-528-31,5-3-128 0,2-2 0 0,1-1-12464 0</inkml:trace>
  <inkml:trace contextRef="#ctx0" brushRef="#br0" timeOffset="5553.84">20466 4986 17503 0,'0'0'768'16,"0"0"176"-16,0-8-752 0,0 4-192 0,0 4 0 0,0 0 0 0,0 0 896 0,0 0 128 16,-6 3 48-16,1 3 0 0,-3 3-320 0,-2 1-64 15,-3 7-16-15,1 2 0 0,-1 4-16 0,2 1 0 16,-1 1 0-16,2 5 0 0,0 0-176 0,1-1-32 15,1 4-16-15,2-1 0 0,1 0-224 0,2 1-32 16,2-5-16-16,2 1 0 0,2-5-32 0,1 2 0 16,1-5 0-16,1 0 0 0,2-6-128 0,-1-4-176 15,1 0 48-15,0-3 0 16,-2 0-592-16,0-3-112 0,-6-5-32 0,0 0-10848 0</inkml:trace>
  <inkml:trace contextRef="#ctx0" brushRef="#br0" timeOffset="5593.95">20206 5329 12895 0,'-12'-11'1152'0,"9"5"-928"0,-1-1-224 0,0 2 0 16,4 5 2304-16,0 0 400 0,0 0 96 0,0 0 16 16,0 0-1344-16,0 0-256 0,9 1-48 0,2 2-16 15,2-3-496-15,2 0-96 0,6-2-32 0,3 1 0 16,2 0-160-16,5-2-48 0,2-3 0 0,3 2 0 0,0-1-320 16,1 1 0-16,-1-2-160 0,-1-1-13200 15</inkml:trace>
  <inkml:trace contextRef="#ctx0" brushRef="#br0" timeOffset="7035.76">23278 5089 13823 0,'1'-4'1216'0,"1"-2"-960"16,-2-3-256-16,0 4 0 0,0-3 928 0,0 8 144 16,-3-4 16-16,3 4 16 0,0 0-176 0,-6 9-32 0,-2-1-16 0,-1 6 0 15,-1 5-320-15,0 0-64 16,0 2-16-16,-2 7 0 0,2 4 112 0,0 2 32 16,0 6 0-16,0 2 0 0,-1 1-112 0,3 2 0 15,-1-1-16-15,1 0 0 0,2 0-96 0,2-2-16 16,3-4 0-16,1-3 0 0,1 0-112 0,1-5-16 15,3 1-16-15,2-5 0 0,0-3-16 0,2-5 0 0,0 0 0 0,1-3 0 16,2-5-64-16,-1 0-16 0,-1-4 0 16,1-3 0-1,0 1-1200-15,-2-6-240 0,-3-2-48 0</inkml:trace>
  <inkml:trace contextRef="#ctx0" brushRef="#br0" timeOffset="7277.55">22945 5611 21183 0,'0'0'1888'0,"0"0"-1504"0,8 7-384 0,1-4 0 0,1 1 960 0,2 0 112 16,2 1 16-16,7-1 16 0,0-3-80 0,2-1-32 15,1 0 0-15,2 0 0 0,-2-2-448 0,0-2-96 16,-1-3 0-16,0 4-16 16,-3 0-2448-16,1-2-480 0,21-10-112 0,-9 2-16 0</inkml:trace>
  <inkml:trace contextRef="#ctx0" brushRef="#br0" timeOffset="7578.38">23626 5709 17503 0,'0'0'768'0,"0"0"176"0,8 5-752 0,3 0-192 15,3 0 0-15,2-2 0 0,-1-2 2176 0,1-1 416 16,1-2 80-16,0 0 16 0,-2 0-1920 0,0-2-384 15,-1 0-80-15,1 0-16 0,1-5-160 0,-2 1-128 16,-4-3 144-16,1 2-144 0,-2-1 128 0,-1 3-128 16,-3-4 0-16,0 5 144 0,-4 0 48 0,-1-2 16 0,0 8 0 0,0 0 0 15,-5 3 192-15,-3-1 48 0,-1 5 0 0,-2-1 0 16,-4 7-256-16,-2 1-64 0,1 0 0 0,-3 3 0 16,-2 4 80-16,1 0 16 0,0 1 0 0,2 0 0 15,1-2 0-15,3-2 0 0,4-2 0 0,3-1 0 16,1 1-96-16,5-2-128 0,4-4 176 0,2 1-176 15,5-2 160-15,0 0-160 0,4-4 128 0,3-2-128 16,2-5-352-16,2-1-160 0,2-2-16 0,4-4-9136 16,3 1-1808-16</inkml:trace>
  <inkml:trace contextRef="#ctx0" brushRef="#br0" timeOffset="7997.38">24442 4958 2751 0,'0'0'256'0,"0"0"-256"0,0 0 0 0,0 0 0 16,0 0 2800-16,0 0 512 0,0 0 96 15,0 0 32-15,0 0-1904 0,0 0-368 0,0 0-80 0,0 0 0 16,0 0-80-16,0 0-16 0,-5 1 0 0,5-1 0 16,0 0-624-16,-5 3-128 0,5-3-32 0,-5 5 0 15,0 1-32-15,1-1-16 0,0 2 0 0,1 0 0 16,0-2 144-16,1 3 16 0,-1 2 16 0,2 1 0 15,1-2 48-15,0 4 16 0,-1 0 0 0,-1-2 0 16,2 3-48-16,0 3-16 0,-1 1 0 0,0 1 0 16,-3 2-32-16,4 1-16 0,-3-1 0 0,2 1 0 0,0-3 32 15,0 3 0-15,1-3 0 0,1 0 0 0,0-4-160 0,0 0-32 16,1 3 0-16,-1-4 0 0,4-5 0 0,0 1 0 16,0-3 0-16,1 0 0 0,1 0 32 0,-1-2 0 15,1 1 0-15,-1-3 0 0,0-3-32 0,2 0 0 16,1-2 0-16,0 1 0 15,0-4-496-15,-1 1-96 0,0 0-32 0,0 0 0 16,-1-1-608-16,1 2-128 0,-3-1-32 0,0-1-6896 16,-5 5-1376-16</inkml:trace>
  <inkml:trace contextRef="#ctx0" brushRef="#br0" timeOffset="8225.91">24148 5352 19343 0,'0'0'1728'0,"0"0"-1392"0,3 5-336 0,2-1 0 15,3 0 1088-15,2-2 128 0,2-1 48 16,2 1 0-16,2-1-96 0,2-1-16 0,1-1 0 0,3-1 0 16,1 0-208-16,1-2-48 0,5 0-16 0,3 0 0 15,1 1-464-15,2-1-96 0,2-4 0 0,1 3-16 16,0-3-1152-1,-1 2-240-15,-2 1-32 0</inkml:trace>
  <inkml:trace contextRef="#ctx0" brushRef="#br0" timeOffset="9744.57">19514 6730 10127 0,'0'0'896'0,"0"0"-704"0,0 0-192 0,0 0 0 0,0 0 1088 0,0 7 176 15,0-7 32-15,0 10 16 0,0-3-160 0,0 2-16 16,3-3-16-16,1 2 0 0,-4-8-48 0,7 5-16 16,2-1 0-16,1-1 0 0,2-1-96 0,2-2 0 15,2-2-16-15,1-1 0 0,1-1-208 0,-1-4-32 16,1 2-16-16,0 1 0 0,0-4-208 0,0 2-32 16,-2-3-16-16,2 3 0 0,-5-5-256 0,-1 3-48 15,-1-2-128-15,-3 2 192 0,1-4-192 0,-5 2 144 16,-1 1-144-16,-2-3 128 0,-1 2-128 0,-1 0 160 15,-2-1-160-15,-1 4 160 0,-2-3-160 0,-3 6 0 0,-2 1 0 16,-1 1 128-16,-1 6-128 0,-1 2 0 16,-2 1 0-16,-2 7 0 0,-1 1 0 0,0 4 0 0,1 3 0 0,0 2 0 15,2 4 0-15,2-2 0 0,1 3-144 16,3-1 144-16,2 3 0 0,3-2 0 16,3-1 0-16,1-3 0 0,2 0 0 0,3-3 0 0,2-2 0 15,2-3 144-15,-1 0 48 0,3-5 16 0,2 0 0 0,-1-3 0 16,2 0-208-16,1-5 0 0,1-3 0 0,-1 0 0 31,4-5-1984-31,0-2-304 0</inkml:trace>
  <inkml:trace contextRef="#ctx0" brushRef="#br0" timeOffset="9999.94">20274 6155 20271 0,'0'0'1792'0,"0"0"-1424"16,-6 7-368-16,-2 1 0 0,2-1 320 0,-3 4-16 15,-1 1 0-15,-1 4 0 0,-1 5 592 0,1 3 128 16,-2 0 32-16,-1 3 0 0,4-2-48 0,0 0-16 16,1 3 0-16,2-1 0 0,4 1-352 0,0 4-64 15,2 0 0-15,1-4-16 0,2-1-304 0,2-4-48 16,1-1-16-16,0-3 0 0,2-1-192 0,-1-4 128 15,0-3-128-15,2-3 0 0,0 2 0 0,-1-5-288 0,0-4 32 0,-7-1 16 32,7-1-512-32,0-4-96 0,-4-4-32 0</inkml:trace>
  <inkml:trace contextRef="#ctx0" brushRef="#br0" timeOffset="10136.2">20019 6460 2751 0,'0'0'256'16,"0"0"-256"-16,0 0 0 0,0 0 0 0,9 2 4992 0,1 0 944 0,3 2 192 0,-1 1 32 15,4-3-4112-15,3 0-832 0,2-2-176 0,4 0-16 16,0 0-384-16,3 1-80 0,1 0-16 0,3-1 0 16,2-4-336-16,4 2-64 0,2-2-16 0,-1 2 0 0</inkml:trace>
  <inkml:trace contextRef="#ctx0" brushRef="#br0" timeOffset="11286.32">22490 7122 11055 0,'0'0'976'0,"-3"8"-784"0,2 1-192 0,1-9 0 0,0 6 1472 0,0-6 256 15,5 9 64-15,2-4 0 0,0 0-320 0,2-1-64 16,1-1-16-16,3-3 0 0,1-3-464 0,1 1-96 16,1-3 0-16,0 0-16 0,1-4-192 0,0 0-48 15,0-4 0-15,-1 0 0 0,0 2-256 0,-2-3-48 16,0 2-16-16,-3 0 0 0,-1-5-128 0,-1 2-128 15,-1 0 144-15,-3-2-144 0,-3 1 144 0,1 2-144 16,-2 1 128-16,-2 0-128 0,-3 1 272 0,-2 1-16 0,-2 0-16 0,-1 6 0 16,-2 4 0-16,-2 3 0 0,-1 3 0 0,-2 7 0 15,-3-2-240-15,-2 5 0 16,-2 3 0-16,-1 3 0 0,-3 4 0 0,2 0 0 16,0 4 0-16,2-2 0 0,2 1 160 0,4-3-160 0,1 2 160 0,5-4-160 15,3-1 240-15,3-1-48 0,3-2-16 16,4-1 0-16,3-5 176 0,3-2 32 0,3-3 16 0,5-1 0 15,3-2-32-15,1-1-16 0,2-4 0 0,2-2 0 16,-1-2-352-16,1-5-240 0,1 0 48 0,1-4 0 16,-2 1-2032-1,0-2-400-15,0-3-64 0</inkml:trace>
  <inkml:trace contextRef="#ctx0" brushRef="#br0" timeOffset="11618.13">23058 6462 9215 0,'1'-12'816'0,"-1"8"-656"0,0 0-160 0,0-1 0 0,0-2 2640 0,0 3 496 16,0 4 112-16,0 0 16 0,0 0-1984 0,-5 2-400 15,-4 5-80-15,1 2-16 0,-1-2-128 0,-3 5-16 16,3 2-16-16,-2 4 0 0,-1 1 0 0,2 2 0 15,1 3 0-15,2 2 0 0,-1-3 160 0,2 3 48 16,1 0 0-16,1 2 0 0,1-4-352 0,2 1-64 16,1 1-16-16,3-5 0 0,0 0-80 0,3-4 0 15,0 0-16-15,3 0 0 0,1-3-96 0,1-4-16 16,2 0 0-16,1-5 0 0,0 0-192 0,0-1 0 16,0-5 0-16,-1-3 0 15,-2 1-1824-15,-3-1-256 0,-2 1-48 0,-2-6-16 0</inkml:trace>
  <inkml:trace contextRef="#ctx0" brushRef="#br0" timeOffset="11697.62">22852 6694 15663 0,'0'0'1392'0,"0"0"-1120"0,0 0-272 0,0 0 0 15,0 0 1952-15,8 1 336 0,1 2 64 0,2-1 16 16,4 0-1024-16,3-1-208 0,3 2-48 16,4-3 0-16,4-3-528 0,3-1-112 0,0-1-32 0,0-1 0 15,-1-3-416-15,0 3 0 0,-2-3-224 0</inkml:trace>
  <inkml:trace contextRef="#ctx0" brushRef="#br0" timeOffset="12035.31">23823 6725 12895 0,'0'0'1152'0,"0"0"-928"15,0 0-224-15,0 0 0 0,0 0 2144 0,3 9 384 16,-3 2 80-16,-1 0 16 0,-3 3-1088 0,-2 3-224 16,-2 2-32-16,-1 3-16 0,0 4-256 0,-1-2-48 15,-2 6-16-15,4-2 0 0,-3-2-80 0,3 0-16 0,-1-1 0 0,0-1 0 16,0 3-448-16,2-3-80 0,1-2-32 0,1-3 0 15,1-1-288-15,2-2 0 0,-1-2 0 0,2-1 0 32,1-6-912-32,1 0-96 0,-1-7-16 0,0 0 0 0,0 0-1584 0,0 0-320 0</inkml:trace>
  <inkml:trace contextRef="#ctx0" brushRef="#br0" timeOffset="12146.6">23553 7022 16575 0,'0'0'1472'0,"0"0"-1168"0,0 0-304 0,9 1 0 0,-1 3 1600 0,1 0 272 15,3-2 48-15,1 1 16 0,2 1-720 0,3-2-160 16,2 2-32-16,3-4 0 0,-2-4-464 0,4-1-112 16,-1 1 0-16,1 2-16 15,1-2-880-15,0-1-192 0,0 0-16 0</inkml:trace>
  <inkml:trace contextRef="#ctx0" brushRef="#br0" timeOffset="12586.99">24468 6422 21183 0,'8'-14'944'0,"-3"8"192"0,1-6-912 0,3 0-224 16,2 0 0-16,-1-1 0 0,-3 3 640 0,-2 3 96 0,-3-1 16 0,-2 8 0 15,0 0-112-15,0 0-32 0,-5 8 0 0,-1-1 0 16,-3 7-208-16,0 5-32 16,-4 7-16-16,2-1 0 0,0 4 0 0,-1 2 0 0,2 6 0 0,0 2 0 15,0 1 176-15,-1-1 48 0,1 2 0 0,-1 2 0 16,2-1-64-16,0 4-16 0,1-6 0 0,2-3 0 16,1-3-272-16,1-2-48 0,3-5-16 0,0-2 0 15,1-3-16-15,1-3 0 0,1-2 0 0,2-3 0 0,-1-6-144 16,2-1 0-16,1-1 0 0,2-5 128 15,-8-1-512-15,9-3-96 0,-2-4-32 0,1 1-9152 16,0-6-1856-16</inkml:trace>
  <inkml:trace contextRef="#ctx0" brushRef="#br0" timeOffset="12652.14">24248 6765 13823 0,'0'0'608'0,"0"0"128"0,0 0-592 0,0 0-144 16,0 0 0-16,9 0 0 0,0 2 2416 0,3-1 448 15,4 0 80-15,2-1 32 0,2-1-1920 0,1-2-384 16,1 2-80-16,4-3-16 0,-1-2-256 0,0 1-48 16,1 2-16-16,-1-2-8288 15,1-1-1664-15</inkml:trace>
  <inkml:trace contextRef="#ctx0" brushRef="#br0" timeOffset="12951.87">24784 6880 16575 0,'0'0'1472'0,"2"9"-1168"0,0-3-304 16,1 4 0-16,2-4 1456 0,1 3 224 0,1-2 48 0,1-2 16 15,4-1-224-15,-1-1-48 0,5-1-16 0,0-4 0 16,1 1-480-16,2-5-80 0,0-1-32 0,0-1 0 16,0-1-480-16,-1-4-112 0,-3-1-16 0,-2 1 0 15,-2-3-128-15,-2 0-128 0,-1 1 192 0,-6 3-192 16,1 1 144-16,-5 0-144 0,-1 2 0 0,-4 1 144 15,-2 5-144-15,-2 3 0 0,-3 1 0 0,-1 3 0 0,-3 3 0 0,0 1 0 16,-1 3 0-16,0 3-176 16,0 2 176-16,1 4 0 0,2 0 0 0,0 2 0 0,4-3 0 0,1 1 0 15,4-1 0-15,3-1 0 0,0-1 0 0,5-2 0 16,3 1 0-16,3-2 0 0,3-3 0 0,1-1 0 16,3-4 128-16,3-1-128 15,1 0-352-15,3-3-144 0,2-4-16 0,2 0-13488 0</inkml:trace>
  <inkml:trace contextRef="#ctx0" brushRef="#br0" timeOffset="13268.9">25458 6083 2751 0,'0'0'128'0,"0"0"16"0,0 0-144 0,0 0 0 0,0 0 0 0,-4 7 0 16,0 2 4416-16,-1 0 864 0,-1 5 160 0,-3 3 48 16,0 2-3376-16,-1 1-688 0,0 4-128 0,0 3-16 15,0 0-384-15,1-1-80 0,1 1-16 0,2 1 0 16,-1 2-432-16,3-2-96 0,3 0-16 0,1-3 0 15,1-4-112-15,3 1-16 0,1-3-128 0,2-3 192 16,-1-2-32-16,0-1-16 0,2 0 0 0,0-7 0 0,1-3-272 0,-2-2-64 16,1-1-16-16,-1-3 0 15,1 0-1248-15,-2-1-240 0,0-3-48 0</inkml:trace>
  <inkml:trace contextRef="#ctx0" brushRef="#br0" timeOffset="13450.96">25246 6399 14735 0,'0'0'1312'0,"0"0"-1056"0,0 0-256 0,0 0 0 0,7 5 2176 0,1-1 368 16,2 1 80-16,2 2 0 0,2-5-1280 0,1-1-256 16,3-2-48-16,2 1-16 0,4 0-400 0,2-1-96 15,2-3-16-15,2 1 0 0,3 1-320 0,4-1-64 16,2 2 0-16,1-3-13488 0</inkml:trace>
  <inkml:trace contextRef="#ctx0" brushRef="#br0" timeOffset="14134.95">26628 5021 14735 0,'0'0'1312'0,"0"0"-1056"15,0 0-256-15,6-2 0 0,2-1 1536 0,-2 2 240 16,-6 1 48-16,0 0 16 0,0 0-992 0,-3 8-192 16,0 1-32-16,-3 2-16 0,0 3-32 0,0 1-16 0,-1 2 0 0,2 3 0 15,0 7 192-15,1 2 32 0,2 5 16 0,-1 8 0 16,1 0 32-16,-2 10 16 15,1 4 0-15,0 7 0 0,-1 0-208 0,0 6-64 16,0 4 0-16,3 4 0 0,-2 4-240 0,1 0-48 16,-2 1-16-16,1 0 0 0,2-2-48 0,0-2-16 0,-2 0 0 0,3-5 0 15,0 0 272-15,3-2 48 0,-2-5 16 16,0-5 0-16,1 0-96 0,-1-3 0 16,0 0-16-16,-1-4 0 0,0 2-128 0,-1-5-32 0,-2-1 0 0,1-7 0 15,-1 1-80-15,0-3-32 0,-1-5 0 0,0-1 0 16,1-2-160-16,0-5 160 0,-1 0-160 0,0-6 160 15,1-4-160-15,1-2 160 0,-3-1-160 0,2-4 160 16,1-3-160-16,-1-4 192 0,3-4-192 0,0 0 192 0,0 0-192 16,0 0-192-16,0 0 32 0,-4-5 16 15,0-5-2256-15,2-1-448 0</inkml:trace>
  <inkml:trace contextRef="#ctx0" brushRef="#br0" timeOffset="29121.31">1946 8577 14223 0,'4'-14'624'0,"-3"7"144"0,2 1-624 15,-1-6-144-15,3 2 0 0,-1-1 0 0,-1-3 1120 0,-1 4 192 16,1-2 32-16,1 6 16 0,-3-3-256 0,-1 9-48 16,0 0-16-16,0 0 0 0,0 0-288 0,0 0-64 15,1 9-16-15,-1 4 0 0,0 7-64 0,1 7-16 16,1 7 0-16,-2 4 0 0,-2 4 32 0,1 6 0 16,-1 7 0-16,2 2 0 0,-3 4-48 0,1 0-16 15,-2 5 0-15,1-1 0 0,-1 2-288 0,2 1-48 16,2-3-16-16,-3-6 0 0,2-5-208 0,0-5 176 15,1-7-176-15,1-5 160 0,4-6-352 0,0-8-64 16,0-4 0-16,3-5-16 16,1-7-1632-16,0-3-320 0,1-6-64 0</inkml:trace>
  <inkml:trace contextRef="#ctx0" brushRef="#br0" timeOffset="29354.67">1816 8629 25391 0,'0'0'1120'0,"0"0"240"0,3-13-1088 0,3 3-272 0,5-3 0 0,2 3 0 15,10-3 448-15,3 3 48 0,3-3 0 0,4-3 0 16,1-2-112-16,3-1-32 0,4 0 0 0,0-4 0 16,-1 0-208-16,-9 7-144 0,1-2 192 0,1 1-192 15,2 2 128-15,-2 2-128 0,-2 2 0 0,-3 1 0 16,-3 2-1536-16,-2 6-400 0,-5 0-96 15,-5 5-8768-15</inkml:trace>
  <inkml:trace contextRef="#ctx0" brushRef="#br0" timeOffset="29496.49">2143 8810 12895 0,'-29'30'1152'0,"7"-9"-928"0,-3 2-224 0,1 3 0 0,2-4 1840 0,3 4 320 16,2-2 64-16,6-6 16 0,5-2-912 0,4-3-176 15,2-13-48-15,8 10 0 0,0-1-736 0,6-4-160 16,3-5-16-16,-3 1-16 0,3-2 144 0,5-3 48 15,0-3 0-15,5 0 0 0,2-4-160 0,4 2-16 16,0-1-16-16,3 2 0 16,1-2-1152-16,1 4-240 0</inkml:trace>
  <inkml:trace contextRef="#ctx0" brushRef="#br0" timeOffset="29827.51">2916 8865 23951 0,'0'0'2128'0,"-5"9"-1696"16,0 0-432-16,-3 5 0 0,1 4 544 0,-2 3 32 0,-3 5 0 0,-1-2 0 15,0 4 256-15,0-1 48 0,1 3 16 0,2-3 0 16,3-1-224-16,0-3-32 0,3 0-16 16,3-1 0-16,4-3-368 0,3-3-64 0,-1-4 0 0,5-2-16 15,4-7-32-15,4-3 0 0,2-3 0 0,3-6 0 16,1-1-16-16,2-5 0 0,1-4 0 0,-1-3 0 15,0-3 112-15,-2 0 16 0,-1 3 0 0,-3-5 0 16,-5 1 160-16,-5-2 32 0,1 4 16 0,-8-1 0 0,-3 2 80 0,-3 3 16 16,-6-3 0-16,-3 1 0 0,-3 4-352 15,-3 4-64-15,-6 0-16 0,1 4 0 0,0 3-272 0,0 3-64 16,1 3-16-16,0 2 0 16,2 3-2640-16,2-1-528 0</inkml:trace>
  <inkml:trace contextRef="#ctx0" brushRef="#br0" timeOffset="30148.44">3418 8790 25103 0,'0'0'1104'0,"0"0"240"0,0 0-1072 0,6 10-272 15,2 2 0-15,-3 0 0 0,0 4 512 0,-5 0 32 16,0 3 16-16,-2 0 0 0,-3 3 0 0,-2 3 0 16,0 1 0-16,-1 0 0 0,2-1 144 0,-3-5 48 15,1-1 0-15,0-1 0 0,1 0 16 0,0-6 0 0,2-7 0 0,5-5 0 16,0 0 0-16,0 0 0 0,0 0 0 0,2-7 0 16,1-7-64-16,4-4 0 0,2-2 0 0,2-2 0 15,2-1-304-15,0 2-64 0,1 0-16 16,1 0 0-16,1-4-320 0,1 4 144 0,1 2-144 0,-1 1 0 0,0 1 0 15,1 4 0-15,1 1 0 0,1 1 0 16,2 2-816-16,1-1-208 0,1 2-64 0,-1-2-16128 16</inkml:trace>
  <inkml:trace contextRef="#ctx0" brushRef="#br0" timeOffset="30806.39">5287 8484 21711 0,'-3'-17'960'0,"3"11"192"0,-2-4-912 0,0 2-240 0,1-2 0 0,0 4 0 0,1 6 896 16,0 0 144-16,0 0 32 0,0 0 0 15,-4 5-624-15,-1 5-128 0,-2 3-32 0,1 7 0 0,0 3 16 0,-1 3 0 16,1 8 0-16,1 2 0 0,0 4 32 0,2 2 16 16,2-2 0-16,0 5 0 0,0-2-64 0,3 0-16 15,3-2 0-15,4-4 0 0,0-7-144 0,5-2-128 16,0-5 192-16,1-6-192 0,0-5 192 0,2-6-64 15,2-4 0-15,3-6-128 0,0-5 704 0,4-5 16 16,1-3 16-16,1-4 0 0,-2-3-224 0,1-1-64 16,-3-2 0-16,-1 0 0 0,0-2-256 0,-5 0-48 15,-3-3-16-15,-1-2 0 0,-3-1 208 0,-2 2 48 16,-2 2 0-16,-2 0 0 0,-2-1-96 0,0 4-16 16,-2 3 0-16,2 6 0 0,-3 5-272 0,0 5 160 15,-3 1-160-15,3 8 128 0,0 0-128 0,-4 9 0 16,1 1 0-16,-2 7 0 0,0 3-176 0,-2 8 176 15,0 5-128-15,-1 4 128 0,0 4 0 0,2 5 0 16,0 1 0-16,0 1 0 0,3 0 0 0,3-3 0 16,1-2 0-16,4-6 0 0,3-5-192 0,3-5-64 15,2-2-16-15,2-1 0 16,-1-5-1200-16,3-3-256 0,0-4-32 0,1-3-12800 0</inkml:trace>
  <inkml:trace contextRef="#ctx0" brushRef="#br0" timeOffset="31057.88">6317 9057 28559 0,'0'0'2544'0,"0"0"-2032"0,2 8-512 0,2-1 0 0,-2 6 1200 0,1 4 144 16,-1 5 16-16,-3 9 16 0,-2-2-288 0,0 4-48 15,-4 3-16-15,-2-1 0 0,-1 5-560 0,-4-2-112 16,3 1-32-16,-3-1 0 0,-2-3-320 0,5-6 128 16,-2 0-128-16,4-5 0 15,-1-1-2464-15,3-4-560 0</inkml:trace>
  <inkml:trace contextRef="#ctx0" brushRef="#br0" timeOffset="32153.9">8144 8481 4607 0,'-2'-5'400'0,"-2"-1"-400"16,-1-1 0-16,1 1 0 0,1-5 2112 0,-1-1 320 0,2 3 80 0,-1 2 16 15,3 7-672-15,0 0-144 0,0 0-32 0,0 0 0 16,0 0-384-16,0 0-80 0,0 0 0 0,0 0-16 16,0 17-304-16,0 9-64 0,3 3-16 0,1 5 0 15,-2 7-240-15,0 2-32 0,-2 6-16 0,-2 1 0 16,0 6-144-16,-2 2-48 0,-2-1 0 0,-2 1 0 15,-1 3-32-15,0-6-16 0,3-3 0 16,1-23 0-16,-2-1-16 0,0-5 0 0,-1-3 0 16,2 0 0-16,2-8 240 0,0 0 64 0,-2-7 0 15,6-5 0-15,0 0 16 0,-3-4 16 0,1-7 0 0,0-11 0 0,1 0-176 16,4-6-48-16,2-1 0 0,1-3 0 0,2-2-256 16,1 2-128-16,0 0 128 0,2 1-128 0,2-7 0 0,2 5 0 15,1-2 0-15,6 5 0 0,1 2 0 0,4 2 0 16,2 5 0-16,3 0 0 0,1 5 0 0,0 2-176 15,5 5 176-15,-6 5-128 16,-3 4-1216-16,-1 3-256 0,-6 0-32 0,-2 1-13440 16</inkml:trace>
  <inkml:trace contextRef="#ctx0" brushRef="#br0" timeOffset="32507.5">8576 9018 20271 0,'0'0'1792'0,"8"5"-1424"15,-8-5-368-15,11 2 0 0,3-2 880 0,4 0 96 16,0-1 32-16,1-3 0 0,3 0 192 0,2-5 32 16,2 1 16-16,1-5 0 0,1 0-720 0,0-1-144 0,1-2-16 0,-2-2-16 15,0-1-128-15,-4 0-32 0,-3-2 0 0,-4 2 0 16,-3 3-32-16,-3 2-16 0,-3 0 0 0,-5 0 0 15,-3 4 112-15,-4-2 32 0,-4 2 0 0,-2 5 0 16,-7 2 32-16,0 5 16 0,-5 2 0 0,-1 4 0 16,-3 0-80-16,1 5 0 0,-2 1-16 0,1 5 0 15,1 4 0-15,2 6 0 0,1 0 0 0,4 2 0 16,4-5-112-16,5 2 0 0,1-2-128 0,5 0 192 0,4-4-64 16,5 0-128-16,4-2 176 0,4-5-176 0,3-5 0 15,6-1 0-15,5-1 0 0,3-7 0 16,5-1-1344-16,1-4-256 0,4-2-64 0</inkml:trace>
  <inkml:trace contextRef="#ctx0" brushRef="#br0" timeOffset="32859.22">9659 8803 20271 0,'-7'9'1792'0,"-2"2"-1424"15,0 4-368-15,-1 4 0 0,-2 3 1040 0,1 7 144 16,-2 3 32-16,0 5 0 0,1 4-176 0,-1 2-16 0,2 3-16 16,-6-1 0-16,-1 5-128 0,0 3-32 0,-1 1 0 15,2 2 0-15,-5 2-192 0,3-1-32 0,-1-1-16 0,2-2 0 16,1-11-192-16,3-2-32 0,3-8-16 16,2-5 0-16,3-7-32 0,2-4 0 0,2-5 0 0,2-12 0 15,0 0 176-15,9-5 48 0,3-7 0 16,2-8 0-16,1-7-112 0,3-1-32 0,3-4 0 0,0-4 0 15,0-3-416-15,-2-3 0 0,-1-1 0 0,0-2 0 16,0-1 0-16,1 1 0 0,1 1 0 0,2 0 0 16,2 1 0-16,0 5 0 0,-1 2 0 0,4 4 0 15,-2 8 0-15,1 5 0 0,-2 5 0 0,-3 4 0 16,1 3 0-16,-4 6 0 0,-6 6-144 0,-1 8 144 16,-4 0-208-16,-4 2 64 0,-4 5 16 0,-5 3 0 15,-2 4-64-15,-8 2 0 0,-3 3 0 0,-2-3 0 16,-4 3-1536-1,0-2-304-15,-2 1-64 0,1-4-7904 0,-1-6-1584 0</inkml:trace>
  <inkml:trace contextRef="#ctx0" brushRef="#br0" timeOffset="33194.85">10647 8114 13823 0,'-14'-6'1216'0,"14"6"-960"0,-8 2-256 0,1 1 0 16,-2 2 2112-16,0 1 384 0,0 6 80 0,0 3 16 15,0 8-1056-15,-1 1-224 0,-1 6-32 0,0 6-16 16,1 5-384-16,-1 8-80 0,3 1-16 0,-2 3 0 16,1 3-112-16,-1 1-32 0,0 4 0 0,0 3 0 15,1-1-272-15,0 3-64 0,0 1-16 0,-1-8 0 16,0-3-288-16,1-5 0 0,2-6 0 0,4-7 0 16,-3-8-736-16,4-3-48 0,1-6-16 15,2-5-13376-15</inkml:trace>
  <inkml:trace contextRef="#ctx0" brushRef="#br0" timeOffset="33630.3">11225 8955 17503 0,'12'-17'768'0,"-7"8"176"0,0-4-752 0,0-1-192 15,-1 1 0-15,-3-1 0 0,-2 0 1392 0,-3 5 240 16,-1-2 48-16,-3 5 16 0,-4-1-624 0,-2 2-128 16,-3 4-32-16,-2 5 0 0,-3 5-352 0,-3 3-80 15,-4 10-16-15,-4 2 0 0,-4 1 80 0,0 3 16 16,0 5 0-16,3 1 0 0,2 1 16 0,3 2 0 16,2 0 0-16,5-2 0 0,5 0-240 0,3-5-32 15,2-2-16-15,8-2 0 0,3-5-64 0,4-3-16 0,2-3 0 16,4-3 0-16,2-7 48 0,4-4 16 0,3-3 0 15,3-2 0-15,1-1-32 0,3-4-16 0,-1-1 0 0,0-4 0 16,0 0-224-16,-1 0 0 0,-2 0 0 0,-1 1 0 16,-6 2 0-16,-2 3 0 0,0-1 0 0,-2 4 0 15,-3 4 0-15,0 1 0 0,2 1 0 0,-4 4 0 16,1 6 0-16,-3 2 0 0,-2 1 0 0,-1 4 0 16,-1 0-240-16,-1 0 64 0,1 2 16 0,-1-2-10432 15,0-3-2080-15</inkml:trace>
  <inkml:trace contextRef="#ctx0" brushRef="#br0" timeOffset="33865.5">11988 8780 26031 0,'0'0'1152'0,"0"0"240"0,1-8-1120 0,-1 8-272 16,0 0 0-16,0 0 0 0,0 0 896 0,-5 2 112 15,-2 0 16-15,-4 6 16 0,-3-1-224 0,-2 7-48 16,-6 2-16-16,2 3 0 0,-3 4 64 0,-1 3 16 16,-2 1 0-16,1 2 0 0,2-1 32 0,-2 4 16 0,2-2 0 0,3 5 0 15,2-1-624-15,2-1-128 16,4-2-128-16,4-2 176 0,3-2-176 0,5-3 0 16,3-4 0-16,2-2 0 0,2-2-416 0,5-3 32 15,0-5 16-15,5-1 0 16,2 1-912-16,3-7-192 0,-1 0-48 0,1-1 0 15,-1-1-1824-15,5-3-368 0</inkml:trace>
  <inkml:trace contextRef="#ctx0" brushRef="#br0" timeOffset="34231.74">12132 8954 22863 0,'0'0'1008'0,"0"0"208"0,0 0-960 0,0 0-256 0,-3 8 0 0,3-8 0 16,0 7 976-16,3 3 160 0,2-1 16 0,1 2 16 0,3-4-16 0,4 3 0 15,2-2 0-15,3 0 0 0,1-5-336 0,2 0-80 16,2-3-16-16,1 0 0 0,2-1-272 0,1-1-48 16,-1 1-16-16,2-3 0 0,1-5 80 0,-1 2 16 15,0-5 0-15,-2 3 0 0,-3-2-64 0,-3 1-16 16,-3 1 0-16,-2-4 0 0,-5 1-256 0,-1 0-144 15,-4-2 160-15,-4 3-160 0,-5 3 224 0,-3 4-48 16,-6-1-16-16,-3 4 0 0,-5 2-160 0,-4 6 128 16,-3 1-128-16,0 5 128 0,-1 4 0 0,1 2 0 15,1 9 0-15,0 0 0 0,1 1 80 0,0 3 16 16,3 1 0-16,4 2 0 0,1 0 0 0,3-1 0 16,5-2 0-16,4 1 0 0,3-5-224 0,6 1 128 15,3 3-128-15,4-8 0 0,5-3-208 0,3-1-144 16,3-4-32-16,5 1-11728 0,6-3-2352 15</inkml:trace>
  <inkml:trace contextRef="#ctx0" brushRef="#br0" timeOffset="35081.78">14828 8857 19295 0,'0'0'848'0,"-7"-2"176"0,7 2-816 0,-7-3-208 0,7 3 0 0,0 0 0 16,-10 2 896-16,2 3 144 0,2 5 32 0,0 1 0 16,1 6-304-16,0 3-64 0,-1 6-16 0,-2-1 0 15,-1 7 0-15,2 1 0 0,-1 1 0 0,3-8 0 16,-1 5-64-16,-1 5-16 0,0 1 0 0,-1 0 0 16,-1 0-320-16,0-2-64 0,2-1-16 0,-3 0 0 15,1-7 96-15,0 0 16 0,1-8 0 0,2-1 0 16,-1-4 304-16,2-6 64 0,5-8 16 0,0 0 0 15,0 0 176-15,0 0 32 0,4-8 16 0,0-6 0 16,5-6-336-16,0-6-64 0,1 3-16 0,0 1 0 0,0-5-368 0,2 1-144 16,-2-2 0-16,4-12 144 0,-4 3-144 0,0 4 0 15,-1 2 0-15,0 6 0 0,-1 5 0 0,-1 2 0 16,1 1 0-16,2 1 0 0,0-1 0 0,0 1 0 16,2 0 0-16,0 4 0 0,-1-1 0 0,0 0 0 15,1 3 0-15,-1 1 0 0,-1 0-224 0,3-3 80 16,0-1 16-16,-1 2 0 0,0-1-16 0,2-1 0 15,0 3 0-15,-2-4 0 0,1 3 0 0,1 2 0 16,0-1 0-16,-1 2 0 0,-1-2-16 0,1 2 0 16,0-2 0-16,0 2 0 0,-2-2 160 0,2 3 0 15,-1-5 0-15,0 7 0 0,1 0 0 0,1 0 0 16,-2 2 0-16,5 2-128 0,-1 0 128 0,1 2-128 16,2 2 128-16,-1 1-128 0,0 1 128 0,-1-2 0 15,1 3-144-15,0 0 144 0,0-2 0 0,0-2 0 16,-2 1 0-16,2 1 0 0,0-2 0 0,-1 3 0 15,1-1 0-15,0 1 0 0,-1 1 0 0,-1 1 0 16,-1-2 0-16,-1 4 0 0,-1-2 0 0,-3 5 0 0,2-5 0 16,-6 4 0-16,2-6 0 0,-2 0 0 0,-6-5 0 15,0 0 0-15,4 9-192 0,-4-9 48 0,0 0 0 0,0 0 0 16,0 0-1856 0,0 0-368-16,-4-7-80 0,-1 2-16 0</inkml:trace>
  <inkml:trace contextRef="#ctx0" brushRef="#br0" timeOffset="35732.98">15353 7900 14047 0,'-2'-10'624'0,"2"5"128"0,2-3-608 0,-1 2-144 0,-1-4 0 0,0 2 0 15,0-2 1152-15,-1 4 208 0,-2-4 48 0,-1 2 0 16,0-2-368-16,-1 2-64 0,0-2-16 0,-1 2 0 16,-2 1-128-16,1 0-16 0,-1 4-16 0,0-2 0 0,-3-1-32 0,0 4 0 15,-1 1 0-15,-1 1 0 0,-1 0-48 0,0 2-16 16,-2 2 0-16,2 2 0 0,-3 1-192 0,2 4-32 16,0 1-16-16,-2 4 0 0,1 3-48 0,-1 5-16 15,1-1 0-15,-1 8 0 0,2 6 48 0,-3 1 16 16,2 5 0-16,0 4 0 0,0 4-112 0,-7 25-32 15,3-1 0-15,2-1 0 0,-1-6-128 0,2 2-48 16,3 3 0-16,-1-2 0 0,0-4 96 0,1 2 16 16,2 0 0-16,2-5 0 0,-1 1 160 0,1-2 32 15,-1-1 16-15,5-19 0 0,1 2-144 0,-3-2-16 16,3 1-16-16,2-4 0 0,-1-1-160 0,1-2-128 16,2-2 144-16,1-3-144 0,1-3 0 0,2-4 0 15,1-6 0-15,1-3 0 16,0-1-368-16,1-4-160 0,0-4-48 0,1-4 0 15,-7-3-1792-15,7-3-352 0,1-4-80 0,0-4-11728 0</inkml:trace>
  <inkml:trace contextRef="#ctx0" brushRef="#br0" timeOffset="35987.75">14332 9004 23039 0,'0'0'2048'0,"-9"1"-1648"0,9-1-400 0,0 0 0 16,-6-4 1088-16,6 4 144 0,0 0 32 0,5-2 0 0,-5 2-240 16,18-6-32-16,3-2-16 0,7 4 0 0,5-1 96 0,8 0 16 15,7 1 0-15,7 1 0 0,7 2-320 0,2 0-48 16,-2-2-16-16,-18 2 0 0,7-3-272 0,4 3-64 16,2 1-16-16,2 0 0 0,-1-3-96 0,-3 1-32 15,-3-2 0-15,-5 1 0 0,-4 2-96 0,-5-1-128 16,-2 2 176-16,-7-2-176 0,-4 0 0 0,-3-1 0 15,-5 1 0-15,-5 0-192 16,-3 0-1664-16,-9 2-336 0,0 0-64 0</inkml:trace>
  <inkml:trace contextRef="#ctx0" brushRef="#br0" timeOffset="36643.39">16345 8851 18431 0,'-7'-13'816'0,"2"8"160"0,-2-2-784 0,2 0-192 16,0 0 0-16,5 7 0 0,-6-2 2176 0,6 2 400 16,-10 8 80-16,3-3 16 0,1 7-1584 0,0 2-304 15,-2 6-64-15,0 4-16 0,-1-1-48 0,1 6-16 0,-1 3 0 0,0 4 0 16,-1 3-80-16,1 0-32 16,-2 2 0-16,3 1 0 0,-3-1-112 0,3-2-32 0,-1 2 0 0,0-2 0 15,1-3-160-15,0-5-32 0,2-1-16 0,1-5 0 31,1-2-560-31,2-4-96 0,0-5-32 0,2-6 0 0,0-8-1696 0,0 0-352 16,8-2-64-16,1-4 0 0</inkml:trace>
  <inkml:trace contextRef="#ctx0" brushRef="#br0" timeOffset="36938.49">16540 8949 21135 0,'0'0'928'0,"-3"14"208"0,1 4-912 0,1 1-224 16,1 5 0-16,-3 4 0 0,-1 0 1040 0,0 1 176 15,-1 2 16-15,0-3 16 0,3 1-160 0,-5 1-16 16,-3-3-16-16,1 2 0 0,2-3-336 0,-1-1-64 16,0-3-16-16,3-3 0 0,-2-4 0 0,2-5-16 15,1 0 0-15,4-10 0 0,0 0-96 0,0 0-16 0,0 0 0 0,5-7 0 16,1-3-64-16,3-3-32 15,3-4 0-15,-1 0 0 0,-1-4-160 0,2 1-16 16,-1 0-16-16,3-3 0 0,0-3-96 0,1 1 0 16,0-4-128-16,3 3 192 0,1-1-192 0,3 3 0 0,2-1 128 0,2 2-128 15,-1 3 0-15,2 3 0 0,1 3 0 0,0 3 0 16,-2-2 0-16,0 3 0 0,-3 2 0 16,-2 4 0-1,-2 3-1216-15,-2 1-144 0,-3 0-32 0,4 1-9168 0,-6 3-1856 0</inkml:trace>
  <inkml:trace contextRef="#ctx0" brushRef="#br0" timeOffset="37312.29">17576 8929 26079 0,'0'0'1152'0,"0"0"256"0,0 0-1136 0,0 0-272 16,0 0 0-16,0 0 0 0,0 0 512 0,0 0 32 15,-8 1 16-15,-3 3 0 0,-4 2-112 0,-3 0 0 16,-3 1-16-16,-1 3 0 0,-4-1 16 0,-2 4 0 16,-1-1 0-16,1-2 0 0,0 1 336 0,5 1 80 15,4 0 16-15,5 0 0 0,5 1-416 0,5-3-80 16,4 2 0-16,4-5-16 0,4 2-144 0,4-2-32 16,2 0 0-16,4 2 0 0,3 4-64 0,0-3-128 15,1 2 176-15,1 2-176 0,0-7 208 0,1 6-64 16,0-2-16-16,-1-1 0 0,-3 4 16 0,-5-1 0 15,1 0 0-15,-4 2 0 0,-2 3 176 0,-3 0 16 16,-5-1 16-16,-3 3 0 0,-4-1 32 0,-4 1 16 16,-5 2 0-16,-4-3 0 0,-5-2-64 0,-2 0-16 15,-3-1 0-15,-4-2 0 0,-2 2-144 0,-3-5-48 16,-1-4 0-16,1 0 0 0,2-2-128 0,1-1-176 16,4-4 48-16,3-3 0 15,4 0-1920-15,4-9-368 0,5 0-80 0</inkml:trace>
  <inkml:trace contextRef="#ctx0" brushRef="#br0" timeOffset="37589.44">18364 8374 26719 0,'0'0'1184'0,"0"0"240"0,0 0-1136 0,0 0-288 15,0 0 0-15,-4 7 0 0,-2 7 592 0,-4 5 64 16,-3 4 16-16,-1 3 0 0,-1 1 96 0,-1 6 32 16,1 3 0-16,0 7 0 0,1 3 112 0,0 3 32 15,1 6 0-15,2 1 0 0,1 1-48 0,1 3 0 16,1-2 0-16,4 0 0 0,-1-5-560 0,3-2-112 16,0-4-32-16,4-7 0 0,-1-4-352 0,1-3-80 15,2-5-16-15,-1-3 0 16,-1-4-432-16,1-3-80 0,-2-8-32 0,-1-3 0 15,0-7-1424-15,0 0-272 0</inkml:trace>
  <inkml:trace contextRef="#ctx0" brushRef="#br0" timeOffset="37753.92">17904 9033 25391 0,'-8'-15'1120'0,"6"8"240"0,0-2-1088 0,2 3-272 16,3-3 0-16,2 4 0 0,1 2 1312 0,5 1 208 15,1 1 32-15,3-2 16 0,3 1-624 0,4-1-128 0,3-1-32 0,2 3 0 16,1-2-144-16,4 2-48 0,2 0 0 0,5-4 0 15,5 1-240-15,3 1-48 0,5-2-16 0,0-2 0 32,-2 2-1056-32,-1-2-192 0,-1 0-64 0,-1 2-9328 0,-1-6-1872 0</inkml:trace>
  <inkml:trace contextRef="#ctx0" brushRef="#br0" timeOffset="38212.25">20207 8785 18431 0,'6'-17'816'0,"0"12"160"0,0-3-784 0,1 1-192 15,1 0 0-15,0 1 0 0,-2 3 2448 0,-6 3 448 0,0 0 96 16,0 0 16-16,0 0-1648 0,0 0-320 0,-6 2-64 0,-3 7-16 15,-3 1-320-15,0 5-64 0,-7 3 0 0,-3 6-16 16,-2 4-48-16,-2 3 0 0,-3-1 0 0,3 6 0 16,-5 0 128-16,3 2 0 0,3 0 16 0,-1 0 0 15,5 0-400-15,3-1-96 0,4-1-16 0,4-3 0 16,2-5-144-16,4 1 128 0,4-5-128 0,4 0 128 0,4-4-128 16,2 0 0-16,6-5 0 0,3-4 0 0,6-2-192 0,1-6-128 15,3-5-32-15,5 0-11216 16,0-6-2240-16</inkml:trace>
  <inkml:trace contextRef="#ctx0" brushRef="#br0" timeOffset="38595.69">20947 8878 23951 0,'-5'-8'1056'0,"5"8"224"0,0 0-1024 0,0 0-256 15,-7-5 0-15,0 5 0 0,-5 5 1520 0,0 2 240 16,-4 4 48-16,-1 2 16 0,-5-1-832 0,-2 5-160 16,3-2-48-16,1 2 0 0,0 2-32 0,-1-1-16 0,0 1 0 0,2 0 0 15,1 2-192-15,4 1-32 0,3 1-16 0,2 0 0 16,4-3-320-16,5-3-176 0,5-3 192 16,4-6-192-16,2 1 160 0,4-5-160 0,1 0 128 0,3-4-128 15,2-4 256-15,1 0-48 0,5-6 0 16,-2 3 0-16,-1-5 32 0,0 3 0 0,-1-1 0 0,-1-1 0 15,-4-1-16-15,-4-2 0 0,-3 1 0 0,-3 3 0 16,-2-1 64-16,-4 1 16 0,-3-3 0 0,-5-1 0 16,1 1-304-16,-5 2 128 0,-3-2-128 0,-1 2 0 15,0 4-224 1,0 2-160-16,0-1-16 0,1 1-16 0,1 2-2192 0,1 2-432 16,4 0-96-16</inkml:trace>
  <inkml:trace contextRef="#ctx0" brushRef="#br0" timeOffset="38863.72">21636 8213 23951 0,'2'-14'2128'0,"2"-2"-1696"16,1-2-432-16,-1 0 0 0,0 1 384 0,2 1-16 15,2 2 0-15,-2 1 0 0,-3 2 400 0,-3 6 96 16,0 5 16-16,0 0 0 0,-9 0-128 0,0 2-32 0,-5 2 0 0,0 7 0 16,-3 7-16-16,0 4 0 0,-2 6 0 0,0 2 0 15,-1 6 16-15,3 5 0 16,-1 1 0-16,1 6 0 0,2-1-80 0,1 4-32 16,1 5 0-16,2-2 0 0,0 1-352 0,0 2-80 15,1-2-16-15,1-1 0 0,0-3-160 0,-1 17 0 0,1-15 0 0,4-21 0 16,1 0 0-16,1-7-176 0,1 0 16 0,1-4 0 31,1-3-496-31,0-4-112 0,0-6 0 0,3 3-10144 0,-3-11-2016 0</inkml:trace>
  <inkml:trace contextRef="#ctx0" brushRef="#br0" timeOffset="39244.97">21982 8672 24879 0,'0'0'2208'0,"0"0"-1760"16,0 0-448-16,0 0 0 0,0 0 560 0,-3 6 16 15,-1 2 16-15,-2 3 0 0,-2 6-80 0,-1 2 0 16,-2 4-16-16,1 5 0 0,0-2-64 0,1 4-16 16,0 3 0-16,2 0 0 0,1 1 144 0,2 2 16 15,2-6 16-15,2 1 0 0,2-2-288 0,2-5-64 16,4-1-16-16,1-1 0 0,2-6 112 0,6-2 32 15,2-1 0-15,2-4 0 0,3-3 464 0,1-6 112 16,-1-5 16-16,0 0 0 0,0 1-144 0,-1-5-32 16,-3 0 0-16,-1-3 0 0,-1 0-304 0,-3-1-64 15,-1-1-16-15,-1 0 0 0,-2 0-80 0,0-2-32 16,-1-1 0-16,-4-3 0 0,0-3-112 0,0 2-32 16,-1 0 0-16,-2 3 0 0,0 1-144 0,0 0-144 0,0 2 144 0,-3 0-208 31,0 2-1248-31,0-1-240 0,0 0-48 0,0 3-16 15,0 2-1248-15,0-2-256 0,0 4-64 0</inkml:trace>
  <inkml:trace contextRef="#ctx0" brushRef="#br0" timeOffset="39799.3">23112 8658 16575 0,'0'0'1472'0,"0"0"-1168"0,0 0-304 0,0 0 0 0,-4 5 3152 0,5 4 576 15,4-1 112-15,-4 4 32 0,-6 1-2768 0,-4 5-544 16,-2 0-112-16,-7 3-32 0,-5 8-192 0,2 2-32 16,-1 1-16-16,0-4 0 0,1 1 96 0,2 0 32 15,0-2 0-15,1 1 0 0,1-3 0 0,3-1 0 16,2-2 0-16,2-3 0 0,2-5 48 0,3-3 16 15,1-2 0-15,1-4 0 0,3-5 384 0,0 0 80 16,0 0 0-16,11-1 16 0,-1-6-288 0,4-2-64 16,1-3-16-16,2 1 0 0,0-2-288 0,2-4-64 15,2 2-128-15,0 0 192 0,1-2-192 0,1 1 0 16,0-2 0-16,0-1 0 0,0 0 0 0,-1 0 0 0,3 0 0 16,-3 4 0-16,1 3 0 0,0 1 0 15,0 1 0-15,-1 3 0 0,-3 3 0 0,-1 4 0 16,-3 4 0-16,-2 5 0 0,-3 0 0 0,-1 6-208 0,-3 2 64 0,-1 2 16 15,-2-1-48-15,-2 1 0 0,-1 4 0 0,-3 2 0 16,-1-2 0-16,-1 0 0 0,-1 0 0 0,0-4 0 16,-2-5 176-16,2-2 0 0,-1 1 0 0,2-5 0 15,0 1 192-15,5-9 0 0,-2 3 16 0,2-3 0 16,0 0 112-16,0 0 0 0,5-8 16 0,2-3 0 16,4 0-96-16,1-3-32 0,2 0 0 0,3-1 0 15,2-2-208-15,2 2 0 0,2 0 0 0,3-1 0 16,0 2 0-16,2-1 0 0,0 1 0 0,0 2 0 0,0 4 0 0,-1-1 0 15,0 4 0-15,-3 4 0 0,-4 3 0 16,-1 2 0-16,-2 4-128 0,-3 1 128 16,-3 6-144-16,-2 4 144 0,-3 2-208 0,-1 4 80 0,-2-4-96 0,-6 3-16 15,1 3 0-15,-4-2 0 16,-3 3-1712-16,2-2-352 0,0-1-64 0,0-3 0 16,1-3-592-16,2-4-112 0,4-3-32 0</inkml:trace>
  <inkml:trace contextRef="#ctx0" brushRef="#br0" timeOffset="40355.46">24688 8948 14735 0,'0'0'1312'0,"0"0"-1056"0,0 0-256 0,0 0 0 15,-7 2 1856-15,2 2 304 0,-1 5 64 0,1-4 16 16,1 0-1184-16,4-5-224 0,0 0-64 0,3 9 0 16,0-3 0-16,4 5-16 0,3-5 0 0,3 2 0 15,2-3-64-15,3 0-16 0,2-1 0 0,2-2 0 16,1-4-336-16,1 0-64 0,0 1-16 0,1-2 0 15,-1 0 128-15,2-2 0 0,-1-4 16 0,-1 2 0 0,1-3 160 0,-3 2 16 16,0-2 16-16,0 4 0 0,-2-3-112 16,-2 1-32-16,-4 2 0 0,-3-4 0 0,-3-2-176 0,-4 1-32 15,-3-2-16-15,-4 3 0 0,-4 1-80 0,-6-1-16 16,-3 4 0-16,-5 1 0 0,-5 0-128 0,-4 2 0 16,0 2 0-16,-3 3 0 0,-4 6 0 0,-3 0 0 15,-1 7 0-15,-1 1 128 0,0 1-128 0,-2 1 192 16,4 1-192-16,2 2 192 0,1 5-192 0,5-3 128 15,4-4-128-15,5 1 128 0,5 7-128 0,6-4 0 16,3-4 0-16,5 0 0 0,4-1 128 0,6-1-128 16,7 1 128-16,5-1-128 0,5-1 208 0,5-2-32 15,5-1-16-15,3 0 0 0,-5-2-160 0,2-1 192 16,1 2-192-16,2-1 192 0,1-1-192 0,0 3 0 16,0 0 0-16,-1-3 128 0,9 4-128 0,-2-1 0 15,-1-3 0-15,-3 2 0 0,0-3 0 0,-5 1 0 16,-2-3 0-16,-4-1 0 15,-3-3-272-15,-3-2-144 0,-5-2-32 0,0-2-11168 16,-4-1-2240-16</inkml:trace>
  <inkml:trace contextRef="#ctx0" brushRef="#br0" timeOffset="41220.74">24828 8798 16927 0,'0'0'752'0,"0"0"144"0,-4-8-704 0,1 3-192 16,2 0 0-16,-2-4 0 0,-2 1 1504 0,0-2 272 15,0 3 48-15,-1-4 16 0,-1 5-304 0,1-2-64 0,0 3-16 0,1 2 0 16,0-3-208-16,1 1-32 0,4 5-16 0,0 0 0 16,0 0-384-16,0 0-80 0,-8 7-16 0,3 2 0 15,1 5-272-15,2 5-64 0,-1 5-16 0,3 5 0 16,0 5-112-16,0 5 0 0,-2 0-16 0,-1 3 0 15,-1 0 16-15,-1 2 0 0,-1 1 0 0,-1-2 0 16,1 0 48-16,0-5 16 0,-1-3 0 0,2-2 0 16,0-4 64-16,3 0 0 0,0-2 16 0,0-4 0 15,2-4-16-15,0-6 0 0,2-3 0 0,1 1 0 16,0-2-32-16,0-1-16 0,2-4 0 0,3-2 0 16,0-4-80-16,1-5-32 0,1 0 0 0,1-4 0 0,1 0-64 15,0-4-16-15,1-1 0 0,1-1 0 0,1-4-144 16,2 1 128-16,-4-2-128 0,2-3 128 0,1-1-128 0,2-4 0 15,1-3 144-15,1-1-144 0,2-2 0 0,5 0 0 16,2 2 0-16,0 2 128 0,4 1-128 0,2-1 0 16,0 1 0-16,0 3 0 0,-2 0 0 0,0 4 0 15,-2 1 0-15,0 3 0 0,-3 3 0 0,-1 5 0 16,-2 0 0-16,-2 5 0 0,-3 0 0 0,-2 6 0 16,-3 1 0-16,-1 6-128 0,-1 3 128 0,-2 7-128 15,-2 1 128-15,-1 6-128 0,-2 5 128 0,-2 4 0 16,1 2 0-16,-1 4-128 0,-1 2 128 0,-1 2 0 15,1 2 0-15,2-3 0 0,0 0 0 0,2 1 0 16,1-4 0-16,1-1 0 0,0-1 0 0,2 0 192 16,2-4-64-16,0-6 0 0,-1 0-128 0,2-4 176 0,2-3-176 15,-1-3 192-15,-1 1-192 0,1-7 160 0,4 0-160 0,-2-5 160 16,-1-1-320-16,0 0-64 0,0-2-16 0,-1-2 0 16,1-1-1984-1,-4-3-400-15,0 3-64 0</inkml:trace>
  <inkml:trace contextRef="#ctx0" brushRef="#br0" timeOffset="42692.78">5095 11022 12895 0,'-2'-1'1152'0,"-1"-3"-928"0,0-4-224 0,-2 3 0 0,2 3 1664 0,0 0 304 15,0 1 48-15,-1 2 16 0,0 1-816 0,1 0-144 16,-1 5-48-16,-1 2 0 0,0-1-256 0,-2 4-64 16,2 3-16-16,-1 3 0 0,1 6-32 0,0 7 0 15,1 3 0-15,-4 3 0 0,3 3 80 0,0 7 16 16,1 6 0-16,0 5 0 0,-1 8-240 0,2 7-32 15,-1 8-16-15,0 7 0 0,0 7-128 0,-1 52-16 16,0-7-16-16,1-5 0 0,0-2-112 0,-1 2 0 16,0 6-16-16,0 0 0 0,-1 2 0 0,-2-5 0 15,-1-4 0-15,2-58 0 0,-1 18 144 0,-2 9 48 16,1 11 0-16,-3 5 0 0,1 1-16 0,0 6 0 16,-1 0 0-16,1 2 0 0,-1 1-16 0,-2 28 0 0,0-4 0 0,2-9 0 15,-2-5 48-15,1-10 0 0,3-5 0 0,-1-3 0 16,0-5-128-16,1-2 0 15,-2-6-16-15,2-2 0 0,-1-6-240 0,-2 2 176 0,2-8-176 0,-2-1 160 16,2-4-160-16,-2-3 0 0,0-2 0 16,0-7 0-16,1-2 0 0,-1-1 0 0,3-4 0 0,0-5-176 31,1-5-880-31,4-6-176 0,1-5-48 0,3 10-10272 0,3-14-2064 0</inkml:trace>
  <inkml:trace contextRef="#ctx0" brushRef="#br0" timeOffset="43889.28">15626 11196 10127 0,'0'0'896'0,"-4"-2"-704"0,-1-3-192 0,-1 1 0 0,-1 0 1360 0,2 1 240 16,-1 0 64-16,1-2 0 0,-2 2-496 0,1 0-80 16,6 3-32-16,-8 0 0 0,1 2-80 0,-1-1-16 15,2 2 0-15,-3 2 0 0,1 1-384 0,1 0-64 16,-2 5-32-16,0-1 0 0,-1 4 192 0,1 1 32 16,-1 1 16-16,-2 5 0 0,-3 2-16 0,0 3-16 15,-1 6 0-15,0 5 0 0,-1 2-144 0,-3 3-32 16,0 5 0-16,-2 5 0 0,-2 3-192 0,0 1-64 15,0 4 0-15,-2 3 0 0,0 3-128 0,0-3-128 16,2 2 192-16,2-6-192 0,2 1 192 0,2-1-64 16,4-7 0-16,0-3-128 0,2-3 288 0,1 1-48 15,3-5-16-15,0-3 0 0,0-1-224 0,2 1 0 16,1-3 128-16,2-1-128 0,1 0 0 0,2-3 144 16,2-1-144-16,3-5 128 0,2 1-128 0,3-7 0 0,0 1 0 15,4-2 128-15,0-4-128 0,5-1-224 0,3-5 48 0,2-1 16 31,3-5-240-31,0-3-48 0,3 0-16 0,-1-5 0 16,-2-4-1072-16,-1 2-192 0,0-5-64 0,-2 0-10944 0</inkml:trace>
  <inkml:trace contextRef="#ctx0" brushRef="#br0" timeOffset="44183.91">14815 12080 23039 0,'-13'3'2048'0,"13"-3"-1648"0,-6 0-400 0,6 0 0 0,0 0 672 0,0 0 48 16,0 0 16-16,0 0 0 0,0 0 64 0,8 7 16 15,3-5 0-15,5 0 0 0,6-4 144 0,5 2 48 16,3-3 0-16,7 1 0 0,5 4-464 0,6-4-96 15,6-2 0-15,0 1-16 0,0-1-288 0,0 0-144 16,0-2 160-16,-2 1-160 0,-1 1 0 0,-2-1 0 0,0-3 0 16,-2 3-10032-16,0-4-2064 15</inkml:trace>
  <inkml:trace contextRef="#ctx0" brushRef="#br0" timeOffset="44758.86">16483 12090 13823 0,'0'0'1216'0,"0"0"-960"16,-7 5-256-16,2 0 0 0,5-5 1152 0,-4 9 192 15,2-3 48-15,1 4 0 0,1-3-512 0,1 0-112 16,-1-7 0-16,6 7-16 0,2-2 208 0,2 0 32 15,0 1 16-15,3-2 0 0,0-3-128 0,3 1-32 16,2-2 0-16,2-2 0 0,3-1-96 0,3-1-32 16,3-5 0-16,4 1 0 0,-3-3-320 0,2 1-64 15,0-6-16-15,-3 2 0 0,-1 0-176 0,-2-1-144 0,-4-1 192 0,-1-1-192 16,-5 2 144-16,-2-2-144 0,-2 2 0 0,-3 0 144 16,-4 0-144-16,-1-1 0 0,-4 5 144 0,-3-2-144 15,-2 3 0-15,-3 2 0 0,-2 1 0 16,-4 4 128-16,-2 3-128 0,-5 5 0 15,-3 0 0-15,-3 8 0 0,-2 1 0 0,-1 9-160 0,-5 1 160 0,1 7 0 16,0 2 0-16,1 0 0 0,0 5 0 0,2 0 0 16,2 1 0-16,1 3 0 0,2 0 192 0,2-1-48 15,5-4-144-15,1 0 0 0,3-2 0 0,5-2 0 16,2-5 0-16,6 0 192 0,2-1-192 0,4-4 192 16,3-4-192-16,3-1 128 0,4-4-128 0,4-6 128 15,3 1-256-15,3-5-64 0,1-4-16 0,7-2 0 16,4-3-1904-16,3-3-368 0,50-24-80 15,-18 4 0-15</inkml:trace>
  <inkml:trace contextRef="#ctx0" brushRef="#br0" timeOffset="45065.64">17861 10806 21183 0,'0'0'1888'0,"0"0"-1504"16,-12 1-384-16,3 3 0 0,0 4 400 0,0 1 16 15,-1 5 0-15,-4 6 0 0,-2 7 352 0,-2 3 64 16,0 3 0-16,0 4 16 0,1 2-16 0,0 5 0 15,1-2 0-15,7-9 0 0,0 5-96 0,1 5-32 0,2 0 0 0,1 4 0 16,0-1-128-16,5 1-16 0,0-4-16 0,2 0 0 16,3-2-288-16,3-4-48 0,2-1-16 0,3-2 0 15,1-1-64-15,2-5 0 0,3-1-128 0,0-6 192 16,6 1-192-16,-1-3 0 0,-1 0 0 0,-1-5 0 16,0-1-1216-16,-2-6-352 0,-1 0-64 15,-3-5-12000-15</inkml:trace>
  <inkml:trace contextRef="#ctx0" brushRef="#br0" timeOffset="45256.96">17325 11611 31503 0,'0'0'1392'0,"8"-4"288"0,5-5-1344 0,5 3-336 16,3-1 0-16,6 1 0 0,5 2 416 0,5 3 16 15,3-1 0-15,6 1 0 0,2 2-288 0,8 1-144 16,6-2 160-16,3 0-160 0,0 0 0 0,0-2 0 15,-2 4 0-15,0-2-14832 16</inkml:trace>
  <inkml:trace contextRef="#ctx0" brushRef="#br0" timeOffset="46167.27">14357 15794 13823 0,'-9'6'1216'0,"2"2"-960"0,-3-5-256 0,1 5 0 0,0 2 1888 16,-1-1 336-16,3 3 64 0,1 2 16 0,2-5-1008 0,0 1-192 15,3 2-32-15,2-4-16 0,2 1 16 0,3-3 0 16,3-2 0-16,6-1 0 0,2-5-64 0,5 0-16 16,2-1 0-16,2-3 0 0,4-7-592 0,1-1-112 15,5 0-32-15,2-1 0 0,2 0-128 0,-1-6-128 16,-1 0 144-16,-1-2-144 0,-4 0 144 0,0-2-144 16,-6 0 128-16,-3 4-128 0,-3-2 128 0,-3 4-128 15,-2-3 128-15,-5 1-128 0,-5 0 128 0,-2 1-128 16,-5-2 0-16,-4 3 128 0,-3 3-128 0,-3 3 192 15,-3 0-192-15,-3 8 192 0,-1 3-192 0,-4 6 0 16,-5 3 0-16,-5 8 0 0,-4 5 192 0,0 6-64 16,-3 3 0-16,1 7 0 0,1 5 48 0,2 1 0 15,2 1 0-15,2 4 0 0,2 2 32 0,6-4 16 16,3-1 0-16,3-3 0 0,5-3-48 0,4-2-16 16,4-3 0-16,4-3 0 0,3-3-32 0,4-1 0 0,5-6 0 0,2 0 0 15,1-3-128-15,3-3 128 0,3-4-128 0,4 3 128 16,0-7-128-16,4-2 160 15,6-2-160-15,1-7 160 16,3-1-1072-16,1-4-224 0,2-4-32 0,-1-7-15008 0</inkml:trace>
  <inkml:trace contextRef="#ctx0" brushRef="#br0" timeOffset="46610.12">15574 14185 12895 0,'0'0'576'0,"0"0"112"0,-4-7-560 0,1 1-128 15,3 6 0-15,0 0 0 0,-2-5 2608 0,1 0 480 16,1 5 112-16,0 0 0 0,0 0-1664 0,-9 1-352 16,1 0-64-16,0 3-16 0,1 7-336 0,-1 0-80 15,-1 4-16-15,0 4 0 0,1 4-48 0,-1 5-16 16,1 4 0-16,-1 3 0 0,3 3 0 0,-1 7 0 15,0 2 0-15,0 5 0 0,2 3-224 0,2 2-64 0,-1 1 0 0,1 1 0 16,2-5-96-16,2 0-32 0,2-2 0 0,1-6 0 16,2-1-32-16,0-6-16 0,2-4 0 0,2-3 0 15,1-7-144-15,1 1 0 0,1-6 144 0,-1-3-144 16,1-6-208-16,0-2-112 0,-2-7-32 16,1-2 0-16,-1 0-2304 15,-2-3-464-15,4-13-80 0,-13 16-32 0</inkml:trace>
  <inkml:trace contextRef="#ctx0" brushRef="#br0" timeOffset="46719.92">15147 14862 12895 0,'-10'-1'1152'0,"-1"-1"-928"15,4 0-224-15,2-2 0 0,5 4 4832 0,0 0 928 16,0 0 176-16,9-4 32 0,5 0-4368 0,5-2-864 16,5-3-176-16,4 3-48 0,2-4-256 0,5 1-64 15,0-4-16-15,6-1 0 16,-2-1-1136-16,3 2-208 0,0-1-48 0,4-1-13968 0</inkml:trace>
  <inkml:trace contextRef="#ctx0" brushRef="#br0" timeOffset="47090.28">16504 14917 28735 0,'0'0'1280'0,"0"0"256"0,0 0-1232 0,0 0-304 0,0 0 0 0,0 12 0 15,-2 4 912-15,-2 4 128 0,-1 0 32 0,-5 6 0 16,0 6-368-16,-2 2-80 0,1 3-16 0,-3 2 0 0,0 6 32 0,-3-1 0 16,-1 4 0-16,-1-1 0 0,-1 3-304 0,0 0-48 15,-1 2-16-15,1-3 0 16,-2-2-1088-16,2-2-208 0,1-6-64 0,2-5 0 16,2-2-2000-16,2-5-416 0,-7 16-80 15,10-19 0-15</inkml:trace>
  <inkml:trace contextRef="#ctx0" brushRef="#br0" timeOffset="47240.28">16100 15438 33567 0,'0'0'736'0,"0"0"160"0,0 0 16 0,8-1 48 0,2-2-768 0,1 3-192 15,3-1 0-15,5 2 0 0,4-1 0 0,3 0 0 16,2 0 144-16,1 0-144 0,1-4 0 0,1-1 0 0,1 1 0 0,1 0 0 31,0-1-1776-31,0-1-416 0,28-9-96 0,-15 5-16 0</inkml:trace>
  <inkml:trace contextRef="#ctx0" brushRef="#br0" timeOffset="47666.1">17608 14492 15663 0,'0'0'1392'0,"0"0"-1120"15,0 0-272-15,0 0 0 0,0 0 1552 0,0 0 256 16,7 3 48-16,-7-3 16 0,0 0-752 0,5 10-160 16,-1-3-16-16,-3 5-16 0,-2-1-176 0,-1 2-48 15,-1 4 0-15,-5 2 0 0,1 5 64 0,-2 1 16 16,-3 8 0-16,-2 4 0 0,-2 1-96 0,-2 8-32 16,-1 1 0-16,-1 5 0 0,-2 5-112 0,-2 3-32 0,-1 1 0 0,-2 4 0 15,1-4-240-15,2 2-48 16,1-1-16-16,3 0 0 0,2-4 112 0,6 1 32 15,3-6 0-15,5-2 0 0,0-3 80 0,8-6 16 16,1-5 0-16,4-3 0 0,2-2-448 0,5-6 128 16,1-2-128-16,4-6 0 0,-1-6 0 0,2 1 0 15,1-5-192-15,-1-6 192 16,1-8-656-16,0-1-16 0,0-5 0 0,0-2-10384 0,-3-3-2064 16</inkml:trace>
  <inkml:trace contextRef="#ctx0" brushRef="#br0" timeOffset="47845.34">17074 15201 28559 0,'-21'-1'1264'0,"15"1"272"0,-2 3-1232 0,8-3-304 0,-2-2 0 0,2 2 0 0,4 7 1792 0,3 2 320 16,5-2 48-16,4 3 16 0,5-6-1440 0,5-2-288 16,7 1-48-16,6-1-16 0,2-4-144 0,5-1-48 15,0-4 0-15,2-2 0 0,1 5-192 0,3-3-208 16,1-2 32-16,18 0-11136 15,-5 3-2224-15</inkml:trace>
  <inkml:trace contextRef="#ctx0" brushRef="#br0" timeOffset="48384.29">18144 15452 15663 0,'0'0'1392'0,"0"0"-1120"0,0 0-272 0,0 0 0 16,0 0 2400-16,0 0 416 0,0 0 96 0,0 0 16 15,8 2-1248-15,1 1-240 0,3-2-48 0,1 0-16 16,2-2-288-16,4-1-64 0,4-1-16 0,3-1 0 16,0-3-240-16,4 2-64 0,1-2 0 0,1-3 0 0,-3 2-256 0,-1-1-64 15,-1 2-16-15,0-3 0 16,-3-3-224-16,-3 3-144 0,-3-2 192 0,-1 1-192 0,-3-3 208 0,-3 1-64 16,-2 2-16-16,-1 2 0 0,-6-5-128 0,-2 5 0 15,-2-1 0-15,-5 5 0 0,-3-2 0 0,-4 4 0 16,-4 0 144-16,-2 4-144 0,-4 7 0 0,-4-2 0 15,-4 7 0-15,-2-3 0 0,-2 3 0 0,1 5 0 16,-1 3 0-16,3 6 0 0,3 0 0 0,2 4 304 16,2 0-48-16,5-1-16 0,1 7-16 0,4-2 0 15,2-4 0-15,3 1 0 0,3-1-16 0,2-5 0 16,3 1 0-16,4-4 0 0,3-4-64 0,4 0-16 16,2-2 0-16,3-2 0 0,3-6-128 0,3 0 0 15,3-6 0-15,4-1 0 16,5-2-1232-16,2-4-288 0,1-5-48 0,2-1-15664 0</inkml:trace>
  <inkml:trace contextRef="#ctx0" brushRef="#br0" timeOffset="48922.48">19189 14216 6447 0,'0'0'576'0,"1"-6"-576"16,2 1 0-16,-3 1 0 0,0-4 1536 0,0 1 192 15,0 2 32-15,0-3 16 0,0 0-608 0,0-2-112 16,0 3-32-16,0-5 0 0,0 3 304 0,0-2 48 15,1 5 16-15,0-2 0 0,-1 3-64 0,2 2-16 16,-2 3 0-16,0 0 0 0,0 0-192 0,0 0-32 16,0 0-16-16,0 0 0 0,0 0-256 0,0 0-48 15,0 0-16-15,0 0 0 0,-4 7-208 0,-1 4-32 16,0 2-16-16,-1 1 0 0,1 5 16 0,-1 5 16 0,0-2 0 16,-1 7 0-16,2 0 96 0,1 4 16 0,-1 3 0 15,2-2 0-15,-1 4-128 0,1-2-32 16,2-1 0-16,2-2 0 0,2 0-128 0,2-2-32 0,0-2 0 0,2-1 0 15,2-6-128-15,3-1-16 0,-1 0-16 0,3-5 0 16,2-2-160-16,-3 0 192 0,3-7-192 0,0 1 192 16,2-2-352-16,1-5-64 0,0-2-16 0,0-2 0 15,-1-1-1424 1,-1-2-272-16,-2-1-64 0,-4-1-16 0,-2-3-1248 0,-6-3-256 16,-11-11-64-16,-11 11 0 0</inkml:trace>
  <inkml:trace contextRef="#ctx0" brushRef="#br0" timeOffset="49068.96">18965 14540 27583 0,'-19'-1'1216'0,"11"4"256"0,2-3-1168 0,6 0-304 16,0 0 0-16,0 0 0 0,0 0 1584 0,0 0 256 16,6 1 48-16,5 0 16 0,0-1-688 0,3 0-144 15,4 0-32-15,1-2 0 0,3-1-544 0,3-3-112 16,3-1-32-16,2 1 0 0,2-4-160 0,3 1-16 16,0-4-16-16,2-1 0 15,2 2-1280-15,1-1-256 0,-1-2-48 0,-2-2-14928 0</inkml:trace>
  <inkml:trace contextRef="#ctx0" brushRef="#br0" timeOffset="49854.07">20764 10997 19343 0,'0'-14'1728'0,"0"4"-1392"16,4-2-336-16,-2-1 0 0,2 4 1104 0,0 1 160 16,0-4 16-16,-1 3 16 0,0-2-240 0,1 3-48 15,-4 8-16-15,5-10 0 0,-3 5-352 0,1 0-64 0,-3 5 0 0,0 0-16 16,0 0-192-16,0 0-48 0,0 0 0 16,0 11 0-16,0 6 96 0,-3 6 16 15,-2 3 0-15,2 7 0 0,-1 4-112 0,-1 7-32 16,-2 6 0-16,1 9 0 0,-2 7-80 0,1 5-16 15,-1 7 0-15,-1 4 0 0,-2 7-16 0,-1 5-16 0,0 7 0 16,-2 5 0-16,0 6-160 0,0 7 0 0,0 0 0 16,0 3 0-16,0 5 0 0,1 0 0 0,-4 3 0 0,1 1 128 15,-2 1-128-15,-1 1 0 0,-3-5 0 0,5 4 0 16,-4 0 192-16,2 0 16 0,1-3 0 0,3 3 0 16,1-1 336-16,1 1 64 0,2 1 16 0,1 1 0 15,1 4-80-15,0 1-16 0,1-7 0 16,1 4 0-16,2-5-16 0,-3 2-16 0,2-3 0 0,2-5 0 0,-1-5-112 15,2-5 0-15,2-7-16 0,1-4 0 16,3-5 16-16,0-3 0 0,2-7 0 0,3-9 0 0,1-2 0 16,1-6 16-16,2-6 0 0,0-3 0 0,4-2-272 0,-1-5-128 15,1-2 128-15,1-6-128 0,-1-2 128 0,1-7-128 0,-1-2 0 16,1-5 128-16,1-4-128 0,-2-3 0 0,0-5 0 16,-1-6 0-16,0-5-192 0,0-1-112 0,1-6-16 0,-1-4-16 31,-1-6-2656-31,0-2-528 0</inkml:trace>
  <inkml:trace contextRef="#ctx0" brushRef="#br0" timeOffset="54692.83">14315 2036 14335 0,'-14'3'640'0,"14"-3"128"0,-8 4-624 0,-1-1-144 16,1-2 0-16,-5 4 0 0,2 0 0 0,1 0 0 15,1-2 0-15,-1 1 0 0,-2 0 0 0,2 1 0 16,1-3 0-16,0-1 0 0,9-1 0 0,-10 2 0 16,1-2 0-16,2 2 128 0,-2 2 192 0,0 1 48 15,0-1 0-15,1-2 0 0,-1 4 176 0,3 0 32 16,-3-1 16-16,9-5 0 0,-8 4-48 0,8-4-16 16,-6 9 0-16,6-9 0 0,0 0 176 0,0 0 48 15,0 0 0-15,8 10 0 0,1 0-128 0,2-4-32 16,2 3 0-16,5-4 0 0,4 0-80 0,4 1 0 15,2-1-16-15,2-2 0 0,2 3-32 0,5 0 0 16,5-1 0-16,2 1 0 0,3 3-80 0,6-2 0 0,5 3-16 0,0-5 0 16,5-1-16-16,0-1 0 0,1 1 0 0,2 1 0 15,3 2 64-15,4 3 16 0,7-2 0 0,0-1 0 16,-2-6-112-16,1 3 0 0,1 1-16 0,4 4 0 16,2-2-96-16,-1-1-16 0,-1-1 0 0,-1-2 0 15,-2-3-192-15,3 1 144 0,1 1-144 0,1-2 128 16,-4-3-128-16,-2-1 0 0,-2-1 0 0,2 1 0 0,-5 0 0 15,4-1 0-15,1-3 128 0,-3 3-128 16,-3-4 0-16,-2 4 128 0,0 3-128 0,-1 0 128 16,1 0 64-16,-1-2 0 0,-1-1 0 0,-4 1 0 0,-6 2-64 15,-4 2-128-15,-5-2 192 0,-5 2-64 0,-4 0-128 0,-4 2 0 16,-4-1 0-16,-5 0 128 0,-2-1 0 0,-7 1 0 16,-4-1 0-16,-4 2 0 15,-3 0-1024-15,-9-2-192 0,0 0-64 0,0 0-13824 0</inkml:trace>
  <inkml:trace contextRef="#ctx0" brushRef="#br0" timeOffset="55572.13">15622 2895 6447 0,'0'0'272'0,"-5"5"80"0,5-5-352 0,-5 4 0 15,0 1 0-15,5-5 0 0,-6 7 1760 0,0-1 288 16,1-4 48-16,5-2 16 0,-5 5-944 0,5-5-176 16,0 0-32-16,0 0-16 0,0 0 80 0,0 0 0 15,0 0 16-15,0 0 0 0,0 0 96 0,0 0 16 16,0 0 0-16,7-5 0 0,2 0-192 0,1-5-16 0,1-2-16 0,3 0 0 16,3-4-672-16,0 1-256 15,2-1 176-15,2-2-176 0,-1 0 656 0,2-1 48 16,-1-4 0-16,0 2 0 0,-3-4-704 0,2 4-224 15,-2 0 0-15,-1 4 0 0,-3-1 224 0,3 1 0 0,-1 1 0 0,1 2 160 16,-3 1 736-16,0 0 160 0,-1 3 32 0,-2 3 0 16,-1 2-832-16,-1-1-256 0,-2 4 128 15,-7 2-128 1,8 2-768-16,-1 6-224 0,-2 0-32 0,0 3-16 0,-1 3 1728 0,0 4 336 0,-2 2 80 0,1 15 16 31,-3 3-1536-31,-3-18-304 0,3 3-64 0,-2 4-16 0,-1-1 800 0,-1 6 0 0,-2 2 144 0,0 3-16 0,-2 1 0 16,-6 32 0-16,1-11 0 0,0-8 0 0,0-3 80 15,0-9 16-15,3-1 0 0,-3-6 0 16,1-6-32-16,2-3-16 0,0-4 0 0,1-2 0 0,-3 0-176 0,1-1 128 16,1-4-128-16,1 1 128 0,2-6-128 0,-1 1 0 15,8-8 0-15,-8 4 0 0,8-4 0 0,0 0-304 16,0 0 48-16,0 0 16 16,0 0-1616-16,-5-2-336 0,2-1-64 0</inkml:trace>
  <inkml:trace contextRef="#ctx0" brushRef="#br0" timeOffset="55872.45">15238 3566 16575 0,'0'0'736'0,"0"0"160"0,0 0-720 0,0 0-176 0,0 0 0 0,10-4 0 0,3-1 2432 0,4 3 464 16,0 0 96-16,5 1 16 16,2 0-2384-16,4-2-480 0,4 2-144 0,6-4 0 0,0-5 208 15,7 1-32-15,4-4-16 0,8 0 0 16,6 4 64-16,0-1 16 0,1 1 0 0,-1-1 0 16,1 0-80-16,0 2-16 0,0 6 0 0,2-2 0 0,2-1-144 0,-8 2 160 15,-7 2-160-15,-5 1 160 16,-5 1-1008-16,-4 6-208 0,-8-1-32 0,-5 6-16 0</inkml:trace>
  <inkml:trace contextRef="#ctx0" brushRef="#br0" timeOffset="61827.96">8007 11040 11967 0,'0'0'1072'0,"2"-17"-864"0,1 3-208 0,1 2 0 16,0-5 2528-16,1 3 464 0,-2 3 80 0,-3 11 32 16,3-10-1728-16,-3 10-352 0,0-13-64 0,0 5 0 15,0 8-400-15,0 0-80 0,-5-9-16 0,5 9 0 16,-9-2-256-16,-1 1-48 0,-3 2-16 0,0 1 0 15,-2 2-144-15,-3 4 0 0,-5 1 0 0,-2 3 0 16,-3 2 0-16,-4 2 0 0,-3-1 0 0,-1 3 0 16,-2 3 160-16,2 1-160 0,1-1 192 0,0 5-192 0,-4 1 320 0,2 4-32 15,2 6-16-15,-2 0 0 0,-1 0 48 0,-3 2 16 16,2 1 0-16,2 3 0 0,2-1 32 0,4 6 0 16,1-3 0-16,6 2 0 0,3 2-192 0,3 0-48 15,1 0 0-15,5 1 0 0,1-1-128 0,4 1 128 16,2 1-128-16,3-3 128 0,5-6-128 0,3 0 0 15,4-3 0-15,6-2 0 0,3-2 0 0,7-2 0 16,9-4 0-16,4-2 0 0,6-8 0 0,3-2 160 16,2-1-160-16,3-6 160 0,2-1-160 0,3-6 192 15,3-3-192-15,6-2 192 0,6-7-64 0,-2-1 0 16,-5-7 0-16,2 0 0 0,-2-4 80 0,2-3 16 0,4 0 0 16,0-3 0-16,2-5 32 0,-3-2 0 0,-8-1 0 0,2-4 0 15,-5-3-64-15,2 3-16 0,-1 0 0 16,-2-1 0-16,-6-5-48 0,-3 1 0 0,-7-1 0 0,-6-2 0 15,-7-4 256-15,-7-1 32 0,-4-1 16 0,-6 1 0 16,-5 0 176-16,-6 3 32 0,-4 2 16 0,-6-2 0 16,-3 2-272-16,-7 5-64 0,-4 5-16 0,-6 1 0 15,-6 0-128-15,-7 4-32 0,-5 4 0 0,2 0 0 16,-3 5-144-16,0 2 0 0,-1 0 0 0,-1 9 0 16,1 0 0-16,-2 6-256 0,-2-2 64 0,1 3 16 31,1 4-1936-31,4 2-384 0,4 2-64 0,5 2-32 0</inkml:trace>
  <inkml:trace contextRef="#ctx0" brushRef="#br0" timeOffset="62447.79">7901 13787 29487 0,'0'0'1296'0,"0"0"288"0,0 0-1264 0,0 0-320 0,0 0 0 0,4 17 0 0,1 1 1280 0,0 5 208 15,0 4 48-15,0 3 0 0,1 3-608 0,-1 8-112 16,0 7-32-16,-3 4 0 0,-2 2-80 0,-1 6 0 15,-2 4-16-15,1 3 0 0,-2-3-240 0,-2 4-64 16,-3 2 0-16,-1 1 0 0,-1 3-160 0,0-2-32 16,-2-2-16-16,-1-1 0 0,-1-7-48 0,-1 1-128 15,-2-2 192-15,0 3-64 0,1-6-128 0,0 3 160 16,-1-2-160-16,1-2 160 16,1-4-1408-16,-1 2-288 0,1-1-48 0</inkml:trace>
  <inkml:trace contextRef="#ctx0" brushRef="#br0" timeOffset="63743.11">7131 17974 1839 0,'0'0'160'0,"0"0"-160"0,0 0 0 0,-8 5 0 0,8-5 3488 0,0 0 672 15,0 0 128-15,0 0 16 0,0 0-2752 0,0 0-544 16,0 0-112-16,0 0-32 0,0 0-32 0,0 0-16 15,0 0 0-15,0 0 0 0,0 0-48 0,0 0 0 16,-1-8 0-16,2-5 0 0,3-1-240 0,3-1-48 16,0 0-16-16,2-5 0 0,0-1-176 0,4-2-32 15,1-1-16-15,2-4 0 0,3 3-80 0,2-7-16 16,0-2 0-16,2-1 0 0,-4 1-144 0,1 4 0 16,0 2 144-16,-4 0-144 0,-3 3 0 0,2 3 0 15,-2 0 0-15,-2 3 128 0,-2 0-128 0,0 4 0 16,-1 4 0-16,-2 1 128 0,-6 10-128 0,0 0 0 15,0 0 0-15,0 0 0 0,0 0 0 0,0 0 128 0,4 14-128 0,0 3 128 16,-2 1-128-16,1 2 0 0,-1 1 0 16,1 7 0-16,1 3 0 0,1-1 0 0,0 5 0 0,1 2 0 15,-1 3 0-15,2 1 0 0,-1-2 0 0,-2 3 0 16,0 0 0-16,-2-4 0 0,1 1 0 0,-3-3 0 16,0-3 0-16,0 2 0 0,0-5 0 0,0-2 0 15,-2 1-192-15,4-6 0 0,0-2 0 0,1-2 0 31,-6-3-1920-31,3-2-400 0,3 0-80 0</inkml:trace>
  <inkml:trace contextRef="#ctx0" brushRef="#br0" timeOffset="64012.97">7345 17942 17503 0,'0'0'768'0,"0"0"176"0,0 0-752 0,0 0-192 16,0 0 0-16,0 0 0 0,0 0 1280 0,-6 13 240 15,6 1 32-15,0 1 16 0,2 5-560 0,0 2-112 16,3 1-32-16,2 6 0 0,0 0-144 0,2 5-16 16,-1 5-16-16,-2 4 0 0,1-1 16 0,-1 2 16 15,0-2 0-15,-1 1 0 0,2 2-48 0,3-6-16 16,1-2 0-16,2-3 0 0,2-1-208 0,1 0-64 15,1-6 0-15,4 0 0 0,-2-7-208 0,2 1-48 16,4-4-128-16,-1 1 192 0,2-3-192 0,4-3-240 0,1-6 48 16,5-1-10208-16,7-2-2048 0</inkml:trace>
  <inkml:trace contextRef="#ctx0" brushRef="#br0" timeOffset="65114.06">8508 18659 8287 0,'5'-9'736'0,"0"-1"-592"0,1 2-144 0,1-2 0 16,-2 1 1328-16,-2 0 224 0,0 4 48 0,-1-3 16 15,1 1-560-15,-3 7-112 0,0-7-32 0,0 7 0 16,-1-10 32-16,1 10 0 0,-3-5 0 0,3 5 0 15,-5-6-192-15,5 6-48 0,-6-4 0 0,-1 3 0 16,-1 1-224-16,-3 3-48 0,1 4-16 0,-1-1 0 16,-2 6-192-16,-1 0-32 0,-1 6-16 0,-2 4 0 15,-2 1 144-15,0-1 48 0,1 6 0 0,2-2 0 16,-1 3 144-16,1-1 16 0,4 3 16 0,1 0 0 16,-2 0-304-16,7-1-64 0,3 1-16 0,6 1 0 15,3-7-160-15,6 0 160 0,2-4-160 0,5-2 160 0,5-4-16 16,3-6 0-16,0 0 0 0,4-5 0 0,0-4-16 0,-1-3-128 15,6-4 192-15,-2-1-64 0,2-5 16 0,-2-2 0 16,-2-4 0-16,2 0 0 0,2 0-144 0,-2-2 160 16,-2 1-160-16,-2 0 160 0,-2-3-160 0,-1 1 192 15,-2-1-192-15,-4 2 192 0,-5-3 240 0,-3 1 48 16,-3 2 16-16,-4 1 0 0,-3-1 96 0,-4-2 32 16,-5 0 0-16,-4 2 0 0,-5-1-144 0,-4 4-32 15,-4 5 0-15,-7 2 0 0,-3 2-448 0,-3 1 128 16,-2 4-128-16,1 3 0 15,1 2-384-15,2 2-128 0,1-1-32 0,3 6 0 16,0 0-1952-16,6 2-384 0</inkml:trace>
  <inkml:trace contextRef="#ctx0" brushRef="#br0" timeOffset="66630.66">8214 19913 8287 0,'0'0'736'0,"0"0"-592"0,3-9-144 0,-1 3 0 16,-2 6 1968-16,1-11 352 0,1 2 80 0,-2 9 16 15,0-9-1024-15,0 9-208 0,-4-10-32 0,0 1-16 16,-1-3-160-16,0 5-16 0,-3-4-16 0,2 5 0 16,-3-3-112-16,0 2 0 0,-1 1-16 0,-3-1 0 15,2 6-304-15,-1-1-64 0,0 2-16 0,-1 4 0 16,-1 4-160-16,0 1-16 0,-3 3-16 0,2 5 0 16,1 1-240-16,1 1 0 0,1 1 128 0,0 3-128 15,2 0 208-15,1-2 0 0,2 1 0 0,4-2 0 16,1 1-64-16,0-3-16 0,2-4 0 0,4-1 0 15,1-2-128-15,1-2 192 0,2-4-192 0,2-2 192 16,-1 0-192-16,5-6 128 0,0 0-128 0,1-2 128 16,2-1-128-16,-1-4 0 0,1 1 0 0,1-2 128 0,-2-2-128 0,0 2-144 15,-2-3 144-15,0 0-208 0,-2 1 208 0,0 4 0 16,-3 2 0-16,-2 4 0 0,-7 3 0 16,0 0 0-16,10 4 0 0,-2 7 0 0,-4 5 128 0,0 5 80 15,-6 7 16-15,0 1 0 0,-3 3-32 0,-3 1-16 16,-1 2 0-16,-2 0 0 0,-3 2 112 0,-1 0 32 15,-1-3 0-15,-2-1 0 0,-1-4-320 0,0-2 0 16,0-1 0-16,0-4 0 0,1-1 0 0,4-6-272 16,0-5 48-16</inkml:trace>
  <inkml:trace contextRef="#ctx0" brushRef="#br0" timeOffset="66939.38">8717 19458 5519 0,'0'0'240'0,"0"0"64"16,-3-4-304-16,3 4 0 0,0 0 0 0,0 0 0 0,0 0 4288 0,-11 9 784 0,1 5 176 0,-1 4 16 15,-3 1-3536-15,-1 5-720 0,-2 4-144 0,0 7-32 16,0-1 16-16,-2 3 0 0,0 0 0 0,1 3 0 16,1 5 32-16,2-5 0 0,1 1 0 0,5-1 0 15,-1 0-496-15,4-3-80 0,2-4-32 0,3-4 0 0,3-3-272 0,3-6 0 16,0-2-176-16,5-4 176 16,-2-4-528-16,2-1 0 0,2-5 0 0,2-6 0 15,2-1-1008-15,3-5-192 0,2-1-32 0</inkml:trace>
  <inkml:trace contextRef="#ctx0" brushRef="#br0" timeOffset="67210.72">8963 19402 26079 0,'0'0'1152'0,"0"0"256"0,-9 3-1136 0,1 3-272 0,1 6 0 0,-1 3 0 16,-4 5 352-16,2 3 16 0,-1 6 0 0,-1 3 0 16,1 2 320-16,-2 5 64 0,1 0 16 0,0 0 0 15,1 2-160-15,-1 1-32 0,1-5 0 0,3-3 0 16,3 0-256-16,3-3-64 0,2-1-16 0,2 0 0 16,1-6-240-16,3-4-160 0,2-2 32 0,1-3 0 31,1-2-800-31,1-7-160 0,1-1-16 0,-1-5-7904 0,0-2-1568 0</inkml:trace>
  <inkml:trace contextRef="#ctx0" brushRef="#br0" timeOffset="67373.06">8645 19846 21183 0,'0'0'1888'0,"0"0"-1504"0,10-5-384 0,4 0 0 0,3 1 1728 0,2 0 256 16,1-1 64-16,3 0 16 0,2-1-1568 0,5-3-320 15,1 0-176-15,0-4 192 0,-3-2-192 0,-2-2-224 16,1 1 48-16,-3 0-8320 16,-5 1-1664-16</inkml:trace>
  <inkml:trace contextRef="#ctx0" brushRef="#br0" timeOffset="67653.49">9208 19203 13823 0,'0'0'608'0,"0"0"128"0,0 0-592 0,9 9-144 0,-1 3 0 0,-1 1 0 16,2-2 3200-16,0 6 592 0,-1 2 128 0,0 1 32 16,1 3-2608-16,2 1-512 0,-3 2-96 0,3 3-32 15,-1 4 0-15,0 3 0 0,0 2 0 0,-5 1 0 16,0 3-176-16,-5 0-32 0,-5 1-16 0,-1 1 0 15,-3-5-288-15,-4-2-64 0,-2-3-128 0,-2 0 192 16,1-6-192-16,-1 0 0 0,2-3-144 0,0-3 144 16,-3-2-1328-1,0-4-160-15,1-1-48 0,0-2-12464 0</inkml:trace>
  <inkml:trace contextRef="#ctx0" brushRef="#br0" timeOffset="68090.47">9800 19231 12895 0,'-3'-16'576'0,"1"9"112"0,2 7-560 0,0 0-128 0,0 0 0 0,0 0 0 15,0 0 2992-15,0 0 560 0,-4 15 112 0,-1 3 32 16,-2 2-2784-16,-1 4-544 0,-3 7-112 0,-3 4-32 15,-3 2 96-15,-1 7 32 0,-1 3 0 0,-2 5 0 16,-6 4 32-16,2 2 0 0,-3 3 0 0,1-1 0 16,-2 3-128-16,-1-4 0 0,-1-2-16 0,-1-1 0 15,-1-4-240-15,4-4 0 0,1-8 0 0,5-2 0 16,5-1 0-16,3-8-192 0,3-5 16 0,5-1 0 16,0-8-1952-16,3-1-400 0,2-1-80 15,2-13-8080-15</inkml:trace>
  <inkml:trace contextRef="#ctx0" brushRef="#br0" timeOffset="68587.82">10135 19834 12895 0,'-12'-1'576'0,"5"1"112"0,-4 0-560 0,0-2-128 0,-2-2 0 0,1 4 0 16,-2 1 2704-16,0 3 512 0,-3-2 112 0,-2 6 0 15,-4 2-2288-15,0 3-464 0,-1-2-80 0,1 5-32 16,4 1-16-16,-1 2 0 0,1 6 0 0,2-1 0 15,5 0 128-15,1 4 0 0,4-3 16 0,2 2 0 16,3-5-208-16,5-2-64 0,2 2 0 0,4-5 0 16,4-4-96-16,1 0-32 0,1-4 0 0,5-2 0 15,-1-4 0-15,3-3-16 0,-2-3 0 0,1-4 0 16,-2-2 160-16,-2-5 48 0,0-3 0 0,-2-1 0 0,-1 1-16 16,0-2 0-16,-5 0 0 0,0 1 0 15,-3 0-96-15,-1 0-16 0,-1 3 0 0,-1 3 0 0,-1 4 160 0,-2 8 32 16,0 0 0-16,0 0 0 0,0 0-192 0,0 0-48 15,0 0 0-15,0 0 0 0,3 15-208 0,1 0 128 16,-1 2-128-16,3 0 0 0,-1 1 0 0,2-4 0 16,3 0 0-16,2 0 0 0,4-1 0 0,2-3 0 15,1 3 0-15,2-4 0 16,0 1-432-16,1 0-128 0,-1-5-16 0,4-4-16 16,0 1-2304-16,0-4-464 0,7-10-96 0,-3 0 0 0</inkml:trace>
  <inkml:trace contextRef="#ctx0" brushRef="#br0" timeOffset="71067.83">21617 13314 9215 0,'0'0'400'0,"0"0"96"0,0 0-496 0,0 0 0 0,0 0 0 0,0 0 0 16,0 0 2080-16,0 0 320 0,0 0 64 0,10-1 16 15,1-3-1264-15,5 1-240 0,3-1-48 0,4-1-16 16,-2 0-96-16,7 1-32 0,5-6 0 0,5 4 0 16,6-3-32-16,3 4-16 0,2 1 0 0,2-2 0 15,0-4-288-15,2 3-48 0,3 0-16 0,3 0 0 16,2 0-144-16,2-1-48 0,3 5 0 0,-2-2 0 16,-4-2-192-16,-4 0-192 0,-4-2 48 0,-5 3 0 31,-4-3-1904-31,-2 4-368 0</inkml:trace>
  <inkml:trace contextRef="#ctx0" brushRef="#br0" timeOffset="71269.32">21713 13834 29487 0,'-15'0'2624'0,"5"1"-2112"15,10-1-512-15,0 0 0 0,10 1 768 0,8-1 64 16,6-1 0-16,13-4 0 0,11-3-528 0,12-3-112 15,10-1 0-15,5 1-16 0,4-2-176 0,6 2 192 16,11 1-192-16,2-2 192 0,0 6-192 0,0-3 0 16,-5 3 0-16,6 1 0 15,3-1-1120-15,-7 3-304 0,-3 0-64 0</inkml:trace>
  <inkml:trace contextRef="#ctx0" brushRef="#br0" timeOffset="73451.32">10381 12227 6447 0,'-12'-5'576'0,"-2"0"-576"16,2-3 0-16,-2 2 0 0,3 1 960 0,1-3 96 15,-2 2 16-15,2 0 0 0,-2-3-576 0,2 4-112 16,0-3-32-16,0 0 0 0,0 1 48 0,1-1 16 16,0 3 0-16,3-1 0 0,-2-2 160 0,8 8 16 15,-8-4 16-15,8 4 0 0,0 0-80 0,0 0-16 16,0 0 0-16,0 0 0 0,0 0-192 0,0 0-64 16,0 0 0-16,0 0 0 0,0 0-256 0,0 0 0 15,0 0 128-15,7 14-128 0,0-1 128 0,5 0-128 0,-1-2 192 0,2 2-192 16,4 1 288-16,2 5-48 0,2 4-16 15,3 1 0-15,4 0-224 0,3 4 0 0,2 0 128 0,2 1-128 16,2 3 0-16,-1 0 128 0,-2-2-128 0,2 6 0 16,1-1 256-16,1 1-64 0,-1-2 0 0,2 2 0 15,3 1 48-15,3 2 0 0,2 3 0 0,2-3 0 16,3 1-16-16,-1 2 0 0,-3 0 0 0,2-2 0 16,1 4-16-16,0-2 0 0,-2-2 0 0,5 2 0 15,4-2 80-15,2-2 16 0,0 1 0 0,-4 2 0 16,-4 3-48-16,2-3 0 0,1 2 0 0,0 0 0 15,-1 3-96-15,2 0-32 0,1 5 0 0,-1-3 0 16,-5-5-128-16,-4 7 128 0,-4-1-128 0,-1 1 128 16,-1 0-128-16,-2-1 0 0,0-1 144 0,-1-1-144 0,-3 2 0 15,2-1 0-15,1-7 0 0,-1-2 128 16,0-1-128-16,-3 0 0 0,-1 1 128 0,-2-3-128 16,-3-3 0-16,-3 2 0 0,-1-1 0 0,-1-1 0 15,-1-1-512-15,-2-3-128 0,2-1-32 0,-3 0-10096 16</inkml:trace>
  <inkml:trace contextRef="#ctx0" brushRef="#br0" timeOffset="74071.33">10294 14340 14847 0,'0'0'656'0,"0"0"144"0,0 0-640 0,0 0-160 0,0 0 0 0,0 0 0 0,0 0 528 0,0 0 80 15,0 0 16-15,10 2 0 0,-10-2-304 0,10-1-48 16,-10 1-16-16,11-1 0 0,0 1 80 0,1-2 16 16,1-1 0-16,1 0 0 0,1-1 48 0,4 0 16 15,0-3 0-15,2-2 0 0,5-5 224 0,1 0 64 16,1 1 0-16,6-7 0 0,3-4-192 0,4-2-48 16,2-4 0-16,7-2 0 0,3-1-112 0,9-3-32 15,3-2 0-15,0-1 0 0,-1-1-112 0,0-4-16 16,1-1-16-16,4 0 0 0,2 3 144 0,3 1 48 15,1-3 0-15,-2 0 0 0,-4-5 48 0,0 0 16 16,1 4 0-16,2-4 0 0,3 1-16 0,0 2 0 0,1 1 0 0,-7 1 0 16,0-1-48-16,-2 5-16 0,-1 3 0 0,0 3 0 15,3 1-224-15,-3 2-128 0,-1 4 128 0,-5-3-128 16,-3 5 0-16,-3-1 0 0,-2 6 0 0,-2 1 0 16,-2 2-192-16,-2 5-96 0,-4-2-32 0,0 2-9152 15,-5 6-1856-15</inkml:trace>
  <inkml:trace contextRef="#ctx0" brushRef="#br0" timeOffset="76119.38">24333 13693 9215 0,'0'0'816'0,"0"0"-656"16,-11-2-160-16,11 2 0 0,-12-2 1536 0,3-1 288 16,0 1 48-16,9 2 16 0,0 0-496 0,-7-4-112 15,7 4 0-15,-9-6-16 0,9 6-240 0,0 0-64 0,0 0 0 16,0 0 0-16,-6-7-192 0,6 7-64 0,0 0 0 0,0 0 0 16,0 0-224-16,0 0-48 0,11-2-16 0,7 0 0 15,2 0 256-15,6-2 48 0,3 0 16 0,6 2 0 16,6 0 0-16,6 1 0 0,6 0 0 0,2 0 0 15,1-6-112-15,0 2-32 0,-1 1 0 0,3 1 0 16,2-5-128-16,3 4-16 0,5 2-16 0,-3 0 0 16,1 0-176-16,-7-3-48 0,-5-2 0 0,-3 5 0 15,-3-1-208-15,-3 2 144 0,-4 0-144 0,-2-1 128 16,-9 2-128-16,-1 2 0 0,-5-1-160 0,-3 1 160 31,-6-2-512-31,-2 2-16 0,-6 2 0 0,-7-4 0 0,0 0-1376 0,0 0-272 16,0 0-48-16,0 0-11456 0</inkml:trace>
  <inkml:trace contextRef="#ctx0" brushRef="#br0" timeOffset="76598.17">26850 12521 13823 0,'5'-19'1216'0,"-1"7"-960"0,0 5-256 0,-1-4 0 16,3 5 3136-16,-1-2 576 0,-2 2 112 0,-3 6 16 15,0 0-2752-15,0 0-576 0,0 0-96 0,0 0-32 16,0 0-112-16,-2 14-16 0,1 0-16 0,-4 0 0 16,-3 3 144-16,-2 2 16 0,-2 2 16 0,-2 5 0 15,-1 4 96-15,-3 3 0 0,-2 3 16 0,0 6 0 16,-7 9-192-16,0 3-32 0,-1 7-16 0,0 5 0 15,0 6-160-15,0 1-128 0,0 6 192 0,3 0-192 16,2-5 0-16,3 1 0 0,1-2 0 0,5-5 0 0,5-4 448 0,5-5-32 16,1-6 0-16,5-4 0 0,3-5 80 15,4-2 16-15,2-3 0 0,4-4 0 0,1-5-320 0,1 0-64 16,3 0-128-16,2-7 192 0,0-5-192 0,1-1 0 16,-1-3 0-16,2-5 0 15,-1 2-528-15,-1-9-112 0,0-4 0 0,-3-4-16 16,-2 0-1840-16,-5-7-352 0</inkml:trace>
  <inkml:trace contextRef="#ctx0" brushRef="#br0" timeOffset="76776">26119 13441 33167 0,'-16'-8'2944'0,"7"3"-2352"0,1-2-464 0,4 2-128 16,4 5 464-16,0-11 80 0,0 11 16 0,12-9 0 15,-1-2-144-15,7 3-32 0,6-3 0 0,5 2 0 16,7-2-96-16,3 0-32 0,3 1 0 0,1-1 0 16,1 3-256-16,1-2 0 0,2 1 128 0,2-2-128 31,-1 3-2400-31,2-1-544 0</inkml:trace>
  <inkml:trace contextRef="#ctx0" brushRef="#br0" timeOffset="77214.25">27474 13609 34095 0,'0'0'1504'0,"12"0"320"0,3 0-1456 0,3 1-368 15,4-1 0-15,3 0 0 0,4 0 592 0,0 0 48 16,3-1 16-16,1-4 0 0,0-3-528 0,-1 0-128 15,-4-4 0-15,-3-1 0 0,-3-4-272 0,-2 1-48 16,-2-3 0-16,-3 0 0 0,-2 0 320 0,-3-3-192 16,-2-5 192-16,-2 1-160 0,-2-3 160 0,-3 2 0 15,-1-2 0-15,-2 4 0 0,-2 1 144 0,-1 5-144 0,-4 4 192 16,-3 4-192-16,-3 2 256 0,-3 6-64 16,-2 2-16-16,-6 5 0 0,-4 5-48 0,-3 4 0 0,-1 5 0 0,-2 4 0 15,-1 6-128-15,0 4 0 0,-1 2 0 0,3 4 0 16,0 4 0-16,3 0 0 0,3 2 0 0,3 1 0 15,3-3 256-15,5-1-16 0,3-10-16 0,6 0 0 16,5-2 304-16,5-3 64 0,8 0 16 0,3-3 0 16,1-4-368-16,7-1-80 0,2-2-16 0,5-3 0 15,4-5-144-15,3-2 0 16,5 1 0-16,6-5 0 16,3-4-304-16,6-4-144 0,5-1-16 0,-3-1-16 15,-1-5-3040-15,-3-2-624 0</inkml:trace>
  <inkml:trace contextRef="#ctx0" brushRef="#br0" timeOffset="77688.34">28971 11456 16575 0,'6'-11'736'0,"-6"11"160"0,6-9-720 0,0 4-176 0,1-5 0 0,-7 10 0 16,0 0 1968-16,0 0 352 0,0 0 80 0,0 0 16 16,0 0-1200-16,0 0-224 0,0 0-48 0,0 0-16 15,0 0-144-15,0 0-16 0,0 0-16 0,1 10 0 16,-4 4-160-16,1 3-16 0,-3-1-16 0,-2 5 0 16,0 2-80-16,-2 5-16 0,-1 1 0 0,-2 3 0 15,1 2-112-15,-2 4-32 0,0 8 0 0,2 1 0 16,1 2-160-16,2 4-32 0,3 0-128 0,3-4 192 15,3-3 16-15,4-1 0 0,2-6 0 0,4-3 0 16,1-1 80-16,4 0 16 0,1-2 0 0,1-2 0 0,0 0-160 16,0-3-16-16,0-6-128 0,1-5 192 15,-2 1-192-15,1-3 0 0,0-4 0 0,-1-1 0 16,-3-1-496-16,1-3-32 0,-4-3-16 0,1-2 0 16,-12-1-560-16,0 0-112 0,7-3-32 0,-7 3-8896 15,0 0-1776-15</inkml:trace>
  <inkml:trace contextRef="#ctx0" brushRef="#br0" timeOffset="77912.71">28467 12118 23951 0,'-36'-17'2128'0,"16"8"-1696"15,0 0-432-15,3 1 0 0,4-1 1712 0,7 4 256 16,6 5 48-16,0 0 16 0,10-4-624 0,8 1-128 16,6-1-32-16,5 1 0 0,4 0-656 0,11 1-128 15,6-1-16-15,6-1-16 0,7-1-96 0,5 1-16 0,7 0 0 0,0-1 0 16,-1-2-112-16,1-1-16 0,3-1-16 15,2 3 0-15,1 2-176 0,-6-4-144 0,-4 1 144 0,-7 0-11616 16,-7 0-2208-16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09:32.03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16780 5495 7359 0,'1'-5'656'0,"-1"-5"-528"0,-2-2-128 0,-1-6 0 15,1 1 1648-15,-1 6 288 0,1-4 64 0,-1 2 16 16,1 3-736-16,-1-1-128 0,-3 5-48 0,6 6 0 16,-7-11-272-16,2 6-48 0,5 5-16 0,-9-7 0 15,2 2-176-15,7 5-32 0,-7-4-16 0,7 4 0 16,-7 5-128-16,2 4-32 0,-4 0 0 0,1 4 0 16,-1 5-144-16,2 2-48 0,0 7 0 0,2-1 0 15,0 7 0-15,1 4-16 0,-1 7 0 0,0 1 0 0,3 4-176 16,0-1 0-16,1 3 144 0,2 0-144 0,4-3 0 15,0-6 0-15,-1-4 0 0,3-5 128 0,4-5-128 0,2-5 0 16,-1-2 128-16,5-4-128 0,2-6 176 0,0-5-48 16,1-4 0-16,2-3 0 0,0-2 160 0,1-6 32 15,-1 0 0-15,1-3 0 0,0-3-112 0,0-2-16 16,1-1 0-16,-2 0 0 0,-3 1-64 0,-1-2-128 16,-2 1 176-16,-2 1-176 0,0 5 128 0,-2-1-128 15,-2 3 0-15,0 5 0 0,0 3 0 0,0 4 0 16,-10-2 0-16,13 11 0 0,-2 3-144 0,1 4 144 15,-1 3-128-15,2 0 128 0,-1 2 0 0,-1 1-128 16,0 0 128-16,-3-5 0 0,0 1 0 0,1 1 0 16,2-1 144-16,2-2-144 0,-2-4 0 0,3-2 0 15,1-5 0-15,2-3 0 0,2-4 0 0,0-4 0 16,0-4 0-16,10-10 0 0,-3-2 0 0,2-5 192 16,1-2-48-16,-11 7 0 0,1-5 112 0,0 1 0 15,0-5 16-15,0-1 0 0,-1-3 112 0,-3-3 0 16,-1-2 16-16,-3-4 0 0,-2 0 352 0,-2-6 64 0,-3-5 16 15,-2 1 0-15,-2 0-256 0,0 5-64 16,-2 0 0-16,-1 8 0 0,-2 4-304 0,-1 6-64 16,0 5-16-16,0 4 0 0,-1 2-128 0,-2 3-176 0,-2 6 48 0,1 0 0 31,-1 5-1984-31,-6-1-400 0</inkml:trace>
  <inkml:trace contextRef="#ctx0" brushRef="#br0" timeOffset="888.62">18396 5680 15487 0,'-16'9'688'0,"11"-5"144"0,0-1-672 0,-1 2-160 0,6-5 0 0,-3 8 0 15,3-8 1024-15,4 6 160 0,4 2 32 0,2-3 16 16,3 0-304-16,2-2-64 0,3-2-16 0,2-1 0 16,3-1-432-16,2-1-96 0,3 0 0 0,3-2-16 15,1 2-304-15,1-2-144 0,-3-1 16 0,2 1-6928 16,0 1-1392-16</inkml:trace>
  <inkml:trace contextRef="#ctx0" brushRef="#br0" timeOffset="1046.51">18579 5929 24239 0,'0'0'1072'0,"0"0"224"0,0 0-1040 0,2 10-256 16,3-4 0-16,4 3 0 0,3-2 896 0,2-2 112 15,3 2 16-15,4-3 16 0,4-2-608 0,6 0-128 16,4-1-32-16,6-2 0 0,4-1-144 0,3-4-128 16,-1-2 144-16,1 1-8768 15,-1-4-1744-15</inkml:trace>
  <inkml:trace contextRef="#ctx0" brushRef="#br0" timeOffset="1667.48">20404 4941 2751 0,'-14'-11'128'0,"8"7"16"0,1 0-144 0,5 4 0 16,0 0 0-16,-5-4 0 0,-1 1 3824 0,6 3 720 16,-6 5 160-16,1 1 32 0,-1 7-3280 0,1-1-656 15,-2 5-128-15,2 7-32 0,1 3 32 0,2 7 0 16,1 6 0-16,1 5 0 0,0 9 32 0,0 0 16 15,0 9 0-15,-2 4 0 0,0 5-208 0,-2 7-64 16,-1 1 0-16,-2 7 0 0,-1 0-192 0,-3 4-32 0,1-1-16 16,-1-1 0-16,-1-3 32 0,1-7 0 15,1-1 0-15,1-8 0 0,-1-4 96 0,0-5 32 0,-1-7 0 16,2-8 0-16,1-5-160 0,0-3-16 0,0-8-16 16,3 0 0-16,1-6-336 0,2-5-64 0,2-4-16 0,1-5-13888 15</inkml:trace>
  <inkml:trace contextRef="#ctx0" brushRef="#br0" timeOffset="2328.19">21171 5321 5519 0,'0'0'496'0,"-6"3"-496"0,6-3 0 0,-6 5 0 16,0 0 1552-16,-1-1 224 0,2 1 32 0,0 0 16 16,0 0-736-16,1-1-128 0,4-4-48 0,0 0 0 15,0 0-48-15,-3 8-16 0,-1-2 0 0,2-1 0 16,2-5-80-16,0 0-32 0,0 0 0 0,6 9 0 0,1-3 16 0,3-1 0 16,-1 0 0-16,5-3 0 0,1-5-304 0,2-2-64 15,1-1-16-15,1 1 0 0,1-3-224 0,1 3-144 16,-2-1 192-16,0-3-192 0,0 0 144 0,-1-3-144 15,-3-2 0-15,-1 4 144 0,0-1-144 0,-4-2 0 16,-1 4 144-16,-3-2-144 0,-2-1 128 0,-3 2-128 16,-2 0 128-16,-3 2-128 0,-2-1 128 0,-3 3-128 15,-1 2 128-15,-3 0-128 0,-2 1 352 0,-3 1 0 16,-1 6 0-16,-1 1 0 0,-5 3-208 0,-8 11-144 16,3 4 192-16,10-8-192 0,-2 3 144 0,0 5-144 15,2-2 0-15,1 3 144 0,2 3 48 0,2-1 0 0,1 2 0 16,3-4 0-16,2 0 80 0,4 1 32 0,2-2 0 15,4 0 0-15,6-1 0 0,3-5 0 16,3 0 0-16,3-6 0 0,3 1-80 0,4-6-16 16,3 1 0-16,3-5 0 15,3-3-592-15,2-4-112 0,2 0-16 0,0-2-8560 16,4-3-1696-16</inkml:trace>
  <inkml:trace contextRef="#ctx0" brushRef="#br0" timeOffset="2676.35">22040 4747 11967 0,'-5'-13'1072'0,"5"13"-864"0,-6-2-208 0,-1 3 0 15,2 1 1520-15,-4 5 256 0,0-3 48 0,-2 4 16 0,-1 5-864 0,0 1-160 16,-3 3-48-16,-1 0 0 0,1 3-16 0,1 2-16 16,0 4 0-16,4 2 0 0,-2 1-48 0,4 3-16 15,0 1 0-15,3 1 0 0,1 0-224 0,1 1-32 16,2-2-16-16,1 0 0 0,1 1-240 0,2-5-160 16,0-1 192-16,0 0-192 0,2-3 144 0,2-4-144 15,-1-1 0-15,2 1 144 0,-2-5-144 0,2 0-256 16,1-4 64-16,0 0 16 15,1-5-224-15,1 1-48 0,-3-2-16 0,2-3 0 16,-4-3-1232-16,2 0-240 0</inkml:trace>
  <inkml:trace contextRef="#ctx0" brushRef="#br0" timeOffset="2768.36">21637 5175 3679 0,'0'0'160'0,"0"0"32"0,0 0-192 0,0 0 0 15,0 0 0-15,8-1 0 0,4 0 5104 0,5-1 976 16,5 2 192-16,3 0 32 0,3 0-4720 0,2 0-944 0,5-1-192 0,4 0-48 16,4-3-112-16,3 0-32 0,2-1 0 0,1 0 0 15,-1-3-128-15,0 3-128 0,2-4 144 0,-2 2-13008 16</inkml:trace>
  <inkml:trace contextRef="#ctx0" brushRef="#br0" timeOffset="8059.96">24478 5436 6447 0,'0'0'576'0,"0"0"-576"15,0 0 0-15,0 0 0 0,0 0 960 0,0 0 96 0,0 0 16 0,0 0 0 16,0 0-400-16,0 0-80 0,0 0-16 0,0 0 0 15,0 0 0-15,0 0 0 0,0 0 0 0,0 0 0 16,0 0-48-16,0 0-16 0,0 0 0 0,0 0 0 16,0 0-160-16,0 0-32 0,0 0-16 0,0 0 0 15,0 0-112-15,0 0 0 0,0 0-16 0,0 0 0 16,0 0-32-16,0 0 0 0,-5 0 0 0,5 0 0 0,0 0 16 0,0 0 0 16,0 0 0-16,0 0 0 0,0 0 48 15,0 0 16-15,0 0 0 0,0 0 0 0,0 0-96 0,0 0-128 16,0 0 176-16,0 0-176 0,-5 0 192 0,5 0-64 15,0 0 0-15,0 0-128 0,0 0 272 0,0 0-48 16,0 0-16-16,0 0 0 0,0 0 64 0,0 0 16 16,0 0 0-16,0 0 0 0,0 0-288 0,0 0 0 15,0 0 0-15,0 0 0 0,0 0 272 0,0 0-48 16,0 0-16-16,0 0 0 0,0 0-32 0,0 0-16 16,0 0 0-16,0 0 0 0,0 0-16 0,0 0 0 15,0 0 0-15,0 0 0 0,0 0-144 0,0 0 0 16,0 0-160-16,0 0 160 0,-1-7 0 0,1 7 0 0,0 0 0 0,0 0 0 15,0 0 0-15,0 0 0 0,-4-5 128 0,4 5-128 16,0 0 0-16,0 0 0 16,0 0 0-16,0 0 0 0,0 0 0 0,0 0 0 15,0 0 0-15,0 0 0 0,0 0 0 0,0 0 0 16,0 0 0-16,0 0 0 0,0 0 0 0,0 0 0 16,0 0-128-16,0 0 128 0,0 0-336 0,0 0 16 15,0 0 16-15,0 0 0 16,0 0-576-16,0 0-112 0,0 0-32 0,0 0 0 0</inkml:trace>
  <inkml:trace contextRef="#ctx0" brushRef="#br0" timeOffset="8977.87">24491 5409 10591 0,'0'0'464'0,"0"0"112"0,-5 5-576 15,5-5 0-15,0 0 0 0,-5 8 0 0,0-3 896 0,1 0 64 16,4-5 0-16,0 0 16 0,0 0 48 0,1 9 0 16,2-3 0-16,2 2 0 0,1-3-32 0,3-1 0 15,2 0 0-15,3 1 0 0,3-3-336 0,2 1-64 16,1-3-16-16,2 0 0 0,1 0-144 0,1-3-48 16,0-1 0-16,0-2 0 0,0 1 64 0,-1-1 0 15,-1-5 0-15,-1 4 0 0,1-5-128 0,-2 2 0 16,2 0-16-16,-3-3 0 0,-4 2-128 0,-1 2-32 15,-2-3 0-15,-3 4 0 0,-3-3-144 0,-1 4 128 16,-4-3-128-16,2 2 128 0,-3-3-128 0,-3 2 0 16,1 0 0-16,-3 2 128 0,0-1-128 0,-3 1 0 15,-1 2 0-15,0-1 0 0,-1 2-144 0,1 0 144 16,0 3-192-16,-1 1 192 0,0 1-160 0,0 0 160 16,1 3-128-16,-1 1 128 0,2 2 0 0,-2-4-128 0,2 3 128 0,-1 1 0 15,2-1 0-15,-1 3 0 0,0-1 0 0,1 0 0 16,-2 1 0-16,0-2 0 0,3 2 0 0,-2-3 0 15,0 1 0-15,2-2 0 0,0-1 0 0,6-4 0 16,-4 5 0-16,0 1 0 0,4-6 0 0,0 0 0 16,0 0 0-16,0 0 0 0,0 0 0 0,0 0 0 15,0 0 0-15,0 0 0 0,0 0 0 0,0 0 0 0,0 0 0 0,0 0 0 16,0 0 0-16,0 0 0 16,0 0 0-16,0 0 0 0,0 0 0 0,0 0 0 15,0 0 0-15,6-1-160 0,1 0 16 0,-1-2 0 16,0-1-704-16,1 0-144 0,-1 2-32 0,-1-1 0 15,-5 3-1408-15,7-5-304 0,-2 0-48 0</inkml:trace>
  <inkml:trace contextRef="#ctx0" brushRef="#br0" timeOffset="9459.75">24889 4959 5519 0,'0'0'496'0,"0"0"-496"15,3-8 0-15,-1 1 0 0,0-1 1968 0,1-1 288 0,-3 9 64 0,2-5 16 16,0-4-768-16,-1 2-160 0,0 0-16 0,-1 0-16 15,0 7-224-15,0 0-64 0,0 0 0 0,0 0 0 16,0 0-288-16,0 0-64 0,0 0-16 0,0 0 0 16,-5 4-208-16,-1 3-64 0,-1 2 0 0,2 4 0 15,-1 2 48-15,2 3 0 0,-1 1 0 0,-1 5 0 16,-2 4 128-16,-1 0 16 0,-1 4 16 0,0 2 0 16,-3 3-144-16,2 4-16 0,-1 2-16 0,-2 0 0 15,0 3-144-15,0-4-16 0,0 1-16 0,2-2 0 0,-1-5 32 0,1 3 16 16,2-4 0-16,1 1 0 0,3-3-80 0,2-5-16 15,2-1 0-15,2-2 0 0,1 0-80 0,4-4-32 16,3-2 0-16,1-1 0 0,3-2 32 16,0-3 0-16,2-4 0 0,1-3 0 0,0-1-32 0,2-2 0 15,0-3 0-15,3-2 0 0,-1 2-144 0,0-2 160 16,0-5-160-16,1 2 160 0,-1 0-160 0,0-4 0 16,-1 3 0-16,0-2 0 15,-2 0-320-15,-2 1-80 0,-1-3-32 0,-4 2 0 16,0-3-1376-16,-3 3-288 0,-1-3-48 0,-2 2-16 15,-2 1-656-15,-2 2-144 0,-7-12-32 0,2 6 0 0</inkml:trace>
  <inkml:trace contextRef="#ctx0" brushRef="#br0" timeOffset="9742.83">24484 5451 16703 0,'0'0'736'0,"0"0"160"0,0 0-720 0,8-4-176 0,0 2 0 0,1-1 0 15,2-2 1344-15,-1-1 224 0,4 1 48 0,3 1 16 16,3-3-240-16,2 2-48 0,0 0-16 0,4 0 0 0,1-2-480 0,1 1-80 15,1-1-32-15,-2 0 0 0,2 4-416 0,1-2-64 16,1-1-32-16,-1 4 0 0,0-1-224 0,0 2-256 16,-2-3 48-16,-1 4-13296 15</inkml:trace>
  <inkml:trace contextRef="#ctx0" brushRef="#br0" timeOffset="13978.64">25364 5273 5519 0,'0'0'496'0,"-3"8"-496"16,0-3 0-16,-1 2 0 0,0 1 2080 0,0-2 320 15,0 2 64-15,1-3 16 0,-1 4-1008 0,1-3-208 16,1-1-48-16,3 6 0 0,0-5-112 0,2 3-16 15,1-4-16-15,2 0 0 0,2 1-80 0,3-2-16 16,3-1 0-16,3-1 0 0,3 0-240 0,1-2-48 16,4 0-16-16,-2 0 0 0,3 0-272 0,-2-2-48 15,1 0-16-15,-3 0 0 0,0-1-112 0,-3-2-32 16,-2 1 0-16,-2 0 0 0,-1-1-48 0,-1-4-16 16,-2 1 0-16,-2-3 0 0,-2-1-128 0,0 2 160 0,-2-5-160 0,-3 0 160 15,0 2-160-15,-4 2 0 16,0-5 144-16,-2 5-144 0,-2 2 0 0,-1-1 0 15,-1 2 0-15,-1-1 0 0,-2 4 0 0,0 3 0 16,-6 0 0-16,1 4 0 0,-3-1 0 0,0 4 0 0,-4 3 0 0,0 2 0 16,-1 3 0-16,0 3 0 0,-2 2 0 0,1 1 0 15,1 5 0-15,0 4 0 0,-1-1 0 0,4 2 0 16,-1-1 0-16,2-4 0 0,1 3 0 0,4-1 128 0,3 1 64 0,6 1 32 16,3-1 0-16,5-2 0 0,3-4 112 0,3-2 32 15,4-4 0-15,2 0 0 0,4-3-96 0,3 0-16 16,5 1 0-16,3-3 0 0,5-1-112 0,4-4-16 15,4 2-128-15,3-5 192 0,-2-1-192 0,0-1-128 16,-1-2 128-16,-5-3-208 16,-3-2-1584-16,-4 1-320 0,-2-4-64 0</inkml:trace>
  <inkml:trace contextRef="#ctx0" brushRef="#br0" timeOffset="14429.6">26363 4638 8287 0,'0'0'736'0,"0"0"-592"0,0 0-144 0,0-7 0 16,1 0 2320-16,-1 7 432 0,0 0 96 0,0 0 16 0,0 0-1136 15,0 0-240-15,0 0-32 0,0 0-16 16,-7 3-480-16,-1 6-112 0,-1-2-16 0,0 4 0 16,-1 3-256-16,0 1-48 0,-1 6-16 0,-1 1 0 0,2 1-192 0,-1 4-32 15,-1-2-16-15,2 5 0 0,0-2-32 0,3 1-16 16,-2 0 0-16,3-1 0 0,1 3-16 0,1-5 0 15,3 2 0-15,2-4 0 0,2 2 32 0,1-5 0 16,3-1 0-16,0-3 0 0,1-1-48 0,5-1 0 16,1-4 0-16,3 1 0 0,-1-6-64 0,1 2-128 15,-1-3 176-15,0-1-176 0,1-3-160 0,-1-1-144 16,-4-1-16-16,0-2-16 16,-3-1-2416-16,-2-3-464 0</inkml:trace>
  <inkml:trace contextRef="#ctx0" brushRef="#br0" timeOffset="14573.38">25916 4915 24927 0,'0'0'1104'0,"0"0"240"0,0 0-1088 0,0 0-256 16,0 0 0-16,6 5 0 0,4-3 864 0,2 0 112 16,5 0 32-16,6 1 0 0,8-1-80 0,6 1-16 0,5 0 0 0,2-3 0 15,8-1-304-15,2-4-64 0,-1 1-16 0,0 2 0 16,1 1-528-16,-2-1 0 0,-3 4 0 0,-1-2-9920 15,-4-2-2048-15</inkml:trace>
  <inkml:trace contextRef="#ctx0" brushRef="#br0" timeOffset="15243.67">27402 4509 12959 0,'0'0'576'0,"0"0"112"0,0 0-560 0,0 0-128 0,2-7 0 0,-2 7 0 15,0 0 1088-15,0 0 192 0,0 0 48 0,0 0 0 16,0 0-288-16,0 0-48 0,0 0-16 0,0 0 0 16,0 0-208-16,-7 0-64 0,7 0 0 0,-6 2 0 15,-2 4-192-15,-1 2-32 0,0 6-16 0,-1 3 0 16,-2 3 96-16,3 4 16 0,2 3 0 0,-4 6 0 0,4 5-112 16,-3 3-16-16,2 6 0 0,-2 2 0 15,2 6-176-15,-1 5-32 0,2 7-16 0,-1 3 0 16,2 4 0-16,1-1 0 0,-2 2 0 0,3 3 0 15,2 3 160-15,1 4 16 0,-2-7 16 0,2 2 0 0,2-1-48 0,-1 0-16 16,1-4 0-16,-2 21 0 0,0-8-208 0,-4-14-144 16,-2-5 192-16,1-5-192 0,-3-2 176 15,2-4-176-15,-1-3 160 0,-1-1-160 0,0-3 144 0,0-2-144 16,-1-7 128-16,1 5-128 0,-1-4 160 0,-1 3-160 16,2-6 192-16,-2-2-192 0,1 1 240 0,0-2-64 15,0-4-16-15,1 1 0 0,-1-1 80 0,2-1 16 16,2-6 0-16,-2 2 0 0,1-7-64 0,0 2 0 15,2-4 0-15,0-1 0 0,1-2-192 0,2-2 0 16,2-1 128-16,0-5-128 0,0-8 0 0,0 0-192 16,0 0 48-16,0 0 0 15,11-14-1776-15,-4-5-336 0</inkml:trace>
  <inkml:trace contextRef="#ctx0" brushRef="#br0" timeOffset="16380.65">20829 6460 7359 0,'0'0'656'0,"0"0"-528"16,-7 3-128-16,7-3 0 0,-6 1 1664 0,1 0 320 16,5-1 48-16,-7 3 16 0,7-3-832 0,-5 2-176 15,5-2-16-15,0 0-16 0,0 0-256 0,-5 4-48 0,5-4-16 16,-5 5 0-16,5-5 0 0,0 0 0 16,-2 7 0-16,2-7 0 0,0 0-288 0,1 10-48 15,3-3-16-15,2 4 0 0,0-5 112 0,6 0 0 16,3-1 16-16,6-1 0 0,3 0-144 0,4 1-16 15,2-2-16-15,3-3 0 0,0-3-80 0,-1-3-16 0,-1 1 0 16,-2-4 0-16,0 0-192 0,-1 0 176 0,0 0-176 0,-5-4 160 16,0-1-160-16,-4 0 128 0,-3-2-128 0,0 1 128 15,-4-1-128-15,-2 4 0 0,-2 0 144 0,-2-2-144 16,-1-4 0-16,-2 3 0 0,-4 1 0 0,-3 2 0 16,-1-1 0-16,-3 0 0 0,-2 4 0 0,-1-1 0 15,-3 4 0-15,-4-1 0 0,-1 2 0 0,-3 5-128 16,-1 5 128-16,-1 4 0 0,-1 1 0 0,-3 4-128 15,-3 3 128-15,1 2 0 0,-1 1 0 0,-1 3 0 0,1-1 160 16,0 1-32-16,3 5-128 0,2-2 192 0,1 6 0 0,4-1-16 16,0-3 0-16,7 1 0 0,2-5 48 0,3 1 16 15,2-2 0-15,5-2 0 0,3-1 80 0,3 2 0 16,5-3 16-16,1-3 0 0,4-3-144 0,3 0-16 16,0-5-16-16,4 4 0 0,4-1-160 0,-1-4 0 15,3-4 0-15,1 0 0 16,-1-2-480-16,1-3-176 0,-3-3-48 0,-1-2-12864 0</inkml:trace>
  <inkml:trace contextRef="#ctx0" brushRef="#br0" timeOffset="16694.33">21776 5862 12895 0,'0'0'1152'0,"0"0"-928"0,-3-4-224 0,3 4 0 16,0 0 1152-16,-5-3 192 0,-1 2 48 0,-1 2 0 15,1 2-448-15,-4 1-96 0,2 3-16 0,-2 2 0 16,0 5-160-16,0 4-32 0,-1 1-16 0,3 3 0 15,-3 2 144-15,3 1 48 0,-1 7 0 0,1 2 0 16,0 2-240-16,3-1-64 0,0 1 0 0,3-2 0 0,0 1-224 16,2-5-48-16,2 1-16 0,0-2 0 0,1-5-80 0,1 0-16 15,-1-2 0-15,2-2 0 0,1-1-128 16,0-1 128-16,0-2-128 0,1-3 128 0,-2-1-128 0,0 0 192 16,1-4-192-16,0 1 192 0,1-5-192 0,-1 0 0 15,-6-4-192-15,8 2 192 16,-8-2-864-16,6-2-48 0,-6 2-16 0,5-6-11232 0</inkml:trace>
  <inkml:trace contextRef="#ctx0" brushRef="#br0" timeOffset="16884.83">21262 6167 23951 0,'0'0'1056'0,"0"0"224"0,0 0-1024 0,0 0-256 16,8 0 0-16,3 2 0 0,3-1 1024 0,4 2 128 15,4-2 48-15,3 1 0 0,4-2-80 0,4 0-16 16,4-3 0-16,3-1 0 0,-1-2-448 0,2 1-80 0,-1-2-32 0,1 0 0 16,-4 2-544-16,0-3 0 15,-3 2 0-15,-2 1-10032 0,-4-4-2112 0</inkml:trace>
  <inkml:trace contextRef="#ctx0" brushRef="#br0" timeOffset="19400.47">23659 6575 4607 0,'0'0'192'0,"-3"6"64"0,-4-1-256 0,2 0 0 16,0 4 0-16,0-3 0 0,1 5 2688 0,0-4 512 15,2 3 80-15,1-1 32 0,-1 3-2144 0,4-3-416 16,1 1-96-16,0-4-16 0,2 3 0 0,3-4-16 15,1-1 0-15,2 0 0 0,2 0 48 0,1-3 16 16,1 0 0-16,1-1 0 0,1-1-48 0,1-3-16 16,1-1 0-16,0 0 0 0,0-3-112 0,-1 2 0 0,-2 1-16 0,1-4 0 15,-2 3-240-15,-1-3-64 0,-1 2 0 0,-2 1 0 16,-1-4-48-16,-1 2-16 16,-2-1 0-16,-1 3 0 0,-5-4-128 0,1 2 128 15,-4-1-128-15,1 2 128 0,-5 1-128 0,-2-1 192 0,-2 2-192 16,-2 1 192-16,0-4-192 0,-4 6 0 0,-1 3 0 15,-1 2 128-15,-1 3-128 0,0 0 0 0,0 4 0 0,0 3 0 16,0 5 0-16,-3 4 0 0,2-1 144 0,-1 2-144 16,2 0 0-16,3 2 0 0,0-3 0 0,4 2 128 15,0 3 32-15,6-3 16 0,1-2 0 0,4-1 0 16,1 0 48-16,5-6 16 0,0-4 0 0,5 3 0 0,3 0 0 16,1-5 0-16,1 0 0 0,1-3 0 15,2-1-240-15,0 0 0 0,1-3 128 0,0-2-128 16,-1-3-560-16,1-2-144 0,1 0-48 15,2 0-8320-15,-1-3-1664 0</inkml:trace>
  <inkml:trace contextRef="#ctx0" brushRef="#br0" timeOffset="19651.34">24385 6042 18431 0,'0'0'1632'0,"0"0"-1312"15,0 0-320-15,0 0 0 0,0 0 480 0,-6 4 32 16,1 0 0-16,-3 1 0 0,-1 2 192 0,2 1 64 16,-4 5 0-16,1 2 0 0,0 0-16 0,0 7 0 0,0-2 0 0,0 2 0 15,1 3-160-15,1 2-16 0,0 5-16 0,2-4 0 16,1 1-240-16,0 4-32 0,1-4-16 0,0 0 0 15,2 1-128-15,1-7-16 0,1-2-128 0,2-1 192 16,-1-2-192-16,2 6 176 0,-1-5-176 0,1-8 160 16,1 0-160-16,0-1 0 0,-2-1 0 0,1-1 0 15,-3-8-240-15,0 0-128 0,0 0-16 0,0 0-16 16,0 0-1968-16,0 0-400 0,0 0-80 16,0 0-16-16</inkml:trace>
  <inkml:trace contextRef="#ctx0" brushRef="#br0" timeOffset="19789.68">24085 6481 13823 0,'0'0'608'0,"0"0"128"0,0 0-592 0,0 0-144 0,0 0 0 0,0 0 0 0,7-2 1792 0,0 4 320 16,1-1 64-16,1 1 0 0,2 1-1088 0,7 1-208 15,0-2-48-15,-4 0-16 0,1-2-224 0,2-2-32 16,-2 0-16-16,1-1 0 0,2 3-304 0,0 0-64 16,-2 0-16-16,1 0-8144 15,1-2-1616-15</inkml:trace>
  <inkml:trace contextRef="#ctx0" brushRef="#br0" timeOffset="20030.64">24847 6486 21183 0,'0'0'1888'0,"0"0"-1504"0,0 0-384 0,-2 10 0 15,1-1 672-15,-3 3 64 0,2 4 16 0,-2 1 0 16,-1 4 256-16,0 2 48 0,-2 2 16 0,1-1 0 16,-2 3-592-16,1-3-112 0,0 2-32 0,1 1 0 15,0 3-208-15,1-2-128 0,3 0 160 0,-1-3-160 16,1-1-176-16,1-1-128 0,0-3-16 0,1-3-16 16,0-2-1904-16,1-2-368 15,-1-2-80-15</inkml:trace>
  <inkml:trace contextRef="#ctx0" brushRef="#br0" timeOffset="20201.91">24586 6737 20959 0,'0'0'928'16,"8"4"192"-16,2-4-896 0,0 0-224 0,1 0 0 0,3 1 0 0,2 2 896 0,2-2 128 15,2 0 16-15,4-1 16 0,-2 0-448 0,2-1-96 16,1-1 0-16,-1-1-16 0,2-1-496 0,-1 2 0 15,-2 1-208-15</inkml:trace>
  <inkml:trace contextRef="#ctx0" brushRef="#br0" timeOffset="20697.72">25433 6261 10127 0,'0'0'896'0,"1"-7"-704"0,1 2-192 0,-2 5 0 0,0 0 1456 0,0 0 256 15,0 0 48-15,0 0 16 0,3 9-608 0,-2 3-112 16,-2 2-32-16,-3 2 0 0,-2 2-64 0,-1 2 0 15,0 3-16-15,-2 5 0 0,0-1-48 0,0 5-16 16,2 1 0-16,-2 1 0 0,-2 1-80 0,1 1-16 16,1 0 0-16,1-1 0 0,0 2-256 0,0-3-48 15,2-1-16-15,1-2 0 0,1-1-288 0,3 0-176 16,-1-6 192-16,5-1-192 0,-2-5 0 0,2-4 0 16,-1 0 0-16,2-6 0 15,0 0-720-15,-4-8-112 0,8 0 0 0,-1-1-7984 16,0-2-1584-16</inkml:trace>
  <inkml:trace contextRef="#ctx0" brushRef="#br0" timeOffset="20869.11">25229 6732 18431 0,'0'0'1632'0,"0"0"-1312"0,0 0-320 0,9 7 0 15,0-1 928-15,1-2 112 0,0 0 32 0,2-2 0 0,1-2-224 0,2-1-32 16,-1 0-16-16,1-1 0 0,0 0-592 15,2 0-208-15,-1-1 144 0,1-2-11376 16</inkml:trace>
  <inkml:trace contextRef="#ctx0" brushRef="#br0" timeOffset="21186.94">25614 6809 11967 0,'0'0'1072'0,"8"5"-864"16,2-4-208-16,0-1 0 0,1 4 1920 0,1-4 320 16,1 0 80-16,1 0 16 0,-1-3-880 0,-2 1-176 15,3-5-48-15,-2 2 0 0,-2 0-800 0,1-4-176 16,-4 3-16-16,0-3-16 0,-4 1-64 0,-2 2-16 16,-1-4 0-16,-1 2 0 0,-3-1-144 0,-2 4 0 15,-2-1 0-15,-2 3 0 0,0 2 384 0,-2 1-16 16,-2 1 0-16,3 2 0 0,-3 3-112 0,-3-2 0 15,-1 2-16-15,1 3 0 0,0-1 32 0,1 3 16 0,0 1 0 0,4-1 0 16,3 2 48-16,1 0 16 16,2-3 0-16,3 1 0 0,3-1-112 0,3 1-32 0,2 0 0 0,2-2 0 15,4-3-16-15,1 2-16 0,4-3 0 0,1 0 0 32,4 0-512-32,0-2-112 0,1-2 0 0,1-1-8784 0,1-1-1760 0</inkml:trace>
  <inkml:trace contextRef="#ctx0" brushRef="#br0" timeOffset="21500.89">26348 6084 21535 0,'0'0'960'0,"0"0"192"0,0 0-928 0,0 0-224 16,0 0 0-16,0 0 0 0,0 0 752 0,-6 6 96 16,-1 6 32-16,0-2 0 0,-4 4-48 0,0 2 0 15,1 2 0-15,0 4 0 0,-1 3-128 0,0 3-16 16,0 3-16-16,-1 1 0 0,2-2-208 0,0 1-32 16,-2-1-16-16,3-2 0 0,-2 1-144 0,5-1-16 15,-2-4-16-15,5 1 0 0,3 0-112 0,3-5-128 16,1-2 176-16,2 0-176 0,1-4 208 0,1-1-64 15,0-3-16-15,2 1 0 0,2-3-128 0,0-1 128 0,4 0-128 0,-1-5 128 32,-1-2-640-32,0 0-144 0,-1-2-32 0,-3-5-8832 0,1 1-1760 0</inkml:trace>
  <inkml:trace contextRef="#ctx0" brushRef="#br0" timeOffset="21708.15">25926 6345 25791 0,'0'0'1152'0,"0"0"224"0,0 0-1104 16,0 0-272-16,9 7 0 0,1-2 0 0,3 0 832 0,2 2 96 16,4-2 32-16,4 1 0 0,0 2-96 0,7-3-16 15,5 0 0-15,1-1 0 0,3-3-368 0,-1-1-80 16,1-5-16-16,0 1 0 0,0 0-384 0,-3 1 0 16,0-4-192-16,-2 2-14688 15</inkml:trace>
  <inkml:trace contextRef="#ctx0" brushRef="#br0" timeOffset="23603.07">2832 10783 2751 0,'0'0'256'0,"0"0"-256"16,0 0 0-16,0 0 0 0,3-7 320 0,-3 0 0 15,0 2 16-15,0 5 0 0,0-6-144 0,0 6-16 16,0-7-16-16,0 4 0 0,0 3-160 0,-3-7 0 16</inkml:trace>
  <inkml:trace contextRef="#ctx0" brushRef="#br0" timeOffset="24239.29">2791 10587 4607 0,'3'-15'400'0,"-2"6"-400"0,-1 9 0 16,0-10 0-16,0-5 1408 0,-1 5 208 16,1-1 48-16,1 1 0 0,-1 10-480 0,0 0-96 0,4-10 0 15,-4-1-16-15,0 11-48 0,0 0 0 0,0 0 0 16,1-9 0-16,-1-3-128 0,0 12-16 0,0 0-16 0,0 0 0 16,0 0-208-16,0 0-32 0,0 0-16 15,0 0 0-15,-5 13-176 0,-1 0-48 0,-4 5 0 0,2 4 0 16,2 3 16-16,-2 5 0 0,-2-1 0 0,4-4 0 15,-2 1 16-15,0 6 0 0,-1 4 0 0,0-1 0 16,1 3-32-16,-1 4-16 0,0 5 0 0,0 4 0 16,3 4-176-16,-2 1-48 0,0 5 0 0,3 1 0 0,1-4-144 15,2 3 0-15,-1-2 144 0,3-2-144 0,3-3 0 16,1-4 0-16,-1-3 0 0,3-5 128 0,-1-5-128 16,0-2 0-16,1-5 0 0,2-3 128 0,-1-1-128 0,0-3 0 15,3-4 128-15,0-3-128 0,0-5 0 0,2-1 0 16,-2 2 0-16,1-7 128 0,2-1-128 0,0-3 0 15,-2-4 0-15,2-1 128 0,1-4-128 0,-1-4 128 16,1-3-128-16,2-4 128 0,2-5-128 0,0-2 0 16,-2-2 0-16,3-1 0 0,0-5 0 0,3 1-208 15,2 1 48-15,0-1 16 0,0-4 144 0,2 0 0 16,0 0 0-16,0-2 0 0,-3-2 0 0,-2-2 0 16,2 0 0-16,-1 1 0 0,-2-5 0 0,-1 2 0 15,-1 2 0-15,-1 2 0 0,-2-2 0 0,-2 3 0 0,-3 1 0 16,-1 0 0-16,-2 1 0 0,0 0 0 15,-4 1 0-15,1 1 0 0,-4 4 128 0,1 2-128 16,-1 3 128-16,-1 4-128 0,1 6 128 0,-4 4-128 16,2 4 128-16,-1 3-128 0,1 1 224 0,2 5-32 0,0 0 0 0,-9 11 0 15,-1 7-64-15,2-2-128 0,3 8 176 16,-3 7-176-16,1 1 160 0,-1 5-160 0,1 1 128 0,1 6-128 16,0 10 256-16,0 4-16 0,2 1-16 15,-1 4 0-15,0 4 0 0,1 2 0 0,0 0 0 0,2 1 0 16,0-2-96-16,2-2 0 0,0-1-128 0,2-2 192 15,0-5-64-15,2-6-128 0,2-6 176 0,1-4-176 16,-2-5-896 0,5-6-304-16,3-3-48 0,-1-5-16 0</inkml:trace>
  <inkml:trace contextRef="#ctx0" brushRef="#br0" timeOffset="24787.09">3943 11885 20895 0,'0'0'928'0,"0"0"192"0,0 0-896 0,0 0-224 15,0 0 0-15,0 0 0 0,0 0 272 0,0 0 16 16,0 0 0-16,0 0 0 0,0 0 208 0,0 0 32 15,0 0 16-15,0 0 0 0,0 0 208 0,8-4 32 0,2 2 16 0,-1 1 0 16,1 1-96-16,1 3-32 16,3 2 0-16,2 3 0 0,0 0-224 0,2 3-64 0,1 7 0 0,-1 0 0 15,-2 1 80-15,0 5 16 0,-4 3 0 0,0-1 0 16,-5 4-80-16,-3 4-16 0,-3 0 0 0,-3 3 0 0,-2 1 64 0,-4-1 0 16,-2 1 0-16,-2-2 0 0,-5-2 32 0,0 0 16 15,2-1 0-15,-1-3 0 0,-1-5-96 0,3-2-16 16,1 0 0-16,2 0 0 0,1-5-80 0,1-3-32 15,3-6 0-15,2 3 0 0,4-1-80 0,1-1-32 16,4-5 0-16,4-1 0 0,4 1-160 0,5-1 0 16,4-4 0-16,5 1 0 0,1-2 0 0,4-1 0 15,1 0 0-15,1-6 0 0,2 2-240 0,2-3-80 16,1 0 0-16,3-1-16 16,-1 2-2560-16,1-2-512 0</inkml:trace>
  <inkml:trace contextRef="#ctx0" brushRef="#br0" timeOffset="25582.89">4923 11137 10127 0,'0'0'448'0,"0"0"96"0,0 0-544 15,0 0 0-15,10 7 0 0,2-6 0 0,2-1 2352 0,3-1 352 16,5 0 80-16,5 1 16 0,3-3-1520 0,7 0-320 16,5-3-48-16,1 3-16 0,1-2-192 0,1-4-32 15,0 1-16-15,-12 3 0 0,5 1-272 0,4 0-48 16,0 2-16-16,1-2 0 0,2 0-320 0,-2 2 128 16,-4 2-128-16,-2-3 0 0,-4 2 0 0,-4-2-320 15,-5 2 64-15,-3 1 16 16,-3-1-912-16,-3-1-176 0,-5 1-32 0</inkml:trace>
  <inkml:trace contextRef="#ctx0" brushRef="#br0" timeOffset="25774.68">5148 11489 25791 0,'0'0'2304'0,"0"8"-1856"15,4 0-448-15,5 2 0 0,5-1 1072 0,4 1 112 0,7-3 32 0,3 2 0 16,2-1-288-16,5-1-48 0,2-2-16 0,3-1 0 15,4-2-400-15,3 3-80 0,3-1 0 0,27-3-16 16,-11-7-208-16,-24 2-32 0,0 0-128 0,-2-1-10240 16,-2-5-2144-16</inkml:trace>
  <inkml:trace contextRef="#ctx0" brushRef="#br0" timeOffset="26978.84">7999 9013 12031 0,'-5'-12'528'0,"1"7"112"0,4 5-512 0,-6-9-128 0,0 4 0 0,-1-1 0 15,0-4 384-15,2 3 32 0,-2 0 16 0,1 1 0 0,-2 1-112 0,2 0-32 16,6 5 0-16,-9-5 0 0,1-1 192 0,2-3 32 16,0 3 16-16,0 2 0 0,6 4 128 0,0 0 32 15,-7-1 0-15,7 1 0 0,0 0-48 0,0 0-16 16,-10 1 0-16,10-1 0 0,0 0-224 0,-8 6-32 15,2 4-16-15,-1 0 0 0,1 4-144 0,1 4-16 16,-1 3-16-16,0 3 0 0,1 2 224 0,2 6 48 16,-1 5 16-16,0 6 0 0,-1 9 32 0,0 8 0 15,0 6 0-15,-2 4 0 0,1 4-80 0,-2 10-16 16,-1 3 0-16,1 5 0 0,-4 1-224 0,1 7-48 16,-2 3-128-16,3 3 192 0,-3 0-192 0,-1 1 128 15,0 0-128-15,0 1 0 0,1 0 128 0,-1-1-128 0,0-3 0 0,0 2 0 16,-1-1 128-16,3-2-128 0,0-3 0 15,-3 1 144-15,-2-7 208 0,3 5 32 0,2-1 16 0,0 1 0 16,2-6-80-16,-1 3 0 0,-1 4-16 0,1-6 0 16,-2 0-48-16,3 1-16 0,0-3 0 0,-2-4 0 15,2-1-48-15,-1-4-16 0,4-1 0 0,-4-3 0 16,2 1-16-16,-3-6 0 0,1-1 0 0,2-4 0 16,1-3 16-16,2-6 0 0,-1-4 0 0,-1-1 0 15,-2-6-176-15,2-2 0 0,2-5 0 0,2-6 0 16,1-6-256-16,3-6-144 0,2-3-32 15,1-7-14352-15</inkml:trace>
  <inkml:trace contextRef="#ctx0" brushRef="#br0" timeOffset="27789.24">8852 9634 10127 0,'0'0'896'0,"0"0"-704"16,0 0-192-16,0 0 0 0,8 12 1216 0,2-2 224 16,1-4 32-16,3 3 16 0,4-1-384 0,1 0-80 15,2 1 0-15,-1-4-16 0,1 1-336 0,2 0-64 16,2-4-16-16,-8 1 0 0,4-2 16 0,2 1 0 15,-1-4 0-15,5 1 0 0,2 0-48 0,1-2-16 16,1-2 0-16,2-3 0 0,-1 2 48 0,0-4 16 16,-2 4 0-16,0-5 0 0,-4 4-160 0,0-3-16 15,-5 3-16-15,0 0 0 0,-6-5 32 0,-1 2 16 0,-3 1 0 16,0-1 0-16,-2 4-128 0,-2-3-16 0,-2 2-16 16,-1 0 0-16,-3-5-160 0,-1 1-16 15,-1 1-128-15,-2-2 192 0,-2 3-192 0,0 0 144 16,-1 4-144-16,-2 0 128 0,-2-2-128 0,-1 3 0 15,-3 0 0-15,-2 1 128 0,-1 5-128 0,-1 3 0 16,-1 0 0-16,-4 4 0 0,-2-2 0 0,-2 7 0 16,-1 0 0-16,1 4 0 0,0 4-144 0,0 2 144 0,-1 5 0 0,-12 16 0 15,5-5 0-15,3-2 0 0,1 2 0 0,3 2 144 16,2 4-144-16,0-3 128 0,1 3-128 16,2-3 128-16,3 3 192 0,3-3 16 0,3 0 16 0,6-14 0 15,3 4 80-15,2 2 16 0,1-1 0 0,4 0 0 16,1 3-192-16,2-3-16 0,3 1-16 0,1-4 0 15,2-3-224-15,2 0 176 0,0-7-176 0,2 0 160 0,2 0-160 16,2-3 0-16,1-5 0 0,3-1 0 16,4-6-1248-1,1-3-288-15,2-4-48 0,2-5-16 0</inkml:trace>
  <inkml:trace contextRef="#ctx0" brushRef="#br0" timeOffset="28192.1">10267 8697 9215 0,'0'0'816'0,"0"0"-656"0,0-6-160 0,0-2 0 16,0 8 1536-16,0 0 288 0,0 0 48 0,0 0 16 16,0 0-560-16,0 0-112 0,0 0-32 0,0 0 0 15,0 0-160-15,-6 7-48 0,-1-1 0 0,0 5 0 16,-1 2-80-16,-1 4-32 0,-1 2 0 0,-4 15 0 15,0 2-160-15,1 1-48 0,0 5 0 0,2 1 0 16,0 8-64-16,2 2-16 0,0 3 0 0,0 4 0 16,0-2-128-16,1-1-16 0,3 0-16 0,3 1 0 0,-2-1-160 15,3-2-16-15,1-7-16 0,2-1 0 0,1-6-80 0,-1-13-16 16,2-3 0-16,2-1 0 0,2 1-128 0,1-3 192 16,0-2-192-16,1 1 192 0,1-5-64 0,2-2-128 15,1-1 192-15,0-5-64 16,0 1-480-16,1-7-96 0,1-3-32 0,-2-4-9568 15,1-2-1904-15</inkml:trace>
  <inkml:trace contextRef="#ctx0" brushRef="#br0" timeOffset="28378.81">9833 9384 21183 0,'0'0'944'0,"0"0"192"0,0 0-912 0,9-4-224 15,8 0 0-15,10 3 0 0,6 1 2768 0,6 0 512 16,4 0 112-16,-11 0 0 0,5-1-2464 0,4-3-496 16,2-1-112-16,25 1 0 0,0 0-192 0,-6 0-128 0,-1-3 144 0,-2 0-144 31,-5 2-1856-31,-4-5-448 0</inkml:trace>
  <inkml:trace contextRef="#ctx0" brushRef="#br0" timeOffset="29248.64">8866 12522 16991 0,'0'0'752'0,"0"0"144"0,0 0-704 0,0 0-192 0,0 0 0 0,-5 1 0 16,5-1 480-16,-5 7 64 0,0 1 16 0,1 0 0 15,3 2 208-15,1-1 32 0,1 3 16 0,2 2 0 16,2-3 272-16,2 2 48 0,5 1 16 0,2 0 0 16,3-3-176-16,3 1-16 0,0 0-16 0,2-3 0 0,-1 1-384 0,5-2-80 15,2 1-16-15,2-5 0 0,1 0-144 0,0-3-16 16,1 0-16-16,2-3 0 15,2-2-112-15,0-1-32 0,-1-6 0 0,-2 0 0 0,0 0-144 0,-3-5 192 16,-4 0-192-16,1-3 192 0,-5-2-192 0,-5 0 128 16,-1-1-128-16,-4 3 128 0,-2-1-128 0,-3 1 0 15,-3 0 0-15,-3 1 0 0,-2 0 0 0,-4 2 0 16,-4 0 0-16,-4 4 0 0,-5-2-224 0,-1 3 80 16,-4 6 16-16,-5 3 0 0,0 3 128 0,-1 3 0 15,-3 2 0-15,3 7 0 0,-3 3 0 0,0 5 0 16,2 2 128-16,-2 5-128 0,-1 5 144 0,1 1-144 15,-1 4 192-15,0-1-192 0,3 2 256 0,-1 1-48 0,1 6-16 16,2-4 0-16,2 1 192 0,5-3 16 16,2 4 16-16,3 0 0 0,5-3-160 0,2-2-48 15,3 4 0-15,1-4 0 0,5-4-80 0,0 1-128 16,3-2 176-16,4-5-176 0,4-2 176 0,3-3-176 16,1 0 160-16,5-2-160 0,1-6 128 0,1-2-128 15,3-5 0-15,4 0 0 0,3-2 0 0,4-4-240 16,3-3 32-16,4-3-10608 0,3-6-2128 15</inkml:trace>
  <inkml:trace contextRef="#ctx0" brushRef="#br0" timeOffset="29685.86">10606 11386 15887 0,'0'0'704'0,"0"0"144"0,-5-7-672 0,5 7-176 16,0 0 0-16,0 0 0 0,-6-2 896 0,6 2 160 16,0 0 32-16,0 0 0 0,0 0 64 0,-8 2 0 0,1 2 16 0,7-4 0 15,-9 12-256-15,0 0-48 16,0 3-16-16,0 6 0 0,-1 2-176 0,0 1-32 16,-2 5-16-16,2 3 0 0,-1 3-16 0,2 4 0 15,2 0 0-15,4-5 0 0,0 4-176 0,0 9-48 16,3-2 0-16,3 5 0 0,0 3-80 0,-1-1-32 0,2 1 0 0,1-2 0 15,1-4-16-15,2 0 0 0,0-3 0 0,0-4 0 16,3-4 0-16,0-6 0 0,1 0 0 0,0-1 0 16,5-5 32-16,-2-5 0 0,-1-1 0 15,1-2 0-15,2-2-64 0,1-5-16 0,-1 1 0 0,1-6 0 16,0-5-208-16,0-3 0 0,0-2 0 0,-2-2 0 16,-2-6-2048-16,-3-1-448 15,-2-3-80-15,-4-2-32 0</inkml:trace>
  <inkml:trace contextRef="#ctx0" brushRef="#br0" timeOffset="29844.38">10108 12123 28559 0,'0'0'2544'0,"0"0"-2032"0,0 0-512 0,10 2 0 0,0-2 1344 0,7 3 160 16,4-1 32-16,5 1 16 0,3-2-704 0,5-1-144 15,6-1-16-15,2-2-16 0,2 1-192 0,5-7-32 16,1 0-16-16,29-9 0 0,-5 1-256 0,-2-1-48 15,0 0-128-15,0-2 192 16,2-8-2656-16,-8 4-544 0</inkml:trace>
  <inkml:trace contextRef="#ctx0" brushRef="#br0" timeOffset="30888.63">13179 15073 20783 0,'4'-10'912'0,"0"6"208"0,-1-4-896 0,4 1-224 16,-2-3 0-16,4-1 0 0,0-3 720 0,0-1 112 15,-1-3 0-15,5-1 16 0,-3-1-112 0,3-2-32 16,1-4 0-16,0 0 0 0,-1-3 16 0,2-1 0 15,3-1 0-15,-3-2 0 0,-1 0-64 0,3-3-16 0,-1 2 0 0,1-2 0 16,-2 2-192-16,1 2-64 0,-3-1 0 0,2 0 0 16,-2-2-176-16,-1-1-32 0,-4 3-16 0,1 4 0 15,-2 1-160-15,0 2 0 0,1 5 0 16,0 3 0-16,-2 3 0 0,0 3 0 0,1 1 0 0,-1 6 0 0,2 1 0 16,-1 4 0-16,2 4 0 0,0 3 0 15,2 6 0-15,2 1 0 0,0 4 0 0,1 2 0 0,1 6 0 0,0 4 0 16,-1 4 0-16,0 2 0 0,0 1 0 0,0 1 0 15,-1 0 0-15,-2 4 0 0,0 0 0 0,-2-1 0 16,-1-4 0-16,0-3 128 0,-2-1-128 0,-1-1 160 16,-1-7-160-16,1-1 160 0,-2-3-288 0,-1-5-64 15,0-3-16-15,-1-2 0 16,-1 0-2448-16,0-11-480 0</inkml:trace>
  <inkml:trace contextRef="#ctx0" brushRef="#br0" timeOffset="31084.1">13583 14600 10127 0,'0'0'896'0,"0"0"-704"15,0 0-192-15,4 9 0 0,1-4 4288 0,1 3 816 16,1 1 160-16,0 1 48 0,2 4-3456 0,3 0-672 16,-3 1-144-16,1 3-16 0,-1 1-256 0,0 4-64 15,-2 2 0-15,0 1 0 0,-1 4-336 0,-1-1-80 16,-1 2-16-16,1 1 0 0,-2-1-272 0,-1-1 128 0,-1 0-128 0,-1 16 0 31,0-5-1680-31,-1-15-448 0,-1 2-96 0</inkml:trace>
  <inkml:trace contextRef="#ctx0" brushRef="#br0" timeOffset="31745.79">11814 16199 1839 0,'0'0'0'0,"-1"-9"160"0,-2 2-160 0,0-5 0 0,3 7 0 0,0 5 0 16,-1-10 4768-16,1 5 928 0,0 5 176 0,0 0 32 15,0 0-3936-15,0 0-800 0,0 0-144 0,1 14-48 16,3 5-320-16,-1 3-64 0,-1 3-16 0,1 5 0 16,-1 5 144-16,0 3 32 0,-1 1 0 0,0 3 0 0,-1 0-240 0,-2 5-32 15,-2-1-16-15,0 2 0 0,-1 2-112 0,-1-6-32 16,-1 2 0-16,1-8 0 15,0-2 128-15,1-9 32 0,1-3 0 0,1-5 0 0,1-5 80 0,2-5 16 16,0-4 0-16,0-5 0 0,0 0-128 0,2-9 0 16,-1-5-16-16,5-5 0 0,1-5-144 0,2-7-32 15,1-1 0-15,3 1 0 0,1-5-400 0,1-1-96 16,0-2-16-16,1 1 0 0,1 1-48 0,5 2-16 16,0 4 0-16,2 1 0 0,1 0 320 0,2 2 0 15,0 5-128-15,-2 4 128 0,-1 2-272 0,-1 3 0 16,-1 4 0-16,-2 3 0 15,-1 4-2160-15,-2 4-416 0,-5 3-96 0</inkml:trace>
  <inkml:trace contextRef="#ctx0" brushRef="#br0" timeOffset="32045.08">12588 16514 28047 0,'0'0'1232'0,"11"0"272"0,3-3-1200 0,-1-1-304 0,2-5 0 0,2 1 0 15,-1-1 832-15,2 0 128 0,0-2 0 0,-2 2 16 16,-2-4-480-16,-1 1-112 0,-1 0 0 0,-2-2-16 16,-1 2-240-16,-3 0-128 0,-2-1 128 0,-3 1-128 15,-1 2 0-15,-2-3 0 0,-3 1 0 0,-2 6 0 16,1 1 0-16,-4-1 144 0,-2 3-144 0,-1 4 0 0,-1 3 0 0,1 5 0 15,-1-1 0-15,-2 2 0 0,-2 3 0 0,3 1 0 16,-1 3 0-16,2 5 0 0,1 0 0 0,3-1 192 16,2 2-48-16,3 1 0 0,3-1 16 0,2-1 0 15,2-1 0-15,3 2 0 0,3-1-160 0,3-3 128 16,2-4-128-16,1-3 128 0,-1-2-128 0,3-4-224 16,-1 2 48-16,2-5 16 15,0-3-2608-15,0-2-528 0</inkml:trace>
  <inkml:trace contextRef="#ctx0" brushRef="#br0" timeOffset="32419.6">13290 16190 9215 0,'0'0'400'0,"0"0"96"0,0 0-496 0,0 0 0 16,-2 13 0-16,1 0 0 0,0-2 5872 0,1 7 1072 15,0 2 224-15,0 7 32 0,0 1-5424 0,-1 1-1088 0,-5 12-224 0,0 0-32 16,1-2-144-16,-3-1-32 15,-1 3 0-15,-1 2 0 0,-1-2 96 0,-2 1 16 0,-2-3 0 0,1 2 0 16,-3-6-48-16,2-2-16 16,2-3 0-16,3-4 0 0,1-7-128 0,3-6-32 0,3-3 0 0,3-10 0 15,0 0 32-15,0 0 0 0,6-13 0 0,2-6 0 16,3-6 16-16,1-7 0 0,4-2 0 0,-2-4 0 16,1-2-192-16,0-3 0 0,2 0-192 0,-1 2 192 15,1 3-256-15,0-3 80 0,3 3 16 0,-1 3 0 16,0 4 160-16,1 4 0 0,0 5-144 0,1 0 144 0,0 7 0 15,0 2 0-15,-2 9 0 0,-3 3 0 0,-3 3-128 0,0 5 128 16,-4 6-160-16,-4 1 160 0,-4 3-368 0,-4 1 32 16,-4 2 0-16,-6 0 0 15,-4 0-1200-15,-2 3-256 0,-1 2-32 16,-2-2-16-16,-2 0-464 0,1 1-112 0,2-1-16 0,-1-4-9648 16</inkml:trace>
  <inkml:trace contextRef="#ctx0" brushRef="#br0" timeOffset="32658.9">14253 15650 15663 0,'0'0'1392'0,"0"0"-1120"15,0 0-272-15,0 0 0 0,0 0 4112 0,0 0 768 16,-6 8 160-16,-1 6 16 0,0 3-3840 0,-2 6-784 15,-1 4-160-15,-3 6-16 0,-1-2 16 0,-4 7 16 16,0 0 0-16,-2 1 0 0,2 4-64 0,3 3-16 16,-1 0 0-16,-1 4 0 0,2 0-208 0,-1 4 144 0,1-2-144 0,0 0 128 31,1-2-896-31,1-7-192 0,3-3-48 0,1 1-9296 0,2-7-1856 0</inkml:trace>
  <inkml:trace contextRef="#ctx0" brushRef="#br0" timeOffset="33022.08">14562 16259 26719 0,'0'0'1184'0,"0"0"240"0,0-3-1136 0,0-2-288 0,0-1 0 0,-4 1 0 0,4 5 1040 0,0 0 160 15,-7-3 16-15,-2 2 16 0,-2 4-800 0,0 0-176 16,0 4-16-16,-6 2-16 0,2 3-224 0,-2 0 144 15,0 3-144-15,-3 5 128 0,1 1-128 0,0 3 128 16,2-3-128-16,0 1 128 0,3 0 128 0,4-3 32 16,2-3 0-16,4-2 0 0,3-4-64 0,4-3-16 15,2-2 0-15,1-1 0 0,6-7 288 0,0-1 48 16,4-1 16-16,0-5 0 0,-1 1-144 0,3-4-32 16,2-2 0-16,-2 0 0 0,0 0-192 0,0-2-32 0,0-1-16 0,-6 2 0 15,1 1-144-15,-3 1 160 16,-2 2-160-16,-2 5 160 0,-1 1 96 0,-5 6 0 15,0 0 16-15,0 0 0 0,0 0-144 0,0 9-128 16,-1 7 192-16,-3 1-192 0,2 4 0 0,-2 0 0 0,0 2 0 16,0-2 0-16,0-1 0 0,2-1-224 0,-1-2 64 0,2-1 16 31,1-2-2304-31,3-4-464 0,-1 0-96 0</inkml:trace>
  <inkml:trace contextRef="#ctx0" brushRef="#br0" timeOffset="33262.48">15307 15977 17503 0,'0'0'1552'0,"0"0"-1232"0,-8-2-320 0,-1 2 0 0,0 0 3392 0,-1 4 608 16,0 4 128-16,-3-2 32 0,-2 8-3088 0,-3 0-624 15,-2 3-112-15,-2 2-16 0,0 2-320 0,-1 1 160 16,0 2-160-16,1 3 128 0,2 0 32 0,2 1 0 15,-2 2 0-15,4-2 0 0,0 3 192 0,3 2 32 16,3-8 16-16,2 3 0 0,3-5-272 0,2 0-128 16,3-6 0-16,2 0 128 15,3-4-608-15,3-1-128 0,1-4-32 0,1 0 0 16,1-4-1696-16,3-3-352 0,2-2-64 0</inkml:trace>
  <inkml:trace contextRef="#ctx0" brushRef="#br0" timeOffset="33586.25">15486 16316 10127 0,'0'0'448'0,"0"0"96"16,0 10-544-16,3-5 0 0,-3-5 0 0,6 5 0 0,2 3 4176 0,3-4 736 0,1 0 144 0,5-2 16 15,1-2-3424-15,2-1-688 0,3-4-144 0,3 0-32 16,0-5 96-16,2 1 16 0,-1-4 0 0,0-3 0 15,-1-2-384-15,0-1-64 0,-2-2 0 0,-1 1-16 0,-3-3-208 0,-2 1-32 16,-3 1-16-16,-2 2 0 0,-5-3 0 0,-2 4 0 16,-2 3 0-16,-3 2 0 0,-1 6 96 0,-4 0 32 15,-3 6 0-15,-4 5 0 0,0 4-304 0,-3 2 0 16,-2 5 0-16,-1 5 0 0,-1 6 0 0,2-1 128 16,0 3-128-16,4-1 160 0,0 1 0 15,5 1 0-15,3-3 0 0,4 4 0 0,4-6-160 0,5 2 0 16,3-1 0-16,4-5 0 15,0 2-1504-15,4-4-336 0,3-3-64 0,15 2-13600 0</inkml:trace>
  <inkml:trace contextRef="#ctx0" brushRef="#br0" timeOffset="34243.76">12546 18010 21183 0,'0'0'944'0,"0"0"192"0,0 0-912 0,1-1-224 0,2-1 0 0,1-3 0 15,2-2 1472-15,3 2 240 16,0-5 48-16,3 2 16 0,5-4-880 0,1 3-192 15,0-4-16-15,2 2-16 0,0 0 64 0,2 0 16 16,-2 2 0-16,3 1 0 0,-1 5-256 0,1 1-48 0,-4 2-16 0,-2 2 0 16,0 3-432-16,-6 4 0 0,-2 1-192 0,-2 2 192 15,-2 5 0-15,-1-3 0 0,-4 3 0 0,-6 0 0 16,0 6 0-16,0 0 0 16,-4 0 192-16,-2 4-64 0,-2-2 96 0,0 3 16 0,1 1 0 0,1-5 0 15,0-1 144-15,3-1 48 0,2-1 0 16,3-1 0-16,1-4-32 0,3-3 0 0,7-2 0 0,0-3 0 15,5 1-272-15,3-4-128 0,2-3 0 0,3 0 128 16,3-5-128-16,4-2 0 0,2-4-192 0,4 0 192 16,1-5-1296-16,2-1-144 0,-2-4-32 0,-2-3-13952 15</inkml:trace>
  <inkml:trace contextRef="#ctx0" brushRef="#br0" timeOffset="34591.61">13351 17482 20271 0,'0'0'1792'0,"0"0"-1424"15,0 0-368-15,0 0 0 0,0 0 2624 0,0 0 464 16,0 0 96-16,0 0 16 0,7 9-2304 0,0 1-464 16,-5 2-96-16,1 4-16 0,-3 0-112 0,-2 3-16 15,2 3-16-15,-2 3 0 0,-2-2 160 0,0-2 48 16,0-1 0-16,1 0 0 0,-1 1 0 0,1-1 16 15,1-6 0-15,0-1 0 0,2-1-208 0,2-5-32 16,-2-7-16-16,0 0 0 0,6-4 112 0,2-1 0 16,1-3 16-16,1-1 0 0,2-6 32 0,2-3 0 0,0-1 0 15,3-1 0-15,2-4-160 0,0 3-16 16,3 2-128-16,1 0 192 0,1 3-192 0,-1 3 0 16,-2 4 0-16,1 3 0 0,-2 1 0 0,1 5 144 0,-4 5-144 15,0 1 128-15,-2 5-128 0,-1 2 0 0,-1 4 0 0,-4-1-176 16,-2 5 48-16,-2 1 0 0,-1-2 0 0,0-1 0 15,-3 0-1120 1,2 0-224-16,-2-3-32 0,4-3-9120 0,-1-2-1808 0</inkml:trace>
  <inkml:trace contextRef="#ctx0" brushRef="#br0" timeOffset="34996.64">14290 17452 29951 0,'-1'-14'1328'0,"1"14"272"0,-3-6-1280 0,2-3-320 0,-2 4 0 0,0-4 0 0,-4 2 992 0,0-2 144 16,-4 2 16-16,-5 0 16 0,1-1-464 0,2 6-112 15,-1 0-16-15,-8 2 0 0,-1 4-384 0,-2 5-64 16,0 2-128-16,-1 7 176 0,1 3-176 0,-1 3 0 16,1-4 0-16,1 4 128 0,3 2 64 0,1-5 0 15,2 2 0-15,4-1 0 0,4-2-16 0,4-6 0 16,6-14 0-16,-2 8 0 0,2-8-176 0,0 0 0 15,7 1 144-15,3-2-144 0,-1-2 192 0,4-6-16 16,1-5-16-16,3-4 0 0,1-2-160 0,0-3 128 16,16-26-128-16,1 8 128 0,-6 2-128 0,-14 18 0 0,0-2 0 0,-2-1 0 15,1 0 0-15,-1-5 192 16,-2 0-192-16,-1-2 192 0,-1-3 96 0,5-29 32 0,-4 10 0 16,1 10 0-16,-6 9-128 0,1 7 0 0,0 10-16 0,-2 8 0 15,-4 9-176-15,0 0 0 0,7 18-160 0,-2 6 160 16,-2 8-176-16,0 5 176 0,-3 4-192 0,0 3 192 15,0 5 0-15,0-1 0 0,0 4 0 0,0 8 0 16,0 3-384-16,0-25 48 0,-1 9 0 0,1 2-11456 16,0-1-2288-16</inkml:trace>
  <inkml:trace contextRef="#ctx0" brushRef="#br0" timeOffset="35326.06">14886 17775 25791 0,'0'0'2304'0,"-10"3"-1856"16,-1-3-448-16,0 1 0 0,1 2 2272 0,-1 0 352 15,-1 5 80-15,6-5 16 0,-2 3-2016 0,-1 4-416 16,-2-2-80-16,-3 3-16 0,0 4-192 0,-4 2 0 16,-2 2 128-16,-2 3-128 0,-2 1 144 0,-6 8-16 15,-1 2 0-15,7-2 0 0,1-3 48 0,3 2 0 16,1 1 0-16,3-3 0 0,5 0-176 0,2-7 192 0,4 0-192 0,2-3 192 16,5-3-192-16,3-6 0 15,0 2 0-15,4-5 0 16,4 0-432-16,4-5-64 0,6-4-16 0,5-3 0 15,4 0-1984-15,2-6-416 0,-1 1-80 0,5-3-16 0</inkml:trace>
  <inkml:trace contextRef="#ctx0" brushRef="#br0" timeOffset="36004.07">15398 17838 28335 0,'0'0'624'0,"0"0"128"0,-6 1 16 0,0 4 32 0,-2-1-640 0,0 1-160 0,1 5 0 0,-2 0 0 0,0 3 192 0,-1 2 0 16,-2 2 0-16,2 2 0 0,-1 0 224 0,1-1 48 16,-2-1 16-16,2 1 0 0,2 1-160 0,3-2-16 15,1-5-16-15,4-1 0 0,3-1-96 0,2-4 0 16,3-1-16-16,2-1 0 0,0-1 128 0,2-3 16 16,0-2 16-16,1-4 0 0,1 0-16 0,0-5-16 15,-1 3 0-15,1-8 0 0,0 2-112 0,0 3-32 16,1-4 0-16,-2-1 0 0,-5 1-160 0,1 1 0 15,-1-4 0-15,-2 3 128 0,-2 1-128 0,0-1 0 16,-3 0 0-16,0-1 0 0,1 4-144 0,-2 0 144 16,0-1-192-16,1 2 192 0,0 2-288 0,1-2 48 15,0 1 16-15,2-3 0 0,1 1 32 0,1 2 16 16,3-4 0-16,1-1 0 0,1-3 176 0,0-1-128 0,2-2 128 0,1-1-128 16,2-2-32-16,1 0 0 15,1-6 0-15,1 4 0 0,0-5 160 0,0 1 0 0,-1-1 0 16,-2-3 0-16,-2-2 0 0,-1-2 0 15,-2-5 0-15,-2 2 0 0,0-3 0 0,-1 3 0 0,-2 3 0 16,2 6-128-16,-1 5 128 0,1 6 0 0,-2 4 0 0,1 5-128 16,-2 7 128-16,-5 5-208 0,5 8 80 0,0 12 128 15,-1 7 0-15,-1 8 0 0,3 4 0 0,-1 6 0 16,-2 0 0-16,1 5 0 0,-1 1 0 0,-2 0 0 16,-1-2 0-16,0 1 128 0,0-1-128 0,0-4 128 15,0 2-128-15,1-9 0 0,1-4 0 0,1-6 0 0,3-5 496 16,0-6 64-16,2-7 16 0,2-2 0 15,1-6-80-15,3-6-16 0,3-5 0 0,-2-3 0 16,1-5-240-16,2-1-48 0,0-1-16 0,1-1 0 0,0-3-176 0,4 1 0 16,-1 2 0-16,1 4 0 0,1 0 0 0,-1 4 0 15,3 3-144-15,11 1 144 0,-5 7 0 0,-14 3 320 16,1 7-32-16,1 1-16 0,-1 4 112 0,4 4 0 16,-1 4 16-16,1 2 0 0,1-1-192 0,16 21-32 15,-5-8-16-15,-6-4 0 0,-1-2-160 0,-1-3 192 16,-3 0-192-16,0-5 192 0,-1 3-192 0,1-8 0 15,1-3 0-15,2-1 128 0,1-3-336 0,1-5-80 16,-1-5-16-16,3-1-11392 16,-3-7-2272-16</inkml:trace>
  <inkml:trace contextRef="#ctx0" brushRef="#br0" timeOffset="36829.42">13764 8869 19919 0,'0'0'880'0,"0"0"192"0,-4-6-864 0,-5-2-208 0,0 0 0 0,-1 6 0 16,0 2 704-16,-3 7 80 0,-3 1 32 0,-4 6 0 0,0 3-224 0,-4 2-32 15,-4 0-16-15,0 5 0 0,-1 1 32 16,1 3 0-16,0 7 0 0,5 3 0 0,0 7 208 0,8-13 48 15,0 5 16-15,-4 22 0 0,6 2-272 0,7-17-64 16,-1 4-16-16,2 6 0 0,3 3-272 0,2-1-48 16,2-3-16-16,3-4 0 0,3-6-160 0,3-4 192 15,4-5-192-15,2-2 192 0,1-9 96 0,2-4 32 16,4-4 0-16,4-1 0 0,3-1 192 0,3-7 32 16,2-2 16-16,1-5 0 0,-2-3-64 0,2-2-16 15,1-6 0-15,-2-3 0 0,2-1-192 0,-1-3-32 16,0-2-16-16,1-2 0 0,0-7 16 0,0-1 0 15,-1 0 0-15,0-2 0 0,-2-3 0 0,0-3 16 16,-5-2 0-16,-2 0 0 0,-4-5-80 0,-3 2-32 16,-5-4 0-16,3-22 0 0,-9 6-160 0,-6 3 192 15,-5 4-192-15,-3 6 192 0,-1 5-192 0,-3 7 160 16,-2 7-160-16,-3 5 160 0,-2 8-160 0,-5 7 0 16,-3 4 0-16,-5 3 0 0,-8 6-256 0,-3 6 0 15,0 8 16-15,-2 3 0 16,-1 1-2768-16,0 5-544 0</inkml:trace>
  <inkml:trace contextRef="#ctx0" brushRef="#br0" timeOffset="37430.33">13634 11705 23439 0,'0'0'1024'0,"0"0"240"0,1-7-1008 0,2-2-256 0,-1 6 0 0,1-1 0 15,-3 4 1008-15,0 0 144 0,0 0 48 0,4 7 0 16,0 5-48-16,-2 4 0 0,1 2 0 0,-1 4 0 16,0 6-160-16,-1 2-32 0,0 6-16 0,-1 12 0 15,-1 4-144-15,-2 3-32 0,-2 3 0 0,-1 2 0 16,-2-3-64-16,-1 3 0 0,-1 2-16 0,-1 1 0 15,-1 3-96-15,-4 0-16 0,-1-3 0 0,2 2 0 0,-2-4-192 16,2 0-64-16,0-2 0 0,0-5 0 0,1-4-64 16,1-4 0-16,1 1-16 0,5-9 0 0,2-3-240 0,2-2 176 15,2-8-176-15,2-5 160 16,4-6-1456-16,0-3-304 0,2-6-48 0,2-7-10656 16,1-15-2144-16</inkml:trace>
  <inkml:trace contextRef="#ctx0" brushRef="#br0" timeOffset="38137.12">15492 8368 18431 0,'0'-18'816'0,"2"6"160"0,-1-4-784 0,2 2-192 16,0 3 0-16,2-1 0 0,-5 12 768 0,0 0 128 15,9-5 0-15,-9 5 16 0,11-5-32 0,-11 5-16 16,0 0 0-16,12 7 0 0,-4 0-80 0,-2 7-16 0,-2 2 0 0,0 4 0 16,0 7-80-16,-3 7-32 15,0 5 0-15,0 6 0 0,-1 6-128 0,0 5-16 0,0 7-16 0,-1 8 0 16,0 7-64-16,0 10-16 0,-6 2 0 0,3-24 0 15,-2 6-112-15,0 10-32 0,-1 9 0 16,2 6 0-16,-1 1-144 0,0 3-128 0,-3 0 192 0,2 6-192 16,-2 3 384-16,2-2-48 0,-1-1 0 0,-2 2 0 15,-3 2 128-15,-4 54 32 0,1-21 0 0,1-10 0 16,1-5-160-16,4-40-16 0,-3 5-16 0,-5 44 0 16,1-8-48-16,0-8 0 0,-1-2 0 0,0-6 0 15,1 2 48-15,-4-2 0 0,0-3 0 0,12-47 0 16,-3 9-112-16,0 6 0 0,-2 5-16 0,1-1 0 15,0-1 48-15,2-1 16 0,-1-6 0 0,2 3 0 16,3 2-240-16,0-7 144 0,3-4-144 0,-1-7 128 16,3 12-768-16,1-12-144 15,1-11-48-15,1-11-11216 0,0-11-2256 0</inkml:trace>
  <inkml:trace contextRef="#ctx0" brushRef="#br0" timeOffset="38693.07">16541 10842 11967 0,'0'0'1072'0,"0"0"-864"15,0 0-208-15,0 0 0 0,0 0 2976 0,0 0 544 16,4-4 128-16,5-3 0 0,2 4-2160 0,5 0-432 16,6 1-96-16,6-1 0 0,5-2-384 0,6 1-64 15,3 0 0-15,1 2-16 0,0 0-112 0,1-1 0 0,1-1-16 0,2 3 0 16,0-2-112-16,0 1-32 16,0-1 0-16,1 2 0 0,2-1-224 0,-3 1 0 15,-3-3 128-15,-5 4-128 16,-4 0-1216-16,-3 3-304 0,-5-1-48 0,-4 1-7136 15,-4 2-1440-15</inkml:trace>
  <inkml:trace contextRef="#ctx0" brushRef="#br0" timeOffset="38864.3">16795 11312 26079 0,'-25'22'1152'0,"16"-12"256"0,-1 2-1136 0,5-1-272 0,4 0 0 0,3 3 0 15,4-3 496-15,6 2 32 0,3 1 16 0,5-5 0 16,6 4-128-16,2-2-32 0,2-4 0 0,6-2 0 15,3-2-208-15,5-3-48 0,3-2-128 0,31-2 192 16,2-2-192-16,-6-4-192 0,-3 1 48 0</inkml:trace>
  <inkml:trace contextRef="#ctx0" brushRef="#br0" timeOffset="43363.45">11013 10235 10127 0,'0'0'896'0,"0"0"-704"15,-3-5-192-15,3 5 0 0,0 0 736 0,0 0 112 16,0 0 32-16,0 0 0 0,0 0 96 0,0 0 32 15,0 0 0-15,0 0 0 0,0 0-320 0,0 0-64 16,7 5-16-16,0 5 0 0,4 1 16 0,0 3 0 16,2 2 0-16,2 2 0 0,5 1-304 0,3 3-64 15,4 6-16-15,5 1 0 0,2 4-32 0,4 4 0 16,3 5 0-16,7 1 0 0,2 6-32 0,1 4-16 16,1 1 0-16,1 3 0 0,0 3 96 0,2 4 0 15,2-1 16-15,4 1 0 0,2 1-80 0,-1-4 0 16,-1 2-16-16,0-2 0 0,-3-1-48 0,-3-2-128 0,-3-4 192 0,-2-3-64 15,-3-2-128-15,-3 0 128 0,1-6-128 16,-3-3 128-16,-3-4 0 0,-2-4-128 0,-1-3 192 0,-5-1-7872 16,-4-6-1600-16</inkml:trace>
  <inkml:trace contextRef="#ctx0" brushRef="#br0" timeOffset="43882.16">11228 11606 3679 0,'0'0'320'0,"0"0"-320"0,0 0 0 0,0 0 0 16,0 0 3072-16,4-7 560 0,1 0 96 0,0 0 32 15,2-3-2144-15,4 0-416 0,0-2-96 0,4-4-16 16,3-4-224-16,5-5-48 0,4-1-16 0,4-7 0 16,5-4-96-16,3-1-32 0,3-8 0 0,4 0 0 15,1-6-96-15,4-1-32 0,5-3 0 0,2-4 0 16,5-1-160-16,28-28-16 0,-11 9-16 0,-7 10 0 0,-7 3-160 0,-5 3-48 15,-6 6 0-15,-2 3 0 0,0 5-144 0,-2 6 128 16,-3 3-128-16,-2 4 128 0,-3 4-128 0,-4 3 0 16,-6 1 0-16,-4 4 128 15,-4 4-1488-15,-1 3-304 0</inkml:trace>
  <inkml:trace contextRef="#ctx0" brushRef="#br0" timeOffset="45399.53">19339 10735 11055 0,'-13'2'976'0,"13"-2"-784"0,-10 8-192 0,0-2 0 0,1 1 896 15,3 4 128-15,-1-1 16 0,2 4 16 0,0-1 48 0,1 0 16 16,0-2 0-16,3 1 0 0,1-1-272 0,3-2-48 16,-3-9-16-16,7 14 0 0,6 0 0 0,0-6 0 15,5 0 0-15,2 1 0 0,4 3-96 0,14-2-32 16,0 0 0-16,2-5 0 0,-3 0-192 0,2 0-32 15,3-3-16-15,1-4 0 0,2 0-144 0,2-2-16 16,-2-1-16-16,1 0 0 0,-1-4-112 0,-2 0 0 16,-1-6-128-16,-5 2 192 0,-6 3-64 0,-1-4-128 15,-7-3 176-15,-1 1-176 0,0-2 176 0,-4 0-176 16,-4 1 160-16,-4 1-160 0,-2 1 0 0,-5 2 0 16,-3-1 0-16,-1-2 0 0,-1-2 0 0,-6 0 0 0,-5-1 0 15,-2 3-160-15,-1 2 160 0,-4 1 0 0,-1 0 0 0,-3-1 0 16,-3 3 0-16,-3 4-160 15,-5 4 160-15,-3 0 0 0,-4-1-128 0,0 8 128 16,-1 2 0-16,0 3 0 0,0 4 0 0,-2 4 0 0,-1 2 0 0,1 1 0 16,-3 5 0-16,0 1 0 15,-1 4 0-15,-1 3-160 0,0 2 160 0,5 4 192 0,-1 3-32 0,4 6-16 16,5-3 64-16,-1 3 16 0,6 3 0 16,11-14 0-16,2 2 160 0,-1 7 48 0,3 0 0 0,3 3 0 15,4 2-80-15,2 3-16 0,4-4 0 0,4-3 0 16,4-1-176-16,4-3-32 0,4 2-128 0,5-7 192 15,2-5 0-15,4-4 0 0,3 1 0 0,6-4 0 16,2-2 0-16,6-5 0 0,3-1 0 0,4-1 0 16,3-5-192-16,1-3 176 0,1 0-176 0,0-4 160 0,4-3-160 15,1-1 0-15,1-2 144 0,3-1-144 16,2-1-1056-16,-2-6-288 0,-3 0-48 16,-2-5-13168-16</inkml:trace>
  <inkml:trace contextRef="#ctx0" brushRef="#br0" timeOffset="45969.1">21354 8920 8287 0,'-3'-18'736'0,"2"9"-592"0,-2-4-144 0,2 4 0 16,1-2 2368-16,0 5 448 0,0-5 96 0,0 11 16 16,0 0-1904-16,0 0-368 0,0 0-80 0,0 0 0 15,0 0 0-15,0 0 16 0,-6 12 0 0,-2 3 0 16,-2-1-80-16,1 7-32 0,0-2 0 0,-1 5 0 16,-2 6 224-16,-2 5 32 0,-1 3 16 0,-1 5 0 0,-2 8-256 0,-1 6-48 15,0 6-16-15,0 2 0 0,-2 4-160 0,1 3-16 16,0 0-16-16,1-4 0 0,0 0-32 0,3-10 0 15,4-5 0-15,3-2 0 0,1 0 432 0,4-10 64 16,3-3 32-16,2-6 0 0,6-3-224 0,1-5-64 16,4 0 0-16,2-5 0 0,1-3-160 0,4-4-32 15,0 1-16-15,2-7 0 0,-1-1-240 0,3-3 0 16,2-5 0-16,1 1 0 16,-2-2-448-16,0 0-176 0,0-9-32 0,-4 3-16 15,-2 1-2400-15,-4-2-496 0,2-11-80 0,-9 3-32 0</inkml:trace>
  <inkml:trace contextRef="#ctx0" brushRef="#br0" timeOffset="46100.29">20635 9699 21183 0,'-17'-6'944'0,"9"0"192"0,8 6-912 0,0 0-224 15,5-8 0-15,7 4 0 0,4 3 2384 0,8-2 432 16,7 3 96-16,7-1 16 0,5-4-2096 0,8 0-400 15,7-4-96-15,6 1-16 0,3 2-160 0,3-2-32 16,1 0-128-16,2 1 192 0,2 2-192 0,2 1-128 16,3-2 128-16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1:25.21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9887 6537 19295 0,'-13'-11'848'0,"5"4"176"0,1 3-816 0,-1-1-208 16,-1-2 0-16,9 7 0 0,-7-5 576 0,-1 4 80 16,-1-1 16-16,9 2 0 0,-9-3-256 0,9 3-48 15,-7-1-16-15,7 1 0 0,-9-3-176 0,9 3-48 16,-8-1 0-16,8 1 0 0,0 0 352 0,-6-4 64 15,6 4 16-15,0 0 0 0,-7-4 48 0,7 4 16 16,-7-4 0-16,7 4 0 0,0 0-112 0,0 0-32 0,-10-1 0 0,1 1 0 16,9 0-160-16,-10 0-48 0,-2 0 0 0,2 3 0 15,0-1-80-15,0 1 0 0,-2 2-16 0,2 4 0 16,-1-2-176-16,-1 5 160 0,-1 3-160 0,2 3 160 16,0 2-32-16,-1 3-128 0,1 5 192 0,-1 1-64 15,1 8 0-15,-1 6-128 0,1 6 192 0,1 4-64 16,0 6 0-16,-2 3 0 0,-2 7 0 0,1 3 0 15,1 8-128-15,0 1 0 0,3 6 0 0,-1 2 0 16,-4-2 0-16,8 1 0 0,-1 1 128 0,2 3-128 16,2-1 144-16,-1 1 0 0,0-1 0 0,3 1 0 15,-1-5-144-15,2 1 128 0,0 0-128 0,3-4 128 16,-2-5 16-16,2-1 0 0,-1-1 0 0,2-6 0 16,1-1-144-16,0-5 0 0,2-4 0 0,0-6 0 15,1 1 0-15,2-3 128 0,0-5-128 0,0-6 128 0,1-8-128 16,-1-3 128-16,0-6-128 0,-1-3 128 0,0-5 32 0,0-1 0 15,0-5 0-15,-3-7 0 0,-6-4 144 0,11-3 16 16,-4-4 16-16,-1-5 0 0,-2-5-16 0,2-4 0 16,-1-4 0-16,-1-2 0 0,-1-6-320 0,2-3 0 15,-1-4 0-15,-2-5 0 0,1 1 0 0,-1-6-208 16,-1-2 16-16,3-1 16 0,-2-3 176 0,-1-3-192 16,-2-3 192-16,-1 0-192 0,1-6 192 0,1-3 0 15,0-1 0-15,-3-2 0 0,2-3 0 0,-3 0 0 16,-1-2 0-16,-2-6 0 0,0-4 0 0,0 2 0 15,-2 0 0-15,-3 1-128 0,1-1 128 0,2 3-192 16,0 2 192-16,3 9-192 0,-1 10 192 0,4 2-208 16,-3 4 80-16,4 4 128 0,-3 5 0 0,2 4 0 0,2 3 0 15,0 2 0-15,-1 7 0 0,2 3 0 16,0 6 0-16,-1 4 0 0,2 2 0 0,2 3 0 0,0 5 0 0,-1 0 0 16,-1 2 0-16,-1 7 0 0,0 0 0 0,0 0 0 15,0 0-192-15,12 9-32 0,-2 5 0 0,0 5 0 16,2 4-32-16,0 8 0 0,-2 5 0 0,3 6 0 15,2 11 112-15,-1 10 16 0,2 3 0 0,-2 9 0 16,-2 3 128-16,0 9 0 0,1 6 0 0,-2 6 0 16,-2-1 0-16,0 6-192 0,-3 3 192 0,-1 1-192 15,-1-5 192-15,-3-2 0 0,-1 1 0 0,-1-3 0 16,0-4 0-16,-3-2 0 0,-1-5 0 0,-2-2 0 16,0-2 0-16,-1-5 0 0,1 0 0 0,3-7-128 15,1-7-1616-15,5-3-320 16,3-7-64-16,4-10-16 0</inkml:trace>
  <inkml:trace contextRef="#ctx0" brushRef="#br0" timeOffset="989.83">14285 6566 28447 0,'-12'-16'1264'0,"7"8"256"0,2-1-1216 0,3 9-304 0,-6-9 0 0,6 9 0 15,-3-9 512-15,3 9 64 0,0 0 0 0,0 0 0 16,0 0-192-16,0 0-48 0,2-12 0 0,-2 12 0 0,0 0-336 0,0 0 128 16,4 9-128-16,0 0 0 15,-2 3 0-15,0 4 0 0,-2 2 0 0,-2 4 0 0,1 7 0 0,0 3 0 16,-2 6 0-16,1 4 0 0,-1 7 0 0,1 7 0 16,-1 6 144-16,1 6-144 0,-2 2 288 0,0 6-48 15,1 7-16-15,0 3 0 0,-1 2-80 0,1 1-16 16,1 2 0-16,-1 0 0 0,2-1-128 0,1-4 128 15,1-3-128-15,0-2 128 0,2-7-128 0,0-4 0 16,0-4 144-16,2-4-144 0,-1 3 128 0,3-7-128 16,-2-4 160-16,0-3-160 0,-1-7 192 0,-1 1-64 15,1-7-128-15,0-1 192 0,-1-2-48 0,-1-4-16 16,1-6 0-16,-1-2 0 0,1-4 128 0,-1-4 0 0,0-2 16 16,-2-13 0-16,0 12-16 0,0-12 0 15,0 0 0-15,0 0 0 0,0 0 16 0,0 0 0 0,0 0 0 0,0 0 0 16,2-13 16-16,-1-4 0 0,1-2 0 0,-2-4 0 15,0-6-128-15,0-3-32 0,0-2 0 0,0-5 0 16,-2-5-128-16,-1-5 192 0,1-5-192 0,0 1 192 16,-1-5-192-16,1-6 0 0,0-3 0 0,5 2 0 15,1-3 0-15,0-1 0 0,2 0 0 0,0 2 0 16,2 4 0-16,-1-2 0 0,1 2 0 0,5-3 0 16,0 5 0-16,-1-1 0 0,0 2 0 0,-1-1 0 15,-1-2 0-15,2 5 0 0,-2-4 0 0,0 3 0 16,-1 0-128-16,0 1 128 0,-2 6 0 0,1 3 0 15,-2-3 0-15,2 2 0 0,-2 8 0 0,1 0 0 16,-6 6-160-16,3 3 160 0,0 7 0 0,-2 4-144 16,1 4 144-16,-3 6 0 0,1 4 0 0,2 2-128 15,-3 1 128-15,0 5-160 0,0 0 160 0,2 16-160 0,1 6 16 0,1 8 0 16,-2 5 0-16,4 8 0 0,-2 9 144 0,1 5 0 16,0 4-144-16,0 6 144 0,-1 11 0 0,0 3-144 15,-1 7 144-15,-1 7 0 0,-1 2-128 0,-1 7 128 16,3 4 0-16,-3 3 0 0,-3 2 0 0,2 3 0 15,0-1 0-15,0 3 0 0,-1-2 0 0,1 0 0 16,1-7 0-16,0-1 0 0,3-2 0 0,-2-5 0 16,1-5 0-16,2-7 0 0,0-9 0 0,1-3 144 15,2-7-144-15,1-4 128 0,0 3-128 0,-2-4 160 16,1-9-160-16,3-6 160 0,0-11-160 0,0-4 0 16,0-4 0-16,2-8 0 15,2-8-1872-15,-3-9-304 0,5-8-64 0</inkml:trace>
  <inkml:trace contextRef="#ctx0" brushRef="#br0" timeOffset="1653.12">15522 4668 6447 0,'0'0'576'0,"-9"-6"-576"0,0 2 0 0,9 4 0 15,-8-1 2480-15,8 1 384 0,-10 2 80 0,0 4 0 16,0 1-1872-16,-2-1-384 0,3 6-80 0,-2-2-16 16,-4 1-368-16,1 3-80 0,-1 0-16 0,-1 0 0 15,1 3 144-15,0 1 32 0,-2-1 0 0,-1 4 0 16,-2 3 272-16,-3-1 64 0,-1 5 16 0,0-2 0 16,-2 5 96-16,0 3 16 0,-2 4 0 0,1 3 0 15,2 5-144-15,-1 6-32 0,2 6 0 0,0 3 0 16,-1 8-144-16,0 5-48 0,3 6 0 0,0 4 0 15,0 7-144-15,5 3-16 0,1 0-16 0,4 7 0 16,1-1-224-16,5 3 176 0,3 0-176 0,5-5 160 16,2-2-160-16,4-7 0 0,4-7 144 0,3-2-144 15,2-8 128-15,3-3-128 0,3-5 160 0,1-3-160 16,1-6 160-16,3-1-160 0,-2-5 160 0,2-3-160 0,0-4 128 0,1 0-128 16,2-3 0-16,0-3 144 0,1-2-144 0,0-7-224 15,0 0 48-15,-1-8 16 16,1-1-2256-16,0-8-448 0</inkml:trace>
  <inkml:trace contextRef="#ctx0" brushRef="#br0" timeOffset="2289.21">16422 4735 18431 0,'-5'-7'1632'0,"2"2"-1312"0,3 5-320 0,0 0 0 0,0 0 320 0,0 0 0 15,0 0 0-15,0 0 0 0,0 0-160 0,0 0-32 16,0 0-128-16,8 11 192 0,-2 4 32 0,0 1 0 15,3 0 0-15,0 1 0 0,1-2 240 0,1 3 48 16,2 2 16-16,1 3 0 0,-1 5-80 0,4 1-32 16,-2 4 0-16,5 5 0 0,1 4 32 0,0 1 0 15,1 8 0-15,1 3 0 0,0 3 0 0,-1 8 0 16,1-3 0-16,0 5 0 0,-5 6-96 0,1 2-16 16,1 2 0-16,0 1 0 0,-3-2-32 0,0 6-16 15,-2-1 0-15,-2 4 0 0,-3 3 48 0,-1-1 16 16,-2 0 0-16,-1 3 0 0,-4 3-80 0,-2-2-16 0,-1 1 0 15,-6-2 0-15,-1-1-128 0,-8-4-128 0,-1-2 144 0,-10-6-144 16,-6-5 192-16,-8-5-48 0,-7-5-16 0,-6 1 0 16,-4-4 16-16,-3 0 0 0,-4-2 0 0,-9 0 0 15,-7-5-144-15,-3-5 0 0,2-1 0 0,-1-1-14752 16</inkml:trace>
  <inkml:trace contextRef="#ctx0" brushRef="#br0" timeOffset="3203.95">7727 7462 26719 0,'0'0'2368'0,"0"0"-1888"0,0 0-480 0,10 0 0 15,2 2-144-15,3 1-128 0,0-2-32 0,3 2 0 0,2 2 496 0,5-3 80 16,1 0 32-16,1-2 0 0,0 0-32 0,4 0 0 15,4 1 0-15,3-1 0 0,1-1-144 0,5-2-128 16,4 1 192-16,9-2-192 0,7 2 0 0,2-1 0 16,2-4 0-16,1-2 0 15,3 3-1440-15,7-3-400 0,5 7-80 0</inkml:trace>
  <inkml:trace contextRef="#ctx0" brushRef="#br0" timeOffset="3866.15">16786 7091 28799 0,'0'0'1280'0,"16"-4"256"0,3 1-1232 0,5 3-304 0,4 3 0 0,5 2 0 16,6 6 192-16,6-2 0 0,6 1-16 0,10-1 0 16,7 3-176-16,10-1 128 0,5-3-128 0,2 2 128 15,0-2-400-15,6 2-96 0,6-4-16 0,2 1-12416 16</inkml:trace>
  <inkml:trace contextRef="#ctx0" brushRef="#br0" timeOffset="5287.65">9139 14352 7359 0,'0'0'320'0,"12"0"80"0,1-1-400 0,-1 0 0 16,0-1 0-16,-1 0 0 0,-11 2 1888 0,12-3 288 16,-2-2 64-16,-1-1 16 0,-2 1-848 0,-7 5-192 15,8-9-16-15,-3 3-16 0,-5 6-96 0,6-7 0 16,-2 0-16-16,-4 7 0 0,0 0-304 0,0 0-64 0,0 0-16 0,-2-8 0 16,-1-2-224-16,3 10-32 0,0 0-16 0,-6-6 0 15,-2-3-192-15,2 4-32 0,-3 2-16 0,9 3 0 16,-12-1-176-16,2-2 128 0,0 2-128 0,0 1 128 15,-2 0-128-15,1 2 0 0,-2 1 144 0,2 2-144 16,-1 1 0-16,1 0 128 0,-6 1-128 0,1 3 0 16,1 4 0-16,-3-1 0 0,-2 1 0 0,-1 2 128 15,0 4-128-15,-4 0 0 0,-1 0 128 0,-1 4-128 16,0 2 288-16,2 4-16 0,0 0 0 0,0-1 0 16,4 1 208-16,3 5 32 0,0-4 16 0,3 0 0 15,-3 2-192-15,2 3-32 0,3 2-16 0,1 2 0 16,1-2-128-16,1 2-32 0,1-3 0 0,-3 2 0 15,4 2-128-15,0 1 0 0,0-5 0 0,3-1 0 16,0 1 0-16,1 0 0 0,2 0 0 0,1 0 0 0,-2 0 0 16,3 1 192-16,0 1-192 0,0-1 192 0,0-2-192 0,4 0 128 15,-3-5-128-15,2 4 128 0,-1-1-128 0,2-1 128 16,-3-1-128-16,2 1 128 0,-1-6 0 0,0 2 0 16,-1 1 0-16,0-2 0 0,-1 3 32 0,0-1 0 15,-1 0 0-15,0 0 0 0,-1-3-32 0,-1 2-128 16,0 0 192-16,-1 0-64 0,0 3 0 0,-2-3 0 15,0-4 0-15,-3 1 0 0,0-2 96 0,1-1 16 16,-1 3 0-16,0-5 0 0,-1-2 0 0,-1 2 0 16,-1-1 0-16,1-2 0 0,-2-2-48 0,3 1-16 15,-1-1 0-15,-2 2 0 0,-5-2-176 0,0-2 128 0,1-2-128 16,-1 1 128-16,-3-2-128 0,2-2 0 0,-1 3 0 0,1-5 0 31,0 1-256-31,1-4-128 0,2-2-16 0,3 0-16 16,1-4-2112-16,6 0-416 0</inkml:trace>
  <inkml:trace contextRef="#ctx0" brushRef="#br0" timeOffset="6007.18">9489 15565 16575 0,'-6'-8'1472'0,"2"-1"-1168"0,1 4-304 0,3 5 0 16,0-11 864-16,3 5 112 0,-3 6 32 0,6-4 0 15,-6 4-576-15,8-8-112 0,-1 3-32 0,-7 5 0 16,12-3-64-16,-2 1-16 0,-1 1 0 0,1-1 0 15,0 0 160-15,-10 2 16 0,13 5 16 0,0-3 0 0,-2 4-16 16,2 2 0-16,-2 3 0 0,1 4 0 16,-3 5 96-16,1 6 16 0,0-2 0 0,-1 8 0 0,0 6 16 0,0 2 0 15,-3 6 0-15,0 6 0 0,-1 7 64 0,2 9 0 16,-3 5 16-16,-1 4 0 0,-1 8-64 0,-1 4-16 16,-2 7 0-16,-1 3 0 0,2 4-112 0,-2 0-16 15,-1 2-16-15,1 1 0 0,-1-2-144 0,-1 2-32 16,2-7 0-16,-2 0 0 0,0-6 80 0,0-1 16 15,1 2 0-15,0-5 0 0,-2-2 160 0,0-5 48 16,0 0 0-16,0-5 0 0,1 0-208 0,1-2-32 16,1-5-16-16,2-4 0 0,-1 0-240 0,3-8 176 15,2-2-176-15,4-5 160 0,2-3-304 0,4-6-64 16,2-1-16-16,6-8 0 16,3-6-1680-16,7-8-336 0,5-7-64 0,4-5-12096 0</inkml:trace>
  <inkml:trace contextRef="#ctx0" brushRef="#br0" timeOffset="6642.23">14289 15269 21183 0,'-13'-12'1888'0,"4"6"-1504"0,0-3-384 0,9 9 0 16,-10-6 608-16,10 6 48 0,-8-5 16 0,8 5 0 15,-10 0 80-15,10 0 16 0,-5 7 0 0,3 1 0 16,2-8-256-16,-3 15-32 0,3 2-16 0,3 2 0 16,-2 4 112-16,3 5 0 0,1 6 16 0,2 1 0 15,0 5-32-15,0 8-16 0,1 8 0 0,1 1 0 16,0 4-32-16,0 5-16 0,0 4 0 0,-2 7 0 16,1 3-48-16,1 4-16 0,-3 1 0 0,-1 7 0 15,-1 3-128-15,-1-4-32 0,-1 2 0 0,-2-3 0 16,-2 0-32-16,-1-2-16 0,-1 0 0 0,-1-1 0 15,-1-1 128-15,1-6 32 0,1-1 0 0,0-3 0 16,-2-4 0-16,2-1 0 0,0-1 0 0,2-2 0 16,-1-2-160-16,0-1-32 0,1-6 0 0,1 1 0 0,-3-3-192 15,1-2 144-15,2 0-144 0,-3-2 128 0,2-3-128 0,-1-6 0 16,1 1 144-16,2-5-144 0,0-4 0 0,1-3 0 16,1-8 0-16,1-2-128 15,2-8-448-15,-1-3-64 0,2-6-32 0,-6-6 0 16,12-7-2096-16,-1-10-432 0,0-10-64 0</inkml:trace>
  <inkml:trace contextRef="#ctx0" brushRef="#br0" timeOffset="7264.11">15064 13948 27647 0,'-15'-9'1216'0,"5"5"256"0,-2 2-1168 0,0 2-304 15,-1 1 0-15,-1 5 0 16,-3 6-1088-16,0 2-256 0,-1 2-64 0,0 6-16 0,-5 2 1152 0,1 7 272 16,1-1 0-16,-1 6 0 0,1 2 320 0,0 4 64 15,1 4 32-15,0 1 0 0,-2 7 48 0,3 10 16 16,1 6 0-16,2 3 0 0,-1 4-112 0,3 4-32 0,1 2 0 15,4 6 0-15,3 5-16 0,0-3-16 0,2 0 0 16,1-1 0-16,6 1 128 0,2 1 16 0,0 3 16 0,7-6 0 16,0-6 16-16,4-3 0 0,3 0 0 0,3-6 0 15,4-2-208-15,2-6-32 0,0-7-16 0,-1-2 0 16,2-3-224-16,3-3 128 0,2-2-128 0,0-6 0 16,3-5 0-16,2-4 0 0,3-2-128 0,5-4 128 31,2-6-1552-31,2-3-208 0,1-5-32 0,-4-9-16 0</inkml:trace>
  <inkml:trace contextRef="#ctx0" brushRef="#br0" timeOffset="7860.88">16095 13792 23039 0,'-3'-5'2048'0,"3"5"-1648"0,0 0-400 0,0 0 0 15,0 0 416-15,0 0 0 0,0 0 0 0,0 0 0 16,0 0-128-16,8 10-32 0,0 4 0 0,2 1 0 16,-3 0 0-16,5 2 0 0,2 2 0 0,2 1 0 15,4 1 64-15,0 4 16 0,-2 3 0 0,3 6 0 16,1 3 0-16,-1 3 0 0,1 3 0 0,-3 4 0 15,1 9-32-15,-2 6-16 0,0 4 0 0,-3 4 0 16,2 6-80-16,-2 2-16 0,-1 6 0 0,0-2 0 16,0 2-64-16,-5 3-128 0,0-1 176 0,-2-2-176 15,-1-1 192-15,-1-1-64 0,-5-3 0 0,0-5-128 0,-5-4 512 16,-3-2 0-16,-2-3 0 0,-2-4 0 16,-2-1-16-16,-1 0-16 0,-1-4 0 0,-2-3 0 0,-1-3-112 0,0-3-32 15,1 1 0-15,-4-4 0 0,-2 0-144 0,1-6-48 16,0-3 0-16,2-3 0 0,-1-8-144 0,4-1 0 15,3 0 144-15,0-9-144 16,2-4-1024-16,3-2-256 0,1-4-64 0,9-4-8736 16,-6-8-1744-16</inkml:trace>
  <inkml:trace contextRef="#ctx0" brushRef="#br0" timeOffset="8585.78">16825 15923 6447 0,'0'0'272'0,"-12"0"80"0,-1-1-352 0,5 0 0 0,8 1 0 0,0 0 0 16,0 0 5184-16,0 0 960 0,0 0 192 0,0 0 32 16,11 4-4688-16,4-2-928 0,3 1-192 0,4-2-48 15,3 0 128-15,4 1 32 0,4-4 0 0,4 2 0 16,4-1-176-16,2 0-48 0,3-2 0 0,5 2 0 16,6-2-128-16,0 0-16 0,0 0-16 0,-1-1 0 15,0-1-288-15,0 0 128 0,-4 0-128 0,0 1 0 0,-1-1 144 0,-1 1-144 16,1 2 0-16,-3-3 144 0,-2-3-144 0,-4 3-176 15,-4 2 48-15,-4-4 0 16,-3 0-544-16,-5 2-96 0,0-2-32 0,-7 0-14496 16</inkml:trace>
  <inkml:trace contextRef="#ctx0" brushRef="#br0" timeOffset="9707.34">8803 5563 8287 0,'5'-15'736'0,"1"6"-592"0,2 1-144 0,3-2 0 0,0 2 1088 0,1-1 192 16,-2 2 48-16,-1 0 0 0,2-3-896 0,-2 4-176 16,-1-6-48-16,2 4 0 0,0-4 240 0,2-1 32 15,-1 2 16-15,1 0 0 0,-3-2-64 0,-1 4-16 16,1 0 0-16,-2 4 0 0,-1-1-288 0,-6 6-128 16,9-8 128-16,-9 8-128 0,0 0 0 0,0 0 0 15,0 0 128-15,0 0-128 0,0 0 144 0,0 0 0 16,0 0 0-16,0 0 0 0,-9 5 160 0,0 1 16 15,-1-1 16-15,-1 6 0 0,-7 0 144 0,1 4 32 16,-1 2 0-16,1-1 0 0,-2 0-64 0,-2-1-16 0,-3-2 0 16,-1 4 0-16,-2 5-144 0,0 1-32 0,-1 0 0 15,2 3 0-15,-2 0-16 0,1 2-16 0,0-3 0 16,1 6 0-16,-1 2 224 0,4 2 64 0,3 5 0 0,1-2 0 16,1 3-64-16,1 1 0 0,2-3 0 0,1 0 0 15,1 8-240-15,3-1-48 0,1 4-16 0,2-6 0 16,2 1-144-16,1-5 0 0,0 5 0 0,3-6 0 15,1 1 128-15,3-2-128 0,3-3 0 0,-3 1 128 16,2 0-128-16,0 0 0 0,2 0 144 0,-1-2-144 16,3 1 208-16,0-2-16 0,0 2-16 0,-1-3 0 15,-2-4 16-15,0 1 0 0,-1-2 0 0,-1 2 0 16,1 4-16-16,-2-5 0 0,-1-1 0 0,0 0 0 16,-2-1 80-16,-2 0 32 0,0-1 0 0,-3-1 0 15,-3 3-48-15,-2-2-16 0,-2 3 0 0,-2-3 0 16,-2-4-224-16,-4 5 176 0,-3-2-176 0,-7-3 160 0,0 0-160 15,-2 2 128-15,-1-4-128 0,0 0 128 0,-1 0-128 0,3 0-176 16,-1 0 48-16,1-1-9568 16,-5 1-1904-16</inkml:trace>
  <inkml:trace contextRef="#ctx0" brushRef="#br1" timeOffset="-66138.47">15245 4767 8687 0,'0'0'384'0,"0"0"80"0,0 0-464 0,10-5 0 16,-3-3 0-16,-7 8 0 0,7-6 496 0,-1 1 0 16,-2-5 0-16,-4 10 0 0,0 0 368 0,0 0 80 15,5-8 16-15,-5 8 0 0,4-10-64 0,-4 10-16 16,0 0 0-16,0 0 0 0,0-6-224 0,0 6-32 15,0 0-16-15,0 0 0 0,0 0-80 0,0 0-16 0,0 0 0 0,0 0 0 16,-9-4 80-16,9 4 16 16,-12 0 0-16,2 2 0 0,1 1-80 0,-2 2-16 15,-2 1 0-15,-1 1 0 0,0 0-160 0,-1 4-32 16,-1 1-16-16,-2 0 0 0,-3 3-32 0,1 1 0 16,-2 0 0-16,1 2 0 0,-1 1-32 0,1 2-16 15,-2 1 0-15,-3 3 0 0,6 1-48 0,1 4-16 0,1 4 0 16,4-11 0-16,0 4 16 0,-7 12 0 0,3-2 0 0,1 1 0 15,1-1-16-15,2 1 0 0,1 1 0 0,5-9 0 16,-1 3 32-16,-2 21 16 0,0-6 0 16,0 1 0-16,0 4-48 0,2-3-16 0,0 0 0 0,4-14 0 15,-1 4-144-15,-1 7 128 0,0-1-128 0,-3 23 128 16,1-7 64-16,1-5 16 0,0 0 0 0,2-3 0 16,0-5-32-16,1 0-16 0,0-4 0 0,2-12 0 15,0 2 48-15,3-1 16 0,-1 3 0 0,0 0 0 0,1 0-32 16,1 1 0-16,2 2 0 0,1 2 0 0,-1-2-192 0,2 2 176 15,2 0-176-15,0-3 160 0,2-1-160 0,2 2 0 16,-1-5 144-16,2-2-144 0,4 0 0 0,-2-2 0 16,1-3 0-16,0 2 0 0,2-2 0 0,0 0-208 15,1-2 48-15,1 0 16 16,2-3-448-16,-2 3-96 0,1-4-16 0,2 1 0 16,1 3-1456-16,-1-2-288 0,0-3-64 0</inkml:trace>
  <inkml:trace contextRef="#ctx0" brushRef="#br1" timeOffset="-65337.91">16127 4542 9215 0,'-7'-10'816'0,"1"0"-656"15,-2 1-160-15,2 3 0 0,1-2 1088 0,0 3 176 16,5 5 32-16,-4-10 16 0,4 10-368 0,0 0-80 16,-1-8-16-16,1 8 0 0,4-8-320 0,-4 8-64 15,11-5-16-15,2 2 0 0,2 0 0 0,2 2 0 16,0 1 0-16,2 2 0 0,2 2 0 0,2 5 0 16,2-1 0-16,2 4 0 0,-1 4-64 0,4 3 0 15,-1 2-16-15,3 6 0 0,-2 7 16 0,3 7 0 16,3 2 0-16,-4 9 0 0,1 2-64 0,0 0-16 15,-2 6 0-15,-1 5 0 0,-4 1 32 0,0 1 16 0,-1 5 0 0,-3-5 0 16,-4 2 16-16,-2-3 0 0,1 1 0 0,-2 0 0 16,-4 1 16-16,0-1 0 0,-3-3 0 0,0-1 0 15,-3-2 64-15,-2 4 32 0,-5-1 0 0,0 0 0 16,-2 4-32-16,2-3-16 0,-5-1 0 0,0 1 0 16,-4-2-64-16,-1 1-16 0,-2-1 0 0,-2 1 0 15,0-1-96-15,-2 0 0 0,-1-3-16 0,5-17 0 16,-2-1 16-16,-2 4 0 0,0-2 0 0,-2 5 0 0,-2 0-16 0,0-2 0 15,0 2 0-15,-1-1 0 0,0-1-240 0,0 1 176 16,-1-3-176-16,-2 1 160 0,1 2-16 0,1-4 0 16,0 3 0-16,1-3 0 0,-3 1-144 0,1-1 0 15,-2-2 0-15,2-2 128 0,-1 0-128 0,2-1 160 16,1 0-160-16,2-4 160 0,2-6-160 0,1-1 160 16,0-4-160-16,4-1 160 0,-1-1-160 0,2-1 0 15,2-2 144-15,2-5-144 0,0-2 0 0,3-1 144 16,0-3-144-16,4-3 0 0,2-5 0 0,0 0-256 15,0 0 32-15,0 0 0 16,9-1-1792-16,1-2-352 0,3 0-80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0:36.3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1351 16650 1839 0,'0'0'160'0,"0"0"-160"16,0 0 0-16,-2-10 0 0,2 10 2896 0,2-9 560 15,1-3 96-15,-1 3 32 0,1 0-2624 0,-3 9-512 16,5-9-96-16,0-3-32 0,-2 0-112 0,0 2-16 15,2-1-16-15,-1 4 0 0,3-5-48 0,-1 3-128 16,2-2 192-16,-1-2-64 0,0 3 0 0,0-3-128 16,1 3 192-16,1 3-64 0,0-4-128 0,-2 5 160 15,0 1-160-15,-7 5 160 0,10-6 96 0,-3 2 0 0,-7 4 16 0,8-4 0 16,-8 4 176-16,0 0 48 0,0 0 0 0,0 0 0 16,9 1-112-16,-9-1-32 0,0 0 0 0,6 13 0 15,-1-3 16-15,-3 4 0 0,0 3 0 0,-2 1 0 16,-2-1-112-16,0 4-32 0,-1 5 0 0,-1 1 0 15,-1 5-32-15,0 5 0 0,-2 3 0 0,0 4 0 16,-2-4-32-16,0 3-16 0,-1 3 0 0,1-4 0 16,0 3 160-16,1-5 16 0,2 0 16 0,3-1 0 15,-1-3 144-15,3-3 32 0,1-4 0 0,1-2 0 16,-1-3-192-16,3-4-16 0,1-2-16 0,1-2 0 16,0-2-160-16,3-3-128 0,-1-2 192 0,2-4-192 15,0-4 160-15,4 0-160 0,-4-1 128 0,2-4-128 16,1-7 192-16,2 1-32 0,2-3-16 0,1-2 0 15,-2-4-144-15,0 0 0 0,-1-4 144 0,3-3-144 0,-3 2 0 16,0 0 0-16,0-4 0 0,1 4 0 0,3-1 0 0,-4 2 0 16,-2-4 0-16,1 3 0 0,1 1 0 0,-1-3 0 15,1 1 0-15,0 2 0 0,-2-1 0 0,1 0 0 16,-1 0 0-16,-2-3 0 0,1 2 0 0,-1-1 0 16,0 2 0-16,-1 4 0 0,-1-1 0 0,0 4 0 15,-1 0 0-15,0 2 0 0,-4 2 0 0,1 3 0 16,-4 10 0-16,0 0 0 0,4-8 0 0,-4 8 0 15,0 0 0-15,0 0-128 0,-1 14 128 0,0 4-160 16,-2 1 160-16,0 4-160 0,0 5 160 0,-1 3 0 16,0 2-144-16,0 7 144 0,-1 3 0 0,0 7 0 15,0-2 0-15,1 1 0 0,0-2 0 0,3-3 0 16,-2 1 0-16,5-3 0 0,-1-4 272 0,0-4-16 0,6-3-16 0,-2-1 0 16,1-6-112-16,3-3-128 0,2-4 176 0,3-3-176 31,0-2-640-31,3-7-224 0,2-1-48 0</inkml:trace>
  <inkml:trace contextRef="#ctx0" brushRef="#br0" timeOffset="369.82">2507 17111 11055 0,'0'0'976'0,"0"0"-784"15,-8-2-192-15,8 2 0 0,0 0 2928 0,-6 7 528 16,-1 0 128-16,2 5 0 0,-1 2-1920 0,1 1-384 16,1 0-64-16,0 3-32 0,-1 2-400 0,3 2-80 15,-1 2 0-15,-1 5-16 0,0-1-176 0,-1 4-48 16,0 2 0-16,0 2 0 0,0 0-128 0,0-2-16 0,0 1-16 0,0 0 0 16,-2-1-304-16,2-1 128 0,0-4-128 0,-1-1 0 31,3-9-1728-31,1-1-448 0,-5 1-80 0,7-19-32 0</inkml:trace>
  <inkml:trace contextRef="#ctx0" brushRef="#br0" timeOffset="900.12">3234 16171 10127 0,'0'0'896'0,"-4"-2"-704"16,0-7-192-16,-1 4 0 0,5 5 1408 0,-5-4 240 16,-3 1 48-16,5 2 16 0,-4 0-656 0,2 0-128 15,0-2-32-15,-1 3 0 0,-2 4-288 0,2-2-64 16,-1 2-16-16,0 4 0 0,-2 2-160 0,0 4-48 0,0 0 0 0,-1 5 0 15,0 3-64-15,-1 0 0 16,1 6-16-16,0 2 0 0,1 7 112 0,-2 4 32 0,1 3 0 0,1 5 0 16,0 5-144-16,1 2-32 15,-1 2 0-15,2 1 0 0,-1-2-208 0,3-1 144 0,1-4-144 0,0-3 128 16,2-2 32-16,1 0 0 16,2-6 0-16,0 15 0 0,2-10-160 0,0-21 128 0,2 3-128 0,6-8 128 31,0-2-1152-31,2-4-256 0,0-6-32 0</inkml:trace>
  <inkml:trace contextRef="#ctx0" brushRef="#br0" timeOffset="1167.5">3746 16110 23327 0,'0'0'1024'0,"0"0"224"0,0 0-992 0,0 0-256 16,0 0 0-16,0 0 0 0,-4 10 352 0,-1 6 32 15,-1 3 0-15,-3 6 0 0,-1 2-16 0,-2 6 0 16,-3 0 0-16,-3 5 0 0,-3 1-80 0,0 10-16 0,1 2 0 16,1 5 0-16,-1 1 16 0,4 4 0 15,1 2 0-15,4 2 0 0,2-4-160 0,1-1-128 0,2-4 192 0,2-5-192 16,1-6 144-16,3-8-144 0,4-1 0 0,1-9 144 15,2-1-144-15,1-7 0 0,0-1 0 0,2-5 0 32,2-7-672-32,3-1-160 0,0-5-48 0</inkml:trace>
  <inkml:trace contextRef="#ctx0" brushRef="#br0" timeOffset="1332.65">3253 16746 18431 0,'0'0'1632'0,"0"0"-1312"0,5-8-320 0,5-1 0 16,4 3 2096-16,5 0 336 0,3 0 80 0,4 4 16 15,5 1-1952-15,2 1-384 0,1 0-64 0,4-2-128 0,2 2 128 0,1-1-128 16,3-3 0-16,-3-3-8192 16,-3-1-1728-16</inkml:trace>
  <inkml:trace contextRef="#ctx0" brushRef="#br0" timeOffset="1668.33">4009 15758 24815 0,'0'0'1088'0,"8"4"256"0,-8-4-1088 0,11 9-256 0,2 0 0 0,1 5 0 16,1 3 448-16,-1 6 48 0,3 7 0 0,-2 1 0 15,0 5-240-15,2 3-32 0,0 2-16 0,0 9 0 16,-2 3-32-16,2 2-16 0,-5 6 0 0,-1 4 0 16,-1 7 160-16,-4 2 48 0,1 6 0 0,-2-1 0 15,-5 2-208-15,-4-2-32 0,0-3-128 0,-4-2 192 16,-3-2-64-16,-6-4-128 0,-3-4 176 0,-3-8-176 15,-1-1 192-15,-1-7-64 0,-2-6 0 0,1-4-128 16,2-2 176-16,3-3-176 0,2 0 160 0,3-8-9200 16,-1-2-1840-16</inkml:trace>
  <inkml:trace contextRef="#ctx0" brushRef="#br0" timeOffset="2164.42">4755 16625 8287 0,'-10'-3'368'0,"10"3"80"0,0 0-448 0,0 0 0 0,0 0 0 0,0 0 0 16,0 0 2672-16,0 0 448 0,0 0 80 0,0 0 32 0,13 0-1440 0,2-1-272 16,4-1-64-16,1 0-16 15,5 1-256-15,0 1-48 0,4 1-16 0,2 2 0 16,1-1-496-16,-1 4-112 0,1-3 0 0,0 0-16 0,0-1-288 0,-1 0-48 15,0-2-16-15,-2 1 0 0,-2 0-144 0,-3 1-144 16,-2-4 144-16,-5 4-9344 16,-4 3-1760-16</inkml:trace>
  <inkml:trace contextRef="#ctx0" brushRef="#br0" timeOffset="2313.16">4935 16967 4607 0,'0'0'400'0,"0"0"-400"15,0 0 0-15,11 6 0 0,3-2 5824 0,4 0 1072 0,2 1 208 16,4-1 64-16,3-3-5248 0,5-1-1024 0,2 0-224 0,3-4-32 16,-2-2-640-16,1-2 0 0,1-2 0 0,-1 0-14416 15</inkml:trace>
  <inkml:trace contextRef="#ctx0" brushRef="#br0" timeOffset="3744.26">7295 15270 11967 0,'0'0'1072'0,"0"0"-864"0,0-11-208 0,-3 3 0 0,3 8 0 0,0 0 0 16,-3-14-144-16,-2 0 144 0,-2-3 464 0,2 3 192 15,1 3 48-15,-1 0 0 0,0 2 160 0,0 0 32 16,0 1 16-16,-1 1 0 0,6 7-128 0,-9-6-16 16,-3 1-16-16,2-1 0 0,0 3-240 0,1 2-64 15,-4 2 0-15,1-1 0 0,-1 0-128 0,-1 0-16 16,-3 3-16-16,0 3 0 0,-1-1-128 0,1 4-32 15,-1 0 0-15,-3 7 0 0,-2 0 128 0,1 1 32 16,2-2 0-16,0 1 0 0,-2 3 112 0,-1 4 32 16,-1 0 0-16,-1 1 0 0,-3 3-160 0,1-2-16 15,-1 7-16-15,1 3 0 0,1-1 16 0,1 3 16 16,3 1 0-16,1 3 0 0,2 2-32 0,1-1-16 0,3 3 0 16,2 0 0-16,2 3-96 0,5-3 0 0,-1-2-128 0,5-2 192 15,0 1-192-15,5 2 176 0,1 1-176 0,2 2 160 16,3 2-160-16,0-3 0 0,5 2 0 0,-1 3 0 15,1 0 0-15,1 1 0 16,3 0 0-16,-1 3 0 0,1-2 0 0,1 2 128 0,-2-3-128 0,1-3 0 16,-3 0 0-16,1 0 0 0,0-2 0 0,-2 0 0 15,0 3 128-15,-3-2-128 0,1-1 0 0,-5 2 128 16,0 1 0-16,-2-1-128 0,0 0 192 0,-4 1-64 16,2 2 32-16,-6-1 0 0,2 1 0 0,-3 1 0 15,-1 1 32-15,-3-2 16 0,2-1 0 0,-1 0 0 16,-1-3 256-16,-1 1 48 0,-2-3 16 0,1 1 0 0,0-2-32 15,-1-2-16-15,-3-5 0 0,-2 0 0 0,0 2 0 16,-1 0 0-16,1-4 0 0,-2-1 0 0,-1 0-64 0,-1-1-16 16,-2 0 0-16,0-2 0 0,1 0-80 0,-1-2 0 15,2-3-16-15,-3 2 0 0,-1-4-128 0,1-3-32 16,3-4 0-16,-1 0 0 0,5-1-144 0,-1-5 0 16,3-3 0-16,2 0 0 15,0-5-1456-15,1 0-368 0,-2-3-80 0</inkml:trace>
  <inkml:trace contextRef="#ctx0" brushRef="#br0" timeOffset="6317.92">7587 17002 8287 0,'0'0'368'0,"0"0"80"0,0 0-448 0,0 0 0 16,0 0 0-16,-7 6 0 0,7-6 1408 0,0 0 192 15,-8 3 32-15,8-3 16 0,0 0-816 0,0 0-144 16,-10 4-48-16,10-4 0 0,0 0-144 0,0 0-48 16,0 0 0-16,0 0 0 0,-6 9-96 0,6-9-32 15,0 0 0-15,0 0 0 0,0 0 64 0,0 0 0 16,-2 6 0-16,2-6 0 0,0 0-16 0,0 0 0 0,0 0 0 16,0 0 0-16,8 6 224 0,-8-6 48 0,0 0 16 0,11 0 0 15,1 2-64-15,-12-2-16 0,11-2 0 0,1-1 0 16,-2 0-176-16,0 1-32 0,0 1-16 0,2-2 0 15,0-1-160-15,1-1-16 0,0 1-16 0,3 2 0 16,5-1-160-16,0-1 160 0,0-1-160 0,4 2 160 16,-1 0-160-16,0 2 0 0,2-2 0 0,2 2 0 15,-5 0 0-15,2-2 0 0,0 3 0 0,1-1 0 16,1-2 0-16,-1 2 0 0,2 0 0 0,1 1 0 16,3 0 0-16,3 1 0 0,1 0 0 0,3 1 0 15,0-1 0-15,-2 3 0 0,2-3 0 0,-2 0 0 16,-3 1 0-16,-1-1 0 0,3-2 0 0,0 1 0 15,-2 0 144-15,0 0-144 0,1-2 160 0,1 1-160 16,3-3 256-16,0 2-32 0,0-1-16 0,2-1 0 16,-2 2 48-16,0-2 0 0,-5-1 0 0,1 1 0 0,-1 1-96 15,0 1-16-15,0-1 0 0,1 0 0 0,-1-1-144 16,1 0 0-16,0 3 0 0,3-2 0 0,1-1 0 0,1-2 128 16,-2 1-128-16,-3 1 0 0,4-2 0 0,-4 2 0 15,-3-1 128-15,1 1-128 0,1-4 0 0,-1 5 0 16,-1-1 144-16,-1-3-144 0,2 1 0 0,1 2 128 15,0 0-128-15,2-1 0 0,-1 2 128 0,1-1-128 16,0 1 160-16,-2 1-160 0,-1-1 256 0,-2-1-64 16,-2 2 0-16,1 0 0 0,1-1 16 0,-2 1 0 15,-1 0 0-15,0 1 0 0,1-1 48 0,-1 2 0 16,0 0 0-16,1 0 0 0,1 0-48 0,0-2 0 16,-2-1 0-16,0 2 0 0,-1 0 0 0,-1-1 0 15,-1 0 0-15,-4 1 0 0,-2-2-16 0,0 2-16 0,-1-1 0 0,-3 2 0 16,-1-3-48-16,-1 1-128 0,-1 1 192 15,-1 1-64-15,0 0 0 0,2 0 0 0,-1 0 0 0,-12 0 0 16,0 0-128-16,0 0 128 0,0 0-128 0,8 3 128 16,-8-3-128-16,0 0 160 0,0 0-160 0,0 0 160 15,0 0-160-15,0 0 0 0,0 0 0 0,0 0 128 16,0 0-128-16,0 0 0 0,0 0 0 0,0 0 128 16,0 0-128-16,0 0 0 0,0 0 0 0,0 0 0 15,0 0-368-15,0 0 0 0,3 9 0 0,-3-9 0 16,0 0-1008-1,0 0-208-15,-6 7-32 0,1 1-13008 0</inkml:trace>
  <inkml:trace contextRef="#ctx0" brushRef="#br0" timeOffset="8708.17">27009 6961 8287 0,'0'0'736'0,"0"0"-592"16,0 0-144-16,0 0 0 0,2-14 1600 0,1 5 304 16,1-1 48-16,1 2 16 0,-4-3-752 0,3 1-128 15,-2 1-48-15,2-1 0 0,-1 2-96 0,1-2-32 16,-4 2 0-16,1-3 0 0,0 2-112 0,-1-3-32 15,-1 5 0-15,0-3 0 0,-2 0-128 0,-1-2-16 16,0 2-16-16,-2 2 0 0,-3-2-208 0,-1 2-32 16,-1 0-16-16,-2-1 0 0,-1-1-48 0,-1 2-16 0,-3-1 0 0,-4 0 0 15,-1 0-32-15,-2 0 0 16,-4 0 0-16,-3 3 0 0,-5 2 32 0,-1 0 0 16,-4-2 0-16,0 2 0 0,0 4-48 0,-1 3-16 0,-2 1 0 0,0 2 0 15,-1-1-224-15,-1 5 144 0,-1-1-144 0,-5 5 128 16,-4 0-128-16,1 1 0 0,3-1 0 0,2 3 0 15,3 1 0-15,2 2 128 0,3 4-128 0,1 0 0 16,-4 6 0-16,0-3 0 0,-2 3 128 0,0 1-128 16,-2 0 0-16,4 5 0 0,3 4 0 0,2 1 0 15,2 2 0-15,1 3 0 0,-1 2 0 0,4 4 0 16,1 3 0-16,0 0 0 0,-2-1 0 0,2 3 0 16,-1-3 0-16,4 1 0 0,0-2 0 0,4 0 0 15,3 3 0-15,4 0 0 0,2-1 0 0,4-2 0 16,3 1 0-16,3 0 0 0,4 1 0 0,3-3 0 0,2-2 0 0,4 0 0 15,3 5 0-15,3-5 0 0,5-5 176 16,1 4-48-16,2-1-128 0,6-3 192 0,4-1-64 0,1-1 0 16,1 2-128-16,2-5 192 0,3-3-64 0,-1-1 0 15,1 2-128-15,4-4 192 0,6-1-48 0,4 0-16 16,8-5 0-16,6 3 0 0,3-6 0 0,0-1 0 16,-2-3 0-16,1-5 0 0,2-6-128 0,2 3 192 15,3 0-192-15,2-7 192 0,0-3-192 0,-3-3 160 16,-4-3-160-16,2-3 160 0,1-7-160 0,4 0 160 15,4-3-160-15,-3-3 160 0,-4-7-160 0,-4-2 128 0,-3-2-128 16,-1-2 128-16,-1-2-128 0,2-2 0 16,2 1 144-16,-1-3-144 0,-6-6 0 0,-3 0 128 0,-3-8-128 15,-1-2 0-15,-1-2 192 0,0-1-48 0,-2-8 0 0,0-1 0 16,-3-4 80-16,-3 2 16 0,-3-2 0 0,-7-3 0 16,-5-4 0-16,-6 7 0 0,-5 4 0 0,-5 2 0 15,-6 7 80-15,-4 1 32 0,-6 3 0 0,-6 1 0 16,-6 6 0-16,-6 3 0 0,-7 3 0 0,-8-2 0 15,-7-1-208-15,-4 4-144 0,-4 3 192 0,-1 3-192 16,-3-2 0-16,-1 5 0 0,0 5 0 0,-3-1 0 16,-5 4 0-16,-2 0 0 0,-1 3-176 0,-1 4 176 31,6 3-464-31,1 5 16 0,-1 5 0 0,-3 1 0 16,0 0-1664-16,0 2-336 0,0 0-64 0</inkml:trace>
  <inkml:trace contextRef="#ctx0" brushRef="#br0" timeOffset="10730.57">10385 16922 9615 0,'0'0'416'0,"0"0"96"0,0 0-512 0,0 0 0 15,0 0 0-15,0 0 0 0,6-6 592 0,-6 6 16 16,6-11 0-16,-6 11 0 0,5-8-16 0,-5 8 0 0,0 0 0 0,7-10 0 16,0 5-64-16,-7 5-16 0,0 0 0 0,10-7 0 15,-1 2 64-15,-9 5 16 0,11-2 0 0,-1-1 0 16,0 2-112-16,3 0-32 0,-1-1 0 0,2 2 0 15,1 0-96-15,1 2-32 0,1 0 0 0,1-1 0 16,1 1 48-16,2-1 0 0,4 0 0 0,1 3 0 16,1 0 128-16,1-2 16 0,0 0 16 0,2-2 0 15,3 0-48-15,4 0-16 0,3 0 0 0,2 0 0 16,-2 0-16-16,1 0 0 0,-3 0 0 0,-2 0 0 16,-3 1-192-16,1 0-32 0,2 3-16 0,-1-3 0 15,-2-1-16-15,-1 2-16 0,0-1 0 0,2 3 0 16,2-2-32-16,-2 2 0 0,-1 2 0 0,0 2 0 15,-1-4-144-15,-2 1 192 0,0 1-192 0,-2 1 192 0,-3-5 0 16,0 3 0-16,0 0 0 0,0 0 0 0,0-1 64 16,0 0 32-16,-2 1 0 0,1 0 0 0,0-1 16 0,1 4 0 15,-2-4 0-15,1-2 0 0,0 2-96 0,1 0-16 16,-3 1 0-16,0-3 0 0,-2 0-64 0,-1-2 0 16,-1 0-128-16,-1 0 192 0,-3 1-64 0,-2-1 0 15,0 0-128-15,-2-1 192 0,-1-1-192 0,-9 2 128 16,0 0-128-16,9-2 0 0,-9 2-176 0,0 0-128 15,0 0-16-15,0 0-14432 0</inkml:trace>
  <inkml:trace contextRef="#ctx0" brushRef="#br0" timeOffset="14862.01">15487 16908 6447 0,'0'0'576'0,"-6"-5"-576"0,1 0 0 0,-1-2 0 16,-1 2 2176-16,1-1 336 0,-2-4 64 0,-1 3 16 15,-1-3-1328-15,-1 2-272 0,2-2-48 0,-1 3-16 0,0-2-112 16,1 4-32-16,0 2 0 0,1-1 0 15,-1-1-16-15,0 3 0 0,0 1 0 0,9 1 0 0,-10 3-192 0,0 3-32 16,-1-2-16-16,0 3 0 0,-1 4-240 0,0 1-48 16,-2 1-16-16,3 4 0 0,-2 0-32 0,0 4 0 15,-3 0 0-15,4 3 0 0,0 1 0 0,0 3-16 16,1 2 0-16,1 2 0 0,0 1-48 0,2 1-128 16,0-1 192-16,4-1-64 0,3-7 0 0,2 2 0 15,3-7 0-15,3 0 0 0,-2-5 80 0,6-4 16 16,2-1 0-16,1-1 0 0,0-2 112 0,2-5 32 15,2-2 0-15,1 0 0 0,-1-2-112 0,1-6 0 16,-1 0-16-16,2-4 0 0,1-2-48 0,1-4-16 0,3-2 0 16,0-2 0-16,0 2-176 0,-2-3 192 0,3-3-192 0,-3 2 192 15,0-4-64-15,1 3 0 0,-1-3 0 0,3 1 0 16,-2-5 192-16,2-1 16 0,-1-1 16 0,-1 0 0 16,-1-1-160-16,-4-1-48 0,4-6 0 0,-4-2 0 15,-2-4-144-15,-4 0 0 0,1 1 144 0,-3-3-144 16,2-1 0-16,-3 2 144 0,1-2-144 0,-1 3 0 15,2-2 0-15,1 4 0 0,-1 6 0 0,1 1 0 16,0 3 0-16,-2 1 0 0,3 4 0 0,-2 5 0 16,-4 6 0-16,1 2 0 0,-1 1 0 0,-3 5 0 15,-1 4 0-15,-2-1 0 0,-2 9 0 0,0 0 0 16,0 0 0-16,0 0 0 0,0 0-160 0,0 0 160 16,-6 15 0-16,0 3-176 0,-2 3 176 0,0 4-128 15,1 3 128-15,-2 6 0 0,-1 2 0 0,0 2-128 16,-2 9 128-16,2 0 0 0,0 4 0 0,1 0 0 0,0 1 0 15,-2 0-128-15,4 0 128 0,-3 0 0 0,2-2 0 0,1-2 0 16,-2-1 0-16,1-5 0 0,3-3 0 0,0 1 0 16,1-3 0-16,1-4 0 0,-1 0 0 0,1-4 0 15,2-6 0-15,1 1 0 0,-1-2 0 0,1-2 0 16,1-2 0-16,1-2 128 0,2-3-128 0,1-3 0 16,-1 2 0-16,1-6 0 0,0 4 0 0,-5-10 0 15,9 4 0-15,-9-4 0 0,12-1 0 0,-1-3 0 16,2-4 0-16,-1 1 0 0,1-7 0 0,4-2 0 15,1-1 0-15,-1-2 0 0,2-2 0 0,0-3 0 16,2-3 0-16,-1-2 0 0,4-1 0 0,0-3 0 16,2-3 0-16,2 0 0 0,4-3 0 0,-1-3 0 0,0 1 0 15,-2-1 0-15,-1-3 0 0,-1 4 128 0,-3 0-128 0,-1 2 0 16,-2 2 0-16,1 0 0 0,0 3 0 0,-5 0 128 16,-1 1-128-16,-2 1 0 0,-2-1 0 0,0 3 0 15,-5 5 0-15,0 2 0 0,-2 2 128 0,0 2-128 16,-2 6 0-16,-1 0 128 0,-2 2-128 0,0 11 0 15,-4-5 0-15,4 5 144 0,0 0-144 0,-10 5 0 16,1 6 0-16,-2 3 0 0,-5 1 0 0,1 7 0 16,-1 3 0-16,0 6-144 0,1 1 144 0,0 4-128 15,-2 3 128-15,2 4 0 0,1 4 0 0,1 0 0 16,1 0 0-16,0 2-160 0,2 4 160 0,1-8 0 16,2 0 0-16,-1-6 0 0,3-2 0 0,1-3 0 15,2 1 0-15,0-2 0 0,2-7 0 0,3 2 0 16,-1-3 0-16,3-1 0 0,1-3 0 0,0-2 0 15,0-3 0-15,-1-1 0 0,3-1 0 0,-2-1 0 16,1-3-496-16,-1-3 16 0,-6-7 0 16,8 9 0-16,-8-9-1424 0,0 0-272 0,0 0-64 0</inkml:trace>
  <inkml:trace contextRef="#ctx0" brushRef="#br0" timeOffset="14992.37">15955 16687 30575 0,'12'-10'1344'0,"-1"6"304"0,4 0-1328 0,7 2-320 0,5-1 0 0,3 0 0 15,3 0 1024-15,5 3 128 0,3 0 16 0,1 0 16 16,0-1-448-16,-1 1-96 0,-2 0 0 0,0-2-16 16,2-1-304-16,0 0-48 0,-2 2-16 15,1-2 0 1,-1-2-864-16,2 1-176 0,1 2-48 0</inkml:trace>
  <inkml:trace contextRef="#ctx0" brushRef="#br0" timeOffset="17113.08">18415 14601 1839 0,'-3'-10'160'0,"1"-4"-160"16,-1-4 0-16,2 1 0 0,-3-1 2304 0,2 0 416 15,0 0 96-15,1 1 0 0,0-4-1248 0,1 3-256 16,0-1-48-16,0 2-16 0,0-1-144 0,0 1-16 16,-2 1-16-16,1 0 0 0,0 2-208 0,-2 6-32 15,0-3-16-15,-3 6 0 0,3 0-224 0,3 5-32 16,-5-6-16-16,5 6 0 0,0 0-256 0,0 0-48 16,0 0-16-16,-9 10 0 0,2 0-224 0,3 5 176 0,-1 3-176 15,2 6 160-15,-1 2-16 0,1 6 0 16,1 1 0-16,2 7 0 0,0 10 80 0,0 5 16 0,-3 3 0 0,2 9 0 15,-2 2-80-15,1 7-16 0,-1 11 0 0,-3 3 0 16,-3 1-144-16,0 5 0 0,-1 5 144 0,-1 4-144 16,-1 3 0-16,-1-1 0 0,-1-2 0 0,0 3 0 15,3 1 0-15,-2 3 144 0,1 0-144 0,-1 2 0 16,0-3 224-16,0 0-64 0,2 6-16 0,-3-4 0 16,0-1 112-16,1 3 0 0,1-2 16 0,-5 0 0 15,-2 1 80-15,1-6 16 0,2-4 0 0,-2 0 0 16,-1 2 144-16,1-6 48 0,-1-3 0 0,1-1 0 15,-2-2-112-15,-1-1-32 0,0-3 0 0,1-2 0 16,-1 0-96-16,3-1 0 0,2-1-16 0,1-8 0 0,1-1-96 16,3-6-16-16,3-4 0 0,0-1 0 15,4-2-192-15,2-7 0 0,0-7 0 0,4-5 0 0,5-5 128 16,1-3-128-16,1-4 0 0,0-2 0 0,0-4 0 0,-1 2-240 16,1-7 32-16,1-3 0 15,1-6-1392-15,0-7-288 0,3-1-48 0,1-9-12192 16</inkml:trace>
  <inkml:trace contextRef="#ctx0" brushRef="#br0" timeOffset="18056.88">19086 16133 10591 0,'0'0'464'0,"0"-5"112"0,0 5-576 0,0-10 0 0,0 2 0 15,-3-2 0-15,3 2 912 0,-1 0 80 0,1 1 16 0,0-2 0 16,-1 2 16-16,1-1 0 0,0 2 0 0,0 6 0 16,0 0 0-16,0 0 16 0,0-5 0 0,0 5 0 15,0 0-16-15,0 0-16 0,0 0 0 0,0 0 0 16,0 0-304-16,0 0-64 0,0 0-16 0,-4 7 0 16,1 5-336-16,0 4-64 0,-2 2-16 0,1 4 0 15,-1 8-48-15,0 1-16 0,0 3 0 0,-1 5 0 16,1 3-16-16,2 4 0 0,0 2 0 0,0 2 0 15,2-6-128-15,1 1 0 0,1-3 0 0,2-4 0 16,0-6 0-16,0-3 128 0,4-5-128 0,-2-2 0 16,2-5 128-16,2-3-128 0,1 0 0 0,2-6 128 15,-2 0 64-15,2-6 16 0,-2 0 0 0,1-5 0 0,1-7 16 16,0 0 0-16,1-4 0 0,2-3 0 16,-2-2-64-16,4-3-16 0,-4-3 0 0,3 0 0 0,-1-2-144 0,-1 0 0 15,-4-1 144-15,2 0-144 0,-1-5 0 0,-1-4 0 16,-1 1 0-16,-1 0 128 0,-3 2-128 0,4 4 0 15,-2 4 0-15,0 2 128 0,-2 1-128 0,0 6 0 16,-3 6 0-16,1 2 0 0,-3 9 0 0,0 0 0 16,0 0 0-16,0 0 0 0,-6 15 0 0,-2 4 0 15,-1 7 0-15,-1 4-128 0,-2 4 128 0,1 3 0 16,2 5-144-16,-1 3 144 0,0 3 0 0,-2-1 0 16,1 1 0-16,1-1 0 0,2-5 0 0,-1-5 0 15,4-3 0-15,3-4 0 0,0-6 0 0,2-3 0 16,2-1 0-16,1-5 0 0,2 0-192 0,3-5 16 0,0-2 16 0,2-7 0 31,0-2-1824-31,4-3-384 0</inkml:trace>
  <inkml:trace contextRef="#ctx0" brushRef="#br0" timeOffset="18388.93">19561 16719 15663 0,'0'0'688'0,"0"0"144"0,0 0-656 0,0 0-176 0,8-8 0 0,2 2 0 15,4 0 2672-15,0-3 496 0,5 6 96 0,0-2 32 0,0-1-2528 0,0 1-496 16,2 1-96-16,-2 1-32 0,0 5-144 0,-1 0 192 16,-2 1-192-16,1 3 192 0,-2 4-192 0,-1 4 0 15,0 3 0-15,-5 2 0 0,-3 1 0 0,-2 2 0 16,-3 2 144-16,-5 3-144 0,1 3 192 0,-5-1-16 15,-1 3-16-15,-2 1 0 0,-2-2 96 0,0-2 32 16,-2 0 0-16,1-2 0 0,0 1 480 0,1-3 80 16,3 1 32-16,1-7 0 0,5-3-208 0,2-3-32 15,2-2-16-15,4 1 0 0,1-6-368 0,2 4-80 16,4-3-16-16,0-1 0 0,2 2-160 0,-1-3 128 16,4-1-128-16,1-2 128 0,4 2-128 0,-1-3 0 15,2 0 0-15,-1-1 0 16,2-6-576-16,0 1 0 0,-1 0 0 0,-2-4 0 15,-2 0-2032-15,-2-4-400 0</inkml:trace>
  <inkml:trace contextRef="#ctx0" brushRef="#br0" timeOffset="18834.88">20674 15561 12895 0,'0'0'576'0,"-4"-6"112"0,4 6-560 0,-4-9-128 0,1 4 0 0,3 5 0 0,0 0 1792 0,0 0 320 16,0 0 64-16,0 0 0 0,-10 2-1184 0,1 6-240 15,0 5-48-15,2 3-16 0,-3 3-112 0,-2 5 0 16,-1 4-16-16,0 7 0 0,-3 2 16 0,0 4 0 16,-3 6 0-16,-2 4 0 0,2 3-80 0,0 4-16 15,3 7 0-15,0 0 0 0,1 0-160 0,2-3-16 16,3 2-16-16,3 0 0 0,4-6-160 0,3-4-128 15,4-4 144-15,4-3-144 0,2 1 0 0,1-5 0 16,3-2 0-16,3-3 0 16,2-5-528-16,0-4-208 0,1-3-32 0,2-5-7776 15,-4-5-1552-15</inkml:trace>
  <inkml:trace contextRef="#ctx0" brushRef="#br0" timeOffset="19171.18">21040 15785 21423 0,'0'0'944'0,"0"0"208"0,0 0-928 0,0 0-224 0,0 0 0 0,0 0 0 0,0 0 384 0,10 6 48 16,-1 2 0-16,-4 4 0 0,-4 2 80 0,2 8 32 15,-3 4 0-15,0 5 0 0,-2 4-192 0,1 3-32 16,0 9-16-16,-2 0 0 0,-1 2 80 0,2 3 32 16,-1 2 0-16,1 1 0 0,1-2-16 0,-1-4 0 15,2 0 0-15,3-6 0 0,2-1-208 0,-1-1-64 16,0-6 0-16,1-4 0 0,1-2-128 0,2-5 128 16,0-1-128-16,3-5 128 0,-1-4-128 0,3 0 160 15,-1-4-160-15,1-6 160 0,1-2-352 0,1-4-80 16,2-2-16-16,-3-5-8416 15,-2-1-1664-15</inkml:trace>
  <inkml:trace contextRef="#ctx0" brushRef="#br0" timeOffset="19304.95">20769 16287 23039 0,'-8'-6'2048'0,"8"6"-1648"0,0 0-400 0,0 0 0 16,8-8 1904-16,2 0 288 0,3 4 64 0,3 1 16 15,3-1-1680-15,7-1-336 0,4 0-64 0,6-2 0 16,3-4-64-16,3 1-128 0,0-4 192 0,1-2-64 31,3 0-1024-31,0-2-224 0,-4 2-32 0,-1-1-16 0</inkml:trace>
  <inkml:trace contextRef="#ctx0" brushRef="#br0" timeOffset="19742.43">21223 15346 5519 0,'0'0'496'0,"0"0"-496"16,0 0 0-16,0 0 0 0,0 0 3552 0,0 0 608 0,1-6 128 0,-1 6 32 15,0 0-2912-15,0 0-576 0,14 4-112 0,-1 0-16 16,-1 1-352-16,4 2-64 0,0 0-16 0,3 5 0 16,2 4-112-16,3 3-32 0,1 4 0 0,3 7 0 15,3 1-128-15,-1 8 160 0,2 3-160 0,-2 2 160 16,1 3-32-16,-2 6 0 0,-2-1 0 0,0 4 0 15,-5 2-128-15,3 6 0 0,-4-2 0 0,0 5 0 16,-5 1 128-16,-2-1-128 0,-5-5 128 0,-4 6-128 16,-4-7 288-16,-3 2-32 0,-3-2 0 0,-4-1 0 15,-5-3 96-15,-4-3 16 0,-4-4 0 0,-2-5 0 16,-4 1-32-16,0-7 0 0,-1-3 0 0,-1-3 0 16,-5-7-192-16,1 0-144 0,0-5 192 0,-1-3-8976 15,1-4-1792-15</inkml:trace>
  <inkml:trace contextRef="#ctx0" brushRef="#br0" timeOffset="20241.46">22250 16109 14735 0,'0'0'1312'0,"0"0"-1056"0,0 0-256 0,0 0 0 0,0 0 1728 0,0 0 304 16,12 1 48-16,2-1 16 0,0 0-704 0,2 0-144 15,1-4-32-15,4 2 0 0,0-1-672 0,4 1-144 16,0 0-16-16,3 0-16 0,1-1-368 0,-1 2 128 16,0-3-128-16,-1 3 0 0,-2 1-224 0,-3 0-112 15,-3 0-32-15,-5 0-11760 0</inkml:trace>
  <inkml:trace contextRef="#ctx0" brushRef="#br0" timeOffset="20415.58">22296 16331 14735 0,'0'0'1312'0,"0"0"-1056"0,0 0-256 0,0 0 0 16,0 0 3024-16,0 0 560 0,15-1 96 0,4 0 32 16,5-3-2320-16,7-2-464 0,4 1-96 0,6-1 0 15,3-1-640-15,5-1-192 0,-4-2 0 0,0 1 0 16,-2-4 0-16,0 5-272 0,0-3 16 0,1 4-13360 15</inkml:trace>
  <inkml:trace contextRef="#ctx0" brushRef="#br0" timeOffset="21181.07">24408 14613 3679 0,'0'0'160'0,"-7"-13"32"0,-2-2-192 0,2 2 0 0,1 0 0 16,0 1 0-16,-1-2 2112 0,2 1 368 0,0-2 80 0,0 2 0 15,-1 3-1680-15,0-1-352 0,1-3-64 0,0 1-16 16,-2 1-32-16,3-2-16 0,-2 2 0 0,0 2 0 15,0-3 112-15,0 3 0 0,-2-1 16 0,3 0 0 16,-1 2 32-16,1-2 0 0,-3 3 0 0,2-1 0 16,-3 4-160-16,0 1-16 0,-1 2-16 0,-2 2 0 15,-3 0-176-15,-2 4-16 0,0-1-16 0,-2 8 0 16,-4-1 0-16,-3 4 0 0,-3 0 0 0,0 3 0 16,-2 4-32-16,1 0 0 0,1 4 0 0,-2 4 0 15,1 5 304-15,2 2 48 0,1-2 16 0,1 3 0 16,2 5 176-16,0 1 32 0,-1-2 16 0,-1 2 0 15,0 5-224-15,-1 3-48 0,-1-1-16 0,-3 2 0 0,-3 5-240 16,2-1-32-16,2-1-16 0,-1 3 0 0,2 3-144 16,1-1 0-16,1 1 0 0,1 5 128 0,-1 1-128 15,4 3 0-15,4 0 0 0,3-4 0 0,2-1 0 0,3 0 0 16,5-3 0-16,2 3 0 0,2-2 0 0,2 2 0 16,2 0 0-16,2-3 0 0,0 6 128 0,1-5-128 15,1 2 0-15,1 3 128 0,2-1 48 0,-1-1 0 16,3 0 0-16,-1 3 0 0,-1-2-176 0,0-1 128 15,-3-1-128-15,-1-3 128 0,-1 4-128 0,-2 2 0 16,2-1 144-16,-3-3-144 0,-1 0 0 0,-1-3 144 16,-1 2-144-16,0-3 0 0,-3 3 144 0,0-3-144 15,0-2 0-15,-1-1 144 0,-1-2-144 0,0-3 128 0,-1-1-128 16,-1 1 128-16,-2-1 160 0,-2-3 32 0,-2-1 0 16,-3 4 0-16,0-1 16 0,-3-2 16 0,-6-3 0 0,-4 2 0 15,-3-5-128-15,-3 2-32 0,-1-1 0 0,0 0 0 16,2 1-48-16,3-4-16 0,2-3 0 0,3-2 0 15,2-2-128-15,5-8 0 0,2 0 144 0,5-4-144 16,3-5-192-16,4-7-96 0,7-9-32 0,0 0-9856 16,4-7-1984-16</inkml:trace>
  <inkml:trace contextRef="#ctx0" brushRef="#br0" timeOffset="22090.51">23962 16705 11967 0,'-10'1'1072'0,"-2"2"-864"16,2 1-208-16,-1 0 0 0,1-3 768 0,1 1 128 15,9-2 0-15,-8 3 16 0,8-3-224 0,0 0-48 16,0 0-16-16,0 0 0 0,0 0 400 0,0 0 64 16,13 5 32-16,3 1 0 0,5-1-64 0,5 0-16 0,7 1 0 15,6 0 0-15,5-4-496 0,4 2-96 0,2-1-32 0,3-1 0 16,3 1-160-16,5-2-16 0,5 0-16 0,9 2 0 15,9 0 240-15,-2-2 48 0,-5-2 16 16,4 1 0-16,6 2 112 0,4 2 0 0,6 0 16 0,-7-3 0 16,-3 0-288-16,-2-1-64 0,0 1-16 0,7-1 0 15,0-1-288-15,-4-1 128 0,-7-3-128 0,1 1 0 16,0 1 176-16,5-1-176 0,3-2 160 0,-2 2-160 16,-7 0 0-16,2 3 0 0,2 0 0 0,1 1 0 15,7 0 0-15,-8-1 0 0,-6-2 0 0,-3 1 0 16,1 2 192-16,3 2-48 0,-1 1-16 0,-2-1 0 15,-6-1-128-15,-7-1 0 0,-7 0 0 0,-5 2 0 16,-5-1-192-16,-6 0-128 0,-9 1-32 0,-8-2 0 16,-6 0-1376-16,-8 0-288 0,-10 0-48 0</inkml:trace>
  <inkml:trace contextRef="#ctx0" brushRef="#br0" timeOffset="25984.81">31028 16542 4607 0,'0'0'192'0,"-5"-5"64"0,-1-2-256 0,-1 2 0 0,1-4 0 0,-3 1 0 0,-1 2 3648 0,-3-4 672 16,1 3 144-16,-2-4 16 0,-2-2-2992 0,0 3-592 15,-2-3-128-15,1 0-32 0,2 2-96 0,1 0-32 16,0 4 0-16,0 0 0 0,0 1-96 0,-1 6-32 16,1 0 0-16,0 3 0 0,0 2-32 0,0 3-16 15,-2-2 0-15,-1 4 0 0,-1-1-64 0,3 4-16 16,0 2 0-16,-1 2 0 0,0 2-208 0,-2 1-144 15,0-1 192-15,2 5-192 0,-1 4 128 0,-1-1-128 0,-1 1 0 16,2 1 0-16,1-5 0 0,2-2 0 0,3-1 0 16,1 1 0-16,1-4 0 0,4 0 0 0,2-4 128 0,3 0-128 15,3 1 144-15,4-1-16 0,1-5-128 0,4 1 192 16,1-4 128-16,4 2 0 0,2-4 16 0,1-3 0 16,1-2-16-16,0-2 0 0,1-3 0 0,1-1 0 15,1 0-144-15,1-3-48 0,1-4 0 0,1-2 0 16,-1-1-128-16,2-4 192 0,0-2-192 0,3 3 192 15,2-4-192-15,2-3 0 0,-3-5 144 0,2-2-144 16,-2 0 128-16,-1-2-128 0,-3-2 160 0,-3-3-160 16,-1 0 128-16,0-7-128 0,1 1 0 0,-1-5 0 15,-3-2 128-15,0-2-128 0,0-3 0 0,0 0 0 16,-2 0 0-16,-2-1 128 0,1 3-128 0,-1-3 0 16,-1 3 0-16,1 1 0 0,-1 0 0 0,0 4 0 15,-2 4 144-15,-3 3-144 0,2 5 128 0,-4 3-128 0,0-1 0 16,-3 9 0-16,0-1 0 0,-1 9 0 15,-1 3-128-15,0 1 128 0,-2 3 0 0,0 3 0 0,-1 0 0 0,-1 11 0 16,0 0 0-16,0 0 0 0,0-7-144 0,0 7 144 16,0 0 0-16,0 0 0 0,0 0-192 0,-10 12 192 15,-2 0-192-15,1 6 192 0,0 4 0 0,-2 6 0 16,0-2 0-16,0 7 0 0,1 4 0 0,0 8 0 16,0 3 0-16,-1 4 0 0,1 2-208 0,-2 0 64 15,3 5 16-15,-2 0 0 0,1 0 128 0,-1 2 0 16,0 0 0-16,3 0 0 0,1 1 0 0,0-5 0 15,2-4 0-15,0-4 0 0,2-6 0 0,1 1 0 16,2-6 0-16,2-8 0 0,1-2 0 0,3-2 0 0,2-2 0 16,-1-5 128-16,0-3-128 0,0-4 0 0,4-1 128 15,0-2-128-15,4-3 128 0,0-4-128 0,1-2 128 0,0-2-128 16,3-3 144-16,1-4-144 0,3 1 192 0,-1-5-192 16,0 0 0-16,2-5 0 0,2-3-240 0,-1-1 80 15,0-6 160-15,1 1-192 0,3-2 192 0,-3-3-192 16,-1-3 192-16,-1-3-192 0,1-3 192 0,0-1-192 15,0-5 192-15,-4-1 0 0,2 2 0 0,0-1 0 16,1 3 0-16,-2-5 0 0,0 1 160 0,1 0-160 16,0-2 144-16,0 0-144 0,-2 0 128 0,1 5-128 15,0-2 0-15,0 9 128 0,-3 1-128 0,-3 4 0 16,-4 9 160-16,-1 2-160 0,-2 5 192 0,-2 5-192 16,-3 1 176-16,0 4-176 0,-2 7 160 0,0 0-160 15,0 0 0-15,-8 5 128 0,-1 7-128 0,-4 1 0 16,-4 8 0-16,-1 3 0 0,0 0 0 0,0 8-160 15,0 5 160-15,1 5 0 0,-2 2 0 0,-1 6-128 0,1-2 128 16,0 4 0-16,3 4 0 0,-2 2 0 0,-1-4 0 0,4 1 0 16,3 1 0-16,2-3-128 0,1-2 128 0,4-4 0 15,1-2 0-15,2-7 0 0,0 0 0 0,2-4-192 16,3 0 32-16,0-3 0 16,-1-6-592-16,2-2-112 0,0-1-32 0,0-7 0 15,-1-3-1296-15,4-2-272 0,-7-10-48 16</inkml:trace>
  <inkml:trace contextRef="#ctx0" brushRef="#br0" timeOffset="26196.53">31243 15939 34031 0,'0'0'1504'0,"10"-3"320"0,4 1-1456 0,6-1-368 0,8 2 0 0,8 2 0 16,7 2 512-16,4 0 16 0,4 2 16 0,0 2 0 15,0-2-272-15,2-1-48 0,2-1-16 0,3 5 0 16,2-2-208-16,1 3 176 0,0-4-176 0,-5 2 160 31,-6 0-1520-31,-7-1-304 0,-8 0-64 0</inkml:trace>
  <inkml:trace contextRef="#ctx0" brushRef="#br0" timeOffset="29273.95">19638 467 3679 0,'0'0'320'0,"0"0"-320"15,0 0 0-15,0 0 0 0,-8 0 3712 0,8 0 688 16,-10 4 128-16,10-4 16 0,-8 2-3536 0,8-2-720 16,-6 8-144-16,-1 1-16 0,7-9 320 0,-6 8 64 15,0 2 0-15,-1-3 16 0,2 4 224 0,3-5 32 16,-2 3 16-16,0-2 0 0,-1 5-256 0,0-2-48 0,0 4-16 0,-1 3 0 15,-2 2 32-15,-9 19 16 0,0-1 0 0,-2 2 0 16,-3-2 16-16,0 1 0 0,-1 0 0 0,-3 2 0 16,-4 2-96-16,1 2 0 0,1-2-16 0,-1 4 0 15,-1-2-80-15,-1 3-16 0,-1-2 0 0,0 4 0 16,1 1-112-16,0 2-32 0,1-2 0 0,2-3 0 16,2 1-192-16,1-5 144 0,-4-3-144 0,2-5 128 15,3-4-128-15,1-1 0 0,1-2 0 0,2-4 0 16,5-2 0-16,-1-4 0 0,4-4 0 0,2-3 0 15,6-5-544 1,4-6-144-16,0 0-16 0,0 0-9104 0,0 0-1824 0</inkml:trace>
  <inkml:trace contextRef="#ctx0" brushRef="#br0" timeOffset="29881.22">19685 1052 14735 0,'0'0'640'0,"0"0"160"0,0 0-640 0,0 0-160 0,-4 10 0 0,4-10 0 16,0 0 400-16,-4 8 48 0,4-8 16 0,0 0 0 16,0 0 176-16,0 0 48 0,-1 10 0 0,1-10 0 15,0 0 304-15,0 0 64 0,0 0 16 0,0 0 0 16,7 6-112-16,-7-6-32 0,0 0 0 0,12 0 0 15,-1-4 16-15,1-1 0 0,-1-5 0 0,1 0 0 16,0-4-368-16,2-3-64 0,-1 1 0 0,3-2-16 16,2 2-272-16,0-1-48 0,-1 1-16 0,-1 0 0 15,1 5-160-15,-2-2 128 0,-1 5-128 0,-1 0 128 0,-1 3-128 16,-2-2 0-16,-10 7 0 0,12-2 0 16,-12 2 0-16,10 0 0 0,-10 0 144 0,0 0-144 15,12 10 128-15,-6-1-128 0,-1 1 128 0,-1 4-128 16,0 1 0-16,-2 3 128 0,1 1-128 0,-2 3 0 0,-1 0 128 0,0 5-128 15,-1-1 160-15,-1 2-160 0,-1-2 176 0,-1 5-176 16,-1-2 192-16,-3 3-192 0,-2 2 208 0,0-1-64 16,0 0-16-16,-1-1 0 0,0 0-128 0,1-1 0 15,-2 1 144-15,1 0-144 0,1-3 0 0,1-1 0 16,-1-4 0-16,2 1 0 0,3-5 0 0,1-2 0 16,2-3-160-16,0-2 160 15,2-1-688-15,2 1-16 0,-2-13-16 0,0 0 0 16,3 6-2016-16,-3-6-400 0,0 0-64 0,0 0-32 0</inkml:trace>
  <inkml:trace contextRef="#ctx0" brushRef="#br0" timeOffset="30133.67">19594 1659 31727 0,'0'0'1408'0,"-10"9"288"0,6-4-1360 0,4-5-336 0,0 0 0 0,0 0 0 16,0 0-160-16,0 0-96 0,2 12-32 0,4-5 0 15,4 1 288-15,4-5-128 0,4-2 128 0,4-2 0 16,3-4 160-16,6-1 144 0,3 1 16 0,7-2 16 16,4-1-144-16,4 0-48 0,1-4 0 0,0-1 0 15,-3 3-144-15,0-2 0 0,-1 2 0 0,-2 1 0 16,-2-2-336-16,-1 3-112 0,-2-1 0 0,-3 3-8832 15,0 2-1776-15</inkml:trace>
  <inkml:trace contextRef="#ctx0" brushRef="#br0" timeOffset="34858.21">12395 16497 8287 0,'0'0'736'0,"0"0"-592"15,0 0-144-15,1 10 0 0,-1-10 1280 0,0 0 240 0,0 0 32 0,4 9 16 16,-4-9-496-16,0 0-112 0,6 10 0 0,1-5-16 15,-7-5-48-15,11 6-16 0,-2-3 0 0,4-1 0 16,-1 0-80-16,1-1-16 0,0-1 0 0,1-1 0 16,1 1-208-16,3-3-64 0,-2 1 0 0,2-2 0 15,-1 2-128-15,-1-1-16 0,-1-2-16 0,-1-3 0 16,0 2 0-16,-1 1 0 0,-2-4 0 0,2 1 0 16,-1-5-48-16,-2 3-16 0,0-1 0 0,-1 0 0 15,0 3-32-15,-3-3 0 0,-3 5 0 0,-3 6 0 16,6-11-80-16,-3 3-32 0,-3-2 0 0,0 10 0 15,-3-8 48-15,-1-1 0 0,4 9 0 0,-6-6 0 16,-2 3-64-16,8 3 0 0,-11-2 0 0,-2 3 0 16,2 2-128-16,-2 3 0 0,-2 5 0 0,-1 2 0 15,-3-3 0-15,-1 6 0 0,-4 0-128 0,1 3 128 0,0-1 0 16,3 2 0-16,-2 1 0 0,1 3 0 16,0-3-144-16,1 4 144 0,0 1 0 0,0-2 0 0,3 1 0 0,0 1 0 15,1 1 0-15,0 1 0 0,2 1 0 0,3-1 0 16,1 3 0-16,1-2 0 0,0-4 0 0,4-1 0 15,2 1 128-15,3-3-128 0,3-1 144 0,2-1-144 16,3-1 128-16,3-1-128 0,6 0 384 0,0-2-16 16,1 1 0-16,3-3 0 0,0 0-160 0,5-4-16 15,-1 3-16-15,2-2 0 0,-2-3-176 0,2-3 0 16,-1-4 144-16,1 3-144 16,-1 1-256-16,-2-4-128 0,-1-1-32 0,-2-1 0 15,-2-3-2144-15,-1-3-448 0,2-5-64 0,-2-2-32 0</inkml:trace>
  <inkml:trace contextRef="#ctx0" brushRef="#br0" timeOffset="35274.87">13057 15829 7359 0,'0'0'656'0,"-6"-4"-528"0,-1-4-128 0,2 1 0 16,1-3 2352-16,4 10 432 0,-5-8 96 0,5 8 0 15,-5-11-1488-15,1 5-304 0,4 6-64 0,0 0-16 16,-5-11-336-16,5 11-64 0,-5-5-16 0,5 5 0 0,0 0-16 0,0 0 0 15,-7 2 0-15,7-2 0 0,-9 9-192 0,1-1-64 16,-1 6 0-16,0 5 0 0,2 1-32 0,-4 2-16 16,4 4 0-16,-3 1 0 0,3 3-112 0,1 3-32 15,1 0 0-15,1 0 0 0,2 3-128 0,-1-2 0 16,2-3 144-16,1 0-144 0,2-3 0 0,2-1 0 16,-1-2 0-16,2 0 0 0,0-4 0 0,1-2 144 15,2-1-144-15,1 0 0 0,1 0 0 0,1-4 0 16,1-5 0-16,-1-1 0 0,1-1-192 0,-1-2-160 15,-1 0-32-15,-10-5-11920 0</inkml:trace>
  <inkml:trace contextRef="#ctx0" brushRef="#br0" timeOffset="35462.21">12793 16120 19695 0,'0'0'864'0,"0"0"192"0,14-3-848 0,7 1-208 0,2-2 0 0,4-1 0 16,2 0 1104-16,4 3 176 0,1 0 48 0,2 1 0 15,2 0-816-15,0 1-176 0,0-4-16 0,-2 2-16 16,-3 0-304-16,-1 2 0 0,-2-1-128 0,-3 1-11184 16</inkml:trace>
  <inkml:trace contextRef="#ctx0" brushRef="#br0" timeOffset="35927.76">12391 15641 9215 0,'0'0'400'0,"6"-5"96"0,-6 5-496 0,8-6 0 0,-3-4 0 0,-5 10 0 16,0 0 1696-16,0 0 240 0,0 0 48 0,0 0 16 15,0 0-1152-15,-5 15-224 0,-3 1-48 0,-1 3-16 16,-1 2-192-16,-2 3-48 0,-4 1 0 0,0 8 0 16,-2 5 128-16,0 4 0 0,-1 5 16 0,-3 7 0 15,-3 4-16-15,0 8 0 0,0 3 0 0,1 0 0 16,1-1-16-16,-1 9-16 0,3-1 0 0,-1 3 0 16,4 2-48-16,0 0-16 0,1 1 0 0,3-3 0 15,1-1-224-15,2-3-128 0,2 0 160 0,0-2-160 0,0-7 128 16,2-4-128-16,2-2 0 0,3-4 0 0,1-3 128 0,3-2-128 15,3-6 0-15,5 0 144 0,3-7-144 0,5-1 0 16,5-2 0-16,3-7 0 0,4 0-208 0,1-6-128 16,3-3-32-16,1-3-10944 15</inkml:trace>
  <inkml:trace contextRef="#ctx0" brushRef="#br0" timeOffset="37399.19">13179 17178 11567 0,'0'0'512'0,"0"0"112"0,0 0-496 0,0 0-128 16,0 0 0-16,0 0 0 0,0 0 752 0,0 0 128 15,0 0 16-15,0 0 16 0,0 0-272 0,0 0-48 16,0 0-16-16,0 0 0 0,0 0 128 0,0 0 32 16,0 0 0-16,0 0 0 0,0 0 96 0,0 0 32 0,8-9 0 0,1-2 0 15,1-1-80-15,1-2-16 0,2-1 0 0,3-2 0 16,2-3-384-16,1 2-96 0,2-3-16 0,0-5 0 16,1 2-32-16,1-5-16 0,1 1 0 0,1-4 0 15,-1 3 112-15,3 1 32 0,1-3 0 0,-3 0 0 16,2-2-112-16,-3-3 0 0,-1-1-16 0,-1-1 0 15,-2-3-112-15,-3 1-128 0,-2-2 176 0,-2 1-176 16,-3 0 144-16,0-1-144 0,-4 4 0 0,1 1 144 16,-2-1-144-16,-3 5 128 0,1 5-128 0,-2 2 128 15,-1 1 32-15,-2 5 0 0,0 1 0 0,0 4 0 16,-3 1 0-16,0 6 0 0,-2 1 0 0,-2 4 0 16,-1 2-160-16,-1 6 0 0,-3 4 144 0,-1 2-144 15,-2 7 0-15,0 4 0 0,0 2 0 0,-2 2-128 16,0 5 128-16,-2 2-128 0,2 5 128 0,1 9-128 15,1 5 128-15,0 2 0 0,2-1 0 0,1 0-128 16,2 1 128-16,2-5 0 0,1 0 0 0,2-1 0 0,0-5 0 16,2-1-128-16,1-5 128 0,2-5 0 0,1-2 0 0,1-2 0 15,1-5 0-15,1-4 0 0,1-2 0 0,1-1 0 16,-2-3 0-16,1-4 0 0,-3-9 0 0,0 0 144 16,0 0-144-16,0 0 0 0,13 1 240 0,-1-3-64 15,2-4-16-15,0-4 0 0,1 0 96 0,3-4 0 16,0-2 16-16,1-2 0 0,0-3-272 0,-1 2 160 15,-1 0-160-15,-2 2 128 0,0-1-128 0,-1 2 0 16,0 4 0-16,-1 4 0 0,-2-1 0 0,-1 5 0 16,0 1 0-16,-10 3 0 0,0 0 0 0,11 5 0 0,-4 5 0 0,0 0 0 15,-4 4-144-15,0 0 144 0,-3 0 0 16,0 4 0-16,-3 0 0 0,1-1 0 16,-2-1 0-16,0-2 0 0,0-2 0 0,3-2 0 0,1-10 0 0,-6 9 0 15,6-9 0-15,0 0 0 0,0 0 0 0,0 0 0 16,0 0 352-16,0 0-32 0,0 0 0 0,10-11 0 15,0-1 0-15,2 1-16 0,-1-3 0 0,2 4 0 16,-1-2-304-16,2 2 0 0,-2 3 128 0,3 0-128 16,-1 0 0-16,0 3 0 0,-1 4 0 0,-2 0 0 15,1 4-128-15,-2 5 128 0,0-1 0 0,0 6-144 16,-3 4 144-16,-1 0 0 0,-1 2 0 0,-4 1 0 16,1 0 0-16,-2 1 0 0,-2-2 0 0,1-1 0 15,-4-2 0-15,2-2 0 0,0-3 0 0,0-2 128 16,3-10-128-16,0 0 128 0,0 0-128 0,0 0 128 15,0 0-304-15,0 0-48 0,0 0-16 0,-1-13-10064 16,1 0-2000-16</inkml:trace>
  <inkml:trace contextRef="#ctx0" brushRef="#br0" timeOffset="37816.05">14360 16086 15663 0,'0'0'688'0,"0"0"144"0,1-8-656 0,0 3-176 0,-1 5 0 0,0 0 0 16,0 0 1248-16,0 0 224 0,0 0 32 0,-5 5 16 15,-1 9-528-15,-2 0-96 0,-1 4-32 0,1 6 0 16,-1 2-288-16,0 4-48 0,0 6-16 0,1 2 0 16,-1 8 144-16,0-1 32 0,1 5 0 0,-3-2 0 15,1 1-32-15,0 0 0 0,1 0 0 0,0-2 0 16,2-2-320-16,3-3-64 0,-3-5-16 0,5-3 0 16,1-2-256-16,1-3 160 0,2-4-160 0,2-1 128 15,1-1-128-15,3-6 0 0,1-4 0 0,-2 1 0 16,1-2 0-16,2-7-224 0,0-2 32 0,2-1 0 15,-2-2-1360-15,0-3-272 16,0-3-48-16,0-3-10224 0</inkml:trace>
  <inkml:trace contextRef="#ctx0" brushRef="#br0" timeOffset="38017.62">13940 16667 24479 0,'0'0'1088'0,"0"0"208"0,12 1-1040 0,1 0-256 16,1 2 0-16,5 0 0 0,2-1 832 0,2 3 96 16,4-1 32-16,2 0 0 0,2-2-192 0,3 1-16 15,-2 1-16-15,-1-3 0 0,1 0-352 0,1-1-64 0,0 0 0 0,0 2-16 16,-1-1-304-16,0 0 160 16,0 0-160-16,-1 1 128 0,1-2-128 0,-3 0-256 0,1 0 64 15,-2-3-9152-15,-3-1-1856 0</inkml:trace>
  <inkml:trace contextRef="#ctx0" brushRef="#br0" timeOffset="38356.75">14511 15697 22575 0,'0'0'992'0,"0"0"224"0,0 0-976 0,0 0-240 0,0 0 0 0,12 6 0 0,-2-2 672 0,2 8 96 16,5-1 0-16,0 6 16 0,0 2-16 0,5 7-16 15,-2 5 0-15,3 5 0 0,0 4-16 16,0 1 0-16,-1 3 0 0,-1 3 0 0,-4 7-16 0,-2 0 0 16,-1 5 0-16,0 2 0 0,-4 5-208 0,0 0-64 15,-6 5 0-15,0 6 0 0,-4-1-224 0,-1-1-48 16,-3 2-16-16,-3-3 0 0,-4-7-32 0,-4 0-128 15,-3 0 192-15,-2-6-64 0,-6 0 144 0,-2-5 32 16,-2-2 0-16,-1-3 0 0,-3-4-64 0,0 0-16 16,-1-5 0-16,2 0 0 0,1-5-224 0,3-1 128 15,1-6-128-15,3-2 0 16,-1-4-1424-16,3-3-384 0,6-9-80 0</inkml:trace>
  <inkml:trace contextRef="#ctx0" brushRef="#br0" timeOffset="39658.9">28192 15476 17503 0,'0'0'1552'0,"0"0"-1232"0,0 0-320 0,0 0 0 0,0 0 432 0,0 0 16 16,0 0 16-16,0 0 0 0,0 0 96 0,0 0 16 16,0 0 0-16,0 0 0 0,-9 4-80 0,3 1-16 15,-3-1 0-15,0 2 0 0,-1 4 32 0,0 0 0 16,0 4 0-16,0 3 0 0,-3 1 64 0,0 2 32 16,0 2 0-16,-1 4 0 0,-2 9-144 0,-1 0-16 15,1 2-16-15,-2 5 0 0,0 6-80 0,2 2-16 16,-1 2 0-16,2 4 0 0,4 1-96 0,-2 4-32 15,0 0 0-15,-1-2 0 0,0-3-208 0,1 2 144 16,-1 0-144-16,2 0 128 0,2-1-128 0,-2-1 0 16,-2-2 0-16,3 1 128 0,-1-4-128 0,1-1 0 15,-2 0 144-15,3-5-144 0,0 1 0 0,2-4 128 16,3 2-128-16,1-5 0 0,2-2 176 0,2 1-48 0,4 1 0 0,1-4 0 16,2-2-128-16,3 0 128 15,2-7-128-15,1-1 128 0,1-3-128 0,2-3 0 16,2-1 0-16,-2-3 0 15,0 1-624-15,-1-3 0 0,0-4 0 0,-1-1-8384 0,-1-2-1680 0</inkml:trace>
  <inkml:trace contextRef="#ctx0" brushRef="#br0" timeOffset="40274.07">27965 16717 11055 0,'0'0'976'0,"0"0"-784"15,0 0-192-15,0 0 0 0,0 0 1680 0,0 0 304 16,0 0 48-16,0 0 16 0,0 0-960 0,0 0-176 0,10 1-32 15,1-5-16-15,6 0 64 0,1-1 16 0,3-1 0 0,1-4 0 16,3 4-208-16,2-5-32 0,-3-3-16 0,4 3 0 16,3-2-224-16,-2 1-32 0,-2 1-16 0,-1-3 0 15,-2 1-240-15,-3 2-48 0,-1-2-128 0,-6 0 192 16,-1 5 96-16,-4-4 16 0,-3 4 0 0,-2 0 0 0,-2 1 48 16,-2-3 16-16,-3 2 0 0,-3 0 0 0,0 2-80 0,-4 1-16 15,-3 0 0-15,-1 4 0 0,0 1-144 0,-6 1-128 16,-5 6 192-16,0-1-192 0,0 4 128 0,0-1-128 15,-1 3 0-15,2-1 0 0,0 5 0 16,1 2 160-16,0 4-160 0,1 2 128 0,2 1-128 0,4 3 0 16,0-2 0-16,5 3 0 0,1-2 0 0,2-1 0 15,3-1 0-15,4 0 128 0,1-1 16 0,2-1 0 16,2 0 0-16,4-3 0 0,2-3-144 0,3-3 128 16,-1 0-128-16,4-2 128 0,1-4-128 0,2 0 128 15,3-3-128-15,3-1 128 0,2-2-128 0,2-2 0 16,2-4 144-16,1-1-144 0,-1 0-144 0,2-2-112 15,-6 0 0-15,0-6-9840 16,-2-2-1952-16</inkml:trace>
  <inkml:trace contextRef="#ctx0" brushRef="#br0" timeOffset="40696.8">28712 15581 15663 0,'0'0'688'0,"0"0"144"0,0 0-656 0,0 0-176 16,0 0 0-16,0 0 0 0,-7-2 1056 0,7 2 176 15,0 0 48-15,-7 8 0 0,0-1-448 0,1 1-96 16,-2 3-16-16,1-1 0 0,-2 7 32 0,0 1 0 16,-1 5 0-16,0-1 0 0,0 5-128 0,2 4-32 15,-1 2 0-15,0 4 0 0,-3-3 0 0,2 1 0 16,2 1 0-16,3 0 0 0,1-1-112 0,3 0-32 15,2-4 0-15,3-1 0 0,0-1-160 0,2-4-32 16,2-2-16-16,2-3 0 0,0 1-112 0,3-5 0 0,-3-4-128 16,1 0 192-16,1-1-416 0,-1-5-96 15,1-1 0-15,-2 1-9168 16,-10-6-1840-16</inkml:trace>
  <inkml:trace contextRef="#ctx0" brushRef="#br0" timeOffset="40859.51">28521 16045 15663 0,'0'0'1392'0,"0"0"-1120"0,8-3-272 0,4-5 0 16,3 0 3712-16,3 6 704 0,-1 0 128 0,6 0 16 15,1-2-3328-15,6 0-656 0,3 1-144 0,2 1-32 16,2 0-224-16,3-1-48 0,-4-2-128 0,-1 1 192 31,-3 0-1088-31,-6 2-208 0,-3-1-48 0,-4-2-8224 0,-1 0-1632 0</inkml:trace>
  <inkml:trace contextRef="#ctx0" brushRef="#br0" timeOffset="41738.24">28685 16935 14735 0,'0'0'640'0,"4"-9"160"0,1 0-640 0,4-3-160 15,0 0 0-15,5 2 0 0,4-4 1760 0,1 1 320 16,3-1 64-16,2-2 16 0,0-1-1216 0,1-1-240 0,2-3-64 15,-2-3 0-15,1 1 32 0,-3-1 0 16,0-6 0-16,-2 0 0 0,2-3-160 0,0 0-48 0,0-1 0 0,0-1 0 16,-2 0-208-16,0-3-32 0,-2-3-16 0,-1 1 0 15,-2 2-208-15,1 0 176 0,-2-3-176 0,-2 2 160 16,-1 0-32-16,-2 2-128 0,-1 5 192 0,-2 4-64 16,-2 0 32-16,-3 5 0 0,0 3 0 0,-2 0 0 15,-2 2-160-15,-1 4 192 0,-3 2-192 0,-1 5 192 16,0-3-192-16,-1 4 128 0,-1 4-128 0,-3-1 128 0,2 3-128 15,-1 3 0-15,-3 1 0 0,0 6 0 16,1 0 0-16,0 7 0 0,-1 2 0 0,2 2 0 0,-2 5-160 16,-4 3 160-16,0 8 0 0,3 1-144 0,-2-1 144 0,1 2 0 15,0-1 0-15,2 2 0 0,2-3 0 0,-1 5 0 16,2-4 0-16,2-1 0 0,1-2 0 0,3-2 0 16,2-4 0-16,3 1 128 0,3-5-128 0,2 0 0 15,-1-3 128-15,1-3-128 0,1-1 128 0,2-3-128 16,0-5 128-16,0-1-128 0,3-5 320 0,-1 0 0 15,4-5 0-15,0-3 0 0,0 0 80 0,1-5 16 16,2 1 0-16,-2-3 0 0,3-2-224 0,-2-1-64 16,-1-2 0-16,2 1 0 0,-4-1-128 0,1 2 128 15,0 0-128-15,0 2 128 0,0 0-128 0,-1 5 0 16,1-1 0-16,-2 4 0 0,-2-1 0 0,-10 5 128 16,9 4-128-16,-9-4 128 0,8 7-128 0,-3 4 0 15,-3 3 0-15,-2 1 0 0,-1 1 0 0,-3 3 0 16,-3 2 0-16,-2-3 0 0,0 1 0 0,0-2 0 15,-1 0 0-15,1-2 0 0,0-2 0 0,1 0 0 16,2-1 144-16,0-7-144 0,6-5 128 0,0 0-128 0,0 0 160 0,0 0-160 16,0 0 208-16,0 0-48 0,10-8-16 15,1-4 0-15,1 1 48 0,2 1 0 0,1-4 0 0,3 1 0 16,-1 0-192-16,2-1 128 0,-1-1-128 0,1 2 128 16,0 2-128-16,-1-2 0 0,-3 4 0 0,1 3 0 15,-5 2 0-15,1 4 0 0,-12 0 0 0,10 8 0 16,-3 4 0-16,-2 5 0 0,-1 1-144 0,0 1 144 15,-6 4 0-15,-1 2 0 0,-1 0 0 0,-2 2 0 16,-3-4 0-16,1-1 0 0,-2-2 0 0,0-1 0 0,0-4 0 0,1-1 0 16,3-1 0-16,0-4 0 0,1 1 0 15,5-10-240-15,0 0 48 0,0 0 16 16,0 0-1760-16,0 0-368 0,12-6-64 0</inkml:trace>
  <inkml:trace contextRef="#ctx0" brushRef="#br0" timeOffset="42139.37">30009 15670 10127 0,'1'-6'896'0,"2"-2"-704"0,-3 8-192 0,0 0 0 16,2-7 3152-16,-2 7 608 0,0 0 112 0,0 0 32 15,0 0-2448-15,0 0-496 0,0 0-80 0,-4 18-32 16,2 2-144-16,-6 4-16 0,-1 2-16 0,-2 0 0 15,-3 5-48-15,-1 4-16 0,-2 5 0 0,-1 3 0 0,-1 0 16 0,-2 8 0 16,-4 2 0-16,2 2 0 16,2-3-176-16,1-1-16 0,0-3-16 0,5 2 0 0,4-2-208 15,3-5-32-15,4-3-16 0,3-2 0 0,4-5-160 0,2-1 160 16,2-2-160-16,5-3 160 0,-1-2-160 0,1-4 0 16,0-6 0-16,2 0 0 15,2-2-368-15,-1-2-48 0,-1-4-16 0,0-2 0 16,1-4-2112-16,-2-6-416 0</inkml:trace>
  <inkml:trace contextRef="#ctx0" brushRef="#br0" timeOffset="42348.9">29626 16297 25791 0,'0'0'2304'0,"-1"-6"-1856"0,2-3-448 0,4 2 0 0,2 2 1232 0,3 0 160 16,4 3 16-16,3-1 16 0,5 3-1056 0,4 0-224 0,3-1-144 0,3 1 192 15,1-1-192-15,1 1 0 16,1 0 144-16,0 0-144 0,-2-2 0 0,-3 2-320 16,-3 0 64-16,-2 0-8912 0,-2-1-1792 0</inkml:trace>
  <inkml:trace contextRef="#ctx0" brushRef="#br0" timeOffset="42636.24">30257 15179 23039 0,'0'0'2048'0,"0"0"-1648"15,0 0-400-15,0 0 0 0,0 0 896 0,0 0 112 16,-4 13 16-16,0 5 0 0,0 3-448 0,0 5-96 15,1 7-16-15,-1 3 0 0,0 2-176 0,0 3-32 16,-1 7-16-16,4 7 0 0,-2 4 288 0,2 6 64 16,0 3 16-16,1 4 0 0,1 3 32 0,1 5 16 15,4 3 0-15,0 6 0 0,2 2-256 0,0 7-48 16,1 0-16-16,-1 6 0 0,0 3-160 0,-5 2-48 0,-3-2 0 0,-1-1 0 16,-3-7 0-16,-3-5 0 15,-6-5 0-15,-4-10 0 0,0-10-128 0,-6-5 0 16,-5-9-192-16,-4-8 192 15,-5-4-1760-15,-5-6-224 0,-6-4-64 0</inkml:trace>
  <inkml:trace contextRef="#ctx0" brushRef="#br0" timeOffset="72472.98">2845 9114 13823 0,'-9'-11'608'0,"5"1"128"0,-1 2-592 0,0-2-144 0,2 2 0 0,3 8 0 15,-2-10 832-15,2 10 144 0,-4-6 32 0,4 6 0 16,-3-10-400-16,3 10-80 0,0 0-16 0,0 0 0 15,0 0-256-15,0 0-48 0,0 0-16 0,0 0 0 16,0 0-192-16,-5 10 144 0,2-3-144 0,0 2 128 0,3-9-128 0,-8 9 128 16,2 4-128-16,0 1 128 0,-1 0-128 0,2 6 192 15,-1 2-192-15,1 1 192 0,-3 3 48 0,-1 0 16 16,0 4 0-16,0 3 0 0,1 5 64 0,-3 3 32 16,1 6 0-16,1 1 0 0,2 3-80 0,-1 3-16 15,0-1 0-15,0 2 0 0,-3-2-64 0,1 2-32 16,0 1 0-16,1 1 0 0,0-1 48 0,0-3 16 15,-1-5 0-15,3-1 0 0,3 1 32 0,0-7 0 16,1-1 0-16,1-3 0 0,-1-6-64 0,3 3 0 16,-1-4 0-16,0-2 0 0,0-1-64 0,1-6-128 15,0-2 176-15,0-1-176 0,1 0 144 0,0-4-144 16,-1-4 0-16,0 2 144 0,0-4-304 0,0-8-64 16,3 9-16-16,-3-9 0 15,0 0-1904-15,0 0-384 0</inkml:trace>
  <inkml:trace contextRef="#ctx0" brushRef="#br0" timeOffset="72886.2">2189 9924 22223 0,'-9'-10'976'0,"9"10"224"0,0 0-960 0,0 0-240 0,0 0 0 0,0 0 0 16,0 0 192-16,-3 11-16 0,3 1 0 0,3 4 0 15,1 3-176-15,1 5 0 0,1 1 0 0,1 4 0 0,-2 1 0 0,2 7 0 16,1 3 0-16,1 0 0 0,1 3 0 0,-1 2 208 16,-3-4-48-16,1 1-16 0,0-3 16 0,3-2 0 15,-2-2 0-15,2-4 0 0,-1-3 16 0,3-3 0 16,-1-2 0-16,2-4 0 0,1 0 400 0,1-2 64 15,3-2 32-15,0-4 0 0,1 0 16 0,2-8 0 16,3-1 0-16,3-5 0 0,0-1-64 0,3-6-16 16,2 0 0-16,0-4 0 0,-6-2-256 0,2-6-48 15,-1-5-16-15,0 3 0 0,0-3-144 0,-1 2-16 16,0-3-128-16,-1 1 192 0,0-2-192 0,1 4 0 16,-2-1 0-16,0 2 0 0,-2 1 0 0,-1 0 0 0,1 4 0 15,-2 3 0-15,1 0-128 0,-2 3-128 16,0 0-32-16,-3 4-14144 0</inkml:trace>
  <inkml:trace contextRef="#ctx0" brushRef="#br0" timeOffset="74533.71">13938 11354 13823 0,'0'0'1216'0,"0"0"-960"0,0 0-256 0,0 0 0 16,6-10 1264-16,-2 5 208 0,-4 5 32 0,0 0 16 16,0 0-528-16,0-11-96 0,-1 5-32 0,0-2 0 15,-3 1-16-15,0 0 0 0,-1-1 0 0,-2 1 0 16,0 0-208-16,-5-1-32 0,0-1-16 0,-4 0 0 15,-1-4-352-15,-1-1-80 0,-1 2-16 0,-3-3 0 16,-2-2-144-16,0 4 0 0,-3 3 0 0,-2-3 0 16,-2 2-128-16,-4 1 128 0,-1-3 0 0,-2 2 0 15,0-1 0-15,0-1 0 0,0 3 0 0,-3 1 0 16,-1 3 0-16,-1 1 0 0,0 4-144 0,-4-2 144 16,-6-1 0-16,-2 2 0 0,-5-6 0 0,1 6 0 15,3 2 0-15,0 0 0 0,1-2 0 0,-4 5 0 0,-2 3 0 16,-4-2 0-16,-3-3 0 0,1 1 0 0,3-2 0 0,0 2 0 15,2 3 0-15,1 3 0 0,0-3 0 16,-3 1 0-16,-3 2 0 0,2-2 0 0,3 6 0 0,1-2 0 16,0-1 0-16,1 6 0 0,4 3 0 0,-2 1 0 15,-5 0 0-15,1 1 0 0,1 3 0 0,4 3 0 16,3-2 0-16,4 4 0 0,1-4 0 0,4 4 0 16,-1-1 0-16,0 6 0 0,0 2 0 0,0 0 0 15,1-5 0-15,4-1 0 0,4 2 0 0,3 1 0 16,3-2 0-16,3 3 0 0,3 1 0 0,1 1 0 15,0 0 0-15,5 1 0 0,-2-3 0 0,5 3 0 0,2-1 0 16,1 1 0-16,2-2 0 0,2 0 0 0,1-1 0 0,4-1 0 16,0 0 0-16,2 0 0 0,2 0 0 0,2-1 0 15,4 5 0-15,1-1 0 0,1 1 0 0,2-2 0 16,3-1 0-16,3 3 0 0,2 1 0 0,2 1 0 16,1-2 0-16,3-1 0 0,0 0 0 15,4 0 0-15,1 1 0 0,5-2 0 0,3-2 0 0,4 3 0 16,3-3 0-16,-2-4 0 0,3-1 0 0,-2-3 0 15,0-2 0-15,2-1 0 0,2-2 0 0,4 2 0 16,5-1 0-16,1 0 0 0,3-4 0 0,-2-1 0 16,-2-5 0-16,1 1 0 0,2-2 0 0,0 1 0 15,2 2 160-15,3-3-160 0,2 2 160 0,-1-4-160 16,-3-4 192-16,-1-3-64 0,-2-2-128 0,-1 1 192 16,1 1-32-16,2-2-16 0,2-2 0 0,2-4 0 0,0 0 0 15,-3-2 0-15,-3-2 0 0,-2-3 0 0,-1-1 48 16,1-2 0-16,1 1 0 0,1-2 0 15,-2-1-48-15,-2-2 0 0,-3-1 0 0,-3 2 0 0,0-1-144 0,-3-1 128 16,-3-1-128-16,-1 0 128 0,-3 0-128 0,3-2 0 16,-1 4 0-16,1-4 0 0,-4 1 128 0,-3 1-128 15,-3-4 0-15,-3 2 128 0,-4-7-128 0,-3-1 192 16,-1-1-192-16,-3 2 192 0,-2 2-192 0,1 0 0 16,-2-2 0-16,-1-1 0 0,-3-1 720 15,1 1 272-15,-2 1 48 0,-1-3 16 16,-3 0-1568-16,-1 0-304 0,-1 0-64 0,-1 0-16 0,-1-4 896 0,-1 2 0 15,-1 1 208-15,-1 0-32 0,-1 2 64 0,-2 0 16 16,-3 2 0-16,0-1 0 0,-2 1 0 0,-3 2 16 0,-2 5 0 16,0-2 0-16,-1 1-96 0,-1 4-32 0,-3 0 0 0,-3 3 0 15,-1 1-144-15,-5 2 128 0,-4 1-128 0,-2 1 128 16,-2 1-128-16,-3 1-176 0,-2-2 48 0,1 6 0 31,-1 1-2096-31,0 4-400 0</inkml:trace>
  <inkml:trace contextRef="#ctx0" brushRef="#br0" timeOffset="75342.31">11467 13145 13471 0,'0'0'592'0,"0"0"128"0,4-9-576 0,-4 9-144 0,0 0 0 0,9-6 0 16,-2-1 544-16,-7 7 80 0,0 0 16 0,0 0 0 15,0 0-16-15,0 0 0 0,0-7 0 0,0 7 0 16,0 0 16-16,0 0 16 0,-10-3 0 0,0 2 0 16,-2 1-16-16,1 1 0 0,-2 3 0 0,1 0 0 15,-2 1-256-15,0-1-64 0,-2 1-16 0,1 6 0 16,2-1-48-16,-1 2 0 0,0-1 0 0,0-2 0 16,-2 4 32-16,2-1 0 0,-1 1 0 0,-1 0 0 15,0 0 32-15,-1 2 0 0,2 0 0 0,0 2 0 16,-3-5-128-16,-1 4 0 0,0-1-16 0,-1 0 0 0,-3-2-176 15,-3-1 128-15,2 1-128 0,-3-3 128 0,1 2-128 16,-2-1 160-16,-1-3-160 0,-1 1 160 0,4-4 32 0,-1 0 16 16,0 0 0-16,0 3 0 0,1-5-16 0,-1 1-16 15,0 1 0-15,2-1 0 0,0 0-176 0,0 1 192 16,3 0-192-16,-3-1 192 0,1-1-192 0,0-1 128 16,0-1-128-16,0-1 128 0,0-1-128 0,1 0 192 15,1 0-192-15,2 1 192 0,1-3-192 0,1 0 192 16,0 0-192-16,3 0 192 0,1 1-192 0,1-1 0 15,-1 0 0-15,3 1 0 0,1-1 0 0,-1 0 128 16,3-1-128-16,8 4 0 0,-11-3 0 0,2 2 0 16,9 1 128-16,-8-3-128 0,-1 1 0 0,9 2 0 15,-9 0 0-15,9 0 0 0,-9 1 0 0,9-1 0 16,0 0-128-16,-8 4 128 0,2 0 0 0,6-4-144 0,0 0 144 0,-6 9 0 16,6-9-176-16,-4 9 176 0,-1-1-160 0,5-1 160 15,0-7-144-15,0 12 144 0,2-1-128 0,-1 0 128 16,1-2 0-16,-2-9 0 0,0 0 0 0,4 14-128 15,-2-3 128-15,-2-11 0 0,0 0 0 0,1 12 0 16,-1-1 0-16,-1 1 0 0,0-3 0 0,1 0 0 16,0-9 0-16,0 0 0 0,0 0 0 0,0 10 128 15,0-10-128-15,-1 11 0 0,1-11 0 0,0 0-128 16,-6 13-208-16,6-13-48 0,-3 7 0 0,3-7 0 16,0 0-1408-16,0 0-272 15</inkml:trace>
  <inkml:trace contextRef="#ctx0" brushRef="#br0" timeOffset="75786.75">9870 13530 21183 0,'0'0'1888'0,"0"0"-1504"16,0 0-384-16,0 0 0 0,0 0 320 0,-2 13-16 16,0 3 0-16,5 1 0 0,0-3-160 0,0 2-16 0,2 2-128 0,1 2 192 15,-3 2 0-15,1 0-16 0,-3 0 0 0,5 5 0 16,-3 2 64-16,0 2 16 0,-1 4 0 0,0 0 0 16,-2-1 96-16,0 3 32 0,2 1 0 0,1-2 0 15,-1-3 0-15,3-4 0 0,2-5 0 0,-1 0 0 16,0 0-128-16,1-3 0 0,3-3-16 0,0-2 0 15,0-2 80-15,2-3 32 0,2 1 0 0,0-7 0 16,0-2 224-16,2-5 64 0,2-2 0 0,2 1 0 16,2-8-128-16,1 1 0 0,1-4-16 0,1-2 0 15,1-2-240-15,1-1-64 0,-2-1 0 0,4-2 0 16,2-2-192-16,0 1 0 0,3 0 0 0,-4-4 0 16,2 2-144-16,-2-2-128 0,0 3-32 0,-4-4-14496 15</inkml:trace>
  <inkml:trace contextRef="#ctx0" brushRef="#br0" timeOffset="76970.97">7426 16142 12959 0,'0'0'576'0,"0"0"112"0,0 0-560 0,-9 5-128 0,0-4 0 0,9-1 0 16,0 0 656-16,0 0 112 0,-9 3 0 0,9-3 16 15,0 0-144-15,0 0-48 0,0 0 0 0,0 0 0 16,0 0 112-16,0 0 0 0,0 0 16 0,0 0 0 16,0 0 80-16,0 0 16 0,0 0 0 0,0 0 0 15,0 0-48-15,10 2 0 0,2-2 0 0,2 0 0 16,0-1-144-16,4 0-48 0,1 1 0 0,1 0 0 15,2-1-192-15,2-1-64 0,0 0 0 0,1-2 0 0,-1 3-192 16,2-3-128-16,-1-1 128 0,2 0-128 16,1 0 128-16,-1 0-128 0,-2-3 160 0,1-2-160 0,0 0 0 0,1 1 128 15,-3 0-128-15,0-1 0 16,-2-3-1248-16,-1 3-288 0,1-3-64 0,0 0-16 0</inkml:trace>
  <inkml:trace contextRef="#ctx0" brushRef="#br0" timeOffset="77409.28">9054 15322 11055 0,'0'0'976'0,"0"0"-784"0,0 0-192 0,0 0 0 15,0 0 2656-15,0 0 480 0,-4 6 112 0,-2 2 16 16,-2 2-2416-16,5-1-464 0,-2 0-112 0,1 3-16 15,-1-1-128-15,2 3-128 0,-2 2 144 0,0 0-144 16,-1 0 192-16,-1 2-48 0,1 0-16 0,-2 3 0 16,-1 4 80-16,-1 5 16 0,-1-1 0 0,2 1 0 0,0 0-32 0,0 4-16 15,0 1 0-15,-2-1 0 0,2-2 32 0,4 3 16 16,1 5 0-16,1-3 0 0,1-3 112 0,1-2 32 16,1-2 0-16,2 2 0 0,1 0-32 0,0-4 0 15,1-4 0-15,1-1 0 0,2-4-192 0,0 0-144 16,1-1 192-16,0 0-192 0,-1-2 0 0,1-2 0 15,-2-4 0-15,3 2 0 16,0-1-512-16,0-3-48 0,-2-1-16 0,-7-7-7792 16,11 8-1552-16</inkml:trace>
  <inkml:trace contextRef="#ctx0" brushRef="#br0" timeOffset="77661.75">8622 15833 27871 0,'-8'-14'1232'0,"8"14"256"0,-1-9-1184 0,1 0-304 0,0 9 0 0,0 0 0 16,10-7 592-16,0 2 64 0,2-2 16 0,-1 3 0 16,3 3-432-16,2 1-96 0,-1 0-16 0,4 1 0 15,4 1-128-15,2-1 192 0,6 0-192 0,1 4 192 16,1-3-192-16,0 0 0 0,-2-1 0 0,2 2 0 15,-1-2-144-15,0 2-112 0,1-2-32 0,-1 2 0 16,2 0-1680 0,-2-1-336-16,-2-4-64 0,1 1 0 0</inkml:trace>
  <inkml:trace contextRef="#ctx0" brushRef="#br0" timeOffset="78157.31">9694 15886 18431 0,'0'0'1632'0,"0"0"-1312"16,0 0-320-16,0 0 0 0,0 0 1232 0,2 13 176 16,-2-13 48-16,5 10 0 0,-5-10-560 0,9 11-128 15,-1-4 0-15,1 0-16 0,1-5-416 0,0-2-80 16,0-1 0-16,2-2-16 0,0-3-16 0,1 0 0 15,0-1 0-15,2-4 0 0,2-1-64 0,-1 2-16 0,-1-5 0 0,-1 1 0 16,-1 0-144-16,0 2 192 0,-2 0-192 0,-2 0 192 16,1 2-192-16,-3-3 0 0,0 2 144 0,-2 1-144 15,-1-2 0-15,-3 2 0 0,-1-2 0 0,-2 4 128 16,-3-2-128-16,-4 5 144 0,0-6-144 0,-1 8 160 16,-2-1-160-16,-2 4 192 0,-2 0-192 0,-2 1 192 15,-1 2-192-15,-1 2 0 0,-1 6 0 0,1-1 0 16,-2 3 0-16,2 1 0 0,-2 4 0 0,1 0 0 15,2-1 0-15,0 6 0 0,0 3 0 0,1-3 0 16,0-1 0-16,0 5 0 0,3-3 144 0,2 0-144 16,2-1 160-16,2 0-32 0,3-1-128 0,0 1 192 15,5 0 16-15,4-3 0 0,2-1 0 0,2 0 0 0,2-4 112 16,4 1 0-16,1-4 16 0,4 2 0 0,2-1-208 16,3 0-128-16,1-4 160 0,2 1-160 0,-1-3-192 0,2-2-128 15,-1 1-16-15,2-3-16 16,2-1-1680-16,-1-5-336 0</inkml:trace>
  <inkml:trace contextRef="#ctx0" brushRef="#br0" timeOffset="78547.71">10596 15074 17503 0,'0'0'768'0,"-6"-7"176"0,-1 2-752 0,7 5-192 0,0 0 0 0,0 0 0 15,0 0 2352-15,-7 5 432 0,-1 5 96 0,2-1 0 16,2 2-2192-16,-4 3-448 0,-1-2-96 0,1 5-16 15,-5 6 0-15,1 0-128 0,-3 1 192 0,1 3-64 16,1-5 0-16,3 6 0 0,-1 0 0 0,1 3 0 16,-1 5 0-16,3-2-128 0,1 1 192 0,2-1-64 0,1 0-128 15,2-2 160-15,1-2-160 0,2 1 160 16,1-4-160-16,2-1 0 0,0-4 0 0,1-2 0 0,3-1 144 16,1-1-144-16,1-4 160 0,1 0-160 0,1-6 0 15,-1-1 128-15,2-2-128 0,1-1 0 16,1-4-384-16,0-1-128 0,-2-2-32 15,1 1-12400-15</inkml:trace>
  <inkml:trace contextRef="#ctx0" brushRef="#br0" timeOffset="78788.33">10113 15354 4607 0,'0'0'400'0,"0"0"-400"0,0 0 0 0,0 0 0 16,12-4 6240-16,5 2 1168 0,7 2 224 0,8 3 48 16,4 4-5696-16,7-1-1152 0,5-2-240 0,6 0-32 15,0-3-368-15,2 2-192 0,-1-2 192 0,1-2-192 16,1-5-128-16,2 4-144 0,-2-1-32 16,3-2-14784-16</inkml:trace>
  <inkml:trace contextRef="#ctx0" brushRef="#br0" timeOffset="82396.5">25239 10983 12895 0,'0'0'1152'16,"0"0"-928"-16,0 0-224 0,0 0 0 0,0 0 576 0,0 0 64 16,0 0 0-16,0 0 16 0,0 0 64 0,4-9 16 15,-4 9 0-15,0 0 0 0,3-8-448 0,-3 8-96 16,2-13 0-16,-2 13-16 0,0 0 16 0,2-7 16 15,-2-5 0-15,1 4 0 0,-1 8-208 0,0 0 0 16,-3-11 128-16,1 4-128 0,-1-3 0 0,-1 2 128 16,1-2-128-16,3 10 0 0,-4-9 0 0,-1-1 0 0,-3 0 0 0,0 1 0 15,1 0 208-15,-3 2-48 0,-4 1-16 0,2-2 0 16,-2 2 176-16,-1 0 16 0,-1-1 16 0,-2 2 0 16,-3 0-32-16,1-1 0 0,-2 2 0 0,1 1 0 15,-5 2-144-15,2-1-48 0,-1-1 0 0,-1 1 0 16,0 2-128-16,0 0 160 0,1 0-160 0,-2 0 160 15,-1 3-160-15,-2 0 0 0,-3-2 0 0,-3 0 0 16,-1 2 160-16,2 0-160 0,-1-1 192 0,0 3-192 16,1-1 192-16,1-1-64 0,-1 0 0 0,2 6-128 15,0-5 256-15,1 2-64 0,1 2-16 0,-3-3 0 16,-1 1-48-16,-1 2-128 0,-1-3 192 0,-1 4-64 16,-2-1 0-16,1 3 0 0,3-3 0 0,3 2 0 15,-2-2 0-15,3 4 0 0,2 2 0 0,2 0 0 16,1 1 0-16,2 2-128 0,-1 0 192 0,1 2-64 15,0 2-128-15,-3 2 160 0,-2-1-160 0,1-1 160 16,-5 2-160-16,1 1 0 0,0-1 0 0,2 3 0 16,-1 2 0-16,6 1 0 0,0-1 0 0,1 4 0 0,1-1 0 15,0 4 0-15,-1-4 0 0,3 6 0 0,0 4 0 16,2-2 0-16,-2 3 0 0,3-2 0 0,0-1 0 0,1-2 0 16,0 0 0-16,3 0 0 0,2 0 0 0,1-2 0 15,4-3 0-15,3-2 0 0,0 5 0 0,4-2 0 16,1-1 0-16,2-2 0 0,2 1 0 0,1-2 0 15,0 1 0-15,1-4 0 0,3 0 0 0,0-1 128 16,0 1-128-16,0 1 0 0,1 2 0 0,0-1 128 16,1 4-128-16,0-2 0 0,0-3 0 0,2 2 0 15,-1-3 128-15,3 3-128 0,1-2 0 0,3 3 0 16,2 1 0-16,2-6 128 0,0 2-128 0,1-4 0 16,2 1 144-16,2 1-144 0,3-4 128 0,2-2-128 0,1-1 128 0,2-1-128 15,1 1 0-15,-3-1 128 0,-1-3-128 0,-1-4 0 16,-2 1 128-16,2-4-128 0,2 0 160 0,3-3-160 15,3-4 192-15,2-1-48 0,3-6-16 0,4 1 0 16,0 0 48-16,3-7 0 0,-1-2 0 0,-1-3 0 16,-2-2-176-16,2-1 192 0,1-3-192 0,1 0 192 15,1 1-32-15,3-5 0 0,0 1 0 0,1-6 0 16,-5-2 64-16,-2-3 16 0,-3-2 0 0,1-2 0 16,2-1-32-16,-2-3 0 0,2 1 0 0,0-4 0 15,3 2-80-15,-4 0 0 0,-2-5-128 0,-5 0 192 16,-6 1-192-16,-5 2 144 0,-3 0-144 0,-2-2 128 15,-2 2 128-15,-5 3 32 0,-4 2 0 0,-1 2 0 16,-4-2 160-16,-4 4 16 0,-3 0 16 0,-1 2 0 16,-5-1-112-16,-1 3-32 0,-3 1 0 0,-4 4 0 0,-2-1-96 15,-4-1-32-15,-1 4 0 0,-3 2 0 0,-4-1-208 0,-4 6 0 16,-4 1 0-16,-6 3 0 0,-8 1 0 0,1-1-192 16,-4 3 48-16,1 2 0 0,-1 4-160 0,3 0-16 15,1 3-16-15,3 4 0 16,5 5-448-16,1 1-96 0,2 2-16 0,0 0-9008 15,4 2-1808-15</inkml:trace>
  <inkml:trace contextRef="#ctx0" brushRef="#br0" timeOffset="83794.56">24962 12293 3679 0,'0'0'320'0,"0"0"-320"0,0 0 0 0,0 0 0 16,0 0 2272-16,0 0 384 0,0 0 80 0,0 0 16 15,0 0-1808-15,9-5-368 0,3-3-64 0,-2 2 0 16,1 1 96-16,1-3 32 0,-1 2 0 0,3 1 0 16,3-3-96-16,2 3-16 0,0-1 0 0,1-2 0 15,0 2-48-15,1-3-16 0,0 1 0 0,2 5 0 16,1-5-144-16,1 0-16 0,-4-2-16 0,2 1 0 15,0 0-32-15,2 2-16 0,-3-2 0 0,2 2 0 16,0 1-112-16,4-4 0 0,0 2-128 0,0 1 192 16,0 3-64-16,1 1-128 0,2 3 176 0,-2-1-176 15,-1 0 0-15,0 1 0 0,1 0 0 0,-1 0 0 0,-4 1 0 16,1-1 0-16,-3-1 0 0,-1 1 0 0,-3 2 0 0,1-2 0 16,1 2 0-16,2 1 0 0,-5 4 0 0,2-1 0 15,1-1 0-15,-1 4 0 0,-2-3 288 0,1 5-48 16,-1-4-16-16,-3 6 0 0,1-2-224 0,-2 3 176 15,-2 0-176-15,-1 3 160 0,-2 2 64 0,-2 1 16 16,-1 3 0-16,0 5 0 0,-3 1-16 0,-1 1 0 16,-2 0 0-16,-1 3 0 0,2 4-224 0,-3 0 144 15,-1 0-144-15,-1 2 128 0,0-2-128 0,0 1 192 16,-3 2-192-16,0 0 192 0,-1 2-192 0,1 4 160 16,-4-2-160-16,1 5 160 0,-2 0-160 0,0-2 128 15,-1 3-128-15,2 1 128 0,-2-3-128 0,3-1 0 0,-3-1 144 16,4-3-144-16,-1 3 208 0,2-4-16 0,0 1-16 0,0-1 0 15,0 1 176-15,0 3 32 0,0-5 16 16,0-1 0-16,-1 3-112 0,0-3-32 0,0 2 0 0,-1 1 0 16,-1-5-64-16,1 2-32 0,-2-2 0 0,2-3 0 15,-1 0-160-15,2-2 128 0,1 0-128 0,1-5 128 16,1-3-128-16,4-6 0 0,4-2 0 0,2-2 128 16,-3 0-128-16,4-3 0 0,1-5 0 0,4-2 0 31,-2 2-576-31,1-5 0 0,-8-2 0 0,12-2 0 15,1-5-1280-15,-1 4-240 0,-3-5-48 0,-2-1-8864 0</inkml:trace>
  <inkml:trace contextRef="#ctx0" brushRef="#br0" timeOffset="84156.09">25406 14005 23039 0,'0'0'1024'16,"0"0"192"-16,-11 0-960 0,11 0-256 0,0 0 0 0,-4 9 0 0,1 1 768 0,2 3 96 16,0-1 32-16,2 3 0 0,1 5-512 0,2-1-80 15,-2 3-32-15,4-1 0 0,2 4 112 0,0 0 32 16,0-1 0-16,1-1 0 0,1-3-128 0,3 3-32 0,1 0 0 0,1-4 0 15,0-1-64-15,3 1 0 0,0-4-16 16,2 1 0-16,-1-5 112 0,3-1 32 0,2-1 0 0,1-3 0 16,1-3 0-16,-1-2 16 0,5-1 0 0,-4-2 0 15,0-6-80-15,2-2-32 0,0-7 0 0,1 0 0 16,3-4-96-16,-2 0 0 0,2-7-128 0,0 2 192 16,-1-2-192-16,1 2-192 0,0-4 48 0,0 0 0 31,-2-2-624-31,0 3-128 0,-2-3-32 0,-6 3-12960 0</inkml:trace>
  <inkml:trace contextRef="#ctx0" brushRef="#br0" timeOffset="85128">24914 15792 16575 0,'0'0'736'16,"0"0"160"-16,0 0-720 0,0 0-176 0,0 0 0 0,0 0 0 0,0 0 1728 0,0 0 320 16,0 0 64-16,0 0 16 0,0 0-1616 0,0 0-320 15,0 0-64-15,0 0 0 0,0 0 64 0,5 9 0 16,-5-9 16-16,5 10 0 0,0-1-48 0,4 0-16 16,-1-2 0-16,1 0 0 0,0-2 48 0,2 2 0 15,3 0 0-15,3-3 0 0,0-1 96 0,5-1 32 16,3-2 0-16,3 0 0 0,3-2 48 0,2-2 16 15,0 0 0-15,0-4 0 0,-1 2 0 0,0-3 0 0,1 0 0 16,-2 0 0-16,2 0-144 0,2-2-32 0,0 1 0 16,0-3 0-16,-2 0-208 0,-1 2 128 0,-2-3-128 15,-1 1 0-15,-1 2 128 0,-5-2-128 0,-3-2 0 0,-2 1 144 16,-3 0-144-16,-3 0 128 0,1-3-128 0,-8 1 128 16,-3-1-128-16,-4 1 0 0,0 1 144 0,-3-1-144 15,-6 5 0-15,-1 0 0 0,-4 4 0 0,-4 0 0 16,-2 3-128-16,-7 2 128 0,-4 5-128 0,0 2 128 15,-2 3 0-15,1-1-128 0,-2 3 128 0,1 2 0 16,1 3 0-16,0 3 0 0,3 2 144 0,-5 4-144 16,-2 2 336-16,-3 2-32 0,-1-1-16 0,2 2 0 15,2-3-64-15,2 5-16 0,2 2 0 0,4-1 0 16,4-2-16-16,4 2 0 0,4 0 0 0,7-2 0 16,1 0-192-16,5-1 144 0,3-2-144 0,2 0 128 15,4-2-128-15,3-1 0 0,1-4 0 0,5 0 0 0,1-2 0 16,4 1 0-16,2 0 0 0,3 0 0 0,4-2 128 0,3 0-128 15,2 0 0-15,5-1 128 0,0-5-128 0,1-1 128 16,0 0-128-16,0-3 128 0,-1-2-128 0,5-3 0 16,3 0 0-16,3-2 0 15,4-4-992-15,3-1-176 0,3-2-48 16,-1-5-13104-16</inkml:trace>
  <inkml:trace contextRef="#ctx0" brushRef="#br0" timeOffset="85530.41">26406 14694 25791 0,'0'0'2304'0,"-9"-5"-1856"0,-3 1-448 0,3 3 0 16,9 1 496-16,-9 3 0 0,-1 0 0 0,1 5 0 16,0 0-288-16,0 4-48 0,-1 0-16 0,-2 3 0 15,1 3 224-15,0 1 32 0,-2 4 16 0,1 1 0 16,1 8 144-16,0 1 16 0,-2-1 16 0,3 2 0 0,1 1-160 0,2 4-48 15,-1 3 0-15,1-4 0 0,2-4-384 0,3 0 128 16,2 1-128-16,2-5 0 0,2-2 128 0,1-2-128 16,0 0 128-16,4-4-128 0,2-2 128 0,3-1-128 15,2 0 0-15,0-2 128 0,2-3-128 0,2-1 0 16,1-5 0-16,-1 1 0 0,-1-5-256 0,3 0 0 16,-2-2 16-16,4-2 0 15,0-2-1920-15,-1-3-384 0</inkml:trace>
  <inkml:trace contextRef="#ctx0" brushRef="#br0" timeOffset="85755.98">25902 15233 23951 0,'-14'-14'2128'0,"5"3"-1696"0,1 1-432 0,3-1 0 16,3 5 2720-16,2 6 464 0,0 0 80 0,12-8 32 15,4 3-2656-15,6 3-512 0,5-2-128 0,7 0 0 16,8 2 0-16,7 2 176 0,5 6-48 0,5-3-128 16,3-2 128-16,2 0-128 0,-2 3 0 0,1 0 0 15,2 3 0-15,5 0-272 0,3 3 48 0,-1-4 16 16,-2 1-1744-16,-1 0-352 16,-2-6-64-16</inkml:trace>
  <inkml:trace contextRef="#ctx0" brushRef="#br0" timeOffset="92406.54">18346 14247 14623 0,'0'0'640'0,"6"-8"144"0,-6 8-624 0,12-6-160 0,-1-2 0 0,2 3 0 16,1 3 736-16,1-1 112 16,1-2 32-16,-1 4 0 0,1-1-128 0,2 2-32 0,1 0 0 15,3 2 0-15,2 0-320 0,3 1-64 0,2-2-16 0,0 2 0 16,4-1-96-16,3-1-32 0,2-1 0 0,3 0 0 15,3 3-64-15,3-3-128 0,-2-1 176 0,-1-2-176 16,-1 2 208-16,2 0-64 0,1-2-16 0,1 2 0 16,1-3 64-16,5 1 16 0,3 1 0 0,6-1 0 15,1 1-16-15,-1-2 0 0,-2-2 0 0,0 1 0 16,-2 1 0-16,6 1-16 0,5 3 0 0,3-4 0 16,0-5-48-16,1 2 0 0,-2 3 0 0,1 0 0 15,3 0 16-15,5-2 0 0,4 0 0 0,-1 2 0 16,-4 1-144-16,-1-3 192 0,1-2-192 0,6 7 192 15,7 1-192-15,-2 0 160 0,-3-2-160 0,2-1 160 16,-3 0-160-16,7 2 0 0,7 0 0 0,-3-2 0 16,-2 0 0-16,3 1 128 0,2 1-128 0,2 1 0 15,0 0 0-15,0 0 128 0,-2 0-128 0,7 1 0 0,3-1 0 0,-2 4 128 16,-6-3-128-16,1 3 0 0,4 1 0 0,0-2 0 16,-2-2 0-16,1 2 0 0,-1-2 0 0,4-1 0 15,5-1 0-15,-5-2 0 0,-6 3 0 0,4 0 0 16,2 1 0-16,-1-2 0 0,-3-1 0 0,1-1 240 15,-1 0-64-15,5 1-16 0,3-3-16 0,-3 2 0 16,-4 1 0-16,6 0 0 0,2-1 112 0,-2 0 0 16,-6 1 16-16,4 0 0 0,1 1-48 0,-1 1-16 15,0-1 0-15,-2 1 0 0,-4 2-80 0,4 2 0 16,5 2-128-16,-5-2 192 0,-5-4-192 0,4 4 0 0,2 5 128 16,-1-5-128-16,-2-3 0 0,-2 0 0 15,-1 3 0-15,6 1 0 0,3 0 0 0,-4-2 0 0,-6-1 0 0,1 2 0 16,0 0 0-16,-1 0 0 0,-3 0 0 0,-3-3 0 15,-2-4 0-15,2 5 0 0,-4 0 0 0,0-1 0 16,-2-3 128-16,-2 2-128 0,-3 0 0 16,4 0 0-16,-2 1 176 0,0-1-176 0,0-1 192 0,-3 0-192 15,-3 2 128-15,3 4-128 0,2-1 0 0,2 0 0 16,-3-6 0-16,-2 2 0 0,-4 0 128 0,-1 2-128 16,1 0 0-16,3-2 0 0,3-1 0 0,-5 0 0 15,-5-1 0-15,-3 2 0 0,-1-3 0 0,3 6 0 16,2 1 0-16,1-1 0 0,-5-6 0 0,-2 1 0 15,-3 0 0-15,-2 4 0 0,-1 0 0 0,1 1 0 16,2-3 0-16,-1 0 0 0,-4 0 0 0,-3-3 0 16,-5 1 0-16,0 0 0 0,-2 2 0 0,-1 3 0 0,-2 1 0 0,1-2 0 15,0-2 0-15,-2 0 0 0,0 0 0 16,-2-1 0-16,-4 1 0 0,-1 0 0 0,-2-1 0 0,0-1 0 16,1 0 0-16,-3 1 0 0,-3-1 0 0,2-1 0 15,2-3 0-15,-1 4 0 0,-3-1 0 0,-1 1 0 16,-3-4 0-16,-3 2 0 0,-1 0 0 0,-4 3 0 15,-1-1 0-15,-2 0 0 0,1-3 0 0,-2 2 0 16,-2 3 0-16,2 0 0 0,-1-1 0 0,-7 1 0 16,1 1 0-16,5 2 0 0,-2-1 0 0,1 2 0 15,0-1 0-15,2-1 0 16,-1 1 0-16,12 2 0 0,-5 0 0 0,-3-3 0 0,-2 1 0 0,0-2 0 16,-4 0 0-16,1 1 0 0,-1-2 0 0,0 0 0 0,0-3 0 15,0 2 0-15,0 1 0 0,0 0 0 16,-1 0 0-16,-2-1 0 0,1-1 0 0,-2 2 0 0,3-1 0 0,-3 0 0 15,-1-3 0-15,-9 4 0 0,11-1 0 0,-11 1 0 16,0 0 0-16,10-1 0 0,-10 1 0 0,0 0 0 16,0 0 0-16,9 5 0 0,-9-5 0 0,0 0 0 15,5 6 0-15,-5-6-144 0,3 11 144 0,-2-3 0 16,-1-8 0-16,4 14 0 0,-4-4 0 0,1 3-128 16,0 2 128-16,1 2 0 0,-2 2-144 0,1 2 144 15,0 7 0-15,0 3 0 0,-1 4-144 0,0 5 144 16,0 0 0-16,0 4 0 0,0 4 0 0,-1-2 0 15,-1-7 0-15,-1 2 0 0,-2 2 0 0,1 8 0 16,-3 7 0-16,-1 2-128 0,-1 2 128 0,-1 2 0 16,-3 1 0-16,0-6 0 0,-1-4 0 0,-2 7 0 15,-3 8 0-15,-1 8 0 0,-1 3-128 0,1-2 128 0,0-8 0 16,-1 0 0-16,0 3 0 0,-2 2 0 0,1 10 0 16,-1-8 0-16,2-3 0 0,9-33 0 0,-3 3 0 15,1 7 0-15,-3 3 0 0,1 6 0 0,-2-2 0 0,2 6 0 16,-2-1 0-16,-14 58 0 0,7-22 0 0,0-13 0 15,3-5 0-15,1-1 0 0,0-3 0 0,-1-4 0 16,0-4 0-16,3 0 0 0,-5-3 0 0,3 0 0 16,-2-1 0-16,2 2 0 0,0-5 0 0,2 3 128 15,-2-2-128-15,2-3 0 0,-1-1 0 0,1-1 0 16,0-3 128-16,1 3-128 0,0-2 0 0,2-2 0 16,-1-4 0-16,3-3 0 0,0 0 0 0,4-5 0 15,0-1 0-15,0-1 0 0,-2-3 128 0,3-2-128 16,-2-2 0-16,2-1 144 0,-1-2-144 0,1 0 0 0,-1 1 0 0,0 0 128 15,-1-4-128-15,1 0 0 0,-1-5 0 0,-1 0 0 16,1 1 128-16,-2-4-128 0,1-1 0 0,-1-2 128 16,0-3-128-16,2-2 0 0,-2 1 144 15,0 1-144-15,1-4 160 0,-2 0-32 0,1-2-128 0,-1 1 192 16,1-4 16-16,-1 3 0 0,0-2 0 0,-1-2 0 16,0 1-16-16,-2 3 0 0,-1-3 0 0,2 0 0 15,-2 1-64-15,0-2-128 0,0 2 176 0,1 2-176 16,0-4 192-16,-1 1-192 0,1 4 192 0,-4-6-192 15,2 1 0-15,-1 0 0 0,-1 0 0 0,-1-3 0 16,-3 2 0-16,0-2 0 0,-3-1 0 0,1 0 0 16,-2 1 0-16,1 2 0 0,0-1 0 0,-1 0 0 15,-2-1 0-15,0-1 0 0,-1 0 0 0,-1 0 0 16,-3 4 0-16,-2-4 0 0,-1 0 0 0,-2 0 0 0,-2 2 0 0,-3 1 0 16,-4 2 0-16,1-1 0 0,-1-1 0 15,-1 3 0-15,-1 0 0 0,-1 4 0 0,-4-5 0 0,-7 2 0 16,-6 0 0-16,-2-2 0 0,-4 3 0 15,1-2 0-15,-2 2 0 0,-4 2 0 0,-8-1 0 16,-3 0 0-16,-2-3 0 0,0 4 0 0,0 0 0 0,-4 2 0 16,-5-1 0-16,2-2 0 0,-1 3 0 0,-1 0 0 15,-2-1 0-15,-2 1 0 0,-1 1 0 0,1-2 0 16,4 2 0-16,-5 0 0 0,-5-3 0 0,1 1-144 16,3-3 144-16,-2 2-192 0,-1-5 192 0,2 0 0 15,-2 1 0-15,4-4-128 0,0 1 128 0,-4-3 0 16,-6 1 0-16,3-2 0 0,3 1 0 0,-6 0 0 15,-6 0 0-15,3 0 0 0,4-2 0 0,-5 2 0 0,-8 0 0 16,6 2 0-16,3 0 0 0,-4-1 0 0,-3 1 0 16,2-1 0-16,1 0 0 0,-3 1 0 0,-5 0 0 0,3 1 0 15,5-3 0-15,0 1 144 0,-4-1-144 0,2 0 0 16,-1 0 0-16,-2 1 0 0,-3 0 0 0,0 1 0 16,4-1 0-16,-1 1 0 0,-2 2 0 0,5 0 0 15,0-1 0-15,2-1 0 0,2-1 0 0,2 3 0 16,2 0 0-16,0 1 0 0,5-1 0 0,-2-3 0 15,3 2 128-15,3-1-128 0,3 1 0 0,0 1 0 16,-2-2 0-16,4 0 0 0,8-2 0 0,1-2 0 16,2 2 128-16,-2-1-128 0,-2-2 0 0,2 0 0 15,4 0 0-15,0 2 0 0,1 0 0 0,-4-1 0 0,0 1 208 16,2 1-64-16,4 1-16 0,2 1 0 0,0 0 80 16,1 1 16-16,-1-2 0 0,3 1 0 0,3 0-224 15,4-1 128-15,0 2-128 0,0-2 0 0,-6-1 0 16,4-1 0-16,6-2 0 0,1 2 0 0,4 1 0 15,-2-2 0-15,-1 0 0 0,-2 1 0 0,-1-2 0 0,2 2 128 16,2-2-128-16,3 2 0 0,2 1 0 0,-4 0 0 16,-1 0 0-16,0 0 0 0,1 0 0 0,2 0 0 15,3 0 0-15,0 0 0 0,2 0 0 0,-1 0 0 16,0 0 0-16,-1 0 0 0,0 0 0 0,3 0 0 16,2-3 0-16,1 2 0 0,2 0 0 0,-2 0 0 15,3 1 0-15,-4 0 0 0,-5-3 0 0,2 2 0 16,1 1 0-16,0 0 0 0,0 0 0 0,3 1 0 15,-1-1 0-15,-3 3 0 0,-2-3 0 0,0 0 0 0,-1-3 0 16,2 2 0-16,1 0 0 0,2-1 0 0,2 0 0 16,-4 0 0-16,-4 1 0 0,-3 1 0 15,-2-2 0-15,1 0 0 0,1 2 0 0,1 3 0 0,1-2 0 0,-2 0 0 16,-6 2 0-16,0 1 0 0,0 1 0 0,1 0 0 16,0-1 0-16,0 3 0 0,1 0 0 0,-2-2 0 15,-7 1 0-15,5-1 0 0,0-1 0 0,2-1 0 16,3-2 0-16,-6-1 0 0,-5 2 0 0,-1 1 0 15,4-3 0-15,1 1 0 0,-3 2 0 0,-3-1 0 16,-5-2 0-16,-1 3 0 0,2 1 0 0,3 2 0 16,4-1 0-16,-5-2 0 0,-3 2 0 0,0 1 0 15,-2-2 0-15,3 2 0 0,4 2 0 0,-5-4 0 16,-3 1 0-16,2 1 0 0,-1-1 0 0,6-2 0 0,-1-1 0 16,-3 0 0-16,-7 0 0 0,5 2 0 15,0-1 0-15,3-1 0 0,3-1 0 0,-6 2 0 0,-5-2 128 16,3 0-128-16,3 2 0 0,2 1 0 15,1-4 128-15,-1 1-128 0,-4 0 0 0,3 1 0 0,1-1 208 0,3 0-48 16,1-1-16-16,-3 1 0 0,-6-1-144 0,6 3 0 16,2 0 144-16,-1-1-144 0,1 2 0 0,-3 0 0 15,-3-1 0-15,1 3 128 0,1 0-128 0,1-2 0 16,-2 0 0-16,-1 1 0 0,-4 1 0 0,3-2-128 16,4 1 128-16,0-1-128 0,-2 1 128 0,-1-3 0 15,-4 0 0-15,8-2 0 0,-1 0 0 0,-2 0 0 16,-3 2 0-16,-2-2 0 0,2-1 0 0,1 0 0 15,3 1 0-15,-4 0 0 0,-5 0 0 0,0 0 0 0,5-2 0 16,2 1 0-16,2-1 0 0,-5 0 0 0,-6-2 0 16,2 2 0-16,5-2 0 0,0 2 0 0,1-1 0 15,-1-3 0-15,-5-2 0 0,5 3 0 0,1-4 0 16,2 3 0-16,-2-4-160 0,-3 1 160 0,-1-3-192 0,0 5 192 16,4-4-224-16,-5 2 64 0,-2-3 16 0,-2-1 0 15,0 2 144-15,1-2-192 0,-3 0 192 0,-3 4-192 16,-5-2 32-16,3 4 0 0,2-1 0 0,-4 3 0 15,-6-3 160-15,4 3-160 0,3 1 160 0,3-1-160 16,0-1 160-16,1-1 176 0,0 3-48 0,4-2 0 16,7 1 112-16,-1 0 16 0,-2-4 0 0,2 3 0 15,3-5-64-15,7 4 0 0,4 2 0 0,-3-4 0 16,0 2-64-16,1-4-128 0,3 3 176 0,7-2-176 16,3 3 144-16,5-2-144 0,2 2 0 0,-2-3 144 0,0 0-144 15,2-4 0-15,3 1 0 0,3 3 0 0,3-1 0 16,4 3 0-16,-2-3 0 0,3 4 0 0,5-2 0 0,-2 3 0 15,-4-3 0-15,1 3 0 0,3 2 0 0,1-4 0 16,3 2 0-16,1 2 0 0,4-2-128 0,3 1 128 16,-1 1 0-16,3 0 0 0,1-1 0 0,-1 2 0 15,1 2 0-15,-2 1 0 0,1 0 0 0,0-1 0 16,-1 1 0-16,3 0 0 0,2-1 0 0,2-1 0 16,2 5 0-16,-1-2 0 0,3-1 0 0,-1 1 0 15,1 1 0-15,3 0 0 0,2 1 0 0,0-1 0 16,-2 0 0-16,1 0 0 0,1 1 0 0,2-1 0 15,0-2 0-15,1 2 0 0,0 3 0 0,-2-2 0 16,1-1 0-16,-1-1 0 0,0-1 0 0,-1 3 0 16,0-1 0-16,0 1 0 0,-2-3 0 0,1 1 0 0,1-1 0 0,0 4 0 15,-1-2 0-15,-1 1 0 0,-1-2 0 0,4 2 0 16,-1-1 0-16,0-1 0 0,3 3 0 0,-2-4 128 16,2-2 16-16,1 2 0 0,0 4 0 0,1-4 0 15,1-4-144-15,-2 1 192 0,0-1-192 0,1 2 192 16,0-2-192-16,1-2 128 0,-1-3-128 0,0-4 128 15,0 5-128-15,-1-6 160 0,-1-3-160 0,-1-4 160 16,2-3-160-16,-3-3 128 0,1-6-128 0,-1 2 128 16,-1-1-128-16,1-4 0 0,-4-4 0 0,2-4 0 15,-1-4 0-15,-1-4 0 0,1-4 0 0,0-1 0 16,1-5 0-16,1-3 0 0,-1-4 0 0,4-1-176 16,1-2 48-16,0-2 0 0,0 2 0 0,7 27 0 15,-2-8 0-15,0-5 0 0,4 0 0 0,-1-4 0 0,1-6 128 0,-1-4-208 16,-1-8 80-16,2-60 128 0,-1 32-144 0,3 14 144 15,2 7 0-15,0 6 0 0,-1-3 0 0,0 8 0 16,2 5 0-16,0 6 0 0,-1 9 0 0,-1 3 0 16,2-2 0-16,0-1 0 0,-2-1 0 0,2-3 0 15,-1 2 0-15,1 0 0 0,0 6-128 0,0 4 128 16,0 7 0-16,0 1 0 0,-2-5 0 0,1 2 0 16,-2-3 0-16,1 3 0 0,-2-5 0 0,2 6 0 15,-2-1 0-15,1 6 0 0,-1 5 0 0,2 5 0 16,-3-1 0-16,1 8 0 0,1 2-176 0,1 2 176 15,-2 3-160-15,2 0 160 0,-1 0-144 0,-2 3 144 0,2-1-128 16,3 11 128-16,-3-14 0 0,0 4-160 0,2-2 160 0,1 12 0 16,-3-9 0-16,3 9-128 0,0 0 128 0,0 0 0 15,0 0 0-15,0 0-160 0,0 0 160 0,0 0-128 16,13-2 128-16,0 2-160 0,-1 1 160 0,4 0-160 16,-4 2 160-16,-3-2 0 0,3 0-144 0,2 1 144 15,1-1 0-15,1 0 0 0,3 2-144 0,2 1 144 16,0-2 0-16,23 6 0 0,-5-2-128 0,0 2 128 15,1-3 0-15,-1 1 0 0,-1 2 0 0,-1-4 0 16,0-3-128-16,1 1 128 0,0 0 0 0,6-1 0 16,-1 2 0-16,5-1 0 0,4-1 0 0,2-1 0 15,-1 0 0-15,0-1 0 0,-1-4 0 0,2 1 0 16,2 2 0-16,-2 0 0 0,4 0 0 0,1-1 0 16,4-1 0-16,-1 3 0 0,-1-1 0 0,3-2 0 15,-2-5 0-15,3 1-128 0,-1 3 128 0,6-2 0 0,2 2 0 16,1-1 0-16,-2-2 0 0,-1 0 0 0,-1-3 0 0,2 2 0 15,-2-3 0-15,3 5 0 0,5-5 0 0,-2 2 0 16,-3 0 0-16,2-2 0 0,-2 5 0 0,4-5 0 16,2 3 0-16,1-2 0 0,-3 2 0 0,2-1 0 15,-2-3 0-15,3 3 0 0,3-3 0 0,4 2 0 16,0-1 0-16,-2 0 0 0,-2-2 0 0,2 0 0 16,2-3 0-16,5 3 0 0,3 0 0 0,-4-1 0 15,-2 0 0-15,1 1 0 0,3 5 0 0,0-6 0 16,1-3 0-16,-1 4 0 0,-3 0 0 0,1 2 0 15,0 1 0-15,4 0 0 0,-1-3 0 0,-1 0 0 16,0 2 0-16,1 3 0 0,1-2 0 0,-1 1 0 0,-2-3 0 16,1 0 0-16,0 3 0 0,2-3 0 15,6 1 0-15,-2 0 0 0,-2-1 0 0,-1 1 0 0,0 3 0 16,3-3 0-16,6 1 0 0,-2 1 0 0,-4-3 0 0,1 4 0 16,4-2-128-16,-2 2 128 0,-1 0 0 15,-3 3 0-15,0-1 0 0,5 1 0 0,4 3 0 0,-4 1 0 16,-5-2 0-16,-3 1 0 0,4 2 0 0,0 0 0 15,1 0 0-15,-4-1 0 0,-5 1 0 0,2 1 0 16,2-1 0-16,0 1 0 0,-3 0 0 0,1 0 0 16,-6-1 0-16,2-1-128 0,2 1 128 0,1 0 0 15,-4-2 0-15,1 3 0 0,-2-2 0 0,2-1 0 16,2 1 0-16,2 0 0 0,-2 1 0 0,-1-2 0 16,-1-3 0-16,2 0 0 0,4-2 144 0,0-2-144 15,2 4 128-15,-2-5-128 0,0 4 0 0,5-5 128 16,6 2-128-16,-5 1 0 0,-6-1 144 0,1 3-144 0,3-4 0 15,2 4 0-15,3 0 0 0,-5-4 128 0,-4-2-128 0,0 6 0 16,2-2 0-16,-1 2 0 0,-4-2 0 0,0 1 0 16,-5-3 0-16,0 4 0 0,2 3 0 0,0-4 0 15,0 1 0-15,-3-2 128 0,-3-1-128 0,2-1 0 16,1 5 0-16,2-4 0 0,-1 0 0 0,-2 0 0 16,-4 3 0-16,0-2 0 0,3 2 0 0,0-2 0 15,4 0 0-15,0-1 0 0,-5 2 0 0,-3 2 0 16,0-2 0-16,2 3 0 0,3-4 0 0,-1 3 0 15,-6 1 0-15,0-4 0 0,-2 2 0 0,1-1 0 16,3 0 0-16,0 2 0 0,-3-3 0 0,-4 2 0 16,2-4 0-16,-5 5 128 0,-1-2-128 0,3 2 0 0,3 2 0 15,-4-4 0-15,-2 3 0 0,-2 2 0 0,-2 1 0 16,0-2 0-16,-2-1 0 0,4 1 0 0,2 2 0 0,0-1 0 16,-3 1 0-16,-3-2 0 0,-2-1 0 0,1 0 0 15,-5-3 0-15,3 3 0 0,3 1 0 0,0 0 0 16,1-2 0-16,-2 2 0 0,-7 2 0 0,1 0 0 15,-1 0 0-15,1-1 0 0,0-2 0 0,-1 3 0 16,2-1 0-16,0 1 0 0,-2-2 0 0,-2-1 128 16,-4 2-128-16,-1 1 0 0,0-2 0 0,-1 2 0 15,-2 1 0-15,1 0 0 0,1 0 0 0,-1-3 0 16,0 1 0-16,-3 1 0 0,-4 0 0 0,-1 0 128 16,-3-3-128-16,1 0 0 0,-2 2 128 0,-3 1-128 15,-3-1 0-15,-1 1 0 0,0-1 0 0,-3-1 128 16,-2 2-128-16,2 0 0 0,-6 1 0 0,3 0 0 0,-2-2 176 15,0 2-48-15,0 0 0 0,-3 0 0 16,3-2 64-16,-4-1 16 0,0 0 0 0,-2 2 0 0,0 1-48 0,-1 1-16 16,2-3 0-16,0 0 0 0,-2 5-144 15,-1-1 128-15,-2 0-128 0,1 1 128 0,-9-2-128 0,9 0 0 16,-9 0 0-16,10 2 0 0,-1-1 0 0,-9-1 0 16,0 0-128-16,10 5 128 0,-10-5-384 0,7 8 0 15,-7-8 0-15,0 0 0 16,6 10-1664-16,-5 2-320 0,-1 2-80 0,-1-2-11056 0</inkml:trace>
  <inkml:trace contextRef="#ctx0" brushRef="#br0" timeOffset="104793.73">27332 7153 13823 0,'0'0'608'0,"0"0"128"0,0 0-592 0,10 6-144 0,-2 2 0 0,0-2 0 16,-8-6 0-16,12 3-256 0,-3-1 64 0,-9-2 16 15,12 2 832-15,0 0 176 0,-2-1 16 0,-10-1 16 16,0 0-240-16,10-2-48 0,-10 2-16 0,0 0 0 15,9-4 112-15,-9 4 32 0,10-4 0 0,-3-3 0 16,-7 7 0-16,3-9 16 0,0-3 0 0,-2 3 0 16,-1-5-144-16,-1 3-16 0,-2 1-16 0,0-4 0 15,-4-1 32-15,1 1 16 0,-3 2 0 0,0-2 0 16,-2-2-80-16,-2-2-32 0,-2 0 0 0,-3 0 0 16,0-2-160-16,-2-2-16 0,-2-3-16 0,-2 2 0 15,-1-1-16-15,-3-3 0 0,-3 2 0 0,-1 1 0 16,-1 2-80-16,0 3 0 0,-1 1-16 0,-3 2 0 15,-2 0 16-15,-2 5 0 0,-2 0 0 0,-3 0 0 16,-4 2-16-16,-4 7 0 0,-2-1 0 0,0 1 0 0,0 1-176 0,1 4 192 16,1 1-192-16,-2 0 192 0,0 1-192 0,-5 5 0 15,-3-2 0-15,1 3 0 0,0-3 128 0,0 2-128 16,2 3 0-16,2-2 128 0,3 3-128 0,-1 1 0 16,-2 2 0-16,-2-2 0 0,-1 1 0 0,4 1 0 15,2 2 0-15,5 2 0 0,2-1 0 0,2 3 0 16,1 0 128-16,1 4-128 0,1-2 192 0,-2 3-64 15,-1 2 0-15,1 2 0 0,2 3 16 0,2-2 0 16,3 3 0-16,0 3 0 0,-1 2-16 0,4 3-128 16,3 4 192-16,3 2-64 0,-1-1-128 0,2 5 0 15,1 0 0-15,4 2 0 0,2-1 0 0,8 1 0 0,1-2 0 16,4 1 128-16,6-4-128 0,3 0 0 0,3 0 0 16,4-1 128-16,0 2-128 0,4-2 128 0,0 1-128 0,6-5 128 15,4-1-128-15,0-3 0 0,1 0 144 0,4-2-144 16,2-3 128-16,4-2-128 0,3-1 128 0,7 2-128 15,5-3 128-15,7-2-128 0,5-1 128 0,2-1-128 16,0-3 128-16,2-2-128 0,1 0 160 0,3-4-160 16,0-2 144-16,4 0-144 0,4-4 128 0,-2 0-128 15,-6-1 144-15,0-1-144 0,-2 2 160 0,2-5-160 16,5 1 128-16,0-3-128 0,1 2 0 0,-1-2 0 16,-1 0 128-16,0-2-128 0,1-4 0 0,3 2 144 15,2-2-144-15,-2-4 128 0,-1-6-128 0,-6-1 128 16,-1-4-128-16,-3-5 160 0,0 1-160 0,1-1 160 15,-2-2-160-15,0-6 160 0,-4 0-160 0,-3-3 160 16,-5-3-160-16,-1 0 0 0,-3-2 144 0,0 1-144 0,-1 0 144 0,-2-1-144 16,-2-3 192-16,-1 0-192 0,-3 0 128 0,-3-1-128 15,-2-1 0-15,-2-5 0 0,-1-1 128 0,-3-4-128 16,-4 1 0-16,-3-4 0 0,-3-4 0 0,-2 1 0 16,-2-6 0-16,-3 2 0 0,-2 2 0 0,-5-3-192 15,0 0 16-15,-3-1 16 0,-4 1 0 0,-1 3 0 16,-3 2 0-16,0 3 0 0,-4 0 160 0,-2 2-160 15,-1-1 160-15,-3 3-160 0,-4 5 160 0,-2-1 0 16,-1 3 0-16,-4 4-128 0,-4-1 128 0,-2 0 0 16,0-1 0-16,-1 3-128 0,-1 3 128 0,0 0 0 15,-1 1 0-15,0 1-128 0,-1 0 128 0,-6-2 0 16,-4 2-144-16,-2 5 144 0,-4-1-160 0,-2 7 160 0,-3 3-208 16,-1 1 80-16,0 1-16 0,-1 4 0 0,-2 4 0 0,-4 1 0 15,-7 0 144-15,0 3-128 0,0 2 128 0,2 4-128 16,5 0 128-16,-4 7-128 0,-3 0 128 0,0 2-128 15,-2-2 128-15,1 5 0 0,2 7-144 0,3 0 144 16,3 5 0-16,-3-1 0 16,-5 3-144-16,2 0 144 0,-2 3 0 0,3 3 0 0,6 1-128 0,2 1 128 15,3 2 0-15,-2 3 0 0,-3 2 0 0,1-1 0 16,2 5 0-16,5-1 0 0,4 1 0 0,4 2 0 16,3-2 0-16,1 4 0 0,1 3 0 0,4-1 0 15,4 0 128-15,1 2-128 0,3 1 0 0,3 3 0 16,5 0 128-16,1 1-128 0,5 5 0 0,4-4 0 15,4 1 0-15,5 2 128 0,3 6-128 0,6-2 0 16,6-3 0-16,6-3 0 0,6 3 0 0,8-5 0 16,6-3 0-16,6 0 0 0,2-2 0 0,2-5 0 0,5-2 0 15,1-1 0-15,4-8 0 0,7-3 0 0,6-1 128 16,6-2-128-16,3-3 0 0,0-2 0 0,-1-7 128 0,4-3-128 16,4-1 0-16,6-3 0 0,5-7 208 15,-3 0-48-15,-6-9-16 0,4-2 0 0,4 4 48 0,2-5 0 16,1-1 0-16,-3-8 0 0,-7-4-64 0,4-3 0 15,3-3 0-15,-1-3 0 0,-5-8 0 0,-2-1-128 16,-3-9 192-16,2 1-64 0,1-5-128 0,-1-4 192 16,-2-7-192-16,-4-3 192 0,-8-2-192 0,-1-9 192 15,-2-8-192-15,0-4 192 0,-4-6-64 0,-5 0 0 0,-3-2 0 16,-7 4 0-16,-4 2-128 0,-7 11 160 16,-9 10-160-16,-6 8 160 0,-8 7-32 0,-5 7 0 15,-7 7 0-15,-5 0 0 0,-8 2-128 0,-6 4 192 16,-9 3-192-16,-8 5 192 15,-8 0-1312-15,-8 2-256 0,-8 6-48 0,-3 4-9680 0,-3 3-1936 0</inkml:trace>
  <inkml:trace contextRef="#ctx0" brushRef="#br1" timeOffset="109473.76">25734 7806 3967 0,'0'0'176'0,"0"0"32"0,0 0-208 0,0 0 0 0,0 0 0 0,0 0 0 15,0 0 0-15,0 0 0 16,0 0 0-16,0 0 0 0,0 0 304 0,-5-5 16 15,0 0 0-15,5 5 0 0,-8-5 864 0,8 5 176 16,-8-6 48-16,1 2 0 0,-2 1-208 0,9 3-48 16,-11-2 0-16,3 1 0 0,-1-1 96 0,0 2 16 15,9 0 0-15,-9 3 0 0,0-1 0 0,9-2 0 16,0 0 0-16,-7 4 0 0,7-4-432 0,-8 4-64 0,8-4-32 0,0 0 0 16,-4 11-272-16,4-11-48 0,0 11-16 0,4-1 0 15,-4-10-80-15,10 10 0 0,2 0-16 0,3-2 0 16,3 1 144-16,2-4 48 0,4 2 0 0,0 0 0 15,1-2-112-15,2-1-32 0,1-2 0 0,-2 1 0 16,2-3-176-16,-3 0-48 0,3-2 0 0,-2-4 0 16,0 0 0-16,1-5 0 0,-2 1 0 0,1-2 0 0,-2-1 128 15,-1 0 0-15,-1-2 16 0,-2 0 0 16,-2-3-96-16,-4 1-32 0,-4 0 0 0,-3-1 0 0,-4 0-16 16,-2 0 0-16,-3 2 0 0,-2-1 0 0,-4 1 0 0,-4-1-128 15,-4 1 192-15,-2 2-64 0,-1-2 64 0,0 1 16 16,-1 2 0-16,-3 4 0 0,-2 1-208 0,-1 4 176 15,1 2-176-15,-2 2 160 0,-1 2-160 0,-4 3 160 16,1 6-160-16,-2-2 160 0,-2 3-160 0,0 0 0 16,-1 4 0-16,-2 1 0 0,-3 5 0 0,2 0 0 15,2 2 0-15,4 2 0 0,4 5 0 0,5-3 0 16,1 1 0-16,5 0 0 0,-1 3 0 0,2 0 0 16,6 2 128-16,2-3-128 0,4-5 192 0,4 2-64 15,2-1 0-15,4 0 0 0,4-3 0 0,1-2-128 16,1-3 192-16,5-3-64 0,3-1 0 0,4-1 0 15,3-3 0-15,5-1 0 0,3-3 16 0,6 1 0 16,-2-4 0-16,1 0 0 0,-1-2-144 0,0 1 128 0,-1-3-128 0,0-3 128 16,-1 1-128-16,-2-1 128 15,-1 1-128-15,-1 0 128 0,0-3-128 0,-3 0 0 16,-2 0 0-16,-1 0 0 16,1-7-1536-16,-2 4-256 0,-2-4-32 0,-2 1-13520 0</inkml:trace>
  <inkml:trace contextRef="#ctx0" brushRef="#br1" timeOffset="110047.1">26066 7075 17103 0,'0'0'752'0,"-10"3"160"0,10-3-720 0,-8 3-192 16,8-3 0-16,0 0 0 0,0 0 912 0,0 0 160 15,0 0 16-15,0 0 16 0,0 0-112 0,0 0-32 0,0 0 0 0,10-4 0 16,3 1-272-16,5 1-64 16,4-1-16-16,4-2 0 0,4-1-32 0,3 1 0 15,-1-1 0-15,0 0 0 0,-2 2-64 0,-2 0-32 16,-2 2 0-16,-5 1 0 0,0 2-256 0,-3 3-48 0,-3 1-16 0,-2 6 0 16,-2 2-160-16,-3 4 0 0,-3 0 0 0,-4 6 0 15,-2 1 192-15,-4 7-64 0,-6 3 0 0,0 2 0 16,-7 2 96-16,2-3 16 0,-3-3 0 0,-4 1 0 15,0-1 16-15,-1-3 16 0,-2-3 0 0,2-2 0 16,1-5 240-16,2-1 32 0,0 0 16 0,4-2 0 16,0-4-48-16,6-1-16 0,2 0 0 0,9-11 0 15,-2 9-176-15,2-9-16 0,11 9-16 0,1-4 0 16,4-3-48-16,1-2-16 0,2-2 0 0,4 2 0 16,3-1-224-16,-1-2 176 0,3 1-176 0,1-2 160 0,-1 0-160 15,3 2 0-15,-1 0 0 0,-2-1 0 0,-1-4 0 0,0 2 0 16,-2 3 0-16,-1-3 0 0,0 3-144 0,1-3-112 15,-1 1-32-15,1 1 0 16,-1-5-1904-16,-1 0-384 0,-1 2-80 0,-3-4-11744 16</inkml:trace>
  <inkml:trace contextRef="#ctx0" brushRef="#br1" timeOffset="110468.71">26987 6815 22111 0,'-11'5'1968'0,"-1"3"-1584"16,0 3-384-16,-1 4 0 0,0 3 1728 0,-1 1 256 16,-2 5 48-16,-2 3 16 0,0-3-1376 0,-2 7-272 15,-3-1-48-15,1 3-16 0,1 5-16 0,-1 3 0 16,0 0 0-16,5 4 0 0,1-4-112 0,5 1-16 15,2 0-16-15,5-3 0 0,3 0-48 0,5-3-128 16,3-1 192-16,2-6-64 0,4-5 0 0,2-4-128 0,2 1 192 0,-2-3-64 16,2-2-128-16,0-2 128 0,2-1-128 0,1-6 128 15,-3 2-128-15,5-4-272 0,-2-1 64 0,1 0 16 16,-2-1-560-16,-2-3-96 16,0 0-32-16,0-2-8320 0,-2 0-1664 0</inkml:trace>
  <inkml:trace contextRef="#ctx0" brushRef="#br1" timeOffset="110551.34">26436 7392 23039 0,'-16'-5'1024'0,"9"0"192"0,0 0-960 0,7 5-256 15,0 0 0-15,0 0 0 0,0 0 2880 0,17 1 512 16,4-2 128-16,7 1 0 0,3 0-2608 0,11-2-528 15,7 0-96-15,9 2-32 0,5-5-112 0,6-3-16 16,1 2-128-16,4-3 192 16,3 3-1088-16,4 2-208 0,7-3-48 0</inkml:trace>
  <inkml:trace contextRef="#ctx0" brushRef="#br1" timeOffset="117916.61">7684 18075 13823 0,'0'0'1216'0,"0"0"-960"16,0 0-256-16,0 0 0 0,0 0 1264 0,0 0 208 0,-6-6 32 0,6 6 16 16,0 0-432-16,0 0-64 0,0 0-32 15,0 0 0-15,-8 6-352 0,8-6-80 0,-5 12-16 0,4 0 0 16,2 1-80-16,3-3-16 0,0 3 0 0,3 0 0 16,6-1-64-16,6 1-32 0,3 1 0 0,3-1 0 15,3-2-48-15,2 2-16 0,5-4 0 0,0-1 0 16,1-6 0-16,2 1 0 0,0-3 0 0,2 0 0 15,-1-2 48-15,-1 0 16 0,0 1 0 0,-1-2 0 16,0 0 64-16,-3-3 16 0,-2 0 0 0,-5-4 0 16,-2 2-112-16,-3-4-32 0,-3 2 0 0,-3-2 0 0,-3-1-128 15,-3 1-32-15,-2-2 0 0,-3 0 0 16,-4 1-128-16,-1 1 160 0,-1-1-160 0,-2-2 160 0,-2 0-160 0,-1-2 128 16,-4-2-128-16,-2 0 128 0,1-1-128 0,-3 1 0 15,-3-3 144-15,0 4-144 0,-2 2 0 0,0 2 144 16,-2 4-144-16,2 2 0 0,-1 4 208 0,-2 2-64 15,1 2-16-15,-2 2 0 0,-1 5-128 0,-2 7 128 16,-2 5-128-16,-1 2 128 0,-3 5-128 0,2 0 0 0,-1 6 0 0,1 1 0 16,-2 3 0-16,-1 3 0 0,1 3 0 0,2 3 0 15,0-2 192-15,4 3-32 16,0-2-16-16,3 4 0 0,7 1 64 0,4-4 16 0,5 1 0 0,4-4 0 16,3-1-32-16,4 0 0 0,2-3 0 0,7-3 0 15,2-2-192-15,3-2 128 16,1 1-128-16,1-4 0 0,2-6 128 0,4 1-128 0,-1-2 0 15,0-2 144-15,1-3-144 0,0-3 0 0,4-3 0 0,3-5 0 16,1-2-144-16,4-5-112 16,3-1-32-16,3-8-10848 0,3-3-2160 0</inkml:trace>
  <inkml:trace contextRef="#ctx0" brushRef="#br1" timeOffset="118510.36">8818 17594 12895 0,'-14'-2'1152'0,"4"0"-928"16,-1-2-224-16,0 1 0 0,1 2 1248 0,1 0 208 0,1-2 32 0,8 3 16 15,-10-2-208-15,1-2-32 16,9 4-16-16,-9-4 0 0,3 0-304 0,6 4-64 0,0 0-16 0,0 0 0 15,0 0-224-15,0 0-32 0,5-10-16 0,5 1 0 16,3 3-128-16,5-4-16 0,3 2-16 0,4-2 0 16,1 2-112-16,2-2 0 0,0 4-16 0,0-3 0 15,-2 4-96-15,-2 1-16 0,-3 3 0 0,-3 3 0 16,-5 3-64-16,-2 5-128 0,-3 1 176 0,-3 4-176 16,-1 3 192-16,-2 3-64 0,-3 7 0 0,-4-1-128 15,-4 2 288-15,-2 2-48 0,-5-1-16 0,1 3 0 16,-3-2 0-16,-2-5 0 0,-2 1 0 0,2-4 0 15,0-1 96-15,1 1 0 0,2-4 16 0,4-2 0 0,3-4-32 16,3 0-16-16,4-2 0 0,3-11 0 0,3 10-288 0,4 1 160 16,3-6-160-16,3 0 128 0,2-1-128 0,4-3 128 15,4-1-128-15,3-1 128 0,-1-3-128 0,2 1 0 16,0-1 0-16,-1-1 128 0,2 0-128 0,0-1 0 16,-1 1-192-16,-2-2 192 15,1 0-1408-15,-3 2-176 0,-2-5-16 0,0 2-12896 16</inkml:trace>
  <inkml:trace contextRef="#ctx0" brushRef="#br1" timeOffset="118800.92">9611 17249 19343 0,'0'0'1728'0,"0"0"-1392"16,0 0-336-16,0 0 0 0,0 0 1248 0,0 0 176 0,0 0 48 0,-10 12 0 16,-2 0-416-16,0 1-80 0,-4 7-16 0,0 2 0 15,-1 1-208-15,0 7-48 0,-1 2-16 0,1 2 0 16,2 4-48-16,4 2-16 0,0-1 0 0,4 3 0 16,2 0-304-16,3-2-64 0,5-4-16 0,6-1 0 15,1-5-240-15,3-4 128 0,1-2-128 0,1-1 0 16,0-3 0-16,3-1 128 0,0-2-128 0,-2-3 0 15,0-5-288-15,-1 1-96 0,0-4-32 16,0-2-9376-16,-1-4-1888 0</inkml:trace>
  <inkml:trace contextRef="#ctx0" brushRef="#br1" timeOffset="118988.19">9314 17705 18431 0,'0'0'816'0,"12"-11"160"0,6 1-784 0,9-2-192 16,10 3 0-16,1-2 0 0,-1-2 3088 0,2 4 576 16,0 1 112-16,3 2 32 0,2 3-2832 0,1-2-560 15,4 1-112-15,4 1-32 16,5 2-1632-16,0 0-336 0</inkml:trace>
  <inkml:trace contextRef="#ctx0" brushRef="#br1" timeOffset="120188.62">24352 17955 12895 0,'0'0'1152'0,"0"0"-928"15,0 0-224-15,0 0 0 0,-13 1 1216 0,13-1 208 0,-10 0 48 0,10 0 0 16,0 0-576-16,-9 4-128 0,9-4 0 0,-6 9-16 16,6-9-16-16,-5 6 0 0,2 1 0 15,1 2 0-15,2-9 96 0,0 11 0 16,4-4 16-16,2 2 0 0,4 0-112 0,4-3-32 16,1 2 0-16,6-3 0 0,3-1 64 0,6 0 16 15,5 1 0-15,7-1 0 0,6-2-256 0,4 1-48 16,0-5-16-16,-1 0 0 0,-4 1-96 0,0-5-32 0,-1-2 0 0,-2 1 0 15,-2-3-144-15,-2 1-16 0,-2-5-16 0,-2 0 0 16,-3-1-160-16,-4-2 160 0,-5 1-160 0,-2 1 160 16,-2-3-160-16,-5 1 160 0,-3 1-160 0,-5 1 160 0,-2-2-160 0,-5 0 160 15,-1 1-160-15,-4-2 160 0,-3-1-32 0,-3 1-128 16,-4 3 192-16,-4 2-64 0,-7 1 0 0,-3 0 0 16,-3 7 0-16,-2 3 0 0,-3 2-128 0,-2 3 0 15,-3 8 0-15,0 4-176 0,1 3 176 0,-1 4 0 16,-4 3-144-16,0-1 144 0,-1 4 0 0,2 0-144 15,1 5 144-15,5 1 0 0,3 3 0 0,7 1 0 16,4 1 0-16,6 0 0 0,4 0 0 0,6-3 0 16,4-1 192-16,5 0-48 0,3-1 80 0,6-1 16 15,3-4 0-15,8 2 0 0,3-7 96 0,7-1 32 16,2-4 0-16,8-5 0 0,3-2-112 0,4-1 0 16,1-8-16-16,2-1 0 0,1-4-240 0,-1-3 176 15,1-5-176-15,0-3 160 16,5-3-1360-16,-3 1-272 0,2-2-48 0,-5-1-9520 15,-7-1-1904-15</inkml:trace>
  <inkml:trace contextRef="#ctx0" brushRef="#br1" timeOffset="121019.49">25536 17261 4607 0,'0'0'400'0,"0"0"-400"15,0 0 0-15,0 0 0 0,-9-4 2944 0,1 0 496 16,8 4 96-16,0 0 32 0,-10-8-1520 0,2 3-320 15,2 0-48-15,6 5-16 0,0 0-256 0,-4-11-48 16,3 0-16-16,2 4 0 0,-1 7-272 0,8-12-64 16,1 5-16-16,2-1 0 0,2-1-416 0,3 4-96 15,3-2-16-15,3 1 0 0,1 3-160 0,0-2-48 16,-2 2 0-16,0 3 0 0,-5 3-16 0,1 2-16 16,-3 0 0-16,-4 6 0 0,-4 2-224 0,-3 3 0 15,-4 2 0-15,-2 3 0 0,-2 3 0 0,-4-1 128 16,-4-1-128-16,-3 5 0 0,-3-5 192 0,-2 2-64 15,-2 1-128-15,1-3 192 0,-1 0 112 0,4-2 16 0,1-2 0 0,3-3 0 16,2-2 128-16,3-1 16 16,3-3 16-16,7-9 0 0,0 0-160 0,0 0-16 15,9 10-16-15,5-6 0 0,3-4-80 0,6 0-16 0,5-2 0 0,1-1 0 16,1-3-64-16,1-1-128 0,-2 1 176 16,-2-3-176-16,-3 3 128 0,-4-3-128 0,1 3 0 15,-2-2 0-15,-3 2 0 0,-1 1 0 0,-1-2 0 16,0 2 0-1,-1 0-1184-15,0 0-192 0,-2-1-32 0,-1 0-16 0,-2 3-1792 16,0-5-368-16</inkml:trace>
  <inkml:trace contextRef="#ctx0" brushRef="#br1" timeOffset="121306.41">26348 17041 23615 0,'-6'-13'1040'0,"6"13"224"0,0 0-1008 0,0 0-256 16,0 0 0-16,0 0 0 0,0 0 928 0,-9 5 144 16,-3 4 16-16,-1 1 16 0,-2 3-96 0,-1 5-32 15,-3 4 0-15,1 4 0 0,-1-1-192 0,1 3-32 16,0-2-16-16,3 4 0 0,3 2-208 0,5-3-32 16,3 0-16-16,4 1 0 0,4-4-112 0,3 4-32 15,4-5 0-15,0-1 0 0,2-2-336 0,1-4 128 0,1-2-128 16,3-2 0-16,0-2 192 0,1-2-16 15,0-5-16-15,0-1 0 0,0-1-16 0,0 0 0 16,-1-4 0-16,-2-2 0 0,-2 2-336 0,0-3-64 16,-4-1 0-16,1-4-16 15,-5 1-2336-15,-2-3-464 0</inkml:trace>
  <inkml:trace contextRef="#ctx0" brushRef="#br1" timeOffset="121476.51">25942 17330 12895 0,'-15'-3'576'0,"9"0"112"0,6 3-560 0,0 0-128 0,0 0 0 0,0 0 0 16,0 0 4288-16,11-2 832 0,2 0 176 0,6 1 16 16,1 0-3728-16,8-1-752 0,3 1-160 0,6 0-32 15,5 0-192-15,5-2-32 0,3-1-16 0,1-1 0 16,-1 3-400-16,2-2 0 0,1-3-144 0,2 0-15696 16</inkml:trace>
  <inkml:trace contextRef="#ctx0" brushRef="#br2" timeOffset="126776.41">14720 276 21183 0,'0'0'1888'0,"0"0"-1504"0,0 0-384 0,-9-8 0 16,9 8 1344-16,-10-9 208 0,10 9 48 0,0 0 0 15,-16-4-1344-15,16 4-256 0,-10-8 0 0,10 8 0 0,0 0 0 0,-15 0 208 16,1 2-16-16,14-2 0 0,-14 1 336 0,0 3 64 15,2-1 16-15,0 1 0 0,-1 3-96 0,2 1-32 16,-2 1 0-16,0 3 0 0,-1 3-80 0,0 4-16 16,-1 4 0-16,6-6 0 0,-2 3 32 0,-1 7 0 15,-1 1 0-15,3 3 0 0,-1 5-32 0,-1 2 0 16,1 4 0-16,-8 37 0 0,4-5-32 0,1-3-16 16,2-3 0-16,1 0 0 0,-2-6-144 0,4 2-48 15,0-3 0-15,4-2 0 0,1 0-144 0,2-5 0 16,1-4 0-16,2-6 0 0,-1 0 128 0,1-6-128 15,2-8 128-15,2-3-128 0,0-5 144 0,1-3-144 16,1-2 160-16,0-3-160 0,0-1 160 0,-1-6-160 0,-6-7 160 0,11 7-160 16,-2 1 176-16,0-6-176 15,0 0 192-15,0-2-192 0,-9 0 176 0,11-4-176 0,0 1 160 0,-4-3-160 16,0-2 160-16,-2-1-160 0,-2-1 160 0,0-1-160 16,-2-1 192-16,-1-3-48 0,-2-3-16 15,-2-1 0-15,-1 1-128 0,-3-4 128 16,1-1-128-16,-4 0 128 0,-1-5-128 0,2 4 0 0,-2-3 144 0,1 0-144 15,-2 1 0-15,0-1 0 0,2 1 0 0,-1-2 128 16,5-1-128-16,-3 1 0 0,3-5 0 0,2 1 0 16,1 1 0-16,3-5 0 0,-3-5 0 0,4 1 0 15,4-5 0-15,-1 2 0 0,2-3 0 0,1 3 0 16,-3 1 0-16,7 0-160 0,0 3 160 0,1 2 0 0,-1 3 0 16,2-2 0-16,-1 2 0 0,-4 13 0 0,4-2-128 0,3-4 128 15,3 2 0-15,2 0 0 0,1 1-160 0,0 2 160 16,6 1-128-16,14-16 128 0,-3 7 0 0,-6 4 0 15,-6 0 0-15,-2 6 0 0,-4 1 0 0,-1 2-128 16,-3 5 128-16,-1 3 0 0,-2-1 0 0,-2 3 0 16,-1-3 0-16,-9 10 0 0,0 0 0 0,10 0 0 15,-10 0 0-15,0 0-128 0,0 0 128 0,0 0 0 16,2 13 0-16,-3-2 0 0,-3-2 0 0,-2 6 0 16,-3 3 0-16,-2 0 128 0,-2 0-128 0,-4 1 144 15,-2 1-144-15,-5 3 160 0,-4 4-160 0,-2-1 0 16,-2 6 0-16,12-10 128 0,-4 6 0 0,-2 1-128 15,1 3 192-15,-1 5-64 0,0 3 16 0,0 2 0 16,1 5 0-16,-19 45 0 0,10-11-144 0,7-3 128 16,8-6-128-16,2 1 128 0,3-1-128 0,6 1 0 15,4-4 0-15,5 0 0 0,6-2 0 0,0-3 0 0,5-8 0 16,2-4 0-16,2-2 0 0,2-11 0 16,1-2 0-16,3-4 0 0,1-8-288 0,1 1 64 0,3-5 16 0,2-3 0 31,1-3-2112-31,5-4-432 0,0-2-64 0</inkml:trace>
  <inkml:trace contextRef="#ctx0" brushRef="#br2" timeOffset="127984.51">20104 508 2751 0,'0'0'256'0,"-6"-12"-256"16,-1 3 0-16,5 3 0 0,-1 0 1536 0,-2-1 272 15,0-3 48-15,0 3 16 0,0-5-352 0,0 3-80 16,1-2-16-16,-2-7 0 0,-1 2-48 0,4 2-16 16,0-2 0-16,0 6 0 0,2-3-240 0,1 5-48 15,1-3-16-15,-1 11 0 0,2-10-432 0,-2 10-96 16,0 0-16-16,0 0 0 0,5-7-96 0,-5 7-32 16,0 0 0-16,0 0 0 0,10 0 48 0,1 3 0 15,1 4 0-15,1 2 0 0,3 6-128 0,1 3-32 16,3 3 0-16,-7-4 0 0,2 4-16 0,0 5 0 15,3 2 0-15,2 4 0 0,2 3 176 0,0 3 16 16,-1 6 16-16,19 34 0 0,-10-7-96 0,-7-2-32 16,-7-9 0-16,-2 1 0 0,-5-1 16 0,-4-7 0 15,-1 2 0-15,-8-2 0 0,1-3 64 0,-6-3 16 16,-4 0 0-16,0 0 0 0,-1-3 16 0,-3 2 16 16,-1-5 0-16,-3-3 0 0,1 0-208 0,-2-3-32 0,1-1-16 0,-2 0 0 15,-1-5-16-15,1-5-16 0,3-3 0 0,-1-4 0 16,0 0 0-16,4-3 0 0,-1-5 0 0,4 2 0 15,4-3-32-15,1-2 0 0,9-6 0 16,0 0 0-16,0 0-144 0,0 0 0 0,0 0 0 0,0 0 0 16,0 0 0-16,0 0 0 0,7-11 0 0,2-1 0 15,-2 0 0-15,5-2 0 0,2-3-144 0,1 2 144 16,0 0 0-16,3-1 0 0,0 2-128 0,2-2 128 16,0-2 0-16,-1 0 0 0,3-1 0 0,-2 0 0 0,1-4 0 15,2 2 0-15,1-2 0 0,-3-3 0 0,1 1 0 0,0 1 0 16,-3-3 0-16,-2 2 0 0,1-3 0 15,-3 0 0-15,-3-3 0 0,-2-2 0 0,-2 1 0 16,-2-2 0-16,-2-2 0 0,-3 1 0 0,-3-2 0 0,-2 0 0 16,-4-1 0-16,-2-1 0 0,-4-3 0 0,-3-3 0 15,-2 2 0-15,-2-4 0 0,-1 0 0 0,1 2 0 16,-4 1 0-16,5 2 0 0,-2 5 0 0,5 2 0 16,-2-1 0-16,10 18 0 0,-1-2 0 0,-3-1 0 15,1 2 0-15,0 2 0 0,-2 0 0 0,1 2 0 16,-1 1 0-16,-9-6 0 0,4 7 0 0,3 5 128 15,-1 1-128-15,4 4 0 0,-2 3 0 0,1 1 0 16,1 3 0-16,2 1 0 0,-3-1 0 0,3 2 0 16,0 2 0-16,2-3 0 0,2 0 0 0,7-5 0 15,-7 9-128-15,7-9 128 0,-5 8 0 0,5-8-128 0,-1 11 128 0,1-11 0 16,4 13-144-16,-2-7 144 16,5 4 0-16,2-1-144 0,2 3 144 0,4-2-128 15,3 3 128-15,3 2-128 0,0 0 128 0,22 16 0 16,-2 0-144-16,-3 1 144 0,-2 1 0 0,-1 0 0 0,2 2 0 0,-2 3 0 15,-2 2 0-15,-2 4 0 0,-3-1 0 0,-1 0 0 16,-2 4 0-16,-4 1 192 0,-3-1-192 0,-6 4 192 16,-2 0 80-16,-2 1 32 0,-5 2 0 0,-2 0 0 15,-5 5 64-15,-2 2 16 0,-4-4 0 0,-3-1 0 16,-6 2-96-16,-3-1-16 0,-3 1 0 0,-6-2 0 16,-3-4-272-16,0-4 0 0,1-1 0 0,0-8 0 15,-4-4-2048-15,0-5-400 0,1-9-96 16</inkml:trace>
  <inkml:trace contextRef="#ctx0" brushRef="#br2" timeOffset="129595.45">12414 15781 1839 0,'-3'-9'160'0,"1"-6"-160"15,0-2 0-15,0 1 0 0,-1 1 1680 0,1 1 304 16,-1 1 64-16,1-2 16 0,0-2-656 0,2 2-128 16,0 6-16-16,2-4-16 0,-2-3-112 0,0 2-32 15,0 1 0-15,-2 3 0 0,1-2-48 0,-1 5-16 16,-2-3 0-16,0 2 0 0,0-2-192 0,4 10-32 15,-5-8-16-15,5 8 0 0,-6-7-48 0,6 7-16 16,0 0 0-16,0 0 0 0,-8-6-288 0,8 6-48 16,-9-1-16-16,9 1 0 0,-9 7-192 0,2 1-32 15,-2 5-16-15,0 0 0 0,-1 5-144 0,0 5 192 0,-2 1-192 0,-1 5 192 16,1 1-192-16,-4 9 192 0,-1 5-192 0,-4 9 192 16,-2 5-32-16,4 9 0 15,-1 4 0-15,-3 7 0 0,-4 6-160 0,0 1 192 0,-1 0-192 0,1 0 192 16,0 0-192-16,3-7 0 0,1-3 0 0,3 0 0 15,3-4 320-15,3 0 0 0,3-6-16 16,3 0 0-16,4-5 16 0,2-1 0 0,6-2 0 16,2 1 0-16,2-5-320 0,1-1 160 0,-1-4-160 0,5-6 128 15,0-1-128-15,2-3 0 0,2-2 144 0,-1-3-144 16,-1-4 0-16,-1-5 128 0,0 2-128 0,-1-6 0 16,0-2 144-16,0-2-144 0,-2-4 192 0,-1-1-192 15,-1-1 256-15,-1-2-64 0,-2-4-16 0,-6-4 0 16,0 0-32-16,0 0 0 0,0 0 0 0,0 0 0 0,0 0 160 0,-9-4 16 15,0-4 16-15,-2 1 0 0,-2-5 0 0,0 0 0 16,-1-4 0-16,0 0 0 0,-1-3-144 0,-1-2-16 16,0-3-16-16,2 1 0 0,-2 2-160 0,2-5 192 15,1 0-192-15,-1-2 192 0,0 0-192 0,-1-4 0 16,1 0 0-16,1-3 128 0,2-2-128 0,-1-1 0 16,2-1 0-16,1 0 0 0,-1-4 0 0,4-2 0 15,-1-4 0-15,6 0 0 0,1 2 0 0,5-2 0 16,2-3 0-16,4 1 0 0,0 1 0 0,7 3 0 15,-1-1 0-15,2 1 0 0,1 1 0 0,2-1 0 16,1 4 0-16,1-3 0 0,-1 3 0 0,2 2 0 16,1-1 0-16,-1 2 0 0,-1 2 0 0,-1-1 0 15,-1 4 0-15,-1 1 0 0,0 0 0 0,-1 1 0 16,0 3 0-16,1 2 0 0,-4-3 0 0,1 6 0 16,-3-3 0-16,1 4 0 0,0-3 0 0,-1 3 0 15,-1 1 0-15,-1-1 0 0,-3 4 0 0,1 1 0 0,-4 1 0 0,-1 1 0 16,0 2 0-16,-3 5 0 15,-1-2 0-15,-1 5 0 0,-1-2 0 0,0 9 0 16,0 0 0-16,0 0 0 0,-8-5 0 0,2 2 0 16,-3 1 0-16,0 4 0 0,-1 2-144 0,-1 4 144 0,0 1 0 0,-3 0 0 15,0 6-144-15,2 3 144 0,-1-1 0 16,-4 2-144-16,1 2 144 0,-1 5 0 0,0 4 0 16,-1 3 0-16,-1 5 0 0,-2 3 0 0,1 2 0 0,0 9 0 15,1 6 0-15,-3 8 0 0,-2 2 0 0,4 7 0 16,2 6 0-16,0 3 0 0,3 6 0 0,1 3 0 15,1 0 0-15,3-3 128 0,2-3-128 0,3-7 128 16,0-4-128-16,1-4 0 0,3 2 128 0,1-8-128 16,1-2 0-16,6-6 128 0,0-3-128 0,3-2 0 15,4 1 0-15,2-6 0 0,0-7 0 0,3-1 128 0,2-3-128 0,1-3-192 16,4-2 64-16,-1-3 0 16,2-4-2176-16,3-5-448 0,5-4-64 15</inkml:trace>
  <inkml:trace contextRef="#ctx0" brushRef="#br2" timeOffset="129918.92">14879 15888 7359 0,'-16'-2'656'0,"0"0"-528"0,2-2-128 0,0-2 0 16,-1-1 880-16,1 2 144 0,-2-2 16 0,-2 0 16 16,-1 1-1248-16,-2-2-240 0</inkml:trace>
  <inkml:trace contextRef="#ctx0" brushRef="#br2" timeOffset="130785.31">14506 15761 9839 0,'-15'-13'432'0,"3"5"96"0,1-2-528 0,-2 0 0 0,1-4 0 0,-1 1 0 0,0 6 1360 0,2-5 176 15,0 3 16-15,4-1 16 0,-1 5-64 0,2 0-16 16,6 5 0-16,0 0 0 0,-6-10-336 0,2 5-64 15,4 5 0-15,0 0-16 0,0 0-336 16,0 0-64-16,0 0-16 0,0 0 0 0,0 0-272 0,0 0-48 16,0 0-16-16,0 0 0 0,10 1 144 0,0 2 32 15,1 3 0-15,2 3 0 0,2-3-16 0,3 7 0 0,1 3 0 0,2 3 0 16,2 2-96-16,1 4 0 16,1 4-16-16,3 6 0 0,0 3-112 0,3 5 0 15,-3 2-16-15,-1 5 0 0,-4 4-240 0,-2 3 176 16,-4 3-176-16,-1 2 160 0,-5 3-160 0,-2-2 192 0,-3 2-192 0,-2-4 192 15,-5 3-192-15,-3-4 160 16,-1-1-160-16,-3 0 160 0,1-3-32 0,-5 0 0 0,-2 1 0 16,-2-1 0-16,-3-3 144 0,-2 1 32 0,-4 0 0 0,-3-2 0 15,-4-2-112-15,-1 1 0 0,0-6-16 0,0 1 0 16,0-4-176-16,1-2 192 0,3-2-192 0,0-7 192 16,0 0-192-16,2-2 192 0,3-3-192 0,2-3 192 15,3-3-192-15,4-2 0 0,0-6 144 0,2 0-144 16,1-6 0-16,5-1 144 0,7-5-144 0,0 0 0 15,0 0 128-15,0 0-128 0,-7-11 0 0,7 1 0 16,3-1 0-16,2-3 0 0,3-1 0 0,2-3 0 0,1-1 0 0,3 0 0 16,3 0 0-16,2-2-144 0,4-5 144 0,0 2 0 15,-4-3 0-15,4-1 0 0,2-5 0 0,4-1 0 16,2-2 0-16,3 1 0 0,3-2 0 0,0-1 0 16,2-4 0-16,-1-1 0 0,-1 2 0 15,-4 2 0-15,-3-5 0 0,-4 2 0 0,0-5 0 0,-5 3 0 16,1-3 0-16,-4 2 0 0,-4-7 0 0,-3 0 144 15,-3-2-144-15,-1-2 0 0,-3-4 208 0,2-1-64 16,-3-5-16-16,0 2 0 0,-2-2-128 0,-1 6 0 16,-3 2 0-16,1 5 0 0,-1 2 0 0,-2 4 0 15,0 7 0-15,-5 0 0 0,0 1 0 0,-2 5 0 0,0 5 0 0,-2 0 0 16,-3 6 0-16,1 2 0 16,-2 2 0-16,-1 4 0 0,0 1 0 0,0 4 0 15,-2 1 0-15,1 3 0 0,0-2-128 0,2 4 128 16,2 3 0-16,1-2 0 0,1-2 0 0,2 3 0 15,0 1-144-15,2-2 144 0,1 3 0 0,9 0-128 16,-6-3 128-16,6 3 0 0,0 0-128 0,0 0 128 0,0 0 0 16,0 0 0-16,0 0-176 0,6 14 176 0,-1-2-160 0,3-1 160 15,1 2-128-15,2 0 128 0,2 3 0 0,3 3-144 16,2 3 144-16,1 1 0 0,1 5 0 0,2 4 0 16,0 3 0-16,-1 7-128 0,2 1 128 0,3 8 0 15,-2 3 0-15,1 4 0 0,-2 8 0 0,1 5-128 16,-2 4 128-16,1 4 0 0,-3 2 0 0,0 5 0 15,-1-4 0-15,-2 2 0 0,-4 3 0 0,-3-6 0 0,-3-1 0 16,-3-6 0-16,-5-4 0 0,-5-2 0 0,-4-2 400 0,-4-3 64 16,-3-5 16-16,-5-2 0 0,-4-4 112 0,-2-1 32 15,-3 0 0-15,-1-8 0 0,-1-1-16 0,-1-3 0 16,-4 1 0-16,-1-5 0 0,-3-2-288 0,1 0-48 16,-2-7-16-16,2-1 0 0,3-3-256 0,4-6 160 15,3-5-160-15,7-4 128 0,2-4-128 0,8-3-272 16,2-5 64-16,3-5 16 15,4-2-480-15,2-1-96 0,3-6 0 0,5-4-16 16,3-2-2416-16,7-4-464 0</inkml:trace>
  <inkml:trace contextRef="#ctx0" brushRef="#br2" timeOffset="132311.6">28297 15531 11967 0,'-2'-14'1072'0,"2"1"-864"16,2-1-208-16,0 1 0 0,3 0 1328 0,1 1 208 16,-2-3 64-16,3 2 0 0,0 3-336 0,-2-1-64 15,2 6-16-15,-1-2 0 0,-2-1-256 0,-4 8-48 16,0 0-16-16,0 0 0 0,4-7-32 0,-4 7 0 16,0 0 0-16,2-11 0 0,-2 11 0 0,0 0 0 15,-2-6 0-15,2 6 0 0,0 0-192 0,-8 4-32 16,-1 1-16-16,0 4 0 0,-3 0-272 0,-5 6-64 15,-1 4-16-15,-2 4 0 0,-4 4 16 0,0 4 0 16,-6 7 0-16,2 2 0 0,-2 3-64 0,1 9 0 0,1 12 0 16,2 1 0-16,-2 3-32 0,4 5-16 15,3 4 0-15,0-1 0 0,2 3-144 0,1 4 128 16,-1 1-128-16,0-4 128 0,1 3-128 0,2-6 128 0,-1 1-128 0,5-3 128 16,0-6-128-16,3-2 0 0,2-4 0 0,3-4 0 15,1-2 0-15,6-4 0 16,5-6 0-16,0-2 0 0,1-1 0 0,1-7 0 15,4-4 0-15,-1-5 0 0,1 0 0 0,0-4 0 0,1-1 0 16,2-3 0-16,-2-3 0 0,2-6 0 0,0 1 0 16,0-5 0-16,-2 2 0 0,-1-6 0 0,2-3 128 0,-5-1-128 15,-11 1 0-15,11-9 0 0,0 0 144 0,-3-4-144 16,0-1 144-16,-4 1-144 0,0-3 192 0,-2-1-192 16,-2-2 176-16,-1-1-176 0,-2-2 160 0,1 2-160 15,-2-3 144-15,-2 0-144 0,-4-5 128 0,-1 2-128 16,2-5 160-16,-2-2-160 0,2-5 192 0,-1 0-192 15,0-3 192-15,0-3-192 0,1-5 192 0,0-3-192 0,0-4 128 16,0-1-128-16,0-1 0 0,-1-3 0 0,2 1 0 0,1 0 0 16,-1-2 0-16,-1 6 0 0,3 4 0 0,1 2 0 15,1 2 0-15,0 3 0 0,2 3 128 16,-1 6-128-16,3-1 0 0,-2 2 0 0,0 0 0 0,2 2 0 16,4 0 0-16,-1 0 0 0,2-2 0 0,0 6 0 15,4-1 0-15,1 4 0 0,1-2 0 0,2 3 0 16,1-6 0-16,4 6 0 0,2-1-128 0,0 5 128 15,3-1 0-15,1-1-144 0,1-1 144 0,0 4 0 16,2 2-144-16,-2 2 144 0,-2-1-144 0,0 4 144 16,-4 3-192-16,-1-1 192 0,-2 2-128 0,-2-1 128 15,-4 3 0-15,-2-3 0 0,-3 5-128 0,0-1 128 0,2-2 0 0,-7 8 0 16,-2-5 0-16,2 5 0 0,0 0 0 0,0 0 0 16,-9-3 0-16,1 2 0 15,-3 4 0-15,-1 1 0 0,-2 3 0 0,-2 3 0 16,0 3 0-16,-2-2 0 0,-1 7 0 0,-1 3 0 15,-3 4 0-15,0 2 0 0,0 6 0 0,-1 5 0 16,-2 8 0-16,-1 5 0 0,-1 4 256 0,0 4-64 0,-2 6 0 16,1 3 0-16,2 7 32 0,-1 2 0 0,2 3 0 15,0 0 0-15,2 5-224 0,4-4 144 0,2 1-144 0,5-1 128 16,4-3-128-16,1-5 128 0,4-2-128 0,4-2 128 16,2-5 48-16,5-2 0 0,2-5 0 0,5-2 0 15,1-2-48-15,4-1-128 0,2-5 192 0,5-5-64 16,-2 0-128-16,5-4 0 0,-1-3 0 0,3-4 0 15,-2-4 0-15,1-7 0 0,2-2-224 0,0-6 80 16,1-2-1472-16,3-6-304 0,-3-7-48 0</inkml:trace>
  <inkml:trace contextRef="#ctx0" brushRef="#br2" timeOffset="133994.59">30274 15278 4607 0,'-15'-4'400'0,"-1"-4"-400"16,-2 2 0-16,0 2 0 0,0-4 1920 0,2 3 288 16,-1 0 64-16,2 0 16 0,1-1-864 0,1 1-160 15,4 0-48-15,2-2 0 0,-1 0-64 0,2 2-32 16,6 5 0-16,0 0 0 0,-7-11-64 0,7 11-16 16,-3-7 0-16,3 7 0 0,0 0-208 0,0 0-64 15,0 0 0-15,0 0 0 0,0 0-240 0,0 0-48 16,0 0-16-16,0 0 0 0,8 7-112 0,0 7-32 15,0 0 0-15,1 4 0 0,1 1 0 0,2 5 0 16,4 9 0-16,0 4 0 0,2 1-48 0,1 8-16 16,0 1 0-16,0 9 0 0,0 5 0 0,-2 1 0 15,-3 6 0-15,1 4 0 0,-1 6-16 0,-1 3-16 16,-3 7 0-16,-4 0 0 0,-2-1-224 0,-4 2 128 16,0 1-128-16,-4 1 0 0,-3 0 304 0,0-1-48 0,0-2 0 0,-2-6 0 15,0-2 96-15,-1-7 16 16,-4 1 0-16,2-4 0 0,-2-1-32 0,-2-3 0 0,-2-5 0 0,-1-3 0 15,-1-2-112-15,-1-5-32 0,2-3 0 0,-2-1 0 16,-2-5-32-16,1-4-16 0,2-3 0 0,-1-4 0 16,2-4-16-16,-2-1 0 0,-1-6 0 0,2-4 0 15,-1-4-128-15,4-2 160 0,0-1-160 0,1-3 160 16,-2-4-160-16,4-2 128 0,4-4-128 0,1-3 128 16,2 1-128-16,4-4 0 0,0 1 0 0,3-6 0 0,3-3 0 0,3 0 0 15,4-1-160-15,3 0 160 0,1-3-160 0,4-3 160 16,-1 1-160-16,6-4 160 0,-1 2-144 0,-1-2 144 15,2 2-128-15,0-5 128 0,-2 1 0 0,-1-1 0 16,0-3 0-16,1-2 0 0,-1-1 0 0,-1-2 0 16,-1-3 0-16,-2-1 0 0,1-7 0 0,-2 1 0 15,0-3 0-15,1-4 0 0,-2-4 0 0,0-7 0 16,0-2 0-16,-2-1 128 0,2-2-128 0,2 0-128 16,-4 1 128-16,0 1-192 0,-1 6 192 0,-2-3-192 15,0 4 192-15,-3-2-192 0,-2 3 192 0,-5 3-208 16,0 2 80-16,-3 4 128 0,-3-1-176 0,-3 6 176 15,-4 5-128-15,0-3 128 0,-1 3 0 0,0 1 0 16,-6-1 0-16,0 3 0 0,-1 2 0 0,1 4-128 16,-4 1 128-16,3 1 0 0,-3 4 0 0,1 1 0 15,1 4 0-15,2 6-128 0,-1-2 128 0,3 1 0 0,1 1 0 0,-1 1-128 16,0 1 128-16,1 4 0 16,3 0 0-16,1 2-128 0,0 0 128 0,0 5 0 15,1-2 0-15,3 1 0 0,1 4 0 0,0 1 0 16,1 0 0-16,8 0 0 0,-9 2 0 0,9-2 0 0,0 0 0 0,-7 9-128 15,7-9 128-15,-2 10 0 0,0 3-144 16,6 3 144-16,4 0 0 0,1 1 0 0,0 3 0 16,2 1 0-16,1 8 0 0,4 6 192 0,-1-1-192 0,2 8 192 15,-1 2-192-15,2 6 160 0,1 2-160 0,-1 7 160 16,0 2 0-16,0 1 0 0,-2 5 0 0,1 4 0 16,-1 4-160-16,2 7 0 0,-3-1 144 0,-2 3-144 0,-2 1 0 15,-4 0 144-15,0 7-144 0,0-4 0 0,-5 1 176 16,0-4-176-16,-2-4 160 0,0-3-160 0,-2-5 176 0,0 1-176 15,1-3 192-15,-2-2-192 0,-5-4 368 0,1-6-48 16,-1-4 0-16,-1-2 0 0,0 1 32 0,0-5 0 16,1-4 0-16,-3-1 0 0,1-7-352 0,0 0 0 15,-1-4 0-15,-1-5 0 0,-1-2 160 0,5-6-32 16,-5-1-128-16,0-3 192 0,-1-3-192 0,1-5 176 16,2-3-176-16,1-3 160 0,-2-4-160 0,1-3 128 15,1-4-128-15,0-4 128 0,-2-2-128 0,3-2-176 16,0-2 48-16,3 0 0 0,0-2-48 0,1-5 0 15,-1 1 0-15,4-2 0 0,1 0 48 0,1-2 0 0,2-1 0 16,2-5 0-16,0 2 128 0,3-4 0 16,-1-2-144-16,2-5 144 0,3-3 0 0,-1-2-144 0,0-3 144 0,0-4 0 15,-1-6-144-15,4 2 144 16,-2-5 0-16,1 4-144 0,-1-2 144 0,3 1 0 16,-1-3 0-16,-2 0-128 0,1 0 128 0,0 0 0 15,-3 4 0-15,0-4-128 0,1 4 128 0,-1-1 0 0,-1 1 0 0,-4 1 0 16,-2-2 0-16,2 2 0 0,-3-2 0 0,1 1 128 15,-5-1-128-15,2 1 0 0,-4 5 0 16,-2 0 0-16,1 3 0 0,-3 0 0 0,1 1 0 0,1 4 0 16,-1 6 0-16,0-1 0 0,1 2 0 0,1 4 0 15,-2 4 0-15,2 4 0 0,2 1 0 0,-3 5-128 0,0 3 128 16,-1 1 0-16,-2-3 0 0,2 8 0 16,2 0 0-16,-2 1 0 0,1 2 0 0,-1 1-128 0,0 0 128 15,2 6 0-15,6 4 0 0,0 0-128 0,-6-4 128 0,6 4 0 16,0 0-144-16,0 0 144 0,0 0 0 15,0 0-144-15,0 0 144 0,0 0 0 0,-3 15-160 0,7 1 160 16,0 1-128-16,2 4 128 0,3 0 0 0,3 6-128 16,1 4 128-16,1 3 0 0,0 4 0 0,2 6 0 15,-2 2 0-15,3 6-128 0,1 4 128 0,1 8 0 16,2 3 0-16,-2 4 0 0,2 3 0 0,2 4 128 16,0 7-128-16,0 1 0 0,1 3 0 0,-1 1 128 15,0 4-128-15,-1 1 0 0,-1 2 0 0,-3-1 144 16,-7-1-144-16,-3-1 0 0,-3-9 304 0,-5-3-48 15,-4-5-16-15,-5-6 0 0,-5-1 176 0,-5-2 32 16,-1-6 16-16,-5-2 0 0,-3-7 48 0,-3 0 0 0,-3-2 0 0,2-5 0 16,0-5-144-16,2 1-32 15,-1-5 0-15,1-2 0 0,-5-6-176 0,2-1-32 16,2-2-128-16,-4 0 192 0,0-5-192 0,2-3 0 16,2-3 128-16,4-6-128 0,5-2-256 0,0-5-112 15,5-4-16-15,3-5 0 16,2-2-2144-16,3-5-432 0,2-3-96 0</inkml:trace>
  <inkml:trace contextRef="#ctx0" brushRef="#br2" timeOffset="-13285.82">14323 884 1839 0,'0'0'160'0,"0"0"-160"15,4-9 0-15,-4 9 0 0,1-9 1648 0,-1 3 288 16,0-3 64-16,0 9 16 0,0 0-1184 0,4-6-224 15,-4 6-48-15,2-11-16 0,0 6 64 0,-2 5 16 16,0 0 0-16,0 0 0 0,0 0 96 0,0 0 32 16,0 0 0-16,0 0 0 0,0 0 112 0,0 0 32 15,0 0 0-15,0 0 0 0,0 0-208 0,0 0-48 16,-8 13 0-16,-1 2 0 0,0 7 16 0,0 1 0 16,-2 4 0-16,-3 3 0 0,-1 3-16 0,-3 4-16 15,-1 0 0-15,1 5 0 0,-1 2-160 0,1 5-16 16,0-6-16-16,1 4 0 0,1-1 16 0,4 4 0 15,2 5 0-15,2 0 0 0,3-3-128 0,5-1-32 16,4 1 0-16,2-3 0 0,2-4-112 0,4-1-32 16,5-3 0-16,4 0 0 0,2-1-144 0,3 0 160 15,0-6-160-15,6-5 160 0,-3-1-160 0,4-6-256 16,3-2 64-16,3-3-8928 16,6-5-1792-16</inkml:trace>
  <inkml:trace contextRef="#ctx0" brushRef="#br2" timeOffset="-9098.93">14473 15650 9215 0,'-6'-10'400'0,"2"5"96"0,0 0-496 0,0-3 0 16,-1 3 0-16,-1 1 0 0,1-3 1408 0,0 2 176 0,5 5 32 0,-7-4 16 15,1 0-624-15,6 4-128 0,-6-3-32 0,6 3 0 16,0 0 48-16,0 0 0 0,-7-3 0 0,7 3 0 16,0 0-16-16,0 0 0 0,0 0 0 0,0 0 0 15,1 10-256-15,2 1-48 0,1-1-16 0,1 0 0 16,-5-10-192-16,11 13-48 0,1 2 0 0,0 3 0 15,2 3-16-15,2 3-16 0,0 0 0 0,0 4 0 16,0-1-96-16,2 4-32 0,0 6 0 0,-1 3 0 16,-1 2 32-16,0-1 0 0,-1 3 0 0,-1 1 0 15,-1 0 0-15,-1 2 0 0,0 3 0 0,-2-3 0 16,1 5 48-16,-1-3 16 0,0 1 0 0,0-4 0 16,-1-1-96-16,0 1-16 0,-3-3 0 0,1-1 0 15,-2 1-144-15,0-3 160 0,-3-5-160 0,0 1 160 0,-2-3-160 0,-2 0 128 16,1 0-128-16,-3 1 128 0,-1 0 80 0,-1-3 16 15,-3 1 0-15,-1-3 0 0,-2 3 208 0,-2 0 32 16,-2 1 16-16,-2-4 0 0,2 2-144 0,-4 0-16 16,-2-5-16-16,-1 2 0 0,-1-4 0 0,3 3 0 15,0-3 0-15,-1 3 0 0,0-5 16 0,2 3 0 16,-3 0 0-16,4-2 0 0,0-3-144 0,2 1-32 16,4-2 0-16,-1-2 0 0,-3 1 16 0,3-3 0 15,3-1 0-15,0 0 0 0,1-5 32 0,3 3 0 16,0-5 0-16,2 2 0 0,0-4-64 0,5-5 0 15,-5 9 0-15,-1-2 0 0,6-7-128 0,-4 8 192 16,4-8-192-16,0 0 192 0,0 0-192 0,-1 9 0 16,1-9 144-16,0 0-144 0,0 0 128 0,0 0-128 15,3 7 160-15,-3-7-160 0,0 0 144 0,0 0-144 0,0 0 128 0,0 0-128 16,11 4 0-16,-11-4 0 0,0 0 128 0,0 0-128 16,11-2 0-16,-11 2 128 0,10-4-128 0,-10 4 128 15,10-5-128-15,-10 5 0 0,10-3 0 0,-10 3 0 31,8-9-768-31,-3 2-176 0,-2-3-32 0,-1 1-10912 0,1-1-2176 0</inkml:trace>
  <inkml:trace contextRef="#ctx0" brushRef="#br2" timeOffset="-7956.63">28467 15717 6447 0,'2'-16'576'0,"-2"7"-576"0,0 9 0 0,0 0 0 16,5-10 1152-16,-2-2 128 0,0 4 32 0,-2-1 0 15,-1 9-544-15,1-9-128 0,-1-3 0 0,0 2-16 16,0 10-352-16,-1-9-64 0,1 9-16 0,-3-10 0 16,1 2 128-16,2 8 32 0,0 0 0 0,-4-10 0 15,-1 3 128-15,1-1 32 0,4 8 0 0,0 0 0 16,-9-3 128-16,9 3 48 0,-8-2 0 0,8 2 0 15,-10 2 16-15,0 4 0 0,1-1 0 0,-2-2 0 0,2 4-64 0,-1 2 0 16,0 2 0-16,-1-2 0 0,0 0-80 0,0 0-32 16,-2 5 0-16,-1 0 0 0,-3 0-16 15,2 1-16-15,-1 0 0 0,-1 3 0 0,-2 2 0 0,0 6 0 16,-1-1 0-16,-2 7 0 0,0 0-112 0,1 6 0 16,-2 4-16-16,0 6 0 0,0 2-160 0,-1 1-16 15,2 2-16-15,1 4 0 0,0-1-176 0,2 1 0 16,2 2 0-16,0-2 0 0,0-1 0 0,2-1 0 15,0-1 0-15,1-2 0 0,-1-3 0 0,2-2 208 16,0-4-48-16,2 3-16 0,1-4 96 0,1 1 16 16,0-3 0-16,1 1 0 0,2 1 0 0,2-3 16 15,3 1 0-15,1-1 0 0,1 1-64 0,3 0-16 16,1-4 0-16,4 0 0 0,2-1-48 0,5 1-16 0,0 1 0 0,3-2 0 16,4 1-128-16,-1-4 0 0,2-2 0 0,0 2 0 15,4-5 0-15,2 0 0 0,3-1 0 0,3-1 0 16,0-3-288-16,2 1-96 0,0-4 0 0,1-1-16 31,5-2-1776-31,-2-4-336 0,-2-3-80 0</inkml:trace>
  <inkml:trace contextRef="#ctx0" brushRef="#br2" timeOffset="-6963.74">29554 15111 12959 0,'0'0'576'0,"0"0"112"0,-7-9-560 0,3 4-128 0,4 5 0 0,0 0 0 16,-6-4 656-16,6 4 112 0,-4-7 0 0,4 7 16 0,0 0 0 0,0 0 0 16,0 0 0-16,0 0 0 0,0 0-224 0,0 0-48 15,0 0-16-15,0 0 0 0,14 7 48 0,2 1 16 16,-1 5 0-16,3-4 0 0,3 1-80 0,2 2-16 16,1 1 0-16,2 5 0 0,0 1-64 0,4 5-16 15,0-2 0-15,-1 2 0 0,1-1-16 0,-1 1-16 16,1 6 0-16,0 0 0 0,-2 1 96 0,-3 3 32 15,-2 0 0-15,0 1 0 0,-2 4-80 0,0-1-16 16,-4 0 0-16,3 4 0 0,-1-2-144 0,1 5-48 16,-4-1 0-16,0 5 0 0,-4-1-64 0,1 2 0 15,-3 0-128-15,-1 3 192 0,-1 0-192 0,-3 2 0 16,-3-3 128-16,-2 1-128 0,-1-1 0 0,-1-2 176 16,0-1-176-16,-1 2 160 0,-4-1 32 0,0-4 0 0,-1-1 0 15,0 2 0-15,-1-1 80 0,0 4 32 16,1-7 0-16,-1 3 0 0,-4-3 80 0,2 4 0 0,-1-5 16 0,1 1 0 15,-1-2 0-15,1 1 0 0,-2-2 0 0,0 0 0 16,1-2-32-16,-2-1-16 0,0-3 0 0,0 0 0 16,0-1-32-16,-3-2-16 0,-1 1 0 0,1-1 0 15,-1 3 48-15,0-7 16 0,0 1 0 0,0-1 0 16,-2 1-32-16,1-2 0 0,-1-2 0 0,2-4 0 16,0 0-48-16,2 1-16 0,-1-6 0 0,1 0 0 15,-1 0 0-15,2 1 0 0,-1-4 0 0,3 1 0 16,-1 1-32-16,0-2-16 0,0 0 0 0,1 0 0 15,1-6-48-15,2 4-16 0,-1-1 0 0,2 0 0 16,0-4-32-16,0 1-128 0,1 2 192 0,0-3-64 16,0 0-128-16,2 2 128 0,-1-4-128 0,1 2 128 0,6-5-128 15,-6 8 0-15,6-8 144 0,-7 6-144 0,7-6 128 0,-5 6-128 16,5-6 128-16,0 0-128 0,-6 8 0 0,6-8 0 16,0 0 0-16,0 0 0 0,0 0 0 0,0 0 0 15,0 0 0-15,0 0 0 0,0 0 0 0,0 0-208 16,0 0 80-16,0 0 128 15,12 0-640-15,0-1-16 0,-12 1 0 0,13-2 0 16,-3-3-1984-16,0-1-400 0,-2 0-80 0</inkml:trace>
  <inkml:trace contextRef="#ctx0" brushRef="#br2" timeOffset="4978.31">21032 955 1839 0,'0'0'160'0,"0"0"-160"0,0 0 0 0,-3-6 0 15,0-2 1920-15,-1 4 336 0,0 1 80 0,4 3 16 16,-4-5-1056-16,4 5-208 0,-6-3-32 0,1 2-16 16,5 1-336-16,0 0-64 0,-7 1 0 0,7-1-16 15,0 0-176-15,0 0-16 0,-2 8-16 0,2-8 0 16,2 6 32-16,5 0 0 0,3 1 0 0,3-3 0 0,2-1-16 0,4 0 0 15,1 1 0-15,3-3 0 0,4 0-160 0,2 0-16 16,2 1-16-16,0-1 0 0,1-2-240 0,1 1 128 16,3 0-128-16,-2 0 0 0,-1 0 192 0,-1 0-48 15,0 0-16-15,-3 0 0 0,-2 0-128 0,-3-2 0 16,-3 1-192-16,-1 0 192 16,-4 2-656-16,-2 0-16 0,-3 1 0 0</inkml:trace>
  <inkml:trace contextRef="#ctx0" brushRef="#br2" timeOffset="5210.06">20904 1354 19007 0,'0'0'832'0,"0"0"192"0,0 0-832 0,0 0-192 16,10 8 0-16,3-4 0 0,4-2 800 0,2 1 112 15,6-2 32-15,0 0 0 0,3-1-320 0,2-1-64 0,2-1-16 16,3-1 0-16,1 1-224 0,3-1-64 0,-1 2 0 0,2-2 0 16,2 2-128-16,0 1-128 0,0 0 144 0,-1 0-144 15,-4 0 0-15,-2 0-240 0,-2 1 32 16,-1-1-10960-16</inkml:trace>
  <inkml:trace contextRef="#ctx0" brushRef="#br2" timeOffset="5844.12">22843 791 9375 0,'0'-12'416'0,"0"8"96"0,0-5-512 0,2 2 0 0,0 4 0 0,-1-4 0 16,-3 2 960-16,-2 1 112 0,-2 3 16 0,-1-1 0 16,1-1-320-16,-3 3-64 0,-1 1-16 0,-5 4 0 15,-2 2-192-15,-2 3-48 0,0-2 0 0,-3 6 0 16,2 1-176-16,-4 3-32 0,-3-2-16 0,-1 1 0 16,-1 0 224-16,-1 3 32 0,-2-1 16 0,3 0 0 15,2 1-80-15,4 0-16 0,3 1 0 0,3-2 0 16,2-3-96-16,6-1-32 0,3-1 0 0,3 0 0 15,3-3-96-15,5 0-32 0,3 2 0 0,3-6 0 0,3 0-144 0,1-1 0 16,7-3 0-16,0 0 0 0,1-1 192 0,2-2-64 16,-1 0 0-16,0-2 0 0,0 1-128 0,-1 0 0 15,-1 0 0-15,-2-1 0 0,-1 4 0 0,-2-2 0 16,-2 1 0-16,-1 3 0 0,-1 2 0 0,-2 0 0 16,-1 3 0-16,-1 3 0 0,-2 2 0 0,-2 1 0 15,-3 2 0-15,0 3 0 0,-4 1 0 0,0 5 0 16,-5 1 0-16,1-1 128 0,-3 2 0 0,-1 4 0 15,-3-5 0-15,2 2 0 0,-4-2 128 0,-1-1 0 16,-3-1 16-16,-1-4 0 0,0-1 48 0,-1-2 16 16,0-3 0-16,2-1 0 0,-1-1-336 0,3 0 0 15,-2-7 0-15,2 1 0 16,4 0-1664-16,-1-4-416 0,-7-4-80 0,9-7-16 0</inkml:trace>
  <inkml:trace contextRef="#ctx0" brushRef="#br2" timeOffset="6193.94">23750 397 17615 0,'0'0'768'0,"0"0"192"0,0 0-768 0,0 0-192 16,0 0 0-16,-7 3 0 0,0 1 192 0,0 4 0 15,-2 3 0-15,-1 3 0 0,-2 3 272 0,-6 5 64 16,0 1 16-16,-2 2 0 0,-3 1 176 0,-5 11 48 16,-4-1 0-16,4 5 0 0,1 0-96 0,2 0-16 15,0 3 0-15,2-1 0 0,4 4-384 0,1-4-80 16,1 1 0-16,5-4-16 0,3-3-176 0,4-2 128 15,-1-2-128-15,5-7 128 0,1 2-128 0,4-6 0 16,1-1 0-16,4 1 128 0,1-4-256 0,4-2-64 16,1-2-16-16,4 2-7488 15,4-9-1504-15</inkml:trace>
  <inkml:trace contextRef="#ctx0" brushRef="#br2" timeOffset="6461.77">24229 486 17903 0,'-13'5'784'0,"6"0"176"0,-1 4-768 0,2-1-192 0,1 5 0 0,-4 2 0 15,-4 5 288-15,-2 3 16 0,-2 8 0 0,-1 0 0 16,-1 1 96-16,0 4 32 0,1 4 0 0,-1 0 0 15,0 2 32-15,1 2 16 0,1 1 0 0,-1 3 0 0,1-5-128 0,3 2-32 16,2-3 0-16,3 1 0 0,2-6-320 16,2-3-320-16,4-6 64 0,2 0 16 15,4-6-592-15,0-6-128 0,4-4-32 0,2-2-5104 16,0-5-1024-16</inkml:trace>
  <inkml:trace contextRef="#ctx0" brushRef="#br2" timeOffset="6632.71">23722 963 19295 0,'0'0'848'0,"0"0"176"0,0 0-816 0,0 0-208 16,5 9 0-16,2-3 0 0,4 2 288 0,1-2 16 16,4 0 0-16,1 2 0 0,5-4-48 0,3 0-16 15,5 0 0-15,3-1 0 0,2 0-240 0,6-3 0 16,1-1 0-16,4-2-9472 0</inkml:trace>
  <inkml:trace contextRef="#ctx0" brushRef="#br2" timeOffset="6994.9">24271 367 5519 0,'0'0'240'0,"5"-3"64"0,1-1-304 0,4-1 0 16,2 1 0-16,4 3 0 0,0 1 2384 0,1 3 432 15,4 1 64-15,2 4 32 0,1 1-1824 0,-5 3-352 16,1 3-80-16,2 4-16 0,2 4-144 0,0 4-48 15,2 1 0-15,-1 6 0 0,0 3 96 0,7 11 16 16,-4 3 0-16,-4 0 0 0,-3 1-48 0,-6 3 0 16,-5 3 0-16,-4-1 0 0,-4 4-64 0,-5-4-32 15,-6 1 0-15,-3-5 0 0,-5-2 32 0,-3-5 0 16,-4-4 0-16,-3-4 0 0,-2-3-144 0,-2-2-32 16,3-6 0-16,-1-2 0 15,1 0-1056-15,4-8-224 0,3 0-32 0</inkml:trace>
  <inkml:trace contextRef="#ctx0" brushRef="#br2" timeOffset="7680.84">25822 336 6447 0,'0'0'272'0,"0"0"80"0,0 0-352 0,0 0 0 0,9 0 0 0,-9 0 0 16,0 0 1136-16,0 0 144 0,0 0 48 0,0 0 0 15,0 0-544-15,1 9-96 0,-2-3-32 0,-1 5 0 16,0-2-176-16,0-1-32 0,-3 3-16 0,-1 5 0 16,0 2 224-16,-5 2 48 0,1 4 16 0,-2 2 0 15,-5 6 176-15,-7 13 16 0,-4 1 16 0,-1 4 0 0,-4-1-256 0,0 6-48 16,-3 3-16-16,-2 3 0 0,0 6-96 0,0 0-32 16,-1 2 0-16,1-5 0 0,-1 0-144 0,1-3-16 15,-5 1-16-15,-1-5 0 0,0-3 16 0,2-5 0 16,1-2 0-16,4-3 0 0,-1-5-144 0,5-5-32 15,3-4 0-15,3-1 0 0,3-3-144 0,4-1 192 16,3-6-192-16,4-2 192 0,3 0-448 0,4-4-96 16,3-6-16-16,3-7-11760 0</inkml:trace>
  <inkml:trace contextRef="#ctx0" brushRef="#br2" timeOffset="8313.14">26328 1345 11967 0,'0'0'1072'0,"2"-6"-864"0,1 1-208 0,-1 1 0 15,1-3 1072-15,-2 0 160 0,-1 7 48 0,0-5 0 16,-1-2-464-16,1 7-96 0,-5-6-16 0,-2 3 0 0,0-2-320 0,-2-2-64 16,-1 2 0-16,-2 3-16 0,-1-4 112 0,1 0 32 15,-4 1 0-15,1 1 0 0,-1-3 176 0,-2 0 32 16,-2-2 16-16,0 4 0 0,1 3-288 0,-1 0-48 15,0 2-16-15,-1 0 0 0,-1 4-160 0,0 4-32 16,-1-2-128-16,0 6 192 0,2-1 16 0,-1 6 0 16,2 3 0-16,1 0 0 0,-1 2 128 0,1 1 32 15,2 1 0-15,-1 5 0 0,-1-1-128 0,2 1-32 16,3 1 0-16,2-4 0 0,1 4-48 0,4-4-16 16,0 1 0-16,4-3 0 0,1-2-144 0,4-1 160 15,1-5-160-15,4-1 160 0,3-6-160 0,0-4 0 16,0 1 144-16,2-2-144 0,2-4 128 0,0-4-128 15,2-1 128-15,3-1-128 0,7-8 176 0,-1 0-48 16,-1-2 0-16,0 0 0 0,1 1-128 0,-1-3 0 16,-1 0 0-16,-1-4 0 0,0 1 0 0,0-2 0 15,-5 4 128-15,1 0-128 0,0 2 0 0,-5 2 0 16,-2 2 0-16,1 6 128 0,-5-1-128 0,1 7 0 16,-8 1 0-16,6 7 0 0,-2 4 0 0,-1 5 0 0,-1 2 0 0,1 2 0 15,-1 2 0-15,-2-2 0 0,3 1 0 0,1-2 0 16,1 0 128-16,0 1-128 0,4-3 0 0,0-1 128 15,3 1-128-15,4-3 0 0,0-7 144 0,3 1-144 16,0-2 0-16,3-4 0 0,1-2 0 0,15-2 0 16,-4-7-672-16,0 2-160 0,1 0-16 0</inkml:trace>
  <inkml:trace contextRef="#ctx0" brushRef="#br2" timeOffset="10281.3">4481 707 10303 0,'0'0'448'0,"0"0"112"0,0 0-560 0,0-5 0 16,0 5 0-16,4-7 0 0,-2-1 864 0,1-3 64 16,-1-1 16-16,5-3 0 0,0 0-272 0,3-2-48 15,2-1-16-15,2-1 0 0,2 0-160 0,2-2-16 16,-1-4-16-16,-3 8 0 0,0-4 0 0,2 1 0 15,-1-2 0-15,-1 2 0 0,-1 1-96 0,0 0 0 0,-1 1-16 0,5-5 0 16,-4 4 0-16,-2 3 0 0,-1-1 0 0,0 3 0 16,-3 1-48-16,-1 1 0 0,1 5 0 0,-2-2 0 15,0 2-80-15,1 3-32 0,-6 4 0 0,0 0 0 16,0 0-144-16,0 0 0 16,0 0 144-16,0 0-144 0,1 9 0 0,1 4 0 15,-2-1 0-15,0 2 0 0,0 4 208 0,0 5-16 0,-2 4-16 0,1 2 0 16,1 7 160-16,0 2 48 15,-4 2 0-15,0 6 0 0,-1-1 96 0,0 3 32 0,0-1 0 16,-4 13 0-16,0-4-192 0,-1 1-48 0,0-4 0 0,0-1 0 16,-2-1-16-16,1 1 0 0,2-3 0 0,0-4 0 15,0 0-64-15,0-5 0 0,0 0-16 0,1-2 0 16,0-1-176-16,-2-2 128 0,0 0-128 0,1 0 128 16,0-3-128-16,-1-1 160 0,-1-6-160 0,1 0 160 15,1-3-160-15,1-3 0 0,0-1 0 0,2 0 0 16,-1-4-256-16,2-3-96 0,0 2-16 0,1-4 0 15,0 0-496-15,2-2-96 0,-1 1-32 0,3-8 0 0</inkml:trace>
  <inkml:trace contextRef="#ctx0" brushRef="#br2" timeOffset="10564.13">4124 1778 15663 0,'0'0'1392'0,"0"0"-1120"16,0 0-272-16,0 0 0 0,5-4 928 0,2 1 128 15,1 1 32-15,1-1 0 0,2 2-224 0,2 0-32 16,1-1-16-16,2 1 0 0,1-1 16 0,2 0 16 16,3 1 0-16,4 1 0 0,6 0-240 0,4 3-48 15,6-2-16-15,5 3 0 0,5 5-208 0,2-4-32 16,0-2-16-16,-2 5 0 0,-5-4-160 0,0 0-128 15,-3 2 192-15,-3 0-192 0,-4-1 160 0,-4 1-160 0,-1 0 128 16,-4-1-128-16,-3 0 0 0,-2-1 0 0,-3 1-192 16,-2-4-12672-16</inkml:trace>
  <inkml:trace contextRef="#ctx0" brushRef="#br2" timeOffset="61799.83">25468 2576 15775 0,'0'0'704'0,"-7"6"128"0,-2-2-656 0,9-4-176 0,0 0 0 0,0 0 0 16,-9 4 384-16,9-4 64 0,0 0 0 0,0 0 0 16,0 0-64-16,0 0 0 0,0 0 0 0,10-8 0 15,1-3 320-15,3-1 64 0,3-5 16 0,2-6 0 0,3-3-304 0,3 0-64 16,2-1-16-16,2-1 0 0,0 0-16 0,-1-3-16 15,-1 0 0-15,-3 1 0 0,-4 0-112 0,-1 2-32 16,0 3 0-16,-1 2 0 0,-2 2-32 0,-2 3-16 16,0 3 0-16,-1 1 0 0,3 2 80 0,-4 4 0 15,0 3 16-15,-12 5 0 0,9-3-48 0,-9 3-16 16,10 9 0-16,-1 0 0 0,-3 4-208 0,1 3 128 16,-2 3-128-16,-2 3 0 0,-1 5 0 0,3 1 128 15,-5 3-128-15,0 4 0 0,-3-1 0 0,-1 2 128 16,-1 1-128-16,2-2 0 0,-1-2 128 0,-3 0-128 15,0-4 0-15,-3 1 0 16,-2-5-384-16,2-1-160 0,2-3-32 0,1-4-16 16,0 1-816-16,1-1-176 0,0-2-16 0</inkml:trace>
  <inkml:trace contextRef="#ctx0" brushRef="#br2" timeOffset="62100.03">25805 2418 12895 0,'0'0'576'0,"0"0"112"16,0 0-560-16,0 0-128 0,0 0 0 0,0 0 0 0,0 0 1296 0,0 0 240 0,0 0 32 0,-1 10 16 15,-2 3-768-15,1 4-160 0,-1 3-16 0,2 2-16 16,1 3 80-16,1 3 0 0,0 1 16 0,1 2 0 16,-1-2-64-16,-1 7-16 0,0 3 0 0,0 4 0 15,0 2-192-15,0 3-32 0,-3 0-16 0,1-1 0 16,-1 2-80-16,2-2-32 0,0-7 0 0,-2 0 0 0,3-2 80 15,0-1 16-15,4-4 0 0,0-3 0 0,0-1-64 0,1-2 0 16,2 0 0-16,2-3 0 0,3 0-128 0,1 2-48 16,-2-6 0-16,4-1 0 0,3-1-144 0,0-2 192 15,-4 0-192-15,4-5 192 0,1 0-192 0,2 1 0 16,1-6-192-16,2 1 192 16,-1-2-1792-16,2-3-224 0,1-1-48 0</inkml:trace>
  <inkml:trace contextRef="#ctx0" brushRef="#br2" timeOffset="62650.66">26767 3359 7359 0,'0'0'320'0,"2"-8"80"0,1-2-400 0,-3 2 0 0,0-3 0 0,2 3 0 0,-2 8 1776 0,0-12 272 16,-2 1 48-16,2 11 16 0,-3-11-896 0,-1 2-192 16,0 1-16-16,-1 2-16 0,-1-4 32 0,-1 5 0 15,-2 0 0-15,0 5 0 0,-1 5-320 0,-1 3-48 16,-2 3-16-16,-1 2 0 0,-1-2-368 0,-2 7-80 16,0 4 0-16,-1 3-16 0,0 0-48 0,3 5-128 15,-3 0 192-15,3 1-64 0,1-1-128 0,3-1 0 16,3-6 144-16,0 0-144 0,3-3 128 0,2-3-128 15,3-4 160-15,2-2-160 0,-2-11 368 0,0 0-32 16,8 5 0-16,3-5 0 0,0-1 80 0,1-7 16 16,0-1 0-16,1-3 0 0,1-2-208 0,0 0-32 0,-3-3-16 0,2 1 0 15,-1-1-176-15,-1 3 0 0,0 7 0 0,1-1 0 16,-2 2 0-16,-1 3 0 0,-9 3 0 0,13 5 0 16,-2 7 0-16,0 0 0 0,-2 5-144 0,0 2 144 15,1 2 0-15,1 0-128 0,-1 0 128 0,1 0 0 16,-1 0-240-16,1 2 16 0,-3-2 0 0,1-2 0 31,2-3-2272-31,0-4-464 0</inkml:trace>
  <inkml:trace contextRef="#ctx0" brushRef="#br2" timeOffset="62962.65">27249 3211 13823 0,'0'0'1216'0,"-5"9"-960"16,5-9-256-16,-5 10 0 0,0 3 2432 0,1 0 432 15,1 0 80-15,1 4 32 0,-2 4-1936 0,0 3-384 16,2-1-80-16,1 3 0 0,-1-1-192 0,2 1-48 15,0 1 0-15,0 2 0 0,0-1-80 0,0 4-32 16,0-2 0-16,0-3 0 0,0-3-224 0,2-1 144 16,-1-4-144-16,0 0 128 0,0-1-128 0,2-3 0 15,-3-3 0-15,0-2 128 16,0-10-448-16,0 0-80 0,0 0-32 0,0 0 0 16,0 0-880-16,9-10-176 0,0-2-48 0</inkml:trace>
  <inkml:trace contextRef="#ctx0" brushRef="#br2" timeOffset="63251.59">27478 3223 15663 0,'0'0'1392'0,"0"0"-1120"0,0 0-272 0,-3 11 0 15,1 3 1472-15,-1 4 224 0,1 0 48 0,-2 3 16 16,0 5-320-16,-1-1-64 0,-1 5-16 0,-2 1 0 0,-1 1-352 0,-1 4-80 15,-3 3-16-15,-1 0 0 0,-2 0-256 0,-2 0-48 16,-1 4-16-16,-3-1 0 0,-1 1-336 0,-1 2-80 16,-2-4-16-16,-1-2 0 0,0-3-160 0,3-1 128 15,1-2-128-15,3-1 128 0,1-3-128 0,1-5 0 16,1-1 0-16,2-4 128 0,4-3-128 0,1-2 0 16,2-7 0-16,8-7 0 15,0 0-576-15,0 0 16 0,0 0 0 0,0 0 0 16,-3-11-1808-16,10-7-384 0</inkml:trace>
  <inkml:trace contextRef="#ctx0" brushRef="#br2" timeOffset="63546.15">27882 2829 27071 0,'0'0'1200'0,"-4"7"240"0,4-7-1152 0,-5 12-288 0,-1-6 0 0,0 8 0 16,-1 1 320-16,0 3 0 0,-1 1 0 0,0 3 0 15,1 2 0-15,-2 3 16 0,-1-1 0 0,-3 2 0 16,-2-3-192-16,2 1-144 0,1-4 192 0,1-1-192 15,1-1 0-15,0-3 0 0,0 0 0 0,-1-1 0 16,6 1-1712 0,0-2-288-16,1-3-64 0,4-12-5456 0,0 0-1088 0</inkml:trace>
  <inkml:trace contextRef="#ctx0" brushRef="#br2" timeOffset="63724.78">28075 2784 17903 0,'0'0'784'0,"0"0"176"0,4 12-768 0,-3 0-192 16,-2 2 0-16,0 4 0 0,-3 1 1104 0,-1 4 176 15,-1 0 48-15,-1 5 0 0,0-1-736 0,-2 2-144 16,-4-2-16-16,0 2-16 0,2-2-160 0,-1 1-48 0,1-4 0 16,0 2-7504-16,4-3-1488 0</inkml:trace>
  <inkml:trace contextRef="#ctx0" brushRef="#br2" timeOffset="64256.17">28379 3265 22287 0,'0'0'976'0,"0"0"224"0,0 0-960 0,3 11-240 0,-3-1 0 0,0 4 0 16,0 0 576-16,0 5 64 0,0 4 0 0,0 3 16 15,-3-2-400-15,1 1-96 0,-1 2-16 0,1-2 0 16,-4 3-144-16,1-1 128 0,-1 0-128 0,0-2 128 16,-1 3-128-16,1-6 0 0,-2-1 0 0,2-3-176 15,1-4-160-15,0 0-48 0,-2-5 0 0,7-9 0 16,-7 9-1392-1,7-9-272-15</inkml:trace>
  <inkml:trace contextRef="#ctx0" brushRef="#br2" timeOffset="64389.13">28120 3562 16703 0,'0'0'736'0,"0"0"160"0,0 0-720 0,0 0-176 16,0 0 0-16,0 0 0 0,0 0 816 0,11 7 128 15,1-1 16-15,2 0 16 0,2-4-336 0,3-1-64 16,3-2 0-16,5-1-16 0,2-4-560 0,0-2 0 15,3 2 0-15</inkml:trace>
  <inkml:trace contextRef="#ctx0" brushRef="#br2" timeOffset="64985.63">29068 2881 9215 0,'0'0'400'0,"0"0"96"16,-2 10-496-16,-2 2 0 0,0-4 0 0,1 4 0 0,1-1 1648 0,-1-1 224 15,-2 3 48-15,-1 1 16 0,1 8-912 0,-2-3-192 16,1 0-48-16,0 2 0 0,-1 4-192 0,1-2-32 16,0-3-16-16,-1 5 0 0,0 2-160 0,-2 0-16 15,0-1-16-15,-1 0 0 0,0-1-176 0,-1-3-48 16,0-3 0-16,-1-1 0 0,2-2-128 0,0-2 0 15,-1-2 0-15,2-1 128 0,1 1 0 0,3-6 0 16,5-6 0-16,0 0 0 0,0 0 128 0,0 0 0 16,0 0 16-16,0 0 0 0,0 0 160 0,9-10 16 15,2 1 16-15,1-3 0 0,-1 5-208 0,2-6-64 16,0 3 0-16,1 0 0 0,0 5-192 0,1 0 0 16,1 1 128-16,4 1-128 0,-4 2 0 0,3 3 0 15,0 4 0-15,2 2 0 0,-4 5 0 0,-1 0 0 0,-2 3 0 0,-3 2 0 16,-1 0 0-16,-3 1 176 0,-5 3 0 0,-2-2 0 15,-2 0-48-15,-2-1-128 0,-4-1 192 0,0-3-64 16,0-3 80-16,-4-1 16 0,-2-1 0 0,-1-3 0 16,1-1-16-16,-1 1 0 0,-2-4 0 0,-1-1 0 15,1-4-80-15,-1 0-128 0,0-5 176 0,-1 1-176 16,0 0 0-16,-2-3 0 0,1 1 0 0,1-3-192 31,1 1-608-31,2-2-112 0,0-2-32 0,6 5-7120 0,3-2-1440 0</inkml:trace>
  <inkml:trace contextRef="#ctx0" brushRef="#br2" timeOffset="65298.17">29444 3163 16575 0,'0'0'1472'0,"0"0"-1168"16,0 0-304-16,0 0 0 0,4 13 1376 0,-3 1 224 16,-1 4 32-16,0 1 16 0,0 1-1008 0,0 2-208 15,-1 2-48-15,1 1 0 0,-1 3-192 0,-2-4-64 16,1 0 0-16,-1 1 0 0,2-4-128 0,0 2 0 0,-2 2 144 0,1-2-144 15,-1-1-192-15,1 0-128 0,-1-3 0 0,0-2-16 32,2-1-736-32,0-4-144 0,1-12-16 0,0 0-4928 0,0 0-992 0</inkml:trace>
  <inkml:trace contextRef="#ctx0" brushRef="#br2" timeOffset="65500.11">29596 3279 15663 0,'0'0'688'0,"-2"15"144"0,-1 3-656 0,-3 2-176 0,1 0 0 0,-1 5 0 0,0 0 1440 0,-2-1 256 15,-1 4 48-15,1 0 16 0,-3 1-912 0,0 4-176 16,-2-2-32-16,-1-1-16 0,-3 0-192 0,1-4-48 16,-2 5 0-16,0-2 0 0,0-3-256 0,2 0-128 15,1-2 0-15,2-3 128 16,4-6-2528-16,0-2-512 0</inkml:trace>
  <inkml:trace contextRef="#ctx0" brushRef="#br2" timeOffset="65795.78">30077 2683 24351 0,'0'0'1088'0,"0"0"208"0,0 0-1040 0,0 0-256 0,3 11 0 0,-3 7 0 15,0 3 544-15,0 5 48 0,-4-2 16 0,0 5 0 16,-1-1-256-16,0 1-48 0,0 1-16 0,-1-4 0 15,-1 4-112-15,-2-4-32 0,1 2 0 0,-1-2 0 16,0 0-384-16,0-3-80 0,1-2 0 0,1-4-7808 16,0-3-1568-16</inkml:trace>
  <inkml:trace contextRef="#ctx0" brushRef="#br2" timeOffset="66094.32">30515 3319 16575 0,'0'0'1472'0,"0"0"-1168"15,0 0-304-15,0 0 0 0,0 0 1712 0,-2 14 272 0,1-5 64 0,0 5 16 16,0 0-1328-16,-2 3-272 0,2 2-48 0,-3 0-16 16,-1-1-144-16,0 0-16 0,-2-2-16 0,1 3 0 15,-2 0-96-15,3 0-128 0,-1-1 176 0,0 0-176 32,3-3-224-32,-1 0-160 0,0-5-16 0,1 2-7232 0,-1-2-1456 0</inkml:trace>
  <inkml:trace contextRef="#ctx0" brushRef="#br2" timeOffset="66275.94">30296 3469 24351 0,'0'0'1088'0,"0"0"208"15,0 0-1040-15,10 8-256 0,-10-8 0 0,15 6 0 0,6 1 384 0,3-3 0 16,0-1 16-16,1 0 0 0,1-3-208 0,-1-1-64 15,1-3 0-15,-2 0-7840 16,-3-5-1568-16</inkml:trace>
  <inkml:trace contextRef="#ctx0" brushRef="#br2" timeOffset="66672.37">30993 3178 17903 0,'0'0'784'0,"0"0"176"0,0 0-768 0,0 0-192 0,-8 9 0 0,-1-4 0 15,-1 0 560-15,-2 3 64 0,0-3 16 0,-1 8 0 16,-2 2 0-16,-2 2 0 0,-1-2 0 0,2 0 0 16,-1 0-48-16,2 2 0 0,-3 1 0 0,2 2 0 0,2 3-160 0,1 2-48 15,0-3 0-15,6 0 0 16,-1-2-176-16,3 1-32 0,1 1-16 0,2-3 0 0,0-1-160 0,2-4 0 15,2-3 0-15,2 0 0 0,1-3-128 0,1 1-16 16,3-4 0-16,2-1 0 16,1-3-896-16,0-3-176 0</inkml:trace>
  <inkml:trace contextRef="#ctx0" brushRef="#br2" timeOffset="67070.7">31112 3299 12895 0,'0'0'576'0,"0"0"112"0,0 0-560 0,0 0-128 0,0 0 0 0,-6 10 0 16,-1-3 2176-16,2 4 416 0,0-2 80 0,0 6 16 16,0 2-1728-16,0 2-352 15,1 0-64-15,0 0-16 0,-1-3-272 0,1 1-64 0,2-4-16 0,2-1 0 16,1 1-176-16,3 0 192 0,-4-13-192 0,8 5 192 15,-8-5-192-15,14 1 160 0,0-5-160 0,0-1 160 16,1-5 64-16,0-1 16 0,2-5 0 0,-1-1 0 16,2-5 48-16,0 2 16 0,-4-3 0 0,2 4 0 15,-2 0-80-15,-1 2-16 0,-3 2 0 0,3 3 0 16,-4 4-48-16,-2 0-16 0,-7 8 0 0,0 0 0 16,10 4 80-16,-10-4 16 0,7 12 0 0,-2 8 0 0,-3 5 64 15,-2 2 16-15,-2 4 0 0,-2 5 0 0,-1 3-160 0,-1 5-32 16,-2-2 0-16,-2 2 0 0,-3-1-128 0,-2 4 160 15,-2-1-160-15,-2 1 160 0,-1-2 0 0,1-3 0 16,1-6 0-16,2 0 0 16,0-3-480-16,4-4-112 0,0-1-16 0,2-7 0 15,2-2-2544-15,1-4-512 0,-3-4-96 0,-6-3-32 0</inkml:trace>
  <inkml:trace contextRef="#ctx0" brushRef="#br2" timeOffset="67445.31">31699 3316 21359 0,'0'0'944'0,"0"0"208"0,0 0-928 0,0 0-224 16,10 5 0-16,2-1 0 0,-1-1 0 0,3-1 0 16,2-1 0-16,1 0 0 0,2-1-336 0,2 0-16 15,-1 0 0-15</inkml:trace>
  <inkml:trace contextRef="#ctx0" brushRef="#br2" timeOffset="67620.1">31749 3495 16575 0,'0'0'1472'0,"0"0"-1168"0,0 0-304 0,0 0 0 0,0 0 528 0,0 0 48 0,11 10 16 0,1-5 0 16,0-4-96-16,2-1-32 0,3-1 0 0,1 0 0 16,0-2-304-16,2-1-160 0,0 1 160 0</inkml:trace>
  <inkml:trace contextRef="#ctx0" brushRef="#br2" timeOffset="68037.57">32320 3314 20559 0,'0'0'896'0,"0"0"208"0,-9-2-880 0,9 2-224 0,-5 1 0 0,-2 0 0 0,0 1 304 0,-1 1 16 15,-1 3 0-15,-1 2 0 0,-1 0-176 0,0 3-16 16,-10 11-128-16,4-4 192 0,2 1 48 0,4 0 0 16,0 0 0-16,5-1 0 0,1-4 80 0,2 0 32 15,3-14 0-15,2 14 0 0,-2-14 64 0,0 0 16 16,10 6 0-16,1-3 0 15,2-5 80-15,2-3 32 0,0-1 0 0,3-5 0 0,3-1-288 0,-10 6-64 16,0-4-16-16,1 1 0 0,1-3-176 0,-1 3 160 0,0-2-160 0,-2 3 160 16,-1-1-160-16,6 3 0 0,-3 0 0 15,-5 6-176-15,-7 0 176 0,0 0 176 0,0 0-48 0,1 25 0 16,-3-1 16-16,-4 4 0 0,-3 0 0 0,0 7 0 16,-5 1-144-16,6-17 192 0,-3 6-192 0,-2-1 192 15,-1 5-192-15,-1-1 192 0,-1 1-192 0,1 3 192 16,-1-4-192-16,-11 23 0 0,5-12 0 0,5-10 0 31,5-6-464-31,1-7-128 0,2-5-32 0</inkml:trace>
  <inkml:trace contextRef="#ctx0" brushRef="#br2" timeOffset="68388.04">32780 2869 15663 0,'0'0'1392'0,"0"0"-1120"0,-10 4-272 0,2 3 0 0,-2-1 1344 0,2 2 192 15,-3 2 64-15,-1 5 0 0,0 3-656 0,-2 2-128 16,-2 6-32-16,1 4 0 0,0 4-144 0,1 3-16 16,0 5-16-16,0 3 0 0,-1-1-128 0,1 3-32 0,-2 0 0 0,2-4 0 15,0-1-256-15,3-1-64 0,1-4-128 0,1 0 192 16,1-3-192-16,3 0 0 0,0-3 128 0,4-2-128 31,1-2-320-31,1-3-96 0,0-4-32 0,3-3 0 16,1-4-320-16,2-6-64 0,-7-7 0 0</inkml:trace>
  <inkml:trace contextRef="#ctx0" brushRef="#br2" timeOffset="68675.9">32815 3140 4607 0,'0'0'192'16,"-5"13"64"-16,0 1-256 0,0 4 0 0,0 3 0 0,0 2 0 0,-1 5 3904 0,2 0 720 15,-3 3 160-15,1 2 16 0,1-4-3136 0,-3-1-624 16,1 0-128-16,-1-1-16 0,2 0-128 0,-1 0-32 16,1 2 0-16,2-2 0 0,0 1-400 0,2-4-80 15,1 2 0-15,1-5-16 0,1 0-240 0,0-4 176 16,0-3-176-16,2-5 160 0,-3-9-160 0,0 0 0 15,0 0-192-15,0 0 192 16,9 4-512-16,-9-4 0 0,11-2 16 0,-1-5 0 16,-1-3-656-16,-1 0-144 0,0-4-32 0,-2-1 0 0</inkml:trace>
  <inkml:trace contextRef="#ctx0" brushRef="#br2" timeOffset="68818.78">32642 3543 16703 0,'0'0'736'0,"0"0"160"0,0 0-720 0,0 0-176 0,11-2 0 0,-1-2 0 16,0 3 384-16,1-1 64 0,1 0 0 0,1-1 0 16,-2 2-320-16,2-2-128 0,1-2 128 0,1 1-128 15,-2 1-240-15,-4 1-128 0,1 0-16 0</inkml:trace>
  <inkml:trace contextRef="#ctx0" brushRef="#br2" timeOffset="69322.73">32837 2937 11055 0,'0'0'976'0,"0"0"-784"0,0 0-192 0,0 0 0 15,1 10 1664-15,2 0 272 0,-3-10 64 0,4 15 16 16,-1 1-1088-16,2-1-224 0,2 3-32 0,2 5-16 16,-2-1-432-16,2 6-96 0,5 0 0 0,0 4-128 15,0 3 368-15,0-1-48 0,-1 0 0 0,1 3 0 16,-1 1 192-16,-3-1 16 0,-4-3 16 0,0 2 0 16,1-1 272-16,-3 4 48 0,-4 5 16 0,-4 4 0 15,-1 3-48-15,-4 0-16 0,-1-6 0 0,-3 0 0 16,-4-4-128-16,3-3-32 0,-3-2 0 0,-1-3 0 15,-1-1-336-15,7-15-80 0,0 5-16 0,-1 3 0 0,-5 1-224 0,2 3 176 16,-2-2-176-16,0 2 160 16,0-2-1440-16,-14 21-272 0,6-12-64 0</inkml:trace>
  <inkml:trace contextRef="#ctx0" brushRef="#br2" timeOffset="80146.5">26319 4073 7359 0,'0'0'320'0,"0"0"80"0,-11 4-400 0,11-4 0 0,0 0 0 0,0 0 0 16,0 0 1376-16,0 0 192 0,0 0 32 0,0 0 16 0,0 0-848 0,0 0-192 16,0 0-16-16,11 3-16 0,0-3 96 0,1 0 0 15,4-2 16-15,2-2 0 0,1 2-128 0,3-1-16 16,3 0-16-16,2 0 0 0,-3-3-240 0,4 2-64 16,0-1 0-16,2 1 0 0,1-5-192 0,3 4 176 15,0-1-176-15,-1 1 160 0,-3 1-160 0,-4 1 0 16,0 2 0-16,-5-2-5968 15,-2 2-1232-15</inkml:trace>
  <inkml:trace contextRef="#ctx0" brushRef="#br2" timeOffset="80597.93">26626 4287 9215 0,'0'0'816'0,"0"0"-656"0,0 0-160 0,0 0 0 16,0 0 1264-16,0 0 208 0,0 0 64 0,0 0 0 16,-4-7-624-16,4 7-112 0,0 0-32 0,-7-5 0 15,-1-2-224-15,-1 2-48 0,-1 2-16 0,0 2 0 16,0-2-96-16,-2 1-32 0,1 0 0 0,-2 6 0 15,-1 1-48-15,-1 0-16 0,-2 3 0 0,1 0 0 16,-1 3-32-16,2 1-16 0,0 1 0 0,1 5 0 0,0 0 16 0,1 1 0 16,0 0 0-16,3 0 0 0,1 0-64 15,4-1 0-15,2-3 0 0,1-1 0 0,1-2-64 0,4-2-128 16,2 1 176-16,1-3-176 0,-6-8 272 0,13 9-48 16,1-5-16-16,-3-2 0 0,3-3 304 0,1-2 48 15,2-2 16-15,1-2 0 0,-1-1-272 0,1-3-48 16,0-1-16-16,-1 2 0 0,-1-3-240 0,-1 4 144 15,-1-2-144-15,-1 5 128 0,-4-3-128 0,1 4 160 16,-10 5-160-16,0 0 160 0,10 0 32 0,-10 0 0 16,10 6 0-16,-1 6 0 0,-2-2-32 0,0 4 0 15,1 1 0-15,0 3 0 0,0 1-160 0,4 0 0 16,1-1 0-16,1-1 0 0,0 0 0 0,1-2 0 16,-1 2-224-16,2-6-8576 0,2-4-1712 0</inkml:trace>
  <inkml:trace contextRef="#ctx0" brushRef="#br2" timeOffset="81136.75">28499 4116 10127 0,'0'0'896'0,"0"0"-704"0,6-5-192 0,-6 5 0 16,11-1 1376-16,-11 1 240 0,12-4 48 0,-1 3 16 16,1 0-528-16,0-1-128 0,4 1 0 0,1 1-16 15,4-2-128-15,0-1-32 0,4-2 0 0,1 1 0 16,4 0-112-16,4 2-32 0,4-5 0 0,3 2 0 16,-3 2-272-16,0-4-64 0,-1-2-16 0,-3 4 0 15,-3-1-352-15,-1 2 0 0,1 0 0 0,-7 3 0 31,-1-2-1232-31,-6 2-224 0,-1-1-32 0,-5-2-5488 0,-1 0-1088 0</inkml:trace>
  <inkml:trace contextRef="#ctx0" brushRef="#br2" timeOffset="81588.33">29035 4285 13823 0,'0'0'608'0,"0"0"128"0,0 0-592 0,0 0-144 16,0 0 0-16,0 0 0 0,3-8 960 0,-2-1 176 16,-1 2 16-16,0 7 16 0,-4-9-368 0,4 9-80 15,-5-6-16-15,-1 2 0 0,6 4-208 0,-12-4-48 0,1 1-16 0,-1 3 0 16,-3 3-160-16,0 1-16 15,-3 1-16-15,1 4 0 0,1-1-96 0,1 5-16 0,-2-2 0 0,3 3 0 16,1 0 128-16,1 4 32 0,-2-4 0 0,4 1 0 16,4-1-128-16,4 0-32 0,1 0 0 0,4-4 0 15,4 2-128-15,0-1 0 0,4-5 144 0,0 1-144 16,1-2 288-16,0-3-16 0,3-2 0 0,-2-1 0 16,1-2 48-16,0 0 0 0,0-1 0 0,-1-1 0 15,-2-2-128-15,-1 1 0 0,-2 0-16 0,-8 6 0 16,10-4-176-16,-10 4 0 0,0 0 144 0,0 0-144 15,7 8 160-15,-2 4-32 0,-1 3-128 0,-1 2 192 16,0 1 64-16,-1 3 16 0,1 4 0 0,1 0 0 0,0-6-272 16,3-1 160-16,3-2-160 0,2-2 128 15,1-1-128-15,2-1 160 0,3-6-160 0,2 0 160 16,2-1-160-16,2-5 0 0,1-4 0 0,2-1-8896 16,-1-2-1728-16</inkml:trace>
  <inkml:trace contextRef="#ctx0" brushRef="#br2" timeOffset="82271.36">30513 4072 15663 0,'0'0'688'0,"0"0"144"0,12 1-656 0,2-1-176 0,1 0 0 0,2 1 0 16,0-1 400-16,1 0 48 0,1 0 16 0,2 0 0 16,0 0-80-16,3-1-32 0,2-1 0 0,0-1 0 15,2 1 32-15,2 0 0 0,0-2 0 0,1-1 0 16,2 2-224-16,-2-1-32 0,-3 2-128 0,0 0 192 15,-3-1-1376-15,-4 0-288 0</inkml:trace>
  <inkml:trace contextRef="#ctx0" brushRef="#br2" timeOffset="82704.3">31041 4306 15663 0,'-19'-3'688'0,"5"2"144"0,1 0-656 0,-2-1-176 16,-2 1 0-16,0 1 0 0,-3-2 640 0,0 3 112 0,-1 0 16 0,-2 2 0 15,2 1-432-15,0 2-80 0,-2-1 0 0,1 3-16 16,3 2 16-16,1 1 16 0,1 1 0 0,0 0 0 16,3 2 112-16,1-1 0 0,3 1 16 0,3-1 0 15,1-1-224-15,4-3-48 0,2-9-128 0,0 13 192 16,0-13-16-16,5 9-16 0,-5-9 0 0,10 6 0 16,2-1 176-16,-1-3 48 0,2-4 0 0,-1 2 0 15,0-2 16-15,1-2 16 0,-1-1 0 0,2 2 0 16,0 0-224-16,-2-1-64 0,-2 1 0 0,1 3 0 15,-11 0-128-15,12 3 0 0,-12-3 0 0,11 5 0 16,-1 2 0-16,-1 4 0 0,-1 3 0 0,1-3 0 16,1 2 0-16,3 1 0 0,3 1 0 0,2-5 0 15,0 0 0-15,2-2 0 0,3-2-144 0,1-3-11376 16</inkml:trace>
  <inkml:trace contextRef="#ctx0" brushRef="#br2" timeOffset="83230.97">31901 4227 23039 0,'0'0'1024'0,"21"1"192"0,0-2-960 0,6 1-256 0,2 1 0 0,3 2 0 16,2-1 640-16,2 0 96 0,0-2 16 0,0 0 0 0,0 0-560 0,-14 1-192 15,3 1 0-15,3 1 144 16,4-1-144-16,1 0 0 0,1 0 144 0,2 2-144 0,1 1 192 0,26 0-48 16,-15-2 0-16,-7 1 0 0,-7-1-144 0,-6 3 128 15,-2-4-128-15,-5-1 128 16,0 2-704-16,-3-1-160 0,-3 1-32 0</inkml:trace>
  <inkml:trace contextRef="#ctx0" brushRef="#br2" timeOffset="83832.74">32362 4924 13823 0,'0'0'1216'0,"0"0"-960"0,3-7-256 0,-3 7 0 0,8-9 1888 0,0 4 336 0,-2-2 64 0,0-1 16 16,-1 2-1456-16,-5 6-272 0,3-12-64 0,-2 3-16 0,2 0-192 0,-3 0-48 15,-3 1 0-15,3-1 0 0,-1 0 208 0,-2-3 48 16,1 5 0-16,2 7 0 0,-5-8-256 0,5 8-64 15,-7-5 0-15,7 5 0 0,-10-1 64 0,1 2 0 16,0 2 0-16,1 2 0 0,-3 0-64 0,1 1-16 16,-1 4 0-16,4-7 0 0,-1 3-48 0,-1 4-128 15,-2-1 192-15,1 3-64 0,0 0-128 0,0 4 192 16,2-2-192-16,-7 14 192 0,5-7-64 0,5-1 0 16,1 1 0-16,4-3 0 0,1-2 64 0,-1-16 16 15,7 17 0-15,2-3 0 0,-9-14 0 0,12 12 0 16,2-7 0-16,-5-3 0 15,1-2-64-15,0-2-16 0,2 0 0 0,1-2 0 0,-1-4 0 0,1 3 0 0,0-5 0 0,10-4 0 16,-6 0-128-16,1-1 192 0,-5 1-192 16,-2 1 192-16,0 2-192 0,-3-4 0 0,-1 1 0 0,-1 0 0 15,-1 0 0-15,0 0 0 0,-1-3 0 0,0 3 0 16,-3 0 0-16,2 5 0 0,-1 0 0 0,0 4 0 16,-1 1 0-16,-1 2 0 0,0 2 0 0,0 0 0 15,0 0 0-15,0 0-224 0,0 20 48 0,0-1 16 16,1-1 160-16,-1-18 0 0,5 24-144 0,2-3 144 15,-1-4 0-15,2 1 0 0,0-1 0 0,4-2 0 16,3 0-128-16,-1 0 128 0,1-2 0 0,2-3 0 16,1 1 0-16,-1-5 0 0,1-1 0 0,1 0 0 15,2-4 0-15,-1-2 0 0,3-3 0 0,-1-1 0 16,-1 0-1696-16,5-3-272 0</inkml:trace>
  <inkml:trace contextRef="#ctx0" brushRef="#br2" timeOffset="86551.36">32476 2458 10943 0,'0'0'480'0,"0"0"96"0,0 0-448 0,0 0-128 0,1 11 0 0,-1-11 0 15,0 0 512-15,3 9 96 0,-3-9 16 0,0 0 0 16,0 0-112-16,4 11 0 0,-4-11-16 0,0 0 0 15,0 0-80-15,0 0-16 0,2 9 0 0,-2-9 0 16,0 0-16-16,0 0 0 0,0 0 0 0,0 0 0 16,0 0 320-16,0 0 48 0,0 0 16 0,0 0 0 15,9-6-192-15,-1-4-16 0,1 2-16 0,-4-3 0 16,0 1-160-16,0-3-16 0,-1 0-16 0,1-2 0 16,0-3-128-16,1-1-32 0,-1-1 0 0,2-4 0 15,-1-7-192-15,-4 3 144 0,2-2-144 0,0-5 128 16,1 0-128-16,-1-2 128 0,-3 1-128 0,2 1 128 15,1 0-128-15,-2 4 0 0,-2 1 0 0,0 2 0 16,1 4 0-16,-1-3 128 0,-1 3-128 0,-1-5 0 0,-2 0 128 0,-1 0-128 16,0-1 0-16,0 4 128 0,-3-5-128 0,0 1 0 15,1-1 0-15,-1-1 128 0,-1-1-128 0,0 2 0 16,2 0 0-16,-2 2 0 0,-1 1 0 0,-1 2 0 16,0 4 0-16,0-3 0 0,-1 3 0 0,-1 1 128 15,-2 0-128-15,0 0 0 0,-2-2 240 0,0 3-48 16,-3 1 0-16,10 10 0 0,-2-2 0 0,-1-3-16 15,-1 0 0-15,0 1 0 0,0-2-32 0,-3-2 0 16,2 1 0-16,-13-16 0 0,4 8-144 0,4 2 192 16,1 3-192-16,2 1 192 0,1 2-192 0,-2 0 0 15,-1 1 0-15,-2 3 128 0,-1 0-128 0,-3 1 0 16,0-3 0-16,0 3 0 0,-2 0 0 0,0 0 0 0,-1 0 0 0,0-3 0 16,-1 3 0-16,1 1 128 0,0-2-128 0,0 4 0 15,1-6 0-15,1 0 0 0,2 0 0 0,-1 1 0 16,2-2 0-16,-1-1 0 0,-2 0 0 0,0 2 0 15,-3 1 0-15,11 4 0 0,-3 0 128 0,-4 0-128 16,-1-2 0-16,-1 1 0 0,-1-2 0 0,0 4 128 16,0-3-128-16,-24-4 0 0,9 2 0 0,5 4 0 15,3 3 0-15,2-3 0 0,2 4-160 0,-5-2 160 16,-2 4-128-16,2-1 128 0,-2 2 0 0,1-3-144 16,0-2 144-16,1 3 0 0,0 2-144 0,3-3 144 15,0 0 0-15,1 1 0 0,-1 0 0 0,2 4 0 16,4-3 0-16,-4 1 0 0,-2-2 0 0,0 2 0 15,1 2 0-15,-2-2 0 0,2 0 0 0,-2 2 0 16,1-2 0-16,0 1 0 0,1 1 0 0,-1 1 0 0,1 2 0 16,3-2 0-16,0 3 0 0,-2 0 0 0,2 0 0 15,0 0 0-15,-1-1 0 0,-3 4 0 0,-1-2-144 0,0-1 144 16,-1-2 0-16,1 2 0 0,1 1 0 0,0-2 0 16,0-1 0-16,2 1 0 0,1-1 0 0,1 3 0 15,1-1 0-15,1-1 0 0,0-2 0 0,1 3 0 16,-2-2 0-16,1 3 0 0,-4 0 0 0,1-1 0 15,-3 0 0-15,-1 1 0 0,-3-2 0 0,1-1 0 16,0 2 0-16,2 0 0 0,1-3 0 0,1 4 0 16,1-1 0-16,0 1 0 0,2-1 0 0,1 1 0 15,1-2 0-15,0-1 0 0,1 3 0 0,0-2 0 16,-2 1 0-16,-1-2 0 0,-3 1 0 0,1-1 0 16,-1-1 0-16,1-1 0 0,2-1 0 0,-1 1 0 15,2 0 0-15,1 1 0 0,1-1 0 0,2 3 0 0,0 0 0 0,1 0 0 16,0 1 0-16,2-1 0 0,-1 1 0 0,2-1 0 15,1 1 0-15,0 0 0 0,0 0 0 0,-2 0 0 16,0-2 0-16,0 2 0 0,2-2 128 0,1 1-128 16,-4-3 0-16,3 0 0 0,-1 0 0 0,3 0 0 15,0 4 128-15,1-2-128 0,0-2 0 0,2 3 0 16,0 2 0-16,2-1 128 0,0-3-128 0,-2 2 0 16,3-3 0-16,1 2 0 0,-2 3 0 0,3-1 0 15,0-1 0-15,3-1 0 0,-3-1 0 0,9-1 0 16,0 0 0-16,0 0 0 0,0 0 0 0,0 0 0 15,0 0-192-15,0 0-48 0,0 0 0 0,0 0 0 16,-9-3-1936-16,9 3-400 16,0 0-80-16,0-18-16 0</inkml:trace>
  <inkml:trace contextRef="#ctx0" brushRef="#br2" timeOffset="87085.06">28508 232 16575 0,'0'0'736'0,"0"0"160"0,0 0-720 0,0 0-176 0,-9-3 0 0,9 3 0 16,0 0 384-16,0 0 64 0,-12 6 0 0,6-3 0 16,-2 0-128-16,1 2-32 0,-1 1 0 0,-1 1 0 15,-1 2 32-15,0-1 0 0,0 0 0 0,-2 2 0 16,-1 2 32-16,1-2 16 0,-2 3 0 0,-4-1 0 16,-4 1-48-16,-1 2 0 0,-3 1 0 0,9-4 0 15,-3 3 64-15,-4 3 0 0,-2 3 0 0,0-1 0 16,0 0-48-16,-1 3 0 0,-1 1 0 0,-21 18 0 15,8-4 16-15,7-3 0 0,6-2 0 0,4-7 0 16,0 0-144-16,2-6-16 0,2 1-16 0,2-2 0 16,3-2-176-16,-1 0 0 0,4-2 144 0,4-2-144 15,-1-2 0-15,3 2 0 0,1-4 0 0,3 1 128 16,4 2 32-16,2-2 16 0,2 2 0 0,4 0 0 0,3-3-176 0,2 3 0 16,2 2 144-16,2-2-144 0,1 1 0 15,3 1 144-15,-3-4-144 0,4 1 0 16,2-1 128-16,0 1-128 0,1-1 0 0,4-3 0 0,2 1 0 0,1 1 128 15,3 2-128-15,1-3 0 0,1 0 144 0,-2-1-144 16,-1-2 0-16,-1 4 144 0,-3-4-144 0,-3 0 0 16,-3-1 0-16,-2 3 128 0,-7-2-128 15,0-2 0-15,1 0 144 0,-1 2-144 16,-3-1-256-16,-2 0-128 0,-1 5-32 0,-4-4-12176 0</inkml:trace>
  <inkml:trace contextRef="#ctx0" brushRef="#br2" timeOffset="101244.09">12616 15509 10127 0,'0'0'896'0,"4"-8"-704"16,0-2-192-16,-1 0 0 0,0-1 832 0,1-1 128 15,-2 2 16-15,1-1 16 0,-1 0-160 0,0 2-48 16,-1-2 0-16,-1 3 0 0,0 0-176 0,0 8-32 16,0 0-16-16,-3-8 0 0,0-2-48 0,-1 2 0 15,4 8 0-15,-8-5 0 0,0-4-160 0,3 5-32 16,5 4-16-16,-10-2 0 0,3-1-304 0,7 3 128 16,-11-1-128-16,4 1 0 0,-3 0 0 0,2 0 0 15,0-3-240-15,8 3 80 0,0 0 0 0,0 0 0 16,-9 4 0-16,9-4 0 0,-7 4 0 0,7-4 0 15,0 0 0-15,-7 8 0 0,7-8 160 0,0 0-160 16,0 0 160-16,0 0-160 0,0 0 160 0,-2 11 0 16,2-11 0-16,0 0 0 0,-3 8 0 0,3-8 0 0,-2 10 0 0,2-10 0 15,0 0 0-15,-7 9 0 0,7-9 0 0,-7 9 0 16,-1-3 240-16,2 0-32 0,-2-2 0 0,1 0 0 16,-1 1 80-16,0 1 16 0,-1-3 0 0,1 1 0 15,0 0 80-15,0 1 32 0,-1-1 0 0,2-2 0 16,-1 2 64-16,-1 1 16 0,-1 1 0 0,0-2 0 15,0 1-112-15,0 2 0 0,-1-2-16 0,1 2 0 16,1 3-48-16,-3-1 0 0,0 3 0 0,1 2 0 16,-1 1-96-16,2-1-32 0,1 3 0 0,-1 2 0 15,-3 3-48-15,1 3-16 0,-2 5 0 0,1 2 0 16,0 0-128-16,1 5 192 0,-1 4-192 0,1 4 192 16,2 5-192-16,-1 5 0 0,-1 3 0 0,1 5 0 15,-3 3 0-15,1 5 0 0,2 3 0 0,-1 2 0 0,0 2 0 16,0 6 0-16,1 0 0 0,-1-4 0 0,0 1 0 0,1-3 128 15,3-2-128-15,1 0 0 0,0-5 0 0,-1-2 0 16,2-5 128-16,2-5-128 0,2-3 0 0,2-2 0 16,2-5 0-16,0 1 0 0,3-3 0 0,0-5 0 15,2 0 0-15,-1-2 0 0,-1-7 0 0,2 1 160 16,0-3-160-16,1 1 160 0,-2-6-160 0,3 0 0 16,3-2 0-16,-4-2 0 0,3-2 0 0,-1 1 0 15,1-1 0-15,1-2 0 0,2-2 0 0,-3-2 0 16,-1-2 0-16,0 0 0 0,-2-3 0 0,2 0 0 15,-10-9 0-15,10 7 0 0,-10-7 0 0,11 6 0 16,-11-6 0-16,0 0 0 0,0 0 160 0,0 0-160 16,0 0 192-16,0 0-192 0,0 0 304 0,0 0-48 0,5-8-16 0,0 1 0 15,-4-5-96-15,-2 1-16 0,-1-1 0 0,-1-2 0 16,1-2-128-16,-3-2 192 0,1-1-192 0,1-3 192 16,-1-3-192-16,-1 0 0 0,1-5 144 0,0-1-144 15,-1-5 0-15,0-3 144 0,-3-5-144 0,1-4 0 16,-1-2 208-16,-1-2-64 0,-1 1-16 0,2-7 0 15,2-2 0-15,1-1-128 0,1-5 192 0,2 0-64 16,-1 4-128-16,3-4 0 0,1 0 144 0,3 2-144 16,1-3 0-16,-1 1 0 0,1 2 0 0,0-1 0 15,-1 4 0-15,0 0 0 0,1 1 0 0,3 6 128 16,-1 0-128-16,2 1 144 0,-1 0-144 0,2 3 160 16,-1 2-160-16,2 3 0 0,1 0 0 0,3 1 0 15,3 4 0-15,-2-2 0 0,-2 1 0 0,0 2 0 16,1 0 0-16,2 3 0 0,-2-1 0 0,3 2 0 0,0 2 0 0,0 2 0 15,-2 0 0-15,1 6 0 0,-2 1 0 0,-1 2 0 16,-1 4 0-16,-1 5 0 0,0-1 0 0,-1 4-144 16,-2 3 144-16,-3-1 0 0,-6 8 0 0,0 0-128 15,0 0 128-15,0 0 0 0,0 0 0 0,0 0-160 16,0 0 160-16,0 0-128 0,0 0-192 0,-3 10-48 16,-4 2 0-16,0-2 0 15,2 3-1520-15,-3 2-304 0</inkml:trace>
  <inkml:trace contextRef="#ctx0" brushRef="#br2" timeOffset="102711.4">14501 15456 11055 0,'0'0'976'0,"1"-8"-784"0,-2-3-192 0,1 0 0 16,0 2 1056-16,1-1 160 0,-1 10 48 0,3-9 0 16,1 1-112-16,-4 8 0 0,0 0-16 0,2-8 0 15,2-2-48-15,-4 10 0 0,0 0 0 0,0 0 0 16,13-2-320-16,-3 4-64 0,0 2 0 0,1 1-16 16,1 1-304-16,1 7-48 0,-1 3-16 0,6 2 0 15,0 1-112-15,0 3-16 0,0 6-16 0,2 3 0 16,-2 5-16-16,-1 6 0 0,1 1 0 0,0 5 0 15,0 5-16-15,-3 1 0 0,2 2 0 0,-2 5 0 0,-1 1-144 0,-1 7 192 16,-5 1-192-16,0 1 192 0,-3 3-192 0,0 0 192 16,-2-2-192-16,-2-1 192 0,-2 0 64 0,-2 1 32 15,1 0 0-15,-3-1 0 0,-4 0 64 0,-3-2 16 16,-2 0 0-16,0-4 0 0,2 1-112 0,-2-3-32 16,-4 3 0-16,0-3 0 0,-4-5-64 0,0-3-16 15,-3-2 0-15,1-2 0 0,0 0 0 0,-4-5 0 16,1-2 0-16,2-5 0 0,-2-2 80 0,3-1 16 15,0-2 0-15,1-2 0 0,0-3-96 0,2-1-16 16,0-5 0-16,2-3 0 0,1-1-128 0,1-2 160 16,-2-3-160-16,1-1 160 0,0-6-160 0,1 1 192 15,2-3-192-15,1-4 192 0,0 2-192 0,2-3 128 16,0-1-128-16,2-1 128 0,1 0-128 0,9 2 0 0,0 0 144 0,0 0-144 16,-5-9 0-16,5 9 0 0,0-9 0 0,0 9 0 15,5-12 0-15,1 4 0 0,2-3-128 0,2 5 128 16,2-4-128-16,0 0 128 0,0-3-128 0,4-2 128 15,2-1 0-15,1 0-160 0,1-3 160 0,3-3 0 16,0 1 0-16,3-6-128 0,2-1 128 0,2-4 0 16,2-1 0-16,2-2 0 0,2-2 0 0,1 1 0 15,0 2 0-15,-2-2 0 0,-2-2 0 0,-1 0 0 16,-3-3 0-16,-1-1 0 0,1 0 0 0,-3-2 0 16,-2-1 0-16,-1 0 0 0,0-1 0 0,-3-2 0 15,-2-2 0-15,-2 0 0 0,-3-2 0 0,0-1 144 16,-3-2-144-16,-2-3 0 0,-5-2 0 0,-1-1 128 0,-4-4-128 0,0-3 0 15,-2-5 0-15,-4 1 128 0,0-2-128 16,-4 2 0-16,-1 0 0 0,1 2 0 0,-2 6 0 0,1 3 0 16,-2 5 0-16,2 1 0 0,0 3-160 0,-1 4 160 15,-1 6 0-15,0 2-144 0,-3 2 144 0,2 8 0 16,-1-1 0-16,0 6-128 0,1-1 128 0,-1 6 0 16,0 0 0-16,-1 1 0 0,0 0 0 0,2 2-160 15,-2 2 160-15,5 3 0 0,0 1 0 0,2-1-128 16,-2 5 128-16,3-2 0 0,-1 5 0 0,4-1-128 15,1 0 128-15,6 5 0 0,-7-1-160 0,7 1 160 16,0 0-128-16,0 0 128 0,0 0-160 0,-2 11 160 16,2-11-192-16,1 17 192 0,4-3-160 0,3 2 160 15,0 2-128-15,4 0 128 0,2-1 0 0,4 4-128 0,2 2 128 16,2 3 0-16,1 4 0 0,0 1-160 0,-2 0 160 16,2 1 0-16,1 5 0 0,2 5 0 0,-1-1 0 0,-1 8 0 15,3-2 0-15,0 2-192 0,-2 3 192 0,1 6-160 16,-1 3 160-16,-2 0 0 0,-1 1 0 0,-2 0 0 15,-2 6 0-15,-1 0 0 0,-1 1 0 0,-4 2 0 16,-1 2 0-16,-4-2 128 0,-2 0-128 0,-1 1 128 16,-3 2-128-16,-2-1 0 0,-1-2 128 0,-2-3-128 15,0-3 0-15,-5-1 144 0,-4-8-144 0,-1 1 0 16,2-3 160-16,-6 0-160 0,-4-3 128 0,-1 1-128 16,-2-3 144-16,-2-2-144 0,-3-1 160 0,2-1-160 15,-1-1 144-15,1-4-144 0,-2-4 128 0,4 3-128 16,-2-4 128-16,-2-2-128 0,-1-2 0 0,-1-5 128 15,1 2-128-15,2-6 0 0,1-2 0 0,4-3 0 16,2-3 128-16,2-1-128 0,1-5 0 0,1 1 128 0,2-2-128 0,0-2 0 16,2 0 0-16,0-3 0 0,3 1 0 0,2-3 0 15,1-1 0-15,8 1 0 16,-6-3-608-16,6 3 0 0,-4-8 0 0,4 8-9488 16,2-10-1888-16</inkml:trace>
  <inkml:trace contextRef="#ctx0" brushRef="#br2" timeOffset="104113.08">28337 15341 12431 0,'0'0'544'0,"12"-9"128"0,-3 2-544 0,1-2-128 16,0 1 0-16,0 1 0 0,-1 0 448 0,0 2 64 15,-2-4 16-15,1 4 0 0,-8 5-272 0,8-9-64 16,-2 0-16-16,0 0 0 0,-6 9 240 0,0 0 48 16,0 0 16-16,8-10 0 0,-2-2 160 0,1 4 16 15,-7 8 16-15,0 0 0 0,5-10-32 0,-5 10 0 16,0 0 0-16,0 0 0 0,0 0 16 0,0 0 0 16,2-8 0-16,-2 8 0 0,0 0-80 0,0 0-32 15,0 0 0-15,0 0 0 0,-2 9-80 0,-3 2-16 0,0 6 0 0,-2-2 0 16,-2-1-48-16,-1 7-16 0,-2-1 0 0,-1 4 0 15,-2 5-96-15,-2 1-32 0,-2 3 0 0,-1 5 0 16,-3 6-48-16,-3 3-16 0,2 2 0 0,-1 4 0 16,-2 3-32-16,-1 7-16 0,0 5 0 0,1 0 0 15,1 4-144-15,3 3 0 0,0 1 144 0,3-1-144 16,-1 0 0-16,4 4 0 0,3-7 0 0,0 2 128 16,1 1-128-16,1-3 0 0,1-2 0 0,3-1 0 15,-2-2 0-15,1-2 128 0,0-1-128 0,3-3 0 16,0 1 160-16,2-5-32 0,1-2-128 0,2-2 192 15,0 0 64-15,2-2 0 0,3-2 0 0,-2-1 0 16,3 1-128-16,3-2-128 0,-3-1 176 0,2 1-176 16,-1-6 144-16,2 0-144 0,-1-6 0 0,2 0 144 0,-1-4-144 15,1 1 0-15,-1-7 0 0,1 3 128 16,0-5-128-16,0-1 0 0,-1-3 0 0,-2-2 0 0,3-2 0 0,-1-1 0 16,-2-5 0-16,0 0 0 0,-6-9 0 0,0 0 0 15,0 0-192-15,0 0 192 0,0 0-192 0,0 0 192 16,0 0-160-16,0 0 160 0,11-6-160 0,-11 6 160 15,5-12-160-15,-3-3 160 0,-2-2 0 0,-1-1 0 16,0-2 0-16,-2 0 0 0,-1-6 0 0,-3 2 0 16,-1-1 0-16,0-6 0 0,1-1 0 0,-1-3 0 15,1-3 128-15,-1-6-128 0,-1-4 0 0,3-5 0 16,1-1 0-16,1-4 0 0,0-8 0 0,3-4 0 16,-2-4 0-16,3 0 0 0,0-2 0 0,3 0 0 15,0 1 0-15,0 1 0 0,0 0 0 0,3 2 0 0,-1 2 0 0,-1 0 0 16,2 0 0-16,-1 2 0 15,2-1 0-15,0 3 0 0,1-3 0 0,-3 4 0 0,1 4 0 0,-2 2 0 16,0 8-320-16,0 2 48 0,0 1 0 0,1 7 0 16,1 2-112-16,-1 2 0 0,1 5-16 0,1 1 0 15,0-1 16-15,1 4 0 0,0-1 0 0,-2 6 0 32,2-3-192-32,-1 5-48 0,-2 2 0 0,4 1 0 15,-2 5-1488-15,-2 3-320 0,-4 0-48 0</inkml:trace>
  <inkml:trace contextRef="#ctx0" brushRef="#br2" timeOffset="105180.91">29915 15340 14735 0,'-8'-8'1312'0,"3"3"-1056"0,1-4-256 0,3 4 0 16,1 5 1152-16,0 0 192 0,2-5 16 0,-2 5 16 0,0 0-464 0,16-6-80 16,-1 2-32-16,1 3 0 0,2 1-304 0,1-2-64 15,0 2-16-15,2 3 0 0,0 1-32 0,0 2 0 16,-2-1 0-16,4 7 0 0,1-1 0 0,1 6-16 15,2-1 0-15,1 6 0 0,0 2-112 0,2 1-32 16,1 6 0-16,1 2 0 0,2 2-32 0,-2 5 0 16,-2 3 0-16,-2 5 0 0,0 1 0 0,-2 4-16 15,-4 4 0-15,-1 9 0 0,-3 2 16 0,-2 8 0 16,-1 0 0-16,-1 2 0 0,-4 2-32 0,-1-1 0 16,-1 2 0-16,-3-2 0 0,-1 2-32 0,-3-5-128 15,-2-2 192-15,-2-1-64 0,0-1 0 0,-1-2 0 16,-3-4 0-16,0-2 0 0,-2-1 48 0,-1-6 0 0,0-3 0 0,-4-1 0 15,0-2 32-15,-2 0 16 0,-3-5 0 16,-1 1 0-16,0 2-48 0,-5-4-16 0,-3 2 0 0,0-5 0 16,2 2-160-16,-2-3 128 0,-3-4-128 0,2 1 128 15,-1-1-128-15,0-2 0 0,2-3 144 0,0-1-144 16,4-6 0-16,0 2 144 0,1-3-144 0,3-4 0 16,-2 1 128-16,2-2-128 0,0 1 0 0,-1-2 0 15,1-4 0-15,-2-2 0 0,3 1 0 0,0-4 0 16,0 2 0-16,1-5 0 0,2-3 0 0,2 0 0 15,5-4 128-15,0 1-128 0,-1 1 0 0,10-1 0 16,-5-6 0-16,0-1 0 0,0-3 0 0,2 1 0 16,3-4 0-16,0-1 0 0,3-1 0 0,-1-1 0 15,1-2 0-15,0-1 0 0,3-2-160 0,1 0 160 16,2-3 0-16,1-2-144 0,0 3 144 0,3-5 0 0,-1-1-176 0,2-3 176 16,0 2-160-16,0-2 160 0,1-3-240 0,0-4 48 15,2-3 16-15,-2-1 0 0,0-4-80 0,-1-1 0 16,1-3-16-16,-3-2 0 0,0-5 48 15,1-1 16-15,0-9 0 0,0 1 0 0,-2-2 208 0,0 2 0 16,0-2 0-16,-1 1 0 0,1 0 0 0,-1 0 0 16,1 2 0-16,-1 0 0 0,-1 6 0 0,0-5 0 15,-2 3 0-15,1-2 0 0,2 1 0 0,-1-1 128 16,-2-5-128-16,1 3 160 0,-2 0-160 0,-2-1-176 16,0-3 48-16,0 4 0 0,-2 5-160 0,1 0-32 15,0 6 0-15,-2 4 0 0,-4 0-32 0,2 4-16 16,0 5 0-16,-2 1 0 0,-3-1 32 0,-1 3 0 0,1 4 0 0,-3-1 0 31,-2 1-128-31,1 0-32 0,-3 1 0 0,0 2 0 0,2 4 128 0,-1-1 32 0,0 4 0 0,3 2 0 31,-1 5-1184-31,-1 4-224 0</inkml:trace>
  <inkml:trace contextRef="#ctx0" brushRef="#br2" timeOffset="105815.1">28412 15402 14735 0,'0'0'1312'0,"-9"7"-1056"0,2 0-256 0,-2 0 0 16,-1 1 1280-16,-1 1 192 0,0 3 32 0,0 0 16 16,-1 2-704-16,-1 6-144 0,-3 2-32 0,-3 3 0 15,1 6-192-15,-1 2-64 0,0 6 0 0,0 1 0 16,1 6 144-16,0 4 32 0,0 4 0 0,2 6 0 16,-2 1-96-16,0 5-16 0,2 4 0 0,1 2 0 15,-1 0-192-15,2 1-64 0,-4 4 0 0,5 4 0 0,0-1-192 0,1 3 0 16,2-7 0-16,1 3 0 0,2-6 0 0,2 0 0 15,1-2 0-15,4-5 0 0,6 0 0 0,2-1 0 16,2-3 0-16,4 1 0 16,4-5-1552-16,5-2-256 0,3-4-48 0,5-2-16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3:15.28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24345 3108 6447 0,'0'0'576'0,"0"0"-576"0,0 0 0 0</inkml:trace>
  <inkml:trace contextRef="#ctx0" brushRef="#br0" timeOffset="2411.86">22602 2430 9215 0,'0'0'816'0,"-6"-5"-656"15,-1 1-160-15,7 4 0 0,-9-4 576 0,2-1 96 16,-1 0 16-16,2 1 0 0,-2 3-112 0,8 1 0 16,-11-3-16-16,0 2 0 0,0 0-80 0,-2 1-16 15,1 2 0-15,-2 2 0 0,-3-3-96 0,-1 3-32 16,3 0 0-16,-2 2 0 0,0 1 32 0,-1 3 0 16,-1-5 0-16,0 6 0 0,-3-1 80 0,1 3 32 0,3 2 0 15,-3-2 0-15,0 1-80 0,0 1-16 0,0 2 0 0,2-1 0 16,-2 0-96-16,1-2-32 0,-2-3 0 0,2 4 0 15,0 2 0-15,-2-1 0 0,1 2 0 0,-1 0 0 16,0 0-96-16,1 1-32 0,-1-1 0 0,2-1 0 16,-1 2-128-16,1 2 128 0,1-1-128 0,0 1 128 15,1 0-128-15,2-2 128 0,0 0-128 0,4 2 128 16,-1-1 0-16,2 2-128 0,3 0 192 0,-3 0-64 16,-1-2-128-16,1 4 0 0,-1 2 144 0,2-2-144 15,1 1 0-15,0 3 128 0,0 3-128 0,3-3 0 16,-3 0 0-16,4-3 0 0,-1 5 0 0,2-4 0 15,0 2 0-15,0-2 0 0,2 0 0 0,-2-2 0 16,4 2 144-16,-1-3-144 0,1 1 192 0,0 3-192 16,1-6 0-16,-1 2 0 0,0-1 0 0,4-1 0 15,-2 0 0-15,1-2 0 0,1 0 0 0,1-1 0 0,1 2 0 16,2-1 0-16,-1-2 0 0,3-1 0 0,2 1 0 16,1-3 0-16,-2-3 0 0,3 2 0 0,0-1 128 0,1-1-128 15,3-1 0-15,1-3 0 0,-1 1 160 0,3-3-160 16,1-1 128-16,2 0-128 0,4 0 144 0,0-6-144 15,-2-3 160-15,2 1-160 0,0 1 240 0,-1-6-48 16,1 0-16-16,0-4 0 0,0-2 16 0,0 1 0 16,-1-3 0-16,4-2 0 0,-1-6-64 0,2 2 0 15,0-4 0-15,-1 2 0 0,1-4-128 0,-1 2 160 16,0-4-160-16,3 0 160 0,-4-4-160 0,-1 2 128 16,-1-2-128-16,-4-4 128 0,-1-1 160 0,-4-1 32 15,-2-2 0-15,-2 0 0 0,-1-2-64 0,-1-1 0 16,-2 5 0-16,-2-5 0 0,-3 1-128 0,0 2-128 0,-1 5 192 15,-3 2-192-15,-2 3 352 0,-1 5-32 0,-2 0-16 0,-2 7 0 16,-2 2 16-16,-1 2 16 0,-2 4 0 0,1 3 0 16,-1-2-176-16,-2 1-32 0,0 4-128 0,-2 0 192 15,-3 0-192-15,1 2 0 0,0-4 0 0,0 2 0 32,1 4-688-32,2 0-16 0,0 2-16 0,4-2-8544 0,9 3-1696 0</inkml:trace>
  <inkml:trace contextRef="#ctx0" brushRef="#br0" timeOffset="3150.03">24725 2356 8287 0,'-13'1'736'0,"-4"-1"-592"0,0-1-144 0,-2-2 0 16,-2 1 1168-16,-3 1 208 0,-1-2 32 0,-2 2 16 15,0-2-656-15,-2 1-128 0,0 2-16 0,-2 0-16 16,1-2-208-16,-2 2-32 0,1 0-16 0,0 2 0 15,0 3-48-15,-2-1-16 0,-2 3 0 0,-4 0 0 16,0-4 176-16,-3 1 48 0,-1 0 0 0,1 2 0 16,1-1-192-16,3 6-16 0,2 0-16 0,1 2 0 15,-1 1-96-15,1 2-32 0,-1 5 0 0,1 0 0 16,-4 0 64-16,3 0 16 0,-1 6 0 0,-1-4 0 16,-1 5 80-16,4 0 0 0,2 2 16 0,4 4 0 0,1 1-160 15,3 3-48-15,4 1 0 0,0 3 0 0,4 3 0 0,-1-3 0 16,4 2 0-16,2-2 0 0,1 0-128 0,2 1 0 15,0-2-160-15,3-2 160 0,2-2 0 0,-1 3 0 16,0-5 0-16,1-3 0 0,4 0 0 0,0-2 0 16,0-3 0-16,5 1 0 0,0-3 0 0,2 2 0 15,0-3 0-15,3-1 0 0,3 1 0 0,2-3 0 16,1-4 0-16,1 0 0 0,4-1 0 0,0-2 0 16,5-1 0-16,-3 0 0 0,2-2 0 0,2-3 160 15,1-3-160-15,2 0 128 0,2-1-128 0,2-4 0 16,-1-3 144-16,0-2-144 0,-2 0 0 0,1-1 144 0,1-7-144 15,2 0 0-15,2 1 176 0,1-4-176 0,3-1 160 16,4-2-160-16,0-4 128 0,0 0-128 0,-2 2 0 16,-2 1 144-16,-1-3-144 0,-4-2 0 0,-6 2 0 0,0-4 128 15,-2 1-128-15,-3-5 0 0,-1 2 144 0,-1-3-144 16,-1-2 304-16,-3-3-16 0,-3-4 0 0,0-3 0 16,-4-1 32-16,-3-3 0 0,-1-5 0 0,-4-2 0 15,-3-1-192-15,-2 0-128 0,-4 0 192 0,-3 7-192 16,-2 2 256-16,-3 7-64 0,-4 3-16 0,-2 4 0 15,-1 1 224-15,-2 4 48 0,-2 2 16 0,-2 7 0 16,-4 3-80-16,-3 8-32 0,-5-3 0 0,-1 6 0 16,-7-1-352-16,0 5-160 0,4 4 16 0,2 0 0 15,3 0-688-15,5-1-144 16,7 6-32-16,2-1-11840 0</inkml:trace>
  <inkml:trace contextRef="#ctx0" brushRef="#br0" timeOffset="6570.41">22640 2583 10127 0,'0'0'896'0,"0"0"-704"16,0 0-192-16,6-7 0 0,-6 7 496 0,5-10 64 16,-5 10 16-16,6-7 0 0,-6 7 0 0,0 0 16 15,2-9 0-15,-2 9 0 0,3-7-64 0,-3 7-16 16,1-8 0-16,-1 8 0 0,0 0 0 0,0 0 0 16,0 0 0-16,0 0 0 0,0 0-128 0,0 0-16 0,0 0-16 0,0 0 0 15,0 0-80-15,0 0-16 0,-8 7 0 0,2-1 0 16,-2 2-256-16,3 0 128 0,-4-1-128 0,0 4 0 15,-1 1 432-15,-1 3-32 0,-2 7 0 0,-2 2 0 16,-3 6 80-16,-5 4 16 0,-4 5 0 0,-2 3 0 16,-4 5-112-16,0 3 0 0,-1 6-16 0,-2 2 0 15,1-3-176-15,-2 4-48 0,0 2 0 0,0-1 0 16,0 3-144-16,-1-3 0 0,-3 1 0 0,-1 0 128 16,-1-4-128-16,3-1 0 0,-1-2 144 0,5-6-144 15,1-6 368-15,3-3 0 0,5-2 0 0,3-3 0 16,2-2 112-16,5-1 32 0,3-6 0 0,2 0 0 15,2-3-192-15,4-4-16 0,1-3-16 0,1-3 0 16,1 0-288-16,3-12 160 0,0 0-160 0,0 0 128 0,0 0-128 0,0 0 0 16,0 0 144-16,0 0-144 0,12-1 240 0,-1-5-32 15,1-7 0-15,-2-5 0 0,0-5 0 0,1-3 0 16,1 1 0-16,2-6 0 0,0-4-208 0,2 1 128 16,1 0-128-16,2-2 0 0,-1-3 0 0,5 1 128 15,-3-3-128-15,5-4 0 0,3 1 0 0,0-2 0 16,0 5 0-16,1-4 0 0,2 0 0 0,-1-3 0 15,-2-2 0-15,2 3 0 0,0-1 0 0,2 1 0 16,1-1 0-16,-1-3 0 0,1-1 0 0,0 1 0 16,0 9 0-16,-3 1 0 0,2 6 0 0,-4 3 0 15,-4 0 0-15,-3 5 0 0,-5 7 0 0,-2 4 0 16,-2 3 0-16,-5 1 0 0,0 7 0 0,-7 5 0 16,0 0 0-16,0 0 0 0,0 0 0 0,-8 13 0 15,-2 7 0-15,-4 3 0 0,-4 1 0 0,-4 8 0 0,-6 3 0 0,-1 3 0 16,-3 5 0-16,-1 5 0 0,-1 3 0 0,-2 2 0 15,0 3 0-15,0 3 0 0,0 2 0 0,1-4 0 16,-2 0 0-16,0-1 0 0,0-2 144 0,2-2-144 16,-1-2 224-16,3-1-32 0,1-7-16 0,4-2 0 15,3-3-48-15,2-2-128 0,0-5 192 0,5 1-64 16,3-3-128-16,2-2 160 0,2-5-160 0,2-2 160 16,3-3-160-16,1-2-272 0,-1-4 64 0,6-10 16 31,-1 12-816-31,1-12-144 0,0 0-48 0,0 0-7824 0,0 0-1552 0</inkml:trace>
  <inkml:trace contextRef="#ctx0" brushRef="#br0" timeOffset="7364.94">24525 2461 21183 0,'-19'-10'944'0,"9"1"192"0,1 3-912 0,0-3-224 0,-1 4 0 0,2 0 0 16,-1-1-512-16,2 1-128 0,-2 2-48 15,1 3 0-15,-1-3 992 0,0 3 192 0,1 0 32 0,-1 3 16 16,-2-2-224-16,0 6-64 0,-2 4 0 0,-1 3 0 16,-2-3 112-16,-2 9 16 0,-2 5 0 0,-2 2 0 0,-2 4 64 0,-3 4 0 15,-7 2 16-15,-2 6 0 0,-3 3-16 0,-2 7-16 16,-5 4 0-16,-1 8 0 0,-1 4-144 0,0 3-32 16,-4 3 0-16,2 1 0 0,3 2-64 0,-1-3-32 15,-6-4 0-15,2-6 0 0,3 0 224 0,3-6 32 16,4-4 16-16,5-5 0 0,4-5 0 0,6-5 0 15,3-1 0-15,4-6 0 0,2-5-176 0,3-4-16 16,3-3-16-16,4-6 0 0,1-2-80 0,7-13-16 16,0 0 0-16,0 0 0 0,0 0 64 0,8-12 16 15,3-4 0-15,4-7 0 0,3-11-16 0,5-2 0 16,4-6 0-16,3-5 0 0,2-5-192 0,1-3 0 16,4-8 128-16,1 0-128 0,2 0 0 0,3-2 0 15,-5-4 0-15,1-2 0 0,1 1 0 0,0 2 0 0,1-1 0 0,2 3 0 16,2 1 0-16,-1 8 0 0,1 3 0 0,-2 5 0 15,-1 2 0-15,-4 6 128 0,-5 4-128 0,-4 6 144 16,-3 5 16-16,-5-1 0 0,-3 6 0 0,-5 3 0 16,-7 5-160-16,1 6 0 0,-7 7 144 0,0 0-144 15,0 0 0-15,-4 15 144 0,-5 4-144 0,-4 6 0 16,-5 8 0-16,-4 9 0 0,-8 4 0 0,-7 8 0 16,-7 5 0-16,-6 7 0 0,-3 6 0 0,0 3 0 15,-2 2 160-15,2-1-160 0,0-2 128 0,-1-3-128 16,-2-2 416-16,-1-3 0 0,2-2 0 0,3-2 0 15,4-5-32-15,4-4 0 0,6-3 0 0,5-4 0 16,4 0-256-16,6-6-128 0,5-4 128 0,7-4-128 16,2-8-1424-16,6-3-368 15,5-3-80-15</inkml:trace>
  <inkml:trace contextRef="#ctx0" brushRef="#br0" timeOffset="8572.35">23061 4959 4607 0,'-7'6'400'0,"-2"2"-400"16,-2-2 0-16,-2 1 0 0,2 2 1872 0,-2-2 304 16,0 3 48-16,1-2 16 0,0 4-992 0,2-1-192 15,-1-1-32-15,-1 2-16 0,3-4 0 0,0 3 0 16,1-5 0-16,0 2 0 0,8-8 48 0,0 0 16 16,0 0 0-16,0 0 0 0,0 0-64 0,0 0-16 15,0 0 0-15,14-13 0 0,2-4-48 0,5-2-16 16,3-1 0-16,3-5 0 0,3-2-384 0,3-4-80 0,4 2-16 15,0-4 0-15,-1-2-144 0,3-1-48 0,2-2 0 16,2 2 0-16,4 3 0 0,2-1 0 0,2-3 0 0,0 1 0 16,0 0-48-16,0 2-16 0,-5 1 0 0,-1 2 0 15,0-6-64-15,-5 5 0 0,2 4-128 0,-3-1 192 16,-3 2-192-16,-1-1 0 0,-5 5 0 0,-2 2 0 16,-1 3 128-16,-4 3-128 0,-5 1 0 0,-4 2 144 15,-6 5 16-15,-8 7 0 0,0 0 0 0,0 0 0 16,0 0 64-16,0 0 16 0,-8 0 0 0,-6 6 0 15,-5 5-240-15,-4 5 128 0,-5 3-128 0,-3 2 0 16,-4 7 128-16,-4 2-128 0,0 3 0 0,-2 3 144 16,-1 5-144-16,-6 4 0 0,-5 2 0 0,-3-2 128 15,-3 4 0-15,2-5-128 0,-1 1 192 0,4-5-64 0,6 1 0 16,2-2-128-16,6-3 192 0,1-3-64 0,4-1 64 16,6-3 16-16,-1-6 0 0,9-1 0 0,3-7-208 15,6-1 128-15,5-7-128 0,7-7 0 0,0 0 128 0,0 0-128 16,10 0 0-16,5-6 144 0,6-7-144 0,3-7 0 15,0-5 144-15,5-7-144 0,3-3 128 0,5-1-128 16,2-4 128-16,3-2-128 0,3 3 0 0,0-1 0 16,5 1 0-16,-2-2 0 0,-1-2 0 0,2 4 0 15,0 3 0-15,-2-1 0 0,3-2 0 0,-3 3 0 16,-3 5 0-16,1 1 0 0,-1 6 0 0,-2 1 0 16,-2 0 0-16,-5 6 0 0,-3 0 0 0,-4 3 0 15,-4 1 0-15,-1 2 0 0,-5 3 0 0,-7 3 0 16,-2 1 0-16,-9 4-128 0,0 0 128 0,0 0 0 0,0 0 0 15,-2 14-128-15,-11 4 128 0,-4 5 0 0,-4 5 0 0,-8 5 0 16,-7 3 0-16,-6 2 0 0,-5 5 0 16,-3 3 0-16,1 3 0 0,-3-3 0 0,1 4 0 0,-1-5 0 15,0-4 0-15,-1-3 128 0,1-1-128 0,3-4 0 16,2 0 0-16,5-6 128 0,5-2-128 0,8-2 0 16,5-1 0-16,7-4 128 0,6-4-128 0,4-2 0 15,7-12 0-15,0 0 0 0,0 0 0 0,21-11 0 16,0-6 0-16,11-6 0 0,4-8 0 0,8-7 0 15,9-8 0-15,5-1 0 0,-1-4 0 0,1-4 0 16,0-2 0-16,3 2 0 0,1 2 0 0,0 2 0 16,0 2 0-16,-2 5 0 0,-4 2 0 0,-6 7 0 15,-5 2 0-15,-6 7 0 0,-4 5 0 0,-4 3 0 0,-7 3 0 16,-4 1-160-16,-5 6 160 0,-4 2 0 16,-11 6-704-16,0 0-16 15,0 0-16-15,0 0-10512 0,-9 2-2096 0</inkml:trace>
  <inkml:trace contextRef="#ctx0" brushRef="#br0" timeOffset="10069.62">1954 7809 5519 0,'-16'0'240'0,"11"0"64"0,-2-1-304 0,-2-1 0 16,-1 1 0-16,0 1 0 0,-2 0 2368 0,2 1 400 15,-2 1 96-15,2-1 16 0,0 0-1472 0,-1-1-272 16,3 5-64-16,0-4-16 0,2 1-144 0,6-2-16 16,0 0-16-16,0 0 0 0,0 0-48 0,0 0-16 15,0 0 0-15,0 0 0 0,12 0 32 0,3-2 16 16,4-3 0-16,4 3 0 0,3-1-192 0,5-1-32 15,3 2-16-15,4-1 0 0,2-3-336 0,0 2-64 16,2 0-16-16,-1 1 0 0,4-4-208 0,-2 3 144 0,-1 2-144 0,0 2 128 16,0-1-128-16,-2-1 0 0,-2 1 0 15,-3 0 0-15,-2 0 0 0,-5-2 0 16,-2 2 0-16,-3 1 128 16,-4 0-528-16,-2 4-112 0,-3-3-32 0,-4 1-8688 0,-10-2-1744 0</inkml:trace>
  <inkml:trace contextRef="#ctx0" brushRef="#br0" timeOffset="10227.37">2135 8212 15663 0,'-5'9'1392'0,"-1"1"-1120"15,2-1-272-15,0 1 0 0,1 1 2064 16,3-2 368-16,3 3 64 0,3-2 0 0,1 0-1088 0,3-2-208 16,4 1-48-16,3-4-16 0,2 0-112 0,4 0 0 15,3-3-16-15,6 0 0 0,4-1-336 0,3-1-64 16,4-1-16-16,3 1 0 0,1-4-336 0,-1-1-64 15,-3 1 0-15,18-2-16 16,-9-3-1200-16,-5 2-256 0,-5 2-32 0</inkml:trace>
  <inkml:trace contextRef="#ctx0" brushRef="#br0" timeOffset="11107.97">3367 7905 3679 0,'0'0'320'0,"-4"4"-320"0,-1-2 0 0,0-1 0 16,0 4 2608-16,5-5 448 0,-2 5 80 0,-1-1 32 16,1 0-1376-16,2-4-288 0,0 0-48 0,0 0-16 0,0 0-288 0,2 8-48 15,2-1-16-15,2-1 0 16,1 1-128-16,4-4-48 0,-1 0 0 0,4 1 0 0,3 2-256 0,2-1-48 16,2-1-16-16,4 0 0 0,2 0-48 0,4 1-16 15,0-3 0-15,3 2 0 0,-1-1-160 0,0-1-48 16,-1-1 0-16,-1 2 0 0,0-2-144 15,-2 2-48-15,-2-2 0 0,0 2 0 0,-3-1-128 0,-1 1 128 16,-2-1-128-16,0 2 128 0,-4-1-128 0,0-2 0 16,-2 1 0-16,0 0 0 15,-3-1-912-15,-1 0-176 0,1 0-16 0,-3-1-12576 0</inkml:trace>
  <inkml:trace contextRef="#ctx0" brushRef="#br0" timeOffset="11923.3">5871 6458 6447 0,'0'0'272'0,"5"-5"80"0,0 1-352 0,1-1 0 16,-1 0 0-16,-3-3 0 0,1 3 1344 0,-3 5 208 16,0 0 48-16,0 0 0 0,0-9-576 0,0 1-128 0,0 8 0 0,-2-6-16 15,-1-2-96-15,3 8-16 16,-7-5 0-16,1 2 0 0,1-3-368 0,-3 5-80 16,1 1 0-16,-2 0-16 0,0 0 80 0,0 1 0 15,-3 2 16-15,-2 1 0 0,-2 0 48 0,-2 6 0 0,-2 0 0 0,0 3 0 16,-1-4-64-16,2 5-16 0,-4 1 0 0,-1 1 0 15,-1 3 144-15,-1 3 16 0,2 3 16 0,-14 14 0 16,6-4-96-16,2-1-32 0,-1-2 0 0,3 3 0 16,1 0-96-16,5 5-32 0,0-4 0 0,5 0 0 15,0-3-32-15,0 3-16 0,1-2 0 0,0 0 0 16,1-1-16-16,1 3 0 0,5 2 0 0,0 0 0 16,6-1-224-16,0 1 144 0,2-1-144 0,1 1 128 15,1 0-128-15,2 4 0 0,0 0 144 0,2-1-144 16,2 1 0-16,-3-12 128 0,-2 6-128 0,4 3 0 0,1 5 0 0,0-3 0 15,0 4 0-15,0 1 128 0,1-2-128 0,0 3 0 16,-1-2 0-16,1-5 0 0,1-3 0 0,-2 1 0 16,4 2 128-16,-4-3-128 0,1-1 320 0,0 0-16 15,0-2 0-15,0 2 0 0,-2-2-48 0,0 1-16 16,0-2 0-16,-2 2 0 0,-2 1 0 0,-1-1 0 16,1 1 0-16,-2 1 0 0,-3 1-80 0,1 3-16 15,-2 2 0-15,0-2 0 0,-1-1 0 0,-1 2 0 16,-1-1 0-16,0 0 0 0,-1-2-16 0,-1 2 0 15,-1-6 0-15,-3 0 0 0,-1-4 192 0,-2 2 48 16,-2-2 0-16,-1 1 0 0,0-4 80 0,-2 1 0 16,0 0 16-16,-12 10 0 0,2-2-80 0,5-9-32 15,0-1 0-15,3-5 0 0,2-1-176 0,2-2-48 16,0-2 0-16,1-4 0 0,1-1-128 0,8-8 0 16,-1 2 0-16,0 2 0 15,1-4-1376-15,0 0-160 0,0-2-16 0,2-4-14384 0</inkml:trace>
  <inkml:trace contextRef="#ctx0" brushRef="#br0" timeOffset="13221.65">7427 6656 7359 0,'0'0'656'0,"0"0"-528"16,0 0-128-16,5-6 0 0,-5 6 1952 0,4-5 352 16,0-1 80-16,-4 6 16 0,0 0-944 0,2-5-192 15,0-1-48-15,-2 6 0 0,0 0-320 0,0 0-80 0,0 0-16 0,0 0 0 16,0 0-336-16,0 0-64 16,-4 9-16-16,0-1 0 0,0 4-64 0,-1 2 0 0,-1 0-16 0,-1 4 0 15,1 4 144-15,-2 0 48 0,2 5 0 0,-1 4 0 16,-2 2 64-16,0 2 16 15,-4 3 0-15,3 4 0 0,-3 4-208 0,2 5-48 0,-5 0 0 0,2 2 0 16,-1-1-160-16,-1-2-32 0,-1-2-128 0,2 2 192 16,1-4-192-16,0-2 176 0,0-5-176 0,1-2 160 15,2-2-32-15,1-2 0 0,1-3 0 0,2-4 0 16,4-2 64-16,0 0 0 0,2-5 0 0,2-4 0 0,2-3-192 16,0-2 128-16,1-1-128 0,4-2 128 0,-1-3-128 15,2 0 0-15,0-3 0 0,3-1 0 16,2 0-192-16,-2-2-128 0,2-2-32 0,-2 0 0 15,-2-4-576-15,0 1-112 0,-2-5-32 0,-1 1-7648 16,0-3-1536-16</inkml:trace>
  <inkml:trace contextRef="#ctx0" brushRef="#br0" timeOffset="13421.08">6799 7340 19343 0,'0'0'1728'0,"0"0"-1392"15,0 0-336-15,0 0 0 0,0 0 1456 0,0 0 208 16,10-1 64-16,1 1 0 0,3 1-768 0,2 0-128 0,2-1-48 0,3 0 0 16,4 0 16-16,3-1 0 15,2-2 0-15,4 3 0 0,2-1-352 0,3 1-64 0,3-3 0 0,4 1-16 16,2-2-368-16,-1 0 0 16,-2 2-160-16,-3-2-9456 15,-4-4-1904-15</inkml:trace>
  <inkml:trace contextRef="#ctx0" brushRef="#br0" timeOffset="14379.03">8016 7890 11055 0,'0'0'976'0,"0"0"-784"16,-2 7-192-16,2-7 0 0,0 0 1280 0,0 8 192 16,0-1 64-16,2-1 0 0,-2-6-576 0,0 0-128 15,5 8 0-15,-5-8-16 0,6 2 16 0,2 0 16 0,1-5 0 0,2-2 0 16,1-3 224-16,2-1 32 15,2-5 16-15,2-1 0 0,2-5-656 0,2-2-128 16,2-4-16-16,4-2-16 0,2-4-160 0,2-4-16 16,0 1-128-16,2-3 192 0,-2-2-192 0,0-3 0 15,-3 0 128-15,0-6-128 0,1 0 0 0,-1-3 128 0,-1-2-128 0,-3 0 0 16,3-4 0-16,-2 1 128 0,-2 1-128 0,-1-1 0 16,-2-1 0-16,-2 2 0 0,-2 2 128 0,-2 4-128 15,-1 1 0-15,-4 2 0 0,-1 8 0 0,-3 4 0 16,0 6 0-16,-4 6 0 0,-3 7 0 0,-3 3 0 15,-2 5 0-15,-2 3 144 0,-1 4-144 0,-4 5 128 0,1 5-128 16,-4 6 0-16,-1 5 0 0,-2 7 0 0,0 1 0 0,-3 6 0 16,0 8 0-16,-2 4 0 0,1 5 0 0,0 4 0 15,-1 3 0-15,0 4 0 0,0 2 0 16,1 1 0-16,1 1 0 0,3-5 0 0,2-1 0 0,3-4 0 16,5-8 144-16,0-2-144 0,2-8 224 0,5-4-32 15,3-3 0-15,4-6 0 0,3-3 80 0,2-5 16 16,3-1 0-16,-1-4 0 0,1-5-16 0,1-2 0 15,1-1 0-15,2-6 0 0,2-3-80 0,0-1 0 16,3-4-16-16,-1-2 0 0,0-4-176 0,-1-2 160 16,0-1-160-16,-1 0 160 0,0 0-160 0,1 2 0 15,-1 1 0-15,-2 2 0 0,1 1 0 0,0 7 0 16,0 1 0-16,0 2 0 0,-2 6 0 0,1 2-144 16,-3 1 144-16,-2 7 0 0,-2 2 0 0,-1 0 0 15,-1 2 0-15,-3 1 0 0,-2 2 0 0,-2 0 0 16,-1-1 0-16,0 0 0 0,2-2 0 0,0-3 128 15,-1-5-128-15,2 0 0 0,-3-9 160 0,6 2-160 16,3-3 160-16,2-5-160 0,3-1 432 0,3-2-16 16,-1-5 0-16,2-1 0 0,0-1-224 0,1-2-32 0,-1 1-16 0,1 2 0 15,0-2-144-15,-3 5 0 0,2 0 0 0,-1 3 0 16,-2 8 0-16,0 2 0 0,0 7 0 0,-1 6 0 16,-1 8 0-16,-1 0 0 0,-4 6 0 0,0 2 128 15,-2 4 16-15,-3 2 0 0,-2-1 0 0,-1 3 0 16,-1-2-144-16,0-2 192 0,-3-3-192 0,1-1 192 15,2-7-1216-15,1-3-256 16,0-3-32-16,4-6-13344 0</inkml:trace>
  <inkml:trace contextRef="#ctx0" brushRef="#br0" timeOffset="14910.44">10308 6553 19119 0,'0'-15'832'0,"1"10"192"0,1-4-816 0,1 0-208 0,1 0 0 0,-2 0 0 16,1 4 816-16,-3 5 112 0,0 0 32 0,0 0 0 15,0 0-192-15,-7 4-48 0,0 1 0 0,-2 6 0 0,-1 1-336 0,-4 6-64 16,-1 7 0-16,-1 0-16 0,0 6 16 0,-2 6 0 16,-1 5 0-16,1 5 0 0,0 5 80 0,3 5 32 15,-1 7 0-15,-1 2 0 0,2 1-128 0,-2 4-32 16,2 3 0-16,1 1 0 0,0 0-272 15,3-4 128-15,0-3-128 0,4-5 0 0,3-8 160 0,1-3-160 16,5-10 128-16,3-4-128 0,-1-2 192 0,3-7-32 16,3-4-16-16,4-3 0 0,-3-6-144 0,1-4 160 15,1 0-160-15,1-5 160 16,0-5-464-16,1-3-80 0,0-4-32 0,-1-1-8560 16,-1-6-1712-16</inkml:trace>
  <inkml:trace contextRef="#ctx0" brushRef="#br0" timeOffset="15126.68">9791 7346 28559 0,'-27'-6'2544'0,"16"5"-2032"0,-3-1-512 0,3 2 0 15,3 0-192-15,1 0-128 0,7 0-16 0,0 0-16 16,0 0 800-16,1 7 144 16,4 2 48-16,4-6 0 0,4 1-128 0,6-1-32 15,4-2 0-15,6-1 0 0,5-1-160 0,4-2-48 0,4-1 0 16,3-1 0-16,0-5-272 0,4 4 0 0,2-4 0 0,3 2-9520 15,3-2-1952-15</inkml:trace>
  <inkml:trace contextRef="#ctx0" brushRef="#br0" timeOffset="16238.07">11867 7377 11055 0,'0'0'976'0,"0"0"-784"0,0 0-192 0,0 0 0 15,-4-4 800-15,-1 0 112 0,2-2 32 0,-4 2 0 16,1 0-112-16,-2 4-32 0,-1-1 0 0,0 1 0 16,-2 0-208-16,-2 0-32 0,-1 0-16 0,0 1 0 15,-2 0-160-15,-1 3-16 0,-2 3-16 0,0-1 0 16,-1 0-48-16,-3 4-16 0,-3-1 0 0,-2 5 0 0,-2 0 112 16,-2 4 32-16,-1 0 0 0,1 1 0 0,1 1 208 0,-13 13 32 15,7 3 16-15,16-15 0 16,1 5-304-16,0-1-48 0,3 5-16 0,1-4 0 0,4 2-176 0,2-4-144 15,3 4 192-15,5-4-192 0,2-2 320 0,5-2-32 16,-1-2-16-16,4-1 0 0,4-3 80 0,2-2 16 16,2-4 0-16,3 1 0 0,3-5-112 0,2-4 0 15,4-3-16-15,15-7 0 0,-1 1-96 0,-15-2-16 16,2-3 0-16,1-3 0 0,-3-1-128 0,1-1 160 16,0-1-160-16,0-2 160 0,-1-4 720 0,0 0 144 15,-2 0 16-15,1-2 16 16,-1-3-1456-16,0-2-304 0,1-2-48 0,1-2-16 0,1-1 768 0,0-3 320 0,-1-6-32 0,13-24 0 15,-6 2-288-15,-12 25 0 16,1-5 0-16,0-2 0 0,-2-3 0 0,0-5 0 16,-2 1 0-16,0-3 0 0,-2 2 0 0,1 3 0 15,-1 2 0-15,-2 0 0 0,-2 6 0 0,-2 5 0 0,-3 0 0 16,-1 7 0-16,0 4 0 0,-3 3 0 0,-2 6 0 16,-1 3 0-16,-2 2 0 0,-1 4 0 0,-1 0 0 0,-1 6 0 15,-1-1 0-15,-1 7 0 0,-2 2 0 16,-1 4 0-16,-1 3 0 0,-3 4 0 0,-1 5-144 0,-1 6 144 15,-1 3 0-15,-2 3-160 0,-3 5 160 0,0 8 0 16,-3 6-144-16,0 6 144 0,-1 6 0 0,1 2-144 16,0 0 144-16,1 5 0 0,2-1 0 0,3 1 0 15,3 0 0-15,2-4 0 0,3 2 0 0,3-6 0 16,4 1 0-16,3-2 0 0,1-8 0 0,4-3 0 0,1-4 0 0,7-4 0 16,2-3 0-16,3-4 0 0,1-1 0 0,1-6 0 15,5-4 0-15,-1-5 0 0,0 1 0 0,1-8 0 16,2-1 0-16,0-6 128 0,-1-1-128 0,2-4 0 15,0-6 0-15,2-1 0 0,-1-2 128 0,-1-5-128 16,1-7 128-16,0 1-128 0,2-1 0 0,0-4 128 16,1-3-128-16,0-4 0 0,0-5 0 0,0-1 0 15,-3-5 0-15,0-3 0 0,-1-1 0 0,-1-2-128 16,-1-3 128-16,1 0-128 0,0 0 128 0,1 2 0 16,-3-1 0-16,-1 3-128 0,2 1 128 0,-5 1 0 15,1 2 0-15,-2 1 0 0,1 5 0 0,-2 1 0 16,-1 5 0-16,-2 1-128 0,-2 4 128 0,-4 0 0 15,-2 3 0-15,-1 4 0 0,5 4 0 0,-3 2 0 16,-4 3 0-16,-1 6 0 0,-4 9-144 0,0 0 144 16,0 0-160-16,-5 10 160 0,-2 5-192 0,-2 4 192 0,-2 4-208 0,-2 8 80 15,-2 2 128-15,-2 7 0 16,0 11 0-16,-1 4 0 0,-1 10 0 0,0 1 0 0,0 5 0 16,1 6 0-16,0 2 0 0,0 4 0 0,-1-3 0 15,4 2-128-15,0 0 128 0,2-3 0 0,3-7 0 0,2-6 0 16,1-4 0-16,1-7 176 0,6-1-176 0,0-7 192 15,0-6-64-15,4-5 0 0,0 0 0 0,1-7 0 16,0-4-128-16,2-2 0 0,-1-2 0 0,-1-6 0 16,0-6-1072-16,-5-9-240 15,6 2-48-15</inkml:trace>
  <inkml:trace contextRef="#ctx0" brushRef="#br0" timeOffset="16439.59">12415 7131 30399 0,'9'-11'1344'0,"0"5"288"16,7-1-1312-16,6 2-320 0,5-2 0 0,7 1 0 0,5 3 480 0,3-1 32 16,2 0 0-16,0 3 0 0,4-1-240 0,1 2-32 15,0 2-16-15,30-2 0 16,-1-2-1008-16,-6 1-208 0,-5-1-32 0,-4-1-16 0</inkml:trace>
  <inkml:trace contextRef="#ctx0" brushRef="#br0" timeOffset="17480.31">15475 7214 7359 0,'0'0'320'0,"0"0"80"0,0 0-400 0,2 8 0 15,-2-8 0-15,0 0 0 0,1 9 2416 0,2-3 400 0,-3-6 64 0,3 7 32 16,-3-7-1344-16,0 0-272 0,6 7-48 0,0-1-16 15,1 2-16-15,3-3-16 0,1 3 0 0,3-2 0 16,3-2-496-16,1 1-80 0,4 1-32 0,4-2 0 16,2 0-272-16,1-2-48 0,4 2-16 0,0-3 0 15,-1-1-128-15,1 0-128 0,-1-1 192 0,-3-1-192 16,0 0 0-16,-2 0-272 0,-3-2 16 0,-4 1 16 16,-3 1-2000-16,-4-1-384 0</inkml:trace>
  <inkml:trace contextRef="#ctx0" brushRef="#br0" timeOffset="17669.41">15217 7730 24351 0,'0'0'1088'0,"0"0"208"0,9 6-1040 0,3 3-256 16,5-4 0-16,3 3 0 0,3 1 1040 0,6 0 160 15,4 0 16-15,4-2 16 0,5 2-384 0,5-1-80 16,5 2 0-16,4-4-16 0,4 1-256 0,0-2-48 15,-1-3-16-15,1 2 0 0,0-3-160 0,-2-1-16 16,0-2-16-16,-1 1 0 16,-1-1-1184-16,-3 1-224 0,-2-1-48 0</inkml:trace>
  <inkml:trace contextRef="#ctx0" brushRef="#br0" timeOffset="37832.87">15453 8963 2751 0,'0'0'128'0,"0"0"16"0,0 0-144 0,0 0 0 16,0 0 0-16,0 0 0 0,0 0 2752 0,0 0 512 15,0 0 96-15,6-4 32 0,2-3-1760 0,0 0-352 0,-1-3-64 0,1 0 0 16,3-2-416-16,0-2-80 0,-1-3-16 0,1 0 0 16,2-1 64-16,-2-1 16 15,2-1 0-15,1-2 0 0,1 1-240 0,0-6-48 0,1 2-16 0,-1-2 0 16,-1 1-192-16,0 4-32 0,-1-1-16 0,-2 0 0 16,-1 0-96-16,-1-1-16 0,0 1 0 0,0 1 0 15,-3 3 64-15,3 1 0 0,-2 1 0 0,-1 3 0 16,-1 3 0-16,0 1 0 0,-1 4 0 0,-4 6 0 15,0 0-64-15,0 0-128 0,5 4 192 0,0 2-64 16,0 3-128-16,0 4 192 0,-1 8-192 0,0 1 192 16,0 0-192-16,0 6 0 0,1-2 0 0,-2 5 128 0,-1 2-128 0,-1-4 0 15,0 0 0-15,-1 2 0 0,0-5 144 0,-1 4-144 16,0-2 160-16,-1 0-160 0,1-6 192 0,0 0-64 16,0-3-128-16,1-1 192 0,0-2-192 0,0 0 144 15,0-4-144-15,1 1 128 0,-1-3-128 0,1 2 0 16,-1-12 0-16,0 6 0 15,0-6-496-15,0 0-128 0,0 6-16 0,0-6-8128 16,0 0-1632-16</inkml:trace>
  <inkml:trace contextRef="#ctx0" brushRef="#br0" timeOffset="38166.55">15682 8682 10127 0,'0'0'448'0,"0"0"96"0,0 0-544 0,0 0 0 0,0 0 0 0,0 0 0 16,0 0 2320-16,1 8 368 0,2-1 64 0,-2 5 0 16,-1-1-1152-16,0 3-224 15,-1 1-48-15,-1 2-16 0,1 3-128 0,-1 3-32 0,-1 1 0 0,-2 2 0 16,2 8-144-16,-2 0-48 0,-1 3 0 0,0 1 0 15,-6 3-272-15,2 2-64 0,0-1-16 0,0 0 0 16,-2 0-144-16,-2-2-16 0,0-4-16 0,2 1 0 16,-1 0-96-16,1-3-16 0,1 1 0 0,1-2 0 0,1-3-128 15,1-2-48-15,1 3 0 0,-1-5 0 0,2 1-144 0,-1-5 128 16,2-2-128-16,0-1 128 16,1-1-448-16,2-3-112 0,-1 0-16 0,2-3 0 15,1-3-2144-15,1 1-432 0</inkml:trace>
  <inkml:trace contextRef="#ctx0" brushRef="#br0" timeOffset="39052.28">13400 10703 2751 0,'0'0'128'0,"0"0"16"0,1-6-144 0,2-7 0 0,-2 5 0 0,1 1 0 16,0 0 2992-16,2-3 560 0,-2 3 112 0,2 0 32 0,-1-2-2032 0,-1 3-384 15,-2 6-96-15,4-9-16 0,0 1-16 0,0 1-16 16,-4 7 0-16,0 0 0 0,0 0-304 0,0 0-64 16,0 0-16-16,0 10 0 0,-3 5-224 0,-1 11-32 15,1 3-16-15,-1-10 0 0,0 5 0 0,-2 4 0 16,-1 0 0-16,0 3 0 0,-2 2-128 0,-1-2-32 15,-1 0 0-15,1-1 0 0,0 1-144 0,0-6-48 16,1 1 0-16,0-5 0 0,0 1 0 0,3-4 0 16,0-3 0-16,2-4 0 0,2-2-416 0,0-2-96 15,2-7 0-15,0 0-16 16,6-5-1584-16,1 1-320 0,0-3-64 0</inkml:trace>
  <inkml:trace contextRef="#ctx0" brushRef="#br0" timeOffset="39451.51">13727 10577 12895 0,'0'0'1152'0,"0"0"-928"0,0 0-224 0,0 0 0 16,0 0 1184-16,0 0 192 0,4 14 32 0,-2 1 16 15,0 1-576-15,-2 0-112 0,-2-1-32 0,1 3 0 16,-2 3 160-16,1-7 32 0,-2 3 0 0,0 5 0 15,-1 0 0-15,0-2 16 0,-3 0 0 0,0 2 0 16,1 3-224-16,0-2-48 0,-1-1-16 0,2-2 0 0,-1-1-176 0,2-1-48 16,3-5 0-16,-1-2 0 0,3-11 16 0,0 0 0 15,0 0 0-15,0 0 0 16,8-2-48-16,2-5-16 0,1-2 0 0,1-3 0 0,0-1-128 0,1 0-32 16,0-3 0-16,1-1 0 0,0-1-192 0,0 1 128 15,-1-1-128-15,-1 1 0 0,0 2 0 0,4-5 128 16,-2 2-128-16,-5 6 0 0,-3 2 0 0,2 0 0 15,0 5 0-15,-1-1 0 0,2 3 0 0,-9 3 0 16,7 5 0-16,0 3-160 0,-2 6 160 0,-1 2-208 16,-1 2 80-16,-2 4 128 0,-2 1-224 0,-3 3 80 15,1 4 16-15,-2 0 0 0,-2 2 128 0,0-7 0 16,1 1 0-16,0-3 0 0,-2-3 0 0,5-1-160 16,0-4 160-16,0 0 0 15,2-4-608-15,-1-1-16 0,2-1 0 0,2-3 0 16,-2-6-2064-16,0 0-432 0,0 0-80 0,14-14 0 0</inkml:trace>
  <inkml:trace contextRef="#ctx0" brushRef="#br0" timeOffset="39753.58">14407 10055 15663 0,'1'-12'1392'0,"-1"12"-1120"0,0 0-272 0,0 0 0 0,0 0 656 0,-1 9 80 16,0 1 16-16,-1 4 0 0,0 4 384 0,-2 4 80 16,-2 3 0-16,-4 1 16 0,-1 3-144 0,0 0-48 15,-1 4 0-15,0 4 0 0,-2 4-224 0,0-1-48 16,-1 4-16-16,1 1 0 0,-2 5-368 0,1-2-64 15,1 2 0-15,3-1-16 0,-3-5-304 0,3-2 160 16,3-7-160-16,1-4 128 0,3-3-336 0,3-2-80 16,1-2-16-16,3-6 0 15,0-8-832-15,4 1-160 0,-1-8-48 0,2-1-10416 0</inkml:trace>
  <inkml:trace contextRef="#ctx0" brushRef="#br0" timeOffset="39925.42">14116 10688 24239 0,'0'0'1072'0,"0"0"224"0,7 1-1040 0,5-1-256 16,2 0 0-16,4 0 0 0,-1-1 576 0,4 1 48 0,-1 1 16 0,0-1 0 16,1-1-144-16,-2-2-32 15,0 1 0-15,-1-1 0 16,0 1-704-16,-3-2-144 0,-2 0-16 0</inkml:trace>
  <inkml:trace contextRef="#ctx0" brushRef="#br0" timeOffset="40235.51">14659 10678 5519 0,'0'0'496'0,"6"1"-496"0,3 0 0 0,2-2 0 0,2-3 2672 0,1 3 432 16,0-2 96-16,1 1 0 0,-3-2-1536 0,-1 0-320 15,-1-4-64-15,-1 2-16 0,-1 2-592 0,-3-1-112 16,-1-2-32-16,-4 7 0 0,1-8 80 0,-2 0 16 16,1 8 0-16,-5-3 0 0,-2 0 80 0,-2 3 32 15,-3 1 0-15,-2 4 0 0,-4 4-80 0,-1 0-16 16,0 0 0-16,-3 5 0 0,-1 4 96 0,0 1 16 16,0-1 0-16,3 2 0 0,1-1-224 0,4 0-32 15,2-1-16-15,3 0 0 0,4-4-272 0,2-2-48 16,3 0-16-16,2 1 0 0,3-5-144 0,2 3 0 15,3-6 0-15,4 0 128 16,3 2-512-16,3-4-128 0,1-2 0 0,2-1-16 16,0-1-2608-16,3-2-528 0</inkml:trace>
  <inkml:trace contextRef="#ctx0" brushRef="#br0" timeOffset="40636.23">15119 10591 11055 0,'0'0'976'0,"0"0"-784"0,0 0-192 0,-7 1 0 16,2-1 1840-16,-1 2 320 0,0-1 64 0,-2 2 16 15,2-2-704-15,-3 3-128 0,1 1-16 0,0-1-16 16,0 4-320-16,-1 1-64 0,-1 4-16 0,1 1 0 0,-2 1-240 0,1 2-48 16,0-1-16-16,0 2 0 15,0 0-64-15,0 1-16 0,1-1 0 0,2 0 0 0,4-3-304 0,-1-1-64 16,2-3-16-16,1-4 0 0,4 2-16 0,1-2-16 15,-4-7 0-15,8 1 0 0,1 1 128 0,1-4 16 16,1 1 16-16,-1-3 0 0,0-2-80 0,1 1-32 16,-2 1 0-16,2-2 0 0,-1 1-224 0,-1 2 176 15,-1 2-176-15,0 5 160 0,0 1-160 0,1 4 0 16,-3 5 0-16,-1 3 128 0,-1 5 0 0,-2 2-128 16,-2 5 192-16,0 3-64 0,-6-1 0 0,0 3 0 15,-3 2 0-15,-3 0 0 0,0 1 112 0,-2 1 16 16,-2-2 0-16,-1-4 0 0,-2 0-112 0,1-1-16 15,0-4 0-15,0 0 0 0,2-4-128 0,-1-3 192 16,7-1-192-16,0-5 192 0,2-4-192 0,3-6-176 16,5-4 48-16,0 0 0 15,-2-9-1824-15,2-2-352 0,2-7-80 0,2-1-12144 0</inkml:trace>
  <inkml:trace contextRef="#ctx0" brushRef="#br0" timeOffset="40952.28">15354 10591 13823 0,'-5'9'608'0,"1"-1"128"0,1-2-592 0,0 6-144 0,-2-2 0 0,-1 5 0 0,1 3 2080 0,-2 2 384 15,0 2 80-15,0-1 16 0,-2 1-960 0,0 0-192 16,0-2-48-16,0 1 0 0,0-1-464 0,3-3-112 15,-2 0-16-15,3-4 0 0,0-1-112 0,1 0-16 16,2-5-16-16,2-7 0 0,0 0 16 0,0 0 0 16,0 0 0-16,0 0 0 0,7-5 32 0,2-4 16 15,1 0 0-15,1-5 0 0,-1 0-336 0,0 1-64 16,1 0-16-16,0-2 0 0,1-2-272 0,1 3 0 16,0 0 128-16,1 1-128 0,-2-2 0 0,2 0 0 15,2 1 0-15,-1 2 0 0,-1 0-208 0,1-1-112 16,0 3 0-16,1 1-16 15,-2 5-3024-15,1-1-608 0</inkml:trace>
  <inkml:trace contextRef="#ctx0" brushRef="#br0" timeOffset="41303.31">15772 10610 14735 0,'0'0'1312'0,"0"0"-1056"0,0 0-256 0,0 0 0 15,-6 4 2432-15,-2 2 448 16,3 1 64-16,-3 0 32 0,0 4-1600 0,-3 3-320 0,0-2-64 0,-2 4-16 16,-2 1-288-16,4 2-64 0,-2 0-16 0,3 1 0 15,-2 0-96-15,3 0 0 0,2-2-16 0,2-1 0 16,2-5-80-16,0 1-16 0,3 0 0 0,3-6 0 16,2 1-16-16,3-4-16 0,2-2 0 0,3 0 0 0,-3-4 16 0,3 1 0 15,-2-4 0-15,3 0 0 0,-1 1-160 0,-1 0-32 16,2-2 0-16,0-2 0 0,-2 4-192 0,-2 2 144 15,1-2-144-15,0-1 128 0,-3 2-128 0,1 2 0 16,-1 1 0-16,1 1 0 0,-4 2 0 0,1 0 0 16,-6-3 0-16,8 3 0 0,-2 0 0 0,-6-3 0 15,8 1 0-15,0-1 0 16,-1-1-304-16,1-2-80 0,-1-2-32 0,2 1 0 31,1-2-1552-31,1-3-304 0,0 2-64 0,-1-5-7072 0,-1 4-1408 16</inkml:trace>
  <inkml:trace contextRef="#ctx0" brushRef="#br0" timeOffset="41619.01">16526 9938 19343 0,'-9'-9'848'0,"9"9"192"0,-6-3-832 0,-1 2-208 0,1 2 0 0,1 2 0 16,-4 3 928-16,3 5 144 0,-1 0 16 0,0 5 16 0,0 6-64 16,-2 2-16-16,2 0 0 0,-1 6 0 0,0 4 16 0,2 3 0 15,0 6 0-15,1 3 0 0,1-7-320 0,0 6-64 16,0-1-16-16,0 6 0 15,-1-1-368-15,2-2-80 0,-1 2 0 0,1-7-16 0,-1-2-176 0,2-4 128 16,-1-4-128-16,1-3 128 0,2-5-128 0,0-1-224 16,-2-5 48-16,2-6 16 15,-1 0-1312-15,0-5-256 0,-2 0-48 0</inkml:trace>
  <inkml:trace contextRef="#ctx0" brushRef="#br0" timeOffset="41810.56">16255 10515 20959 0,'0'0'928'0,"9"2"192"0,2 1-896 0,3 0-224 16,3-1 0-16,1 1 0 0,1 0 1008 0,1 1 144 15,1 0 48-15,1-1 0 0,3-2 0 0,-3 1 0 16,0 6 0-16,-3-4 0 0,-1 1-576 0,-3 1-112 16,-1-3-32-16,0-1 0 0,-1 2-480 0,-3 0 0 15,-1 0 0-15,-1-3-160 16,-1 2-656-16,-7-3-128 0,7 2-16 0,-7-2-11872 0</inkml:trace>
  <inkml:trace contextRef="#ctx0" brushRef="#br0" timeOffset="42013.4">16849 10535 6447 0,'-2'7'576'0,"-1"3"-576"0,-1 0 0 0,0 4 0 16,-1 1 3840-16,-1 3 672 0,-2 2 128 0,-2 2 32 0,-2 2-2400 0,0-2-480 15,-1-2-80-15,-1 3-32 0,-1-1-640 0,-1 0-128 16,2-1-16-16,2-2-16 0,3-1-624 0,-1-1-112 16,2 0-16-16,3-3-128 15,1-4-256-15,2 0-144 0,0-3-48 0,2-7 0 16,0 0-1920-16,0 0-400 0</inkml:trace>
  <inkml:trace contextRef="#ctx0" brushRef="#br0" timeOffset="42620.64">17120 10525 22399 0,'0'0'992'0,"0"0"208"0,-6 10-960 0,1 0-240 16,0 4 0-16,-1 3 0 0,-2 1 1040 0,-1 2 176 15,2 2 16-15,-1 1 16 0,0-3-48 0,1-1-16 16,-1 1 0-16,3 1 0 0,1-2-464 0,3-1-80 15,1-3-32-15,1 0 0 0,2-4-64 0,1-3-16 16,2-2 0-16,2 1 0 0,2-5 16 0,0 0 0 16,1-4 0-16,2 0 0 0,0-5-32 0,0 0 0 15,-1-3 0-15,1 1 0 0,-2-6-192 0,1 1-32 0,-1-2-16 0,-2 2 0 16,-1-1-128-16,-1-1-16 0,-3-1-128 0,0-1 192 16,-1 2-64-16,-2-1-128 0,-2 1 176 0,-1 0-176 15,0 1 0-15,-1 4 0 0,1 1 0 0,0 3 0 16,-3-4 0-16,4 6 0 0,1 5 0 0,0 0 0 15,1-7 0-15,4 1 0 0,1 2-128 0,2 3 128 0,4-2-160 16,1 2 160-16,2-2-160 0,-1 3 160 0,1-3 0 16,2 4-144-16,-1 4 144 0,2-2 0 0,0-2 0 15,0 4-128-15,-1 4 128 0,0-3 0 0,-2 3 0 0,0-1-128 16,-1-1 128-16,-2 5 0 0,-3 0 0 0,0 0 0 16,-3-1 0-16,0 1-128 0,-1-2 128 0,-1 1 0 15,1-3 0-15,-3 2 0 0,-2-10 0 0,0 0 0 16,0 0 0-16,0 0 128 0,0 0-128 0,5 4 128 15,-5-4-128-15,7-1 128 0,1-2-128 0,0-3 144 16,-2-6-144-16,2 3 160 0,-1 1-160 16,2-1 128-16,2 1-128 0,-2 0 128 0,2-3-128 0,0 2 0 15,3 1 0-15,0 5 0 0,0-5 0 0,1 4 0 16,2 2 0-16,-1 3 0 0,2 2-144 0,1 4 144 16,0 2 0-16,-1 5 0 0,-2 0 0 0,1 3-128 15,0 0 128-15,-2 4 0 0,0-1 0 0,-1 3 0 16,-3 1 0-16,1-1 0 0,-1-4 0 0,0 0 0 15,-1-4 0-15,-1-1 0 0,-1-4 0 0,0 1 0 0,-3-6-128 16,3 0 128 0,-1-3-1200-16,-7-2-176 0,0 0-32 0,7-6-15040 0</inkml:trace>
  <inkml:trace contextRef="#ctx0" brushRef="#br0" timeOffset="42781.93">17061 10108 35007 0,'-14'-1'1552'0,"14"1"320"0,0 0-1488 0,0 0-384 0,0 0 0 0,0 0 0 0,0 0 0 0,0 0 144 15,-2 6-144-15,2-6 0 16,-3 10-400-16,3-10-192 0,-3 7-48 0,3-7-14352 16</inkml:trace>
  <inkml:trace contextRef="#ctx0" brushRef="#br0" timeOffset="43790.98">18675 10113 8287 0,'0'0'736'0,"0"0"-592"15,0 0-144-15,-3 10 0 0,-1-2 1728 0,0 5 304 0,0 1 64 0,0 1 16 16,0 5-480-16,-1 1-96 0,0-2 0 0,1 4-16 15,-2 5-48-15,1 1-16 0,0 5 0 0,-1 3 0 16,-3 2-608-16,0 1-112 0,-1-1-32 0,-1 1 0 16,1-2-192-16,1-3-64 0,2 1 0 0,-1-4 0 15,1-3 64-15,0-6 0 0,5-3 0 0,-2-2 0 16,0-3 32-16,1-1 16 0,2-7 0 16,1-1 0-16,0-6-96 0,0 0-16 0,0 0 0 0,0 0 0 15,0 0-176-15,9-3-32 0,0-2-16 0,0 1 0 0,0-7-224 16,0 3 176-16,1-3-176 0,0 0 160 0,0 0-160 15,3 0 0-15,-3 2 0 0,2-1 0 0,-1 5 0 0,2 0 0 16,-2 1-176-16,1 8 176 0,-1 1-144 0,-1 6 144 16,-1 1-160-16,0 3 160 0,-3 3-160 15,-1 0 160-15,-2 1-160 0,-3-2 160 0,-1 5 0 0,-3-2 0 16,-3 1 0-16,0-2 0 0,-3 1 0 0,0-3 0 16,-2-5 0-16,-1 1 0 0,1-2 192 0,-2-3-64 15,0 1 0-15,2-4-128 0,1 1 192 0,1-1-64 16,-1-3 0-16,3-2-128 0,0-3 0 0,2-3 0 15,1 1-192-15,1-7 48 16,0 1-1808-16,0-3-352 0,2-3-80 0,0 1-11680 0</inkml:trace>
  <inkml:trace contextRef="#ctx0" brushRef="#br0" timeOffset="44129.33">18890 10698 11967 0,'0'0'1072'0,"0"0"-864"0,0 0-208 0,0 0 0 15,7 4 1984-15,0 1 336 0,1 1 80 0,-1 1 16 0,2 3-560 0,0-3-96 16,0 6-32-16,0-1 0 16,1 3-480-16,0 1-96 0,-1 1-32 0,3 2 0 15,-3 1-352-15,-2 2-80 0,3-2-16 0,-2 2 0 16,-2-2-320-16,1 2-64 0,0-4-16 0,0-1 0 0,-1 2-144 0,-1 0-128 15,-1-2 144-15,0-2-144 0,0-2 144 0,-1 0-144 16,0-4 128-16,-1-1-128 0,0-1-128 0,-2-7-128 16,0 0 0-16,0 0-16 15,0 0-1936-15,0 0-384 0,2-5-80 0</inkml:trace>
  <inkml:trace contextRef="#ctx0" brushRef="#br0" timeOffset="44471.57">19226 10646 11967 0,'0'0'1072'0,"6"-3"-864"0,2-2-208 0,-1-1 0 16,2 3 1984-16,-1 1 336 0,0 1 80 0,-1-2 16 15,-7 3-736-15,0 0-144 0,7 1-16 0,-7-1-16 16,0 0-496-16,0 0-112 0,1 7 0 0,-1 4-16 16,-3-1-176-16,1 4-16 0,-5 3-16 0,0 1 0 15,-2 1 32-15,-1 1 0 0,-2 2 0 0,1 3 0 16,-2 0 32-16,-1 5 16 0,-1 1 0 0,-3 4 0 16,-1-1-128-16,-1 2-32 0,-2 2 0 0,0 0 0 15,0 0-208-15,-1 0-64 0,0 0 0 0,0 0 0 16,1 3-128-16,-1-5-48 0,2-6 0 0,-1 2 0 0,2 0-144 0,-1-2 0 15,2-2 0-15,3-1 128 0,-1-7-128 16,3 1 0-16,0-2 0 0,3-2 0 16,1-1-1104-16,3-4-160 0,1-3-16 15,1 1-10016-15,5-4-2000 0</inkml:trace>
  <inkml:trace contextRef="#ctx0" brushRef="#br0" timeOffset="54244.69">20496 10627 6447 0,'0'0'576'0,"0"0"-576"0,0 0 0 0,0 0 0 16,-3-3 1344-16,3 3 176 0,0 0 16 0,0 0 16 0,0 0-224 0,0 0-48 16,0 0-16-16,-5 5 0 15,0 7-272-15,0-1-48 0,0 6-16 0,1 2 0 0,0 5-160 0,-1 1-48 16,4 7 0-16,-3 4 0 0,0 2-192 0,0 5-32 15,-1 3-16-15,0 3 0 0,-2 1-176 0,-2 0-48 16,-2 0 0-16,1 1 0 0,0-2-112 0,-4-7-16 16,1-3-128-16,2-5 192 0,0-2 208 0,-1-8 48 15,2-1 0-15,1-9 0 0,1-3 672 0,3-3 144 16,0 0 16-16,5-8 16 0,-2-8-208 0,0-2-32 16,2-7-16-16,3-2 0 0,1-2-560 0,2-3-112 15,-1-4-32-15,3-4 0 0,-1-4-336 0,2 1 144 16,2 0-144-16,0-2 0 0,3-1 0 0,1-1 0 15,2-2 0-15,1 2 0 0,-1 1 0 0,4 1 0 0,0 1 0 16,0 4 0-16,1 5 0 0,0 0 0 0,-2 7 0 0,0 3 0 16,-4 3 0-16,1 6-144 0,-2 3 144 0,-1 4-128 15,-1 4-80-15,-3 2-16 0,-3 4 0 0,0 5 0 16,-4 5-80-16,-1 3-16 0,-4 3 0 0,-3 1 0 16,-4 4 320-16,-1-1-160 0,-1-5 160 0,-2 0-128 15,-1 3 128-15,-1-3 0 0,-2-2 0 0,0-2 0 16,-2-2 0-16,1-4 0 0,-4-2 0 0,2-1 128 15,1-6-128-15,1-4 0 0,3-1 0 0,-1-1-128 16,5-4-592-16,2-6-112 0,5-1-32 0,6-1 0 16,3-4-2272-16,5-2-464 0</inkml:trace>
  <inkml:trace contextRef="#ctx0" brushRef="#br0" timeOffset="54595.63">21146 10665 19695 0,'0'0'864'0,"0"0"192"0,0 0-848 0,-5 1-208 15,-4 3 0-15,2 0 0 0,-1-2 832 0,1 2 128 16,-2 1 32-16,-2 4 0 0,0-1-160 0,-2 6-48 16,-1-2 0-16,0 1 0 0,-1 2-192 0,0 2-32 15,0-2-16-15,-1 3 0 0,0 0-48 0,3 0-16 16,0 1 0-16,5-3 0 0,-1-3-96 0,4-3 0 15,2-1-16-15,4-4 0 0,4-1 192 0,2-4 32 16,0-3 16-16,4 1 0 0,0-3-208 0,2-3-32 0,1 2-16 0,0-6 0 16,0 3-192-16,0-3-32 0,-3 0-128 15,2 3 192-15,-3-2-192 0,-1 3 0 0,-2 1 128 0,0 3-128 16,-7 4 0-16,0 0 0 0,0 0 0 0,6 10 0 16,-1 1 0-16,-1 3 0 0,-3 2 0 0,2 0 0 15,-2 2 0-15,0 0 0 0,2 0 0 0,1-3 0 16,-2-5-128-16,3 0-32 0,2-3 0 0,0-2 0 15,2-5-864-15,3-5-160 0,0-3-32 0,1-5-8256 16,1 0-1632-16</inkml:trace>
  <inkml:trace contextRef="#ctx0" brushRef="#br0" timeOffset="54879.19">21473 10642 17503 0,'-4'8'1552'0,"0"4"-1232"15,-1 5-320-15,0 1 0 0,-1 1 1040 0,0 2 160 16,-1 2 16-16,2 1 16 0,-2-2 160 0,-1 1 16 16,2-1 16-16,-1 2 0 0,1-4-256 0,1-2-48 15,1-2-16-15,1-2 0 0,1-5-384 0,1 1-80 16,1-10 0-16,0 0-16 0,0 0-112 0,0 0 0 16,7-10-16-16,2 1 0 0,0-3 32 0,1-1 16 15,2-2 0-15,0-2 0 0,1-2-320 0,0-1-64 16,-2-2-16-16,3 2 0 0,0-3-144 0,1 0 0 0,1 1 144 0,-2 3-144 15,2 2 0-15,-1 0 0 16,-1 3 0-16,-1 5 0 0,0 0 0 0,0 5 0 16,-2 2 0-16,-1 3-128 15,-1 3-336-15,-3 4-64 0,1 0-16 0,-3 3 0 16,-4-11-2080-16,3 9-432 0</inkml:trace>
  <inkml:trace contextRef="#ctx0" brushRef="#br0" timeOffset="55179.49">22306 9799 22111 0,'0'0'1968'0,"0"0"-1584"15,0 0-384-15,0 0 0 0,0 0 896 0,-2 8 80 16,1 5 32-16,-4 1 0 0,0 3 48 0,-3 5 16 15,-2 2 0-15,-1 7 0 0,-2 3-96 0,0 2-16 16,-1 3 0-16,0 3 0 0,-2 5-288 0,3 4-64 16,-1 1-16-16,0 3 0 0,0 2-304 0,1 1-64 15,1 2-16-15,0-2 0 0,2-2-208 0,3-2 0 16,0-2 0-16,2-8 0 0,0-2 0 0,1-4-160 16,2-10 0-16,-1-1 0 15,1-8-736-15,0-1-160 0,2 0-32 0,0-11-8752 16,0-7-1744-16</inkml:trace>
  <inkml:trace contextRef="#ctx0" brushRef="#br0" timeOffset="55335.56">21821 10516 26207 0,'0'0'1152'0,"0"0"256"0,11 3-1136 0,3-2-272 0,3 0 0 0,5 1 0 15,3-2 592-15,3 0 64 0,2-2 16 0,1 1 0 16,1-2 32-16,1 0 0 0,-2 0 0 0,-1 1 0 15,1-1-416-15,-2 1-80 0,-2 0-16 0,-2 1-9536 16,-2 1-1904-16</inkml:trace>
  <inkml:trace contextRef="#ctx0" brushRef="#br0" timeOffset="55699.73">22934 10331 20271 0,'0'0'896'0,"0"0"192"0,0 0-880 0,0 0-208 0,0 0 0 0,0 0 0 0,0 0 2080 0,0 0 368 16,0 9 80-16,-3-4 16 0,-2 2-1264 0,-3 0-240 15,-2 2-48-15,-3 1-16 0,-2 4-336 0,-1-4-64 16,-2 3 0-16,-1 2-16 0,0 0-112 0,2 2-32 16,2-1 0-16,2-2 0 0,2-1-144 0,3 2-16 15,3 3-16-15,3-3 0 0,2-5 64 0,2 2 16 16,1 0 0-16,3 0 0 0,3 2 64 0,2 1 32 15,1 2 0-15,1-2 0 0,-1 1-160 0,2 2-48 16,1-1 0-16,1-1 0 0,-2-2-64 0,-2 3-16 16,0-1 0-16,-2 0 0 0,-2-1 192 0,-2-1 16 15,-3-3 16-15,-3 2 0 0,-3 1 96 0,-2-3 32 16,-4-1 0-16,-4 2 0 0,-3 1-96 0,-5-1 0 16,-4 1-16-16,-3-3 0 0,-2 2-176 0,-5-1-16 15,0-2-16-15,-3 1 0 16,-4-6-800-16,-2-1-144 0,0-2-48 0,2 0-12320 15,1-1-2464-15</inkml:trace>
  <inkml:trace contextRef="#ctx0" brushRef="#br0" timeOffset="57872.47">1515 13098 15087 0,'0'0'656'0,"0"0"160"0,0 0-656 0,0 0-160 0,0 0 0 0,0 0 0 15,0 0 800-15,0 0 128 0,0 0 32 0,0 0 0 16,0 0-208-16,3 9-48 0,-2 0 0 0,-1 5 0 16,-3 3 48-16,1 1 0 0,-1 4 0 0,1 6 0 15,-2 2-32-15,0 7 0 0,0 5 0 0,1 1 0 0,-4 6-272 0,1 1-48 16,-2 1-16-16,1 0 0 0,-1-3-160 0,-3 2-32 15,-1-7-16-15,1 0 0 0,-1-5 128 16,1-4 16-16,-1-8 16 0,2 0 0 0,1-6 144 0,0-2 32 16,2-4 0-16,0-5 0 0,2 1-224 0,1-5-32 15,4-5-16-15,0 0 0 0,0 0 80 0,-2-6 0 16,1-3 16-16,2 0 0 0,0-4-128 0,3-1-16 16,1 1-16-16,1 2 0 0,2-2-176 0,2 3 0 15,2 1 0-15,2 0 0 0,2 0 128 0,2 4-128 16,1 1 0-16,1 4 128 0,2 3-128 0,0 1 0 15,-1 0 0-15,0 2 0 0,-2 3 0 0,-2-3 0 16,0 3 0-16,-2-1 0 0,0 1 0 0,-1-2 0 16,-3 3 0-16,0-3 0 15,2-1-1024-15,-2 1-176 0,-1-4-32 0,-2 0-12784 0</inkml:trace>
  <inkml:trace contextRef="#ctx0" brushRef="#br0" timeOffset="58288.23">1860 13568 22223 0,'0'0'976'0,"0"0"224"0,0 0-960 0,6 8-240 0,-6-8 0 0,8 6 0 15,-1 4 800-15,2-2 112 0,0 3 32 0,3-4 0 16,-2-1-224-16,4-1-32 0,0-2-16 0,1-1 0 15,0-2-160-15,0-1-16 0,1 0-16 0,-1-1 0 16,0-1-176-16,0-4-48 0,1 1 0 0,-2 1 0 0,0-5-32 0,-2 2-16 16,0-3 0-16,-1 3 0 0,-2-6-64 0,-1 0-16 15,-3 2 0-15,0 2 0 0,-1-1 0 0,-2 2-128 16,0-2 192-16,-4 4-64 0,-2 0 112 0,-1 1 16 16,-1 4 0-16,-3 1 0 0,-4 2-16 0,-1 3 0 15,-2 5 0-15,2 1 0 0,-1 3-112 0,-2 3-128 16,-1 1 176-16,-1 3-176 0,0-2 240 0,1 5-64 15,2 2-16-15,1-1 0 0,2 3-32 0,1 1 0 16,2 1 0-16,4-4 0 0,1 2-128 0,4-4 0 16,1-3 0-16,1-2 128 0,5-1-128 0,1-5 128 15,1 0-128-15,5-2 128 0,2-6-128 0,3 0 128 16,1-3-128-16,4-4 128 16,0 0-576-16,1-6-112 0,-1 0-16 0,3-4-9760 15,-2-3-1952-15</inkml:trace>
  <inkml:trace contextRef="#ctx0" brushRef="#br0" timeOffset="58597.77">2668 12930 13823 0,'0'0'1216'0,"-2"-6"-960"0,2 6-256 0,0 0 0 16,0 0 3776-16,0 0 704 0,0 0 128 0,-4 7 48 0,-1 3-3568 0,0 8-704 15,-2 4-128-15,-2 1-48 0,2 3 112 16,-2 5 32-16,-1 2 0 0,-1 5 0 0,1 0 112 0,-1 5 32 16,-1 6 0-16,4 2 0 0,0 2-192 0,0 0-48 15,-1 1 0-15,2 2 0 0,-1 5-256 0,3-7 0 16,-3 0 128-16,5-9-128 16,0 0-512-16,3-9-144 0,1-7-48 15,-1-3 0-15,2-6-96 0,0-4-32 0,2-6 0 0,1-2 0 16,-5-8-928-16,3-4-192 0,-2-6-32 0,-1-4-16 0</inkml:trace>
  <inkml:trace contextRef="#ctx0" brushRef="#br0" timeOffset="58723.06">2271 13557 24351 0,'0'0'1088'16,"0"0"208"-16,0 0-1040 0,7 1-256 0,0-1 0 0,4 2 0 0,1 0 992 0,5-2 144 15,3 2 16-15,2 0 16 0,2-2-688 0,5 1-144 0,4-4-16 0,3 2-16 16,-1-3-304-16,2 2 128 15,1-9-128-15,-1 5-13184 0</inkml:trace>
  <inkml:trace contextRef="#ctx0" brushRef="#br0" timeOffset="59354.17">3665 13250 1839 0,'0'0'0'0,"0"0"160"0,-3-6-160 0,2 0 0 16,1 0 0-16,0 6 0 0,-1-7 3808 0,-1 3 736 15,2 4 128-15,0 0 48 0,0 0-2672 0,0 0-544 16,-4-2-96-16,4 2-32 0,0 0-336 0,-6 1-64 0,0 4-16 15,-1 4 0-15,1 0-416 0,-2 6-96 16,0 5 0-16,-1 6-16 0,0 0 80 0,-3 6 0 16,2 1 16-16,0 3 0 0,1 2 80 0,3-1 16 0,2 2 0 15,1 2 0-15,3 0-240 0,3-3-64 0,3-1 0 0,2-6 0 16,2-5-192-16,1-3-128 0,5-3 128 0,0-9-128 16,3 0 160-16,3-8-32 0,1-3-128 0,-2-2 192 15,2-11-48-15,4-2-16 0,-2-3 0 0,2-4 0 16,-1 1-128-16,-2-6 192 0,-3 2-192 0,2-2 192 0,-2 0-192 15,-5 3 0-15,-1-4 144 0,-2 0-144 0,-2 2 128 0,0 0-128 16,-5-1 128-16,0 5-128 0,-1-4 128 0,-2 6-128 16,0 2 128-16,-2 3-128 0,0 6 128 15,-1 1-128-15,0 4 128 0,0 4-128 0,0 0 0 0,-5 13 0 16,-1 2 0-16,-2 4 128 0,2 3-128 0,-3 5 0 16,0 1 0-16,0 4 0 0,0-1 0 0,1 5 128 15,0-1-128-15,1 1 176 0,3-2-176 0,4-3 160 16,0-1-160-16,3-2 160 0,3-5-160 0,1-4 0 15,4-2 0-15,-1-3 0 16,5-5-1056-16,2-3-288 0,2-2-64 0,1-4-8736 16,3-9-1744-16</inkml:trace>
  <inkml:trace contextRef="#ctx0" brushRef="#br0" timeOffset="59677.71">4587 13346 23903 0,'0'0'1056'0,"0"0"224"0,0 0-1024 0,0 0-256 0,-5 5 0 0,5-5 0 16,0 0 1232-16,0 0 208 0,8 6 32 0,3-2 16 16,3-3-640-16,3 0-128 0,1-1-16 0,3-1-16 0,4 1-288 0,1-1-48 15,1-3-16-15,-2 0 0 0,2 0-128 0,-3 1-16 16,3 0-16-16,-2-1 0 0,-2-1-176 0,-2 3-176 16,-4 0 48-16,-1 1 0 15,-5-1-672-15,-2 0-128 0,-9 2-32 0,0 0-8272 16,0 0-1664-16</inkml:trace>
  <inkml:trace contextRef="#ctx0" brushRef="#br0" timeOffset="59828.61">4783 13480 14735 0,'-5'5'1312'0,"0"1"-1056"16,-3 2-256-16,2 1 0 0,0 5 2464 0,2-4 432 15,0 3 96-15,3 0 16 0,1-3-1344 0,1 2-272 16,4-1-48-16,0-2-16 0,3 0-720 0,2-4-144 16,3-1-16-16,2-1-16 0,3-4-256 0,2 1-48 15,4-1-128-15,2 0 192 0,0-1-384 0,1 2-64 16,2-2-32-16,-1 1-13792 0</inkml:trace>
  <inkml:trace contextRef="#ctx0" brushRef="#br0" timeOffset="61344.85">11130 13530 8287 0,'0'0'368'0,"0"0"80"0,0 0-448 0,0-5 0 0,1 1 0 0,-1-1 0 16,0 5 1712-16,0 0 256 0,2-9 48 0,-2 4 16 0,-2-4-912 0,1 3-176 15,-3-1-48-15,0 0 0 0,-1 2-48 0,0-3-16 16,-1 0 0-16,-2 3 0 0,-1-2-96 0,-1 2-32 15,0 1 0-15,-3-3 0 0,-2 2-144 0,-2 2-48 16,1 0 0-16,-2 2 0 0,-1 1-112 0,-1 1-16 16,-2 2-16-16,-1 3 0 0,0 3-368 0,-1 2 0 15,1 7 0-15,-1 4 0 0,0-1 144 0,2 3-144 16,1 4 192-16,0-1-192 0,1 4 336 0,4-1-32 16,2 1-16-16,2-1 0 0,2 1-160 0,5-5-128 15,0 1 192-15,4-5-192 0,3-3 160 0,4-3-160 16,3-2 128-16,4-5-128 0,2-3 240 0,4-4-48 15,3-4 0-15,3-3 0 0,5-2 128 0,3-5 0 16,1-4 16-16,4-2 0 0,3-2-208 0,-2-3-128 16,1-4 160-16,-5 0-160 0,-3-6 0 0,2 1 0 15,-2 7 0-15,-3-7 0 0,-2-2 0 0,-3-2 128 16,-1 1-128-16,-1-2 0 0,-2-1 0 0,-1-2 128 0,-1-4-128 16,-2-1 0-16,0-4 128 0,-4-2-128 15,-1-2 0-15,-3-1 144 0,1 1-144 0,-1 3 0 0,-2 5 0 16,2 3 0-16,-4 3 0 0,0 8 0 0,-2 4 0 0,-1 8 0 15,-1 4 0-15,-1 7 0 0,-3 2-128 0,1 6 128 16,-3 3 0-16,0 5-176 0,-2 7 176 0,0 6-128 16,0 3 128-16,0 5 0 0,2 4-144 0,-3 4 144 15,1 2 0-15,1 7 0 0,-1 2-144 0,1 8 144 16,-2 3 0-16,1 1 0 0,2 4 0 0,-1-1 0 0,2 0 0 16,1-6 0-16,2 1 0 0,2-5 0 0,0-6 0 15,4-8 0-15,-1-2 0 0,4-5 0 16,0-8-624-16,2-1-64 0,2-8-16 0,0-2-12512 15</inkml:trace>
  <inkml:trace contextRef="#ctx0" brushRef="#br0" timeOffset="61551.22">11619 13349 4607 0,'0'0'192'0,"0"0"64"0,0 9-256 0,2-1 0 16,-1 2 0-16,1 2 0 0,1 4 4784 0,1 4 912 0,0 5 176 0,1 0 32 16,-1 3-4112-16,-2-1-832 15,1 3-176-15,-2 2-16 0,0-4-160 0,0 2-32 16,-2 2 0-16,0-3 0 0,0 1-192 0,-2-4-64 16,3-4 0-16,0-4 0 0,3-6 160 0,-1 0 32 15,2-3 0-15,0-4 0 0,-4-5 256 0,7-3 48 16,0-3 16-16,2-4 0 0,1-5-80 0,0-3-16 15,1-4 0-15,0-2 0 0,3 0-416 0,-3 0-96 0,-1-4-16 0,0 1 0 16,1-3-208-16,-3 0 144 0,1 1-144 0,1-3 128 16,1 2-128-16,0 4 0 0,2 0 0 0,0 4 128 15,-1 2-128-15,0 2 0 0,-1 1 0 0,2 3 0 32,-2 0-1280-32,3 4-224 0,-2-1-48 0</inkml:trace>
  <inkml:trace contextRef="#ctx0" brushRef="#br0" timeOffset="62065.43">12843 13347 20271 0,'0'0'1792'0,"0"0"-1424"16,0 0-368-16,0 0 0 0,0 0 1360 0,0 0 208 0,0 0 32 0,12 2 16 0,1 1-576 0,2 1-112 15,3-3-32-15,3 0 0 0,3-1-368 0,4 0-80 16,3-1 0-16,4 0-16 0,1-2-208 0,0 1-32 16,-2-1-16-16,-1 3 0 0,-2-1-176 0,-4-2 0 15,1 2 144-15,-5 0-144 16,0 0-320-16,-4-1-128 0,-5 1-16 0,-2-2-8624 15,-3 6-1728-15</inkml:trace>
  <inkml:trace contextRef="#ctx0" brushRef="#br0" timeOffset="62296.34">12938 13627 21359 0,'0'0'944'0,"-6"5"208"0,6-5-928 0,0 0-224 15,-2 7 0-15,3 2 0 0,-1-9 576 0,8 9 80 16,2-3 16-16,5-2 0 0,6 3-96 0,4-1 0 0,3-2-16 0,2-2 0 15,3 0-208-15,2 0-32 0,-1-2-16 0,18-1 0 16,-3-3-176-16,-2 3-128 0,0-2 144 0,-3-1-144 16,2 1-160-16,1-1-128 0,1 2-32 0,-5 0 0 15</inkml:trace>
  <inkml:trace contextRef="#ctx0" brushRef="#br0" timeOffset="75009.67">14762 13963 3679 0,'0'0'160'0,"0"0"32"0,-2 7-192 0,2-7 0 16,0 0 0-16,-1 5 0 0,1 2 2896 0,0-7 544 15,0 0 96-15,0 0 32 0,0 0-1968 0,0 0-384 16,1 6-64-16,-1-6-32 0,0 0-224 0,0 0-64 16,8 0 0-16,1 0 0 0,-2-3-48 0,4-3-16 15,-2-2 0-15,2 2 0 0,0-6-16 0,3 1-16 16,2-2 0-16,0-3 0 0,1-2-48 0,0-1-16 16,1-3 0-16,10-7 0 0,-2-2-208 0,-9 12-32 15,3-1-16-15,0 1 0 0,1-3-160 0,1-2-48 16,0 0 0-16,-1-3 0 0,0 2 0 0,-1 1 0 15,0-6 0-15,1 1 0 0,-4 1-32 0,0-4-16 16,-2 1 0-16,6-15 0 0,-4 1-160 0,-1 6 128 16,-5 2-128-16,-1 2 128 0,-1-1-128 0,0 2 0 15,-1-4 0-15,-1 2 0 0,0 2 0 0,-2 1 0 16,0 1 0-16,0 3 0 0,0 1 128 0,0 3-128 16,0-1 0-16,-1 3 128 0,0 3-128 0,-2 2 0 15,-2 0-192-15,2 0 192 0,0 2-144 0,-2 3 144 0,-5 1 0 16,2 0 0-16,0 2-128 0,0 3 128 0,3 7 0 15,-5-4 0-15,0-3 0 0,5 7-128 0,0 0 128 0,0 0 0 16,-10 4 0-16,1-1-160 0,3 3 160 0,-2 2-128 16,-1-1 128-16,3 5-192 0,-1 0 192 0,0 1-192 15,-1 3 192-15,2 2 0 0,-1 1 0 0,0 5-128 16,-1 3 128-16,0 3 0 0,0 1-144 0,-1 4 144 16,0 5 0-16,1 4-144 0,-1 0 144 0,2 1 0 15,-2 2 0-15,2-14 0 0,1 8 0 0,0 0 0 0,1 2 0 0,-2 1 0 16,1-3 0-16,1 4 0 0,0-5 0 0,1 2 0 15,-1-4 0-15,1 2 144 0,0-7-144 0,2 0 0 16,0-3 0-16,2 0 0 0,0-6 0 0,2-1 128 16,0-2-128-16,3 0 192 0,0-7-48 0,2-2 0 15,0-2 0-15,1-4 0 0,0 0 176 0,0-1 48 16,1-5 0-16,3-4 0 0,-1-2-48 0,2-2-16 16,-2-3 0-16,2-6 0 0,0-1-80 0,1-1-16 15,0 0 0-15,1 0 0 0,-1-1-208 0,1-3 0 16,-1 0 128-16,2 2-128 0,0 1 0 0,1 1 0 15,-3 2 0-15,3-1 0 0,1 1 0 0,-3 2 0 16,3 5 0-16,-3 1 0 0,-1 3 0 0,0-1 0 16,-1 5 0-16,0 0 0 0,-2 6 0 0,-1 3-160 15,1-1 160-15,-3 5-128 0,0 1 128 0,-3 2-128 16,-1 2 128-16,0 2-128 0,-4-1 128 0,0-1 0 16,0-1-144-16,0-2 144 0,-5 0 0 0,2 0 0 15,1-6 0-15,-1 2 0 0,3-9 192 0,-2 5-32 16,2-5-16-16,0 0 0 0,0 0 96 0,0 0 16 0,0 0 0 0,5-4 0 15,1-5 48-15,2 2 16 0,1-6 0 0,2 0 0 16,0-1-320-16,3-1 160 0,0 0-160 0,0-3 128 16,2 2-128-16,-1-1 0 0,0 2 0 0,2 1 0 15,-3 1 0-15,0 0 0 0,0 3 0 0,6 0 0 16,-2 5 0-16,-8 2 0 0,0 10-128 0,2-2 128 16,0 5 0-16,0-1-176 0,-1 5 176 0,-2 4-128 15,-1 3 128-15,-2 1-128 0,-2 0 128 0,0 0-128 16,-2 3 128-16,-2-1 0 0,3-4 0 0,-2-1 0 0,0-1 0 15,-1-3 0-15,2-1 0 0,-2-1 0 16,0 0 0-16,0-4 0 0,1-1 0 0,0-1 0 0,-1-7 0 0,3 7-128 16,-3-7 128-16,0 0-192 15,5 4-1536-15,-5-4-320 0,7 0-64 0,1-2-8288 16,0-3-1648-16</inkml:trace>
  <inkml:trace contextRef="#ctx0" brushRef="#br0" timeOffset="75794.03">16769 12663 6447 0,'0'0'576'0,"0"0"-576"16,0 0 0-16,10-4 0 0,-10 4 1440 0,6-7 176 15,-6 7 48-15,0 0 0 0,7-7-736 0,-7 7-144 16,3-7-16-16,-3 7-16 0,0 0 224 0,0 0 48 16,8-9 16-16,-8 9 0 0,0 0 112 0,0 0 32 15,0 0 0-15,0 0 0 0,0 0-224 0,0 0-32 16,0 0-16-16,0 0 0 0,0 0-256 0,0 0-48 16,0 0-16-16,0 0 0 0,0 0-80 0,0 0-32 15,-8 11 0-15,2-2 0 0,1 5-32 0,0-1 0 16,-5-1 0-16,2 4 0 0,-2-1-48 0,2 4-16 15,-1 5 0-15,0 4 0 0,1 3 16 0,-1 0 0 0,-4 2 0 0,2 8 0 16,0 4-80-16,2 4-32 0,1-4 0 16,-1 3 0-16,1 2-80 0,3-15-16 0,0 2 0 0,0 0 0 15,0 4 32-15,0-1 0 0,0 2 0 0,2-2 0 16,0-2-32-16,2 0-16 0,0 0 0 0,1-1 0 16,1-4-32-16,2 0 0 0,-1-4 0 0,1-3 0 15,1 0 32-15,1-4 0 0,0 0 0 0,1-3 0 16,0-3-176-16,2-1 192 0,0 1-192 0,1-6 192 15,0-1-192-15,-1-3 160 0,1-2-160 0,1 0 160 0,1-4-160 0,-1-4 0 16,1-1 0-16,3-3 0 0,-2-3-192 0,2-1-112 16,0 0-16-16,-2-2-16 15,4-2-512-15,-4 2-112 0,1 2 0 0,-2-2-16 16,1-2-240-16,-2 2-64 0,-1 0 0 0,-3 3 0 16,2-2-272-16,-3 2-64 0,-1-1-16 0,-3 1-10256 15</inkml:trace>
  <inkml:trace contextRef="#ctx0" brushRef="#br0" timeOffset="75993.71">16348 13366 20271 0,'0'0'1792'0,"4"-4"-1424"16,0-2-368-16,1-2 0 0,2 4 1264 0,7-2 176 15,2-2 32-15,1 5 16 0,4-3-464 0,3 1-80 16,2 4-32-16,4-1 0 0,2-4 208 0,4 5 32 15,4 0 16-15,4 0 0 0,3-3-240 0,2 1-48 16,-1 3-16-16,-4 0 0 0,-3 2-448 0,-2 1-96 0,1 0 0 0,-3-2-16 31,-3 0-1024-31,-3 2-208 0,-2 1-32 0</inkml:trace>
  <inkml:trace contextRef="#ctx0" brushRef="#br0" timeOffset="77761.83">6855 12376 14735 0,'-5'-15'640'0,"3"9"160"0,0-4-640 0,1-1-160 0,-2 2 0 0,1-2 0 16,-1 2 1792-16,3 0 336 0,0 2 64 0,0 7 16 15,-2-3-1312-15,2 3-272 0,-5-2-48 0,5 2-16 16,0 0-368-16,-8 5-64 0,-1 7 0 0,2-1-128 16,-1 4 176-16,-1 5-176 0,-2 2 160 0,-3 6-160 0,0 4 240 15,-13 16-48-15,2 1-16 0,7-14 0 0,-1 6-16 0,-2 6 0 16,4 6 0-16,-11 35 0 0,2-8-160 0,12-20 0 16,-1 5 144-16,-7 31-144 0,3-8 128 0,1-8-128 15,4-1 128-15,3-10-128 0,3-5 160 0,6-5-32 16,-1-6-128-16,6-4 192 0,3-9 192 0,3-4 16 15,3-4 16-15,-1-12 0 0,2 0-144 0,2 2-16 16,1-7-16-16,4 0 0 0,1-1-240 0,2-2 144 16,0-6-144-16,2-1 128 15,6-3-1408-15,-3-2-304 0,0-4-48 0</inkml:trace>
  <inkml:trace contextRef="#ctx0" brushRef="#br0" timeOffset="77979.42">6126 13274 30399 0,'-17'-6'1344'0,"11"1"288"16,6 5-1312-16,0 0-320 0,0 0 0 0,7-5 0 0,3 2 368 0,7 3 0 0,6 0 0 0,4 3 0 15,1 1-368-15,3 2 144 0,4-2-144 0,-2 1 0 16,0-1 272-16,2 2-48 0,3-1-16 0,1 2 0 15,1 0-64-15,0-3-16 0,0 1 0 0,2 3 0 16,2-2-128-16,-1 4 0 0,0-1 0 0,-1 4-9888 16,-4 0-1856-16</inkml:trace>
  <inkml:trace contextRef="#ctx0" brushRef="#br0" timeOffset="79099.44">11224 15395 20271 0,'0'0'896'0,"0"0"192"0,-9-2-880 0,9 2-208 15,0 0 0-15,-7 7 0 0,0 0 0 0,3 5 176 16,3 4-176-16,0 2 160 0,1 1-160 0,0 5 0 16,0 4 0-16,2 4 0 0,3 4 240 0,1 4 16 15,0 3 0-15,0 8 0 0,1 1 208 0,-2 3 48 16,1 0 16-16,-2 1 0 0,0 2-128 0,-1-2-16 16,1-1-16-16,0-3 0 0,-1-4-112 0,0-3 0 0,0-6-16 15,2-3 0-15,-1-6 352 0,1-7 80 0,0-4 16 16,3-2 0-16,-1-2 16 0,2-4 0 0,1-4 0 0,1-4 0 15,-1-3 0-15,1-3 0 0,2-4 0 0,1-4 0 16,0-4-112-16,1-2-16 0,0-3 0 0,1 1 0 16,-2-4-320-16,1-3-64 0,0 1 0 0,-1-7-16 15,-3-2-176-15,1-6 128 0,-1-4-128 0,1-2 128 16,-5-6 0-16,4-1-128 0,0-2 192 0,0 3-64 16,0 5 32-16,0 4 0 0,1 2 0 0,-1 5 0 15,-1 5-160-15,2 4 192 0,-1 2-192 0,0 3 192 16,-2 0-192-16,2 2 0 0,-3 5 0 0,3 1 0 15,0 0-352 1,-1 4-48-16,-3-1-16 0,0 6-10400 0,1-1-2064 0</inkml:trace>
  <inkml:trace contextRef="#ctx0" brushRef="#br0" timeOffset="79739.03">12733 15900 4607 0,'0'0'400'0,"0"0"-400"0,0 0 0 0,0 0 0 0,0 0 4176 0,0 0 752 16,0 0 160-16,0 0 32 0,0 0-3680 0,10-5-736 15,4-2-128-15,1 2-48 0,3 1-384 0,2-4-144 16,2 2 0-16,2-3 144 0,3 1-144 0,3 5 0 15,3-4 0-15,6 2 0 0,1 1 0 0,2 2 0 16,-1-2 0-16,-2-1 0 0,-2 0 0 0,-1 2-224 16,-1-1 32-16,1 1 0 15,-4 1-640-15,-3 2-128 0,-2 2-32 0,-3 1 0 0</inkml:trace>
  <inkml:trace contextRef="#ctx0" brushRef="#br0" timeOffset="79851.66">12908 16282 11967 0,'0'0'528'0,"0"0"112"0,10 1-512 0,4 0-128 0,3-1 0 0,6 4 0 15,5-1 2864-15,4-1 528 0,2-2 128 0,3 0 0 16,0 2-2432-16,-1-4-480 0,-1 1-96 0,3 0-32 15,0-1-240-15,-1 1-48 0,-1 0-16 0,-2 1 0 16,-1 1-176-16,-1-1-144 0,-3 0 144 0</inkml:trace>
  <inkml:trace contextRef="#ctx0" brushRef="#br0" timeOffset="80710.58">14854 15078 14735 0,'-2'-22'640'0,"1"11"160"0,-3 3-640 0,2-2-160 15,0-1 0-15,-1 2 0 0,1-1 832 0,-2 3 144 0,4 7 32 0,-9-6 0 16,0-2-512-16,-1 3-112 0,0 4 0 0,-3 4-16 16,-1-2-208-16,-2 4-32 0,-3 3-128 0,-3 2 192 15,-2 6 48-15,-2 3 0 0,-2 0 0 0,0 6 0 16,1-1 192-16,-1 5 32 0,1-1 16 0,3 2 0 16,2 2-96-16,3 4 0 0,1 2-16 0,4 0 0 15,3 1-176-15,3 0-16 0,3 0-16 0,4 0 0 16,1 1-160-16,4 0 0 0,1-1 144 0,4 0-144 15,1-1 272-15,3-1-16 0,-1 0 0 0,3-3 0 16,2 0-64-16,1 0-32 0,3-4 0 0,-3 2 0 16,0 0-160-16,-1-2 192 0,0-1-192 0,0 2 192 15,-4 2-192-15,-3-3 0 0,-1 2 144 0,-4 0-144 16,-3-2 128-16,-4-3-128 0,-1 4 160 0,-4-6-160 0,-4 2 160 16,-4-4-160-16,-3 1 160 0,1 2-160 0,-6-5 288 0,-2-1-32 15,0-1-16-15,0-1 0 0,-1-1 16 16,0-2 0-16,0 0 0 0,2-2 0 15,2-4-1296-15,3-2-256 0,3-3-48 0</inkml:trace>
  <inkml:trace contextRef="#ctx0" brushRef="#br0" timeOffset="81548.31">14952 16359 14735 0,'0'0'1312'0,"-5"9"-1056"0,3 5-256 0,0-5 0 16,2-9 1984-16,3 10 320 0,-3-10 80 0,0 0 16 15,11 7-1504-15,-1-5-288 0,2 1-64 0,1-8-16 16,1-3-240-16,1-3-48 0,1-1-16 0,3-3 0 15,3 0-224-15,2-3 176 0,2 0-176 0,-1-4 160 16,0-4-160-16,1 2 0 0,-2-6 0 0,-1 2 0 16,-4-2 0-16,0-3 128 0,0-1-128 0,0-1 0 15,-2 0 160-15,-1-4-160 0,0 0 192 0,-1-2-192 16,-1-4 224-16,-2 0-64 0,0-3-16 0,-1 0 0 16,-3-3-144-16,1 4 160 0,-1 1-160 0,-2 7 160 15,-1 2-160-15,-1 6 0 0,-3 6 0 0,-1-3 0 16,-1 4 0-16,-2 2 128 0,-2 4-128 0,0 3 128 0,-1 1-128 0,-2 3 0 15,-1 3 144-15,-1 3-144 0,-1 4 0 0,-1 4 0 16,-1 1 0-16,-1 9 0 0,-1 0 0 0,0 7 0 16,0 4 0-16,-2 2-128 0,1 7 128 0,-1 5 0 15,1 6-144-15,-1 3 144 0,1 5 0 0,2 7 0 16,-2-1-144-16,4 2 144 0,0 5 0 0,3-5 0 16,0-3 0-16,3-1 0 0,1-4 0 0,1-1 0 15,2-6 0-15,2-6 0 0,6-4 192 0,-1-2-48 16,0-10-16-16,3 0 0 0,-1-5 0 0,2-4-128 0,1-2 192 15,3-7-64-15,0-2 128 0,0-4 0 16,2-3 16-16,0-4 0 0,-1-4-80 0,4-2-32 16,-2-2 0-16,1-3 0 0,-2-2-160 0,2-1 0 0,-2-2 0 15,0 1 0-15,0 1 0 0,1 3 0 0,-1 0 0 0,-1 0 0 16,0 1 0-16,-1 4 0 0,-1 3 0 0,0 6 0 16,-1 2 0-16,-11 3 0 0,12 2 0 0,-2 3 0 15,-1 7-160-15,-2 5 160 0,0-2 0 0,-2 2-144 16,0 1 144-16,0 1 0 0,-3 0 0 0,1 1 0 15,0 0 0-15,-2 1 0 0,-1 0 0 0,1-4 0 16,0-3 0-16,2-3 0 0,-3-11 0 0,0 0 0 16,0 0 0-16,13 3 0 0,-1-6 144 0,2-3-144 15,3-3 240-15,1-5-64 0,-1 1-16 0,2 1 0 16,1-6-160-16,-3 1 0 0,4 1 144 0,-4-1-144 16,-1 2 0-16,2 2 0 0,-4 3 0 0,-1 3 0 15,0 4 0-15,0 3 0 0,-2 4 0 0,0 5 0 0,-4 3 0 16,2 7 192-16,-3 3 0 0,-1 7-16 0,-2-1 16 15,-2 8 0-15,-2 2 0 0,-2 0 0 0,0 2-192 0,-2-4 160 16,-3-1-160-16,2-4 160 16,-1 0-1264-16,2-3-256 0,1-6-48 15,3-6-7312-15,0-4-1456 0</inkml:trace>
  <inkml:trace contextRef="#ctx0" brushRef="#br0" timeOffset="81938.53">16686 15025 7359 0,'0'0'656'0,"-6"6"-528"0,-2 0-128 0,-2 1 0 15,2 4 2592-15,-1 2 480 0,0 2 112 0,-1 3 16 16,-1 0-1664-16,-1 0-320 0,0 1-64 0,-1 4 0 16,-2 2-112-16,2 7-16 0,-2 1 0 0,0 5 0 15,-1 1-48-15,0 6-16 0,-1 2 0 0,1 4 0 16,0 3-208-16,2 5-48 0,0 1-16 0,2-1 0 15,-1-3-480-15,3 1-80 0,0 1-128 0,3-2 176 0,2-3-176 16,1-5 0-16,2-1 144 0,2-4-144 0,0-4 0 16,4-1 128-16,1-7-128 0,1-3 0 0,1-2 0 0,1-2 0 15,1-2 0-15,2-5 0 16,-1 0-352-16,1-6-144 0,1 0-16 0,3-5-16 16,0-1-2224-16,0-5-448 0</inkml:trace>
  <inkml:trace contextRef="#ctx0" brushRef="#br0" timeOffset="82120.44">16048 15900 11055 0,'-29'-15'976'0,"10"8"-784"0,-4-6-192 0,4 1 0 16,3 2 4128-16,5 0 784 0,3 5 144 0,8 5 48 15,0 0-3600-15,0 0-720 0,9-8-144 0,7 3-16 16,3 1-320-16,7 3-64 0,6-3-16 0,9 1 0 15,7 0-32-15,7 1 0 0,3-2 0 0,1 1 0 16,-2-3-192-16,4 1 144 0,-4 0-144 0,2 3 128 16,-1-1-128-16,-2-3-272 0,1 1 64 0,-5-1-14432 15</inkml:trace>
  <inkml:trace contextRef="#ctx0" brushRef="#br0" timeOffset="83516.46">17099 12289 27647 0,'0'0'2448'0,"-7"-3"-1952"0,0-4-496 0,7 7 0 31,-9 0-640-31,9 0-208 0,-11 7-48 0,-1-4-16 0,1 5 912 0,-2 2 192 0,-5 2 48 0,1-1 0 16,-1 3-240-16,-5 1 0 0,-1 2 0 0,-4 1 0 15,-6-1 128-15,-6 5 16 0,-2 3 16 0,-4 3 0 16,-2-1-32-16,-1 0 0 0,-4-2 0 0,-1 8 0 15,-2 7-128-15,-6 4 0 0,-8 4 0 0,-4 2 0 16,-2 7 0-16,-2 2 0 0,3 3 0 0,-5 5 0 0,-3 1 0 16,-4 0 0-16,-2 3 0 0,-3 3 0 15,2 2 192-15,-5 10-64 0,-7 0 0 0,-2-1 0 0,-2 0 128 16,-3 7 32-16,1 6 0 0,-4-3 0 0,-5-2-80 0,4 5-16 16,4 0 0-16,-6 2 0 0,-6 2-48 0,3-3-16 15,5 5 0-15,-1 0 0 0,-5 2 32 0,0-1 0 16,-2-3 0-16,-1 2 0 0,-1 2 80 0,-2-1 16 15,-3-2 0-15,0 0 0 0,-1 0 112 0,0 1 16 16,-4 3 16-16,1-3 0 0,1-3 96 0,2-2 16 16,0-1 0-16,7-2 0 0,6 0-224 0,2-7-32 15,1-7-16-15,10-2 0 0,8 0-240 0,3-7 0 16,3-4 0-16,5-6-10304 16,4 1-1936-16</inkml:trace>
  <inkml:trace contextRef="#ctx0" brushRef="#br0" timeOffset="87312.13">2451 12277 9215 0,'-17'-12'816'0,"-1"0"-656"15,-1-2-160-15,2 1 0 0,-1 1 1664 16,1-2 288-16,1 3 64 0,3 2 16 0,-2-1-928 0,3 4-176 15,3-2-32-15,2 3-16 0,0 0-400 0,7 5-80 16,0 0-16-16,0 0 0 0,0 0-224 0,0 0-160 16,0 0 192-16,17 1-192 0,3 3 0 0,3 3 0 15,3 0 0-15,5 6 0 0,7-2 0 0,8 4 0 16,3 0-160-16,3 5 160 0,1 1 0 0,4 6 0 16,4-2-144-16,5 6 144 0,6-1 0 0,6 5 0 15,6 3 0-15,3 2 0 0,-2-3 0 0,5 5 0 16,4 4-128-16,3 4 128 0,4-2 0 0,2 3 0 15,-1 1 0-15,9 1 144 0,4 1-144 0,-1-1 0 16,-1 0 144-16,5-1-144 0,5 1 176 0,0-3-48 0,-2 1 0 0,5-1 0 16,8 1 32-16,-2-1 0 0,-4 3 0 15,7 0 0-15,2 3-160 0,2 2 0 0,-6 0 0 16,6 0 128-16,6-1-128 0,-4 2 0 0,-3-1 0 0,3 1 0 16,4-5 0-16,-1 4 0 0,-4 1 0 0,3 0 128 15,5-8-128-15,-1-1 0 0,1 6 0 0,-2-5 0 16,0-1 0-16,4 1 0 0,1 1 144 0,-2-1-144 15,-5-4 0-15,4 0 0 0,4 2 0 0,-4-3 0 16,-5 2 128-16,3 3-128 0,8-3 160 0,-3 2-160 16,-2 1 256-16,1-3-64 0,2-6 0 0,7 3 0 15,-3-2 32-15,0 2 0 0,-6-4 0 0,3 1 0 16,4 3 0-16,-3-5 0 0,-7 0 0 0,0 0 0 16,2 0-80-16,0-1-16 0,0-1 0 0,-5 2 0 15,-1 0 16-15,0 1 0 0,-3-4 0 0,-2 4 0 16,-5 3 48-16,1-3 16 0,0-1 0 0,-4 2 0 0,-4-4-208 15,1 2 144-15,-1-1-144 0,-4-2 128 0,-3-3-128 0,-4 0 0 16,-4 0 144-16,4-2-144 0,-1-7 0 0,-6 3 144 16,-7-5-144-16,-3 2 0 15,-4 2-1424-15,-2-2-400 0,29 10-80 0,-27-9-16 0</inkml:trace>
  <inkml:trace contextRef="#ctx0" brushRef="#br0" timeOffset="89140.7">18524 12458 11055 0,'0'0'976'0,"0"0"-784"16,0 0-192-16,1-8 0 0,-1 8 832 0,0 0 128 16,0 0 32-16,0 0 0 0,0 0-272 0,0 0-48 15,8 1-16-15,0 4 0 0,-2 4-288 0,0 3-64 16,-4 4-16-16,-1 3 0 0,0 5 192 0,0 1 32 16,1 6 16-16,-2 6 0 0,0 7-32 0,1-8-16 15,-1 7 0-15,-1 8 0 0,-2 7-240 0,1 8-48 16,-1 7-16-16,-2 3 0 0,1 7-176 0,-1 2 128 15,3 1-128-15,-5 3 128 0,2 2-128 0,-3 1 0 16,1 4 0-16,-1-4 0 0,-1 1 0 0,0 1 0 16,-1 0 0-16,1-2 0 0,0-1 400 0,1 0 0 15,-4-1 0-15,1 0 0 0,1-1-400 0,-1 1 0 16,2-1 0-16,-1-1-176 0,0-3 384 0,0-7 80 16,1-3 16-16,1-2 0 0,1 1-144 0,3 2-32 15,0-1 0-15,3-2 0 0,0-16-128 0,-1 2 160 0,2 0-160 0,0-3 160 16,0 1 32-16,2 1 0 0,-1 4 0 0,0-1 0 15,2 5-48-15,-3-2 0 0,0 2 0 16,0 14 0-16,-4-8-144 0,1-10 192 0,-2 0-192 0,0-7 192 16,-1 1-192-16,-1-2 0 0,-1-1 0 0,-1-6 0 15,0-1 0-15,0-7 0 0,0-2 0 0,4-8-176 16,0-6-1200-16,2-5-240 16</inkml:trace>
  <inkml:trace contextRef="#ctx0" brushRef="#br0" timeOffset="90291.76">19503 12891 11455 0,'0'0'512'0,"2"-11"96"0,-2 4-480 0,2-3-128 15,-1 2 0-15,0-2 0 0,0 2 1296 0,1-1 240 16,0 4 64-16,-2-1 0 0,0 6-256 0,0 0-64 15,0 0 0-15,0 0 0 0,0 0-384 0,-5 9-96 16,0 5-16-16,0 2 0 0,0 3-224 0,0 3-48 16,-1 5-16-16,-1 4 0 0,1 6-80 0,-1 6-16 0,0-2 0 0,-2 4 0 15,0 3-144-15,-1 2-48 16,0 3 0-16,1-2 0 0,0-4-208 0,-1-1 128 16,-2-2-128-16,0-2 0 0,-2-8 176 0,1-2-176 15,1-3 192-15,1-5-192 0,5-2 320 0,1-5-32 0,1-6-16 0,1-1 0 16,3-10-48-16,0 0-16 0,9 3 0 0,0-2 0 15,4-2-80-15,-1-3 0 0,2-1-128 0,3 2 192 16,1-2-192-16,1 4 0 0,1 0 0 0,0 2 0 16,2 0 0-16,-2 4 0 0,-1 0 0 0,1 0 0 15,0 2 0-15,-4 2 0 0,2-3-128 0,0 4 128 16,-1-2-400-16,-3 3-32 0,-2-3 0 16,-2 2 0-16,3-5-512 0,-3 2-96 0,-2 0-32 15,-3-4-10960-15</inkml:trace>
  <inkml:trace contextRef="#ctx0" brushRef="#br0" timeOffset="90655.92">19788 13468 4607 0,'0'0'400'0,"0"0"-400"16,0 0 0-16,6 3 0 0,0 0 3456 0,3 0 624 15,3 0 112-15,3-1 32 0,0-4-2368 0,3 0-480 16,1-2-96-16,1-1 0 0,2 0-576 0,1-4-128 16,-4 1 0-16,0-2-16 0,-1 3-240 0,0-6-32 15,-2 0-16-15,-3 2 0 0,-3-2-64 0,-1-1-16 16,-2 4 0-16,-1-2 0 0,-4 1 16 0,-2 3 0 16,-1-2 0-16,-2 5 0 0,-4 1 48 0,-1 3 16 15,-1 1 0-15,-2 2 0 0,-2 6-80 0,-2-177-32 16,-3 367 0-16,-1-180 0 0,0 1-32 0,1 4-128 15,2 4 192-15,-1-3-64 0,2 3-128 0,2-3 160 0,3 0-160 16,2 1 160-16,4-3 0 0,3-2 0 0,2-1 0 0,3-1 0 16,5-1-32-16,3-1-128 0,3-3 192 0,3-4-64 15,4 0-128-15,3-5 128 0,1-1-128 0,1-4 128 16,2-3-1312 0,2-3-272-16,1-1-48 0,-1-3-16 0</inkml:trace>
  <inkml:trace contextRef="#ctx0" brushRef="#br0" timeOffset="90921.55">20732 12691 24879 0,'0'0'1088'0,"0"0"256"0,0 0-1088 0,-5 8-256 15,0-3 0-15,0 7 0 0,-2 4 512 0,4 3 32 16,-4 2 16-16,0 4 0 0,-1 4 0 0,-2 6 0 15,1 3 0-15,1 3 0 0,-3 4-112 0,1 2 0 16,0 5-16-16,1 6 0 0,0-1-144 0,2 1-32 16,2-1 0-16,3 0 0 0,0 0-128 0,4-5-128 15,3-5 144-15,0 0-144 0,0-10 0 0,1-5-240 16,2-7 32-16,0-2 0 16,1-6-2144-16,-1-4-416 0,1-2-96 0,-4-7-16 0</inkml:trace>
  <inkml:trace contextRef="#ctx0" brushRef="#br0" timeOffset="91061.69">20409 13362 25455 0,'0'0'1120'0,"0"0"240"0,0 0-1088 0,0 0-272 0,0 0 0 0,9-2 0 16,3-1 352-16,4-2 16 0,4 0 0 0,5 0 0 16,1-3-48-16,5 1 0 0,3 0 0 0,3-3 0 15,2-1-320-15,2 2 144 0,2 1-144 0</inkml:trace>
  <inkml:trace contextRef="#ctx0" brushRef="#br0" timeOffset="91657.83">21513 13135 9215 0,'0'0'400'0,"0"0"96"0,-2-7-496 0,1-2 0 15,0 3 0-15,-1 2 0 0,2 4 3200 0,0 0 528 16,0 0 112-16,0 0 32 0,0 0-2544 0,0 0-512 0,0 0-112 0,-1 9 0 16,-1 4-128-16,-1 3-32 0,1 1 0 0,-2 10 0 15,0-1 32-15,1-7 0 0,1 5 0 0,-1 6 0 16,1 1-160-16,-2-1-32 0,1-1 0 0,2 3 0 16,2-4-384-16,2 0 128 0,1-5-128 0,0-3 0 15,1-2 160-15,4-4-160 0,-1-2 192 0,5-7-192 16,2-2 512-16,1-3 0 0,1-3 0 0,4-2 0 15,-1-7 16-15,2-1 0 0,-1-4 0 0,2 0 0 0,0-1-288 16,0-3-64-16,-3-1-16 0,-1 0 0 0,-1-2-160 0,-1 1 192 16,-3 1-192-16,-2-1 192 0,0-3-192 15,-2 3 128-15,-1 5-128 0,-3 0 128 0,-2 6-128 0,-1 3 0 16,-2 1 0-16,-1 8 0 0,0 0 0 0,-3 8 0 16,-2 2 0-16,-1 6 0 0,2 6-176 0,-1 5 176 15,-1-1-128-15,-1 5 128 0,1 1 0 0,1 1 0 16,0 0 0-16,1-3 0 0,0 0 0 0,2-4 0 15,-1 1 128-15,6-5-128 0,0-3 0 0,2-3 144 16,2-1-144-16,6-1 0 16,1-7-992-16,-2-6-304 0,5-1-64 0,-2-4-13472 0</inkml:trace>
  <inkml:trace contextRef="#ctx0" brushRef="#br0" timeOffset="91904.85">22268 13199 6447 0,'0'0'272'0,"0"0"80"0,0 0-352 0,0 0 0 0,0 0 0 0,0 0 0 0,0 0 4320 0,6 2 800 16,2-2 144-16,2 0 48 16,2-2-3200-16,5 2-640 0,2-2-128 0,3-1-32 0,2-2-432 15,2 3-96-15,4 0-16 0,-1 0 0 16,0-1-512-16,-3-3-96 0,-1 1-32 0,-2 1 0 16,-4 4-1664-16,-1 0-352 0,-6 0-64 0</inkml:trace>
  <inkml:trace contextRef="#ctx0" brushRef="#br0" timeOffset="92048.98">22296 13398 29311 0,'0'0'1296'0,"0"0"272"0,0 0-1248 0,3 7-320 15,5 2 0-15,2-2 0 0,3 0 928 0,3-2 128 16,5-2 32-16,3-1 0 0,6 0-496 0,2-2-80 16,2-3-32-16,2-1 0 15,-2 2-1280-15,-1-5-256 0,-2 2-48 0</inkml:trace>
  <inkml:trace contextRef="#ctx0" brushRef="#br0" timeOffset="93173.75">23151 13566 12895 0,'-11'10'576'0,"7"-6"112"0,-3-2-560 0,7-2-128 0,-3 6 0 0,3-6 0 0,0 0 1792 0,0 0 320 16,0 0 64-16,7 0 0 0,3-5-800 15,1-1-160-15,1-4-48 0,2-3 0 0,1-5-336 0,6-1-64 16,0-4 0-16,4-1-16 0,0-1-112 0,3-4 0 16,1-1-16-16,3 1 0 0,-2-1-80 0,2-3-16 15,1-1 0-15,-1 1 0 0,-1 2-80 0,-2-4-32 16,-1-3 0-16,-5-1 0 15,-3 1-240-15,-1 0-48 0,-2-1-128 0,2-15 192 0,-5 4-192 0,-5 9 144 16,-4 5-144-16,-3 3 128 0,-3 2-128 0,-2 7 0 16,1 5 0-16,-3 4 0 0,-2 4 0 0,-2 5 0 15,-1 4 0-15,-1 3 0 0,-4 10 0 0,-2 2-176 16,-2 5 176-16,0 7-128 0,-4 4 128 0,7-2-192 16,-4 4 192-16,0 4-192 0,-3 3 192 0,4 4 0 15,0 7-144-15,1-1 144 0,1 4 0 0,0 0 0 16,3-1 0-16,1-3 0 0,3-6 0 0,3-4 0 15,0-3 0-15,3-5 0 0,3-3 0 0,2-3 0 16,3-4 0-16,3-3 128 0,4-7 0 0,0-1 0 16,5-5 0-16,0-4 0 0,3-3 160 0,2-1 32 15,4-6 0-15,0 1 0 0,1-3-96 0,-1-1-16 16,1 0 0-16,-3-1 0 0,-2-1-208 0,0 2 0 0,-4 3 128 0,1 1-128 16,-4 4 0-16,-1 0 0 0,-3 1 0 0,-1 4 0 15,0 4 0-15,-2 1 0 0,-7-5 0 0,7 9 0 16,-2 4 0-16,-1 2-128 0,-2-1 128 0,-1-1 0 15,-2 1 0-15,1 0 0 0,0 1 0 0,-1-2 0 16,-2-5 0-16,2 4 0 0,0-3 0 0,1-2 0 16,0-7 0-16,0 0 176 0,0 0-176 0,0 0 160 15,6-5 48-15,3 0 16 0,1-2 0 0,3-4 0 0,2 3-224 16,2-4 128-16,1 1-128 0,1 2 0 0,0-1 0 16,-2 5 0-16,0-1 0 0,-2 3 0 0,-1 3 0 0,-1 2 0 15,0 1 0-15,-2 3 0 0,-1 6 0 0,-1-1 0 16,-1 4 0-16,-3 3-160 0,0 2 160 0,-4 3 0 15,-1-4 0-15,-1 0-128 0,-2-2 128 0,0-1 0 16,0 0 0-16,-1-4 128 0,0-1-128 0,2-5 0 16,2-6 0-16,0 0 0 0,0 0 0 0,0 0-192 15,0 0 32-15,0 0 0 16,6-3-1632-16,2 0-336 0,0-6-64 0,0 1-11696 0</inkml:trace>
  <inkml:trace contextRef="#ctx0" brushRef="#br0" timeOffset="93595.06">24754 12507 9215 0,'1'-19'400'0,"0"14"96"0,-1-2-496 0,2 1 0 0,-1-2 0 0,0-1 0 0,1 3 2640 0,-2 6 432 16,0 0 96-16,0 0 16 0,1-6-1632 0,-1 6-320 16,0 0-64-16,0 0-16 15,-3 9-336-15,-2 5-80 0,-1 3-16 0,-3 6 0 0,-3 3 48 0,1 5 16 16,-6 5 0-16,0 5 0 0,-2 4-176 0,-2 8-32 15,-2 4-16-15,1 5 0 0,-1-1-272 0,4 5-48 16,-3 0-16-16,4-1 0 0,4-1-64 0,0-6-16 16,4-5 0-16,2-6 0 0,5-1-144 0,0-6 192 15,3-6-192-15,3-2 192 0,2-9-192 0,2-2 0 16,0-3 0-16,2-3 0 0,1-3-416 0,0-7 32 16,0-1 16-16,3-4 0 15,-4-4-1840-15,1-4-368 0,-1-7-80 0</inkml:trace>
  <inkml:trace contextRef="#ctx0" brushRef="#br0" timeOffset="93717.58">24277 13095 33167 0,'0'0'2944'0,"0"0"-2352"0,8-1-464 0,6-2-128 16,1 2 0-16,-1 1 176 15,3 0-176-15,4-1 192 0,5 1 160 0,4-1 32 16,4-3 16-16,5-1 0 0,5 2 0 0,3 1 0 0,0-2 0 0,-1-4 0 15,0 2-832-15,-1-2-160 0,-1 2-48 0,18-4-14896 16</inkml:trace>
  <inkml:trace contextRef="#ctx0" brushRef="#br0" timeOffset="96377.48">27386 13272 1839 0,'0'0'160'0,"0"0"-160"16,0 0 0-16,0 0 0 0,-1-5 3392 0,-1-3 640 0,2 8 128 0,-4-6 16 16,0-3-2544-16,-1 4-512 0,0 0-96 0,-2-3-32 15,0 1-96-15,-1 0-32 0,1-4 0 0,-2 1 0 16,-3 2-80-16,1-5-16 0,-1 2 0 0,1-1 0 16,-1 1-256-16,1 3-64 0,1-1-16 0,0 6 0 15,-4 0-96-15,1 3-16 0,2 1 0 0,-2 4 0 16,0 4-176-16,-1 0-144 0,-1 3 192 0,-2 4-192 0,5 2 144 0,-1 4-144 15,0 0 0-15,2 4 144 16,1-3-144-16,1 3 0 0,1-1 144 0,3 1-144 0,0 0 0 0,4-7 128 16,-2 0-128-16,3-1 0 0,3-2 0 0,2-1 0 15,-1-8 0-15,3-2 0 0,3-1 0 0,3-8 0 16,2-3 0-16,4 0 0 0,3-6 0 0,3-5 224 16,3-5-48-16,16-13-16 0,-6 0-160 0,-4 0 192 15,-3 1-192-15,-6-2 192 0,-1-2-192 0,-2-1 0 16,-4-1 0-16,-2-3 128 0,-3 0-128 0,-3-6 0 15,-1 2 0-15,-2-2 128 0,1-5-128 0,-3-1 128 16,0 1-128-16,3 1 128 0,-4 2-128 0,2 8 0 16,-1 2 0-16,-1 10 0 0,-2 5 0 0,2 7 0 15,-1 7 0-15,-1 8 0 0,-2 5-176 0,0 0 48 16,3 13 0-16,-1-1 0 0,-2 2 128 0,0 9-128 0,0 4 128 0,-2 19-128 16,1 0 128-16,1 2 0 15,1 4 0-15,-1-15 0 0,-3 2 0 0,0 6 0 16,-3-1 0-16,3 6 0 0,-5 1 128 0,2-4 0 15,-2-2 0-15,2-1 0 0,1-2 16 0,2-6 16 0,3-3 0 0,0-5 0 16,-2-5-32-16,2-2-128 0,2-6 192 0,1-4-64 31,-1-1-432-31,2-4-80 0,-4-6-32 0,10 0 0 16,-1-3-2288-16,-1-7-464 0</inkml:trace>
  <inkml:trace contextRef="#ctx0" brushRef="#br0" timeOffset="96750.67">27863 12903 11055 0,'0'0'480'0,"0"0"112"0,0 0-464 0,0 0-128 15,0 0 0-15,-5 8 0 0,2 0 3184 0,1 6 608 16,1 3 128-16,-1 2 32 0,2 6-2432 0,0 3-496 15,2 2-80-15,-1-2-32 0,1 4-288 0,1 0-64 16,0-3-16-16,-1 1 0 0,1 3-96 0,0 9 0 16,1-7-16-16,0-16 0 0,0 1-112 0,1-2-32 15,1-4 0-15,-1-2 0 0,4-4 192 0,-1-2 32 16,1-3 16-16,1-4 0 0,1-6 176 0,1 0 48 16,1-5 0-16,4-8 0 0,1-2-144 0,0-4-32 15,-2-2 0-15,-5 7 0 0,0-3-240 0,4-13-48 16,2-1-16-16,-6 14 0 0,1-4-144 0,0 1-128 15,2-1 144-15,0 3-144 0,0-2 0 0,0 4 0 16,0 4 0-16,0 3 0 0,0 2 0 0,-2 2-160 0,-1 0 0 16,-1 5 0-1,-2 1-1216-15,-2 2-240 0,-6 4-48 0</inkml:trace>
  <inkml:trace contextRef="#ctx0" brushRef="#br0" timeOffset="97328.76">28646 12922 3679 0,'0'0'160'0,"0"0"32"16,0 0-192-16,0 0 0 0,0 0 0 0,-2 7 0 0,2-7 1856 0,-4 4 320 0,1 1 64 0,3-5 0 16,-4 6-640-16,4-6-128 0,0 0-16 0,0 0-16 15,-1 5 528-15,1-5 96 0,0 0 32 0,0 0 0 16,8 1-208-16,3 1-32 0,3-2-16 0,4 1 0 15,2-2-656-15,3-1-128 0,4 2-32 0,1-1 0 0,2 0-656 0,2 0-144 16,0-1-32-16,0-2 0 16,-2 2 0-16,1 1-16 0,-2-2 0 0,-2 1 0 0,1 2-176 0,-4-2 128 15,-3 2-128-15,-2 0 128 16,-5 0-672-16,0 2-144 0,-3-2-16 0,-4 2-16 16,-7-2-2544-16,0 0-512 0</inkml:trace>
  <inkml:trace contextRef="#ctx0" brushRef="#br0" timeOffset="97462.02">28574 13232 28095 0,'-12'9'1248'0,"7"-1"256"0,5-8-1200 0,-1 9-304 15,6 1 0-15,3-1 0 0,2 1 896 0,5-3 128 16,5-1 32-16,6-1 0 0,4-3-224 0,7-2-32 16,5-1-16-16,4-1 0 0,3-2-240 0,0 0-48 15,-2 2-16-15,-3-2 0 0,-1 0-480 0,-13 0 0 16,0 3 0-16,3 0 0 15,0-3-2064-15,0 0-512 0</inkml:trace>
  <inkml:trace contextRef="#ctx0" brushRef="#br0" timeOffset="97997.7">30537 12418 16527 0,'0'0'720'0,"0"0"176"0,6-9-720 0,-1 1-176 0,-5 8 0 0,0 0 0 16,6-6 1024-16,-6 6 160 0,0 0 32 0,0 0 16 15,0 0-32-15,0 0-16 0,0 0 0 0,0 7 0 16,-3 5-240-16,0 3-48 0,-4 3-16 0,0 2 0 16,-2 6-96-16,-1 3-16 0,-2 3 0 0,2 2 0 15,0 3-128-15,-3 4-16 0,-3 1-16 0,-2 7 0 16,-1 7-320-16,0 4-64 0,0 0-16 0,1 1 0 16,0 2-208-16,3-6 144 0,2-1-144 0,4-6 128 0,4-6-128 15,3-1 0-15,2-6 0 0,3-1 128 0,4-6 80 16,2-4 16-16,1-2 0 0,4 3 0 0,2-7 16 15,3-1 0-15,3 0 0 0,0-2 0 0,-1-3-240 0,1-2 0 16,1-3 0-16,-3 0 0 16,0-4-384-16,-2-2-64 0,-3-4 0 15,-1-2-16-15,-2-6-2352 0,-3-1-480 0</inkml:trace>
  <inkml:trace contextRef="#ctx0" brushRef="#br0" timeOffset="98188.76">30109 13089 31327 0,'0'0'2784'0,"0"0"-2224"0,13-1-560 0,2-4 0 16,4 1 672-16,7 1 32 0,5 6 0 0,7-1 0 15,6 1-96-15,4-2-16 0,5-3 0 0,3 0 0 16,-1 1-64-16,7 0-16 0,1-1 0 0,3 2 0 16,4 3-240-16,1 0-48 0,2-1-16 0,-5 3 0 31,-10-5-2048-31,-3 1-400 0,-4 4-96 0,-3 2-16 0</inkml:trace>
  <inkml:trace contextRef="#ctx0" brushRef="#br0" timeOffset="100729.31">27958 15656 14735 0,'0'0'640'0,"0"0"160"0,-7-12-640 0,2-1-160 0,1 0 0 0,1 3 0 16,0-1 880-16,0-2 144 0,0 2 16 0,2-2 16 15,0-1-400-15,0 1-80 0,1 2 0 0,0-2-16 16,0-1 208-16,1 8 64 0,1 1 0 0,1-2 0 15,0 2 48-15,-3 5 16 0,0 0 0 0,0 0 0 16,0 0-128-16,8 8-32 0,-1 3 0 0,-2 4 0 16,-3 6-144-16,1 7-16 0,-1 4-16 0,1 2 0 15,-2 0-144-15,1 4-32 0,-2 7 0 0,0-3 0 16,2 5 0-16,1-4 0 0,-1 1 0 0,-1-3 0 16,1 5-128-16,2-7-48 0,-1-2 0 0,1-3 0 15,0-3-32-15,0-4-16 0,1-4 0 0,1-2 0 16,2-3 208-16,-1-3 32 0,1-2 16 0,0-2 0 15,1-6-48-15,-2 1-16 0,-7-6 0 0,10 1 0 0,-1-4-32 16,0-4-16-16,0-7 0 0,1-4 0 0,0-2-64 16,1-5-16-16,-1 1 0 0,0-6 0 0,-1-6-80 0,0-2-16 15,-3 1 0-15,0-4 0 0,1-4-128 0,0 1 0 16,1-3 0-16,2 4 128 0,3-1-128 0,1 2 0 16,0 2 0-16,2 1 0 0,4 2 0 0,0 4 0 15,-1 3 0-15,-1 4 0 0,-2-2 0 0,1 7 0 16,-1 0 0-16,0 3 0 0,-4 2 0 0,-3 1 0 15,1-3 0-15,-1 4 0 16,-2 5-416-16,-1 0-16 0,-1 5 0 0,-5 4 0 16,0 0-2000-16,0 0-384 0,0 0-96 0</inkml:trace>
  <inkml:trace contextRef="#ctx0" brushRef="#br0" timeOffset="101088.9">28744 15634 21935 0,'-10'6'960'0,"10"-6"224"0,0 0-944 0,-9 1-240 0,9-1 0 0,0 0 0 0,0 0 1184 0,0 0 192 16,0 0 32-16,0 0 16 0,5 10-320 0,3-2-64 16,2-2-16-16,2-3 0 0,1-2-128 0,9 2-16 15,3-2-16-15,-1-1 0 0,2-5-496 0,0 2-112 16,2 0 0-16,-1-3-16 0,-3 3-240 0,0 0 0 15,-2-1 0-15,-3-1 0 16,-2 4-1936-16,-3 1-336 0,-3 1-64 0</inkml:trace>
  <inkml:trace contextRef="#ctx0" brushRef="#br0" timeOffset="101251.35">28727 15906 26719 0,'0'0'2368'0,"0"0"-1888"0,0 0-480 16,0 0 0-16,14 1 1872 0,5 1 288 0,3 3 48 0,5-3 16 15,3 0-1600-15,5-2-320 0,0-1-64 0,2-3-16 16,0-1-80-16,1 0-16 0,0-1 0 0,2-3 0 31,0 0-1920-31,0-1-400 0,11-4-80 0,-8 4-11440 0</inkml:trace>
  <inkml:trace contextRef="#ctx0" brushRef="#br0" timeOffset="105440.78">30532 14798 4607 0,'0'0'400'0,"0"0"-400"0,0 0 0 0,0 0 0 15,0 0 2944-15,0 0 512 0,0 0 112 0,0 0 16 0,0 0-2432 16,0 0-464-16,0 0-112 0,0 0 0 0,0 0-208 16,0 0-48-16,0 0 0 0,0 12 0 0,-1-1 128 15,-3 0 32-15,-1 2 0 0,-1 3 0 0,0 2 224 0,-2 3 32 16,0 2 16-16,2 6 0 0,0-2-128 0,-1 7-32 16,1 8 0-16,1-1 0 0,2-2-144 0,-1 1-16 15,1 0-16-15,0-2 0 0,1-1-32 0,0 0 0 16,0-1 0-16,0-2 0 0,2-1-160 0,3-2-32 15,1-1-16-15,0 1 0 0,1-7 16 0,0 3 16 16,1-2 0-16,4-2 0 0,-1-5 48 0,3-3 0 16,0-1 0-16,2 1 0 0,2-1-112 0,-1-4-16 15,1-1 0-15,1-2 0 0,-1-1-128 0,1 0 0 16,-1-2 144-16,1-4-144 16,0-2-480-16,-2-5-160 0,-1 3-48 0,-2-3-8688 0,0-7-1744 0</inkml:trace>
  <inkml:trace contextRef="#ctx0" brushRef="#br0" timeOffset="105666.78">30168 15259 20271 0,'0'0'896'0,"0"0"192"0,0 0-880 0,0 0-208 0,0 0 0 0,0 0 0 16,0 0 1904-16,17-2 336 0,1 2 64 0,3-1 0 15,0-2-1472-15,5 2-288 0,-1-3-64 0,4 2-16 0,3-2-96 0,2 3-32 16,1-2 0-16,-1-1 0 0,0-4-336 0,-1 1 144 16,-1-2-144-16,-1 2 0 15,-5-1-320-15,1 0-160 0,-2 3-32 0,3 2-16 16,-5-4-1840-16,-2 3-352 0,-1 2-80 0,-2-6-16 0</inkml:trace>
  <inkml:trace contextRef="#ctx0" brushRef="#br0" timeOffset="106108.45">30946 14622 17503 0,'-8'-9'1552'0,"8"9"-1232"0,0 0-320 0,1-13 0 16,4 4 864-16,3-2 112 0,2 2 32 0,3 0 0 16,1 6-48-16,2 0-16 0,2-4 0 0,2 2 0 15,1-1-272-15,0 0-48 0,2 0-16 0,1 3 0 16,1-5 0-16,0 4 0 0,2 2 0 0,-1-1 0 16,0 2-112-16,-2 1-32 0,-4 4 0 0,-2 5 0 15,-4-1-304-15,-5 5-160 0,-3-3 160 0,-3 4-160 16,-4 5 128-16,-3 2-128 0,-5 2 0 0,-3-1 144 15,-3 1-144-15,-3 4 160 0,-2-3-160 0,1 2 160 16,-3-1-160-16,1-3 192 0,-1-1-192 0,2-2 192 0,2-3 96 16,3-4 32-16,3 2 0 0,6-4 0 0,2 2 160 15,4-12 32-15,3 11 16 0,3-2 0 0,5-2-128 16,5 0-16-16,3-2-16 0,4-1 0 0,2 1-64 0,3-2-16 16,3-3 0-16,2 1 0 0,9-1-288 0,0-1 160 15,1-2-160-15,-1-2 128 0,-3 4-128 0,-3-2 0 16,-5-1 0-16,-3 2 0 15,-2-3-1920-15,-7 2-304 0,-5 2-64 0</inkml:trace>
  <inkml:trace contextRef="#ctx0" brushRef="#br0" timeOffset="106516.1">30084 16061 24639 0,'0'0'1088'0,"0"0"240"16,0 0-1072-16,0 0-256 0,0 0 0 0,0 0 0 0,0 0 896 0,9-5 128 16,2-6 32-16,8 6 0 0,4-2 0 0,5 2 0 15,5-1 0-15,6 0 0 0,6 1-224 0,6 1-32 16,5-1-16-16,2 1 0 0,1-1-128 0,0 1-16 15,4 2-16-15,-1 1 0 0,1-1-368 0,0 2-80 16,-1-1-16-16,-5 1 0 0,-7-2-160 0,-6-1 0 16,-7-1 0-16,-5 0 0 15,-4-1-432-15,-5-1-112 0,-2 1-32 0,-3 1 0 16,-6-4-1808-16,-3 2-368 0,-9 6-80 0,0 0-10240 0</inkml:trace>
  <inkml:trace contextRef="#ctx0" brushRef="#br0" timeOffset="107057.04">30493 16503 2751 0,'-15'8'256'0,"6"-3"-256"0,-1 0 0 0,2-1 0 16,8-4 3504-16,-9 5 656 0,0 0 128 0,9-5 16 15,0 0-2656-15,0 0-544 0,0 0-96 0,0 0-32 0,0 0-256 0,0 0-48 16,0 0-16-16,10 4 0 0,1-4 352 16,4-2 64-16,0-4 16 0,2 1 0 0,0-2-304 0,2-1-48 15,1 0-16-15,0-2 0 0,2 1-240 0,3 0-48 16,3 6-16-16,-1 0 0 0,-2-2 32 0,3 3 0 15,-3 4 0-15,2 3 0 0,-4-2-240 0,-3 5-32 16,-1 2-16-16,-3-1 0 0,-2 1-160 0,-4 3 0 16,-4-2 0-16,-2 3 128 0,-2 0 0 0,-3 2 0 15,-5-1 0-15,0 0 0 0,-6 3-128 0,1 0 160 16,-2 0-160-16,-2 3 160 0,-2 0-160 0,-1-1 0 16,-1-1 0-16,0 3 0 0,0-3 0 0,1-2 0 0,2 1 144 15,1-1-144-15,1-1 0 0,3-2 0 0,5-1 0 16,4-2 128-16,-1 2 0 0,4 0 0 0,3-3 0 15,2 1 0-15,7-2 16 0,0 1 16 0,1-3 0 16,4 0 0-16,2-3 48 0,5 0 16 0,2 0 0 16,6 0 0-16,5-4-64 0,4 0-16 0,1 0 0 0,-1-3 0 15,-2 2-144-15,-1-2 0 0,-2 0 144 0,0 0-144 32,-2-2-880-32,0-1-240 0,-3 0-48 0,-2 1-14544 0</inkml:trace>
  <inkml:trace contextRef="#ctx0" brushRef="#br0" timeOffset="109853.12">21197 16085 7359 0,'-10'1'656'0,"0"-1"-528"0,-3 0-128 0,1 0 0 15,-2 5 1584-15,1-1 272 0,0-2 64 0,2 2 16 16,-2 0-864-16,-1 2-176 0,-3-2-48 0,2 4 0 0,1 2-224 0,0-1-48 15,-1 1-16-15,0 4 0 0,-2-2-64 0,2 3-16 16,0-1 0-16,2 2 0 0,2 3 32 0,4-3 0 16,1-1 0-16,2 0 0 15,3 3-240-15,2 5-32 0,4-4-16 0,3-4 0 0,-2-1 48 0,8 5 16 16,1-6 0-16,-1 0 0 0,2-1 208 0,1-4 32 16,2 0 16-16,-1-5 0 0,0-1 224 0,0-2 64 15,-2 0 0-15,1-3 0 0,-1-1-320 0,1-3-64 16,-2 0-16-16,4-4 0 0,2-2-112 0,-1-1 0 15,-1-4-16-15,0-1 0 0,0-4-144 0,1 2-32 16,1-2 0-16,-2-2 0 0,-1-1-128 0,-1 1 128 16,3-6-128-16,-3-2 128 0,1-1-128 0,1 0 128 15,0-2-128-15,-1-3 128 0,-3-5 64 0,1-1 16 16,-2-1 0-16,1-1 0 0,0-5-16 0,-1-2-16 0,-3-2 0 16,2 2 0-16,-1 2-176 0,-1 3 0 0,0 7 0 15,0 3 0-15,-2 6 0 0,-1 4 0 0,-1 6 0 0,-1 4 0 16,-1 3 0-16,-2 5 0 15,-3 11 0-15,0 0 0 0,0 0 0 0,0 0-144 0,0 0 144 0,0 0 0 16,-1 22 0-16,-2 3-128 0,0-1 128 0,0 7 0 16,-1 4 0-16,0 6 0 15,0 9 0-15,0 3 0 0,-1 4-128 0,0 5 128 0,-1-2 0 0,-1 2 0 16,1 1 0-16,1-4-128 0,5-3 128 0,-3-2 0 16,1-2 0-16,-1-5 0 0,2-4 0 0,1-4 0 0,0-5 0 15,3-3 0-15,-1-1 144 0,2-6-144 16,0 1 128-16,0-3-128 0,1-7 0 0,0-4 128 0,1 1-128 0,-6-12 0 15,0 0 0-15,12 2-176 16,-1-2-1296-16,1-2-272 0,-2-2-48 16,0-9-11696-16</inkml:trace>
  <inkml:trace contextRef="#ctx0" brushRef="#br0" timeOffset="110296.37">21938 15898 23951 0,'0'0'2128'0,"0"0"-1696"0,0 0-432 15,0 0 0-15,0 0 896 0,-6 10 80 0,2 4 32 0,0 4 0 16,1 3-512-16,-1 4-112 0,-1-4 0 0,0 5-16 16,-1 2-16-16,1 3 0 0,2 0 0 0,-1-1 0 15,0 0-128-15,1-6-32 0,2 2 0 0,1-5 0 16,3-3-192-16,2-6 128 0,4-1-128 0,1 0 0 15,3-6 496-15,4-5 0 0,4-1 0 0,3-7 0 16,1-1-48-16,2-2 0 0,2-6 0 0,0-3 0 16,-1-3-176-16,-1-5-32 0,0 1-16 0,-2-2 0 15,1 1-224-15,-2-1 144 0,-4 5-144 0,-1-4 128 16,-2 1 16-16,-2-1 0 0,-7 4 0 0,2-3 0 16,-1 3 176-16,-3 4 16 0,-1 2 16 0,-1 4 0 15,-4 14-96-15,0 0-32 0,0 0 0 0,0 0 0 16,-9 9-32-16,0 5-16 0,-1 5 0 0,0 6 0 15,-2 1-176-15,2 6 0 0,-3 1 0 0,3 5 128 0,0 1-128 16,1-1 0-16,0-3 0 0,3 0 0 0,2-2 0 0,2-1 0 16,3-5 0-16,3-1 128 0,1-5-128 0,2-2 160 15,4-1-160-15,-1-2 160 0,2-6-160 0,4-1 0 16,1-4 0-16,4-2 0 16,2-3-1024-16,3-3-272 0,2 0-64 0</inkml:trace>
  <inkml:trace contextRef="#ctx0" brushRef="#br0" timeOffset="110942.59">22850 15777 22511 0,'0'0'992'0,"0"0"224"0,0 0-976 0,0 0-240 0,0 0 0 0,0 0 0 16,0 0 1168-16,0 0 192 0,11 4 48 0,3-3 0 15,-1-2-704-15,3-2-144 0,1 0-32 0,5-2 0 16,3-3-176-16,2 4-32 0,2 0-16 0,1-3 0 16,0 0-304-16,-2 4 128 0,-3-1-128 0,-1-1 0 31,-5-2-384-31,0 3-176 0,-5-1-32 0,2 5-16 0,-5 4-2272 15,-11-4-464-15</inkml:trace>
  <inkml:trace contextRef="#ctx0" brushRef="#br0" timeOffset="111192.48">23037 16003 22511 0,'-21'7'992'0,"11"2"224"0,1-2-976 0,3 1-240 16,6-8 0-16,0 0 0 0,0 0 1728 0,7 10 320 16,7-4 48-16,4 0 16 0,4-9-944 0,3-1-176 15,2 0-32-15,5-1-16 0,2-5-560 0,4 1-128 16,3-3 0-16,3 0-16 0,1-1-240 0,2 1 0 15,1-2 0-15,0 4-10144 16,3-3-2080-16</inkml:trace>
  <inkml:trace contextRef="#ctx0" brushRef="#br0" timeOffset="113620.41">24788 14851 8287 0,'-2'-6'736'0,"0"0"-592"0,1 0-144 0,0 1 0 15,1 5 2192-15,0 0 416 0,-3-9 80 16,3 9 0-16,0 0-1296 0,-1-7-272 0,1 7-48 0,0 0-16 16,0 0-224-16,0 0-32 0,0 0-16 0,0 0 0 15,0 0-320-15,0 0-64 0,0 0-16 0,0 0 0 16,-1 13 160-16,1-1 32 0,-2 3 0 0,1 3 0 16,-1 1-64-16,0 6 0 0,-1 1 0 0,0 4 0 15,1 1-256-15,-1 4-64 0,0 3-16 0,1-1 0 16,1-3-176-16,-3 2 0 0,3-5 144 0,-2-1-144 15,0-1 0-15,2-2 128 0,0 2-128 0,1-3 0 16,-1 0 0-16,-1-3 0 0,1-1 0 0,2-2 0 16,2-3-1104-1,-1-2-304-15,1 0-48 0,-2-1-10784 0</inkml:trace>
  <inkml:trace contextRef="#ctx0" brushRef="#br0" timeOffset="113923.83">24303 15817 11055 0,'0'0'976'0,"0"0"-784"15,0 0-192-15,0 0 0 0,0 0 1840 0,0 0 320 16,10 0 64-16,1 0 16 0,-1 1-1472 0,3-1-304 15,0 0-48-15,2-1-16 0,5 1 320 0,2 0 64 0,3 0 16 0,6 0 0 16,5 0 48-16,4 0 16 0,5-2 0 0,2 2 0 16,1-1-304-16,0 0-64 0,-2-1-16 0,1 2 0 15,-1 0-304-15,2-1-176 0,-2 0 192 0,1 0-192 16,1-2 192-16,-3 1-192 0,-6 0 192 0,-2 1-192 31,-3-1-1664-31,-6-1-448 0</inkml:trace>
  <inkml:trace contextRef="#ctx0" brushRef="#br0" timeOffset="114587.24">24601 16316 16575 0,'7'-15'736'0,"-1"7"160"0,0-4-720 0,2 4-176 0,-2 0 0 0,2 3 0 15,-8 5 1344-15,10-2 256 0,-10 2 32 0,0 0 16 16,0 0-768-16,0 0-160 0,3 11-16 0,-5 1-16 16,-3 3-16-16,-1 4 0 0,-3 1 0 0,-1 6 0 15,-1 0-16-15,-3 6 0 0,-2 2 0 0,1 2 0 16,0 1 64-16,1 1 16 0,-3 4 0 0,3 2 0 16,0-2-160-16,0 3-16 0,2-4-16 0,1 0 0 15,5 0-128-15,1-5-32 0,1-5 0 0,3 0 0 0,2 0 48 16,3-6 0-16,1 0 0 0,3-2 0 0,2-1-192 15,1-1-48-15,2-1 0 0,2-4 0 0,2-2-192 0,4 0 176 16,1 0-176-16,1-6 160 0,0-3-160 0,0 1 0 16,-2-5 0-16,1-1 0 15,1-2-544-15,-4-3 16 0,-1-4 0 0,-3-3 0 16,-2 3-1536-16,-3-3-304 0,-1-1-64 0,-3 2-11232 0</inkml:trace>
  <inkml:trace contextRef="#ctx0" brushRef="#br0" timeOffset="114721.54">24181 16758 23951 0,'0'-12'1056'0,"0"12"224"0,2-9-1024 0,7-1-256 0,2 5 0 0,6-4 0 16,1 1 1568-16,5 3 256 0,5 1 48 0,3 3 16 15,4 0-1040-15,3-1-208 0,8 1-32 0,3 1-16 16,7 1-32-16,0 2-16 0,-1 1 0 0,-2-3 0 15,-2-1-544-15,-1 3 0 0,-1 0 0 0</inkml:trace>
  <inkml:trace contextRef="#ctx0" brushRef="#br0" timeOffset="118689.91">25519 13756 6447 0,'0'0'272'0,"0"0"80"0,-9 0-352 0,-1-1 0 0,1 1 0 0,0-1 0 16,9 1 1904-16,-7 1 304 0,7-1 64 0,-11 0 16 15,11 0-1248-15,-10 0-240 0,10 0-48 0,0 0-16 16,-10-1 96-16,10 1 0 0,0 0 16 0,0 0 0 16,0 0 48-16,0 0 0 0,0 0 0 0,0 0 0 15,0 0-256-15,0 0-32 0,0 0-16 0,0 0 0 16,0 0-176-16,0 0-32 0,0 0-16 0,0 0 0 15,10 0-64-15,0 1-16 0,-1 1 0 0,2 1 0 16,-1 0 32-16,1 2 16 0,1 0 0 0,2 0 0 16,0 4-16-16,2 0-16 0,1 3 0 0,2 2 0 15,1-5 16-15,0 4 16 0,-1 2 0 0,2 0 0 0,-1-1-176 0,2 3-32 16,-1-1-128-16,2 1 192 0,-1-3-192 0,-2 4 144 16,0 0-144-16,0 1 128 0,0 0-128 0,3-2 0 15,1 1 144-15,0 1-144 0,1 0 224 0,1 0-32 16,-1 1 0-16,1 0 0 0,2-2 48 0,2-1 0 15,3 1 0-15,-1-1 0 0,1-2-96 0,-1 2-16 16,-2-1 0-16,0 1 0 0,-4-1-128 0,0 2 0 16,-2-2 144-16,-3 1-144 0,0 1 0 0,-1-2 128 15,0-2-128-15,1 1 0 0,-2 1 0 0,0 0 0 16,-1 2 0-16,0 1 128 0,-2-2-128 0,1-1 0 16,0 2 0-16,1 1 0 0,-1 1 128 0,1-1-128 15,-1-3 128-15,2 1-128 0,0 3 192 0,3-1-48 16,-4 0 0-16,1-2 0 0,-1 0-16 0,1 0 0 0,0-1 0 0,0-1 0 15,-1 1-128-15,2-2 0 0,-1 1 144 0,-1 0-144 16,0-2 0-16,2 1 144 0,2-3-144 0,-1 2 0 16,-2 0 128-16,0-3-128 0,0 1 0 0,1 2 0 15,-1-4 128-15,-2 1-128 0,1-4 0 0,1 3 0 16,-2-4 0-16,-1 2 160 0,1 0-160 0,-2 0 128 16,-1-1 0-16,-1 0-128 0,-2-3 192 0,1-1-64 15,-1 4 16-15,-1 1 0 0,-3-3 0 0,-1 1 0 16,-6-5-16-16,8 9 0 0,-2-3 0 0,-1-1 0 15,-5-5 16-15,0 0 0 0,0 0 0 0,0 0 0 16,8 8-16-16,-8-8-128 0,0 0 192 0,0 0-64 16,9 3-128-16,-9-3 192 0,0 0-192 0,0 0 192 15,0 0-192-15,0 0 160 0,5 7-160 0,-5-7 160 0,0 0-160 0,0 0 160 16,0 0-160-16,0 0 160 0,0 0-160 0,0 0 160 16,0 0-160-16,0 0 160 0,0 0-160 0,0 0 0 15,-11-6-192-15,1 1 192 16,-1-3-1984-16,-2 3-256 0</inkml:trace>
  <inkml:trace contextRef="#ctx0" brushRef="#br0" timeOffset="122677.2">17770 6402 2751 0,'7'-15'128'0,"-4"6"16"0,-1 1-144 0,0-5 0 0,1-3 0 0,-1 1 0 16,2 1 816-16,1-3 128 0,-5 0 16 15,3 2 16-15,-3-1-144 0,1 2-48 0,0 1 0 0,1 2 0 16,-1-5-240-16,0 5-48 0,-1 2-16 0,1-1 0 15,1 2 0-15,-1-1 0 0,-1 3 0 0,1 1 0 16,-1 5 80-16,0 0 16 0,0 0 0 0,0 0 0 16,0 0 64-16,0 0 0 0,0 0 16 0,0 0 0 15,0 0-16-15,0 0-16 0,0 0 0 0,5 6 0 16,-1 4 80-16,-1-1 0 0,-2 3 16 0,-1-2 0 0,0 4-16 0,-1 1 0 16,-2 3 0-16,1 4 0 0,-1 5-144 15,-1 0-48-15,-1 4 0 0,0 0 0 0,-3 4-96 0,1 2-32 16,0 1 0-16,-1 2 0 0,-1 6-144 0,-3-3-48 15,2-2 0-15,2 2 0 0,3-1 48 0,2-1 0 16,-1-4 0-16,1-2 0 0,2 1-16 0,1-4 0 16,1 0 0-16,3-6 0 0,1 1-96 0,1-5-128 15,1-3 176-15,0 0-176 0,2 0 160 0,2-3-160 16,0-2 128-16,2 0-128 0,-1-4 0 0,2 3 0 16,0-1 128-16,3-6-128 15,-1 0-1168-15,0 1-272 0,-2-5-48 0,0-2-10608 0</inkml:trace>
  <inkml:trace contextRef="#ctx0" brushRef="#br0" timeOffset="122883.65">17470 6763 26719 0,'0'0'2368'0,"11"-8"-1888"0,2 0-480 0,5 0 0 16,1-1 320-16,6-3-48 0,2 3 0 0,4-3 0 16,6 0-144-16,4 0-128 0,2-1 192 0,0-1-192 0,0-1 0 0,-1 1-352 15,-4 0 48-15,13-5-11872 16</inkml:trace>
  <inkml:trace contextRef="#ctx0" brushRef="#br0" timeOffset="123278.14">18383 5991 21711 0,'19'-11'960'0,"-9"7"192"0,4-5-912 0,4 3-240 16,1-4 0-16,3 2 0 0,2-2 128 0,1 3 0 15,1 4-128-15,-3 0 192 0,2 2-64 0,-3 2 0 16,-5 2-128-16,0 2 192 0,-4 5-192 0,-3 0 0 16,-4 4 0-16,-2 4 0 0,-4 0 0 0,-4 3-128 15,-1 7 128-15,-3-2 0 0,-2 4-128 0,-2-3 128 16,-2 1 0-16,-2-2 0 0,0 4 0 0,1 0 224 0,-1-3-16 0,2 1 0 15,0-4 496-15,3 1 80 0,2-4 32 0,4 0 0 16,1-3-80-16,3 0-16 0,2 0 0 0,3-2 0 16,2-1-368-16,4-2-80 0,3 1-16 0,2-1 0 15,2 0-80-15,2-4-32 0,0 1 0 0,12-1 0 16,-3 1-304-16,-2-4-64 0,1-1-16 0,-8-1-12784 16</inkml:trace>
  <inkml:trace contextRef="#ctx0" brushRef="#br0" timeOffset="123627.24">17385 7530 13823 0,'-15'3'1216'0,"7"-2"-960"16,-1 1-256-16,0 0 0 0,1 1 704 0,-1-1 112 15,0 2 16-15,0 0 0 0,0-2-640 0,1 2-192 16,2 0 0-16,1 0 0 0,5-4 688 0,0 0 16 16,0 0 16-16,0 0 0 0,0 0 368 0,8-1 64 15,4-3 0-15,6-1 16 0,4-2-224 0,2-2-48 16,3 2-16-16,4-3 0 0,6 3-400 0,4-4-80 15,2 2-16-15,7-1 0 0,4 3-144 0,2-2-48 0,3 3 0 0,-5 0 0 16,0-3-192-16,-3 5 176 0,-2 2-176 0,-3-1 160 31,-5 0-848-31,-5 2-160 0,-4 0-48 0,-5 1-11200 0</inkml:trace>
  <inkml:trace contextRef="#ctx0" brushRef="#br0" timeOffset="124065.58">17483 8061 12895 0,'-14'10'576'0,"8"-7"112"0,-2 0-560 0,0 0-128 16,0 2 0-16,0-2 0 0,2 3 2240 0,0-3 432 15,6-3 80-15,0 0 0 0,0 0-1984 0,0 0-416 16,0 0-80-16,0 0-16 0,0 0 208 0,0 0 48 16,11 0 0-16,0-2 0 0,2-2-96 0,2 1-16 15,4-2 0-15,1 0 0 0,0 0-48 0,1 1-16 16,2 1 0-16,0 1 0 0,1 2-32 0,-4 3-16 16,2 1 0-16,-2 1 0 0,-1 2-288 0,-1 2 128 0,-4 1-128 0,-4 1 0 15,2 0 144-15,-7 3-144 0,-1-1 0 0,-8 3 144 16,-4 2-144-16,-2 1 0 0,-4 3 144 15,-4-1-144-15,-3 1 0 0,-2 3 128 16,-3 3-128-16,-3 3 0 0,-3-6 0 0,2 5 144 0,-1-3-144 0,1 4 0 16,7-9 320-16,1 0-32 0,1 0-16 15,3-2 0-15,3-2 48 0,3-1 0 0,3-2 0 0,7-1 0 16,2 4-320-16,5-4 160 0,5-2-160 0,4-4 128 16,5-3 0-16,4-4-128 0,5-2 192 0,4-3-64 15,2 1-128-15,4-3-224 0,3-2 48 0,6-1 16 16,4-4-1840-1,5-2-368-15</inkml:trace>
  <inkml:trace contextRef="#ctx0" brushRef="#br0" timeOffset="125029.9">18846 7749 6447 0,'-14'1'576'0,"7"-1"-576"0,-3 0 0 0,4 0 0 15,-1 2 3408-15,7-2 576 0,0 0 112 0,0 0 32 0,-5 3-3328 16,5-3-672-16,0 0-128 0,0 0 0 0,0 0 160 0,9 3 48 16,0 0 16-16,3-6 0 0,2 0 576 15,2-2 112-15,4 0 32 0,2-5 0 0,4-3-496 0,-2 1-80 16,2-5-32-16,2-2 0 0,2-1-96 0,1-7-32 16,1 2 0-16,0-5 0 0,-2-1-208 0,2-2 128 15,-1 1-128-15,0-2 0 0,1-3 208 0,-1 0-48 16,-3 0-16-16,11-16 0 0,-7 4-144 0,-13 15-176 15,-1-2 48-15,-2-3 0 0,-2-4 128 0,5-18 0 16,-3 2-144-16,-9 22 144 0,0-5 0 0,-1 6-176 16,-1 1 176-16,1-8-128 0,-2 6 128 0,-1 10-208 15,-3 8 80-15,-2 8 128 0,1 0 0 0,0 9 0 0,-5 1 0 16,-6 4 0-16,1 3 0 0,0 3 0 0,-1 1 0 16,-5 5 0-16,-3 4-160 0,-2 7 160 15,-1 0 0-15,-2 7-144 0,0 7 144 0,-1 6 0 16,2 1 0-16,1 5 0 0,2 2 0 0,0 5 0 0,2-1 0 0,1 1-128 15,2-3 128-15,3-2-160 16,3-4 160-16,-2-3-160 0,6-9 160 0,0-2 224 0,3-2-48 0,3-7-16 16,3-3 272-16,3-5 48 0,0-4 16 15,6-3 0-15,-1-2-208 0,3-5-32 0,2-1-16 16,1-3 0-16,2-4-48 0,3-2 0 0,1-2 0 0,13-7 0 16,-3-2-192-16,-16 8 0 0,2-1 0 0,1-5 0 15,-3 4 0-15,1-3-160 0,0-1 160 0,-2 2-128 16,0 3 128-16,-1 1 0 0,-2 4 0 0,-2 1-128 15,-1 3 128-15,-1 3-128 0,0 3 128 0,-3 2-128 0,-2 2 128 0,1 0 0 16,-2 4-144-16,-1 1 144 0,0 2 0 0,-2-1 0 16,0 1 0-16,0-3 0 0,-2 0 0 0,1 7 0 15,1-7 0-15,1-2 0 0,-1-12 0 16,0 0 192-16,0 0-64 0,14-1 0 0,2-7 128 0,-2-1 0 16,0-4 16-16,0 1 0 0,1-2-144 0,1 0-128 15,1-2 144-15,-4 8-144 0,-1-1 144 0,0 2-144 16,-1 1 128-16,1 2-128 0,0 3 0 0,2 1 0 15,-1 0 0-15,0 5 0 0,-2 5 0 0,3 5 0 16,-2 6 0-16,-2-1 0 0,-1 0 256 0,0 2 80 16,-2 0 16-16,3 7 0 0,-1-5-352 0,-2-1-192 15,0-3 32-15,1-3 0 0,-1-3 160 0,4-3 128 16,0 1-128-16,1-9 176 16,-1-1-1072-16,0-2-192 0,0-4-64 0</inkml:trace>
  <inkml:trace contextRef="#ctx0" brushRef="#br0" timeOffset="125832.24">20726 6628 4607 0,'0'0'400'0,"0"0"-400"15,0 0 0-15,2-6 0 0,-2 6 1664 0,0 0 240 16,0 0 48-16,9-4 16 0,-9 4-1584 0,0 0-384 16,8-7 0-16,-8 7 0 0,0 0 0 0,7-2 0 15,0-2 0-15,2 0 0 0,-9 4 256 0,7-5-48 0,-7 5 0 0,0 0 0 16,7-6 320-16,-7 6 64 0,0 0 16 0,0 0 0 15,9-4 0-15,-9 4 0 0,0 0 0 0,0 0 0 0,0 0-96 0,0 0 0 16,0 0-16-16,0 0 0 0,0 0-64 0,0 0-16 16,0 10 0-16,-2 3 0 0,-2 0 48 0,1 2 16 15,-1 0 0-15,0-3 0 0,-1 2 160 0,0 2 16 16,-2 3 16-16,0 5 0 0,-2 4-144 16,-1 3-16-16,-2-1-16 0,1 6 0 0,-1 5-176 0,-4 18-48 15,1-3 0-15,1 0 0 0,0 0-144 0,6-15-128 16,-1 1 192-16,-4 17-192 0,3 0 240 0,5-21-64 15,1-1-16-15,3-1 0 0,-1-3 144 0,4-4 16 16,-1 1 16-16,4-3 0 0,2 0-112 0,0-2-32 16,2-2 0-16,9 2 0 0,1-6-32 0,-7-10-16 15,0-2 0-15,2 0 0 0,3 1-16 0,1-4-128 16,2-2 192-16,2 0-64 0,-1-1-256 0,20-5-64 16,-5-1-16-16,-6-4 0 15,-5 0-1808-15,-2-5-352 0,-4 1-80 0</inkml:trace>
  <inkml:trace contextRef="#ctx0" brushRef="#br0" timeOffset="125995.95">20366 7393 27647 0,'-19'-15'1216'0,"13"10"256"0,-1-4-1168 0,2 3-304 15,3 1 0-15,2 5 0 0,0 0 864 0,10-7 112 16,2 5 32-16,6 0 0 0,5 1-672 0,5-1-128 0,5-1-16 15,4-1-16-15,1 0 112 0,5-1 32 0,4-1 0 0,2-4 0 16,-1 3-96-16,5-1-16 0,6 0 0 0,3 2 0 16,0-6-1520-16,-27 7-304 0</inkml:trace>
  <inkml:trace contextRef="#ctx0" brushRef="#br0" timeOffset="128315.61">22373 7299 9215 0,'0'0'816'0,"0"0"-656"0,0 0-160 0,0 0 0 15,0 0 1168-15,0 0 208 0,-10-4 32 0,10 4 16 16,-9-5-560-16,9 5-112 0,0 0-32 0,0 0 0 15,-10-1-48-15,10 1-16 0,0 0 0 0,-9 0 0 0,9 0 192 0,0 0 48 16,-9 4 0-16,9-4 0 0,0 0-240 16,-5 7-32-16,5-7-16 0,0 0 0 0,-4 8-64 0,4-8-16 15,4 11 0-15,4-5 0 0,-8-6-64 0,12 7-16 16,2-2 0-16,4-1 0 0,2 0 0 0,5 0-16 16,1-4 0-16,7 0 0 0,0 1-144 0,2-2-32 15,-1-4 0-15,0 0 0 0,-1 1-32 0,4-3-16 16,1 2 0-16,-1 1 0 0,-1 2-32 0,-1-1-16 15,1 0 0-15,-2 1 0 0,-1 6-160 0,-2-3 128 16,-2-1-128-16,-5 0 128 0,-1-1-128 0,-3 1 0 16,-2 0 144-16,-4 0-144 0,-4 0 0 0,-10 0 144 15,0 0-144-15,0 0 0 0,0 0 128 0,0 0-128 16,0 0 0-16,0 0 0 0,-7 6 224 0,-3-3-64 16,-2 0-16-16,-4 0 0 0,-3 4 0 0,-4-3 0 0,-3 1 0 0,1-3 0 15,-2 1 16-15,-2-1 0 0,-2 1 0 16,1-2 0-16,-2 2-160 0,0 0 160 0,-2 3-160 0,4-3 160 15,-1 0-32-15,-1-1-128 0,-1 1 192 0,0-1-64 16,0 0 0-16,1-2-128 0,2 0 192 0,3-2-64 16,3 0-128-16,5-1 192 0,2 1-192 0,5-1 192 15,2-3-32-15,3 1 0 0,7 5 0 0,-5-5 0 16,3-4-160-16,2 9 0 0,2-9 144 0,2 1-144 16,-4 8 0-16,11-6 0 0,1-2 0 0,2 1 128 15,2 2-128-15,5 0 0 0,3 0 0 0,1 2 0 16,1-1 0-16,2 3 0 0,1-2 0 0,1 1-128 15,1-2 128-15,1 3 0 0,-1-1 0 0,2 1 0 16,0 0 0-16,3 0 0 0,2-1 160 0,3 1-160 16,1 0 240-16,0 0-48 0,-3 1-16 0,1-2 0 15,-1-3-176-15,-6 1 160 0,-4 1-160 0,-3 0 160 0,-3 0-160 0,-4 2 0 16,-3-4 144-16,-3 3-144 0,-2 0 0 0,-11 2 0 16,0 0 0-16,0 0-192 15,0 0-304-15,0 0-64 0,0 0-16 0,0 0 0 16,-9 8-1088-16,-1-3-240 0,-1 1-32 0,-1 2-11856 15</inkml:trace>
  <inkml:trace contextRef="#ctx0" brushRef="#br0" timeOffset="129067.02">25153 6137 16575 0,'-9'-12'736'15,"7"8"160"-15,-4-1-720 0,1-3-176 0,-1 3 0 0,0 0 0 0,-3-1 1216 0,-1-1 224 16,-3 3 32-16,0-1 16 0,0 0-672 0,1 3-144 15,-2 0-32-15,0 0 0 0,-4-1-112 0,0 5-16 16,-2 1-16-16,2 3 0 0,-2-1-144 0,-1 2-32 16,1 2 0-16,0 1 0 0,-3 3 16 0,1 0 0 15,2 5 0-15,-2 1 0 0,-1 1 48 0,2 0 0 16,-2 1 0-16,3 3 0 0,-1 6-64 0,3 1-16 16,1-1 0-16,-1 3 0 0,0 3-144 0,2 1-32 15,2 0 0-15,1 1 0 0,1 4-128 0,2-2 160 16,1 1-160-16,3 2 160 0,1-1-160 0,1 3 0 0,0-2 0 15,2 0 0-15,-1 0 128 0,3-4-128 0,0-3 0 0,0 3 128 16,1-3-128-16,3 0 0 0,1-3 0 0,3 0 0 16,1 0 144-16,1 0-144 0,1-4 160 0,2 3-160 15,-1 2 192-15,0 0-48 0,2-5-16 0,-1 5 0 16,-3 3-128-16,-1-1 128 0,0-3-128 0,-3 0 128 16,-1 0-128-16,-1-2 128 0,0-5-128 0,-1 2 128 15,-1-1 176-15,-1-1 16 0,-1-3 16 0,0 1 0 16,-1 2 64-16,-1-2 16 0,-5 0 0 0,0 3 0 15,-1-4 0-15,-2 2 0 0,-4-1 0 0,-3 0 0 16,0 0 32-16,-3-2 0 0,0 1 0 0,-3-1 0 16,-1-1-80-16,-1-1-16 0,-2 2 0 0,-1-4 0 15,-1 0 64-15,-2-1 16 0,5 0 0 0,-2 0 0 16,0-2-32-16,2-3 0 0,1 2 0 0,3-1 0 0,2-5-256 0,2 1-144 16,3-4 160-16,3 0-160 0,3-3 0 15,9-2 0-15,0 0-176 0,0 0 176 16,0 0-1856-16,0 0-240 0,13-6-48 0,5 1-14848 15</inkml:trace>
  <inkml:trace contextRef="#ctx0" brushRef="#br0" timeOffset="130546.39">23895 18024 11967 0,'0'0'1072'0,"-8"0"-864"15,8 0-208-15,-9-1 0 0,9 1 1232 0,-9 0 208 16,9 0 32-16,-9 1 16 0,9-1-880 0,0 0-176 16,0 0-48-16,-9 3 0 0,9-3 32 0,0 0 0 15,0 0 0-15,0 0 0 0,0 0 176 0,0 0 48 16,0 0 0-16,0 0 0 0,0 0-192 0,0 0-16 0,0 0-16 15,0 0 0-15,0 0-80 0,0 0-16 16,0 0 0-16,12 1 0 0,2-1 192 0,0 0 16 0,4-1 16 0,3 0 0 16,5-2-64-16,4-1-16 0,6 1 0 0,6 0 0 15,1-1-96-15,-1 3-32 0,-3-5 0 0,3 2 0 16,3 0 0-16,-2 1 0 0,-1 0 0 0,1 1 0 16,3-2 96-16,2 3 16 0,2-3 0 0,-1 2 0 15,-2 1-80-15,0 1-16 0,-7-2 0 0,-3 2 0 16,-4 0-224-16,-4 2-128 0,-4-1 160 0,-3 1-160 15,-4 1 128-15,-2 3-128 0,-3-2 0 0,-2-1 144 16,-11-3-16-16,0 0-128 0,0 0 192 0,5 11-64 16,-5-11-128-16,-2 9 160 0,-3-3-160 0,-4 2 160 15,-2-3-160-15,0 3 0 0,0-2 0 0,-3 0 0 16,2 1 0-16,2-3 0 0,1-2-224 0,9-2 80 16,0 0-2416-16,0 0-496 0</inkml:trace>
  <inkml:trace contextRef="#ctx0" brushRef="#br0" timeOffset="131754.39">30672 17791 3679 0,'-12'-8'320'0,"4"4"-320"0,-1 2 0 0,3-1 0 15,6 3 4368-15,0 0 816 0,-7-5 144 0,7 5 48 16,0 0-3952-16,0 0-784 0,0 0-144 0,0 0-48 16,0 0-144-16,0 0-48 0,0 0 0 0,13 2 0 15,1-2 192-15,1-2 48 0,2 1 0 0,1-1 0 16,2-1-240-16,2 0-32 0,2-1-16 0,4-1 0 16,2 1 64-16,3 2 16 0,1-2 0 0,3 1 0 15,0-2 96-15,-1 0 0 0,-1-1 16 0,-2-3 0 0,-1 1 32 16,0-1 0-16,0 4 0 0,0 2 0 0,-2-2-128 0,-2-2-32 15,-1 2 0-15,-4 3 0 0,1-2-112 0,-4-3-32 16,-1 1 0-16,-4 3 0 0,-2 1-128 0,-1-2 0 16,-12 4 0-16,0 0 0 0,0 0 144 0,0 0-144 15,0 0 160-15,-9-6-160 0,-5 3 224 0,-5 1-48 16,-4 0-16-16,-5 2 0 0,-5 3-160 0,-3-1 128 16,-3 2-128-16,-3 3 128 0,-4-1 32 0,-4-1 0 15,-4 1 0-15,-2 0 0 0,-3-3 192 0,3 2 32 16,3 2 16-16,4-3 0 0,1-1 48 0,7 2 16 15,4 2 0-15,5-3 0 0,4 1-192 0,5 1-32 16,5-2-16-16,7-3 0 0,11-1-96 0,0 0-128 16,0 0 176-16,0 0-176 0,0 0 144 0,16 0-144 0,2 0 0 15,5-2 144-15,5-5-144 0,8 2 192 0,6-1-192 0,6-1 192 16,5 4-192-16,6-1 0 0,3-2 0 0,-1-3 0 16,-1 1 0-16,-2-2 0 0,-2 2 128 0,-1-2-128 15,-1 2 128-15,0 0 0 0,2 4 0 0,-3 1 0 16,-6-2 16-16,-4-1 0 0,-4 1 0 0,-9 3 0 15,-5 1-144-15,-5 1 0 0,-8 0 144 0,-12 0-144 16,0 0 0-16,0 0 0 0,0 0 0 0,-7 6 0 16,-7 3 0-16,-9 0 0 0,-9 3-144 0,-9-5 144 15,-4 1-128-15,-8-3 128 0,-1 0-160 0,-2 4 160 16,-1-3 0-16,2 3 0 0,3-2 0 0,1-1 0 16,0 3 0-16,5-3 0 0,3 4 0 0,8-3 0 15,5 0 0-15,10 1 128 0,6-3-128 0,5 0 160 0,9-5-160 16,0 0 0-16,8 9 0 0,7-4 0 0,7 1 0 15,6-3 0-15,3-4 0 0,6-1 0 0,3-1 0 0,2-2-176 16,0-3 176-16,1-1-192 16,2 4-1248-16,3 0-256 0,-4 0-48 0,2 1-14624 15</inkml:trace>
  <inkml:trace contextRef="#ctx0" brushRef="#br0" timeOffset="132571.45">23802 18052 17103 0,'-13'3'752'0,"13"-3"160"0,-9 5-720 0,0-2-192 15,0-2 0-15,9-1 0 0,-10 4 1104 0,10-4 192 16,-9 3 48-16,9-3 0 0,0 0-368 0,0 0-64 0,-9 0-16 0,9 0 0 16,0 0-32-16,0 0-16 0,0 0 0 0,7-8 0 15,2-4-128-15,8 2-16 0,9-4-16 0,2-3 0 16,2 2-112-16,9 0-32 0,5 0 0 0,7-1 0 15,5 0-160-15,-2 1-48 0,1-1 0 0,0 4 0 16,-1 2-144-16,0-1-48 0,-3 5 0 0,1 0 0 16,1 2-144-16,-2 0 128 0,-3 3-128 0,-3-2 128 15,-5 1-128-15,-4-2 0 0,-5 1 0 0,-6 2 128 16,-3 0-128-16,-5 2 128 0,-3-1-128 0,-2 1 128 16,-12-1-128-16,0 0 0 0,7 7 0 0,-7-7 128 15,0 0-128-15,-8 10 192 0,-5 3-192 0,-6-3 192 0,-3 1-16 16,-8 3 0-16,-7-1 0 0,-5 0 0 0,-5-1 64 15,-3 2 16-15,-2-2 0 0,1 2 0 0,2 0 64 16,3 0 0-16,5-4 16 0,6 1 0 0,3-4-16 0,3 0 0 16,2-3 0-16,8-1 0 0,2-1 64 0,6 1 0 15,2-3 0-15,9 0 0 0,0 0-176 0,0 0-16 16,14-2-16-16,4-1 0 0,2-1-176 0,7-4 0 16,5 1 0-16,6-1 0 0,6-5 0 0,7 0 0 15,9 1 0-15,5-1 0 16,5-2-1920-16,-1 0-272 0,-2-1-48 0</inkml:trace>
  <inkml:trace contextRef="#ctx0" brushRef="#br0" timeOffset="133225.17">30503 17801 20271 0,'0'0'1792'0,"0"0"-1424"0,0 0-368 0,0 0 0 16,12-8 1728-16,3-1 288 0,5 4 48 0,7 3 16 16,5-7-1184-16,6 2-224 0,5 2-48 0,7 0-16 15,6 3-288-15,5-2-64 0,5 0-16 0,-3 0 0 16,-3-2 16-16,-2 1 0 0,1 1 0 0,-3 0 0 15,-2 0 64-15,-5 3 0 0,-3 0 16 0,-10-1 0 0,-4 1-336 16,-6 0-240-16,-9 0 48 0,-4-1-9472 16,-13 2-1872-16</inkml:trace>
  <inkml:trace contextRef="#ctx0" brushRef="#br0" timeOffset="134613.19">25852 6012 7359 0,'0'0'656'0,"12"-7"-528"0,-1 1-128 0,-2 2 0 16,-1-1 1296-16,-8 5 240 0,11-6 32 0,-2 2 16 15,-9 4-592-15,0 0-112 0,0 0-32 0,10 0 0 16,-10 0-208-16,0 0-64 0,0 0 0 0,0 0 0 0,0 15 128 0,-2 0 0 16,-4 2 16-16,-1 2 0 0,-2 2-16 0,-3 4-16 15,-2 3 0-15,-1 1 0 0,-3 3-112 0,-3 6 0 16,-5 9-16-16,-2 4 0 0,-2 1-48 0,-3 5-16 15,-3 4 0-15,1 5 0 0,-2 4-224 0,1 1-32 16,2 2-16-16,3 0 0 0,3 1-32 0,3-2 0 16,1-2 0-16,4-1 0 0,3-5-64 0,3-5 0 15,3 2-128-15,2-3 192 0,1-5-48 0,4-5-16 16,3-2 0-16,1-5 0 0,3-3 0 0,2-1 0 16,5-1 0-16,1-4 0 0,2-4-128 0,2-4-224 15,3 2 48-15,2-2 16 16,2-4-272-16,5-2-48 0,-1-3-16 0,7-6-7888 0,0-1-1600 0</inkml:trace>
  <inkml:trace contextRef="#ctx0" brushRef="#br0" timeOffset="134968.19">26556 5920 14735 0,'0'0'1312'0,"0"0"-1056"15,3-11-256-15,-3 11 0 0,0 0 1600 0,0 0 272 16,0 0 48-16,0 0 16 0,0 0-992 0,0 0-208 16,0 0-32-16,0 0-16 0,0 0-192 0,-5 15-48 15,-2 3 0-15,-1 1 0 0,-3 4 0 0,1 6 0 16,-1 4 0-16,-2-1 0 0,-1 2-208 0,0 3-48 16,0 3-16-16,0 0 0 0,1-1-176 0,3 1 128 15,-2 0-128-15,3-4 128 0,0-4-128 0,1-2 0 16,2-3 0-16,2-5 128 15,1-5-464-15,2-1-112 0,1-4 0 0,3 1-16 16,0-2-1504-16,3-4-288 0,-6-7-64 0</inkml:trace>
  <inkml:trace contextRef="#ctx0" brushRef="#br0" timeOffset="135260.51">25921 7012 12895 0,'-17'1'1152'0,"10"0"-928"0,7-1-224 0,-12 2 0 0,3-2 1536 0,9 0 272 15,0 0 48-15,0 0 16 0,0 0-784 0,0 0-144 16,0 0-48-16,16-2 0 0,4-1-192 0,1-2-64 15,-1 1 0-15,5 0 0 0,4-1-96 0,6 0-32 16,1 1 0-16,4 0 0 0,2-5-288 0,0 2-64 16,0 1-16-16,-3-2 0 0,-2 1-144 0,-3-2-192 15,-2 2 32-15,-3 4 16 16,-2 2-2112-16,-3 0-432 0</inkml:trace>
  <inkml:trace contextRef="#ctx0" brushRef="#br0" timeOffset="135656.19">26371 7136 23039 0,'0'0'2048'0,"0"0"-1648"0,0 0-400 0,-4 11 0 16,-1 0 800-16,1 2 80 0,-1-1 16 0,0 4 0 15,-1-1-192-15,0 3-48 0,-2 2 0 0,-1 2 0 16,-2 1-16-16,0 1-16 0,-2 4 0 0,-1 0 0 15,2 3-48-15,0 1-16 0,1 3 0 0,2-5 0 16,1-1-208-16,1 1-32 0,2-3-16 0,2 3 0 16,3-5-64-16,3 1-16 0,0-4 0 0,2-2 0 15,0-4 32-15,3-1 0 0,0-3 0 0,4-1 0 16,2 1-64-16,2-5 0 0,1-2 0 0,1 0 0 16,1-2-16-16,2-2-16 0,-1 0 0 0,3-1 0 0,1 0-160 0,0-2 160 15,2-1-160-15,-3-2 160 0,1 0-160 0,-1 1-176 16,-1-1 48-16,0-1 0 15,0 0-528-15,1-3-112 0,-2 2 0 0,1 0-16 16,-2-3-1200-16,-1-1-256 0,-2 4-32 16,-3-3-10544-16</inkml:trace>
  <inkml:trace contextRef="#ctx0" brushRef="#br0" timeOffset="135915.59">25864 7420 16575 0,'0'0'736'0,"0"0"160"0,0 0-720 0,0 0-176 0,0 0 0 0,0 0 0 15,10-5 3120-15,4 2 592 0,5 1 112 0,2 0 16 16,4-1-2848-16,3-2-576 0,5 1-112 0,6 1-32 15,7 1 48-15,2-2 16 0,-2-4 0 0,-2 2 0 16,-2-4-336-16,-2 2 0 0,-4-2 0 0,0 2-128 31,0-2-2240-31,-3 2-432 0,9-9-80 0,-8 3-32 0</inkml:trace>
  <inkml:trace contextRef="#ctx0" brushRef="#br0" timeOffset="136381.43">27275 5651 18431 0,'-12'-7'1632'0,"1"2"-1312"0,0 0-320 0,4 0 0 16,7 5 1216-16,-9-1 192 0,9 1 16 0,-9 2 16 16,9-2-864-16,-8 8-160 0,8-8-32 0,-5 9-16 15,4 2-176-15,1 2-48 0,0-2 0 0,4 5 0 16,2 3 176-16,4 5 16 0,3 1 16 0,2 6 0 15,3-1-64-15,3 10-16 0,1 2 0 0,3 7 0 16,-1 3-80-16,2 4-32 0,2 4 0 0,0 6 0 16,0 1-160-16,0 5 0 0,0 0 144 0,0 3-144 15,-1-3 0-15,0 3 0 0,-2 0 0 0,0 4 0 16,0-4 384-16,-4 0 16 0,-3-1 0 0,-4-3 0 16,-3 0 224-16,-4-2 32 0,-5 1 16 0,-4-4 0 15,-2-2-160-15,-4 2-48 0,-3-3 0 0,-4-1 0 0,-2-3-208 16,-2-1-32-16,-3-2-16 0,0-1 0 0,-4-3-208 0,1-2 176 15,-1-3-176-15,3-4 160 16,0-6-992-16,6-5-192 0,1-3-32 0,4-10-13440 16</inkml:trace>
  <inkml:trace contextRef="#ctx0" brushRef="#br0" timeOffset="137134.93">28541 5679 21183 0,'-2'-8'1888'0,"1"-2"-1504"0,1 2-384 0,0 0 0 16,0 8 640-16,0 0 64 0,0 0 16 0,0 0 0 16,0 0-208-16,0 0-64 0,0 0 0 0,-8 12 0 15,1 3-128-15,-1 2-16 0,-2 2-16 0,2 4 0 16,-2 7 176-16,1 4 48 0,-1 3 0 0,0 3 0 16,0 4-192-16,-2 3-16 0,0 4-16 0,0 1 0 0,1 2-288 0,1-2 128 15,2-4-128-15,0 0 0 0,2 1 144 16,2-6-144-16,3-4 0 0,1-4 144 0,0-5-144 0,4-3 0 15,1-6 0-15,1-2 128 0,3-2-128 0,2-6-176 16,-2 0 48-16,2-1 0 16,-4-4-624-16,-7-6-112 0,10 0-32 0</inkml:trace>
  <inkml:trace contextRef="#ctx0" brushRef="#br0" timeOffset="137306.45">28027 6163 29247 0,'0'0'1296'0,"0"0"272"0,0 0-1248 0,0 0-320 0,0 0 0 0,0 0 0 15,0 0 0-15,13-5 0 0,2 2 0 0,3-3 0 16,5-2 0-16,0 2 0 0,3-3 0 0,5 1 0 16,1-3 128-16,1 2-128 0,-2-1 0 0,7 0 0 31,-7-1-1680-31,0 1-448 0,-4 1-96 0</inkml:trace>
  <inkml:trace contextRef="#ctx0" brushRef="#br0" timeOffset="137699.18">28805 5332 30399 0,'-1'-11'2704'16,"1"11"-2160"-16,0 0-544 0,7-6 0 0,2-2 0 0,4 2-304 15,3 5 48-15,4-2 0 0,1 2 256 0,2 0-128 16,1-3 128-16,-1 8 0 0,-1 2 0 0,-2 0 0 16,-1 2 0-16,-1 1 0 0,-2 2 0 0,-2 5 0 15,-2 0 0-15,-5 3 0 0,-1 2 0 0,-5 3 0 16,-2 1 0-16,-2-1 0 0,-2 2 0 0,-1-1 0 15,-2 1 0-15,2-4 0 0,-1-1 256 0,5-2 48 16,-2 0 16-16,1 0 0 0,2-4 160 0,1-1 32 16,0-4 16-16,5 3 0 0,0-4-208 0,8 1-32 15,1-1-16-15,1 0 0 0,0-1-112 0,3-1-32 0,1-4 0 16,3 1 0-16,2-1-128 0,1 0 0 0,2-3 0 0,2 0 128 16,1-1-304-16,-1-1-64 0,-1 2-16 0,-2-2 0 31,0-2-1408-31,-7 1-304 0,-1 0-48 0</inkml:trace>
  <inkml:trace contextRef="#ctx0" brushRef="#br0" timeOffset="138116.49">28003 7023 28799 0,'0'0'1280'0,"8"-3"256"0,2-1-1232 0,2-1-304 0,5-2 0 16,6 2 0-16,3 3 352 0,6-3 16 0,3-2 0 0,7 2 0 16,2 1-48-16,4-5 0 0,2 2 0 0,-3-5 0 15,-3 2-32-15,1 0-16 0,-1 4 0 0,-2-1 0 16,0 3-272-16,-4 2 0 0,-1 1 0 0,-4-2 0 31,-2 3-384-31,-3 0-128 0,-3-1-16 0,-4-3-16 16,-1 1-384-16,-2 1-80 0,-4-1-16 0,0 3 0 15,-3 2-1792-15,-11-2-352 0,10 1-80 0</inkml:trace>
  <inkml:trace contextRef="#ctx0" brushRef="#br0" timeOffset="138567.41">28275 7490 27647 0,'0'0'2448'0,"0"0"-1952"15,-8 7-496-15,8-7 0 16,-7 6-656-16,7-6-240 0,0 0-32 0,0 0-16 0,0 0 1200 0,15 5 224 15,3-2 48-15,2-3 16 0,-1-1 240 0,3-1 48 16,-1-1 16-16,3-1 0 0,-1 2-96 0,1-1-32 16,-1 1 0-16,5 3 0 0,-2-1-272 0,0 2-48 0,-1 0-16 0,-1 2 0 15,-1 6-80-15,-3-3-32 16,-1 1 0-16,-4 1 0 0,-1 5-16 0,-2 0-16 0,-2-1 0 0,-4 2 0 16,-3 0-48-16,-3 3 0 0,-3 2 0 15,-4 2 0-15,-5 2-48 0,-1-1-16 0,-4 0 0 0,-5 2 0 16,-1-1 16-16,0 3 0 0,2-3 0 0,-2-1 0 15,1 2 128-15,6-2 32 0,-1 0 0 0,3 1 0 16,3-5-112-16,3 0 0 0,3-1-16 0,4-4 0 16,1-1 0-16,4 0 0 0,2-4 0 0,4-1 0 15,2-3-176-15,4 3 160 0,4-3-160 0,5-4 160 16,-1 1-160-16,5-2 0 0,4-2 144 0,4 2-144 16,4-3 0-16,2-5 0 0,4 0 0 0,-1-3 0 15,-3-4-320 1,-3 1-144-16,-1-8-32 0,-1 3-10928 0,-3 1-2192 0</inkml:trace>
  <inkml:trace contextRef="#ctx0" brushRef="#br0" timeOffset="139814.35">30696 6734 15663 0,'0'0'1392'0,"0"0"-1120"0,4-6-272 0,-4 6 0 0,0 0 1536 15,0 0 240-15,0 0 48 0,0 0 16 0,0 0-1488 0,0 0-352 16,0 0 0-16,0 0 0 0,0 0 176 0,0 0 0 16,0 0 0-16,0 0 0 0,-10-5 320 0,0 0 64 15,-2 1 16-15,1 2 0 0,-2 2-96 0,1 0-16 16,-2 0 0-16,0 2 0 0,0 0 32 0,-3 2 0 15,-1 2 0-15,-1-1 0 0,-1 1-192 0,-2 4-48 16,-1 2 0-16,1-1 0 0,-3 3-96 0,1 3-32 16,0 1 0-16,2-1 0 0,5 4-128 0,0 2 0 0,1 0 0 15,3-1 128-15,3 1-128 0,2 4 0 16,3-4 0-16,1-4-176 0,3 0 176 0,2-2 128 0,3-1-128 16,2 1 176-16,2-3-16 0,2-3 0 0,3 0 0 15,1-4 0-15,1 0-32 0,2-3 0 0,0-1 0 0,1-3 0 16,1-3 128-16,0-1 32 0,2-6 0 0,0 1 0 15,2-5 80-15,3-2 16 0,-1-3 0 0,0-7 0 16,1 0-224-16,1-6-32 0,1 0-128 0,1 0 192 16,-1-2-192-16,0-2 0 0,-2 1 0 0,1-6 0 15,-1-2 192-15,-1-3-48 0,0-2-16 0,0-3 0 16,-4-2 0-16,-1-2 0 0,0-6 0 0,-4 0 0 16,-1 5-128-16,-2-1 0 0,1-5 144 0,0 6-144 15,-1 5 0-15,-2 3 0 0,-2-2 0 0,0 0 0 16,-1 8 0-16,-2 2 0 0,-2 4 0 0,-3 6 128 15,2-1-128-15,-2 7 0 0,-1-1 0 0,0 3 0 16,-1 3 0-16,1 2 0 0,-3 3 0 0,2 7 128 16,-4-1-128-16,5 8 0 0,0 0 0 0,-5-4 0 0,5 4 0 15,-11 5 0-15,1 6-128 0,-1 5 128 0,-3 3-160 0,0 5 160 16,2 4-192-16,0 5 192 0,-2 5-144 0,1 3 144 16,-1 6 0-16,-1 3-144 0,-2 3 144 15,2 4 0-15,0 4 0 0,2 3 0 0,3-2 0 0,1 0 0 16,1-4 0-16,2-1-128 0,2-4 128 0,4-2 0 15,1-6 0-15,4-2 0 0,4-6 192 0,2-3-48 16,-1-2 0-16,2-8 0 0,4-2-144 0,0-3 0 16,2-3 0-16,0-2 128 0,-3-6-128 0,2-3 128 15,0-9-128-15,2-1 128 0,1-1 64 0,0-7 16 16,0-1 0-16,4-4 0 0,-2-4-16 0,1 0-16 16,0-8 0-16,0 4 0 0,-2-6-176 0,0 1 0 15,-1 3 0-15,1-3 0 0,0-4 128 0,0 0-128 0,0-1 0 0,-1 1 128 16,3-1-128-16,1-1 0 0,-2 0 0 0,1-2 0 15,0-4 0-15,-2 2 0 0,-1-4 0 0,0 3 0 16,-4-1 0-16,-2-1 0 0,0 3 0 0,-3 0 0 16,0 2 0-16,-2 2 0 0,-3 7 0 0,0 0 0 15,-1 9 0-15,-1 0 0 0,0 4 0 0,0 3 0 16,-4 4 0-16,0 3 0 0,0 7 0 0,0 0 0 16,0 0 0-16,0 0 0 0,-8 17 0 0,0 2 0 15,0 6-192-15,-4 7 192 0,-2 6-192 0,1 7 192 16,1 2 0-16,-2 6 0 0,0 4 0 0,0 3 0 15,0 7-144-15,1 3 144 0,-2 4 0 0,2-4 0 16,2-5 0-16,2 1 0 0,0 1 0 0,3-5 0 16,3-1 0-16,-1-3 128 0,3-6-128 0,-2-3 144 15,2-2-144-15,0-1 0 0,0-4 0 0,1-5 128 0,-2-5-336 0,2-2-80 16,-1-6-16-16,0-2 0 16,-1-4-1872-16,0-6-368 0,2-12-80 0,0 0-10608 15</inkml:trace>
  <inkml:trace contextRef="#ctx0" brushRef="#br0" timeOffset="140045.7">31004 6384 22111 0,'10'-10'1968'0,"4"3"-1584"0,4 1-384 0,4 4 0 16,3 0 2672-16,7 2 448 0,3 3 80 0,7 1 32 15,2 1-2368-15,4-1-480 0,4 1-80 0,3-2-32 16,1 1 48-16,1-1 16 0,-3-2 0 0,1 0 0 16,0 2-336-16,-1 1-208 0,0 1 16 0</inkml:trace>
  <inkml:trace contextRef="#ctx0" brushRef="#br0" timeOffset="143035.51">23597 8802 1839 0,'0'0'0'0,"-2"-11"160"0,2 11-160 0,-2-9 0 16,1-3 0-16,1 4 0 0,0-2 2560 0,1 2 464 15,2-2 112-15,-1 3 0 0,1-2-1920 0,0 2-400 16,2-3-80-16,-5 10-16 0,1-6-160 0,-1 6-48 16,0 0 0-16,0 0 0 0,0 0-96 0,0 0-32 0,0 0 0 15,0 0 0-15,0 0 48 0,4 15 0 0,-2 3 0 0,-2 2 0 16,-2 0-48-16,-2 10 0 0,-1 0 0 0,-3 6 0 16,-1 1-160-16,-2 2-32 0,-3-1-16 0,-1 0 0 15,-3-1 16-15,1 0 0 0,1 1 0 0,0-3 0 16,4-6-64-16,2-4 0 0,2 2 0 0,4-6 0 15,-1-3 224-15,4-2 32 0,2-5 16 0,4 0 0 16,-1 1 144-16,4-6 32 0,2-1 0 0,2-2 0 16,5 1 16-16,2-4 16 0,1-4 0 0,3 0 0 15,4 0-288-15,0-1-64 0,1-1-16 0,2 2 0 16,1-1-240-16,3-3 144 0,2 2-144 0,4 2 128 16,3 0-128-16,8 2 0 0,4 2 0 0,3-2 0 15,6 1 0-15,-3-1 0 0,-5-2 0 0,2 1 0 0,5-1 0 16,3-1 0-16,4 2 0 0,1 0 0 0,-1-2 0 15,-3-3 0-15,-3 3 0 0,2-1 0 0,2-3 0 0,5 4 0 16,3-3 0-16,0 2 0 0,-3 0 0 0,-2-2 128 16,0 3-128-16,4-4 0 0,4 0 0 0,4 0 0 15,1 0 0-15,-3 3 0 0,-5 0 0 0,3 0 0 16,-3 0 0-16,7-2 0 0,2 5 0 0,-1 0 0 16,-3-1 0-16,2-1 0 0,1-1 0 0,2 3 0 15,5 0 128-15,-4-4-128 0,-4 1 0 0,-1-1 0 16,0 1 0-16,2 2 0 0,2 3 0 0,-1-3 0 15,-2 2 0-15,1-5 0 0,-4 2 0 0,3 4 0 16,2 1 0-16,-3 0 128 0,2-1-128 0,-2-1 0 0,-6-3 0 16,4 4 0-16,3 1 0 0,0-1 128 0,1 0-128 0,2-2 0 15,-9 0 0-15,3 1 0 0,1 1 128 0,3-1-128 16,4-3 0-16,-3 1 0 0,-6 1 0 0,2-1 0 16,0 3 0-16,2-1 128 0,4 0-128 0,-6 0 0 15,-2-1 0-15,-3-1 0 0,-1 1 0 0,4 1 0 16,1 0 0-16,-1 0 0 0,-4-1 128 0,-3 0-128 15,0-1 0-15,-4 1 0 0,0 4 144 0,3-1-144 16,0 0 0-16,0-1 128 0,-3-1-128 0,-4-2 0 16,-1 0 0-16,-1 3 0 0,-1 0 0 0,2 1 128 15,6 1-128-15,-5-1 0 0,-5-1 0 0,-1-1 0 16,-6-2 0-16,1 2 128 0,-5-1-128 0,3 3 0 16,-2 3 0-16,-2-2 0 0,2-1 0 0,-2 1 128 15,-2 1-128-15,-2-2 0 0,0-3 0 0,-5 2 0 16,-3 1 0-16,-2 0 0 0,0 0 0 0,0 0 0 15,0-3 0-15,-3 6 0 0,0-1 0 0,-1 2 0 0,-1-2 0 0,1 0 0 16,3 1 0-16,-6-1 0 0,1 2 0 0,-1-4 0 16,-1 0 0-16,-2 0 128 0,-3 1-128 0,-1 0 0 15,-1-1 0-15,-1-1 128 0,-1-1-128 0,-1-2 176 16,-1 0-176-16,0 0 192 16,-1 2-192-16,0-2 0 0,-2-1 0 0,-4 2 128 0,0 1-128 0,3-1 192 15,-1-2-192-15,1-3 192 0,1 2 0 0,0-3 16 16,2 2 0-16,6-12 0 0,-4-1-16 0,0 0-16 15,-3-3 0-15,-3-1 0 0,1-1 96 0,-3-5 32 16,-1 0 0-16,-1 2 0 0,-2-3 0 0,0 5 0 16,-3 0 0-16,-1 6 0 0,-1 1-80 0,0 1-16 0,-1 2 0 0,0 0 0 15,-3 4-208-15,4 1 144 0,-2 0-144 0,0 3 128 16,4 8-128-16,-4-10 0 0,1 3 0 16,3 7-176-1,0 0-1744-15,0 0-336 0,3-11-80 0</inkml:trace>
  <inkml:trace contextRef="#ctx0" brushRef="#br0" timeOffset="172161.92">18441 3938 12895 0,'-11'-7'576'0,"11"7"112"0,-9 0-560 0,2 0-128 0,-1 0 0 0,0 0 0 15,-1 0 1152-15,2 1 192 0,-2 2 32 0,1-2 16 16,-1 0-592-16,2 0-112 0,-1-1-32 0,2 0 0 15,-2 0-144-15,2 0-16 0,-1 0-16 0,7 0 0 16,-5-1 16-16,5 1 0 0,0 0 0 0,0 0 0 16,0 0-48-16,0 0 0 0,0 0 0 0,8-2 0 15,2-1-128-15,4 2-48 0,4 1 0 0,3-1 0 0,5-2 96 0,3 2 16 16,3-1 0-16,3 2 0 0,2 2-16 0,3-1 0 16,2 0 0-16,-2 1 0 0,2 0-96 0,-1 2-16 15,-5-2 0-15,-1 0 0 0,1-2-32 0,-3 0-16 16,-4 0 0-16,-4 0 0 0,-3 1 96 0,-3-1 16 15,-2 1 0-15,-7 1 0 0,-4-2-80 0,-6 0-16 16,0 0 0-16,0 0 0 0,-6 2 128 0,-7 1 32 16,-5-2 0-16,-3 3 0 0,-3 0-112 0,-3-2-16 15,-4 1 0-15,0-1 0 0,1 3-64 0,2-1-32 16,0-1 0-16,3 2 0 0,5-3 16 0,-1 3 0 16,6-1 0-16,0-1 0 15,3 0-784-15,5 1-160 0,2 1-16 0</inkml:trace>
  <inkml:trace contextRef="#ctx0" brushRef="#br0" timeOffset="173244.77">18087 5712 5519 0,'10'-11'240'0,"-4"5"64"0,1 0-304 0,0-6 0 16,2 1 0-16,3 1 0 0,-2-4 1920 0,1 2 336 0,1 2 64 0,-1-1 16 15,-1 2-992-15,1-1-192 0,-3 4-32 0,0 1-16 16,-3-2-352-16,-5 7-80 0,0 0-16 0,0 0 0 16,0 0-16-16,0 0-16 0,0 0 0 0,-9 5 0 0,-1 1 16 0,-3-1 0 15,-3 4 0-15,-3-1 0 0,-4 3-128 0,-4-1-32 16,-3 3 0-16,-6 1 0 0,-2-2-128 0,-3 0-32 16,-3 2 0-16,-3-1 0 0,-2-2 64 0,0 3 16 15,-2 2 0-15,0-1 0 0,-1-1-48 0,-1 0-16 16,-6 0 0-16,2 1 0 0,0 0-144 0,1 1-16 15,1-4-16-15,3 1 0 0,4-2 32 0,-17 3 0 16,15-1 0-16,10 1 0 0,8-6-48 0,5 2 0 16,7 1 0-16,3-2 0 0,5 1-144 0,1-3 0 15,11-7 144-15,-6 7-144 0,6-7 0 0,-2 13 0 16,2 1 0-16,2 3 0 0,4-1 0 0,2 3 128 16,1 2-128-16,1 5 0 0,2 5 0 0,0 3 144 15,2 3-144-15,0 2 0 0,-1 3 0 0,-2 4 0 0,0 6 0 0,-2 7 0 16,-3 7 0-16,0 1 0 15,-2 3 0-15,-4-1 0 0,0 1 0 0,0 2 0 16,-5 3 0-16,1 0 0 0,-1-1 128 0,-1-2-128 16,-2 1 0-16,0 0 0 0,-4-2 0 0,2 2 128 0,-1 2-128 0,0-3 0 15,-3-4 0-15,1 0 0 0,1 4 0 16,-1-4 0-16,-1 1 128 0,1-1-128 0,0 4 0 0,1-4 0 16,-2-2 0-16,4 6 0 0,-1-3 0 0,4 3 0 15,-1-4 192-15,3 2-64 0,0-2 0 0,2-4-128 16,3 2 240-16,-1-3-64 0,1-1-16 0,0-5 0 15,0-1-32-15,0-4 0 0,-1-2 0 0,-2 2 0 16,3-6 48-16,-1-2 0 0,0-2 0 0,0-1 0 0,-2-7 32 0,0-2 16 16,1-2 0-16,-1-4 0 0,1-2 96 15,2-4 0-15,0-2 16 0,0-3 0 0,2-3 16 0,3-1 0 16,2 1 0-16,3-6 0 0,0-1 96 0,5 0 32 16,3-2 0-16,3-2 0 0,3 2-32 0,5-3 0 15,9-2 0-15,0 0 0 0,7-1-176 0,6-1-32 16,6 1-16-16,5 0 0 0,4 3-224 0,0-1 144 15,2-4-144-15,-1-3 128 0,3 2-128 0,1-4 0 16,5 3 0-16,1-3 0 16,-1 0-1600-16,1-3-288 0,1 2-64 0,3 1-9504 15,1-3-1888-15</inkml:trace>
  <inkml:trace contextRef="#ctx0" brushRef="#br0" timeOffset="174479.05">31562 4924 15663 0,'-13'-9'1392'0,"7"2"-1120"0,0 2-272 0,6 5 0 0,-7-9 1232 15,7 9 192-15,0 0 48 0,0 0 0 16,-7-5-736-16,7 5-144 0,0 0-16 0,0 0-16 0,0 0-176 0,2-7-48 16,3-5 0-16,4 6 0 0,3-1 288 0,2 2 48 15,1 0 16-15,5-1 0 0,2 0-272 0,2-3-48 16,1 1-16-16,6 2 0 0,2-2-160 0,1 4-48 15,2 3 0-15,2-3 0 0,1-1-144 0,2 0 192 16,0-1-192-16,1-1 192 0,-2 3 112 0,-3 3 16 16,-5 0 16-16,-2 1 0 0,-3 1 48 0,-3 3 16 15,-1 4 0-15,-11-5 0 16,0 4-192-16,1 2-32 0,0-2-16 0,-1 5 0 0,0 0-160 0,-2 1 0 16,-2 4 0-16,3 17 0 0,-6 0 0 0,-2 6 0 15,-4 5 0-15,-3 8 0 0,-3 4 0 0,1 6 0 0,-2 0 0 0,5-29 0 16,-1 5 0-16,-3 8 0 0,1 6 0 0,1 4 0 15,-3 2 0-15,3 5 0 0,1 0 0 0,1 63 0 16,3-12 0-16,3-59 0 16,4 8 0-16,0 1 0 0,4 3 0 0,3 2 0 0,1 0 0 0,3 5 0 15,-1 6 0-15,15 71 0 0,-6-28 0 0,-7-20 0 16,-5-15 0-16,-2 2 0 0,-3 3 128 0,-2-3-128 16,-5-3 0-16,2-7 0 0,-4-7 0 0,0 4 128 15,0 8-128-15,-3 2 0 0,1 1 0 0,-1-9 0 16,1-9 0-16,-1 1 0 0,1 7 0 0,-1-1 0 15,1 3 128-15,-1-6-128 0,1-5 0 0,-1-3 128 16,2-3 128-16,-2 6 32 0,-1 2 0 0,1 2 0 16,-3-2-32-16,1-5 0 0,-1-8 0 0,0 1 0 15,-2-3 64-15,0 4 0 0,1 3 0 0,0-6 0 0,1-2 128 16,0-4 48-16,-1-3 0 0,2-7 0 0,0-9-80 0,1-2-16 16,2-6 0-16,1 0 0 0,-1-3-48 0,4-2-16 15,-1 0 0-15,1-1 0 0,1-1-128 0,1 0-16 16,0-2-16-16,-1 0 0 0,1-1 80 0,0-1 32 15,0-3 0-15,1 2 0 0,0-2-16 0,-1-2 0 16,-2 2 0-16,2-5 0 0,-1 2-64 0,-3-8-16 16,1 8 0-16,-1-8 0 0,1 7 48 0,-1-7 0 15,-1 9 0-15,1-9 0 0,0 0 80 0,0 0 0 16,-11 3 16-16,-2 1 0 0,-2-1-160 0,4-2-48 16,-3 2 0-16,-3-1 0 0,-5 1-128 0,-3-1 160 15,-5 2-160-15,-3 2 160 0,-2 0-160 0,-39 0 128 16,5 2-128-16,1-2 128 0,-2 0-128 0,0 3 0 15,-1-4 0-15,2 3 0 0,3-4 0 0,0-2 0 0,-3-2 0 0,2 0 0 32,1-1-1728-32,3-3-240 0,5-6-32 0</inkml:trace>
  <inkml:trace contextRef="#ctx0" brushRef="#br0" timeOffset="176874.84">16261 6134 8287 0,'0'0'368'0,"0"0"80"0,-7 0-448 0,-2 0 0 16,0 1 0-16,-1-1 0 0,-4 1 2048 0,-1-1 320 15,-3 0 64-15,-1 0 0 0,0 0-1216 0,-3 0-240 16,-1-1-48-16,0 0-16 0,-1-2-16 0,-1 2-16 16,-1-1 0-16,1 1 0 0,3 0-112 0,1 0-32 15,0-1 0-15,2 1 0 0,3 1-96 0,1-1 0 16,1 0-16-16,2-3 0 0,2 0-128 0,2 3-32 16,8 1 0-16,0 0 0 0,0 0-112 0,0 0-32 15,0 0 0-15,0 0 0 0,9 0-192 0,4 1-128 16,2 3 128-16,4 0-128 0,3-2 192 0,3 4-16 15,3 3-16-15,4-1 0 0,4 3 0 0,4 3 0 0,6-2 0 16,0 2 0-16,1 1-160 0,-3 0 128 16,-2 2-128-16,-2-2 128 0,-5-2-128 0,-3 1 0 0,-3 1 144 0,-5-2-144 15,-4-3 0-15,-4 0 144 0,-5-4-144 0,-2 1 0 16,-2 0 160-16,-3-3-160 0,-4-4 128 0,0 0-128 16,-3 7 224-16,-2-1-32 0,-4-3-16 0,-4-1 0 15,-3-1 16-15,-3 1 16 0,-3-1 0 0,-5 0 0 16,-4-1-208-16,-4-1 144 0,-2-2-144 0,-2-2 128 15,-3 1-128-15,0-2 0 0,-1 2 0 0,0 0 128 16,2-3-128-16,0 0 0 0,3 2 0 0,4-2 0 0,3-1 0 0,3 3 0 16,4-3 128-16,4 2-128 0,2 2 0 15,5-3 0-15,5 3 0 0,0 1 0 0,8 3 0 0,0 0 0 16,0 0-160-16,11 0 160 0,3 0-160 0,5 0 160 16,3 2-160-16,5 0 160 0,2 2-128 0,4 2 128 15,4-1 0-15,4 3-144 0,3 1 144 0,3-1 0 16,-1 0 0-16,0-3-128 0,-2 2 128 0,-3 0 0 15,-6-3 0-15,0 1 0 0,-6 2 0 0,-4-3 0 16,-2 1 0-16,-4-2 0 0,-3-3 256 0,-4 0 0 16,-3 0-16-16,-9 0 0 0,0 0-48 0,0 0-16 15,0 0 0-15,0 0 0 0,-10-2-48 0,-3-1 0 16,-7 0 0-16,-3 1 0 0,-4 0-128 0,-4-1 0 16,-4-3 144-16,-3 1-144 0,-4 0 0 0,0-3 0 15,-1 2 0-15,-1-3 128 0,-2 1-128 0,3 2 0 16,2-3 0-16,3 3 0 0,2-2 176 0,4 0-48 15,2 2 0-15,4-3 0 0,6 5-128 0,5 0 0 16,3-1 0-16,5 2 0 0,7 3 0 0,0 0 0 0,6-3 0 16,7 2 0-16,5-3 0 0,5 1 0 0,3 0-192 15,7 1 192-15,3 2-144 0,5 3 144 0,3 2 0 0,4-1 0 16,4-2 0-16,2 2 0 0,-1 2 0 0,-1-1 0 16,-5-1 0-16,-2 4 0 0,-6-2 0 0,-6-1 0 15,-5 2 128-15,-7-1-128 0,-5-3 0 0,-3 0 144 16,-7 3-144-16,-6-6 160 0,0 0-160 0,0 0 160 15,-9 2 16-15,-5-1 0 0,-3-1 0 0,-6-1 0 0,-5-1-32 0,-5-2 0 16,-4 1 0-16,-3-2 0 0,-2-1-144 0,-1-3 0 16,-3 2 144-16,1-1-144 0,-2 1 0 0,0-2 128 15,0 2-128-15,1-3 0 0,0 1 0 0,2-4 0 16,3-1 0-16,4 1 128 0,4-3-128 0,5 2 0 16,5 1 0-16,5 5 128 0,4-1-128 0,5 4 0 15,6 3 0-15,3 2 0 0,0 0-192 0,10-1 64 16,5 2 0-16,5 0 0 0,5 2 128 0,5 0 0 15,4 3 0-15,3-1-128 0,3-2 128 0,2 6 0 16,1-1 0-16,-1 2 0 0,1-1 0 0,-2 1 0 16,-3-2 0-16,-3 2 0 0,-3-4 0 0,-4 2 0 15,-4 0 0-15,-2-5-128 0,-4 3 128 0,-4-1 0 16,-3-3 0-16,-3 1 0 0,-8-3 0 0,0 0 0 16,0 0 0-16,-5 4 0 0,-6-2 128 0,-3-2-128 15,-3-1 128-15,-6-2-128 0,-5 1 0 0,-4-2 144 16,-2-4-144-16,-3 3 0 0,-1 1 144 0,-3-2-144 15,-1 1 0-15,-1 1 144 0,-3-1-144 0,2-5 0 16,2 5 0-16,1-3 0 0,2 2 0 0,2 1 0 16,4 0 128-16,5 3-128 0,4 1 0 0,5 1 0 0,2 0 0 0,4 1 0 15,6 4 0-15,7-5-144 16,0 0 144-16,5 6 0 0,4-3 0 0,8 2-128 0,4 2 128 0,5-3 0 16,6 1 0-16,5 1 0 0,4-2 0 0,5 0 0 15,2 2 0-15,1 3 0 0,1 0 0 0,0 2 0 16,-1 3 0-16,-1 1 0 0,-2-3 0 0,-5 1 0 15,-4-2 0-15,-5-2 0 0,-7 1 0 0,-1-2 0 16,-6 1 0-16,-4-4 0 0,-4 2 0 0,-2 0 0 16,-8-7 192-16,0 0-64 0,0 0-128 0,-4 4 192 0,-5-1 0 15,-4 0-16-15,-3-2 0 0,-5 0 0 0,-4-1-48 0,-3-1 0 16,-2 0 0-16,-1-4 0 0,-3 0-128 0,-1-3 160 16,0 2-160-16,-1 2 160 0,2-1-160 0,1 1 0 15,1 0 0-15,-11 2 0 0,6-1 0 0,18 2 0 16,2-3 0-16,3 3 0 0,3 1 0 0,3 1 0 15,8-1 0-15,0 0 0 0,0 0 0 0,0 0 0 16,13 0 0-16,4 3 0 0,3-2 0 0,4 1 0 16,3 0 0-16,3 1 0 0,3 1 0 0,3 3 0 15,1-4 0-15,2 5 0 0,2 2 0 0,-2-1 0 16,1 4 0-16,-4-2 0 0,-1-4-128 0,-6 3 128 16,-5-1 0-16,-5 1 0 0,-3-5 0 0,-5 1 0 15,-2 2 0-15,-9-8 0 0,0 0 0 0,0 0 0 0,0 0 0 0,-8 5 0 16,-3 1 128-16,-4 1-128 0,-5-5 0 15,-2 0 128-15,-5-4-128 0,-1 0 160 16,-3-2-160-16,0-2 160 0,-1-1-160 0,0-3 128 16,-1 4-128-16,1 1 128 0,0-4-128 0,2 2 0 15,1-2 0-15,2 2 0 0,2-3 128 0,3 0-128 16,0-4 128-16,5 0-128 0,3-2 0 0,2 4 128 16,5-1-128-16,1 3 0 0,4 0 0 0,6-2 0 0,2 6-192 0,2-1 192 15,1 5-192-15,3 1 192 0,5 1-160 0,1 1 160 16,3 0-144-16,3 3 144 0,2-2-128 0,8 2 128 15,2 3 0-15,-1 3 0 0,1 3 0 0,0-5-128 16,-1 0 128-16,-3 0 0 0,-5-2 0 0,-6 2 0 16,-6-3 0-16,-3-1 0 0,-12-4 0 0,0 0 0 15,0 0 0-15,0 0 0 0,-10 2 0 0,-6-2 0 16,-5-1 0-16,-6-2 0 0,-3-1 0 0,-3-1 0 16,-3-5 0-16,-2 4 0 0,-4-2 0 0,-3 2 128 15,-2 0-128-15,2-5 0 0,-2 1 0 0,2 1 0 16,1 0 0-16,-16-3 0 0,12-2 0 0,23 7 128 0,3-2-128 0,2 3 0 15,5-2 0-15,5 2 0 0,4 4 0 0,6 2 0 16,0 0 0-16,0 0 0 0,11 1 0 0,6 0 0 16,4 2-128-16,7 2 128 0,5 2 0 0,4-2 0 15,4 2 0-15,2 0 0 0,3-1 0 0,1 1 0 16,-3-1 0-16,1 2 0 0,-3 0 0 0,-4-3 0 16,-4 4 0-16,-5-3 0 0,-4 0 0 0,-6 0 0 15,-4-5 0-15,-2 0 0 0,-7 2 0 0,-6-3 0 16,0 0 160-16,0 0-160 0,-6-2 256 0,-7 1-64 15,-2 1 0-15,-4-2 0 0,-3-6-64 0,-2 4-128 0,-3 0 176 0,-1 2-176 16,-1-3 128-16,0 2-128 16,-2-1 0-16,1 3 0 15,-1 0-624-15,2-1-224 0,1 1-48 0</inkml:trace>
  <inkml:trace contextRef="#ctx0" brushRef="#br0" timeOffset="177771.27">15206 7462 8287 0,'0'0'736'0,"-5"2"-592"0,0 0-144 0,0-1 0 16,-1 0 1312-16,1 0 224 0,-3-1 64 0,-1 0 0 15,0-1-128-15,-1 0 0 0,-1-2-16 0,2 1 0 16,1 1 64-16,1-3 16 0,2-3 0 0,-1 4 0 16,6 3-464-16,0 0-96 0,0 0-16 0,8-3 0 15,3 2-496-15,5-2-96 0,4-1-32 0,5 3 0 16,5-3-112-16,4 1-32 0,3 0 0 0,4 0 0 16,2 2-64-16,1 0-128 0,1-2 176 0,2 2-176 15,1 0 128-15,-1 0-128 0,1-2 0 0,-3 0 0 0,-1 1 256 16,-4-2 0-16,-5 0 0 0,-3 0 0 15,-3 1 256-15,-6 1 64 0,-2 1 0 0,-6 1 0 0,-2-1-256 16,-7 0-32-16,-6 1-16 0,0 0 0 0,-6 1 160 16,-8 1 16-16,-3 0 16 0,-6-2 0 0,-5 1-128 0,-3 0-16 15,-6-1-16-15,-4 0 0 0,-2-1 0 0,-3 1 0 16,-2 0 0-16,-2 1 0 0,-3 2 16 16,3-2 16-16,-1-1 0 0,3 3 0 0,2 0-80 0,0 0-32 15,5-2 0-15,4-1 0 0,5 0-224 0,5 0 0 16,6 1 128-16,5-1-128 0,5 0 0 0,6-1 128 15,5 1-128-15,10-1 0 0,7 0 0 0,7-1 0 16,6 1 0-16,8-3 0 0,6 3 0 0,6-2 0 16,4 1 0-16,3 1 0 0,7 2 0 0,0 0 0 15,1 2 0-15,-1-2 0 0,-5-2 0 0,-4 1 0 16,-4 1 0-16,-5 0 0 0,-7 3 0 0,-5-1 0 16,-6-2 0-16,-5 0 0 0,-5-1 0 0,-5 0 0 0,-6-1 0 0,-7 1 0 15,0 0 0-15,-7 2 128 0,-6 1-128 16,-7-2 0-16,-4-1 176 0,-7 0-176 15,-2 2 192-15,-6-1-192 0,-3-2 0 0,-4 1 0 0,0-2 0 0,-1 2 0 16,1 0 0-16,2-1 0 0,1 0 0 0,3-1 0 31,2 2-352-31,5-1-80 0,5 1-16 0,4 1 0 0,4-1-1696 16,4 2-352-16,6-2-64 0</inkml:trace>
  <inkml:trace contextRef="#ctx0" brushRef="#br0" timeOffset="178309.25">15196 7787 17503 0,'-21'2'1552'0,"-5"-1"-1232"16,-2 0-320-16,0 0 0 0,-1 1 1280 0,1 0 192 15,1 1 32-15,-11 0 16 0,13-1-368 0,6 0-80 0,6 1-16 0,13-3 0 16,0 0-368-16,0 0-80 15,0 0-16-15,14-1 0 0,5-1-96 0,5 1-32 0,9-2 0 0,8 3 0 16,5 0-48-16,6 0-16 0,5 0 0 0,3-1 0 16,1 0-160-16,2 1-48 0,2 1 0 0,-1 0 0 15,-1-1 208-15,-2 0 48 0,-5-1 0 16,-4 1 0-16,-5 1 0 0,-3-1 0 0,-6 2 0 0,-5-1 0 16,-5 0-192-16,-5 1-16 0,-6-1-16 0,-4-1 0 15,-4-1-80-15,-9 1-16 0,0 0 0 0,0 0 0 16,-10-6 32-16,-7 3 0 0,-5-5 0 0,-8 3 0 15,-7 1-160-15,-6 0 0 0,-6-2 0 0,-5 1 128 0,-3 1-128 16,-3-1 0-16,-1 1 144 0,0 3-144 0,0 0 128 0,2-1-128 16,1 1 160-16,6 0-160 0,4 0 160 0,6-2-160 15,8-1 160-15,6 3-160 0,6 0 128 0,6-1-128 16,4 0 0-16,12 2 144 0,0 0-144 0,8-4-176 16,4 0 48-16,9-2 0 15,7 0-1664-15,6-1-336 0,5-3-64 0</inkml:trace>
  <inkml:trace contextRef="#ctx0" brushRef="#br0" timeOffset="178713.67">14989 7417 18431 0,'-11'-6'1632'0,"11"6"-1312"0,-7-3-320 0,7 3 0 16,-2-5 1152-16,2 5 176 0,0 0 16 0,0 0 16 16,2-7-112-16,6 2-32 0,1 2 0 0,4 1 0 15,3-2-608-15,6 2-128 0,4 1-32 0,7 0 0 16,2 1 80-16,8-3 16 0,3 1 0 0,3-1 0 16,3 3 160-16,4 2 16 0,2 1 16 0,3 0 0 15,0-3-240-15,-3 0-48 0,-1 0-16 0,-3 0 0 16,-6 0-112-16,-4 0 0 0,-5-1-16 0,-5 1 0 15,-5 0 144-15,-5 0 16 0,-6-3 16 0,-4 2 0 16,-4-2 32-16,-3 2 0 0,-7 1 0 0,0 0 0 16,-7-8-128-16,-4 3-32 0,-4 3 0 0,-8-1 0 0,-5 2-192 15,-5 0-32-15,-6 1-128 0,-2 1 192 0,-4 2-192 16,-1-1 0-16,1-1 0 0,1 2 0 16,4 1 128-16,3 2-128 0,4-2 0 0,5 1 0 0,2 1 0 15,7 1-256-15,3-1 16 0,-2 4-12064 16,9-6-2416-16</inkml:trace>
  <inkml:trace contextRef="#ctx0" brushRef="#br0" timeOffset="180452.47">3822 7900 11967 0,'-11'-7'1072'0,"11"7"-864"0,-9-7-208 0,-1-2 0 15,-2 4 896-15,1 0 128 0,-1 0 16 0,1 1 16 16,-4 2 80-16,-2-2 16 0,-1 2 0 0,-1-1 0 16,-1 6-320-16,-2-2-48 0,1-1-16 0,0 0 0 15,2 0 0-15,0 0-16 0,0 0 0 0,4 1 0 16,4 3-96-16,11-4-16 0,-7 5 0 0,7-5 0 16,0 0-256-16,0 0-64 0,9 10-16 0,8-4 0 15,4 2 16-15,6-3 16 0,5-2 0 0,6-1 0 16,5-2 144-16,4-1 32 0,3-2 0 0,2 2 0 0,2 2-192 15,1 3-48-15,-1 0 0 0,-5 0 0 0,-4-8-272 16,-3 0 160-16,1 3-160 0,-5 0 128 0,-5-1-128 0,-3 0 128 16,-3-2-128-16,-5-1 128 0,-3 0 192 0,-5 1 48 15,-4-2 0-15,-10 6 0 0,0 0-32 0,0 0 0 16,0 0 0-16,0 0 0 0,-9-3-80 0,-5 3 0 16,-4 1-16-16,-3 3 0 0,-3-1-112 0,-6-1 0 15,-5 1-128-15,-2 1 192 0,0 0 0 0,-5 1-16 16,-4-3 0-16,-1 2 0 0,-1 5 64 0,-3 0 16 15,-1 4 0-15,0-2 0 0,0 0-64 0,3 5 0 16,0-1 0-16,3-4 0 0,0-2 0 0,4-1 0 16,4 2 0-16,5-1 0 0,4 0-192 0,6-4 0 15,5 3 0-15,7-2-160 0,11-6 160 0,0 0 0 16,0 0 0-16,14 0 0 0,5-5 0 0,9 0 0 16,6 1 128-16,8-1-128 0,5-3 176 0,5-2-48 15,3-4 0-15,3 1 0 0,3 3-128 0,-1-1 0 16,-1 2-192-16,-2 0 192 0,-4 3-128 0,-3-3 128 0,-3 1 0 15,-4-1 0-15,-4 3 0 0,-2 3 0 0,-2 1 0 16,-7-1 0-16,-6-3 0 0,-2 2 0 16,-4 1 0-16,-5 2 0 0,-11 1 0 0,0 0 0 0,0 0 0 15,-10 1 0-15,-5 1 0 0,-5 2 0 0,-6-1 0 0,-4 4 0 16,-8-2 0-16,-6 4 0 0,-3-2 0 0,-2-2 0 16,-3 0 0-16,3-2 128 0,1-2-128 15,1 2 192-15,4 1-192 0,1-2 0 0,1-2-192 0,4 0 192 16,3 1 0-16,5-1 0 0,3-2 0 0,6-2 0 15,2 0 0-15,4 0 128 0,14 4-128 0,0 0 0 16,0 0 0-16,0 0 0 0,0 0 0 0,13 0 0 0,1-2 0 16,6 2 0-16,8-1 0 0,4-2-176 0,4 2 176 0,6 0 0 15,6-3 0-15,4 1 0 0,1 2 0 0,1 1 0 16,-1 5 0-16,-2-5 0 16,-4 0 0-16,-4-2 0 0,-6-1 0 0,-3 2 0 0,-2 1 0 0,-6-3 0 15,-7 1 0-15,-3-1 0 0,-2 3 0 0,-14 0 0 16,0 0 0-16,0 0 0 0,0 0 0 0,-7 5 0 15,-6 3 0-15,-6-3 0 0,-7-1 0 0,-8 3 0 16,-5 2 0-16,-3 0 0 0,-3-4 0 0,-2 2 0 16,-2-1 0-16,-1-1 128 0,-1 3 0 0,3-1 16 15,0-2 0-15,-1 3 0 0,2-2 96 0,4 3 16 16,4 0 0-16,4 0 0 0,5 1 0 0,4-2 16 16,4-1 0-16,5 0 0 0,6 2-272 0,4-3 0 15,7-6 0-15,0 0 0 0,3 13 0 0,3-7 0 16,9-2 0-16,2 1 0 0,1 0 0 0,2-4 0 15,4-2 0-15,2 1 0 0,-1-1 0 0,2 1 0 16,-1 0 128-16,0-1-128 0,-2-1 128 0,0-3-128 16,2-1 144-16,-5 1-144 0,-3-4 0 0,-2 1 128 0,-2-2-128 15,-1 4 0-15,-4 2 0 0,-9 4 0 0,0 0 0 16,0 0 0-16,6-9 0 0,-6 9 0 0,0 0-192 0,0 0 192 16,0 0-128-16,-11-4 128 0,0 3 0 0,-1 1 0 15,-1 1-368-15,1 2 48 0,-5-1 0 0,1 3 0 16,-1-1 144-16,2-1 48 0,-2-1 0 0,2 3 0 15,0 0 128-15,1 0 0 0,0 1 0 0,2 0 0 0,1-4 0 16,2 0 0-16,9-2 0 0,0 0-128 0,0 0 128 0,0 0 0 16,0 0 0-16,0 0-128 0,12 2 128 0,0-2 0 15,1 0 0-15,2-1-128 0,3 0 128 0,1-2 0 16,1-2 0-16,5 0 0 0,-1-1 0 0,4-3 0 16,0 1 0-16,-2-1-128 0,1 3 128 0,0-4 0 15,-1 1 0-15,-3 1 0 0,0 3 0 0,-2 0 0 16,-4-3 0-16,-1 3 0 0,-5 2 0 0,-11 3 0 15,9-3 128-15,-9 3-128 0,0 0 0 0,0 0 0 16,0 0 0-16,0 0 0 0,-9-1 0 0,-2 2 0 16,-6 2-192-16,-1 2 64 0,-2 2 128 0,-3-2 0 15,-2 2 0-15,-1 0 0 0,-1 0 0 0,1-1 0 16,-2 2 0-16,2-5 0 0,2 6 0 0,1-4 0 16,-1-3 0-16,5-1 0 0,3 0 0 0,2 0 0 15,2-1 0-15,1 0 0 0,2 2 0 0,9-2 0 16,0 0 0-16,0 0 128 0,0 0-128 0,0 0 0 15,0 0 0-15,0 0-128 0,0 0 128 0,15 7 0 16,3-2 0-16,1-3 0 0,0-2 0 0,4 0 0 0,2 0 0 16,2-2 128-16,-2-1-128 0,1-2 0 0,-2 2 0 15,-1 0 0-15,-1 1 0 0,-2 1 0 0,0 1 0 0,-5 0 0 16,-1-4 0-16,-2 3 0 0,-2 1 0 16,-10 0 0-16,0 0-288 0,0 0-32 0,0 0 0 0,0 0 0 15,0 0-2032-15,0 0-400 16,0 0-96-16,0 0-11856 0</inkml:trace>
  <inkml:trace contextRef="#ctx0" brushRef="#br0" timeOffset="181448.87">4117 7941 9215 0,'-25'5'816'0,"7"-1"-656"16,-5-3-160-16,0 2 0 0,-1 2 1760 0,1-3 320 15,-1 0 64-15,1-2 16 0,0 1-752 0,2 1-160 0,-1 2-32 0,3 1 0 16,0-2-528-16,1-1-112 0,3 4-32 0,1-3 0 15,0 2-96-15,2-1-32 16,2 0 0-16,4 1 0 0,6-5-32 0,0 0 0 16,0 0 0-16,0 0 0 0,0 0-224 0,15 5-160 15,6-4 192-15,5-3-192 0,5-4 368 0,7-1-48 16,5 2 0-16,7-2 0 0,3 1-64 0,3-4 0 0,0 1-16 16,-4-2 0-16,-5 2-240 0,-4-2 144 15,-3 3-144-15,-17 2 128 0,-1 1-128 0,-1 1 0 0,-2 0 144 16,-1-1-144-16,-3 0 304 0,-4 2-16 15,-4-1 0-15,-7 4 0 0,0 0 32 0,0 0 16 0,-13 2 0 0,-7 1 0 0,-10 1-160 16,-3 4-48-16,0-2 0 0,-4 1 0 0,-3 3-128 16,-2-3 128-16,-3 2-128 0,3-4 128 0,-2-2 80 15,2-2 16-15,1 4 0 0,6-1 0 0,3-1 192 16,5 0 32-16,2 1 16 0,4 1 0 0,6-1-144 0,5-1-16 16,10-3-16-16,0 0 0 0,0 0-288 0,8 9 0 15,4-2 0-15,10-2 0 0,2-2 0 0,7-1 0 16,3 3 0-16,5-2 0 0,6 0 0 0,2 0 0 15,1 0 0-15,-2 1 0 0,-5-3 0 0,-6-1 0 16,-4-4 0-16,-5 7 0 0,-4 1 0 0,-8-2 0 16,-5 2 0-16,-9-4 0 0,0 0 0 0,0 0 0 15,-9 10 0-15,-4 0 0 0,-5 2 176 0,-6 0-32 16,-6 0 0-16,-5-1 0 0,-3 1-144 0,-2-3 128 16,-1 2-128-16,0-2 128 15,2 1-1632-15,2-5-336 0</inkml:trace>
  <inkml:trace contextRef="#ctx0" brushRef="#br0" timeOffset="182813.17">15991 5944 12895 0,'-13'-5'1152'0,"4"3"-928"0,-1-2-224 0,1 4 0 15,0 0 592-15,0 1 80 0,-1-1 16 0,1 4 0 0,-1 1-144 16,1-3-32-16,0 4 0 0,2 0 0 0,7-6-128 0,-8 4-48 16,8-4 0-16,0 0 0 0,0 0 80 0,0 0 16 15,0 0 0-15,11 12 0 0,5-4 336 0,0-2 64 16,7 2 0-16,8-3 16 0,4 3 16 0,7-2 0 15,6 0 0-15,5 3 0 0,0-1-384 16,0 3-80-16,-2-2-16 0,-3 3 0 0,-4-3-96 0,-5 0-32 16,-3-2 0-16,-3 2 0 0,-5-4 384 0,-3 3 80 15,-5-4 16-15,-4-2 0 0,-5 1-96 0,-11-3 0 16,0 0-16-16,0 0 0 0,-10 3-80 0,-4 0-16 16,-4 0 0-16,-5-3 0 0,-3 0-144 0,-10-3-48 15,-3 0 0-15,-5 1 0 0,-1-2-16 0,-2 2 0 16,-3-6 0-16,0 3 0 0,1 2 16 0,-22-3 0 15,11-2 0-15,7 3 0 0,4 1-144 0,9-1-16 16,5 2-16-16,7-1 0 0,5 1-160 0,7 2 0 16,7 0 0-16,9 1 0 0,0 0 0 0,0 0 128 15,9 2-128-15,7 1 0 0,4 1 0 0,6 3 0 16,3 0 128-16,-6-1-128 0,5 2 0 0,4-3 0 16,1 2 0-16,1 2 0 0,-1 0 0 0,1 0 0 15,-3 0 0-15,-1 0 0 0,-4-2 0 0,-4 1 0 0,-3-4 0 0,-3 0 0 16,0-1 0-16,-4 4 0 0,-1-5 0 0,-4 1 0 15,-7-3 0-15,0 0 0 0,0 0 0 0,0 0 0 16,0 0 0-16,0 0 0 16,-5 4 0-16,-3-2 0 0,-2 2 0 0,-2-1 0 0,-2-2 0 0,-4 0 0 15,-2-1-128-15,-2 0-16 0,-2 0 0 0,-2 0 0 16,0 0-32-16,-4 0 0 0,0-1 0 0,-2 1 0 16,2-1 176-16,-1-1 0 0,-1 2 0 0,-11 0-128 15,5 0 128-15,6 0 0 0,7 0-144 0,11 0 144 16,1 0 0-16,2 0 0 0,2 0 0 0,2 2 0 0,7-2-128 15,0 0 128-15,0 0 0 0,0 0 0 0,9 3 0 16,5 2-144-16,5 1 144 0,3-3 0 0,6 0 0 0,2 2-128 16,3 1 128-16,0-1 0 0,3-2 0 0,0 1 0 15,-1 0 0-15,1 1 0 0,-2 0 0 0,-1 1 0 16,-1 2 0-16,-3-6 0 0,-3 1 0 0,-2-1 0 16,-4 1 0-16,0-2 0 0,-4-1 0 0,-1 0 0 15,-4-1 176-15,-3 2-176 0,-8-1 192 0,0 0-192 16,0 0 192-16,-5 7-192 0,-6-5 160 0,-2 2-160 15,-4-2 128-15,-3 4-128 0,-5-3 208 0,-3 0-32 0,-2 2-16 0,0-2 0 16,-2-3 128-16,-2 0 32 0,-2 0 0 0,1 1 0 16,0 3-128-16,1-2 0 0,-2 1-16 0,3-1 0 15,2 2-176-15,1 0 160 16,5 1-160-16,3-3 160 0,2 2-160 0,3 0 0 0,3 2 0 0,3-2 0 16,3 0-288-16,8-4-96 0,0 0 0 0,2 10-16 31,3-1-1584-31,7 6-320 0,6 1-64 0,5-2-12992 0</inkml:trace>
  <inkml:trace contextRef="#ctx0" brushRef="#br1" timeOffset="106017.56">25286 14709 6447 0,'0'0'272'0,"3"-10"80"0,-3 10-352 0,0-15 0 0,1-3 0 0,-1 6 0 15,0 12 1312-15,0 0 192 0,0-14 32 0,0 2 16 16,0-2-752-16,0 14-160 0,0 0-16 0,-4-14-16 16,1 0-320-16,-1 4-64 0,0 0-16 0,4 10 0 15,0 0 16-15,-4-8 0 0,-2-3 0 0,6 11 0 16,0 0 32-16,0 0 0 0,0 0 0 0,0 0 0 15,0 0-96-15,0 0-16 0,0 0 0 0,0 0 0 16,0 0-144-16,0 0 0 0,4 9 0 0,-1-2 128 16,1 3-128-16,3-3 0 0,-7-7 0 0,10 14 0 15,-3 0 0-15,2 0 160 0,-1 2-160 0,2 3 160 16,0-1-160-16,0 0 160 0,1 5-160 0,0 0 160 16,2 0-160-16,0 3 160 0,3 1-160 0,-1 3 160 15,-2 5-160-15,1-2 0 0,-1-5 0 0,3 9 0 0,-2 6 0 0,0-1 0 16,-1-1 0-16,-2 3 128 0,1 0 0 15,-3 4-128-15,-2 0 192 0,1-1-64 0,0 2-128 0,-1 4 0 16,1 0 0-16,-2 3 0 0,-1 0 0 0,2-2 0 16,-5 0 144-16,2-1-144 0,0 2 240 0,-2 1-32 15,-2 2 0-15,0 1 0 0,0-1 0 0,-1 3 0 16,-1-1 0-16,-2-2 0 0,-1-2-32 0,0 4-16 16,-2-1 0-16,2 4 0 0,-1-1-160 0,1 4 0 15,-3-6 0-15,-2 4 128 0,2-3-128 0,-3 4 0 16,-1-3 0-16,1 3 0 0,-1 0 0 0,1 1 128 15,-2 1-128-15,2-5 0 0,-2 1 0 0,0-2 128 16,1 5-128-16,-1-2 0 0,-1-1 0 0,0 2 0 0,3-4 0 16,-2-2 0-16,0 1 0 0,0-4 0 0,2 0 0 0,1-3 0 15,0-2-320-15,1-3-32 0,0 0-16 0,0-4-8720 16</inkml:trace>
  <inkml:trace contextRef="#ctx0" brushRef="#br1" timeOffset="106818.88">21083 14778 10127 0,'0'0'896'0,"0"0"-704"16,0 0-192-16,0 0 0 15,2-6 1136-15,-2 6 192 0,0 0 32 0,0 0 16 0,0 0-624 0,0 0-128 16,0 0-32-16,0 0 0 0,0 0-288 0,-8 5-64 16,-1 1-16-16,0 4 0 0,-1 3-96 0,-2 0 0 15,-2 3-128-15,-1 7 192 0,0 1-192 0,-3 6 176 16,-1-4-176-16,-3 9 160 0,-1 5-160 0,-1 5 0 16,0-3 144-16,1 7-144 0,0 7 160 0,0 4-32 15,-1 3-128-15,0 5 192 0,1 0 0 0,0 2 0 16,2 5 0-16,2 0 0 0,1-2 0 0,3 3 0 15,1-1 0-15,1 5 0 0,0 0-192 0,3 3 128 16,2-3-128-16,2 4 0 0,0 2 144 0,3 1-144 16,3 0 128-16,4-1-128 0,0-3 0 0,3 5 0 0,4 0 128 0,2 0-128 15,3-5 0-15,4-2 128 0,4 0-128 0,4-4 128 16,4-2-128-16,5 0 0 0,2-2 144 0,10-2-144 16,4 0 0-16,5-6 0 0,2-5 0 0,1 0 0 15,0-2-368-15,3-3 16 0,3-1 0 0,6 0 0 31,5-1-416-31,2-2-96 0,1-7-16 0</inkml:trace>
  <inkml:trace contextRef="#ctx0" brushRef="#br1" timeOffset="107515.54">28182 14549 11055 0,'-9'-10'976'0,"5"4"-784"16,-1-2-192-16,1 6 0 0,4 2 464 0,-6-4 48 15,-1-3 16-15,0 6 0 0,7 1-304 0,-9 1-64 16,0 2-16-16,9-3 0 0,-9 4-144 0,1-2 0 16,0 1 0-16,8-3 0 0,-8 4 0 0,8-4 0 15,0 0 0-15,-7 5 0 0,7-5 0 0,0 0-192 16,0 0 32-16,0 0-3744 0,0 0-768 0</inkml:trace>
  <inkml:trace contextRef="#ctx0" brushRef="#br1" timeOffset="114040.17">26483 15940 6383 0,'0'0'272'0,"0"0"80"0,0 0-352 0,-5-4 0 0,5 4 0 0,-6-4 0 16,6 4 256-16,0 0-32 0,-3-6 0 0,-2 2 0 15,5 4 112-15,-6-4 32 0,6 4 0 0,-6-4 0 16,6 4-112-16,-6-5 0 0,6 5-16 0,0 0 0 0,-9-2 128 0,2 1 16 16,7 1 16-16,0 0 0 0,-6-3 16 0,6 3 0 15,-7-3 0-15,7 3 0 0,0 0-80 0,0 0-16 16,-8 0 0-16,8 0 0 0,0 0-64 0,0 0 0 16,0 0-16-16,0 0 0 0,-8 2-16 0,8-2 0 15,0 0 0-15,0 0 0 0,0 0 192 0,0 0 32 16,0 0 16-16,0 0 0 0,0 0-32 0,0 0-16 15,12-2 0-15,0 1 0 0,2-1-240 0,0-1-48 16,-1-2-128-16,1 2 192 0,1 1-32 0,2 1-16 16,1-1 0-16,1 0 0 0,-1-3-144 0,1 1 0 15,0-1 0-15,1 1 0 0,3-1 192 0,-2 1-64 16,1 0 0-16,-2 3 0 0,1-3-128 0,-2 2 0 0,-3-2 0 0,-2 3 0 16,-4-1 0-16,-10 2 0 0,12 0 128 0,-12 0-128 15,0 0 0-15,0 0 0 0,0 0 128 0,0 0-128 16,0 0 0-16,0 0 128 0,0 0-128 0,-8 9 128 15,-2-2 96-15,-1-1 16 0,-1 0 0 0,-3-2 0 16,-3 1-48-16,-2 0-16 0,-3-1 0 0,0-1 0 16,0 0-176-16,2 0 128 0,-1 2-128 0,2-1 128 15,-1-2 16-15,4 0 0 0,-1 0 0 0,2 0 0 16,3-2-144-16,0 1 0 0,0 0-192 0,2 0 192 16,0-1 0-16,11 0 0 0,-8-1 0 0,8 1 0 15,0 0 0-15,0 0 0 0,0 0 0 0,0 0 0 16,0 0 256-16,0 0 0 0,0 0 16 0,6-6 0 15,0 1-272-15,3-2 128 0,3 3-128 0,-2 1 0 16,1 0 0-16,2-3 0 0,0 1 0 0,1 1 0 0,0-2 0 16,-2-2 0-16,2 5 0 0,-1 2 0 15,0-3 0-15,-1-1 0 0,0 3 0 0,-2-1 0 0,0 2 0 0,0 1 0 16,-10 0 0-16,0 0 0 0,0 0 0 0,0 0 0 16,0 0 0-16,0 0 0 0,0 0 0 0,0 0 0 15,0 0 0-15,0 0 0 0,-7 9 0 0,-3-3 0 16,-2 0 0-16,-1 2 0 0,1-3 0 0,-1 0 0 15,0 2 0-15,-1-2 0 0,-1-2 0 0,1 1 0 16,1 0 0-16,2 0 0 0,0-2 0 0,2 1 0 16,9-3 0-16,0 0 0 0,0 0 0 0,0 0 0 15,0 0 0-15,0 0 0 0,0 0 0 0,0 0 0 16,0 0-240-16,0 0 80 16,5-6-368-16,-5 6-80 0,11-8-16 0,1 3 0 15,-2 0-416-15,2-1-96 0,0-1-16 0</inkml:trace>
  <inkml:trace contextRef="#ctx0" brushRef="#br1" timeOffset="115357.58">26366 16048 4607 0,'0'0'400'16,"0"0"-400"-16,-7 10 0 0,1-5 0 0,6-5 1440 0,0 0 208 0,-8 7 32 0,8-7 16 16,-9 7-736-16,9-7-160 0,0 0-32 0,0 0 0 15,-7 3-16-15,7-3-16 0,0 0 0 0,0 0 0 16,0 0-128-16,0 0-32 0,0 0 0 0,0 0 0 15,-3-10-32-15,3 1-16 0,3 0 0 0,2 0 0 16,1-3-320-16,1 2-64 0,0-4-16 0,3 2 0 16,1 0-128-16,0-1 160 0,0-1-160 0,1 0 160 15,1-1-160-15,-1 4 0 0,0-3 0 0,-1 2 128 0,1 3-128 16,-2-2 0-16,-3 3 0 0,1-1 128 0,0 3-128 0,-8 6 0 16,0 0 0-16,0 0 0 0,9-1 0 0,-9 1 0 15,0 0 0-15,0 0-176 0,6 9 176 0,-6-9 0 16,4 11 0-16,-2 3 0 0,-2-4 176 0,0 2-48 15,0-12 0-15,0 12 0 0,0-3 0 0,0-9-128 16,0 0 192-16,0 13-64 0,0-13 48 0,0 0 0 16,0 0 0-16,0 0 0 0,0 0 176 0,14 0 32 15,-2-2 16-15,-1-5 0 0,1 1-48 0,-1 1-16 16,2-5 0-16,-1 2 0 0,2-4-208 0,0 2-128 16,0-1 160-16,2-1-160 0,-4 4 0 0,2-1 128 15,0 2-128-15,-1 3 0 0,-2-1 0 0,1 3 0 16,-3-1 0-16,0 3 0 0,-9 0 0 0,12 0 0 15,0 0 0-15,-2 3 0 0,0-1-128 0,0 3 128 0,-10-5 0 0,11 6 0 16,-3-1 0-16,0 0 0 0,-8-5 0 0,10 5 0 16,-10-5 0-16,9 2 0 0,1 2 0 0,-10-4 0 15,10 3 240-15,-10-3-48 0,13 4-16 0,-3-2 0 16,-10-2-48-16,11 0-128 0,-11 0 192 0,12 3-64 16,-2-3-128-16,1 1 0 0,-11-1 144 0,11 1-144 15,0-1 0-15,-11 0 128 0,9 1-128 0,-9-1 0 16,0 0 0-16,0 0 0 0,0 0 0 0,11 3 0 15,-11-3 0-15,0 0-240 0,0 0 48 0,10 6 0 16,-10-6-1792 0,0 0-336-16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33:31.67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2863 4366 32255 0,'-6'-11'2864'0,"6"11"-2288"0,-3-5-576 0,3 5 0 31,0 0-832-31,0 9-256 0,1 4-64 0,1 3-16 0,0 5 912 0,0 2 256 0,0 2 0 0,0 0-128 16,-1 5 128-16,-1 1 0 0,0 4 0 0,0 0 0 16,-1 1 224-16,-3 3-32 0,0 2 0 0,-1 6 0 15,-1-1-32-15,-2 5-16 0,0 3 0 0,-3 4 0 16,0 1-16-16,-1 0-128 0,1 0 192 0,1 5-64 16,0 0 0-16,0 4 0 0,-2-2 0 0,4 4 0 15,-2 4 32-15,1 2 0 0,-1 2 0 0,0-1 0 0,1 0 0 0,0 4 0 16,0 0 0-16,-1 2 0 0,-1 1-32 0,-1-2-128 15,1 4 192-15,1 1-64 0,-2 1-128 0,1 0 192 16,-1-1-192-16,1 2 192 0,0 2-192 0,2 1 128 16,0 0-128-16,0 3 128 0,-1 3-128 0,2-3 0 15,0 1 144-15,2 3-144 0,0-3 0 0,-1 5 0 16,1-3 0-16,1 0 128 0,0 1-128 0,1-1 0 16,1-3 0-16,0 3 128 0,-1-5-128 0,0 1 0 15,1-2 0-15,2 4 0 0,1-3 176 16,0 1-48-16,0-3 0 0,0 5 0 0,0-2 32 0,0 0 0 15,0 5 0-15,1-4 0 0,1 0-32 0,0 3 0 16,0-2 0-16,-2 4 0 0,-3-2-128 0,3 4 160 16,-1-2-160-16,1 0 160 0,0 3-16 0,-2 3 0 0,0-3 0 0,-2 1 0 15,3 3-144-15,-2 0 128 0,-1-3-128 0,1 1 128 16,0 1-128-16,-1-1 160 0,0 2-160 0,2-3 160 16,-3-6-160-16,-1 4 160 0,-1-4-160 0,1 3 160 15,-1 2 48-15,1-3 16 0,0-1 0 0,-2-3 0 16,2 5 0-16,-1-3 0 0,1 2 0 0,0 0 0 15,-2-2-32-15,2 1 0 0,1-2 0 0,-2-2 0 16,0 2-16-16,0-4-16 0,2 0 0 0,-2-2 0 16,1 2-160-16,1-4 0 0,-1-1 0 0,1 2 0 15,-1 0 0-15,-1-1 0 0,1-3 128 0,1 2-128 16,0 0 0-16,0-2 0 0,0 2 144 0,-1-3-144 16,4-5 0-16,-2-1 0 0,-1-1 0 0,1-5 128 15,0 2-128-15,1-1 0 0,-2-3 0 0,1-3 128 16,0-4-128-16,3-1 0 0,-1-1 0 0,1-1 128 0,-1 2-128 15,0-1 0-15,1 2 0 0,0-3 128 0,-2 0 16 0,2 0 16 16,0-3 0-16,-2 1 0 0,3 2 16 0,-1-1 0 16,-2 0 0-16,2 0 0 0,0-5 0 0,-1 0 0 15,1-1 0-15,0-1 0 0,0-2-48 0,-1 0 0 16,2 1 0-16,0-4 0 0,0-1-128 0,0-1 192 16,-1-2-192-16,1-3 192 0,3 2-192 0,-1-2 0 15,-1-6 0-15,2-3 128 0,1-5-128 0,1 2 0 16,0-2 0-16,0 0 0 0,-1-7 0 0,1 0 0 15,1-1 0-15,1 0 0 0,-2-1 0 0,1-1 0 16,0-2 0-16,0 1 0 0,0-2 0 0,0 0 0 16,1 2 128-16,-1 0-128 0,2 2 0 0,-3 0 0 15,1-2 0-15,0 2 0 0,-1 0 0 0,2 1 0 0,-1 0 0 16,2 0 0-16,-1 3 0 0,2-3 0 0,-1 0 0 16,2-1 0-16,2-1 0 0,-4 1 0 0,0 0 0 0,2 0 0 15,2 0 0-15,-1-1 0 0,1 1 0 0,-4-1 0 16,4 2 0-16,-1 0 0 0,1 0 0 0,2 0 0 15,-1 0 0-15,3 1 0 0,2 3 0 0,0 0 0 16,-2-3 0-16,2 1 0 0,1-1 0 0,1 0 0 16,2 0 0-16,1 0 0 0,0-1 0 0,1 1 0 15,1 1-128-15,5-1 128 0,-1-1 0 0,4 0 0 16,2 0 0-16,1 0 0 0,2 0-144 0,4 3 144 16,1 1 0-16,3-2 0 0,1-2 0 0,-1 3 0 15,-2 0 0-15,2 1-128 0,1-3 128 0,1 0 0 16,2-1 0-16,2 2 0 0,4-1 0 0,1-1 0 15,2-1 0-15,-2-2 0 0,-2-2 0 0,2 2 0 0,-1-1 0 0,3 0-128 16,2 0 128-16,3 2 0 0,1-1 0 0,-2 1 0 16,-2-1 0-16,2 1 0 0,-1-1 0 0,2 2 0 15,-1 0 0-15,6 0 0 0,2-2 0 0,-2 1 0 16,-3-1 0-16,1 1 0 0,-1-3 0 0,3 2 0 16,2 0 0-16,3 0 0 0,2 1 0 0,-2-2 0 15,-3-1 0-15,-4-1 0 0,3 2 0 0,1 0 0 16,7 0 0-16,-3 2 0 0,2-3 0 0,0-3 0 15,-2 2 0-15,2 2 0 0,2-1 0 0,2-1-128 16,3-2 128-16,-5 3 0 0,0-3 0 0,-2 3 0 16,1-2-128-16,5 1 128 0,4-2 0 0,-2 2 0 15,-3 0-128-15,-1-3 128 0,-1 0 0 0,7-2 0 0,3 2-128 16,0-2 128-16,-2 2 0 0,1-3 0 0,0 6 0 0,4-5 0 16,2 2-160-16,0-4 160 0,-4 1-128 0,1-1 128 15,1 2 0-15,5 1 0 0,4-4 0 0,-2 4 0 16,-1-4 0-16,4 2 0 0,5 2 0 0,-1-5 0 15,-4 0 0-15,1 2 0 0,2-2 0 0,3 0 0 16,4 0 0-16,2 1 0 0,-4-2 0 0,6 0 0 16,4 2 0-16,-1 3 144 0,-1-2-144 0,3 0 0 15,4 1 176-15,-3-2-176 0,-3 1 160 0,4 1-160 16,5-5 144-16,-5 1-144 0,-3 2 128 0,2 2-128 16,3-2 0-16,-1 1 128 0,-6-4-128 0,5 4 0 15,1 0 0-15,1-1 128 0,-4-2-128 0,0 1 0 16,0 0 160-16,-1 1-160 0,2 0 192 0,1 0-192 15,-4 0 0-15,2 3 0 0,0-4 0 0,-1-2 0 0,-1 2 0 0,-1 1 0 16,3 2 0-16,-5-2 0 0,-5 1 0 0,4 2 0 16,1-3 0-16,-2 0 0 0,0 0 0 0,-2-3 0 15,0 1 0-15,0-2 0 0,0 1 0 0,0-1 0 16,-3 0 0-16,3 0 0 0,3-1 0 0,-5 0 0 16,-3-2 0-16,0 1 0 0,0 1 0 0,-1-2 0 15,-4 0 0-15,0-1 0 0,-4 4-144 0,3-1 144 16,4-1-128-16,-6-1 128 0,-3-3-128 0,-3 1 128 15,0 1-128-15,1 2 128 0,0-2-128 0,-1-2 128 16,-3 2-128-16,-1-1 128 0,0 1 0 0,-2-1-128 16,0-2 128-16,-5 2 0 0,-2 2 0 0,-3 0 0 15,-1 2 0-15,0 0 0 0,7 0 0 0,-5-2 0 16,-9-2 0-16,1 0-128 0,-2 3 128 0,-3 0-160 16,-1-2 160-16,-2 3-160 0,2 4 160 0,-7-3-208 0,-3-3 80 0,-4 0 128 15,-3 2-144-15,-2 2 144 0,-4 0 0 0,-3 2 0 16,-1-3 0-16,-2 1 0 0,-2-1 0 0,-2 1 0 15,-3-2 0-15,-2 3 0 0,-3-4 0 0,-1 1 0 16,-1 1 0-16,-4-1 0 0,-3-1 0 0,-1-1 144 16,-3 5-144-16,-2-1 0 0,-9-2 0 0,0 0 0 15,10 0 0-15,-10 0 0 0,0 0 0 0,0 0 0 16,0 0 0-16,0 0 0 0,7-5 0 0,-7 5 0 16,2-6 0-16,-2 6 0 0,0-11 128 0,0 2-128 15,0 9 0-15,-1-9 0 0,1-5 0 0,-1 4 0 16,-2-2 0-16,1-1 0 0,-2 3 0 0,0-4 0 15,0 0 0-15,2 0 0 0,-1-2 0 0,0-1 0 16,1 0 0-16,-1-1 0 0,0-1 0 0,0 0 0 0,2 0 0 16,-3-3 0-16,0 2 0 0,0-1 128 0,-1-3-128 0,0 1 0 15,0 2 0-15,0-2 0 0,-1-1 0 0,-1-2 0 16,0-6 128-16,-1 2-128 0,-1-1 0 0,-1 0 0 16,-3-5 128-16,4 2-128 0,-1-1 0 0,-1 0 0 15,-2-2 0-15,-1 0 128 0,-1 0-128 0,0 2 0 16,1-4 0-16,0 1 0 0,-2-2 0 0,1-1 0 15,0-1 0-15,0-2 0 0,1 2 0 0,0-3 0 16,-2 2 0-16,2-3 0 0,0 0 0 0,0-2 0 16,0 1 128-16,2-4-128 0,-2-1 0 0,0-3 160 15,1-2-160-15,-1-1 160 0,-1 1-32 0,0-1-128 0,-3-3 192 16,0 0-64-16,-1 2 16 0,-1-6 0 0,-3-1 0 0,0 2 0 16,0 1 32-16,0 0 0 0,0-4 0 0,2 1 0 15,0-5 64-15,2-1 16 0,3 0 0 0,2 0 0 16,2-2-256-16,1-1 144 0,1 1-144 0,-1-6 128 15,2-1-128-15,2-3 0 0,-1 1 0 0,2 2 128 16,0-4-128-16,-1-2 0 0,1-2 0 0,1-2-176 16,1-1 176-16,0 1-208 0,0 0 80 0,2 0 128 15,-1-2-192-15,2-2 192 0,0-2-160 0,1-1 160 16,0 1-144-16,1-1 144 0,0-2-128 0,3 0 128 16,-1 1 0-16,-1-4 0 0,1 0 0 0,0-1 0 15,1 1 0-15,0-1 0 0,0-2 0 0,0 2 0 16,0-2 0-16,1 1 0 0,-3-2 0 0,4 2 0 15,1-3 192-15,0 1-48 0,-1 0 0 0,0 0 0 16,0 2-144-16,1-2 0 0,-1-4-160 0,0 5 160 16,1 1 0-16,-2 0 0 0,-1-3 0 0,-1-3 0 0,0 3 0 0,-1 0 0 15,0-4-128-15,-2 2 128 0,0-1 0 0,-2-2 0 16,1-1-160-16,-1 1 160 0,-1-3 0 0,1 3-176 16,-2 2 176-16,1-1-128 0,1-3-16 0,0 0 0 15,0-3 0-15,1 5 0 0,-3-3 144 0,4 3-192 16,-1-6 192-16,-1 4-192 0,1 0 192 0,0 1 0 15,-1 0 0-15,2-3-128 0,0 4 128 0,0-4 0 16,0 1 0-16,0-2 0 0,0 4 0 0,2-2 0 16,-1 3 0-16,2 1 0 0,-2-2 0 0,3 2 0 15,-2 3 160-15,1-1-160 0,1-2 0 0,1 3 128 16,1-1-128-16,2 0 0 0,0 1 0 0,4-2 0 0,-1 1-144 0,2-2 144 16,2-1-256-16,-1 3 32 0,0 0 16 15,0 2 0-15,0-3 48 0,-1 6 16 0,0-2 0 16,-1 4 0-16,1 0 144 0,-3 5-128 0,3-1 128 0,0 5-128 15,-3-1 128-15,1 1 0 0,-1 1 0 0,1 3 0 16,-2-3 0-16,-1 4 0 0,1 1 0 0,-1 0 0 16,0 2 0-16,-1 2 0 0,1 0 0 0,-2 2 128 15,3 4-128-15,-1 0 144 0,-2 5-144 0,0 3 160 16,1 4-160-16,-1-2 0 0,0 4 144 0,0 3-144 16,1-2 0-16,-2 5 0 0,-1 1 0 0,0 2 0 15,-2 3 0-15,2 0-160 0,0 1 160 0,0-1 0 16,1 1-176-16,0 1 176 0,1 1-160 0,2 0 160 15,1 5-128-15,1-3 128 0,-1 2 0 0,1 2-144 16,0 3 144-16,1 0 0 0,-1-2-144 0,0 2 144 16,0 1 0-16,0 3 0 0,0 1 0 0,2 5 0 0,-1 2-128 0,1-3 128 15,-1 1 0-15,1 4 0 0,-1-2 0 0,0 4 0 16,1-2 0-16,-1 1 0 0,-2 4-128 0,1 0 128 16,-1 2 0-16,0 3 0 0,-2 2 0 0,-2 2 0 15,-3 4 0-15,1-3 0 0,-3 11 0 0,0-9 0 16,0-1 0-16,0 10 0 0,-7-6 0 0,2-2 0 15,5 8-224-15,-9-7 80 0,-1 0 16 0,-3 0 0 16,0 2 0-16,-1 0 0 0,-3-2 128 0,0 2 0 16,0 0 0-16,-1-1 0 0,-1 1 0 0,-2-1 0 15,-1-1 0-15,-3-1 0 0,1 2 0 0,-5 0-160 16,0 3 160-16,-2-1-160 0,0 0 160 0,-5-2 0 16,-3 2 160-16,-3 0-160 0,-4 2 192 0,0-3-48 15,-2 1-16-15,1 1 0 0,-5 1-128 0,-2 1 0 0,0 1-160 0,-7-2 160 16,-4 1 0-16,-4-2 0 0,-3 0 0 0,-1 0 0 15,-1-1 0-15,-1 2 0 0,-6 2 0 0,-3 0 0 16,-5-4 0-16,0-1 0 0,0 1 0 0,-1 2 0 16,-3-1 0-16,-2 2 0 0,-3-4 0 0,0 0 0 15,0 1 0-15,-2 2 0 0,-7 4 0 0,0-5 0 16,4-2 0-16,-2 0 0 0,-2 5-128 0,-1-1 128 16,-3-4 0-16,3 3 0 0,0 1 0 0,-4 1 0 15,-4 0 0-15,1-1 0 0,6-2 0 0,-4 3 0 16,-2 3 0-16,1-3 0 0,-1-4 0 0,1 1 0 15,0 6 0-15,-2-3 0 0,-1-3 0 0,4 3 0 16,2 4 0-16,-2-1 0 0,-5-1 0 0,4-2 0 16,2-1 0-16,-1 4 0 0,-3-1 0 0,2 3 0 0,0 0 0 0,1 0 0 15,0 6 0-15,-3-5 0 0,2-3 0 0,2 3 0 16,2 2 0-16,-5-3 0 0,-3 1 0 0,4 2 0 16,4-2 0-16,0 3 0 0,-6-2 0 0,5 2 0 15,1-2 0-15,1 3 0 0,-1 0 0 0,0 1 0 16,-3-2-128-16,2 3 128 0,4-5 0 0,-3 5 0 15,-7 1 0-15,5-3 0 0,2 1 0 0,0 2 0 16,-3-2 0-16,1 1 0 0,1-1 0 0,3-1 0 16,1 4 0-16,-1-1 0 0,-2 0 0 0,2 1 0 15,4 0 0-15,1 4 0 0,-2-1 0 0,1 1 0 16,1-4 0-16,3 3 0 0,1-2 0 0,-2 3 0 16,-2-2 0-16,3 2 0 0,3 0 0 0,3 0 0 15,0-3 0-15,0 1-144 0,0 1 144 0,1-1 0 0,3 1 0 16,-3 1 0-16,-3 0 0 0,1-1 0 0,3 1 0 0,1 0 0 15,2 0 0-15,-1 0 0 0,-4-2 0 0,1-1 0 16,3 2 0-16,1 1 0 0,1 1 0 0,1 1 0 16,-6 0 0-16,3 1 0 0,1-2 0 0,3 0 0 15,1 0 0-15,1 1 0 0,-1 3 0 0,3-4 0 16,-1-1 0-16,3 0 0 0,2 1 0 0,3-1 0 16,0-2 0-16,-2 2 0 0,-2-2 0 0,4 4 0 15,3 0 0-15,3-2 0 0,3-2 0 0,0 2 0 16,-2 0 0-16,2-2 0 0,-1-2 0 0,6 2 0 15,4-2 0-15,2 1 0 0,2-1 0 0,2-2 0 16,4 1 0-16,-2 1 0 0,0-2 0 0,-1-2 0 16,2 1 0-16,2-3 0 0,2 2 0 0,3-4 0 0,0 3 0 15,3-2 0-15,1 3 0 0,-1-3 0 16,3 2 0-16,-1 1 0 0,6 2 0 0,-3-1 128 0,-3 3-128 0,2 0 0 16,-1-4 0-16,2 3 0 0,0 1 0 0,3-1 0 15,0-3 0-15,3 3 128 0,0-1-128 0,1 0 0 16,0 1 0-16,2 1 0 0,-1-4 0 0,3 2 0 15,0 2 0-15,2 0 0 0,1-2 0 0,-1 1 0 16,0 2 0-16,1-4 0 0,1 3 0 0,3-1 0 16,1 0 0-16,1-2 0 0,2 2 0 0,-1 2-160 15,2 0 160-15,0 2-208 16,1-1-1280-16,3 5-256 0,2 2-48 0,-2 2-13888 0</inkml:trace>
  <inkml:trace contextRef="#ctx0" brushRef="#br0" timeOffset="4887.85">3825 9587 5519 0,'0'0'496'0,"0"0"-496"15,0 0 0-15,0 0 0 0,2-9 1296 0,1 2 176 0,-2-4 16 0,0 5 16 16,1 0-496-16,-2-2-112 16,-3 3 0-16,1-4-16 0,-2 1-176 0,-1 3-16 15,0-2-16-15,-2 2 0 0,1 0-144 0,-2-1-16 16,1 3-16-16,-2-1 0 0,-3 1 96 0,2-1 32 0,0 1 0 0,0 3 0 16,-2 3-96-16,1 4-16 15,-2 0 0-15,-1 5 0 0,-2 3 0 0,-1 2 0 0,1 2 0 0,0 1 0 16,-4 4-112-16,2 3-16 0,3 0-16 0,0 2 0 15,2 3-144-15,3-4-32 0,2 1 0 0,3 0 0 16,0-5-192-16,5 0 0 0,0-3 128 0,5 0-128 16,3 0 0-16,3-4 0 0,3-1 0 0,2-5 0 15,4 1 128-15,1-5 0 0,4 0-128 0,0-4 192 16,-1-4-192-16,5-5 0 0,2-2-192 0,1-2-7696 16,2 0-1552-16</inkml:trace>
  <inkml:trace contextRef="#ctx0" brushRef="#br0" timeOffset="5286.61">4702 9438 16575 0,'-14'-9'1472'0,"5"7"-1168"15,-1-2-304-15,-3 0 0 0,0 2 560 0,-2 2 48 16,-3 0 16-16,-1 2 0 0,-1 2 32 0,0 1 16 15,-5-1 0-15,0 6 0 0,3 0-96 0,-3 4 0 16,2 4-16-16,2 1 0 0,1 3-176 0,4-2-16 16,-1 0-16-16,5 0 0 0,2 0-144 0,3-2-16 15,2-3-16-15,3-2 0 0,0-3-48 0,2-10-128 0,4 7 192 0,-4-7-64 16,0 0 384-16,10 2 64 16,3-4 0-16,0-3 16 0,-2-1-272 0,4-4-64 15,-1 0-16-15,0-3 0 0,2-4-112 0,-1 2 0 16,-2-1-128-16,-1-1 192 0,0 7-192 0,-2-3 176 15,-2 3-176-15,-2 2 160 0,-1 0-160 0,-3 2 0 0,-2 6 144 0,0 0-144 16,0 0 224-16,3 9-32 16,-2 0 0-16,1 5 0 0,-1 3 80 0,0 1 16 15,0 1 0-15,1 2 0 0,-1 2-128 0,1 1-32 16,2-3 0-16,1-1 0 0,2-1-128 0,2-2 0 0,0-2 0 0,3-5 0 16,3-2-160-16,1-7-112 0,2-1-32 0,2-4 0 15,0-2-2304 1,2-3-464-16</inkml:trace>
  <inkml:trace contextRef="#ctx0" brushRef="#br0" timeOffset="5605.77">5261 9328 16927 0,'-9'14'752'0,"5"-4"144"0,-1 0-704 0,-1 4-192 16,-3 3 0-16,3 2 0 0,-3 1 1216 0,0 2 192 15,-2 0 64-15,2-1 0 0,-2-1-304 0,1-1-48 16,0-2-16-16,-4 3 0 0,4-2-496 0,1-5-96 16,3-7-32-16,6-6 0 0,0 0-128 0,0 0-32 0,-3-6 0 0,4-3 0 15,3-1 320-15,3-6 48 16,-1-2 16-16,2-1 0 0,-1-3-480 0,2-4-96 0,0 3 0 0,1-1-128 16,0 4 128-16,1 2-128 15,1 1 0-15,0 5 0 0,-1-1 224 0,1 7-64 0,-1 1-16 0,0 6 0 16,1 5-144-16,-2 3 0 0,-1 5 144 0,0 5-144 15,-3 4 272-15,1 4-16 0,-2-1 0 0,0 4 0 16,-1-1-256-16,-1-4 0 0,2-1 0 0,-1 2 0 31,1-5-2336-31,4 0-416 0</inkml:trace>
  <inkml:trace contextRef="#ctx0" brushRef="#br0" timeOffset="6337.25">6767 9018 15487 0,'0'0'688'0,"-7"-3"144"0,-1-6-672 0,-1 5-160 0,-1 3 0 0,1 6 0 16,0 7 656-16,-1 2 112 0,-1 2 0 0,-1 3 16 16,1 2 0-16,1 3 0 0,-3 6 0 0,4-9 0 15,-1 3-80-15,-2 4 0 0,0 2-16 0,-1-1 0 16,0 2-160-16,1-1-16 0,0-3-16 0,2 0 0 16,1-6-240-16,3-3-32 0,1-4-16 0,1-6 0 15,4-8 304-15,0 0 64 0,0 0 16 0,1-5 0 0,2-8 112 0,2-2 32 16,1-4 0-16,2-3 0 0,-1 0-496 0,4-3-112 15,-1 0 0-15,5-12-128 0,-2 1 128 0,-1 4-128 16,-1 3 0-16,-1 5 0 0,0 5 176 0,1 4-176 16,1 2 160-16,0 5-160 0,-4 3 0 0,-8 5 0 15,10-1-208-15,0 4 64 0,-1-1 144 0,-1 7-192 16,-3 4 192-16,0 2-192 0,0 3 192 0,-2-2 0 16,-2 2 0-16,0 1 0 0,-1 3 0 0,0-1 0 15,0 3 0-15,0-3 0 0,-1 0 0 0,0-2 0 16,0-3 0-16,1-4 128 0,1-5-128 0,-1-7 0 15,0 0 128-15,0 0-128 0,9-4 256 0,1-1-32 0,1-8 0 0,3-1 0 16,2-2-96-16,9-11 0 0,-5-1-128 16,-1 1 192-16,-1-3-192 0,0 6 0 0,0 0 128 0,0 4-128 15,-1 4 0-15,0 6 0 16,-2 1 0-16,-1 5 0 0,-1 2 0 0,-2 2 0 16,1 2-144-16,-1 10 144 0,-1-1 0 0,0 7-144 15,-1 1 144-15,-4-4 0 0,-1-1 0 0,-1 4-160 16,1 0 160-16,-3-1 0 0,0 3-432 0,0-3 32 0,2 1 0 0,0-1 0 31,-1-3-1984-31,1-6-400 0,3 1-80 0,2-5-7840 0</inkml:trace>
  <inkml:trace contextRef="#ctx0" brushRef="#br0" timeOffset="6655.44">7590 8969 1839 0,'0'0'160'0,"0"0"-160"15,0 0 0-15,0 0 0 0,0 0 3376 0,-9 2 640 16,1 0 128-16,1 3 16 0,-1 0-2624 0,-3 8-544 16,0-2-96-16,-1 2-32 0,-3 1 304 0,2 0 64 15,0 0 16-15,0 4 0 0,1 4-160 0,-1-2-48 16,4-1 0-16,3-5 0 0,1-1-432 0,1 2-96 16,0 0 0-16,3 2-16 0,1-2-336 0,1-1-160 15,2-4 160-15,0 1-160 0,1-4 224 0,1-2-48 16,2 0-16-16,-1-2 0 0,4-2 192 0,0-2 32 15,2-2 16-15,-1-3 0 0,2-1-176 0,-4 2-32 16,0-4-16-16,-2 3 0 0,0-4 80 0,-2 1 0 16,-1-3 16-16,-2 0 0 0,-2-1-112 0,-2-6-32 15,-2 2 0-15,-4 0 0 0,-3 0-128 0,-3-1 192 16,-2 1-192-16,2 0 192 0,1 7-192 0,-1 1-144 16,1-1 144-16,0 3-208 15,0-1-2048-15,3 1-416 0</inkml:trace>
  <inkml:trace contextRef="#ctx0" brushRef="#br0" timeOffset="7088.5">7820 8869 19295 0,'0'0'848'0,"0"0"176"0,-3 5-816 0,-2 1-208 0,-1 7 0 0,0 0 0 16,-2-3 640-16,-2 3 96 0,-2-4 16 0,0 3 0 15,-2 4-224-15,-2 0-32 0,0 2-16 0,-1 0 0 16,3-1-80-16,0 1-16 0,0 0 0 0,2 0 0 16,0 0-80-16,3-1-32 0,3 0 0 0,1-2 0 15,4-3-272-15,1-1 128 0,0-3-128 0,0-8 0 16,6 6 464-16,2-3-16 0,1-3 0 0,2-4 0 0,2-6 0 0,3-2 0 16,2 1 0-16,1-5 0 0,3-1-80 0,-1-2-32 15,0-4 0-15,0-4 0 0,1 0-80 0,-2-3-32 16,-1-3 0-16,-1 1 0 0,-1 3-224 0,-2-2 144 15,-2-2-144-15,2-13 128 0,-4 1-128 0,-2 4 160 16,-4-3-160-16,-1 2 160 0,-3-3-160 0,-1 3 128 16,0 4-128-16,0 2 128 0,2 6-128 0,0 7 0 15,1 5 0-15,-1 9 0 0,-2 9 0 0,0 0 0 16,4 13 0-16,-1 5-176 0,-3 2 320 0,0 9 64 16,-2 6 16-16,2-7 0 0,-1 9-32 0,0 5-16 15,-2-1 0-15,1 9 0 0,-1 1-176 0,1 2 0 16,-1 3 0-16,2-1 0 0,0-2 0 0,2-3 0 0,0-8-224 0,2-3 80 31,-1-5-1456-31,1-3-272 0,0-9-64 0,1-5-16 16,0-4 368-16,1-7 80 0,2-3 16 0</inkml:trace>
  <inkml:trace contextRef="#ctx0" brushRef="#br0" timeOffset="7246.49">8335 8836 2751 0,'0'0'128'0,"7"4"16"0,0 3-144 0,-2 3 0 0,0 3 0 0,-4 1 0 15,-1 4 4400-15,0 2 848 0,-1 1 160 0,-2 0 32 16,1 2-3424-16,-2 1-688 0,0 0-144 0,-1-1-32 16,-1-1-528-16,-1 1-112 0,0-2-32 0,3 1 0 15,0-3-240-15,2-1-48 0,-1-3-16 0,3 0 0 16,1-4-2176-16,2-3-432 0</inkml:trace>
  <inkml:trace contextRef="#ctx0" brushRef="#br0" timeOffset="7588.84">8895 8475 9215 0,'0'-18'400'0,"2"9"96"0,-1 2-496 0,0-5 0 15,-1 1 0-15,-1-1 0 0,-2-2 3120 0,0 0 528 16,-4 2 96-16,0 3 32 0,-2 4-2304 0,-3 0-448 0,-1 3-80 0,-2 2-32 16,-4 3-144-16,-2 1-16 0,0 1-16 0,0 7 0 15,-1 5-224-15,-1 3-64 0,2 2 0 0,-4 5 0 16,1-1-304-16,1 6-144 16,2 2 128-16,0 3-128 0,1 3 128 0,1-1-128 15,2 3 128-15,2 2-128 0,1 0 0 0,3 0 0 0,2-6 0 16,4 0 0-16,1-1 0 0,4-5 0 0,1-1 0 0,2-9 0 31,1-1-864-31,-1-5-48 0,5 0-16 0,0-8 0 0,-1 1-208 0,2-6-32 16,0-2-16-16,-1-2-6176 0,-1-3-1248 0</inkml:trace>
  <inkml:trace contextRef="#ctx0" brushRef="#br0" timeOffset="8022.49">8570 8918 9215 0,'0'0'400'0,"0"0"96"0,0 0-496 0,0 0 0 16,0 0 0-16,8 6 0 0,-1-3 2112 0,1 1 336 15,-1 1 64-15,2-1 16 0,0-4-1392 0,1 0-288 16,2 0-48-16,-1 0-16 0,1 0-16 0,-1-2 0 16,1 4 0-16,0-4 0 0,1-2-128 0,-2-1-48 15,1 0 0-15,-3-3 0 0,1 3 32 0,0 0 0 16,0 0 0-16,-1 1 0 0,-2 0-160 0,-7 4-16 16,0 0-16-16,0 0 0 0,0 0-112 0,0 0 0 15,3 9-16-15,-1 0 0 0,-1 2 48 0,-1-1 16 16,-1 4 0-16,-1 2 0 0,1 1-176 0,2 1-16 15,1 0-16-15,0-3 0 0,1-2-160 0,1-2 0 0,1 1 0 16,2-4 0-16,2-2 128 0,1 0-128 16,0-2 0-16,2-3 128 0,-2-3 0 0,2-3 0 0,0-5 0 0,1 2 0 15,1-2 64-15,0 1 0 16,-1-3 0-16,-2 0 0 0,1-4-192 0,-2 2 0 16,-1-1 144-16,-2 3-144 0,2 1 0 0,-4 2 0 15,2 1 0-15,-2 2 128 0,-5 6-128 0,0 0 0 0,0 0 0 0,7 6 0 16,0 5 0-16,-1 6 0 0,0 4 0 0,-1 7 0 15,-1-1 0-15,-1 5 128 0,-1 3 0 16,0 5 0-16,-2 1 160 0,1 1 32 0,-4 3 16 0,-2 2 0 16,0 1-96-16,-2-2-32 0,-2 1 0 0,-2 0 0 15,0-6 48-15,-2-3 16 0,1-4 0 0,-4 1 0 16,0-8-128-16,-1 1-16 0,2-7-128 0,-2-6 192 16,2-2-2192-16,-1-11-448 15,-22-12-96-15,6-6-16 0</inkml:trace>
  <inkml:trace contextRef="#ctx0" brushRef="#br0" timeOffset="8187.66">8470 8277 38703 0,'0'0'3440'0,"0"0"-2752"15,0 0-560-15,0 0-128 0,0 0 192 0,0 0 0 16,5 8 0-16,-5-8 0 15,0 0-576-15,0 0-128 0,3 12 0 0,-3-12-16480 0</inkml:trace>
  <inkml:trace contextRef="#ctx0" brushRef="#br0" timeOffset="8906.45">4538 10456 15663 0,'0'-6'1392'15,"-1"-2"-1120"-15,-1-3-272 0,1 1 0 16,0 1 864-16,1-2 112 0,-5 2 32 0,0-3 0 16,0 3-416-16,-2-2-80 0,1 1 0 0,-2 0-16 0,-1-6-256 0,0 4-48 15,-2 0-16-15,1-1 0 0,-2 3 288 0,2 3 64 16,-2 2 16-16,3-1 0 0,0 4 96 0,-1 3 0 16,-3 4 16-16,-1 2 0 0,-3 0-80 0,3 7 0 15,-1 4-16-15,0 5 0 0,-2 4-224 0,2 4-32 16,1 2-16-16,1 4 0 0,1 4-112 0,1 2-32 15,4 4 0-15,-1 2 0 0,2-1-144 0,1 0 0 16,1 0 144-16,3-2-144 0,-1 2 0 0,2-2 144 16,2-4-144-16,-1-6 0 0,0-2 144 0,1-5-144 15,-1-2 0-15,1-4 144 0,1-1-144 0,-1-2-256 16,0-5 64-16,0-1 16 16,1-1-368-16,-1-1-80 0,1-5-16 0,-3-7 0 15,0 0-896-15,0 0-192 0,0 0-48 0,0 0-8528 0</inkml:trace>
  <inkml:trace contextRef="#ctx0" brushRef="#br0" timeOffset="9423.12">4082 11106 8287 0,'-7'-11'368'0,"7"11"80"0,-2-3-448 0,2 3 0 16,-2-6 0-16,4-2 0 0,1 3 2560 0,4 1 416 0,0-1 96 0,5-1 0 15,1-4-2304-15,2-1-448 0,1-3-112 0,3 0-16 16,3-2-192-16,0-2 0 0,1-2 128 0,1-1-128 16,2 1 128-16,0 1-128 0,-1 1 176 0,2 2-176 15,-2 0 384-15,0 2-16 0,-3 3-16 0,1 1 0 16,-4 5-128-16,0 2-32 0,-2 1 0 0,-2 5 0 15,-1 0 160-15,-1 6 32 0,-3 1 0 0,-1 5 0 16,-1 3 112-16,-3 2 16 0,-2 8 16 0,0-3 0 16,-2-1-144-16,-1 1-16 0,-1-3-16 0,1 1 0 15,0-3-48-15,1-2-16 0,2-3 0 0,2-2 0 0,3-7 32 0,0-2 0 16,3-2 0-16,1-4 0 0,2-1 64 0,3 0 0 16,-2-5 16-16,0-5 0 0,1-1-144 0,-1-1-16 15,-2-2-16-15,-2 2 0 0,0-6-64 0,-3 0-16 16,0 1 0-16,-3 1 0 0,-3 1-144 0,0 0 160 15,-1 0-160-15,-2 1 160 0,-4 0-160 0,-1 2 0 16,0 0 144-16,0 4-144 0,-2-1 0 0,-1 5 128 16,-1 0-128-16,0 2 0 0,1 2 0 0,-2 1 0 15,4-1 0-15,2 1-192 0,5 2 192 0,0 0-208 16,0 0 80-16,0 0 128 0,0 0-160 0,4-7 160 16,1 2 0-16,5-3-144 0,3 1 144 0,0 0 0 15,3 0 0-15,2 2-128 0,1-2 128 0,4 1 0 16,-2 2-144-16,5 2 144 0,-1-1 0 0,1 2-144 15,-1 1 144-15,3 1 0 0,-2 3-128 0,-1 0 128 16,0 5 0-16,0 0 0 0,-4 5 0 0,-1 2 0 16,-2 1 0-16,-1 0 0 0,-2 2 144 0,0-1 48 0,-1 3 0 0,-1-2 0 15,-2 2 0-15,1 0 0 0,-3 0 0 0,0 0 0 16,0-1 16-16,-2-1 16 0,1-1 0 16,-1-3 0-16,4-1-224 0,-2-4 0 0,-1 2 0 0,3-3 0 15,-3-1 0-15,3-1 0 0,-1-1 0 0,4 0 0 31,-1-3-1920-31,0-3-288 0</inkml:trace>
  <inkml:trace contextRef="#ctx0" brushRef="#br0" timeOffset="10441.04">6014 10773 19343 0,'-14'0'1728'0,"14"0"-1392"16,-7 0-336-16,7 0 0 0,-6-4 896 0,1 0 96 15,1-2 32-15,0 0 0 0,2-2-80 0,2-3-16 0,2-1 0 0,1 1 0 16,-1-6-432-16,2-1-96 0,1 1-16 0,2-1 0 15,0 1-240-15,1 2-144 0,1 0 160 0,0 3-160 16,-2 3 0-16,1 3 0 0,-3 0 0 0,-5 6 0 16,0 0 0-16,8 7 0 0,-3 2 0 0,0 6 0 15,-3 6 336-15,2 4-16 0,-1 2-16 0,-3 5 0 16,-2-2-48-16,0 1-16 0,-2 1 0 0,-1-1 0 0,-1-1 0 0,-1-3 0 16,1-1 0-16,0-2 0 0,-1-7-16 0,2-6 0 15,1-1 0-15,2-5 0 0,2-5 176 0,0 0 48 16,0 0 0-16,1-9 0 0,3-5 80 0,0-1 32 15,1-3 0-15,1 1 0 0,0-3-432 0,2 1-128 16,0-2 0-16,-1 0 0 0,5 1 0 0,-2 2 0 16,-1 1 0-16,0 1 0 0,0 1 0 0,1 2 0 15,-1 2 0-15,1 6 0 0,-2 4 0 0,2 3 0 16,0 7-144-16,-1 1 144 0,-2 5 0 0,0 4-128 16,-1 4 128-16,-1 4 0 0,-2 2 0 0,-1-1 0 15,0 3 0-15,-1 1 176 0,0-2-176 0,0 2 0 16,1-2 0-16,0-3 0 15,-1 0-1840-15,1-7-240 0,0-2-48 0,2-4-11312 0</inkml:trace>
  <inkml:trace contextRef="#ctx0" brushRef="#br0" timeOffset="10682.72">6743 10056 20495 0,'0'0'896'0,"0"0"208"0,0 0-880 0,0 0-224 0,7 15 0 0,-6-1 0 16,0 3 1024-16,-1 2 176 0,-2 1 16 0,-3-2 16 16,0 4-176-16,-2 4-32 0,1 4-16 0,-2 3 0 0,-2 0-416 0,0 1-80 15,-2 0 0-15,3 1-16 16,-1 1-288-16,3 0-48 0,-1 0-16 0,0-6 0 15,3-1-2704-15,2-4-528 0</inkml:trace>
  <inkml:trace contextRef="#ctx0" brushRef="#br0" timeOffset="11024.58">6675 10430 15375 0,'19'-18'672'0,"-8"9"160"0,6-1-672 0,2-7-160 15,5 1 0-15,-1-4 0 0,0-6 800 0,10-12 128 16,-4 1 32-16,-4 0 0 0,-2-1 48 0,0 1 16 16,0 0 0-16,-8 13 0 0,-5-2-448 0,2 0-64 15,-1-3-32-15,0 3 0 0,-1-1-224 0,-3 5-32 16,1 3-16-16,-2 4 0 0,-1 4 48 0,-2 5 0 16,-3 6 0-16,0 0 0 0,-3 10 192 0,-2 3 64 15,-1 6 0-15,-6 14 0 0,2 3-80 0,-5 3-16 16,-3 3 0-16,2-1 0 0,0 1-288 0,5-12-128 0,-2 6 128 15,2-1-128-15,-1 0 144 0,2 0-144 0,1-3 160 0,2-4-160 16,2 0 192-16,2-8-64 0,-1-2-128 0,3-1 192 16,1-5 48-16,1-3 0 0,2-1 0 0,-3-8 0 15,0 0 128-15,0 0 16 0,9 0 16 0,2 0 0 16,1-4-272-16,-1 1-128 0,1 2 0 0,0 0 128 16,1 1-320-16,0 0-64 0,-2 0 0 0,-1 2-9264 15,0 1-1840-15</inkml:trace>
  <inkml:trace contextRef="#ctx0" brushRef="#br0" timeOffset="11458.16">7627 10603 16991 0,'0'0'752'0,"2"-9"144"0,0 0-704 0,-2-3-192 16,-2 2 0-16,1 3 0 0,-2 0 704 0,3 7 96 15,-6-9 32-15,0 7 0 0,1 1 240 0,-3 2 48 16,-2 1 16-16,0 10 0 0,-2 1-160 0,-2 4-16 0,-1 6-16 0,0 0 0 15,1 5-288-15,0 0-48 16,-1 4-16-16,4-2 0 0,3 0-144 0,0-1-16 0,3-6-16 0,1 0 0 16,4-2-208-16,4-3-32 0,0-4-16 0,1-1 0 15,0-3 80-15,2-6 16 0,4-1 0 0,-1-3 0 16,1-3 32-16,1-4 16 0,0-4 0 0,0-2 0 16,-2-1-48-16,0 0 0 0,-1-4 0 0,0 1 0 15,-1-1-96-15,-2 1-32 0,-4-2 0 0,1 3 0 16,-3 0-128-16,-1 2 128 0,-2 2-128 0,-1 2 128 15,-1-3-128-15,0 5 0 0,0 1 0 0,-3 1 128 16,1 3-1680-16,0-1-352 0,1-1-64 0</inkml:trace>
  <inkml:trace contextRef="#ctx0" brushRef="#br0" timeOffset="11741.48">7901 10525 22111 0,'0'0'1968'0,"-1"13"-1584"16,-2 1-384-16,1 2 0 0,1 3 1008 0,-6 3 112 16,4 1 32-16,-3 2 0 0,0 1 64 0,0 0 32 15,-1-1 0-15,0-1 0 0,-3 1-352 0,-1-3-64 16,3-3 0-16,-3-3-16 0,4-2-464 0,0-5-96 16,2-1 0-16,5-8-16 0,0 0-80 0,0 0-16 15,-1-8 0-15,4 1 0 0,2-7 48 0,2-2 16 16,2-1 0-16,3-4 0 0,0 0-208 0,2-4 0 15,2 5 128-15,0 0-128 0,1 1 0 0,-2 1 0 0,0 3 0 16,0 1 0-16,1 4 0 0,-1-2 0 16,0 4 0-16,2 1 0 15,-2 2-1280-15,0 2-128 0,0 3-48 0,2-1-12992 0</inkml:trace>
  <inkml:trace contextRef="#ctx0" brushRef="#br0" timeOffset="12158.39">8444 10523 22287 0,'0'0'976'0,"0"0"224"0,-6 3-960 0,-1 6-240 15,2 3 0-15,-2 0 0 0,-2 2 512 0,-1 4 48 16,-2 0 16-16,1 2 0 0,-5 2 432 0,1 2 80 16,0-1 32-16,-2 0 0 0,0 2-512 0,1-2-96 15,2 0-32-15,2-3 0 0,2-2-288 0,1-3-64 16,2-2-128-16,3-5 192 0,4-8-192 0,0 0 128 15,0 0-128-15,0 0 0 0,7-4 320 0,6-1-48 16,0-9 0-16,4-3 0 0,1-3-80 0,1-3-32 16,0-2 0-16,1-1 0 0,1-4 32 0,-2 3 0 15,-2-3 0-15,1-2 0 0,-1-1 288 0,-2-3 64 16,0-1 16-16,-1-2 0 0,-1-2-304 0,-2-7-64 16,-2-4-16-16,-1-5 0 0,-2-6-176 0,-1 0 128 15,-1-5-128-15,1 10 128 0,0 5-128 0,2 7 0 16,-2 9 0-16,0 9 0 0,0 4 0 0,-1 10 0 15,-4 4-160-15,0 10 160 0,0 0 0 0,-3 16 0 16,-2 7 0-16,1 8 0 0,-2 2 0 0,1 6 0 0,-1 11 0 0,0 6 0 16,0 5 0-16,0 6 0 0,-1 4 0 15,2 3 0-15,2 2-240 0,-1 2 0 0,1-3 0 0,4-4 0 32,2-9-2400-32,1-3-496 0,3-14-80 0,1-3-32 0,0-6 1616 0,1-9 320 0,2-8 64 0,-1-7 16 15</inkml:trace>
  <inkml:trace contextRef="#ctx0" brushRef="#br0" timeOffset="12409.18">8815 10570 19343 0,'0'0'1728'0,"0"0"-1392"16,0 0-336-16,7 3 0 0,-7-3 960 0,9 0 112 15,-1 3 16-15,4-3 16 0,-2-4-272 0,0-1-48 16,-1-3-16-16,-1 3 0 0,-1-4-400 0,-3 2-96 15,-1-3-16-15,-1 1 0 0,1 1-256 0,-3 1 160 16,0 7-160-16,-4-7 128 0,-1-2 192 0,-1 4 48 16,-2 5 0-16,-1 0 0 0,1 0 336 0,-2 5 80 15,1 5 16-15,-2 2 0 0,-4 4-240 0,2 3-48 16,-1 3-16-16,1 1 0 0,2-4-192 0,1 3-48 16,-1 0 0-16,6 0 0 0,3-4-256 0,2-4 128 15,4-1-128-15,-1-2 0 16,5-5-1200-16,2-2-336 0,4-4-80 0</inkml:trace>
  <inkml:trace contextRef="#ctx0" brushRef="#br0" timeOffset="12693">9226 10454 12895 0,'-5'18'1152'0,"2"-7"-928"0,-1 2-224 0,-1 2 0 15,-2 7 1856-15,-1 1 336 0,0 2 64 0,0 3 16 16,-1-4-784-16,0 4-144 0,0-1-48 0,-1 1 0 15,-1-5-128-15,1 0-16 0,1-1-16 0,3-4 0 0,1-6-112 0,2-1 0 16,3-3-16-16,0-8 0 0,0 0-368 0,0 0-80 16,8-4-16-16,1-4 0 0,0-4-240 0,1-4-48 15,0 0-16-15,4-5 0 0,-1-3-240 0,1-2 176 16,1 0-176-16,0 2 160 0,2-3-32 0,1 6-128 16,1-1 192-16,2 1-64 0,2 0 32 0,1 3 0 15,1 6 0-15,0-1 0 0,-1 3-32 0,2 2 0 16,-4 6 0-16,0 2 0 0,-2 2-128 0,-2 1-176 15,-1 2 48-15,-2 4-11072 16,-1-2-2192-16</inkml:trace>
  <inkml:trace contextRef="#ctx0" brushRef="#br0" timeOffset="13475.45">4162 12555 15663 0,'0'0'688'0,"0"0"144"0,0 0-656 0,5 11-176 15,-1 14 0-15,1-9 0 0,-5-16 1152 0,7-1 192 0,1-7 32 0,1-1 16 16,0-5-272-16,0-3-48 0,-2-1-16 0,2-5 0 16,1-6-96-16,2-1 0 0,-1 4-16 0,2-4 0 15,5-4-368-15,-2 2-80 0,-1-2-16 0,1 0 0 16,-1-1-144-16,-1 1-16 0,-1-3-16 0,-1 3 0 15,-1-2-64-15,-3 2-16 0,0 0 0 0,-3-1 0 16,-1 4-96-16,-4 3-128 0,0-3 176 0,0 8-176 0,-1 2 128 16,-3 5-128-16,0 4 0 0,-1 4 0 0,0-1 160 0,0 8-32 15,-3 3 0-15,2 7 0 0,-1 2 0 0,-1 6 0 16,-4 7 0-16,2 4 0 0,-1 5-128 0,-1 6 160 16,1 4-160-16,0 3 160 0,1 3-160 0,1 3 0 15,-1 0 0-15,1-3 128 0,3-2-128 0,0 0 0 16,1-5 0-16,1-3 0 0,0-3 0 0,3-3 0 15,-1-2 0-15,2-6 0 0,2-5-176 0,0-3-112 16,5-4-32-16,-1-1 0 16,2-6-2320-16,2-6-480 0,13-12-80 0,-2-1-32 0</inkml:trace>
  <inkml:trace contextRef="#ctx0" brushRef="#br0" timeOffset="13665.17">4832 12183 17503 0,'0'0'1552'0,"-3"7"-1232"16,0 3-320-16,1-1 0 0,-3 3 1504 0,0 3 240 16,0 4 48-16,0 1 16 0,-1 2-656 0,1 1-144 0,0-3-32 0,0 1 0 15,-1-4-416-15,0 2-96 0,0 0-16 0,1-2 0 16,0 0-240-16,1-5-48 0,3-2-16 0,0 1 0 16,1-5-144-16,0-6-272 0,0 0 64 0,0 0 16 31,5-4-1664-31,1-5-336 0,1 0-64 0,0-5-8352 0</inkml:trace>
  <inkml:trace contextRef="#ctx0" brushRef="#br0" timeOffset="14026.46">5090 12216 9215 0,'-3'11'816'0,"0"-3"-656"16,2-1-160-16,-1 5 0 0,-2-1 2144 0,0 2 400 15,0 2 80-15,0 3 0 0,1-2-1024 0,-2 1-192 16,-1 0-64-16,-2-2 0 0,0 0-192 0,0-1-32 16,-1-1-16-16,2-1 0 0,2-1-208 0,-2-1-64 15,1-1 0-15,2-3 0 0,4-6-288 0,0 0-64 16,0 0-16-16,0 0 0 0,-2-9-144 0,2 2-16 16,2-2-16-16,1-2 0 0,-1-3-288 0,2 2 160 15,1-2-160-15,3-1 128 0,1-2-128 0,2 0 0 16,1 0 0-16,0-1 0 0,2 0 0 0,1 2 0 15,1-1 0-15,-1 4 0 0,0 3 0 0,2 0 0 16,1 5 0-16,-2 0 0 0,1 1 0 0,-2 5 0 16,0 6 0-16,-1-2 0 0,0 5 0 0,-1 0 0 15,0 4 0-15,-2 3 0 0,0 2 0 0,0 0 0 16,-3 1 0-16,3-1 0 0,-2-1 0 0,-2 1 0 16,0-1 0-16,0-2 0 0,2-2-368 0,-1-1 0 15,-2-4 0-15,2 0-9296 0,-1-2-1856 0</inkml:trace>
  <inkml:trace contextRef="#ctx0" brushRef="#br0" timeOffset="14326.62">5754 12222 22575 0,'0'0'992'0,"0"0"224"0,7-4-976 0,0 0-240 15,2-2 0-15,0 0 0 0,0 1 928 0,0-4 144 16,0 1 16-16,-2-3 16 0,-1 0-656 0,-1-1-144 16,-2 2-32-16,1 1 0 0,-4-4-272 0,2 5 160 15,-2 8-160-15,0 0 128 0,-2-9-128 0,2 9 0 16,-9-2 0-16,2 3 128 0,-2 4-128 0,-1 4 0 16,-3 0 144-16,-1 5-144 0,-1 3 240 0,-2 2-32 15,1 0 0-15,-1 1 0 0,-1 3-64 0,6 0-16 16,-2-3 0-16,2 2 0 0,3-2-128 0,2-2 0 15,4-3-160-15,3-2-8480 16,5-3-1680-16</inkml:trace>
  <inkml:trace contextRef="#ctx0" brushRef="#br0" timeOffset="14659.92">6309 12068 17503 0,'0'0'1552'0,"0"0"-1232"0,0 0-320 0,0 0 0 15,-8 1 960-15,2 2 128 0,-3 0 16 0,-3-1 16 16,0 3-224-16,-2 2-64 0,-3-2 0 0,-1 5 0 0,-2-4-16 0,-2 6-16 16,3-1 0-16,0 3 0 15,1 1-144-15,2 1-16 0,1-3-16 0,2 3 0 0,3-1-112 0,2-1 0 16,4-1-16-16,2-4 0 0,0-1-256 0,2-8-48 16,6 6-16-16,0-3 0 0,2 0 32 0,2-4 16 15,1-3 0-15,2 0 0 0,-2-4-32 0,3 1-16 16,0-2 0-16,2 0 0 0,-1 0-48 0,-1 0-128 15,0-1 192-15,-3 1-64 0,-1-2-128 0,-1 3 0 16,-1 0 144-16,-1 3-144 0,-1 3 0 0,-6 2 0 16,0 0 0-16,7 2 0 0,-2 3 0 0,0 3 0 15,0-2 0-15,-1 5 0 0,0-3 0 0,0 4 0 16,0-6 0-16,0 3 0 0,-1-2 0 0,2-1 0 16,-5-6 0-16,8 6 0 15,1-3-1936-15,0-2-304 0</inkml:trace>
  <inkml:trace contextRef="#ctx0" brushRef="#br0" timeOffset="14926.6">6720 12035 19343 0,'-6'17'1728'0,"1"-10"-1392"0,1 6-336 0,-1 1 0 16,-3 1 1808-16,1 6 304 0,0 0 48 0,1 1 16 15,-5-3-1152-15,1 1-240 0,-1 1-32 0,1-4-16 16,0-3-16-16,2-1 0 0,3-5 0 0,0-1 0 16,5-7-272-16,0 0-64 0,0 0-16 0,1-9 0 15,1 0 0-15,3-3 0 0,-1-6 0 0,2 0 0 16,3 0-224-16,1-2-144 0,0 0 192 0,3 1-192 0,1 2 0 0,1 2 0 16,2 0 0-16,1 2 0 15,-1 4 0-15,4 0 0 0,0 5 0 0,2 0 0 16,-3 1-1456-16,0 1-288 0,-1 2-64 0</inkml:trace>
  <inkml:trace contextRef="#ctx0" brushRef="#br0" timeOffset="15393.91">8129 11499 13823 0,'-12'-8'608'0,"12"8"128"16,0 0-592-16,0 0-144 0,-6 3 0 0,1 3 0 16,0 0 3088-16,0 7 592 0,0 1 112 0,0 4 32 0,-2 3-2480 0,-2 16-480 15,3 5-96-15,0-11-32 0,-3 2-96 0,-1 4 0 16,-1 1-16-16,0 3 0 0,2 2-240 0,-1-1-64 15,0 3 0-15,1-3 0 0,1-2-176 0,1-2-144 16,2-1 192-16,-1-7-192 0,1-2-128 0,3-5-144 16,2-3-32-16,0-3 0 15,0-6-2192-15,4-4-432 0,-4-7-80 0</inkml:trace>
  <inkml:trace contextRef="#ctx0" brushRef="#br0" timeOffset="15644.67">8047 11517 21183 0,'0'0'1888'0,"0"0"-1504"16,8-3-384-16,2-1 0 0,3 2 576 0,2 0 32 16,3 1 16-16,4 0 0 0,1 1 336 0,2 1 64 15,3 3 0-15,1 4 16 0,0-1-240 0,4 7-48 16,-1 3-16-16,-1 2 0 0,-5 1-352 0,0 6-64 15,-2 3 0-15,-4 4-16 0,-2 0-176 0,-3 2-128 0,-2 2 192 0,-3 1-192 16,0 4 256-16,-4 3-64 0,-5-3-16 0,-2 2 0 16,-5-3-48-16,-2 0-128 0,-6-5 192 0,-2 0-64 15,-4-2 112-15,-3-2 16 0,-2-5 0 0,-3-2 0 16,-2-4-256-16,2-5 0 0,1-2-192 0,0-8-9600 16,0-4-1936-16</inkml:trace>
  <inkml:trace contextRef="#ctx0" brushRef="#br0" timeOffset="15944.42">8871 11627 18431 0,'0'0'1632'0,"0"0"-1312"15,1 6-320-15,1 3 0 0,-1-1 1520 0,-1 5 224 16,0 2 48-16,0 2 16 0,0 0-544 0,0 4-112 15,-1-1-32-15,-1 4 0 0,1 4-288 0,0-4-48 16,0 3-16-16,-2-2 0 0,-1 5-256 0,2-4-64 16,-2 5-16-16,1-2 0 0,2-5-144 0,2 2-32 15,2-1 0-15,2-2 0 0,-1-3-256 0,2-1 160 16,3-2-160-16,1-2 128 0,3-2 128 0,2-3 0 16,3 1 16-16,-1-3 0 0,0 1-16 0,2-5-16 0,3 0 0 15,0-2 0-15,-1-3-96 0,1-2-16 16,-2 1 0-16,-2-1 0 0,-3-3-128 0,-2-3 0 0,-3 3 0 0,-2-5 0 31,-3 1-1920-31,-3-2-272 0,0-1-48 0</inkml:trace>
  <inkml:trace contextRef="#ctx0" brushRef="#br0" timeOffset="16103.6">8776 11969 3679 0,'0'0'320'0,"0"0"-320"0,7-2 0 0,2 0 0 0,2 2 3776 0,3-2 704 15,0-2 128-15,2 0 16 0,3-1-2944 0,1-1-592 16,2-3-112-16,1 1-16 0,-4-3 16 0,0 3 16 16,0-3 0-16,-1 2 0 0,-3 0-992 0,-1 0 0 15,-2-1-192-15</inkml:trace>
  <inkml:trace contextRef="#ctx0" brushRef="#br0" timeOffset="16269.41">8702 11678 2751 0,'0'0'256'0,"4"-6"-256"16,1-1 0-16,4 1 0 0,2-4 5264 0,6 1 1008 15,3-3 208-15,8 1 48 0,3 0-4864 0,2-3-960 16,0-4-192-16,2 1-32 0,1-2 208 0,2 1 32 16,0 1 16-16,2-1 0 15,-2 1-1328-15,-1 2-272 0,-2 1-48 0</inkml:trace>
  <inkml:trace contextRef="#ctx0" brushRef="#br0" timeOffset="17063.75">4300 13470 3679 0,'-5'-6'160'0,"5"6"32"0,-1-5-192 0,1 0 0 15,0 5 0-15,0 0 0 0,-1-5 1280 0,-2 1 224 16,3 4 32-16,0 0 16 0,0 0-1232 0,0 0-320 16,0 0 0-16,-2-3 0 0,-2 2 0 0,4 1 0 15,-4-1 0-15,-1-1 0 0,5 2 0 0,0 0 208 16,0 0-32-16,0 0-16 0,0 0 560 0,-5 4 112 0,0 1 32 0,5-5 0 15,-3 5 224-15,1 3 64 16,-1 1 0-16,2-1 0 0,1 2-256 0,0 2-64 0,0 0 0 0,0 2 0 16,0 2-192-16,0 3-32 15,0 2-16-15,0-3 0 0,0-1-144 0,0 2-16 0,0 2-16 0,0-2 0 16,-2-3-160-16,4 0-48 16,0-2 0-16,1 0 0 0,-2-7-208 0,2 2-240 0,-3-9 48 0,0 0-10464 15</inkml:trace>
  <inkml:trace contextRef="#ctx0" brushRef="#br0" timeOffset="17361.93">4558 13582 14735 0,'0'0'640'0,"-2"9"160"0,0 0-640 0,0 1-160 0,1-4 0 0,-2 6 0 0,2-3 2048 0,0 2 368 16,-1 2 80-16,1 0 0 0,-3-2-1104 0,0 2-240 15,2-6-32-15,-3 4-16 0,1-5-384 0,1 0-80 16,3-6 0-16,0 0-16 0,0 0-384 0,0 0-80 16,0 0-16-16,0 0 0 0,-2-5-16 0,2-1-128 15,1-6 192-15,2 0-64 0,-1-4-128 0,2 0 0 16,1-2 0-16,3 0 128 0,2-1-128 0,3 1 0 16,-1 2 0-16,2-1 0 0,0 2 0 0,0 5 0 15,-1 2 0-15,1 2 0 0,0 1 0 0,0 5 0 16,0 6 0-16,0-1 0 0,-1 4 0 0,-1 3 0 15,-2 3 0-15,2-1 0 0,-3-1 0 0,-2 2 0 16,0 0 0-16,-2 0 128 0,1 2-128 0,-1-3 160 0,-1-3-160 0,1 1 160 31,2 0-1696-31,0-5-352 0</inkml:trace>
  <inkml:trace contextRef="#ctx0" brushRef="#br0" timeOffset="18129.96">6401 13146 11967 0,'-1'-8'1072'0,"0"1"-864"16,0-1-208-16,-2-2 0 0,-2 0 1632 0,0 1 288 16,0-2 48-16,-3 2 16 0,3-3-672 0,-1 5-128 15,-2-2-32-15,0 4 0 0,-2-2-368 0,0 3-80 16,0 4 0-16,-1 4-16 0,-2 0-160 0,1 1-16 15,-2 7-16-15,3-1 0 0,-4 3-176 0,-2 5-16 16,-2 5-16-16,1 2 0 0,2 4 32 0,1 1 16 16,-1 2 0-16,2 1 0 0,2 0-16 0,0 1-16 15,2-1 0-15,2 0 0 0,3-2-144 0,3-4-32 16,2-1 0-16,4-6 0 0,2-3-128 0,3-3 0 16,3-8 0-16,4-3 128 0,5-2-128 0,5-7 0 15,2-4 0-15,2-6 0 0,3-2 0 0,0-3 0 16,0-2 0-16,2-2 0 0,0 1 0 0,1 0 0 15,-1-2 0-15,1 2 0 0,0-4 0 0,-1 3 0 16,0 3 0-16,-1-2 0 0,1-1 0 0,-3 1 0 0,0 1 0 0,-4-2 0 16,-4 1 0-16,-2 2 0 0,-4-1 0 0,-3-1 0 15,-1-1 0-15,-4 1 0 0,0-2 144 0,-2 4-144 16,-4 2 0-16,-2 0 0 0,-2 1 0 0,-1 2 0 16,-4-1 0-16,2 6 0 0,-2-1-160 0,-1 6 160 15,-3 1-144-15,0 6 144 0,0 4 0 0,-1 3-144 16,-2 5 144-16,0 2 0 0,-2 7 0 0,0 2 0 15,-1 5 0-15,-2 4 192 0,-1 0-32 0,0 3-16 16,1 0 80-16,0 3 16 0,1-3 0 0,-1 1 0 0,2-1-48 0,0-3-16 16,4-4 0-16,2 0 0 0,2-3 0 0,3-3 0 15,-1-5 0-15,5-6 0 0,0-2-16 0,3-2 0 16,-3-8 0-16,8 4 0 0,4-4 96 0,1-5 0 16,3-3 16-16,3-1 0 0,4-1-272 0,1-4 0 15,0 1 0-15,0 1 0 0,1-2 0 0,-1 1 0 16,-3 4 128-16,1 1-128 0,-2 3 0 0,-1 5 0 15,-1 3 0-15,0 6 0 0,1 0 0 0,-1 5 0 16,-2 2 0-16,-2 3 0 0,-1 2 0 0,-1 0 0 16,-2 1 0-16,-1 2 0 0,-2-4 0 0,1-2 0 15,-1 1 0-15,1-2 0 16,2-2-1024-16,-2-5-320 0,1 0-64 0,1-5-12944 0</inkml:trace>
  <inkml:trace contextRef="#ctx0" brushRef="#br0" timeOffset="18595.86">7820 12851 17791 0,'0'0'784'0,"0"0"176"0,-5-4-768 0,0 1-192 15,5 3 0-15,-5-4 0 0,-3 1 1216 0,3 3 224 16,0 1 32-16,-1 5 16 0,0 2-464 0,1 5-112 15,0 1-16-15,-1 3 0 0,0 2-144 0,-1 1-48 16,0 7 0-16,-1-2 0 0,3 6 64 0,-1-2 0 16,-1 3 0-16,1 1 0 0,-1-3-256 0,1-1-32 15,0 1-16-15,1-1 0 0,0-4-208 0,3 0-32 16,1-5-16-16,1 0 0 0,0-6-208 0,3-1 176 16,0-2-176-16,2-3 160 0,2 0-160 0,2-5 128 15,0-3-128-15,3-2 128 0,5-3-128 0,2 0 0 16,1-3 0-16,6-2 0 15,-2 1-480-15,1-2-128 0,-2-3-32 0,-1 3 0 16,-1-1-2128-16,-2 0-432 0</inkml:trace>
  <inkml:trace contextRef="#ctx0" brushRef="#br0" timeOffset="18814.4">8153 12830 28383 0,'0'0'1264'0,"0"8"256"0,1 3-1216 0,-1 1-304 0,2 6 0 0,-2 2 0 15,0 10 1216-15,0 3 192 0,-2 0 48 0,1 7 0 0,0 2-400 0,-3 8-80 16,0 1-16-16,-4 1 0 0,0 0-192 0,-1 7-64 16,0-2 0-16,-3 2 0 0,1 2-400 0,-1-3-96 15,0-1-16-15,-1-4 0 16,3-1-800-16,0-3-160 0,0-6-48 0,4-1-10640 15,3 2-2112-15</inkml:trace>
  <inkml:trace contextRef="#ctx0" brushRef="#br0" timeOffset="21415.71">23726 8828 21183 0,'0'0'1888'0,"0"0"-1504"0,0 0-384 0,3-10 0 15,2-3 208-15,1 1-16 0,-1-2-16 0,0-3 0 16,4-1 352-16,-1-1 80 0,1-4 16 0,0-1 0 16,1-4-272-16,-2 0-48 0,0-2-16 0,1-3 0 15,1-4 64-15,1 3 16 0,-1 3 0 0,3-2 0 16,0-3-160-16,0 2-16 0,-1 1-16 0,2 1 0 15,0-1 0-15,0 4 0 0,3-1 0 0,0 5 0 16,4 1-176-16,-2 8 0 0,-1 4 0 0,-1 1 0 16,-3 4 0-16,-1 5 0 0,-1 3 0 0,-2 6 0 0,0 7 0 0,0 6 0 15,-1 4 144-15,2 8-144 0,2 2 0 0,0 4 0 16,0 3 0-16,-1 5 128 0,2-4-128 0,-1 3 0 16,1 0 0-16,1-1 0 0,0-7 0 0,3 0 0 15,-1-3 0-15,-2-3 128 16,-2-6-1504-16,-2 1-288 0,-1-3-64 0</inkml:trace>
  <inkml:trace contextRef="#ctx0" brushRef="#br0" timeOffset="22615.12">24101 8485 14735 0,'0'0'640'0,"0"0"160"0,0 0-640 0,0 0-160 0,0 0 0 0,0 0 0 16,0 0 784-16,0 0 128 0,-3 14 32 0,3-5 0 16,0-9-608-16,3 11-112 0,-2 2-32 0,1-3 0 0,1 0 48 0,-1 1 0 15,-2-11 0-15,3 16 0 0,0 1 400 0,-1 2 96 16,1 4 16-16,-1-1 0 0,-1 4 32 0,1 3 16 16,0 3 0-16,2 1 0 0,0 0-256 0,1 8-48 15,1 2-16-15,2 5 0 0,1-2-160 0,1 2-48 16,0 2 0-16,2 2 0 0,-1 1-144 0,3 1-128 15,0-2 144-15,1 0-144 0,0-4 192 0,3 2-48 16,0 1-16-16,0-1 0 0,-2 3 0 0,3-5 0 16,2-1 0-16,-2-4 0 0,2-1-128 0,2-4 128 15,0-2-128-15,1 1 128 0,-1 0 16 0,4-2 0 16,-2-1 0-16,1-3 0 0,-1-3 48 0,2 0 16 16,0-4 0-16,-2 1 0 0,-2-2-16 0,0-1-16 15,-3 2 0-15,0-2 0 0,0-7 16 0,1 1 0 0,2 0 0 0,0-2 0 16,0 0-64-16,1-4 0 0,0 0 0 0,2 1 0 15,1-3-128-15,4 0 128 0,1-1-128 0,1-3 128 16,0 0-128-16,0 2 0 0,1-1 144 0,-2-2-144 16,-3 1 0-16,-1 1 0 0,-1 0 0 0,0-1 128 15,-2 1-128-15,3 1 0 0,-1-2 0 0,1-1 0 16,0-1 0-16,-2 1 0 0,1 4 0 0,0-3 128 16,-1 1-128-16,1 4 0 0,0-1 0 0,-2-1 0 15,-4-3 0-15,-1 0 0 0,-1 2 0 0,0 3 0 16,-1-1 0-16,-3 1 128 0,-1-5-128 0,-1 1 0 15,-1 1 0-15,1-2 0 0,-1 2 0 0,0 0 0 16,0-3 0-16,-1 1 0 0,1-3 0 0,0 2 0 16,4-3 0-16,-6 0 128 0,-10 0-128 0,11 1 0 15,-1 0 0-15,-10-1 0 0,0 0 0 0,13 1 0 16,-13-1 0-16,10 7 0 0,-10-7 0 0,0 0 0 0,0 0 0 16,0 0 128-16,7 6-128 0,-7-6 0 0,0 0 0 0,0 0 0 15,0 0 0-15,-4 10 0 0,4-10 0 0,-7 7 144 16,1 0-144-16,6-7 0 0,-6 8 128 0,-2-3-128 15,-2 3 0-15,0-2 0 0,1 2 0 0,-1 2 0 16,-3 1 0-16,0-2 0 0,1 1 0 0,-2-1 0 16,0 3 0-16,0-1 0 0,-3 3 128 0,-2 0-128 15,-3 3 0-15,0-1 0 0,-3 1 0 0,-4 0 0 16,-5 4 0-16,1-5 0 0,1 3 0 0,-4 3 0 16,1 5 0-16,-1-3 0 0,1 2 0 0,2 2 0 15,0 2 0-15,1-1 0 0,1 5 0 0,-2 1 0 0,-6-1 0 16,-2 0 0-16,-2 1 0 0,1 0 0 0,-1 1 0 0,2-2 0 15,-1 2 0-15,3 0 0 0,1 3 0 0,2-1 0 16,3 2 0-16,0 2 0 0,-1-1 0 0,-3 2 0 16,-1 3 0-16,-4-2 0 0,-2 4 0 0,1 1 0 15,1-1 0-15,0 1 0 0,2 2 0 0,2-1 0 16,1 2 0-16,1-1 0 0,3-1 0 0,0 1 0 16,-1 1 0-16,-1-3 0 0,-3 0 0 0,-1-2 0 15,-2 2 0-15,2 0 0 0,-1-6 0 0,3 4 0 16,2-1 0-16,3 1 0 0,3 0 0 0,2-4 0 15,2 1 128-15,3-2-128 0,3 3 0 0,3-1 0 16,2-3 0-16,1 0 0 0,1 1 0 0,2-4 0 16,0 0 128-16,0-3-128 0,0-1 0 0,1-1 0 15,1-4 128-15,3 1-128 0,0 1 0 0,1-4 0 0,-1 0 0 16,1 0 0-16,0 1 0 0,2-4 0 16,-1 2 0-16,1-3 0 0,2-1 0 0,0 4 0 0,-1-5 0 0,1-1 0 15,1-3 0-15,1 1 0 0,-2 0 0 0,2 0 0 16,-2 0 0-16,0-2 0 0,0 1-256 0,0 0 64 15,-2-1 0-15,2-2 0 0,-2 0-176 0,1-2-16 16,-2 2-16-16,0-5 0 16,1 0-256-16,2-9-48 0,-3 8-16 0,3-8 0 15,0 0-1584-15,0 0-320 0</inkml:trace>
  <inkml:trace contextRef="#ctx0" brushRef="#br0" timeOffset="22898.71">23559 13244 12895 0,'-9'1'1152'0,"-2"-1"-928"0,-2 0-224 0,2 3 0 16,0-2 2672-16,4 2 480 0,7-3 112 0,-7 11 0 16,1 4-2560-16,1 4-512 0,0 7-192 0,2 3 144 15,2 7 240-15,1 6 64 0,1-1 0 0,3 5 0 16,2-1-144-16,3 0-32 0,3-3 0 0,1-1 0 15,-1-3-128-15,2-2-16 0,0-3-128 0,4-5 192 16,0-9 64-16,0-1 16 0,-1-4 0 0,1-7 0 16,1-3 256-16,3-4 48 0,-2-4 16 0,6-2 0 15,2-6 112-15,3-1 0 0,4-4 16 0,2 0 0 16,2 1-400-16,3-1-64 0,2 1-32 0,0-2 0 16,-4 0-224-16,0-1-208 0,-5 0 32 0</inkml:trace>
  <inkml:trace contextRef="#ctx0" brushRef="#br0" timeOffset="24634.19">26836 10347 10127 0,'0'0'448'0,"0"0"96"16,0 0-544-16,3-6 0 0,-3 6 0 0,3-9 0 15,-3 9 928-15,5-10 80 0,-1 0 16 0,0 1 0 16,-1-4-224-16,-1 4-32 0,1-2-16 0,-1 2 0 15,-2 9-96-15,0-10-16 0,0 1 0 0,0 9 0 0,0 0 128 0,0 0 0 16,0 0 16-16,0 0 0 0,0 0 112 0,-10 7 0 16,0 1 16-16,-3 6 0 0,-2 4-432 0,0 2-96 15,-2 0 0-15,-1 8-16 0,-1 3-96 0,0 1-16 16,0 1 0-16,1 2 0 0,3 3-128 0,4-1-128 16,2-1 192-16,2-3-192 0,5-3 128 0,2-3-128 15,2-1 0-15,6-7 0 0,3-4 0 0,3-5 0 16,2-2 128-16,4-6-128 0,-1-4 384 0,3-6 0 15,2-2 16-15,-1-5 0 0,1-3 80 0,-1 0 16 16,0-4 0-16,-4-3 0 0,1 1-272 0,-2-4-48 0,0 2-16 0,-4 2 0 16,-2-1-160-16,-1 2 0 0,-4 1 144 0,-3 2-144 15,-4-2 128-15,-3 2-128 0,-3 0 128 0,-3 2-128 16,-2 1 0-16,-2 5 0 0,0 0 0 0,-1 1-9520 16,0 3-1776-16</inkml:trace>
  <inkml:trace contextRef="#ctx0" brushRef="#br0" timeOffset="25001.06">27474 10070 32591 0,'0'0'1440'0,"-4"14"304"15,0-3-1392-15,-1 7-352 0,-2 4 0 0,-1 5 0 16,0-2 0-16,0 4-128 0,-3 2 0 0,1-5 0 0,-2 4 128 0,0-5 0 15,-1 3 0-15,1-5 0 0,-1-1 0 0,2-2 0 16,2 0 0-16,-2-6 128 0,4-1-128 0,2-4 0 16,5-9 128-16,0 0-128 0,0 0 0 0,0 0 0 15,1-12 0-15,3 0 0 0,1 0 0 0,1-2 0 16,2-4 0-16,2 2-128 0,0-1 128 0,0 2 0 16,-1 0 0-16,1 1 0 0,2 0 0 0,-1 1 0 15,0 2 0-15,-1 4 128 0,-1 2-128 0,-9 5 0 16,12-1 128-16,-2 2-128 0,-10-1 128 0,11 7-128 15,-2 4 128-15,-2-1-128 0,2 3 0 0,-3 0 0 16,1-1 0-16,-1 2 0 0,-1 0 0 0,0 0 0 0,2 2 0 0,-2-4 0 16,-1 0 608-16,-4-12 160 0,8 6 16 0,-8-6 16 31,9 9-3680-31,2-6-720 0,3-3-160 0,-14 0-16 0</inkml:trace>
  <inkml:trace contextRef="#ctx0" brushRef="#br0" timeOffset="25267.51">28200 9315 20271 0,'0'0'896'0,"0"0"192"16,-8 5-880-16,-1 0-208 0,3 5 0 0,-2 3 0 0,-1 9 816 0,-1 2 112 15,-2 6 32-15,-2 5 0 0,0 3-576 0,0 1-96 16,2 4-32-16,0 6 0 0,0 2 0 0,-2 2 0 16,3 0 0-16,0 5 0 0,3 5-96 0,0-2-32 15,0 3 0-15,3-5 0 0,3 0-128 0,0-4 0 16,4-8-160-16,-1-8 160 16,2-6-1216-16,0-8-160 0,1 0-32 0</inkml:trace>
  <inkml:trace contextRef="#ctx0" brushRef="#br0" timeOffset="25475.4">28332 9949 27871 0,'0'0'1232'0,"5"16"256"0,0-2-1184 0,2 5-304 0,2 4 0 0,-1 2 0 15,1 3 0-15,3 1 0 0,0-2 0 0,0 3 0 16,-1-3 128-16,2 0-128 0,-2-7 0 0,1 0 0 16,-1-1 0-16,1-1-176 0,-1-4 0 0,1-2-8016 15,0-6-1616-15</inkml:trace>
  <inkml:trace contextRef="#ctx0" brushRef="#br0" timeOffset="25667.88">28777 10001 26543 0,'-15'39'1168'0,"3"-6"256"0,-2 7-1136 0,0 9-288 15,0 1 0-15,0 5 0 0,0 1 208 0,2 1-16 16,-5 5 0-16,3-2 0 0,-1-3 192 0,1 2 48 16,2 1 0-16,-1-6 0 0,1-3-288 0,3-5-144 15,3 0 160-15,2-8-13024 0</inkml:trace>
  <inkml:trace contextRef="#ctx0" brushRef="#br0" timeOffset="26235.51">29924 9632 23039 0,'0'0'2048'0,"-12"7"-1648"0,-1 0-400 0,2 4 0 16,1-2 1600-16,1 6 256 0,0 7 32 0,-2 3 16 0,-2-1-1584 0,1 2-320 16,3 0 0-16,1-1-128 0,-1 3 128 0,2-3 0 15,4 2 0-15,0-2 0 0,2 3 0 0,2-3 0 16,2 3 0-16,3-6 0 0,0-11 0 0,2-4 0 16,1-1 0-16,3-1 0 0,1-5 208 0,4-5 32 15,-1-1 0-15,2-3 0 0,0-5 192 0,0-5 32 16,-1-7 16-16,0 4 0 0,-3-4-160 0,0 5-48 15,-3-1 0-15,0 3 0 0,-3 1-144 0,-1 3-128 16,-1 2 144-16,-1 4-144 0,0 4 176 0,-5 5-176 16,0 0 192-16,0 0-192 0,0 0 0 0,0 0 0 15,10 10 0-15,-2 3 0 0,-2-2 0 0,1-2 0 16,-1 3 0-16,1-3 0 0,-7-9 0 0,11 10 0 0,0-5 0 0,2-3 0 16,1-4 0-16,1-2 0 0,1-7 0 0,0 1 0 15,1-3 0-15,0-5 0 0,1-1 144 0,0-3-144 16,-1-3 240-16,-3 2-48 0,-3-4-16 0,-2 2 0 15,-1 1-176-15,-6-3 0 0,-2 3 144 0,-2 1-144 16,-4 1 0-16,3 6 0 0,-2 1-160 0,1-1 160 31,-4 2-704-31,2 2-48 0,-1 4 0 0,2 2 0 16,5 6-2160-16,0 0-432 0</inkml:trace>
  <inkml:trace contextRef="#ctx0" brushRef="#br0" timeOffset="26534.91">30616 9398 27007 0,'0'0'1200'0,"0"0"240"0,-6 12-1152 0,0 2-288 15,1 4 0-15,-3 3 0 0,0-1 128 0,1 1-128 16,-1 5 192-16,0-2-192 0,1-5 192 0,0 1-192 16,2 1 192-16,0 2-192 0,0-2 192 0,1 0-64 15,2-2 0-15,2-3-128 0,2-6 208 0,3-1-64 16,-5-9-16-16,13 7 0 0,-4-2 256 0,2-3 32 15,0-2 16-15,0-2 0 0,2-3 208 0,-2-2 64 16,-1-4 0-16,-1 1 0 0,0-3-176 0,-1 1-16 16,-3 1-16-16,-1-3 0 0,-2 3 16 0,-2 2 0 15,-2-3 0-15,-2 2 0 0,-1-3-80 0,-2 1-16 0,1 4 0 16,0-1 0-16,-3 3-416 0,0-1 0 0,0 1 128 16,1 4-128-1,8 2-480-15,-8 1-128 0,-1-1-32 0,9 0 0 16,0 0-2240-16,0 0-448 0,-7-5-80 0</inkml:trace>
  <inkml:trace contextRef="#ctx0" brushRef="#br0" timeOffset="26851.79">30860 9375 2751 0,'-5'14'128'0,"3"-3"16"0,-1 6-144 0,2 4 0 0,-2 2 0 0,1 0 0 16,-2 0 4512-16,1 1 864 0,1-4 192 0,-1 1 16 15,2-3-3856-15,-3-1-784 0,3 0-160 0,0-4-16 16,0-3 144-16,1-10 48 0,0 0 0 0,0 0 0 16,0 0-128-16,0 0 0 0,0 0-16 0,0 0 0 0,0 0 0 0,7-8 0 15,1-3 0-15,-1-2 0 0,1-1-304 0,-2-1-48 16,1 0-16-16,0-2 0 0,1 2-144 0,0 1-48 16,-1 1 0-16,2-1 0 0,0 0-256 0,0 1 0 15,1 2 0-15,0-2 0 0,-1 4 0 0,0 3 0 16,-1 2 0-16,-8 4 0 0,9-5 0 0,-9 5 0 15,0 0-208-15,0 0 80 16,10 0-672-16,-10 0-128 0,10 3-32 0,-10-3 0 16,11 3-2368-16,-11-3-464 0,16 4-112 0,0-2 0 0</inkml:trace>
  <inkml:trace contextRef="#ctx0" brushRef="#br0" timeOffset="27152.67">31378 8757 24351 0,'0'0'1088'0,"0"0"208"0,-2 9-1040 0,2 0-256 0,0 5 0 0,0 4 0 15,-1 2 688-15,-1 8 80 0,-1-1 0 0,1 6 16 16,-2 5-80-16,0 2 0 0,-1 2-16 0,1 0 0 16,-2 3-304-16,-2-3-48 0,-1-3-16 0,2-2 0 0,-2 0-96 0,4-4-32 15,-2-1 0-15,1 0 0 0,2-5-192 0,0-2-160 16,0-6 32-16,2-1 0 16,2-5-736-16,0-1-144 0,0-12-16 0,0 0-11744 15</inkml:trace>
  <inkml:trace contextRef="#ctx0" brushRef="#br0" timeOffset="27486.02">31704 8810 10127 0,'0'0'448'0,"0"0"96"0,0 0-544 0,-7 11 0 0,2-2 0 0,-2 2 0 16,1 4 4048-16,-2 0 704 0,-1 1 144 0,1 2 32 15,-1 2-3712-15,0 1-752 0,0-1-144 0,0 0-16 16,0 0-128-16,0 3-32 0,-1-4 0 0,-1 0 0 16,-2 3 16-16,0-4 0 0,-1-1 0 0,1 2 0 15,2-1-16-15,0 1 0 0,-1 0 0 0,2 0 0 16,0-1-16-16,1 0 0 0,0 0 0 0,4-2 0 16,2 0 224-16,3-2 32 0,3-2 16 0,2 2 0 15,1 2 208-15,5-1 32 0,1 1 16 0,2-2 0 16,0-2-208-16,1-1-32 0,3-4-16 0,0 3 0 15,2-4-208-15,-2 3-64 0,1-4 0 0,0-1 0 16,2-2-128-16,-1 0 0 0,2-1 0 0,-1 1 0 16,1 0-2416-16,-2-1-400 0,6 0-96 0,-7-1-16 0</inkml:trace>
  <inkml:trace contextRef="#ctx0" brushRef="#br0" timeOffset="27922.23">27599 11689 21183 0,'0'0'1888'16,"0"0"-1504"-16,0 0-384 0,0 0 0 15,-9 8 3536-15,4 1 640 0,1 6 128 0,0 3 32 16,2 4-3568-16,0 2-768 0,0-3 0 0,0 1 0 0,1 3 0 0,0 0 0 16,0 1 0-16,-1 2 0 0,0-2-256 0,-1 2 64 15,1-4 16-15,-1 0 0 16,2-4-1536-16,1-1-304 0,0-1-64 0,0-3-11728 15</inkml:trace>
  <inkml:trace contextRef="#ctx0" brushRef="#br0" timeOffset="28370.59">28344 11646 11055 0,'-9'9'480'0,"2"0"112"0,-2-1-464 0,2 3-128 0,0 3 0 0,-1 3 0 15,0 2 4960-15,0 2 976 0,-1 5 192 0,0 0 32 16,1 0-4928-16,0-2-976 0,-2-2-256 0,1-1 0 16,0 1 0-16,3-3 0 0,-2-3 0 0,3-2 0 15,1-1 0-15,4-13 0 0,0 0 0 0,0 0 0 0,0 0 160 0,5-10-160 16,2-5 160-16,1-4-160 0,4-4 304 0,3-1-48 16,3-7 0-16,2 2 0 0,2 2-96 0,-1 0-32 15,1 2 0-15,1 5 0 0,0-1 32 0,-2 4 0 16,1 1 0-16,-3 4 0 0,1 4 16 0,3 7 0 15,0 6 0-15,1 5 0 0,2 6-176 0,0 6 128 16,-4 2-128-16,1 7 128 0,-1-2-128 0,-3 1 0 16,-4 2 0-16,1-4 0 15,0 0-512-15,-1-6-64 0,-4-3-32 0,5-1-9824 16,-1-3-1952-16</inkml:trace>
  <inkml:trace contextRef="#ctx0" brushRef="#br0" timeOffset="29220.79">29776 11175 19343 0,'0'0'1728'0,"-5"-7"-1392"16,5 7-336-16,-4-6 0 0,0-2 1488 0,-1 2 240 16,-1 0 32-16,-2-3 16 0,-1 4-864 0,-1-2-160 15,-2-2-48-15,-1 6 0 0,0 0-16 0,0 6-16 16,-1 0 0-16,-1 8 0 0,-1-3-304 0,-1 8-64 16,1 3-16-16,0 7 0 0,0 4-96 0,-1 4-32 15,3 3 0-15,2 2 0 0,0 2 96 0,2 1 32 16,1 5 0-16,3-4 0 0,2-1-16 0,3-1 0 0,2-3 0 15,3-4 0-15,3-7-272 0,4-3 160 0,1-5-160 0,5-6 128 16,2-3-128-16,4-5 0 0,3-5 144 0,2-2-144 16,4-5 192-16,1-4-16 0,2-6-16 0,3-1 0 15,2 1-32-15,1-4-128 0,2 1 192 0,-3-2-64 16,-4 1-128-16,-1 0 0 0,-5 2-160 0,-2 2 160 16,-1-1 0-16,-3-1 0 0,2 1 0 0,-2 0 0 15,-1-2 0-15,-2-1 0 0,1 4 0 0,-3-5 0 16,-1-3-128-16,-3-1 128 0,-2-1 0 0,-2-1-144 15,1-5-32-15,-5 0 0 0,-1-2 0 0,-2-3 0 16,-1-2 176-16,-4-5-128 0,-3-3 128 0,0-1-128 16,-1-3 128-16,-1 1 0 0,-1-1 0 0,2 4 0 15,1 7-192-15,2 8 0 0,-2 7 0 0,1 7 0 16,0 5 192-16,0 7 0 0,3 7 0 0,0 0 0 16,-8 9 0-16,-1 6 128 0,1 6-128 0,-1 10 176 0,-1 5-176 0,1 3 0 15,-2 2 0-15,4 4 0 0,-1 6 0 0,2 3 128 16,-2 0-128-16,1 2 128 0,-1 3-128 0,-1 0 0 15,-1-1 0-15,0-4 0 0,1-4 0 0,1-8 160 16,2-3-32-16,2-3-128 0,0-7 256 0,4-9-48 16,0-4-16-16,4-7 0 0,-4-9 128 0,8 2 0 15,2-6 16-15,1-3 0 0,3-10-32 0,1-5-16 16,3-5 0-16,0 1 0 0,1-1-288 0,0 1 0 16,0-4 0-16,0 8-144 0,-2 3 144 0,1 2-128 15,-1 3 128-15,-1 6-128 0,-4 2 128 0,4 6 0 16,-5 6 0-16,3 3 0 0,0 7 0 0,-1 1 0 0,0 2 0 15,-2 4 0-15,-1 3-192 0,-1-3 64 0,-3 1 0 0,-2 1 0 32,1-1-1008-32,0-2-192 0,0-3-32 0,1-1-13520 0</inkml:trace>
  <inkml:trace contextRef="#ctx0" brushRef="#br0" timeOffset="29937.85">30902 10717 25791 0,'-12'-4'2304'0,"7"2"-1856"0,5 2-448 0,-7-8 0 16,2 0 640-16,4-2 48 0,1 1 0 0,6-1 0 15,4 5-48-15,6-5-16 0,3 1 0 0,4-5 0 16,3-1-256-16,3 0-48 0,1-1-16 0,-1 2 0 15,-1-2 16-15,1 3 16 0,2 3 0 0,-1 0 0 16,2 2 272-16,-2 6 48 0,0 3 16 0,-2 5 0 16,-3 2-352-16,-3 6-80 0,-5 1-16 0,-3 2 0 15,-3-1-224-15,-6 2 144 0,-5 1-144 0,-7 3 128 16,-5-1 64-16,-5 5 16 0,-2-2 0 0,-3-3 0 16,-2 0-208-16,0-1 128 0,1-3-128 0,2-1 0 15,2 1 128-15,3-3-128 0,4 0 0 0,3-4 144 0,2-1-144 0,7-9 0 16,0 10 0-16,3 1 128 0,-3-11-128 0,11 17 0 15,5-3 0-15,1 2 0 0,2 2 192 0,4 1 0 16,1 1 0-16,2 3 0 0,1 5-16 0,-2-1 0 16,0 4 0-16,-2-5 0 0,-1 3 160 0,-7 3 48 15,-2-3 0-15,-5 3 0 0,-8 3 256 0,-7-2 64 16,-4 1 16-16,-10-1 0 0,-4 0-64 0,-6-1-16 16,-5 1 0-16,-5 1 0 0,-4 2-224 0,0-3-48 15,-2-1-16-15,-5-4 0 0,-6-4-352 0,-3-3 0 16,-4-2 0-16,4-1 128 15,3-5-1072-15,5-3-208 0,4 1-32 0,2-3-11856 0,3 2-2368 0</inkml:trace>
  <inkml:trace contextRef="#ctx0" brushRef="#br1" timeOffset="41029.21">3029 3316 12895 0,'0'0'1152'16,"0"-11"-928"-16,4 3-224 0,-2-3 0 15,1 4 944-15,-3 7 144 0,4-10 16 0,-4 10 16 16,0 0-560-16,0 0-112 0,0 0-32 0,0 0 0 0,0 0-96 0,0 0 0 16,0 0-16-16,0 0 0 0,0 0 112 0,0 0 32 15,0 11 0-15,0 6 0 0,0 0 128 0,0 6 16 16,0 4 16-16,-1-2 0 0,-3 3 32 0,0 4 0 15,-1 7 0-15,1 3 0 0,0 5-160 0,-1 4-32 16,-1 8 0-16,-1 1 0 0,-2 4-64 0,-1 2 0 16,-1 4-16-16,-3 3 0 0,1 3 48 0,-1 2 16 15,-1 4 0-15,-2 2 0 0,1 3-16 0,-2 0 0 16,0 1 0-16,2 0 0 0,-2-1-64 0,4 4-16 16,-4 0 0-16,2 1 0 0,-1 3-80 0,-1 0 0 15,2 1-16-15,-2-1 0 0,2 0-48 0,0-2 0 16,2-1 0-16,-4 2 0 0,-4 4 64 0,1-4 0 0,3 1 0 0,3 1 0 15,-3-3 64-15,2 4 32 0,1 1 0 0,1-4 0 16,-2 0-64-16,4 2-16 0,0-1 0 0,1 0 0 16,-2 1-48-16,0-1-16 0,-1 1 0 0,0 3 0 15,-1-2-80-15,-1 2-128 0,-1-4 176 0,1 3-176 16,-2-4 144-16,-1 4-144 0,0 3 0 0,0 3 144 16,0-5 0-16,-1 3 0 0,-1 1 0 0,2 0 0 15,0-3-16-15,-3 5-128 0,1 0 192 0,-2 0-64 16,-2-2-128-16,4-2 192 0,-1 0-192 0,1 3 192 15,-2 1-64-15,1-2-128 0,2 0 192 0,1 1-64 16,0 1-128-16,1 1 160 0,-1-1-160 0,1 3 160 16,2 2-160-16,0-1 0 0,1-1 144 0,1 1-144 15,1 1 0-15,1-1 144 0,0-1-144 0,2 4 0 0,0 0 128 0,0-2-128 16,-2 1 0-16,2-1 0 0,0 2 128 0,0-1-128 16,0-1 0-16,-1 2 0 0,-1 0 0 0,4-1 0 15,-2-2 0-15,2-1 0 0,-2 1 128 16,0-1-128-16,0-1 192 0,1 3-192 0,-1 4 208 0,1-5-64 15,0-6-16-15,1 4 0 0,2 1-128 0,0-2 0 16,-1-3 144-16,3-2-144 0,-2-2 0 0,3 2 0 16,1 2 0-16,-1-5 128 0,0 1-128 0,-3-3 0 15,4 3 0-15,-2-2 0 0,-2 2 0 0,-1-3 0 16,0-1 0-16,0 4 0 0,1-1 0 0,-2 0 0 16,3-5 0-16,-1-3 128 0,0-1-128 0,1-2 0 15,1 2 0-15,0-3 128 0,-1-5-128 0,0-1 0 16,2-6 0-16,1-1 0 0,0 5 0 0,1 0 0 0,0-2 0 0,0-2 0 15,-2-2 0-15,-1 2 128 16,-1-3-128-16,1 0 0 0,2-1 0 0,-1-1 0 0,-1-1 0 0,2-3 128 16,-2-1-128-16,0-1 0 0,-3 1 0 0,2 1 0 15,-1-3 144-15,1 0-144 0,-1-3 192 0,1-3-192 16,1-2 0-16,-1-2 0 0,1-1 0 0,2 0-144 16,-1-1 144-16,2-1 128 0,-2-1-128 0,2 1 176 15,1-6-176-15,-1 5 0 0,-2-1 0 0,2 0 0 16,0 0 0-16,-3-1 0 0,1 2 0 0,1 2 0 15,-2-2 0-15,0-1 0 0,2-1 0 0,-1-4 0 16,-1-4 0-16,3 0 0 0,0-1 0 0,1-1 0 16,0-3 0-16,0 0 0 0,0-7 0 0,2 4 0 15,1-4 144-15,1-1-144 0,-1 0 160 0,4 0-160 16,-1-2 0-16,2-1 0 0,1-3 0 0,1 0-160 0,1 0 160 16,2 1 0-16,0-2 0 0,2 0 0 0,4 1 0 0,3-1 0 15,1-3 0-15,2 0 0 0,0 1 0 0,5-4 0 16,1 1 0-16,1-4 0 0,-1 0 0 0,2-3 0 15,2-2 0-15,3 0-128 0,6 0 128 0,3-3 0 16,2-1 0-16,3-1 0 0,3-4 0 0,1-1 0 16,-3 4 0-16,1-3 0 0,0-1 0 0,1 2 0 15,2 1 0-15,6 1 0 0,-1 0 0 0,1 1 0 16,0-1 0-16,-1 4 0 0,-4-2 0 0,3 0 0 16,0 1 0-16,3 2 0 0,2-1 0 0,3 0 0 15,2 0 0-15,-1 1 0 0,-3-1 0 0,4 1 0 16,4-6 0-16,0 3 0 0,4 4 0 0,0-4 0 15,-3-1 0-15,1-2 0 0,0 2 0 0,4 2 0 0,2 3 0 0,1-1 0 16,-4-1 0-16,0-1 0 16,-1 3 0-16,1 3 0 0,4-1 0 0,1 2 0 0,2 2 0 0,-2-3 0 15,-1 4 0-15,2 0 0 0,3-1 0 0,3 4 0 16,0 0 0-16,0-1 0 0,-3-3 0 0,4 5 0 16,2 1 0-16,3 1 0 0,-3 0 0 0,4 1 0 15,-2 1 0-15,5-1 0 0,6-1 0 0,-4 1 0 16,-6-1 0-16,0-3 0 0,2 0 0 0,3 1 0 15,3 3 0-15,-4-1 0 0,-4-3 0 0,7 0 0 16,4 0 0-16,-1-2 0 0,-3-1 0 0,4-1 0 16,1 3 0-16,1-3 0 0,1-2 0 0,2-3 0 15,-1 4 0-15,4-4 0 0,4-1 0 0,-2 0 0 16,-2 1 0-16,5-1 0 0,4-2 0 0,0 1 0 16,-8-1 0-16,5 3 0 0,6-2 0 0,-3 1 0 0,-4-2 0 0,2 2 0 15,6-1 0-15,-4 2 0 0,-4-2 0 0,4 1 0 16,3 1 0-16,0 2 0 0,-6-4 0 0,3 3 0 15,2 0 0-15,-2-1 0 0,-3 0 0 0,2 3 0 16,1-3 0-16,-3 2 0 0,-2 2 0 0,1-4 0 16,0-1 0-16,2 4 0 0,-2-1 0 0,-2 2 0 15,-2-4 0-15,4 2 0 0,1-1 0 0,-1-2 0 16,-2-3 0-16,2 3 0 0,5-1 0 16,-5 2 0-16,-6-3 0 0,3 1 0 0,2 1 0 0,-5 1 0 15,-7 1 0-15,2-1 128 0,-1 0-128 0,0 3 176 16,-1-1-176-16,0 2 192 0,-5-2-192 0,4-1 0 15,4 0-192-15,-5-2 192 0,-5 0 0 0,1-1 0 16,4-1 0-16,2-2 0 0,-4-2 0 0,1-1 0 0,-3-1 0 0,5 0 0 16,4-3 0-16,-6 0 0 0,-5 1 0 0,1-3 0 15,1 4 0-15,1-3 0 0,-3 2 0 0,-3 1 0 16,-2-4 0-16,0 3 0 0,2 1 0 0,-3-2 0 16,-2 1 0-16,-1 1 0 0,-2-4 0 0,3 5 0 15,0 2 0-15,-3-2 0 0,-2-4 128 0,-5 3-128 16,-1-4 0-16,0 3 0 0,4-1 0 0,-4-1 0 15,-3 1 0-15,-1 1 0 0,-1 0 0 0,-2 0 0 16,-1-4 0-16,2 3 0 0,3-2 128 0,-5 1-128 16,-3-2 0-16,-4 2 0 0,-1-1 0 0,0 3 0 15,1 1 0-15,-1-3 0 0,-2 2 0 0,-1 1 128 16,-6-4-128-16,-4 3 0 0,-2-3 0 0,-4 2 0 16,0 5 0-16,-2-1 128 0,-5 2-128 0,0 1 128 15,-2 0-128-15,-2 1 0 0,-2 2 0 0,-2-2-176 0,-6-1 176 0,-2 3 0 16,-2-1 0-16,-3 1 0 0,-2 2 0 0,-3-3 0 15,-2 1 0-15,0-2 0 0,-2 2 0 0,-10-3 0 16,9 2 0-16,-9-2 0 0,0 0 0 0,0 0 128 16,0 0-128-16,0 0 0 0,0 0 0 0,0 0 144 15,0 0-144-15,0 0 0 0,-6-6 160 0,-2-2-160 16,-1-2 128-16,0 1-128 0,-1 0 0 0,0-1 0 16,-2-6 0-16,0 0 0 0,-1-4 0 0,-1-2 0 15,-3 0 0-15,0-5 0 0,-1-4 0 0,-1 0 0 16,0-1 0-16,0-1 0 0,-2-3 0 0,1 1 0 15,0-5 0-15,-1 1 0 0,1-1 0 0,-2-4 128 16,2-1-128-16,0-5 0 0,-1-1 144 0,1-1-144 0,0-2 160 16,-2-2-160-16,0-1 0 0,1-4 0 0,-1 1-176 0,1-2 176 15,-1-4-144-15,-1-1 144 0,0-2 0 0,0 0 0 16,-3 1 0-16,1-9 0 0,0-3 0 0,1-1 0 16,0 1 0-16,1-1 0 0,1 3 0 0,3-6 0 15,1-2 0-15,2-3 0 0,-1-1 0 0,2 1-160 16,-1 3 160-16,0-3 0 0,0-1 0 0,-1-3 0 15,2 1 0-15,-2-2 0 0,1 1 128 0,-1-5-128 16,0 1 0-16,0 2 0 0,2-3 0 0,0 5 0 16,-1-6 0-16,1 1 0 0,2 0 160 0,1-1-160 15,-1 0 128-15,0-3-128 0,1-6 0 0,0 2 0 16,1-2 0-16,0 0 0 0,3-2 0 0,-1 0 0 16,-1-2 144-16,-1 2-144 0,1 0 128 0,0-5-128 15,-1-1 0-15,0 0-320 0,1 3 48 0,0-2 16 16,-3-2 64-16,2 4 32 0,-1 0 0 0,1 0 0 0,0-1 160 0,2-2 0 15,0 2-144-15,1-2 144 0,1 2 0 0,0 0 0 16,2-1 0-16,1 2 0 0,0-3 0 0,2 2 0 16,-1-3 0-16,1 2 0 0,1 1 144 0,1-2-144 15,0 0 160-15,0 0-160 0,0-3 128 0,0 2-128 16,0-3 0-16,0 1 0 0,0 2 0 0,0 4 128 16,0-2-128-16,-2 2 0 0,0-3 0 0,-1 3 176 15,1 2-176-15,-1 1 160 0,1-5-160 0,-1 5 128 16,1-1-128-16,-1 2 128 0,0-2-128 0,2-2 0 15,0-1 0-15,1 3 0 0,1-2 0 0,2 1 0 16,-1-1 0-16,1-4 0 0,-1 4 0 0,2-2 0 16,-1 0 0-16,3-1 0 0,0-2 0 0,2 1 0 0,0 1 0 0,1 4 0 15,1-2 0-15,1 3 0 0,1 2 0 0,0-3 0 16,1-3 0-16,1 2 0 16,3 1 0-16,-2-4 0 0,3 0 0 0,-1-3 0 0,4 2 0 0,-4-1 0 15,1 5 0-15,0-6 0 0,2 2 0 0,-1 4 0 16,-1 3 0-16,0 2 0 0,1-3 0 0,1 2 0 15,1 1 0-15,0 4 0 0,0-1 0 0,3 5 0 16,-1-1 0-16,1 2 0 0,-1 4 0 0,1-2 0 16,0 2 0-16,3 1 0 0,0-1 0 0,-1 4 0 15,0 5 0-15,-1-2 0 0,0 2 0 0,1 1 0 16,-3 5-144-16,-3 0 144 0,-1 3 0 0,-1-2 0 16,-3 1-192-16,-1 4 64 0,0 1 128 0,-1 4-208 15,-2 0 208-15,0 4-192 0,-1 3 192 0,1 1-192 16,1 0 192-16,-2 2-144 0,0 5 144 0,-1-1-128 0,0 2 128 15,0 2 0-15,1 0 0 0,-1 6 0 0,0 1 0 0,-1 2 0 16,1-2 0-16,0 2-128 0,-1-3 128 0,0 7-128 16,-1 1 128-16,2 2-128 0,-3 0 128 0,1 6-128 15,-1 2 128-15,0 2-128 0,2-3 128 0,-2 5 0 16,0 1-144-16,0 0 144 0,-1-1 0 0,1 1-176 16,1 4 176-16,-3 2-128 0,1-1 128 0,-2 3 0 15,1 2 0-15,1-1-128 0,-3 0 128 0,-2 4 0 16,-2-1 0-16,0 4 0 0,-1-3 0 0,-1 2 0 15,4 7 0-15,-6-8 0 0,-3-1 0 0,0 4 0 16,-1-2 0-16,0 2 128 0,-2 1-128 0,0 0 0 16,-3-1 128-16,-2 4-128 0,-1 0 0 0,-1 2 0 15,-5 2 0-15,-1 0 0 0,-2-1 0 0,-2 2 0 16,-2-2 0-16,1 4 0 0,-6 2 0 0,-3-2 0 0,-5 3 0 0,-3-2 0 16,2-1 0-16,0 2 0 0,-2-3 0 0,-1 4 0 15,-3-3 0-15,-1 2 0 0,-2-1 0 0,-4-2 0 16,-4 4 0-16,-2-2 0 0,2-4 0 0,-2 5 0 15,-1-2 0-15,1 2 0 0,-1 0 0 0,-5-5 0 16,-4 1 0-16,2 0 0 0,1 1 0 0,-2-1 0 16,-1-1 0-16,-2 2 0 0,-5 1 0 0,-2-2 0 15,-2-3 0-15,0 2 0 0,2-1 0 0,-3 4 0 16,-3 0 0-16,0 0 0 0,-2 0 0 0,1-1 0 16,0-2 0-16,-2 1 0 0,-4 0 0 0,-1 1 0 15,2-4 0-15,0 0 0 0,-1 0 0 0,0 2 0 16,-7 0 0-16,2-2 0 0,1-1 0 0,-1 2 0 15,1 2 0-15,-2 0 0 0,-1-4 0 0,-1 0 0 0,2 0 0 0,-4 3 0 16,-5-1 0-16,3 1 0 0,1-2 0 0,-1 3 0 16,-2-2 0-16,-1 2 0 0,-2 0 0 15,7 6 0-15,-3-4 0 0,0 1 0 0,-7-3 0 0,2-1 0 16,2 1 0-16,-5 3 0 0,-4 0 0 0,3 0 0 16,4 3 0-16,-3-3 0 0,-4 3 0 0,1-3 0 15,2 2 0-15,-1 0 0 0,-1 5 0 0,-1-2 0 16,-1-2 0-16,-1 3 0 0,2-5 0 0,-2 2 0 15,-2-1 0-15,2 1 0 0,2 3 0 0,1-4 0 16,-5 0 0-16,4-1 0 0,4 4 0 0,-1-2 0 16,-5 1 0-16,5 0 0 0,2-4 0 0,-1 3 0 0,-2-2 0 15,2 4 0-15,2-2 0 0,2 2 0 0,0 0 0 16,0-3 0-16,-2 2 0 0,5-1 0 16,2 2 0-16,-5 1 0 0,-6-6 0 0,5 6 0 0,3-3 0 0,-2 3 0 15,-4 1 0-15,3-2 0 0,3 2 0 0,2 2 0 16,0 0 0-16,-2-2 0 0,-1-1 0 0,3 1-128 15,3 5 128-15,-2 1 0 0,-3-2 0 0,4 0 0 16,5 0 0-16,2-1 0 16,2 1 0-16,-3-4 0 0,2-2 0 0,1 3 0 0,7-1 0 15,-2 0 0-15,-1 2 0 0,1 0 0 0,-1-4 0 0,5 4 0 16,3-4 0-16,-1 4 0 0,0-1 0 0,0 0 0 16,1 0 0-16,3-2 0 0,3-2 0 0,1 3 0 15,0 2 0-15,-2-1 0 0,1-2 0 0,2 3 0 16,2 2 0-16,4 0 0 0,3 0 0 0,-3-1 0 15,-2-3 0-15,-2 0 0 0,4 2 0 0,5-4 0 16,2 4 0-16,2 0 0 0,0 1 0 0,4-2 0 0,-4-1 0 0,4-5 0 16,-2 2 0-16,3 1 0 0,2 0 0 0,4 2 0 15,1 0 0-15,2 0 0 0,2-2 0 0,-1 2 0 16,-1 1 0-16,2-1-128 0,-1-4 128 0,5 2 0 16,2 0 0-16,3-2 0 0,2 3 0 0,6-4 0 15,-2 1 0-15,5-2 0 0,3 1 0 0,1-3 0 16,2 2 0-16,3-3 0 0,0-1 0 0,0 3-128 15,3 0 128-15,1-4 0 0,1 1-160 0,3 0 160 16,-3-1-192-16,3-1 192 0,1-1-144 0,9-1 144 16,-8 3 0-16,8-3-144 0,0 0 144 0,0 0-160 15,0 0 160-15,0 0-160 0,0 0 32 0,0 0 0 16,14 2 0-16,2 0 0 0,3-2 128 0,1-2-208 0,3 0 80 0,3-1 128 16,0 1-208-16,4-6 80 0,1 3 128 0,5 1-208 15,1-1 208-15,6-1-192 0,3 1 192 0,3-4-192 16,5 1 192-16,-1 1 0 0,2-5-160 0,2-1 160 15,2 2 0-15,0-3 0 0,4-1-144 0,5 0 144 16,7 1 0-16,-1 0 0 0,-3-3 0 0,3 2 0 16,2 0 0-16,4-1-128 0,3 4 128 0,2-1 0 15,0-2 0-15,4-1 0 0,0-1-128 0,5-1 128 16,4 3 0-16,0-1 0 0,-1-2 0 0,0 1 0 16,4-1 0-16,1-2 0 0,2-3 0 0,0 0 0 15,-2 0-160-15,3 1 160 0,4 2-128 0,0 1 128 16,-5-3 0-16,1-1 0 0,2 2 0 0,-1-1-128 15,4 2 128-15,-3 0 0 0,-3-2 0 0,5 3 0 16,2 1 0-16,-2 0 0 0,-2-1 0 0,2 3 0 16,3 4 0-16,-1-3 0 0,0 0 0 0,-3-1-128 0,1 1 128 0,5 1 0 15,4 0 0-15,-1 0 0 0,-3-1 0 0,2 1 0 16,4 4 0-16,-3-4 0 0,-5 0 0 0,3 2 0 16,1 0 0-16,-1 2 0 0,-1 1 0 0,0-3 0 15,-2 5 0-15,1-2 0 0,3 2 0 0,-2 2 0 16,0-4 0-16,-1 4 0 0,6-2 0 0,-6 0 0 15,-3 2 0-15,1-1 0 0,4 2 0 0,-2 0 0 16,-2 0 0-16,-2 2 0 0,-1-2 0 0,1 2 0 16,3-1 0-16,-3 0 0 0,-3 2 0 0,5 0 0 15,3 0 0-15,-2-1 0 0,-7 1 0 0,2 0 0 0,2-2 0 16,-3 2 0-16,1-2 0 0,-2 2 144 0,1 0-144 16,4 0 0-16,5-1 128 0,-4 2-128 0,-2-2 0 0,1 1 0 15,3-2 0-15,-1-1 0 0,-1 0 0 0,-3-1 0 16,-3 0 144-16,3-1-144 0,3 2 0 0,-2 2 144 15,-2-4-144-15,-2 0 0 0,2 1 0 0,-1-1 0 16,-2-2 0-16,-1 4 0 0,-1-2 0 0,2-2 0 16,4 3 144-16,-4-2-144 0,-2 0 160 0,0 3-160 15,2-1 192-15,-1 0-64 16,-3 0-128-16,-1 1 192 0,-1-2-192 0,3 1 0 0,3 0 0 0,-5-2 0 16,-4 2 0-16,-3 2 128 0,-2 0-128 0,3 0 0 15,1-5 0-15,-3 1 0 0,-3-3 0 0,-3 4 0 16,0 3 128-16,2-1-128 0,1 0 176 0,-1-2-176 15,-4 0 0-15,-3-3 0 0,-1 3-160 0,3 0 160 16,7 3-192-16,-5-4 192 0,-5 0-160 0,-3-2 160 0,1 2-240 0,-2 1 48 16,0 4 16-16,0-2 0 15,-2-3 16-15,-1-2 0 0,-5 4 0 0,0-2 0 0,-4 0 160 0,0 5 0 16,2-3-144-16,0-2 144 0,0 2 0 0,-6 1-144 16,-1-3 144-16,-2 3 0 0,-3 0-128 0,-4 3 128 15,-1 1 0-15,1-1 0 0,-4-1 0 0,-2 1-128 16,-4 1 128-16,-2 0 0 0,-4 1 0 0,-5 1-128 15,-2-1 128-15,-6 0 0 0,-4 4 0 0,-2 2-128 16,-1-2 128-16,-1 0 0 0,-4 6 0 0,0-3 0 16,0 1 0-16,-3-3 0 0,-5-6 0 0,4 14 0 15,-3-1 0-15,-1 0 0 0,-4 3 0 0,1 2 0 16,-2 0 0-16,0 1 0 0,-4 0 0 0,-2 0 0 16,-4 2 0-16,-3 2 0 0,-4 3-128 0,-3 3 128 15,-3 2 0-15,-3-1 0 0,1 2 0 0,-1 1-128 16,2 1 128-16,1 3 0 0,0 2 0 0,4 6 0 0,0-3 0 0,0 7 0 15,0 2-144-15,-2 4 144 16,0 2 0-16,-1 2-144 0,0 3-64 0,0-1-16 16,-1 2 0-16,1 1 0 0,-4 1 224 0,0-2-192 0,2 2 192 0,-1 4-192 15,-2 1 192-15,3 1 0 0,1-1 0 0,2 1-144 16,3 0 144-16,1 2 0 0,-1 0 0 0,1 2 0 16,0 5 0-16,2 3 0 0,-1 2 0 0,0-2 0 15,1 1 0-15,1 1 0 0,1 3 0 0,0-1-128 16,0-2 128-16,2 2 0 0,-1-1 0 0,2 3 0 15,0 3 0-15,2-2 0 0,-2 0 0 0,1 1 0 16,1-2 0-16,-1 1 0 0,-1 3 0 0,0-1 0 16,-1 1 0-16,1 1 0 0,0 3 0 0,0-3 0 15,-3-1 0-15,1 2 128 0,2 3-128 0,-1 0 0 16,-2 1 0-16,1 3 0 0,-4-2 0 0,0 4 0 0,0 0 0 0,-1 2 0 16,0-1 0-16,0 1 128 0,0-3-128 0,-1 9 0 15,2 0 0-15,-4 1 0 0,1 2 0 0,-1-1 0 16,-3-1 0-16,-1 4 0 0,-2 0 0 0,1 1 0 15,-2 0 0-15,3 0 0 0,-1 5 0 0,4 2 0 16,-2-2 0-16,0 2 0 0,1 2 0 0,2 0 0 16,0 1 0-16,3-2 0 0,0-1 0 0,3-1 0 15,0 1 0-15,2 1 0 0,1 1 0 0,3 1 0 16,0 1 0-16,1-2 0 0,-1-1 0 0,0 2 0 16,2 2 0-16,-1-5 0 0,1 0 0 0,1 0 0 15,0 0 0-15,-1 0 0 0,1-4 0 0,3 1 0 16,0 2 0-16,2-2 0 0,1-5 0 0,3 3 0 15,0 1 0-15,6-5 128 0,-1 3-128 0,6-7 0 16,1-2 0-16,5-1 0 0,1 3 0 0,2-5 0 16,2-7 0-16,-1 2 0 0,0-1 0 0,1-2 0 15,3 1 0-15,-1-2-128 0,0 2 128 0,0-3 0 16,-1 1 0-16,1-4 0 0,-1 1 0 0,0 1 0 16,-2-4 0-16,0-1 0 0,1-1 0 0,0-1 0 0,1 0 0 15,1-5 0-15,0-3 0 0,-1 3 0 16,1-4 0-16,0 0 0 0,1-5 0 0,0 0 0 0,-3-1 0 0,0 0 0 15,1 2 0-15,0-1 0 0,-2-1 0 0,4 1 0 16,0-3 0-16,2 0 0 0,-1-3 0 0,3 0 0 16,-4-2 0-16,2-2 0 0,-1 0 0 0,2-2 0 15,2-3 0-15,2 0 144 0,0-3-144 0,1 3 0 16,1-3 0-16,-1 3 0 0,0-1 0 0,-4 0 0 16,-2-2 0-16,1 0 0 0,0 0 0 0,-1 2 0 0,-1-3 0 0,0 0 0 15,-1 2 0-15,0 1 0 0,-1-2 0 0,0-2 0 16,0-2 0-16,2 2 0 0,1-2 128 0,0 0-128 15,2-2 0-15,0 0 0 0,3 2 0 0,-3-3 0 16,-1 0 0-16,-2-3 0 0,-1-5 128 0,0 0-128 16,2 1 0-16,-1-4 0 0,1 1 128 0,-1-1-128 15,0 0 0-15,1-2 0 0,-1 0 144 0,-1-1-144 16,-1-1 0-16,1 0 144 0,2-1-144 0,-2-2 160 16,1-1-160-16,2 1 160 0,0-3-160 0,-2-1 128 15,-1 0-128-15,-1-1 128 0,-1 4-128 0,-3-2 0 16,1-4 0-16,2 1 128 0,-3-1-128 0,1-3 128 15,1-2-128-15,-1-1 128 0,0-1-128 0,-1-2 0 16,0-2 144-16,-1 2-144 0,-1-5 0 0,-2 1 0 16,-1-2 0-16,-1-3 0 0,-2 3 0 0,-2-3 0 15,-3-1 0-15,-6-6 0 0,0 0 0 0,7 9 128 16,-7-9-128-16,0 0 0 0,0 9 0 0,0-9 144 16,-3 10-144-16,-2-1 0 0,-1-1 192 0,-4-2-192 0,-2 3 192 0,-3-3-192 15,-3 4 0-15,-3-2 0 0,-4 0 0 0,-4 2 0 16,-5 0 0-16,-2-2-144 15,-4 2 144-15,-7-4 0 0,-7 1-128 0,-3 0 128 0,-2-2-128 0,-3 2 128 16,-3-1 0-16,-1-2 0 0,-2 1 0 0,-7 1 0 16,-9-1 0-16,-1-1 0 0,1 0 0 0,-3 2 0 15,-2-2 0-15,-5 2 0 0,-4 3 0 0,-1-2 0 16,1 2 0-16,-1-3 128 0,-3-1-128 0,-1 1 128 16,-2-2-128-16,3-1 0 0,2-1 0 0,-6 0 0 15,-6-2 0-15,2 0 0 0,3-2 0 0,-1 1 128 0,-4 0-128 0,0-3 0 16,1 1 0-16,0 0 0 0,2-1 0 0,-7 1 0 15,-1 1 0-15,1-2 0 0,4 0 0 0,-4 2 144 16,-7-1-144-16,4 0 160 0,2 2-160 0,-4-1 0 16,-6 0 0-16,4 0 128 0,3 2-128 0,0-3 0 15,-5 2 0-15,1 0 0 0,1-1 0 0,-1 1 0 16,-4 0 0-16,4-2 0 0,0 3 0 0,3-1 0 16,3 0 0-16,-2 1 0 0,-3 0 0 0,5 0 0 15,3 0 0-15,-2 0 0 0,-3-1 144 0,5 1-144 16,5-2 160-16,-4 2-160 0,-1-1 0 0,3-2 128 15,4 1-128-15,2-3 0 0,2 0 0 0,-4-4 0 16,-2 1 0-16,3-1 0 0,5 3-144 0,-3-3 144 16,-9 0-208-16,6-1 80 0,3 2 128 0,-1-2-192 15,0 3 192-15,-4-2-192 0,2-1 192 0,4 1 0 16,1 2-144-16,-4 1 144 0,-6-4 0 0,4 2 0 16,3-1-144-16,-2 4 144 0,-2-1 0 0,-2-2 0 15,6 2 0-15,0-3 0 0,3 3 0 0,-5-1 0 16,-8-4 0-16,7-2 0 0,4 4 0 0,-4-4-128 0,-7-2 128 0,3 2 0 15,6 3 0-15,-3-2-160 0,-2-1 160 0,0 1-128 16,-2 1 128-16,6 2-160 0,2-2 160 0,-2 3-160 16,-8-2 160-16,6 4 0 0,2-2-144 0,-4 3 144 15,-2 0 0-15,2 0 0 0,-1 1-144 0,3-1 144 16,0 1 0-16,-2-4-160 0,-4 5 160 0,6-1-128 0,3-5 128 0,-4 0-128 16,-7-5 128-16,4 1-128 0,3 2 128 0,-1-3 0 15,-4-1 0-15,3 1-128 0,4-2 128 0,2 2 0 16,2-2 0-16,-2-1 0 0,-5 1 0 0,5-1 0 15,4-1 0-15,-3-1 0 0,-8 2 0 0,4-3 0 16,3 1 0-16,3 2 0 0,0-2 0 0,-2 1 0 16,-3-1 0-16,6 2 0 0,6 3 0 0,-2-1 0 15,1 1 0-15,4 3 0 0,0-3 0 0,6-2 144 16,4 4-144-16,2 0 0 0,-1-1 0 0,3 2 0 16,0-2 0-16,6 1 0 0,6-4 0 0,2 2 0 15,3-1 0-15,-2 2 0 0,2-1 0 0,-2-1 0 0,2 0 0 0,2 1 0 16,1 2 0-16,5 1 0 0,3 3 0 0,5-1 0 15,4 4 0-15,1 3 0 0,-1-2 0 0,-1 0 0 16,1 2 128-16,2-1-128 16,6 1 144-16,3 0-144 0,3 1 128 0,1-1-128 0,4-4 0 0,1 1 144 15,1 2-144-15,2-8 0 16,2 5 0-16,2-5 128 0,-1 0-128 0,2-4 192 16,0-1-192-16,2-2 192 0,-1-1-192 0,2-4 192 0,2-4-192 0,1-3 192 15,2-2-192-15,2-5 0 0,0-4 144 16,2-2-144-16,2-1 0 0,2-5 0 0,2-4 0 0,-2-5 0 15,1-3 0-15,1-4 0 0,1-3 0 0,1-3 0 16,-1-1 0-16,3-7-128 0,0-1 128 0,-1-5 0 16,-1-6 0-16,1 2 0 0,1-5 0 0,0-3 0 15,0-4 0-15,0-3 0 0,2-3 0 0,-1-3 0 0,1-7 0 16,0-3 0-16,0-1 0 0,1-3 0 16,-3-8 0-16,4-1 0 0,-1-6 0 0,-1 0 0 15,1 2 0-15,1-3 0 0,1-4 0 0,-2-1 0 0,0-3 0 0,1-2 0 16,6-5 0-16,-2 2 0 0,3-2 0 0,2 0 0 15,3 0 0-15,0-1 0 0,-3-5 0 0,2 3 0 16,1-4 0-16,0 2 0 0,0 0 0 0,-2-2 128 16,-2 0-128-16,-1 0 128 0,-3 1-128 0,1-1 0 15,-1 1 0-15,0-2 128 0,3-2-128 0,0 2 0 16,-2 4 0-16,2-1 128 0,-1 1-128 0,2 2 0 16,0 2 0-16,0 1 0 0,0-2 0 0,0-2 0 15,0 2 0-15,1 3 0 0,1-1 0 0,-1 4 0 16,2-1 0-16,1 1 0 0,-1 0 0 0,3 0 0 15,-4 3 0-15,1 2-128 0,-3 1 128 0,0 3 0 16,-3 4-144-16,1 2 144 0,-2 0 0 0,2 4-144 0,-1 2 144 16,1 2 0-16,-2 5-128 0,2 0 128 0,-6-2 0 0,2 9 0 15,-2 4 0-15,2-1 0 0,0-1 0 0,1 1 0 16,-3 5 0-16,2 1 0 0,-1-2 0 0,2 6 0 16,0 1 0-16,-1 7 0 0,-3 2 0 0,4-1 0 15,-1 5 0-15,1 3 0 0,-1 1 0 0,2 5 0 16,-1 2 0-16,0 2 0 0,0 4 0 0,0 1 0 15,1 1 0-15,-1 4 0 0,1-2 0 0,-1 1 0 16,-3-2-128-16,0 1 128 0,0 0 0 0,1 4 0 16,-2 1 0-16,0 6-128 0,0 0 128 0,2 4 0 15,-5 0 0-15,2 5 0 0,0 4 0 0,0 1 0 16,3-1-144-16,-2 3 144 0,0 3 0 0,1 2-144 0,2-1 144 16,-2 2-128-16,1 2 128 0,-2 3-128 0,4-3 128 15,0-1 0-15,1 1-144 0,1 4 144 0,-1-2-128 0,-1 2 128 16,1 0-160-16,0-1 160 0,1 2-144 0,0-1 144 15,4 1-128-15,-2-2 128 0,0 1 0 0,0 3-160 16,1 2 160-16,1 0 0 0,1 4-128 0,-1 1 128 16,2 0 0-16,-2 2 0 0,0-2-144 0,-1 3 144 15,2-2 0-15,0 4-144 0,3 3 144 0,2 1 0 16,-2 2-144-16,4-1 144 0,1 3 0 0,3-1 0 16,0 2-144-16,3 0 144 0,3 1 0 0,4 0-160 15,0-2 160-15,2-1-128 0,-1 0 128 0,2-3 0 16,3 2 0-16,1-4-128 0,1 3 128 0,4-1 0 15,6 2 0-15,4-2-128 0,3 2 128 0,0-5 0 16,1 2 0-16,0-3 0 0,2 2 0 0,5 0 0 0,5-3 0 0,3-2 0 16,-2 0 0-16,2 1-128 15,0 2 128-15,4-2 0 0,6-2 0 0,1-1 0 16,0 0 0-16,0 2-128 0,-1-2 128 0,6 3 0 0,7 0 0 0,-1-1 0 16,-3 0 0-16,3 1 0 0,6-2 0 0,3-4 0 15,2-5 0-15,1 2 0 0,-3-1 0 0,5 0 0 16,1-3 0-16,0 4 0 0,-3 3 0 0,5-4 0 15,2 3 0-15,-2 0-128 0,-5-1 128 0,4 0 0 16,6 2 0-16,-3 0 0 0,-6 2 0 0,4 0-128 16,5 3 128-16,-3-1 0 0,-5 1 0 0,3 0 0 15,4 1 0-15,-2 0 0 0,-1-7-144 0,-1 8 144 16,3-1-208-16,0-2 16 0,-1 0 16 0,3 1 0 16,0 1 0-16,-1 0 0 0,-1-3 0 0,1 4 0 15,-1 3 0-15,0-3 0 0,-3 1 0 0,3 3 0 0,-2-3 176 0,2 2 0 16,2 1 0-16,0-2-128 0,1 3 128 0,2-2 0 15,1 2 0-15,0-3 0 0,-3-3 0 0,2 1 0 16,1 3 0-16,-3-3 0 0,-2-2 0 0,2 1 0 16,2 0 0-16,0 2 0 0,-10-1 0 0,7-1 0 15,1 2 0-15,-4 3 0 0,-6-1 0 0,6 3 0 16,1-1 0-16,-3 3 0 0,-5-4 0 0,2 3 0 16,1 2 0-16,-3-2 0 0,-2 0 0 0,-2 3 0 15,-1 2 0-15,3-1 0 0,-1-2 0 0,-1 3 0 16,-7 0 0-16,5 1 0 0,2 0 0 0,-4-3 0 15,-3 2 0-15,1 0 0 0,-2 4 0 0,-2-2 0 16,-1-3 0-16,-3 0 0 0,-4 2 0 0,2 1 0 16,2 1 0-16,-2 1 0 0,-6-2 0 0,1 2 0 15,-6 2 0-15,4 1 0 0,3-1 0 0,-5-1 0 16,-5-2 0-16,-3 3 0 0,-4 2 0 0,1 0 0 16,0 3 0-16,2-2 0 0,-2-5 0 0,-4 1 0 15,-5-1 0-15,1 3 0 0,-3 0 0 0,0-1 128 16,0 1-128-16,0-1 0 0,-2-1 0 0,-6-3 0 15,-3 0 0-15,-6 2 128 0,-1-2-128 0,-5 3 128 0,-4-2-128 16,-2 2 128-16,-1-2-128 0,-3 1 128 0,-3 2-128 0,-3-1 128 16,-3-2-128-16,0 2 0 0,0-1-128 0,-2 1 128 15,0-1 0-15,-3 2 0 0,2-2 0 0,0 1-128 16,-1 0 128-16,0 0 0 0,2 2 0 0,-2-2 0 16,0 0 0-16,-2-2 0 0,-2 3-176 0,-2-2 176 15,-2 1-320-15,-2 1 16 0,-10-4 16 0,0 0 0 0,8 5 80 0,-8-5 16 16,0 0 0-16,5 6 0 15,-5-6 192-15,0 0 0 0,-5 11-160 0,-1-3 160 0,-1 2 0 0,1-2 0 16,-4 2 0-16,1-1 0 0,-1 2 0 0,0 2 0 16,-1 1 0-16,0-3 0 0,-1 2 128 0,1 1-128 15,2-1 0-15,-2 2 128 0,-2 4-128 0,2 5 0 16,-2-1 0-16,0 1 0 0,0 2 0 0,-3 2 0 16,-2 6 0-16,-1 2 0 0,-1 6 0 0,-2 3 0 15,-2 9 0-15,1 6 0 0,-1 2 0 0,1 5 0 16,0 3 0-16,2 3 0 0,-1 2-288 0,0 0 64 15,-1 1 16-15,2 5 0 16,2-3-432-16,0 0-96 0,1-3-16 0,-2 0 0 0,4 3 320 0,1 1 64 16,0-3 16-16,1 3 0 0,0 1 352 0,-1 4-144 0,1 1 144 0,-2 4 0 15,2 2 0-15,-1 4 0 0,0-3 0 0,-2 6 0 16,0 1-144-16,-3 7 144 0,0 1 0 0,0 2-144 16,-2 0 0-16,-1 6 0 0,0 0 0 0,-1 2 0 15,0 1 144-15,0-1 0 0,-1-3 0 0,2-3-128 16,-4 1 128-16,2 3 0 0,-2-2 0 0,0 1 0 15,0-2 0-15,2-1 128 16,0-1 0-16,0 7 0 0,-2-1 112 0,0 1 16 0,0-5 16 0,3 3 0 16,2 1-96-16,2 2-32 0,0-4 0 0,2 1 0 15,1 1-144-15,2-2 0 0,2 4 0 0,2 0 0 16,1 3 0-16,1-1 0 0,1-5 0 0,2 3 0 16,0 7 0-16,0-3 0 0,3-2 0 0,0 0 0 15,1 1 0-15,2 0 0 0,2-3 0 0,1 0 0 16,-1-6 0-16,2 2 0 0,1-4 0 0,1-2 0 0,-2 1 0 15,0-5 0-15,0-3 0 0,0 0 0 0,-2 4 0 0,1-2 0 16,-3-2 0-16,0 4 0 0,4 0 0 0,-2-1 0 16,1-5 144-16,-3 3-144 0,1 2 0 0,-1-5 0 15,5 1 0-15,-2-2 0 0,-1-1 0 0,-1 1 0 16,4 0 0-16,1-1 128 0,-1-3-128 0,1 0 0 16,2-3 0-16,2 2 0 0,0 5 0 0,3-4 0 15,-2-4 0-15,3-1 0 0,0 0 0 0,1 0 0 16,2 2 0-16,1-6 0 0,-1-5 0 0,1 0 0 15,-2-4 0-15,0-1 0 0,1 1 0 0,-2 3 0 16,1-5 0-16,0-2 0 0,-1-1 0 0,0 1 0 16,0 0 128-16,6-1-128 0,-6 3 208 0,3 1-16 15,0-1-16-15,-2-3 0 0,1 0-16 0,0 0 0 0,1 2 0 0,0-1 0 16,0-2-160-16,1 1 0 16,-1-1 144-16,2-1-144 0,0 2 0 0,1-1 0 0,-1 1 0 0,0-2 0 15,2-3 0-15,0 1 128 0,-1 1-128 0,-1 1 0 16,0 1 0-16,-1 0 0 0,-2 0 0 0,1 0 128 15,0-4-128-15,1 2 0 0,1-1 0 0,1-2 128 16,-1 1-128-16,2 0 0 0,-3-5 0 0,4 4 0 16,0-5 0-16,-2 2 0 0,2-4 0 0,4-1 0 15,1 2 0-15,0 3 128 0,0-2-128 0,2 1 0 16,-1-4 0-16,-1-2 144 0,-1-2-144 0,-2 2 0 16,0-2 272-16,-1 1-48 0,0-1-16 0,1 0 0 15,1 1-64-15,-1-1-16 0,3-2 0 0,-2-4 0 16,2 0 0-16,1 1 0 0,0-2 0 0,3 2 0 0,1-1-128 0,2 1 128 15,0 1-128-15,-2-1 128 0,-3-3-128 0,0-1 0 16,-3-2 0-16,0-1 0 0,-1 0 0 0,-2-2 128 16,-1-1-128-16,0-1 0 0,-2 1 128 0,-1 0-128 15,-2-1 0-15,-1 0 128 0,-1-1-128 0,0 0 0 16,-2 1 0-16,1-2 0 0,1 0 0 0,-3 1 0 16,2-3 0-16,2 1 0 15,2 2-544-15,2-1 16 0,0 0 0 0,-1 0-13184 0</inkml:trace>
  <inkml:trace contextRef="#ctx0" brushRef="#br1" timeOffset="135895.2">9756 6562 2751 0,'0'0'256'0,"0"0"-256"0,0 0 0 0,0 0 0 0,-3-8 1328 0,3 8 208 16,0 0 64-16,0 0 0 0,0 0-944 0,0 0-176 16,0 0-32-16,0 0-16 0,0 0-432 0,0 0 128 15,0 0-128-15,0 0 0 0,0 0 0 0,0 0 128 16,0 0-128-16,0 0 0 0,0 0 0 0,0 0 0 16,0 0 0-16,0 0 0 0,0 0 272 0,0 0-16 15,0 0-16-15,0 0 0 0,0 0 160 0,0 0 48 16,0 0 0-16,0 0 0 0,0 0-112 0,0 0-16 15,0 0 0-15,0 0 0 0,0 0 16 0,0 0 0 16,0 0 0-16,0 0 0 0,0 0 48 0,0 14 16 16,0 2 0-16,-3-5 0 0,-1-1-64 0,1 3-16 0,-1-3 0 0,1 4 0 15,-1 1 0-15,0-1-16 0,-1-1 0 16,1 2 0-16,-1 2-144 0,1 3-32 0,-1 5 0 0,1 0 0 16,-1 1-128-16,0 2 0 0,1 4 0 15,0 2 0-15,1-2 0 0,-1 1 0 0,0 2 0 0,0 1 0 16,-2 4 0-16,3-2 0 0,-2 1 0 0,1-1 0 15,1-1 0-15,0 0 0 0,2 1 0 0,-2 3 0 16,-2-2 0-16,1 1 0 0,-1-1 0 0,1 1 0 16,1 0 0-16,-2 0 0 0,-1-2 0 0,1 1 0 15,0-1 0-15,1 3 160 0,1-2-160 0,-1 2 160 16,0 0-160-16,1 3 192 0,1-2-192 0,-1 0 192 16,0-5-192-16,-1 4 0 0,1-2 0 0,1 0 0 15,-2 1 128-15,1-2-128 0,1-4 128 0,-1-1-128 0,1 2 0 0,-1 0 0 16,2 0 128-16,-2-2-128 0,1-3 0 0,1-2 0 15,-2 1 0-15,0 1 128 0,1-2-128 0,-1 1 0 16,0-4 144-16,-1 3-144 0,0-4 192 0,0 2-48 16,-1-3 0-16,1 1 0 0,-1 1-144 0,3-2 192 15,-2 1-192-15,-3 0 192 0,0-1-64 0,-1-2-128 16,1-1 192-16,0-1-64 0,1-1-128 0,1-2 160 16,-2-2-160-16,2 2 160 0,-1-2-160 0,1-3 160 15,1-1-160-15,4-10 160 0,0 0-32 0,0 0 0 16,-9 1 0-16,9-1 0 0,0 0 272 0,-6-6 48 15,2-5 16-15,1 0 0 0,0 3-208 0,3-6-32 16,-2 0-16-16,2-3 0 0,-1-1-208 0,1-2 128 16,1-3-128-16,-1 0 0 0,0-5 0 0,0 2 0 0,0-5 0 0,2-1 0 15,1-3 0-15,1-5 0 0,1 1 0 0,0-3-160 16,-1-1 32-16,0-4 0 0,1-7 0 0,0 1 0 16,4 1 0-16,-3-3 0 0,0-3 0 0,0 0 0 15,2 0-64-15,-1-3 0 0,1 0 0 0,-2-3 0 16,-1 1 192-16,0-3-128 0,-2 2 128 0,2 3-128 15,0 4 128-15,0-1 0 0,-1 0 0 0,0 4 0 16,-2 0 0-16,2 5 0 0,0 0 0 0,0 1 0 16,0 4 0-16,-1-2 0 0,1 4 0 0,0 0 0 15,0 5 0-15,-2 2 0 0,1 0 0 0,-2 3 0 16,0 1 0-16,1-1 0 0,-2 1 0 0,2 5 0 16,1 3 0-16,-1 1 0 0,1 4 0 0,-1 3 0 15,0 1 0-15,-1 1 0 0,1 5 0 0,-2 8 0 16,0-9 0-16,0 9 0 0,0 0 0 0,0 0 0 15,0 0 0-15,0 0 0 0,-1 15-144 0,-1 3 144 0,-2 1 0 16,3 9 0-16,-1 2-144 0,1 6 144 0,0 2 0 0,-1 6-128 16,2 2 128-16,0 5 0 0,0 1 0 0,0 2 0 15,0 1 0-15,0 6 0 0,2-1 0 0,-1 5 0 16,0-1 0-16,1 2 0 0,-2 0 0 0,0 0 0 16,0 1 0-16,0 2 0 0,-2 1 0 0,2 0 0 15,0 1 160-15,0 0-32 0,0 0 64 0,-1-1 0 16,0-2 16-16,1 0 0 0,0-2 16 0,0-1 0 15,1-4 0-15,2 0 0 0,-2 0-48 0,3-5-16 16,-2-6 0-16,1-3 0 0,1 1-160 0,-1-2 192 16,1-4-192-16,1-7 192 0,0 0-64 0,0-7 0 15,2-2 0-15,0-4 0 0,0-4-128 0,0-4 192 0,1-4-192 0,2-3 192 32,-10-7-1504-32,13 4-288 0,3-6-64 0,-4-3-8464 0</inkml:trace>
  <inkml:trace contextRef="#ctx0" brushRef="#br1" timeOffset="137230.98">14511 6772 5471 0,'-1'-19'240'0,"0"8"48"0,1-1-288 0,0-2 0 0,1 0 0 0,3 1 0 15,0-2 1280-15,1 0 208 0,0 1 48 0,0 1 0 16,-1 3-720-16,1-2-144 0,0 5-32 0,1-4 0 16,-1 5-160-16,2 0-32 0,-7 6-16 0,0 0 0 15,7-8 32-15,-7 8 16 0,7-4 0 0,-7 4 0 16,0 0-208-16,11 5-32 0,-11-5-16 0,6 13 0 15,1-3 80-15,-4 5 16 0,0 3 0 0,0 3 0 16,-1 3 208-16,-2 1 48 0,3 6 16 0,-1 3 0 0,1 3-80 0,-1 1-32 16,1 4 0-16,-1 2 0 0,1 6-256 0,-1 2-48 15,2 4-16-15,0 1 0 0,1-1-160 0,-2 3 0 16,-1 4 0-16,1 1 0 0,-2-1 0 0,2 3 0 16,-1-2 0-16,1 2 0 0,-1-4 0 0,0 4 0 15,1 3 0-15,1-7 0 0,-3 1 0 0,1-2 128 16,-2 1-128-16,1-5 0 0,0 0 0 0,0-1 128 15,-1-2-128-15,2-4 0 0,0 0 192 0,-2-3-64 16,0-5 0-16,0-1 0 0,0-4 176 0,0-2 16 16,0-1 16-16,0 0 0 0,0-1-80 0,0-7 0 15,0 0-16-15,0-6 0 0,0-3-32 0,0-3 0 16,0-14 0-16,0 0 0 0,0 0 176 0,0 0 16 0,0 0 16 0,0 0 0 16,-4-14 160-16,2-6 48 0,-1-5 0 0,1-3 0 15,-1-6-368-15,0-3-80 0,-3-2-16 0,1-6 0 16,-2-3-160-16,0-3 0 0,-2-13 0 15,1 1 0-15,-1-2 0 0,0-2 0 0,-3-2 0 0,5-1 0 16,-3-5 0-16,3 1 0 0,0 1 0 0,0-2 0 16,1-3 0-16,2 4 0 0,1 3 0 0,2 1 0 15,1 0-144-15,0 3 144 0,0 1 0 0,1 0 0 16,2 2 0-16,0 1-128 0,-1 3 128 0,1 0 0 16,-2 4 0-16,1 3 0 0,1 1-128 0,-3 5 128 15,1-2 0-15,1 8-192 0,-2 2 192 0,0 6-160 16,0 4 160-16,0 6 0 0,-2 4-144 0,1 4 144 15,-2 5-144-15,3 10 144 0,0 0-192 0,0 0 192 16,0 0-224-16,0 0 64 0,-5 10 16 0,2 6 0 0,0 3-80 0,0 11-16 16,2 8 0-16,1 4 0 0,0 6 240 0,0 7-192 15,0 4 192-15,1 9-192 0,1 0 192 0,-2 6 0 16,0 4-160-16,0 4 160 0,0 1 0 0,-2 0-144 16,1 1 144-16,-3-3 0 0,2 3 0 0,-1 2 0 15,-1-1 0-15,1-1 0 0,-1-1 0 0,1-3 0 16,1 1 0-16,-1-3 0 0,1-6 0 0,0 1 144 15,1-1-16-15,1-6 0 0,-1-5 0 0,0-2-128 16,1-2 192-16,-3-4-64 0,1-4-128 0,0-6 192 16,0 1-192-16,-1-7 192 0,-1-6-16 0,2-3 0 15,-3-8 0-15,1-2 0 0,0-2 80 0,0-4 0 16,0-6 16-16,4-6 0 0,0 0 192 0,-5-13 48 16,2-3 0-16,-1-7 0 0,1-2-16 0,-2-8 0 0,1-6 0 15,2-8 0-15,-1-5-352 0,1-6-144 0,-2-10 128 0,0-4-128 16,0-6 0-16,0-4 0 0,2-2 0 0,-2-6 0 15,4-7-272-15,0-2 64 0,0 0 16 0,3-4 0 16,-1-1 0-16,1 7 0 0,2 3 0 0,2 9 0 16,2 3 192-16,1 13-144 0,1 8 144 0,-1 6-128 15,0 10 128-15,-1 10-160 0,0 7 160 0,-3 6-160 16,2 8 160-16,-1 4 0 0,-7 10 0 0,0 0 128 16,0 0-128-16,12 9 0 0,-3 0-128 0,1 9 128 15,1 6-176-15,0 5 176 0,0 9-208 0,-1 7 80 16,0 5 128-16,0 6-192 0,1 4 192 0,-1 6-192 15,-1 5 192-15,2 3-160 0,-2 5 160 0,0 2-160 16,0 6-80-16,1-5-16 0,0 2 0 0,-1 3 0 16,-1-3-544-16,1-2-112 0,-2 3-32 0,-2-1 0 15,0-4-1472-15,0 2-288 0</inkml:trace>
  <inkml:trace contextRef="#ctx0" brushRef="#br1" timeOffset="-128442.48">9997 16602 12895 0,'-44'-18'576'0,"15"7"112"0,-4-3-560 0,-2-1-128 0,1 1 0 0,3-2 0 15,4 1 304-15,1 1 16 0,1-1 16 0,2 0 0 16,1-2-336-16,4 1 0 0,3-1 0 0,1 1 0 16,0-2-336-16,1 0 16 0,3-1 0 0,1 1 0 15,0-1 96-15,4 0 32 0,2-1 0 0,-2-1 0 16,3 4-48-16,1-1 0 0,1-1 0 0,0 0-3200 15,0 0-640-15</inkml:trace>
  <inkml:trace contextRef="#ctx0" brushRef="#br1" timeOffset="-127718.83">9572 15918 9215 0,'0'-18'816'0,"1"8"-656"16,1 0-160-16,1-4 0 0,-2 0 608 0,2 0 96 16,-1 0 0-16,1-1 16 0,-1-2-128 0,0 3-16 15,3-1-16-15,-3 0 0 0,-2 1-128 0,0-1-32 16,3-2 0-16,-2 2 0 0,0 1 272 0,2 3 48 15,-1-3 16-15,1-2 0 0,0 1 192 0,-1 1 32 16,2 3 16-16,0-2 0 0,-2 3-160 0,3 1-48 16,-1-3 0-16,1 6 0 0,-5 6-304 0,7-8-64 0,-7 8-16 0,7-6 0 15,-7 6-144-15,0 0-48 0,10 3 0 0,-10-3 0 16,11 10 16-16,-4 4 0 0,0 5 0 0,0 4 0 16,-2 2 112-16,0 8 32 0,0 7 0 15,2 4 0-15,0 7 32 0,1 6 0 0,0 4 0 0,-1 9 0 16,1 8-128-16,-2 2 0 0,1 6-16 0,-2 8 0 15,-2 4-240-15,1 0 144 0,0 4-144 0,0-3 128 16,-4 0-128-16,0-3 0 0,1 2 144 0,-2-5-144 16,1-1 384-16,-3-2 0 0,2-2 0 0,-1-2 0 15,-1 2-16-15,-1-7 0 0,0-1 0 0,3-6 0 16,-4-3-192-16,0-2-48 0,0-6 0 0,0-3 0 16,0-8 16-16,2-9 0 0,-1-5 0 0,1-5 0 15,-3-1 80-15,3-8 16 0,-2-3 0 0,1-5 0 16,-1-2-48-16,1-6 0 0,4-8 0 0,0 0 0 15,0 0 64-15,-9-5 0 0,0-4 0 0,1-8 0 0,1-7-128 0,-1-4 0 16,1-7-128-16,0-10 192 0,1-6-192 0,2-6 0 16,-1-4 0-16,1-6 0 0,2-2 0 0,-1-5 0 15,-1-1 0-15,3-6 0 0,-2-2 0 0,1-3 0 16,1-4 0-16,-1-1 0 0,0-1 0 0,2-2 0 16,0 0 0-16,0 3 0 0,0 2 0 0,1 2 0 15,0-1 0-15,2 4 0 0,1 1 0 0,1 7 0 16,-1 1 0-16,1 7 0 0,0 1 0 0,0 5 0 15,0 4 0-15,-1 3 0 0,1 2 0 0,0 7 0 16,0 4 0-16,-1 5 0 0,-2 2 0 0,0 4-128 16,-2 3 128-16,2 6 0 0,-2 5 0 0,0 3-192 15,0 2 192-15,0 12-160 0,0 0 160 0,0 0-208 16,0 0 80-16,0 0 128 0,-2 17-256 0,-1 9 80 0,1 6 16 0,0 11 0 16,1 7 160-16,0 8-160 0,1 9 160 0,-2 9-160 15,4 13 160-15,-2 6 0 0,-2 9-144 0,1 4 144 16,-1 3 0-16,-3 3 0 0,-1 0 0 0,0 0 0 15,-2 0 0-15,1-2 0 0,-2 0 0 0,3 1 0 16,-2-4 0-16,0-2 160 0,1-5-32 0,0-3-128 16,2-2 272-16,-1-5-48 0,0-4-16 0,0-4 0 15,3-5-80-15,0-4-128 0,2-1 176 0,0-11-176 16,2-4 128-16,3-7-128 0,3-8 0 0,2-4 0 16,1-9 0-16,4-4-352 0,4-12 48 0,4-6-10544 15,4-9-2112-15</inkml:trace>
  <inkml:trace contextRef="#ctx0" brushRef="#br1" timeOffset="-126484.74">14458 15709 19343 0,'-19'-16'848'0,"6"7"192"0,-1-2-832 0,1 2-208 0,2-2 0 0,2 2 0 16,1-3 1792-16,-1 3 320 0,-1 3 64 0,1 2 16 15,-1-1-1296-15,1 0-256 0,3 3-48 0,6 2-16 0,-9 2-144 0,1 6-48 16,2-1 0-16,1 7 0 16,0 2-176-16,1 4-32 0,2 7-16 0,-1 3 0 0,0 4-160 0,2 6 128 15,1 7-128-15,1 6 128 0,2 7 32 0,1 10 0 16,0 6 0-16,-1 8 0 0,3 2 160 0,-4 7 16 16,-1 3 16-16,-1 4 0 0,-1 4-96 0,1-1 0 15,-2-1-16-15,0 0 0 0,0 0-240 0,-1-5 144 16,3 0-144-16,-1-5 128 0,1-5 80 0,1-6 16 15,2-4 0-15,1-6 0 0,-2-4 160 0,1-2 48 16,-1-9 0-16,1-3 0 0,2-4-48 0,-3-5-16 16,3-2 0-16,-1-1 0 0,-1-7-176 0,1-5-16 15,-2-1-16-15,1-8 0 0,0-3-160 0,1-6 160 16,-4-11-160-16,0 0 160 0,0 0-160 0,0 0 0 16,0 0 0-16,5-16 0 0,-2-10-192 0,-3-5 192 0,0-11-160 0,0-7 160 15,0-4-192-15,-1-4 192 0,-1-4-208 0,2-7 80 16,-2-1 128-16,2-6 0 0,1-3 0 0,0-3 0 15,2-1 0-15,1-2 0 0,0-3 0 0,-2-2 0 16,1-1 0-16,0-1 0 0,3-1 0 0,0-3 0 16,-1 3 0-16,1 0 0 0,1 1 0 0,0 0 0 15,-2-1 0-15,2-4 0 0,-2 5 0 0,1 2-128 16,1 1-16-16,1 7 0 0,-2-1 0 0,1 10 0 16,-1 5-128-16,0 6-32 0,0 5 0 0,-1 5 0 15,-1 5 48-15,0 7 16 0,-1 4 0 0,1 6 0 16,0 4 96-16,-3 7 16 0,2 8 0 0,-2 1 0 15,-1 9 128-15,0 0-128 0,0 0 128 0,1 21-128 16,1 7 0-16,-1 9 0 0,0 5 0 0,1 10 0 0,0 8 128 0,1 5 0 16,-2 6-144-16,1 9 144 0,0 7 0 0,-1 7 0 15,-1 5 0-15,1 6 0 0,-2 5 0 0,-2 4 0 16,0-2 0-16,-4 6 0 0,1-4 0 0,1 2 0 16,-7-3 0-16,2-2 128 0,-3 2 208 0,1-3 48 15,-5-1 0-15,1-5 0 0,-2 0 32 0,0-4 16 16,-1-6 0-16,1-1 0 0,-1-5-112 0,1-7-32 15,2-7 0-15,-1-8 0 0,2-7-16 0,2-5 0 16,-1-5 0-16,3-11 0 0,1-9-80 0,2-5-32 16,1-7 0-16,1-9 0 0,6-8-160 0,0 0 0 15,0 0 0-15,-6-10 128 0,0-15-128 0,1-11 0 16,-2-8 0-16,4-11 0 0,0-12 0 0,2-6-176 16,-3-9 176-16,4-6-192 0,2-5 192 0,1-5-192 15,1-6 192-15,0-1-192 0,1 0 192 0,0 0 0 0,2-4 0 0,2 1-128 16,0-2 128-16,-1 3 0 0,-1 1 0 0,0 0-128 15,-1-1 128-15,-1 6 0 0,2 3 0 16,-2 4 0-16,-2-3 0 0,0 7 0 0,0 2 0 0,-2 8 0 16,0 1-176-16,2 11 176 0,-1 4-208 0,-1 8 80 15,-1 7 0-15,2 8 0 0,-2 3 0 0,2 6 0 16,0 8 128-16,0 4-160 0,-2 7 160 0,1 0-160 16,-1 13 160-16,0 0-192 0,0 0 192 0,8 19-192 15,-3 12-32-15,1 11-16 0,2 12 0 0,0 15 0 16,-1 12 240-16,1 12 0 0,0 15 0 0,-2 9-144 15,-2 8 144-15,-2 9 0 0,0-1 0 0,-4 1 0 16,0-1 0-16,-3-1 176 0,-2-5-48 0,0-6 0 0,-1-2 304 0,-1-7 48 16,2-4 16-16,-2-9 0 15,1-7-112-15,0-11-32 0,1-11 0 0,2-10 0 16,2-12-736-16,-1-11-160 0,2-11-32 0,-2-8-10944 16,1-6-2208-16</inkml:trace>
  <inkml:trace contextRef="#ctx0" brushRef="#br1" timeOffset="-125717.43">9474 15721 26719 0,'-7'-5'2368'0,"0"-2"-1888"0,7 7-480 0,0 0 0 0,-5-7 320 0,5 7-48 15,0 0 0-15,0 0 0 0,0 0-272 0,-3 10 0 16,3 4 0-16,1 4 0 0,2 1 0 0,1 7 0 15,1 2 0-15,1 8 0 0,2 9 208 0,1 6-64 16,1 6-16-16,3 10 0 0,-1 10 16 0,4 9 0 16,-5 7 0-16,3 10 0 0,1 4 48 0,-1 6 0 15,-2 2 0-15,-1 5 0 0,-1 2-32 0,-2-3 0 16,-2-2 0-16,-2 1 0 0,-1-4 112 0,-2-4 32 16,-1-7 0-16,-1-9 0 0,-2-10 320 0,0-8 64 15,1-7 16-15,-1-9 0 0,1-7-48 0,1-8 0 0,-1-11 0 0,1-9 0 16,1-6-304-16,1-6-64 0,-1-13-16 0,0 0 0 15,0 0-144-15,5-15-128 0,0-8 144 0,1-14-144 16,-3-11 0-16,1-7 0 0,-1-6 0 0,-1-9-160 16,-2-9 16-16,2-3 0 0,-1-8 0 0,-1-6 0 15,4 0 144-15,-2-7-160 0,-1-2 160 0,3-3-160 16,1-3 160-16,2-3 0 0,-1-4 0 0,4 5 0 16,2-1 0-16,0 7 0 0,1 8 0 0,2 7 0 15,-4 6 0-15,1 13 0 0,1 10 0 0,-3 11 0 16,-1 7 0-16,0 10 0 0,-4 11 128 0,0 6-128 15,-1 5 160-15,-4 13-32 0,0 0-128 0,0 0 192 16,2 20-192-16,0 15 0 0,-1 9 0 0,-2 16-160 16,-3 11 160-16,-2 12 0 0,-3 13 0 0,0 10 0 15,-1 7 0-15,-1 8 0 0,0 2 0 0,1 2 0 0,2-1 0 16,2-6 0-16,2-2 0 0,0-7 0 0,2-5 0 0,2-9 0 16,2-10 0-16,5-10 0 15,1-8-1952-15,6-10-304 0</inkml:trace>
  <inkml:trace contextRef="#ctx0" brushRef="#br1" timeOffset="-125014.77">14620 15780 6447 0,'-21'-4'576'0,"8"3"-576"16,0 1 0-16,3-2 0 0,0 0 1056 0,2 1 96 15,0-5 32-15,0 3 0 0,5-2-1184 0,0-3-256 16,0 0-32-16,2 1-16 0,-2-6 176 0,3-1 128 16,0-1-192-16,3 1 192 0,-1 2-128 0,3-3 128 15,-1-4 0-15,1 2 0 0,-1 5 352 0,1 2 176 16,-2-4 48-16,-1 2 0 0,0 5 608 0,-2-2 128 15,0 2 32-15,0-2 0 0,0 2-64 0,-2 2 0 0,2 5 0 0,0 0 0 16,-2-8-240-16,2 8-48 0,0 0-16 0,-3 12 0 16,-1 5-208-16,3 7-32 0,-1 8-16 0,0 6 0 15,2 8 112-15,2 8 0 0,0 4 16 0,1 9 0 16,-1 6-256-16,1 6-48 0,1 6-16 0,-3 5 0 16,-2 4-80-16,-1 8 0 0,2 3-16 0,-2 2 0 15,-1 0-112-15,-2 0-32 0,1 2 0 0,-1-2 0 16,1-3-32-16,-3-5-16 0,-2-2 0 0,1-3 0 15,-3-3 208-15,-1-4 64 0,0-7 0 0,0-3 0 16,0-7 16-16,1-9 16 0,1-7 0 0,3-5 0 16,0-7-416-16,5-8-128 0,-1-7 0 0,2-12 0 15,1-6-2496-15,0-9-576 0,1-14-96 16</inkml:trace>
  <inkml:trace contextRef="#ctx0" brushRef="#br1" timeOffset="-124149.58">9602 6828 14735 0,'0'0'1312'0,"0"0"-1056"16,0 0-256-16,0 0 0 0,-1 10 0 0,1-10 0 15,0 0 0-15,5 12 0 0,1-3 0 0,-6-9-176 0,0 0 32 0,7 11 0 16,-7-11-192-16,0 0-48 0,0 0 0 0,0 0 0 16,11 1 384-16,-11-1-144 0,9-5 144 0,-1-4 0 15,-3 1 0-15,0-3 0 0,-1 1 0 0,-3-2 144 16,3-3 176-16,-2 2 16 0,1 3 16 0,-2-3 0 16,-1 3 640-16,0 1 128 0,-3-3 32 0,2 4 0 15,0-1 256-15,0 3 48 0,-1-3 16 0,2 9 0 16,-2-7-320-16,2 7-64 0,0 0-16 0,0 0 0 15,0 0-352-15,0 0-64 0,-4 11-16 0,0 3 0 16,0 8-384-16,2 8-96 0,1 10-16 0,-2 7 0 16,2 5-144-16,-1 11 0 0,2 5 144 0,-2 10-144 15,-3 3 240-15,0 11-32 0,-2 9 0 0,0 10 0 16,-2 5 0-16,0 3 0 0,-1 8 0 0,1 2 0 16,-1 0-208-16,1-3 144 0,0-3-144 0,3-7 128 15,-2-4 32-15,3-10 0 0,0-3 0 0,2-9 0 0,1-7 288 0,-3-5 64 16,2-4 16-16,-1-5 0 0,2-7-80 0,-1-3 0 15,2-5-16-15,-4-5 0 0,1-2-192 0,1-7-48 16,2-4 0-16,1-4 0 0,3-6-368 0,2-7-80 16,1-7 0-16,4-7-10544 15,4-11-2096-15</inkml:trace>
  <inkml:trace contextRef="#ctx0" brushRef="#br1" timeOffset="-123282.58">14455 6666 23039 0,'-24'-18'1024'0,"10"9"192"0,3 1-960 0,-1 1-256 15,2 5 0-15,10 2 0 0,-8 0 304 0,8 0 16 16,-8 7 0-16,1 3 0 0,2 4-144 0,1 4-32 15,0 3 0-15,2 4 0 0,2 7-16 0,4 6-128 16,-2 8 192-16,2 10-64 0,0 6 0 0,0 10 0 0,1 7 0 0,0 5 0 16,3 8 48-16,-1 5 0 15,1 11 0-15,-1 4 0 0,1 3-176 0,0-2 192 0,-2 2-192 16,0 0 192-16,1-6-192 0,-2-3 0 0,-1-2 0 0,1-9 0 16,-3-3 336-16,-1-6-16 0,-2-4 0 0,1-11 0 15,-4-10 336-15,1-5 64 0,0-5 16 0,-1-10 0 16,0-5-160-16,-2-8-48 0,2-10 0 0,0-5 0 15,4-13-208-15,0 0-32 0,-6-8-16 0,2-9 0 16,2-8-272-16,-1-11 0 0,2-8-208 0,0-6 80 31,-1-8-288-31,0-6-48 0,-1-9-16 0,-1-9 0 0,1-7 1200 0,-1-2 240 0,1-2 64 0,2-9 0 16,-1-6-1568-16,4-1-304 0,1-3-64 0,0-4-16 16,0-1 736-16,3-2 192 0,2 1 0 0,0 6 0 15,-3 5-176-15,1 11 176 0,-1 4-208 0,-1 9 80 0,-2 10 128 0,-2 10-128 16,0 9 128-16,-2 2-128 0,-1 2 128 15,0 6-128-15,-1 5 128 0,1 5-128 0,1 4 128 0,-1 5-208 16,-1 5 80-16,2 6 128 0,-1 5-192 0,3 9 192 16,0 0-192-16,-4 10 192 0,-1 9-192 0,4 11 192 15,0 8-192-15,2 11 192 0,0 9-176 0,4 11 176 16,-2 9-128-16,1 19 128 0,0 12 0 0,-2 9 176 16,3 11-16-16,-2 4 0 0,-1 8 80 0,1 1 16 15,-1 2 0-15,1-5 0 0,-1-3 112 0,2-4 16 16,-2-6 16-16,0-11 0 0,1-4 160 0,-1-6 16 15,3-4 16-15,0-5 0 0,2 0-336 0,0-5-64 16,2-7 0-16,3-1-15632 0</inkml:trace>
  <inkml:trace contextRef="#ctx0" brushRef="#br2" timeOffset="-115242.15">11204 3127 9375 0,'0'0'416'0,"0"-6"96"0,1-1-512 0,-2-4 0 0,-1 4 0 0,1-5 0 16,1 1 752-16,-4-2 48 0,1 0 16 0,-1 2 0 0,-1 2 0 16,0 0 0-16,5 9 0 0,-8-6 0 15,-1 2-112-15,-1 1 0 0,-3 0-16 0,3 3 0 0,-3 1-176 0,1 3-48 16,-4-2 0-16,1 1 0 0,0 2-80 0,1-1-32 15,-3 2 0-15,-11 0 0 0,2 3-48 0,5-4-16 16,-2 0 0-16,1 3 0 0,-1-3 48 0,0 3 16 16,-3-1 0-16,3-1 0 0,1 0 48 0,-1 2 16 15,0-5 0-15,0 6 0 0,-1-2-96 0,2 1 0 16,2 1-16-16,1 0 0 0,0 1-96 0,1 3-16 16,1-1 0-16,2 0 0 0,2 2-192 0,1 2 0 15,-1 1 128-15,-1 2-128 0,0 2 0 0,1-2 0 16,-1 1 0-16,0 3 0 0,0 1 0 0,0-1 0 15,2 2 0-15,-2 3 0 0,0 4 0 0,0 1 0 16,0 2 0-16,0 1 0 0,1 1 0 0,2 1 0 16,-1 1 0-16,2 0 0 0,0 2 0 0,0 2 0 15,1-1 0-15,0 4 0 0,0-2 0 0,0 3 0 16,0-2 0-16,2 0 0 0,0 4 0 0,1-5 0 0,-2 1 0 16,2-2 0-16,-2 3 192 0,3-2 0 0,0 3 0 0,0-2 0 15,1 2 80-15,0-3 16 16,2 3 0-16,1 0 0 0,1-1-128 0,1 2-32 0,1-2 0 0,1 1 0 15,-1 3-128-15,5-3 0 0,-2 1 144 0,1 1-144 16,1 0 0-16,0-3 0 0,1 2 0 0,1-2 0 16,0-1 0-16,0 0 0 0,-1-1 0 0,3-2 0 15,-1-1 0-15,1-3 0 0,1-1 0 0,-1-1 0 16,1-6 0-16,0-1 0 0,-2 1 0 0,1-4 0 16,-3 1 0-16,3-5 0 0,-2-2 0 0,-1 0 0 0,1 4 0 15,-1-5 0-15,0-5 0 0,0 2 0 0,1 1 0 0,0-1 0 16,1-1 0-16,1-1 0 0,-1-1 0 0,0-2 0 15,0 1 0-15,-1-4 0 0,1 5 0 16,2-5 0-16,0-2 0 0,1-2 0 0,-1 0 0 0,3-2 0 16,-1-2 0-16,2 0 0 0,0-1 0 0,1-2 0 15,1 1 0-15,0-2 0 0,1-5 0 0,-1 3 0 16,-2-2 0-16,2 2 0 0,1-2 0 0,-2-4 0 16,0 0 0-16,4 2 128 0,-2 0-128 0,0 1 0 15,-1-4 0-15,0 0 128 0,1 2-128 0,1-3 0 16,-2-3 0-16,1 2 0 0,0-1 0 0,-1-1 0 15,-1-1 0-15,1 1 0 0,3-1 0 0,0-1 0 16,3-3 0-16,1 1 0 0,-8 0 0 0,2-2 0 16,3-1 0-16,0 1 0 0,-1-3 0 0,1 0 0 15,-1-3 0-15,2 4 0 0,8-11 0 0,-3 0 128 16,-3 2-128-16,2-3 0 0,-4 3 0 0,0-2 0 16,-3 1 0-16,-1-2 128 0,-1-1-128 0,-2-2 0 15,-2 1 0-15,-1-1 128 0,-1 2-128 0,-2-6 0 16,-1-3 128-16,-2-4-128 0,1 1 0 0,-2-2 144 15,1-1-144-15,-1-2 0 0,0 1 176 0,2-2-176 0,-2 0 160 0,-2 0-160 16,1-1 192-16,-2-1-48 0,-2 4-16 0,-1-1 0 16,-3 2 32-16,1 1 0 0,-2 2 0 0,-2 0 0 15,-1 1 0-15,1 1 0 0,-2 1 0 0,-3-23 0 16,-2 9-16-16,2 6 0 0,1 4 0 0,-2 2 0 16,-2-2-144-16,0 2 160 0,1 6-160 0,6 13 160 0,-2-2-16 15,-4 0 0-15,1 2 0 0,-2-2 0 0,1 4 112 0,-9-10 32 16,-1 5 0-16,3 6 0 0,1 0-16 0,-1 6 0 15,-5 2 0-15,4 3 0 0,-3 6 0 0,-2-1 0 16,1 4 0-16,-2 1 0 0,0 4-112 0,1 3-32 16,-5 4 0-16,2 0 0 0,-3-1-128 0,2 6-176 15,-3-1 48-15,2 5 0 16,2 2-1536-16,9-2-320 0,-1-1-48 0</inkml:trace>
  <inkml:trace contextRef="#ctx0" brushRef="#br2" timeOffset="-113853.64">10867 6506 5519 0,'1'-9'496'0,"2"-4"-496"15,0 2 0-15,3-2 0 0,-4 1 1776 0,1 1 256 0,-3 0 48 0,-2-1 16 16,1 4-1600-16,-1-4-320 0,-2 5-176 0,0-5 192 16,-1 4 304-16,0 0 64 0,-5 2 16 0,2 1 0 15,0 0 64-15,-1 3 32 0,-2 0 0 0,0 0 0 16,-1-1-160-16,1 1-48 0,-5 2 0 0,1 1 0 16,-3-1-80-16,1 3-32 0,-4 3 0 0,1 4 0 0,-3-3-64 0,0 4-16 15,2-2 0-15,-1 4 0 0,-1 2-16 16,-2 1-16-16,-1 2 0 0,-2 0 0 0,3 0 16 0,-3 0 0 15,0-1 0-15,1 2 0 0,0 0 16 0,10-2 16 16,-4 2 0-16,0 3 0 0,-1 1-288 16,-1 2 128-16,-1-1-128 0,1 4 0 0,0 0 192 0,2 1-192 15,-1 2 192-15,2-2-192 0,-2 2 0 0,2 2 0 16,0-2 0-16,-1 2 0 0,1 2 0 0,-2 0 0 16,-1 1 0-16,2 3 0 0,0 2 0 0,0 0 0 15,-3 3 208-15,1 1-64 0,2 3 144 0,1 2 32 16,0 3 0-16,1 3 0 0,0 2-160 0,2 1-32 15,3 4 0-15,1-2 0 0,2 2-128 0,0-5 0 16,2 2 0-16,5 0 0 0,0-5 0 0,1 0 0 16,2-5 0-16,2-1 0 0,3 2 128 0,0-1 112 15,-1-2 16-15,2-2 0 0,0 2-128 0,1 3 0 16,0-5-128-16,1-1 192 0,-1 0-192 0,2 1 0 0,-1 1 0 0,2 0 0 16,-1-9 128-16,1 3-128 15,0-2 0-15,1 2 144 0,4 3-144 0,-1 1 160 16,1 0-160-16,1 2 160 0,5 18-160 0,-1-3 0 15,0 1 0-15,2-6 0 0,-2-1 0 0,-1-3 0 16,-3-2 144-16,0 0-144 0,-2-3 0 0,1-6 0 0,-3-2 0 0,2-2 128 16,-2-1 0-16,1-2 16 0,0 1 0 15,2-3 0-15,2-3-16 0,-1-2 0 0,2 0 0 0,-1 1 0 16,-1-3-128-16,3 2 192 0,0-1-192 0,1 1 192 16,0-6-192-16,1 1 0 0,2-1 0 0,-2 1 0 15,4-2 0-15,-1-3 0 0,0-1 128 0,0-1-128 16,0-3 0-16,0 0 0 0,1 1 0 0,-1-7 0 15,-2 2 0-15,0-4 0 0,2 3 0 0,0-7 0 0,-1-2 0 16,3-4 0-16,-2-2 0 0,2 1 0 0,0-5 0 16,2-5 0-16,0 1 0 0,-1-4 128 0,1-3-128 15,0 1 0-15,0-3 144 0,-1 0-144 0,2-1 144 0,-1-4-144 16,-2 2 192-16,1 0-192 0,-3 1 128 0,-2-2-128 16,0-2 0-16,-1-1 0 0,1-3 128 0,2-2-128 15,-1 1 0-15,1-6 0 0,1-4 128 0,1 0-128 16,-2 0 0-16,4-2 0 0,0-1 0 0,1-2 0 15,3-1 0-15,-1-1 0 0,-2 1 0 0,-2 4 0 16,0-2 128-16,-3-2-128 0,-3 0 0 0,-2 0 0 16,-2 4 0-16,-3-4 0 0,-3 1 160 0,-2-2-160 15,-1 1 128-15,-1 0-128 0,-3-3 192 0,0 1-32 16,-3-3-16-16,0-4 0 0,-1-3 112 0,-3-1 0 16,-3-2 16-16,-1-1 0 0,-4-4-16 0,-2-3 0 15,-2-2 0-15,-1-2 0 0,-1-1-112 0,-11-33-16 16,2 11-128-16,1 13 192 0,1 9-192 0,13 42 144 0,-5-3-144 0,-1-2 128 15,1 0 208-15,-4-3 48 0,2 2 0 16,-1 2 0-16,-4 3 0 0,-16-25 0 16,5 18 0-16,6 10 0 0,1 5-208 0,3 8-48 15,3 0 0-15,-1 4 0 0,4 3-128 0,-2-2 0 0,2 1-160 16,9 6 160 0,0 0-1280-16,1-3-144 0,-4 1-48 0,3 4-8816 0,-1-5-1760 0</inkml:trace>
  <inkml:trace contextRef="#ctx0" brushRef="#br2" timeOffset="-111373.49">16634 5099 10591 0,'-6'-12'464'0,"2"9"112"0,-4-6-576 0,3 0 0 0,-3-4 0 0,0 3 0 0,0-1 944 0,-1-3 80 15,0 1 0-15,-1 0 16 16,0-2-400-16,0 1-64 0,-2 0-32 0,3 1 0 0,-1-2 32 0,-3 0 16 16,-1-1 0-16,-6-4 0 0,2 2-64 0,6 6-16 15,-1 0 0-15,-1-1 0 0,-1-1 0 0,-1 1 0 16,1 0 0-16,-9-8 0 0,0 6-48 0,1 1-16 15,0 0 0-15,0 3 0 0,-1 2-48 0,0-1-16 16,-3 2 0-16,0 0 0 0,1 2-64 0,0 2-32 16,1 1 0-16,0-3 0 0,-3 4-128 0,3 1-32 15,1-1 0-15,3 2 0 0,-5 2-128 0,2 0 0 16,0 2 0-16,0 0 0 0,-3-2 0 0,0 1 0 16,1 1 0-16,-1 2 0 0,0-1 0 0,1 0 0 15,-2 3 0-15,0-1 0 0,0 5 0 0,0-3 0 16,0 2 0-16,1-1 0 0,0 3 0 0,1 2 0 15,-1 2 0-15,2-1 0 0,0 1 0 0,1 1 0 16,1 1 0-16,1 1 0 0,-1 0-128 0,-2 3 128 16,0 1 0-16,0-1 0 0,0 3 0 0,0 3 0 15,-3 5 0-15,0 1 0 0,4-2 0 0,0 1 0 16,0 2 0-16,1-1 0 0,1-2 0 0,2 2 0 16,0-1 0-16,0 3 128 0,3 0-128 0,-1 2 0 0,1 2 0 0,0-2 0 15,3 1 0-15,-2 3 192 0,2-1-64 0,2 3 0 16,0 0-128-16,2 2 192 0,0-1-192 0,1 1 192 15,0 1-192-15,0-2 0 0,0 2 144 0,-1 0-144 16,2-1 0-16,3 2 144 0,0-5-144 0,1 3 0 16,3 2 0-16,1-5 0 0,0 2 0 0,3-3 0 15,-1 0 144-15,1-15-144 0,1 5 0 0,1 3 144 16,2 1-144-16,2 1 0 0,-1-1 144 0,2 0-144 0,0 2 0 0,2-3 0 16,-1-3 0-16,1 2 128 0,-1 2-128 0,2-3 0 15,1-1 0-15,0 0 128 0,-2 0-128 0,2 1 0 16,4-6 0-16,0 1 0 0,4 0 0 0,-1-4 0 15,2 0 0-15,2 0 0 0,3-5 0 0,3 2 0 16,2-2 0-16,-1-1 0 0,3-1 0 0,1-1 0 16,-2-3 128-16,1 1-128 0,-1-1 0 0,14 4 0 15,-7-6 0-15,-14-1 128 0,2 0-128 0,1-2 0 16,2 2 0-16,1-1 128 0,3-1-128 0,1-4 0 16,-1-1 128-16,17 3-128 0,-8-5 0 0,-15-2 0 15,0-1 0-15,3-4 128 0,1 1-128 0,1 0 0 16,0 0 128-16,2-2-128 0,0 1 0 0,0 0 144 0,4 1-144 15,-2-2 0-15,0-2 128 0,0-3-128 16,-3 2 0-16,1-3 0 0,-4 3 144 0,0-3-144 16,0-4 0-16,0 2 144 0,1 2-144 0,-3-4 128 0,-1 0-128 0,1 1 128 15,2-1-128-15,-1 1 160 16,2-1-160-16,-2-2 160 0,-1-1-160 0,-1 0 0 0,-3 1 0 0,11-7 0 16,-7-2 144-16,-5 3-144 0,-2-4 160 0,-3 2-160 15,-3-2 128-15,1 0-128 0,1-3 0 0,-7 10 0 16,-2-4 128-16,2-3-128 0,0-3 0 0,1-2 144 15,0-4-144-15,-1-3 0 0,1-2 0 0,-1-6 128 16,0-2-128-16,0-2 0 0,-2-2 144 0,-1-1-144 16,2-3 176-16,-3 0-48 0,2-3 0 0,-1 1 0 15,-2 5 112-15,-2 1 16 0,-2 0 0 0,-3 1 0 16,-2 0 0-16,-3-2 16 0,-1 3 0 0,-3-2 0 0,-2 1-48 16,-2-2-16-16,-2-2 0 0,-3 3 0 15,-1-2-16-15,-1 4-16 0,-1-2 0 0,-11-21 0 0,3 14-176 0,3 8 0 16,3 4 0-16,1 8 128 0,-2 5-128 0,1 3 192 15,1 4-192-15,-2 3 192 0,-1 3-192 0,1 0 0 16,0 2 144-16,-1 3-144 0,2 5 0 0,-1-1 0 16,-1-2 0-16,1 1 0 15,3 1-336-15,2 3-96 0,2-1-16 0,3 2-9712 16,3 2-1936-16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5:45.71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22808 14984 3679 0,'-13'-6'160'0,"5"3"32"0,8 3-192 0,-11-4 0 0,-2 2 0 0,2-2 0 15,-1-2 1968-15,2 1 336 0,3 1 80 0,7 4 16 16,-11-9-1536-16,3 2-304 0,1-3-64 0,1 3-16 15,-1 2 176-15,7 5 48 0,-3-11 0 0,-1 6 0 16,4 5-64-16,0 0-16 0,0 0 0 0,0 0 0 16,0 0-160-16,0 0-16 0,0 0-16 0,0 0 0 15,0 0-192-15,0 0-48 0,0 0 0 0,14 0 0 16,-1 0 128-16,1 2 0 0,3-2 16 0,2 1 0 16,0 0 128-16,6 0 32 0,4-2 0 0,5 0 0 15,6 1-112-15,7 0 0 0,6 1-16 0,3-2 0 16,0 0-208-16,2-2-32 0,2 1-128 0,5-2 192 0,5 2-64 15,6 0-128-15,7-1 176 0,-2 2-176 0,-3-3 0 16,2 2 0-16,4-2 0 0,5 1 0 16,6 2 0-16,-5 1 0 0,-6 0 0 0,1 3 0 0,2-2 0 0,3 0 0 15,4 2 0-15,-4-1 0 0,-5 0 0 0,4-1 0 16,0-1 0-16,4 0 0 0,4 1 128 0,-4-1-128 16,-5 0 144-16,7 0-144 0,2 0 368 0,3-1-32 15,-3 1 0-15,0-1 0 0,-2-2-112 0,5 2-32 16,5-2 0-16,-3 2 0 0,-3 0-32 0,1-1-16 15,2 0 0-15,1 1 0 0,0-1-144 0,-3 2 192 16,-4 0-192-16,2 0 192 0,2-4-192 0,0-1 160 16,-2 2-160-16,-4-1 160 0,2-1-160 0,2-3 192 15,1 6-192-15,-3-2 192 0,-7-1-48 0,-1-3 0 0,0 4 0 16,2-1 0-16,3-3 64 0,-4 2 16 0,-4 2 0 0,-4-2 0 16,-1 1 32-16,2 2 16 0,2-2 0 0,-2-1 0 15,-4 1 64-15,-3 1 16 0,-5-2 0 0,1 2 0 16,-1 0 32-16,1 3 0 0,3-1 0 0,-4-1 0 15,-7-4-80-15,-2 2-16 0,-6 3 0 0,-2-1 0 16,1 3-16-16,-1 0 0 0,-4 1 0 0,1 2 0 16,-3-3-16-16,-2 1-16 0,-3 2 0 0,-4-2 0 15,-4 0-96-15,0 2-16 0,-3 1 0 0,-1-2 0 16,-3 1-128-16,-2-3 0 0,-3-2 0 0,-3 2 128 16,-4 2-128-16,-2-2 0 0,-5-2-160 0,-8 2 160 15,0-10-2160-15,-4 0-336 0,-5-4-64 16</inkml:trace>
  <inkml:trace contextRef="#ctx0" brushRef="#br0" timeOffset="2189.17">18961 8319 6447 0,'0'0'272'0,"0"0"80"0,0 0-352 0,0 0 0 0,-1-8 0 0,-1 3 0 16,2 5 2032-16,0 0 336 0,-3-5 64 0,0-2 0 15,3 7-1200-15,0 0-240 16,0 0-48-16,0 0-16 0,0 0-160 0,0 0-16 0,0 0-16 0,0 0 0 16,0 0-272-16,-3 7-48 15,3-7-16-15,-2 7 0 0,1 4 48 0,2-4 16 0,1 3 0 0,1-1 0 16,3 4-160-16,1 3-48 0,1-2 0 0,2 2 0 16,0-4-32-16,3 5-16 0,1 1 0 0,1 1 0 15,0 1-208-15,3 4 0 0,1-1 0 0,10 10 0 0,-2-6 128 0,-9-9-128 16,1-1 0-16,1 5 0 0,2-2 0 0,2 0 128 15,3-3-128-15,-2 1 0 0,4-3 0 0,1-2 128 16,0-2-128-16,3 1 0 0,-1-4 224 0,-1 0-48 16,0-1-16-16,0-2 0 0,2 0-32 0,1 1-128 15,-1-3 192-15,0-1-64 0,0 1-128 0,3-2 0 16,0-1 144-16,-1 0-144 0,-2 0 0 0,1-1 144 16,1-3-144-16,-2 2 0 0,-3-3 256 0,2-2-64 15,-3 1-16-15,2 2 0 0,-2-4 48 0,0 2 16 16,1 0 0-16,-1-2 0 0,-1 3-112 0,1-3-128 15,0 2 176-15,0 0-176 0,1-3 144 0,-5 2-144 16,-1-2 0-16,-1 3 144 0,-1 0-144 0,-1-2 0 16,0 2 0-16,-3-2 0 0,-2 3 0 0,-1 0 128 15,-1-3-128-15,-1 2 0 0,-3 0 0 0,0-3 0 16,-3 2 128-16,0 0-128 0,2 0 0 0,0 5 0 16,-3-1 144-16,-6 3-144 0,7-2 0 0,-7 2 128 0,0 0-128 0,0 0 0 15,0 0 0-15,0 0 0 16,0 0 0-16,0 0 0 0,0 0 0 0,0 5 0 0,-1 1 0 15,-3 3 0-15,0-3 0 0,-4 3 0 16,-1-2 0-16,-2 3 128 0,-3-2-128 0,-3 3 0 0,0-1 128 16,-4 3-128-16,-2-2 160 0,-3-1-32 0,-3 2-128 0,-2-3 192 15,-1 1-32-15,-1-2-16 0,0 2 0 0,-2-1 0 16,-4 1-16-16,1 0 0 0,-1 0 0 0,-2 0 0 16,-2-1-128-16,0 1 128 0,-3-2-128 0,0 1 128 15,2-4-128-15,1-2 160 0,2-1-160 0,3 1 160 16,-2-1-160-16,2 1 0 0,1-3 144 0,2 0-144 0,-1 0 0 0,1-4 0 15,-1 0 0-15,2 0 128 0,3-5-128 16,-2 0 0-16,3-2 128 0,0 2-128 0,4-4 0 0,0 1 0 16,2-1 0-16,2-1 128 0,2-3-128 0,1 2 0 15,1-1 128-15,3 0-128 0,2 2 0 0,1 1 0 16,0-3 0-16,1 2 0 0,-2 0 0 0,4 2 0 16,0-1 0-16,2 0 0 0,-1 3 0 0,3-3 0 15,1 1 0-15,0 4 0 0,0 0 0 0,1 2 0 16,1 2 0-16,2 4-128 0,0 0 128 0,0 0 0 15,0 0-144-15,0 0 144 0,0 0 0 0,0 0-144 16,9 1 144-16,1 2 0 0,1 2-144 0,1 3 144 16,1-5 0-16,4 6-144 0,-1 2 144 0,1 1 0 15,2-3 0-15,4 4 0 0,-2 0 0 0,5-1-128 16,0 4 128-16,2 0 0 0,1 1 0 0,3-1 0 16,3 1 0-16,15 4 0 0,-5-4 0 0,-15-7 0 0,3 0 0 15,3 3 0-15,0-6 0 0,-1 4 0 16,5-2 0-16,-2-1 0 0,0-1 0 0,1-1 0 15,1-2 0-15,-2-3 176 0,1-1-176 0,-3 0 128 16,-2-2-128-16,2-3 128 0,-3-1-128 0,0 1 0 16,-1-5 144-16,-2 3-144 0,-1-2 128 0,-1 0-128 15,-2-1 160-15,-1-1-160 0,1-1 192 0,-1-1-48 0,-2-1-16 16,-2-4 0-16,-1-2-128 0,-3 0 160 0,0-2-160 16,-3 2 160-16,-1-2-32 0,-1 2-128 0,0-2 192 0,-3 2-64 15,0-1-128-15,-3 2 128 0,-1 2-128 0,-1 0 128 16,-2 3-128-16,0 3 0 0,-1-2 0 15,-1 5 0-15,0 1 0 0,0 7 0 0,0 0 0 0,0 0 0 16,-5-4 0-16,-2 3-176 0,2-1 48 0,-1 5 0 16,0 2 128-16,-1 4-128 0,1-3 128 0,0 4-128 15,-1-1 128-15,1 5 0 0,-1 0 0 0,1 3 0 0,0-3 0 16,-1 1-160-16,0 5 160 0,-2 2-160 0,-1-3 160 0,-2 4 0 16,-2 0 0-16,0 2 0 0,-3 1 0 0,-6 7 128 15,2-7-128-15,1-2 128 0,-2-3-128 0,6-6 0 16,-5 0 0-16,-1-1 0 0,0 2 128 0,-2-1 0 15,-2 1 0-15,-2 0 0 0,-1-4-128 0,-1-2 0 16,-6 2 128-16,-2-4-128 0,-1 0 128 0,-2-4-128 16,-1-2 160-16,0 0-160 0,-1 1 128 0,0-2-128 15,-3 0 0-15,0-1 0 0,-5-2 0 0,3-1 0 16,-2 2 0-16,1-3 0 0,-1-5 0 0,6 1 0 16,2 0 0-16,2-3 0 0,3-3 128 0,3 2-128 15,1-5 0-15,3-1 144 0,0-1-144 0,4 2 0 16,2 0 0-16,2 3 0 0,2-1 0 0,2-1 0 15,1 4 0-15,2 3 0 0,2-1 0 0,2 5 0 16,2-2 0-16,1 3 0 0,2 3 0 0,6 1-176 16,-5 0 176-16,5 0-192 0,0 0 192 0,1 10-208 15,2-2 80-15,3 3 128 0,6 1-192 0,-1 1 192 16,4 3-192-16,4 1 192 0,3 0-176 0,3 1 176 0,3 4-128 0,4-2 128 16,4-2 0-16,0-2 0 0,3 0 0 15,1-1 0-15,4 0 0 0,0-3 0 0,0-6 0 16,0-1 0-16,-2-4 0 0,0-2 0 0,0 0 0 0,1-3 0 15,-3-2 128-15,2-4 16 0,4 2 0 0,0-4 0 16,-3-2 48-16,3 0 16 0,1-2 0 0,16-9 0 16,-12 3-64-16,-19 5-16 0,0 1 0 0,-2-2 0 15,0-1 80-15,-2 0 16 0,-3-1 0 0,-2 1 0 16,-3 2 32-16,-2 1 16 0,-4 0 0 0,4-3 0 0,-4 3-272 16,-8 4 160-16,-2 6-160 0,0 0 128 0,-4 6-128 0,0 0 0 15,0 0 0-15,0 0 0 0,-12 1 0 0,1 3 0 16,-2-2 0-16,-1 4-176 15,0 5-320-15,5-8-64 0,-3 3-16 0,1 1-10112 16,-1-2-2048-16</inkml:trace>
  <inkml:trace contextRef="#ctx0" brushRef="#br0" timeOffset="4613.78">31206 7121 8287 0,'0'0'368'0,"0"0"80"0,0 0-448 0,3-10 0 15,-3 10 0-15,5-8 0 0,-5 8 2160 0,0 0 336 16,5-8 80-16,-5 8 16 0,4-9-1680 0,2-3-336 0,-1 6-64 16,-5 6 0-16,5-12 272 0,0 6 64 0,-1-5 16 15,0 5 0-15,-4 6-96 0,0 0-32 0,5-10 0 0,-5 10 0 16,5-6-176-16,-5 6-48 0,0 0 0 0,0 0 0 16,0 0-240-16,0 0-48 0,5 11-16 0,-2 1 0 15,-1 2-16-15,-1 5 0 0,-1 3 0 0,2 4 0 16,-1 0-48-16,-1 4-16 0,0 4 0 0,0 1 0 15,0 3 0-15,-1-1 0 0,-1 0 0 0,1-3 0 16,0-5-128-16,1-3 128 0,-1-1-128 0,1 0 128 16,0-4 224-16,1-2 32 0,0-4 16 0,0-2 0 15,2-4 80-15,0 1 16 0,-3-10 0 0,0 0 0 16,0 0-96-16,8 4-16 0,-8-4 0 0,12-3 0 16,-1-6 32-16,2 0 0 0,-2-3 0 0,5-5 0 15,2-2-112-15,1-3-32 0,1-3 0 0,2-3 0 16,0-2-16-16,3-4 0 0,0-6 0 0,0-1 0 0,2-6 0 15,0-1 0-15,1-2 0 0,2-3 0 16,3-3-112-16,-1 0-16 0,2 3-128 0,3-1 192 0,0 2-192 0,0 0 0 16,-1 4 0-16,-1 1 0 0,0 3 0 0,-5 8 0 15,-3 1 0-15,-4 6 0 0,1 2 0 0,-5 2 0 16,-3 3 0-16,-2 3 0 0,-1 3 0 0,-2 2 0 16,-2 2 0-16,-1 0 0 0,-4 1 0 0,2 1 0 15,-3 5 0-15,-3 5 0 16,2-7 0-16,-2 7 0 0,0 0-128 0,0 0 128 0,-1-7 0 0,1 7-192 15,0 0 192-15,0 0-160 0,0 0 160 0,0 0-192 16,0 0 192-16,0 0-192 0,0 0 192 0,0 0-192 16,-10 5 192-16,2 5-192 0,1-1 192 0,-2 5-128 15,-3 0 128-15,2 3-128 0,-3 3 128 0,-3 3-128 0,-2 4 128 0,-2-1-128 16,-3 5 128-16,-4 3 0 0,-5 6-144 0,1 2 144 16,0 2 0-16,-1 1 0 0,-1 3-144 0,-2 4 144 15,0 1 0-15,2 2 0 0,1 0 0 0,2-3 0 16,1-3 0-16,-2-3 0 0,-1 1 0 0,2-4 0 15,-2 2 0-15,3-6 0 0,0-1 0 0,1-3 0 16,1-3 0-16,3-5 0 0,2 1 0 0,3-5 0 16,0-1 0-16,1 0 0 0,2-5 0 0,1-1 0 15,1-2 0-15,3-2 128 0,1-5-128 0,0 2 0 16,-1-7 160-16,0 1-160 0,3-3 160 0,-1-3-160 16,0-3 160-16,1-2-160 0,1 3 160 0,0-5-160 15,0 1 176-15,0-3-176 0,2 2 192 0,1-2-192 16,0-5 256-16,2 2-64 0,2 0-16 0,0-3 0 15,0-4-48-15,0 2-128 0,0 1 192 0,2 0-64 0,1-3-128 16,-2-2 0-16,-1 0 0 0,0-2 0 0,0 3 0 0,0 2 0 16,0-1 0-16,0 2 0 0,-1-2 0 0,0 3 0 15,1 1 0-15,0 2 0 0,0-2 0 0,1 4 0 16,0-1 0-16,-1 1 0 0,0 3 0 0,0 0 0 16,0-1 0-16,0 4 0 0,0 8 0 0,0 0 0 15,-1-8 0-15,1 8 0 0,0 0-144 0,0 0 144 16,0 0 0-16,-1 14 0 0,-1 4-208 0,2 2 64 15,2 2 16-15,0 5 0 0,3 1 128 0,0 2-160 16,2 2 160-16,2 0-160 0,-2-2 160 0,4-2 0 16,0-4 0-16,2 1 0 0,-2-5 0 0,1-1 0 0,0-4 0 15,1-2 0-15,0-3 0 0,1-2 176 0,0-1-48 16,1-5 0-16,3-5-128 0,-1-5 0 0,3 1 0 0,0-5 0 16,2 1 160-16,-1-6 0 0,2-2 0 0,-1-4 0 15,-3-1-160-15,1-1 0 0,2-6 144 0,-1-3-144 16,-3-1 128-16,0-6-128 0,2-6 128 0,-1-3-128 15,0-2 160-15,2-4-32 0,-1-1-128 0,3 2 192 16,1 3-48-16,1 8-16 0,1 1 0 0,-1 4 0 16,1 3-128-16,-3 4 0 0,-2 6 0 0,-2 1 0 15,-1 1 0-15,-1 6 0 0,-3 3 0 0,-2 2 0 16,-3-1-320-16,-2 1 64 0,-5 3 16 0,-2 4 0 16,0 6-1296-1,-4-4-272-15,-2 1-48 0</inkml:trace>
  <inkml:trace contextRef="#ctx0" brushRef="#br0" timeOffset="40227.94">18476 3888 8175 0,'0'0'352'0,"0"0"96"0,2-5-448 15,-2 5 0-15,3-8 0 0,-3 8 0 0,0 0 672 0,0 0 48 16,0 0 16-16,0 0 0 0,4-6-176 0,-2 2-48 15,0-3 0-15,-2 7 0 0,0 0 144 0,0 0 32 16,1-6 0-16,0 2 0 0,-1 4 208 0,0 0 32 16,0 0 16-16,0 0 0 0,1-7-224 0,1 1-32 15,-2 6-16-15,0 0 0 0,5-3-256 0,0-4-48 16,1 2-16-16,2 0 0 0,1 5-96 0,5-1-32 16,3-2 0-16,4 2 0 0,3 0 48 0,3 1 16 15,3 0 0-15,4 0 0 0,5 0-128 0,0-3-32 16,3 2 0-16,0-2 0 0,1 0-128 0,-2 0 0 15,-2-1 144-15,-1 0-144 0,-1 2 0 0,-1-1 128 16,-4 1-128-16,-3 1 0 0,-4 1 0 0,-2 1 144 16,-4 0-144-16,-4 0 0 0,-4-1 256 0,-4 2-64 0,-7-2-16 0,0 0 0 15,0 0 16-15,-5 2 16 16,-8 2 0-16,-3 0 0 0,-4 0 32 0,-6 2 0 16,-4 2 0-16,-5-2 0 0,-5 3-48 0,-4-3-16 15,-4 2 0-15,-4-1 0 0,-5-4 64 0,2 1 16 0,-1 0 0 16,2 1 0-16,0-1 16 0,2-2 16 0,1 2 0 0,5 0 0 15,7 0 32-15,5-3 16 0,6 0 0 0,5 2 0 16,6-2-160-16,7 1-48 0,10-2 0 0,0 0 0 16,0 0-128-16,17 2 128 0,8-1-128 0,4-1 128 15,7-1-128-15,5-2 0 0,7 1 0 0,4 2 128 16,5 0-128-16,3 0 0 0,1 0 0 0,-1-3 128 16,-2-1-128-16,-2-1 0 0,-1 1 0 0,-6 1-176 15,-3 1 176-15,-5 1 0 0,-3 0 0 0,-8-3 0 0,-3 3 128 0,-5 1-128 16,-6 0 128-16,-4 0-128 0,-5 0 160 0,-7 0-32 15,0 0-128-15,-7-2 192 0,-6 1 64 0,-4 1 16 16,-3 1 0-16,-7-2 0 0,-3-1-272 0,-6-1 128 16,1 2-128-16,-5 1 0 0,-2 0 144 0,0 0-144 15,2-2 0-15,0 1 144 0,0-1-144 0,4-2 0 16,4 1 0-16,6 1 0 0,4-1 0 0,5 2 128 16,5 1-128-16,7 0 128 0,5 0-128 0,0 0 0 15,0 0 0-15,12 0 0 0,9 1 0 0,5 2 0 16,5-2 0-16,5-1 0 0,5-1 0 0,1-1 0 15,0 0 0-15,2 1 0 0,-1 1-144 0,0 1 144 16,-4-1 0-16,-2 1 0 0,-2-1 0 0,-4 1 0 0,0 1 160 16,-8 0-32-16,-4-2 48 0,-3 3 16 15,-4-2 0-15,-2 3 0 0,-10-4-192 0,0 0 0 16,0 0 144-16,0 0-144 16,-10 4-1360-16,-3-3-352 0,-2 0-64 0</inkml:trace>
  <inkml:trace contextRef="#ctx0" brushRef="#br0" timeOffset="41146.17">9676 1617 10303 0,'0'0'448'0,"0"0"112"0,13 4-560 0,-1 0 0 16,2 1 0-16,-4-1 0 0,3 1 880 0,4 4 64 15,0 0 16-15,5 5 0 0,1 0-384 0,4 2-80 0,2 2-16 0,3 5 0 16,3 2-96-16,1 5 0 0,-1 4-16 15,2 3 0-15,3 7-48 0,0 1-16 0,2-1 0 0,3 2 0 16,1 1-304-16,1-2 0 0,-3 0-128 16,2-4 128-16,-2-5 176 0,-2-1 128 0,-1 1 16 15,-2-3 16-15,1 0 224 0,-2-4 32 0,-1 0 16 0,-2-4 0 16,0 0-352-16,-2-5-64 0,-2-1 0 0,0-1-16 16,-4-3-48-16,-1-2 0 0,-4-1 0 0,-2 0 0 15,-1-2-128-15,-1 1-144 0,-3-6 144 0,-1 2-6592 16,-1-2-1184-16</inkml:trace>
  <inkml:trace contextRef="#ctx0" brushRef="#br0" timeOffset="41608.46">9784 2694 3679 0,'0'0'320'0,"0"0"-320"0,0 0 0 0,0 0 0 16,0 0 2048-16,5 4 320 15,-5-4 80-15,5 4 16 0,1-2-1088 0,1 1-224 0,-1-3-32 0,2-2-16 16,1-1-128-16,1-4-16 0,1 2-16 16,1-1 0-16,0-4-176 0,4-2-16 0,0 0-16 0,2-4 0 15,2 0-64-15,1-3-16 0,3-4 0 0,0-4 0 16,1-3-192-16,2 0-32 0,2-3-16 0,4-1 0 15,-1-3-128-15,4-1-32 0,1-1 0 0,2-3 0 16,-2 1-112-16,3-3-16 0,2-1-128 0,0 2 192 0,-1-4-192 16,0 2 0-16,-1 3 0 0,0 3 0 0,-2 3 128 15,-1 6-128-15,-3 3 176 0,-1 2-176 0,-2 6 176 0,-3 3-176 16,-3 6 160-16,-2-1-160 0,-3 3 0 0,-3 1-288 16,-3 3 32-16,0 3-12128 15</inkml:trace>
  <inkml:trace contextRef="#ctx0" brushRef="#br0" timeOffset="45536.03">9917 1694 9215 0,'-5'-12'816'0,"-1"-3"-656"16,-2-3-160-16,2 2 0 0,-2-1 752 0,1 3 112 15,-2 0 32-15,0 0 0 0,2 2 48 0,1-2 16 16,-1 1 0-16,0 1 0 0,0-2-112 0,-2 3-16 15,1 2 0-15,2-4 0 0,-1 2 32 0,1 2 0 0,-2-1 0 0,2 2 0 16,0 2-160-16,1 0-48 0,-2 2 0 0,3 1 0 16,4 3-112-16,0 0-32 15,0 0 0-15,0 0 0 0,-7-4-192 0,7 4-64 16,0 0 0-16,0 0 0 0,0 0-256 0,9 14 0 16,2 0 0-16,3 2-144 0,4 0 144 0,2 2 0 15,4 1 0-15,2 0 128 0,3 1 64 0,1 3 32 0,4 1 0 0,-1 1 0 16,0 4 16-16,1 3 0 0,2-2 0 0,-1 4 0 15,1 3-48-15,-1 6 0 0,1 2 0 16,2 2 0-16,1 4-16 0,2-7-16 0,-1-2 0 0,0-1 0 16,2 0 32-16,-14-15 16 0,1-2 0 0,2 3 0 15,1 0 112-15,-2 3 32 0,1-2 0 0,-2 2 0 16,-1-5-32-16,1 3-16 0,-2-4 0 0,-2 3 0 16,-1-6-48-16,1 2-16 0,-5-1 0 0,-1-3 0 15,-3-3-112-15,0 1-128 0,-1-3 176 0,-4 0-176 0,1-1 128 0,-2-4-128 16,0 1 0-16,-1-3 0 0,-1 2 176 0,-1-2-176 15,0-2 160-15,-2-2-160 0,-5-3 144 0,0 0-144 16,0 0 128-16,0 0-128 0,0 0 160 0,0 0-160 16,-2-7 192-16,0-1-192 0,-3-2 0 0,-2 2 0 15,1-3 0-15,-1-2 0 16,-2-1-512-16,-2 0 0 0,0-3 0 0,-2-1 0 16,-2-1-176-16,-1-4-32 0,-2 1-16 0,0 1 0 15,-1 0 64-15,-1 0 16 0,-2-6 0 0,-1 4 0 16,-2-2-64-16,-3 2-16 0,2 2 0 0,0 1 0 15,-4-4 112-15,0 2 32 0,-2 1 0 0,-15-10 0 0,1 6 336 0,0 3 80 16,1 2 16-16,1 2 0 0,3 0 160 0,0 2 0 16,1-1 0-16,4 1 0 0,0-2 0 0,3 0 0 15,1-1 144-15,3 1-144 0,-4 0 352 0,2 1-32 16,1-2-16-16,2-2 0 0,0-3 80 0,4 1 32 16,0 2 0-16,6-2 0 0,1 1 32 0,5-1 0 15,-1 0 0-15,4-1 0 0,3 4-128 0,1 1 0 16,1 1-16-16,2 1 0 0,1 2-64 0,1 3-16 15,1-1 0-15,2-1 0 0,-2 1-224 0,2 3 144 0,-2-4-144 0,3 6 128 16,-4 8-128-16,0 0 0 0,5-10 0 16,-5 10 0-16,0 0 0 0,0 0 0 0,11-2 0 0,1 4 0 15,-1 3 0-15,-1 4 0 0,2 1-128 0,1 4 128 16,4 3 0-16,5 2 0 0,3 5 0 0,6 3 0 16,2 6 0-16,4 0 0 0,-2 1 0 0,4 4 0 15,-1 4 0-15,0 5 0 0,0 4 0 0,0-3 0 16,2 1 0-16,-5-1 0 0,1-5 0 0,-13-14 128 0,2-1-128 15,2 3 192-15,1-1-192 0,0-3 192 0,-2 2 80 0,1-3 32 16,0 0 0-16,-2 0 0 0,-1 1 16 16,-1-5 0-16,-1 3 0 0,-2-3 0 0,0-1-128 0,0-3 0 15,-3-3-16-15,0-1 0 0,-2-1-176 0,-2-1 128 16,0-3-128-16,-2 1 128 0,-2-3-128 0,0-1 160 16,-9-6-160-16,0 0 160 0,0 0-32 0,0 0-128 15,0 0 192-15,0 0-64 0,1-9 0 0,-3 0 0 16,-4-1 0-16,0-1 0 0,-3-2-400 0,-2-2-96 15,-1-1-16-15,0 1-9472 16,-2-1-1920-16</inkml:trace>
  <inkml:trace contextRef="#ctx0" brushRef="#br0" timeOffset="46347.24">9708 2678 12831 0,'0'0'576'0,"0"0"112"0,0 0-560 0,0 0-128 0,0 0 0 0,10-3 0 0,-10 3 704 0,10-4 128 16,-1 2 0-16,1-2 16 0,0-3-16 0,4 2 0 16,-1-1 0-16,3-4 0 0,2 2-96 0,3-3-32 15,-1-4 0-15,5-3 0 0,3-3 32 0,3-7 0 16,3 2 0-16,2-5 0 0,1 1-176 0,2-2-48 15,3-2 0-15,1-1 0 0,2 1-208 0,-1 0-48 16,1-3-16-16,-5 0 0 0,2 1-96 0,-4-2-16 16,-1-1 0-16,-3-7 0 0,-2 0-128 0,-1 3 192 0,-3 4-192 15,-10 11 192-15,-1 1-192 0,2-1 0 16,2 5 144-16,-6 2-144 0,0 3 144 0,-1 4-144 16,-4 1 192-16,-1 5-192 0,-2 1 192 0,-7 7-192 15,0 0 192-15,0 0-192 0,0 0 256 0,-4 10-64 16,-5 3-16-16,-9 10 0 0,-2 3 16 0,-6 5 0 15,-7 1 0-15,-5 6 0 0,-2 5-192 0,-8 1 0 0,-2 0 144 16,-1 0-144-16,-4-3 0 0,2-2 0 0,-3-1 0 0,6 2 128 16,1-2-128-16,3-3 192 0,7 0-64 0,2-6 0 15,2-1 256-15,5-5 48 0,7 0 16 0,4-2 0 16,4-4-224-16,3-4-32 0,5-2-16 0,7-11 0 16,0 0-176-16,0 0 128 0,0 0-128 0,14-1 128 15,3-11 64-15,7-4 16 0,6-7 0 0,3-5 0 16,2-1-208-16,-7 6 176 0,4-5-176 0,4 0 160 0,3 0-160 15,2-4 0-15,1-1 0 0,0 0 0 0,0 3 0 0,0-3 0 16,-2-3 0-16,0 0 0 0,-5-1 0 0,0 3 0 16,-4 0 0-16,-3 6 0 0,-2 2 0 15,-5 7 0-15,-3 2 0 0,-4 3 0 0,-5 6 0 0,-4 3 0 16,-5 5 0-16,-5 9 0 0,-9 5 0 0,-5 6 0 16,-6 4 0-16,-6 8 0 0,-6 2 128 0,-2 3-128 15,-2-1 0-15,-2-1 128 0,-4 1-128 0,2-2 0 16,-2 1 0-16,5-6 0 0,4-2 0 0,5-6 0 15,4 0 128-15,6-5-128 0,7-2 0 0,3-5 0 16,4-3 0-16,9-6 128 0,0 0 160 0,0 0 32 16,10-12 0-16,2 3 0 0,4-5-320 0,7-4 128 15,6-2-128-15,4-5 0 16,7 0-1808-16,3 0-480 0,5-1-80 0</inkml:trace>
  <inkml:trace contextRef="#ctx0" brushRef="#br0" timeOffset="47092.68">9748 2662 9215 0,'0'0'400'0,"0"0"96"0,0 0-496 0,-7 8 0 16,3-2 0-16,4-6 0 0,-8 9 1216 0,2-4 128 0,1 2 48 0,5-7 0 15,-8 7-592-15,8-7-112 16,-8 4-32-16,8-4 0 0,-6 6-16 0,6-6 0 0,0 0 0 16,0 0 0-16,0 0-48 0,0 0-16 0,0 0 0 0,0 0 0 15,0 0 64-15,0 0 16 0,0 0 0 0,0 0 0 16,8-7-112-16,2-5-32 0,0 1 0 0,4-3 0 15,4-3-240-15,3 0-48 0,5-4-16 0,6-7 0 16,5 0-64-16,3-9-16 0,7-4 0 0,4-3 0 16,2-7 0-16,5 3-128 0,7 4 192 0,-1-5-64 15,4 1-128-15,-2-2 160 0,-1-2-160 0,-23 14 160 16,1-6-160-16,1-1 0 0,1-3 144 0,-1 3-144 0,-1 5 0 16,-2 2 128-16,-4 2-128 0,14-11 0 0,-10 10 0 15,-12 11 0-15,-5 4 0 0,-4 5 128 0,-3 3-128 0,-4 5 0 16,-6 4 0-16,-7 5 128 0,0 0-128 0,0 0 128 15,0 0-128-15,0 0 128 0,0 0 32 0,0 0 16 16,0 0 0-16,-9 4 0 0,-1 1-176 0,0 0 0 16,0 3 0-16,-2 1 0 0,2-1 0 0,-1-1 0 15,-1-3 0-15,3 2 0 16,-1 6-496-16,3-3 32 0,-2 2 0 0,0 2-11632 0</inkml:trace>
  <inkml:trace contextRef="#ctx0" brushRef="#br1" timeOffset="-173676.34">2050 4962 5519 0,'0'0'496'0,"0"0"-496"16,-5-5 0-16,5 5 0 0,-4-11 896 0,1 5 96 16,-1-2 16-16,0 2 0 0,4 6-1008 0,-4-8-240 15</inkml:trace>
  <inkml:trace contextRef="#ctx0" brushRef="#br1" timeOffset="-172823.25">2033 4847 8287 0,'0'0'736'0,"0"0"-592"15,0 0-144-15,0 0 0 0,6 7 1424 0,-6-7 256 16,11 5 48-16,5 0 16 0,-2-1-848 0,2-2-192 0,1 2-16 16,0-2-16-16,1 1-240 0,3 0-48 0,1-3-16 0,4 1 0 15,2 1-112-15,2 1-32 0,2-1 0 0,0 4 0 16,3 0 64-16,5-2 16 0,6 1 0 0,2-1 0 15,5-2 80-15,-2-2 0 0,-3-2 16 0,2 0 0 16,1-1 112-16,5 1 32 0,-2 2 0 0,9 3 0 16,4 1-128-16,0-1-32 0,-3-4 0 0,0-3 0 15,-5 3-128-15,1 1-16 0,0 3-16 0,0 0 0 16,2 0-16-16,1-2 0 0,0-2 0 0,-5 0 0 16,-4-4-16-16,-2 3 0 0,0 2 0 0,-1 2 0 15,-4 1-32-15,1 0-16 0,2 0 0 0,-2 0 0 16,-2-1-144-16,-4-1 0 0,-4 0 144 0,-5 0-144 15,-4-1 0-15,-2 2 128 0,-4 1-128 0,-2 0 0 16,-3-2 0-16,-4 1 0 0,-4 0 0 0,-10-2 128 0,0 0-128 0,0 0 176 16,0 0-176-16,0 0 192 0,0 0 64 0,-11 10 0 15,-7-5 16-15,-2 2 0 0,-5-1-64 0,-5-1-16 16,-8 2 0-16,-8-1 0 0,-5-2-192 0,-1-3 144 16,-3 4-144-16,-1 1 128 0,-1-1-128 0,-3-1 128 15,1 1-128-15,-6 2 128 0,-6-3-128 0,-2-2 0 16,2 2 144-16,0-2-144 0,1 2 0 0,0-1 128 15,-1-1-128-15,1-2 0 0,-4 0 0 0,3 0 0 16,8 0 0-16,0-1 128 0,1 0-128 0,2 1 0 16,-2 0 128-16,-3 1-128 0,2-1 0 0,0 1 0 15,6-1 0-15,4 0 0 0,3 0 0 0,8 0 0 16,4 2 0-16,5-2 0 0,2-2 0 0,7 2 0 16,5-1 0-16,5 0 0 0,3 0 0 0,11 1 0 0,0 0 0 0,0 0-128 15,0 0-176-15,15-7-16 0,5 2-16 0,10 1 0 16,5 0 144-16,8-1 16 0,7 3 16 0,7-1 0 15,8 1 160-15,4-2 0 0,1-1-144 0,1 1 144 16,0-1 0-16,3 2 0 0,2-3 0 0,4 1 0 16,5 0 0-16,-5-3 0 0,-3 1 0 0,0 2 0 15,1 2 0-15,3-2 128 0,4 1-128 0,-5-1 192 16,-7-5-192-16,-3 4 160 0,0 2-160 0,-1 1 160 16,-1 1-160-16,-1-1 192 0,-1-2-192 0,-7 2 192 15,-7 0-192-15,-4-1 192 0,-3 1-192 0,-5 1 192 16,-4 0-64-16,-4 2 0 0,-4 3 0 0,-5-2 0 15,-6-1 16-15,-3 3 0 0,-4 1 0 0,-10-4 0 16,0 0 16-16,0 0 0 0,0 0 0 0,-8 6 0 16,-6 0 16-16,-5 1 0 0,-8-3 0 0,-11-1 0 0,-3 2 0 0,-10 3 0 15,-9-4 0-15,-6 0 0 0,-5-7 0 0,-4 3 0 16,-4 0 0-16,-2 3 0 0,-3-1 0 0,-4-1 0 16,-4-1 0-16,0 3 0 0,3-2-176 0,1 2 192 15,1-1-192-15,2 2 192 0,-2-1-192 0,6 2 160 16,3 0-160-16,7 1 160 0,4 3-160 0,-1 0 0 15,0 4 0-15,0 2 0 16,3-1-336-16,6 0-112 0,3 4 0 0,4-2-9664 16,5 2-1920-16</inkml:trace>
  <inkml:trace contextRef="#ctx0" brushRef="#br1" timeOffset="-133449.89">23249 8695 6447 0,'0'0'576'0,"0"0"-576"0,0 0 0 0,0 0 0 15,0 0 1408-15,0 0 192 0,0 0 16 0,0 0 16 16,0 0-880-16,0 0-176 0,2-8-48 0,-2 8 0 16,0 0-304-16,0 0-64 0,0 0-16 0,0 0 0 0,0 0-16 0,0 0-128 15,0 0 192-15,-5 13-64 16,0 1 16-16,1 0 0 0,-2 1 0 0,1 0 0 16,-1 2 0-16,-1 1 0 0,2-1 0 0,-2 4 0 0,-1 3-144 0,3-4 192 15,0 1-192-15,0-2 192 0,0-3-192 0,1-1 160 16,0 3-160-16,0-4 160 0,0-4-16 0,3 2 0 15,0-3 0-15,1 1 0 0,0 0 48 0,0-10 0 16,0 0 0-16,4 9 0 0,-1 0-32 0,-3-9 0 16,7 6 0-16,0 1 0 0,-7-7 112 0,12 5 32 15,-2-3 0-15,3-1 0 0,1-1 0 0,2 0 0 16,3-1 0-16,2 0 0 0,-1 0-112 0,4-2-32 16,0-1 0-16,4 3 0 0,3 0-160 0,2-1 0 0,1 1 144 0,6-1-144 15,-2-1 0-15,4-2 128 0,-4 0-128 16,0 1 0-16,-1-5 0 0,2 2 144 0,-1 2-144 0,7-2 0 15,2 3 256-15,1 3-48 0,5 1-16 0,1-1 0 16,-1 1-192-16,-2-3 0 0,-3 1-144 0,2-5 144 16,-4 1 0-16,3 3 0 0,3 2 0 0,4 0 0 15,3 0 0-15,2-3 0 0,-3 0 0 0,-2 0 0 16,-4 2 0-16,0-2 0 0,1 0 0 0,0 3 160 16,2 0-160-16,2 1 0 0,3 1 0 0,-1-1 0 15,-1-3 0-15,-4 1 0 0,-2-1 0 0,0 2-176 16,1-3 176-16,2 0 0 0,5 3 0 0,1 1 0 15,-2 1 0-15,-2-1 0 0,-4-1 128 0,-2 0-128 16,-1-1 128-16,-1 1-128 0,1 0 160 0,2 2-160 16,0 2 128-16,3 1-128 0,-1 2 0 0,0-4 144 0,-2 1-144 0,-4 0 0 15,-3-1 0-15,0-1 0 16,2-1 0-16,2 4 0 0,0-1 0 0,5-1 0 0,2 2 0 0,-2-1 0 16,-2-1 0-16,-2 2 0 0,-5-3 0 0,-1 2 0 15,1-2 0-15,0 3 0 0,2 1 0 0,2 1 0 16,-1-2 0-16,1-1 0 0,2-1 0 0,-1-3 0 15,-3-2 0-15,-3 0 0 0,0-1 0 0,-1-1 128 16,0 1-128-16,2 1 0 0,0 2 144 0,2 0-144 16,2 1 160-16,-1 0-160 0,0-3 0 0,-3 1 0 15,-3-5 0-15,-2 4 0 0,-1 1 0 0,0-2 0 16,0-2 0-16,3 2 0 0,0 3 176 0,0 1-176 16,0 0 192-16,1-1-192 0,-1-1 176 0,1 1-176 15,-3-3 160-15,-2 1-160 0,-4-1 224 0,1 1-48 0,-1 2-16 16,0 0 0-16,2-1-32 0,1 0 0 0,0-1 0 0,2-1 0 15,3 3 0-15,1 0 0 0,2 0 0 0,-5-1 0 16,4 1-128-16,-5 0 192 0,-3 1-192 0,-2-3 192 16,0 0-192-16,-1-3 0 0,0 3 144 0,0 0-144 15,-1 3 192-15,0 0-48 0,-2 0 0 0,3 0 0 16,-1 0 112-16,1 0 0 0,-1-2 16 0,0-1 0 16,1 2-16-16,-4 2 0 0,-1-2 0 0,4-2 0 15,-4 3-128-15,4 0-128 0,1 0 144 0,1 0-144 16,-2 0 192-16,3 3-48 0,1-2-16 0,0 2 0 15,-1-1-128-15,2-1 192 0,-1 1-192 0,-1 0 192 16,1 1-192-16,-4 1 128 0,-2-3-128 0,2 1 128 16,1 0-128-16,-1-1 160 0,1 1-160 0,0 2 160 15,0 1 0-15,1-2 0 0,2-1 0 0,-1 1 0 16,1 2 16-16,-2 0 0 0,-2-2 0 0,1-2 0 0,-4 1 16 0,-2 4 0 16,1-3 0-16,-4 2 0 0,-1-2-64 0,0-2-128 15,0-1 192-15,-2 3-64 0,-2-1 0 0,3 1-128 16,-2-3 192-16,-1 4-64 0,2-1-128 0,-2 0 160 15,0 1-160-15,1-2 160 0,-1 1 80 0,3 2 16 16,-2-1 0-16,1-3 0 0,-1 0-256 0,-1 2 0 16,-1-2 0-16,0 0 0 0,-3-1 0 0,1-1 0 15,1 0 128-15,-2 1-128 0,-1 0 176 0,0 0-176 16,0-1 192-16,1 1-192 0,-1 0 160 0,2 0-160 16,0-2 128-16,2 1-128 0,1 0 0 0,-1 1 0 15,-2 0 128-15,0 0-128 0,-2 0 0 0,0-3 0 0,-2 2 0 16,0 0 128-16,-2-1-128 0,-10 2 0 0,10-5 0 0,-2 2 128 15,-8 3 48-15,7-3 0 0,-7 3 0 0,7-5 0 16,-7 5 48-16,9-8 16 0,-9 8 0 0,7-7 0 16,-1-5-80-16,0 3-16 0,-3-2 0 0,1-1 0 15,0 0-16-15,0-3-128 0,0-3 192 0,1-1-64 16,0 0-128-16,1-3 128 0,-1-1-128 0,0-1 128 16,0-7-128-16,3 1 0 0,0-1 0 0,-2 0 128 15,-1 0-128-15,-1 6 0 0,-4-3 0 0,-4 4 0 16,-1-1 0-16,0 3 0 0,-1 3 0 0,-2 3 0 31,0 6-544-31,-3 4-32 0,-1 4-16 0,1 6 0 0,1 1-2496 0,-2 4-496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6:41.1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2203 6631 8287 0,'0'0'368'0,"-6"3"80"0,-2-1-448 0,-2-2 0 16,0 0 0-16,-1 0 0 0,0-2 1056 0,-2 0 128 16,1-1 32-16,-1-1 0 0,1 1-288 0,-3-2-48 15,0-3-16-15,2 3 0 0,3-3-192 0,0 2-32 16,1 2-16-16,0-1 0 0,0-1-176 0,1 2-16 16,1 1-16-16,-1-1 0 0,1 2 0 0,7 2 0 15,-9-4 0-15,9 4 0 0,-9-2-160 0,9 2-16 16,0 0-16-16,0 0 0 0,0 0 16 0,0 0 0 15,0 0 0-15,0 0 0 0,0 0-96 0,11 6-16 0,3-1 0 0,4-1 0 16,2 1 48-16,6 0 0 0,2-1 0 0,2-2 0 16,2 3 48-16,-7-1 16 0,5 1 0 0,4 0 0 15,4 3-80-15,5 1-16 0,4 4 0 0,2-2 0 16,4 4-144-16,0 1 0 16,-2 0 0-16,23 7 128 0,-8 2-128 0,-4 0 0 0,-2 0 144 15,0 2-144-15,0-4 144 0,1-3-144 0,0-2 192 0,-3-4-192 16,-4-2 384-16,-1-3-16 0,0 1-16 0,1-4 0 15,2-1 256-15,-2-2 48 0,1 0 16 0,0-3 0 16,-2-1-96-16,-2-4 0 0,-4-4-16 0,0 2 0 16,-1-2-240-16,-2 4-64 0,-2-1 0 0,-1 0 0 15,-2 1-256-15,1-4 160 0,-1 2-160 0,-1 2 128 16,-2-4-128-16,-1 0 0 0,0-5 144 0,-4 2-144 0,0 2 128 0,-1-2-128 16,-3 1 160-16,-1 2-160 0,-4-1 128 0,0 3-128 15,-2 1 0-15,-2 0 144 0,-3 0-144 0,-2 4 160 16,-4-1-160-16,-9 3 160 0,10-1-160 0,-10 1 0 15,0 0 0-15,0 0 0 0,0 0 0 0,0 0 128 16,0 0-128-16,0 0 0 16,-2 12-880-16,-3 0-256 0,-4 4-48 0,-3-1-12624 15</inkml:trace>
  <inkml:trace contextRef="#ctx0" brushRef="#br0" timeOffset="2266.92">23258 4332 10127 0,'0'0'896'0,"0"0"-704"16,0 0-192-16,2-10 0 0,-2 1 832 0,3-1 128 0,-3 10 16 0,4-7 16 16,-2-4-336-16,-2 11-64 15,5-10-16-15,-1 0 0 0,-4 10 64 0,0 0 16 0,4-9 0 0,-4 9 0 16,0 0-48-16,0 0-16 0,0 0 0 0,0 0 0 15,0 0 0-15,0 0 0 0,0 0 0 0,-5 9 0 16,0 5-160-16,-2 1-48 0,-3 3 0 0,-1 5 0 16,-4 9 96-16,-2 1 16 0,-3-1 0 0,-3 10 0 15,-3 5-32-15,-4 1 0 0,-1 1 0 0,-4 4 0 16,-5 0-112-16,0 2-32 0,-2 1 0 0,0-2 0 16,-1 2-16-16,2-1-16 0,4-2 0 0,-1-3 0 0,-2-3 224 15,2-3 32-15,0 2 16 0,1-5 0 16,-2-4-48-16,2-2-16 0,0 1 0 0,3-3 0 0,1-4-176 0,5 2-16 15,1-1-16-15,3-5 0 0,0 1-160 0,5-3-128 16,2-3 144-16,3 0-144 0,2-2 160 0,3-3-160 16,-1-1 160-16,2-1-160 0,2-5 0 0,2-1 0 15,4-7 0-15,0 0 0 16,0 0-1808-16,0 0-368 0,0 0-64 0</inkml:trace>
  <inkml:trace contextRef="#ctx0" brushRef="#br0" timeOffset="2855.49">21668 4414 13823 0,'0'0'1216'0,"0"0"-960"0,0 0-256 0,0 0 0 0,0 0 512 0,0 0 48 16,0 0 16-16,0 0 0 0,0 0 64 0,0 0 32 15,0 0 0-15,-11 9 0 0,3-3-96 0,-3 6-32 16,-1-2 0-16,-4 7 0 0,-1 8 208 0,-5 1 32 15,-2 6 16-15,-4 2 0 0,-4 1 0 0,-2 3 0 16,-3 4 0-16,-2 5 0 0,-3 5-112 0,-3 5-32 16,-1 5 0-16,-1-1 0 0,-2 3-144 0,-3-3-16 15,-4 0-16-15,0 0 0 0,-1-8 48 0,3 3 16 16,1-2 0-16,17-15 0 0,-2 4-112 0,0-1-32 16,0 2 0-16,1-1 0 0,1-3-160 0,3 0-48 15,3-2 0-15,-8 13 0 0,10-7-192 0,6-4 144 16,4-3-144-16,4-4 128 0,3-7-128 0,3 1 0 15,3-7 0-15,5 1-176 16,3-2-1680-16,4-2-320 0,6-1-80 0</inkml:trace>
  <inkml:trace contextRef="#ctx0" brushRef="#br0" timeOffset="3656.5">23535 5770 17103 0,'0'0'752'0,"0"0"160"0,0 0-720 0,-4-6-192 16,-1 1 0-16,5 5 0 0,0 0 864 0,-9-2 144 0,9 2 16 0,-10 0 16 16,0 0-400-16,1 3-64 0,-1 1-32 0,0 1 0 15,-2-1 48-15,-2 4 16 16,-2 6 0-16,-2-1 0 0,-4 1-32 0,-2 4-16 0,-4 4 0 0,0 6 0 16,-1 2-48-16,-4 4-16 15,-4 2 0-15,-4 5 0 0,-3 4 80 0,-6 4 0 16,-3 0 16-16,-3 1 0 0,1-3-208 0,2 2-32 0,2 2-16 15,0 0 0-15,2-6-80 0,-1 3-32 0,0-1 0 16,2-4 0-16,1-3 32 0,4-4 16 0,3-4 0 16,18-11 0-16,-3-1-16 0,1 0-16 0,4 3 0 0,0-5 0 15,1-2-96-15,2-4-16 0,6-2 0 0,-1-4 0 16,6 2 32-16,-1-3 0 0,7-5 0 0,0 0 0 16,0 0 96-16,9-6 0 0,4-6 16 0,5-2 0 0,5-6-144 0,6-2-128 15,7-4 144-15,22-16-144 0,-2-3 0 0,0-1 0 16,-1 1 0-16,-2-1 0 0,0-4 0 0,3 1 0 15,3-2 0-15,3-1 0 0,3-3 0 0,0-2 0 16,-2-1 0-16,-3 0 0 0,-4 2 0 0,-1 6 0 16,-1 4 0-16,-3 9 0 0,-5 6 0 0,-3 6 0 15,-2 6 0-15,-8 5 0 0,-9 6 0 0,-6 3 0 16,-2 4 0-16,-16 1 0 0,0 0 0 0,-4 14-128 16,-8 2 128-16,-10 6 0 0,-11 6-144 0,-6 5 144 15,-7 7 0-15,-6 1-144 0,-7 6 144 0,-2 3 144 16,-7-2-16-16,-7 6-128 0,-7 3 240 0,2-1-64 15,3-1-16-15,4-3 0 0,-1-5-160 0,29-14 160 16,-6 2-160-16,-24 17 160 0,11-5-160 0,11-6 128 16,7-3-128-16,11-2 128 15,7-1-2240-15,7-3-448 0</inkml:trace>
  <inkml:trace contextRef="#ctx0" brushRef="#br0" timeOffset="5150.59">9273 11454 8287 0,'1'-6'736'0,"2"-6"-592"16,-1 1-144-16,2-2 0 0,1 1 1520 0,1 1 272 0,1 0 48 0,-1 0 16 15,1 3-864-15,-1-2-160 0,0 2-48 0,-1-1 0 16,0 3-144-16,-1 1-16 0,3-2-16 0,-7 7 0 16,6-3 80-16,-6 3 16 0,0 0 0 0,5-2 0 15,-5 2-256-15,9 3-64 0,-3 1 0 0,-1 2 0 0,2 0 80 0,-3 6 16 16,-1 2 0-16,1 0 0 0,-1 5 16 0,-1 5 0 16,0 1 0-16,-1 7 0 15,1 3-144-15,1 0-32 0,-6 1 0 0,2 3 0 0,0 6-80 0,-3-1-32 16,-2 3 0-16,1 0 0 0,-2 1 32 0,-2 2 0 15,-2-4 0-15,-1-2 0 0,2-4-48 0,0-3 0 16,0-3 0-16,0-1 0 0,0-6 144 0,1-1 32 16,2 1 0-16,0 7 0 0,2-6-192 0,3-6-48 15,0-3 0-15,4-3 0 0,0-2-128 0,3-3 0 16,4-2 144-16,-2-3-144 0,1 0 192 0,3-2-48 16,2-3 0-16,2 1 0 0,2-4 48 0,2 1 16 15,-1-1 0-15,3 0 0 0,2-3-48 0,1 0-16 16,0 0 0-16,2-1 0 0,1 1-144 0,-1 1 0 15,5-1 144-15,2-2-144 0,0 3 0 0,2 2 0 0,7-3 0 16,3-1 128-16,2 0-128 0,4 3 0 16,2-5 0-16,0 2 128 0,0-1-128 0,0 0 128 15,2 0-128-15,3-2 128 0,3 2-128 0,3-2 0 16,1 3 0-16,-3 3 0 0,1 0 0 0,2 0 0 0,3-4 0 0,1 3 128 16,4 3-128-16,1 0 0 0,1 1 0 0,-3 0 128 15,-3 0-128-15,-1 0 0 0,-2 0 0 0,2 1 0 16,3-1 0-16,0 3 0 0,-3-1 0 0,-2 5 0 15,-4-1 0-15,0-2 0 0,-2 0 0 0,2-1 0 16,3-1 0-16,0 0 0 0,0 2 0 0,-7-1 0 0,-1-1 0 16,2-1 0-16,-1-2 0 0,0-1 0 15,0 2 0-15,2 0 0 0,0-3 0 0,-2 3 128 0,0 1-128 0,-2 2 0 16,-1 1 0-16,-4 1 0 0,-2-1 0 16,0 1 0-16,-3-2 0 0,-1 5 0 0,0-2 0 0,-2 5 0 15,-2-6 0-15,-4 5 0 0,-3-3 0 0,-5 2 0 16,-2-2 0-16,-4-3 0 0,0 1 0 0,-2 1 144 15,-2-1-144-15,-2 0 0 0,-5 2 160 0,0-4-160 16,-2 2 128-16,0 2-128 0,-2-2 128 0,-8-5-128 16,0 0 0-16,0 0 128 0,9 6-128 0,-9-6 128 15,0 0-128-15,0 0 128 0,0 0 0 0,0 0-128 16,0 0 192-16,0 0-64 0,0 0 128 0,0 0 0 16,0 0 16-16,4-11 0 0,-4-3 80 0,3-4 16 0,-1-2 0 0,0-6 0 15,1 2-64-15,-2-8-16 0,-1-3 0 16,0-3 0-16,1-4 32 0,-2-3 0 0,0 2 0 0,-2-3 0 15,1 2-128-15,-1-1-32 0,1 5 0 0,-2 4 0 16,3-1 144-16,-2 5 16 0,0 6 16 0,1-2 0 16,1 2-336-16,-1 2 128 0,1 6-128 0,0 4 0 15,1 2 0-15,-3 0 0 0,3 12 0 0,0 0-128 32,0 0-2112-32,0 0-400 0</inkml:trace>
  <inkml:trace contextRef="#ctx0" brushRef="#br0" timeOffset="9124.01">5503 17147 19343 0,'-21'3'1728'0,"9"-2"-1392"16,-1 0-336-16,1 2 0 0,4-2 816 0,8-1 80 15,0 0 32-15,0 0 0 0,0 0 16 0,0 0 0 16,0 0 0-16,0 0 0 0,0 0-384 0,0 0-80 0,0 0-16 0,0 0 0 16,11 3 48-16,2-3 16 0,2-1 0 0,2-2 0 15,0-1-192-15,4 0-32 0,2-2-16 0,3-2 0 16,5-2-96-16,2 3-32 0,1-4 0 0,3 4 0 16,0-3-160-16,0 1 128 0,0-3-128 0,1 5 128 15,1-2-128-15,3 2 0 0,1-1 0 0,4 2 128 16,4 1-128-16,3 0 0 0,1-1 0 0,1 1 0 15,0-4 288-15,3 1-32 0,3 2 0 0,0-3 0 16,3 4 96-16,6 0 16 0,7-1 0 0,-1 2 0 16,0 2-16-16,-1 0 0 0,2-1 0 0,3 2 0 15,5 1-112-15,1 0-32 0,0 3 0 0,1-2 0 16,-1 0 0-16,3-1 0 0,4 1 0 0,-1 2 0 16,-4-2-16-16,2 1-16 0,1-1 0 0,2 1 0 15,2 2 16-15,4-3 0 0,-6-1 0 0,3 3 0 0,3-2-64 0,0 2-128 16,-1-2 192-16,2 2-64 0,-5-2-128 0,5 3 0 15,2-2 0-15,-3 0 128 0,0-2-128 16,-2 1 0-16,0 0 0 0,4 0 128 0,1 2-128 0,0-2 0 16,-4-1 0-16,3 3 0 0,1 0 0 0,-2-1 0 15,1-2 0-15,0 0 0 0,-2 0 0 0,3 0 0 16,3 0 128-16,-3 0-128 0,-3 0 0 0,3 0 0 16,0 1 0-16,-1 2 0 0,-3-2 0 0,-1 1 128 15,-2 1-128-15,2 3 0 0,2 1 0 0,-4-2 0 16,-5 4 128-16,0-4-128 0,-2-1 0 0,3 3 0 15,4 0 0-15,-4-2 0 0,-1 0 0 0,-2-2 0 0,-2-1 0 16,6-1 0-16,3 3 0 0,-5 0 0 16,-3-3 0-16,-1 3 0 0,0-3 0 0,3 2 0 0,2-1 128 15,-2 2-128-15,-5-2 144 0,-1 5 0 0,-4-3 0 16,3 1 0-16,2 2-144 0,-4-2 192 0,-2-1-192 0,-4 3 192 16,3 0-64-16,-1 1-128 0,1 1 192 0,-3-5-64 15,-2-1 16-15,0 4 0 0,-6-2 0 0,1-1 0 16,-2-2-144-16,1 2 160 0,4 2-160 0,-3-2 160 15,-2-1-160-15,-3-1 0 0,0-1 0 0,-2 3 128 16,-3 0-128-16,3 0 0 0,0 1 0 0,0 3 0 16,0-5 0-16,-2 3 0 0,-2 0 128 0,0-4-128 15,0 1 0-15,0-2 0 0,1 2 0 0,1 1 0 16,2-2 0-16,0-2 0 0,-4-2 144 0,-3-1-144 16,-3 1 0-16,-3 0 128 0,-1-2-128 0,-1 2 0 15,-4 2 176-15,1 1-48 0,-1 0 0 0,-3-1 0 0,-2-1 16 16,-2 1 0-16,-1 0 0 0,-5 0 0 15,-2-1-144-15,-4-2 0 0,-4 2 144 0,-4 2-144 0,-2 4 0 0,-3-1-208 16,-10-4 16-16,0 0 16 16,5 12-2208-16,-8-2-448 0</inkml:trace>
  <inkml:trace contextRef="#ctx0" brushRef="#br0" timeOffset="17294.41">9650 11572 12895 0,'0'0'576'0,"0"0"112"0,0 0-560 0,0 0-128 0,0 0 0 0,0 0 0 16,0 0 304-16,0 0 16 0,0 0 16 0,0 0 0 16,-6-2 672-16,6 2 128 0,0 0 16 0,0 0 16 0,0 0-208 0,0 0-32 15,-4-6-16-15,-2 0 0 0,6 6-144 0,0 0-16 16,-9-3-16-16,9 3 0 0,0 0-288 0,0 0-48 15,0 0-16-15,0 0 0 0,-10 0-16 0,10 0-16 16,0 0 0-16,0 0 0 0,-8 3-96 0,8-3 0 16,0 0-16-16,-4 13 0 0,3-3 0 0,1 2 0 15,1 1 0-15,3-3 0 0,1 1 0 0,-1-3 0 16,-1 3 0-16,2 3 0 0,0-1-48 0,1 2 0 16,0-1 0-16,2 1 0 0,1 1 0 0,1-1 0 15,0-1 0-15,2 2 0 0,-1 2 0 0,2 0-16 16,1 0 0-16,1 0 0 0,2-1 0 0,0 1 0 15,1-1 0-15,3-1 0 0,-2-2 16 0,0 1 0 16,0-1 0-16,0-1 0 0,1 0-16 0,2 0 0 16,-2-5 0-16,1 4 0 0,-1-4 16 0,0 3 0 15,2-3 0-15,-1 0 0 0,2-1-192 0,0 2 192 16,-1-4-192-16,1 1 192 0,0 2-192 0,1-3 0 0,0 1 0 0,1 3 128 16,2-5-128-16,0 1 192 15,1 0-192-15,1-1 192 0,-1-2-64 0,1 0 0 16,0-2 0-16,1 0 0 0,-1 1-128 0,0 0 0 0,-1-1 0 0,-1 0 128 15,1 0-128-15,0 2 0 0,-2-1 0 0,1 1 0 16,0-4 0-16,-1 2 128 0,2 0-128 0,2-1 0 16,-1-2 144-16,0 2-144 0,0-3 160 0,1 0-160 15,0-2 224-15,-1-1-48 0,-1 1-16 0,-1-3 0 16,0 2 32-16,-1-2 0 0,0 2 0 0,0-3 0 16,-1 2-192-16,-4-2 160 0,2 3-160 0,-1-2 160 0,-1 1-32 0,1-1-128 15,-2 0 192-15,1-1-64 0,-2 3 32 0,-2-4 0 16,1 4 0-16,0-3 0 0,0 1 32 0,0-1 16 15,-2 3 0-15,1-3 0 0,-2 1-80 0,0 0 0 16,0 2-128-16,4-5 192 0,-2 3-192 0,-3-2 176 16,-1 4-176-16,-3-3 160 0,0 3-160 0,-2-2 0 15,2 2 144-15,-3 2-144 0,-7 5 0 0,7-7 0 16,-7 7 0-16,0 0 128 0,0 0-128 0,0 0 0 16,0 0 0-16,0 0 0 15,0 0-2208-15,0 0-352 0,0 0-80 0</inkml:trace>
  <inkml:trace contextRef="#ctx0" brushRef="#br0" timeOffset="18330.68">10135 12164 9727 0,'0'0'432'0,"0"0"80"0,0 0-512 0,0 0 0 16,0 0 0-16,0 0 0 0,0 0 1024 0,0 0 80 16,0 0 32-16,0 0 0 0,0 0-368 0,0 0-64 15,0 0 0-15,0 0-16 0,0 0 16 0,0 0 0 16,0 0 0-16,0 0 0 0,0 0 64 0,7 2 32 15,-7-2 0-15,7 4 0 0,-7-4-80 0,3 8-16 16,1-1 0-16,-1 3 0 0,-2-2-112 0,0 5-16 16,-1-2-16-16,0 3 0 0,-1 0 0 0,-1 3 0 15,-2 0 0-15,0 4 0 0,-1 0 144 0,-2 7 48 16,0 0 0-16,2 4 0 0,-2 0-240 0,0 3-32 16,-3 1-16-16,1 1 0 0,-5 0-160 0,1 0-48 15,-1 1 0-15,-1 0 0 0,0-3 80 0,-3 0 16 16,-3 0 0-16,4-2 0 0,-1-1 32 0,3-3 16 15,-2 1 0-15,3-1 0 0,1-5-48 0,1 1-16 0,-1 0 0 0,3-3 0 16,1 0-208-16,1 1-128 0,1-4 160 16,2-1-160-16,-3-2 128 0,3 0-128 0,0-4 0 15,1 1 0-15,0-2 128 0,2-3-128 0,-1 1 0 0,3-9 144 16,0 0-144-16,0 0 0 0,0 0 0 0,0 0 0 16,0 0-240-16,0 0-16 0,0 0-16 0,0 0 0 15,9-4-432-15,0 0-96 0,0 1-16 16,0-1 0-16,0-1-1376 0,-2 1-288 15,1 0-48-15,-1 3-6048 0,1-3-1200 0</inkml:trace>
  <inkml:trace contextRef="#ctx0" brushRef="#br0" timeOffset="19203.8">9317 13779 8287 0,'-5'-8'736'0,"4"5"-592"16,-2-4-144-16,0 1 0 0,1 1 1872 0,0-2 352 15,-1 2 64-15,2 0 16 0,-2-1-784 0,3 6-160 16,0 0-16-16,0 0-16 0,0 0-320 0,0 0-64 16,0 0-16-16,-3 6 0 0,-5-2-208 0,2 2-32 15,-1 6-16-15,0 3 0 0,-1 2-240 0,0 3-48 16,1 0-16-16,2 3 0 0,-3 1 80 0,3 1 0 16,1 4 16-16,0-3 0 0,1 5-112 0,0-3-32 15,2 0 0-15,1-1 0 0,1-5-32 0,2 0-16 16,0-2 0-16,2-1 0 0,1-3-32 0,1-4-16 0,0-3 0 0,3-1 0 15,2-3-48-15,4-4-16 16,-1 1 0-16,1-4 0 0,1-4 32 0,-2-5 0 16,6-1 0-16,-2-1 0 0,1-4-64 0,0-1 0 0,2-3 0 15,-4 2 0-15,-2-5-128 0,-1 1 0 0,-1-2 144 16,2 0-144-16,-4-2 128 0,2 0-128 0,-1 3 160 16,0-3-160-16,1 4 192 0,-3 2-48 0,-2-1-16 0,0 7 0 15,-1 1-128-15,-2 1 192 0,-2 7-192 16,-4 6 192-16,0 0-192 0,0 0 192 0,2 9-192 0,0 3 192 15,-2 5-192-15,-2 2 0 0,-1 1 0 0,-4 6 0 16,2 1 0-16,0 4 0 0,-3 0 0 0,2-1 128 0,1 0-128 16,2-4 0-16,0 1 0 0,3-3 0 15,0-1 320-15,3-1-32 0,3-3 0 0,1-3 0 0,2-4-80 16,1 0-16-16,5-3 0 0,1 0 0 0,3-4-64 16,2-1-128-16,4 0 176 0,3-3-176 15,3-1-976-15,19-2-304 0,1-4-64 0</inkml:trace>
  <inkml:trace contextRef="#ctx0" brushRef="#br0" timeOffset="19945.59">12476 12436 11967 0,'0'0'1072'0,"0"0"-864"15,0 0-208-15,0 0 0 0,0 0 1408 0,6 3 256 16,-6-3 32-16,0 0 16 0,8 3-704 0,0-1-144 15,1-4-32-15,-3-1 0 0,2 1-144 0,-1-3-48 16,1-3 0-16,1-2 0 0,1-3 144 0,1-2 32 0,1-3 0 0,0-1 0 16,2 0-176-16,0-1-16 15,-2-3-16-15,1-4 0 0,-2 3-144 0,0 0-16 0,0-4-16 16,-4 2 0-16,2-4-96 0,-1 2-16 0,-1 3 0 16,0 0 0-16,-2-1-144 0,2 4-48 0,0 3 0 0,-1 4 0 15,-1 1-128-15,2 5 192 0,-1 0-192 0,-2 5 192 16,-4 4-192-16,0 0 128 0,5 5-128 0,0 7 128 15,-1 2-128-15,0 2 0 0,-1 3 0 0,0 2 0 16,-2-1 0-16,2 4 0 0,1 4 0 0,-2-3 0 16,2 5 0-16,0-5 0 0,1 2-144 0,0-3 144 0,1-1 0 15,3-2 0-15,-2-1 0 0,0-1 0 0,2-2 0 16,0 0 0-16,0-2 0 0,0-3 0 16,1-1-448-16,-1-3-48 0,-2 1 0 15,1-6 0-15,-2 1-400 0,-6-4-96 0,0 0-16 0,0 0-7360 16,8 0-1472-16</inkml:trace>
  <inkml:trace contextRef="#ctx0" brushRef="#br0" timeOffset="20240.27">12770 12096 15663 0,'0'0'688'0,"0"0"144"0,0 0-656 0,0 0-176 15,0 0 0-15,0 0 0 0,0 0 1968 0,0 0 352 16,0 0 80-16,0 0 16 0,5 10-1264 0,-1-3-256 15,-1 3-64-15,3-1 0 0,0 2-48 0,0 2-16 16,2 5 0-16,1 2 0 0,0 0-144 0,1 2-48 16,0 2 0-16,-2 5 0 0,2 1-192 0,-3 0-64 15,1 3 0-15,0 3 0 0,-2 2-128 0,0 4-48 0,1 0 0 16,0 1 0-16,1-1 0 0,0-1 0 16,-1-2 0-16,2 0 0 0,0 1-144 0,2-5 0 0,2-2 0 15,0 0 128-15,0 1-128 0,-2-1 0 0,2-3 0 0,-1-3 0 16,1 1 0-16,1-3 0 0,0 3 0 0,3-5 0 15,-1 0-192-15,2 0 48 0,-3-3 0 0,8 4 0 16,-4-1-1536 0,0 0-304-16,-1-5-64 0</inkml:trace>
  <inkml:trace contextRef="#ctx0" brushRef="#br0" timeOffset="21057.05">13535 13810 16927 0,'0'0'752'0,"0"0"144"0,1-8-704 0,-1-1-192 0,0 3 0 0,0 6 0 16,0 0 1056-16,-2-10 176 0,-2 1 48 0,-3-4 0 16,2 1-320-16,-2 4-64 0,0-5-16 0,0 1 0 15,-2 2-320-15,0-1-64 0,-1 1-16 0,0-1 0 16,-2 6-96-16,-4-2-32 0,3 4 0 0,-4 4 0 0,1 2-208 16,2 5-144-16,-3 1 192 0,1 2-192 0,-3 3 128 0,1 4-128 15,2 1 0-15,-2 1 0 0,0 3 240 0,1 2-16 16,2 0 0-16,2 0 0 0,2 2 32 0,1-1 0 15,2-1 0-15,4-5 0 0,2-2 64 0,1-2 0 16,1 1 16-16,2-2 0 0,3-2-32 0,2-2-16 16,-1-1 0-16,0-3 0 0,1-1-64 0,-1 0-16 15,2-3 0-15,1-3 0 0,-9 0-16 0,12-3-16 16,1-4 0-16,1-1 0 0,1-6-32 0,2-1 0 16,-1-3 0-16,2 2 0 0,-3-1-144 0,3-2 192 15,0-4-192-15,2-4 192 0,-2 1-192 0,1-2 0 16,0-1 0-16,1-3 0 0,3 0 128 0,-2-2-128 0,0-4 0 0,0-2 128 15,-2-7-128-15,-3 0 0 16,2-8 144-16,-4-3-144 0,-3 1 0 0,1 2 0 16,-1 3 0-16,-1 6 128 0,-1 0-128 0,-2 8 0 0,-2 3 0 0,0 4 0 15,0 7 0-15,-4 1 0 0,-1 5 0 0,0 6 0 16,0 0 0-16,0 6 0 0,0 6 128 0,0 0-128 16,0 0 0-16,0 0 0 0,0 0 0 0,-6 18 0 15,-2 2 0-15,1 4-128 0,-2 3 128 0,2 0-128 16,0 4 128-16,2 4 0 0,0 2-144 0,-2 8 144 15,3 9 0-15,2 0 0 0,1 1 0 0,-1 0 0 16,4-1 0-16,-2 0 0 0,0-5 0 0,2-2 0 0,2-1 0 16,0-3 208-16,0 0-16 0,-1-3-16 0,6-3-48 0,0-2-128 15,-1 0 192-15,2-5-64 0,-1-4-128 0,0-4 128 16,1-1-128-16,0-5 128 0,0-2-128 0,2-2-272 16,0-8 64-16,2-1 16 15,0 1-1984-15,2-6-384 0,-1-6-64 0</inkml:trace>
  <inkml:trace contextRef="#ctx0" brushRef="#br0" timeOffset="21509.46">14093 13493 11967 0,'0'0'1072'0,"-4"-8"-864"0,0 0-208 0,4 8 0 15,0 0 2672-15,0 0 480 0,0 0 112 0,0 0 0 16,0 0-2128-16,0 0-432 0,0 0-96 0,8 12-16 16,-2 4-224-16,-1 3-48 0,2 2-16 0,-2 1 0 15,-1-1 144-15,1 2 48 0,0 1 0 0,1 6 0 16,1-5 48-16,-1 3 16 0,0-3 0 0,-1 5 0 16,0-1-224-16,2-2-32 0,0-2-16 0,2-2 0 15,0-4-64-15,-1-2-16 0,-1-6 0 0,4 0 0 16,-4-6 240-16,3 2 32 0,-2-3 16 0,2-4 0 15,0-4 304-15,2-4 64 0,-1 1 16 0,1-6 0 16,-1-2-64-16,3-1-16 0,1-1 0 0,-1-5 0 16,-1-3-112-16,-1-5-32 0,0 2 0 0,1-5 0 0,-3-2-320 0,4-2-64 15,1 0-16-15,1-1 0 0,-1 0-96 0,0 7-32 16,-1 1 0-16,0 8 0 0,-1 3-128 0,-1 3 0 16,-1 2 0-16,0 1 0 0,1 5-208 15,-2 1-32-15,-3 1 0 0,-7 6-12688 16,12-2-2528-16</inkml:trace>
  <inkml:trace contextRef="#ctx0" brushRef="#br0" timeOffset="23023.68">15083 13463 15663 0,'-10'2'1392'0,"1"2"-1120"16,0 0-272-16,9-4 0 0,-7 9 704 0,0-2 64 15,2 6 32-15,3-2 0 0,-1 2-144 0,2 0-16 16,1-13-16-16,1 16 0 0,3-4-208 0,1 2-32 16,1 0-16-16,2 1 0 0,2-7-96 0,3 4-16 15,1 0 0-15,4-3 0 0,1 1-112 0,2-5-16 0,2-1-128 0,4 0 192 16,1 1-192-16,1-5 176 0,0-7-176 0,2 3 160 15,2 2-160-15,-1 2 192 0,2-1-192 16,0-2 192-16,1-2-64 0,3 2-128 0,1 2 192 0,3 0-64 16,-1-3-128-16,2 2 0 0,3-2 0 0,-3-3 0 15,-4 2 0-15,2 0 128 0,1-1-128 0,1 2 0 16,0 2 0-16,2-1 0 0,1 0 0 0,2 0 0 16,2 0 0-16,-1 1 0 0,1-2 0 0,-2 1 0 15,-2-6 0-15,2 3 0 0,0 2 0 0,2 2 0 16,1-2 128-16,2 1-128 0,3-1 0 0,-3 2 128 15,3-1-128-15,-1-3 0 0,-3 1 0 0,0 1 0 16,2 2 0-16,-1 0 0 0,2 4 0 0,-1-2 0 16,2-3 0-16,0-1 0 0,0 2 0 0,-2 0 0 15,-2 1 0-15,-1 0 192 0,-2 0-192 0,2 1 192 0,1 3-32 16,1 0 0-16,0-2 0 0,0-1 0 0,2-2-160 16,-2 0 0-16,-1 1 0 0,0 0 0 0,-1-2 0 0,1 2 0 15,2-3 0-15,3 0 0 0,3 3 0 0,1-3 192 16,-2-3-192-16,1-3 192 0,0 6-32 0,-2 0 0 15,2-1 0-15,0 2 0 0,2 1-160 0,0-1 0 16,-1 1 0-16,-4-2 0 0,-2-4 0 0,0 4 0 16,-2 2 0-16,3-1 0 0,-2 1 0 0,1-2 0 15,1 1 128-15,2 2-128 0,-1 0 0 0,-1-2 0 16,1 2 0-16,-5-3 128 0,1 0-128 0,3 4 128 16,2 0-128-16,0 3 128 0,0-6-128 0,-2 2 0 15,0-1 0-15,-1-1 0 0,0 1 0 0,-2 0 0 16,-1 1 0-16,2 0 0 0,0 1 0 0,1 1 0 0,-2-1 0 15,-1-1 0-15,-3 2 0 0,-2-1 0 0,0 0 0 0,-3 0 0 16,-1 1 0-16,1 1 0 0,-2 0 0 0,1 2 0 16,-1-2 0-16,1 2 0 0,1-2 0 0,0 0 0 15,-4 1 0-15,-4 0 0 0,-3 1 0 0,0 3 0 16,0-4 0-16,-2 4 0 0,-3 3 128 0,0-2-128 16,-4-1 0-16,-1 1 192 0,-2 2-192 0,1 0 192 15,-2 0-192-15,0 0 0 0,0-1 0 0,-4 5 0 16,-1-2 0-16,-1-1 0 0,-1-1-192 0,0-1 192 15,-2 5 0-15,-2 0 0 0,1-1 0 0,-3 1 192 16,-4 0-64-16,1 2 0 0,0 2 0 0,-3 0 0 16,-2 1 112-16,-3 4 16 0,-2 4 0 0,-1-2 0 15,-1 2-256-15,0-4 0 0,0 0 0 0,-2-1 0 16,-1 4 144-16,-3-1-16 0,2 3 0 0,-2-4 0 16,-2 2 64-16,1-2 0 0,-3 5 0 0,0-3 0 0,-2-1 0 0,4 2 0 15,2-1 0-15,-1 1 0 0,0-1-192 0,2 0 128 16,0-2-128-16,2 2 128 0,0-5-128 0,2-2 0 15,1 2 0-15,3-3 128 0,-1-3-128 0,1 1 192 16,1-2-192-16,1-2 192 0,3-12-192 0,0 0 0 16,-2 11 0-16,2-11 128 15,0 13-800-15,0-13-160 0,0 0-48 0,0 0-12304 0</inkml:trace>
  <inkml:trace contextRef="#ctx0" brushRef="#br0" timeOffset="23444.8">20893 14359 9215 0,'-10'-8'400'0,"10"8"96"0,-4-6-496 0,4 6 0 0,-3-9 0 0,3 9 0 16,0 0 2944-16,0 0 512 0,0 0 80 0,0 0 32 15,0 0-2640-15,0 0-528 0,0 0-96 0,0 0-32 16,0 0-272-16,6 9 0 0,-1-2 0 0,-1 3 0 16,-2 4 176-16,1-2 16 0,0-1 16 0,-1 5 0 0,1-2 112 15,2 0 0-15,-1 0 16 0,3 0 0 16,1 1-16-16,2-4-16 0,1 2 0 0,1-2 0 0,3-6 176 16,2 2 32-16,2 2 16 0,1-5 0 0,0-1 32 15,2-3 0-15,1-3 0 0,1-1 0 0,0 1-144 0,2-4-32 16,2-1 0-16,1-1 0 0,-1 0-128 0,1-2-48 15,-1 4 0-15,0-4 0 0,1 1-208 0,-1-3 144 16,-2 2-144-16,-1 0 128 0,-1-3-128 0,-1 2 0 16,-1 0 0-16,-2-2 128 0,-2 3-272 0,-2 1-64 15,-2-4-16-15,1 1-9248 16,-3 2-1856-16</inkml:trace>
  <inkml:trace contextRef="#ctx0" brushRef="#br0" timeOffset="24382.51">20766 13508 11967 0,'-3'-6'1072'0,"3"6"-864"0,-2-8-208 0,2 8 0 15,0 0 2272-15,12-3 416 0,-1-1 64 0,3 4 32 0,3 0-1872 0,3 2-368 16,3 1-80-16,2-3-16 0,3-3-224 0,5 1-48 15,-2 2-16-15,3-3 0 0,3-3-160 0,0-2 0 16,0 1 144-16,2-1-144 0,2 3 160 0,1 0-32 16,-2-2-128-16,7 2 192 0,3 0-192 0,2-2 0 15,3 2 0-15,-1-2 0 0,0 0 128 0,-1 1-128 16,1-2 0-16,0 1 144 0,3 2-144 0,3-2 0 16,3 0 0-16,-1-2 128 0,1 2-128 0,0 0 0 15,-5 1 0-15,2 0 0 0,2 0 128 0,2-2-128 16,4 0 128-16,1-1-128 0,-2 3 128 0,-1 1-128 15,-1-3 128-15,1 3-128 0,0-4 144 0,4 3-144 16,4 1 160-16,0-2-160 0,-3 1 128 0,0 2-128 16,-1-1 0-16,1 0 0 0,3 1 0 0,1 2 128 0,1 0-128 0,-1-2 0 15,-6-2 0-15,1 2 0 0,0 2 0 0,2 2 0 16,2 0 0-16,0-2 0 0,-1 1 0 0,-3 0 0 16,-4 0 0-16,0-1 0 0,4 0 0 0,2 2 0 15,3 5 0-15,0-5 0 0,-3-1 0 0,-1-1 0 16,-1 0 0-16,1 2 0 0,3 4 0 0,2-3 0 15,1-2 0-15,-4 1 0 0,-7 0 0 0,0 0 0 16,-1-2 0-16,7 2 128 0,1 3-128 0,-4-2 0 16,-2 2 208-16,-3-3-48 0,-4-2-16 0,-1 2 0 15,2 0 48-15,2 2 16 0,0 0 0 0,3 1 0 16,-1-3-48-16,-1 0-16 0,-3 1 0 0,-3 4 0 16,1-4-16-16,-1 1-128 0,-1-1 192 0,2-1-64 0,4 1-128 15,1 1 160-15,-6-1-160 0,0 1 160 0,-5-2-160 16,0 2 0-16,2 0 0 0,0 2 0 0,-1-2 0 0,1 1 0 15,1-2 144-15,-1 1-144 0,-2 1 0 0,-1 5 0 16,-1-2 0-16,-2 1 0 0,0-1 0 16,-2-2 0-16,1 2 0 0,-1 3 0 0,1-2 0 0,-1 1 0 15,0-3 0-15,-3 3 0 0,-5 1 0 0,-1-1 144 16,-2 2-144-16,-2-3 0 0,-2 5 176 0,-2-3-176 16,0 1 160-16,-2 3-160 0,-3-3 208 0,0 3-48 15,-2-2-16-15,0 0 0 0,0 5 48 0,-3 0 0 16,-2 2 0-16,1 1 0 0,-3-2 16 0,0 0 16 15,-3 4 0-15,0-2 0 0,-2 0-96 0,2 1-128 0,-2 3 176 16,-1 0-176-16,-5 0 144 0,0 4-144 0,-1-3 0 16,0 4 144-16,-4-2-144 0,0 5 192 0,1 2-192 15,-1-5 192-15,0 0-64 0,-1-2-128 0,-3 4 192 0,0-1-64 16,-1-1 112-16,0-1 16 0,0-5 0 0,1 1 0 16,-1 4-128-16,1-4-128 0,-3-4 176 0,2 0-176 15,0-1 192-15,0-3-192 0,1 0 192 0,-1-3-192 16,1-2 160-16,4-10-160 0,-5 14 128 0,1-4-128 15,-1 0-224-15,5-10-128 0,0 0-32 0,0 0-9600 16,-6 5-1936-16</inkml:trace>
  <inkml:trace contextRef="#ctx0" brushRef="#br0" timeOffset="24666.15">27892 14102 25791 0,'-15'-9'2304'0,"15"9"-1856"15,0 0-448-15,0 0 0 0,0 0 1344 0,-1 14 192 16,6 0 16-16,1 4 16 0,4-2-1136 0,4 3-240 16,2-1-32-16,0 0-16 0,1 1-144 0,0 1 0 15,3-1 0-15,1 0 128 0,3 1-128 0,0-4 160 16,2-3-160-16,1-1 160 0,-1 1-160 0,3-4 160 15,3-3-160-15,3-2 160 0,1-4 160 0,5-1 16 16,0-8 16-16,-1 0 0 0,0-6-192 0,-2-2-32 16,-2-2-128-16,-2-1 192 0,0-3-192 0,-1-4 144 0,-2 5-144 15,-2-8 128-15,-2 0-128 0,-4 1 0 0,-3-3 144 16,0 3-144 0,1 3-320-16,-5 3-144 0,-6 3-32 0,-3 5-14448 0</inkml:trace>
  <inkml:trace contextRef="#ctx0" brushRef="#br0" timeOffset="26176">19974 17413 1839 0,'0'0'160'0,"0"0"-160"0,0 0 0 0,0 0 0 16,0 0 2816-16,0 0 512 0,-7 3 128 16,7-3 0-16,0 0-2032 0,-8 2-400 0,8-2-96 0,0 0-16 15,0 0-480-15,0 0-112 0,0 0 0 0,0 0-16 16,0 0-176-16,0 0-128 0,0 0 144 0,0 0-144 15,0 0 400-15,0 0-16 0,7 4 0 0,3 0 0 16,1 2 272-16,2-2 48 0,0-3 16 0,2 2 0 16,3-1-144-16,1 2-16 0,2 1-16 0,2-1 0 15,4 1-192-15,1 3-32 0,0-2-16 0,2 0 0 16,1 3-304-16,2-4 0 0,1 4 0 0,4-4 0 16,2-1 144-16,0 1-144 0,2 0 0 0,-1 0 144 15,-2-3 144-15,1 0 32 0,2 1 0 0,-2-1 0 16,0 1 0-16,-2-3 0 0,-1 0 0 0,0 0 0 0,2 0-128 15,-2-3-32-15,1 2 0 0,-4-1 0 0,-2-1-160 0,-3 0 160 16,-2 2-160-16,-3-1 160 0,-2-3-160 16,-3 2 0-16,-2 0 144 0,-1 1-144 0,1 1 0 0,-2 1 144 15,-2-2-144-15,-5 2 0 0,-8 0 0 0,11 0-352 16,-11 0 48-16,0 0-12640 0</inkml:trace>
  <inkml:trace contextRef="#ctx0" brushRef="#br0" timeOffset="26671.84">23456 18196 15663 0,'0'0'1392'0,"0"0"-1120"0,0 0-272 0,10-3 0 16,0 2 1072-16,6 0 144 0,3 1 48 0,1 1 0 16,2 0-192-16,4 1-48 0,4-4 0 0,-4 1 0 15,4 0-464-15,-1 0-112 0,-1-1 0 0,2 0-16 16,1-1-240-16,-1 2-64 0,2 1 0 0,0 0 0 31,1-4-1280-31,-1 2-272 0,12-3-48 0,-7-6-16 0</inkml:trace>
  <inkml:trace contextRef="#ctx0" brushRef="#br0" timeOffset="27751.53">29038 17533 4607 0,'0'0'400'0,"0"0"-400"0,0 0 0 0,0 0 0 15,-9-2 1488-15,9 2 224 0,-8-1 32 0,8 1 16 16,-9 1-720-16,9-1-144 0,0 0-16 0,0 0-16 16,0 0-144-16,0 0-16 0,-6 5-16 0,6-5 0 15,0 0 48-15,0 0 16 0,-3 12 0 0,2-1 0 0,1-11 16 0,3 12 0 16,-3-12 0-16,5 15 0 0,1-1-128 0,2 1 0 16,3-2-16-16,0-3 0 0,2 3-96 0,5-4-16 15,4 0 0-15,2-4 0 0,4 0 128 0,1 1 0 16,3-2 16-16,5 0 0 0,6-2-48 0,1-2-16 15,3-2 0-15,-1-2 0 0,-1 1-192 0,2-2-32 16,0-4-16-16,-2 3 0 0,4-3-96 0,-2 3-32 16,0-4 0-16,0 2 0 0,-4-2-32 0,1 2 0 15,-3-3 0-15,-4 2 0 0,-5-3-192 0,-4 3 128 16,-4-1-128-16,-4 4 0 0,-3-2 0 0,-4 3-160 16,-5 3 0-16,-8 2 0 15,0 0-2304-15,0 0-464 0,0 0-80 0,-16-9-32 0</inkml:trace>
  <inkml:trace contextRef="#ctx0" brushRef="#br0" timeOffset="31110.14">24826 15542 13695 0,'0'0'608'0,"0"0"128"0,0 0-592 0,0 0-144 0,0 0 0 0,0 0 0 16,2-13 832-16,-2 6 144 0,-3-2 32 0,3 9 0 15,0 0-304-15,0 0-64 0,3-8-16 0,-3 8 0 16,0 0-64-16,0 0-16 0,0 0 0 0,0 0 0 15,2-9-144-15,-2 9-16 0,0 0-16 0,0 0 0 16,0 0-64-16,0 0-16 0,0 0 0 0,0 0 0 16,0 0 144-16,0 0 16 0,0 0 16 0,0 0 0 15,0 0 176-15,0 0 48 0,0 0 0 0,0 0 0 16,0 0-80-16,0 0-16 0,0 0 0 0,-6-5 0 16,6 5-144-16,0 0-16 0,0 0-16 0,0 0 0 0,0 0-64 0,0 0-16 15,-7-4 0-15,7 4 0 16,0 0 0-16,0 0 0 0,0 0 0 0,0 0 0 0,0 0-128 0,0 0-16 15,0 0-16-15,0 0 0 0,0 0-16 0,0 0 0 16,0 0 0-16,11-1 0 0,-11 1 16 0,10 1 0 16,1 1 0-16,2-2 0 0,1 3-48 0,0 3 0 15,0 1 0-15,2 0 0 0,1 1-128 0,2 1 0 16,0 5 0-16,1 0 128 0,2 2-128 0,2-1 0 16,2 3 0-16,2 2 0 0,1 0 0 0,0 1 0 15,0-1 0-15,0 0 0 0,-1 1 128 0,-1-1-128 16,-1-1 128-16,-1 3-128 0,0-1 192 0,0-2-64 15,0 2 0-15,0-2 0 0,-2 0-128 0,0-1 160 0,0-1-160 16,1 1 160-16,-1 1-32 0,1-1 0 0,0-1 0 16,2-1 0-16,-1 2-128 0,-1 0 0 0,1 1 0 0,-3-1 0 15,1-1 0-15,-1-1 0 0,-2 0 0 0,-1-1 0 16,3-3 0-16,-2 0 0 0,-1 2 144 0,0-1-144 16,-1-1 0-16,1 2 128 0,3-2-128 0,-3-2 0 15,-3 2 0-15,1-1 0 0,-2-3 0 0,0 1 128 16,1-3-128-16,-2 2 0 0,1 3 0 0,-1 1 0 15,-1-7 128-15,1 1-128 0,-4 3 128 0,1-5-128 16,1 0 0-16,-1 1 0 0,1 2 0 0,-2-3 0 16,0 1 0-16,-1 2 0 0,-9-7 0 0,10 3 0 15,-10-3 0-15,11 6 0 0,-11-6 0 0,9 6 128 16,-9-6-128-16,0 0 0 0,0 0 0 0,0 0 0 16,9 5 144-16,-9-5-144 0,0 0 192 0,0 0-192 15,0 0 0-15,0 0 0 0,0 0 0 0,0 0 0 16,0 0 0-16,0 0 0 0,0 0 0 0,0 0 0 0,0 0 0 0,-10-3 128 15,0-2-128-15,-2 0 0 0,1-2 128 0,-3-4-128 16,0 5 0-16,-2-5 0 0,-1 1 0 0,0-3 128 16,0 0-128-16,-2-1 0 0,-2 0 0 0,1-1 0 15,-3-2-192-15,1 0 48 0,0-2 144 0,1-1 0 16,-2 3-144-16,2-4 144 0,-1-2 0 0,-1 1 0 16,-2-3 0-16,-3 1 0 0,-1 1 0 0,-3 2 0 15,-4-2-144-15,-1-1 144 0,1 1-144 0,-1 1 144 16,0 2-208-16,0-3 80 0,-1 1 128 0,2 2-128 15,3 1 128-15,0 1-128 0,0 0 128 0,-1 1 0 16,-1-1 0-16,1 1 0 0,-1 1 0 0,-1-1 0 0,-1-1 0 0,4 1 0 16,-1 0 0-16,3 2 0 15,2 1 0-15,2-1 0 0,2-1 0 0,2 2 0 0,1 3 0 0,5 2 0 16,1-2 0-16,4 2 0 0,-1 0 0 0,4 3 0 16,1 3 0-16,8 3 0 0,0 0 0 0,0 0 0 15,0 0 0-15,0 0 0 0,0 0 0 0,0 0 0 16,0 0 0-16,0 0-128 0,0 0 128 0,0 0 0 15,0 0 0-15,13 4 0 0,-2 0 0 0,1 3-128 16,-3 0 128-16,2 0 0 0,3 2 0 0,0 0 0 16,-1 2 0-16,1 3 0 0,1-1 0 15,3 0 0-15,1-2 0 0,1 5 0 0,3 4 0 0,4-1 176 16,2 1-176-16,3 1 0 0,0 3-160 0,1-1 160 16,2-3 0-16,1 4 0 0,-3 3 0 0,3-4 0 0,-5-2 0 15,5 5 0-15,0-2 0 0,0 1 0 0,1-2 192 16,3 1-64-16,2 6 0 0,0-4-128 0,-3 2 224 15,2-4-64-15,-3 1-16 0,-3-3 0 0,-3 1-144 0,-1 4 192 16,-2-7-192-16,0 1 192 0,-1-1-192 0,-1 3 0 16,0 0 0-16,-2-3 128 0,-2-1-128 15,-2-1 0-15,1-3 0 0,0-1 0 0,-5 1 0 0,1 1 128 16,-3-2-128-16,1 1 0 0,-2-1 0 0,-3-4 0 16,-2-1 128-16,0-3-128 0,0 1 0 0,-9-7 0 15,6 10 0-15,-6-10 128 0,0 0-128 0,0 0 128 16,0 0-128-16,0 0 128 0,0 0-128 0,0 0 0 15,0 0 144-15,0 0-144 0,0 0 128 0,-7-9-128 16,-4 0 160-16,-1-1-160 0,-4-2 0 0,0-2 128 16,-3-3-128-16,-1 1 0 0,-3 1 0 0,-3-1 0 15,0-3 0-15,-2-3 0 0,-2 0 0 0,0-3 0 0,-2 0-160 0,-1 0 160 16,-1-3-192-16,-2 6 64 0,-2-6 0 16,-4 1 0-16,-4-5-16 0,0 2 0 0,1 0 0 0,0 0 0 15,3-1 144-15,3 3-208 0,-1-2 80 0,2 1 128 16,1 1-144-16,1-3 144 0,0 3 0 0,0 1 0 15,1-3 0-15,1 2 0 0,-2-2 0 0,4 0 0 16,4 5 0-16,4-3 0 0,1 1 0 0,4 1 0 16,1 3 0-16,3 4 0 0,1 2 0 0,3 2 0 15,0 1 0-15,4 4 0 0,0-1 0 0,2 4 0 16,0 3 0-16,5 4-128 0,0 0 128 0,0 0 0 16,0 0 0-16,0 0 0 0,0 0-128 0,10 8 128 15,1 3 0-15,1 1-128 0,4 3 128 0,3 4 0 16,5 1 0-16,3 4-128 0,6 1 128 0,3 5 0 0,4 2 0 15,1 0 0-15,4-1 0 0,1 2 0 0,-5 4 0 16,4 0 0-16,4 0 0 0,2 2 0 0,-1 3 0 0,4 0 144 16,2 3-144-16,-3-5 192 0,-2 1-16 0,-4 0 0 15,-4-3 0-15,0 0 0 0,1 0-16 0,-1 0 0 16,0-2 0-16,2-1 0 0,2-1-160 0,-4-5 128 16,-1-1-128-16,-2 0 128 0,-1-4-128 0,-4-1 0 15,-4-2 0-15,-2 2 0 16,-5-4-592-16,-2-1-208 0,-3-1-32 0,-4-3-16192 0</inkml:trace>
  <inkml:trace contextRef="#ctx0" brushRef="#br0" timeOffset="32751.25">15617 12272 10127 0,'-5'-13'896'0,"2"7"-704"0,1-5-192 0,1 5 0 16,1 6 1216-16,0 0 224 0,-2-6 32 0,2 6 16 15,0 0-560-15,0 0-112 0,0 0-32 0,0 0 0 16,0 0-560-16,0 0-224 0,0 0 176 0,0 0-176 16,0 0 240-16,0 0-48 0,0 0-16 0,13-5 0 15,-3 3 272-15,2 1 48 0,-1 1 16 0,2-1 0 16,1-2 48-16,2 3 16 0,3 0 0 0,4 0 0 15,3-1-16-15,2 0 0 0,0-2 0 0,5-1 0 16,4 3-176-16,2-2-16 0,3 1-16 0,5-1 0 16,2 2-160-16,7 0-16 0,5-2-16 0,2-1 0 15,-2 2-160-15,0-2 128 0,2-1-128 0,1 3 128 0,-1 0-128 0,9 2 160 16,4-2-160-16,-1-1 160 0,-7-1-32 0,2 2-128 16,0 1 192-16,1 1-64 0,3 1-128 0,0-1 192 15,0 0-192-15,-6 0 192 0,0 0-192 0,-3-1 0 16,-3 1 0-16,1 0 128 0,2 0-128 0,1 1 0 15,-1-1 144-15,-5 2-144 0,-4 0 272 0,-4-2-16 16,-3 0 0-16,-2 1 0 0,-5 3 112 0,-2 0 16 16,-2-6 0-16,-1 5 0 0,0-1 0 0,-3 0 0 15,-2-2 0-15,-2 0 0 0,-2 1-64 0,-4-1-16 16,-2 1 0-16,-4-1 0 0,-3-1-96 0,-2 2-16 16,-3 2 0-16,-10-3 0 0,0 0-192 0,0 0 0 0,0 0 128 15,0 0-128-15,0 0 0 0,0 0 0 0,0 0 0 16,0 0 0-1,0 0-1232-15,0 0-240 0,-13 10-64 0</inkml:trace>
  <inkml:trace contextRef="#ctx0" brushRef="#br0" timeOffset="34611.4">24538 17196 11967 0,'0'0'1072'0,"0"0"-864"0,0 0-208 0,-5-5 0 15,5 5 1504-15,0 0 256 0,-7-5 48 0,7 5 16 16,0 0-576-16,-5-7-112 0,-1 1-32 0,6 6 0 16,0 0-160-16,0 0-48 0,0 0 0 0,0 0 0 15,-3-8-128-15,3 8-16 0,0 0-16 0,0 0 0 16,12-6-144-16,2 2-16 0,4-180-16 0,2 364 0 16,2-180-64-16,3 0-16 0,4 0 0 0,3 0 0 15,2-1-96-15,3 1 0 0,1 1-16 0,7-1 0 16,3-1-112-16,5 1-32 0,6 1 0 0,4 3 0 15,2 0-48-15,0-2-16 0,-5-2 0 0,0 3 0 16,-1-1-32-16,1 1 0 0,0 1 0 0,2 0 0 16,0 1-128-16,-2 0 160 0,-3-1-160 0,-3-1 160 15,-6-4-160-15,0 2 0 0,-1 5 144 0,-1-1-144 0,0-4 0 16,-2 3 0-16,0-3 0 0,-2 3 128 0,-3 1-128 16,0-1 0-16,-2-3 0 0,-2 1 128 0,-5 0-128 0,-2 0 0 15,-1 3 0-15,-2-2 0 0,2-3 0 0,-3 1 128 16,-4 0-128-16,-1 2 128 0,-2-3-128 0,-2 0 0 15,-1-1 0-15,-4 1 0 0,2 1 0 0,-12-1 144 16,9 0-144-16,-9 0 0 0,0 0 192 0,0 0-192 16,0 0 192-16,0 0-192 0,0 0 224 0,0 0-64 15,0 0-16-15,0 0 0 0,0 0-144 0,0 0 0 16,-13-6 0-16,-1-1 128 0,0 6-128 0,-4-2 0 16,-2 1 0-16,-3 1 128 0,-1-2-128 0,-4 2 0 15,0 1 0-15,-3-1 0 0,-3-3 0 0,-4 1 0 16,-4 1 0-16,-4-1 0 0,-1-3 0 0,1-2 0 0,-6 3 0 0,1 3 0 15,-1 0 0-15,0 1 0 0,-1 0 0 0,-3-2 0 16,-5 2 0-16,2 0 0 0,-3-1 0 0,2 2 0 16,3-3 0-16,4 3 0 0,3 3 0 0,2-1 0 15,-2-1 0-15,1-1 0 16,-1-1 0-16,3 1 0 0,3 2 0 0,4 1 0 0,5-3 0 0,4 1 0 16,7 0 0-16,4 2 0 0,3-2 0 0,7-1 0 15,10 0 0-15,0 0 0 0,0 0 0 0,0 0 0 16,0 0 0-16,14-1 0 0,3 1 0 0,7 0 0 15,5 0 0-15,8 0 0 0,7 0 0 0,6 0 0 16,3 0 0-16,2 0 0 0,1-1 0 0,1-2 0 16,5-1 0-16,4 4 0 0,2 3 0 0,0-3 0 15,0-3 0-15,-2 1 0 0,-3-2 0 0,1 3 0 16,-2 1 0-16,2 1 0 0,2-1 0 0,-4 1 0 0,-5 2 0 16,-6-2 0-16,-4 0 0 0,-5-1 0 0,-5-1 128 15,-3 0-128-15,-2-1 0 0,-4 2 128 0,-5 0-128 0,-4 0 0 16,-4 0 0-16,-4 2 0 0,-11-2 0 0,0 0 0 15,0 0 128-15,0 0-128 0,0 0 0 0,0 0 160 16,0 0-160-16,-13 5 160 0,-5-4-32 0,-4 2-128 16,-2-2 192-16,-4 1-64 0,-2 0-128 0,-6-1 0 15,-2-1 0-15,-8 1-176 0,-6 2 176 0,-2-3 0 16,-2-3 0-16,-2 3 0 0,-1 1 0 0,1 2 0 16,1 1 0-16,-1-2 0 0,-4 0 0 0,3-1 0 15,1-1 0-15,4 0 128 0,5 0-128 0,3 1 176 16,5 2-176-16,4-1 192 0,4 1-192 0,5 1 0 0,2-3 0 15,1 1 128-15,3 0-128 0,2-2-256 0,4 0 64 0,5 0 16 32,2 0-2448-32,9 0-512 0</inkml:trace>
  <inkml:trace contextRef="#ctx0" brushRef="#br0" timeOffset="36582.04">23507 16631 4607 0,'0'0'192'0,"0"0"64"0,0 0-256 0,10-1 0 0,-10 1 0 0,0 0 0 15</inkml:trace>
  <inkml:trace contextRef="#ctx0" brushRef="#br0" timeOffset="37341.68">30032 17076 11055 0,'0'0'976'0,"0"0"-784"0,-3-7-192 0,3 7 0 15,0 0 800-15,0 0 112 0,0 0 32 0</inkml:trace>
  <inkml:trace contextRef="#ctx0" brushRef="#br0" timeOffset="38192.48">23637 18164 9215 0,'0'0'816'0,"0"0"-656"15,0 0-160-15,0 0 0 0,0 0 912 0,8-5 160 16,-8 5 16-16,11-2 16 0,-11 2-448 0,0 0-80 16,11-3-32-16,-11 3 0 0,9-2-224 0,-9 2-32 0,9-3-16 0,-9 3 0 15,7-6-128-15,-7 6-16 0,8-4-128 0,-8 4 192 16,0 0-48-16,0 0-16 0,8-3 0 0,-8 3 0 15,0 0 48-15,0 0 0 0,0 0 0 0,0 0 0 16,7-2 64-16,-7 2 16 0,0 0 0 0,0 0 0 16,0 0 48-16,0 0 16 0,4-5 0 0,-4 5 0 15,0 0-112-15,0 0-16 0,0 0 0 0,0 0 0 16,0 0-192-16,0 0 128 0,0 0-128 0,0 0 0 16,0 0 0-16,0 0 0 0,0 0 0 0,0 0 0 15,0 0 0-15,4-9 0 0,-1 4 0 0,-3 5-6080 16,0 0-1184-16</inkml:trace>
  <inkml:trace contextRef="#ctx0" brushRef="#br0" timeOffset="41877.67">31026 10819 3679 0,'-3'-13'320'0,"3"3"-320"0,0 0 0 0,3-2 0 16,-1 3 3200-16,-2 9 576 0,3-10 128 0,1 3 0 16,-2-4-2352-16,2 5-464 0,-4 6-112 0,0 0-16 0,5-10-176 0,-1 5-32 15,-4 5-16-15,0 0 0 0,6-7-224 0,-6 7-32 16,9-5-16-16,-9 5 0 0,0 0-144 0,11 7-48 15,-2-1 0-15,-1 4 0 0,-2-2-80 0,-1 3 0 16,1-1-16-16,-1 3 0 0,0 4 16 0,0 0 16 16,-1-1 0-16,-1 3 0 0,1 2 144 0,-1 1 32 15,-1-2 0-15,1 5 0 0,-2 2 32 0,3 0 16 16,-3-5 0-16,2-2 0 0,-3 2-80 0,1-1-16 16,0 1 0-16,-1-4 0 0,0-6-48 0,0 1-16 15,2 0 0-15,-2-3 0 0,0 1 32 0,1 1 0 16,-1-12 0-16,0 0 0 0,0 0-16 0,0 0 0 15,0 0 0-15,0 0 0 0,0 0-16 0,0 0 0 16,0 0 0-16,13-5 0 0,-1-3 48 0,1-5 0 0,1 0 0 16,-1-7 0-16,3-4-128 0,1-1-32 0,0-6 0 0,3-2 0 15,-1 2-160-15,3-5 160 0,0-3-160 0,4-2 160 16,3-5-160-16,0 2 0 0,-1-3 0 0,1 2 128 16,0-2-128-16,3 6 0 0,-3-1 0 0,-1 2 0 15,0 0 0-15,0 4 0 0,2 1 0 0,-1 3 0 16,1 4 0-16,-4 2 0 0,-1 4 0 0,-1 2 0 15,-2-1-128-15,0 1 128 0,-2 0 0 0,0 3 0 16,1 5 0-16,-4-1 0 0,-4 1 0 0,0 2 0 16,-2-1 0-16,-2 2 0 0,-1-4 0 0,-2 4 0 15,-6 9 0-15,0 0 0 0,6-6 0 0,-6 6 0 16,0 0-160-16,0 0 160 0,0 0 0 0,0 0-144 16,0 0 144-16,0 0 0 0,0 0 0 0,0 0-128 15,0 0 128-15,-11 9 0 0,0-2 0 0,-2 7 0 0,0 0-144 16,-3 6 0-16,-2 4 0 0,0 6 0 0,-1-1 144 0,-1 6 0 15,-2 0-144-15,-1 5 144 0,-4 0 0 0,2 1 0 16,-2 2 0-16,-3 3 0 0,1 2 0 0,-1-2 0 16,-3 1 0-16,0-4 0 0,-1 2 0 0,2-7 0 15,2-5 0-15,0 1 0 0,0 2 0 0,2-6 0 16,0 0 0-16,4-5 0 0,2-2 0 0,2-3 0 16,0 1 0-16,0-4 0 0,4-1 0 0,1-5 0 15,2 1 0-15,0-1 0 0,1-3 0 0,1-3 0 16,2 0 0-16,9-5 0 0,-10 2 0 0,10-2 0 15,-9-1 0-15,9 1 128 0,-8-10-128 0,1 1 128 16,2-4-128-16,1-1 128 0,2-2-128 0,-1-1 160 0,1-1-160 0,0 1 160 16,1-5-160-16,1-1 0 0,0-5 0 0,0 3 128 15,-1 6-128-15,0-2 0 0,1 1 0 0,0-3 128 16,-2-1-128-16,2 2 0 0,0-2 0 0,0 3 0 16,0-1 0-16,0 2 128 0,0 1-128 0,0 0 0 15,0-2 0-15,0 1 0 0,2-2 0 0,-2 6 0 16,0 4 0-16,0 0 0 0,0 0 0 0,0 3 0 15,0 0 0-15,0 9 0 0,0 0 0 0,0 0 0 16,0 0 0-16,0 0 0 0,0 0-128 0,0 0 128 16,-4 13 0-16,1 2 0 0,2 1-144 0,-2 3 144 15,3 4 0-15,0 6-128 0,0 4 128 0,0 0 0 16,0 2 0-16,3-1-128 0,-3-3 128 0,2 0 0 16,1-3 0-16,1 1 0 0,1-2 0 0,0-1 0 15,-1-3 0-15,1-4 0 0,3-3 0 0,-2 0 0 16,0 1 0-16,2-1 0 0,-1-2 0 0,1-2 0 15,0-1 0-15,-1-2 0 0,0 0 0 0,0-5 0 0,-7-4 0 0,12 1 0 16,-2-4 0-16,1 1 0 0,1-3 128 16,1-5-128-16,1-6 0 0,0 5 144 0,-1-2-144 0,3-2 128 15,2-5-128-15,-1-2 128 0,2-5-128 0,2-2 0 16,0-7 144-16,2-6-144 0,1-2 0 0,2-7 128 16,2-2-128-16,1-4 0 0,-1-6 0 0,4 4 0 15,-2 0 0-15,3 6 128 0,0 4-128 0,-1 9 0 16,-3 0 0-16,-1 7 0 0,-2 2 0 0,-2 1 0 15,-1 6 0-15,-3 3 0 0,-1 3 0 0,-1 5 0 16,-4 3 0-16,-3 2 0 0,-3 2 0 0,-2-2-160 16,-1 3 160-16,-5 5 0 15,0 0-1424-15,0 0-176 0,0 0-48 0</inkml:trace>
  <inkml:trace contextRef="#ctx0" brushRef="#br1" timeOffset="204412.93">1715 6553 14735 0,'0'0'1312'0,"-3"-8"-1056"0,-1-3-256 0,4 11 0 16,-2-8 336-16,2 8 16 0,0 0 0 0,0 0 0 15,0 0 112-15,0 0 32 0,0 0 0 0,-8 3 0 0,8-3-368 0,0 0-128 16,-6 6 0-16,6-6 0 0,-5 9 192 0,5-9-48 15,-3 12-16-15,2-1 0 0,1-11-128 0,1 13 0 16,3-2 0-16,2 1 0 0,1-6 0 0,4 5 192 16,4-2-32-16,3 1 0 0,3-1-32 0,1 2 0 15,4-4 0-15,4 1 0 0,5-4 64 0,5-1 0 16,5 1 0-16,4 0 0 0,5-3 96 0,1-1 32 16,-2-1 0-16,3 1 0 0,2 0 48 0,6 1 16 15,4 2 0-15,6-2 0 0,1-1-112 0,0 0-16 16,-1 0 0-16,1 0 0 0,1 3-64 0,6-1-32 15,7 1 0-15,-3-2 0 0,-5-2-160 0,2 1 128 16,-3 4-128-16,3-3 128 0,3-1-128 0,-3-1 0 0,-6-2 0 0,-2 3 128 16,-4 0-128-16,1 4 0 0,-1-2 144 0,0 0-144 15,-1-2 0-15,-5 1 144 0,-7-1-144 0,-2 1 0 16,-4-1 192-16,-3 0-64 0,-5 3 0 0,-1 1-128 16,-3-1 224-16,-5 0-64 0,-4-1-16 0,-3 1 0 15,-7 0-16-15,-2-1 0 0,-3 1 0 0,-5 2 0 16,-11-5 16-16,8 5 0 0,-8-5 0 0,1 11 0 15,-1-11 0-15,-11 9 0 0,-5 3 0 0,-3-4 0 16,-4 4-16-16,-3-4 0 0,-5 0 0 0,1-3 0 16,-5 3-128-16,-2-2 0 0,-5 0 0 0,1 1 0 15,-3-2 0-15,-3 0 0 0,-6-1 0 0,-6 0 0 16,-3-4 0-16,0 1 0 0,1 1 144 0,-1 0-144 16,-2-1 0-16,-5 2 144 0,-3 1-144 0,-3 1 0 0,-3-4 128 0,2 0-128 15,6-1 0-15,2 3 0 0,0 4 128 0,1 1-128 16,-2-5 0-16,4-1 0 0,3-1 0 0,6-1 0 15,4-1 0-15,5 1 0 0,-1 1 0 0,4-1 0 16,5 0 0-16,1 0 0 0,1-1 0 0,3-1 0 16,2-2 128-16,4-1-128 0,3 2 0 0,2 2 0 15,2-2 0-15,4 1 0 0,0-2 0 0,6 0 0 16,11 4 0-16,0 0 0 0,-9-4 0 0,9 4-144 16,0 0 144-16,0 0-128 0,10 3 128 0,4 1-192 15,1-2 192-15,4 3-192 0,3 6 192 0,6-4 0 16,5 1 0-16,1 1 0 0,-2 2 0 0,6-1-208 15,3 3 48-15,3 0 16 0,3-1 144 0,5 2 0 16,6 2 0-16,1-1 0 0,6-1 0 0,-3-1 0 0,-1 1 0 0,2 0 0 16,-1-4 0-16,3 0 0 0,0 1 0 0,5-3 0 15,2 1 0-15,-2-3 128 0,-4-2-128 0,0 0 176 16,-1-2-48-16,1 2 0 0,1-2 0 0,2-2 0 16,-2-2 0-16,-4 2-128 0,-7-1 192 0,-3-3-64 15,-5 0-128-15,1 2 0 0,-6-1 0 0,-5 2 128 16,-4-3-128-16,-2-1 0 0,-4 1 0 0,-4 0 0 15,-6 2 128-15,-5-2-128 0,-3 0 0 0,-10 4 128 16,2-7 128-16,-2 7 0 0,-8-5 16 0,-6-2 0 16,-8 2-128-16,-3 1-16 0,-3-2-128 0,-3 2 192 15,-7 0-192-15,-3 2 0 0,-3-2 0 0,-5-1 0 16,-3 0 0-16,-4 0 0 0,-3-5 0 0,-5 2-160 16,1-2 160-16,0 2 0 0,0-2 0 0,-2 4 0 15,-3-3 0-15,-3 1 0 0,-5-6 0 0,2 0 0 0,-1-2 0 16,3 4 0-16,-2 1 0 0,-3 2 0 0,-6-4 0 0,2 0 0 15,2-2 0-15,4 1 0 0,2-1 0 0,5 0 0 16,-1 2 0-16,3 3-128 0,1-2 128 0,4 1 0 16,1-1 0-16,7 1 0 0,3 3 0 0,5 1 0 15,3 2 0-15,4 0 0 0,2-3 0 0,2 3 0 16,1-4 0-16,3 3 0 0,6 1 0 0,4-2 0 16,3 1-144-16,5 2 144 0,3 0 0 0,9 4-176 15,0 0 176-15,0 0-128 0,12 0-64 0,9 3 0 16,6-1 0-16,4 1 0 0,4 1 0 0,7 1 0 15,6-1 0-15,5-2 0 0,3 3 64 0,8 2 0 16,6-4 0-16,0 0 0 0,-1 1 128 0,3-2-208 16,0 0 80-16,4 1 128 0,6 1 0 0,2-1 0 0,2 2 0 0,-1-1 0 15,-2 1-128-15,2-2-16 0,1 4 0 0,1 2 0 32,-1-2-352-32,-6 4-64 0,23 0-16 0,-20 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7:31.97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23934 3698 2751 0,'0'0'256'0,"0"0"-256"0,0-7 0 0,0 7 0 15,1-9 2272-15,-1 9 416 0,-1-9 64 0,1 9 32 16,0-12-1488-16,0 12-288 0,0 0-64 0,0 0-16 16,1-9-144-16,-1 9-16 0,3-8-16 0,-3 8 0 15,0 0-256-15,0 0-48 0,0 0-16 0,0 0 0 16,0 0 16-16,10 5 0 0,-10-5 0 0,6 7 0 16,1 6 64-16,-2-2 0 0,-3 3 16 0,1 5 0 15,-1 6-144-15,0 0-48 0,-2 4 0 0,-2 4 0 16,0 8-48-16,-2 2-16 0,0 6 0 0,-1 0 0 15,0 1-112-15,0 2-32 0,-4-1 0 0,4-1 0 16,-3 1-128-16,3-5 192 0,0 0-192 0,1-4 192 0,2-5-64 0,1-4 0 16,1-2 0-16,3-1 0 0,0-6 112 0,1-3 16 15,1 0 0-15,1-2 0 0,1-3 0 0,0-2 16 16,1-1 0-16,2-4 0 0,-1 1-96 0,1-4-32 16,0 3 0-16,0-4 0 0,1 2-144 0,0-1 192 15,0-2-192-15,2-1 192 0,1-3-192 0,1-2 160 16,1 1-160-16,-1-2 160 0,1 0-16 0,3-2 0 15,2 1 0-15,0 1 0 0,1 1-16 0,2-2-128 16,0-3 192-16,4 2-64 0,3 3-128 0,2-2 160 16,4-1-160-16,5 1 160 0,3 2-160 0,5 0 0 15,-2 0 0-15,6-1 0 0,3-2 0 0,0 1 0 16,0-1 0-16,4 1 128 0,3-1 16 0,3 4 0 16,4 1 0-16,-4 0 0 0,-4-1-144 0,-1 0 0 0,-1-1 144 0,2 1-144 15,1 0 0-15,4 1 144 0,0 0-144 0,0 0 0 16,-3 0 0-16,-2-2 0 0,0 1 0 0,0 0 0 15,4 0 0-15,3-1 0 0,3 2 0 0,-1 0 0 16,-1-2 0-16,2 1 0 0,-2 2 0 0,7-1 0 16,2 0 128-16,-1 2-128 0,2 0 0 0,-4-2 0 15,-3-4 0-15,4 3 0 0,0 1 0 0,3 1 0 16,1 3 0-16,-2-2 0 0,-5 1 0 0,2-2 0 16,3 2 0-16,1 0 0 0,3 2 0 0,-2-1 0 15,0-1 160-15,-2-1-32 0,-1 0 0 0,2 0 0 16,2 2 64-16,1-1 0 0,-1-2 0 0,1-1 0 15,-4-3-192-15,2 2 128 0,2 1-128 0,0 1 128 16,1 1-128-16,-4-2 0 0,-2 1 0 0,0 1 0 16,1 0 128-16,0 3-128 0,-1 1 0 0,-3-1 128 15,-2 0-128-15,-3 0 0 0,-1 2 0 0,4-1 0 0,-1 3 0 16,1-1 0-16,-2 0 0 0,-2-1 0 0,-2-2 0 0,-2 1 0 16,0 1 0-16,1 1 0 0,2 1 0 0,-2-1 0 15,-2-2 0-15,-5-2 0 0,-4 3 0 0,0-1 0 16,-3-2 0-16,-1-2 0 0,0 3 0 0,-1 3 0 15,-1 0 0-15,-1-3 0 0,-4-2 0 0,-3 1 128 16,-3-1-128-16,-2 1 0 0,-1 2 0 0,-2 0 0 16,0-1 0-16,-1 4 0 0,-1-4 0 0,-1 3 0 15,-3 1 128-15,2-4-128 0,-1 1 0 0,1-2 0 16,-2-1 0-16,-2-2 128 0,-2 2 48 0,2-1 0 16,-3-1 0-16,-2-1 0 0,1-1 16 0,-2 0 0 0,-3-3 0 15,-2 3 0-15,2-3-48 0,-4-2 0 0,0 0 0 0,0 1 0 16,-2-5 112-16,3 3 32 0,-2-6 0 0,3 1 0 15,-1 1 192-15,1-4 32 0,1-3 16 0,1-5 0 16,-3-5 64-16,4-1 16 0,-3-2 0 0,1-5 0 16,-1-6-224-16,0-3-32 0,-2-7-16 0,3 1 0 15,1-1-144-15,-1 1-48 0,0 4 0 0,-4 3 0 16,0 4-144-16,-3 3 0 0,-4 4 0 0,1 4 0 16,-5 4 0-16,2 2 0 0,-1-3 0 0,-2 6-176 31,-2 5-1040-31,-2 3-224 0,-5-2-32 0</inkml:trace>
  <inkml:trace contextRef="#ctx0" brushRef="#br0" timeOffset="1832.35">22236 7802 19343 0,'0'0'1728'0,"-7"-6"-1392"0,1 0-336 0,6 6 0 16,0 0 848-16,0 0 112 0,0 0 0 0,0 0 16 16,0 0-176-16,0 0-32 0,0 0-16 0,0 0 0 15,0 0-368-15,0 0-80 0,0 0-16 0,12 2 0 16,-12-2 16-16,12 5 0 0,1-1 0 0,0 0 0 16,-1 5 32-16,2-3 16 0,-1 2 0 0,1 5 0 15,0 4-48-15,-1 4-16 0,-1 0 0 0,-1 6 0 16,-2 2-80-16,-3-1-16 0,-2 4 0 0,-2 4 0 15,-2 0 0-15,-1 4-16 0,-4-2 0 0,-1 0 0 16,-2 3-16-16,-1-2 0 0,-1-2 0 0,1-1 0 16,-1-3 96-16,1-4 0 0,0-1 16 0,1 1 0 15,1-3 144-15,2 0 32 0,0-2 0 0,1 1 0 16,2-4-240-16,2 2-32 0,0-3-16 0,3-1 0 16,2-3-160-16,3-2 128 0,-1-3-128 0,5 2 128 0,2-2-128 15,0-2 0-15,2 1 144 0,5-5-144 16,1-1 176-16,4-1-48 0,2-3 0 0,2-1 0 0,1-1-128 15,2-2 160-15,3-4-160 0,2 0 160 0,1 2-160 0,0-3 0 16,5 2 0-16,4 1 0 0,3 1 0 0,2 1 0 16,2-1 128-16,2 1-128 0,0 2 0 0,2-2 0 15,0-1 0-15,4-4 0 0,2 0 0 0,3-1 0 16,5 2 0-16,3-2 0 0,-1 4 0 0,1-3 160 16,4 1-32-16,5-1-128 0,10 3 128 0,-6 1-128 15,-4-3 0-15,2 0 0 0,2 3 192 0,3 0-192 16,6 4 192-16,-3-3-192 0,-6-2 0 0,3-3 0 15,-1 1 0-15,8-1 0 0,4 7 0 0,-4-3 0 16,-5-4 0-16,4 3 0 0,5 3 0 0,0-1 0 16,-1-3 0-16,-2 0 0 0,-1 2 0 0,3 1 0 0,2 8 0 15,-2-5 0-15,-8-4 0 0,0 2 0 0,0 2 0 16,2 4 0-16,0 3 0 0,-3-1 0 0,-9-2 0 16,-1 2 0-16,-3 3 0 0,1 3 0 0,2-1 0 0,-5 3 0 15,-3-5 0-15,-2 4 0 0,-3-4 0 0,2 2 0 16,-1-3 0-16,1 3 0 0,-3-2 160 0,-4 1-160 15,-4-3 0-15,-2 1 0 0,-1 0 0 0,-1 0 0 16,-1 3 0-16,2-3 0 0,-1 4 0 0,-4-4 0 16,-3 1 0-16,-2-2 0 0,-7-1 128 0,-1 2-128 15,-3-2 0-15,-2-1 0 0,-2-2 144 0,-2 2-144 16,0 0 0-16,-3-2 128 0,-3-3-128 0,-2 1 0 16,-1-1 128-16,-2-1-128 0,-1 2 128 0,0-2-128 0,-3 1 0 15,-2-1 144-15,-3 1-144 0,2 0 0 0,-3-2 192 16,0 2-64-16,-10 1 0 0,0 0-128 0,8-2 256 0,-1-5-48 15,-2 2-16-15,3-1 0 0,-3-2-192 0,3 2 144 16,-4 1-144-16,2-7 128 0,1-1 0 0,-1 1-128 16,1-5 192-16,2-1-64 0,0-2 208 0,1-7 48 15,3-3 0-15,-4-6 0 0,2-4-32 0,1-2 0 16,-2-7 0-16,1 1 0 0,1-1-32 0,-2-2 0 16,0 0 0-16,0 5 0 0,0 3-32 0,1 3-16 15,-1 4 0-15,0 3 0 0,0 1-144 0,-1 6-128 16,0 0 192-16,0 4-192 0,-2 3 0 0,0 2 0 15,-1 1 0-15,-1 3 0 0,-1 4-208 0,0-1-160 16,-2 3-16-16,-2 7-16 16,3-9-2256-16,-3 9-448 0,4-11-96 0,-4 11 0 0</inkml:trace>
  <inkml:trace contextRef="#ctx0" brushRef="#br0" timeOffset="4769.8">1577 16306 2751 0,'0'0'256'0,"0"0"-256"16,0 0 0-16,0 0 0 0,0 0 2816 0,0 0 528 15,0 0 112-15,0 0 0 0,0 0-1712 0,4 5-336 16,-4-5-80-16,0 0-16 0,0 0-32 0,0 0-16 16,0 0 0-16,7-3 0 0,-1-3-64 0,-1 1-16 15,3-3 0-15,-2-6 0 0,-2-2-128 0,5-3-32 16,0-4 0-16,2-6 0 0,-2-4-336 0,5-3-80 15,1-1-16-15,3-3 0 0,0-6-288 0,2-1-64 16,2-5-16-16,-2-7 0 0,2-1-224 0,1-1 176 16,-3-5-176-16,0-2 160 0,2-1-160 0,-3 2 0 15,-1 2 144-15,1 1-144 0,0 6 0 0,-1 3 0 16,-2 6 0-16,1 5 0 0,-2 8 0 0,-2 3 0 16,-1 2 0-16,1 8 0 0,-1 4 0 0,-2 3 0 0,0 3 0 15,-1 6 0-15,-2 2 0 0,1 5-128 0,2 5 128 0,-1 2 0 16,0 4 0-16,1 6-160 0,2 2 160 0,0 4 0 15,2 7-128-15,2 6 128 0,0 2 0 0,-1 10 0 16,2 6 0-16,-1 3 0 0,2 1 0 0,-3 6 0 16,2-1 0-16,-1 2 0 0,1 3 0 0,-2-7 0 15,-1-4 0-15,0-4 0 0,-1-3 0 0,-2-2 0 16,-2-9 0-16,4 0 144 0,-4-4-144 0,-1-2 192 16,-2-2-192-16,0-3 160 0,-2-5-160 0,0-2 160 15,0-3-160-15,-1-4 0 0,1-3 0 0,-2 1-176 16,-2-12-1280-16,0 0-256 0,-7 2-48 0,0-2-12384 15</inkml:trace>
  <inkml:trace contextRef="#ctx0" brushRef="#br0" timeOffset="4938.93">1656 15813 25791 0,'-9'2'2304'0,"0"1"-1856"15,2-2-448-15,7-1 0 0,0 0 2160 0,0 0 336 16,0 0 64-16,7-1 0 0,5-2-1440 0,3-1-288 15,6 1-64-15,4-5-16 0,4 0-32 0,4 0 0 16,4-1 0-16,2-2 0 0,7 3-272 0,1-4-64 16,2 2-16-16,20-8 0 15,-7-1-944-15,-5 5-176 0,0-1-32 0,-2 1-11088 16,-2-1-2208-16</inkml:trace>
  <inkml:trace contextRef="#ctx0" brushRef="#br0" timeOffset="5636.54">4607 15383 27647 0,'0'0'2448'0,"-8"5"-1952"0,-2 2-496 0,1-1 0 16,3 5 192-16,0 1-48 15,1 3-16-15,2 4 0 0,-1 3 48 0,1 4 0 0,3 2 0 0,0 4 0 16,0 1 64-16,1 3 16 15,-1 1 0-15,-1 1 0 0,0 4-96 0,0-2-16 0,1 0 0 0,-3-3 0 16,2-4 112-16,-2-4 0 0,-1-5 16 0,3-5 0 16,0-4 368-16,1-3 64 0,0-6 0 0,0-6 16 15,0 0 16-15,0 0 0 0,5-12 0 0,0-4 0 16,4-4-224-16,2-2-64 0,-2-2 0 0,3-5 0 16,-1 0-272-16,2-1-176 0,0-3 192 0,-2 3-192 15,1-3 0-15,-1-1 0 0,2 1 0 0,1 1 0 16,-2 0 0-16,2 7 0 0,3-1 0 0,-2 6 0 15,-1 3 0-15,1 6 0 0,1 4 0 0,-1 6 0 0,0 5 0 16,2 7 0-16,-2 7 0 0,1 5 0 0,-2 8 0 16,-1 5 0-16,-3 9-128 0,0 7 128 0,-3 7 0 0,-2 0 0 15,-1 1 0-15,-2 1 0 0,0-4-192 0,0-5 0 16,-1-5 0-16,1-3 0 0,0-11-112 0,-2-7-16 16,4-2 0-16,1-6 0 15,1-5-1664-15,1-4-352 0,2-7-64 0</inkml:trace>
  <inkml:trace contextRef="#ctx0" brushRef="#br0" timeOffset="5934.5">5678 15524 21183 0,'0'0'944'0,"-8"3"192"0,-3-2-912 0,-2 4-224 16,2 3 0-16,-1 2 0 0,4 5 2240 0,-4 4 416 15,-1-1 80-15,1 2 16 0,-1 5-1680 0,2 0-336 16,0 2-64-16,0-1-16 0,1 2-144 0,2-2-16 16,3 2-16-16,5-3 0 0,3-3-336 0,2-1-144 0,2-7 128 0,6-2-128 15,2-1 128-15,3-6-128 0,1-5 128 0,3 0-128 16,1-5 128-16,0-5-128 0,-1-1 128 0,1-2-128 16,0-2 272-16,-3-2-16 0,-2-1-16 0,-1 0 0 15,-4-1 272-15,-3 2 64 0,-4-1 16 0,-3 1 0 16,-5 1 112-16,-4 1 32 0,-4-1 0 0,-5 2 0 15,-7-1-304-15,-2 0-64 0,-2 0-16 0,1 1 0 16,0 2-352-16,2 1 0 0,2 4 0 0,5 2 0 16,4 0-1392-16,5 3-336 0,2-2-80 0,5 4-9776 15,0 0-1968-15</inkml:trace>
  <inkml:trace contextRef="#ctx0" brushRef="#br0" timeOffset="6265">6499 15273 17503 0,'0'0'768'0,"0"0"176"0,0 0-752 0,-5 6-192 16,3 7 0-16,-3-1 0 0,-1 2 3584 0,0 5 672 15,-2 3 144-15,1 1 16 0,-1 2-3072 0,-1 3-608 16,-2 4-128-16,-1-1-32 0,0 3-144 0,-1 3-48 16,2 0 0-16,-1-3 0 0,1-2-48 0,-1-3-16 15,2-6 0-15,2-2 0 0,3-5-96 0,2-5-32 16,-1-3 0-16,4-8 0 0,0 0 144 0,5-5 32 15,1-8 0-15,3-1 0 0,1-6-16 0,2-3 0 0,2 0 0 0,1-6 0 16,1-2-224-16,1 2-128 0,2-3 160 16,3 3-160-16,-2 1 144 0,0 1-144 0,-1 4 128 0,2 4-128 15,-1 5 256-15,-1 7-48 0,0 2 0 16,0 7 0-16,-2 7-80 0,-1 8-128 0,2 4 176 0,-3 8-176 16,-3 4 0-16,-3 3 0 0,-3 3 0 0,3 17 0 15,-4-4-992-15,-1-2-256 16,0-7-48-16,0-5-16464 0</inkml:trace>
  <inkml:trace contextRef="#ctx0" brushRef="#br0" timeOffset="7001.24">7972 14637 20271 0,'2'-29'896'0,"-1"15"192"0,-1-1-880 0,0-1-208 0,1 0 0 0,2 2 0 16,-1 1 1184-16,-2-1 192 0,3 4 32 0,-2 2 16 0,0-1-512 0,1 4-96 16,-2 5-32-16,0 0 0 0,0 0-304 15,-3 9-64-15,-2 1-16 0,0 9 0 0,-1 7-160 16,-2 4-48-16,-1 9 0 0,-1 2 0 15,-1 9 64-15,-2 2 16 0,-1 4 0 0,-1 3 0 0,-1 3-80 0,1 0-32 16,0-1 0-16,1-2 0 0,0-7 0 0,1-8 0 16,2-6 0-16,1-5 0 0,2-5 480 0,2-5 112 0,4-8 16 15,2-4 0-15,2-2-96 0,-2-9-16 16,0 0 0-16,12-7 0 0,1-2-224 0,2-1-48 16,2-4-16-16,1-4 0 0,1-5-368 0,0 3 0 15,0-1 0-15,1 1 0 0,-1 4 0 0,3 3-160 16,2 6 16-16,-1 3 0 0,-3 5 144 0,-1 7-192 15,2 7 192-15,-4 7-192 0,0 7 64 0,-2 3 0 16,-1-1 0-16,0 5 0 0,-2 1 128 0,-2 3-192 0,-1-1 192 16,-2-3-192-1,1 3-1344-15,-2-1-256 0,3-4-64 0,0-2-12848 0</inkml:trace>
  <inkml:trace contextRef="#ctx0" brushRef="#br0" timeOffset="7308.71">9017 15123 28559 0,'0'0'2544'0,"-5"6"-2032"0,1 3-512 0,-2 2 0 16,-2 5 832-16,-2 0 80 0,-1 4 16 0,-2 1 0 0,-1 2-352 15,-1 3-64-15,0-2 0 0,-1 4-16 16,1-3-192-16,4 4-48 0,2-3 0 0,1 1 0 0,2-5-256 0,5-3 128 15,3-4-128-15,3-5 0 0,4 0 144 0,0-6-144 16,5-1 0-16,2-4 144 0,2-3-144 0,3-3 128 16,-1-5-128-16,0-2 128 0,1-3 96 0,-2-1 16 15,-1-1 0-15,-2-1 0 0,-2 1 16 0,0-1 16 16,-5-2 0-16,-3 2 0 0,-6 1 176 0,-4-1 48 16,-3 1 0-16,-3 0 0 0,-4 0-96 0,-3 3-16 15,-2 0 0-15,-1 5 0 0,-4 0-384 0,-1 6 0 16,0 2 0-16,2 3 0 15,3 1-336-15,2 2-160 0,0-1-16 0,5 2-11088 16,2 0-2224-16</inkml:trace>
  <inkml:trace contextRef="#ctx0" brushRef="#br0" timeOffset="7830.98">9533 15031 26719 0,'-3'10'2368'0,"-1"0"-1888"0,0 6-480 0,3 1 0 16,-3 6 1296-16,3 1 176 0,-3 1 16 0,0 3 16 16,-1 1-576-16,-3 3-112 0,-1-2-32 0,-1 2 0 15,-1-4-448-15,-1 0-80 0,1-4-32 0,1-2 0 16,3-6 0-16,2-3 0 0,0-3 0 0,5-10 0 0,0 0 288 0,0 0 64 16,0 0 16-16,7-10 0 15,0-3-112-15,7-3-32 0,0-5 0 0,0-2 0 0,0 3-304 0,0-3-144 16,1-1 128-16,2 1-128 0,-1-4 0 15,2 1 128-15,3 4-128 0,-1-2 0 0,0 4 0 0,2-1 0 16,-3 2 0-16,0 5 0 0,0 8 144 0,-1 3-144 16,-2 2 160-16,0 5-160 0,-2 4 0 0,-2 4-128 15,-2 3-16-15,-2 3 0 0,-3 5 144 0,-2 3 0 16,-3-2 0-16,0 2-128 0,-4 2 128 0,0 0-192 16,-2-4 192-16,2-4-192 0,-1-4 192 0,2-2 0 15,1-5 0-15,2-9 0 0,0 0 128 0,0 0 0 16,0 0 0-16,7-8 0 0,2-7-128 0,3 0 192 15,-2-3-64-15,5 0 0 0,3-1-128 0,0 0 0 0,-2-3 0 16,1 0 0-16,-1 4 0 0,2 0-208 0,1 3 80 16,-1 1 128-16,0 2-144 0,0 5 144 0,-2 3 0 0,2 4 0 15,-2 2-128-15,1 5 128 0,-2 6 0 16,0 3 0-16,1 4-128 0,-2 3 128 0,-2 5 0 0,1 1 0 16,-1 2-256-16,-1 2 48 0,0-1 16 0,0-4 0 15,-3 0-2672 1,3-5-528-16</inkml:trace>
  <inkml:trace contextRef="#ctx0" brushRef="#br0" timeOffset="8172.38">10977 14979 23951 0,'-7'-4'2128'0,"-2"0"-1696"16,0-1-432-16,1 1 0 0,8 4 992 0,-9 3 112 16,-2 1 32-16,-2 2 0 0,1 7-752 0,-1 3-160 15,-1 5-32-15,-1 3 0 0,-2 3 128 0,3 1 32 16,0 5 0-16,1 1 0 0,2 0 368 0,2 2 80 15,3 1 16-15,3-2 0 0,3-2-352 0,3-2-64 0,3-6-16 0,3-3 0 16,2-2-208-16,5-5-48 16,0-1-128-16,3-6 192 0,3-3 112 0,1-5 16 0,1-2 0 0,1-6 0 15,1-2 256-15,-1-5 48 0,-1-2 16 0,-2-5 0 16,-3-4-160-16,-1 2-32 16,-2-6 0-16,-5 2 0 0,-4 0-96 0,-6 4-32 0,-1-2 0 0,-1 0 0 15,-8-3 128-15,-2 5 32 0,-4 0 0 0,-3 2 0 16,-3 2-192-16,-1 2-32 0,-3 3-16 0,1 6 0 15,0 4-240-15,0 3 0 0,0 4 0 0,1 4-160 16,1 2-1168 0,5 2-224-16,0-1-48 0,3 2-10272 0,4 3-2048 0</inkml:trace>
  <inkml:trace contextRef="#ctx0" brushRef="#br0" timeOffset="8610.12">12079 15097 15663 0,'0'0'1392'0,"0"0"-1120"0,0-4-272 0,0-3 0 16,0 7 1264-16,0 0 192 16,-3-5 32-16,0-2 16 0,-1-2-432 0,-1 3-96 15,0-3-16-15,-2 3 0 0,-4-2-16 0,0-3-16 16,-3 2 0-16,-1 1 0 0,2 4-128 0,-4-2-32 0,1 3 0 0,1 3 0 15,-2 3-208-15,1 5-48 16,-2-1-16-16,3 7 0 0,-3 2-192 0,1 1-48 16,2 2 0-16,1 0 0 0,3 0-48 0,0 3-16 0,4-3 0 15,0 2 0-15,2-5 0 0,5-1 0 0,0-1 0 0,4-1 0 16,3-4 128-16,4-2 32 0,0-3 0 0,5-2 0 16,0 0 64-16,3-2 16 0,3-1 0 15,-1-2 0-15,6-6-64 0,-1 2-16 0,-2-1 0 16,-1-1 0-16,-2 3-144 0,-2 0-16 0,-2-2-16 0,-2 7 0 15,-4 1 48-15,1 5 16 0,-2 7 0 0,-1 5 0 16,-3 2 0-16,-2 5 0 0,-3 8 0 0,-2 5 0 16,-3 4-48-16,-2 2 0 0,-3 1 0 0,-2 3 0 0,-3-1 112 15,-5 1 16-15,-4 0 0 0,-3-4 0 0,1 3-128 0,-3-5-32 16,0-2 0-16,1-3 0 0,1-6-160 0,0-4-272 16,-1-2 64-16,2-5-12592 15,2-3-2528-15</inkml:trace>
  <inkml:trace contextRef="#ctx0" brushRef="#br0" timeOffset="9302.04">15439 14754 22399 0,'-20'-9'992'0,"13"7"208"0,-4-1-960 0,1 0-240 0,-4 0 0 0,-1-1 0 0,-2 3 784 0,-2 2 112 16,-3 4 32-16,-2-1 0 0,-1 3-384 0,-3 4-80 16,-1 1-16-16,-1 2 0 0,5 3 32 0,1 2 0 15,3 4 0-15,4-2 0 0,0 2-32 0,6 1 0 16,3-2 0-16,4-2 0 0,5 2-256 0,6-1-48 16,7 2-16-16,1 0 0 0,5-2 0 0,6 1 0 15,1 3 0-15,4-3 0 0,0 0-128 0,-2 1 0 16,0-1 0-16,-2-1 0 0,-3-2 0 0,-1 2 0 15,-1-2 128-15,-5 0-128 0,-1 0 0 0,-4-1 160 16,-1-3-160-16,-5 0 160 0,-2-1 320 0,-4-2 64 0,-4-1 16 0,-4 2 0 16,-4-3 16-16,-5 1 16 0,-3 2 0 0,-6-4 0 15,-5 1-384-15,-6-2-80 16,-7 1 0-16,0-4-128 16,-2-3-272-16,3-1-176 0,2-2-16 0,3-1-10096 15,3-6-2000-15</inkml:trace>
  <inkml:trace contextRef="#ctx0" brushRef="#br0" timeOffset="10132.09">16483 14950 23951 0,'-8'-3'2128'0,"-3"-3"-1696"16,-1-1-432-16,-1 2 0 0,-1 0 1104 0,-1 5 144 15,-1 2 32-15,-3 3 0 0,-3 0-640 0,-1 7-128 16,-2 0-32-16,-3 3 0 0,0 4-224 0,0 3-32 16,2 5-16-16,4-3 0 0,2 2-16 0,5 0 0 0,4 3 0 0,4-2 0 15,5 1 144-15,4-2 32 16,5 1 0-16,3-5 0 0,4-1-176 0,4-3-48 16,2-4 0-16,3-1 0 0,2-4-16 0,1-3-128 15,0-6 192-15,0-4-64 0,-1 0 240 0,1-2 32 0,2-7 16 0,-3 1 0 16,-1-4-32-16,-1 1-16 0,-3-1 0 0,-3-4 0 15,-4-2-176-15,-2 1-48 0,-2 3 0 0,-3 1 0 16,-3-1 64-16,1 1 16 0,-4-4 0 0,-1 3 0 16,-2 4-64-16,-1 1-16 0,0-2 0 0,1 2 0 15,-1 4-144-15,1 2 0 0,3 7 0 0,0 0 0 16,0 0 0-16,0 0 0 0,0 0-192 0,10-3 192 16,3 1-192-16,2 0 192 0,4-1-160 0,4-2 160 15,4 1-320-15,3-1 48 0,3-7 0 0,3 2 0 0,1-4-48 0,1-2-16 16,-1-2 0-16,1-1 0 0,-1-3 336 15,2-2-176-15,-1 1 176 0,1-1-128 0,-3-2 128 0,1 2 0 16,0-2 0-16,-2-1 0 0,-5 0 0 0,-2-1 0 16,-5-5 0-16,-3 0 0 0,-3-1 0 0,-5 0 0 15,0-3 0-15,-4 1 0 0,-5 0 0 0,0 6 0 16,-3 6 0-16,-3 5 128 0,2 4-128 0,-7 6 0 16,0 4 0-16,-4 7 0 0,-2 7 0 0,-4 6-160 15,-2 8 160-15,-3 6-160 0,-1 6 160 0,0 3-208 16,-2 5 80-16,2 5 128 0,0 6-128 0,2-1 128 15,2-1 0-15,4-1 0 0,2-6 0 0,3-4 0 16,5-5-144-16,5-5 144 0,3-3 192 0,3-6 112 16,3-3 16-16,2-2 0 0,3-4 48 0,2-4 16 15,4-2 0-15,2-5 0 0,1-5-112 0,4-3-16 16,2-1 0-16,1 1 0 0,2-6-256 0,-1 1 0 16,1-3 0-16,-2 0 0 0,-2-1 160 0,-1 3-160 15,0 3 128-15,-3-2-128 0,-1 5 0 0,-1 4 0 16,-2 2 128-16,-1 4-128 0,-2 6 0 0,-1 1 0 0,1 4 0 0,-6 3 0 15,-1 2 0-15,0 3 192 0,-4 4-192 16,-3-1 192-16,0 3-192 0,-2 1 128 0,-2-6-128 0,2-3 128 16,0 0 16-16,2-2 0 0,-1-1 0 0,1-3 0 15,1-4 336-15,2-2 64 0,1 0 16 0,3-1 0 16,1 1-224-16,2-4-32 0,2 0-16 0,1 2 0 16,0 2-288-16,3 1 128 0,1-1-128 0,3 4 0 15,-1 0 0-15,2 0 0 0,1 1-160 0,15 3 160 16,-6-1-2192-16,-14-9-320 0,4 0-64 15</inkml:trace>
  <inkml:trace contextRef="#ctx0" brushRef="#br0" timeOffset="10929.34">19934 14876 13823 0,'0'0'1216'0,"0"0"-960"0,0 0-256 0,-3 6 0 16,-1 6 3488-16,1 0 656 0,-1 6 128 0,-1 5 16 15,0 1-2752-15,-2 7-576 0,1 3-96 0,-3-1-32 16,-2-2-240-16,-1 0-48 0,-1 3-16 0,5-5 0 15,-3 1-240-15,1-1-48 0,1-2-16 0,2-1 0 0,0-5-224 0,3-3 0 16,1-3-144-16,1-6 144 16,2-9-2112-16,0 0-336 0,7 0-64 0,2-5-16 0</inkml:trace>
  <inkml:trace contextRef="#ctx0" brushRef="#br0" timeOffset="11127.81">19596 14698 24879 0,'-13'1'2208'0,"13"-1"-1760"16,-10 2-448-16,10-2 0 0,-7 6 992 0,5 3 112 16,2-9 32-16,-1 6 0 0,2 2-816 0,1 1-144 15,2-3-48-15,1 2 0 16,-5-8-1664-16,9 4-320 0</inkml:trace>
  <inkml:trace contextRef="#ctx0" brushRef="#br0" timeOffset="11410.34">21055 14656 23951 0,'0'0'1056'0,"0"0"224"0,-8 1-1024 0,1 4-256 0,-1-1 0 0,0 3 0 15,-2 0 1776-15,0 1 288 0,-4 3 64 0,-2-1 16 0,-4 2-1248 0,1 3-256 16,-1-1-64-16,1 1 0 0,1 2-128 15,2 1-16-15,-1 3-16 0,3-3 0 0,3 2-16 0,3 1 0 16,3-1 0-16,2 2 0 0,5-1-224 0,2 1-48 16,1-2-128-16,6 8 192 0,2-2-192 0,3-3 0 15,2 1 0-15,2-1 0 0,2-2 0 0,0-3 0 16,-1-1 0-16,0-1 0 0,-4 4 0 0,1-2 144 16,-4 0 16-16,-2-4 0 0,-3 0 448 0,-2-1 96 15,0 2 0-15,-5-4 16 0,-3 0 32 0,-4 0 0 16,-4-5 0-16,0 4 0 0,-5-2-448 0,-4 4-96 15,-3-5-16-15,-6 1 0 16,-2-6-1424-16,-4 1-304 0,-3-3-48 0,-2 0-16144 0</inkml:trace>
  <inkml:trace contextRef="#ctx0" brushRef="#br0" timeOffset="12531.01">4204 17759 21359 0,'-9'-17'944'0,"5"7"208"0,0 1-928 0,2-4-224 16,-2 1 0-16,0 2 0 0,0-4 960 0,0 6 128 16,4 8 48-16,-4-9 0 0,-1 4-416 0,0 0-80 15,5 5 0-15,0 0-16 0,0 0-304 0,-9 2-48 16,9-2-16-16,-8 11 0 0,1 1-256 0,0 6 0 15,-2 4 0-15,1 7 0 0,0 4 0 0,1 4 0 0,-2 1 0 16,2 7 0-16,2 7 0 0,3 0 0 16,4-1 128-16,6 1-128 0,3 0 0 0,6-8 0 0,2-8 0 0,4-7 0 15,4-6 176-15,-1-6-32 0,1-5 0 0,2-10 0 16,3-5 176-16,1-8 16 0,3-5 16 0,1-3 0 16,1-4 96-16,-1-2 0 0,-3-6 16 0,1-2 0 15,1 0-272-15,-3 0-48 0,-5-1-16 0,-1 1 0 16,-4 2-128-16,-4 1 128 0,-2 2-128 0,-4 0 128 15,-4 6-128-15,-3 1 0 0,-2 2 0 0,0 2 0 16,-1 3 192-16,-2 3-32 0,-1 11-16 0,0 0 0 16,0 0-144-16,4 12 0 0,-2 5 0 0,0 6 0 15,-4 6 0-15,1 5 0 0,-2 6 0 0,3 3 0 16,0 7-128-16,-2 8 128 0,-1 8 0 0,0 8 0 16,-5 2 0-16,-2 7 0 0,-2 3-144 0,-3 3 144 15,-3-1 0-15,-2-7-160 0,-2-5 160 0,-2-8-128 0,-3-5 368 16,1-7 80-16,2-5 0 0,1-11 16 0,1-6 464 0,3-5 96 15,1-6 0-15,3-6 16 0,0-11-400 0,0-2-96 16,3-8-16-16,-1-1 0 0,2-8-208 0,-2-5-32 16,0-5-16-16,2-5 0 0,1-1-144 0,1-4 0 15,1-4 0-15,1-2 0 0,2-4 0 0,2 2 0 16,2 2 0-16,3 2 0 0,5 4 0 0,3 2-144 16,3 6 144-16,2 1 0 0,0 5-160 0,8 2 160 15,2 3-128-15,6 4 128 0,3 6-144 0,3 4 144 16,1 4-160-16,-2 2 160 15,-2 3-1632-15,-1-1-224 0,-2 4-64 0</inkml:trace>
  <inkml:trace contextRef="#ctx0" brushRef="#br0" timeOffset="12867.22">5709 17797 23903 0,'-18'2'1056'0,"8"1"224"16,-2 0-1024-16,6 0-256 0,6-3 0 0,0 0 0 0,0 0 752 0,0 0 96 16,0 0 32-16,9 8 0 0,2 1-144 0,4-4-32 15,5-3 0-15,1 0 0 0,5-2-16 0,0-2-16 16,1 1 0-16,6 1 0 0,1-2-400 0,2-1-80 16,1-1 0-16,0 4-16 0,1-1-448 0,-3 0-96 15,-3-2-16-15,0 3-9056 16,-2 2-1824-16</inkml:trace>
  <inkml:trace contextRef="#ctx0" brushRef="#br0" timeOffset="13043.82">5836 18230 3679 0,'0'0'320'0,"0"0"-320"0,0 0 0 0,14-3 0 16,1 0 5712-16,4 0 1072 0,3-4 224 0,2 2 32 15,1 1-5312-15,4-4-1056 0,2-1-224 0,2-1-32 16,1 0-416-16,6-3 0 15,3 2-192-15,0-1-13280 0</inkml:trace>
  <inkml:trace contextRef="#ctx0" brushRef="#br0" timeOffset="14421.73">7784 16952 11967 0,'0'0'1072'0,"0"0"-864"0,3-12-208 0,-3 12 0 16,2-7 1360-16,-2 7 240 0,0 0 32 0,-1-13 16 15,-3 1-192-15,-1 6-48 0,5 6 0 0,-9-4 0 16,-2-2-288-16,0 3-64 0,-1 6-16 0,1 1 0 16,-2-2-336-16,-1 3-64 0,-4 2 0 0,0 3-16 15,-2 1-192-15,0 2-48 0,-4 2 0 0,-2 6 0 16,-1 3-128-16,2 1-48 0,0 7 0 0,-2 4 0 0,0 2 16 0,-1 6 0 15,-2 4 0-15,-1 3 0 0,3 1 112 16,3 2 32-16,3 0 0 0,3 4 0 0,1 0 112 0,6 2 32 16,4 0 0-16,5-1 0 0,1 1-80 0,4-1-16 15,4 0 0-15,0 4 0 0,3-5-256 0,0 3-160 16,1-1 192-16,1 0-192 0,-2-1 0 0,3-3 0 16,-1-2 0-16,4-6 0 0,3-1 0 0,1 0-272 15,0-8 16-15,0-1 16 16,-1-1-336-16,1-2-64 0,3-5 0 0,2-4-9664 15,1 0-1920-15</inkml:trace>
  <inkml:trace contextRef="#ctx0" brushRef="#br0" timeOffset="15986.78">14960 16872 2751 0,'0'0'256'0,"0"0"-256"16,0 0 0-16,0 0 0 0,-6-6 2176 0,6 6 384 16,-6-5 64-16,0-1 32 0,6 6-1440 0,-8-5-304 15,0 1-48-15,0 0-16 0,0-1-32 0,1 4-16 16,7 1 0-16,-9-1 0 0,9 1-224 0,-8-2-64 16,8 2 0-16,0 0 0 0,-9-1 0 0,9 1 0 15,-9 0 0-15,9 0 0 0,0 0-64 0,0 0-32 0,0 0 0 0,0 0 0 16,0 0 0-16,0 0 0 0,0 0 0 0,0 0 0 15,0 0 128-15,0 0 32 0,8 9 0 0,2-3 0 16,3 1 0-16,1 2 16 0,0 0 0 0,2 2 0 16,2 3-144-16,1-1-48 0,0 1 0 0,3 2 0 15,-1 6-208-15,4 3-64 0,0-1 0 0,2 4 0 16,-1 0-128-16,1 5 0 0,-1 5 0 0,-2 1 0 16,2-1 128-16,-4 4-128 0,-5-2 192 0,-3 6-64 15,-2-3 32-15,-4 3 0 0,-3-3 0 0,0 3 0 16,-4-4 80-16,1 5 16 0,-2-4 0 0,-2 0 0 15,1-2 0-15,-2-1 0 0,0-4 0 0,-1 4 0 16,-1-2 64-16,0-1 0 0,0-3 16 0,-2-1 0 16,-2 0 32-16,0 3 0 0,1-1 0 0,-1 1 0 0,-3 0-160 15,0 0-16-15,-2 1-16 0,-2-4 0 0,1-1-48 0,-2-4 0 16,0-1 0-16,0-3 0 0,-1-1 160 0,2 0 32 16,-1-3 0-16,2 0 0 0,0-2 48 0,0 1 16 15,-3-1 0-15,1 0 0 0,-1-2-176 0,1 2-16 16,-1-1-16-16,0 0 0 0,0-1-176 0,0 0 0 15,1 0 144-15,1-3-144 0,2 1 0 0,2-1 0 16,3-4 0-16,1 0 128 0,2-4-128 0,6-5 0 16,0 0 128-16,0 0-128 0,0 0 0 0,0 0 0 15,0 0 0-15,0 0 0 0,0 0 0 0,0 0 0 16,0 0 0-16,11-6-192 0,-1-4-80 0,2 2-32 16,-2-2 0-16,2 3 0 15,0-2-1744-15,1 2-368 0,0-6-64 0</inkml:trace>
  <inkml:trace contextRef="#ctx0" brushRef="#br0" timeOffset="17381.09">15940 17550 15663 0,'0'0'1392'0,"0"0"-1120"0,0 0-272 0,0 0 0 0,0 0 1248 16,-1 12 192-16,1-12 32 0,2 10 16 0,3-1-336 15,2 2-80-15,0-3-16 0,5 2 0 0,0-4-192 0,2-2-32 16,3 1-16-16,3 0 0 0,2-3-112 0,3-2-32 15,3-2 0-15,5 1 0 0,5-4-96 0,-1-1-32 16,1-2 0-16,-2-2 0 0,-3 0-128 0,-1 1-32 16,-3 0 0-16,0 0 0 0,2-1-224 0,-4 1-160 15,-5-2 192-15,-1 2-192 0,-2-3 144 0,0 3-144 16,-1-1 0-16,-2 2 144 0,-1-3-144 0,-2 1 192 16,1 1-192-16,-4-4 192 0,-2 3-192 0,-2-1 0 15,-6 11 0-15,5-13 128 0,-5 3 0 0,-1-2 0 16,1 12 0-16,-4-12 0 0,-5 1-128 0,-2 0 0 0,-1 2 0 15,-1 0 128-15,-4 4 0 0,0 4 0 0,0 0 0 0,-2 3 0 16,-3 1-128-16,0 4 0 0,-3 3 0 0,-2 6 0 16,-2-1 0-16,-1 4 0 0,-4 1 0 0,-1 5 0 15,-3 3 0-15,-2-1 0 0,0 3 0 0,2 3 0 16,2 4 128-16,3 1-128 0,2 0 192 0,6 3-64 16,0 2 96-16,4 0 16 0,1 3 0 0,5-3 0 15,2-2-64-15,3-3-16 0,2-3 0 0,4-3 0 16,3 0 112-16,5-2 32 0,-2-7 0 0,7 4 0 15,5-3-64-15,3-2-16 0,1-2 0 0,2 0 0 16,4-3 0-16,3 1 0 0,3-3 0 0,6-1 0 16,1-1-224-16,3-4 176 0,4-2-176 0,-1-3 160 15,-2-4-160-15,-1-3 0 0,1 0 0 0,-3-5-176 16,0 0-1184-16,-2-4-240 0,-1-2-64 16,-2-3-14512-16</inkml:trace>
  <inkml:trace contextRef="#ctx0" brushRef="#br0" timeOffset="17800.75">17231 16469 11055 0,'-1'-17'480'0,"4"7"112"0,2 1-464 0,1-2-128 0,-1 3 0 0,0-3 0 16,0 0 1600-16,0 4 288 0,-5 7 64 0,0 0 16 15,7-10-816-15,-3 3-176 0,-4 7-16 0,0 0-16 16,0 0 192-16,0 0 32 0,0 0 16 0,0 0 0 15,0 0-128-15,-8 5-32 0,-2 5 0 0,-2 7 0 16,0 2-576-16,-4 3-128 0,1 6-32 0,0 1 0 16,-2 6 144-16,2 6 16 0,1 1 16 0,0 6 0 15,1 1 64-15,3-2 16 0,1 0 0 0,3-5 0 16,1-2-128-16,2-3-32 0,2-2 0 0,2-4 0 16,-1 1-128-16,5-3-48 0,1 1 0 0,1-4 0 15,2-3-208-15,3-4 128 0,-2-1-128 0,1-3 0 0,1-3 0 16,3 0 0-16,-1-1-176 0,0-5 176 15,1-1-1632-15,0-2-208 0,-1-3-32 0,0-3-7680 16,-1-1-1536-16</inkml:trace>
  <inkml:trace contextRef="#ctx0" brushRef="#br0" timeOffset="17950.33">16917 16919 21183 0,'0'0'1888'0,"0"0"-1504"0,0 0-384 15,16-9 0-15,-1 0 2288 0,5 1 384 16,6 4 80-16,4 2 0 0,4-2-1664 0,5 1-320 0,3-2-80 0,3 3-16 16,4-1-352-16,0-1-80 15,2 2-16-15,-4-2 0 0,-2-2-368 0,-2 2-80 0,-1 1-16 0,-4 0-14800 16</inkml:trace>
  <inkml:trace contextRef="#ctx0" brushRef="#br0" timeOffset="18661.59">18822 17361 11967 0,'0'0'528'0,"0"0"112"0,0-12-512 0,1 5-128 0,0-2 0 0,-1 9 0 16,0 0 2256-16,0 0 432 0,0 0 64 0,0 0 32 0,0 0-1296 15,0 0-256-15,-1 14-48 0,-2 1-16 0,1 3-176 0,-3 4-32 16,1 0-16-16,1 9 0 0,1 1-512 16,0 2-112-16,0 4 0 0,-1 4-16 0,0 5-32 0,0 0 0 15,-1 3 0-15,0 1 0 0,-1-4-32 0,0-2-16 16,-1 1 0-16,1-5 0 0,0-4-224 0,1-3 144 16,-1-2-144-16,1-7 128 0,0 2-288 0,0-8-64 15,1-4-16-15,0-2-9296 16,0-2-1872-16</inkml:trace>
  <inkml:trace contextRef="#ctx0" brushRef="#br0" timeOffset="18829.5">18441 17910 28223 0,'0'0'1248'0,"0"0"256"0,0 0-1200 0,12-4-304 0,2 0 0 0,4 1 0 15,1 0 832-15,5-2 128 0,4 1 0 0,4 2 16 16,2-3-528-16,4-1-96 0,4 4-32 0,3-1 0 15,4 2-320-15,2 0 0 0,0-3 0 0,-3-2 0 16,-3-1 0-16,-2 1 0 0,-1-3 0 0,-2 3-14656 16</inkml:trace>
  <inkml:trace contextRef="#ctx0" brushRef="#br0" timeOffset="19340.16">20971 16629 13823 0,'0'0'1216'0,"0"0"-960"0,0-13-256 0,-1 2 0 16,-1 3 768-16,1-2 128 0,1 10 0 0,-6-8 16 15,2-2 304-15,-1 4 48 0,-3 2 16 0,8 4 0 16,-10-4-160-16,0 0-32 0,-1 3 0 0,-1 4 0 16,-1 2-240-16,-1 0-48 0,-2 6-16 0,-3 1 0 15,0 4-144-15,-5 4-48 0,-3 6 0 0,-1 2 0 16,-3 4-176-16,3 3-32 0,-2 5-16 0,1 7 0 16,-4 2 96-16,0 6 32 0,0 2 0 0,-3 10 0 15,-1 6-192-15,3-1-48 0,2 2 0 0,3 0 0 16,2 2-16-16,3 5-16 0,0 5 0 0,5-1 0 15,1-1-224-15,4-2 128 0,3-7-128 0,4 0 0 0,5-5 128 16,2-3-128-16,5-6 0 0,2-2 144 0,2-2-16 16,3-3-128-16,2-5 192 0,2 1-64 0,2-3-128 0,1-5 0 15,3-3 0-15,6 0 0 16,2 0-1824-16,8-6-352 0,5-4-64 0,4-5 0 0</inkml:trace>
  <inkml:trace contextRef="#ctx0" brushRef="#br0" timeOffset="20393.13">26916 16841 11967 0,'0'0'1072'0,"0"0"-864"0,0-11-208 0,0 11 0 0,0-9 1152 0,0 9 192 16,3-7 48-16,-3 7 0 0,3-6-272 0,3-2-48 16,-6 8-16-16,10-5 0 0,-1 1-112 0,1 1-32 15,2-1 0-15,1 4 0 0,1 1-80 0,3 3 0 16,0 0-16-16,4 1 0 0,0 5-240 0,4 1-32 15,0 6-16-15,5 7 0 0,5 3-208 0,0 6-32 16,0 2-16-16,0 9 0 0,1 3-80 0,-3 5 0 16,1 4-16-16,-3 3 0 0,-3 5-16 0,-2-2 0 15,0 3 0-15,-2 4 0 0,-4-2-160 0,-3 3 128 16,-3 1-128-16,-4-2 128 0,-4 1-128 0,-2-4 192 16,-1-1-192-16,-3-4 192 0,-3-2-64 0,-2 2 0 0,-1-5 0 15,-3-2 0-15,-3-2 128 0,0-3 0 0,-1-3 16 0,-1 1 0 16,-1-5 208-16,-2-1 32 0,1-2 16 0,-2 2 0 15,-1 1-144-15,-1 0-48 0,-3-4 0 0,-2 0 0 16,-1-1-112-16,-5-1-32 0,0-5 0 0,-1-3 0 16,0 2-192-16,1-6 128 0,1 2-128 0,6-4 0 15,1-4 128-15,4 0-128 0,1-3 0 0,4-5 144 16,3 0-144-16,3-6-272 0,8-4 64 0,0 0 16 16,-6-5-2384-1,-1-8-480-15</inkml:trace>
  <inkml:trace contextRef="#ctx0" brushRef="#br0" timeOffset="21237.13">28933 16938 23951 0,'-11'-7'1056'0,"2"1"224"0,-1 1-1024 0,1-1-256 0,0-1 0 0,0 5 0 15,0 0 864-15,-1 5 112 0,-3 5 32 0,3-2 0 16,-3 5-240-16,1 1-64 0,-1 6 0 0,0 2 0 16,-1 3-256-16,0 2-48 0,2 7-16 0,-1 4 0 15,2 4-32-15,-2 9-16 0,-1 4 0 0,1 4 0 16,2 7-16-16,-2 0-16 0,-1 3 0 0,1 1 0 15,1 3-96-15,1 2-16 0,4-2 0 0,0-2 0 16,4-7-64-16,3-2-128 0,2-3 176 0,4-4-176 0,0-6 304 16,4-1-48-16,1-5-16 0,4-2 0 0,1-6-16 15,3-1 0-15,1-7 0 0,2-2 0 0,1-7-224 0,2-1 0 16,3-4 0-16,0-4 0 0,-3-5 0 0,3-2 0 16,-2-4-128-16,-3-2 128 15,-3-4-1760-15,-1-3-240 0,-2-5-48 16</inkml:trace>
  <inkml:trace contextRef="#ctx0" brushRef="#br0" timeOffset="21430.65">28316 17775 24879 0,'0'0'2208'0,"0"0"-1760"16,7-10-448-16,6 3 0 0,3-1 1632 0,6 2 240 0,6 0 48 0,5-2 16 15,1-1-1440-15,8-3-304 0,5 5-48 0,7-4-16 16,2-3 64-16,6 6 16 0,4-1 0 0,-4 2 0 31,-6 0-1376-31,-4 0-288 0,-3 5-48 0</inkml:trace>
  <inkml:trace contextRef="#ctx0" brushRef="#br0" timeOffset="21838.32">29437 17897 16575 0,'0'0'736'0,"0"0"160"0,0 0-720 0,0 0-176 0,11-5 0 0,6 1 0 0,2 1 2592 0,1-4 480 16,3-3 112-16,4 0 16 0,3 0-2416 0,3-4-464 15,2-3-112-15,-2-1-16 0,2 1 128 0,-2-1 0 16,0 0 16-16,-2 3 0 0,-5 0-336 0,-1-1 128 16,-4 0-128-16,-3-1 0 0,-5 3 160 0,-7 3-32 15,-6 1-128-15,-2-2 192 0,-5 7 256 0,-4 3 32 16,-7 3 16-16,-6 3 0 0,-4 3-112 0,-4 6-32 16,-4 4 0-16,-2 3 0 0,-1 5-208 0,0 2-144 15,-1 5 192-15,3 1-192 0,2 4 320 0,0-2-64 0,2 0 0 16,4-1 0-16,2-2 64 0,6-1 16 0,3 1 0 15,7-5 0-15,4 0-96 0,7-2-32 0,7-2 0 0,7-1 0 16,5-3-208-16,7-2 144 0,3-5-144 0,3-6 128 16,1-1-384-16,4-3-96 0,3-6-16 0,2-1-10384 15,2-11-2064-15</inkml:trace>
  <inkml:trace contextRef="#ctx0" brushRef="#br0" timeOffset="22866.32">30677 16400 17503 0,'7'-22'1552'0,"-2"8"-1232"0,0-3-320 0,1 1 0 16,-2 0 1376-16,2 1 224 0,-2 4 32 0,0 0 16 16,-4 11-704-16,1-9-144 0,-1-1-32 0,-1 4 0 0,1 6 0 0,0 0-16 15,0 0 0-15,0 0 0 0,-10 5-288 0,0 1-48 16,-2 7-16-16,5 3 0 0,-4 7-16 0,5 4 0 15,0 1 0-15,2 5 0 0,-1 2-128 0,2 6-48 16,2 5 0-16,2 3 0 0,4 4 16 0,3-3 0 16,1 4 0-16,1-3 0 0,0-3 32 0,5-4 0 15,2-3 0-15,1-2 0 0,1-3 16 0,0-2 16 16,0-2 0-16,1 0 0 0,1-2-160 0,-4-2-128 16,0-6 192-16,-3 0-192 0,-1-5 0 0,-2 0-256 15,-3-1 32-15,-2-3-10192 16,-6-5-2032-16</inkml:trace>
  <inkml:trace contextRef="#ctx0" brushRef="#br0" timeOffset="23050.23">30117 16842 14735 0,'0'0'1312'0,"9"-12"-1056"0,5-5-256 0,6 3 0 16,5 3 4608-16,7-1 880 0,5 2 160 0,5 2 48 15,4 0-4544-15,5-1-912 0,3 0-240 0,2 0 0 16,1-4 0-16,3 3 128 0,4-3-128 0,-1 4 0 31,3 3-464-31,-3-2-176 0,0-2-16 0,-7 1-14416 0</inkml:trace>
  <inkml:trace contextRef="#ctx0" brushRef="#br0" timeOffset="24976.33">21111 14258 7359 0,'0'0'320'0,"0"0"80"0,0 0-400 0,0 0 0 16,-8 4 0-16,8-4 0 0,0 0 2160 0,0 0 336 15,0 0 80-15,0 0 16 0,0 0-1584 0,0 0-320 0,0 0-64 0,0 0-16 16,0 0 16-16,0 0 0 0,0 0 0 0,0 0 0 16,3 12 48-16,-3-12 16 0,6 8 0 0,2 1 0 15,-8-9-112-15,14 7 0 0,0 0-16 0,3-3 0 16,3-1 96-16,0-1 32 0,3-2 0 0,2 0 0 15,3 0-48-15,1 0 0 0,2 0 0 0,3 0 0 16,3 1-128-16,4 1-48 0,5-2 0 0,-3 1 0 16,1 3-64-16,3-2-16 0,0 1 0 0,4-1 0 15,0 1-128-15,6 0-16 0,5-2-16 0,2 1 0 16,0 0-224-16,-1 0 0 0,1-1 128 0,1 1-128 16,1-2 0-16,5 0 144 0,4 1-144 0,-1-1 128 15,-3 0 0-15,-1 0 0 0,0 0 0 0,1 0 0 16,2 0 48-16,4 0 0 0,0 0 0 0,-3 1 0 0,-3-1-176 15,-1-1 0-15,4 0 0 0,2 1 0 16,3-2 0-16,-2 2 0 0,1 2 0 0,-4-2 128 0,-3 0-128 0,3 0 128 16,2 0-128-16,4 0 128 0,1-2-128 0,-1 2 0 15,-7-1 0-15,1 1 128 0,1-1-128 0,3 0 0 16,5-1 0-16,-2 0 0 0,-1 2 0 0,-1 0 0 16,1 0 0-16,3 2 0 0,3-5 0 0,1 3 0 15,-6 5 0-15,-1-4 0 0,-1 0 0 0,4 0 0 16,3 1 0-16,1-2 0 0,-5 0 0 0,0 2 0 15,-4 2 128-15,4-1-128 0,2 0 0 0,1 1 0 16,0 0 0-16,0 1 0 0,-1 0 0 0,0 0 0 16,0 2 0-16,3 2 0 0,4-6 0 0,-5 2 0 0,-6-2 0 15,0 3 128-15,-1-1-128 0,4 2 160 0,3-1-160 0,-2-2 160 16,-5 0-160-16,2-2 128 0,-1 1-128 0,3 2 128 16,0-4-128-16,-1 0 160 0,-2 1-160 0,-5-1 160 15,0-1-160-15,4 0 192 0,1 1-192 0,1 1 192 16,2-2-32-16,-5 0 0 0,-5 0 0 0,4 0 0 15,-2 0-160-15,2 0 160 0,3-3-160 0,-2 2 160 16,-4-1-160-16,-1 0 128 0,1-1-128 0,1 0 128 16,1-1-128-16,-1 0 0 0,-4-2 0 0,-3-2 0 15,-5 3 0-15,1 1 0 0,-2-1 0 0,3 0 0 16,0 0 0-16,0-2 0 0,-4 4 0 0,-3-1 0 16,-3 1 0-16,-2 1 0 0,-1-3 0 0,-2 2 0 0,-2 1 0 15,0 0 0-15,2 1 128 0,-3 0-128 0,-1-1 0 16,-4 2 0-16,-2 2 0 0,-3-2 0 0,-4 0 0 15,-1 1 0-15,-4 0 0 0,0 2 0 0,-2 1 0 16,-2 1 0-16,-1-3 0 0,-2 0 0 0,0 0 0 0,-4 2 160 16,-3 2-160-16,-1-2 160 0,0-1-160 0,-2 0 0 15,-11-3 144-15,9 8-144 0,-9-8 0 0,8 5 0 16,-8-5 0-16,0 0 128 0,0 0-128 0,0 0 0 16,0 8 0-16,0-8 0 0,0 0 0 0,0 0 128 15,-10 7-128-15,-1-3 0 0,-4-1 0 0,0-3 144 16,-2 0-144-16,-2 0 0 0,-4 0 0 0,-1 0 0 15,-4-2 0-15,0 2 0 0,-4-1 0 0,-3 1 0 16,-6-1 0-16,-2 1 0 0,-3-1 0 0,-2-1 0 16,-3 0-128-16,-2-2 128 0,-3 1 0 0,0 2-176 0,0 0 176 0,-5 1-160 15,-5-1-80-15,-4-2-16 0,-3 1 0 0,0-2 0 32,0-1-128-32,-2 1-48 0,-2 0 0 0,-6 0 0 15,-6-2-16-15,1 1 0 0,2 1 0 0,-2-2 0 0,-5 1 160 0,-1-1 32 0,-3 3 0 0,0-5 0 16,3 2 256-16,-4 1-192 0,-5-4 192 0,0 4-160 15,0 0 160-15,3-2 0 0,1 1 0 0,-3 1 0 16,-5-3 0-16,5 4 0 0,2-1 0 0,0 0 0 16,-2 0 0-16,0 3 0 0,2-1 0 0,3-1 0 15,7-1 0-15,-3 3 0 0,-5 0 0 0,3 0 0 16,2-1 0-16,4 1 0 0,3 2 0 0,-5-2 0 16,-3 0 0-16,2 1 0 0,3-2 0 0,2 2 0 15,3-1 0-15,-5 1 0 0,-5 0 0 0,1 1 0 16,3-3 0-16,4 2 0 0,3 1 0 0,-5-1 0 15,-4 0 0-15,-1-2 128 0,4 2-128 0,4 1 128 16,2-2-128-16,-2 2-128 0,-5-1 128 0,4 0-192 0,5-2 192 0,4 2 0 16,2 1 0-16,-3 0 0 0,-2 0 0 15,-4 0 0-15,0-1 0 0,4 0 0 0,4-1 0 0,1 4 0 16,0 0 0-16,-3-1 0 0,0-1 0 0,-1 0 0 16,5 2 0-16,3 1 128 0,2 0-128 0,-2 1 0 15,0-4 128-15,0 1-128 0,-2-1 0 0,3 1 128 16,4 1-128-16,4-1 0 0,3 3 0 0,-3-2 0 15,-3 1 0-15,2-1 128 0,-5 0-128 0,2-1 0 16,7 1 128-16,0 0-128 0,4-2 0 0,-1 1 0 16,-1 2 0-16,0-2 0 0,-1-1 0 0,2 0 0 15,2 1 0-15,2 0 128 0,4 1-128 0,2 1 0 0,3-1 0 16,2-1 128-16,3-2-128 0,0 1 0 0,0 0 0 16,2 0 0-16,2-3 0 0,1 1 128 0,1-1-128 0,3 2 0 15,2-2 0-15,3 1 0 0,1-1 0 0,1 1 0 16,3-2 0-16,3 4 0 0,-1 2 0 15,3-2 0-15,2 0 0 0,1 3 0 0,0-1 0 0,3 0 0 16,1-2 0-16,7 0 0 0,0 0 0 0,0 0 0 16,0 0 0-16,0 0 0 0,0 0 0 0,0 0 0 15,0 0 0-15,0 0 0 0,10 7 0 0,1 0 0 16,3-5 0-16,4 0-128 0,1 0 128 0,5-2 0 31,2-1-1152-31,7 0-128 0,5-1-48 0</inkml:trace>
  <inkml:trace contextRef="#ctx0" brushRef="#br0" timeOffset="30268.91">24052 3799 12959 0,'-28'-17'576'0,"13"6"112"15,2-3-560-15,2-2-128 0,1 1 0 0,1 1 0 0,2 0 736 0,1 1 112 16,1 1 32-16,-1-1 0 0,1 2-304 0,1-1-64 16,1-2-16-16,-2 1 0 0,3 1 64 0,0-3 16 15,1 2 0-15,1 0 0 0,1 0 192 0,1-2 32 16,1 0 16-16,1 3 0 0,0 4-96 0,0-1-16 16,-4 9 0-16,0 0 0 0,2-8-128 0,-2 8-48 0,0 0 0 0,0 0 0 15,0 0-192-15,0 0-32 0,-6 15-16 0,0 4 0 16,-3 2-80-16,-1 7-16 0,-1 1 0 0,0 6 0 15,-2 7 112-15,-2 2 16 0,-2 6 0 0,0 4 0 16,-1 2-64-16,0 2 0 0,-1 5 0 0,1-4 0 16,0 5-128-16,3-4-128 0,0 1 144 0,1-2-144 15,0-4 0-15,4-4 128 0,0-8-128 0,2-2 0 16,4-3 0-16,0-4 128 0,3-2-128 0,2-3 0 16,3-3 272-16,3-5-32 0,-1-2-16 0,2-1 0 15,0-3 48-15,3-1 16 0,0-2 0 0,0-7 0 16,1 0 96-16,1 1 0 0,1-6 16 0,0-1 0 15,0-3-144-15,3 0-16 0,4 2-16 0,0-3 0 16,0-4-96-16,3 1 0 0,-1-2-128 0,5 4 192 16,1-3-192-16,4 1 144 0,4 2-144 0,2-3 128 15,2 3-128-15,2-3 192 0,-1 2-192 0,3-2 192 0,2 1-192 16,3 2 160-16,3 0-160 0,4 2 160 16,2 2-160-16,4 2 160 0,0-2-160 0,0 1 160 0,-2 0-32 15,0 1-128-15,1-1 192 0,7 1-64 0,0 0-128 0,1 0 0 16,-2 1 0-16,-2-1-176 0,-4 0 176 0,3 0 0 15,2-1 0-15,5 1 0 0,3 0 0 0,2-2 0 16,-2-1 0-16,0 0 0 0,-3-1 0 0,6 0 0 16,2-2 0-16,3 0 0 0,1 1 0 0,-2-3 128 15,0 3-128-15,1 1 0 0,5-5 128 0,1 4-128 16,0 3 160-16,-2-1-160 0,-5 0 0 0,5 0 0 16,-3 0 0-16,3 1 0 0,4 0 0 0,-4 2 0 15,-4 0 0-15,1-2-160 0,1 0 160 0,1 1 0 16,3 0 0-16,-2 1 0 0,-7-3 0 0,2 1 0 0,1-1 0 15,4 3 128-15,3 0-128 0,-4 0 0 0,-6 2 0 16,2-2 128-16,-1-2-128 0,3 1 0 0,-2 0 0 16,1-1 0-16,-4 1 0 0,-2 0 0 15,-3-2 0-15,5 0 0 0,1-2 0 0,-1 1 0 0,-3 1 0 16,-2 3 128-16,-4-4-128 0,0 3 0 0,-2 0 128 0,2 2-128 16,3 0 128-16,-2 3-128 0,-2-3 128 0,-5 3-128 15,-3-1 0-15,0 2 128 0,-3-1-128 0,-1-3 0 16,-1 0 0-16,-2 2 0 0,-1-1 0 0,-1 1 128 15,-4-1-128-15,-2 1 0 0,-4-1 0 0,0 0 0 16,0-1 0-16,2-1 0 0,-2 0 0 0,4-1 0 16,2 1 0-16,0 0 0 0,-1 0 0 0,-2 0 0 15,-1 0 0-15,-3 0 0 0,-3 0 0 0,-1 2 0 16,-1 2 0-16,-2 1 0 0,-1-2 0 0,-3-2 0 0,1-1 128 16,-3 1-128-16,-3 1 160 0,3 0-160 0,-2 1 0 15,-1-1 128-15,-3 2-128 0,-1-1 0 0,-2-1 0 0,1-1 176 16,-3 1-176-16,0-2 160 0,-1 0-160 0,-4 1 0 15,-1 0 0-15,-2-1 0 0,-9 0 0 0,9 0 128 16,-9 0-128-16,0 0 0 0,0 0 160 0,0 0-160 16,0 0 192-16,0 0-192 0,0 0 0 0,0 0 0 15,0 0 0-15,0 0 0 0,0 0 0 0,6-4 0 16,-6 4 0-16,7-6 0 0,-5-4 0 0,-2 10 0 16,3-8 128-16,-2-3-128 0,-1-2 0 0,1 2 0 15,1-3 128-15,-2-2-128 0,0-3 0 0,2-2 0 16,2-5 0-16,1-3 0 0,1-7 128 0,3-4-128 15,2-3 0-15,1-3 0 0,3-1 0 0,2-8 0 16,1-6 128-16,0 1-128 0,1 1 0 0,-2-4 0 0,0 4 0 0,0-2 0 16,-1 2 0-16,-2 3 0 0,3 2-144 0,-3 1 144 15,0 5 0-15,-2 4 0 0,0 0 0 0,-2 4-128 16,0 3 128-16,-2 1 0 0,-3 1 0 0,-1 3 0 16,1 7 0-16,-3-2-128 0,-2 4 128 0,1 3 0 15,1 2 0-15,-2 0 0 0,0 3 0 16,0 2-128-16,0 3 128 0,0 0 0 0,0 2-144 0,0 8 144 15,0 0-192-15,0 0 16 0,0 0 16 0,0 0 0 16,0 0-32-16,-7 10 0 0,2 4 0 0,3 3 0 16,0 2 192-16,1 2-208 0,0 5 80 0,2 2 128 15,-1 7-160-15,-2 6 160 0,-3 1 0 0,-1 8-144 16,0 2 144-16,-3 6 0 0,-2 3-144 0,2 3 144 16,-3 2 0-16,0-5 0 0,-2 0 0 0,1 0 0 0,0-5 0 15,2-2 0-15,-1 0 0 0,2-3 0 0,-1-6 0 16,-1 1 0-16,1-3 0 0,0 1 0 0,-3-6 0 0,0-3 0 15,0 2 0-15,0-2 0 0,2-4 0 0,-3-1 0 16,0-1 0-16,1-5 0 0,-2 0 0 0,2-2 0 16,0-3 0-16,0-1 0 0,0-6 0 0,0-3 0 15,-1 3 0-15,3-6 0 0,-2 2 128 0,-2-2-128 16,-2-4 0-16,1 2 128 0,-1-1-128 0,0-1 0 16,-2-2 0-16,1 2 128 0,0-1-128 0,-3 1 0 15,-2 1 0-15,-2 1 0 0,-2 0 0 0,-2 1 0 16,-3-1 0-16,-3-1-176 0,-1 1 32 0,-4 0 0 15,-8-1 0-15,-2-3 0 0,-5 0-96 0,1-2-16 16,-4 1 0-16,-1-2 0 0,-2 1-48 0,-3 1-16 0,-6-1 0 16,-8 2 0-16,-2-2 64 0,-6 1 16 0,0 1 0 15,-5-2 0-15,-4 1 64 0,-4-2 16 0,-4-2 0 0,3 3 0 16,-1-1 16-16,-6 1 0 0,-7-2 0 0,1 1 0 16,1-2-128-16,-4 0-32 0,-6 0 0 0,1-1 0 15,5 2 0-15,-7 0 0 0,-4 3 0 0,1-2 0 16,-3 1 64-16,2-1 16 0,-6 2 0 0,2 1 0 15,4 1 0-15,-1 2 0 0,0-2 0 0,2-1 0 16,2 0 224-16,7 0 0 0,1 0 0 0,1 1 0 16,1-1 0-16,3 0 0 0,1 0 0 0,-1 0 160 15,-5 0-160-15,5-1 128 0,7 0-128 0,-6-2 128 16,-4 2-128-16,-1 0 0 0,5 1 0 0,3-2-176 16,-1 0 176-16,0 2 0 0,-3 1 0 0,8 2 0 15,7-1 0-15,0 2 0 0,-3 0 0 0,6-2 0 0,5 3 0 16,8 3 0-16,6-2 0 0,1 3 176 0,1-2-176 15,1-2 0-15,0-1 0 0,4 2 0 0,5-3 0 16,5 0 0-16,9 0 0 0,3-2 0 0,7-1 0 0,1 0 0 16,-1-1 0-16,6 0 128 0,3-2 16 0,2 1 0 15,0 0 0-15,2 0 0 0,9-3 32 0,-1 1 0 16,5 0 0-16,0 1 0 0,2 1 32 0,1 1 16 16,1-1 0-16,0 0 0 0,9 2-224 0,-6-1 176 15,6 1-176-15,0 0 160 0,-5-3 16 0,5 3 0 16,0 0 0-16,0 0 0 0,0 0 32 0,-2-5 16 0,0-5 0 15,3 3 0-15,2 1-80 0,-1-5-16 16,3-2 0-16,2 1 0 0,-1-2-128 0,4-2 160 16,3-1-160-16,2-2 160 0,2-2-160 0,2-6 192 0,1 2-192 15,5-7 192-15,1-1-192 0,-3-4 0 0,1-2 0 0,0-6 0 16,-1 1 0-16,1-2 128 0,-2-4-128 0,-1 1 0 16,3-2 0-16,-2 3 128 0,-3 1-128 0,-1-2 0 15,0 6 0-15,-2 1 0 16,-2 5 0-16,-2 3 0 0,-1 5 0 0,-1-1 0 0,-3 4 0 0,-4 4 0 15,1 3 0-15,-1 1 128 0,-3 4-128 0,0 3 0 16,-3-2 128-16,1 7-128 0,-2-1 128 0,4 7-128 16,-6-2 0-16,-3 3 0 0,0 4 0 0,0 2 0 15,-1 0 0-15,-2 6-144 0,1 2 144 0,-1 3 0 16,2 0-128-16,-3 2 128 0,2 5 0 0,-2 6 0 16,1 3-144-16,0 6 144 0,1 3 0 0,-1 4-144 15,1 4 144-15,-1 3 0 0,0 4 0 0,-1 1 0 16,0 0 0-16,1 1-128 0,1 2 128 0,0-6 0 0,1-2 0 0,-3-3 0 15,3-6 0-15,1-1 0 0,1-3 0 0,3-2 0 16,0 2 0-16,4-4 0 0,1-7 0 0,2 0 0 16,1-1 0-16,2-2-128 0,3 1 128 0,1-7 0 15,0-3 0-15,2 0 0 0,2-3 0 0,1-5 0 16,-2-1 0-16,2-5 128 0,0 2-128 0,2-2 0 16,-1-4 0-16,1 0 0 0,2-1 0 0,0-4 144 15,0 0-144-15,1 0 0 0,0-4 128 0,2 2-128 16,4 0 0-16,1 0 0 0,4 2 0 0,0-2 0 15,3-1 0-15,4 3 0 0,1-3 0 0,0 4 0 16,0 1 0-16,1-1 0 0,2 0 0 0,7 3 0 16,1 1 0-16,7 0 0 0,6 0 0 0,4 0 0 0,3 0-128 15,2 0 128-15,2-2 0 0,3 1 0 0,4 0 0 16,8 0 0-16,7-1 0 0,-1 2 0 0,-2-3 0 0,9 1 0 16,9 1 0-16,2-2 0 0,-3 2 0 0,7 0 0 15,4-2 0-15,2 0-144 0,0-1 144 0,4-1 0 16,4 2 0-16,1-2-160 0,0-1 160 0,2-2 0 15,2 2 0-15,1-3 0 16,0 1 0-16,5 2 0 0,4-3 0 0,-3 4-128 0,-2-3 128 0,4 3 0 16,4 1 0-16,-3-1 0 0,-5-2 0 0,3 3 0 15,3 3 0-15,-5-2 0 0,-6 0 0 0,-1 2 0 16,5 1 0-16,-9 1 0 0,-8 2 0 0,0 0 0 16,1 3 0-16,-4 2 0 0,-6-3 0 0,1 2 0 15,0 2 0-15,-3 0 0 0,-6 0 0 0,-1 0 0 16,-3 1 0-16,0-2 0 0,2 0 0 0,-5-2 0 15,-9 1 0-15,-5-2 0 0,-3-2 0 0,0-1 0 0,0 0 128 0,-6-1-128 16,-6-1 0-16,-6 1 144 0,-4-2-144 0,-3 0 0 16,-6-3 0-16,-3 3 0 0,-2 1 0 0,-7-2 0 15,-2 0 0-15,-3-1 0 0,-7-1-128 0,-4 2 128 16,-4-3 0-16,-4 1 0 0,-4-4 0 0,-2 2 0 16,-5-5 160-16,-1 2-160 0,-4-4 208 0,0-4-64 15,-3 0-16-15,0-5 0 0,-3-1 48 0,0-6 0 16,2-3 0-16,0-3 0 0,-2-4 224 0,3-3 48 15,2-7 16-15,1-3 0 0,-1-5-144 0,1-1-16 16,-2-6-16-16,0 1 0 0,0-3-288 0,1-1 128 16,-3 3-128-16,0 1 0 0,2 3 128 0,-2 5-128 15,-2 7 0-15,-1 7 0 0,2 7 0 0,0 3 0 16,0 9 0-16,-1 4 0 16,1 4-1088-16,-1 6-192 0,-1 3-16 0</inkml:trace>
  <inkml:trace contextRef="#ctx0" brushRef="#br0" timeOffset="31959.68">16123 18783 5519 0,'0'0'496'0,"0"0"-496"0,0 0 0 0,-10-1 0 0,1 0 1728 0,0-2 240 16,0 1 48-16,0 0 16 0,0 2-704 0,0 2-144 15,0 0-32-15,1-2 0 0,-1 0-32 0,0 3-16 16,0-1 0-16,-1 2 0 0,0 1-128 0,1-1-16 16,0-1-16-16,-1 2 0 0,-2 1-80 0,2-2-16 15,0-2 0-15,1 2 0 0,0 2-208 0,1 1-64 16,-1 0 0-16,2 2 0 0,1-2-176 0,-1 0-32 15,7-7-16-15,-6 7 0 0,6-7-96 0,0 0 0 16,0 0-16-16,0 0 0 0,0 0 16 0,0 0 16 16,0 0 0-16,0 0 0 0,11 5 144 0,2-5 32 15,2-3 0-15,4-1 0 0,2 1-128 0,3-4-32 16,1 3 0-16,2-1 0 0,1 2-160 0,1-5-128 0,3 2 144 16,-2-2-144-16,2 2 144 0,0 0-144 0,-3-2 128 0,-1 0-128 15,-4 2 144-15,-1 1-144 0,-3 2 160 0,-2 0-160 16,-4 0 176-16,-1-4-176 0,-3 6 192 0,-10 1-192 15,10-4 192-15,-10 4-192 0,0 0 192 0,0 0-192 16,0 0 144-16,0 0-144 0,0 0 0 0,0 0 144 16,-12 8-144-16,-2-3 0 0,-4-3 0 0,-3 5 0 15,-3 3 0-15,-2-2 0 0,-2 2 0 0,-3-4 0 16,-3 3 0-16,2-1 0 0,2 2 0 0,-1-3 0 16,-1 2 0-16,2-4 0 0,1 2 0 0,1 0 0 15,0-3 0-15,5 1 0 0,4 2 192 0,2-4-64 16,3 0-128-16,4 0 0 0,10-3 144 0,0 0-144 15,0 0 0-15,0 0 0 0,0 0 0 0,0 0 0 16,11-2 0-16,6 1 0 0,3-2 0 0,6 1 0 16,2-3 0-16,5 0 0 0,4-2 0 0,5 1 0 0,5 2 0 15,2 0 0-15,3-4 0 0,-3 0 0 0,-5 5 0 0,-3-2 0 16,-3-1 0-16,-5 2 0 0,-4 2 0 0,-5 0 0 16,-3 1 0-16,-9 1 0 0,-1 1 240 0,-11-1-32 15,0 0 0-15,0 0 0 0,0 0-80 0,-8 5-128 16,-4 0 176-16,-4 4-176 0,-7-1 160 0,-2 3-160 15,-3-2 128-15,-5 3-128 0,-2-1 0 0,-2-1 128 16,-3 1-128-16,0-1 0 0,0 1 0 0,3 2 128 16,2-2-128-16,6-1 0 0,3-3 192 0,3 0-32 15,5-3-16-15,4 0 0 0,4-1-16 0,10-3 0 16,0 0 0-16,0 0 0 0,0 0-128 0,0 0 0 0,0 0 0 0,0 0 0 16,16 0 0-16,3-3 0 0,3 1-144 0,2-1 144 15,3 0-240-15,3 0 64 0,3-4 16 0,2 2 0 16,0 0 160-16,0-1-128 0,-4 1 128 0,0 2-128 15,-4-1 128-15,-6-1 0 0,-2 1 0 0,-4 3 0 16,-1 1 0-16,-14 0 0 0,0 0 0 0,0 0 0 16,0 0 0-16,0 0 0 0,0 0 0 0,0 0 0 15,-11 9 0-15,-2 0 0 0,-2 2 0 0,-4-3-128 16,-3 0 128-16,-2-2 0 0,-2 3 0 0,-4 1 0 16,0 1 0-16,1-2 0 0,-2 2 0 0,4-4 0 15,3 5 0-15,4-6 0 0,2-1 0 0,4 1 0 16,3-2 0-16,2 1 0 0,9-5 0 0,0 0 0 15,-5 9 0-15,5-9 0 0,0 0 0 0,0 0 0 16,0 0 0-16,10 5 0 0,1-2-176 0,3-3 176 16,3 1-1344-16,2-5-160 15,2-6-32-15</inkml:trace>
  <inkml:trace contextRef="#ctx0" brushRef="#br0" timeOffset="32867.98">20738 14103 911 0,'0'0'0'0,"0"0"0"0,0 0 0 0,0 0 0 16,0 0 2208-16,0 0 352 0,0 0 80 0,0 0 16 16,0 0-1760-16,0 0-368 0,-1 15-64 0,1-3-16 15,0-12 384-15,0 0 64 0,-5 13 0 0,5-13 16 16,-4 12 192-16,4-12 48 0,0 0 0 0,0 0 0 16,0 13-64-16,0-13 0 0,8 13 0 0,-1-6 0 15,-7-7-160-15,16 12-32 0,2-6-16 0,2 3 0 16,3-5-352-16,2 1-64 0,7 3-16 0,2-2 0 15,3-2-128-15,3 1-16 0,-2 0-16 0,1-1 0 16,-2 1-80-16,2 1-16 0,-1-2 0 0,2-1 0 16,-2-2 64-16,-1-2 0 0,-2 1 0 0,2 0 0 0,0-3-48 15,0 0 0-15,-4 2 0 0,-1-4 0 0,-2 1-208 16,-3 2 176-16,-4-3-176 0,-4 0 160 0,-4 2-160 0,-2 0 128 16,-2 1-128-16,1-2 128 0,-12 4-128 15,9-2 192-15,-9 2-192 0,0 0 192 0,0 0-64 0,0 0 0 16,0 0 0-16,0 0 0 0,0 0 112 0,0 0 16 15,0 0 0-15,-8 6 0 0,-2-1-256 0,-1 1 176 16,-3-1-176-16,-4-1 160 0,-5 0-160 0,-1 1 128 16,-2 0-128-16,0-2 128 0,-2-1-128 0,0 1 128 15,0-1-128-15,1 2 128 0,3-1-128 0,1-1 128 16,0 0-128-16,4-1 128 0,1-1-128 0,3 0 0 16,1 0 0-16,4-1 128 15,10 1-544-15,0 0-112 0,0 0-32 0,0 0-9456 16,0 0-1888-16</inkml:trace>
  <inkml:trace contextRef="#ctx0" brushRef="#br0" timeOffset="33880.65">23381 14120 4607 0,'-8'0'400'0,"0"-2"-400"0,-1 0 0 0,1 2 0 15,0 1 2048-15,8-1 336 0,-10 0 64 0,10 0 16 16,-7 3-1344-16,7-3-272 0,0 0-48 0,0 0-16 16,0 0 240-16,0 0 64 0,7 9 0 0,6-6 0 15,2 1-80-15,3 0-16 0,0 1 0 0,3-1 0 16,4 0-160-16,3 0-48 0,3 1 0 0,2 0 0 15,2-1-144-15,3-1-16 0,-1 1-16 0,1-3 0 16,-5-2-96-16,1-3 0 0,0 2-16 0,1-2 0 16,-2 0-48-16,0-2-16 0,-1 1 0 0,-2 1 0 15,-1-1-80-15,-1-3-16 0,-1-1 0 0,-2 3 0 16,-2 2-96-16,-2-1-32 0,-3-3 0 0,-3 2 0 0,-3 1-80 16,-1-1-128-16,-11 6 176 0,7-5-176 15,0-2 176-15,-7 7-176 0,0 0 160 0,0 0-160 0,0 0 0 0,0 0 0 16,0 0 0-16,-9-2 0 0,-3 2 0 0,1 3 0 15,-3 3 0-15,0 4 0 0,-4-1 0 0,-1 2 144 16,-4 2-144-16,2-3 192 0,-1 1-192 0,-1 0-176 16,-1 0 48-16,0 2 0 0,-2-4 128 0,0 3 128 15,-1 0-128-15,-1-3 176 0,-1 2 0 0,-1-2 0 16,3 0 0-16,-3-4 0 0,0 1 64 0,-2 1 16 16,4-3 0-16,0-2 0 0,-2 1-128 0,3-1-128 15,1-2 176-15,2 0-176 0,3-1 144 0,2-2-144 16,1 1 0-16,3-2 144 0,-1 0-144 0,5-2 0 15,-1 1 144-15,4 1-144 0,-1-4 128 0,2 2-128 16,7 6 160-16,0 0-160 0,-6-12 128 0,3 6-128 0,3 6 0 16,0 0 144-16,0 0-144 0,0 0 0 0,0-9 0 0,0 9 0 15,0 0 0-15,0 0 0 0,9-4-128 0,3 3 128 16,0 1 0-16,4 3-176 0,1 2 176 0,4-1-128 16,3-2 128-16,5 2 0 0,6 0 0 0,1 1 128 15,4-3-128-15,-3 0 0 0,1-2-128 0,0 0 128 16,-1-3 0-16,1 2 0 0,1-3 0 0,2 3 0 15,-2-3 256-15,3 1-32 0,2 2 0 0,-2-1 0 16,-4-5 32-16,-1 2 0 0,-2 1 0 0,-3-1 0 16,-4-2-48-16,-3 0 0 0,-2-2 0 0,-4 3 0 15,-4 2-80-15,-2-2 0 0,-1-2-128 0,-2 3 192 16,-10 5-192-16,0 0 176 0,0 0-176 0,0 0 160 16,6-10-160-16,-6 10 0 0,0 0 0 0,0 0 0 15,0 0-608-15,0 0 0 0,0 0 0 16,0 0 0-16,-9-1-1840 15,9 1-368-15,-11 5-80 0</inkml:trace>
  <inkml:trace contextRef="#ctx0" brushRef="#br0" timeOffset="35527.56">7829 17826 10127 0,'0'0'896'0,"0"0"-704"16,0 0-192-16,0 0 0 0,-6-4 1536 0,6 4 288 0,0 0 48 0,0 0 16 15,-9-2-736-15,9 2-160 0,0 0-32 0,0 0 0 16,-8-3-48-16,8 3-16 0,-5-4 0 0,5 4 0 16,0 0 0-16,0 0-16 0,0 0 0 0,8-6 0 15,2-2-192-15,4 5-48 0,3-2 0 0,1-2 0 16,0 1-96-16,1 2-32 0,1-2 0 0,3 1 0 15,1-2-96-15,2 0-32 0,-1 0 0 0,2 5 0 16,-2-2 32-16,0 0 0 0,-4 0 0 0,2 3 0 16,-4 0-112-16,2-1-32 0,-4 1 0 0,1 1 0 15,-5 0-16-15,0 0 0 0,-3-4 0 0,-10 4 0 16,0 0 0-16,0 0-16 0,0 0 0 0,0 0 0 16,0 0-32-16,0 0 0 0,0 0 0 0,-12 3 0 15,0-1-64-15,-5 4-16 0,-1 1 0 0,-2-2 0 0,-3 0-128 16,0 3 0-16,3-2 0 0,-3 4 0 0,-3-3 0 15,2-1 0-15,1 2 0 0,2-3 0 0,2 1 128 16,0 2-128-16,0-4 128 0,1 1-128 0,1 1 0 0,2-1 0 16,1-1 128-16,4 4-128 0,2-5 0 0,8-3 0 15,0 0 0-15,0 0 0 0,0 0 0 0,0 0 0 16,0 0 0-16,12 4 0 0,2 0 0 0,1-3 0 16,3-2-144-16,2 0 144 0,2 0 0 0,2-2 0 15,0 2 0-15,0-2 0 0,-2-2 0 0,2 1 0 16,-1 0 0-16,0 3 0 0,-3-3 0 0,0-1 0 15,1 2 0-15,-5-3 0 16,2 1-1328-16,-1-2-352 0,-2 2-80 0</inkml:trace>
  <inkml:trace contextRef="#ctx0" brushRef="#br0" timeOffset="36438.58">9054 16994 8287 0,'0'0'736'0,"0"0"-592"0,0 0-144 0,3-7 0 0,-3 7 1440 16,0 0 256-16,4-10 48 0,-2 2 16 0,1-2-432 0,0 4-96 16,-3 6-16-16,0 0 0 0,3-12-16 0,-3 12-16 15,4-7 0-15,-4 7 0 0,0 0-32 0,4-10-16 16,-4 10 0-16,0 0 0 0,0 0-240 0,0 0-64 16,0 0 0-16,0 0 0 0,0 0-256 0,0 0-64 15,0 0-16-15,0 0 0 0,0 0-320 0,-5 10-176 16,1 1 192-16,-1 6-192 0,-2 2 304 0,0 6-48 15,-1-2-16-15,0 8 0 0,0 3 80 0,-1 2 0 16,0 2 16-16,2-1 0 0,0-1-128 0,0 1-16 16,2 0-16-16,-1 1 0 0,1 2-176 0,0 0 192 15,0 0-192-15,0-2 192 0,1 0-192 0,1 0 0 0,1-2 144 16,-1-3-144-16,2-1 0 0,-2-7 128 0,2 2-128 0,1-7 0 16,3-1 0-16,2-2 144 0,1-2-144 0,0-1 0 15,1-5 128-15,-1 1-128 0,2-5 0 0,1 1 0 16,2-1 0-16,-1-2-192 0,2-4 16 0,-1-3 16 31,2-1-1328-31,0 0-272 0,-2-3-48 0,3-1-7600 0,-3-2-1536 0</inkml:trace>
  <inkml:trace contextRef="#ctx0" brushRef="#br0" timeOffset="36682.94">8791 17421 23039 0,'-19'-2'2048'0,"9"4"-1648"0,1-1-400 0,9-1 0 0,0 0 800 0,0 0 80 16,0 0 16-16,0 0 0 0,0 0-80 15,0 0-16-15,0 0 0 0,11-1 0 0,3-1-80 0,4-1-16 16,3-4 0-16,0 0 0 0,1-2-336 0,2 0-80 16,1 2-16-16,1-3 0 0,-2 3-272 0,1-4 128 15,-2 1-128-15,-1 1 0 16,-2 3-256-16,0-4-176 0,0 2-16 0,-1-1-16 15,-2 3-2224-15,0-4-432 0,5-7-80 0,-8 6-32 0</inkml:trace>
  <inkml:trace contextRef="#ctx0" brushRef="#br0" timeOffset="37094.01">9340 16785 16127 0,'-7'-9'704'0,"2"3"160"0,-3-2-688 0,2 3-176 0,-3-4 0 0,4 3 0 16,-3 1 1168-16,2-2 208 0,6 7 32 0,-9-7 16 16,2-3-160-16,1 3-48 0,6 7 0 0,0 0 0 15,0 0-384-15,0 0-64 0,0-6-32 0,0 6 0 16,0 0-288-16,11-8-64 0,2 3-16 0,1 3 0 15,3-1 0-15,2 3 0 0,1 3 0 0,0-1 0 0,-1 0-112 16,0 0-32-16,2 2 0 0,-2 2 0 0,-3-1-96 0,1 3-128 16,-2 1 176-16,-2 2-176 0,-4 2 160 15,-2 1-160-15,0 1 128 0,-3-1-128 0,-3-1 144 0,-2 2-144 16,-4 2 160-16,-3 1-160 0,-2-1 256 0,-2 1-32 16,-3 0-16-16,-1 1 0 0,-4 1 48 0,1-1 16 15,-1-1 0-15,1-1 0 0,1-1-96 0,4-2-32 16,3-1 0-16,2-4 0 0,1 1-16 0,3-2-128 15,5-8 192-15,-1 11-64 0,1-11-128 0,5 8 0 16,3 1 144-16,3-4-144 0,3-2 144 0,3 1-144 16,0-2 192-16,4-2-192 0,3 1 176 0,-1-2-176 15,-2-3 160-15,1 1-160 0,0-1 0 0,-2 2 0 16,0-2 0-16,-1-2 0 16,0 1-1344-16,-1 1-384 0,-3 0-64 0</inkml:trace>
  <inkml:trace contextRef="#ctx0" brushRef="#br0" timeOffset="38473.71">9711 17791 12831 0,'0'0'576'0,"0"0"112"0,0 0-560 0,0 0-128 15,0 0 0-15,0 0 0 0,0 0 960 0,0 0 144 16,0 0 48-16,0 0 0 0,0 0-80 0,0 0-16 16,7-13 0-16,0 1 0 0,4 2-160 0,0-2-16 15,2-2-16-15,-1-3 0 0,1-2-144 0,1 0-16 16,1-1-16-16,2-1 0 0,1-2-96 0,-1-1-16 16,3 1 0-16,-3 2 0 0,4-6-64 0,-2 2-32 15,0-6 0-15,0 4 0 0,-1-2-160 0,-2 2-48 0,-1-2 0 16,-1 1 0-16,-1-2-144 0,-1-1-128 0,-1-2 192 0,-2 0-192 15,-1-2 144-15,-2 0-144 0,2 3 0 16,-3-1 144-16,0 2-144 0,0 1 128 0,-1 6-128 0,-1 0 128 16,0 0 64-16,-1 4 0 0,0 1 0 0,-1 3 0 15,-1 6-64-15,-1 0 0 0,1 10 0 0,0 0 0 16,0 0-128-16,0 0 0 0,-9-1 144 0,9 1-144 16,-10 10 0-16,0 1 0 0,1 5 0 0,0 1 0 15,-3 1 0-15,2 4 0 0,0 6-144 0,1 0 144 16,-2 2 0-16,-2 7 0 0,-1 4 0 0,0 3 0 15,0-2-128-15,1 3 128 0,-1-3 0 0,0-2 0 16,-1 2 0-16,4-2 0 0,-1-4 0 0,3 1 0 16,3-2 0-16,2-5 0 0,2-3 0 0,0 2 0 0,1-6 0 15,2 0 0-15,-1-2 0 0,2-3 0 0,0-4 0 16,2-1 0-16,1-2 0 0,0-4 0 0,-1 0 0 0,-4-7 0 16,0 0 0-16,10 8 0 0,1-3 0 0,1-2 0 15,1-1 0-15,1-4 0 0,0-5 0 16,0 2 0-16,-2-2 0 0,4-2 0 0,-2-5 0 0,0-2 0 15,-1 0 0-15,1-1 0 0,2 1 0 0,-4-2 0 16,2 0 0-16,0 2 0 0,0 0 0 0,-1 2 0 16,-1-1 0-16,-1 3 0 0,0 0 0 0,0 1 0 15,-1 0 0-15,0 5 0 0,-4 2 0 0,-6 4 0 16,0 0-128-16,0 0 128 0,12 4 0 0,-5 4 0 0,-2 2-144 16,1 4 144-16,-3-3 0 0,-1 5-128 15,-5 1 128-15,1 2 0 0,-1 1 0 0,-1 0 0 16,0-1 0-16,1-3 0 0,-1-3 0 0,0-1 0 0,4-12 0 0,0 0 0 15,-3 7 0-15,3-7 128 0,0 0-128 0,0 0 192 16,0 0 32-16,11-2 0 0,-1-3 0 16,1-4 0-16,1-1-64 0,0-4-16 0,4 2 0 0,-2 1 0 15,-2-3-144-15,5 1 0 0,-1 2 0 0,0-2 128 16,-2 6-128-16,-4 1 0 0,1 2 0 0,1 4 0 16,-2 4 0-16,-3 6-176 0,1 2 176 0,-3 9-128 15,-2 5 128-15,-3 3-128 0,-3-4 128 0,-1 7-128 16,-3 1 128-16,0-5 0 0,0 0 128 0,-1-5-128 15,-1 0 0-15,3-1 128 0,-1-8-128 0,4-1 0 16,-1-1-288 0,4-12-128-16,0 0-32 0,0 0-14256 0</inkml:trace>
  <inkml:trace contextRef="#ctx0" brushRef="#br0" timeOffset="38978.05">10844 16783 2751 0,'0'0'256'0,"4"-7"-256"0,-4 7 0 0,0 0 0 16,5-6 2784-16,-5 6 512 0,0 0 96 0,0 0 32 15,0 0-1648-15,0 0-336 0,0 0-64 0,0 0-16 16,0 0-80-16,0 0 0 0,0 0-16 0,0 0 0 16,0 0-336-16,0 0-64 0,0 0-16 0,-6 6 0 15,6-6-208-15,-8 14-64 0,2-2 0 0,-1 2 0 16,1 1-144-16,1 3-48 0,0 5 0 0,0 2 0 0,-1-2-32 0,1 6-16 16,-1 3 0-16,0 7 0 0,-2 3 32 15,2-1 0-15,-1 2 0 0,-2-1 0 0,3 0-112 0,0 2-32 16,-1-2 0-16,2-2 0 0,0-3 112 15,1-4 32-15,2-1 0 0,-1-2 0 0,3-5-176 0,0 2-48 16,2-3 0-16,1-2 0 0,1-4-144 0,1-2 128 16,2 1-128-16,-1-2 128 0,2-6-128 0,-1 0 0 15,1-5 0-15,1-1 0 16,0 1-624-16,-9-4-96 0,10-2-32 0,-10 2 0 16,9-7-2352-16,-4 0-480 0</inkml:trace>
  <inkml:trace contextRef="#ctx0" brushRef="#br0" timeOffset="39150.74">10561 17310 21183 0,'0'0'944'0,"0"0"192"16,10-10-912-16,4 1-224 0,5-1 0 0,4 3 0 0,2 4 1536 0,6-2 256 0,-2 0 48 0,4 2 16 16,2 2-1024-16,5 2-208 0,4 0-48 0,2 1 0 15,1-2-272-15,-1 0-64 0,-4-2-16 0,-3 2 0 16,-3-2-224-16,-3-1 0 0,-1 2 128 0,-4 1-128 31,-4 0-1168-31,-5 1-288 0,-4-1-48 0,-3 3-16 0</inkml:trace>
  <inkml:trace contextRef="#ctx0" brushRef="#br0" timeOffset="39953.26">8895 18193 12895 0,'0'0'576'0,"0"0"112"0,0 0-560 0,12-6-128 0,2 2 0 0,1-2 0 16,3 2 1888-16,3 2 352 0,2-5 64 0,8 3 0 15,3 3-1328-15,6 4-272 0,4 2-48 0,8 0-16 16,8 3-80-16,3-1-32 0,4-2 0 0,1 0 0 16,-2 0-96-16,-2-1-32 0,-1 3 0 0,1 1 0 15,1-1 64-15,-2 0 16 0,-2-3 0 0,-3-1 0 16,-6 2 128-16,-4-1 32 0,-2-1 0 0,-4 0 0 15,-2 0-256-15,-3-2-64 0,-4 0 0 0,-2-1 0 16,-3-2-128-16,-3 0-48 0,-5-2 0 0,-2-1 0 16,-1-1-400-16,-6 1-64 0,-4-4-32 0,-7 9-9104 15,0 0-1808-15</inkml:trace>
  <inkml:trace contextRef="#ctx0" brushRef="#br0" timeOffset="40436.76">9225 18776 23951 0,'0'0'2128'0,"0"0"-1696"15,0 0-432-15,2-11 0 0,1 0 416 0,4 0 0 0,5 0 0 16,3 4 0-16,1-3-80 0,5-1-16 16,4-1 0-16,3 0 0 0,-1 2 224 0,3 0 32 0,2 2 16 0,-1-1 0 15,-5 1-32-15,1-1-16 0,-1 4 0 0,-1 2 0 16,-1 0-160-16,-2 3-48 0,-3 3 0 0,-3 1 0 16,0 5-144-16,-4 1-48 0,-2 3 0 0,-2 3 0 15,-3 2-144-15,-2 1 160 0,-6-1-160 0,-2 3 160 16,-3 6 64-16,-2-3 16 0,-4 3 0 0,-2 0 0 15,-3-1 0-15,-3 4 0 0,0 0 0 0,0-1 0 16,-3 2 48-16,3 1 16 0,0-2 0 0,-1-2 0 16,1 3-48-16,5-5 0 0,1 0 0 0,6-6 0 15,4 0-64-15,5-1 0 0,4-3-16 0,2 0 0 16,4-4-176-16,5-3 160 0,3-1-160 0,3-1 160 16,1-5-16-16,3 1 0 0,-1-2 0 0,3-1 0 0,2 0-144 15,4-1 160-15,-1-4-160 0,-1 1 160 16,1-2-160-16,0-1 0 0,1 0 0 0,2-4 0 15,1 1-2432-15,-2 0-384 0</inkml:trace>
  <inkml:trace contextRef="#ctx0" brushRef="#br0" timeOffset="40963.78">11688 17681 18543 0,'0'0'816'0,"0"0"176"0,0 0-800 16,0 0-192-16,0 0 0 0,0 0 0 0,0 0 1104 0,0 0 176 16,0 0 48-16,0 0 0 0,0 0-48 0,-4 8-16 15,-1 1 0-15,1 2 0 0,2 4-64 0,-1 3-16 16,1 3 0-16,0 1 0 0,-1 4-352 0,1-1-64 15,1 6 0-15,0 3-16 0,-1 2-336 0,2-1-64 16,-1 0-16-16,-1-1 0 0,-1 0-208 0,1-2-128 16,-1 0 128-16,1-3-128 0,-2-4 0 0,1 1 0 0,1-4 0 15,0-3 0 1,1-4-448-16,0-4-96 0,1 2-32 0,1-3 0 16,-1-10-1744-16,0 0-368 0,0 0-64 0</inkml:trace>
  <inkml:trace contextRef="#ctx0" brushRef="#br0" timeOffset="41133.76">11403 18075 24351 0,'0'0'1088'0,"0"0"208"0,9-5-1040 0,3 3-256 0,2-1 0 0,2 2 0 16,2 1 1088-16,2 0 144 0,2 0 48 0,2-1 0 16,1 1-560-16,0-2-96 0,-3 1-32 0,6 0 0 15,0 1-176-15,-1-2-32 0,4-1-16 0,0 1 0 16,0 1-368-16,-1 1 0 0,0-2 0 0,-1 0-9536 15,-1 1-1984-15</inkml:trace>
  <inkml:trace contextRef="#ctx0" brushRef="#br0" timeOffset="41741.28">13108 17016 1839 0,'9'-7'160'0,"-2"0"-160"0,2-4 0 0,1 0 0 15,1-1 3360-15,-1-1 640 0,-1 1 128 0,0 2 32 0,-2-3-2048 0,1 3-416 16,-3 2-80-16,1 2-16 0,-3-3-288 0,-3 9-64 16,0 0-16-16,0 0 0 0,0 0-368 0,0 0-80 15,0 0-16-15,-3 14 0 0,-3 0-144 0,1 4-48 16,-3 2 0-16,-1 3 0 0,0 5 0 0,-2 4-16 16,1 8 0-16,-5 2 0 0,-3 6-192 0,1 3-48 15,1-2 0-15,-1 3 0 0,1 2-192 0,-1 0-128 16,2-3 160-16,3-1-160 0,1-3 128 0,2-5-128 15,1-2 0-15,2-2 0 0,1-5 160 0,2-1-160 16,3-7 160-16,2 1-160 0,-1-5 0 0,3-3 0 16,2-4 0-16,2-3-160 15,1 0-240-15,1-4-48 0,0 0-16 0,4-5 0 16,-3-3-2048-16,1-2-416 0</inkml:trace>
  <inkml:trace contextRef="#ctx0" brushRef="#br0" timeOffset="41917.92">12742 17413 24879 0,'0'0'1088'0,"0"0"256"0,0 0-1088 0,0 0-256 0,0 0 0 0,12-4 0 16,5 2 896-16,2 0 112 0,1 2 16 0,2-1 16 15,3-1-400-15,3 2-64 0,3 0-32 0,1 0 0 16,2 0-160-16,3 1-16 0,1-1-16 0,-1 0 0 15,-2-1-224-15,0 1-128 0,-2-3 128 0,-3 1-128 16,-2-5-976-16,-1 2-272 0,-2 1-48 0,0-6-11648 16</inkml:trace>
  <inkml:trace contextRef="#ctx0" brushRef="#br0" timeOffset="42432.46">13693 16631 16927 0,'0'0'752'0,"-7"-6"144"0,7 6-704 0,0 0-192 0,0 0 0 0,0 0 0 16,-5-9 1088-16,5 9 192 0,-2-9 48 0,2 9 0 15,0 0-272-15,0 0-48 0,7-9-16 0,2 5 0 16,-9 4-160-16,13-2-48 0,-2-2 0 0,1 3 0 16,-1 2-208-16,1 3-32 0,0 0-16 0,2 0 0 15,-2 1-272-15,0 4-48 0,1-3-16 0,0 7 0 16,-3-1-64-16,-2 1-128 0,-3 4 176 0,-1 2-176 15,-2 1 128-15,-2 3-128 0,-1-2 0 0,-4 0 0 0,-4 0 128 16,-1 4-128-16,-2-3 0 0,-1-1 0 0,1-2 160 16,-1 0-160-16,0 0 128 0,2 0-128 0,-1 0 160 0,2-2-160 15,1-2 192-15,3-1-192 0,2 1 192 0,2-3-64 16,0-1 0-16,5 3-128 0,1-1 256 0,1-2-48 16,1 3-16-16,3-1 0 0,1-6 16 0,2 4 0 15,0-4 0-15,6 2 0 0,1-4-48 0,3-1-16 16,2-1 0-16,1-1 0 0,3 3-16 0,0-4-128 15,2-2 192-15,0 0-64 0,1 1-128 0,-2-3 0 16,1 1 0-16,-2-2 128 16,-2 0-576-16,-1 0-112 0,-3-1-16 0,-4 1-9360 15,-4-1-1872-15</inkml:trace>
  <inkml:trace contextRef="#ctx0" brushRef="#br0" timeOffset="43116.4">12429 18528 22511 0,'0'0'992'0,"0"0"224"0,13 0-976 0,1-1-240 0,2-1 0 0,5 0 0 16,1-2 1168-16,5 1 192 0,4 0 48 0,0 0 0 16,1-2-384-16,5 0-80 0,4-2-16 0,-1 2 0 15,5-2-272-15,2 0-48 0,3 2-16 0,2-2 0 16,2 0-96-16,1-2-32 0,-3 2 0 0,-2 2 0 15,-2-3-240-15,-5 4-48 0,-3 2-16 0,-5-3 0 16,-2-3-160-16,-1 4 0 0,-7 0 144 0,0-2-144 16,-5 1 0-16,-1 1-256 0,-1 3 32 0,-3-2 16 15,-4 0-2000-15,1 0-400 0,-12 3-80 16,0 0 0-16</inkml:trace>
  <inkml:trace contextRef="#ctx0" brushRef="#br0" timeOffset="43487.85">12828 18758 23039 0,'0'0'2048'0,"0"0"-1648"0,0 0-400 0,0 0 0 16,1-8 1136-16,-1 8 144 0,0 0 16 0,0 0 16 16,0 0-288-16,-1 14-48 0,-3 1-16 0,1 3 0 15,-3 1-96-15,1 2-32 0,0-1 0 0,-1 3 0 16,0 0-112-16,-3-2-16 0,0 2-16 0,2 0 0 16,2-1-112-16,2-3 0 0,1 1-16 0,2-1 0 15,2-2-160-15,1-2-16 0,4-5-16 0,0 2 0 16,1 0-96-16,2-2-16 0,2 3 0 0,-1-1 0 15,2-5-96-15,2 2-32 0,-2-4 0 0,3-1 0 16,1-1-128-16,-1-2 0 0,1-2 0 0,2-2 0 16,2-1-176-16,1-2 48 0,2-8 0 0,0 0 0 15,2 0-1088-15,-3-1-224 0,-2-2-32 16,-2 3-16-16,-1-1-1152 0,-1-2-240 0,-2 0-32 0</inkml:trace>
  <inkml:trace contextRef="#ctx0" brushRef="#br0" timeOffset="43691.34">13318 18772 26255 0,'0'0'1152'0,"0"0"256"0,-2 10-1120 0,0 5-288 16,-1 6 0-16,1 0 0 0,-2 3 1168 0,0 0 176 16,-1 8 48-16,0 1 0 0,0-1-48 0,-2 4-16 0,0 4 0 0,-1 0 0 15,-1-1-144-15,3 6-32 16,-2-5 0-16,-2 1 0 0,-1 3-480 0,-1-3-96 0,1-4-32 0,-2 1 0 15,0-1-384-15,1-1-160 0,-2-2 128 0,1-1-128 32,3 1-1536-32,-3-1-400 0,0-2-80 0</inkml:trace>
  <inkml:trace contextRef="#ctx0" brushRef="#br0" timeOffset="46302.89">22349 7740 8287 0,'-4'-10'736'0,"0"-3"-592"0,2-1-144 0,2 2 0 16,1-2 1904-16,2 1 336 0,0-1 80 0,2 1 16 16,2-1-1504-16,-1 3-288 0,-1 3-64 0,-1-2-16 15,2 2-160-15,1-2-48 0,-2 4 0 0,2 1 0 16,-7 5 320-16,0 0 64 0,8-8 16 0,-8 8 0 16,0 0-16-16,0 0-16 0,0 0 0 0,8 9 0 15,-3 0-96-15,-1 5-16 0,-1 4 0 0,0 5 0 16,-2 3 0-16,-1 4 0 0,0 3 0 0,-1 5 0 15,-2 4-32-15,3 0-16 0,-2 6 0 0,-1-1 0 16,0 3 48-16,0 0 16 0,0 4 0 0,2-2 0 16,1 1-160-16,4-1-48 0,-1-2 0 0,-1-3 0 15,1 0-80-15,0-4-32 0,1-5 0 0,1-2 0 16,0-3-32-16,2-3-16 0,-1 1 0 0,2-7 0 16,-3 0 32-16,0-2 16 0,0-3 0 0,1 0 0 15,-2-1 64-15,3-2 16 0,0-2 0 0,0-1 0 16,1-3-96-16,3-3 0 0,0-1-16 0,2 0 0 0,1-1-48 0,4-2 0 15,-1-3 0-15,1-1 0 0,1-1-128 0,2 1 160 16,1 0-160-16,5-2 160 0,1-3-160 0,6 1 128 16,2 1-128-16,5 0 128 0,3-1-128 0,6 1 0 15,2-1 0-15,2 1 0 0,1-2 0 0,2 1 128 16,3 0-128-16,2-3 0 0,6 2 0 0,3 3 128 16,5 0-128-16,0-3 0 0,2 3 192 0,0-1-64 15,-1 3 0-15,7-2 0 0,2 2-128 0,1-1 0 16,-2 0 0-16,-2-1 128 0,-2 0-128 0,3 0 0 15,4 1 0-15,1-2 128 0,-3-4-128 0,-1 3 0 16,-1-5 0-16,5 3 128 0,4-1-128 0,-2 4 0 0,-3 1 0 16,-2 1 0-16,0-2 0 0,4-3 128 0,5 2-128 0,-5 3 0 15,-3 1 128-15,1-2-128 0,-3-2 128 0,5 2-128 16,4 2 0-16,-2 0 0 0,-3-2 0 0,0 2 0 16,1-1 0-16,4-2 0 0,3-3 0 0,-1 4 0 15,-6 0 0-15,-1 2 0 0,-1-3 0 0,4 1 0 16,2 2 0-16,-4 0 0 0,-7 0 0 0,-3-1 0 15,-2 0 0-15,1 3 128 0,1-1-128 0,-3 1 0 16,-6-1 0-16,-5 3 0 0,-4-1 128 0,-2 3-128 16,0-2 0-16,-2 2 0 0,2 3 0 0,-4-2 0 15,0-2 0-15,-3 1 0 0,-7 1 0 0,-2-2 0 16,-4 2 0-16,-2 1 0 0,0-3 128 0,-1 1-128 16,-2 1 0-16,-3-2 0 0,-3-2 144 0,-3 0-144 15,-1 0 0-15,-3 2 128 0,-2 0-128 0,-4-2 0 0,-4-2 192 16,0 0-48-16,-3 0 0 0,-9 0 0 0,0 0-16 15,7 2 0-15,-7-2 0 0,0 0 0 0,0 0 96 0,0 0 16 16,5-8 0-16,-1 0 0 0,-3-3 112 0,2 1 32 16,-3-4 0-16,0-4 0 0,1-2-96 0,2-8-16 15,2-3 0-15,0-7 0 0,1-3-16 0,1-2 0 16,1-8 0-16,1-5 0 0,0-8-64 0,0 0-32 16,0-2 0-16,1-3 0 0,-1 2-160 0,-1 7 0 15,1 8 0-15,-6 6 0 0,1 6 0 0,-1 5 0 16,-1 9 0-16,1-1 0 0,-3 4 0 0,-1 4 0 15,-1 5 0-15,0 4-176 16,-1 0-992-16,2 5-208 0,1 5-32 0,-4-8-16992 0</inkml:trace>
  <inkml:trace contextRef="#ctx0" brushRef="#br0" timeOffset="47559.97">21716 16911 13823 0,'0'0'1216'0,"4"-10"-960"0,2 0-256 0,-1 1 0 0,0-1 1536 0,2 2 272 15,-7 8 48-15,6-11 16 0,0 4-448 0,-6 7-80 16,7-9-32-16,-7 9 0 0,0 0-480 0,0 0-80 16,0 0-32-16,0 0 0 0,0 0-176 0,0 0-32 15,0 0-16-15,2 12 0 0,-2 4 32 0,-1 2 16 16,-3 1 0-16,-1 6 0 0,-4 7-192 0,-1 6-32 15,-1 8-16-15,-2 4 0 0,-1 3-112 0,-1 7 0 16,-2 0-16-16,-1 6 0 0,-2 4-16 0,-3-2 0 16,1 1 0-16,1-2 0 0,0-1-160 0,4-5 160 15,1-2-160-15,8-5 160 0,-1-1 112 0,4-6 32 16,1-2 0-16,4-3 0 0,2 0 16 0,5-2 0 0,2-2 0 16,1 0 0-16,0-5-128 0,3 0-32 0,2-8 0 0,0 1 0 15,0-6-160-15,2-3 192 0,1-6-192 0,1 1 192 16,0-3-192-16,1-2 0 0,3-4 0 0,1-2 128 15,0-4-384-15,2 1-96 0,-2-2-16 0,0-5 0 32,-2 2-2016-32,-1-6-416 0,-2 0-80 0</inkml:trace>
  <inkml:trace contextRef="#ctx0" brushRef="#br0" timeOffset="47778.06">21169 17812 27647 0,'0'0'2448'0,"0"0"-1952"16,0 0-496-16,12-10 0 15,2 4 1152-15,7 1 144 0,6-2 32 0,5 5 0 0,2 0-832 0,6 0-176 16,4-2-16-16,6-4-16 0,3 2 80 0,-1 0 16 16,-4-4 0-16,1 3 0 0,-1 0-384 0,0 1 0 15,-1 3 0-15,-1-4-10368 16,1 1-1984-16</inkml:trace>
  <inkml:trace contextRef="#ctx0" brushRef="#br0" timeOffset="48781.44">22226 18209 5519 0,'0'0'496'0,"0"0"-496"0,-9 9 0 0,2-3 0 0,7-6 2720 0,0 0 448 16,0 0 96-16,0 0 0 0,-3 9-1888 0,3-9-384 16,0 0-80-16,0 0-16 0,0 0 64 0,0 0 16 15,0 0 0-15,11-3 0 0,0-3-80 0,3-3-32 16,2-1 0-16,1-7 0 0,3 0-352 0,0-1-64 15,3-4 0-15,1 3-16 0,1-2-112 0,5-4-32 16,1 1 0-16,2-5 0 0,0-2-64 0,0 4-16 16,-1-5 0-16,-3-1 0 0,-1-2 48 0,-1-3 0 15,-1-2 0-15,-4-5 0 0,4 1-112 0,-5-3-16 16,-1 0 0-16,-4-6 0 0,-1 0-128 0,-1 0 128 16,-1-1-128-16,-2 2 128 0,-2 0 16 0,0 1 0 0,0 7 0 15,-2 0 0-15,-2 4 96 0,-2 4 16 0,0 3 0 16,-2 6 0-16,-1 1-32 0,-1 5 0 0,-2 4 0 0,1-1 0 15,-3 1-80-15,1 7-16 0,-2 4 0 0,-1 3 0 16,-2 2-128-16,0 2 0 0,1 4 0 0,-4 6 0 16,1-1 0-16,-2 6 0 0,-5 7-160 0,0 1 160 15,1 5-128-15,0 5 128 0,2 7 0 0,-2 3-144 16,1 4 144-16,-1 4-128 0,1 1 128 0,-1 3-128 16,-1 5 128-16,2 3 0 0,1-2 0 0,-1 3 0 15,1-1 0-15,2-5 0 0,1-4 0 0,-1-2 0 16,2-4 0-16,2-4 0 0,1 1 0 0,3-6 0 15,0-3 0-15,2-4 0 0,3-5 0 0,5-2 0 16,-1-2 0-16,4-1 176 0,-1-5-176 0,4-5 192 16,0-2-64-16,2-3 0 0,1-2 0 0,1-3 0 15,0-3 0-15,1-3 0 0,-1-7 0 0,1 1 0 0,2-4 0 0,-1-4 0 16,-2-1 0-16,3-3 0 0,-1 0-128 0,1-2 160 16,3 1-160-16,-4 2 160 0,1-3-160 0,1 0 0 15,0 4 0-15,0 0 0 0,0 0-128 0,-1 3 128 16,0 4 0-16,0 1 0 0,0 6 0 0,-2 0 0 15,-1 3 0-15,-1 6 0 0,0 2 0 0,-1 3 0 16,-3 4-144-16,-1 1 144 0,-1 4-128 0,-3 0 128 16,-3 3 0-16,-2 1 0 0,-2 1-128 0,-3-3 128 15,-3-1 0-15,2 0 0 0,-1 0 0 0,2-4 0 16,0-6 0-16,1 2 0 0,4-5 0 0,0-6 224 16,0 0-64-16,0 0-16 0,12 0 224 0,1-1 32 15,1-3 16-15,3-6 0 0,1-1-128 0,3-3-32 0,-1 1 0 0,0 1 0 16,1-1-256-16,-1-1 0 0,-1 2 0 0,0 3 0 15,0-1 0-15,-1 3 0 0,3 5 0 16,-1 2 0-16,-3 2 0 0,-1 6 0 0,-2 2 0 0,-2 8 0 16,0 0 128-16,-2 5-128 0,-4 3 0 0,-1 1 0 15,-5 3 0-15,-1 1 0 0,-3-1 0 0,-1 0 0 16,0-1-288-16,0-4-64 0,1 1-16 0,0-5 0 31,2-7-2416-31,1-2-480 0</inkml:trace>
  <inkml:trace contextRef="#ctx0" brushRef="#br0" timeOffset="49269.53">23897 17080 19919 0,'0'0'880'0,"0"0"192"0,10-5-864 0,-10 5-208 0,12 2 0 0,-12-2 0 16,11 4 928-16,-6 4 144 0,-1 3 16 0,-1 3 16 16,-5-1-64-16,0 2-16 0,-3 4 0 0,-3 6 0 15,-1 0-320-15,-1 5-80 0,-1 3-16 0,-3 6 0 16,-2 3-96-16,0 5-32 0,-3 2 0 0,0 1 0 15,1 3-176-15,3 3-48 0,1-1 0 0,4-6 0 16,2-2-16-16,4-3-16 0,4-4 0 0,3-2 0 16,0-5 208-16,4-2 32 0,0-1 16 0,2 0 0 15,1-9-96-15,3-2-32 0,0-1 0 0,1-1 0 16,0-1-352-16,0-2 0 0,-1-6 0 0,-1-2 0 16,1 0-512-16,-2-3-112 0,0-3-16 15,-1-1-16-15,-10 1-2432 0,7-10-496 0</inkml:trace>
  <inkml:trace contextRef="#ctx0" brushRef="#br0" timeOffset="49405.91">23532 17714 28559 0,'-19'-10'1264'0,"9"2"272"0,1 1-1232 0,3 2-304 16,6 5 0-16,0 0 0 0,0 0 832 0,0 0 96 0,7-7 32 0,7 4 0 15,4-1-336-15,6 3-64 0,7-3-16 0,6 0 0 16,2 0-240-16,2-1-48 15,1 0-16-15,2-3 0 16,5 3-944-16,-1 0-176 0,0-1-32 0,2 1-13648 0</inkml:trace>
  <inkml:trace contextRef="#ctx0" brushRef="#br0" timeOffset="49728.75">24476 17925 35007 0,'0'0'3120'0,"6"-5"-2496"16,4 0-496-16,4 0-128 0,3 4-304 0,4-1-80 16,6 2 0-16,2 0-16 0,2 0 576 0,2-1 112 15,2 0 32-15,1 0 0 0,-3-1-144 0,2 0-32 16,2-1 0-16,-1 2 0 0,2-5-144 0,-1 2 0 16,-2 1 0-16,2 1 0 15,0-3-2240-15,-1 0-496 0</inkml:trace>
  <inkml:trace contextRef="#ctx0" brushRef="#br0" timeOffset="50394.84">26153 16996 16575 0,'0'-7'1472'0,"0"7"-1168"0,2-9-304 0,-2 9 0 16,0 0 1120-16,0 0 160 0,0 0 48 0,0 0 0 16,0 0-272-16,0 0-48 0,0 0-16 0,0 0 0 15,0 0-144-15,0 0-16 0,-5 15-16 0,-1 0 0 16,-1 2 16-16,-1 2 16 0,-2 0 0 0,0 9 0 16,0 4-144-16,-2 1-16 0,-2 2-16 0,-3 5 0 15,-1 5-160-15,-1 6-48 0,-2 1 0 0,0 4 0 16,-2 0-112-16,1 4-32 0,2 2 0 0,5-2 0 15,2-3 0-15,3-4-16 0,2-3 0 0,4 0 0 16,4-7 128-16,5 0 16 0,3-5 16 0,2-2 0 16,2-3-16-16,5 0 0 0,1-4 0 0,3 2 0 15,0-9-208-15,2 3-48 0,0-2-16 0,4-3 0 16,-3-4-176-16,2 1 0 0,1-3 0 0,1-4 0 0,-1-1 0 16,0-4-192-16,-2-2 32 0,-1-5 16 15,-2 0-1296-15,-1-3-256 0,-2-4-48 16,-1-3-9248-16,-4-2-1840 0</inkml:trace>
  <inkml:trace contextRef="#ctx0" brushRef="#br0" timeOffset="50570.11">25546 17700 35471 0,'0'0'1568'0,"0"0"336"0,0 0-1520 0,11-6-384 16,7 5 0-16,6 2 0 0,9 5 336 0,5-3 0 15,6-1 0-15,1-2 0 0,4 0-16 0,1-1-16 0,6-1 0 0,5 0 0 16,8 4-32-16,6-6 0 0,1-1 0 0,-2 0 0 16,-4-6-272-16,0 4 0 0,0 2 0 0,1-2-144 31,1 4-2032-31,-3 0-384 0</inkml:trace>
  <inkml:trace contextRef="#ctx0" brushRef="#br1" timeOffset="169505.18">20646 14305 3679 0,'-5'-9'320'0,"-1"4"-320"16,6 5 0-16,-6-6 0 0,1-7 1120 0,1 2 160 16,2 3 16-16,-1-2 16 0,1 2-976 0,0-2-192 15,2 1-144-15,0-2 192 0,0-1-192 0,0 4 0 16,0 8 0-16,-1-14 128 0,0 1-128 0,-1 3 0 15,2 10 0-15,0 0 0 0,-1-18 0 0,0 5 0 16,1 4 0-16,0 9 128 0,-3-11 336 0,3 1 64 16,0 1 16-16,0 9 0 0,0 0 128 0,3-12 32 15,-2 3 0-15,-1 9 0 0,3-14-144 0,1 6-32 16,-4 8 0-16,5-12 0 0,0 1-272 0,-3 3-64 16,-2 8-16-16,0 0 0 0,0 0 16 0,7-11 0 15,-1 3 0-15,-6 8 0 0,0 0 0 0,0 0 0 0,9-8 0 0,-9 8 0 16,0 0 48-16,13-1 16 0,-3 0 0 0,0 0 0 15,-10 1-96-15,11 2-16 0,0 3 0 0,-3-1 0 16,4-3 16-16,-1 1 0 0,1-2 0 0,2 2 0 16,0 3 160-16,1 3 16 0,0-2 16 0,3 6 0 15,0-5-192-15,2 5-32 0,3-3-128 0,1 1 192 16,2-1-64-16,0-1-128 0,2 1 176 0,0 0-176 16,0 0 224-16,1-1-64 0,2-6-16 0,-1 3 0 15,2 4 96-15,1-2 16 0,2-2 0 0,-2 2 0 16,2 1 48-16,5 2 16 0,-1-1 0 0,3 3 0 15,1-9-80-15,2 5-16 0,-3-2 0 0,1-2 0 16,-4 0-80-16,2 2-16 0,1 1 0 0,1-1 0 16,-1 2 64-16,4-3 16 0,0 0 0 0,1 2 0 15,1-1-208-15,-1 1 128 0,0 0-128 0,-3-2 0 0,0 2 176 0,0-2-176 16,2 3 192-16,1-2-192 0,-1-2 160 16,3-1-160-16,3-1 128 0,1 5-128 0,-4-2 144 0,-1-2-144 15,-2 1 160-15,-1-1-160 0,-2 1 160 0,1-2-160 16,2 1 160-16,4-1-160 0,2-1 128 0,1 1-128 15,2 0 0-15,-2 2 144 0,1-3-144 0,-4 1 0 16,1-2 0-16,0 1 0 0,1 0 128 0,3 2-128 16,2-2 0-16,2 2 128 0,-1-1-128 0,-1 3 0 15,-3-4 0-15,-1 1 0 0,0-1 0 0,1 0 0 16,-1 2 0-16,3-1 0 0,3 1 0 0,0-1 0 16,0 2 0-16,-4-1 0 0,-6-2 0 0,2-1 0 15,2 0 0-15,1 1 128 0,0 2-128 0,5-2 0 16,2 2 144-16,-1-3-144 0,-2 0 144 0,-2 1-144 15,-4 0 192-15,1 2-192 0,2-2 144 0,2 0-144 0,2-1 0 0,1 2 144 16,-1-1-144-16,-1-1 0 0,-3 0 144 0,-1 0-144 16,-1 0 0-16,-1 0 0 0,2 0 0 0,3 0 128 15,1 0-128-15,1 0 0 0,-1-1 128 0,-4-1-128 16,-6 0 0-16,0-1 144 0,2 2-144 0,-1 0 0 16,1-1 144-16,1 1-144 0,1 0 0 0,-1 0 144 15,-2 1-144-15,0-2 0 0,-2 1 0 0,-3-1 128 16,-1-1-128-16,2 0 0 0,-1 1 144 0,1-1-144 15,-3 1 0-15,2-1 144 0,5 2-144 0,0-2 0 16,-4 0 208-16,0 0-64 0,1 1-16 0,-3-1 0 16,-2 2-128-16,1-1 0 0,1 2 0 0,1-1-176 15,-1 0 176-15,3-2 0 0,1 5 0 0,2-4 0 16,-1 1 0-16,-1-3 0 0,-1 4 0 0,-1-1 0 0,-2 0 0 16,0-1 0-16,0 1 0 0,2 1 0 0,-2-1 0 0,2 0 0 15,3 1 0-15,-1 0 0 0,0-2 128 0,-4 2-128 16,-2 2 128-16,-2-2-128 0,-1 0 0 0,2-2 0 15,-2 1 0-15,1-1 128 0,1 0 0 0,0 0 16 16,4 1 0-16,-2 1 0 0,-1 0-16 0,1 0-128 16,0 0 192-16,-1 3-64 0,-3 0-128 0,2-2 0 15,-2-1 144-15,1 1-144 0,-1-1 0 0,2 2 128 16,-2 0-128-16,1-1 0 0,3 1 0 0,0 0 0 16,0 0 0-16,-3 1 128 0,0 0-128 0,-3-2 0 15,-2 0 0-15,1 1 0 0,-1-1 0 0,2 0 0 16,-2 1 0-16,1 0 0 0,0-1 0 0,2 3 0 15,1-1 0-15,0-1 0 0,1 0 0 0,-3-1 128 0,2-1-128 0,-4 1 0 16,-3 0 0-16,2 1 0 0,0-2 0 16,0 1 128-16,-2 0-128 0,3 0 0 0,-2 5 128 0,1-4-128 15,0-1 0-15,1 2 0 0,2-1 0 0,-2 1 128 16,-2 1-128-16,3-3 0 0,-2 0 0 0,0 1 128 16,-4-2-128-16,0 1 0 0,-1-1 0 0,0 0 0 15,3 0 0-15,-2 1 144 0,0 2-144 0,0-1 0 16,-1-1 128-16,0 1-128 0,0-1 0 0,1 2 0 15,4-2 128-15,-2-1-128 0,-4 0 0 0,-1 0 0 16,1 0 0-16,1 1 0 0,-3 0 0 0,0 1 0 16,-3-2 144-16,3 1-144 0,-3 1 0 0,1 0 144 15,-1-2-144-15,1 0 0 0,1 1 0 0,-2 2 0 16,-2 0 0-16,0 0 128 0,1-2-128 0,-1 2 0 16,2-1 0-16,-1 2 0 0,1 1 0 0,-1-2 0 0,1-2 0 15,-2 2 0-15,-1-1 0 0,2 1 0 0,-1-5 0 0,0 4 0 16,-2 0 0-16,0 2 0 0,0-3 0 0,0 1 0 15,-1-2 0-15,0 1 0 0,-2 1 0 0,2 2 0 16,-1-3 128-16,1 1-128 0,1-2 0 0,-1 2 0 16,0 3 0-16,-3-2 0 0,1-3 0 0,-1 0 0 15,-1 0 0-15,-2 1 0 0,3-1 0 0,-1 0 0 16,0-1 0-16,-1 2 0 0,1 2 0 0,0-1 0 16,1-2 0-16,-4 0 0 0,0 0 0 0,0 3 0 15,-1 2 0-15,0-3 0 0,0-4 0 0,0 2 0 16,0 2 0-16,0-2 0 0,0-1 0 0,-9 1 0 0,10-6 0 0,0 4 0 15,-10 2 0-15,10 2 0 0,0-2 0 0,-10 0 0 16,0 0 0-16,8 5 0 0,-8-5 0 16,9 2 0-16,-9-2 0 0,0 0 0 0,0 0 0 0,0 0 0 15,0 0-128-15,9-1 128 0,-2-1 0 0,-7 2 0 16,0 0 0-16,0 0 0 16,0 0 0-16,0 0 0 0,0 0 0 0,0 0 0 0,5 8 0 0,-5-8 0 15,0 0-160-15,0 0 160 0,0 0 0 0,0 0-144 16,0 0 144-16,0 0 0 0,0 0-144 0,0 0 144 15,-3 13 0-15,3-13-176 0,0 0 176 0,0 0-128 16,-7 12 128-16,1-2 0 0,6-10-144 0,-7 7 144 16,7-7 0-16,-7 9-144 0,2-4 144 0,5-5 0 15,0 0-144-15,0 0 144 0,-10 7 0 0,10-7-144 16,-11 6-16-16,11-6 0 0,-10 5 0 0,10-5 0 16,-6 8-128-16,6-8-32 0,-9 6 0 0,3 1 0 15,6-7-96-15,0 0-32 0,-9 8 0 0,9-8 0 16,0 0-1312-16,-8 11-272 0,-1-3-48 0</inkml:trace>
  <inkml:trace contextRef="#ctx0" brushRef="#br1" timeOffset="174125.15">3226 18570 9215 0,'0'0'816'0,"-2"-12"-656"0,-1-3-160 0,0 0 0 15,0-3 288-15,0 3 32 0,2-1 0 0,-2 1 0 16,2 1 320-16,-1 0 64 0,0 0 0 0,1 3 16 15,-2 2-272-15,1-3-48 0,1 5-16 0,-2-2 0 16,3 9-64-16,0 0-32 0,-5-6 0 0,5 6 0 0,0 0-64 0,0 0-16 16,0 0 0-16,0 0 0 0,0 0-208 0,0 0 128 15,0 0-128-15,1 9 0 0,-1-9 0 0,3 15 0 16,-3 1 0-16,2 1 0 0,2-2 0 0,0 2 0 16,2 2 0-16,-2-2 0 0,-1 1 176 0,0 0 32 15,1 0 16-15,0 0 0 0,-1 1 112 0,-1 0 32 16,1 2 0-16,-1 4 0 0,0-4-112 0,-1 2-32 15,-1 2 0-15,0 0 0 0,-1-1 0 0,-2 1 0 16,-1-2 0-16,-1 0 0 0,3-3 32 0,-2 2 0 16,-1-1 0-16,-2 0 0 0,4-2-16 0,-3 1 0 15,0 1 0-15,0-1 0 0,-1 1-64 0,1-1-16 16,-3-1 0-16,3 0 0 0,3 0-160 0,-1 0 128 16,4-1-128-16,-1-2 128 0,0 2-128 0,1-2 0 0,2 0 0 0,2-2 0 15,1-3 0-15,2 1 0 0,0-5 0 0,3 3 0 16,2-2 192-16,-1 1-64 0,5-4 0 0,-1 1 0 15,0 1 128-15,3-2 32 0,1-1 0 0,1 1 0 16,1 1-64-16,0-2-16 0,2 1 0 0,1 1 0 16,0-1-80-16,1 0-128 0,1 2 176 0,3-1-176 15,1-1 128-15,2 4-128 0,-1-4 0 0,2 3 0 16,0-1 192-16,0 0-192 0,-1 0 192 0,1 0-192 16,2 0 0-16,-1 4 0 0,0 0 0 0,2-2 0 15,1 0 224-15,5-2-64 0,1 4-16 0,1-4 0 16,1 5-144-16,-1-2 0 0,5 3 0 0,-4-2 0 15,1-1 0-15,1 3 0 0,-1-4 0 0,3 1 0 16,0 1 0-16,4-2 0 0,3 4 176 0,-1-3-176 16,-2 0 0-16,1-1 128 0,-5 1-128 0,3 3 0 15,2-4 0-15,3 2 0 0,4-2 128 0,1 3-128 0,2 4 0 0,-2-7 0 16,-5 0 0-16,2-3 0 0,2 3 128 0,2 0-128 16,3 1 0-16,4-3 0 0,1 0 0 0,-1 0 128 15,-2-6-128-15,3 3 0 0,0 2 0 0,2 1 0 16,3 1 128-16,-1 0-128 0,0-4 0 0,-3 2 0 15,1 2 128-15,-1-2-128 0,-1 4 0 0,2-2 0 16,4 3 0-16,0-4 0 0,-5-1 0 0,0 1 0 16,1-1 0-16,1 3 0 0,-1-4 0 0,5 1 128 15,1 2-128-15,-3-3 0 0,-1 4 144 0,-1-4-144 16,-2 3 128-16,3 2-128 0,4-1 0 0,-3 1 128 16,-3-1-128-16,-2 0 0 0,0-1 0 0,2 3 0 0,0 1 128 15,4-3-128-15,-1 4 0 0,-1-4 0 0,-3 1 144 0,-2 1-144 16,-1-2 0-16,5 3 0 0,1-3 0 0,0 2 0 15,-1 1 0-15,0-4 128 0,0 5-128 0,2-1 0 16,3 2 0-16,1-3 0 0,0-5 0 0,2 2 0 16,-7-3 0-16,0-4-160 0,0-1 16 0,3 0 0 15,2 0 144-15,-1 0 0 0,-3-3 0 0,-1-2-128 16,0 2 128-16,2 2 0 0,-1-1 0 0,0 1 0 16,1 0 0-16,-2 1 0 0,-4-1 0 0,0-1 0 15,-1 1 0-15,2 1 0 0,5 1 0 0,-5-1 128 16,-3-1-128-16,1 0 0 0,-3-2 0 0,0 2 128 15,2 1-128-15,2 0 0 0,2-3 0 0,-4 2 0 16,-2 0 0-16,-1 0 144 0,1 1-144 0,-1 0 0 16,2 0 0-16,0 0 0 0,2 0 0 0,-3 0 0 15,-3-2 128-15,0 1-128 0,0 0 0 0,2 0 0 0,1 1 144 0,1-2-144 16,3 0 0-16,-1-3 144 0,-5 0-144 0,3 1 0 16,0 2 144-16,3-1-144 0,1-5 0 0,0 3 144 15,2 2-144-15,-2 0 0 0,-2-4 144 0,0 3-144 16,-3 2 0-16,5-2 144 0,0-1-144 0,0 2 0 15,0 1 0-15,-1 1 0 0,-1-1 128 0,0 2-128 16,1-1 0-16,3 0 128 0,4 0-128 0,-1 1 0 16,-2-2 144-16,0 1-144 0,1-2 128 0,5 1-128 15,1-1 160-15,0 0-160 0,1 3 208 0,-2-2-48 16,1 0-16-16,1 0 0 0,1 1-144 0,1 1 128 16,-1 0-128-16,-1 0 128 0,-3 0-128 0,0 1 192 15,0 1-192-15,3 0 192 0,-1 0-32 0,0-1 0 0,-3 1 0 0,-1 2 0 16,3 0 32-16,2 0 16 0,4-2 0 15,-3 0 0-15,-3 1-16 0,-1 1-16 0,-1 0 0 0,2-1 0 16,7-1-48-16,-4-1-128 0,-1 2 192 0,-2 1-64 16,3 0-128-16,1-2 128 0,3 1-128 0,-2-1 128 15,-3 2-128-15,1 0 0 0,-2 1 0 0,2-3 128 16,3 1-128-16,-2 0 0 0,-1-1 0 0,0-2 0 16,1 0 0-16,1 1 0 0,2 3 0 0,0-4 0 15,1-2 0-15,0 0 0 0,0 1 0 0,1 1 0 16,3 0 0-16,-3-1 128 0,-1-2-128 0,-1 1 0 15,-2 2 0-15,3-3 0 0,1 2 128 0,0-2-128 16,-1 0 0-16,2 0 0 0,-2 0 0 0,2 1 0 16,3-1 0-16,0 0 0 0,-2-2 0 0,-1 1 0 15,-3 1 0-15,4 1 0 0,3-2 0 0,0 0 0 16,-5 1 0-16,1 1 0 0,-1 1 0 0,3-1 0 0,1 2 0 0,-1-1 0 16,-3 1 0-16,0 0 0 0,-1 0 0 15,4 0 0-15,2-1 0 0,1 1 0 0,-2-1 0 0,1-1 128 16,-1 1-128-16,1-2 0 0,-1 1 0 0,3 1 0 15,-3-2 0-15,4 2 0 0,2 0 0 0,-2-1 128 16,-4 0-128-16,0-1 0 0,-1 1 0 0,4 0 0 16,1 0 0-16,-3 1 0 0,-9-2 0 0,3 2 0 15,2 1 0-15,1 0 0 0,2 0 0 0,1 0 0 16,-8-2 0-16,2 2 0 0,1 0 0 0,2 0 0 16,0 0 0-16,-3 0 0 0,-3-1 0 0,2 1 0 15,1 0 0-15,2 1 0 0,1-1 0 0,-2 0 0 16,-4-1 0-16,2 1 0 0,4 1 0 0,-1-1 0 0,-1 0 0 0,-1 0 0 15,-2 0 0-15,2 0 0 0,5 2 0 16,-1-2 0-16,-6 0 0 0,2 0 0 0,0 0 0 0,2 0 0 16,1 1 0-16,2 0 0 0,-2-2 0 0,2 1 0 15,0 0 0-15,1 0 0 0,3 1 0 0,-2-1 0 16,-4-1 0-16,-1 0 0 0,-1 1 0 0,4 0 0 16,4-2 0-16,-3 0 0 0,-2-1 0 0,2 1 0 15,-3 1 0-15,4-1 0 0,4 0 0 0,-5-1 0 16,-5 2 0-16,0 1 0 0,3 1 0 0,-1 1 0 15,0-1 0-15,-3 1 0 0,-1 1 0 0,4 3 0 16,-2 1 0-16,4 1 0 0,-2-2 0 0,-2 0 0 16,-3 5 0-16,2-3 0 0,2 1 0 0,-2-1 0 15,-5 2 0-15,-3-3 0 0,-4 3 0 0,-2-1 0 16,-3 2 0-16,3 3 0 0,1 0 0 0,-4-2 0 0,-3-2 0 0,-2-1 0 16,-2 3 0-16,0 2 0 0,-5-4 0 15,2 4 0-15,0 1 0 0,1-1 0 0,-2-2 0 0,-3-1 0 16,-1 2 0-16,-2-2 0 0,-2 3 0 0,-1 1 0 15,-1-1 0-15,0-2 0 0,-3-1 0 0,0 2 0 16,-3-5 0-16,-3 3 0 0,-4-2 0 0,-1 2 0 16,0 5 0-16,-1-5 0 0,-3 0 0 0,0 1 0 15,-3-3 0-15,0 4 0 0,-4-5-128 0,5 4 128 16,-5-1 0-16,0-2 0 16,-2 1 0-16,0-3 0 0,-2-1 0 0,-2 2 0 0,0-5 0 0,-2 3 0 15,-3-1 0-15,-1-2 0 0,-1 0 0 0,0 0 0 16,-3-3 0-16,-1 0 192 0,-9 0-192 0,10 0 0 0,-10 0 0 15,12-3-176-15,-7 0 176 0,-5 3 0 0,7-7 0 0,0-1 0 16,-2 1 128-16,0-5-128 0,1-2 128 0,-1 0-128 16,-1 0 176-16,0-4-48 0,2-4 0 0,-1 0 0 15,2 0 0-15,0 1 0 0,0-5 0 0,2 1 0 16,-2-7 0-16,3 0-128 0,-1 2 192 0,1-8-64 16,3-4-128-16,0-1 160 0,1-3-160 0,0 0 160 15,0-5-32-15,0 2-128 0,0-2 192 0,1 0-64 16,-4 3-128-16,3-5 192 0,0 0-192 0,0-4 192 15,2 0-192-15,0 0 128 0,-2 1-128 0,1 2 128 16,-1 3-128-16,0 1 0 0,0-4 0 0,-2 1 128 16,-1-1-128-16,1 2 128 0,0-1-128 0,0 5 128 15,-2-2-128-15,0 8 0 0,-2 1 0 0,-2 5-176 16,-2 0 176-16,0 2 0 0,0 3-144 0,-3 3 144 0,-1 5-176 16,-1-1 48-16,-2 2 0 0,0 2 0 15,-3 4-416-15,-3 3-80 0,-2 4-16 0,-4-1 0 16,-5 2-1664-16,-5 4-352 0</inkml:trace>
  <inkml:trace contextRef="#ctx0" brushRef="#br1" timeOffset="175625.56">1780 16676 9503 0,'-14'-7'416'0,"6"4"96"0,0-4-512 0,-2 2 0 15,-1 3 0-15,1-3 0 16,1-4 832-16,1 2 64 0,-1-2 0 0,3 3 16 0,-1 2-400 0,1-3-96 15,0-2-16-15,1 0 0 0,5 9-112 0,-5-8-32 16,-1-3 0-16,5 2 0 0,-1-1-64 0,2 10 0 16,-4-8-16-16,1-2 0 0,2 1 64 0,1 9 16 15,0 0 0-15,1-9 0 0,-1 9-64 0,0 0-16 16,4-5 0-16,-4 5 0 0,9-5-176 0,2 1 0 16,0 2 144-16,3 0-144 0,1 1 224 0,3 0-32 15,-2-2 0-15,6 2 0 0,-1-2 144 0,5-2 32 16,2 2 0-16,2-3 0 0,3 3-48 0,2-4 0 15,2 1 0-15,3 1 0 0,1-4-160 0,-2 4-32 16,-3 2-128-16,-3 0 192 0,-3-1-64 0,0 1-128 0,-2 1 176 0,-3 0-176 16,-1 4 160-16,-1-2-160 0,-3 0 128 0,-1 2-128 15,-1 1 144-15,-2 2-144 0,-2-1 160 0,-3-2-160 16,-1 2 224-16,-1 0-48 0,-9-4-16 0,0 0 0 16,6 9 80-16,-6-9 16 0,-2 9 0 0,-3-1 0 15,-5 1-112-15,-3 0-16 0,-5-2 0 0,-2 3 0 16,-4-3 0-16,-4 5-128 0,-4-5 192 0,0 4-64 15,0 1-128-15,1-1 0 0,-1-1 0 0,-1-4 0 16,-3 5 0-16,3-5 0 0,1-1 0 0,2 0 0 16,1-4 0-16,2-1 0 0,3 0 128 0,3 0-128 15,2-1 0-15,3-3 0 0,0 1 128 0,3 2-128 16,0 0 0-16,3 0 0 0,1-1 0 0,9 2 128 16,0 0-128-16,0 0 0 0,0 0 0 0,0 0 0 15,0 0-272-15,0 0 16 0,0 0 0 0,10 9-10400 16</inkml:trace>
  <inkml:trace contextRef="#ctx0" brushRef="#br1" timeOffset="176709.65">5246 16415 13823 0,'0'0'608'0,"-4"-10"128"0,-1 4-592 0,5 6-144 0,0 0 0 0,0 0 0 16,0 0 320-16,0 0 16 0,8-7 16 0,-8 7 0 15,11-2-160-15,-1 1-16 0,0 1-16 0,1 0 0 16,0 0 80-16,2 0 16 0,1-2 0 0,1 1 0 15,0 1 64-15,3 0 0 0,1 0 16 0,3 0 0 16,2 0-80-16,3-1-32 0,1-1 0 0,2 2 0 16,2 0-224-16,5 0 176 0,5-1-176 0,3 1 160 15,4-1-32-15,-1 1-128 0,-1 0 192 0,0 0-64 16,-2-3-128-16,3-2 160 0,-2 0-160 0,3 3 160 16,3-1 16-16,4 1 0 0,3-2 0 0,-2 1 0 15,-2 1-16-15,0-1 0 0,0 1 0 0,2-2 0 16,1-1 64-16,3 1 16 0,6-1 0 0,-1 1 0 0,4-2-96 0,-3 2-16 15,-2 0 0-15,0 1 0 0,-1 1 0 0,5-3-128 16,8 1 192-16,-6 0-64 0,-1 0-128 0,0-1 0 16,-2 2 0-16,5-1 0 0,2 2 176 0,2-1-48 15,3-5-128-15,-3 2 192 0,-5-3-192 0,-1 2 0 16,1 2 0-16,1-1 0 0,9 1 0 0,-4 0 0 16,-3-5 0-16,-1 3 0 0,-1-2 0 0,0 3 0 15,2 1 0-15,3-3 0 0,1 1 0 0,-4-3 0 16,-4-1 0-16,0 1 0 0,-1 5 0 0,2-1 0 15,5-2 0-15,-2-1 0 0,-2-4 0 0,-3 1 0 16,-2 3 0-16,-1-1 0 0,2 5 0 0,2-4 0 16,1 0 0-16,-1-3 0 0,-2 3 0 0,-2-1 0 15,1 3 0-15,-1-3 0 0,1 2 288 0,1-2-32 0,3 2-16 0,-5-3 0 16,-5 2 48-16,-1-3 16 0,-1 5 0 16,-1-3 0-16,-1 3 0 0,1-3 0 0,2 5 0 0,-3-1 0 15,-3 0-64-15,-3 3-16 0,-6-2 0 0,-3-3 0 16,-1 3-32-16,-4 1-16 0,-5-2 0 0,-3-1 0 15,-2 1-16-15,-1 0 0 0,-3 2 0 0,-2 1 0 16,-3 1-160-16,-3-1 192 0,-3-2-192 0,-3 3 192 16,-10 2-192-16,8-4 0 0,-8 4 0 0,0 0 0 31,0 0-1296-31,0 0-144 0,-14 5-32 0,-6 1 0 0</inkml:trace>
  <inkml:trace contextRef="#ctx0" brushRef="#br1" timeOffset="193572.23">13396 20469 7359 0,'-1'-4'656'0,"0"-1"-528"16,1 1-128-16,-1-2 0 0,1 6 1664 0,0-5 320 15,-3 1 48-15,3 4 16 0,0 0-1280 0,-4-9-240 16,-2 2-48-16,1 4-16 0,0-2 16 0,0-3 0 15,0 3 0-15,-2-3 0 0,1 3 144 0,6 5 16 16,-10-5 16-16,-1 1 0 0,3-1-128 0,8 5-16 16,-12-2-16-16,12 2 0 0,-15-3-16 0,2 3 0 15,2 3 0-15,-1 3 0 0,0-1-160 0,0 0-48 0,-1 4 0 16,1-1 0-16,-1 3-32 0,2-1-16 0,-3 3 0 0,0 2 0 16,0 2-80-16,1 1-16 0,-2-1 0 0,1 4 0 15,0-1-128-15,1 2 192 0,3-3-192 0,0 4 192 16,2-3-64-16,2 2-128 0,1-5 192 0,-1 4-64 15,3-1-128-15,3 0 128 0,0 3-128 0,0-2 128 16,3-4-128-16,1 0 0 0,1-3 0 0,0 0 0 16,2-1 0-16,-1-1 0 0,-1-3 0 0,2 0 0 31,-7-9-800-31,10 4-32 0,0-4-16 0</inkml:trace>
  <inkml:trace contextRef="#ctx0" brushRef="#br1" timeOffset="194038.9">12954 20696 12895 0,'0'0'1152'0,"0"0"-928"16,0 0-224-16,0 0 0 0,0 0 2672 0,0 0 480 15,0 0 112-15,13-1 0 0,-1-3-2608 0,4 2-528 16,0-5-128-16,2 2 0 0,2 0 0 0,2 0 0 15,1-3 0-15,-2 5 128 0,0-4-128 0,-1 1 0 16,0 2 0-16,0 0 128 0,-3-2-128 0,1 1 0 16,1 1 0-16,-2 1 0 0,-2-3 0 0,0 2 0 15,-1 0 0-15,0 2 0 0,0-2 240 0,-2 0-48 0,-2 3 0 0,-10 1 0 16,10-1-64-16,-10 1 0 0,9 5-128 0,-9-5 192 16,5 6 64-16,-5-6 0 0,0 14 0 0,-1-2 0 15,-1 0-128-15,-3 4 0 0,0-1-128 0,1 1 192 16,2 0-192-16,-2-2 176 0,2 0-176 0,0 0 160 15,4-2-160-15,0-3 128 0,2 1-128 16,2-3 128-16,2-1-128 0,1 0 192 0,2-2-192 0,-2-1 192 16,3-3 96-16,-1 0 32 0,-1-2 0 0,2 0 0 15,-4-1 96-15,3-4 32 0,-1 3 0 0,-3-1 0 16,1-3-80-16,-4 1-16 0,-2-2 0 0,-2 0 0 16,-1 1 16-16,-1-1 0 0,-2 3 0 0,0-6 0 15,-2 4-112-15,-1-4-32 0,0 3 0 0,-1 2 0 16,-1 2-224-16,1-2 0 0,1 2 0 0,2 3 0 15,-3-4-688-15,8 6-80 0,-7-3 0 0</inkml:trace>
  <inkml:trace contextRef="#ctx0" brushRef="#br1" timeOffset="194309.08">13729 20629 21423 0,'0'0'944'0,"0"0"208"0,0 0-928 16,0 0-224-16,0 0 0 0,6 13 0 0,-4-1 176 0,-2-12-16 15,1 13 0-15,-1-13 0 0,0 11 272 0,0 2 48 16,0-13 16-16,-1 9 0 0,1-9 192 0,0 0 32 16,0 0 16-16,0 0 0 0,0 0 112 0,0 0 32 0,0 0 0 0,0 0 0 15,0 0-32-15,0 0 0 0,-2-9 0 0,2-1 0 16,1 1-288-16,1-1-64 0,5 2-16 0,0-1 0 15,1 2-256-15,2 2-48 0,2-4-16 0,0 4 0 16,3-4-160-16,1 2 128 0,-2 4-128 0,0-1 128 31,0-1-1088-31,0 2-240 0,0 2-32 0</inkml:trace>
  <inkml:trace contextRef="#ctx0" brushRef="#br1" timeOffset="194881.4">15092 20544 11967 0,'0'0'1072'15,"-1"-12"-864"-15,-2 0-208 0,2 0 0 0,1-2 1344 0,-1 3 208 0,-2 1 48 0,2-2 16 16,0 3-656-16,1-1-128 0,-5 2-16 0,1-2-16 15,0 4 160-15,4 6 16 0,-5-6 16 0,5 6 0 16,-10-4-128-16,-1 1-32 0,0 3 0 0,0 1 0 16,-2 5-320-16,0 2-80 0,-2 1-16 0,-2 4 0 15,0 2-240-15,1 1-48 0,1 0-128 0,1-1 192 16,4-1 64-16,1-1 16 0,3 0 0 0,2-4 0 16,4-9-48-16,0 12-16 0,0-12 0 0,6 7 0 15,-6-7 0-15,13 3 0 0,1-3 0 0,0-3 0 16,6-1 64-16,-1 1 16 0,0-2 0 0,0-2 0 15,2 2-288-15,-2-1 0 0,0 0 0 0,0 2 0 16,-1 2 0-16,-2 0 0 0,1 2 0 0,-3 3 0 16,-3 1 0-16,-1 3 0 0,-2 0 0 0,-3 4 0 15,-2-1 144-15,-3 4-144 0,0 3 0 0,-3-2 144 0,-2-2-144 0,-4 3 192 16,-2 3-192-16,-3-2 192 0,1-3-192 0,-2 1 160 16,-2 2-160-16,-1-2 160 0,1-4-160 0,-1 2 0 15,0-1 0-15,2-4 0 16,0 3-512-16,2-8-144 0,4 1-32 0</inkml:trace>
  <inkml:trace contextRef="#ctx0" brushRef="#br1" timeOffset="195241.95">15435 20490 17503 0,'0'0'1552'16,"0"0"-1232"-16,0 0-320 0,0 0 0 0,0 0 1216 0,12 4 176 0,-2-3 32 0,-10-1 16 16,13 0-480-16,-3 0-80 0,-10 0-32 0,12-1 0 15,-1-1-384-15,-2-1-80 0,-9 3 0 0,10-6-16 16,-3 1-192-16,-7 5-48 0,8-5 0 0,-8 5 0 16,6-9 64-16,-1 4 16 0,-5 5 0 0,2-11 0 15,-2 11 336-15,0 0 64 0,-3-7 16 0,3 7 0 16,-8-4-80-16,1 3-16 0,-2 1 0 0,0 2 0 15,-1 1-320-15,0 3-64 0,0 3-16 0,-2-1 0 16,5 2-128-16,-4-1 128 0,5 5-128 0,0 0 128 16,1 0-128-16,1-3 0 0,1 2 0 0,1 1 128 15,0-4-128-15,2 1 0 0,2 1 0 0,-2-12 0 0,3 10 0 0,-3-10 0 16,6 10 0-16,2-5 0 16,-8-5-480-16,14 4 32 0,-1-3 0 0,0-3 0 15,1-2-1792-15,0-2-336 0,-1-6-80 0,0-2-16 0</inkml:trace>
  <inkml:trace contextRef="#ctx0" brushRef="#br1" timeOffset="195540.65">15806 20422 12895 0,'0'0'576'0,"-3"10"112"0,-2 3-560 0,-1 1-128 16,-1 2 0-16,0 1 0 0,1 0 1968 0,0 1 352 0,-2-3 80 0,-1-1 16 15,0 2-1136-15,4-1-208 16,-1 0-48-16,0-2-16 0,-1-4 96 0,2 1 32 15,1-2 0-15,4-8 0 0,0 0-336 0,0 0-64 0,0 0-16 0,0 0 0 16,0 0-400-16,0 0-64 0,12-4-32 0,0-5 0 16,2-1-96-16,2-4-128 0,-1 0 176 0,1-2-176 15,-2 2 128-15,0-1-128 0,2-1 0 0,-1-1 0 16,-1 3 144-16,0 1-16 0,0 3-128 0,0 3 192 16,0 3 144-16,-4 3 32 0,0 2 0 0,0 5 0 15,-1 1-192-15,-1 7-48 0,-1 2 0 0,-1 2 0 16,-4 0-128-16,-1 2 0 0,-2 0 0 0,-1-1-176 15,-2 0-176-15,-1 1-32 0,0-3-16 0,1 0 0 32,0-2-1840-32,3-3-384 0,1-12-64 0</inkml:trace>
  <inkml:trace contextRef="#ctx0" brushRef="#br1" timeOffset="195940.9">16375 20606 11455 0,'0'0'512'0,"0"0"96"0,0 0-480 16,0 0-128-16,0 0 0 0,0 0 0 0,0 0 448 0,-7-5 80 0,7 5 16 15,0 0 0-15,-2-10 272 0,2 10 48 0,0-9 16 0,4-1 0 16,-4 10 272-16,7-11 48 0,2-2 16 0,-3-1 0 16,3 1-96-16,1 0-16 0,1-1 0 0,-1 0 0 15,0 1-304-15,0 3-64 0,-1-1-16 0,-1 3 0 16,-2-1-208-16,-1 3-64 0,-1-4 0 0,-4 10 0 16,0 0 0-16,0 0-16 0,0 0 0 0,0 0 0 15,0 0-176-15,-8 1-48 0,-2 5 0 0,-1 2 0 16,-2 3-208-16,0 3 0 0,-1 4 0 0,0 1 0 15,-1 0 128-15,2 2-128 0,2-3 0 0,2-1 0 16,1 1 0-16,3-3 0 0,1-3 0 0,4-2 0 16,0-10-256-16,6 11-32 0,-6-11-16 0,11 7 0 15,0-5-2048-15,2-2-400 16,0-1-96-16</inkml:trace>
  <inkml:trace contextRef="#ctx0" brushRef="#br1" timeOffset="196357.94">16938 20425 18879 0,'0'0'832'0,"0"0"192"0,0 0-832 0,0 0-192 15,0 0 0-15,0 0 0 0,0 0 160 0,0 0-16 16,0 0 0-16,0 0 0 0,-9 3-144 0,9-3 0 0,-9 3 144 0,9-3-144 15,-6 5 272-15,6-5-16 0,-9 5 0 0,2 1 0 16,0 2 192-16,0-2 48 0,1 4 0 0,-2-1 0 16,1 4 96-16,-2 1 32 0,-3 1 0 0,1 0 0 15,0 1-16-15,0-1 0 0,1 1 0 0,1 0 0 16,2-2 0-16,0-3 0 0,1 2 0 0,3-4 0 16,3-9-176-16,-1 11-48 0,1-11 0 0,0 0 0 15,0 0-176-15,0 0-32 0,0 0-16 0,10 6 0 16,-10-6 16-16,13-2 0 0,0-3 0 0,-2-2 0 15,3-4 32-15,-1-2 16 0,0-2 0 0,-1 1 0 16,1-2-96-16,0-1-128 0,-2-1 176 0,3 0-176 16,-2 2 128-16,0-1-128 0,0 3 0 0,-1 4 0 15,2-1 0-15,-4 4 0 0,0 0 128 0,0 3-128 0,-9 4 0 16,10-1 0-16,-10 1 0 0,0 0 0 16,0 0-400-16,10 2-48 0,-10-2 0 0,0 0-8960 15,0 0-1808-15</inkml:trace>
  <inkml:trace contextRef="#ctx0" brushRef="#br1" timeOffset="196908.05">17378 20446 25791 0,'0'0'1152'0,"0"0"224"0,0 0-1104 0,0 0-272 16,0 0 0-16,0 0 0 0,-11 6 144 0,1-1-16 15,0-1-128-15,-3 2 192 0,-1 2-192 0,-2-2 144 0,-1 3-144 0,-1 0 128 16,-1 3 80-16,0-2 16 0,2 1 0 0,0 1 0 16,3-6 192-16,1 5 32 0,3 0 16 0,3 0 0 15,7-11-144-15,-3 8-16 0,3-8-16 0,0 0 0 16,0 0-32-16,0 0 0 0,0 0 0 0,10 5 0 16,-10-5 64-16,14-3 0 0,-1 1 0 0,0-2 0 15,-2-1-64-15,-1-2-16 0,-1 2 0 0,-1 2 0 16,1 0-112-16,-9 3-128 0,0 0 176 0,10 0-176 15,-10 0 256-15,10 3-64 0,-10-3-16 0,9 8 0 16,-3 1-176-16,1 3 0 0,-1-3 0 0,0 0 128 16,-6-9-128-16,10 7 0 0,2 1 0 0,1-1 0 15,-1-3 0-15,1-1 0 0,-2-2 0 0,2-2 0 16,2-2 0-16,1-1 0 0,0-4 0 0,2-3 128 16,2-4-128-16,1 0 128 0,0-3-128 0,0-2 128 15,-1-1-128-15,0 0 0 0,-2-2 0 0,0 3 0 0,-3-2 128 0,-1 2-128 16,-1-6 0-16,-2 3 128 0,-2 2-128 0,0-3 0 15,0-6 144-15,0 1-144 0,-4 2 128 0,1-3-128 16,-1 2 128-16,-1 1-128 0,-1 4 0 0,-1 4 0 16,-2 3 0-16,2 2 128 0,0 2-128 0,-4 6 0 15,-4 3 128-15,6 3-128 0,-8 4 0 0,-1 5 0 16,-4 3 0-16,2 5 0 0,-3 5 0 0,-2 5 0 16,1 5 0-16,-1 3 0 0,0 3 0 0,-2 2 0 15,3 3 0-15,3 1 0 0,-1-4 0 0,3-2 0 16,2-3 0-16,5 0 0 0,1-5 0 0,3-7 0 15,3-2 0-15,2-4 0 16,3 0-1200-16,1-4-208 0,2-7-32 0</inkml:trace>
  <inkml:trace contextRef="#ctx0" brushRef="#br1" timeOffset="197457.87">18851 20408 4607 0,'0'0'192'0,"0"0"64"0,-8-7-256 0,-2 1 0 15,5 1 0-15,-3 2 0 0,-1 2 4752 0,-1 0 912 16,0 0 176-16,-1 2 48 0,-3 1-4256 0,-2 2-848 15,1 0-160-15,-3 4-48 0,-1-1-176 0,0 5-32 16,-1-3-16-16,1 2 0 0,1 2-64 0,3-3-16 0,1 1 0 0,4 2 0 16,2-4-112-16,5 1-32 0,3-10 0 0,4 12 0 15,1-1-128-15,4-5 0 0,4 2 0 0,0-4 128 16,3 1-128-16,2 1 0 0,1-2 0 0,1 0 0 16,1 2 0-16,-1 2 0 0,-1-1 0 0,0 4 0 15,-2-4 0-15,-5 3 0 0,1-2 0 0,-4 2 0 16,-3-1 128-16,-6-9-128 0,3 13 0 0,-4 1 128 15,-4-4 32-15,-6 3 0 0,-4 1 0 0,-3-4 0 16,-2 0-16-16,-4 1 0 0,1-3 0 0,-1 0 0 16,-2-1-144-16,3-3 0 0,2-1-192 0,2 0 192 31,2 3-1376-31,3-6-160 0,3-2-16 0</inkml:trace>
  <inkml:trace contextRef="#ctx0" brushRef="#br1" timeOffset="198224.95">19142 20574 24479 0,'0'0'1088'0,"0"0"208"0,-5 9-1040 16,1-1-256-16,0 3 0 0,0 2 0 0,1-3 192 0,-1 1 0 16,0 0-16-16,4-11 0 0,-3 12 144 0,3 0 16 15,0-12 16-15,4 11 0 0,-4-11-16 0,8 12 0 16,-8-12 0-16,11 10 0 0,1-4-112 0,-1 1-32 15,-1-2 0-15,2-3 0 0,-1-1 160 0,1 1 32 16,-2-2 0-16,-10 0 0 0,11 0-64 0,-1-2-16 16,-10 2 0-16,13-1 0 0,-13 1 16 0,0 0 16 0,10-2 0 0,-10 2 0 15,0 0-16-15,12-2 0 0,-12 2 0 0,10-3 0 16,1-3-192-16,1 3-128 0,-1-1 128 0,2-4-128 16,1-1 0-16,1-3 128 0,0 0-128 0,3 2 0 15,-3-3 0-15,3 1 0 0,0-1 0 0,-1-2 128 16,-3-2-128-16,0 1 128 0,0-2-128 0,-3 3 128 15,0-3-128-15,0 0 128 0,0 1-128 0,-1 2 128 16,-1-1-128-16,0-2 0 0,-1-1 0 0,-2 1 128 16,0 0-128-16,-1 0 0 0,0 2 0 0,-2-2 0 15,2 0 0-15,-2 3 0 0,-3-2 0 0,0 4 0 16,-2-3 0-16,1 5 0 0,-1 1 0 0,-2 1 128 16,-1 2-128-16,0 5 0 0,-2 1 0 0,0-1 0 15,-4 4 0-15,3 0 0 0,-3 4 0 0,1 6 0 16,-1 1 0-16,-1 1 0 0,1 7 0 0,-2 1 0 0,2-1-128 15,-1 5 128-15,3 1-128 0,0-3 128 0,3 2 0 0,1 1-128 16,4 1 128-16,2-4 0 0,2-1 0 0,2 0 0 16,5-1 0-16,0-5 0 0,0-1 0 0,2-2 0 15,0-4 0-15,2 0 0 0,0-5 128 0,0-1-128 16,2-2 160-16,-1 2-160 0,1-6 144 0,2-1-144 16,0 1 128-16,0-2-128 0,-2-1 144 0,2-3-144 15,-1 0 160-15,-2-2-160 0,-1 3 128 0,0-2-128 16,0 2 0-16,0 1 0 0,-5 0 128 0,1 3-128 15,-1 1 0-15,-9 2 144 0,10 0-16 0,-1 3-128 16,-9-3 192-16,7 11-64 0,0-3-128 0,-2 5 0 16,0-1 0-16,-5-12 0 0,1 12 0 0,2 0 0 0,-3-12 0 0,1 14 0 15,-1-14 0-15,3 10 0 0,-3-10 0 0,6 9 0 16,-6-9 0-16,10 2 160 0,0-2-160 0,2 0 160 16,-1-3 96-16,2-3 32 0,1 0 0 0,0 1 0 15,0-3-96-15,0 2 0 0,0 2-16 0,-2-2 0 16,1 2-48-16,1 1 0 0,-4 2 0 0,2 4 0 15,-2 1 48-15,1 2 0 0,1 0 0 0,-1 6 0 16,1-1-176-16,-1 4 192 0,-3 3-192 0,1 0 192 16,-2 0-192-16,1 0 0 0,-2-2 0 0,1-1 0 15,-1 1 0-15,2-6 0 0,-2 0 0 0,2-2 0 32,-8-8-1184-32,11 5-224 0,0-3-32 0,0-3-16 0</inkml:trace>
  <inkml:trace contextRef="#ctx0" brushRef="#br1" timeOffset="198826.02">20653 20611 21183 0,'0'0'1888'0,"0"0"-1504"0,8-8-384 0,1 5 0 0,1-1 368 0,0 0 0 16,0 1 0-16,0 2 0 0,-10 1 112 0,13 1 32 15,-1 2 0-15,-1 2 0 0,-1 0 176 0,0 0 32 16,1 3 16-16,-3-2 0 0,1 2-96 0,-1 1 0 16,-2 2-16-16,1-1 0 0,-2 3-176 0,0 0-48 15,-3-3 0-15,0 3 0 0,-4-3-16 0,0 1 0 16,-3 2 0-16,-3-3 0 0,-5 2 48 0,2 0 0 15,-6-3 0-15,0 3 0 0,-4-5-224 0,1 5-32 16,0-3-16-16,2 1 0 0,1-5-160 0,3 1 0 16,2-2 0-16,3-1 0 15,9-3-480-15,0 0-128 0,0 0-32 0,0 0 0 16,7-9-2128-16,6 0-432 0</inkml:trace>
  <inkml:trace contextRef="#ctx0" brushRef="#br1" timeOffset="199159.52">21837 20408 13823 0,'0'0'1216'16,"0"0"-960"-16,7-4-256 0,-7 4 0 0,7-8 1312 0,-7 8 224 0,3-7 32 0,-3 7 16 15,0 0-464-15,0 0-96 0,0 0 0 0,-10-2-16 16,-1 5-48-16,-3 1 0 0,1 2 0 0,-3 0 0 0,-2 6 64 0,-1-2 0 16,-2 3 0-16,2 5 0 0,-2-1-240 0,2 1-32 15,1 2-16-15,1 2 0 0,1-2-288 0,1 3-48 16,2-1-16-16,3-3 0 0,1 0-192 0,2 0-32 16,5-1-16-16,1-2 0 0,2 0-144 0,4-6 0 15,1-1 144-15,3-2-144 0,1 1 0 0,2-3-192 16,-1 1 32-16,1 0 0 15,0-6-352-15,2-2-80 0,2-2-16 0,1 1 0 16,1-2-1856-16,1-1-368 0,0-2-80 0</inkml:trace>
  <inkml:trace contextRef="#ctx0" brushRef="#br1" timeOffset="199842.83">22166 20513 20271 0,'0'0'1792'0,"-9"3"-1424"0,-1-1-368 0,-2 2 0 16,0 4 1216-16,-2-2 192 0,-3 3 16 0,-1 0 16 15,-1 4-976-15,-1 1-192 0,-2-3-32 0,2 3-16 16,2 0 320-16,3-3 64 0,1 0 16 0,4 0 0 16,3-5-304-16,7-6-48 0,0 0-16 0,0 0 0 15,0 0-112-15,9 8-16 0,3-5-128 0,2-6 192 16,4-5-192-16,-1 1 128 0,4-5-128 0,0 1 0 15,2-1 128-15,-1-3-128 0,-3 0 0 0,1 1 144 16,-5 1-144-16,1-1 128 0,-4-1-128 0,1 1 128 16,-3 0 144-16,-1 4 32 0,-1-3 0 0,-2 4 0 0,-1-1 16 0,-5 10 16 15,4-8 0-15,-4 8 0 0,0 0-336 0,0 0 0 16,0 0 0-16,0 0 0 0,0 0 0 0,0 0 0 16,0 0 0-16,0 0 0 0,0 0 0 0,0 0 0 15,0 0 0-15,10 3-128 0,-10-3 128 0,12 3 0 16,-2-2 0-16,-10-1 0 0,10 4 0 0,-1 1 0 15,-9-5 0-15,11 9 0 0,-3-1 0 0,-2 3-128 16,-1 3 128-16,-1-3 0 0,-1 2 0 0,-2 1 0 16,-1-3 0-16,-1 1 0 0,0 2 128 0,-2-2 0 15,0-1 0-15,0 0 0 0,3-11 128 0,-4 8 16 16,4-8 16-16,0 0 0 0,0 0 48 0,0 0 16 16,0 0 0-16,0 0 0 0,0 0-64 0,13-6-16 0,-1-1 0 15,2-3 0-15,0-2-272 0,0 3 160 0,0-3-160 0,1 1 128 16,-1-1-128-16,3-2 0 0,-2 4 0 0,2-2 0 15,-1 2 0-15,-1 2 0 0,-1 5 0 0,-1-3 0 16,-1 5 0-16,-2 5 0 0,-10-4 0 0,10 6 0 16,-2 6 0-16,-2-2 0 0,-1 4 0 0,-2 1 0 15,-3-3 0-15,0 2 0 0,0-2 0 0,-2 2 0 16,0-3 0-16,-1 0 0 0,3-11 0 0,0 0 0 16,0 0 224-16,0 0-32 0,7 9-16 0,-7-9 0 15,14 4 208-15,1-4 32 0,0-5 16 0,0-1 0 16,-1 0-176-16,3-4-48 0,-1 1 0 0,1-1 0 15,-2 2-208-15,0 1 128 0,1 2-128 0,-2 1 0 16,1 2 0-16,-1 2 0 0,-1 4 0 0,-2 1 0 0,0 4 0 16,0 1 0-16,-4 4-128 0,0 3 128 0,-2-1-128 0,-2 2 128 15,0 1-192-15,-2 2 192 16,1-2-1344-16,-1-4-176 0,1-1-16 0</inkml:trace>
  <inkml:trace contextRef="#ctx0" brushRef="#br1" timeOffset="200310.08">23311 20226 21999 0,'0'0'960'0,"0"0"224"0,0-8-944 16,0 8-240-16,0 0 0 0,0 0 0 0,0 0 128 0,0 0 0 0,0 0-128 0,1 12 192 16,1 2 288-16,-2 4 48 0,-2-1 16 0,0 2 0 15,-1 0 160-15,-2 4 16 0,1 4 16 0,-2-3 0 16,-2 3-96-16,0-3 0 0,-1 5-16 0,0-6 0 15,0-1-80-15,3-2-16 0,-1-2 0 0,2-4 0 16,3-1-208-16,2-13-32 0,-3 7-16 0,3-7 0 16,0 0 48-16,0 0 0 0,0 0 0 0,9 0 0 0,1-4 64 0,1-2 32 15,2-3 0-15,2 3 0 0,3-4-272 0,3 3-144 16,-4-3 160-16,1 4-160 0,-3-2 0 0,1 3 0 16,-4 2 0-16,0 3 0 0,-2 3 0 0,-1 6 0 15,-1-1 0-15,-3 3 0 0,-2-2 0 0,-3 4 0 16,-1 1 0-16,-5-2 0 0,-2 2 0 0,-2 0 0 15,-4 0 0-15,-1-4 0 0,-2 2 0 0,1 1 0 16,-1-5 0-16,3 1 0 0,2-5-256 0,1-3-32 16,11-1-16-16,-6-2 0 15,6 2-2560-15,-1-13-512 0</inkml:trace>
  <inkml:trace contextRef="#ctx0" brushRef="#br1" timeOffset="200480.93">23634 20483 20271 0,'0'0'1792'0,"-5"11"-1424"0,0-2-368 0,1 2 0 15,0 5 1344-15,-2-2 208 0,-3 0 48 0,1 1 0 16,-2-1-1040-16,4-1-208 0,-1-2-32 0,5-1-16 16,2-10-304-16,-4 12-176 0,4-12 32 0</inkml:trace>
  <inkml:trace contextRef="#ctx0" brushRef="#br1" timeOffset="200894.43">23878 20564 20271 0,'0'0'1792'16,"-6"6"-1424"-16,-1 6-368 0,-2-2 0 0,2 3 912 0,-3-1 112 15,0-1 32-15,1-1 0 0,0-4-320 0,1 2-64 16,8-8-16-16,0 0 0 0,0 0-144 0,0 0-48 16,0 0 0-16,0 0 0 0,0 0-208 0,0 0-64 15,0 0 0-15,0-8 0 0,4 2 112 0,1-4 16 0,3-1 0 16,1-1 0-16,1 0-80 0,1 2-16 0,1-1 0 0,-1 2 0 15,0-3-48-15,2 5-16 0,-1-1 0 0,-1 3 0 16,-1 1 160-16,-10 4 48 0,13-1 0 0,-2 3 0 16,-2 1-144-16,-1 3-32 0,-2 3 0 0,1 0 0 15,-2 4-192-15,-2 2 0 0,0 0 0 0,0 2 0 16,-2-3 0-16,-1 0 0 0,-1 0 0 0,-1 1 0 16,1-1 0-16,0-3 0 0,-2 1 128 0,1-1-128 15,2-11 0-15,-3 11 0 0,3-11 0 0,0 0 0 16,0 0-448-1,0 0-144-15,4 10-32 0</inkml:trace>
  <inkml:trace contextRef="#ctx0" brushRef="#br1" timeOffset="201227.32">24295 20586 7359 0,'0'0'656'0,"0"0"-528"0,0 0-128 0,0 0 0 0,0 0 4400 0,0 0 848 15,0 0 160-15,0 0 32 0,0 0-4224 0,0 0-832 16,0 0-192-16,11-2-16 0,1 0 144 0,-1-5 48 16,-1 2 0-16,1 0 0 0,-4-2-144 0,5-2-32 15,-6 0 0-15,0 0 0 0,-2 0 16 0,-4 9 0 16,3-10 0-16,-3 10 0 0,0 0 192 0,0 0 48 0,0 0 0 0,-8-3 0 15,-1 3-64-15,0 4-16 0,-2 5 0 0,-1 3 0 16,0 2-48-16,-1 2-16 0,0 2 0 0,1 1 0 16,1 0-64-16,3-1-16 15,0 1 0-15,3-1 0 0,0-2-224 0,2-1 144 0,3-1-144 0,3-3 128 16,2 0-128-16,1-3-256 0,2-1 64 0,3-2 16 31,2-5-2144-31,1 0-432 0</inkml:trace>
  <inkml:trace contextRef="#ctx0" brushRef="#br1" timeOffset="201868.78">25046 20457 26719 0,'0'0'2368'0,"-6"-4"-1888"16,6 4-480-16,0 0 0 0,0 0 512 0,-9 4 16 0,0 0 0 0,3 4 0 15,-1 2-160-15,1 4-48 0,0 0 0 0,1 0 0 16,-1 1 128-16,3 0 0 0,-1 1 16 0,1 0 0 16,2-2-112-16,2-1-32 0,1-2 0 0,-2-11 0 15,7 13-128-15,3-5-48 0,1-3 0 0,4-2 0 16,0-3 32-16,5-1 0 0,-1-4 0 0,3-1 0 15,0-1-48-15,-1-4-128 0,1 0 192 0,-2 0-64 16,-1-3 0-16,-1 4 0 0,-1 3 0 0,-2-4 0 16,-1 4-128-16,-3 0 192 0,-2 1-192 0,-9 6 192 15,0 0-192-15,12 1 192 0,-12-1-192 0,11 9 192 16,-5-2-192-16,1 4 0 0,-2 0 0 0,0 3 0 0,0 2 0 0,1-1 0 16,-3-2 0-16,1-2 0 0,0 1 0 0,1 0 0 15,-5-12-144-15,9 9 144 0,-9-9 0 0,12 5 0 16,0 0 0-16,0-5 0 0,0-2 176 0,1-5-176 15,-1 0 192-15,1-6-192 0,0 2 400 0,2-2-16 16,-2-4-16-16,-1 1 0 0,1-1-192 0,-1 1-48 16,-4-3 0-16,0 1 0 0,-3 0-128 0,0 2 0 15,-2 2 144-15,-1 2-144 0,1 0 0 0,-3 1 0 16,0 11 0-16,0-7-192 16,0 7-1152-16,-1-10-256 0,-3 2-32 0,4 8-13280 0</inkml:trace>
  <inkml:trace contextRef="#ctx0" brushRef="#br1" timeOffset="202778.64">26050 20201 11967 0,'0'0'1072'0,"0"0"-864"16,4-9-208-16,1 1 0 0,0-2 1248 0,0 5 208 15,-5 5 32-15,7-8 16 0,-2 2-32 0,-5 6 0 16,6-7 0-16,-6 7 0 0,0 0-176 0,0 0-32 15,0 0-16-15,0 0 0 0,0 0-368 0,0 0-80 16,0 0-16-16,0 0 0 0,-2 13-240 0,-3 5-48 16,-2 1-16-16,-2 8 0 0,-2-2 0 0,-4 6 0 0,2 0 0 0,-4 4 0 15,0 4-32-15,-1 0 0 0,-1 5 0 16,1-1 0-16,0-1-80 0,0 0-32 0,1-4 0 0,1-1 0 16,2-5-96-16,4-6-32 15,0 2 0-15,2-5 0 0,0-1-208 0,2-3 128 0,4-4-128 0,1-1 0 31,1-5-448-31,0-9-176 0,0 0-32 0,7 0-16 16,3-3-2640-16,3-4-528 0</inkml:trace>
  <inkml:trace contextRef="#ctx0" brushRef="#br1" timeOffset="203215.83">26568 20239 10127 0,'0'0'896'0,"0"0"-704"0,0 0-192 0,0 0 0 0,-9 5 3232 0,0 1 608 16,1 3 128-16,1-3 32 0,-1 4-3056 0,-1 3-624 15,0 2-112-15,0 3-16 0,-1 1 288 0,-1 5 64 16,-2-1 16-16,0 0 0 0,1 1 160 0,-1 2 48 15,2 3 0-15,-2-4 0 0,1 1-352 0,1-1-64 16,-1-3-16-16,2-3 0 0,1-4-144 0,4-1-16 16,2-4-16-16,0 1 0 0,3-11-160 0,0 0 192 15,0 0-192-15,0 0 192 0,0 0 64 0,0 0 0 16,0 0 16-16,13-9 0 0,-2 0-32 0,1-3-16 0,-1 1 0 0,2-3 0 16,-1-3-96-16,2 5 0 0,0 0-128 15,0 1 192-15,2-2-192 0,-5 5 0 0,1 1 0 0,-1 3 0 16,-1 4 0-16,-10 0 0 0,10 9 0 0,-1-1 144 15,-2 3-144-15,0-1 0 0,-2 3 144 0,-1 2-144 16,-3-1 0-16,3-1 0 0,-3 1 0 0,-1 0 0 16,-1-3 0-16,1-1 0 0,0-10 0 0,-1 14 0 15,1-14-160-15,1 9-48 0,-1-9-16 0,0 0 0 32,0 0-2096-32,0 0-432 0,10 0-64 0,-10 0-32 0</inkml:trace>
  <inkml:trace contextRef="#ctx0" brushRef="#br1" timeOffset="204365.69">27019 20530 25791 0,'0'0'1152'0,"0"0"224"0,-10 2-1104 0,1 5-272 16,-1 0 0-16,0 2 0 0,-1 3 0 0,-1 3 0 15,0 1 0-15,1 1 0 0,-1-3 0 0,2 4 128 16,1-1-128-16,2 0 160 0,0-2-160 0,4-2 128 16,0 0-128-16,3-13 128 0,1 11 16 0,-1-11 0 0,0 0 0 0,10 10 0 15,1-6 128-15,0 0 32 16,-2-3 0-16,2-2 0 0,1-4 48 0,1 1 16 0,1-2 0 0,0 1 0 16,-2-4-32-16,1-3 0 15,-2 1 0-15,0 2 0 0,-3-4 848 0,0 4 160 0,-3-1 48 16,-1 4 0-1,-3-4-1600-15,-1 3-320 0,-1-2-64 0,-3 3-16 0,-1 0 608 0,-1-2 192 0,1 4 0 0,-3 0 0 16,0-1-192-16,2 1 0 0,-2 1 0 0,2 1 0 16,6 2-144-16,-8-3-16 0,8 3 0 0,0 0 0 15,0 0-176-15,0 0-48 0,0 0 0 0,0-11 0 16,0 11 16-16,5-7 0 0,-5 7 0 0,9-10 0 16,3 3 368-16,-3 1-144 0,0 1 144 0,1 1 0 15,0 1 0-15,0 2 0 0,-10 1 0 0,13 0 0 16,-2 3 208-16,-1-1 0 0,-1 3 0 0,0 3 0 15,-1-2-32-15,-2 6-16 0,-1-2 0 0,-1 3 0 0,1 1-16 16,-1-4 0-16,-1 1 0 0,-1 1 0 16,-2-12 16-16,3 11 0 0,-3-11 0 0,0 12 0 0,0-12 96 0,0 0 0 15,0 0 16-15,0 0 0 0,0 0 112 0,0 0 0 16,0 0 16-16,0 0 0 0,0 0 16 0,0 0 0 16,11-4 0-16,1-5 0 0,-2 1-240 0,1-3-48 15,2-2-128-15,1 2 192 0,1-5-192 0,0 2 0 16,-1 4 0-16,0-1 0 0,0-2 0 0,-1 4 0 15,0-2 0-15,-2 7 0 0,2-1 0 0,-3 1-128 16,-10 4 128-16,10 1 0 0,-10-1-128 0,8 8 128 16,-2-2 0-16,-1 4 0 0,-5-10-160 0,2 14 160 15,-2-1-128-15,-2 1 128 0,-2 0 0 0,2-4-160 0,1 0 160 16,1-10 0-16,0 0 0 0,0 0 0 0,0 0 0 0,0 0 0 16,0 0 0-16,9-1 128 0,1-4-128 0,1-4 0 15,2 0 0-15,0-3 176 0,2-1-176 0,0-1 160 16,0 0-160-16,2 0 0 0,-3-3 0 0,1 3 128 15,0 2-128-15,-1 2 0 0,0-3 0 0,-1 5 0 16,0-1 0-16,-2 4 0 0,-2 3 0 0,-9 2 0 16,12 1-144-16,-12-1 144 0,8 4 0 0,-1 3 0 15,-2 0-160-15,0 5 160 0,-4-1-128 0,-1 1 128 16,0-2 0-16,0 2-128 0,0 1 128 0,0-3 0 16,-1 1 0-16,1 1 0 0,0-12 0 0,2 10 0 15,-2-10 0-15,0 0 0 0,8 10 0 0,-8-10 0 16,10 4 0-16,0-3 0 0,-1-2 0 0,4 0 0 15,-2-2 0-15,1 0 144 0,-3-2-144 0,2 3 0 16,-3-3 128-16,3-2-128 0,-2-3 0 0,1 4 0 0,-1-2 0 16,0 2 0-16,-1 1 128 0,-1-3-128 0,-7 8 0 0,7-6 0 15,-7 6 0-15,0 0 0 0,0 0 0 0,0 0 0 16,0 0 0-16,0 0 0 0,0 0 0 0,0 0 0 16,0 0 0-16,0 0 0 0,0 0 0 0,0 0-144 15,-9 5 144-15,1 1 0 0,2 2 0 0,1-2 0 16,0 3 0-16,5-9 0 0,0 0 0 0,-3 9 0 15,3-9 0-15,1 12-128 0,-1-12 128 0,7 7 0 16,-7-7 0-16,11 8 0 0,1-4 0 0,0-2 0 16,1-2 0-16,0-1 0 0,1 0 0 0,-1-2 0 15,1 0 0-15,0-3 0 0,0 0 0 0,-2-3 0 16,1 0 128-16,-2 0-128 0,1 0 0 0,-2 0 0 16,-2 0 0-16,-2 0 128 0,-6 9-128 0,4-10 0 0,-2 0 0 15,0 1 0-15,-1-2 0 0,-2 2 128 0,-3-3-128 0,-1 5 0 16,-2-1 0-16,1 3 0 0,6 5 0 0,-10-6 0 15,-2-1 0-15,2 4 0 0,-1 0 0 0,2 2-192 16,-1 1 0-16,1 0 0 0,1 1 0 0,1 0 0 16,-4-1-128-16,11 0-16 0,-7 3-16 0,7-3 0 15,0 0 16-15,0 0 0 0,0 0 0 0,-8 5 0 16,8-5 64-16,0 0 16 0,0 0 0 0,-5 9 0 31,5-9-224-31,0 0-32 0,0 0-16 0,0 0 0 0,0 0-2064 16,0 0-416-16</inkml:trace>
  <inkml:trace contextRef="#ctx0" brushRef="#br1" timeOffset="205231.25">28928 20544 10127 0,'0'0'896'0,"10"-9"-704"16,1 1-192-16,-3-1 0 0,0 3 2432 0,0-3 464 16,-1 3 96-16,2 1 16 0,-4-3-1760 0,-5 8-352 15,0 0-64-15,0 0 0 0,4-8-128 0,-4 8 0 0,0 0-16 0,-5-7 0 16,-4 0-48-16,-4 4-16 0,-2 0 0 0,-3 2 0 15,-2 1 80-15,-3 2 32 0,-2 1 0 0,-1 2 0 16,0 3-336-16,2-1-64 0,1 3-16 0,2-1 0 16,3 4 32-16,5-3 0 0,1 2 0 0,4-1 0 15,3-3-224-15,5-8-128 0,0 0 160 0,4 14-160 16,3-2 128-16,0-3-128 0,3 0 0 0,2-3 0 16,0 5 0-16,2-5 0 0,2 2 0 0,-1 0 0 15,-1 0 0-15,-1 4 0 0,-4-4 0 0,1 4 0 16,-4 1 144-16,-2-2-144 0,-4 2 128 0,-3-2-128 15,3-11 256-15,-5 14-48 0,-5 0 0 0,-3 0 0 16,-1 0 96-16,-2-4 16 0,-2-1 0 0,-2 0 0 0,-2-1-112 16,1-3-16-16,-2 0 0 0,2 0 0 0,1-3-192 15,1 0-160-15,2-2 32 0,5-2 0 16,0 1-576-16,5-1-96 0,7 2-32 0,0 0 0 16,0-10-2176-16,5 2-432 0,5-1-80 15,4 3-32-15</inkml:trace>
  <inkml:trace contextRef="#ctx0" brushRef="#br1" timeOffset="205918.18">29184 20650 1839 0,'0'0'160'0,"0"0"-160"16,0 0 0-16,0 0 0 0,0 0 4496 0,0 0 880 16,-4 7 160-16,0 0 32 0,-1 2-4256 0,2-2-864 0,-3 2-160 15,2-3-32-15,4-6 0 0,0 0 16 0,-2 13 0 16,2-13 0-16,2 6 368 0,-2-6 80 0,0 0 16 0,10 9 0 15,-1-5 160-15,2 0 48 0,-1-2 0 0,1-1 0 16,2-1-176-16,-2 2-48 0,1-2 0 0,0 0 0 16,0-2-224-16,1 0-48 0,-1-2-16 0,1 1 0 15,-2 1-112-15,1-1 0 0,-1-3-16 0,1 1 0 16,-2-1-96-16,0-5-16 0,0 1 0 0,0 1 0 16,1 0-48-16,-1 1-16 0,-1-4 0 0,0 3 0 15,0-4-128-15,-2 1 128 0,-1 0-128 0,2 0 128 16,-2-1-128-16,1 3 0 0,-1-3 0 0,1 0 0 15,-2 3 0-15,0-4 0 0,0 3 0 0,0 1 0 16,0-4 0-16,0 2 0 0,0 3 0 0,-1-2 0 16,-2 2 0-16,-2 9 0 0,3-12 0 0,0 5 0 15,-1-3 0-15,-2 10 0 0,-1-9 0 0,0-1 0 0,1 10-144 16,0 0 144-16,-3-7 0 0,3 7 0 16,0 0-208-16,0 0 64 0,-10 0 16 0,0 4 0 0,0 1 128 0,-2 5-160 15,-2-2 160-15,1 5-160 0,2-1 160 0,-2 2 0 16,1 2-144-16,1 1 144 0,2 1 0 0,1 0 0 15,0-1 0-15,3-1 0 0,0 1 0 0,2-3 0 16,2-3 0-16,1 0 0 0,0-11 0 0,3 13 0 16,-3-13 0-16,6 9 0 0,1 0 0 0,4-5 0 15,-1 0 0-15,1-2 128 0,1-2 16 0,0 0 0 16,1 0 0-16,0-1 0 0,-2 0-144 0,2-2 128 16,-2 0-128-16,1 0 128 0,-1-2-128 0,1 1 0 15,-2 0 144-15,-10 4-144 0,10-4 0 0,-1 2 0 0,-9 2 0 16,0 0 0-16,10 0 0 0,-10 0 0 0,0 0 0 15,12 5 0-15,-12-5 0 0,7 9 128 0,0 1-128 0,-4 1 0 16,-3-11 0-16,3 13 0 0,-1 0 0 0,0-1 0 16,-2-3 0-16,1 1 0 0,-1-10 0 0,0 0 0 15,4 9 176-15,-4-9-48 0,6 8 0 0,-6-8 0 16,12 5 64-16,-1-1 16 0,-1-3 0 0,2-1 0 16,-1 0-32-16,1 0-16 0,-1-1 0 0,2 0 0 15,-2-2-160-15,1 2 192 0,0 1-192 0,-2 1 192 16,1-2-192-16,-1 2 0 0,-10-1 0 0,13 5 128 15,0 3-128-15,1-3 0 0,-5 0 0 0,-1 3 0 16,1-2 0-16,-1 1-224 0,0 4 48 0</inkml:trace>
  <inkml:trace contextRef="#ctx0" brushRef="#br1" timeOffset="206714.5">30691 20850 5519 0,'0'0'496'15,"-6"-9"-496"-15,1 3 0 0,5 6 0 0,-4-9 3264 0,4 9 576 16,-4-9 96-16,4 9 32 0,-4-6-3200 0,4 6-640 15,-1-11-128-15,1 11 0 0,0 0 0 0,0 0 144 0,0 0-16 0,-4-5-128 16,4 5 384-16,0 0-16 0,0 0-16 0,0 0 0 16,0 0 160-16,0 0 16 0,-6-5 16 0,6 5 0 15,0 0 80-15,0 0 16 0,0 0 0 0,0 0 0 16,0 0 208-16,15 5 48 0,-1-2 16 0,7-1 0 16,0-2-64-16,3 3-16 0,3-2 0 0,2 1 0 15,3 0-336-15,1 1-80 0,4-2-16 0,1 0 0 16,-2-1-176-16,1 0-32 0,-2 1-16 0,1 1 0 15,-2-2-48-15,0 1 0 0,-1 3 0 0,0 0 0 16,-2-1-128-16,-3 1 192 0,-3-1-192 0,-6 1 192 16,-1 1-192-16,-3 0 0 0,-2-3-192 0,-3 1 192 15,-10-3-576 1,0 0 16-16,0 0 0 0,0 0 0 0,0 0-1872 0,0 0-368 0,0 0-80 0,-5 19 0 16</inkml:trace>
  <inkml:trace contextRef="#ctx0" brushRef="#br1" timeOffset="206999.08">30717 21013 14735 0,'0'0'1312'0,"0"0"-1056"15,0 0-256-15,0 0 0 0,0 0 2464 0,0 0 432 16,0 0 96-16,0 0 16 0,12-5-2272 0,4 1-448 0,1 1-96 0,5 2 0 15,2 0 224-15,-7-1 48 0,4 1 16 0,5 0 0 16,2 1 32-16,2-1 0 0,2-1 0 0,1 1 0 16,1-1-112-16,29-5-16 0,-9 3 0 0,-4 3 0 15,-3 0-48-15,-3 1-16 0,-3 0 0 0,-1 0 0 16,-7 0-320-16,0 1 144 0,-2-1-144 0,-1 0 0 31,-5 0-288-31,-3 0-160 0,-3 0-48 0,-3 0 0 16,-2 0-624-16,-1 1-128 0,-2 1-32 0</inkml:trace>
  <inkml:trace contextRef="#ctx0" brushRef="#br1" timeOffset="207516.5">31396 20521 11967 0,'0'0'1072'0,"0"0"-864"0,0 0-208 0,0 0 0 0,0 0 2464 0,0 0 448 0,0 0 96 0,7 9 0 16,5-3-2272-16,2 2-464 0,2-3-80 0,6 1-32 15,3 2 352-15,2-2 64 0,3 3 0 0,1 0 16 16,1 4-32-16,1-3-16 0,4 0 0 0,1 1 0 16,2 0 96-16,-2 1 32 0,1-2 0 0,0 4 0 15,2 0-48-15,-1 3-16 0,0-3 0 0,-5 1 0 16,-4-2-272-16,-4 1-48 0,-6 0-16 0,-3-3 0 15,-4 1-96-15,-5 2-32 0,-2-2 0 0,-3 1 0 16,-4 1 48-16,-2 1 16 0,-5-1 0 0,-2 2 0 16,-2-1 160-16,-7 1 16 0,-1 0 16 0,-5 0 0 15,-1-1 48-15,-3 2 16 0,-3-2 0 0,15-7 0 16,-2 2-112-16,-4-1-32 0,-2 2 0 0,-1-1 0 16,-3 3-320-16,0 1 0 0,-3 0-160 0,-23 8 160 15,6-4-768-15,8-1-64 0,4-1 0 16</inkml:trace>
  <inkml:trace contextRef="#ctx0" brushRef="#br1" timeOffset="-203268.64">10022 8466 4607 0,'0'0'400'0,"0"0"-400"15,-8 6 0-15,2 1 0 16,-1-5 2304-16,2 1 368 0,5-3 80 0,-5 6 0 0,-3 3-1456 0,3-4-288 16,0 3-64-16,1-3-16 0,1 2-160 0,3-7-48 15,0 9 0-15,2-2 0 0,-2-7-16 0,5 10-16 16,0-4 0-16,3 1 0 0,1-1-48 0,1-4 0 16,1 1 0-16,3-2 0 0,3-1 0 0,2-1-16 15,4-3 0-15,2 3 0 0,2-3-80 0,4-2-16 16,3 1 0-16,5 0 0 0,6-4-112 0,2 2-32 15,2-3 0-15,1 1 0 0,-2-3-96 0,3 0-32 16,0 3 0-16,1-1 0 0,0 2-112 0,3 3-16 16,1-4-128-16,1 4 192 0,-2-2-192 0,-3 0 176 15,-5 2-176-15,-3-1 160 0,-2 0-160 0,-5 2-176 16,-6-1 48-16,-3 0 0 16,-3 2-576-16,-6 2-96 0,0 1-32 0,-5 0-8128 15,0 0-1648-15</inkml:trace>
  <inkml:trace contextRef="#ctx0" brushRef="#br1" timeOffset="-202601.28">10895 8837 16527 0,'0'0'720'0,"0"0"176"0,6-4-720 0,1-1-176 15,0 3 0-15,-7 2 0 0,4-5 1184 0,0 1 208 16,0-3 32-16,-2 1 16 0,-2 6-416 0,0 0-96 16,0-4-16-16,0 4 0 0,-4-6-336 0,-1 1-64 15,0 1 0-15,-4 1-16 0,2 0-176 0,-2-1-48 16,-1 1 0-16,-1 2 0 0,0 0 48 0,-2-1 16 0,-1 2 0 0,0 2 0 16,-1 0-32-16,0 2-16 0,-2 2 0 0,-1 1 0 15,1 3-160-15,-1-1-128 0,-2 4 192 0,0-1-192 16,3 1 208-16,0 4-64 0,3 2-16 0,-2 0 0 15,0 0-128-15,2 1 0 0,2 2 0 0,0-3 0 16,3 0 0-16,2-1 0 0,0-2 0 0,5-2 0 16,2-2 0-16,2-1 0 0,3-2 176 0,4 0-176 15,0-5 320-15,3-3-48 0,2-2 0 0,3-1 0 0,4-1-16 0,3-5-16 16,-2-1 0-16,2-4 0 0,0 2-112 16,3-3 0-16,-3-1-128 0,1-1 192 0,-1 0-192 0,0 1 128 15,1 2-128-15,-3-2 0 0,-1-2 128 0,-2 2-128 16,-3 3 0-16,-2 5 144 0,-2-3 64 0,-2 3 16 15,-1 3 0-15,-3 2 0 0,-6 2 176 0,0 0 48 16,0 0 0-16,4 9 0 0,0 6-256 0,-2 0-64 16,0 2 0-16,-1 1 0 0,0-1-128 0,2 2 0 15,-1 1 0-15,5-3 0 0,-2 0 0 0,2-1 128 16,2 0-128-16,3-4 0 0,-1 1 0 0,3-1 0 16,1-5 128-16,3 1-128 0,-3-2 0 0,6-3 0 15,-3-1 144-15,1-3-144 0,0-2 0 0,0 1 0 16,0-4 0-16,0 2 0 15,0 0-736-15,-3 1-112 0,1 1-32 0,-2 1-9488 16,-1-2-1920-16</inkml:trace>
  <inkml:trace contextRef="#ctx0" brushRef="#br1" timeOffset="208252.35">3297 18707 12543 0,'-5'-22'560'0,"4"8"112"0,1-3-544 0,2-1-128 0,1 0 0 0,-2 0 0 15,-1 0 496-15,4 1 64 0,-1-2 16 0,-1 1 0 16,1-3 16-16,1 2 16 0,-2 2 0 0,2-2 0 16,0-4-160-16,-2 4-16 0,3-1-16 0,0 1 0 15,-1 2-112-15,0 0-32 0,0 2 0 0,0 2 0 16,-1-1-272-16,0 1 0 0,-3 6 0 0,1-3 0 15,-2 1 160-15,1 9-32 0,-4-9 0 0,4 9 0 16,-6-5 0-16,0 1 0 0,6 4 0 0,-11-1 0 16,2 2 0-16,1 3 0 0,-3 3 0 0,0 5 0 15,-3 4 0-15,-1 2 0 0,1 4 0 0,-3 1 0 16,-2 2 80-16,0 2 16 0,0 5 0 0,-5 1 0 0,0 2 48 0,1 1 16 16,-4-2 0-16,3 0 0 0,0 1 96 0,0-3 32 15,1-2 0-15,0 2 0 0,1 1-32 0,2-1-16 16,1-2 0-16,1 1 0 0,0-1-96 0,3-3-16 15,1 1 0-15,1-3 0 0,2 3-96 0,2-2-32 16,0 0 0-16,3 0 0 0,1-3-128 0,2 1 128 16,-1-5-128-16,2 1 128 0,1-1-128 0,2-1 160 15,3-1-160-15,-1-3 160 0,1-3-160 0,-1 2 192 16,4-1-192-16,2 0 192 0,1-2-64 0,3-1-128 16,1 1 192-16,3 1-64 0,2-2-128 0,2 2 192 15,2-6-192-15,4 2 192 0,2 1-192 0,3-3 0 16,1 0 144-16,3 0-144 0,2-1 0 0,-1 0 144 15,-2-2-144-15,2 1 0 0,1 1 128 0,0-2-128 0,6 1 0 0,0-2 0 16,3 2 0-16,3-1 0 0,2-1 0 0,0 1 0 16,-1-2 0-16,1 0 0 0,1 0 0 0,1 0 0 15,-1 0 128-15,3 1-128 0,2 1 0 0,2 1 0 16,0 0 0-16,-2-1 0 0,-2 3 0 0,0 4 0 16,-1-1 0-16,1 2 0 0,0-4 0 0,3 4 0 15,1-1 0-15,1 4 0 0,0 0 0 0,0-1 0 16,0 1 0-16,-1 1 0 0,0 0 0 0,3-2 0 15,5-1 0-15,-4 2 0 0,3-3 0 0,-1 0 0 16,-1-2 0-16,-2 2 0 0,-1-4 0 0,3 4 0 16,3-1 0-16,1 1 0 0,-2-1 0 0,-1 0 0 15,-2-2 0-15,0 3 0 0,-2-3 0 0,2 5 0 0,-1-2 0 16,4 1 0-16,0-2 0 0,-2 1 0 0,-4 1 0 0,0-4 0 16,1-2 0-16,2 6 0 0,3-1 0 15,2 0 0-15,2-3 0 0,-3 1 0 0,-1-4 0 0,-3 1 0 16,4 5 0-16,0-3 0 0,4 0 0 0,1-3 0 15,1 0 0-15,-2-2 0 0,0 0 0 0,1 3 0 16,4-2 128-16,1 1-128 0,3 0 0 0,-3 1 0 16,-4-4 0-16,0 2 0 0,0 0 0 0,3-2-144 15,3 3 144-15,0-2 0 0,-2 2 0 0,-2-3 0 16,-2 1 0-16,-2 0 0 0,4 1 0 0,2 2 0 16,1-1 0-16,0 1-128 0,-7-3 128 0,1 3 0 15,-1 0 0-15,3 2 0 0,3-4 0 0,-2 3 0 16,-2-1 0-16,-1-2 0 0,0 0 0 0,-1 1 0 0,3 0 0 0,3 1 0 15,2-1 0-15,-4-3 0 0,-2 1 0 0,-3 1 0 16,1-2 0-16,2 2 0 0,2 1 0 0,-1-2 0 16,-2 1 0-16,-1-2 0 0,-1 0 0 0,1 2 0 15,-1-1 0-15,3 2 0 0,1-1 0 0,-3-1 0 16,-3-1 0-16,-2 1 0 0,2-1 0 0,1 0 0 16,1 0 0-16,2 1 0 0,2-1 0 0,-2 0 0 15,-4-1 0-15,-1 0 0 0,2 0 0 0,4 3 0 16,3-3 0-16,1 0 0 0,-2 0 0 0,-2-3-128 15,-3 2 128-15,3 0 0 0,0-1-144 0,3 2 144 16,4 0 0-16,-3 0 0 0,-6-1 0 0,1 1 0 16,-2-1-144-16,2 1 144 0,3 0 0 0,-2 0 0 15,-2-1 0-15,-3 1 0 0,-3 0 0 0,0 0 0 16,-1-2 0-16,2 5 0 0,2-1 0 0,-2 1 0 16,-1-2 0-16,-1 3-128 0,-3-1 128 0,-1-1 0 0,0 2 0 0,3 1 0 15,2 1 0-15,0-2 0 0,0 3 0 0,0 0 0 16,-2-2 0-16,-2 0 0 0,0 0 0 0,4 1 0 15,6-5 0-15,-4 3 0 0,2 2 0 0,-1-2 0 16,-2-2 0-16,1 2 0 0,-1-1 0 0,3-2 0 16,5 5 0-16,-5-3 0 0,3-2 0 0,-1 2 0 15,-1-1 0-15,-3 1-160 0,2 1 160 0,4-2 0 16,4 1 0-16,-3-2 0 0,-5-1 0 0,3 2 0 16,1-2 0-16,4 2 0 0,2-1 0 0,0-1 0 15,-1 0 0-15,1 1 0 0,-2 1 0 0,2-2 0 16,2 0 0-16,2 0 0 0,2 0 0 0,-2 1 0 15,-1-4 0-15,1 3 0 0,2 2 0 0,2-2 0 0,-1 1 0 16,0-1 0-16,-5-1 0 0,4 1 0 0,1 1 0 0,1-1 0 16,1-1 0-16,-1 1 0 0,-3 0 0 0,1 0 0 15,1 0 0-15,3 0 0 0,5 0 0 0,-3 0 0 16,-4-2 0-16,2 2 0 0,1 0 0 0,1 0 0 16,-1 2 0-16,1-2 0 0,-4 0 0 0,3 3 0 15,2 0 0-15,-3-2 0 0,2 0 0 0,-2 1 0 16,0 0 0-16,2 0 0 0,3-1 0 0,-2 1 0 15,-3 2 0-15,0 0 0 0,1-1 0 0,4-2 128 16,3 1-128-16,-2 2 0 0,-3 0 128 0,0 0-128 16,-1-2 0-16,2 2 0 0,9 0 0 0,-6-1 0 15,-2-1 0-15,-1 1 128 0,0 0-128 0,4 1 0 16,2 0 0-16,-1 0 0 0,-1-3 0 0,2 2 0 16,3-1 0-16,-2 2 0 0,-5-3 0 0,1 2 128 15,0 3-128-15,3-2 0 0,3 0 0 0,-3 1 0 0,-6-1 0 0,1 0 0 16,1-1 0-16,1 4 128 0,-2-1-128 0,-1-3 0 15,-2-1 0-15,0 2 0 0,4 5 0 0,-1-4 128 16,-1 0-128-16,0 0 0 0,-1-2 0 0,4 0 0 16,2 4 0-16,-3-1 0 0,-4-3 0 0,-2-1 0 15,2 3 0-15,2 3 0 0,4-3 0 0,-4-1 0 16,-7-4 0-16,1 2 128 0,0 5-128 0,3-3 0 16,3-3 0-16,-3-1 0 0,-7-1 0 0,1 1 0 15,0 1 0-15,4 1 0 0,4 1 0 0,-7-3 0 16,-3-4 0-16,-1 3-128 0,1 2 128 0,3 2 0 0,2-2-144 15,-3-2 144-15,-5-3 0 0,3 3 0 16,-2-2 0-16,3 2 0 0,3-1-144 0,-3-1 144 0,-4-2 0 0,-3 2 0 16,-1-1 0-16,1 3 0 0,-1 1 0 0,-1 0 0 15,2-3 0-15,0 0 0 0,-5 0 0 0,-1 1 0 16,1-1 0-16,0 2 0 0,3 2 0 0,1-1 0 16,-7-1 0-16,0-3 0 0,-3-1 0 0,1 2 0 15,3 2 0-15,1 0 0 0,0-2 0 0,0 1 0 16,-7-6 0-16,1 2 0 0,-2 1 0 0,2-2 0 15,0 5 0-15,2-1 0 0,6 1 0 0,-4-1 0 16,-3-3 0-16,-2 2 0 0,1 0 0 0,1 3 0 16,2-2 0-16,-1 1 0 0,4 2 0 0,-3-2 0 15,-3-3 0-15,-2 2 0 0,-1-1 0 0,-1 1 0 16,0 2-160-16,2 0 160 0,-1-3-128 0,0 1 128 16,-2 1 0-16,-2-1-160 0,-3 2 160 0,0-2 0 15,-1 2-128-15,0 1 128 0,0 1 0 0,1-1 0 0,-1 0 0 16,-2 0-128-16,-3-1 128 0,-2 1 0 0,-1 0 0 0,-3 0 0 15,0 0 0-15,-1 0 0 0,-1-1 0 0,-3 2 0 16,0 3 0-16,0-3 0 0,-1-1 0 0,0 3 0 16,-1 1 0-16,-3-2 0 0,-3 1 0 0,1-1 0 15,-4 1 0-15,-2-1 0 0,-1 2 0 0,-1 0 0 16,-1 0 0-16,-1 0 0 0,0-2 0 0,-2 2 0 16,0-2 0-16,-2 2 0 0,1-1 0 0,-2-2 128 15,-4 0-128-15,2 1 0 0,0-2 0 0,-1 0 0 16,-2 0 0-16,1 0 0 0,-1 1 0 0,-1-1 0 15,1 0 0-15,-1-3 0 0,-1-2 0 0,0-1 0 16,1 1 0-16,-1 0 0 0,0-7 0 0,1 5 0 0,1-4 128 16,-1 1-128-16,-1-2 0 0,1-2 128 0,1 0-128 0,-1 0 0 15,0-2 0-15,0 0 128 0,1-3-128 0,2-3 0 16,-3-2 192-16,1 0 0 0,-3-5 0 0,1 3 0 16,0-2 160-16,0 0 32 0,-1 0 0 0,1-5 0 15,-2 2-48-15,2-3 0 0,3-1 0 0,-2 2 0 16,1-1-144-16,1-1-48 0,0 1 0 0,1 0 0 15,-1-2-144-15,0 2 0 0,1 2 0 0,0-1 0 16,-2 2 0-16,3 0 0 0,-1-3 0 0,-1 3 0 16,-1 0 176-16,-1-1-48 0,0-2-128 0,0 0 192 15,0 2 32-15,0 0 0 0,1 4 0 0,-1 0 0 16,3 3-224-16,-5-3 144 0,1 6-144 0,-2 2 128 16,0 2-128-16,0 0-144 0,-1 4 144 0,-1 7-208 15,-1-1-528-15,-4 8-96 0,4-6-32 16</inkml:trace>
  <inkml:trace contextRef="#ctx0" brushRef="#br1" timeOffset="-53437.89">836 9095 6847 0,'-7'-9'304'0,"3"2"64"0,1-1-368 0,1-2 0 0,-2 2 0 0,0-1 0 16,4 9 256-16,0 0 0 0,0-9-16 0,0 9 0 15,0-14 80-15,0 4 32 0,0-1 0 0,3 1 0 16,-2 1 32-16,-1-3 0 0,0 2 0 0,0 1 0 16,0 9 128-16,0 0 48 0,-4-7 0 0,4 7 0 15,0 0-208-15,-6-7-32 0,6 7-16 0,-12 0 0 16,4 0-112-16,-1 5-32 0,1 0 0 0,0 2 0 16,1 0-32-16,-1 0-128 0,1 5 192 0,-1 4-64 15,0 2 80-15,4-10 16 0,-1 5 0 0,-1 1 0 16,0 3 48-16,-2 2 16 0,0 4 0 0,0 1 0 0,-1 6 32 0,-7 24 0 15,4-4 0-15,1-5 0 0,4-2-320 0,2-5 0 16,-2-2 0-16,2-2 0 0,2-3 0 0,0-1 128 16,0 1-128-16,1-1 0 0,-1-1 0 0,1 5 0 15,-1 0 0-15,2 3 0 0,-3 1 0 0,2 1 0 16,-1 3 0-16,1-2 0 0,-4 2 0 0,3-6 0 16,-1-3 0-16,1-1 0 0,1-3 0 0,-1-3 0 15,1 4 0-15,0-3 0 0,1 2 0 0,1-5 0 16,1 4 0-16,1-6 0 0,-1-2 0 0,1-1 0 15,1-1 0-15,1-3 0 0,0-1 0 0,-1-3 0 16,1-1 0-16,-4-10 0 0,5 13 0 0,2-5 0 16,0 3 0-16,2-6 0 0,1-2 0 0,2 1 0 0,1 3 160 15,2-5-160-15,3-2 192 0,-7 0-64 0,3-2 0 0,3-1 0 16,-1-2 32-16,3 1 0 0,0 0 0 0,0 2 0 16,3-4-160-16,22 0 128 0,-4 3-128 0,-2-1 128 15,-2 3 64-15,-2-3 0 0,-1 1 0 0,-1 1 0 16,2 0-192-16,-1 1 0 0,1 0 0 0,2 1 128 15,-3-1-128-15,5 1 0 0,3 1 0 0,5 1 128 16,4 0-128-16,4-1 160 0,-1 1-160 0,-1 2 160 16,-3 0-160-16,0 0 0 0,2-2 0 0,1 4 0 15,0 1 0-15,5-1 0 0,4 5 0 0,3-5 0 16,-4-2 0-16,-2 2 0 0,1-2 0 0,-1 2 0 16,-1 5 0-16,3-4 0 0,2 2 0 0,1-4 0 15,-1 4 0-15,-1-4 0 0,-6-4 0 0,1 3 0 16,0 1 0-16,1 4 0 0,0-2 0 0,3 0 0 0,2-3 336 0,0 0-16 15,-2 1 0-15,0 0 0 16,-3-4 32-16,4-1 0 0,-1 0 0 0,2 3 0 0,4 2-112 0,1 2-32 16,1-1 0-16,-1-5 0 0,-1-1-208 0,0 0 176 15,0 1-176-15,3 0 160 0,4 1-160 0,-2-1 0 16,-1 0 0-16,-3 2 0 0,0-1 0 0,-2 2 0 16,0-1 0-16,4 0 0 0,2 5 0 0,0-2 0 15,-2-3 0-15,-1 0 0 0,0-1 0 0,0 2 0 16,6-2-160-16,0 1 160 0,3-2-192 0,-4 0 192 15,-6 2-208-15,2-3 80 0,-2-3 128 0,4 2 0 16,3 0 0-16,0 0-128 0,0-2 128 0,-3-1 0 16,-3 3 0-16,0 0-128 0,-1 1 128 0,3 0 0 15,2 0 0-15,0 0 128 0,-2-5-128 0,-3 1 0 16,0-2 0-16,-3 3-128 0,-1 3 128 0,5 0 0 0,7-1 0 0,-4-1 128 16,-5 0-128-16,-1 1 0 0,0 1 0 15,-4 0 0-15,2 0 0 0,1 0 0 0,4 0 0 0,1 0 0 16,-4 0 0-16,-2-2 0 0,-1 2 0 0,-3 0 0 15,0-2 0-15,3-1 0 0,4 1 0 0,-1-1 0 16,-3-2 0-16,-2 1 0 0,-2-3 128 0,0 3-128 16,-1 3 128-16,1 1-128 0,3 2 160 0,2-3-160 15,0-3 192-15,-2 1-48 0,-4 1-16 0,2-2 0 16,-1 2-128-16,3 2 0 0,-2-3-192 0,3 3 192 16,3 0 0-16,-3-2 0 0,2-2 0 0,-3-3 192 15,-1 5-192-15,-1 1 0 0,0-1-160 0,2 1 160 16,0-2 0-16,0 2 0 0,-1 0 0 0,-1-4 160 15,-4-5-160-15,-2 5 0 0,-2 2-160 0,-1 0 160 16,-1 3 0-16,3 0 0 0,2 0 0 0,0 0 160 0,2-1-160 16,-2 0 0-16,-3-2 0 0,1 0 0 15,-3-1 0-15,2 1 0 0,3 4 0 0,-1-2 0 0,2-3 0 0,1 1 0 16,-2-1 144-16,-2 0-144 0,-2 1 0 0,-2 0 0 16,2-2 0-16,-5 2 0 0,1 2 0 0,1 1 128 15,3 1-128-15,1-4 0 0,0-3 0 0,-3 2 0 16,0 3 0-16,-2-2 0 0,1 0 0 0,-3-1 0 15,0-1 0-15,-1 2 0 0,0 1 0 0,3 0 0 16,2 1 0-16,0-1 0 0,-1-5 0 0,-2 3 0 16,-4 1 0-16,-1-2 0 0,-3-2 0 0,-1 3 0 15,-1 2 0-15,1-2 128 0,0-1-128 0,-1 1 144 16,1-1-144-16,1 2 160 0,1 0 32 0,-1-1 16 16,-3 1 0-16,0 1 0 0,-1-1-208 0,-2 2 176 0,-3-2-176 15,-2 2 160-15,-1 0-160 0,0 1 0 0,0 0 144 0,0 0-144 16,-4 0 0-16,3 1 0 0,-3 2 0 0,0-1 0 15,0 1 128-15,0 1-128 0,1 2 160 0,2-2-160 16,0-3 0-16,2 3 0 0,-5 1 0 0,2 1-160 16,-1-3 160-16,1 2 0 0,-3 1 0 0,0-1 0 15,-1-1 0-15,0 1 0 0,-2 2 0 0,-2-4 0 16,0 2 0-16,1-1 0 0,-2 0 0 0,1-1 0 16,-1-1 0-16,0-2 144 0,0 0-144 0,-1 0 160 15,-3 0 96-15,1 0 0 0,-1 1 16 0,2-2 0 16,-6-3-16-16,2-2-16 0,-1 1 0 0,1 1 0 15,-2-3-16-15,1-1 0 0,-2 0 0 0,0-3 0 16,4-1-64-16,-3 0-16 0,2-5 0 0,-1-1 0 16,2-3 16-16,1-2 0 0,3 0 0 0,0-4 0 0,-2 2 64 0,2-4 16 15,2-2 0-15,2-2 0 0,2 0 32 0,-1-6 16 16,-1-8 0-16,3 2 0 0,0-1 16 0,0-2 0 16,-2-2 0-16,-1 1 0 0,-1-2 32 0,-1 1 16 15,-1 3 0-15,0 0 0 0,-1 2 32 0,0 4 16 16,-3 3 0-16,4 4 0 0,-1 3-224 0,-2 4-48 15,-3 2-128-15,-2 5 192 0,-1 3-192 0,0 6 0 16,-1-1 0-16,-4 12 0 16,0-6-1280-16,0 6-128 0,0 0-48 0,-10 10-8272 15,-5 8-1648-15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7:18:31.0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1836 3039 23951 0,'-20'-6'2128'0,"1"4"-1696"15,-2 3-432-15,3 2 0 16,4 1-304-16,3 2-144 0,-1-1-16 0,3 4-16 0,3-3 752 0,-1 7 160 16,2 0 16-16,2 4 16 0,0 1-192 0,2 6-32 15,-2 2-16-15,1 6 0 0,0 3 48 0,1 5 16 16,-1 5 0-16,-1 2 0 0,2 7-96 0,-4 4 0 15,0-1-16-15,-2 6 0 0,0 5-176 0,-1 5 0 16,-2 2 144-16,-2 5-144 0,-2 0 0 0,-1 4 144 0,0 0-144 0,-3-4 0 16,-1 1 288-16,0-3-48 0,-1-1-16 0,-1 1 0 15,-2-5 208-15,2-4 32 0,0-5 16 0,2-2 0 16,3-5 32-16,1-3 16 0,1-4 0 0,1-3 0 16,2-1-80-16,-1-5-32 0,3-3 0 0,0-2 0 15,3-3-224-15,1-2-64 0,2 1 0 0,2-5 0 16,1-6-128-16,4 1 0 0,0-4 0 0,3 1 128 15,2 0-128-15,4-1 0 0,1-7 0 0,2 1 0 16,3 2 0-16,3-4 0 0,3 0 0 0,5-1 0 16,3-3 0-16,0-5 0 0,4 2 0 0,2 0 0 15,-1-1 0-15,5-2 0 0,3-1 0 0,4 0 128 16,2-1-128-16,8 1 0 0,3 0 0 0,3-1 0 16,2-3 0-16,0-1 0 0,2 0 0 0,5 2 128 0,5 1-128 15,3-3 0-15,1 1 0 0,-2 0 0 0,1-3 0 0,3 3 0 16,5 0 0-16,2 0 0 15,2 1 0-15,0 3 0 0,-1-2 0 0,3 2 128 0,3 2-128 0,1-1 0 16,-2 0 0-16,0 0 0 0,0 2 0 0,4-1 0 16,5-1 0-16,-1-1 0 0,-2-3 0 0,5-3 0 15,3 4 0-15,-1-1 0 0,-5 0 0 0,8 0 0 16,5 2 0-16,-5-2 0 0,0-1 0 0,-2 0 0 16,0 1 0-16,4 1 0 0,4 1 0 0,-3 0 0 15,-1 2 0-15,0-1 0 0,7 0 0 0,-5 1 0 16,-6-3 0-16,5 1 0 0,4 1 0 0,-3 1 0 15,-3-6 0-15,4 3 0 0,3 0 0 0,0-2 0 16,-1-4 0-16,3 3 0 0,1-1 0 0,-2 1 0 0,-2 1 128 0,-1-1-128 16,-2 1 0-16,2 1 0 0,1-5 0 0,0 2 0 15,-5 2 0-15,3-2 0 0,2 0 0 16,-3 2 0-16,-7-4 0 0,1 3 0 0,3 1 0 0,-4-3 0 16,-5 3 0-16,-3-4 128 0,-1 4-128 0,2 2 0 15,1-3 0-15,-5 0 0 0,-4 0 0 0,0 2 0 16,2-1 0-16,-4 1 0 0,-1 0 128 0,-2 2-128 15,-2-6 0-15,0 4 0 0,2 0 0 0,-3 2 128 16,-4-3-128-16,-3-2 0 0,-1 4 0 0,-1 0 0 16,0-1 0-16,-1 0 0 0,-1 2 128 0,-8-1-128 15,-1 2 0-15,-3 0 0 0,-2 0 0 0,0 1 0 16,2-2 0-16,1 1 0 0,-5 0 0 0,-5 1 0 16,-4 0 0-16,0 0 128 0,-4 1-128 0,-1 0 0 15,-1 1 0-15,-1-2 0 0,0 0 0 0,-3 0 0 0,-1 0 0 16,-2 0 0-16,-5 0 128 0,-3-2-128 0,-5 1 0 0,-2 0 0 15,-3 1 0-15,-5-2 0 0,-1 1 128 0,-2-3-128 16,0 3 0-16,-3-1 128 0,1-1-128 0,-1 0 128 16,0-7-128-16,0 3 128 0,-4-5 0 0,2 2 0 15,0-3 0-15,1-3 0 0,0-3 64 0,2 1 16 16,-2-5 0-16,1-2 0 0,1 1-80 0,1-3-128 16,-5 0 176-16,3-3-176 0,-1-6 0 0,0-2 0 15,-1-3 0-15,1-6 0 0,0-4 0 0,0-2 0 16,-1-3 0-16,0-1-192 0,0-2 192 0,0-3 0 15,0 1 0-15,1-5 0 0,-2-1 0 0,2 4 0 16,1 1 0-16,1 1 0 0,-1 0 128 0,2-4-128 16,1 0 144-16,0 2-144 0,-1-2 0 0,-1 4 128 0,1-1-128 15,-2 2 0-15,0 2 0 0,-3-4 0 0,0 3 0 0,4-1 0 16,-4 0 0-16,0 3 0 0,0 2 0 0,-2 1 0 16,0 2 0-16,-1 2 0 0,3 3 0 0,-2 0 0 15,-2 3 0-15,3 3 0 0,-4 5 0 0,1 2 0 16,-1 1 0-16,-2 5-160 0,-1-1 160 0,0 3-128 15,0 2 128-15,0 4-192 0,0 5 192 0,0 3-192 16,0-3 192-16,0 5-160 0,3 1 160 0,-3 9-160 16,0 0 32-16,0 0 0 0,0 0 0 0,0 0 0 15,0 0-48-15,0 0 0 0,0 0 0 0,0 0 0 16,0 0 176-16,0 0-160 0,-12 2 160 0,2 2-160 16,10-4 160-16,-11 10-128 0,0-3 128 0,3 2-128 15,-5-4 128-15,0 2 0 0,-1 1 0 0,-2-2 0 16,-6 3 0-16,-1-3 144 0,-4 2-16 0,-3-2-128 15,-3-3 272-15,-1-2-48 0,-2 2-16 0,-2-2 0 0,-3 0 80 0,0-1 16 16,-4-2 0-16,-4 1 0 0,-1-2-112 0,-8 3-32 16,-5-3 0-16,-6 0 0 0,0-1-160 0,0 1 128 15,-5 2-128-15,-2 0 128 0,-10-1-128 0,-3 1 0 16,-3 1 0-16,-1 0 0 0,0-1 0 0,-6 0 0 16,-9-2 0-16,0 2 0 0,0-2 0 0,0 3 0 15,-8 0 0-15,-3 0 0 0,-6-1 0 0,-3 0 0 16,-3 0 0-16,-3-2 0 0,2-1 0 0,-4 4 0 15,-4 0-128-15,0 0 128 0,2 0 0 0,-5 0 0 16,-4 0 0-16,0 0 0 0,3 3 0 0,-6-1 0 16,-6 1 0-16,1 2 0 0,1 1 0 0,0-1 0 15,-1 2 0-15,-2-4 0 0,1 0 0 0,4-2 0 0,2 3 0 16,1-1 0-16,-4-3 128 0,6 0-128 0,6 0 0 0,-4 0 128 16,-5 0-128-16,5 1 0 0,4 1 144 0,-1 1-144 15,-1 1 0-15,3-2 128 0,3 3-128 0,0 3 0 16,-2-3 0-16,4 4 128 0,5 0-128 0,-1 4 0 15,-3-7 0-15,7 3 0 0,4-3 0 0,5 2 0 16,-2 1 0-16,9-2 0 0,8 1 0 0,6 0 0 16,0 4 0-16,7-3 0 0,3 3 0 0,9-1 0 31,5-1-896-31,8 6-160 0,5 3-32 0,3 2-14432 0</inkml:trace>
  <inkml:trace contextRef="#ctx0" brushRef="#br0" timeOffset="1908.37">4177 8316 10127 0,'0'0'896'0,"0"0"-704"16,0 0-192-16,0 0 0 0,0 0 1024 0,0 0 160 15,0 0 32-15,10-4 16 0,-10 4-240 0,0 0-48 16,0 0-16-16,0 0 0 0,0 0-160 0,0 0-16 16,0 0-16-16,10 5 0 0,-10-5-208 0,8 5-32 15,0 3-16-15,-8-8 0 0,0 0-96 0,6 13-32 16,-2-1 0-16,-1 1 0 0,1 1-32 0,0 1 0 0,-3-1 0 0,1 3 0 16,-1 2 80-16,1 3 16 0,-2-1 0 0,3 5 0 15,1-1-80-15,0 5-16 0,1 6 0 0,1 0 0 16,2-3-80-16,2 1-32 0,1-1 0 0,2 3 0 15,0 1-16-15,-3-13-16 0,1 5 0 0,2-2 0 16,1 4 64-16,1-3 16 0,1 2 0 0,0 0 0 16,2-3-64-16,0 1-16 0,1-5 0 0,0-2 0 15,0-2 208-15,1-1 32 0,1-3 16 0,1-1 0 16,1 0 16-16,3-4 16 0,0 1 0 0,1-4 0 0,1 0-32 16,1-5-16-16,1-1 0 0,14-1 0 0,-3-2-112 15,1-2-32-15,-2-2 0 0,1 1 0 0,-2-4-112 16,0 0-32-16,-1-3 0 0,0 2 0 0,0-4-128 0,1 4 0 15,-1-1 0-15,-1-3 128 0,-1 0-128 0,1 0 0 16,2-2 144-16,2 1-144 0,1 0 0 0,1-2 0 16,0 2 0-16,0-1 128 0,1 0-128 0,0 1 0 15,1 0 0-15,-1 0 128 0,1-1-128 0,-14 5 0 16,4 0 0-16,21-6 0 0,-2 4 0 0,1-1 0 16,0 4 0-16,-1-1 0 0,0 1 0 0,-1 1 0 15,-2-3 0-15,-15 6 0 0,3-1 0 0,4 0 0 16,2 3 0-16,21-2 0 0,-5-1 0 0,-4 5 0 15,-5 0 0-15,-2 2 0 0,-3 2 0 0,1-1 0 16,2 0 0-16,-3 3 0 0,-3 4 0 0,1-2 0 16,2 3 0-16,0-1 0 0,1 2 0 0,2-1 0 0,0 2 0 0,-1-1 0 15,-4 2 0-15,0 2 0 16,-3-4 0-16,-3 3 0 0,-1 3 0 0,-1 1 0 16,-6-2 0-16,-3-1 0 0,-2 0 0 0,-1 1 0 0,-4-1 0 15,-3 3 0-15,-3-2 0 0,-3-1 0 0,-3-1 0 0,-2-1 0 16,0 0 0-16,-1-5 0 15,-6-7 0-15,6 12 0 0,-6-12 0 0,7 9 0 0,-7-9 0 0,0 0 0 16,7 9 0-16,-7-9 0 0,0 0 0 0,9 3 0 16,-9-3 0-16,12-1 128 0,0-3-128 0,-3-1 0 15,1 0 128-15,2-1-128 0,1-4 128 0,0-1-128 16,0-3 0-16,2-1 0 0,3-3 0 0,1 1 128 0,0 0-128 16,3 2 0-16,0 1 0 0,2 2 0 0,0 0 0 15,1 4 0-15,3 0 0 0,-1 3 0 0,0-4 0 0,-1 3 0 16,2 1 0-16,2 0-128 0,-2 4 128 15,1 1 0-15,4-2 0 0,-4 2-128 0,2 0 128 0,-1 2 0 16,1 3 0-16,-1 0 0 0,-1 2 0 0,3 5 0 16,1 3 0-16,3 3-128 0,-1 0 128 0,3 0 0 15,3-4 0-15,2-2 0 0,4 1 0 0,2 0 0 16,-1-8 0-16,2 0 0 0,-1-4 0 0,6-1 0 16,3-2 0-16,5-4 0 0,3 0 0 0,1-8 0 15,0-5 0-15,5-1 0 0,-4-3 0 0,2 0 0 16,0 0 0-16,3-2 0 0,0-2 0 0,-2-2 144 15,-1 1-144-15,-2-3 0 0,-1 2 176 0,-1-1-176 16,-1-5 160-16,2 2-160 0,2 1 208 0,-3 1-48 0,-4-2-16 16,-1 0 0-16,0-4-144 0,-1 2 160 15,-3 2-160-15,1 2 160 0,-1 0-160 0,-4 4 0 16,-3-1 0-16,-6 4 128 0,-6-1-128 0,-6 2 0 16,-6 0 0-16,-6 5 0 15,-4 0-1856-15,-7 1-384 0,-5-1-96 0</inkml:trace>
  <inkml:trace contextRef="#ctx0" brushRef="#br0" timeOffset="2732.15">6469 9517 14735 0,'0'0'640'0,"0"0"160"0,0 0-640 0,0 0-160 0,0 0 0 0,0 0 0 16,0 0 528-16,-5 9 80 0,-2 5 16 0,3 1 0 15,1 2-96-15,-1 2-16 0,-5 2 0 0,1 6 0 16,1 0 240-16,-1 3 32 0,-1 1 16 0,2 2 0 0,-1 1-48 0,-1 6-16 16,0 2 0-16,2-12 0 0,-4 1-176 0,2 2-48 15,-2 2 0-15,-4 11 0 0,2-13-16 0,3-9-16 16,2-5 0-16,3-2 0 0,0-8 416 0,5-9 64 15,0 0 32-15,0 0 0 0,0 0-32 0,0 0 0 16,14-9 0-16,0-4 0 0,1-2-368 0,1-3-80 16,1-2 0-16,1-3-16 0,2-1-352 0,-2-3-144 15,0 3 128-15,-4 9-128 0,1-1 0 0,1 2 0 16,-1 2 0-16,0 0 0 0,-1 1 0 0,0 4-176 16,0 4 176-16,0 3-128 0,-1 3 128 0,-1 6-192 15,0 7 192-15,-3 3-192 0,1 3 192 0,-4 3 0 16,-2 0-144-16,-3 4 144 0,1 3 0 0,-2 0 0 15,-3-2 0-15,1 1 0 0,2-3-384 0,-2-4 64 16,2-1 0-16,2-4 0 16,0-4-1712-16,2-1-336 0,1-6-64 0</inkml:trace>
  <inkml:trace contextRef="#ctx0" brushRef="#br0" timeOffset="3544.52">7247 9778 23951 0,'0'0'2128'0,"-8"0"-1696"0,-1 2-432 0,2 2 0 0,-1 0 384 0,-1 6-16 15,-2 0 0-15,0 4 0 0,-1 4 64 0,-2 0 16 16,-3 5 0-16,3 1 0 0,-1-1 16 0,0 1 16 16,1 5 0-16,2-6 0 0,0-1-160 0,3-2-16 15,4 0-16-15,2-4 0 0,3-3-112 0,3 0-32 16,0-1 0-16,4-6 0 0,0-5 240 0,4-2 32 15,1-2 16-15,2-4 0 0,1-1 16 0,1 3 0 16,0-5 0-16,2-1 0 0,2-2-224 0,-1-2-32 16,-1-2-16-16,-1 3 0 0,-3 1-176 0,-2 2 0 15,-1-4 144-15,-2 1-144 0,-2 0 128 0,-2 2-128 16,-2-2 128-16,-3 3-128 0,-1 1 160 0,-2-1-32 16,-2 4-128-16,-1-2 192 0,-3 1-48 0,0 1-16 0,-1 0 0 15,1 4 0-15,0 1-128 0,1 0 0 16,1-3 0-16,1 1 0 0,6 4 0 0,0 0 0 15,0 0 0-15,2-5 0 0,0-3-176 0,3 2 176 0,2 1-128 16,2-3 128-16,1 2-176 0,0 1 176 0,1-3-208 0,2 2 80 16,0 1 128-16,1-2 0 15,-2 3 0-15,4 3-128 0,-1 1 128 0,0 3-128 0,1-1 128 0,0 3-128 16,-1 0 128-16,-1 2 0 0,-1 3-144 0,0-1 144 16,-1 2 0-16,2 3 0 0,-2 1 0 0,-5 1 0 15,0 1 0-15,-2 1 0 0,-1 0 0 0,-2 0 0 16,0 0 0-16,-1-1 0 15,-1-1 0-15,-3-2 128 0,-2-3 32 0,1-3 0 0,2 2 0 0,-2-4 0 16,4-6 160-16,0 0 16 0,0 0 16 0,0 0 0 16,0 0 32-16,-3-6 0 0,1-4 0 0,2 1 0 15,1-3-80-15,3 4-16 0,1-3 0 0,3-4 0 16,-3 0-288-16,1 0 0 0,0 1 128 0,2 0-128 16,0-2 0-16,1 4 0 0,0 2 0 0,1-3 0 0,0 3 0 0,-1 2 0 15,0 2 0-15,0 1 0 0,-1 5 0 0,1 5 0 16,-1 0-192-16,-2 2 192 0,-1 4-128 15,-1-3 128-15,-1 4 0 0,-1 3-144 0,-2 2 144 0,-2-1 0 16,1-2 0-16,-2 0-128 0,0-1 128 0,2-2 0 16,0-4 0-16,1-7 0 0,0 0 0 0,0 0 0 15,4 6 0-15,-4-6 0 0,7-1 128 0,1-2-128 16,0 1 160-16,3-2-160 0,-1-6 176 0,0 2-176 0,2-3 192 16,-2 2-192-16,4-3 128 0,-1 1-128 15,-2-1 0-15,-1-2 0 0,-1 5 0 0,0 2 0 0,-1 1 0 0,-2-1 0 16,0 5 0-16,-6 2 0 15,7 3 0-15,-2 5 0 0,-3-2 0 0,1 5 0 16,-1-1-192-16,2 4 192 0,-2 2 0 0,1 2 0 16,0 1-128-16,-1-1 128 0,1 1 0 0,2-2 0 0,-2-1 0 0,3-2 0 15,3-4 0-15,-1 2 0 0,2-6 0 0,0 0 0 16,1-4 0-16,1-2 0 0,0-3 0 0,4-1 0 31,-1-2-1440-31,1 1-240 0,2-4-48 0,1 3-8576 16,0-6-1728-16</inkml:trace>
  <inkml:trace contextRef="#ctx0" brushRef="#br0" timeOffset="3878.66">8325 9775 19343 0,'0'0'1728'0,"-4"-6"-1392"0,0 1-336 0,1-2 0 0,3 7 976 0,0 0 128 15,0 0 32-15,-6 0 0 0,0 2 16 0,-3 4 0 16,-1-1 0-16,-2 5 0 0,1 0-432 0,-2 4-80 15,0 2 0-15,-1-1-16 0,0 1 16 0,2 2 0 16,-1 1 0-16,3 0 0 0,1 2-192 0,3-3-48 16,0-1 0-16,5 0 0 0,1-2-208 0,4 0-64 15,5-1 0-15,-1-1 0 0,2-9 64 0,1-2 0 16,3 0 0-16,1-4 0 0,1 1 160 0,0-1 32 16,2-4 16-16,1-2 0 0,-1 0 32 0,0-3 0 15,-2 0 0-15,-2 0 0 0,-1 1-432 0,-3 0 0 16,-2 1 0-16,-3 0 0 0,-4-5 176 0,-4 1-48 15,-2 3-128-15,-2-2 192 0,-5 4 32 0,-3-3 0 16,-2 4 0-16,1-2 0 0,-2 3-224 0,0 0 0 0,1 0 0 0,0 4 0 16,2 2 0-16,3 1 0 15,1 0-128-15,2 2 128 16,1 0-1472-16,3 0-192 0,5-3-48 0,0 0-8720 16,0 0-1728-16</inkml:trace>
  <inkml:trace contextRef="#ctx0" brushRef="#br0" timeOffset="4318.2">8824 9658 11967 0,'0'0'528'0,"0"0"112"0,0 0-512 0,4-6-128 0,-4 6 0 0,0 0 0 16,0 0 3104-16,0 0 592 0,0 0 112 0,0 0 32 0,0 0-2528 16,-6 4-496-16,-3 1-112 0,-1 5 0 0,-2 1-128 0,-1 3 0 15,-1 2-16-15,0 0 0 0,0 2-64 0,0 2-16 16,0 2 0-16,2 2 0 0,2-1-64 0,1 0-16 15,1-2 0-15,3 0 0 0,4-2-208 0,1-4-64 16,4-2 0-16,2-4 0 0,3 0 192 0,2-2 16 16,3 2 16-16,3-6 0 0,2-6 48 0,2-1 16 15,4-2 0-15,-3 0 0 0,1-6-128 0,-1 2-32 16,-3-3 0-16,1 2 0 0,-1 1-96 0,-1-3-32 16,-1 1 0-16,-5 4 0 0,0-1 0 0,-1 2 0 15,-3 2 0-15,0 1 0 0,-8 4 128 0,0 0 32 16,5 6 0-16,-2-1 0 0,-1 4-112 0,-1 1-32 15,-1 4 0-15,-1 2 0 0,-2 5-144 0,-1 3 128 16,-1 4-128-16,-1 1 128 0,0-1-128 0,-2 4 0 16,-2-1 144-16,-2 2-144 0,0 0 224 0,-1 1-32 15,-1-1 0-15,-1 0 0 0,-3-9 128 0,0 1 0 16,0-2 16-16,-1 0 0 0,-1-3-64 0,0 2-16 16,-2-6 0-16,0-2 0 0,2 2-256 0,-3-4 0 15,-1 1 0-15,0-7 0 16,0 0-1984-16,1-4-512 0,1-1-112 0,4-7-16 0</inkml:trace>
  <inkml:trace contextRef="#ctx0" brushRef="#br0" timeOffset="6056.43">12123 8179 18303 0,'0'0'816'0,"-5"-7"160"0,-2-4-784 0,3 3-192 15,-2 1 0-15,6 7 0 0,-8-7 768 0,8 7 96 16,0 0 32-16,-7-1 0 0,0-4-224 0,7 5-32 15,0 0-16-15,0 0 0 0,-7 9-304 0,2-3-48 16,5-6-16-16,-3 13 0 0,3 1-32 0,3 1-16 16,2 4 0-16,2 2 0 0,2 0 48 0,3 8 16 15,-1 2 0-15,6 5 0 0,-1 3-80 0,2 3-32 0,1 6 0 16,0-2 0-16,3 2-160 0,-1-6 0 0,1-2 0 16,2-1 0-16,2-2 144 0,4-3-144 0,1-2 160 0,4-2-160 15,3 0 512-15,2-6 16 0,-1 3 0 0,2-5 0 16,0 0-48-16,-3 1-16 0,2 2 0 0,0-4 0 15,-1-2-208-15,2 0-64 0,1-1 0 0,2-1 0 16,3 1 0-16,2 0-16 0,-1 0 0 0,0-2 0 16,1 1-16-16,0-3 0 0,2-2 0 0,2 0 0 0,2-2-16 15,2-2 0-15,3-1 0 0,1 2 0 16,0-4-16-16,0-1-128 0,0-4 192 0,-1 0-64 0,1-1-128 16,2 0 192-16,5 1-192 0,0-3 192 0,4-1-192 0,1 0 128 15,-5-3-128-15,0 0 128 0,0 1-128 0,2-2 0 16,1 3 144-16,1-4-144 0,1 1 0 0,-1-3 0 15,-1 5 0-15,0-4 0 0,-1 0 0 0,3-3 0 16,2 5 128-16,0-2-128 0,-1 1 0 0,1-2 0 16,-3 1 0-16,3 1 0 0,1-1 0 0,3 2 144 15,-1-3-144-15,-2-1 160 0,0-3-160 0,-2 0 0 16,0 1 0-16,2 5 0 0,1 0 0 0,0 4 0 0,-7-5 0 16,-1 1 0-16,1-4 0 0,0 5 0 0,0-2 0 15,1 3 0-15,1-2 0 0,-4 2 0 0,-4-3 0 16,1 3 0-16,1-5 0 0,1 4 0 0,2 0 0 0,-1 1 0 15,1-2 0-15,-2 3 0 0,-3 0 0 0,-2-3 0 16,0 2 0-16,1 0 0 0,-1 2 0 0,2 1 128 16,-1 0-128-16,-1-1 0 0,-2 1 0 0,0 2 0 15,-2-1 0-15,0 0 0 0,-4 2 0 0,1 1 0 16,2 0 0-16,0 0 0 0,2 0 0 0,-3 0 0 16,-3 1 0-16,0 1 0 0,1-1 0 0,-3 4 0 15,-2 4 0-15,2-1 0 0,-1 2 0 0,-2-1 0 16,-3 3 0-16,-1-1 0 0,-3 0 0 0,-3 3 0 15,-1 1-128-15,-2-2 128 0,1 1 0 0,-3-1 0 0,-1 1 0 16,-2-2 0-16,-1 5 0 0,-2 2 128 0,-1-3-128 16,-1 1 0-16,-1 0 0 0,-2-2 0 0,-4 0 0 15,-2-1 0-15,-1-5 0 0,-2 4-176 0,-2-1 176 0,0 1 0 16,-1 1 0-16,-3-1 0 0,0-6 0 0,-1 5 144 16,-3-3-144-16,0 1 0 0,-3-10 144 0,0 0-144 15,6 11 0-15,-6-11 144 0,0 0-144 0,6 8 0 16,-6-8 0-16,0 0 128 0,0 0-128 0,10 4 0 15,-1-4 144-15,0-2-144 0,0 0 128 0,2-2-128 16,1-4 160-16,0 1-160 0,2-2 144 0,2 0-144 16,0 0 128-16,2-2-128 0,1-3 0 0,1 0 0 15,3 0 128-15,1 2-128 0,1 0 0 0,1 1 0 16,1-1 0-16,3-1 0 0,6 4 0 0,-2-1 0 0,1 2 0 16,0-3 0-16,2-1 0 0,1 4 0 15,-1-3 0-15,2 2 0 0,2-2 0 0,1 2 0 0,1-1 0 0,4 5 0 16,4 1 0-16,1-1 0 0,2-1 0 0,-1 1 0 15,0-3 0-15,1 3 0 0,-1 0 0 0,2 0 0 16,0 2 0-16,2 2 0 0,3 1-144 0,-1-1 144 16,2-2 0-16,-1 2 0 0,-2-2 0 0,1 1 0 15,-1 2 0-15,2 2 0 0,0 0 0 0,2-1 0 16,3-1 0-16,-4-1 0 0,0-2 0 0,1 2 0 16,1-2 0-16,0 6 0 0,2-1 0 0,2 1 0 15,2-2 0-15,-2-1 0 0,-3-2 0 0,1 0 0 16,3 4 0-16,2-1 0 0,3 0 0 0,-1-1 0 15,3 0 0-15,-4-1 0 0,-3 0 0 0,-1 1 0 16,2-3 0-16,3 2 0 0,3 1 0 0,0 0 0 16,-1-4 0-16,-5 3 0 0,1-2 0 0,-1 2 0 0,3 1 0 15,3 0 0-15,1-1 0 0,0-1 0 0,-5 1 0 16,2 0 0-16,-1-1 0 0,6 1 0 0,3-5 0 0,-1 1 0 16,-2 1 0-16,-2-2 0 0,0-1 144 0,3 2-144 15,1-2 128-15,4-1-128 0,1 2 128 0,-1-5-128 16,-4 0 128-16,4 2-128 0,4-1 128 0,1 0-128 15,0-4 128-15,-3-2-128 0,-2 2 160 0,1 2-160 16,2-5 192-16,4 1-192 0,2-2 176 0,-1-1-176 16,-3 0 160-16,5-4-160 0,5 4 176 0,-1-4-176 15,-2-2 192-15,1-3-192 0,-2 2 192 0,3 1-192 16,2-1 192-16,0-5-192 0,-4-4 256 0,-4 3-64 16,-6 3-16-16,-1-3 0 0,0-1-176 0,-4 3 0 15,-5 1 0-15,-9-2 0 0,-6 2 0 0,-7 3 0 0,-6 5 0 0,-9-5-11520 16,-7 5-2176-16</inkml:trace>
  <inkml:trace contextRef="#ctx0" brushRef="#br0" timeOffset="6819.53">17714 9661 15663 0,'-1'-14'688'0,"1"9"144"0,-1-4-656 0,0 1-176 16,-1-3 0-16,0 3 0 0,0-2 768 0,0 2 128 15,-2-1 32-15,0 3 0 0,2 2-96 0,-3-2 0 16,0 2-16-16,-2 2 0 0,0 0-112 0,-1 2-32 15,-2 0 0-15,0 2 0 0,-2 0-160 0,0 4-48 0,-4 2 0 0,0 5 0 16,-2 0-128-16,-1 4-16 0,-1 6-16 0,-1-1 0 16,0-1 0-16,0 4 0 0,2 1 0 0,1-2 0 15,3 1 16-15,2-4 16 0,5-2 0 0,1 0 0 16,5-2 112-16,2-2 0 0,1-1 16 0,3-5 0 16,2 0 64-16,2-4 16 0,2-4 0 0,1-1 0 15,2-1-32-15,2-2-16 0,2-3 0 0,1-2 0 0,-1-2-160 16,2 0-16-16,1-4-16 0,-1 1 0 0,-2 2-176 15,1-2-128-15,-3-2 192 0,2 1-192 0,-2 4 128 0,-1 0-128 16,-1 2 0-16,0 0 0 0,-2 3 0 0,0 4 0 16,0 2 0-16,0 4 0 0,1 4 0 0,-1 0 0 15,2 4 0-15,-3 2 0 0,3 0 0 0,-1 3 0 16,0 0 0-16,0 0 0 0,2 0 0 0,2-2 0 16,1-3 0-16,1-2 0 0,-1-2 0 0,3-1 0 15,0-3 0-15,2 0 0 16,0 0-992-16,1-2-304 0,-1-3-64 0,1-2-16 0</inkml:trace>
  <inkml:trace contextRef="#ctx0" brushRef="#br0" timeOffset="8669.4">19325 9518 6447 0,'0'0'576'0,"0"0"-576"15,0 0 0-15,0 0 0 0,0 0 944 0,0 0 80 16,-3 7 0-16,2 0 16 0,1-7 48 0,3 7 0 16,-2 3 0-16,0-2 0 0,0 2 80 0,-1-1 32 0,0 3 0 0,-1 4 0 15,-1 0-48-15,-2 2-16 16,-1 4 0-16,0-1 0 0,0 2-336 0,-2 2-64 15,1 0-16-15,0 3 0 0,-2-3-176 0,0-1-32 16,2 2-16-16,-2-6 0 0,2-1 176 0,2-1 32 0,-2-2 16 0,3-3 0 16,-1-5 128-16,2 0 32 0,2-8 0 0,0 0 0 15,0 0-112-15,0 0-32 0,0 0 0 0,0 0 0 16,10-2-16-16,0-3 0 0,3-3 0 16,-2-3 0-16,2-2-400 0,2 0-96 0,1-1-16 0,-1-2 0 15,1 1-208-15,1-2 0 0,-1 1 0 0,3-2 0 16,1 0 0-16,1 1 128 0,-3 3-128 0,1 0 0 15,0-1 0-15,-1 1 0 0,-2 7 0 0,1-1 0 16,-6 5 0-16,2 3 0 0,-3 2 0 0,3 5-160 16,-2 1 160-16,0 5-192 0,-4 1 192 0,-2 1-192 0,-1 5 192 15,-3 1 0-15,-1-1-144 0,-2 0 144 0,-2 3 0 0,0 1 0 16,-2-2 0-16,-1-3 0 0,1-2 0 0,1-2 0 16,1-1 0-16,0-3 0 15,1 1-960-15,0-5-160 0,2 1-32 0,1-8-9424 16,0 0-1888-16</inkml:trace>
  <inkml:trace contextRef="#ctx0" brushRef="#br0" timeOffset="9005.17">20090 9674 17503 0,'-4'2'1552'0,"-5"1"-1232"15,1 3-320-15,-3 4 0 0,0-1 736 0,-3 2 96 16,-1 7 0-16,-1 0 16 0,0-1 208 0,1-1 32 16,1 2 16-16,2-2 0 0,3 1-144 0,3-1-16 0,0-3-16 0,6 1 0 15,2 1-208-15,3-2-32 0,3-5-16 0,2 1 0 16,3-6 256-16,1-1 48 0,1-4 16 0,2-1 0 16,-1-4-320-16,1 1-64 0,-1-3-16 0,-1 1 0 15,-1-4-256-15,-1 2-48 0,-2-3-16 0,-2 0 0 16,-2 3-128-16,-3-3-16 0,-3-1-128 0,-2 2 192 15,-2 0-64-15,-3-1 0 0,-3 2-128 0,-3 1 192 16,-2-4-192-16,-2 5 0 0,-2-3 0 0,-1 6 0 16,1 0-400-16,0 2-80 0,3 1-16 0,2 1 0 15,3-1-2544-15,4 1-512 0</inkml:trace>
  <inkml:trace contextRef="#ctx0" brushRef="#br0" timeOffset="9365.5">20402 9665 13823 0,'-11'10'1216'0,"8"-4"-960"16,-3 0-256-16,0 5 0 0,-2 0 1328 0,1 1 208 15,-2 2 64-15,-1 2 0 0,0 3-384 0,-2 1-80 16,2 0-16-16,-3-1 0 0,1-3 48 0,-1 1 16 16,1-1 0-16,2-1 0 0,1 1-96 0,2-6-32 15,0 0 0-15,2-2 0 0,2-1-240 0,3-7-48 0,0 0-16 0,0 0 0 16,0 0-48-16,0 0 0 0,6-6 0 0,1-2 0 15,2-2-192-15,3 1-64 0,1-2 0 0,1 2 0 16,0-6-288-16,1-1-160 16,1 1 160-16,2 1-160 0,0 3 128 0,0-3-128 15,-1 2 0-15,0 3 0 0,-6 0 0 0,3 3 0 16,-2 5 0-16,-2 1 0 0,-1 5 0 0,-1 4-160 16,-2 0 160-16,-2 3-128 0,-2 5 128 0,0-1 0 15,-4 4 0-15,0-1-128 0,-2 0-64 0,-1 1 0 16,0-1 0-16,1 0 0 15,0-1-2608-15,2-2-528 0,-1 11-96 0,7-10-32 0</inkml:trace>
  <inkml:trace contextRef="#ctx0" brushRef="#br0" timeOffset="9944.7">21153 9273 12895 0,'0'0'1152'0,"-3"-5"-928"15,2 1-224-15,-2-1 0 0,0 3 976 0,3 2 160 16,-7 5 16-16,0 0 16 0,-2 0-240 0,-1 6-48 15,-2 1-16-15,-1 6 0 0,-1 3 0 0,-1 2 0 16,-1 1 0-16,0 5 0 0,1-2 80 0,1 2 16 0,-2 3 0 16,3 1 0-16,-1 1-288 0,1-2-48 0,2-1-16 0,2-2 0 15,1-5-96-15,3-1 0 0,0-3-16 0,3 1 0 16,-1-9 256-16,3 0 48 0,1-3 16 0,2-2 0 16,-3-7 16-16,0 0 16 0,9 2 0 0,1-2 0 15,0-4-224-15,2-3-48 0,0 0-16 0,2-2 0 16,0 0-304-16,0-2-64 0,1 2-16 0,1-3 0 0,-2 0-176 15,-4 1 0-15,1 2 0 0,-1 6 0 0,1 1 0 0,-3 5 128 16,0 3-128-16,0 1 0 0,-2-1 0 0,0 5 0 16,0 2-144-16,-3 1 144 0,0 3-144 0,-2 0 144 15,0 3 0-15,1 0-144 0,-1-1 144 0,0-1-192 16,4 0 192-16,-2-1-192 16,1 0-1184-16,1-6-240 0,1-1-48 0,0-2-8800 15,2-3-1760-15</inkml:trace>
  <inkml:trace contextRef="#ctx0" brushRef="#br0" timeOffset="10286.54">21710 9557 24703 0,'0'0'1088'0,"0"0"240"0,-7-3-1072 0,0 0-256 0,-2 3 0 0,0 3 0 16,-4 3 704-16,-1 6 64 15,-2-1 32-15,-2 2 0 0,-3 1-144 0,2 1-16 0,2 0-16 0,0 2 0 16,0 2-112-16,5 1 0 0,2-1-16 0,5 2 0 0,-1-1-256 16,5-2-48-16,2-3-16 0,5 0 0 0,-1-2 144 0,5-4 48 15,2 0 0-15,4-4 0 0,0-4 144 0,1-1 16 16,1-1 16-16,-1-3 0 0,0-3-128 0,-1-1-32 16,1-5 0-16,-6 3 0 0,1-1-192 0,-3-3-64 15,-2 1 0-15,-2 1 0 0,-2-1-128 0,-3-1 192 16,-3-2-192-16,-2 4 192 0,-1-2-192 0,-3 0 0 15,-4 1 0-15,-1 3 128 0,-1 0-128 0,0 3-224 16,0 1 48-16,1 1 16 16,1 2-1120-16,3 2-240 0,1 1-32 0,3 0-16 15,6 0-1424-15,0 0-272 0</inkml:trace>
  <inkml:trace contextRef="#ctx0" brushRef="#br0" timeOffset="10735.3">22138 9596 9215 0,'0'0'816'0,"-6"5"-656"15,-1 0-160-15,0 1 0 0,-2 5 2016 0,0-1 368 16,0 3 80-16,-1 2 16 0,-2-1-736 0,3 0-144 16,-1 1-16-16,0 0-16 0,1 1-256 0,0 0-48 0,0-1-16 0,0-1 0 15,1-4-240-15,0 3-48 16,2-5-16-16,0 2 0 0,3-5-80 0,3-5-16 0,-4 5 0 0,4-5 0 15,0 0-112-15,0 0-32 0,0 0 0 0,9-2 0 16,1-2-48-16,1-1-16 0,2-4 0 0,0 1 0 16,1-5-384-16,0 3-64 0,1-2-32 0,0-4 0 15,1 1-160-15,-1 0 0 0,0 0 144 0,0 2-144 16,-1-2 0-16,1 2 0 0,-1 3 0 0,-1-3 128 16,-1 4-128-16,-2 1 0 0,0 3 0 0,-1 0 0 15,-9 5 0-15,9 4 0 0,-9-4-144 0,4 6 144 16,-1 6-240-16,-1-1 32 0,-5 3 0 0,-1 2 0 0,2-2 0 0,-6-3 0 15,-1 0 0-15,0 2 0 0,2-5 208 0,-1 2 0 16,0-4 0-16,1 1 0 0,3-1 0 0,4-6 0 16,0 0 0-16,0 0 0 0,0 0 160 0,0 0-32 15,0 0 0-15,6-6 0 0,3-1 96 0,1 1 16 16,2-4 0-16,1 2 0 0,1-3-240 0,1 3 0 16,1-2 128-16,2 0-128 0,0 0 0 0,1-3 0 15,0 4 128-15,1 0-128 0,-1 4 0 0,2 1 0 16,-2 2 0-16,0 3 0 0,-1 1-128 0,-3 2 128 15,-1 1 0-15,-3 7 0 0,0 3-160 0,-4 2 160 16,-2-3-128-16,-2 2 128 16,-2 2-1216-16,0 0-144 0,-1-2-48 0,0 2-14864 0</inkml:trace>
  <inkml:trace contextRef="#ctx0" brushRef="#br0" timeOffset="11314.07">23133 9549 6447 0,'0'0'272'0,"0"0"80"0,8-1-352 0,-8 1 0 16,0 0 0-16,0 0 0 0,0 0 2816 0,0 0 512 16,0 0 80-16,0 0 32 0,0-9-1776 0,-1 2-336 15,-3 0-80-15,-1 3-16 0,0 1-320 0,-4 3-64 16,0 3-16-16,-4 2 0 0,0 3-304 0,-2-2-64 15,-4 4-16-15,0-1 0 0,0 4 192 0,1 3 48 16,2 2 0-16,0 1 0 0,4-1-48 0,3 1 0 16,2-1 0-16,5-2 0 0,2 2-112 0,4-3-16 15,2-2-16-15,3 0 0 0,4-3 160 0,3-4 48 16,3 1 0-16,0-1 0 0,3-3-192 0,-1-2-48 16,1-2 0-16,1-3 0 0,-1-4-208 0,-2 2-32 15,-1-4-16-15,-1 1 0 0,-3-3-80 0,-1 2-128 16,-3-4 176-16,-3 0-176 0,1 3 176 0,-4-1-176 0,-2-2 160 15,-3 0-160-15,-4-1 128 0,-3 1-128 0,-1 0 0 0,-3 1 144 16,-3 5-144-16,-1-1 0 0,-3 4 0 0,-1-1 0 16,0 0-240-16,1 2 32 0,2 3 0 0,-1 1 0 15,5 1-448 1,1 3-96-16,3 2-16 0,0 0 0 0,2-3-2464 0,6-3-496 0</inkml:trace>
  <inkml:trace contextRef="#ctx0" brushRef="#br0" timeOffset="11658.43">23877 9474 16575 0,'0'0'1472'0,"0"0"-1168"16,0 0-304-16,-4-5 0 0,0 1 1136 0,-1 2 160 16,-3-2 48-16,1-1 0 0,-1 0-192 0,-1 2-16 15,-2 0-16-15,-2 2 0 0,-1 0-288 0,-1 1-48 16,0 1-16-16,-3 3 0 0,-1 2-256 0,0 5-48 15,-2-1-16-15,4 2 0 0,0 4-32 0,2-4-16 16,3 0 0-16,0 0 0 0,2 2 32 0,3-2 0 16,3-2 0-16,3 2 0 0,2-5 80 0,4 3 32 15,6-5 0-15,-3 0 0 0,5-2 64 0,2 1 16 16,2-3 0-16,1-1 0 0,0-1-208 0,-1-4-32 16,0 0-16-16,1 0 0 0,-1-3-160 0,1 2-16 0,0-3-16 15,-1 2 0-15,-2 4-176 0,-1-1 0 0,-1 0 0 16,-1 1 128-16,-3 2-128 15,-1 1 0-15,-1 1 0 0,0 4 0 0,-2 2 0 0,0 4 0 0,-1 3 0 0,-3 5 0 16,-4 9 0-16,-2 3 0 0,-2-2 0 0,-2 4 128 16,-3 1-128-16,-2 2 0 0,-2 0 0 0,-3-1 0 15,-1-2 144-15,-2 2-144 0,0-6 160 0,-2-1-160 16,-3-3 192-16,1 2-64 0,-2-8-128 0,-3-1 192 16,-3-2-1088-16,-3-2-208 0,3-2-48 0,-2-2-15456 15</inkml:trace>
  <inkml:trace contextRef="#ctx0" brushRef="#br0" timeOffset="20153.75">24690 7070 1839 0,'0'0'160'0,"0"0"-160"16,0 0 0-16,-7 4 0 0,7-4 1472 0,0 0 256 16,-10 3 48-16,10-3 16 0,-8 1-704 0,8-1-144 15,0 0-32-15,0 0 0 0,-6-6-112 0,3 1-32 16,3-6 0-16,1 4 0 0,2-5-192 0,-2 7-64 0,4-5 0 15,2 0 0-15,1-4-112 0,3-4-16 0,0 0-16 0,3-2 0 16,0-4-176-16,14-22-48 0,1 5 0 0,-3 5 0 16,0 4-144-16,4 0 0 0,0 1 0 0,2 2 128 15,1-4-128-15,5 1 0 0,-1 3 0 0,4 1 0 16,-1-2 0-16,0 2 0 0,-1-4 0 0,-3 0 0 16,-3 2 0-16,0-1 0 0,1-2 0 0,0 0 0 15,1 4 0-15,0 3 0 0,2 0 0 0,4 2 0 16,1 1 0-16,2-1 0 0,2 3 0 0,-3 0 0 15,-3-2 0-15,-3 0 0 0,1 3 0 0,-1 0 0 16,-1 4 0-16,3-1 0 0,1 0 0 0,1 1 0 16,-2 1 0-16,3 1 0 0,0-2-144 0,0 3 144 15,0 1 0-15,-3 0 0 0,-2-2 0 0,-1 1 0 16,-2 2 0-16,2-3 0 0,-1 0 0 0,1 2 0 0,1 1 128 16,1 1-128-16,0 1 176 0,3-1-176 0,1 2 0 0,0 3 0 15,-3-3 0-15,-1 3-192 0,-1-6 192 0,-1 3 0 16,-3-5 0-16,1 6 0 0,2-2 0 0,1 2 0 15,-1 0 0-15,1 0 0 0,-1 2 0 0,1-2 0 16,2 2 0-16,-1 1 0 0,0-1 192 0,-2-2-64 16,-2 2 0-16,-2 3-128 0,-1-2 192 0,-2 0-64 15,0 2 0-15,0-1-128 0,-2 2 256 0,1 1-48 16,1 2-16-16,-1 0 0 0,0-4-16 0,3 4-16 16,-1 0 0-16,-1 2 0 0,-1 0-160 0,2-2 160 15,-2 2-160-15,1 1 160 0,1 0-160 0,-4-1 0 16,-1 0 0-16,-1 1 128 0,0 1-128 0,1-2 0 15,-3 1 144-15,0 3-144 0,0-3 192 0,1 1-48 16,-3 2 0-16,1 0 0 0,1 2 144 0,0-1 32 0,-1 5 0 16,2 0 0-16,0-4-160 0,0 3-32 0,2 0 0 15,-2 3 0-15,-1-4 0 0,-2 1 0 0,-1 0 0 0,0-3 0 16,2 1 112-16,-4 2 16 0,-3-4 0 0,0 1 0 16,-1-2-32-16,1 3 0 0,-2 6 0 0,0-2 0 15,0-5-80-15,-2 4-16 0,-2 3 0 0,0-1 0 16,1 2-128-16,-1-1 160 0,0-3-160 0,-1 1 160 15,2 3-160-15,-1-1 192 0,-2 1-192 0,2 0 192 16,-1-1-192-16,1-1 160 0,0 1-160 0,0 0 160 16,4-1-32-16,-2-1 0 0,0 3 0 0,2-1 0 15,-1 1 0-15,1 0 0 0,-4-3 0 0,4 2 0 16,-2 1-128-16,0-1 0 0,0 0 0 0,-1-3 0 16,0 0 128-16,-1 1-128 0,-2 3 128 0,-1-1-128 15,0-5 144-15,-1 0-144 0,3 0 160 0,-1 4-160 16,-1-1 128-16,-1 0-128 0,0-2 0 0,-2 2 144 0,-1 0-144 15,1 2 128-15,-2 1-128 0,1-2 128 0,0 3-128 0,-1-3 0 16,-1-4 0-16,2 2 128 0,0-1-128 16,1 0 0-16,-2-2 0 0,2 2 0 0,1 1 128 15,-1-4-128-15,-2-10 0 0,4 11 128 0,0 1-128 0,-4-12 0 16,0 0 144-16,8 6-144 16,-2 2-320-16,0-2-144 0,-6-6-32 0,12-2-11888 0</inkml:trace>
  <inkml:trace contextRef="#ctx0" brushRef="#br0" timeOffset="20445.37">28356 6495 18431 0,'0'0'1632'0,"0"0"-1312"0,-1-11-320 0,1 11 0 15,0 0 320-15,0 0 0 0,0 0 0 0,10-1 0 16,-10 1 144-16,13 3 32 0,0 3 0 0,-2-1 0 16,0 3-208-16,2 2-32 0,0-1-16 0,0 2 0 15,2 1-16-15,0-2 0 0,2 3 0 0,2 1 0 16,1-2 48-16,0 0 16 0,1-2 0 0,0-4 0 16,1 1-96-16,0-1 0 0,-2-2-16 0,1-2 0 15,-1-2 64-15,0-1 16 0,0-2 0 0,1 2 0 16,-1-3-112-16,-1-2-16 0,0 0 0 0,0-3 0 15,0 1-1392-15,1 2-272 16,-2-6-64-16</inkml:trace>
  <inkml:trace contextRef="#ctx0" brushRef="#br0" timeOffset="21187.59">27995 7012 9215 0,'0'0'400'0,"0"0"96"15,-10 4-496-15,1 0 0 0,0 1 0 0,9-5 0 0,-9 3 1856 0,9-3 256 0,0 0 64 0,0 0 16 16,0 0-1200-16,0 0-240 0,-2-12-48 0,2 0-16 16,4 2-80-16,1-4-16 0,1-4 0 0,4-2 0 15,3-4-144-15,0 1-48 0,-1 0 0 0,4-5 0 16,0 1-128-16,3-3-16 0,2 2-16 0,1-5 0 15,0-3-112-15,3-2-128 0,2-4 176 0,4 3-176 16,2 1 144-16,0-2-144 0,0-3 0 0,-3 1 144 0,1-5-144 0,-1 4 0 16,0 3 0-16,-4 0 0 0,0-1 0 0,2 4 0 15,1 2 0-15,3 0 0 0,-3 4 0 0,1 3 0 16,0 1 0-16,1 2 128 0,5-2-128 0,0 1 0 16,-3 5 0-16,1-1 0 0,2-2 0 0,-3 2 0 15,-3 2 0-15,1 1 0 0,-2 0 0 0,1 1 0 16,1 2 0-16,1-1 0 0,-1 7 0 0,1 1 0 15,1-1 0-15,3 2 0 0,-1-2 0 0,0 4 0 16,-2-3 0-16,0 4 0 0,0 1 0 0,-1 0 0 0,-4-1 0 16,-2 4 0-16,-1 1 0 0,-1 4 0 15,-4-1 144-15,0 0-144 0,1 5 144 0,0 2-144 0,1-1 192 16,0 2-192-16,-1 0 192 0,3 1-64 0,-2 4 0 16,1 2-128-16,0 3 160 0,0 1-160 0,-2 0 128 0,-1 3-128 15,-4 3 192-15,-2-1-64 0,-2 1 0 0,-1 1 0 16,0 1 16-16,-2 3 0 0,-3 1 0 0,-1 4 0 15,-1 1 16-15,-1 0 0 16,-1 0 0-16,0-1 0 0,-2 0 0 0,0 0 0 0,0-1 0 0,-2-2 0 16,2-4 32-16,-1-3 0 0,-3 0 0 0,3-1 0 15,-2 0-64-15,2-2 0 0,0 2 0 0,0-4 0 16,-1 0-128-16,2-2 128 0,3-3-128 0,1-5 128 16,-2-1-128-16,2 1 0 0,0-5 144 0,-4-8-144 15,0 0-512 1,7 5-160-16,-7-5-32 0,11-1-11696 0</inkml:trace>
  <inkml:trace contextRef="#ctx0" brushRef="#br0" timeOffset="21429.84">29523 6387 23039 0,'0'0'2048'0,"-7"3"-1648"15,7-3-400-15,-6 12 0 0,4-1 0 0,2 7 128 16,1 2-128-16,3 4 0 0,2-2 816 0,4 5 80 16,4 1 0-16,3 1 16 0,3-4-352 0,6 3-80 15,4-3-16-15,5-3 0 0,3-1-176 0,4-3-32 0,2-4-16 0,2-3 0 16,-2-6-48-16,0-1 0 0,-5-3 0 0,-1-2 0 16,0-4-64-16,-5 0-128 0,-1-5 176 0,0 2-176 31,-2-4-1104-31,1 1-336 0</inkml:trace>
  <inkml:trace contextRef="#ctx0" brushRef="#br0" timeOffset="23100.09">13377 8408 9951 0,'0'0'448'0,"-6"-12"80"0,1 2-528 0,1 0 0 0,4 10 0 0,-4-12 0 0,2 1 1056 0,0-2 96 16,1 3 32-16,1 10 0 0,0 0-688 0,0 0-144 16,0 0-32-16,0 0 0 0,0 0-192 0,0 0-128 15,0 0 128-15,12-1-128 0,-12 1 0 0,10 4 0 16,0 1 0-16,3 1 0 0,-2 4 0 0,2-2 0 15,1 1 0-15,1 1 128 0,3 5 176 0,3 2 32 16,5-1 16-16,-1 1 0 0,5 0 96 0,1 1 0 16,5 0 16-16,1 0 0 0,0 0 32 0,2-1 0 15,2 1 0-15,2 0 0 0,1 1-48 0,6 3 0 16,3-1 0-16,5 2 0 0,3 0-128 0,1-5-16 16,-2 0-16-16,-2-2 0 0,4 1-112 0,1 0-32 15,0 1 0-15,5-1 0 0,1-6 32 0,-1 1 0 16,-3 0 0-16,1-4 0 0,0-2 16 0,3 2 16 0,0-5 0 15,4 2 0-15,3 2-48 0,-1-4-16 0,-2-4 0 16,-1-2 0-16,1-2 48 0,4 1 16 0,8 0 0 0,-2-2 0 16,-4-8-208-16,-1-1 0 0,1 2 0 0,4 2 0 15,2-2 128-15,-2 0-128 0,-1-2 176 0,-3 1-176 16,-5-1 0-16,-2 1 0 0,-2-2 0 0,3 2 0 16,2 2 0-16,-8-1 0 0,-5-2 144 0,-3 3-144 15,-3 3 0-15,-3 0 0 0,-5 2 0 0,-4 2 0 16,-6-3 0-16,-4 4 0 0,-2 3 0 0,-7 0 0 15,-6 1-704 1,-5 0-16-16,-14 0-16 0,0 0 0 0</inkml:trace>
  <inkml:trace contextRef="#ctx0" brushRef="#br0" timeOffset="23898.78">23342 8381 6447 0,'0'0'576'0,"0"0"-576"0,0 0 0 0,6 9 0 16,-6-9 2032-16,11 9 288 0,2 1 64 0,4-1 16 16,3 2-1232-16,4 2-240 0,4-3-48 0,6 1-16 15,6 2-464-15,7-5-80 0,2-3-32 0,0 2 0 16,-2-1-64-16,5 0-16 0,3 0 0 0,6 1 0 16,2 2-80-16,5-4 0 0,3-3-128 0,-3-2 192 15,-3-2 128-15,1-2 32 0,4-3 0 0,3 5 0 16,4-1 112-16,1-2 32 0,-2-6 0 0,-1 3 0 15,-3-1-48-15,5 4-16 0,0-4 0 0,2 2 0 16,1-3-112-16,-7-1 0 0,-9-1-16 0,-1 3 0 16,-2-3-144-16,-4 2-32 0,-5 1 0 0,-2-2 0 15,-3 3-128-15,-5-5 0 0,-9 0 0 0,-8 4 0 16,-6 0-976 0,-6 2-288-16,-13 7-48 0</inkml:trace>
  <inkml:trace contextRef="#ctx0" brushRef="#br0" timeOffset="24533.12">18628 8338 9263 0,'0'0'400'0,"0"0"112"0,0 0-512 0,-2-9 0 0,-2-1 0 0,3 1 0 0,1 9 512 0,-4-8 16 15,4 8 0-15,0 0 0 0,-1-11 48 0,1 11 16 16,0 0 0-16,0 0 0 0,0 0-192 0,0 0-32 16,0 0-16-16,0 0 0 0,0 0-208 0,0 0-144 15,-8 6 192-15,3 2-192 0,0 4 192 0,1 4-192 16,3 3 192-16,2 1-192 0,3-4 304 0,2 4-48 16,3 0-16-16,3-2 0 0,1-1 224 0,1 1 48 15,4 4 16-15,4 1 0 0,-2 1 16 0,7-4 0 16,3-1 0-16,3 0 0 0,1 2-32 0,4-2 0 15,1-3 0-15,2 0 0 0,1-4-112 0,0-2-16 16,3 2-16-16,2-5 0 0,2 2-112 0,3-4 0 0,3-1-16 16,2 0 0-16,1-4-80 0,2-2-16 0,-7-2 0 0,3 1 0 15,0 1-144-15,0-1 0 0,0-1 144 0,1 0-144 16,0 1 0-16,1-1 0 0,-1-5 0 0,-3 3-7328 16,0-1-1424-16</inkml:trace>
  <inkml:trace contextRef="#ctx0" brushRef="#br0" timeOffset="25447.57">26758 8439 4607 0,'0'0'192'0,"11"-4"64"0,-4-1-256 0,2 2 0 16,0-5 0-16,2 7 0 0,2 6 2320 0,1 0 432 16,0-1 64-16,0 5 32 0,0-1-1824 0,1 6-352 15,2 0-80-15,-1 3-16 0,2 1-192 0,1 1-32 0,3 2-16 0,2 1 0 16,-1 2-128-16,5 3-16 0,4-4-16 16,5 1 0-16,2-2-176 0,11-3 128 0,3-2-128 0,4-1 128 15,3-6 272-15,3 0 48 0,5-5 16 0,3 0 0 16,5-1 48-16,3-3 0 0,0 0 0 0,-2-3 0 15,0-3-256-15,0 1-32 0,3 0-16 0,0 2 0 16,3-5-16-16,-3 1-16 0,-5 0 0 0,-1-5 0 16,-1 4-176-16,-1-3 0 0,0 1 0 0,-1-1 0 15,-3 2 0-15,-6-2 0 0,-5 1 0 0,-3-1-7072 16,-5 2-1408-16</inkml:trace>
  <inkml:trace contextRef="#ctx0" brushRef="#br0" timeOffset="27758.47">15198 11776 2751 0,'-4'-4'256'0,"0"-2"-256"16,0-3 0-16,0 2 0 0,0-1 2480 0,1 1 448 0,-4 3 80 0,6-2 32 15,0 0-1584-15,1 6-320 0,0 0-64 0,0 0-16 16,0-5-336-16,0 5-64 0,0 0-16 0,0 0 0 16,0 0-208-16,0 0-48 0,0 0-16 0,0 0 0 15,0 0-16-15,0 0 0 0,0 0 0 0,0 0 0 0,0 0 80 0,5 6 16 16,0 4 0-16,1 0 0 0,1 3-48 0,-1 2 0 16,2 4 0-16,1 2 0 0,-1 4-112 0,3 2-32 15,-2 5 0-15,2-1 0 0,-2 5-80 0,0-1-32 16,0 5 0-16,-2-5 0 0,1 0-144 0,0-3 0 15,-1-1 144-15,1 1-144 0,-1-4 0 0,2 1 144 16,1 1-144-16,1-6 0 0,-1 0 176 0,1 0-176 16,1-4 160-16,0 2-160 0,2-3 224 0,0 1-48 15,0-3-16-15,0-1 0 0,4 2 16 0,0-1 0 16,0-2 0-16,2-2 0 0,-1-3-32 0,3 0 0 16,2-4 0-16,1-1 0 0,2 2 80 0,1-6 16 15,0-3 0-15,0-4 0 0,-1 1-96 0,-1 0-16 16,1-4 0-16,0 2 0 0,1 0-128 0,-2-3 192 15,2-1-192-15,0 3 192 0,-1-3-192 0,5 3 128 0,0-2-128 16,1 1 128-16,1-4-128 0,1 4 192 16,1 1-192-16,1 1 192 0,0-2-192 0,-2 3 128 15,1 1-128-15,0-2 128 0,-2 5-128 0,-1 2 0 0,-1 2 144 0,-1 1-144 16,1 2 0-16,3-1 0 0,0 2 0 0,17 6 0 16,-2 0 0-16,-7 1 0 0,3 2 0 15,-7 2 0-15,-1 1 0 0,-1 0 0 16,-1-3 0-16,-2 6 0 0,0 6 0 0,0-2 0 0,-3 0 0 0,1 1 0 15,0-2 0-15,1 3 0 0,0-5 0 16,1-1 0-16,-2 1 0 0,-3 0 0 0,-1-2 0 0,-5-1 0 16,-1-2 0-16,-2-2 0 0,-2-3 0 0,-2 1 0 15,0-1 0-15,-2-3 128 0,-2-1-128 0,2-2 0 16,-3-1 0-16,0 1 0 0,-1-3 0 0,0-1 128 16,-10-2-128-16,10-2 144 0,-10 2-144 0,11-8 160 0,-2 2-160 0,-1-5 192 15,0 1-192-15,0-5 192 0,-1 1-16 16,1 0 0-16,0-5 0 0,0 0 0 0,3-3-48 0,0 3 0 15,3-4 0-15,3-1 0 0,-1 3-128 16,2-1 128-16,2-1-128 0,3 1 128 0,3 1-128 0,3 3 0 16,-1 3 0-16,1 1 0 0,1 0-144 0,-2-1 144 15,0 1 0-15,0 3 0 0,0 4 0 0,2 6-128 16,4-1 128-16,0 2 0 0,1 3 0 0,3 2 0 16,0 4 176-16,8 0-176 0,1 2 0 0,2 2 0 0,2-3-192 15,-1 3 48-15,-2 2 144 0,0-1 0 0,4 1 0 16,2-2 0-16,0-2 0 0,4 2 0 0,3-5 0 0,-3 1 0 15,1-6 0-15,-5 1 0 0,2-1 0 0,-1-2 0 16,-1-2 0-16,4 1 0 0,1 0 0 0,4-4 0 16,0-2 0-16,-1-6 0 0,-4-1 0 0,-1 5 0 15,-1-3 0-15,4 5 0 0,-1-4 128 0,4 2-128 16,0-1 128-16,-2 3-128 0,-2-4 160 0,-3 1-160 16,-2-5 304-16,0 1-48 0,-1 0 0 0,4-2 0 15,3 0 64-15,1-4 0 0,0-7 0 0,-4 1 0 16,-3 0 0-16,-1-5 0 0,0 0 0 0,-2 1 0 15,-1-3-144-15,-1-2-32 0,1-2 0 0,-2 0 0 16,-2-3-144-16,-3-4 160 0,-3 0-160 0,-5 2 160 16,-4-1-160-16,-6 6 0 0,-5 2 144 0,-2 6-144 15,-4 0 0-15,-2 4-256 0,-5 1 32 0,-4 4 16 16,-6-1-1568-16,-3 4-304 16,-6 0-64-16</inkml:trace>
  <inkml:trace contextRef="#ctx0" brushRef="#br0" timeOffset="28616.59">16241 13621 11055 0,'0'0'480'0,"0"0"112"0,0 0-464 0,0 0-128 0,0-5 0 0,0 5 0 0,0 0 2048 0,0 0 400 16,0 0 80-16,0 0 16 0,7 5-1456 0,-4 3-304 15,0-2-48-15,-2 6-16 0,-1-3-48 0,-1 3-16 16,-2 4 0-16,1 2 0 0,-1-1 48 0,1 6 0 16,-2 6 0-16,0 3 0 0,-1 4-192 0,-1-1-48 15,-3 4 0-15,0 2 0 0,-5 8-272 0,1-3-48 16,-1 2-16-16,1-1 0 0,-2-4 16 0,1-2 0 15,3-4 0-15,-1-6 0 0,1-1 192 0,1-9 48 16,2-2 0-16,2-2 0 0,1-2 96 0,2-6 32 16,3-9 0-16,0 0 0 0,0 0-48 0,6-6 0 15,3-6 0-15,2-4 0 0,1-3-96 0,4-4-32 0,3-1 0 0,1-6 0 16,2 0-208-16,0 1-128 16,3-3 128-16,-4 3-128 0,3 2 0 0,-2 0 0 15,-2 3 0-15,1 5 0 0,-4 5 0 0,1 6 0 0,-3 1 0 0,1 7 0 16,-1 6 0-16,-1 3 0 0,0 8 0 0,-1 4 0 15,-3 5 0-15,-1 2-128 0,-2 7 128 0,0 3 0 16,-2 3 0-16,0-2 0 0,-5-1 0 0,1-1 0 16,-1 0 0-16,1-1 0 0,-1-4 0 0,3-3 0 15,-2-5 0-15,2-4 0 0,1-3 0 0,1-2 0 16,-2-9-1216 0,4-3-176-16,2-4-16 0,1-4-13360 0</inkml:trace>
  <inkml:trace contextRef="#ctx0" brushRef="#br0" timeOffset="28900.17">17081 14028 24879 0,'0'0'2208'0,"-5"1"-1760"0,-1 1-448 0,-2 3 0 0,1 0 784 0,-1 4 80 15,-1 2 16-15,0 4 0 0,-2 3-368 0,-1 4-64 16,0 2 0-16,-1 3-16 0,-4 2-128 0,2-2-32 15,1 3 0-15,-1-2 0 0,3 0 16 0,2 1 0 16,3-3 0-16,0-3 0 0,6-3-32 0,2-2-16 16,3-3 0-16,3-2 0 0,0-7-48 0,6 0-16 15,0-3 0-15,2-4 0 0,3-6 400 0,1 0 96 16,-2-5 16-16,3 0 0 0,-3-5-16 0,1-2 0 16,-1-3 0-16,-1 1 0 0,-2-2-352 0,-1 1-80 0,-3-2-16 15,-4 3 0-15,-2-1-64 0,-3 2-16 0,-2-1 0 16,-3 0 0-16,-3 2-144 0,-2 5 0 15,0 1 0-15,-1 5 128 0,-2-1-320 0,1 6-64 16,-1 0 0-16,1 3-16 16,0 1-1392-16,0 2-256 0,3-1-64 0,2 2-8224 0,6-4-1632 0</inkml:trace>
  <inkml:trace contextRef="#ctx0" brushRef="#br0" timeOffset="29314.55">17510 13913 6447 0,'0'0'272'0,"0"0"80"0,0 0-352 0,0 0 0 0,0 8 0 0,-2 5 0 16,0 5 3984-16,-2 0 736 0,-1 2 144 0,-3 7 16 16,0-1-3312-16,-3 6-672 0,0 1-128 0,-2-1-16 0,-1-1-112 0,0 0 0 15,-1 2-16-15,1-3 0 16,-1 1 272-16,-1-1 48 0,2-6 16 0,3-1 0 0,2-3-80 16,3-5-16-16,3-2 0 0,1-3 0 0,2-10-240 0,0 0-48 15,6-2-16-15,4-7 0 0,4 0-176 0,0-5-16 16,0-4-16-16,0-1 0 0,3 0-224 0,-1-4-128 15,-1-1 160-15,1 0-160 0,-1-4 128 0,2 5-128 16,0-3 0-16,0 2 0 0,-2 4 0 0,-1 2 0 16,0 3 0-16,-1 6 0 0,-1 1 0 0,-4 7 0 15,0 4 0-15,-2 4 0 0,-1 3 0 0,-1 6 0 0,-3 3 0 16,-1 2-160-16,-1 5 160 0,-3 0 0 16,-2 5-144-16,-2-1 144 0,-1 0 0 0,0-2 0 0,2-5-144 0,-1-3 144 15,2-2 0-15,1-4 0 0,1-3 0 16,1-7 0-16,3-4 0 0,0 0 0 0,0 0 0 0,5-10 0 15,3-4 0-15,1-1 128 16,1-5-128-16,2-2 0 0,0-1 0 0,1 1 128 0,1-1-128 0,0-1 0 16,0 1 0-16,0 4 0 0,0 1 0 15,0 6 0-15,0 0 0 0,1 3 0 0,0 7 0 0,1 4 0 16,-2 7-288-16,0 3 48 0,-2 4 16 0,-3 4 0 31,0 5-368-31,-3-1-80 0,0 6-16 0,0-2 0 16,-4 1-2128-16,2-3-448 0,5 21-64 0,3-13-32 0</inkml:trace>
  <inkml:trace contextRef="#ctx0" brushRef="#br0" timeOffset="29733.95">18322 13986 15663 0,'0'0'1392'0,"0"0"-1120"0,-5-5-272 0,0 0 0 0,0 1 2880 0,0 2 528 15,0 0 112-15,-2 1 0 0,-2 2-2432 0,-1 1-480 16,-1 2-96-16,-2 3-32 0,-2 0-32 0,-2 5 0 16,-1 1 0-16,1 5 0 0,-1 0 64 0,0 3 0 15,0 1 0-15,2 2 0 0,-1 0-112 0,3 1-16 16,3-2 0-16,3 3 0 0,2-5-192 0,3 0-32 16,5-3-16-16,3-1 0 0,3-4 16 0,0-3 0 15,2 2 0-15,0-7 0 0,3 0 32 0,2-1 0 0,2-3 0 0,1-2 0 16,2-4-48-16,0 1 0 0,1-3 0 0,-1-2 0 15,2 3-144-15,-3-4 128 0,1 0-128 0,-2-2 128 16,-5 2-128-16,-1-1 128 0,-2-2-128 0,-4 3 128 16,-3-3-128-16,-1 2 160 0,-5 4-160 0,-2 2 160 15,-4-2-160-15,-2 2 0 0,-7 1 0 0,0 1 0 16,-2 4 0-16,1 1 0 0,-2-1 0 0,1 2 0 16,0 0 0-16,1 5 0 0,1-2 0 0,1 1 0 15,1 2 0-15,2-4-272 0,2 4 32 0,3-4 16 16,3-2-2064-16,6-3-400 0,0 0-96 15</inkml:trace>
  <inkml:trace contextRef="#ctx0" brushRef="#br0" timeOffset="30155.65">19172 13938 20271 0,'0'0'1792'0,"3"-5"-1424"0,-3-3-368 16,1 1 0-16,0 0 2304 0,-1-2 384 16,0 9 64-16,-2-3 32 0,-6-4-1840 0,1 2-368 15,-4 1-80-15,-1 2-16 0,-3 0-160 0,-2 1-48 16,-1 4 0-16,-1 2 0 0,-1 5-16 0,-3 0-16 16,-1 3 0-16,-2 2 0 0,0 4 16 0,2 3 16 15,-3-1 0-15,5 2 0 0,3-1-16 0,6-3 0 16,2 3 0-16,7-5 0 0,3 0-16 0,5-3-16 15,3 1 0-15,5-6 0 0,6 1 80 0,2-6 16 0,4-1 0 0,3-6 0 16,1-2-160-16,2-4-32 0,5 0 0 0,0-4 0 16,1-2-128-16,-1 0 160 0,1 0-160 0,1 1 160 15,0 0-160-15,-3-3 0 0,-4 4 144 0,-3 3-144 16,-4 3 0-16,-3 3 144 0,-3 3-144 0,-6 2 0 16,-3 8 304-16,-2 2-48 0,-6 8-16 0,0 7 0 15,-6-1-32-15,-3 7 0 0,-5 2 0 0,-4 1 0 0,-2 0 0 16,-4 2 0-16,-4 1 0 0,-1 1 0 0,-2 2 112 15,-1 4 32-15,-1-3 0 0,-1 2 0 0,1-2-352 16,-1-3 0-16,-2-2 0 0,0-4 0 0,1-1-272 0,-2-6 16 16,0-2 16-16,1-4-12144 15,5-2-2432-15</inkml:trace>
  <inkml:trace contextRef="#ctx0" brushRef="#br0" timeOffset="30696.8">17367 15114 25455 0,'0'0'1120'0,"0"0"240"0,-1-12-1088 0,-1 3-272 0,-2-1 0 0,-1 1 0 16,-2-1 304-16,-2 6 0 0,-2 4 0 0,-2 4 0 15,-5 4-144-15,1 1-32 0,-5 5 0 0,-2 2 0 16,-2 1-128-16,1 4 0 0,0 2 144 0,0 5-144 0,3-4 464 0,1 4 32 16,5-2 0-16,2-2 0 0,2-1 0 0,3-4 0 15,4-1 0-15,3-4 0 0,2-4-160 0,4 1-16 16,2-3-16-16,3-1 0 0,1-3-32 0,3-3 0 16,2 1 0-16,3-1 0 0,1-2-80 0,0-1 0 15,0 0-16-15,0-1 0 0,0 0-176 0,-1 1 0 16,-3 4 0-16,-3-2 0 0,-5 2 128 0,-7-2-128 15,0 0 0-15,2 6 128 0,-6 0-128 0,-3 1 128 16,-2 0-128-16,-1 4 128 0,-6-3-128 0,-2 2 160 16,-4-4-160-16,2 2 160 0,-3 1-160 0,-2-2 160 15,-2 2-160-15,0-1 160 0,2 2-160 0,-1-2 0 16,2 2 0-16,1-4 0 0,1-1-208 0,1 0-128 16,1-2-32-16,2-2 0 15,3-1-2096-15,3-2-416 0,4-5-96 0,2 0-16 0</inkml:trace>
  <inkml:trace contextRef="#ctx0" brushRef="#br0" timeOffset="31313.84">17852 15156 25167 0,'0'0'1104'0,"0"0"240"0,-8-3-1072 0,8 3-272 0,-8-1 0 0,2-2 0 16,0 3 656-16,-2 0 80 0,-1 2 16 0,0 3 0 0,-1 5-336 0,2-3-64 16,-3 2-16-16,1 1 0 0,-2 4-112 0,1 2-32 15,0 2 0-15,3-1 0 0,0 1-32 0,2 0-16 16,2-3 0-16,2 2 0 0,0-2 32 0,4-2 0 16,0 1 0-16,3-2 0 0,2-3 16 0,1-1 16 15,3-3 0-15,1-1 0 0,4-4 160 0,0 1 16 16,2-2 16-16,0-3 0 0,0 0-80 0,-1-6 0 15,1 1-16-15,-1-2 0 0,-2-3-80 0,-2-2-16 16,-2 1 0-16,-2-1 0 0,-3-3-208 0,-2-3 144 16,-3 3-144-16,-1 1 128 0,0-2-128 0,-2 2 0 15,-2 0 0-15,0 0 0 0,0-1 0 0,1 1 0 16,-2 3 128-16,1 3-128 0,1-2-128 0,2 1-64 16,2 5-16-16,2-1 0 0,2 2 80 0,1-1 128 15,-1 0-208-15,4 1 80 0,3-1 128 0,0 2 0 16,4-4-144-16,-1 2 144 0,1-2 0 0,0 2 0 15,-1-2 0-15,0 4 0 0,-1-2 0 0,1 3 0 16,-5 2 0-16,1 2 0 0,-2 1 0 0,-2 3 0 16,0 2 0-16,-1 6 0 0,-1 2-176 0,-1 2 176 15,-2 3-128-15,1 2 128 0,-1 3 0 0,1 0 0 16,-1 3 0-16,-2-2 0 0,0-3 0 0,2-2 0 0,-1 0 128 16,2-2-128-16,-1-1 128 0,2-3-128 0,2-6 128 0,-1 0-128 15,6-2 256-15,-1-3 0 0,1-2-16 0,2-2 0 16,1-3-32-16,1 0 0 0,3-1 0 0,1 1 0 15,-1-6-208-15,0 5 144 0,-2-3-144 0,1 5 128 16,-2 3-128-16,0 4 0 0,0 3 0 0,-1 5 128 16,-1 6-128-16,-2 7 192 0,1 4-192 0,-2 1 192 15,-1 1 0-15,-1 1 0 0,-1 4 0 0,-2-2 0 16,0-4 0-16,-1 1 0 0,0 1 0 0,0-7 0 16,1-6-192-16,0-2 128 0,1 0-128 0,1-5 128 15,-1-5-848-15,2-2-176 0,2-4-48 0</inkml:trace>
  <inkml:trace contextRef="#ctx0" brushRef="#br0" timeOffset="32496.6">22944 11997 5519 0,'-7'-11'240'0,"2"4"64"16,0-4-304-16,0 1 0 0,1-2 0 0,2 1 0 0,1 3 4336 0,1 8 800 16,0-8 176-16,0 8 16 0,0 0-3824 0,0 0-768 0,0 0-160 0,0 0-16 15,0 0-160-15,0 0-16 0,0 0-16 0,0 14 0 16,0 3-16-16,2 1 0 0,2 8 0 0,0 6 0 15,-2 4 0-15,5 7 0 0,-2 2 0 0,1 5 0 16,4 4-352-16,0-1 0 0,3 3 0 0,4 0 0 16,3 0 176-16,2-4-48 0,0-2 0 0,6-8 0 15,0-3 128-15,2-9 0 0,-2-2 16 0,3-3 0 0,6-3-16 16,1-4 0-16,1-4 0 0,2-2 0 0,5-7 144 0,4-1 32 16,3-1 0-16,1-5 0 0,-1-2-192 0,-2-2-48 15,-2-7 0-15,1 0 0 0,0 2-64 0,2-4-128 16,1 2 176-16,4-1-176 0,4 0 128 0,-2-3-128 15,-2-3 0-15,-4 1 0 0,-2-1 0 0,4 2 0 16,2 0 128-16,4 7-128 0,3 0 0 0,2 6 0 16,-2 0 0-16,0-1 0 0,-5 0 0 0,-1 4 0 15,2 2 0-15,3 2 0 0,5 1 0 0,2 5 0 16,-1 0 0-16,-2 4 0 0,-6 4 0 0,0 4 0 16,-5 2 0-16,2 0 0 0,2 6 0 0,2-1 0 15,2 4-128-15,-5 0 128 0,-5 0 0 0,-6 2 0 16,-2 0 0-16,-4-1 0 0,-2-3-176 0,-5-1 176 0,0 2-192 15,-4-4 192-15,-3-1-128 0,-4-3 128 16,-4-3 0-16,-1-1 0 0,-5-2 0 0,-2-3 0 16,-5-2 0-16,1 1 0 0,-3-5 0 0,1 2 0 0,-6-9 128 0,0 0-128 15,0 0 240-15,0 0-48 0,0 0-16 0,9 3 0 16,-9-3 32-16,12-4 16 0,-1-6 0 16,2 0 0-16,2-2-96 0,2-2-128 0,1-3 176 15,2-5-176-15,3-2 160 0,2-4-160 0,1 2 128 0,2 0-128 16,1 4 0-16,3 1 0 0,2 0 0 0,3 5 0 15,2-1 0-15,2 4 0 0,2 3 0 0,2 1 0 16,0 0-128-16,1 3 128 0,-1 2 0 0,-1-1 0 16,1-1 0-16,3-1 0 0,4 0 0 0,5-2 0 15,4-1 0-15,7 1 0 0,3 0 0 0,0-1 128 0,-2-5-128 16,4-1 0-16,2 1-160 0,8 0 160 0,6 0 0 16,0-3 0-16,-1-6 0 0,-1 1 0 0,4 1 0 15,3-5 0-15,7 1 0 0,-3-6 0 0,-6 0 0 0,2 0 0 16,2 1 176-16,2-6-48 0,-2-4-128 0,-7 2 192 15,-7-1-64-15,-2-3 0 0,-4 0-128 0,-3 2 128 16,-4-1-128-16,-6 2 128 0,-7 0-128 0,-10 5 0 16,-8-1 0-16,-8 4-128 15,-5 0-1728-15,-8 3-320 0,0-14-80 0,-18 7-16 0</inkml:trace>
  <inkml:trace contextRef="#ctx0" brushRef="#br0" timeOffset="34224.92">24910 14024 14111 0,'0'0'624'0,"0"0"128"0,0 0-608 0,0 0-144 0,0 0 0 0,-2-2 0 15,-2-3 832-15,4 5 144 0,-4-10 32 0,0 4 0 16,4 6-160-16,-2-7-16 0,0 1-16 0,2 6 0 15,-3-7-176-15,-1 0-16 0,-1 3-16 0,0 0 0 16,0-1 48-16,-2 2 16 0,-3 3 0 0,0 2 0 16,-2 1 0-16,0 2 0 0,-4 2 0 0,1 6 0 0,-6 2-384 15,-1 1-80-15,-1 2-16 0,0 1 0 0,2-1-16 0,0 0-16 16,3 0 0-16,4-3 0 0,4-2 128 0,7-2 32 16,3 0 0-16,5-2 0 0,2 0-96 0,6-5-16 15,3 0 0-15,12 1 0 0,0 0 16 0,-7-2 0 16,2-2 0-16,-3 0 0 0,3 0-224 0,0 3 128 15,-2 1-128-15,1 3 0 0,-3-3 144 0,-4 4-144 16,-2-3 128-16,-4 4-128 0,-4-1 368 0,-4 4-16 16,-3-2 0-16,-6 3 0 0,-5 0 160 0,-2 3 16 15,-4-3 16-15,-3 1 0 0,-3-1-320 0,-4 1-64 16,-4-1-16-16,-3-1 0 0,-2-7-144 0,1 1 0 0,4-2 0 16,4-4 0-1,3-1-416-15,7-5-112 0,5-3-32 0,5 1 0 16,7-6-2336-16,4-2-480 0,15-23-80 0,11 5-32 0</inkml:trace>
  <inkml:trace contextRef="#ctx0" brushRef="#br0" timeOffset="34374.03">25416 13932 19343 0,'0'0'1728'0,"-1"5"-1392"0,1-5-336 0,-4 10 0 0,0-1 1152 0,0 5 144 16,1 4 48-16,-2 2 0 0,-1 1-448 0,1 5-64 15,-1 1-32-15,-2 2 0 0,1 0-160 0,-2 0-48 16,0 2 0-16,0-3 0 0,1 1-416 0,5-1-176 16,-4-4 128-16,5-1-128 15,0-1-1600-15,4-6-416 0,2-2-80 0,1-2-8864 0</inkml:trace>
  <inkml:trace contextRef="#ctx0" brushRef="#br0" timeOffset="34843.12">25861 13965 14735 0,'-11'10'1312'0,"7"-1"-1056"0,-1 1-256 0,-2 4 0 16,-2 2 1600-16,2 3 256 0,0 3 48 0,-3 2 16 16,-4 2-816-16,4-2-144 15,0-1-48-15,0-2 0 0,0-2-80 0,-1-1 0 16,1-1-16-16,3-3 0 0,2-4-160 0,3 1-16 15,4-6-16-15,0-1 0 0,-2-4-192 0,13-1-48 0,1-5 0 0,1-5 0 16,3-1 64-16,1-5 0 0,0-1 0 0,1-1 0 16,2-2-192-16,1-1-48 0,0 0 0 15,1 2 0-15,-1-2 0 0,3 2 0 0,-1 0 0 0,-3 5 0 16,0 1-64-16,-2 1-16 0,-2 6 0 0,-3 1 0 16,-1 6-128-16,-5 6 0 0,0 2 0 0,-6 7 0 15,-2 6 0-15,-2 0 0 0,-4 3 0 0,-3-1 0 16,-2 7 0-16,-2-6 0 0,0 0 0 0,-1 0 0 15,0-5 0-15,2-4 0 0,1-3 0 0,5 1 0 0,0-8 0 16,5-5 128-16,0 0-128 0,0 0 128 0,6-5 112 0,4-7 16 16,2-4 0-16,4-1 0 0,2-1-64 0,3 0 0 15,1 4 0-15,2-5 0 0,2-2-192 0,-3 2 0 16,-1 0 0-16,1 2 0 0,-1 4 0 0,-2 1 0 16,-1 3 0-16,-1 4 0 0,-3 6-160 0,-1 7 160 15,-2 1-128-15,-1 7 128 0,-2 6-144 0,-1 4 144 16,-4 4-160-16,-2 1 160 0,-2 1 0 0,-1 4 0 15,-2-3-128-15,1 0 128 16,0-3-416-16,-1-2-32 0,0-4-16 0,2-2 0 16,1-4-1520-16,1-7-288 0,2 1-64 0</inkml:trace>
  <inkml:trace contextRef="#ctx0" brushRef="#br0" timeOffset="35418.69">27042 13930 26719 0,'-13'2'1184'0,"13"-2"240"0,0 0-1136 0,-9 8-288 0,3 4 0 0,0 4 0 16,-1 4 368-16,0 5 16 0,-2 7 0 0,1 1 0 0,0 1-384 0,-3 3 128 15,-2 2-128-15,-1 2 0 0,-1 2 192 0,4-15-48 16,-3 5 0-16,-2 3 0 0,0-1 160 0,-1 0 16 16,0-2 16-16,3 0 0 0,0-8 112 0,1-1 0 15,1-6 16-15,5-5 0 0,2-3 176 0,5-10 48 16,0 0 0-16,0 0 0 0,9-15-48 0,3-3 0 15,5-4 0-15,1-6 0 0,1-1-384 0,11-19-64 16,-1 2-32-16,-1 2 0 0,-3-3-160 0,-8 12 0 16,4-3 0-16,2-4 0 0,1-6-256 0,1 6 80 15,6 1 16-15,2 2 0 0,2 5-80 0,0 4-16 16,-2 5 0-16,-2 6 0 0,0 2 0 0,-4 8 0 16,-3 2 0-16,-5 7 0 15,-3 6-208-15,-3 4-48 0,-4 6-16 0,-4 4 0 0,-5 5 112 0,-4 3 32 0,-5 7 0 0,-5-1 0 16,-5 0 208-16,-5 2 176 15,-6-1-208-15,-3-1 80 16,0-4-400-16,0-3-80 0,-1-1-16 0,4-5 0 16,3-5 48-16,4-6 16 0,4-2 0 0,3-7-11536 0</inkml:trace>
  <inkml:trace contextRef="#ctx0" brushRef="#br0" timeOffset="35562.78">27896 13451 26431 0,'-10'6'1168'0,"5"0"240"0,-4-1-1120 0,0 2-288 0,0 6 0 0,-2 5 0 0,-3 3 912 0,-2 7 128 16,-3 2 32-16,0 0 0 0,0 3-240 0,-1 1-32 16,1 5-16-16,0 1 0 0,1 3-368 0,1-1-80 15,1 2-16-15,2 0 0 0,1-2-320 0,3 1 0 16,4-1 0-16,1-4 0 15,1-3-2208-15,4-2-512 0,0-7-96 0</inkml:trace>
  <inkml:trace contextRef="#ctx0" brushRef="#br0" timeOffset="35734.51">27908 14089 2751 0,'-7'7'256'0,"0"5"-256"15,-2 2 0-15,0 3 0 0,2 4 4432 0,1 0 848 0,-4-1 160 0,2-1 48 16,-2 1-3984-16,2 0-800 16,1-4-144-16,2-1-48 15,2-1-1536-15,3-5-304 0,3 1-64 0,2-7-16 0</inkml:trace>
  <inkml:trace contextRef="#ctx0" brushRef="#br0" timeOffset="36543.49">28794 13784 14735 0,'1'-18'640'0,"1"7"160"0,3-3-640 0,2 0-160 16,-1-3 0-16,0 0 0 0,0-8 1536 0,0 3 288 16,-2-4 48-16,0 3 16 0,-3-1-400 0,-1-1-80 15,0 3 0-15,-3 3-16 0,-2 4-384 0,-2 5-80 16,-2-1-16-16,-2 9 0 0,-1 1-320 0,-3 2-64 16,-3 8-16-16,-10 9 0 0,1 3-384 0,9-6-128 15,-2 8 0-15,-2 2 0 0,-1 5 128 0,2 4-128 16,1 1 192-16,-1 2-192 0,0 1 224 0,3 0-64 15,3 2-16-15,-1 4 0 0,2-4-144 0,2 5 128 16,3 2-128-16,0-1 128 0,2-8-128 0,4-3 0 0,1-2 0 0,4-6 0 16,0 0 0-16,2-6 0 15,1 0-192-15,1-6 192 16,2-5-1024-16,-2 0-96 0,3-7-16 0,-2-3-12176 0</inkml:trace>
  <inkml:trace contextRef="#ctx0" brushRef="#br0" timeOffset="36670.76">28368 14041 2751 0,'-12'-12'128'0,"6"10"16"0,2-1-144 0,4 3 0 0,0 0 0 0,0 0 0 16,0 0 5744-16,0 0 1104 0,0 0 240 0,6-1 32 16,6 1-5056-16,1-2-1008 0,3-5-208 0,3 3-32 15,2 1-272-15,3-1-48 0,2-4-16 0,2 3 0 16,2 0-288-16,0-3-64 0,2 2-128 0,1 1 192 16,0-1-1152-16,-1-1-224 15,1 2-48-15,-3-3-7936 0,0 2-1584 0</inkml:trace>
  <inkml:trace contextRef="#ctx0" brushRef="#br0" timeOffset="36845.36">29054 13881 9215 0,'0'0'400'0,"-5"11"96"0,-3 1-496 0,3 0 0 15,-2 2 0-15,-1 2 0 0,0 4 3904 0,1 2 704 16,-2 0 128-16,-1 4 16 0,-2-2-3232 0,-2 3-656 16,-1 2-128-16,1-1-32 0,0-5-288 0,1-3-64 0,2 2-16 0,2-5 0 15,1-1-336-15,5-2-128 0,1-3 0 0,4-3 0 31,0-2-2560-31,4-2-496 0</inkml:trace>
  <inkml:trace contextRef="#ctx0" brushRef="#br0" timeOffset="37133.73">29254 13974 29999 0,'0'0'656'0,"0"0"144"0,9 1 32 0,-1-1 0 0,3 0-656 0,1 0-176 0,4 0 0 0,4 0 0 0,-1-1 576 16,1-3 96-16,1 0 16 0,-1-4 0 0,2 2-144 15,-2 0-32-15,-2-5 0 0,-2 5 0 0,0-7-192 0,-4 4-64 16,0 2 0-16,-3-1 0 0,-4-2 0 0,-2 5 0 16,-3 5 0-16,0 0 0 0,-3-5 112 0,-2 4 16 15,-4 1 0-15,-3 1 0 0,-3 5-256 0,-3 3-128 16,-1 3 128-16,-1 2-128 0,-1-3 0 0,1 3 0 15,0 0 0-15,-1 2 0 0,2 0 0 0,5-1 0 16,5-1 0-16,4 0 0 0,2-3 0 0,6-3 0 16,5 0-128-16,5-3 128 15,5 1-512-15,2-3-32 0,4-6 0 0,1-2 0 16,3 0-2544-16,0-4-512 0</inkml:trace>
  <inkml:trace contextRef="#ctx0" brushRef="#br0" timeOffset="37578.31">29950 13890 20959 0,'-15'3'928'0,"7"0"192"0,-3 0-896 0,-3 4-224 0,-1 2 0 0,-2-1 0 16,1 3 720-16,-1 2 112 0,2-2 0 0,1 3 16 16,0 0 160-16,2 0 16 0,1-2 16 0,2 0 0 15,3 4-80-15,2-2-32 0,3-4 0 0,2 1 0 16,1-2-288-16,5 0-64 0,0-3-16 0,5-2 0 15,2-3 16-15,5-1 0 0,4-5 0 0,2-1 0 16,2-5-128-16,0 0 0 0,-1-3-16 0,0-2 0 16,-2 2-224-16,-1-1-32 0,-3-2-16 0,0 3 0 0,0-2-160 0,-1-2 128 15,0 0-128-15,-3-1 128 0,-1-3 32 0,-1-1 0 16,0-1 0-16,0-6 0 0,0-2 0 0,0-4 0 16,0-4 0-16,0-3 0 0,0-7-32 0,0-3-128 15,2-2 192-15,0 3-64 0,3 1-128 0,-1 9 0 16,-3 5 144-16,-1 7-144 0,-1 7 192 0,-3 4-48 15,-4 5 0-15,-2 4 0 0,0 3-144 0,-4 7 192 16,0 0-192-16,-8 7 192 0,-2 7-192 0,-1 5 0 16,-2 5 0-16,0 6 0 0,-1 7 0 0,0 9 0 15,-1 2-144-15,0 8 144 0,1 4 0 0,-3 1 0 16,2 4-128-16,2 1 128 0,2-1-144 0,2 1 144 16,0 1-208-16,5-6 80 15,1 1-1024-15,0-6-192 0,3-9-32 0,1-2-16 16,2-8-976-16,-1-8-192 0,1-5-32 0</inkml:trace>
  <inkml:trace contextRef="#ctx0" brushRef="#br0" timeOffset="37721.37">29741 13325 28559 0,'-30'-10'1264'0,"20"6"272"0,0 0-1232 0,2 1-304 0,8 3 0 0,0 0 0 16,-5 1 2432-16,5-1 448 0,0 0 64 0,0 0 32 15,0 0-2976-15,4 11-688 16,1 0-80-16,-5-11-15888 0</inkml:trace>
  <inkml:trace contextRef="#ctx0" brushRef="#br0" timeOffset="38294.3">24622 15060 26719 0,'-4'-1'2368'0,"1"-3"-1888"0,2-2-480 0,1 1 0 16,0 5 128-16,0 0-128 0,0 0 0 0,0 0 144 16,0 0 176-16,6 7 48 0,-1 4 0 0,1 4 0 15,-1 0 176-15,-2 3 32 0,0 3 16 0,-2 1 0 0,3 4-96 16,-1-2-32-16,-1-1 0 0,1 2 0 16,-2-1-32-16,0-1-16 0,1 2 0 0,-1-2 0 0,0-4-32 0,4-1-16 15,0-1 0-15,0-5 0 0,-2-4 256 0,3-2 48 16,-6-6 16-16,9 0 0 0,3-5-48 0,0-1-16 15,2-8 0-15,2-4 0 0,0-3-208 0,3-6-32 16,0 0-16-16,3-6 0 0,-3-1-240 0,1 1-128 16,1-2 128-16,-2 1-128 0,-2 2 0 0,1 2 0 15,-1 1 0-15,-2 6-192 16,0 0-192-16,-2 5-64 0,0 3 0 0,-2 2 0 16,-1 4-1264-16,-1 3-256 0,0 3-48 0,0 3-8384 15,-1 4-1680-15</inkml:trace>
  <inkml:trace contextRef="#ctx0" brushRef="#br0" timeOffset="38579.14">25334 15126 25791 0,'0'0'2304'0,"0"0"-1856"16,0 0-448-16,0 0 0 0,0 0 800 0,10 4 64 0,1-3 16 0,3 1 0 15,1-4 64-15,3 2 16 0,1-3 0 0,2-4 0 16,0 0-336-16,3-3-64 0,2-1-16 0,0-1 0 15,-1 0-336-15,0 2-64 0,-1-4-16 0,-4 3 0 16,-3 2-128-16,-6-1 192 0,-4 2-192 0,-6-1 192 16,-5 4-64-16,-3 2-128 0,-5 3 192 0,-6 4-64 15,-2 4-128-15,-2 1 0 0,-2 5 0 0,1 4 128 16,-2 2 128-16,1 1 0 0,0 5 16 0,3-2 0 16,1 3-64-16,2-3-16 0,4-1 0 0,4-3 0 0,2-1-192 15,5-4 128-15,1-2-128 0,7 0 0 0,2-6 0 0,4-1 0 16,5-5-128-16,3-4 128 15,3-3-2160-15,5-4-320 0,32-16-64 0,-9 3-16 16</inkml:trace>
  <inkml:trace contextRef="#ctx0" brushRef="#br0" timeOffset="38857.28">26165 15105 19343 0,'-15'15'1728'0,"7"-5"-1392"16,-1 0-336-16,-1 3 0 0,-2 1 2304 0,1 3 400 15,-2 2 80-15,-1 1 16 0,-1 2-1728 0,0-2-352 16,0 2-64-16,1-5-16 0,2-3 240 0,3-1 32 16,0-2 16-16,4-5 0 0,5-6-224 0,0 0-64 0,0 0 0 0,5-6 0 15,4-8-160-15,3-3-32 16,2-1-16-16,3-2 0 0,3-2-256 0,4-2-48 16,0-3-128-16,3-1 192 0,0 4-192 0,4-3 0 15,1 3 0-15,0 3 0 0,-2-1 0 0,1 2 0 16,-1 4 0-16,-1 4 0 0,1 1-176 0,-4 5-16 0,-2 1-16 15,-2 1 0 1,-3 7-1904-16,-2-1-368 0,-3 2-80 0</inkml:trace>
  <inkml:trace contextRef="#ctx0" brushRef="#br0" timeOffset="39224.24">27334 15001 29999 0,'5'-12'1328'0,"-5"12"272"0,0 0-1280 0,3-5-320 16,-2-4 0-16,-1 3 0 0,-2-1 496 0,-2 2 16 16,-3 2 16-16,-1-1 0 0,-4-1-48 0,-1 1-16 15,-3 3 0-15,-3 1 0 0,-3 2-16 0,2 4 0 16,-4 0 0-16,1 2 0 0,-1 3-128 0,1 1-48 15,1-2 0-15,3 2 0 0,4 6-144 0,2-2-128 16,3 1 144-16,4 1-144 0,1-3 0 0,3-1 128 0,2 4-128 0,3-2 0 16,2 3 0-16,3-1 128 15,2 0-128-15,1 3 0 0,2-2 144 0,1 0-144 0,1-2 128 0,-1 0-128 16,0 0 0-16,-3-3 128 0,-2 2-128 16,-2-4 0-16,-3 2 144 0,-4-4-144 0,-3 3 160 0,-5-1-160 15,-3-4 192-15,-3 3-64 16,-4-5-128-16,-1-1 192 0,-3 0-192 0,0-2 0 15,-4-3 0-15,2-3 0 16,1-3-288-16,3-1-96 0,3-4-32 0,6 1 0 16,-1-4-2400-16,6-1-496 0</inkml:trace>
  <inkml:trace contextRef="#ctx0" brushRef="#br0" timeOffset="39462.17">28080 14956 32479 0,'0'0'1440'0,"0"0"288"0,0-4-1376 15,0 4-352-15,0 0 0 0,0 0 0 0,0 0 672 0,-5 7 64 16,-1 3 16-16,-2 0 0 0,-2 5-384 0,-3 3-80 16,-1 4-16-16,-2 2 0 0,-1-1 80 0,-2 5 16 15,-2 1 0-15,2 0 0 0,0-5-144 0,1 2-32 16,1-5 0-16,3 1 0 0,3-3-368 0,3-3-80 0,1 0 0 0,4-2-16 31,3-3-3056-31,4-2-592 0,7-1-128 0,7-10-32 0</inkml:trace>
  <inkml:trace contextRef="#ctx0" brushRef="#br0" timeOffset="39963.35">28670 14976 16575 0,'0'0'736'0,"0"0"160"0,0 0-720 0,-6 9-176 0,-2-2 0 0,-1 4 0 16,0 2 3248-16,-1 1 608 0,-1 1 128 0,-2 3 32 16,-1 1-2800-16,0 1-544 0,0 1-112 0,-1 1-32 15,0 0 144-15,1-2 32 0,1 1 0 0,3-3 0 16,2-1-96-16,3-3-16 0,4 2 0 0,2-8 0 16,3 3-272-16,2-6-48 0,4 0-16 0,3-5 0 0,4-3-32 0,2 1-16 15,2-3 0-15,3-6 0 0,3 0-64 0,2-3-16 16,4-4 0-16,-1 3 0 0,1-2-128 0,-2-2 0 15,-3-1 0-15,-2 1 0 0,-4 0 128 0,-5-1-128 16,-5 1 0-16,-3 1 128 0,-2-3-128 0,-5 7 0 16,-4 0 0-16,-2 3 0 0,-3 3 0 0,0-1 0 15,-3 4-176-15,1 3 176 0,0-1-128 0,2 2 128 16,7 1-128-16,0 0 128 0,0 0-128 0,0 0 128 16,0 0-128-16,11 0 128 0,1 0-144 0,6-1 144 15,2-3-160-15,2 0 160 0,0 2 0 0,1 0-144 16,1-1 144-16,-1 0 0 0,2 0 0 0,-2 3-160 15,-3 0 160-15,1 4 0 0,-1 0-144 0,0 2 144 0,-2 3 0 16,-1 3-144-16,-3 2 144 0,-2 2 0 16,-3 2 0-16,-1 1-128 0,-3 3 128 0,-1-1 0 15,-3 1 0-15,-1-2 0 0,0-1 0 0,0-1 0 0,0-1 0 0,0-3 0 16,1-4 0-16,2 0 144 0,2-4-144 0,2-2 160 16,0 1 0-16,4-4 0 0,3 1 0 15,3-1 0-15,2-2-160 0,1-1 160 0,1 0-160 0,0-1 160 16,1 3-160-16,-1-1 0 0,1 2 0 15,-2 2 0-15,1-2-256 0,-2 2 32 0,0-1 0 0,-3 2 0 32,-3 0-1856-32,0 1-368 0,-4 0-80 0</inkml:trace>
  <inkml:trace contextRef="#ctx0" brushRef="#br0" timeOffset="40139.19">28448 14473 40543 0,'0'0'3600'0,"-7"1"-2880"15,7-1-576-15,0 0-144 16,-6 5-800-16,-5 6-192 0,-1 3-32 0,-8-4-16 0</inkml:trace>
  <inkml:trace contextRef="#ctx0" brushRef="#br0" timeOffset="40863.66">25130 16326 27695 0,'-11'3'1216'0,"11"-3"272"0,-7 0-1184 0,-2 4-304 0,1-2 0 0,-3 2 0 0,1 2 320 0,-1-2 16 15,1 6 0-15,-1 2 0 0,1 0-96 0,-1 2-32 16,-1 2 0-16,1 2 0 0,1 1-80 0,0 1-128 16,1-1 176-16,2 0-176 0,2 3 160 0,3-1-160 15,2 1 128-15,2-6-128 0,3-3 0 0,3-3 0 16,2 0 128-16,3-2-128 0,2-5 0 0,3-3 0 16,4-2 144-16,4-5-144 0,1-1 352 0,2-3 0 15,0-6 0-15,-1 2 0 0,-1-3-112 0,-3-2-32 16,-2 1 0-16,-3-2 0 0,-1 2-80 0,-3 0 0 15,-1 3-128-15,-3-1 192 0,-2 1 0 0,-1 0-16 16,-2 5 0-16,1 1 0 0,-1 3 0 0,-1 0 0 16,-1 2 0-16,1 1 0 0,1 3-176 0,3-2 0 15,1-2 0-15,2 0 0 0,0 0 0 0,4-4 0 16,2 1 0-16,2-4 0 0,1-1 0 0,4-4 0 0,0 0 0 0,3-5 0 16,3-2-272-16,2-3 64 0,0-2 16 0,-3 0 0 15,2-1 0-15,-3 0 16 0,-2-1 0 0,0 2 0 16,-5-1 176-16,4-2 0 0,-6 1 0 15,1 3 0-15,-4-3 0 0,-1 1 0 0,-2 1 0 0,-3 2 0 16,-1 6 0-16,-2 4 192 0,-2 6-64 16,-2 2 0-16,-4 9-128 0,0 0 128 0,-1 19-128 0,-3 8 128 15,-1 5-128-15,-2 8 176 0,0 3-176 0,-2 8 192 16,-1 4-192-16,-2 6 0 0,0 5 144 0,-2 3-144 16,-3 2 0-16,-1 1 0 0,-1 1 0 0,-2 0 128 15,-4 0-256-15,-1-3-64 0,-3-4 0 0,1-8 0 16,-3-3-1344-16,1-8-288 15,4-9-48-15,2-5-11008 0</inkml:trace>
  <inkml:trace contextRef="#ctx0" brushRef="#br0" timeOffset="40955.85">25466 16720 27119 0,'12'-12'1200'0,"-4"8"256"0,2-5-1168 0,4 3-288 0,4 0 0 0,4-1 0 0,4 2 848 0,5 1 112 15,6-4 32-15,0 4 0 0,3 1-608 0,0-1-128 16,-2-4-32-16,1 2 0 15,2 1-896-15,0-3-176 0,-1 1-48 0,0-5 0 0</inkml:trace>
  <inkml:trace contextRef="#ctx0" brushRef="#br0" timeOffset="41632.35">27133 16183 15663 0,'0'-12'1392'0,"0"0"-1120"16,-1-5-272-16,2 3 0 0,-1-1 2176 0,3 1 368 15,-2 9 80-15,-1 5 0 0,0-7-1248 0,0 7-256 0,0 0-48 0,0 0-16 16,0 12-256-16,-2 4-48 0,-2 5-16 0,-1 5 0 16,-3 2-320-16,-2 5-64 0,-1 3-16 0,-2 2 0 15,-1 1-48-15,5-11-16 0,-1 0 0 0,-3 3 0 16,-2 1-96-16,0 1-32 15,1-4 0-15,1 0 0 0,1-2-16 0,0-4-128 16,3-4 192-16,1-4-64 0,3-5-128 0,4-1 160 0,1-9-160 0,0 0 160 16,2-7-16-16,3-4 0 0,3-5 0 0,5-3 0 15,3-3-144-15,3-3 0 0,0-2 144 0,13-16-144 16,0 2 0-16,2 4 0 0,3 0 0 0,3 3 0 16,-1 2 0-16,-2 8 0 0,-2 4 0 0,-3 5 0 15,-5 2 0-15,-3 8 0 0,-4 2-144 0,-2 7 144 16,-3 1-176-16,-1 8 48 0,-1 5 0 0,-3 3 0 0,-1 7-96 0,-4-1-16 15,-1 5 0-15,-3-12 0 0,-2 7 240 16,-3-2 0-16,1 4-160 0,-3-1 160 0,0 3 0 0,-2-1 0 16,1 0 0-16,0-1 0 15,1-5-480-15,1-2 32 0,0-2 0 0,1-5 0 16,4-2-2304-16,0-2-464 0</inkml:trace>
  <inkml:trace contextRef="#ctx0" brushRef="#br0" timeOffset="41979.24">28093 16106 13823 0,'0'0'1216'15,"-5"7"-960"-15,-1-3-256 0,-2 6 0 0,-1-1 2656 0,0 5 480 0,-1 0 112 0,0 5 16 16,-2 1-2560-16,1 0-512 15,0 2-192-15,0 2 128 0,0-4 208 0,0 2 48 16,3-3 0-16,0-1 0 0,2 0-32 0,2-2 0 0,4-3 0 16,3-3 0-16,2-2 96 0,2-3 32 0,4-3 0 15,1 0 0-15,5-5 160 0,1 1 16 0,1-5 16 0,1 1 0 16,3-2-240-16,-2-3-48 0,1-1-16 0,0 1 0 16,-3-3-144-16,-1 1-32 0,-3 3 0 0,-2-3 0 15,-6-1 0-15,-3 0-16 0,-5 0 0 0,-4-1 0 16,-7 0-48-16,-2-2 0 0,-7 3 0 0,-2 0 0 15,-5 5-336-15,-2 1-80 0,0 2-16 16,-1 4 0-16,1 1-1664 0,-1 1-336 16,1 1-64-16,-1 1 0 0</inkml:trace>
  <inkml:trace contextRef="#ctx0" brushRef="#br0" timeOffset="42547.98">28566 16039 14047 0,'0'0'624'0,"0"0"128"0,0 0-608 0,0 0-144 0,4-6 0 0,-4 6 0 16,2-8 352-16,-2 8 32 0,0 0 16 0,2-5 0 15,-2-3-144-15,0 2-16 0,-2-2-16 0,1 3 0 16,0 1 176-16,0-1 48 0,-1-2 0 0,1 2 0 15,-2 1 400-15,3 4 96 0,-1-7 16 0,1 7 0 16,0 0 16-16,0 0 16 0,0 0 0 0,0 0 0 0,0 0-496 0,0 0-112 16,-1 11 0-16,1 1-16 0,0 2 0 0,-3 7 0 15,3 2 0-15,-1 2 0 0,-1 5-112 16,-1 4 0-16,-1-1-16 0,0-3 0 0,-1 1 80 16,0 0 0-16,-1-4 16 0,-1 1 0 0,1-6 288 0,1-3 48 15,0-2 16-15,4-1 0 0,-2-5-48 0,3-4 0 16,0-7 0-16,0 0 0 0,9-2 64 0,2-4 0 15,3-6 0-15,3 1 0 0,1-5-336 0,1-2-64 16,1-1-16-16,1-4 0 0,-1 1-288 0,-2 1 0 16,2-1 0-16,-1 2 0 0,-1-1 128 0,1 3-128 15,0 2 0-15,-1 6 0 0,-2 0 0 0,0 6 0 16,-4 4 0-16,1 4-144 0,-2 7 144 0,-2 2-192 16,-2 3 192-16,-3 6-192 0,-3 2-128 0,-2-1-16 15,-3 2-16-15,-5 1 0 16,-3-1-1424-16,2 1-272 0,-3-5-64 0</inkml:trace>
  <inkml:trace contextRef="#ctx0" brushRef="#br0" timeOffset="43092.7">29634 15636 8287 0,'5'-10'368'0,"-3"2"80"0,1 4-448 15,1-2 0-15,-3 0 0 0,3 1 0 0,-2 0 2672 0,1 0 448 16,-3 5 80-16,0 0 32 0,0 0-1696 0,0 0-352 16,0 0-64-16,0 0-16 0,4 11-192 0,-4 2-32 15,-2-1-16-15,-1 9 0 0,-5 2-224 0,-1 5-64 16,-2 5 0-16,-2 5 0 0,-1 1 0 0,-3 2 0 16,0 1 0-16,-1 4 0 0,-1-2-16 0,0 3-16 15,-2-1 0-15,2 0 0 0,1-6-176 0,1-2-48 0,3-6 0 16,2-4 0-16,5-6-144 0,2-4-48 15,5-2 0-15,2-3 0 0,4-7 96 0,6-1 16 16,-2-5 0-16,4-1 0 0,3-4-16 0,0-5 0 16,1-1 0-16,3-5 0 0,0-2-96 0,2-1 0 15,2-3-128-15,1 2 192 0,-1 5-192 0,1 0 0 16,-3 1 128-16,2 2-128 0,-2 5 0 0,-2 3 0 16,1 5 0-16,-4 3 0 0,0 5 0 0,-1 5 0 15,-4 5 0-15,-1 5 0 0,-5 0 0 0,0 2 0 16,-4 0 0-16,-3 1 0 0,-2 0 0 0,-1-3 0 0,0-3 0 0,-1 1 0 31,0-3-512-31,1-2-64 0,2-3 0 0,2-3 0 16,2-1-1856-16,3-5-368 0,2-3-80 0</inkml:trace>
  <inkml:trace contextRef="#ctx0" brushRef="#br0" timeOffset="44637.82">30418 16075 23039 0,'-1'-8'2048'0,"1"8"-1648"16,-5-4-400-16,0 3 0 0,-2 2 1424 0,0 4 208 16,-2 3 32-16,-5 0 16 0,-3 5-912 0,1 4-176 15,-1 0-32-15,-1 0-16 0,-1 2-256 0,-1 3-48 16,0 1-16-16,1 2 0 0,3-4 224 0,2-1 64 16,2 2 0-16,3-2 0 0,2-2-128 0,5-3 0 15,3-2-16-15,2-1 0 0,3-4-240 0,2-2-128 0,0 1 160 0,4-6-160 16,2-4 352-16,1-2-32 0,2-2 0 0,0-1 0 15,3-3-64-15,-1-1-32 0,-2 1 0 0,0-3 0 16,-3-3-96-16,-3 1-128 0,-2-1 176 0,-2-1-176 16,-2 2 176-16,-5-1-176 0,0 1 160 0,-4-1-160 15,0 0 0-15,-1 3 0 0,0 1 0 0,0 0 0 16,-2 3 0-16,2 0 0 0,0 3-176 0,0-1 176 16,3 2-224-16,2 3 80 0,0-5 16 0,3 4 0 15,5 2 128-15,0 0-192 0,2-5 192 0,4 3-192 16,2 0 192-16,2 2-160 0,1-2 160 0,0 0-160 15,-1 0 160-15,0 3 0 0,-2 1-144 0,0 1 144 16,-2 3 0-16,-3 4 0 0,-2-1 0 0,0 5 0 0,-1 4-160 16,-3 2 160-16,-3 1 0 0,-2 4-144 0,-2 2 144 15,-2-2 0-15,0 3 0 0,-1-2 0 0,-4-3 0 16,0-3 0-16,0-1 128 0,2-3-128 0,0-5 256 16,2 1 0-16,1-4-16 0,4-6 0 0,0 0 192 0,0 0 32 15,0 0 16-15,7-4 0 0,0-5-96 0,2 2-32 16,1-7 0-16,1-3 0 0,-1 0-352 0,1-1 128 15,1 0-128-15,-1-1 0 0,2 0 0 0,-1-2 0 16,1 2 0-16,1-1 0 0,1 1 0 0,-1 2 0 16,-2 2 0-16,-2 3 0 0,-1 3 0 0,-1 0 0 15,-2 5 0-15,-6 4 0 0,0 0-240 0,0 0 48 16,1 13 0-16,-1-2 0 0,-1 3 16 0,-2 1 16 16,0 1 0-16,-1-1 0 0,0-1 160 0,1 1 0 15,0-4 0-15,0 2 0 0,2-4 0 0,1 1 0 16,1-3 0-16,3-2 0 0,-4-5 0 0,6 3 0 0,2-1 160 0,3-2-160 15,2-5 208-15,1 0-48 16,1 0-16-16,3-4 0 0,2 2-144 0,-1-2 0 0,2 0 0 16,-1-2 128-16,0 2-128 0,2-1 0 0,-2 4 0 0,-1-2 0 15,-1 0 0-15,0 3 0 0,-1-1 0 0,-2 3 0 16,-2 2 0-16,-2 1 0 16,-1 1 0-16,-1 2 0 0,-1 1 0 0,1 0 0 15,-9-4 0-15,5 5 0 0,2 4 0 0,0-3 0 16,-2-4-144-16,-5-2 144 0,7 3 0 0,1-2 0 15,0-1 0-15,-1 0 0 0,1-2 0 0,1 0 0 0,-4 1 0 0,1 0 0 16,-6 1 0-16,7-4 0 0,-2-2 0 16,-5 6 0-16,0 0 0 0,0 0 128 0,0 0-128 0,0 0 0 0,0 0 0 0,0 0 0 15,0 10-192-15,-3 3 192 0,-2-2-176 0,0 4 176 16,0 3-160-16,0 2 160 0,0-1 0 0,1 1-144 16,3-3 144-16,1 5 0 0,1-4 0 0,3-4-160 15,2 1 160-15,0-2 0 0,2-1 0 0,1-3 0 16,2-1 0-16,1-3 0 0,-2-1 0 0,1 0 0 15,1-2 0-15,-1 1 0 0,1-6 128 0,-1 2-128 16,1-2 0-16,-2 1 0 0,-1-1 128 0,-2 1-128 16,-2-2 0-16,0-1 0 0,-5 5 128 0,0 0-128 15,0 0 0-15,0 0 0 0,-3-7 0 0,-1 1 0 16,-4 0 0-16,-2 1 0 0,0 1-160 0,-3-1-32 16,-1 1 0-16,-1-1 0 0,-2 4 0 0,2-3 0 15,1-3 0-15,3 2 0 0,1 0 192 0,1-2-160 16,2-1 160-16,5-1-160 0,-2 0 160 0,4-1-160 0,1 0 160 0,2-3-160 15,1 2 32-15,2 1 0 16,2-2 0-16,2 3 0 0,1-2 128 0,3 3 0 16,-2-2 0-16,2 4-128 0,1-3 128 0,1 4 0 15,0-2 0-15,-1 0 0 0,0 0 0 0,0 1 176 0,-1 1-176 0,0 1 192 16,2 2-16-16,-5-2 0 16,2-4 0-16,-1 4 0 0,0 4 0 0,-1-1 0 15,1-2 0-15,-5-2 0 0,0 3-176 0,-7 2 160 0,0 0-160 0,6-3 160 16,-6 3-160-16,6-4 192 0,-6 4-192 15,7-2 192-15,-2-4-64 0,-5 6-128 0,4-4 192 0,-4 4-64 16,0 0-128-16,0 0 0 0,0 0 144 16,0 0-144-16,0 0 0 0,-7 7 0 0,0 1 0 0,0 5 0 15,4-2 0-15,-1 3 0 0,1-1-144 0,2 2 144 16,1 0 0-16,2-1 0 0,4-2 0 0,0 1 0 16,0-5 0-16,3 3 0 0,1-5 0 0,2 3 0 0,-3-5 0 15,3-1 240-15,0 1-16 0,-1-2 0 0,3-4 64 16,-1 0 16-16,-2-2 0 0,1 3 0 0,-2-4-144 0,0-3-32 15,-1 3 0-15,-1-2 0 0,-1 0-128 0,0 3 128 16,-2-2-128-16,0 1 128 0,-5 5-128 0,0 0 128 16,0 0-128-16,0 0 128 0,0 0-128 0,4 11 192 15,-3 2-192-15,-1 3 192 0,0 3-192 0,-3 4 0 16,0 3 144-16,-4 3-144 0,-2 5 0 0,-1 2 0 16,-3 2 0-16,1 5 0 0,-5 7 0 0,-3-1 128 15,-3 5-128-15,-4-2 0 0,-2 0 0 0,-1 0 128 16,-4-1-128-16,1-2 0 0,0 2 128 0,0-1-128 15,3-8 128-15,1 0-128 0,1-4 240 0,1-5-32 16,3-6 0-16,1-3 0 0,6-6-208 0,1-6 0 0,-1 1 0 16,3-5 0-16,-1-2 0 0,2-4 0 0,2-4 0 0,1-3 0 15,2-3 160-15,3-3-16 16,1-6 0-16,3-7 0 0,4-4-144 0,3 0 0 16,4-6 144-16,3 3-144 0,2 3 0 0,3-1 144 0,3 4-144 15,4-2 0-15,0 3 0 0,3 2 0 0,1 2 0 16,2 2 0-16,-1 7 0 0,3-2 0 0,3 7 0 0,1-2 0 15,-2 6 0-15,3 0-144 0,-1 2 144 0,-1 2 0 16,-3 1-304-16,1 6 32 0,-1-2 0 0,9 7 0 31,-7 1-2288-31,-7-2-448 0,6 0-80 0,-6 0-32 0</inkml:trace>
  <inkml:trace contextRef="#ctx0" brushRef="#br0" timeOffset="55906.07">15065 11614 10127 0,'-2'-5'896'0,"-1"-2"-704"0,3 7-192 0,-4-8 0 15,1 2 1248-15,0-2 224 0,1 2 32 0,2 6 16 16,0 0-528-16,0 0-96 0,-2-12-32 0,2 12 0 15,-1-7-352-15,1 7-80 0,0-9-16 0,0 9 0 16,0 0-144-16,0 0-16 0,0 0-16 0,0 0 0 16,0 0 80-16,0 0 0 0,-11 5 16 0,4 1 0 15,0 6-112-15,2-2-32 0,-1 3 0 0,1 2 0 16,0-2-192-16,1 2 0 0,1 0 0 0,-1 4 0 16,0 3 144-16,3 1-16 0,1-3 0 0,0 0 0 15,1 4-128-15,2 1 0 0,-1-4 0 0,3-1 0 16,2 3 128-16,1 2 0 0,3-4 0 0,0 2 0 0,3 5-128 0,-1-5 0 15,3-2 0-15,2 1 0 16,2 1 128-16,3-3 112 0,1 1 16 0,3-2 0 0,1-3 208 0,0 1 48 16,0-3 16-16,0-2 0 0,-1 1-128 0,1 2-16 15,3 1-16-15,0-1 0 0,1-1-176 0,-1-1-48 16,1-1 0-16,0 1 0 0,1 1-144 0,0-1 160 16,0-1-160-16,0-3 160 0,2 1-160 0,-4-3 0 15,2-1 144-15,-2-2-144 0,-2-1 160 0,2 0-32 16,-2-3-128-16,0 0 192 0,0 2-48 0,1-1-16 15,-2 0 0-15,0-1 0 0,-3-1-128 0,4 1 0 16,0 0 144-16,1 0-144 0,-2-1 0 0,1-1 144 16,-2 1-144-16,-2 1 0 0,4 0 160 0,-5 0-160 0,2-1 128 0,-2 0-128 15,0 1 128-15,-1-2-128 16,1 0 0-16,0-1 128 0,-1-1-128 0,1 3 128 0,-1 0-128 0,1 0 128 16,0-1-128-16,2 1 192 0,-1 1-192 0,3 1 192 15,-2-1-192-15,2 2 192 0,-5 0-192 0,3 1 192 16,1 0-192-16,-2 1 0 0,-3-1 0 0,2 1 0 15,-2-1 0-15,1 5 0 0,-1-2 0 0,1 5 0 16,-1-4 0-16,1 5 0 0,0-2 0 0,0 3 0 16,1 1 0-16,-3 1 128 0,4-3-128 0,0 4 0 15,0 0 0-15,1 1 0 0,0-1 0 0,-3 0 0 16,2-4 0-16,-1 2 0 0,-3 4 128 0,0-1-128 16,-2-1 0-16,-3 1 0 0,-3-2 144 0,0 0-144 15,-3 2 160-15,-1-2-32 0,-2-2-128 0,1 2 192 16,-2 3 0-16,1-1-16 0,-2-4 0 0,-1 2 0 0,-1-3-16 15,1 1 0-15,-1 1 0 0,-2-3 0 0,0-2 32 0,-1 4 16 16,0-13 0-16,0 10 0 0,0 0 0 0,0-10 0 16,0 0 0-16,-1 13 0 0,-3-4-48 0,4-9-16 15,-4 10 0-15,4-10 0 0,0 0-144 0,0 0 160 16,0 0-160-16,0 0 160 0,0 0-32 0,0 0-128 16,0 0 192-16,-9-5-64 0,9 5 16 0,-6-9 0 15,2 0 0-15,0 0 0 0,3-3-16 0,-1 2-128 16,0-4 192-16,1 2-64 0,1 0-128 0,1 1 128 15,2-1-128-15,1 1 128 0,1-6-128 0,2 2 0 16,4 0 144-16,0 0-144 0,1-2 0 0,2-1 128 16,3 0-128-16,2 2 0 0,2 3 0 0,3-3 0 15,0-2 0-15,1 1 0 0,0 2 0 0,4 1 0 0,1 1 0 16,2 2 0-16,0-7 0 0,1 2 0 0,1 0 0 16,-1 2 0-16,-2-1 0 0,-1 3 0 0,0-2 0 0,0 0 0 15,1 7 0-15,2-3 0 0,-3 2 0 0,2-1 0 16,0 3 0-16,1 2 0 0,1-1 0 0,2 3-128 15,-2-2 128-15,3 1 0 0,3 2 0 0,-4 0 0 16,-3 0 0-16,0-1 0 0,2-2 0 0,-1 4 0 16,-1 3 0-16,0-2 0 0,0-1 0 0,1 3 0 15,2-1 0-15,-1 0 0 0,2-1 0 0,1 0 0 16,2-1 0-16,-1 1 0 0,-1 1 0 0,1-1 0 16,-1-1 0-16,-1-1 0 0,1-1 0 0,1 1 0 15,-1 1 0-15,3-1 0 0,1 0 0 0,0-1 0 16,0 1 0-16,1 0 0 0,3 0 0 0,-4-2 0 15,-4-2 0-15,0 0 0 0,0-2 0 0,-2 0 0 16,-2 2 0-16,-1 1 0 0,-1-4 0 0,0 2 0 0,-1 1 0 0,2-3 0 16,0 2 0-16,1-4 128 0,-5 2-128 0,1-3 0 15,2 0 0-15,-1-1 0 0,-3 0 0 0,-1 2 128 16,0-4-128-16,1-1 0 0,1 2 144 0,1-1-144 16,-2-6 192-16,1 3-192 0,0 1 176 0,2-1-176 15,0 0 160-15,0-1-160 0,1 0 128 0,-2-1-128 16,-1 0 0-16,1-2 0 0,-1 0 0 0,-2-1 128 15,-2 3-128-15,-2 0 0 0,-3 1 0 0,0 3 0 16,0-1 128-16,-1 0-128 0,0 1 0 0,-2 4 0 16,-3-2 0-16,-1 4 0 0,-3-2 0 0,-2 2 128 15,-2 0-128-15,-1 2 0 0,-5 7 0 0,2-10 128 16,-4 4-128-16,2 6 0 16,0 0-256-16,0 0-160 0,-14 0-32 0,3 4 0 15,-2 1-1728-15,1 5-336 0,-2-2-80 0</inkml:trace>
  <inkml:trace contextRef="#ctx0" brushRef="#br0" timeOffset="65174.63">18810 11771 6447 0,'0'0'576'0,"0"0"-576"16,12 0 0-16,-1 0 0 16,-1 0-256-16,0 1-176 0,-10-1-16 0,13 1-16 0,1 2 464 0,-3-1 0 0,0 2 208 0,0-1-64 15,1 1 144-15,-1-2 32 16,-1 2 0-16,-1 4 0 0,-9-8 80 0,10 5 32 0,-1 0 0 0,-9-5 0 16,10 7 48-16,2-3 16 0,-3 0 0 0,1 1 0 15,0 0-128-15,0-1-32 0,0-2 0 0,3 2 0 16,1 1-48-16,2-1-16 0,4-1 0 0,0 1 0 15,0-1-16-15,3 4-16 0,3-3 0 0,0 1 0 16,2 5-240-16,4-4 0 0,1-2 0 0,6 4-160 16,1-2 160-16,-1 3 0 0,-1-5 0 0,-1-2 0 15,-2 2 0-15,1 0 0 0,1 1 0 0,0-3 0 16,0 1 0-16,1-2 128 0,0 2-128 0,3-3 0 16,2-1 0-16,2-2 0 0,0-1 0 0,0-1 0 15,-6 1 0-15,1-1 0 0,-1 0 0 0,1-4 0 16,-1 3 0-16,0 0 0 0,1 2 0 0,3 0 128 15,3-2-128-15,1-3 0 0,1 2 0 0,-1-2 0 16,-4 2 0-16,-2-3 0 0,-2 2 0 0,1-2 0 0,-3 1 0 16,2-3 0-16,-2 4 0 0,1-4 128 0,1 3-128 15,2-2 0-15,0-1 0 0,-1 2 0 0,1-4 0 0,-4 4 0 16,-4 2 0-16,-1-1 0 0,-2 1 0 0,-3-1 0 16,1 0 0-16,0-1 0 0,-1 2 0 0,-3 3 0 15,-1-3 0-15,0 3 0 0,-3 0 0 0,0-1 0 16,1 2 0-16,-2 3 0 0,0-2 0 0,-1 2 0 15,-3-3 0-15,-1 0 0 0,0 2 0 0,-3-1 128 16,1-1-128-16,-1 3 128 0,-1 0-128 0,-10 1 0 16,8-3 0-16,-8 3 0 0,10-5 0 0,-10 5 0 15,0 0-128-15,0 0 128 0,0 0 0 0,0 0 0 16,0 0 0-16,0 0 0 0,0 0 0 0,0 0 0 0,0 0 0 0,-3 12-5824 16</inkml:trace>
  <inkml:trace contextRef="#ctx0" brushRef="#br1" timeOffset="85360.35">13117 10087 27583 0,'-18'-19'1216'0,"6"7"256"0,0 2-1168 0,0 4-304 16,3 2 0-16,1 0 0 0,-4 0 704 0,3 8 96 0,3 1 16 0,-4 4 0 16,0 4-448-16,-2 6-96 0,2 1-16 0,0 7 0 15,-2 1-64-15,1 7-32 0,-1 5 0 0,0 3 0 16,-1 5 48-16,0 3 16 0,1 4 0 0,0 3 0 15,-4 4-64-15,2 6-16 0,0 3 0 0,-2 0 0 16,-1 2-144-16,-4 2 128 0,2 3-128 0,0-1 128 16,0-1 48-16,0 3 0 0,2-4 0 0,0-2 0 15,-1 0 96-15,0-4 32 0,0-2 0 0,3-6 0 16,1 1-96-16,3-2-16 0,0-3 0 0,1-2 0 16,0-3-48-16,1-1-16 0,2-7 0 0,1 1 0 15,3-1-128-15,0-2 160 0,1-6-160 0,2-2 160 16,0-2-160-16,0 0 192 0,2-2-192 0,2-6 192 15,0-1-64-15,3-2 0 0,0-2 0 0,0-4 0 16,1-4 16-16,2 1 0 0,0 0 0 0,3-4 0 0,0-3 32 16,1 2 0-16,0-6 0 0,1 0 0 0,0-1-32 0,3 0 0 15,0-1 0-15,2-2 0 0,0-3-144 0,5 0 192 16,1 2-192-16,2-4 192 0,3 2-192 0,1-3 0 16,-1 0 0-16,4 0 128 0,4 1-128 0,2 1 0 15,2-5 0-15,0 2 0 0,-1 1 0 0,0-3 0 16,-1-1 128-16,2 3-128 0,3-2 0 0,1 3 0 15,1-2 0-15,3 2 0 0,2-1 0 0,1 2 0 16,-1-3 0-16,-1 2 0 0,-2 1 0 0,1 2 0 16,1-7 0-16,0 0 0 0,1 7 0 0,4-2 0 15,3 1 0-15,0 1 0 0,0-5 0 0,-1 4 0 16,0-2 0-16,1 1 0 0,1-2 0 0,6 2 0 0,2-2 0 16,1 3 0-16,-2-4 0 0,2 4 0 0,-1-6 0 0,1 5 0 15,2 1 0-15,4 2 0 0,4-2 0 0,-1-3 0 16,-4-1 0-16,3 3 0 0,-2-1 0 0,4 2 0 15,3 0 0-15,-1-3 0 0,-1 1 0 0,-3-1 0 16,2 5 0-16,4-3 0 0,3 2 0 0,-1-3 0 16,-1 1 0-16,-1 3 0 0,0-1 0 0,1 1 0 15,2 1 0-15,0-1 0 0,4-1 0 0,-4 2 0 16,1 0 0-16,2-2 0 0,2 1 0 0,-1 0 0 16,0 5 0-16,-2-3 0 0,-2-2 0 0,4 1 0 15,3 2 0-15,-3-1 0 0,1 2 0 0,-5-1 0 16,5 0 0-16,1 1 0 0,1-3 0 0,0 3 0 15,-3-2 0-15,0 2 0 0,-2-2 0 0,3 2 0 16,4 1 0-16,-4-1 0 0,0-2 0 0,-3 1 0 0,-1-1 0 16,3 2 0-16,5-2 0 0,-2 1 128 0,-4-1-128 0,0 3 0 15,2 0 0-15,-1-1 0 0,3 0 0 0,0 1 0 16,-2 0 0-16,2 1 0 0,1 0 0 0,2 0 0 16,-1 1 0-16,1-1 0 0,-2 2 0 0,2 2 0 15,1-2 0-15,1 0 0 0,1 1 0 0,0-2 0 16,-6 1 0-16,5 3 0 0,2-3 0 0,0 1 0 15,-3-2 0-15,2 2 0 0,2 1 0 0,0-2 0 16,-5 0 0-16,1 1 0 0,0 3 0 0,1-4 0 16,4 4 0-16,-1-1 0 0,-7-2 0 0,3 1 0 15,1 4 0-15,3-4 0 0,0-4 0 0,-2 2 0 16,-1-1 0-16,3 5 0 0,3-4 0 0,-2 0 0 16,-2-3 128-16,-2 0-128 0,3 4 0 0,3-2 0 0,1 1 0 0,-1-1 0 15,-6 0 128-15,3 0-128 0,5 1 128 0,-3-3-128 16,-1 0 160-16,4 0-160 0,-2 0 192 0,6-1-192 15,2-1 128-15,-2 0-128 0,-7-3 0 0,5 3 0 16,4 2 128-16,-1 0-128 0,-6-1 0 0,0 1 0 16,2 1 0-16,0 1 0 0,1-1 0 0,-3 3 0 15,-1-3 0-15,3 2 0 0,5-2 0 0,-4 1 0 16,-7-2 0-16,2 0 0 0,0 2 0 0,2-1 0 16,2 0 128-16,-1-1-128 0,-5 0 0 0,5 1 0 15,3 3 0-15,-5-3 0 0,-7 1 0 0,-1 0 0 16,4 0 0-16,-2-2 0 0,-1 1 0 0,-1 0 0 15,-9 0 0-15,3-1 0 0,1 0 0 0,-1 2 0 16,3 0 0-16,-5 2 0 0,-5-3 128 0,3 3-128 0,1 0 0 16,1 1 0-16,-1 0 0 0,-3-1 0 15,-5-3 0-15,3 3 0 0,0 5 0 0,3-3 0 16,2 1 0-16,-3-1 0 0,-5-4 0 0,-1 2 0 0,-2 6 0 0,3-2 0 16,1 1 0-16,-4-3 0 0,-3 1 0 0,0 2 0 15,-2-2 0-15,-1 2 0 0,0-1 0 0,-1 1 0 16,-2-4 0-16,-5 2 0 0,-2 1 0 0,-4-3 0 15,1 1 0-15,-4 3 0 0,-2-1 0 0,1 2 0 16,-3-4 0-16,0 3 0 0,-3-5 0 0,-1 3 0 16,-4 1 0-16,-4-2 0 0,-4-1 0 0,-3-2 0 15,-5 0 0-15,-2-2 0 0,-2-1 128 0,-3-1-128 16,-2-2 0-16,-2-2 0 0,-1 3 0 0,-3-1 0 16,0-2 128-16,-3-1-128 0,0-1 0 0,-2 0 0 15,1-5 128-15,-1-2-128 0,-1-2 0 0,-2-3 0 16,-2-4 0-16,-1 0 0 0,0-4 0 0,-1-1 0 0,-2-5 0 0,2-1 0 15,-3-2 0-15,0-2 0 0,-1-5 0 16,3 0-144-16,-2-3 144 0,1 2 0 0,1-5 0 0,-1 1 0 16,-1-5 0-16,4-1 0 0,0-2 0 0,0-2 0 15,0-7-128-15,0 1 128 0,0-4-128 0,0-2 128 16,3-1 0-16,-2-3-160 0,1-1 160 0,0-2 0 16,1-1-160-16,0 2 160 0,1-4-128 0,0 6 128 15,0 4 0-15,0 3-128 0,-2-2 128 0,-1 2 0 16,1 2 0-16,-2 4 0 0,0 4 0 0,1-2 0 15,-1 3 0-15,0 7 0 0,-1 0 0 0,1-2 0 16,0 3 0-16,0 4 0 0,-2 0 0 0,1 3 0 16,0 0 0-16,1 1 0 0,-1 2 0 0,-1 1 0 15,0 1 0-15,-1 3-128 0,-2 2 128 0,3 1-128 16,-2 4 128-16,-1-1 0 0,-2 3 0 0,4 3-128 16,-5 0 128-16,0 4 0 0,-1 1 0 0,1 1 0 0,-1-1-128 15,-1 0 128-15,-3 5-128 0,0 2 128 0,-1-1 0 16,-1 3-128-16,0 2 128 0,-1 0 0 0,-1 1-128 0,-5 2 128 15,0 2-128-15,-2 0 128 0,-1 0 0 0,-4 0-160 16,-2 1 160-16,-2 3 0 0,-4 2-144 0,-1-1 144 16,-3 3 0-16,-2 2-144 0,-3-3 144 0,-1 3 0 15,-4-1 0-15,-6 2-128 0,-8-2 128 0,-6 2-128 16,1 1 128-16,-6-3-128 0,-3 1-64 0,-3-2 0 16,-5 3 0-16,-3-3 0 0,-5-1 64 0,-1-2 0 15,1 2 0-15,-5-1 0 0,-7-2 128 0,0 0 0 16,0-1 0-16,-2 4 0 0,-4-5 0 0,-3 1 0 15,-3-1 0-15,-3 1 0 0,-3 0 128 0,2 0-128 16,-4 0 128-16,-2-1-128 0,-2 0 0 0,-1 0 128 0,-9 2-128 16,4 0 0-16,1 0 0 0,-3-2 0 15,-2 1 0-15,-1 1 128 0,-5 1-128 0,4-2 0 16,0 0 0-16,0 0 0 0,-6 0 0 0,2 1 0 0,2 0 0 0,-7-1 0 16,-8-2 0-16,7 0 0 0,0 2 0 0,0-1 0 15,1-2 144-15,-1 0-144 0,0 0 192 0,3 0-192 16,3 0 0-16,-4 0 0 0,0 0 0 0,5 0 0 15,8 1 0-15,-4-1 0 0,-5-1 0 0,2 1 0 16,5 0 0-16,-4-1 0 0,-4-2 0 0,1 2 0 16,6 1 128-16,3-1-128 0,-2 0 0 15,1 1 0-15,1 1 0 0,-1-1 0 0,1-3 0 0,0 2 0 16,2 1 0-16,2 0 0 0,-2-4 0 0,1 3 0 16,1 1 0-16,3 0 0 0,4-1 0 0,0-1 0 0,0 2 0 15,3 0 0-15,0 0 0 0,2 3 0 0,1 2 0 16,2-2 0-16,0-3 0 0,2 1 0 0,1 3 0 15,0-1 0-15,-1 0 0 0,3 2 0 0,3-2 0 0,-3 3 0 16,-3 2 0-16,4-5 0 16,4-1 0-16,2 1 0 0,0 3 0 0,-1 1 0 0,-1-3 0 0,3 2 0 15,3 2 0-15,-1-3 0 0,-3 5 128 0,7-5-128 16,4-2 0-16,4 2 0 0,0 4 0 0,-1-4 0 16,0 1 0-16,4-2 0 0,3-3 0 0,3 2 0 15,2 3 0-15,-5 2 0 0,-3-4 0 0,3 1 0 16,4 0 0-16,2 1 0 0,2 3 0 0,-4 0 0 15,-4-3 0-15,4 2 0 0,0-3 0 0,4 5 0 16,0-2 0-16,-2 2 0 0,-3-4 0 0,0 2 0 16,1-2 0-16,2-1 0 0,3 2 0 0,-1 0 0 15,0-3 0-15,1 1 0 0,-1-1 0 0,5 3 0 16,2-5 0-16,2 2 0 0,0-2 0 0,1 4 0 16,-4-1 0-16,1-3 0 0,0-1 0 0,4 3 0 0,2 1 0 0,1 0 0 15,2-1 0-15,-2 1 0 16,0 0 0-16,-4 0 0 0,2-1 128 0,1 0-128 15,4 1 0-15,0-2 0 0,0-2 0 0,0 0 0 0,-1-1 0 16,-3 0 0-16,-1 3 0 0,3-2 0 16,1 0 128-16,3 1-128 0,-1-1 128 0,3 3-128 0,2-3 144 0,-1 0-144 15,-2 0 128-15,2-1-128 0,-3 2 0 16,6-1 144-16,2-1-144 0,0 0 192 0,2 1-192 0,2 1 192 16,0 0-192-16,2 1 192 0,-2-2-192 0,3 3 192 15,-3-3-192-15,3-1 192 0,2 0-192 0,4 0 192 0,1 3-192 16,4-2 160-16,0 0-160 0,4 2 160 0,4-3-160 0,2 2 0 15,1 1 0-15,3 1 0 0,3-3 0 16,3 1 0-16,1 0 0 0,4 0 0 16,-1 1-1376-16,9-3-256 15,0 0-48-15</inkml:trace>
  <inkml:trace contextRef="#ctx0" brushRef="#br1" timeOffset="153647.14">22776 11684 2751 0,'3'-6'256'0,"2"-4"-256"16,1 2 0-16,2-5 0 15,-1 2 336-15,2 1 32 0,1-3 0 0,-1 0 0 0,1 3-368 0,1-2 0 16,-4 1 0-16,2 0 0 0,-1-2 0 0,-1 3 128 15,1-1-128-15,0 0 0 0,-2 1 0 0,0-2 0 16,-1-1 0-16,-1 1 0 0,0 0 0 0,-3-1 0 16,2 0 0-16,-3 1 0 0,0 1 0 0,0 11 0 15,-4-10 0-15,0 1 0 0,-1 3 656 0,5 6 176 16,-8-4 16-16,3-2 16 0,-2 1 336 0,-2 2 64 16,9 3 16-16,-12-1 0 0,0-2-416 0,0 2-80 15,0 0-16-15,1 1 0 0,1 0-160 0,1 0-32 0,9 0-16 0,-9 1 0 16,9-1-96-16,-8 1-16 0,-1 1 0 0,0-1 0 15,0 1-112-15,0 1-16 0,0 1-16 16,1 3 0-16,-2 0-64 0,3 6-16 0,-4-5 0 0,3 5 0 16,-4 6-80-16,2-1-16 0,0-3 0 0,0 3 0 15,-2 1 0-15,1 1-128 0,-1 0 192 0,1-1-64 16,-2 2 0-16,0-2 0 0,1 0 0 0,0-1 0 16,1-4-128-16,1 1 160 0,1 1-160 0,1-2 160 15,1 2 32-15,1-1 0 0,1-3 0 0,3-1 0 16,1 1 96-16,1-12 32 0,0 9 0 0,1 2 0 15,-1-11-16-15,0 0 0 0,5 6 0 0,-5-6 0 16,8 5 32-16,-8-5 16 0,0 0 0 0,12 0 0 16,1-1 48-16,0-1 16 0,-1-2 0 0,0 0 0 15,2-2-160-15,0 1-16 0,-2 1-16 0,2-1 0 16,0-2-96-16,2 4-128 0,-1 0 176 0,1-2-176 16,-2-3 160-16,7 3-160 0,-1 3 128 0,2-2-128 15,1-3 0-15,2 4 128 0,2 1-128 0,2-1 0 0,1-3 0 0,6 5 0 16,2 1 0-16,4 0 0 0,0-1 0 0,0 0 0 15,-3 1 0-15,3 1 0 0,-1 4 0 0,4-2 0 16,-2-2 0-16,3 0 0 0,1 0 0 0,2 2 0 16,2-3 0-16,0 4 0 0,1 2 0 0,-2 0 0 15,-2 5 0-15,0-5 0 0,2-2 0 0,2 0 0 16,1-1 0-16,2 0 0 0,-2 1 0 0,1 0 0 16,-1 1 128-16,-2 1-128 0,-2-3 0 0,2 0 0 15,1 1 0-15,3 3 0 0,2-4 0 0,2 4 0 16,-1 0 0-16,-1-2 0 0,1 2 0 0,-1 0 0 0,-3 0 0 0,2 2 0 15,-1-3 0-15,4 2 0 0,3-2 0 0,0 0 0 16,-1 3 0-16,0-4 0 0,-5-1 0 0,0 5 0 16,-1-1 0-16,2 4 0 0,3 0 0 0,2 1 128 15,-2 1-128-15,-1-4 0 0,-1 0 144 0,-1-3-144 16,-1 0 0-16,0-3 144 0,0 1-144 0,1 4 0 16,2 0 192-16,4-1-192 0,-1-5 192 0,-3-3-192 15,-6 1 192-15,3 1-64 0,-3-2 0 0,1 1-128 16,-2 1 160-16,4 1-160 0,2 2 128 0,-1-1-128 15,2-4 128-15,-5 0-128 0,-1-2 0 0,0 0 128 16,0 1-128-16,1 1 0 0,0-2 0 0,1 5 128 16,0-1-128-16,1 0 0 0,-3-1 144 0,-1-2-144 15,-2-1 0-15,-1 0 0 0,2 4 0 0,1-2 0 16,2-1 0-16,-1 1 0 0,0 1 0 0,0-1 128 0,-1 0-128 16,-4-1 0-16,-2-3 0 0,-1 2 0 0,0 4 0 0,1 0 0 15,-1-2 0-15,5 1 0 0,2 1 0 0,2 1 0 16,-1 0 0-16,-1-3 0 0,-5-2 0 0,1 1 0 15,-2 1 0-15,4 0 0 0,-3 0 0 0,1 0 0 16,-1 0 0-16,1 3 128 0,5-1-128 0,-3-2 0 16,0-1 0-16,-3 0 0 0,-5-2 0 0,0 2 0 15,1 1 0-15,-2 0 0 0,-2-2 0 0,3 2 0 16,1 2 0-16,1-2 0 0,0 1 0 0,-1 0 0 16,2-5 0-16,-2 3 0 0,-2 1 0 0,-2 0 0 15,0-1 0-15,0 0 0 0,3-1 0 0,-3 2 0 0,0 0 0 16,3 2 128-16,0-2-128 0,-2-2 0 0,-2 0 0 0,-1 1 0 15,-2-1 0-15,1 0 0 0,-1-3 0 0,1 2 0 16,0 3 0-16,-2 0 0 0,-1 0 0 0,0 0 0 16,0 0 0-16,1 3 0 0,1-2 0 0,0 0 128 15,-3-1-128-15,2 0 0 0,-2 0 0 0,-1 0 0 16,-1-1 0-16,-1 1 0 0,-2-4 0 0,1 3 0 16,0 3 0-16,0 1 0 0,3-3 0 0,-2 1 0 15,-1-1 0-15,-2 3 0 0,0 2 0 0,2 0 0 16,-1-5 0-16,0 2 0 0,0 0 0 0,-1 0 0 15,-2-3 0-15,-1 1 0 0,-4 0 0 0,0 1 0 16,0 1 0-16,-1-1 0 0,-3-1 0 0,-1 0 0 16,-1 0 0-16,1 2 128 0,-6 2-128 0,1-4 128 15,-9 0-128-15,11-2 0 0,-11 2 0 0,10 0 128 16,-10 0-128-16,9-2 0 0,-9 2 0 0,0 0 0 0,10 2 0 0,-10-2 0 16,0 0 0-16,0 0 0 0,0 0 0 0,0 0 0 15,0 0 0-15,7 2 128 0,-7-2-128 0,0 0 0 16,0 0 128-16,0 0-128 0,8-4 0 0,-8 4 128 15,8-3-128-15,-8 3 0 0,0 0 0 0,9-4 0 16,-2 0 0-16,1-2 0 0,-8 6 0 0,9-3 128 16,0 1-128-16,-1-1 0 0,-1-3 0 0,0-2 128 15,1 3-128-15,1-4 0 0,2 0 256 0,0-5 0 16,0-1-16-16,2-2 0 0,-1 0 16 0,1-1 0 16,1 0 0-16,-1-1 0 0,0-1-256 0,1-2 128 15,0-1-128-15,0-4 0 0,-1 2 160 0,1 0-160 16,-2 4 160-16,-1 2-160 0,0 1 0 0,-6 2 0 15,0-1 0-15,-1 3 0 0,-1 3 0 0,0-3 144 0,-2 0-144 0,0 4 192 16,-1 0-192-16,0 10 160 0,0 0-160 0,0 0 160 16,-2-9-160-16,2 9 0 0,0 0 0 0,0 0 0 15,0 0-272-15,-10-2-48 0,10 2 0 0,-10 8 0 32,-2 7-1552-32,6 1-320 0,-4 0-64 0,4-1-16 0</inkml:trace>
  <inkml:trace contextRef="#ctx0" brushRef="#br1" timeOffset="159818.62">15054 6237 11167 0,'0'0'496'0,"0"0"96"0,9-6-464 0,1 3-128 15,0-2 0-15,2-3 0 0,0 3 704 0,2-5 112 16,2 2 16-16,0-5 16 0,2 4-256 0,2-3-48 16,2-1-16-16,1 2 0 0,-2-3-240 0,5-2-48 15,-3-1-16-15,-2 1 0 0,1 1-224 0,-1 0 176 16,5-4-176-16,-1 1 160 0,-2 0-160 0,1-1 0 16,0-4 0-16,2 4 128 0,-1 1-128 0,5 1 0 15,0-3 0-15,2-1 0 0,-3-3 0 0,3 1 0 16,1 0 0-16,-1 1 0 0,-2-1 0 0,1 3 0 0,-1 0 0 0,3-1 0 15,-2-1 0-15,2-1 0 16,-1 2 0-16,1 0 0 0,-3-2 0 0,6-1 0 0,3 3 0 0,1 4 0 16,0-2 0-16,1-2 0 0,-2 1 0 0,-2-2 0 15,-3-1 0-15,2 2 0 0,1-1 0 0,0 4 0 16,0 1 0-16,-3-1 128 0,2-1-128 0,3 2 0 16,3 1 0-16,1 0 0 0,0 4 0 0,2-1 0 15,-1-2 0-15,0-1 0 0,-3 2 0 0,1 2 0 16,2-2 0-16,-4 0 0 0,2 2 0 0,3 1 0 15,3-3 0-15,3 1 0 0,1 3 0 0,-4-1 0 16,-2 0 0-16,-1 3 0 0,-1 1 0 0,-1-2 0 16,-2 3 0-16,-2-3 0 0,2 4 0 0,1 0 0 15,1 0 0-15,0 0 0 0,1 2 0 0,-1 2 0 16,-1-2 0-16,-3 1 0 0,-2-2 0 0,0 1 0 16,0 1 0-16,0 1 0 0,-3-1 0 0,0 2 0 0,1 0 0 0,2 3 0 15,2-1 0-15,0 1 0 0,-1-4 0 0,2 2 0 16,1 3 0-16,-5-2 0 0,-1 1 0 0,-1-1 0 15,-1 2 0-15,-1 0 0 0,1 1 0 0,-4-1 0 16,2-1 0-16,0 0 0 0,0 2 0 0,1 0 0 16,1 1 0-16,0 1 0 0,-3 0 0 0,3 0 0 15,-1 3 0-15,-4-2 0 0,-2 1 0 0,0-3 0 16,-2 3 0-16,1-4 0 0,-3 3 0 0,0 1 0 16,0-3 128-16,-2 4-128 0,-1-2 128 0,0 2-128 15,0-4 0-15,-1 5 128 0,-2-4-128 0,1 6 128 16,0-5-128-16,0 2 128 0,2 1-128 0,0-2 0 15,-1 1 144-15,0-1-144 0,-3 4 0 0,2-3 128 16,-1 3-128-16,1-1 0 0,-1-4 0 0,1 2 128 0,-2 0-128 16,2 1 0-16,-6-5 0 0,2 3 128 0,0-3-128 0,1 2 0 15,-3-2 0-15,2-1 0 0,-1 3 0 0,0-3 0 16,-2 0 0-16,1 3 0 0,1-3 0 0,-1 1 128 16,1 0-128-16,-2 0 0 0,0 0 0 0,0 2 128 15,-1-3-128-15,-1 2 144 0,-1 2-144 0,1-3 160 16,-8-6-32-16,9 12-128 0,-3-3 192 0,1 1-64 15,-1-2-128-15,0 0 0 0,-2 3 144 0,1-1-144 16,-5-10 0-16,4 14 128 0,0 0-128 0,-2 0 0 16,0-2 0-16,-2 2 128 0,0-3-128 0,0 0 0 15,0 3 0-15,-2 0 128 0,0-1-128 0,-1 1 0 16,1 0 0-16,-1 0 0 0,-1-4 0 0,-1 3 128 16,-1 3-128-16,0 1 0 0,1-1 0 0,-2 2 128 15,0-3-128-15,-1 0 0 0,0 1 0 0,2-1 0 0,0 0 0 0,-2 0 0 16,-1-2 0-16,3-1 128 0,1 2-128 0,0 0 0 15,3-4 0-15,1 1 0 0,0 2 0 0,2-3 0 16,2 3 0-16,-1-2 0 0,-2-11 0 0,4 12 0 16,0-1 0-16,1 2 0 0,0-6 128 0,0 5-128 15,0-3 128-15,0 1-128 0,0 1 0 0,0 1 0 16,0-1 0-16,3-2-128 0,-2 0 128 0,0 0 0 16,-1 2 0-16,1 0 0 0,0-1 0 0,1 2 0 15,0-3 0-15,1 4 0 0,-2-4 0 0,2 1 0 16,0-4 0-16,-1 6 0 0,2-1 0 0,-1 0 0 15,-1 1 0-15,3-2 0 0,1 3 0 0,-1 1 0 16,0 3 0-16,0-3 0 0,-1-4 0 0,1 1 0 16,2-2 0-16,-2 3 0 0,-1 2 0 0,1-4 0 0,0 1 0 15,0 1 0-15,-1-2 0 0,1 2 0 0,2-1 0 0,-1 0 0 16,1 0 0-16,0-2 0 0,-3 2 0 0,3-5 0 16,-3 2 0-16,-1-2 0 0,1-1 0 0,-9-5 0 15,11 9 0-15,-3-4 0 0,-8-5 0 0,11 8 0 16,-11-8 0-16,12 8 0 0,-3-4 0 0,-9-4-5968 15,12 4-1264-15</inkml:trace>
  <inkml:trace contextRef="#ctx0" brushRef="#br1" timeOffset="160485.61">19136 5396 9839 0,'0'0'432'0,"0"0"96"0,10-5-528 0,1 3 0 0,-1 0 0 0,3 1 0 16,1 1 640-16,3 0 0 0,0-1 16 0,4 3 0 15,2 2-256-15,3 1-48 0,2 3-16 0,1-3 0 16,1 1-128-16,1 3-16 0,1-1-16 0,0 1 0 16,-4-4-176-16,0 4 0 0,-1-2 144 0,-1 5-144 15,2-1 128-15,2 2-128 0,-4 2 128 0,3 2-128 16,-1 1 0-16,2 1 144 0,0 0-144 0,2 2 0 15,2 1 208-15,1 1-64 0,-2-2-16 0,0 0 0 0,-2-1 16 0,0 3 0 16,-4 4 0-16,-2-2 0 0,-1 1-144 0,0-2 0 16,-1 2 0-16,-2 2 0 0,-2 4 128 0,-3 0-128 15,-1-2 128-15,-2 3-128 0,-3 2 224 0,-1 2-32 16,1 1-16-16,-3-1 0 0,-2-3-16 0,0-1 0 16,-1 1 0-16,0 1 0 0,-1-2-160 0,1-2 0 15,-1-3 0-15,-1 2 128 0,1-5-128 0,-2 2 0 16,-1-4 144-16,0-2-144 0,-1-2 128 0,0 3-128 15,-2 1 128-15,-1-2-128 0,0-2 128 0,1 1-128 16,-1-3 160-16,0-1-160 0,0 0 0 0,2-1 0 16,-2-4-176-16,1 0 176 15,1 0-912-15,0-3-64 0</inkml:trace>
  <inkml:trace contextRef="#ctx0" brushRef="#br1" timeOffset="160885.81">20382 5979 7359 0,'0'0'656'0,"0"0"-528"16,0 0-128-16,14 0 0 0,0 3 768 0,0 1 128 15,4 4 32-15,0-3 0 0,0 4-304 0,2 1-64 16,-1 4-16-16,0 4 0 0,-1 2-352 0,-1 3-64 16,-3 2 0-16,0-2-128 0,0 3 128 0,0-1-128 15,0-2 0-15,-4 4 0 0,1-2 192 0,-1 2-64 16,-1-3 0-16,0-3-128 0,-3 1 304 0,0 1-48 15,-4-3-16-15,-1 1 0 0,-2-2 80 0,-1-3 0 16,-4 2 16-16,0-1 0 0,-3-3 16 0,-1-2 0 16,-1 2 0-16,-3 0 0 0,-3-5-96 0,-1 1-32 15,-2 3 0-15,-5-4 0 0,-6 4-224 0,-1-5 128 0,-1 3-128 0,-2-4-5248 16,-1 2-1088-16</inkml:trace>
  <inkml:trace contextRef="#ctx0" brushRef="#br1" timeOffset="161686.13">19054 6568 12895 0,'0'0'1152'0,"0"0"-928"0,-6-4-224 0,6 4 0 15,0 0 544-15,0 0 64 16,-5-6 16-16,5 6 0 0,-4-6 160 0,4 6 48 0,-3-8 0 0,2-2 0 16,1 10-272-16,1-11-48 0,1-1-16 0,0-2 0 15,1 0-64-15,-1 1-16 0,1-1 0 0,2-2 0 16,-1-2-32-16,1 2 0 0,-1-1 0 0,3-2 0 15,1-5-16-15,2 1-16 0,3 0 0 0,-1 1 0 16,1 2-96-16,1-1 0 0,0-1-16 0,1 0 0 16,2-4-96-16,1 0-16 0,-1 2 0 0,3-1 0 15,0 0-128-15,2 5 0 0,3 1 0 0,0 1 0 16,1-1 0-16,-1 0 0 0,3-2 0 0,0 1 0 16,-4 4 0-16,0-1 0 0,-1 2 0 0,0 0 0 15,-1 1 0-15,1 0 0 0,0 5 0 0,-2-1 0 16,1 1 0-16,-1-1 0 0,1 3-144 0,0 1 144 15,-1 2 0-15,0 2-128 0,-1 0 128 0,3 2 0 0,2 0-144 0,1 2 144 16,-1-2 0-16,0 2-144 0,2 2 144 0,0 1-160 16,0 0 160-16,-2-1-160 0,-2 1 160 0,0 3 0 15,-2-2-144-15,1 6 144 0,0-7 0 0,-1 5 0 16,-2-3-144-16,3 6 144 0,-2 1 0 0,-1 0 0 16,-1 0 0-16,0 1 0 0,-2 3 0 0,1 1 0 15,-2 0-160-15,-2 0 160 0,1 2 0 0,0 3 0 16,1 0 0-16,0 4-128 0,-3-3 128 0,-1 3 0 15,-1-2 0-15,-1 2-128 0,-1-3 128 0,1 6 0 16,-2-2 0-16,1 1 0 0,-3 0 0 0,1-5 0 16,1 2 0-16,-1-3 0 0,-1 0 0 0,2-1 0 15,-1-3 0-15,0-1 0 0,1-2 0 0,-1-1 0 16,0 1 0-16,1-3 128 0,-1 1-128 0,2-1 0 0,-4-1 0 0,1-4 128 16,1 1-128-16,0-4 0 0,-6-6 0 0,11 5 0 31,-1 0-608-31,1-5-144 0,-1-1-16 0,2-6-9216 0</inkml:trace>
  <inkml:trace contextRef="#ctx0" brushRef="#br1" timeOffset="162036.6">20240 6261 6447 0,'-6'-12'576'0,"6"12"-576"0,0 0 0 0,0 0 0 0,-8 4 1488 0,2 4 192 16,6-8 48-16,-7 15 0 0,2 3-1072 0,3 1-208 16,-1 0-32-16,2 1-16 0,1 1-128 0,3-1-16 15,0 3-16-15,2 0 0 0,1-2-80 0,0 0-16 16,1-1 0-16,4-1 0 0,-1 0 32 0,3-4 0 15,-2-1 0-15,3 0 0 0,2-4 304 0,6 1 64 16,5-6 16-16,2-3 0 0,2-4 272 0,4-2 48 16,5-8 16-16,0 1 0 0,2-4-224 0,1-4-32 15,3 1-16-15,0-2 0 0,-2-5-240 0,2 3-32 16,-1 4-16-16,-1 0 0 0,-2 0-336 0,0 0-288 0,0-1 48 16,-5-2-10576-16</inkml:trace>
  <inkml:trace contextRef="#ctx0" brushRef="#br1" timeOffset="165077.66">18472 8392 8287 0,'0'0'368'0,"0"0"80"16,-10-1-448-16,1-4 0 0,3-1 0 0,0 0 0 0,-4 1 1152 0,5-4 128 15,3 2 48-15,-2-2 0 0,4 9-496 0,-3-8-112 16,3 8-16-16,0-11 0 0,0 11-256 0,3-8-64 15,-3 8-16-15,0 0 0 0,4-11-144 0,-4 11-32 16,0 0 0-16,0 0 0 0,0 0-192 0,0 0 0 16,0 0 128-16,0 0-128 0,0 0 0 0,9 5 0 15,-1 3 0-15,-2-1 0 0,0 6 0 0,2-4 0 16,-1 2 0-16,1 2 0 0,1-3 0 0,0 2 0 16,3 2 0-16,1-4 0 0,0-1 0 0,2-3 0 15,7 2 0-15,-2 0 0 0,-1 6 0 0,1-1 0 16,2-4 0-16,0 2 0 0,-1-3 0 0,2 2 0 0,0-2 0 0,2 2 0 15,2-4 0-15,0 3 128 0,-2-2-128 0,3-1 0 16,0 0 160-16,-1-2-160 0,-2 1 160 0,2 0-160 16,-4 2 176-16,0-2-176 0,-2 1 192 0,0 3-192 15,1-4 176-15,1 3-176 0,0-3 160 0,0 1-160 16,-4 1 128-16,2-2-128 0,-2-2 0 0,1 3 144 16,0-1-144-16,2-2 0 0,2 0 0 0,-1 0 0 15,-1-2 0-15,0 1 128 0,3 1-128 0,0-3 128 16,0-3-128-16,0 2 160 0,-4 2-160 0,1-2 160 15,-1 0-160-15,0-2 0 0,-2 1 0 0,1 0 0 16,2 2 0-16,-2-1 128 0,-2-3-128 0,-2 1 0 16,0 0 0-16,-1 2 0 0,-1-1 0 0,1 0 0 15,-2-1 0-15,1 0 0 0,-3-3 0 0,1 4 0 16,-1-1 0-16,1 2 128 0,-1 1-128 0,0-1 0 0,1-3 0 0,-1 2 0 16,-11 2 0-16,13-3 0 0,-3 0 0 0,2 1 128 15,-2-2-128-15,0 0 0 0,-1-3 224 0,0 0-32 16,-3 2-16-16,3-4 0 0,1 2 96 0,-1-3 32 15,-1 2 0-15,2-5 0 0,1-5-48 0,1 1-16 16,-2-4 0-16,0 3 0 0,-2 3-80 0,2-1-16 16,-2-3 0-16,2 0 0 0,-4-1-16 0,0 3-128 15,2-2 192-15,-2 0-64 0,1 1-128 0,-1 1 0 16,0-1 144-16,2 1-144 0,-4-1 0 0,1 0 128 16,0 2-128-16,0 0 0 0,0 1 0 0,0 2 0 15,0-1 0-15,1-1 0 0,-1 2 0 0,0 3 0 16,-3-1 0-16,5 4 0 0,-7 7 0 0,5-7 0 15,-5 7 0-15,0 0 0 0,5-5 0 0,-5 5 0 0,0 0 0 0,0 0 0 16,0 0-144-16,0 0 144 0,0 0-160 0,0 0 160 16,4 9-160-16,-2 2 160 0,-2 2-160 0,-1-3 160 15,-3 3 0-15,0 2-144 0,0 0 144 0,1 4 0 16,-4 0 0-16,3-1-160 0,-2 0 160 0,-2 1 0 16,2 1-144-16,0 2 144 0,-1 1 0 0,1 1-144 15,1 0 144-15,1 1 0 0,-2-3 0 0,1-3 0 16,0-1 0-16,-1 1 0 0,3 0 0 0,-1-1 0 15,-1-3 0-15,0 0 0 0,-2-1 0 0,1-1 0 16,0 1 0-16,-3-1 0 0,-1-4 0 0,-1 2 0 16,0 2 0-16,-2-3 144 0,1 3-144 0,-4-4 160 15,2-1-32-15,0 0-128 0,-1-2 192 0,-1 0-64 16,-1-1-128-16,-1 0 192 0,-2-1-192 0,0-2 192 0,0-2-64 0,1 1 0 16,-1 1 0-16,0-2 0 0,-1 0 0 0,2 0-128 15,-2-2 192-15,-2 1-64 0,-1 0-128 0,1-3 192 16,0-2-192-16,1 1 192 0,1-1-192 0,-3 0 0 15,-3 1 144-15,-1-3-144 0,-1-6 0 0,-1 0 144 16,0 6-144-16,-1-4 0 0,1 1 0 0,1 0 0 16,-1-1 0-16,1 0 0 0,-1 2 128 0,-1-3-128 15,-1 5 0-15,3-4 0 0,1 1 128 0,2 0-128 16,-5 3 0-16,3 1 0 0,-4 2 0 0,2-1 0 16,-1-2 0-16,2 1 0 0,-1 0 0 0,2 0 0 15,0-5 0-15,3 2 0 0,5 1 0 0,0 0 0 16,1 0 0-16,1-2 0 0,0-1 0 0,2 0 0 0,0-4 0 0,2 2 0 15,0-1 176-15,3 4-176 0,-2-3 160 16,3 0-160-16,0 2 0 0,2 0 0 0,2-1 0 0,1 1 0 16,0-3 0-16,1 1 0 0,0-2 0 0,2 2 0 15,0 0 0-15,4 2-192 0,-1 0 48 0,1 0 0 16,0 1 144-16,0-1 0 0,2 5-144 0,-1-4 144 16,-1 4 0-16,-2 7-176 0,4-8 176 0,-4 8-128 15,0 0 128-15,0 0 0 0,0 0-144 0,9-4 144 16,-9 4-128-16,0 0 128 0,0 0-160 0,9 9 160 15,-9-9-128-15,6 7 128 0,-6-7 0 0,5 16-144 16,-2-1 144-16,-2-2 0 0,-1 1-144 0,-1 1 144 16,-1 2 0-16,1 1 0 0,1 0-144 0,0 1 144 15,0 0 0-15,3 0 0 0,0 0-128 0,1 1 128 16,0 2 0-16,1-1 0 0,0 0 0 0,2 0 0 16,0 1 0-16,2 1 0 0,-1-3 0 0,2 0-160 15,1 2 160-15,3 0 0 0,0-1 0 0,3-2-128 0,1 0 128 16,2-1 0-16,3-4 0 0,2 0 0 0,2-1 0 0,1 0 0 15,4-3 0-15,0 0 0 0,1-5 0 0,-2 0 0 16,0-1 0-16,1-3 128 0,1-1-128 0,-3 0 0 16,2 0 128-16,0-1-128 0,-2-3 0 0,3 0 128 15,-1 0-128-15,1 1 0 0,0-5 0 0,1 2 0 16,1 1 0-16,-1-4 0 0,0 1 0 0,0-3 128 16,-3 2-128-16,0-4 0 0,-3 0 0 0,0-1 144 15,0 4-144-15,0-5 0 0,-2-2 128 0,0 2-128 16,-2 5 0-16,0-1 0 0,1-5 0 0,0 2 0 15,-2 3 0-15,-2-2 0 0,-1 3 0 0,1 1 0 16,-1-5 128-16,-1 4-128 0,-1-2 0 0,-1 2 0 0,-3 1 0 0,-2-1 0 16,-2 3 0-16,-1-1 0 0,-9 8 0 0,9-4 0 15,-9 4 0-15,0 0 0 0,7-5 0 0,-7 5 0 16,0 0-224-16,0 0 48 0,0 0 16 0,0 0 0 16,0 0 160-16,-7 9-192 0,0 1 192 0,-1 3-192 15,-1-2 192-15,-2 3-128 0,-3 2 128 0,0-1-128 16,0-3 128-16,-2 0 0 0,2-1 0 0,-2 3 0 15,-1-1 0-15,0 2-128 0,-1 1 128 0,0-1 0 16,0-1 0-16,0 0 0 0,1 1 0 0,-1 2 0 16,-1-1 128-16,0 1 0 0,0-1 0 0,-3 1 0 15,2-1-128-15,-1-2 0 0,1-2 0 0,0-1 0 16,-2 2 0-16,0-6 0 0,6 4 0 0,-6-6 176 16,-1 0-48-16,1-1 0 0,-3-2 0 0,1-2 0 15,0-2 48-15,-1-1 0 0,-1-2 0 0,1 0 0 0,-2-3-16 0,2 2 0 16,-3-3 0-16,2 0 0 0,1-1-160 0,-2 1 160 15,-1-4-160-15,-1 3 160 0,2-1-160 0,-1-2 0 16,0 2 0-16,-2-3 0 0,-2-2 0 0,0 4 0 16,2 0 0-16,-1-2 0 0,0-2 0 0,1-2 128 15,1 1-128-15,4 2 0 0,2 0 0 0,2 0 0 16,1 1 0-16,1 0 0 0,0 0 160 0,1 0-160 16,2 1 192-16,-1 0-192 0,2 0 0 0,2 5 0 15,2-3 0-15,1 4-192 0,2-5-32 0,2 2 0 16,0 1 0-16,1 4 0 0,5 5-80 0,0 0-16 15,-3-9 0-15,3 9 0 16,0 0-320-16,0 0-80 0,0 0-16 0</inkml:trace>
  <inkml:trace contextRef="#ctx0" brushRef="#br1" timeOffset="167307.59">27643 8272 8287 0,'0'0'736'0,"0"0"-592"0,0 0-144 0,0 0 0 16,0 0 320-16,-9-4 48 0,0 0 0 0,9 4 0 15,-10-5-224-15,1 2-144 0,0 1 192 0,0 0-192 16,1 1 192-16,8 1-64 0,-9-1 0 0,9 1-128 16,-12 0 288-16,3 1-48 0,0-1-16 0,9 0 0 15,-8 5-224-15,0 2 176 0,8-7-176 0,-8 5 160 16,2 2-160-16,6-7 0 0,-4 12 0 0,3 0 0 16,1-12 160-16,0 11 0 0,0-11 0 0,4 12 0 15,-1 4 96-15,4-4 32 0,0-3 0 0,4 4 0 16,-1-3-16-16,1 2 0 0,2-2 0 0,2-3 0 0,3 1 32 0,1 1 0 15,1 2 0-15,1-2 0 0,3 0-16 0,3-3 0 16,4 0 0-16,1 2 0 0,-1-2 32 0,0-1 16 16,2-3 0-16,-1 2 0 0,-2 0-96 0,-1-2-32 15,-1 1 0-15,1-1 0 0,0 0-80 0,2-1 0 16,0 1-128-16,-1 1 192 0,-1 1-192 0,0-2 128 16,3 1-128-16,0-2 0 0,0-1 128 0,1-2-128 15,-4-2 0-15,-1 3 0 0,0 1 0 0,-3 0 0 16,-1-2 0-16,-2-2 0 0,-3-3 0 0,3 3 128 15,-3 0-128-15,-2 2 0 0,1-7 0 0,1 4 0 16,0-3 128-16,0 2-128 0,-1 1 0 0,-3-4 0 16,1 1 0-16,-2 0 0 0,0 5 0 0,0-1 0 15,-2-3 128-15,2 1-128 0,0 1 0 0,-1 1 0 0,0 2 0 0,-1-2 0 16,1-2 0-16,-3 2 0 0,-10 4 0 0,9-3 0 16,-9 3 0-16,0 0 128 0,10-1-128 0,-10 1 0 15,0 0 0-15,0 0 0 0,0 0-176 0,6 6 176 16,-6-6-128-16,0 13 128 0,-3-4 0 0,-1 1 0 15,-3-4 0-15,-4 3 0 0,0 0 0 0,-2 3 0 16,-2-2 0-16,1 3 0 0,-1 0 0 0,-2-1 0 16,1 4 0-16,-2 4 0 0,-1-1 0 0,-2 1 0 15,0-1 0-15,-1 1 0 0,1-1-144 0,0-1 144 16,1-3 0-16,1 1 192 0,1-4-16 0,0 2-16 16,-1-1-160-16,-1-4 0 0,0 2 0 0,-3-4 128 15,0 0 64-15,-1-3 0 0,0 0 0 0,-1 0 0 16,0 1 0-16,-2-3 0 0,1-2 0 0,3-1 0 15,-1-1-192-15,-1-2 192 0,1 0-192 0,0 0 192 16,0 0-192-16,1-2 160 0,0-2-160 0,0 0 160 0,0-1-160 0,1-4 128 16,-1 3-128-16,-2-3 128 0,0-1-128 0,-2-1 0 15,3-2 0-15,0 1 0 0,2 2 0 0,-3-1 128 16,0-2-128-16,2 2 0 0,4-2 0 0,1-2 128 16,0-1-128-16,2 1 0 0,-2 2 0 0,4 1 0 15,0 0 0-15,1 1 0 0,0 2 0 0,4 0 0 16,2-4 0-16,-2 0 0 0,1 1 0 0,3 1 0 15,0 2 0-15,1 3 0 0,1-3 0 0,1 5 0 16,-3-2 0-16,3 5 0 0,2 5 0 0,0 0 0 16,0 0 0-16,0 0 0 0,-7-5 0 0,7 5 0 15,0 0 0-15,0 0 0 0,0 0-192 0,-7 5 192 16,0 2-160-16,3 3 160 0,4-10-128 0,-2 14 128 0,1-2 0 0,1 5-144 16,1 2 144-16,3-1 0 0,1-4-144 0,2 1 144 15,-1 3 0-15,6 0 0 0,0-1-144 0,4 0 144 16,1-2 0-16,2-2 0 0,1 3 0 0,4-2 0 15,2 0 0-15,4-1 0 0,3-4 0 0,4 1 0 16,1-2 0-16,0 3 0 0,1-4 0 0,-1 2 0 16,0-3 128-16,2 0-128 0,1 2 0 0,1-4 0 15,1-4 128-15,2-2-128 0,1 0 0 0,-1-3 0 16,1 0 128-16,-3 0-128 0,1-4 0 0,-5 1 144 16,-3-5-144-16,-3 2 0 0,-2-4 144 0,2-1-144 15,-1 0 160-15,-1 1-32 0,-5-3-128 0,0 1 192 16,-3 0-64-16,-2 1 0 0,1 7-128 0,-3-5 192 15,-3-1-64-15,-2 0-128 0,-2-2 176 0,-2 5-176 16,-4-1 256-16,1 3-48 0,-3 0-16 0,-2-1 0 0,-2 11-192 0,0 0 128 16,0 0-128-16,0 0 0 0,-2-7 128 0,2 7-128 15,0 0 0-15,-8-4 144 0,8 4-144 0,-11-1-176 16,-1 1 48-16,2 2 0 0,0 2 128 0,1 1-160 16,0-1 160-16,0 5-160 0,0 0-160 0,2 3-48 15,0 2 0-15,2 0-9552 0</inkml:trace>
  <inkml:trace contextRef="#ctx0" brushRef="#br1" timeOffset="169942.58">13601 7991 6447 0,'0'0'576'0,"3"-9"-576"15,-1 2 0-15,2-2 0 0,1 2 704 0,-5 7 16 16,0 0 16-16,0 0 0 0,9-13-128 0,-3 7-32 16,-6 6 0-16,0 0 0 0,8-8-288 0,-8 8-64 15,6-7-16-15,-6 7 0 0,0 0 96 0,0 0 16 16,0 0 0-16,0 0 0 0,0 0-32 0,0 0 0 0,0 0 0 0,0 0 0 15,0 0-112-15,0 0-32 0,-10 5 0 0,0 6 0 16,1-1 32-16,-2 4 0 0,-1 3 0 0,-1 2 0 16,1 0 48-16,-1 1 16 0,-1 1 0 0,1 3 0 15,2 0-112-15,1 3 0 0,0-3-128 0,-1 0 192 16,1 4-192-16,0-4 128 0,1 3-128 0,-1-3 0 16,0 0 128-16,0 1-128 0,-1-2 0 0,3 1 0 15,-1 1 128-15,1-4-128 0,0-3 0 0,1 2 0 16,0 2 0-16,4-3 128 0,-2-3-128 0,2 0 0 15,0-4 0-15,2 2 0 0,0-2 128 0,0 1-128 16,1-13 0-16,1 12 0 0,-1-12 0 0,5 9 0 16,-5-9 0-16,8 9 0 0,-8-9 0 0,12 4 0 15,1-3 0-15,2-1 0 0,1 0 0 0,1-1 0 16,2 0 0-16,4-2 0 0,3 2 0 0,0 0 0 0,1-3 0 0,6 1 0 16,0 1 0-16,2-1 0 15,-1 2 0-15,0 0 144 0,2-1-16 0,1 1 0 0,3 1 0 0,2 1 0 16,0 2 0-16,5-2 0 0,5 0 48 0,2 2 0 15,3-1 0-15,-1 4 0 0,-4-1-176 0,0 0 0 16,-1 2 0-16,1 0 0 0,-1-1 0 0,4 4 128 16,4-5-128-16,2 4 0 0,0 0 0 0,-2 1 128 15,-5-2-128-15,2 3 0 0,2-3 144 0,1 2-144 16,4 0 160-16,1 0-160 0,4-4 0 0,-3 1 0 16,-7-2 0-16,2 2 0 0,-4-1 0 0,-2-1 0 15,-1 0 0-15,1 1 0 0,5-2 0 0,-2-1 0 16,-1-1 0-16,-4 1 0 0,-5-1 128 0,-1 4-128 0,-2-1 0 15,1 0 144-15,-3 0-144 0,0 2 0 16,0-2 0-16,1 4 0 0,0-4 0 0,0 2 0 0,-2-1 0 16,-4-3 0-16,-4 1 0 0,-5-1 0 0,0 4 0 0,-3-3 0 15,-1-2 0-15,-2-1 0 0,-3 4 0 0,-1-2 0 16,-4 0 176-16,1-2 0 0,-2 0 0 0,-1-1 0 16,0-2 64-16,-2-2 16 0,-2 1 0 0,-1-1 0 15,1 1 128-15,0-5 48 0,-2 2 0 0,1-2 0 16,0-2-16-16,-2 0 0 0,3-1 0 0,-2 0 0 15,0-3-32-15,-3 0 0 0,1-1 0 0,-1-4 0 16,0-5 80-16,0-1 16 0,-1-1 0 0,-2-4 0 16,1 2-48-16,-1 1-16 0,-1-8 0 0,1 3 0 15,-2 1 32-15,0 1 0 0,1 1 0 0,-2 0 0 16,1 1-112-16,-2 1-16 0,0 4 0 0,0 4 0 16,1 2-192-16,0 3-128 0,1 2 128 0,-1 1-128 0,3 11 0 15,0 0-128-15,0 0 0 0,0 0 0 16,0 0-1424-16,0 0-288 0,0 0-48 0,11 11-10016 15</inkml:trace>
  <inkml:trace contextRef="#ctx0" brushRef="#br1" timeOffset="171415.93">23195 8090 8287 0,'-1'-7'736'0,"-3"-3"-592"0,-1 3-144 0,-2-4 0 0,2 3 384 0,0-3 32 16,-2 4 16-16,1-5 0 0,-2 1-112 0,2 1 0 16,-1-3-16-16,1 5 0 0,0-3-32 0,-1 3 0 15,1-1 0-15,0 3 0 0,-1-3-128 0,1 3-16 16,1-3-128-16,0 4 192 0,5 5 0 0,0 0-16 16,-10-3 0-16,10 3 0 0,-11-2-176 0,3 2 0 15,-1 2 0-15,0 3 128 0,0-1-128 0,0 4 0 16,-1 1 0-16,0 2 0 0,-1 2 0 0,3 2 0 15,-1 0 0-15,1 7 128 0,0-2 64 0,2 2 16 16,1 1 0-16,1 3 0 0,0 1-80 0,2 2 0 0,-1-2-128 16,3 1 192-16,3-3-192 0,-1 1 0 0,1-3 128 0,1 2-128 15,0 2 0-15,1-6 128 0,-2-1-128 0,3-1 0 16,-1 1 128-16,0-2-128 0,-2-3 0 0,3-1 0 16,-1 1 144-16,2-1-144 0,-2-1 128 0,0 0-128 15,4-2 0-15,-2-3 128 0,-1-1-128 0,-6-7 0 16,10 5 0-16,-10-5 0 0,10 4 128 0,-10-4-128 15,12 3 0-15,-1-3 128 0,2 0-128 0,-2-1 128 16,1-2 64-16,2 0 16 0,1 0 0 0,2-4 0 16,-1 1 80-16,1 1 16 0,3-4 0 0,-1 3 0 15,0-5-128-15,3 5-32 0,2-3 0 0,1 3 0 16,3 3-144-16,3 1 160 0,1 2-160 0,3 0 160 16,5 0 48-16,3 1 16 0,1 0 0 0,5-1 0 15,-2-1-16-15,0 0 0 0,-2-2 0 0,4-1 0 16,0 2-48-16,5 1-16 0,0-1 0 0,5 2 0 15,3 0-144-15,-2-1 160 0,-3-2-160 0,-2 1 160 0,-2 3-160 0,-1 0 0 16,0 3 0-16,2-1 128 0,0-1-128 0,2 2 0 16,1-3 0-16,-3-1 0 0,-2-1 0 0,-2 0 0 15,-3-2 0-15,-2 6 0 0,0 1 0 0,-1-2 0 16,0 2 0-16,1 1 0 0,2 3 0 0,-1-2 0 16,0 3 0-16,-4-4 0 0,-3 0 0 0,-3 4 0 15,-7 0 0-15,2 0 0 0,-1-5 0 0,-2 2 0 16,-3 4 0-16,1-1 0 0,-2 0 0 0,0-4 0 15,-2 0 0-15,-1 3 0 0,0-3 0 0,-1 4 0 16,0-4 0-16,-2 1 0 0,-3-1 0 0,1-1 0 16,-4-1 0-16,0-1 0 0,-1 1 176 0,-1-1-48 0,-10-2-128 15,0 0 192-15,12 2 16 0,-2-2 0 0,2-2 0 0,-12 2 0 16,0 0-32-16,12-2-16 0,1-2 0 0,-2 1 0 16,-2-2 160-16,-1-2 48 0,-2-1 0 0,2-3 0 15,0-1 176-15,-1 1 32 0,1-6 16 0,2-1 0 16,-1-3-64-16,0-5-16 0,-2 1 0 0,2-3 0 15,0 4-96-15,0-3-32 0,0-2 0 0,2-2 0 16,1 5-48-16,1-5-16 0,-2 1 0 0,2 2 0 16,1-7-144-16,1 4-48 0,-1 0 0 0,0 4 0 15,-1-1-128-15,-2 3 0 0,-1 0 0 0,0 2 0 16,-1 4-128-16,-2 5 128 0,-1 4 0 0,0 1 0 31,-6 9-704-31,0 0-64 0,0 0 0 0,0 0-11952 0</inkml:trace>
  <inkml:trace contextRef="#ctx0" brushRef="#br1" timeOffset="187086.95">21863 14376 12895 0,'-1'-11'1152'0,"0"0"-928"0,2 2-224 0,2-4 0 0,0 3 1840 0,1-3 320 16,6 4 64-16,-2 0 16 0,3-3-1248 0,0 4-240 16,1-2-48-16,2 2-16 0,2-2-688 0,-1 2 0 15,0-2 0-15,0 3 0 0,-3-5 0 0,-1 3 0 16,-2-1 0-16,-1 2 128 0,-1-4-128 0,0 2 0 16,-2 2 0-16,-5 8 128 0,6-11-128 0,-1 3 0 15,-1-1 0-15,-4 9 0 0,0 0 0 0,0 0 0 16,0 0 0-16,0 0 0 0,5 10 0 0,-2 4 0 15,-2-2 0-15,-1 4 0 0,-5 2 0 0,1 5 0 16,-1 1 0-16,0 5 0 0,-1 3 256 0,-2 4-48 16,-2 0 0-16,0 5 0 0,-2 1-64 0,1 0-16 0,-5 0 0 0,2 0 0 15,2 6 0-15,-2-5 0 0,0-3 0 0,0 2 0 16,2-3 64-16,2 1 16 0,0-1 0 0,4-5 0 16,-2-3-32-16,0-1-16 0,1-3 0 0,0 1 0 15,1-1-32-15,0-1-128 0,-1-4 192 0,2-2-64 16,0-2-128-16,1 0 0 0,1 0 0 0,0-3 0 31,2 1-480-31,-1-2-128 0,2-3-32 0,2 0-10720 0</inkml:trace>
  <inkml:trace contextRef="#ctx0" brushRef="#br1" timeOffset="187520.8">21449 14720 16127 0,'37'3'704'0,"-8"0"160"0,10 1-688 0,3 0-176 0,0-2 0 0,5-1 0 15,4 1 1312-15,4-1 224 0,2 0 64 0,3 1 0 16,5-1-192-16,-3-4-48 0,-4-3 0 0,-3 1 0 16,0 4-240-16,-3-1-48 0,-3-2-16 0,1 3 0 15,2 4-400-15,-2 1-80 0,-2 2 0 0,-5-2-16 16,-3 0-560-16,-5 1 0 0,-3 2-192 0,-5 0-9408 16,-6 3-1888-16</inkml:trace>
  <inkml:trace contextRef="#ctx0" brushRef="#br1" timeOffset="197077.49">12327 14200 11231 0,'-2'-14'496'0,"2"14"96"0,0-8-464 0,0-2-128 16,0 10 0-16,-1-10 0 0,-1 1 848 0,2 9 160 15,0 0 16-15,-4-11 16 0,1-1-128 0,-1 2-16 16,4 10-16-16,-7-6 0 0,1-3-144 0,0 2-32 16,1 2 0-16,5 5 0 0,-7-6-128 0,7 6-48 15,0 0 0-15,0 0 0 0,-6-7-144 0,6 7-48 16,0 0 0-16,0 0 0 0,0 0-144 0,0 0-16 0,-8 6-16 0,2 6 0 15,0 4-160-15,1 3 0 0,1 2 0 0,-1 7 0 16,3 1 0-16,-1 6 0 0,1 2 0 0,1 5 0 16,0 1 0-16,1 4 128 0,1-3 0 0,2 2 0 15,0-5-128-15,1-3 0 0,3-4 0 0,0-1 0 16,-3-9 0-16,2 2 0 0,3-5 0 0,1-3 0 16,1-6 0-16,0-2 0 0,2-3 0 0,1-3 128 15,0-3-128-15,0-2 192 0,3-4-192 0,4-2 192 16,-1-7 192-16,2-3 64 0,1 2 0 0,1-4 0 15,-1-3-256-15,-2 0-64 0,0-2 0 0,-2-1 0 16,-3 3-128-16,-2-2 0 0,-1-5 144 0,-2 1-144 16,0 3 0-16,-1-2 128 0,1 1-128 0,-2 6 0 15,0 1 0-15,-3 2 0 0,3 2 0 0,-1 4 0 16,-2 2 0-16,1 3 0 0,-7 6-144 0,0 0 144 0,0 0 0 0,0 0 0 16,10 6 0-16,-4 3 0 0,-6-9-208 0,3 18 80 15,0 4 128-15,-1 1-208 0,-2 1 208 0,-2 7 0 16,1 6 0-16,-1 7 0 0,-2 1 0 0,-1 7-144 15,-2 5 144-15,0 5 0 0,-3 3 0 0,-2 3 0 16,2 0 0-16,-3 1-128 0,-1 1 128 0,-2-3 0 16,-5 2 0-16,1-3 0 0,-2 1 0 0,0-2 0 15,-3 2 0-15,-3 0 0 0,0-6 0 0,3 1 256 16,-3-4-64-16,4 1-16 0,-1-2-32 0,-1-1 0 16,1-7 0-16,2 0 0 0,-3-1-144 0,3-6 192 15,3-3-192-15,1-3 192 0,0-5-192 0,1-4 0 16,3-7 144-16,0-6-144 0,1-4 160 0,2-5-32 0,0-4-128 0,-1-6 192 15,-1-4 192-15,1-7 16 0,0-7 16 0,1-3 0 16,2-6 48-16,-2-6 16 0,1-4 0 0,4-3 0 16,4-1-320-16,3 0-160 0,5 3 160 0,5 1-160 15,2 1 0-15,6 2-128 0,5 1-16 0,-1 3 0 16,3 4 144-16,1 3-192 0,0 2 192 0,2 2-192 16,3 4 192-16,2 5-208 0,2 1 80 0,5 0 128 15,6 0-400-15,2 3 32 0,0 4 16 0,0 3 0 31,0 3-1504-31,-7 1-320 0,-1 0-48 0,-3 1-16 0</inkml:trace>
  <inkml:trace contextRef="#ctx0" brushRef="#br1" timeOffset="197677.57">13597 14467 3679 0,'0'0'320'0,"0"0"-320"0,0 0 0 0,-7 4 0 16,7-4 2176-16,0 0 384 0,0 0 64 0,0 0 0 15,-9 0-1248-15,9 0-256 0,0 0-48 0,0 0-16 0,0 0-176 0,0 0-48 16,4-12 0-16,4 6 0 0,4 1-160 0,4 0-32 15,5-1-16-15,2 3 0 0,-1-1 0 0,4-1 0 16,2 2 0-16,4-1 0 0,3 1-112 0,2-1 0 16,4-1-16-16,1 1 0 0,2 0-176 0,3 3-48 15,2-2 0-15,-4-1 0 0,4 3-144 0,-6 0-128 16,-4 0 192-16,-1 2-192 0,-1-1 0 0,-2 1-144 16,-2 0-16-16,-3 3 0 15,-2-2-768-15,-4-1-160 0,-1 0-16 0,-4 0-9776 0</inkml:trace>
  <inkml:trace contextRef="#ctx0" brushRef="#br1" timeOffset="197927.86">13587 14776 16575 0,'-14'5'1472'0,"-1"1"-1168"0,1-1-304 0,5 0 0 15,9-5 1792-15,0 0 288 0,1 13 64 0,4 0 16 16,3-4-1008-16,5 1-208 0,2-5-48 0,6 0 0 16,5-3 64-16,2 1 16 0,2-6 0 0,3 3 0 15,4-1-224-15,3-1-48 0,2-4-16 0,3 0 0 16,5-4-384-16,5 2-80 0,3-2-16 0,1 3 0 16,-1-2-208-16,-2 4 0 0,-1-4 128 0,-3 2-128 0,-3-3 0 15,1 3 128-15,-2 3-128 0,1-1 0 16,-1 0-320-16,-2 1-176 0,-4 2-16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34:57.40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14376 4419 1839 0,'-12'-1'0'0,"12"1"160"0,0 0-160 0,-8-3 0 0,8 3 0 0,0 0 0 16,0 0 1616-16,-10 0 304 0,10 0 48 0,0 0 16 15,0 0-1104-15,-6 4-224 0,6-4-32 0,0 0-16 16,0 0-128-16,0 0-32 0,0 0 0 0,0 0 0 16,0 0 64-16,0 0 0 0,0 0 0 0,0 0 0 15,0 0 96-15,0 0 32 0,0 0 0 0,10 0 0 16,2 0-96-16,2 0-16 0,3-1 0 0,2-2 0 15,3 1-240-15,2 0-48 0,4 1-16 0,5 0 0 16,4-1-48-16,3 0-16 0,5-2 0 0,-1-1 0 16,2 1-160-16,1 0 0 0,1 1 0 0,1-3 0 15,0 5 208-15,6 1-32 0,3 1-16 0,7-1 0 16,4-2 0-16,0-1 0 0,-3 1 0 0,1-1 0 16,0 2-16-16,6-1 0 0,3 0 0 0,3 1 0 0,0-3-144 0,-2 3 192 15,-2 0-192-15,4 1 192 0,4 0-192 0,1 0 128 16,1 0-128-16,0-2 128 0,-4 0-128 0,3 2 160 15,1 2-160-15,4 0 160 0,2-4-160 0,-2 1 0 16,-3-1 144-16,5 3-144 0,1 3 176 0,1-2-48 16,-2-3 0-16,0 0 0 0,-4 2-128 0,2 4 0 15,1 1 0-15,2-1 128 0,0-3 16 0,-2 0 0 16,-3 3 0-16,4-1 0 0,2 2-16 0,1-2-128 16,-2-1 192-16,1-1-64 0,-3 1-128 0,4-2 128 15,4 3-128-15,-4-3 128 0,-2-3-128 0,-4 0 0 16,-2 2 0-16,4 0 128 0,4 0-128 0,-2-1 0 0,-6-1 144 0,0-1-144 15,-3-1 0-15,5 4 128 0,1 0-128 0,-4-1 0 16,-3-2 0-16,-2 1 0 0,-1 1 0 0,2 1 128 16,1 0-128-16,1-2 0 0,-4 0 0 0,-2-2 0 15,0-1 0-15,-4 4 0 0,1 2 0 0,4-1 0 16,2-3 0-16,-3 0 0 0,-4-1 0 0,-1 1 128 16,-1 3-128-16,2 0 0 0,3 0 128 0,0 0-128 15,-2-1 0-15,-3 1 144 0,-1-3-144 0,-2 3 0 16,-2 0 128-16,1 3-128 0,0 0 0 0,0-5 0 15,-6-3 128-15,-4 1-128 0,-6 1 0 0,-2 1 0 16,-3 0 0-16,-2 2 0 0,-3 1 128 0,1 0-128 16,0 1 0-16,-4-1 0 0,-5 1 0 0,-2-2 0 15,-5-1 0-15,-4 1 0 0,-2 1 128 0,-4 1-128 16,-4-4 176-16,-12 2-32 0,0 0 0 0,0 0 0 0,0 0-144 0,0 0 0 16,0 0 144-16,-11 3-144 0,-6 2 128 0,-4 0-128 15,-6-2 160-15,-6-1-160 0,-6-1 128 0,-5 2-128 16,-3-1 0-16,-2 4 0 0,-5-3 0 0,-4 4 0 15,-7 2 0-15,-7-6 0 0,-8-1 160 0,-2 0-16 16,-4 1 0-16,-3 3 0 0,-4-1-144 0,-4-1 0 16,-3-1 144-16,0 0-144 0,-2 1 192 0,-6 0-48 15,-9 0 0-15,4 0 0 0,1-1-144 0,-6 1 192 16,-6-1-192-16,0 2 192 0,0 1-192 0,-1-1 0 16,-5-3 144-16,3 1-144 0,1 4 0 0,-5-5 144 15,-5 1-144-15,1-1 0 0,3 4 144 0,-5 0-144 16,-5-4 0-16,-1 1 144 0,5 1-144 0,-5 1 0 15,-3 1 144-15,5-2-144 0,7-1 0 0,-3 0 128 0,-5 4-128 0,6-3 0 16,7-2 0-16,0 1 0 0,-5-1 0 0,6 2 128 16,5-1-128-16,-2-1 0 0,-3-1 0 0,7 1 128 15,7 0-128-15,0 1 0 0,-1-2 0 0,3-1 0 16,1 0 0-16,4 0 0 0,5 1 0 0,-1-1 0 16,-2 0 0-16,6 3 0 0,5-2 0 0,1 0 0 15,1-2 0-15,0 1 128 0,0-1-128 0,6 1 0 16,5 0 0-16,1 0 0 0,1-3 0 0,1 3 0 15,-1 0 0-15,7 0 0 0,5 0 0 0,4 0 0 16,4 0 0-16,4 0 0 0,3 3 0 0,1-1 128 16,0 0-128-16,4-1 0 0,3 0 0 0,6 2 0 15,6-1 0-15,4 1 0 0,4 1 0 0,5-1 0 16,3 0 0-16,5 1-288 0,11-4 48 0,0 0 16 0,0 0 0 0,0 0 0 16,7 10 0-16,5-4 0 0,7-1 32 0,6 2 0 15,8-3 0-15,8-2 0 0,7 1 32 0,2-2 16 16,1 0 0-16,4 0 0 0,2-1 144 0,9 3 0 15,4 0-144-15,5-1 144 0,4-1 0 0,1-1-144 16,-2 0 144-16,6 0 0 0,4 0-128 0,5 0 128 16,5 0 0-16,-2 2 0 0,1-2 0 0,5 1-128 15,6 0 128-15,1-1 0 0,0 0 0 0,4 0 0 16,4 0 0-16,2 1 0 0,-1 1 0 0,1-2 0 16,1 0-128-16,3 0 128 0,4 0 0 0,3 1 0 15,-1-1 0-15,2 0 0 0,3 0 0 0,-1 2 0 16,1 4 0-16,1-5 0 0,1-2 0 0,-2 1 0 15,0 0 0-15,0 0 0 0,4 0 0 0,-1 0 0 16,-2 0 0-16,0-2 0 0,-2 1 192 0,-3-2-48 0,-5 2-16 0,0 0 0 16,-2 0-128-16,-1-1-176 0,-3 1 48 0,3 0 0 15,0-2 128-15,-5 2 0 0,-6-1 0 0,3 0 0 16,1 2 0-16,-4 0 0 0,-8-1 0 0,-3 1 0 16,-1 0 0-16,-1 0 176 0,-2-3-48 0,-5 3 0 15,-4 0-128-15,-4 3 0 0,-4-2-192 0,0 1 192 16,-1-2 0-16,-6 0 0 0,-6-2 144 0,-5 2-16 15,-2 0-128-15,-6 0 0 0,-6 0-128 0,0-1 128 16,-5-2 0-16,-3 2 0 0,-4 0 0 0,-10 0 128 16,-3-2-128-16,-6 3 0 0,-4-2 0 0,-12 2 0 15,0 0 0-15,0 0 0 0,0 0 0 0,-14-6 0 16,-5-1 0-16,-8 2 192 0,-6 0-64 0,-5-2 0 16,-4 2-128-16,-9 3 0 0,-6-3 0 0,-9-1 0 15,-8 4 0-15,-6-2 0 0,-5 2 0 0,-4-1 0 0,-3-1 0 0,-7 2 128 16,-11-2-128-16,-2 1 128 0,1 2-128 15,-7 0 0-15,-9 0 0 0,-2 1 128 0,0 0-128 16,-7 1 0-16,-8 0 0 0,0 0 0 0,3 2 0 0,-7-1 0 16,-9 1 0-16,1 3 0 0,0-1 0 0,-3 2 0 15,-4 0 0-15,-4 0 0 0,-3 2 0 0,4-2 0 16,4 3 0-16,-2-2 0 0,-2 1 0 0,-1-3 0 16,1 3 0-16,2 0 0 0,4-4 0 0,-2 4 0 15,-3-1 0-15,5 3 0 0,5-2 0 0,2 1 0 16,-1-3 0-16,2 4 0 0,4-2 0 0,3 1 0 15,4-7 0-15,3 4 0 0,7 3 0 0,4-2 0 16,3-3 0-16,7 0 0 0,6 3 0 0,3-1 128 0,1-5-128 0,6 2 0 16,10-1 0-16,-1 5 0 0,3-2 0 0,7-1 128 15,-1-2-128-15,12-2 0 0,6-2 0 16,8 4 0-16,6 0 0 0,9 0-160 0,6-1 160 0,7 0-208 16,6-2-160-16,7 0-16 0,4-2-16 0,12 2 0 15,0 0 64-15,0 0 16 0,0 0 0 0,16-2 0 16,4-1 48-16,7-2 16 0,4-1 0 0,9 2 0 15,4 3 64-15,10 0 32 0,8 1 0 0,7-2 0 16,6 0 160-16,2-3 0 0,2 2-144 0,9 2 144 16,6 2 0-16,5-2 0 0,3-4-144 0,3 3 144 15,4 0 0-15,8-3 0 0,5-2 0 0,3 4 0 16,0-1 144-16,5-2-16 0,4-1 0 0,6 1 0 16,0-1-128-16,2 2 192 0,4-5-192 0,3 5 192 15,-4 3-64-15,6-2-128 0,2-4 192 0,5 3-64 0,4 1-128 16,-4 0 0-16,-7 1 144 0,3-1-144 0,8 0 0 0,-5 3 128 15,-4-2-128-15,3 1 0 0,-1-5 0 0,1 5 0 16,2-1 0-16,-7 2 0 0,-10-2 0 0,3 2 128 16,2-3-128-16,-6 3 0 0,-8 1 0 0,-1-1 0 15,1-2 0-15,-8 2 128 0,-7 0-128 0,-1 1 0 16,0 0 0-16,-7-2 0 0,-7 1 0 0,-8 1 0 16,-5 0 0-16,-3 0 0 0,-2 0 0 0,-5 0 128 15,-8 0-128-15,-7 0 0 0,-6 0 0 0,-7 0 128 16,-7-1-128-16,-5 1 0 0,-5 0 0 0,-4 0 0 15,-4 0 0-15,-6-1 128 0,-5-1-128 0,-4 1 0 16,-11 1 0-16,0 0 128 0,0 0-128 0,-9-6 0 16,-7 1 0-16,-5 2 0 0,-8-2 0 0,-4-1-160 0,-9 2 160 0,-8 1 0 15,-7-1-208-15,-13-1 64 0,-13 0 16 0,-3 0 0 16,-3-2-32-16,-5 0 0 0,-7 3 0 0,-5-2 0 16,-9 1 160-16,-3 1 0 0,-1 0-144 0,-3-1 144 15,-12 3 0-15,-1-1 0 0,-5 1 0 0,-1 0 0 16,-1-1 0-16,-5-3 0 0,-6 4 0 0,1-1 0 15,-4 1 0-15,-2 1 0 0,-6 1 0 0,0-2 0 16,2 1 0-16,-2 1 0 0,1 1 0 0,-3 1 0 16,-3-4 0-16,5 2 0 0,8 2 0 0,-3 0 0 15,-8 1 0-15,8 0 0 0,2 3 0 0,0-4 0 16,2-1 0-16,1 2 0 0,3 1 0 0,8 1 0 16,7-3 0-16,0 2 0 0,-1-1 0 0,10-1 0 15,10-1 0-15,4 1 0 0,5 2 0 0,4-3 0 16,5-5 0-16,9 4 0 0,8 3 0 0,9-3 0 15,4-3 0-15,4 2 0 0,3-2 0 0,5 1 0 0,4-1 0 0,12 2-144 16,6-3 144-16,10 0 0 0,2 2-336 0,8-1 32 16,4-1 16-16,11 4 0 0,0 0 128 0,0 0 32 15,14-6 0-15,8-3 0 0,6 3 128 0,9-3 0 16,11 4 0-16,6 1 0 0,3-2 0 0,5 3-192 16,5 0 32-16,8 1 0 0,8-3 160 0,5 0-160 15,6 2 160-15,2 2-160 0,2-2 160 0,12 2 0 16,5 1 0-16,2-2-128 0,-2 0 128 0,8 1 0 15,8 0 0-15,-1 2-128 0,0 2 128 0,8-1 0 16,9-2 0-16,-1 1 0 0,-2-1 0 0,6 2 0 16,9 0 0-16,4-2 0 0,2-1 0 0,0 1 0 0,-2-1 0 0,7 1 0 15,6 0 0-15,2 0 128 0,-2 0-128 0,1 0 0 16,0-2 0-16,1 4 0 0,2 2 0 0,3-3 128 16,-2-2-128-16,-6 1 0 0,-5 0 0 0,-1 1 128 15,0 3-128-15,0-3 0 0,-5-2 0 0,-3 1 0 16,-6 1 0-16,0 0 0 0,-1-2 0 0,-8 1 128 15,-10-1-128-15,-1 1 0 0,-1 0 0 0,-7 2 0 16,-7 1 0-16,-4-2 0 0,-5-1 0 0,-5 0 0 16,-8 0 0-16,-9 0 0 0,-9 1 0 0,-8 0-9808 15</inkml:trace>
  <inkml:trace contextRef="#ctx0" brushRef="#br0" timeOffset="5670.07">16050 9452 12959 0,'0'0'576'0,"-6"-7"112"0,1-6-560 0,0 5-128 0,0 1 0 0,1 0 0 16,0 0 768-16,0 0 128 0,1 2 32 0,0-1 0 15,3 6-544-15,-4-6-96 0,0 1-32 0,4 5 0 16,-5-11-64-16,5 11-32 0,0 0 0 0,-7-5 0 15,0-1 96-15,7 6 32 0,-5-6 0 0,5 6 0 16,0 0-32-16,0 0-16 0,-7-2 0 0,7 2 0 16,-9 4-240-16,1 4 0 0,3-3 0 0,0 5 0 15,0 0 0-15,0 4 0 0,-2 4 128 0,0 0-128 16,-1-2 240-16,1 5 0 0,-2 1 0 0,0 6 0 16,-1 2 80-16,-1 0 32 0,1 4 0 0,-1 6 0 15,-3 3-96-15,0-1 0 0,0 4-16 0,1-2 0 0,0 5-80 0,2 1-16 16,0 1 0-16,2-4 0 0,1-1-144 0,2-1 160 15,-1 2-160-15,2-2 160 0,1 1-160 0,1 0 0 16,-2-4 144-16,1 0-144 0,0 5 192 0,0-5-16 16,-1 1-16-16,0-4 0 0,0-2-160 0,1 0 0 15,2 1 0-15,-1 0 128 0,0 0 0 0,-2-1 0 16,2-1 0-16,-1-3 0 0,0 0-128 0,0-1 192 16,0-2-192-16,0-2 192 0,2 1-192 0,-2-3 0 15,0-1 144-15,0-2-144 0,2-1 208 0,-1-2-16 16,1-2-16-16,1-3 0 0,-1-1 80 0,1 1 32 15,2-1 0-15,3-2 0 0,0 1-96 0,1-2 0 16,-5-11-16-16,9 10 0 0,1 0 112 0,0-3 32 16,-10-7 0-16,14 6 0 0,1 0 64 0,1-2 0 0,-1 0 16 15,3 0 0-15,2 1-144 0,0-1-48 0,1 0 0 0,0-1 0 16,1 1-80-16,3 0-128 0,0 0 176 0,1 1-176 16,4-1 960-16,1 2 96 0,2-3 16 0,4 2 0 31,1-1-1664-31,3-1-336 0,2 0-64 0,2-2-16 0,0-1 848 0,0 0 160 0,-3 0 0 0,5-2 0 15,0-1 144-15,0-1-144 0,-1 2 160 0,3 0-160 16,5 1 0-16,0 1 0 0,2-1 0 0,-1 0 0 16,-3-1 0-16,0 0 0 0,0 2 0 0,0-1 0 15,2-1 128-15,2 0-128 0,4 0 0 0,-1 1 0 16,0-1 0-16,-2-1 0 0,-4 2 0 0,1 0 0 16,0 1 0-16,2-2 128 0,1 2-128 0,2 0 0 0,1 0 0 15,-2 0 0-15,-1 0 128 0,1 0-128 0,-2 0 0 16,-2 2 0-16,0-1 0 0,1 1 0 0,1 1 0 0,4-1 0 15,2 0 0-15,-1 2 0 0,-5-3 0 0,2 0 0 16,-1-1 0-16,1 1 0 0,1 1 128 0,0-1-128 16,1-1 0-16,0 0 144 0,0 0-144 0,-4 0 0 15,-2 0 0-15,1 1 0 0,-2-2 0 0,1 1 128 16,-2-1-128-16,1-1 128 0,1 2-128 0,-2-1 0 16,-1 0 0-16,-3 1 0 0,-4-1 0 0,1 1 192 15,-3-2-192-15,1 2 192 0,-1 2 16 0,0 0 16 16,-4-1 0-16,1 2 0 0,0 1-224 0,-1 0 0 15,-1 1 0-15,-3-2 0 0,-4 1 0 0,1 0 176 16,-6 1-48-16,1-1-128 0,-1 0 128 0,1 0-128 16,-5 1 0-16,3 0 0 0,-2-3 144 0,-2 2-16 0,-1 0-128 0,-1 0 192 15,-1-4-192-15,-2 0 0 0,-2 0 0 0,-1 1 0 16,0-2 0-16,-2-3 0 0,-10 4 0 0,10-5 0 16,-2 0 128-16,-2-3 0 0,0 2-128 0,-2-3 192 15,-1-4 64-15,-1 0 0 0,2-3 0 0,-1-1 0 16,-1-3-80-16,2 0-16 0,0-2 0 0,1-1 0 15,-1-2-160-15,0-1 0 0,1-5 144 0,0-1-144 16,1-4 0-16,1-3 0 0,-2-3 0 0,1-3 128 16,-1 2-128-16,0-4 0 0,0-1 0 0,-1 3 0 15,2 0 0-15,-1 1 0 0,-1 2 0 0,-1-3 128 16,2-1-128-16,-1 3 0 0,1 1 0 0,-1-1 0 16,-2 1 0-16,3 1 0 0,-1-4 0 0,0 5 128 15,-2-1-128-15,3-1 0 0,-1 0 0 0,0 2 0 16,-1-4 0-16,-1 2 0 0,1-2 0 0,1 1 0 0,-2 1 0 0,2-4 0 15,-2 4 0-15,1 0 0 0,0 5 0 16,-2 2 0-16,0 0 0 0,0 5-128 0,2-1 128 0,-1 6 0 16,0-2 0-16,-1 3 0 0,0-3 0 0,1 4 0 15,-1 4 0-15,1 0-128 0,-2 0 128 0,0 3 0 16,0-1-144-16,0 3 144 0,0 2-144 0,-2 1 144 16,2-1-192-16,-1 1 192 0,-2 0-208 0,2-2 64 15,-1 3 16-15,0-1 0 0,-1 3 128 0,0-2 0 16,-1 4-144-16,4 6 144 0,-5-12 0 0,0 7 0 15,-2-3 0-15,-2 3 0 0,-1 3 0 0,0-1 0 0,0 2 0 16,-2-3 0-16,1 3 0 0,-1 2 0 16,-3 3 0-16,1-1 0 0,-4-1 0 0,1 1 0 0,-4 3 0 0,1 2 0 15,0-6 0-15,-2 2 0 0,-1 0 0 0,2 2 0 16,-6-3 0-16,0 2 0 0,-2-3 0 0,1 3 0 16,-1-1 0-16,-1 0 0 0,0 1 0 0,-3 1 0 15,-3 0 0-15,-2-1 128 0,-1 2-128 0,-2-3 0 16,-1-3 128-16,0 3-128 0,0-1 0 0,0 2 128 15,-5-3-128-15,2 0 0 0,-1-1 144 0,-3-1-144 16,-3 2 0-16,-2 0 0 0,-2-2 0 0,0 0 128 16,1 0-128-16,1 0 0 0,-1 0 0 0,-1 1 0 15,-1-1 0-15,-3 0 0 0,-2 0 0 0,-3 0 0 16,3 0 0-16,-1 0 0 0,0-1 0 0,-2-1 128 16,-1 2-128-16,-2 0 0 0,-1 0 0 0,0 2 128 15,0-4-128-15,2 2 0 0,0 0 0 0,-2 0 0 16,-2 0 0-16,-2 0 144 0,0 0-144 0,3 0 0 0,1 0 0 15,3 0 0-15,-1 2 0 0,-2-1 0 0,-1-1 128 0,-1 1-128 16,-2 0 0-16,3-1 0 0,2 0 0 0,4 4 0 16,1-1 128-16,-2-1-128 0,-1 0 0 0,1-1 128 15,1 0-128-15,3 2 0 0,3-1 160 0,1 3-160 16,1-2 128-16,2-1-128 0,0 2 0 0,-1 0 0 16,0 1 128-16,2-1-128 0,1 0 0 0,4 1 0 15,1 1 144-15,3-2-144 0,4 1 0 0,1 3 144 16,4-2-144-16,2 2 0 0,1-1 144 0,3 0-144 15,0 0 0-15,4-2 144 0,4 0-144 0,2-1 0 16,1 0 0-16,4 0 128 0,3-2-128 0,2 1 128 16,9-3-128-16,0 0 128 0,-9 3-128 0,9-3 128 0,0 0-128 15,0 0 128-15,0 0-128 0,0 0 0 0,0 0 0 0,11 11 0 32,2-5-624-32,3 3 0 0,5-1 0 0,0 2-15856 0</inkml:trace>
  <inkml:trace contextRef="#ctx0" brushRef="#br0" timeOffset="8706.86">19963 14168 14735 0,'0'0'1312'0,"-10"-1"-1056"0,-2 1-256 0,4 1 0 16,-4 3 560-16,1 0 48 0,-1-1 16 0,-2 1 0 15,-4-1-400-15,1-1-80 0,-2 1-16 0,-1-1 0 16,-1 2 144-16,-2 1 32 0,-2-1 0 0,-3 1 0 16,-3-1 128-16,-1 1 16 0,-1-1 16 0,-2 0 0 15,-5 1-144-15,-4-1-16 0,-6-2-16 0,-1 3 0 16,-2 0 48-16,0 0 16 0,-1-2 0 0,0 2 0 15,-2 0-144-15,-2 0-16 0,-3 0-16 0,-3 3 0 16,-5-6 80-16,-1 4 32 0,4 1 0 0,-1 1 0 16,-2-4-16-16,-6 1 0 0,-3 2 0 0,-2-2 0 0,-1 4-48 15,0-2-16-15,3-5 0 0,-3 3 0 0,-8 4-80 0,-2-2-128 16,0 0 176-16,1 0-176 0,-1 0 128 0,-4 2-128 16,-5 0 0-16,-1 1 0 0,2 2 128 0,0-2-128 15,-1 1 0-15,-5-2 0 0,-3 1 0 0,2-1 0 16,3 1 0-16,-3 3 0 0,-10-2 0 0,3 2 0 15,3 2 128-15,-1-2-128 0,-1 0 0 0,-1 0 0 16,-3-2 0-16,2-1 0 0,2 3 0 0,-2 0 0 16,-4-8 0-16,2 1 0 0,4 5 0 0,-1-3 0 15,-4 2 0-15,5-3 0 0,3 2 0 0,2-2 0 16,0 5 0-16,-1-6 0 0,0-2 0 0,6 2 0 16,6-1 0-16,-5 2 0 0,0-1 176 0,3-2-176 15,1-3 160-15,4 4-160 0,6 3 160 0,-5-4-160 0,-6-2 160 0,4 2-160 16,8 2 0-16,1-2 128 0,-1 0-128 0,-1 2 0 15,-6 1 0-15,4-2 0 0,5 1 128 0,3 2-128 16,1-5 0-16,-3 3 0 0,-2 1 0 0,2 0 0 16,4 1 0-16,6-3 144 0,3 2-144 0,4-1 128 15,0-2-128-15,1-3 0 0,0 2 0 0,4-1 0 16,4 0 0-16,3-2 0 0,6 1 0 0,2-1 0 16,3 0 176-16,1-1 0 0,7-1 0 0,-1 1 0 15,-2 1-16-15,5-2 0 0,1 0 0 0,3 1 0 16,-2 0-32-16,8 1 0 0,1-2 0 0,1 1 0 15,2 2-128-15,4 2 128 0,2-2-128 0,3-1 128 16,1 3-128-16,0 1 0 0,9-4 144 0,-6 7-144 16,1 0 0-16,1 3 0 0,4-10 0 0,-1 12-128 0,1 5 128 0,1-2 0 15,1 1-144-15,1 1 144 0,2 2 0 0,1 3-144 16,0 3 144-16,0 0 0 0,-1 3-128 0,1-2 128 16,1 6 0-16,-1 2 0 0,2 3 0 0,-3 3-128 15,-1 3 128-15,-1 4 0 0,0 6 0 0,-1 4 0 16,1 6-128-16,0-1 128 0,0 3 0 0,-3 1 0 15,0-1 0-15,-2 6 0 0,1 4 0 0,-1 4 0 16,0 1 0-16,-1 1 0 0,1-1 0 0,-1 4 0 16,1 0 0-16,-2 0 0 0,1 5 0 0,-1-1 0 15,1-1 0-15,-1 1 0 0,1 0 0 0,-1-2 0 16,1 2 0-16,1-4 0 0,-1-3 0 0,1-5 0 0,1-1 0 0,1-2 0 16,0-3 0-16,0-7 0 15,0-4 0-15,0-7 0 0,1-1 0 0,-1-8 0 0,2 0 0 0,-1-5 0 16,1-1 128-16,0-3-128 0,-2-1 0 0,0-5 0 15,0 2 0-15,-2-5 0 0,1 0 0 0,1-2 0 16,0 0 0-16,0 0 0 0,0-4 0 0,1 2 0 16,2-4 0-16,-2-1 128 0,-2-5-128 0,3 0 0 15,5 3 0-15,-3-3 128 0,-1 0-128 0,-3-11 0 16,7 9 128-16,-7-9-128 0,11 9 0 0,1-4 144 16,2 1 0-16,1-2 0 0,-1-1 0 0,4-2 0 15,2 0-16-15,2-1-128 0,2-1 192 0,0 0-64 16,0-1-128-16,5-1 160 0,-1-4-160 0,4 2 160 15,1 0-160-15,4-3 0 0,0 2 0 0,3 2 0 16,2-2 0-16,4 3 0 0,4 0 0 0,-1 0 0 16,1-1 0-16,-1-1 0 0,-1 1 0 0,1 0 0 0,4 3 0 15,5-4 0-15,1-3 0 0,5 3 0 0,2-2 0 0,-2-1 0 16,-3 2 0-16,1-1 0 0,1 2 0 0,4 3 0 16,1-1 0-16,5 1 0 0,2 3 0 0,-3-1 0 15,-2-1 0-15,1 1 0 0,2 0 0 0,3 2 0 16,4 2 0-16,0-3 0 0,-2-3 0 0,0 2 0 15,0 0 0-15,2 4 0 0,1 2 0 0,2-1 0 16,1-5 0-16,-1 0 0 0,-3-1 0 0,2 1 0 16,2 2 0-16,1 0 0 0,4-4 0 0,0 2 0 15,-6 0 0-15,1 2 0 0,2 0 0 0,3 1 0 16,-1 0 0-16,0 3 0 0,-4-3 0 0,1 1 0 16,1 5 0-16,2-3 0 0,2 2 0 0,-1 1 128 0,-3-1-128 15,3 0 0-15,0-2 0 0,2-1 0 0,3 0 0 0,-4-3 0 16,-4 0 0-16,2-1 0 0,5 3 128 0,-2-2-128 15,0-2 0-15,-2 0 0 0,-3-1 0 0,3 1 128 16,0 0-128-16,3-1 0 0,-2-2 0 0,-1 2 0 16,-1-2 0-16,1 2 0 0,2 0 0 0,1-3 0 15,-2 0 0-15,-2 0 0 0,-2 3 0 0,2-2 0 16,-1 2 0-16,2-1 0 0,-2-3 128 0,-3 1-128 16,-4 1 0-16,2 3 0 0,-2-1 0 0,3 0 0 15,1-2 0-15,-3-1 0 0,-3 2 0 0,-2 1 0 16,-2-3 0-16,2 1 0 0,5 2 0 0,-6-3 128 15,-3-2-128-15,-4 1 0 0,0 1 0 0,-2-1 0 16,0 2 0-16,1 1 128 0,1-2-128 0,-4 1 0 16,-4-1 144-16,-1-1-144 0,-2 2 160 0,-1 1-160 0,-4 0 208 15,1 2-48-15,-1 0-16 0,3 0 0 0,0 0-144 0,-3-1 192 16,-5-2-192-16,-1 2 192 0,-1-3-192 0,-1 3 0 16,-5-1 0-16,2 4 0 0,-3 1 0 0,0 0 0 15,-1-2 0-15,0 1 0 0,-3-1 0 0,-2-1 0 16,-3 0 128-16,0 1-128 0,-5 0 0 0,-2 1 0 15,-3-2 0-15,-1 1 0 0,-3 1 0 0,0 0 0 16,-2-1 0-16,0 1 128 0,0-2-128 0,-5 3 0 16,1 0 0-16,-9-3 0 0,0 0 0 0,9 0 0 15,-9 0 0-15,0 0 128 0,0 0 0 0,0 0-128 16,8-3 192-16,-8 3-64 0,0 0 128 0,5-10 0 16,-3-2 16-16,-2 1 0 0,-1-4 48 0,0-2 16 0,0-2 0 15,-3-1 0-15,1-3-144 0,1-5-48 16,-1-1 0-16,1-3 0 0,-1-5-144 0,1-2 0 0,0-2 0 0,-1-1 128 15,-1-5-128-15,1-3 0 0,-1-3 0 0,1 0-176 16,-4-1 176-16,2-3-192 0,-1-3 192 0,1-2-192 16,-2 1 192-16,1 0 0 0,0-4 0 0,-1-1-128 15,0 3 128-15,-1-5 0 0,0-2 0 0,2 2 0 16,0 3 0-16,1-3 0 0,-1-3 0 0,1 1 0 16,0-1 0-16,3 1 0 0,-2 0 128 0,3-1-128 15,1-4 0-15,-2 2-160 0,2-6 16 0,0 0 0 16,-1 1 16-16,1 1 0 0,1 2 0 0,1 0 0 15,-4 2 128-15,2 2-160 0,0 0 160 0,0 1-160 16,-1 1 160-16,0 6 0 0,1 1 0 0,-1 2 0 16,-2-4 0-16,2 6 0 0,-2 3 0 0,2 1 0 15,-2-1 0-15,3 2 0 0,0 4 0 0,-1 5 128 16,-1-2-128-16,0 0 0 0,1 0 0 0,0-1 0 0,-2 5 0 0,2 2 0 16,-2-1-144-16,0 6 144 0,0-1 0 0,-1 5 0 15,0 1 0-15,1 5 0 0,-2-2-144 0,1 5 144 16,0 1 0-16,0 2 0 0,-1 1 0 0,1 0-128 15,-2 0 128-15,-2 3 0 0,3 5 0 0,-1 0 0 16,-1-3 176-16,2 0-176 0,-1 6 0 0,0-4 0 16,-1 5-192-16,0-4 48 0,-2 3 144 0,1 1 0 15,-2 0 0-15,0 1 0 0,0 0 0 0,1-2 0 16,-4 3 0-16,2 2 0 0,-1 2 0 0,-3 0 0 16,-2 0 0-16,1 1 0 0,-2 2 0 0,-1 2-128 15,-1 2 128-15,-2-1-128 0,-1-1 128 0,-1 1 0 0,1 3-144 16,-2 2 144-1,1 3-672-15,-1 0-64 0,-3 3-16 0,-1 4 0 0</inkml:trace>
  <inkml:trace contextRef="#ctx0" brushRef="#br0" timeOffset="9907.79">16073 17613 11967 0,'0'0'1072'0,"0"0"-864"0,0 0-208 0,0 0 0 16,0 0 1232-16,12-2 208 0,-12 2 32 0,13 0 16 16,-3 2-816-16,1 1-160 0,1 1-48 0,2 4 0 0,2-2-192 0,3 1-32 15,0 3-16-15,3-3 0 0,2 4-80 0,1-3-16 16,0 1 0-16,1-1 0 0,0 1 0 0,-1-3-128 15,1 1 192-15,1 1-64 0,3 4 32 0,0-2 0 16,-1 4 0-16,2 1 0 0,2 1-32 0,1 0-128 16,3-2 192-16,4 0-64 0,0 1-128 0,0 2 0 15,0-2 0-15,1 0 0 0,-4-2 128 0,3 0-128 16,2-2 128-16,2-7-128 0,-1-1 352 0,4-3-16 16,5-3 0-16,1 3 0 0,1-3 128 0,0 0 32 15,-3-2 0-15,0 1 0 0,0 1-176 0,0-3-48 16,-1-2 0-16,3 3 0 0,5-2-272 0,1 1 128 0,-4 1-128 15,-2-2 0-15,-5 0 128 0,0 1-128 0,-2-4 0 16,-4 5 0-16,-2-4 128 0,-2 1-128 0,-2 3 0 0,-2-1 0 16,-2 1 0-16,-1 1 0 0,-5-2 0 0,-1 0 0 31,-1 3-448-31,-3 0-80 0,-4 1-32 0,-4-4-6864 0,-4 1-1392 0</inkml:trace>
  <inkml:trace contextRef="#ctx0" brushRef="#br0" timeOffset="10874.25">15227 15792 7359 0,'0'0'320'0,"0"0"80"0,-9-7-400 0,1 0 0 0,2 2 0 0,0 2 0 16,6 3 1840-16,0 0 272 0,-9-7 64 0,9 7 16 15,0 0-1344-15,-9-2-272 0,9 2-48 0,-9 1-16 16,9-1-352-16,0 0-160 0,-9 2 128 0,9-2-128 16,-6 7 0-16,6-7 0 0,0 0 0 0,-5 7 0 15,5-7 0-15,-2 12 0 0,2-12 0 0,2 10 0 16,-2-10 0-16,7 11 0 0,1 1 0 0,-1-4 0 0,2-1 192 0,1 3 48 15,2 2 16-15,1-3 0 0,-1 1 64 0,2-1 32 16,0 3 0-16,3 1 0 0,-2-1-96 0,2 2 0 16,-1 1-16-16,2 0 0 0,1-1-48 0,1 1 0 15,4 2 0-15,2-1 0 0,-1 2 0 0,3 0-16 16,2 0 0-16,1 0 0 0,4-2 64 0,1 1 16 16,4-2 0-16,1-4 0 0,1-3-112 0,-1 2-16 15,1-4 0-15,-1 0 0 0,1 0 32 0,-1-1 0 16,2 0 0-16,3 3 0 0,1-3-160 0,6-3 192 15,3 2-192-15,-1-1 192 0,-2-3-192 0,0-2 0 16,1 0 144-16,-3-1-144 0,2 2 0 0,0 0 144 16,2 0-144-16,5-2 0 0,0-2 128 0,-1 1-128 0,-5-1 0 0,2-3 0 15,-2 2 128-15,1 3-128 0,0 1 0 0,3-1 0 16,3-2 144-16,1-1-144 0,-1-2 0 0,0-1 144 16,-2 3-144-16,-1-4 0 0,1 1 0 0,2-1 0 15,1 3 0-15,6-4 128 0,-2-2-128 0,-2 3 0 16,-4-3 0-16,0 5 128 0,0-4-128 0,-2 3 0 15,3 2 0-15,1-1 0 0,2-3 0 0,-2 3 0 16,-2-2 0-16,-1 0 0 0,-2 2 128 0,-3 0-128 16,-2-3 0-16,2 1 0 0,1 2 0 0,-1-2 0 15,0 2 0-15,-2 2 0 0,-9-3 0 0,3 4 0 16,-7-3 0-16,0 2 160 0,-2 0-160 0,-1-3 160 16,-3 2-160-16,-1 0 192 0,-2 0-192 0,1 4 192 15,1-1-192-15,-3-1 0 0,-3 2 144 0,0-1-144 16,-1-1 128-16,-3 0-128 0,-3 3 160 0,-1 0-160 15,-4-2 240-15,-1 3-48 0,-3-1-16 0,-10 2 0 0,11 0 0 0,-1 2 0 16,-10-2 0-16,12 3 0 0,-2 1-176 0,-4-1 0 16,-6-3 0-16,10 11-8128 15,-1 1-1568-15</inkml:trace>
  <inkml:trace contextRef="#ctx0" brushRef="#br0" timeOffset="70565.91">9336 4513 10127 0,'0'0'448'0,"-6"-4"96"0,6 4-544 0,0 0 0 0,0 0 0 0,0 0 0 16,0 0 880-16,0 0 64 0,0 0 16 0,13-1 0 15,1 1-432-15,0 0-80 0,1-1 0 0,3-2-16 16,3 1 16-16,4-1 16 0,-3-1 0 0,3 4 0 16,-1-1-128-16,1-2-16 0,2 2-16 0,2-3 0 15,3 2-128-15,1-1-32 0,1 1 0 0,4 0 0 16,4-1-144-16,4 0 160 0,2-1-160 0,2 2 160 16,-2-1-160-16,1 1 0 0,-6-2 0 0,4-1 128 15,1 2-128-15,0 2 0 0,-1 1 0 0,6 1 0 16,1-1 224-16,3 0-32 0,1 3-16 0,-4-1 0 15,0-2-16-15,-1 0 0 0,2 0 0 0,3 3 0 16,4 1-160-16,5-1 160 0,1 1-160 0,0-4 160 16,-7-4-160-16,-2 3 160 0,2 0-160 0,2 1 160 15,-1 0-160-15,3 0 0 0,2 0 0 0,-3-1 128 0,-7-1-128 16,0 0 0-16,-4-1 0 0,0-1 0 0,-4 2 128 0,2 1-128 16,1-1 128-16,0 2-128 0,-2-2 192 15,-1 1-64-15,-5-2 0 0,-2-2 0 0,-4 1 32 0,1 0 0 16,-2 2 0-16,-3 0 0 0,1 0-160 0,-6 1 0 15,0 1 144-15,-1 1-144 0,1 1 0 0,-1 0 128 16,-1-1-128-16,-3 0 0 0,-4 1 0 0,-1 0 0 16,-2 1 0-16,-3 0 0 0,0-1 0 0,-1-2 128 15,-3-2-128-15,-10 2 0 0,0 0 176 0,0 0-48 16,0 0 0-16,0 0 0 0,0 0 112 0,0 0 16 16,0 0 0-16,0 0 0 0,0 0-80 0,-9 7-16 15,-3-3 0-15,0-2 0 0,-5-2 128 0,-2 1 32 16,-6-1 0-16,-2-1 0 0,-2 0-128 0,-2 1-32 0,-2 1 0 15,0 0 0-15,-4-1-16 0,-1 4 0 0,-2 0 0 0,-4-1 0 16,-4-3-144-16,-3 2 0 0,-2 1 144 0,-2-2-144 16,-2 0 0-16,0 3 128 0,-2-1-128 0,3-2 0 15,-2-1 0-15,-7 0 0 0,-6 0 0 0,-2 0 128 16,0 0 0-16,0 1 0 0,1 0 0 0,-3-1 0 16,-4-2-128-16,-1 1 0 0,-3 2-176 0,2-1 176 15,1 0 0-15,-2 2 0 0,1 0 0 0,-4 1 0 16,-3 0 0-16,3 2 0 0,2 0 128 0,5-1-128 15,-1 1 0-15,1 1 0 0,-3-2 0 0,7 1-192 16,6 2 192-16,3-2 0 0,4-1 192 0,2 1-192 16,7 1 0-16,1-3 0 0,-2-1-160 0,1 1 160 15,0-1-160-15,8 2 160 0,6-3 0 0,5 1-144 16,3-1 144-16,4 1 0 0,5-2 0 0,3 4 0 16,4-3 0-16,3 1-160 0,0-2 16 0,11 0 0 0,0 0 16 0,0 0 0 15,0 0 0-15,0 0 0 0,12 0-32 0,4 0 0 16,5-2 0-16,5 1 0 0,7-1 160 0,9-2 0 15,8-5 0-15,5 1-128 0,4-1 128 0,1 3 0 16,2 1 0-16,4-3 128 0,4 1-128 0,8-2 0 16,7 1 0-16,0-1 0 0,-1-1 0 0,-1-1 0 15,2 3 0-15,6-1 128 0,6 3-128 0,1 1 0 16,-5-4 0-16,1 4 0 0,2 1 0 0,2-2 0 16,-1-1 0-16,-3 2 0 0,-4-4 0 0,2 5 0 15,-1 4 0-15,-1-1 0 0,-2-7 0 0,-4 2 0 16,-6 2 0-16,2 3 0 0,0 2 0 0,-1 1 0 0,-2-1 0 15,-4-2 0-15,-11-2 0 0,0 1 0 0,-3 2 0 0,-6 1 0 16,-3 0 0-16,-2 0 0 0,-2-1 0 0,-4 0 0 16,-6 3 0-16,-4-2 176 0,-5-1-176 0,-5 1 192 15,-5 1-192-15,-4-2 0 0,-13 0 0 0,0 0 128 16,0 0-128-16,0 0 0 0,0 0 0 0,-14 6 0 16,-5-3 0-16,-4-1 192 0,-5 3-32 0,-4 0 0 15,-6-2-160-15,0-3 0 0,-3-3 0 0,-2 7 0 16,-4 0 0-16,-1 2 0 0,0 3 176 0,-7-4-176 15,-6 0 128-15,-5 2-128 0,-5-3 0 0,-1 1 0 16,0 0 128-16,-3 4-128 0,-3-1 0 0,-4 1 144 16,-7 0-144-16,2 0 0 0,2-1 0 0,0 1 0 15,2-3 144-15,-4 3-144 0,-5-4 160 0,5 1-160 16,1 3 128-16,4-4-128 0,0 3 0 0,0-2 144 0,-3-1-144 0,5 3 0 16,5-3 0-16,5 3 0 0,2 2 0 15,3-2 0-15,1 2 0 0,6-1 0 16,6 0 0-16,5-4 0 0,5 2 0 0,8-2 0 0,7 2 0 0,7 0 0 15,3-3 0-15,7-1 0 16,10-3-512-16,0 0 0 0,0 0 16 0,9 5 0 0,3 0 240 0,8-1 32 16,8-3 16-16,6 1 0 0,6 0 208 0,7-2 0 15,5-3 0-15,1 2 0 0,4-2 0 0,6 2-144 16,1 0 144-16,9-3 0 0,10-1 0 0,-2 0 0 16,2-3 0-16,0 2 0 0,3 2 0 0,5-1 0 15,7-3 0-15,-4 3 0 0,-5-2 0 0,-1 2 128 16,-3 1-128-16,4 0 128 0,2-1-128 0,-3 0 144 15,-5 0-144-15,-6 0 160 0,-4-1-160 0,-1 3 0 0,3-1 0 16,-4 0 128-16,-5-1-128 0,-7 1 0 0,-7 0 0 16,-5-2 0-16,-5-3 128 0,-4 1-128 0,-6-3 0 0,-5 3 128 15,-6-1-128-15,-6 6 192 0,-6-1-192 0,-9 4 192 16,0 0-384-16,0 0-80 0,-12-8-16 0,-7 6 0 16,-7 2-64-16,-9 1-16 0,-10 0 0 0,-11 3 0 31,-11 6-432-31,-11 4-96 0,-8 1 0 0,-6 2-8768 0</inkml:trace>
  <inkml:trace contextRef="#ctx0" brushRef="#br0" timeOffset="78020.8">19508 17144 9215 0,'0'0'816'0,"0"0"-656"16,0 0-160-16,0 0 0 0,0 0 1408 0,0 0 240 0,0 0 48 0,0 0 16 16,0 0-816-16,0 0-144 15,0 0-48-15,0 0 0 0,-5-9-48 0,5 9-16 0,0 0 0 0,0 0 0 16,0 0-176-16,0 0-32 0,0 0-16 0,-10 0 0 16,1 5-224-16,1 2-32 0,-1-2-16 0,-1 7 0 15,-1-1 16-15,-3 3 0 0,-3 2 0 0,-1-1 0 16,-3-4 112-16,-3 3 32 0,1 0 0 0,-1 0 0 15,1-4 176-15,0 2 32 0,1-3 16 0,3 0 0 16,1-2-16-16,2 2-16 0,1-4 0 0,1 3 0 16,2-3-208-16,2-1-32 0,0 1-16 0,1 1 0 15,0-2-112-15,1 0-128 0,1 0 176 0,7-4-176 16,0 0 192-16,0 0-192 0,0 0 192 0,0 0-192 16,0 0 208-16,0 0-64 0,10 6-16 0,4-2 0 15,1-3 32-15,4 0 0 0,3 1 0 0,2 0 0 16,3 1-160-16,2 1 0 0,3 1 144 0,-2 1-144 0,1 2 0 0,-1-3 0 15,2 1 0-15,-2 2 0 0,-2-3 0 16,-1 2 0-16,0 1 0 0,-2-3 0 0,-1 3 0 0,2-2 0 16,-3-2-192-16,-2 1 64 15,-2 1-448-15,2-3-64 0,-6-1-32 0,0 1-11968 16</inkml:trace>
  <inkml:trace contextRef="#ctx0" brushRef="#br0" timeOffset="78579.86">19292 17352 12031 0,'0'0'528'0,"-8"-5"112"0,1-4-512 0,0 3-128 0,1-1 0 0,6 7 0 15,-5-9 720-15,5 9 112 0,-4-8 32 0,4 8 0 16,0 0-96-16,0 0-32 0,0 0 0 0,0 0 0 16,9-9 32-16,1 5 0 0,4 0 0 0,5 1 0 15,3 0-176-15,6 3-16 0,2 0-16 0,5 1 0 16,1-1-48-16,5 2-16 0,4-2 0 0,3 3 0 16,4 0-160-16,4-2-16 0,4 1-16 0,2 1 0 15,4-3 112-15,-2 0 32 0,-3-1 0 0,1-2 0 16,1 2-32-16,4-3 0 0,0-1 0 0,2 2 0 0,-1 1-144 15,0-2-16-15,-6-1-16 0,-1-1 0 0,-1 2-112 16,-1 3-128-16,1-1 176 0,0 0-176 0,-2-2 128 0,-2-1-128 16,-4 2 0-16,-1-1 0 0,-1-1 0 0,-4 0 0 15,-1 3 128-15,2 0-128 0,-2 2 0 0,2 0 0 16,0 0 0-16,0 0 0 0,0 0 0 0,-3 0 0 16,-2 0 0-16,-2 0 0 0,0 0 0 0,0 2 0 15,-1 2 0-15,1-2 0 0,-2-2 0 0,1 1 0 16,3 1 0-16,0-1 0 0,0 0 128 0,-1-1-128 15,-3-2 0-15,-1 0 0 0,-4 1 192 0,-1-1-64 16,-2-2 0-16,-1 1-128 0,-1 2 1200 0,-1 1 128 16,0 1 16-16,-3-1 16 15,-1-1-1744-15,-2 1-368 0,-3 0-64 0,0 0-16 0,-3 0 832 0,-3 0 144 16,-4 0 48-16,4 0 0 0,-2 1-64 0,-1 2-128 0,-9-3 192 0,0 0-64 16,9 4 0-16,-9-4 0 0,9 6 0 0,-9-6 0 15,0 0-128-15,0 0 0 0,9 5 144 0,-9-5-144 31,0 0-896-31,0 0-240 0,0 0-48 0,0 0-12800 0</inkml:trace>
  <inkml:trace contextRef="#ctx0" brushRef="#br0" timeOffset="81824.1">23323 17337 1839 0,'0'0'160'0,"0"0"-160"0,0 0 0 0,0-8 0 16,0-2 3248-16,0 2 608 0,0-2 128 0,0 4 32 16,0-3-2416-16,-3 0-464 0,1-1-112 0,-1 1 0 15,-2 1-272-15,-3 1-48 0,2-3-16 0,-2 1 0 0,1-3 128 16,-4 5 16-16,3-5 16 0,-1 6 0 0,0 1-272 0,0 1-64 15,0 3-16-15,0 2 0 0,0 5-240 0,-1 1-64 16,-1 5 0-16,-5 4 0 0,0 3-192 0,-3 4 176 16,-3 4-176-16,-1 1 160 0,-1 3-160 0,1-1 0 15,-1 2 0-15,2 0 0 0,5 0 128 0,4-4-128 16,3-3 0-16,5-4 128 0,3-4-128 0,5 0 0 16,-3-17 0-16,11 9 0 0,7 0 0 0,4-8 0 15,2-2 0-15,3-4 128 0,2-7 16 0,1-3 0 16,1-4 0-16,-1-2 0 0,0-1-16 0,0-5-128 15,1 1 192-15,-2-2-64 0,-2 1-128 0,-2-4 0 16,0-1 144-16,1 4-144 0,-3-1 0 0,0 1 128 0,-2 1-128 0,0-3 0 16,-1-2 0-16,-1 2 144 15,-1-3-144-15,-2-2 0 0,-2 1 128 0,3-2-128 0,-6 1 0 0,1 0 0 16,-3 5 0-16,-1 3 128 0,0 4-128 0,-3 2 0 16,-1 3 0-16,-1 5 0 0,-3 1 0 0,0 12 0 15,0 0 0-15,0 0 0 0,-7-3 0 0,7 3 0 16,-13 5 0-16,-1 9 0 15,-2 3 0-15,-2 3 0 0,0 5 0 0,1 6 0 0,-4 2-160 0,3 2 160 16,3 4 0-16,0 5 0 0,0 3 0 0,2 3 0 16,3 1 0-16,2-6 0 0,1 1 0 0,3-5 0 15,2-4 0-15,2-6 0 0,3-3 0 0,3-5 0 16,5-2 0-16,1-5 0 0,2-1 0 0,4-5 0 16,2 2 0-16,1-2 320 0,0-4-48 0,2-3 0 15,3 0-48-15,-2-3-16 0,1-3 0 0,-2-1 0 16,-1-6-48-16,-1 1-16 0,1-5 0 0,2 0 0 0,-1-2-16 15,-1-1-128-15,-3-1 192 0,-2 1-64 0,0-3-128 0,-1 1 128 16,-2 0-128-16,-1 4 128 0,-1 2-128 0,-5 1 0 16,-2 3 144-16,-5 9-144 0,4-9 0 0,-4 9 0 15,0 0 0-15,0 0 128 0,0 0-128 0,0 0 0 16,-11 4 0-16,-1 6 0 0,0 1 0 0,0 5-208 16,1-1 80-16,-1 3 128 0,1 1-192 0,-1 0 192 15,1-2-160-15,3 3 160 0,3-4 0 0,0 1 0 16,4-3-128-16,2-2 128 0,7-2 0 0,-1 1-144 15,-7-11 144-15,16 5-128 0,0-3 128 0,4-2 0 16,5-1-144-16,3-3 144 0,3-7 0 0,5-1 0 16,3-4 0-16,2-6 0 0,-2-1 0 0,0-1 0 15,-4-4 0-15,-1 1 0 0,-2-4 0 0,1-2 0 0,2-3 0 0,0-1 0 16,0 0 0-16,-1-1 0 16,-1 0 0-16,0-5 0 0,0 1 128 0,-3-1-128 15,0-4 0-15,-5-2 128 0,-5 1-128 0,1-4 0 16,-6-5 0-16,0 3 128 0,-3 6-128 0,-3 5 0 0,-2 6 0 0,0 12 128 15,-1 3-128-15,-6 7 0 16,-3 2 0-16,-2 10 0 0,5 3 0 0,-10 8 0 0,-6 7 0 0,-1 9 0 16,-2 3 160-16,-4 7-160 0,-2 10 192 0,1 3-192 15,2 4 0-15,2 3 0 0,-1 3 0 0,2 6 0 16,2-4 0-16,3 6 0 0,1-2 0 0,3 3 0 16,2-5-128-16,5-4-96 0,1-4-16 0,2-7 0 15,1-7-2160-15,0-6-432 16,-1 6-96-16,3-13-16 0</inkml:trace>
  <inkml:trace contextRef="#ctx0" brushRef="#br0" timeOffset="81960.32">24234 17093 36223 0,'0'0'1600'0,"0"0"336"0,6-10-1552 0,6 4-384 15,2 0 0-15,5 2 0 0,5 1 240 0,3 0-48 16,1 0 0-16,3-2 0 0,5 0-192 0,2 1 0 15,5 2 0-15,3-2-10944 16,2-1-2176-16</inkml:trace>
  <inkml:trace contextRef="#ctx0" brushRef="#br0" timeOffset="82608.25">25961 17243 25791 0,'-28'11'1152'0,"13"-4"224"0,0-2-1104 0,0 3-272 0,-2-1 0 0,3 4 0 16,0-1 304-16,-1 3 0 0,-2 2 0 0,2-1 0 0,0-3-304 15,1 0 0-15,3 2-128 0,0-3 128 0,4 1 0 0,3 0 0 16,3-1-128-16,2 1 128 0,-1-11 0 0,0 0-176 16,14 6 176-16,0 1-160 0,-1-1 160 0,2-3 128 15,0-2-128-15,0-1 176 0,1-1 144 0,-1-2 16 16,1-2 16-16,0 1 0 0,-2 0-48 0,-4 1-16 16,0-5 0-16,0 3 0 0,0 0-288 0,-10 5 128 15,7-8-128-15,-7 8 0 0,3-9 192 0,-1-1-192 16,-2 10 192-16,-3-7-192 0,3 7 144 0,-5-11-144 15,-3 5 0-15,2 2 144 0,6 4-144 0,0 0 0 16,-5-10 144-16,5 10-144 0,-2-9 0 0,3-2 0 16,4 1 0-16,2-2 0 0,2-3 0 0,4-3 0 15,4-1 0-15,2-1 0 0,4-1 0 0,3-3 0 16,2-1 0-16,3-5 0 0,2 6 0 0,1-2 0 16,3 0 0-16,0-3 0 0,0 0 0 0,-3-2 0 15,-1-3 0-15,0 0 0 0,0-2 0 0,0-1 0 16,-2-1 0-16,-2 0 0 0,0 0 0 0,-5-3 256 15,-1 2-64-15,-1 2-16 0,-3 4-48 0,-1 5 0 16,-4 1 0-16,-3 8 0 0,-2 3 16 0,-4 7 0 0,-2 1 0 16,-3 8 0-16,0 0 144 0,-13 11 32 0,-4 6 0 0,-2 5 0 15,-4 9 16-15,-1 6 16 0,-4 5 0 0,3 9 0 16,-3 6-224-16,1 8-128 0,-2 4 128 0,-1 4-128 16,-1 4 0-16,-2 7 0 0,-3 3 0 0,2 3 0 15,1-1 0-15,1 0 0 0,2-2 0 0,3-7 0 16,7-5-160-16,4-4-96 0,4-6-32 0,3-10 0 15,5-6-2512-15,1-9-496 0,1 9-96 16,1-21-32-16</inkml:trace>
  <inkml:trace contextRef="#ctx0" brushRef="#br0" timeOffset="82728.6">26073 17822 29775 0,'14'-11'1312'0,"0"2"288"0,5 1-1280 0,8-2-320 16,0 0 0-16,6-1 0 0,4 2 240 0,0-4-16 15,-2 0 0-15,1-1 0 16,-1 0-1280-16,2 0-256 0,13-6-48 0,-6 1-16 0</inkml:trace>
  <inkml:trace contextRef="#ctx0" brushRef="#br0" timeOffset="83091.66">28096 17177 16575 0,'-11'-5'1472'0,"0"1"-1168"0,-2-3-304 0,-2 5 0 0,-1 1 2288 0,-2 1 400 16,0 0 64-16,-1 3 32 0,-3 5-1152 0,-1 1-224 16,-2 0-64-16,-3 4 0 0,-2 2-480 0,-4 3-96 15,-1 3-32-15,1 2 0 16,1 2-432-16,1 5-96 0,3 1-16 0,2 1 0 0,5-1-192 0,4 1 176 16,4-2-176-16,6-5 160 0,2-2-160 0,5 0 0 15,6-4 0-15,2-1 128 0,5-3-128 0,7-4 0 16,4-4-192-16,8-2 192 15,4-5-1328-15,7 0-144 0,4-4-16 0,0-4-12496 16</inkml:trace>
  <inkml:trace contextRef="#ctx0" brushRef="#br0" timeOffset="84000.97">28515 17338 13823 0,'-15'1'608'0,"5"-1"128"0,-2 0-592 0,1 0-144 16,-1 3 0-16,0-1 0 0,-4 2 2128 0,0 3 400 15,-1 1 80-15,0 1 16 0,-1 3-1728 0,1-1-320 0,3 1-80 0,3 0-16 16,1 1-32-16,2-3-16 0,4 2 0 16,4-12 0-16,5 11-128 0,5 1-32 0,-1-2 0 0,4-4 0 15,1-1-16-15,4 0 0 0,2-2 0 0,-1-3 0 16,0-1 96-16,0-1 16 0,0-2 0 0,-1 2 0 15,0-2 32-15,-3 0 16 0,-3-3 0 0,2 0 0 16,-3 2-16-16,-2-2 0 0,-3 0 0 0,-2-2 0 16,-2-1-112-16,-2 10-32 0,-3-10 0 0,-5 1 0 0,1-4-64 0,-3 5-32 15,-2-3 0-15,-1 2 0 0,-1-2-160 0,-1 0 0 16,-3 3 0-16,3-3 128 0,-1 2-128 0,0-2 0 16,2 6 0-16,5-2 0 0,1 2-128 0,8 5 128 15,0 0 0-15,0 0 0 0,0 0 0 0,0 0-176 16,8-4 176-16,5-1-128 0,0-2 128 0,2 4-128 15,2 0 128-15,2-1-128 0,0-5 128 0,2 4 0 16,1 0 0-16,1-1-128 0,-1 1 128 0,0 1 0 16,0-5 0-16,-2 3 0 0,1 3 0 0,-1-1 0 15,-1-2 0-15,1 1 0 0,1-4 0 0,-1 3 0 16,-1 1 0-16,-1-4 0 0,0 0 0 0,-3-3 0 16,-1 3 0-16,0-3 0 0,-1 4 0 0,-2-3 0 0,-1-1 0 0,0 3 0 15,-1-5 0-15,0 4 0 16,-1 1 0-16,-4-1 0 0,-2 1 0 0,2-1 0 15,1 2 0-15,-1-2 128 0,-2 1-128 0,1-2 0 16,0 5 0-16,-3 6 0 0,1-11 0 0,0 5 0 0,-1-2 0 0,-2 3 0 16,2 5 0-16,0 0 0 0,-9-4 0 0,0 3 0 15,0 0 0-15,-4 3 0 0,0 1 0 0,-1 2 0 16,0 4 0-16,-3 1 0 0,0 3 0 0,1 2 0 16,-1 2 0-16,2 0 128 0,0 1-128 0,3 3 128 15,3-1-128-15,4 0 0 0,1 1-128 0,8 0 128 16,1 0 0-16,4-2 0 0,5-2 0 0,1 0 128 15,3-3-128-15,1-1 0 0,3-2 0 0,-1-3 0 16,2 1 144-16,0-4-144 0,0-4 192 0,0-1-192 16,-1 0 176-16,2-1-176 0,0-2 160 0,1-1-160 15,1-5 128-15,3 3-128 0,-1-4 0 0,4 1 144 0,1-5-144 0,2 0 0 16,2 1 144-16,1-4-144 0,3-8 0 0,-3 1 0 16,-1-4 0-16,-1 2 128 0,-3-6-128 0,1 0 0 15,0-4 128-15,-1-3-128 0,-2-2 0 0,-1-4 128 16,2-1-128-16,0-5 0 0,0-4 0 0,0 2 128 15,-1-2-128-15,-3 3 0 0,-5 0 0 0,-1 4 0 16,-3 3 0-16,-3 7 0 0,-4 5 0 0,-1 5 0 16,-4 7 0-16,-2 7 0 0,-2 3 0 0,-3 11 0 15,0 0 0-15,0 0 0 0,-10 5 272 0,-1 9-16 16,-2 8 0-16,-1 2 0 0,-1 7-256 0,-2 6 0 16,-3 10 0-16,0 6 0 0,-2 7 0 0,-3 8 0 15,-5 4 0-15,-3 3 0 0,-2 7 0 0,-2 3 0 16,-1 8 0-16,0 1 0 0,1-2 0 0,-1 0 0 15,2-1 0-15,0-4 0 0,2 0-144 0,2-11 16 16,4-3 0-16,3-10 0 16,2-8-608-16,3-11-112 0,6-3-32 0,2-9-9184 0,3-6-1840 0</inkml:trace>
  <inkml:trace contextRef="#ctx0" brushRef="#br0" timeOffset="84159.31">29257 17698 29487 0,'16'-10'2624'0,"7"-4"-2112"0,6-3-512 0,5 3 0 16,3 4 1584-16,4-1 208 0,-3-1 32 0,3 2 16 16,0 2-1376-16,4-1-272 0,1 3-48 0,6-2-16 15,6 5-128-15,3-1 128 0,2 0-128 0,-2 0 128 16,-8 3-1952-16,-5 0-400 0,1-1-80 0,-6 0 0 0</inkml:trace>
  <inkml:trace contextRef="#ctx0" brushRef="#br0" timeOffset="85010.19">23340 18707 25791 0,'-11'-6'2304'0,"6"-1"-1856"16,0 2-448-16,1 0 0 0,0-5 672 0,3 1 32 15,2-2 16-15,0-1 0 0,1 2 16 0,3-4 0 16,2-1 0-16,7-2 0 0,-2-2-208 0,6 0-32 16,2 0-16-16,3 1 0 0,1 0-256 0,1 2-48 15,1 3-16-15,-2 4 0 0,-2 2-160 0,-3 5 0 16,-2 8 0-16,1 2 0 0,-5 8 0 0,-2 5 0 16,-2 9 0-16,-2 3 0 0,-4 2 0 0,-1 6-144 15,-4 6 144-15,-3-1 0 0,-2 3 0 0,-2-7 0 0,-1 0 0 0,-3-4 0 16,-4-3 0-16,2-5 0 0,-1-2 0 0,0-5 0 15,4-4 0-15,0-5 176 0,5-3-32 0,7-11 0 16,0 0 176-16,0 0 48 0,0 0 0 0,3-14 0 16,5 0-112-16,5-2 0 15,2-2-16-15,2-1 0 0,0-3-240 0,4 1 0 0,-1-6 128 0,0 3-128 16,1-3 0-16,0 3 0 0,-2 4 0 0,2 1 0 16,-1 1 0-16,-1 3 0 0,0 7 0 0,0 0 0 15,-1 6-144-15,-1 3 144 0,-5 4 0 0,0 5-144 16,-3 3 144-16,-3 4-208 0,-2 2 80 0,0 0 128 15,-6 0-288-15,-1 0 64 0,-3 0 16 0,0-4 0 16,-2-3 208-16,0-1-176 0,-5-1 176 0,5-3-160 16,2-4 160-16,6-3 0 0,-9-2 0 0,9 2 128 15,-5-10 80-15,2-2 32 0,2-4 0 0,4-3 0 16,3-5-80-16,3 1-16 0,1 0 0 0,3 0 0 16,1-1-144-16,2 1 0 0,3 1 0 0,3 3 0 0,1 3 0 0,1 3 0 15,-1 5 0-15,2 1 0 0,1 5-128 0,-1 6 128 16,-1 5 0-16,0 4 0 0,-3 5 0 0,-2 5-144 15,-1-1 144-15,-4 6 0 0,0-1-176 0,-7 2 176 16,-2-2-160-16,0 2 160 16,0 0-736-16,-1-3-48 0,0-2-16 0,1 1 0 15,0-4-2720-15,2-3-560 0</inkml:trace>
  <inkml:trace contextRef="#ctx0" brushRef="#br0" timeOffset="85376.88">24906 18657 23039 0,'-10'6'2048'0,"-2"-1"-1648"16,-2-2-400-16,0 2 0 0,-2 6 864 0,4 0 96 0,-4 3 0 0,2 1 16 15,0 2-432-15,0-1-96 0,-2 2 0 0,-1 0-16 16,0 1-96-16,0-1-16 0,2 0 0 0,0-1 0 15,-1 0-160-15,6-2-32 0,0-5-128 0,5 2 192 16,5-12-192-16,0 0 0 0,0 6 128 0,0-6-128 16,10 0 0-16,1-2 144 0,3-2-144 0,3-3 128 15,2-4 32-15,0-3 0 0,-1-1 0 0,-2 0 0 16,-2-1-160-16,-1 2 192 0,-1-1-192 0,-1 4 192 0,-3 2-192 0,-2 0 0 16,-6 9 0-16,0 0 128 0,0 0-128 15,0 0 0-15,0 0 0 0,0 0 0 0,6 10 0 0,-1 4 0 16,-1 0 0-16,0 1 0 0,0-1 0 0,1 1 0 15,0-1 128-15,3-2-128 0,1-2 0 0,1-2-176 16,1 1 48-16,3-6 0 16,0-1-496-16,1-5-80 0,3-1-32 0,1-2-12176 0</inkml:trace>
  <inkml:trace contextRef="#ctx0" brushRef="#br0" timeOffset="85585.91">25559 18205 30399 0,'-13'-1'1344'0,"13"1"288"0,-10 2-1312 0,1 1-320 16,0 2 0-16,1 5 0 0,2 4 848 0,-2 4 112 16,-1 3 0-16,0 4 16 0,1 2-672 0,-1 3-144 0,1 4-32 0,-2 2 0 15,-3 0-128-15,2 3 0 0,-1-3 144 0,2 4-144 16,1-2 0-16,3 1 0 0,2 1 0 0,-1-1 0 31,1 1-1680-31,2-4-304 0,2-1-64 0</inkml:trace>
  <inkml:trace contextRef="#ctx0" brushRef="#br0" timeOffset="85961.86">25255 18868 24527 0,'0'0'1088'0,"5"-10"224"0,1 1-1056 0,3-1-256 15,2 4 0-15,3-4 0 0,3-2 192 0,2-2 0 16,3 2-16-16,3 0 0 0,3-3-16 0,4-2 0 16,1 0 0-16,2 0 0 0,2 0 32 0,1 3 0 15,2 1 0-15,-2 2 0 0,-1 0 0 0,-5 3 16 16,-4 1 0-16,-6 2 0 0,-4 3-208 0,-2 6 144 16,-4 5-144-16,-2 2 128 0,-2 6-128 0,-2 6 192 15,-3 1-192-15,-3 8 192 0,-3 2 64 0,0 4 0 16,-4-2 16-16,0 1 0 0,-2 0-128 0,-3-3-16 15,-2-5-128-15,0 0 192 0,-1-2 240 0,1-4 32 16,1-5 16-16,2-4 0 0,3-5 80 0,2-1 16 0,6-8 0 0,0 0 0 16,0 0 48-16,0 0 16 0,5-14 0 0,4-3 0 15,4-4-368-15,2-4-64 16,0 1-16-16,3 1 0 0,-2-4-192 0,4 3 0 0,-1-3 0 0,0 3 0 16,-2 1 0-16,4-2-192 15,-1 2 192-15,2 4-160 0,-1 2 160 0,2 2 0 0,0 1 0 16,-1 4 0-16,2 2-256 0,-1 6 48 0,0 1 0 0,-2 3 0 31,0 5-2096-31,-1-2-432 0,0 3-80 0</inkml:trace>
  <inkml:trace contextRef="#ctx0" brushRef="#br0" timeOffset="86269.97">26874 18725 13823 0,'-11'-9'1216'0,"11"9"-960"16,-7-5-256-16,0 2 0 0,-2 2 2080 0,0 2 368 15,9-1 80-15,-9 8 16 0,1 2-1392 0,1 5-256 16,-1 1-64-16,2 0-16 0,-2 1 208 0,-1 3 64 15,-1 3 0-15,1 2 0 0,-1 2-256 0,0 0-32 16,0 1-16-16,-1 2 0 0,0-2-224 0,2 3-48 16,2-6-16-16,1 3 0 0,3-1-320 0,1-3-176 15,2-4 192-15,5-2-192 16,1-3-1536-16,4-5-432 0,0-1-80 0,3-6-7008 0,2-3-1408 0</inkml:trace>
  <inkml:trace contextRef="#ctx0" brushRef="#br0" timeOffset="86481.6">27500 18832 26719 0,'0'0'2368'0,"6"14"-1888"0,-1-2-480 0,4 6 0 15,1 4 1248-15,3-1 160 0,1 0 16 0,0 0 16 0,0 1-1088 0,2 1-224 16,2-3-128-16,0-1 160 0,-2 0-160 0,0-4 0 15,1-2 0-15,0 1 0 16,1 0-896-16,-3 0-192 0,-2-5-64 0,-1 2-7680 16,1-2-1552-16</inkml:trace>
  <inkml:trace contextRef="#ctx0" brushRef="#br0" timeOffset="86699.87">27939 18622 23951 0,'0'0'1056'0,"-6"14"224"0,-2 0-1024 0,-2 1-256 0,0 5 0 0,-3 3 0 15,-3 8 2800-15,-2 3 496 16,-1 3 96-16,-4 4 32 0,-5 2-2240 0,0 4-448 16,-4 4-96-16,1 2 0 0,-4 2 16 0,2 2 16 15,0 5 0-15,0-5 0 0,1-1-416 0,4-2-64 16,3-1-32-16,3-5 0 15,2-1-1200-15,3-1-240 0,3-1-64 0</inkml:trace>
  <inkml:trace contextRef="#ctx0" brushRef="#br0" timeOffset="88195.34">20299 14969 16991 0,'0'0'752'0,"0"0"144"0,0 0-704 0,0 0-192 0,0 0 0 0,0 0 0 16,0 0 1152-16,0 0 192 0,0 0 32 0,0 0 16 15,-7 5-768-15,7-5-160 0,-7 5-16 0,7-5-16 16,0 0-112-16,-8 9 0 0,2-4-16 0,1 3 0 15,-1-2 80-15,6-6 32 0,-8 8 0 0,0 2 0 16,-1 2-144-16,-1-1-16 0,-3 0-16 0,0 3 0 0,-2-1-32 0,-1 3 0 16,-2 1 0-16,-2 3 0 0,-2 2-48 0,0-1-16 15,-1 1 0-15,1 1 0 0,-4 1 0 16,1-2 0-16,-3-3 0 0,2 0 0 0,2-2 32 0,0 3 0 16,1-3 0-16,3 0 0 0,-1 1-176 0,4-4 192 15,0-2-192-15,3 0 192 0,3-2-192 0,-1-5 0 16,12-5 144-16,-6 5-144 0,6-5 0 0,0 0 0 15,0 0 0-15,0 0 128 0,10 9-128 0,3-3 176 16,2-3-176-16,4 2 192 0,1 0-192 0,3 0 0 16,0 0 0-16,5 3 0 0,1-4 0 0,2 2 0 15,-3 3 0-15,1-4 0 0,-3 1 0 0,2 2 0 16,1-4 0-16,-1 1 0 0,-4 3 0 0,0-5 0 16,3 2 0-16,-3 2 0 0,0-3 0 0,-1-2 0 15,-1 1-192-15,0 1 192 16,1-4-848-16,0-2-48 0,-3 1-16 0,1 0-11520 0</inkml:trace>
  <inkml:trace contextRef="#ctx0" brushRef="#br0" timeOffset="89045.91">20030 15498 13471 0,'0'0'592'0,"0"0"128"0,0 0-576 0,0 0-144 16,0 0 0-16,0 0 0 0,0 0 624 0,0 0 80 16,0 0 32-16,0 0 0 0,0 0-128 0,0 0-32 15,0 0 0-15,12 1 0 0,-12-1-64 0,11-3 0 16,1-1-16-16,-1 2 0 0,1-1 16 0,4-3 0 15,1 1 0-15,-1 0 0 0,-2 1-96 0,1-2-16 16,3-1 0-16,3 2 0 0,0-2-80 0,-2 0 0 16,5 1-16-16,1-3 0 0,0 3-16 0,-1-3 0 15,1 2 0-15,1-1 0 0,-1 0-96 0,2-2 0 16,1 1-16-16,-1-3 0 0,-3 2 0 0,0-3 0 16,0 3 0-16,4 0 0 0,0-4-176 0,1 0 0 15,-1-1 0-15,0 1 0 0,3-3 0 0,-1 2 0 16,1-1 0-16,1 0 0 0,-1 0 0 0,2-2 0 15,-1 0 0-15,0-1 128 0,-2 1 0 0,0-1 0 16,-6-1 0-16,3 1 0 0,-3 0 48 0,1 1 0 16,3 2 0-16,-3-2 0 0,-2-1-16 0,0 0 0 0,-1 0 0 0,2-3 0 15,0-1-32-15,-1 1 0 0,1 2 0 0,0-1 0 16,2 0-128-16,-3 2 0 0,0-2 0 0,2-1 0 16,-1 0 128-16,0-1-128 0,-2 2 0 0,1-3 128 15,-3 0 0-15,2-4 0 0,-1 0 0 0,2 2 0 16,-1 3 0-16,1-2-128 0,0 1 192 0,1 0-64 15,1-2-128-15,2 2 160 0,-1-4-160 0,4 4 160 16,-1 1-160-16,3-1 0 0,1 2 0 0,0 1 0 0,-1-2 0 0,2-1 0 16,-4 1 0-16,1-1 0 0,-4-1 0 0,3 4 0 15,1-3 0-15,-1 0 0 0,1 3 0 0,-1 2 0 16,2 0 0-16,1 1 0 0,0 2 128 0,1-1-128 16,2 1 0-16,0-1 128 0,-1 1-128 0,-1 3 0 15,-2-1 0-15,-1 3 0 0,-2-1 0 0,0-2 0 16,-1 3 0-16,0 0 0 0,0-3 208 0,1 3-32 15,1 1-16-15,0-2 0 0,-1 4-16 0,2-1 0 16,-1 2 0-16,1 0 0 0,-2 0-144 0,-1 1 192 16,-1 0-192-16,-2 2 192 0,-1 0-192 0,-1-2 160 15,-1 1-160-15,-2 1 160 0,-5-1-160 0,2 0 160 16,-1 1-160-16,0 0 160 0,-1 3 16 0,1-2 0 16,-2-2 0-16,0 2 0 0,-1 2 96 0,0 1 32 15,0-1 0-15,-3 0 0 0,0 1-48 0,-10 0 0 16,10 0 0-16,-10 0 0 0,10 0 32 0,-10 0 0 15,0 0 0-15,9 3 0 0,-9-3-32 0,0 0 0 16,0 0 0-16,0 0 0 0,0 0-16 0,0 0-16 0,4 9 0 0,-4-9 0 16,0 0-224-16,0 0 176 15,0 9-176-15,0-9 160 0,0 0-160 0,0 0 0 0,0 0 0 0,0 0 0 16,0 0-256-16,0 0-96 16,0 0-16-16,5 7-10768 0,-5-7-2144 0</inkml:trace>
  <inkml:trace contextRef="#ctx0" brushRef="#br0" timeOffset="90263.33">23967 13554 14335 0,'0'0'640'0,"-6"-9"128"0,1 3-624 0,-2-4-144 0,0 1 0 0,2-3 0 0,-1 3 1072 0,3-2 176 15,-1 0 32-15,1 2 16 0,1-3-80 0,0 6 0 16,2 6-16-16,-1-9 0 0,1 9-384 0,0 0-80 16,0 0-16-16,0 0 0 0,0 0-208 0,0 0-64 15,0 0 0-15,0 0 0 0,3 13-160 0,-1 4-32 16,1 4-16-16,1 3 0 0,-1 0-80 0,1 7-16 15,-1-1 0-15,-2 2 0 0,-1 1-144 0,-1-1 0 16,-2 1 144-16,-1-1-144 0,-2 1 0 0,0-3 144 16,-1-4-144-16,0-2 0 0,2-4 128 0,0-5-128 15,-3-5 0-15,2 2 0 0,2-6 128 0,4-6-128 16,0 0 192-16,0 0-192 0,-12 0 224 0,12 0-64 16,-10-5-16-16,4-6 0 0,-1-5 96 0,4-3 16 15,0-4 0-15,2-1 0 0,1-4-48 0,1 0 0 16,-2-3 0-16,3-2 0 0,3 0-208 0,4 2 0 15,3 3 0-15,2 0 0 0,4 1 0 0,-1-1 0 16,2 6 0-16,4 3 0 0,1-1 0 0,2 4 0 0,1 2-128 0,-2 5 128 31,2-1-416-31,-1 5-32 0,-3-2 0 0,-1 5-8640 0,-2-1-1744 0</inkml:trace>
  <inkml:trace contextRef="#ctx0" brushRef="#br0" timeOffset="90613.87">24389 13671 20271 0,'0'0'896'0,"0"0"192"0,4-9-880 0,5-2-208 16,0 3 0-16,5-2 0 0,-2 1 1408 0,2-2 224 15,2 0 48-15,-4 1 16 0,0-2-1456 0,0-1-240 16,1 0-160-16,0-1 32 0,-2 0-176 0,-1 4-16 16,-2-3-16-16,-3 1 0 0,-1 4 144 0,-1-4 48 15,-3 12 0-15,-4-7 0 0,-1-3 144 0,-3 6 0 16,-3 0 0-16,-2 0 0 0,-5 3 176 0,0 6 16 16,-1 0 0-16,-1 4 0 0,-3 4 96 0,3 2 32 15,-1 2 0-15,1 2 0 0,-2 3 64 0,5 5 0 16,1-3 16-16,4 3 0 0,1-3-208 0,5-2-32 15,2-1-16-15,6-2 0 0,0-3-144 0,4-2 0 16,3 0 0-16,4-4 0 16,2-3-448-16,6-3-32 0,3-1 0 0,3-6-11456 0</inkml:trace>
  <inkml:trace contextRef="#ctx0" brushRef="#br0" timeOffset="90997.91">24936 13499 26719 0,'-9'21'2368'0,"0"0"-1888"16,0 5-480-16,0 3 0 0,0 4 480 0,2 1 0 16,-4-1 0-16,1-1 0 0,0 1-112 0,0-1-32 15,1 0 0-15,0-5 0 0,0-1-96 0,3-5-32 16,-1-4 0-16,4-1 0 0,-1-8-48 0,4-8-16 15,0 0 0-15,0 0 0 0,0 0-16 0,7-6-128 16,2-9 192-16,0-4-64 0,0-3-128 0,1-4 160 16,2-2-160-16,0-3 160 0,0 2-160 0,2 1 0 15,-3-4 0-15,0 3 0 0,1-2 0 0,1 1 0 16,-3-1 0-16,4 5 0 0,-1-2 0 0,1 5 0 16,1 2 0-16,-2 5 0 0,1 4 0 0,-3 6-144 15,-2 0 144-15,-9 6 0 0,13 0-160 0,-13 0 160 16,7 7-128-16,-2 6 128 0,-2 0-240 0,-3 2 48 15,-3 2 0-15,-3 0 0 16,-3 1-496-16,-2 3-80 0,-4-2-32 0,-1-2 0 16,1-1-1824-16,1-4-384 0,1-3-64 0,2-2-6080 0</inkml:trace>
  <inkml:trace contextRef="#ctx0" brushRef="#br0" timeOffset="91247.49">25550 12710 20271 0,'0'0'896'0,"0"0"192"0,-3 10-880 0,1 3-208 16,-1-3 0-16,0 9 0 0,-3 7 880 0,-2-1 128 16,0 6 16-16,-3 4 16 0,1 1-464 0,0 6-112 15,0 1-16-15,-2-1 0 0,1 4-32 0,1-3-16 16,1 3 0-16,0-2 0 0,-1 2-80 0,2-6-32 15,3 1 0-15,1-3 0 0,1-3-480 0,3-5-80 16,3-4-32-16,2-5 0 16,1-6-1184-16,0-3-240 0,0-5-64 0</inkml:trace>
  <inkml:trace contextRef="#ctx0" brushRef="#br0" timeOffset="91547.54">25762 13254 18431 0,'0'0'816'0,"-13"0"160"0,-2 0-784 0,2 1-192 16,-1 1 0-16,0 0 0 0,0 1 1280 0,-1 3 224 0,-3-1 32 0,-2 7 16 15,1-1-848-15,0 4-160 0,1 1-32 0,1 1-16 16,1 1-16-16,1 0 0 0,2 0 0 0,4-3 0 16,3 0-192-16,3-5-32 0,3 1-16 0,0-11 0 15,9 5-112-15,2-2-128 0,2 0 176 0,2-6-176 16,1-3 160-16,1 0-160 0,4-4 128 0,-3-1-128 15,2 0 0-15,0-3 128 0,-1 0-128 0,-1 3 0 16,-1-2 0-16,-3 1 0 0,-3 6 128 0,-1 2-128 16,-10 4 128-16,0 0 0 0,10 0 0 0,-2 5 0 0,-8-5-128 15,8 16 192-15,-2 0-192 0,-1 1 192 0,0 2-192 16,-1-3 0-16,-3 1 0 0,3-3 0 16,-1 0-1984-16,0-2-256 0</inkml:trace>
  <inkml:trace contextRef="#ctx0" brushRef="#br0" timeOffset="91771.25">26324 13124 23951 0,'-8'3'2128'0,"-2"1"-1696"15,0 3-432-15,-2 2 0 0,-2 0 928 0,2 3 96 16,-5 3 32-16,-1-1 0 0,-2-1-736 0,0 1-128 15,-2 2-48-15,2 2 0 0,-3-2-16 0,4 1 0 16,2 2 0-16,2 0 0 0,2 0 16 0,3-1 0 16,4 0 0-16,2-2 0 0,4 0-144 0,4-5 0 0,2-2-160 0,2 1 160 31,2-5-1664-31,1 0-224 0,6-2-48 0,-1-3-16 0</inkml:trace>
  <inkml:trace contextRef="#ctx0" brushRef="#br0" timeOffset="92097.91">26375 13325 15663 0,'0'0'688'0,"0"0"144"0,0 0-656 0,0 0-176 0,0 0 0 0,1 10 0 0,-1-10 2288 0,0 0 416 15,11 9 96-15,2-2 16 0,-3-6-1904 0,7-1-368 16,3-3-80-16,2 0-16 0,-5-2-80 0,4-6-32 15,-1 1 0-15,0-3 0 0,1 1-160 0,-2 2-48 16,-1-3 0-16,-2 1 0 0,-2 4-128 0,-1-4 128 16,-3 2-128-16,-2 0 128 0,-6 2-128 0,-2 8 192 15,0-10-192-15,0 10 192 0,-7-5 128 0,-2 0 16 16,-1 4 16-16,-1 4 0 0,-1 2-64 0,-2 2-16 16,-3 4 0-16,2 3 0 0,-2-1-80 0,2 3-32 15,0 2 0-15,2 0 0 0,2 0-160 0,2 0 0 16,2-2 144-16,4 1-144 0,0-2 0 0,4 1 0 15,4-3-160-15,2-3 160 16,3 2-2240-16,3-7-352 0,6 1-64 0,2-3-16 0</inkml:trace>
  <inkml:trace contextRef="#ctx0" brushRef="#br0" timeOffset="92546.34">27883 13019 28047 0,'0'0'1232'0,"0"0"272"0,0 0-1200 0,-2 11-304 16,-3 3 0-16,1 2 0 0,-2 1 336 0,3 5 16 16,-1 5 0-16,3-3 0 0,0 4 32 0,-1-4 0 0,2 0 0 0,0 2 0 15,0-2-256-15,3-1-128 0,2-2 128 16,-1-3-128-16,0-5-192 0,2-1-96 16,0 0-32-16,2-7 0 15,-8-5-1728-15,10 0-368 0,-1-3-64 0,0-4-8256 0</inkml:trace>
  <inkml:trace contextRef="#ctx0" brushRef="#br0" timeOffset="92714.7">27866 12659 34095 0,'-18'-5'1504'0,"8"3"320"0,-1-2-1456 0,0 3-368 15,2-2 0-15,9 3 0 0,-9 0 0 0,9 0 0 16,-10 0 0-16,10 0 128 15,0 0-448-15,0 0-96 0,0 0-16 0,0 0-9424 16,0 0-1904-16</inkml:trace>
  <inkml:trace contextRef="#ctx0" brushRef="#br0" timeOffset="93014.8">28539 12198 23039 0,'2'-22'1024'0,"0"10"192"0,2-2-960 0,-2 1-256 0,2 4 0 0,-4 9 0 16,5-6 1056-16,-5 6 160 0,0 0 48 0,0 0 0 16,0 0-944-16,0 0-176 0,-2 14-144 0,-3 3 192 15,0 4 0-15,-3 5 0 0,-2 1 0 0,-2 6 0 16,1 3 64-16,0 1 0 0,-2-1 16 0,1 6 0 0,2 2-272 0,1 1 128 15,0-1-128-15,1 3 0 16,-3-7 0-16,2 0 0 0,1-3 0 0,2-6-144 16,3-3-960-16,0-6-192 0,2-6-48 0,1-5 0 15,0-11-112-15,0 0-16 0,0 0-16 0,11-2-4928 16,1-3-992-16</inkml:trace>
  <inkml:trace contextRef="#ctx0" brushRef="#br0" timeOffset="93348.9">28468 12592 17327 0,'0'0'768'0,"0"0"160"0,0 0-736 0,0 0-192 16,8-10 0-16,-1 2 0 0,1-2 800 0,1 1 128 16,0-4 32-16,2 1 0 0,1-5-320 0,2-1-64 15,2-1-16-15,1 0 0 0,-2 0-176 0,0-1-16 0,0-2-16 0,1-2 0 16,-2-1-32-16,0-2-16 16,-2-4 0-16,1 2 0 0,-1 0-48 0,-2-2 0 0,0 1 0 0,0 6 0 15,-1 1 0-15,0 5 0 16,-3 5 0-16,1 3 0 0,-7 10 80 0,0 0 16 15,0 0 0-15,0 0 0 0,2 14-96 0,-3 4 0 0,-6 4-16 0,0 4 0 16,-3 2-16-16,-2 4 0 0,-3 2 0 0,2 3 0 16,-2 4-16-16,1 0 0 0,-1-3 0 0,1-1 0 15,1-1 48-15,-1-1 0 0,5-9 0 16,2 2 0-16,1-9 448 0,3-1 80 0,1-1 32 0,5-3 0 16,1-7-400-16,3 1-80 0,4-5-16 0,3-2 0 15,1-1-144-15,3-3-48 0,2-2 0 0,2 1 0 16,-1 1-128-16,3 3 0 0,-1 0 0 0,3 5 0 15,-2-2-272-15,-3 6 64 0,1 3 16 0,-3 0 0 16,0 2-1376-16,-1 2-272 0,-4 2-48 0</inkml:trace>
  <inkml:trace contextRef="#ctx0" brushRef="#br0" timeOffset="93916.98">29785 13272 13823 0,'-9'-17'608'0,"5"6"128"0,-1-6-592 0,0 2-144 16,-3-3 0-16,1 1 0 0,-2 0 2496 0,0 4 480 15,0 1 96-15,-1 4 0 0,-1-2-1920 0,-1 6-384 16,-1 3-64-16,-1 2-32 0,0 2-224 0,-2 4-32 16,-3 1-16-16,-1 6 0 0,0 2-128 0,1 3-16 15,0 2-16-15,0-3 0 0,1 2 0 0,1 3 0 16,0 2 0-16,2-2 0 0,1 1-80 0,4 0-16 15,2-2 0-15,4-2 0 0,3-1-144 0,4-3 0 16,3-2 0-16,0-7 0 16,6 3-320-16,3-3-80 0,5-2-32 0,1-1 0 15,2-9-1360-15,2 1-256 0,3 0-64 0</inkml:trace>
  <inkml:trace contextRef="#ctx0" brushRef="#br0" timeOffset="94649.25">30029 13267 14735 0,'0'0'1312'0,"0"0"-1056"16,-8-7-256-16,0 5 0 0,-1-1 1536 0,0 2 240 0,0 1 48 0,0 1 16 16,-1 2-976-16,-2 2-192 0,1 1-32 0,-2 1-16 15,-1 4-160-15,1 1-16 0,1 0-16 0,-2 4 0 16,-1-1 80-16,3 0 0 0,4-1 16 0,3 0 0 16,3-1-64-16,3 1-16 0,3-4 0 0,4 1 0 15,3-2-64-15,3 0-32 0,2-4 0 0,1 4 0 16,-2-5 64-16,2-3 16 0,-1-1 0 0,2 0 0 15,-4-1 96-15,0 0 32 0,-1-4 0 0,0-2 0 16,-6 2-208-16,3-4-32 0,-3 0-16 0,-1-1 0 0,-1 0-304 0,-1-3 160 16,-2 2-160-16,-2 1 128 0,-1-4-128 0,0 1 128 15,-2 4-128-15,2-4 128 0,-3 1-128 0,3 1 0 16,0 3 144-16,1-1-144 0,0 9 0 0,2-10 0 16,0 2 0-16,1 0 0 0,-3 8 0 0,12-10 0 15,-1 0 0-15,3 1-128 0,3-4 128 0,2 1 0 16,2 1 0-16,4-5 0 0,-1-6 0 0,1-2 0 15,3 1 0-15,0-1 0 0,3-6 0 0,-1-2 0 16,-1-2 160-16,-1-1-160 0,-2-2 0 0,-3-2 0 16,-2-4 0-16,0-2 0 0,-4 1 0 0,-1-5-128 15,-5 0 128-15,0-4 0 0,-4-6 0 0,-1 3 0 16,-1-2 0-16,0 7 0 0,-1 5-192 0,-1 9 192 16,-3 9-192-16,0 5 192 0,-4 12-144 0,0 3 144 0,4 8 0 0,-9 2-144 15,-1 3 144-15,-4 6-160 16,-4 9 160-16,0 8-160 0,-1 5 160 0,0 3-128 15,0 3 128-15,-1 8-128 0,-2 3 128 0,-2 5 0 16,-1-3 0-16,1 5 0 0,-1-1 0 0,4-3 0 0,-1-1 0 0,4-7 0 16,4-4 0-16,3-5 0 15,7-3 0-15,2-3 0 0,2-11 0 0,2-1 0 0,2-3 0 0,5-4 0 16,-1-2 176-16,2-5 64 16,2-3 16-16,1-1 0 0,2-1-64 0,-1-3-16 0,0-1 0 0,3-6 0 15,1-2-176-15,-1 3 0 0,-1 0 0 0,-4 1 0 16,1-4 0-16,0 2 0 0,-2 3-176 0,-1 3 176 15,1-2 0-15,-2 4-128 0,-9 3 128 0,8 0 0 16,-8 0 0-16,12 6 0 0,-6 3 0 0,-1 4 128 0,-1-2-128 0,-1 4-192 16,-1 3 64-16,-1-3 0 0,-1-1 128 0,0-3 0 15,-1 0 0-15,2 0 0 0,-1-11 0 0,7 7 0 16,-7-7 0-16,10 5 0 0,-1-1 0 0,1-2 144 16,0-2-16-16,3-4-128 0,-2-1 0 0,2 1 0 15,1-1 0-15,3-1 0 0,-1 1 0 0,-1 1 0 16,2 2 0-16,-1 3 0 0,0 1 0 0,-1 2 0 15,0 3 0-15,2 5 0 0,0 5 0 0,-1 3 0 16,-4-1 0-16,1 3 0 0,0 1 160 0,0-2-160 16,-1-3 128-16,2 2-128 0,-1 1 128 0,4-2-128 15,2-3 128-15,1 1-128 0,2-2-128 0,0-2-128 16,4-3 0-16,-1-1-15360 0</inkml:trace>
  <inkml:trace contextRef="#ctx0" brushRef="#br0" timeOffset="95505.93">24304 14540 23951 0,'0'0'1056'0,"-6"-1"224"0,-3-5-1024 0,9 6-256 16,-8 6 0-16,8-6 0 0,-6 9 1520 0,1 5 240 0,-2 4 48 0,2 1 16 15,0 8-1328-15,0-5-272 0,0 3-48 0,0 1-16 16,1 0-160-16,-1 2 0 0,2-5 144 0,2 2-144 16,1-2 0-16,3-3 144 0,0-3-144 0,3-3 0 15,0-4 192-15,5 0-64 0,1-5 0 0,3-1-128 0,3-4 256 0,2-3-64 16,3 1-16-16,2-7 0 0,1 0 16 16,2-4 16-16,0 2 0 0,0-2 0 0,0 1-48 15,-2 3-16-15,0-2 0 0,-5 6 0 0,-1-2 32 0,-5 3 0 16,-3 3 0-16,0 3 0 0,-2 2-16 0,-10-4 0 15,0 0 0-15,10 13 0 0,-3 1-160 0,-4 1 0 16,0-1 0-16,0-3 128 0,-1 2-128 0,2 0 0 16,1-6 144-16,-5-7-144 0,0 0 0 0,9 9 0 15,1-6 0-15,1-3 128 0,0-3 0 0,0-3 0 16,1 0 0-16,-2-7 0 0,2-4 96 0,0 1 32 16,1-1 0-16,-2 0 0 0,-1-4-64 0,-2 3 0 0,-3-1 0 0,-1 0 0 15,-2 0 112-15,0 0 16 16,-2 0 0-16,-3 1 0 0,-1 0 64 0,0 3 0 0,2 0 16 0,-3 1 0 15,0 3-272-15,0-1-128 16,2 6 128-16,-2-1-128 0,0 2 0 0,5 5-176 16,0 0 16-16,0 0 0 15,0 0-1888-15,0 0-368 0,0 0-80 0,0 0-12608 0</inkml:trace>
  <inkml:trace contextRef="#ctx0" brushRef="#br0" timeOffset="95783.79">25622 14193 26719 0,'0'0'2368'0,"-10"3"-1888"0,0 0-480 0,1 2 0 0,-4 6 1328 0,2 2 160 15,-1 5 48-15,-3 4 0 0,-3 4-864 0,-1 6-160 16,-2-2-48-16,-1 3 0 0,0 4 64 0,-1 5 16 15,1-1 0-15,-3 3 0 0,1 1-128 0,0 2-32 16,0-3 0-16,0 2 0 0,0-7-384 0,2-2 128 16,4 0-128-16,4-4 0 0,2-1 0 0,4-9-304 15,3-3 48-15,4-2 16 16,3-3-1584-16,6-6-320 0,2-3-64 0,4-4-7264 16,1-4-1472-16</inkml:trace>
  <inkml:trace contextRef="#ctx0" brushRef="#br0" timeOffset="96317.6">26306 14122 17503 0,'-5'-10'1552'0,"2"5"-1232"0,2-3-320 0,1 8 0 16,0 0 2592-16,0 0 464 0,0 0 80 0,-9 3 32 15,3 6-2176-15,-1 0-432 0,0 2-96 0,-1 7-16 16,-1 5 0-16,-1 5-16 0,-3 0 0 0,-1 6 0 16,0 4-48-16,-3 4 0 0,0 1 0 0,1 4 0 0,-1-1-64 0,3 2 0 15,0 2-16-15,3-2 0 0,-3-2-112 0,2-1 0 16,0-7-16-16,3-4 0 0,0-3 48 0,2-5 16 15,0-7 0-15,2-1 0 0,0-5 80 0,5-13 32 16,-3 9 0-16,3-9 0 0,0 0-32 0,0 0-16 16,9-3 0-16,4-3 0 0,1-7-128 0,2-5-32 15,3-2 0-15,3 0 0 0,3-2-144 0,1 2 0 16,2-2 0-16,1 2 0 0,0-2-144 0,-2 3 144 16,-3 1-192-16,0 3 192 0,0 1-144 0,0 3 144 15,1 2 0-15,1 2-144 0,-2 4 144 0,2 6 0 16,-2 2-144-16,-2 3 144 0,-1 5 0 0,-2 3-176 0,-2 3 176 0,-2 3-128 15,-4 0 128-15,-3 0 0 16,-3 1 0-16,-2 1-128 0,-5 2 128 0,-3-5 0 16,-6 0 0-16,-1-1 0 0,-5-1 0 0,-5 0 192 15,-2-1-32-15,-4-1-16 0,-4-1 208 0,-1-2 32 16,-1-1 16-16,-2-6 0 0,-1 0-64 0,-1-2-16 0,-2-6 0 0,1-4 0 16,1-3-192-16,5-4-128 15,1 1 128-15,4-5-128 16,3-1-1120-16,3-1-288 0,5-1-64 0,4-1-15328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35:15.9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12894 4974 15663 0,'0'0'1392'0,"0"0"-1120"0,0 0-272 0,0 0 0 16,0 0 464-16,0 0 48 0,0 0 0 0,0 0 0 16,0 0 80-16,0 0 32 0,0 0 0 0,0 0 0 15,0 0-304-15,0 0-48 0,0 0-16 0,-4 11 0 16,1 0-256-16,0 0 0 0,3-11 128 0,-2 13-128 15,-1 1 0-15,0 1 0 0,1 1 0 0,-1-1 0 16,2-1 128-16,1 4-128 0,-1-1 0 0,1 4 0 16,1-2 0-16,0 1 0 0,2 1 0 0,-1 1 0 0,4 4 128 0,-4-2-128 15,3 3 0-15,0-1 0 0,2 4 176 0,0-2-176 16,1 3 160-16,1 0-160 0,0-2 160 0,1 4-160 16,0 0 160-16,3 3-160 0,-1-1 0 0,4-2 128 15,0-7-128-15,2 4 0 0,0-3 0 0,1 0 0 16,2-3 128-16,1 0-128 0,-2-6 192 0,2-3 0 15,-2 0 0-15,1 1 0 0,0 0-48 0,2 2-16 16,3-3 0-16,-2 2 0 0,-1-3-128 0,5-3 160 16,0 1-160-16,1 0 160 0,1-2-160 0,3 3 0 15,2-1 144-15,0-2-144 0,2 1 0 0,-1-2 128 16,-1 2-128-16,1 0 0 0,-3 0 0 0,1 2 0 0,2-4 0 0,-1 1 0 16,-3-4 144-16,1 3-144 0,2-4 192 0,2 2-192 15,1 0 0-15,1-3 0 0,0 1 0 0,3 0-144 16,0-2 144-16,2-1 0 0,-6 0 0 0,0-1 0 15,-1-2 0-15,1 1 0 0,0 0 0 0,0 1 128 16,1 0-128-16,2 2 0 0,0-1 0 0,0-1 0 16,2-1 0-16,-3 0 0 0,0-1 0 0,-3 0 128 15,-2 0-128-15,1-3 0 0,-2 1 0 0,1-2 128 16,-1-1-128-16,0 1 128 0,-3 0-128 0,2-3 128 16,1 3-128-16,-2-1 0 0,1-2 0 0,0 3 128 15,-1-3-128-15,-1 2 0 0,0 0 0 0,-1-5 128 16,-2 1-128-16,2 0 0 0,0 4 0 0,-1-5 0 15,-4 4 0-15,1-3 128 0,2 2-128 0,-1-2 0 16,0 4 0-16,-1-2 0 0,0 3 0 0,0 1 0 16,1 0 0-16,-1-1 0 0,-4 3 0 0,0 0 0 0,0 4 0 0,-2 0 0 15,-1 3 0-15,-1 0 0 0,-4-1 0 0,-1 4 0 16,-1-1 0-16,0 6 0 0,-2-1 144 0,-1 3-144 16,0 3 192-16,-4 1-192 0,0-2 240 0,0 2-64 15,-1 2-16-15,-2-1 0 0,-2-2-32 0,0 0 0 16,2-4 0-16,-4 1 0 0,1 2-128 0,-2-4 192 15,-2 1-192-15,0-3 192 0,-1-1-192 0,6-10 128 16,-10 4-128-16,1 2 128 0,0 2-128 0,-2-2 160 16,2-2-160-16,9-4 160 0,-13-3-160 0,-1-1 160 15,4 1-160-15,0-2 160 0,-2-3-160 0,6 0 128 16,1-2-128-16,1 1 128 0,0-2-128 0,2 1 0 16,4-1 144-16,2 0-144 0,0 2 0 0,2-2 144 15,2 2-144-15,1-3 0 0,1 2 176 0,0 3-176 0,1-4 160 0,2 4-160 16,1-3 0-16,0 2 128 0,1 2-128 0,2-1 0 15,1 2 0-15,1 3 0 0,2-5 0 0,1 3 0 16,1 2 0-16,1-1 0 0,0 0 0 0,2-4 0 16,-1 2-160-16,3 1 160 0,4-1-128 0,-1 0 128 15,3 1 0-15,0 0 0 0,1-4 0 0,1-1 0 16,-3-1 0-16,0-1 0 0,1-3 0 0,2 0 0 16,0 0 0-16,0 0 0 0,0-2 0 0,2-1 0 15,2 1 0-15,2-3 192 0,3-5-32 0,-1 1-16 16,-4-3 32-16,-2-2 0 0,-3 3 0 0,-2-2 0 15,-4 3-32-15,3 1 0 0,-3-3 0 0,-2 1 0 16,-3 0-144-16,0 2 0 0,-1 1 0 0,-3 2 0 16,-2 1-1152-1,0 1-320-15,-6 2-64 0,-1 0-10032 0</inkml:trace>
  <inkml:trace contextRef="#ctx0" brushRef="#br0" timeOffset="1185.5">15870 6487 15663 0,'0'0'1392'16,"0"0"-1120"-16,0 0-272 0,0 0 0 0,-8 8 128 0,8-8-128 15,-6 8 192-15,0-1-192 0,6-7 176 0,-9 5-176 16,9-5 160-16,-9 4-160 0,-1 0 320 0,0-3-16 16,-3 3-16-16,0-2 0 0,-1-1-16 0,-1 1 0 15,-2 0 0-15,0 0 0 0,-4-1 0 0,-2 1 0 16,0-2 0-16,-1 2 0 0,-1 1-16 0,-1-3 0 16,0 0 0-16,-1 0 0 0,-2 2-16 0,0-1-16 15,-4 0 0-15,1-1 0 0,-1-4-64 0,-3 1-16 0,-2 0 0 16,-5 1 0-16,-4 0 48 0,0 0 16 0,0-2 0 0,-2-2 0 15,1-1-48-15,1 2-16 0,0-4 0 0,0 4 0 16,1-1-144-16,-6-3 128 0,-3 2-128 0,-4-4 128 16,-1-4-128-16,0 0 128 0,2 1-128 0,1 0 128 15,-1 1-128-15,-3 0 0 0,2 0 0 0,-5-4 0 16,-3-6 144-16,2 0-144 0,3 0 160 0,1-2-160 16,1 2 224-16,0-1-48 0,0-4-16 0,-3 2 0 15,-3-4-160-15,1 3 0 0,1-1 144 0,2 3-144 16,1-5 0-16,-1 6 0 0,-2-2 0 0,-3 3 0 15,-6-4 0-15,3 2 0 0,0-6 0 0,4 4 0 16,0-1 0-16,0 3 128 0,0-3-128 0,-3 1 0 16,-2-3 128-16,1-1-128 0,2 3 128 0,2-3-128 0,1-1 0 0,0 1 0 15,-2 3 0-15,-3-2 0 0,-4-2 0 0,3 2 0 16,1 0 0-16,2 0 0 0,2-1 0 16,-1 1 0-16,-4-3 0 0,0 3 0 0,-1 3 0 0,4-4 0 15,0 3 0-15,5-2 0 0,-2-5 128 0,-1 5 0 16,-3 3 0-16,1-2 0 0,-1-2 0 0,2 3 16 15,-2 2 0-15,7 1 0 0,1 5-144 0,-3 2 160 16,-3 1-160-16,-1-3 160 0,0-2-160 0,3-1 0 16,4 4 0-16,-1 3 0 0,1 5 0 0,0-3 0 15,-3 0 0-15,1 1 0 0,-4 2 0 0,6-3 0 16,2 1 0-16,3 4 0 0,-1-1-144 0,2 4 144 16,2-1 0-16,-3 0 0 0,-3 3 0 0,2 0 0 15,1-1 0-15,4 4 0 0,2-2 0 0,3 3-128 0,3 0 128 16,1 3 0-16,1 2 0 0,-2-1 0 0,-1-2 0 15,0 3 0-15,-3 2 0 0,5-1 0 0,2 2-128 0,0 1 128 16,2-1 0-16,2 1 0 0,3 1 0 0,-1 1 0 16,1 1 0-16,1 1 0 0,1 1 0 0,0 3 0 15,2 0 160-15,-2 1-160 0,-1 0 160 0,0 0-160 16,0 0 128-16,4 1-128 0,0 1 0 0,2 2 0 16,1-1 0-16,0 1 0 0,0 2 0 0,3 1 0 15,2-2 0-15,-1 5 128 0,1-1-128 0,0 2 0 16,3-2 0-16,1 1 176 0,0-4-176 0,3 1 160 15,1-2-160-15,2 1 0 0,1 6 0 0,0-6 0 16,-2 2 128-16,2-4-128 0,1-3 0 0,0 1 128 16,3 1-128-16,0-1 0 0,0-2 0 0,1 0 0 15,-1-3 0-15,1 0 0 0,0 0 0 0,2-2 128 0,-1-3-128 0,3 3 0 16,0-3-192-16,1 2 192 16,0-12-704-16,0 12-32 0,1-3 0 0,-1-9-6640 15,0 0-1328-15</inkml:trace>
  <inkml:trace contextRef="#ctx0" brushRef="#br0" timeOffset="1468.06">7604 5423 21183 0,'-17'0'1888'0,"8"3"-1504"15,-1 2-384-15,1 4 0 0,0-3 656 0,3 7 64 0,0 1 16 0,2 3 0 16,1 4-432-16,3 0-96 0,0 9-16 0,3-4 0 16,1 2-16-16,2-2-16 0,4 2 0 0,0-4 0 15,3 4-160-15,1-4 0 0,3 1 144 0,0 1-144 16,0-6 128-16,1 0-128 0,0-1 160 0,2-1-160 16,3-1 0-16,1-1 0 0,0 0 0 0,2-6 0 15,-2-1-256-15,1-7 0 0,2-2 0 0,1-1 0 31,1 0-224-31,3-8-32 0,0 0-16 0,2-8 0 16,1 0-304-16,2-1-64 0</inkml:trace>
  <inkml:trace contextRef="#ctx0" brushRef="#br0" timeOffset="2552.13">6251 3557 4607 0,'0'0'192'0,"-6"-6"64"0,2 1-256 0,0-3 0 0,-1 0 0 0,4 5 0 0,-4-4 2208 0,0 2 400 16,-1 1 80-16,-1-1 0 15,2-2-1616-15,-1 2-336 0,-2 1-64 0,-1-1-16 0,-1 2-208 0,0-1-32 16,-2 3-16-16,2 0 0 0,-1 1-192 0,-1 0-32 16,1 1-16-16,-2 4 0 0,-1 4-160 0,-1 0 0 15,-2 5 144-15,0 4-144 0,-4 1 160 0,1 4-32 16,0 3-128-16,-1 1 192 0,-2 5-192 0,2 1 0 16,-1 1-144-16,2 4 144 0,1 3 0 0,1 3 0 15,0-2 0-15,3 4 0 0,2-1 0 0,4-1 0 16,3-4 0-16,3-2 0 0,3-1 0 0,4-3-144 15,1-1 144-15,2-3 0 0,0-4 0 0,2-2 0 16,0-1 0-16,4-5 0 0,0-6 0 0,3 0 0 16,3-5 0-16,1 0 0 0,2-5 0 0,2-2 128 15,3-2-128-15,1-2 128 0,1-4-128 0,0 2 144 16,-1-4-144-16,3 1 160 0,-2-1-160 0,-1 0 0 16,-1-3-160-16,-1-1 160 15,0 1-544-15,-3 2-16 0,-3-3 0 0</inkml:trace>
  <inkml:trace contextRef="#ctx0" brushRef="#br0" timeOffset="2938.28">6400 3752 10127 0,'-14'26'448'0,"9"-10"96"0,-4 1-544 0,3 4 0 15,-2 0 0-15,2 3 0 0,2-1 448 0,1-1 0 16,2-2-16-16,1 2 0 0,3-1-240 0,2 1-32 16,1-4-16-16,2-2 0 0,-2-2 128 0,7-2 32 15,-2-1 0-15,3-4 0 0,-1-2 16 0,1-3 0 16,0-2 0-16,6-2 0 0,-1-5 0 0,-6 4 0 15,1-6 0-15,5-5 0 0,-4-2-64 0,2 1 0 16,-3 0 0-16,-1 0 0 0,-3-1-64 0,-1 1-32 16,-2 0 0-16,0 0 0 0,-4-2-160 0,-1 4 128 15,-1 2-128-15,-2-7 128 0,-4-1-128 0,0 5 0 16,-3-1 144-16,-5-9-144 0,-2 3 0 0,5 9 0 16,-4-1 0-16,-7-6 0 0,2 1 0 0,7 7-160 15,0 0 16-15,-2 3 0 16,3-1-224-16,1 1-32 0</inkml:trace>
  <inkml:trace contextRef="#ctx0" brushRef="#br0" timeOffset="3403.79">6658 3627 9503 0,'0'0'416'0,"-2"6"96"0,-1-2-512 0,1 3 0 16,-1 0 0-16,3-7 0 0,1 7 864 0,-1-7 80 15,0 0 16-15,14 6 0 0,1 0-352 0,3-4-64 16,3-6-16-16,3-5 0 0,2 0-336 0,-6 0-64 16,1-4 0-16,12-7-128 0,-4-2 128 0,-1 3-128 15,-1 0 0-15,-3 0 0 0,-2-1 128 0,-3-1-128 16,-1 0 0-16,-4 3 0 0,0 3 0 0,-5 0 0 16,-3 1 0-16,-2-2 0 0,-4 2 0 0,-2 4 0 15,-5-1 0-15,-2 4 0 0,-2 0 128 0,-5 5-128 16,1 6 0-16,-4 5 0 0,-4 4 224 0,-4 3-64 15,4 5-16-15,-3 2 0 0,-2 6 112 0,9-8 0 16,0 4 16-16,-7 13 0 0,6-3-128 0,5 0-16 16,3-2-128-16,6-3 192 0,3-4-192 0,6-1 0 15,-1-3 0-15,6-3 0 0,3 0 0 0,3-1 0 0,2-3 0 0,3-6 0 32,4-3-416-32,1-3-32 0,0-3 0 0</inkml:trace>
  <inkml:trace contextRef="#ctx0" brushRef="#br0" timeOffset="3753.88">7856 2582 14335 0,'-16'-11'640'0,"4"6"128"0,-1 0-624 0,-1-2-144 0,0 3 0 0,1 1 0 16,2 0 320-16,-1 2 16 0,2 1 16 0,0 2 0 15,0 3-160-15,0 4-48 0,1-1 0 0,0 5 0 16,-1-3-144-16,-2 6 0 0,-2 5 0 16,-1 5 0-16,0 5 0 0,-2 2 0 0,1 5 0 0,0 3 0 15,2 1 0-15,4 6 128 0,-1 3-128 0,1 3 0 16,1 2 0-16,-1 5 0 0,-2 3 0 0,1 3 0 15,-2 3 0-15,2-1-144 0,-2 0 0 0,1-6 0 32,1-8-608-32,1-6-112 0,1-5-32 0,1-4-5216 0</inkml:trace>
  <inkml:trace contextRef="#ctx0" brushRef="#br0" timeOffset="4303">8442 2516 13471 0,'2'-16'592'0,"-1"5"128"0,-1-3-576 0,0 2-144 0,3 3 0 0,-7-1 0 16,-1 3 336-16,-1 0 48 0,-2 2 0 0,-2 2 0 16,-3 2-224-16,-2 2-32 0,-4 4-128 0,0 5 192 15,0-1-192-15,-4 6 0 0,-1 5 0 0,-2 5 0 16,-2 2 0-16,0 6 0 0,0 0 0 0,3 2 0 15,1 3 0-15,1 6 0 0,1 1 0 0,2 8 0 16,0 1 128-16,2 5-128 0,1 7 176 0,3-3-176 16,2 1 192-16,1-3-192 0,1-1 192 0,3-4-192 0,0-2 192 0,3-3-192 15,2-5 192-15,-1-3-192 0,1-5 0 0,1-4 0 16,2-7 0-16,1-1 0 0,1-7 160 0,2-3-160 16,-1-1 128-16,5-3-128 0,-2 1 0 0,2-7 0 15,-9-6-144-15</inkml:trace>
  <inkml:trace contextRef="#ctx0" brushRef="#br0" timeOffset="4573.02">7889 3325 13183 0,'0'0'576'0,"0"0"128"0,0 0-560 0,10-6-144 15,-1 1 0-15,1 0 0 0,0 0 704 0,5 1 96 16,3 1 32-16,1-6 0 0,3 0-192 0,2 0-16 0,5 0-16 0,0 0 0 16,2 0-416-16,2-1-64 0,3 0-128 0,2-3 176 15,1 0-176-15,0 2 0 16,2-2 144-16,-5 3-5696 0,-8 1-1136 15</inkml:trace>
  <inkml:trace contextRef="#ctx0" brushRef="#br0" timeOffset="4860.18">7128 3283 9215 0,'0'0'816'0,"13"1"-656"16,0-2-160-16,3-2 0 0,3 0 1344 0,3 0 224 15,2-2 48-15,3-2 16 0,1 1-928 0,4-2-176 16,-4-1-32-16,1-2-16 0,1-2-352 0,2 2-128 16,0-3 0-16</inkml:trace>
  <inkml:trace contextRef="#ctx0" brushRef="#br0" timeOffset="5990.64">8604 3042 12831 0,'0'0'576'0,"0"0"112"0,0 0-560 0,0 0-128 15,0 0 0-15,0 0 0 0,0 0 752 0,0 0 112 16,0 0 32-16,0 0 0 0,0 0-320 0,0 0-64 16,0 0-16-16,-5 9 0 0,0 4-224 0,0 1-32 15,2 0-16-15,1 6 0 0,-1-2 160 0,2 1 48 16,0 1 0-16,-2 1 0 0,1 2-176 0,-1 2-48 16,3-2 0-16,-1 0 0 0,1 4-208 0,-1-3 128 15,-2-1-128-15,1-1 0 0,-1-2 144 0,-1-3-144 16,0-4 128-16,1 0-128 0,-3-2 0 0,3-2-144 0,3-9 0 15,-5 11-9216-15</inkml:trace>
  <inkml:trace contextRef="#ctx0" brushRef="#br0" timeOffset="6305.12">9039 2972 11967 0,'0'0'1072'0,"0"0"-864"0,0 0-208 0,0 0 0 16,-5-7 432-16,5 7 32 0,-6-5 16 0,-3 2 0 16,1 1 128-16,-1 0 32 0,-4 4 0 0,3 1 0 0,-1 5 16 0,-2 2 16 15,-1 3 0-15,-2 1 0 16,-4 4-96-16,3 3-32 0,0 1 0 0,2-2 0 0,1 1-80 0,1-2-16 15,2-2 0-15,2 3 0 0,3-1-128 0,2 0-48 16,2-2 0-16,2-1 0 0,3-4-144 0,1 1-128 16,0-4 192-16,2 2-192 0,2-2 176 0,3 2-176 15,0-4 160-15,2 0-160 0,2-4 160 0,1-1-160 16,0-2 160-16,2 1-160 0,0 1-176 0,0-2-128 16,1-1-16-16,1-3-6560 15,2 1-1312-15</inkml:trace>
  <inkml:trace contextRef="#ctx0" brushRef="#br0" timeOffset="6755.17">9343 2952 7359 0,'0'0'656'0,"-9"5"-528"0,0 2-128 0,1-1 0 16,1-1 768-16,0 3 128 0,0 0 32 0,7-8 0 16,0 0-240-16,0 0-48 0,0 0-16 0,0 0 0 0,0 0-336 0,9 7-64 15,2-3-16-15,1-4 0 0,0-5-16 0,2-2-16 16,1-7 0-16,3 3 0 0,1-1-176 0,0-2 128 15,2 2-128-15,-3 0 128 0,-4-3 80 0,-2 0 16 16,1-2 0-16,-5 3 0 0,-1 0-32 0,0 3-16 16,-2-1 0-16,-2 5 0 0,-4-3-176 0,-1 2 0 15,-2-2 0-15,-1 5 128 0,-4 1-128 0,0 0 160 16,-1 3-160-16,-4 3 160 0,-1 5 144 0,-3-2 16 16,-4 4 16-16,4 0 0 0,2 6-144 0,1 0-16 15,-2 4-16-15,-1 0 0 0,3 2-160 0,0-1 0 16,-1 0 0-16,5 6 128 0,2-2-128 0,5 2 0 15,-1-1 0-15,4-1 0 0,0-4 0 0,1-2 0 16,1-3 0-16,5-1 0 0,1 0 0 0,4-4 0 16,-1 0 0-16,4 1 0 0,0-8 0 0,3 0-272 15,2-3 64-15</inkml:trace>
  <inkml:trace contextRef="#ctx0" brushRef="#br0" timeOffset="7259.05">9494 2737 13295 0,'0'0'576'0,"3"-10"144"0,-1 2-576 0,-2 8-144 0,1-10 0 0,-1 10 0 16,0 0 576-16,0 0 96 0,0 0 16 0,0 0 0 16,0 0-176-16,0 0-48 0,-6 12 0 0,0-1 0 15,-1 4-64-15,1 3-16 0,-2 3 0 0,1 4 0 16,-2-1 0-16,-1 3 0 0,-2-3 0 0,3 6 0 16,0 1-48-16,4 5-16 0,-2 2 0 0,-1 1 0 15,-1-2-144-15,0-3-48 0,0-4 0 0,2 0 0 16,0 2-128-16,2-5 0 0,0-3 144 0,1-5-144 15,-2-5 128-15,-2 0-128 0,2-2 128 0,0 0-128 16,1-2 0-16,3 1 0 0,2-11 0 0,-2 7-192 16,2-7-1664-16,0 0-352 0</inkml:trace>
  <inkml:trace contextRef="#ctx0" brushRef="#br0" timeOffset="7739.04">9683 2797 12319 0,'0'0'544'0,"0"0"112"0,-3 11-528 0,-2-3-128 0,1 4 0 0,1-5 0 16,2 5 560-16,1-12 80 0,2 10 0 0,-2-10 16 16,8 10-368-16,-8-10-80 15,12 2-16-15,-1-2 0 0,3-1 144 0,0-4 32 16,0-3 0-16,0 2 0 0,1-4-176 0,0 2-48 0,-1-3 0 0,0 1 0 15,0-3-144-15,0 0 0 16,-2 2 144-16,-2-2-144 0,-2-1 0 0,-3 3 0 0,1 1 0 0,-2-2 0 16,-2 4 0-16,-2-2 128 0,-1 1-128 0,1 9 0 15,-6-8 0-15,-1 2 128 0,-2 5-128 0,1 1 0 16,-3 3 224-16,0 3-32 0,0 3 0 0,-5 5 0 16,2 4 64-16,-1 1 0 0,-1 1 0 0,2 3 0 15,1 4-256-15,1-3 176 0,2 1-176 0,3 2 160 0,1 0-160 0,4 2 0 16,-1 0 0-16,6-6 0 15,-1-3 0-15,4 1 128 0,1-2-128 0,3-3 128 0,1-3-320 0,0 0-80 16,0-6-16-16,3 0-8208 16</inkml:trace>
  <inkml:trace contextRef="#ctx0" brushRef="#br0" timeOffset="8122.34">10244 2765 17503 0,'0'0'1552'0,"0"0"-1232"0,-8 12-320 0,2-1 0 15,0 4 448-15,-2 6 48 0,2 3 0 0,-2 1 0 16,-1 6 0-16,0-1 0 0,-1 0 0 0,2 0 0 16,3 1-320-16,0-6-176 0,-2-2 192 0,2-4-192 15,1-3 176-15,1-4-176 0,3-12 160 0,0 0-160 16,0 0 160-16,0 0-160 15,0 0 160-15,0 0-160 0,5-6 448 0,2-7 0 16,0-5 0-16,2 0 0 0,0 0-112 0,0-2-16 0,-1-4-16 0,-1 1 0 16,2 1-304-16,0 2 160 15,-1-3-160-15,-1-1 128 0,1 1-128 0,1 4 0 0,-2-1 0 0,2 2 0 16,-1 3 0-16,-2 1 0 0,3 5 0 0,-1 0 0 16,-8 9 0-16,0 0 0 0,0 0 0 0,13 1 0 15,-5 4-128-15,1 4 128 0,-2-1-160 0,-1 5 160 16,0 3-128-16,1 3 128 0,-1 1 0 0,0 2-144 15,1 2-320-15,2-1-64 0,-2 1-16 0,1 0 0 16,0-3-544-16,1-3-96 0,2-1-32 0,0-4 0 16,2-7-48-16,1-1-16 0,0-5 0 0</inkml:trace>
  <inkml:trace contextRef="#ctx0" brushRef="#br0" timeOffset="8423.15">10924 1935 13183 0,'0'0'576'0,"-4"9"128"0,-1 4-560 0,0 3-144 0,-1 3 0 0,-1 4 0 15,0 4 576-15,-1 0 64 0,-1 4 32 0,2 4 0 16,0 0-176-16,2 5-48 0,1 0 0 0,2 5 0 15,-2-2 0-15,1 7 0 0,2 3 0 0,1 0 0 16,0 2-256-16,4-1-48 0,-1-2-16 0,3-3 0 16,0-9-128-16,4-4 0 0,3-2 0 0,2-8 0 15,1 0 0-15,1-6 208 0,4-3-48 0,-5-9-16 16,5-1-144-16,-1-5 0 0,2-3 0 0,-1-2 0 16,-1-3-416-16,1 0-64 0</inkml:trace>
  <inkml:trace contextRef="#ctx0" brushRef="#br0" timeOffset="8610.85">10798 2456 19695 0,'0'0'864'0,"12"-11"192"0,4 3-848 0,2 1-208 16,1 2 0-16,8-2 0 0,6-4 608 0,0 2 80 15,-1-1 16-15,-2 2 0 0,-1-1-368 0,-2 3-64 16,0-2-16-16,-2 1 0 0,1-6-256 0,-4 3-272 16,-1-3 48-16</inkml:trace>
  <inkml:trace contextRef="#ctx0" brushRef="#br0" timeOffset="8827.95">9697 2153 32127 0,'-14'-13'1424'0,"14"13"304"0,0 0-1392 0,0 0-336 0,0 0 0 0,0 0 0 0,9 1 0 0,4 7 0 16,1-1 0-16,4 5-14240 15</inkml:trace>
  <inkml:trace contextRef="#ctx0" brushRef="#br0" timeOffset="18230.13">5932 4800 8287 0,'2'17'736'0,"-2"1"-592"15,0 3-144-15,1 6 0 0,0 0 736 0,0 4 112 16,1 2 32-16,-1 2 0 0,0 0-752 0,-1-3-128 16,0 0 0-16,0-3-128 0,-1-7 336 0,0-3 80 15,-1-4 16-15,1-2 0 0,0-6 816 0,1-7 160 0,0 0 48 0,0 0 0 16,-1-6-48-16,2-7 0 15,-1-2 0-15,0-2 0 0,-1-2-832 0,-1-1-192 16,1-2-16-16,0 0-16 0,-2-4-224 0,1 5 176 16,-1-6-176-16,3 1 160 0,1 1-32 0,1 1-128 0,0 2 192 0,0 3-64 15,3 4-128-15,1 2 0 0,2 4 0 0,-1 3 128 16,2 0-128-16,0 4 0 0,1 5-160 0,2 3 160 16,-1 2 0-16,1 6 0 0,-2 1 0 0,0 3 0 15,0 1 256-15,-1 1-64 0,-3 1-16 0,-1 2 0 16,2 1-48-16,-3-3 0 0,-1-3 0 0,0-4 0 15,-2-5 32-15,-1 0 0 0,0-9 0 0,0 0 0 16,0 0 608-16,5-10 112 0,-1-3 16 0,2-4 16 0,2-3-368 16,1-1-80-16,0-2-16 0,2-4 0 0,2 2-320 0,2-3-128 15,-1 2 0-15,1-2 144 0,1 3-144 0,-1 2 0 16,1 0 0-16,2 4 0 0,-1 2 0 0,-2 7 0 16,0 0-128-16,1 5 128 0,-2 4 0 0,0 2 0 15,-2 5-144-15,1 6 144 0,-2 2 0 0,1 4-192 16,-1 1 192-16,-3 1-160 0,-2-1-48 0,-1 4-16 15,-2 1 0-15,-2-1-8352 16,-1-4-1664-16</inkml:trace>
  <inkml:trace contextRef="#ctx0" brushRef="#br0" timeOffset="18629.59">6831 4503 1839 0,'0'0'160'0,"0"0"-160"0,-3-5 0 0,1 2 0 16,2 3 3424-16,-4-4 656 0,-1 2 128 0,0-1 16 15,-1 2-2624-15,-1 2-512 0,0 2-128 0,-2 1 0 16,2-1-400-16,1 8-80 0,-2-1-16 0,1 4 0 15,-2 2-192-15,0 2-32 0,-1 1-16 0,1 0 0 16,1 2 160-16,1-1 16 0,0 0 16 0,1-1 0 0,3-1-224 0,2-1-32 16,2-3-16-16,2-2 0 0,1-4-144 0,2 1 0 15,2-4 0-15,2 0 128 0,1-4-128 0,5-2 192 16,-1-4-192-16,0-1 192 0,0-7-64 0,1 0 0 16,-2 2 0-16,-2-2 0 0,0-2-128 0,-2 3 160 15,-1 1-160-15,-2-2 160 0,0 4-160 0,-1-1 0 16,-1 5 0-16,0-1 0 0,-5 6 0 0,0 0 0 15,8 2 0-15,0 2 0 0,-1 0 0 0,1 2 0 16,1 2 0-16,0-2 0 0,0 0-368 0,-1 2 48 16,1-3 16-16,0-1-10960 0</inkml:trace>
  <inkml:trace contextRef="#ctx0" brushRef="#br0" timeOffset="18849.7">7217 4010 13823 0,'3'6'1216'0,"-2"4"-960"0,1 0-256 0,-1 4 0 16,1 4 704-16,1 2 112 0,1 2 16 0,-2 3 0 15,3 2-64-15,-1 2-16 0,0 4 0 0,1-1 0 16,0 0-384-16,1 0-80 0,0 1-16 0,-1 1 0 15,-2-3-272-15,3-5 0 0,-3 2-208 0,0-4-5824 16,-2-185-1168-16</inkml:trace>
  <inkml:trace contextRef="#ctx0" brushRef="#br0" timeOffset="19229.91">7036 4442 5519 0,'0'0'240'0,"0"0"64"0,9 0-304 0,1-3 0 16,2 1 0-16,2-3 0 0,2 0 2416 0,1-1 416 16,3 0 96-16,1-2 16 0,1-2-1984 0,1 0-400 15,-2 0-80-15,2 0-16 0,-1-4-192 0,-1 1-32 16,0 0-16-16,-2 1 0 0,-4 0-224 0,-1 3 144 16,0-1-144-16,-1 4 128 0,-4-1-128 0,2 5 160 15,-2 2-160-15,1 2 160 0,-1 5 64 0,-1 0 16 16,-3 6 0-16,0 2 0 0,0 4 16 0,1 2 16 15,-3 3 0-15,2 1 0 0,-1-3-128 0,-1 1-16 16,-1-3-128-16,-1-1 192 0,2-2 128 0,-3-2 0 16,0-2 16-16,-2 1 0 0,1-7 304 0,0 1 64 0,1-8 16 15,0 0 0-15,0 0 64 0,0 0 16 0,0 0 0 0,0-9 0 16,1 1-160-16,0-4-48 0,1-1 0 0,1-1 0 16,0 0-320-16,1-2-64 0,0-1-16 0,2 1 0 15,-1-1-192-15,1 3 144 0,1 1-144 0,-2 3 128 16,2-1-128-16,2 4 0 0,0 1 0 0,1 0 0 15,1 2-160-15,0 1 160 0,-1-1 0 0,2 3-9232 16,-1 1-1744-16</inkml:trace>
  <inkml:trace contextRef="#ctx0" brushRef="#br0" timeOffset="19529.63">8034 4052 11055 0,'0'0'976'0,"0"0"-784"16,0 0-192-16,0 0 0 0,0 0 1680 0,-3 10 304 15,2-3 48-15,-2 5 16 0,-1-2-928 0,-2 1-176 16,1 5-48-16,0-5 0 0,0 3-448 0,0 0-112 16,-2 1-16-16,2-2 0 0,1 0-192 0,2-1-128 15,-1 2 128-15,1-5-128 0,-1 1 0 0,2-2 0 0,1 0 0 0,0-8 0 32,0 0-448-32,0 0-176 0,0 0-16 0</inkml:trace>
  <inkml:trace contextRef="#ctx0" brushRef="#br0" timeOffset="19797.18">8236 3881 17503 0,'0'0'768'0,"0"0"176"0,0 0-752 0,7 3-192 16,0-1 0-16,0 2 0 0,3 2 1088 0,1 3 192 15,0-1 48-15,0 2 0 0,2 2-432 0,1-1-96 16,1 2-16-16,2 2 0 0,-2-4-464 0,6 3-112 16,-6 2-16-16,3-1 0 0,-1 0-192 0,2-3 144 0,3-1-144 0,-3 1 128 15,-2-5-128-15,-3 3 0 16,1-5-160-16,-1 0 160 16,-3 2-704-16,1-5-64 0,-2 0 0 0,-1-2-6400 15,-2-2-1280-15</inkml:trace>
  <inkml:trace contextRef="#ctx0" brushRef="#br0" timeOffset="20036.41">8528 3734 20271 0,'0'0'896'0,"-1"9"192"0,-2-3-880 0,1 5-208 0,0-2 0 0,-1 7 0 16,-3 1 560-16,1 4 64 0,-1 4 16 0,2-1 0 0,-2 6 16 0,-2 0 16 16,3 3 0-16,-2 1 0 0,0 2-352 0,0-3-80 15,-1 0-16-15,2 0 0 0,-3-2-224 0,0-2 0 16,2 1 0-16,0-5-7680 16,-2 0-1456-16</inkml:trace>
  <inkml:trace contextRef="#ctx0" brushRef="#br0" timeOffset="20210.83">7978 3815 15663 0,'0'0'1392'0,"0"0"-1120"16,0 0-272-16,0 0 0 0,0 0 4528 0,0 0 848 0,6 6 160 0,-1 2-13536 15,0 0-2720-15</inkml:trace>
  <inkml:trace contextRef="#ctx0" brushRef="#br0" timeOffset="39627.49">8612 6176 18431 0,'-8'-7'1632'0,"8"7"-1312"0,0 0-320 0,0 0 0 15,0 0 0-15,0 0 0 0,0 0 0 0,-6 7 0 16,6-7 0-16,0 0 0 0,-6 7 0 0,6-7 0 16,-7 8 0-16,7-8 0 0,-9 2 0 0,2 0 0 15,-1-2 0-15,-1-2 0 0,0 1 160 0,0-2-160 16,-1 1 128-16,-1-2-128 0,-2 2 0 0,3-2 0 16,-3 1 128-16,-1-2-128 0,0-1 0 0,-2 1 0 15,-3-4 192-15,0 1-64 0,1 2-128 0,-3-3 192 16,0 3 64-16,-3-3 16 0,-6 2 0 0,4 4 0 15,0-5-16-15,1 3-16 0,-2 1 0 0,2-2 0 16,-1 1 80-16,-4 1 0 0,-1 2 16 0,0 1 0 0,-1-1-32 0,-1-2-16 16,-4 1 0-16,-1 1 0 0,-3-1 0 0,-1 1 0 15,-2-1 0-15,3 1 0 0,-1-3-288 0,0 1 0 16,1 0 128-16,1 0-128 0,-2 2 0 0,-2-2 0 16,-1 1 0-16,-6 1 0 0,-6-1 0 0,3 2 0 15,1 0 0-15,2-1 0 0,0 1 0 0,0 2 0 16,-1 2 0-16,-2-1 0 0,-4 2 128 0,-3 0-128 15,-3 0 0-15,1 1 0 0,2 4 0 0,2 1 0 16,-1 3 0-16,-3-1 0 0,-1 2 0 0,-5 2 0 16,-3 0 0-16,2 2 0 0,2 0 0 0,0 1 0 15,-1 1 0-15,-2 0 0 0,-4 1 0 0,-3 2 0 16,-1-2 0-16,2 2 0 0,-1 4 0 0,2-2 0 0,1 3 0 0,-5 0 0 16,-4 0 0-16,3 0 0 0,1 1 0 15,3 3 0-15,2 1 0 0,-3 0 0 0,-6 2 0 0,0-2 0 16,4 1 0-16,2 2 0 0,5-1 0 0,-1 3 0 15,-1 3 0-15,-1-3 0 0,-3-2 0 0,4 0 0 16,1 4 0-16,4-2 0 0,3 1 0 0,2 3 0 16,-5-1 0-16,3 0 0 0,1-3 0 0,2 5 0 15,7 0 0-15,2 4 0 0,2-3 0 0,1 3-144 16,1-3 144-16,0 3 0 0,1 3 0 0,2-3 0 16,1 1 0-16,2 2 0 0,6-1 0 0,2-2 0 15,4-1 0-15,1-2 0 0,-1 3 0 0,3 3-128 16,2-2 128-16,4 1 0 0,1-1 0 0,1-4 0 15,2 1 0-15,1-2 0 0,0 5 0 0,2-2 0 16,3 1 0-16,2 0 0 0,1-5 0 0,2 1 0 16,2 2 0-16,3-1 0 0,3 1 0 0,2 2 0 0,2-3 0 15,0 5 0-15,2-4 0 0,4 2 0 0,2-2 0 0,0-1 0 16,2-2 0-16,2 3 0 0,1-3 0 0,1 2 144 16,0-3-144-16,3-2 0 0,3 1 176 0,1-2-176 15,0-1 160-15,4 1-160 0,1-1 128 0,2 0-128 16,2-1 0-16,1 0 144 0,3 0-144 0,4-1 0 15,1 0 144-15,2-1-144 0,2-1 0 0,1 1 128 16,-1 1-128-16,2-2 0 0,2-2 0 0,2 1 128 16,1-1-128-16,6 2 0 0,3 2 0 0,0-3 0 15,-1-1 0-15,0-3 128 0,-2 1-128 0,2 0 0 16,2-1 0-16,5 3 128 0,3-5-128 0,-1 1 0 16,-3-6 0-16,2 2 0 0,-1 2 0 0,5-3 144 0,2 4-144 15,2-2 0-15,1-5 192 0,-4-2-64 0,1-2 0 0,-2 0-128 16,2 4 192-16,4-1-64 0,4-3 0 0,-3 0-128 15,-1 1 0-15,-1-4 0 0,1-3 0 0,3 3 0 16,1-3 144-16,0 1-144 0,0-5 0 0,-1 1 144 16,-2-1-144-16,4-1 0 0,4 1 0 0,-2-1 128 15,-3-4-128-15,-2 0 0 0,-2 0 0 0,4 0 128 16,1-3-128-16,2 1 0 0,1-2 0 0,-5 2 0 16,-2-5 128-16,-1 3-128 0,0 1 0 0,5-2 128 15,4-7-128-15,-2 4 0 0,-6-2 0 0,0 3 128 16,0-3-128-16,3 3 0 0,2-6 0 0,-2 3 0 15,-6-1 0-15,-1 1 0 0,1 1 0 0,-1 0 0 16,0 1 0-16,-1-1 0 0,0-1 0 0,-1-3 0 16,-4-2 0-16,-2 1 128 0,-1-4-128 0,-1 1 0 0,4-1 128 0,-3 1-128 15,-2-4 0-15,-3 0 128 0,-3 0-128 0,-1-2 0 16,-2-3 144-16,0 2-144 0,0 0 0 0,0-1 144 16,0 2-144-16,-3-1 0 0,-1-7 144 0,-4-1-144 15,0 1 0-15,-3 0 144 0,-2 1-144 0,1 0 160 16,-1 2-160-16,0-2 160 0,2-2-160 0,-2 2 0 15,1-5 0-15,-2 0 0 0,0-2 0 0,-4 1 0 16,-3 1 128-16,-1-2-128 0,0-1 0 0,-1 2 0 16,-2 1 128-16,-2-4-128 0,-1-1 0 0,-1 0 0 15,-2 0 144-15,-1-2-144 0,0 1 0 0,-1-1 0 16,-1-2 0-16,-3 4 128 0,1 0-128 0,-2-1 0 16,-3-1 0-16,-1-1 128 0,-1-6-128 0,0 1 0 15,-2 2 0-15,-1-2 0 0,-3-3 0 0,-3 3 128 0,1 2-128 16,-1-3 0-16,-2 0 0 0,-2 0 0 0,0-3 0 0,-1-1 128 15,0 0-128-15,-2-3 0 0,-1-1 0 0,0 6 128 16,-2 2-128-16,-2-2 0 0,-1 0 128 0,1 0-128 16,-3 0 256-16,-1 3-32 0,-4-3 0 0,2 0 0 15,-1-1-16-15,-1 2 0 0,-3 5 0 0,0-2 0 16,-1-2-48-16,3 5-16 0,-1 3 0 0,0-3 0 16,-1-2-144-16,0 0 128 0,-1 4-128 0,2-2 128 15,-1 2-128-15,-2 1 0 0,0-1 0 0,-1 2 0 16,1-2 0-16,2 0 0 0,-4 2 0 0,0 2 0 15,-1 1 0-15,-3 0 0 0,-5 1 0 0,2-3 0 16,0-1-144-16,-1 0 144 0,-4 2 0 0,1 0 0 16,1 2 0-16,1 1 0 0,0-2 0 0,-1 1 0 15,-1 2 0-15,2-1 0 0,2 0 0 0,-2 2 0 0,-1 0 0 0,-3 4 0 16,-3-2 0-16,-3 3 0 0,-3 0 0 0,4 2 0 16,-1 2 160-16,0 3-32 15,-2 0-128-15,1 2 144 0,-3 2-144 0,-2 4 160 0,-3 7-160 0,-5-2 0 16,-5 2 0-16,0 1 0 0,3-3 0 0,1 5 0 15,1 3 0-15,2 0 0 0,2 1-256 0,0 4 64 16,-3 1 0-16,0-1 16 16,-3 2-1376-16,5 2-288 0,1-1-48 0,5 4-16 0</inkml:trace>
  <inkml:trace contextRef="#ctx0" brushRef="#br1" timeOffset="94249.36">24910 2516 5519 0,'-4'-9'496'0,"2"-4"-496"16,-1 3 0-16,2 1 0 0,0-1 3360 0,0 1 576 16,1 9 112-16,0 0 32 0,-6-12-2800 0,1 3-576 15,2-3-96-15,-3 5-32 0,0-5-384 0,-2 1-192 16,0 1 160-16,-1-3-160 0,-1 1 288 0,-2 4-32 15,-1-4-16-15,-1 3 0 0,-2-2-16 0,-2 3 0 16,-1-3 0-16,-1-1 0 0,-2 0 32 0,-2-2 0 16,-2-3 0-16,1 2 0 0,-2 0 32 0,1-1 16 15,-2 1 0-15,1-1 0 0,-4-1 0 0,4 2 0 16,-3 0 0-16,0 1 0 0,-5 1-48 0,1 1 0 0,0 0 0 16,-4 2 0-16,-6-2-16 0,-4 4-16 0,-5 0 0 0,-1 2 0 15,2-2-96-15,0 2-128 0,0 1 176 0,2 0-176 16,2 2 128-16,0 0-128 0,-3 0 0 0,-2 3 0 15,-3 0 0-15,-2 0 0 0,5 2 128 0,0 2-128 16,1 3 0-16,1-1 0 0,2 2 0 0,2 2 0 16,-1 3 0-16,-3 0 0 0,-1 2 0 0,3-1 0 15,-2 2 128-15,4 2-128 0,2 1 144 0,3 4-144 16,2 1 0-16,3 1 0 0,4 4 0 0,1-1 0 16,1 2 0-16,1 2 0 0,-3-2 0 0,1 2 0 15,-1 1 0-15,1 2 0 0,0 1 0 0,3 3 0 16,1 1 0-16,2 2 0 0,0-2 0 0,1 5 0 15,1-1 0-15,1 4 0 0,0-1 0 0,1 5 0 16,2-1 0-16,1 1 0 0,1 1 0 0,1 0 0 0,2-1 0 0,1 1 0 16,0 2 0-16,2-1 0 0,-1 2 0 0,1 1 176 15,2 3-176-15,0-1 160 0,0-2 16 0,2 3 0 16,1-1 0-16,2-1 0 0,2-3-48 0,2 0-128 16,-3-1 192-16,4 0-64 0,4 1 16 0,-2-3 0 15,3-1 0-15,3 0 0 0,1 1-16 0,1 0-128 16,0 0 192-16,0-4-64 0,-1 1-128 0,1 0 192 15,1 3-192-15,0-5 192 0,2 0-192 0,-1 2 0 16,1-4 144-16,1 4-144 0,1-7 0 0,2 2 0 16,1-2 0-16,1 5 128 0,1-4-128 0,2 2 192 15,1-5-64-15,1-3 0 0,0 0-128 0,1 0 144 16,3 0-144-16,-1 0 160 0,4 2-160 0,-2-2 192 0,3-1-192 0,-3-2 192 16,0 2-192-16,-1-3 0 0,-1-2 144 15,-1 1-144-15,4-5 128 0,0 2-128 0,1-5 160 0,4 0-160 16,3-3 176-16,-1-2-176 0,4-1 192 0,1-2-192 15,1-3 176-15,2 0-176 0,-2-1 160 0,-1-3-160 16,-4 1 144-16,1-3-144 0,1-1 128 0,2-1-128 16,0 0 0-16,1-1 0 0,0-3 128 0,4 2-128 15,1-2 0-15,1-1 0 0,-1-4 144 0,-2 3-144 16,-4-4 0-16,1 1 0 0,0-4 0 0,7 1 128 16,-1-3-128-16,3-1 0 0,0-4 0 0,2 1 128 15,-1-1-128-15,-3-3 0 0,-3-1 0 0,0-2 128 16,-3-2-128-16,2-3 0 0,0 0 0 0,2-4 0 15,-2 2 0-15,1-3 128 0,0-1-128 0,-3-1 0 16,2-2 0-16,-5 0 0 0,-4-3 0 0,-3 0 128 16,-1-2-128-16,0 2 144 0,-1-3-144 0,1-4 160 0,-1-2 16 0,0 0 0 15,-3-3 0-15,3-1 0 0,1-2-176 0,-3-2 192 16,-2 0-192-16,-1 1 192 0,-2-3-192 0,-2-1 128 16,-1-1-128-16,-3 0 128 0,-4-3 32 0,-2 0 0 15,-3-2 0-15,-1 2 0 0,-3-1 0 0,-2 2 0 16,0 2 0-16,-4-5 0 0,0 2-160 0,-3-2 160 15,-1 3-160-15,-2-2 160 0,-3 0-160 0,0 0 0 16,-3 2 0-16,-2-3 128 0,-3 3-128 0,2-5 0 16,-3-1 144-16,-2 3-144 0,2 1 176 0,-4 3-48 15,-3-4 0-15,-1 5 0 0,1-4 64 0,0 4 16 16,-3 2 0-16,0-2 0 0,0 4-48 0,0-2-16 16,-1 0 0-16,1 2 0 0,-2 6-144 0,1 3 192 0,0-1-192 0,-3 5 192 15,-1-1-192-15,-5 3 0 0,1 2 0 0,-1 4 128 16,-2 3-128-16,4 4 0 0,-1-3 0 0,1 5 0 15,2-1 0-15,2 5 0 0,0-1 0 0,3 4 0 32,2 2-512-32,1 3-16 0,-1 4-16 0,0 0-11296 0,2 6-2272 0</inkml:trace>
  <inkml:trace contextRef="#ctx0" brushRef="#br1" timeOffset="96266.06">22648 2093 12895 0,'0'0'1152'0,"0"0"-928"0,0 0-224 0,0 0 0 16,0 0 0-16,0 0 0 15,0 0 0-15,0 0 0 0,1 9 560 0,-1-9 112 0,-3 11 32 0,3-11 0 16,0 0-192-16,-1 9-16 0,1-9-16 0,0 0 0 16,0 0-112-16,-1 12-32 0,1-12 0 0,0 0 0 15,0 0 48-15,0 0 0 0,0 0 0 0,0 0 0 16,0 0 0-16,0 0 0 0,0 0 0 0,-9-2 0 16,0 1 0-16,0-2 16 0,1-3 0 0,0 1 0 15,-4 1 96-15,2-2 16 0,-1 1 0 0,-1 1 0 16,1-4 32-16,-2 2 16 0,-1 0 0 0,-3-3 0 15,0 1-160-15,-1-3-16 0,0 2-16 0,0-3 0 16,0 2-176-16,-3 0-16 0,1-3-16 0,-3 3 0 16,-2-3-32-16,1 1 0 0,-2 3 0 0,-1-3 0 15,0 1-128-15,1 2 128 0,-2-2-128 0,-3 3 128 16,-3-5-128-16,-2 2 0 0,-1 1 0 0,0-2 0 16,-1-1 0-16,0-1 0 0,-4 0 0 0,3 3 0 0,-3 0 0 0,1-2 0 15,-1 3 0-15,-3 1 0 0,-4 0 0 0,-2 0 0 16,-2-1 0-16,0 0 0 0,0-4 0 0,1 1 0 15,0 3 0-15,1-2 0 0,1 3 0 0,-4-2 128 16,-3 0-128-16,-4 0 128 0,-1-1-128 0,-1 0 0 16,1 3 0-16,1 0 0 0,-2 2 0 0,-1 1 0 15,-1-5 0-15,-5 5 128 0,-1-4-128 0,0 1 0 16,2-1 0-16,2 3 0 0,1-1 0 0,-3 0 0 16,-1-1 0-16,-1 3 0 0,-1-5 0 0,0 4 0 15,1-2 0-15,1 3 0 0,2 0 0 0,-4 0 0 16,-4 0 0-16,0 1 0 0,1-4 0 0,1 4 0 0,0 2 0 0,1 1 0 15,-2-3 0-15,-4 1 0 0,-2-1 0 0,2 2 0 16,1 1 0-16,1 0 0 0,-1 0 0 0,-2-1 0 16,-4-1 0-16,2 2 0 0,5 1 0 0,1 1 0 15,1-2 0-15,-1 1 0 0,-3-2 0 0,1 0 0 16,1 0 0-16,2 2 0 0,0-2 0 0,1 2 128 16,2 0-128-16,-3 1 0 0,-3 0 0 0,3 0 0 15,1-4 0-15,5 3 128 0,0 2-128 0,-1 0 0 16,-2-1 0-16,0 0 0 0,1-1 0 0,5 0 0 15,1 1 0-15,3 0 0 0,5 0 0 0,-2 1 0 16,1 0 0-16,-2-1 0 0,-1-1 128 0,3 0-128 16,3-2 0-16,3 3 0 0,1 3 0 0,3-1 128 15,1 1 0-15,1 1-128 0,3-2 192 0,-2 1-64 0,2-2 0 16,1 1-128-16,0-4 192 0,1 4-64 0,5-2 0 0,-1 3 0 16,2 0 0-16,2-2 0 15,2 1-128-15,0 1 192 0,3-1-192 0,1 2 192 0,2-2-192 0,2 0 160 16,-2 1-160-16,0-2 160 0,0 3-160 0,2 0 128 15,2-1-128-15,-1 1 128 0,0-1-128 0,2 1 160 16,0-2-160-16,2 4 160 0,0 0-160 0,3 0 0 16,1 3 0-16,1-2 0 0,0 4 0 0,3-3 0 15,-2 3 0-15,1-2 128 0,2 1-128 0,1 1 160 16,-3-1-160-16,4 3 160 0,-1-2-160 0,1 0 0 16,1 0 0-16,0-2 0 0,-2 2 0 0,2 0 0 15,-2 1 128-15,0 2-128 0,-4 2 0 0,3-1 0 16,-1-1 0-16,1 1 128 0,0 2-128 0,2-1 0 15,-2-1 0-15,0 3 0 0,1 0 0 0,1 0 0 0,-2-1 0 0,1 1 0 16,0 0 128-16,1 2-128 0,-1-1 128 0,2 2-128 16,-3-2 0-16,0 4 128 0,0-2-128 0,0 2 0 15,0 4 0-15,0-3 0 0,2-1 0 0,-1 2 0 16,-1-2 0-16,2 1 0 0,0 2 0 0,2-2 0 16,0 4 0-16,1-4 0 0,1-1 0 0,1 1 0 15,1-1 128-15,-2-3-128 0,2 1 128 0,0-2-128 16,-2 0 128-16,1-1-128 0,-1-1 0 0,1 0 128 15,0-3-128-15,0 1 0 0,-2 0 0 0,0-3 128 16,-2-2-128-16,3 1 0 0,0-2 144 0,-1 2-144 16,4-11 128-16,-5 8-128 0,0 1 128 0,5-9-128 15,-7 5 128-15,7-5-128 0,-9 2 160 0,9-2-160 16,-6-2 192-16,-2 1-64 0,2-3-128 0,0-2 192 0,-2-2-64 0,0-1 0 16,1 2-128-16,-1-5 192 15,-1 1-192-15,0-2 176 0,0-2-176 0,1 1 160 0,-1-1-160 0,-2 1 0 16,0-1 144-16,-2-2-144 0,2-1 0 0,-1 0 0 15,0 1 0-15,0-1 128 0,2 1-128 0,-1 2 0 16,-2-1 0-16,0-1 0 0,2-1 0 0,-1 2 0 16,2 2 0-16,0 1 0 0,1-2 0 0,0 1 0 15,2 4 0-15,-1-1-128 0,0 6 128 0,2-2 0 16,1 0 0-16,5 7 0 0,-6-3 0 0,6 3-128 16,0 0 128-16,0 0 0 0,0 0 0 0,0 0-160 15,0 0 160-15,0 0 0 0,0 0-176 0,0 0 176 16,-2 10-160-16,1 2 160 0,2 4-176 0,2 0 176 15,-1 3-192-15,2 2 192 0,0 0-144 0,0 5 144 0,0-4 0 0,2 3-144 16,-1 0 144-16,1-3 0 0,1 1 0 16,0-3 0-16,1 1 0 0,2-1 0 0,-1-4 0 0,3-2 0 15,-2 0 0-15,2-1 128 0,0-4-128 0,-1 0 176 16,3-6 0-16,0 2 0 0,0 1 0 0,0-5 0 16,1-4 16-16,1-2 16 0,2 0 0 0,1-1 0 15,2-7-208-15,0 2 144 0,3-2-144 0,0-1 128 16,0-1-128-16,0-1 160 0,0 1-160 0,-1 0 160 15,-1 0-160-15,-2-1 0 0,-1 2 0 0,-2 2 128 16,-3 0-128-16,-2 1 128 0,0 2-128 0,-2 3 128 16,-10 6-128-16,8-4 0 0,-8 4 0 0,0 0 0 15,0 0-208-15,0 0-128 0,0 0-32 0,0 0-10400 16,0 0-2096-16</inkml:trace>
  <inkml:trace contextRef="#ctx0" brushRef="#br1" timeOffset="97303.23">14892 2420 21135 0,'-10'-9'928'0,"10"9"208"0,-9-7-912 0,3 2-224 0,6 5 0 0,-6-6 0 16,6 6 240-16,-8-8 0 0,2 3 0 0,-1-4 0 16,2 3-80-16,0-3-16 0,0 3 0 0,0-3 0 15,-1 0-144-15,-1 0 0 0,0 0 144 0,-2 3-144 16,-1-3 0-16,-1 4 0 0,1-4 0 0,-1 2 0 15,-3 2 144-15,0-1-144 0,-4 1 192 0,3 2-192 16,-5 2 320-16,2 1-32 0,-3 1-16 0,-2 1 0 16,1 0-64-16,0 2-16 0,-2-1 0 0,2 4 0 15,-1 2-16-15,0 2-16 0,-1 2 0 0,0 0 0 16,0 5-32-16,0 2 0 0,0 0 0 0,1 2 0 16,-1 2 16-16,1 4 0 0,1 0 0 0,-3 4 0 15,-1 2-16-15,0-1 0 0,-1-4 0 0,-1 4 0 0,1 6-128 0,3-3 0 16,1 1 0-16,3 3 0 0,0-1 0 0,2 3 0 15,0 1 0-15,1 1 0 0,1 3 0 0,-1 1 0 16,2-4 0-16,0 5 0 0,2-2 0 0,-2 2 0 16,1 3 0-16,0 2 0 0,-1-2 0 0,-1 1 0 15,5 1 0-15,0-2 0 0,0-3 0 0,3-3 160 16,-1 1-160-16,1-2 160 0,3 0 272 0,0 1 48 16,0 0 16-16,1 2 0 0,0-2-64 0,2 1-16 15,0 1 0-15,2-1 0 0,2 2-192 0,-1 1-32 16,1 3-16-16,1-1 0 0,1-3-176 0,1 3 192 15,-1-1-192-15,1 0 192 0,1 0-192 0,0-3 0 16,2-3 0-16,1-2 0 0,1 1 0 0,2-4 128 0,-1-1-128 0,2 2 0 16,-1-3 144-16,4 0-144 0,-1-1 160 0,3 1-160 15,0-1 176-15,-1-1-176 0,2-3 192 0,2 1-192 16,-1-2 160-16,2-3-160 0,-2-1 128 0,3-1-128 16,1 2 144-16,0-4-144 0,0 1 160 0,2-6-160 15,0-1 160-15,0-2-160 0,1-2 160 0,-3-2-160 16,1-5 192-16,1 3-64 0,0-5-128 0,2 0 192 15,0-1-64-15,0-1 0 0,1-3-128 0,1-1 192 16,-1 0-192-16,1 0 128 0,1-1-128 0,1-1 0 16,-1-5 144-16,1 1-144 0,0 0 128 0,-1-6-128 15,-3 1 0-15,-2-2 0 0,1-3 128 0,1-1-128 16,0-2 0-16,-1-1 0 0,-1-5 144 0,1 3-144 16,0-6 0-16,-1 1 128 0,0-2-128 0,0 1 0 15,0-4 0-15,-1-1 144 0,3 0-144 0,-4 1 0 16,1 0 160-16,-4-2-160 0,3-2 128 0,-2-2-128 0,-3-4 128 15,-1 0-128-15,-2-5 128 0,-2 2-128 0,0-4 192 0,-4-2-32 16,1-1-16-16,-3-1 0 0,-1 0-16 0,-2-3 0 16,-3 0 0-16,0 0 0 0,-4 0 0 0,2-4-128 15,-1-1 192-15,-1 3-64 0,-2-3 0 0,0 2 0 16,-2 2 0-16,-1 0 0 0,-2-3-128 0,-1 3 160 16,0 0-160-16,-1-2 160 0,-3-2-160 0,-2 3 160 15,0 2-160-15,-1 1 160 0,-2 3 16 0,-1 1 0 16,-3 3 0-16,0 5 0 0,-1 1 96 0,2 1 32 15,-2 2 0-15,0 2 0 0,1 2-112 0,-1 5-32 16,-1 2 0-16,-1 0 0 0,-2 4-32 0,2 1-128 0,-4 0 192 16,1 4-64-16,-1 1-128 0,-2 2 0 0,-4 2 0 0,-2 2 128 15,3 1-128-15,-4 3-144 0,0-1 144 0,1 3-208 32,2 2-464-32,3 2-96 0,1 2 0 0,3 2-10592 0,2-1-2112 0</inkml:trace>
  <inkml:trace contextRef="#ctx0" brushRef="#br1" timeOffset="98085.22">21668 1126 18431 0,'-8'-12'816'0,"4"4"160"0,4 8-784 0,-4-6-192 15,1 1 0-15,3 5 0 0,0 0 672 0,0 0 96 16,0 0 0-16,0 0 16 0,0 0-528 0,0 0-96 15,0 0-32-15,0 0 0 0,0 0 96 0,-4 9 16 16,2 2 0-16,2 0 0 0,2 1 16 0,2 4 16 16,-1 0 0-16,2 2 0 0,2 1-272 0,0 0 160 0,2 1-160 0,0 2 128 15,1 0-128-15,2-2 0 0,-1 0 0 0,1-1 128 16,-1-1-128-16,1 0 0 0,-1-3 0 0,0 0 0 16,0-1 0-16,0 2-176 0,-1-1 176 0,2-1-128 15,-1-1-32-15,1-3 0 0,-4 2 0 0,4 1 0 31,-3-4-400-31,-2 2-80 0,1-3 0 0,0 1-8928 0</inkml:trace>
  <inkml:trace contextRef="#ctx0" brushRef="#br1" timeOffset="98352.95">21867 1132 18431 0,'-20'-12'1632'0,"7"10"-1312"15,-2 3-320-15,2 3 0 0,-1 4 2112 0,-2 1 336 16,-2 3 80-16,-1 4 16 0,0 1-1984 0,-2 4-400 16,1-1-160-16,1 3 128 0,-3 2-128 0,2-2 0 15,-2 1 0-15,2 2 0 0,-2-6 0 0,3 2 0 16,-1-2 0-16,4 0 0 0,-1 1 0 0,2-2 0 15,1-3 0-15,2-2 0 16,3-1-256-16,2 0-128 0,0-4-16 0,7-9-7600 16,-6 7-1536-16</inkml:trace>
  <inkml:trace contextRef="#ctx0" brushRef="#br1" timeOffset="98572.7">22148 1321 17503 0,'0'0'1552'0,"0"0"-1232"0,0 0-320 0,-4 13 0 16,0 2 2320-16,-1 4 416 0,-2 3 80 0,-3 5 0 16,-3 2-1984-16,3 4-384 0,-3 1-96 0,0-1-16 15,3 0-176-15,-1-1-32 0,-2 0-128 0,2 2 192 16,-1 2-192-16,1-1-256 0,-3 4 48 0</inkml:trace>
  <inkml:trace contextRef="#ctx0" brushRef="#br1" timeOffset="101506.11">22609 5605 3679 0,'0'0'160'0,"0"0"32"0,0 0-192 0,0 0 0 0,0 0 0 0,0 0 0 16,0 0 2384-16,0 0 432 0,0 0 96 0,-1 14 16 15,1-14-1984-15,-1 9-400 0,-2 2-80 0,2 1-16 16,1-12-256-16,-2 10-48 0,-1 1-16 0,2-2 0 16,1-9 80-16,-4 12 16 0,0-1 0 0,0-1 0 15,-1 3-32-15,0 1 0 0,1-1 0 0,-5 2 0 16,1 0-32-16,-4 3-16 0,2 3 0 0,-3 1 0 0,-2 1 112 0,-3 0 0 16,-1 5 16-16,-4 0 0 0,3 4 96 15,-4 2 16-15,-3 3 0 0,-1 2 0 0,-2 2-384 0,-2 2 144 16,-1-2-144-16,-3 6 0 0,-2 4 128 0,-3-2-128 15,-7-1 0-15,0 2 0 0,-6-8 128 0,0 6-128 16,-2 2 0-16,-1-2 0 0,-2 3 128 0,-3 1-128 16,-6 1 0-16,-3 0 0 0,-2-3 0 0,-1-4 0 15,1 0 128-15,0-3-128 0,0 3 0 0,-7-2 0 16,-8 1 128-16,1-1-128 0,0 2 0 0,0 1 128 16,-4 4-128-16,-4-3 0 0,-7 1 192 0,1-4-64 15,0 2 0-15,-1 4-128 0,-4-1 256 0,-2-3-64 0,-2 0-16 16,1 1 0-16,0 3 48 0,-4-1 16 0,-4-3 0 0,2-3 0 15,3 1-32-15,-3 0 0 0,-6 1 0 0,0-1 0 16,8-1-208-16,-4-1 0 0,-4-1 0 0,2-1 0 16,3-3 128-16,1 0-128 0,-1 0 0 0,1-2 0 15,1-2 128-15,2-1-128 0,3 0 0 0,-4 2 0 16,-7-2 0-16,5-3 128 0,4 2-128 0,-2 0 0 16,-5-1 0-16,1-3 0 0,2 2 0 0,1 3 0 15,-6-1 0-15,2-3 0 0,-1 0 0 0,2-1 0 16,1 2 0-16,-2 1-192 0,-3-7 192 0,3 4-208 15,2-4 0-15,-2 4 0 0,-7-2 0 0,6 2 0 16,3 0-80-16,-1-1-16 0,-8-5 0 0,4 4 0 16,6 0 0-16,-2 2 0 0,-6 0 0 0,1 0 0 15,9-4 144-15,-1 0 32 0,-1 3 0 0,1-4 0 16,-2-1 128-16,5 0 0 0,5 1 0 0,-6-1 128 0,-4-3 208 0,4 0 48 16,6 4 16-16,-2 1 0 0,-3-2 64 0,2 1 16 15,6 1 0-15,0-4 0 0,0 0-224 0,-3 1-64 16,-3 0 0-16,2 4 0 0,7-3-192 15,-3 4 0-15,-3 2 128 0,5-5-128 0,-2-3 0 0,6 0 0 16,7 3 0-16,-6-1 0 0,-1-4 0 0,1-1 176 16,6 0-176-16,2-3 160 0,7-1 16 0,-6 1 0 15,-3-2 0-15,4-2 0 0,3-1 48 0,3 3 16 16,4-3 0-16,-3 3 0 0,-5-3-96 0,0 3-16 16,3-5 0-16,3 1 0 0,5-2 48 0,-1 3 0 15,3-2 0-15,-2 0 0 0,-3 0-32 0,2-4 0 16,6 3 0-16,0-3 0 0,6 2-144 0,1-2 0 15,1-3 144-15,0 0-144 0,-2-1 0 0,1-2 0 0,4-3 0 0,1 1 128 16,1 0-128-16,4-3 0 0,3 2 0 0,0-1 0 16,-3-3 0-16,0 4 0 0,-1-2 0 0,0 1 0 15,2-7 0-15,3 3 0 0,0 1 0 0,3 0 0 16,1 2 0-16,3-1 0 0,2 1 0 0,-1-1 0 16,-2 0 0-16,2 0 0 0,-1 0 0 0,1 0 128 15,-2 0 16-15,3-2 16 0,1 3 0 0,2-2 0 16,1 4-160-16,0 1 192 0,2-1-192 0,3 3 192 15,1-1-192-15,1 0 0 0,1 3 144 0,0-1-144 16,0-1 0-16,-1 1 128 0,0 2-128 0,1-1 0 16,-2-1 144-16,3 0-144 0,3 1 192 0,1 1-192 15,0-1 208-15,3-1-64 0,0 2-16 0,0 0 0 16,-1 0-128-16,3 2 0 0,-1-1 144 0,2 3-144 0,0 0 0 16,2 2 0-16,0-2 0 0,1 3 0 0,-4 5 0 15,2 1 128-15,0-3-128 0,-1 2 0 0,2 2 0 0,1 3 144 16,-1 0-144-16,1 2 0 0,0 2 160 0,-2 2-160 15,2 2 128-15,0 0-128 0,-2 0 272 0,1 3-16 16,-1-3-16-16,1 3 0 0,2 4 16 0,-1-1 0 16,2-1 0-16,1 2 0 0,0 0-256 0,0-3 176 15,1 3-176-15,-1 1 160 0,-1-1-160 0,-2 1 160 16,3-2-160-16,0 1 160 0,-1 0-160 0,2 0 160 16,1-8-160-16,2 4 160 0,0-4 16 0,1-4 0 15,-1-1 0-15,4-1 0 0,-1-1 16 0,2-2 0 16,0-2 0-16,3-4 0 0,-3-9-192 0,0 0 0 15,4 12 144-15,-4-12-144 0,0 0 0 0,0 0 0 16,0 0 0-16,0 0-128 0,0 0-64 0,0 0-16 0,0 0 0 0,0 0 0 31,0 0-464-31,0 0-96 0,0 0 0 0,0 0-8960 0,0 0-1792 0</inkml:trace>
  <inkml:trace contextRef="#ctx0" brushRef="#br1" timeOffset="101823.06">6461 10669 24879 0,'-21'-12'2208'0,"9"5"-1760"0,2 2-448 0,2 3 0 0,8 2 1264 0,0 0 160 16,-9 3 48-16,9-3 0 15,-5 13-1120-15,3 2-224 0,0 4-128 0,2 3 160 0,2-1-160 0,2 7 0 16,1-1 0-16,2 2 0 0,0-4 0 0,4 3 0 15,2-5 0-15,1 3 128 0,1-2-128 0,2-5 0 16,2-4 0-16,0-3 0 0,1-1 0 0,-1-5 0 16,0-2-160-16,1-6 160 0,2-1 0 0,1-3 0 15,1-6 0-15,2-3 0 0,-1-4 0 0,2-3 256 16,-4 0-48-16,-1-4-16 0,-1 1 160 0,-2 2 32 16,-1-4 0-16,-1 3 0 0,1-4-112 0,-1 3-16 15,-2 4 0-15,0 2 0 0,1 1-256 0,-3 4 0 16,-4 5-128-16,0 4-9728 15,-9 5-1920-15</inkml:trace>
  <inkml:trace contextRef="#ctx0" brushRef="#br1" timeOffset="103856.91">7273 11145 23951 0,'-10'-3'2128'0,"1"-6"-1696"16,0 0-432-16,1-1 0 0,-3 5 0 0,1-4 128 15,1 0-128-15,2-1 0 0,-1 1 272 0,-1-1-16 16,-1 2-16-16,0-1 0 0,0 1-240 0,-2 2 176 15,-2-2-176-15,1 5 160 0,0 3-160 0,-3 0 0 16,0 0 0-16,-2 0 0 0,-1 1-192 0,0 3-32 16,0-1 0-16,-2 4 0 0,1-3 224 0,0 3 0 0,-1 3 0 0,0 2 0 15,3-5 160-15,-2 6 80 0,-1-3 16 0,0 3 0 16,-2 1 0-16,-1 0 16 0,-2-1 0 0,3 3 0 16,2 2-144-16,-1 2-128 0,1 5 192 0,0-3-192 15,1 3 192-15,0 3-64 0,-1 0 0 0,3 3-128 16,1 2 224-16,1 3-64 0,1 0-16 0,1 3 0 15,1 4-144-15,1 0 192 0,-2 4-192 0,1 0 192 16,2 3-192-16,0 3 0 0,2 5 0 0,1 3 0 16,-1-4 0-16,1 1 0 0,-1 2 0 0,3-2 0 15,-1 1 0-15,1-3 0 0,1-1 0 0,0-1 0 16,-1 1 0-16,0-3 128 0,1-2-128 0,-2-1 0 16,2 1 288-16,-3-3-32 0,2 1 0 0,-1 0 0 0,1-2 32 15,0 2 0-15,1 4 0 0,1 2 0 16,0-1-112-16,0 1-32 0,0-5 0 0,3-1 0 0,0 2-144 0,-1 0 0 15,1-6 144-15,0 3-144 0,-2 4 0 0,2-1 144 16,-1-2-144-16,0 1 0 0,2 0 160 0,0-5-160 16,0 2 128-16,2-3-128 0,-2 4 0 0,0-4 0 15,0 4 128-15,2-2-128 0,3 1 0 0,2-4 160 16,1 2-160-16,0-4 160 0,-3-5 32 0,3 1 0 16,1-4 0-16,0-3 0 0,1-1-64 0,1 2 0 15,-2-4 0-15,1 0 0 0,0-3-128 0,1-1 0 16,0 2 0-16,2 0 0 0,-1-2 0 0,2-4 0 15,3-1 128-15,-2 1-128 0,0 0 0 0,2-3 0 16,1-3 0-16,0-1 128 0,2 2-128 0,2-4 0 0,-2 1 0 0,3-5 0 16,2-1 0-16,1 1 0 15,0-3 0-15,2 0 0 0,0-4 0 0,1 0 0 0,-2-3 128 0,-1-2-128 16,-2 1 0-16,-1-5 0 0,-1-2 144 0,1-2-144 16,-1-4 128-16,0-3-128 0,-2 0 128 0,0-1-128 15,-1-5 160-15,2 3-32 0,-1-4-128 0,-1-2 192 16,1 0-48-16,-1-4-16 0,-1-2 0 0,1-3 0 15,3-2 48-15,0-4 0 0,3-2 0 0,-2-2 0 16,-3-3-176-16,3-1 128 0,-4 1-128 0,1 1 128 16,1 0-128-16,-3-3 0 0,-3-1 144 0,-2-1-144 15,-1-5 0-15,-2 2 0 0,1 4 0 0,-2 0 128 16,-1-4-128-16,0 3 0 0,-3 0 0 0,0 0 128 16,-2-4-128-16,2 0 0 0,-1 1 0 0,-1-1 0 15,0 4 0-15,-2 1 0 0,1 0 0 0,1-3 128 16,0 1-128-16,-2 1 0 0,-1-3 0 0,0-1 0 0,0 3 0 0,-1-2 128 15,0-1-128-15,1 2 0 0,-2 1 0 0,-1-2 0 16,1 0 0-16,-2 6 128 0,-2 0-128 0,0 5 0 16,-2-1 0-16,1 4 0 0,-1 2 0 0,0 2 0 15,-2 0 0-15,-3 0 0 0,3 3 0 0,-5 1 0 16,-2 1 0-16,0-1 0 0,-2 2 144 0,-3 2-144 16,3-1 192-16,-3 1-192 0,-2 0 0 0,1 2 0 15,-1 1 0-15,1 2-192 0,0-1 192 0,2 2-144 16,-1-4 144-16,1 5-128 0,-1 2 128 0,2 3 0 15,-2-2-144-15,2 4 144 0,1 2 0 0,-1 3-176 16,3 5 176-16,-4-2-128 0,4 3 128 0,-1 2-128 16,0 3 128-16,-1 1-128 0,-3 3-32 0,1 1 0 0,-2 3 0 15,-3 6 0-15,-2 1 32 0,2 0 0 0,0-1 0 0,2-1 0 16,1 5 128-16,2 1 0 0,0 2-144 0,1 1 144 16,-2-1 0-16,5 4 0 0,-4 0-144 0,2 5 144 15,0 2 0-15,0 2 0 0,-1 0-128 0,2 4 128 16,-1 0 0-16,1 3 0 0,2 0 0 0,-1 5 0 15,0 0-128-15,2 2 128 0,-3 1 0 0,1-1 0 16,-2 1 0-16,3-1 0 0,1 2 0 0,0-2 0 16,0 4 0-16,1 1-128 0,1 1 128 0,3-2 0 15,0 2 0-15,1-2 0 0,0-2 0 0,1-1 0 16,4 2 0-16,-2-2 0 0,1 2 0 0,1-4 0 16,1 2 0-16,3-1 0 0,-2 4 0 0,2-2 0 15,0 0 0-15,0-3 0 0,0 4 0 0,0-4 0 16,2 3 0-16,-2-1 0 0,0 2 0 0,2 2 0 0,-1 2 0 15,2 1 0-15,-1 0 0 0,2 2 0 0,0-2-128 0,0-1 128 16,-1-1 0-16,1 0 0 0,1-4 0 16,-1 2-128-16,1 3 128 0,-1-3 0 0,0-1 0 15,1 2 0-15,-3 0 0 0,2-4 0 0,-1-1 0 0,1-1 0 16,-3 3 0-16,3-3 0 0,-1 2 0 0,3-3 128 16,2 0-128-16,-2 1 0 0,0-5 0 0,0 0 128 15,1 0-128-15,-1-3 0 0,2-4 128 0,0-1-128 16,0 0 0-16,1-1 144 0,-3-2-144 0,3 2 0 15,-1 1 0-15,1-3 0 0,0 1 0 0,1-1 0 16,-1 2 0-16,1-2 0 0,-2 1 0 0,3-5 0 16,-1-1 0-16,2-1 0 0,-1-3 0 0,2-3 0 0,1-1 0 0,0-1 0 15,0-4 0-15,0 1 0 16,0-1 128-16,0-2-128 0,1-3 0 0,0 0 0 0,-1 1 0 0,1-1 0 16,-1-3 0-16,4-1 0 0,-3 0 144 0,3-1-144 15,0 1 128-15,1-3-128 0,3-3 160 0,-1-2-160 16,2-3 208-16,1 0-48 0,0-2-16 0,1-4 0 15,1 0-16-15,-3-3 0 0,-2-1 0 0,-1-3 0 16,0-2 0-16,1-2-128 0,1 2 192 0,0-5-64 16,0-2-128-16,1-1 192 0,-1-2-192 0,0 1 192 15,1-1-192-15,0-1 128 0,2-2-128 0,-1-1 128 16,2 1-128-16,0-4 0 0,0-3 0 0,1-1 0 16,1 2 0-16,1-2 0 0,-3 3 0 0,-1-3 0 15,-5 0 0-15,-1-1 0 0,-1-5 0 0,-2-4 0 16,-2 0 0-16,-1 0 0 0,-1 0 0 0,0-4 0 0,0 0 0 0,-2-2 0 15,-4-3 0-15,2-4 0 16,1-2 0-16,-3 1 0 0,0 0 0 0,2 2 0 0,0 0 0 0,-1-1 0 16,-3-1 0-16,1 1 0 0,-2 4 0 0,-1-1 0 15,-3 1 0-15,1 3 0 0,-3-1 0 0,0 1 0 16,-4-1 0-16,1 4 0 0,-2-1 0 0,1 2 0 16,-2 1 0-16,-1 1 0 0,-3 1 128 0,-2 2-128 15,1 0 128-15,-2 0-128 0,1 3 0 0,-1 3 0 16,-1 1 128-16,1 3-128 0,2-5 0 0,-3 7 0 15,-2-1 0-15,-1 2 0 0,-3 3 0 0,-1 1 0 16,-1 1 0-16,3 1 0 0,-3 1 0 0,4 6 0 16,-2 4 0-16,3 4 0 0,-2-2 0 0,0 4 128 15,1 2-128-15,0 0 192 0,-1 2-192 0,1 3 0 0,2 1 0 16,-1-3 0-16,-2 7 0 0,2-2 0 0,0 2 0 0,2 2 0 16,-1 0 0-16,1 2 0 0,-2 4-144 15,-2 2 144-15,-2-2 0 0,1 4 0 0,1 1 0 0,1 1 0 16,0 4-320-16,1-1 64 0,0 4 0 0,-1 3 0 31,0-1-448-31,2 5-64 0,1 4-32 0,1-2-14224 0</inkml:trace>
  <inkml:trace contextRef="#ctx0" brushRef="#br1" timeOffset="109260.01">14505 19795 3679 0,'0'0'160'0,"0"0"32"0,13 0-192 0,-3-3 0 0,-10 3 0 16,11-3 0-16,-1-1 2384 0,-10 4 432 0,13 0 96 0,-4-3 16 15,-1 0-1888-15,2-1-368 16,-3-1-80-16,3 0-16 0,-2-1-160 0,2-2-32 0,-2 2-16 0,1 3 0 16,-2-5-80-16,1 2-16 0,0 1 0 0,-8 5 0 15,7-8 16-15,1 3 0 0,-2 1 0 0,-6 4 0 16,9-8 0-16,-1 3 0 0,-8 5 0 0,9-5 0 15,-3-2 288-15,-6 7 64 0,6-8 16 0,-6 8 0 16,2-9 304-16,-2 1 48 0,0 8 16 0,-2-7 0 16,-1-5-256-16,-1 6-32 0,-1-3-16 0,-3 4 0 15,3-4-288-15,-4 2-64 0,-2-2-16 0,-2 0 0 16,0 0-160-16,-2-1-16 0,-4-3-16 0,0 3 0 16,-1-2-32-16,0 1 0 0,-1 1 0 0,-2-3 0 0,-1 2 48 15,-2 2 0-15,0-3 0 0,-1 3 0 16,-3-2 96-16,-1 3 32 0,0 1 0 0,0 0 0 0,-5-3-112 0,-3 3-32 15,-6-4 0-15,-2 4 0 0,0-2-160 0,1 0 128 16,-1-4-128-16,2 4 128 16,-5 0-880-16,0 2-176 0,2-5-32 15,-5 5-16-15,-7-1 1600 0,-1 2 320 0,-3-3 64 0,1 0 16 0,-1 3-816 0,2-3-208 16,0 4 0-16,-6-2 0 0,-5 1 128 0,-1 3-128 16,-1 0 128-16,1-3-128 0,3 4 176 0,1-1-48 15,0 1-128-15,-3-1 192 0,-5 0-192 0,3-1 128 16,4 2-128-16,1 1 0 0,4-1 0 0,-3-1 0 15,-1 1 0-15,-1-1 0 0,-5 2 0 0,5-3 0 16,-3 1 0-16,6 3 0 0,2 3 0 0,-2-3 0 0,-6-4 0 16,0 2 0-16,-1 2 128 0,2 1-128 0,1 1 0 0,1 1 0 15,-1 2 144-15,-3-4-144 0,-5 2 128 0,2-2-128 16,-1 3 128-16,4 0-128 0,2 2 0 0,-4 0 128 16,-7 3 0-16,3-4 0 0,2-1 0 0,3 1 0 15,1 3 0-15,1-2-128 0,1 4 192 0,-2-4-64 16,-3-3-128-16,4 2 128 0,3-1-128 0,1 1 128 15,2 4-128-15,-2-1 0 0,-3-4 144 0,1 2-144 16,2-1 0-16,1-4 0 0,2 2 0 0,3 1 128 16,3 2-128-16,-2-1 0 0,-5-4 0 0,1 1 0 15,0-2 0-15,1 0 0 0,2 4 0 0,3-1 0 16,0 2 0-16,0-2 0 0,-3 1 0 0,0 1 0 16,-3 1 0-16,3-2 0 0,4 2 0 0,0 3 0 15,3-2 0-15,0 2 0 0,0-3 0 0,-2 0 0 16,-1 2 0-16,3-4 0 0,1 3 0 0,3 2 0 0,1-2 0 0,0 3 0 15,2-4-144-15,2 2 144 0,-1-2 0 0,-1 2 0 16,-1 1-144-16,-1-1 144 0,5 3 0 0,-1 1 0 16,3-1-128-16,0 0 128 0,3 2 0 0,2-3 0 15,1 3 0-15,-1 2 0 0,-1 0 0 0,0-1 0 16,1 1 0-16,-1 1 0 0,-1-1 0 0,5 1 0 16,2 0 0-16,3-1 0 0,3 0 0 0,2 5-128 15,2-4 128-15,2 1 0 0,2 1 0 0,4 0 0 16,0 0 0-16,2-2 0 0,2 1-144 0,-1-1 144 15,4 2 0-15,0-1-144 0,1 1 144 0,3-1-128 16,-1 0 128-16,5 1-128 0,-3 1 128 0,2 1 0 16,0-1-144-16,2 1 144 0,-3 1 0 0,4 0 0 0,0 0 0 0,4 0 0 15,-1 1 0-15,1 1 0 0,-1-2 0 0,1 0 0 16,4-3 0-16,-1 1 0 0,1 1 0 0,2-1 0 16,2-1 0-16,0-2 0 0,1 0 0 0,1 3 0 15,0-2 0-15,-1 1 0 0,3-1 0 0,0 1 0 16,1 1 0-16,2-2 0 0,-1 0 0 0,0 0 0 15,2-1 0-15,-1 1 0 0,0-1 0 0,4 2 0 16,3 1 0-16,0 0 0 0,4-1 0 0,-2 2 0 16,1-2 0-16,-2 1 0 0,-2-1 0 0,0 1 0 15,2-3 0-15,0 1 0 0,1 2 0 0,0-1 0 16,1 0 0-16,1 1 0 0,1-2 0 0,1 2 0 16,0-1 0-16,1 1 0 0,-2-1 0 0,7 0 0 15,-2 0 0-15,-16-7 0 0,2-2 0 0,2 3 0 0,3 0 0 0,2 0 0 16,2 0 0-16,2 4 0 0,2-5 0 0,31 13 0 15,-7-5 128-15,-6-2-128 0,-3-3 0 0,-4-3 0 16,-4 2 0-16,-2 0 128 0,0-2-128 0,0 1 0 16,1 0 0-16,1-2 0 0,0 2 0 0,0-3 0 15,0 2 0-15,1 2 0 0,1-3 0 0,1 2 0 16,-2-2 0-16,-1 0 0 0,-4 0 0 0,3-5 0 16,-2 0 0-16,5 0 0 0,-1 3 0 0,1-4 0 15,2 1 128-15,2 2-128 0,1-2 0 0,-2 1 0 16,-2-1 0-16,0-2 128 0,-2 0-128 0,2 1 0 15,-1-2 0-15,3 3 0 0,1-1 0 0,3 0 0 16,0 1 0-16,1 2 0 0,2-4 0 0,-4 0 0 16,-1-1 0-16,2 1 0 0,-1-2 0 0,5 3 0 15,1-1 128-15,4-1-128 0,-2 1 0 0,1 0 0 0,-1 3 0 0,-1-3 0 16,-2 0 0-16,0-1 0 0,2 2 0 0,1 3 0 16,2-2 0-16,2 2 0 0,1 2 0 0,-4-2 0 15,-3 0 0-15,2-2 0 0,0 0 0 0,3 2 0 16,3-2 0-16,0-1 0 0,3-2 0 0,-3 1 0 15,0-2 0-15,-1-1 0 0,0-1 0 0,3-2 0 16,1 1 0-16,2 0 0 0,1 2 0 0,-3 0 0 16,-2-1 0-16,0 1 128 0,-2 0-128 0,5 0 0 15,2 1 0-15,1 1 0 0,1 0 128 0,-4-1-128 16,-6-1 0-16,0 0 0 0,0 0 0 0,5 0 0 16,-3 0 0-16,4 0 0 0,-2-1 0 0,-3 1 0 15,-3-1 0-15,0 0 0 0,0-1 0 0,1 1 0 16,2 1 0-16,1-1 0 0,-2 0 0 0,0-1 0 0,-2 0 0 15,-1-2 0-15,-2 0 0 0,-1 0 0 0,1-1 0 0,1-1 0 16,3 0 0-16,-2 2 0 0,-1-1 0 0,-2 0 0 16,-4-1 0-16,-2-1 0 0,-2-1 0 0,1 3 0 15,-1-4 0-15,0 3 0 0,0-3 0 0,1 1 0 16,-2 3 0-16,0-4 0 0,-1 2 0 0,-3-5 128 16,-1 1-128-16,-3 1 0 0,-2-2 0 0,0 2 0 15,-2-4 128-15,0-1-128 0,-2 1 0 0,-1 0 160 16,-2 1-160-16,-2-2 160 0,-2-2-160 0,-1 2 192 15,-2 0-192-15,0 0 192 0,-2-1-64 0,2 0-128 16,-4-2 192-16,-1 0-64 0,-1 0 0 0,-2-1-128 16,-2-3 192-16,-6 10-64 0,0-3 32 0,1-3 0 15,3-1 0-15,-1 0 0 0,0-1 32 0,0-3 0 0,-1 2 0 16,8-16 0-16,-5 3-64 0,-2 4-128 0,-1 0 192 0,-2 1-64 16,-4 5-128-16,0-1 192 0,-2 0-192 0,-3 3 192 15,-1-6-16-15,-3 1 0 0,-3-5 0 0,4 14 0 16,-1 1 0-16,0-1 0 0,-2-4 0 0,-1 3 0 15,-3 0-176-15,-2-3 160 0,0 5-160 0,-20-15 160 16,2 4-160-16,0 8 0 0,2 2-192 0,-1 1 192 31,1 2-1312-31,1 2-144 0,1 1-16 0,2-2-15552 0</inkml:trace>
  <inkml:trace contextRef="#ctx0" brushRef="#br1" timeOffset="111512.37">24212 14520 15663 0,'0'0'1392'0,"0"0"-1120"16,0 0-272-16,0 0 0 0,0 0 1472 0,0 0 224 15,0 0 48-15,0 0 16 0,13 0-1184 0,2-2-256 16,3-4-32-16,4 1-16 0,4-1-16 0,5-3 0 16,1 2 0-16,5-4 0 0,3 4-32 0,7-3-16 15,4-1 0-15,1 0 0 0,2-2 176 0,-4 2 48 16,-1-2 0-16,-2 0 0 0,0 4-112 0,-1 1-32 0,-3 2 0 15,-1 3 0-15,-3-2-480 0,-2 3-112 0,-5 4-16 0,-4 1 0 32,-7 0-896-32,-2-1-192 0,-7 4-48 0</inkml:trace>
  <inkml:trace contextRef="#ctx0" brushRef="#br1" timeOffset="111711.36">24524 14698 25167 0,'-18'3'1104'0,"9"0"240"0,0 5-1072 0,9-8-272 0,-4 9 0 0,4-9 0 16,0 9 256-16,0-9-16 0,9 9 0 0,5-5 0 15,3-2-80-15,4-4-16 0,9 0 0 0,1-2 0 16,4-6 112-16,2 1 32 0,2-5 0 0,0 0 0 16,3-1-80-16,0 4-16 0,2-5 0 0,-1 4 0 0,0 2-192 0,1 1 0 15,1 5 128-15,-4-5-128 16,-6 0-672-16,-3 0-176 0,-3 4-48 0,-5 1-10816 15</inkml:trace>
  <inkml:trace contextRef="#ctx0" brushRef="#br1" timeOffset="112044.97">24655 14099 24927 0,'0'0'1104'0,"0"0"240"0,0 0-1088 0,14-5-256 0,5 4 0 0,0-3 0 15,2-2 0-15,4 1 128 0,3 2-128 0,3 1 0 16,5-3 256-16,6 2-64 0,4 2-16 0,7 2 0 16,6 2 16-16,-1 3 0 0,0-2 0 0,-3 3 0 15,-5 2-32-15,-1 4 0 0,0 1 0 0,-1 3 0 16,-4 0-160-16,-2 7 0 0,-1 1 0 0,-3 4 0 15,-4-1 0-15,-4 5 0 0,-6 4 0 0,-5 2 0 16,-4 4 0-16,-6 1 0 0,-4 3 0 0,-6-2 0 16,-4 1 272-16,-7 0-16 0,-2-3-16 0,-6-2 0 15,-4-4 0-15,-4-2 0 0,-4 0 0 0,-2-4 0 16,-1 1-80-16,2-8-16 0,2-1 0 0,0-3 0 16,1 2-1040-16,4-4-192 0,1-4-64 0</inkml:trace>
  <inkml:trace contextRef="#ctx0" brushRef="#br1" timeOffset="112511.8">26362 14087 21183 0,'-8'-11'944'0,"6"5"192"0,2 6-912 0,-3-9-224 0,3 9 0 0,-1-7 0 16,1-4 1456-16,0 11 240 0,0 0 48 0,0 0 16 15,0 0-1024-15,0 0-208 0,0 0-32 0,0 0-16 16,11 12-272-16,1-1-48 0,-2 5-16 0,3 3 0 16,2 6 176-16,1 2 16 0,2 5 16 0,3 3 0 0,-4 2-128 0,2-1-32 15,-1 0 0-15,0 3 0 0,0-3-192 0,-2 1 176 16,1 0-176-16,-1 0 160 15,0 1-160-15,-2-6 0 0,-2-4 0 0,2-1 128 0,0-1-128 0,0 0 0 16,0-6 0-16,-2-2 128 16,-1-7-464-16,2 1-112 0,-4-5 0 0,2 1-16 15,1-4-1680-15,-1-4-336 0,-2-3-64 0</inkml:trace>
  <inkml:trace contextRef="#ctx0" brushRef="#br1" timeOffset="112778.24">26880 14029 28383 0,'0'0'1264'0,"-10"-2"256"0,0 1-1216 0,0 1-304 0,-1 1 0 0,-3 4 0 16,-2 4 672-16,0 6 80 0,-2 3 16 0,-2 1 0 15,-5 0-16-15,0 3 0 0,0 6 0 0,-1 0 0 16,0 2-80-16,0 6-16 0,-2 1 0 0,4 2 0 15,0 0-224-15,1 1-48 0,0-2-16 0,4 0 0 16,1-1-176-16,3-2-16 0,0 1-16 0,3-4 0 16,2-7-160-16,2-1 0 0,1-2 0 0,3-5 0 15,1-6-448-15,3 2-128 0,0-13-32 0,0 0 0 16,11 5-2656-16,1-4-512 0</inkml:trace>
  <inkml:trace contextRef="#ctx0" brushRef="#br1" timeOffset="113008.36">27329 14751 37551 0,'-10'19'1664'0,"4"-6"336"0,-2 5-1600 0,0 5-400 16,0 2 0-16,-4 6 0 0,1-1 144 0,-2-2-144 0,-1-1 160 0,1-3-160 15,-1-4 272-15,0 1-32 16,3-2-16-16,1 1 0 0,-3 1-224 0,4-4 0 0,0-4-192 0,3-2 192 31,-1-3-1904-31,7-8-272 0,0 0-48 0,0 0-12560 0</inkml:trace>
  <inkml:trace contextRef="#ctx0" brushRef="#br1" timeOffset="113391.85">27927 14139 24527 0,'0'0'1088'0,"0"0"224"0,0 0-1056 0,0 0-256 15,11 0 0-15,0-1 0 0,1-2 192 0,2 2 0 0,0-1-16 0,4 0 0 16,1-2-48-16,1-2 0 0,0 1 0 0,2 2 0 16,0 1-128-16,-1-1 0 0,-2-1 0 0,0 3 0 31,0 1-1792-31,-1 1-400 0</inkml:trace>
  <inkml:trace contextRef="#ctx0" brushRef="#br1" timeOffset="113526.53">28056 14357 30351 0,'0'0'1344'0,"0"0"272"0,0 0-1296 0,0 0-320 0,4 12 0 0,-4-12 0 16,0 0 640-16,9 11 64 0,4-4 16 0,3-1 0 15,6-5-336-15,3-1-64 0,6-1 0 0,4-3-16 16,5 0-304-16,3-1-192 0,3 0 16 0</inkml:trace>
  <inkml:trace contextRef="#ctx0" brushRef="#br1" timeOffset="115630.38">7442 12110 11455 0,'0'0'512'0,"0"0"96"0,-10 0-480 0,10 0-128 0,-10-2 0 0,10 2 0 16,0 0 768-16,-10 2 144 0,10-2 32 0,-10 3 0 16,10-3-416-16,-7 6-80 0,2 3 0 0,3-1-16 15,2-8-288-15,0 11-144 0,0-11 160 0,4 14-160 16,-1-3 208-16,4 2-48 0,0 1-16 0,2-5 0 16,0 2 64-16,5 5 16 0,0 0 0 0,4 1 0 15,1 1-96-15,-1 1 0 0,-2 1-128 0,2 0 192 16,2-2-192-16,1 4 128 0,2 2-128 0,0-1 0 15,2 1 144-15,4 3-144 0,-1-3 128 0,3 2-128 16,-2 0 0-16,0 2 0 0,2-4 128 0,-2-1-128 0,-2 2 0 16,-1-2 0-16,1 1 0 0,1 3 128 0,1-2-128 15,-2 3 128-15,-2-1-128 0,1 2 128 0,0-3-128 0,2 3 0 16,0-4 0-16,3 3 0 0,1-1 0 0,1 0 0 16,0-6 0-16,0 0 0 0,2-4 0 0,-2 3 0 15,-5-5 192-15,-1 0-64 0,0 0 0 0,-1-2-128 16,1-2 192-16,-3 3-64 0,-3-2-128 0,-2-2 160 15,2 3-160-15,-3-2 160 0,0-1-160 0,0 2 0 16,-3-6 0-16,0 3 0 0,0-4 0 0,-1 1 0 16,-1 2 0-16,-3-3 0 0,-10-5-224 0,11 9-128 15,-4-1-32-15</inkml:trace>
  <inkml:trace contextRef="#ctx0" brushRef="#br1" timeOffset="116249.69">7414 13290 6447 0,'0'0'576'0,"0"0"-576"15,0 0 0-15,0 0 0 0,0 0 2032 0,12-4 288 16,-2-1 64-16,-1 1 16 0,0-1-1264 0,0 1-256 16,5-4-48-16,0 2-16 0,-2-5-240 0,6 2-32 0,3-5-16 0,1 0 0 15,4-1-208-15,-1-2-64 0,2-2 0 0,6-1 0 16,0-3-128-16,1 0-128 0,1-5 144 0,-1 1-144 15,2-3 128-15,-2-1-128 0,-5 2 0 0,2-2 0 16,-2-3 192-16,0 2-64 0,-1 1-128 16,0 3 192-16,-1-2 160 0,1 5 32 0,-2 0 0 0,2 0 0 15,-1 4-48-15,2-3 0 0,1 2 0 0,-1 3 0 16,0 2-112-16,0 2-32 0,-1-1 0 0,-2 2 0 16,-5 0-192-16,0 0 0 0,-2 2 0 0,-1 2 0 15,-2-3 128-15,-2 5-128 0,1 0 0 0,-2 2 0 16,-3 2 0-16,-10 4 0 0,10-4 0 0,-10 4 0 31,0 0-448-31,0 0-176 0,0 0-32 0</inkml:trace>
  <inkml:trace contextRef="#ctx0" brushRef="#br1" timeOffset="117600.41">29355 13332 11679 0,'13'-9'512'0,"-3"1"128"0,2 0-512 0,-1-2-128 15,-1 1 0-15,0-2 0 0,-1 1 704 0,0 0 112 16,-1 2 16-16,-1-2 16 0,0 1 240 0,-1-1 32 16,-6 10 16-16,5-10 0 0,-1 1-48 0,-4 9-16 15,1-10 0-15,-1 10 0 0,0 0-256 0,0-8-48 0,-2 2-16 0,2 6 0 16,0 0-240-16,-10-4-64 0,-1 4 0 0,0 1 0 15,-3 3-192-15,0 1-64 0,-2-1 0 0,-2 3 0 16,-3 0-16-16,-1-1-16 0,-1 0 0 16,0 3 0-16,1 5 96 0,3 0 32 0,3-1 0 0,3 2 0 15,0-1-96-15,4 1 0 0,3 5-16 0,3-1 0 16,5 1-176-16,3 0 192 0,2 1-192 0,6 0 192 16,1 1 0-16,4-2 16 0,2 3 0 0,4 2 0 15,4 0-208-15,0-1 144 0,-1-1-144 0,0 0 128 16,-1-2-128-16,0 1 128 0,-5 1-128 0,0 0 128 15,-3-2-128-15,-5 5 0 0,1-2 0 0,-5 2 0 16,-1 1 0-16,-2 0 0 0,-3 1 0 0,-3-3 0 16,0 2 0-16,-5-4 0 0,-4 0 0 0,-1 1 0 15,-3 0 0-15,-2-2 0 0,-2-3 144 0,-1 0-144 16,-2-5 160-16,-1 0-32 0,-4 0-128 0,0-5 192 0,-4-1 192 0,-1-3 16 16,0 1 16-16,3-3 0 0,2-1-208 0,2-6-32 15,0 0-16-15,5-1 0 0,3 1 32 0,2-5 0 16,3 0 0-16,4-5 0 0,2-2-192 0,4-3 192 15,4-3-192-15,1-6 192 0,4 0-192 0,3-2 128 16,2-5-128-16,6 1 128 0,1-3-128 0,6 2 0 16,5-1 0-16,1 2 0 0,1-1 0 0,2 2 0 15,0 3 0-15,1-2 0 0,-2 0-128 0,-1 2 128 16,-1-1 0-16,0 1 0 0,-2 2 0 0,-3 4 0 16,-3 2 0-16,-3-1 0 0,-5 0 0 0,-3 3 0 15,-3 1 0-15,-4 2 0 0,-2 1 0 0,-4 1 0 16,-3 1 0-16,-3 1 128 0,-4 3-288 0,-2 3-64 0,-3 2-16 0,-3 3 0 31,-2 2-736-31,-3 2-160 0,-2 2-16 0,3 0-8384 0,0 1-1680 0</inkml:trace>
  <inkml:trace contextRef="#ctx0" brushRef="#br1" timeOffset="118199.25">28910 14669 6447 0,'0'0'272'0,"0"0"80"0,0 0-352 0,0 0 0 16,0 0 0-16,-5 0 0 0,0-1 2288 0,1-1 384 15,4 2 80-15,0 0 0 0,-7 0-1120 0,3-2-224 16,4 2-64-16,0 0 0 0,0 0-144 0,0 0-48 0,-1-2 0 0,1 2 0 16,0 0-352-16,0 0-80 0,16-3-16 0,0-1 0 15,0-1 64-15,6 1 0 0,-1-4 0 0,7 1 0 16,5-3 0-16,7 2 16 0,4 2 0 0,10-2 0 16,5 2-208-16,4-5-32 0,3 2-16 0,-3 1 0 15,-3 2-192-15,0 4-32 0,1-1-16 0,0 3 0 16,0 2-128-16,-3-1-32 0,-3 1 0 0,-3 1 0 15,-5-3-128-15,-4 3 0 0,-6 0 144 0,0 2-144 16,-3-1 176-16,-3 1-48 0,-6-1 0 0,-1 3 0 16,-2-1-128-16,-3 3 0 0,-2-3 144 0,-2 2-144 15,-4-1 0-15,-1-2 0 0,-1 2 0 0,-2 0 0 16,-7-7 0-16,0 0 0 0,0 0 0 0,2 9 0 16,-2-9 0-16,-4 9 0 0,-3-6 0 0,-3 1-128 15,-2 2-1280-15,0-5-256 0,-5-5-64 0,2 1 0 0</inkml:trace>
  <inkml:trace contextRef="#ctx0" brushRef="#br0" timeOffset="124103.51">25334 9133 3679 0,'0'0'160'0,"0"0"32"0,0 0-192 0,0 0 0 0,-9 7 0 0,0-5 0 15,1-2 2080-15,8 0 368 0,-10 3 80 0,1 1 16 16,9-4-1184-16,-9 6-224 0,0-1-48 0,9-5-16 15,-11 4-288-15,2 1-48 0,3 1-16 0,6-6 0 16,-8 5-160-16,8-5-48 0,0 0 0 0,0 0 0 16,0 0-96-16,0 0-32 0,5 13 0 0,4-5 0 15,2-1 272-15,5 0 48 0,3-2 16 0,4 2 0 16,4-2-208-16,7-1-64 0,4 1 0 0,7 4 0 0,8-1-192 16,2 1-64-16,3-2 0 0,-1 1 0 15,0-4 80-15,-1 1 16 0,-1 1 0 0,4 1 0 0,2-1 80 16,4 2 16-16,3-5 0 0,0 2 0 0,0-1-144 0,-2 0-32 15,-3-3 0-15,1-2 0 0,-2 0-80 0,2-2-128 16,1 2 176-16,-2-3-176 0,-4-2 240 0,-6-3-64 16,-3 1-16-16,-2-3 0 0,-2 2 48 0,-3-2 16 15,-1 3 0-15,-3-2 0 0,-2 1-48 0,-1-1-16 16,-5 2 0-16,-1-1 0 0,-5 4-160 0,-2-4 0 16,-3 2 0-16,-2-1 0 0,-4 3 128 0,-3 1-128 15,0 2 0-15,-11 2 128 0,0 0-128 0,0 0 0 16,0 0 0-16,0 0 128 0,0 0-128 0,0 0 128 15,0 0-128-15,0 0 128 0,-16 0-128 0,2 2 0 16,0-1 0-16,0 3 0 0,-2 4 0 0,-3-3 0 0,-1 1 0 0,-3 2 0 16,0-3 0-16,-1 5 0 0,-1-1 0 0,1 2 128 15,-1 0-128-15,-2 0 0 0,0 0 0 0,0 1-176 16,-3-1 176-16,0-2 0 0,-1 1 0 0,-3 2 0 16,-5-3 0-16,-3 2 144 0,-7-3-144 0,0 2 0 15,-2-4 192-15,0 5-64 0,-2-6 0 0,2 2-128 16,1 1 0-16,1-4 0 0,-3-1 0 0,-2 1-144 15,-1 1 144-15,1-3 0 0,0-4 0 0,2-1 128 16,3-4-128-16,3 1 0 0,3-4 128 0,1 2-128 16,0-2 0-16,0 1 0 0,-1-4 0 0,-2-1 128 15,-2 0-128-15,1 2 0 0,3-2 0 0,4-2 0 16,2 1 0-16,3 1 0 0,-1 4 0 0,4-1 128 16,4 3-128-16,1-2 0 0,2 3 0 0,1 0 0 15,2-1 0-15,2 3 0 0,1-4 0 0,1 4 0 0,3 0 0 0,2 0 0 16,0 0 0-16,2 0 0 0,0-3 0 0,2 4 0 15,8 4 0-15,0 0 0 0,-6-4 0 0,6 4 0 16,0 0 0-16,0 0 0 0,0 0 0 0,0 0 0 16,13 3 0-16,2 1 0 0,3 2 0 0,3-1 0 15,3-1 0-15,4 1 0 0,4 0 0 0,5-2 0 16,2-3 128-16,8-1-128 0,6-2 160 0,5-2-32 16,6 0-128-16,-1 2 192 0,-1-1-64 0,-1 3 0 15,-1 1-128-15,-3-1 192 0,2-5-192 0,1 2 176 16,1 1-176-16,-2 1 160 0,-1-1-160 0,-5 1 0 15,-5 0 144-15,-4 1-144 0,-1-3 0 0,-4 0 0 0,-2 2-192 0,-4 1-10352 16,-2 2-2064-16</inkml:trace>
  <inkml:trace contextRef="#ctx0" brushRef="#br0" timeOffset="125020.75">28683 15290 19519 0,'0'0'864'0,"0"0"176"0,0 0-832 0,0 0-208 15,0 0 0-15,0 0 0 0,0 0 464 0,-9-10 48 16,9 10 16-16,-4-9 0 0,4 9-176 0,0 0-32 16,3-10-16-16,-3 10 0 0,0 0 304 0,0 0 64 15,5-4 16-15,2 2 0 0,-7 2 144 0,8-2 16 0,2 2 16 0,-1 3 0 16,4 0 16-16,0 0 0 0,2-3 0 0,3 3 0 16,2 1-128-16,0-3-32 0,1-1 0 0,0 0 0 15,5 3-224-15,-2-3-48 0,-1-2-16 0,1 1 0 16,-1 1-128-16,0-4-32 0,0 0 0 0,-2 2 0 15,-2-2-128-15,2 0-16 0,-4-1-128 0,2 3 192 16,-5-1-192-16,3 2 0 0,-4-2 128 0,-2 3-128 31,-2-2-848-31,-9 2-224 0,8 1-32 0,-8-1-9168 0,0 0-1824 0</inkml:trace>
  <inkml:trace contextRef="#ctx0" brushRef="#br0" timeOffset="125544.72">29564 14995 5519 0,'0'0'496'0,"-10"0"-496"16,1 0 0-16,9 0 0 0,0 0 4288 0,0 0 752 16,-8 3 144-16,8-3 48 0,0 0-3696 0,0 0-720 15,0 0-160-15,0 0-16 0,0 0 0 0,15-3 16 0,2 1 0 0,1-1 0 16,-1 0 48-16,4-4 0 0,2 0 0 0,2 4 0 16,1 2-96-16,0 0-16 0,1-1 0 0,1 5 0 15,1-1-336-15,-1 5-80 0,-2 4-16 0,-5 1 0 16,-2-1-160-16,-1 7 0 0,-4 2 0 0,0 7 0 15,-6 1 0-15,-5 0 0 0,-3 1 144 0,-3-1-144 16,-2 2 0-16,-6 1 144 0,-3-6-144 0,-3 5 0 16,-6-2 208-16,-4 1-64 0,-4-4-16 0,1 2 0 15,-2-5 112-15,-1-1 16 0,-1-3 0 0,0 1 0 16,-1-1 64-16,3 0 32 0,3-2 0 0,2 2 0 16,3-3-32-16,1 0 0 0,2-4 0 0,3 0 0 15,4 0-160-15,4-4-32 0,4-2-128 0,6-5 192 16,0 0-64-16,0 0-128 0,3 10 176 0,4 2-176 0,3-5 240 15,3 1-64-15,1-1-16 0,3 0 0 16,4 4 32-16,3-3 16 0,4 1 0 0,4-4 0 0,2 1 80 0,3 1 16 16,1-2 0-16,4-2 0 0,2-1-16 0,-2-2 0 15,-2 0 0-15,-2-3 0 0,-1-1-112 0,-2 1-32 16,-2-6 0-16,-2 2 0 16,-3 1-896-16,-1-2-176 0,-2 3-32 0,-3 1-11216 15,-3 3-2240-15</inkml:trace>
  <inkml:trace contextRef="#ctx0" brushRef="#br1" timeOffset="132943.79">14568 19887 11967 0,'0'0'1072'0,"0"0"-864"0,4-7-208 0,-4 7 0 15,0-10 2048-15,0 4 352 0,0-2 80 0,-1 3 16 16,-2-5-896-16,1 2-192 0,-2-2-16 0,-2 2-16 16,1-2-480-16,-2 1-80 0,2-2-32 0,-1 2 0 15,-1-5-144-15,1 3-16 0,-3-1-16 0,-1-1 0 16,-3-1-96-16,-2 2-32 0,-2 2 0 0,-2-4 0 16,-1 1-96-16,-3 1-32 0,-2-2 0 0,-2 2 0 15,-1 0-160-15,-4-2-48 0,-5-1 0 0,-3 1 0 16,-5 0-144-16,-2 0 160 0,3 0-160 0,-2 0 160 15,-1 0-32-15,-1 3 0 0,-2-1 0 0,2 1 0 0,0-1-128 0,-5-2 192 16,-4 4-192-16,-3 0 192 0,-1-4-192 0,-2 1 128 16,1 2-128-16,1-2 128 0,-3 3-128 0,-5 1 0 15,-6-1 0-15,-1 0 0 0,0-4 0 0,0 4 0 16,-1 1 0-16,0-1 0 0,-3 2 0 0,-4 3 128 16,-3-4-128-16,1 4 0 0,2-3 0 0,-1 3 128 15,-3 3-128-15,-2 0 0 0,-3 1 144 0,2-1-144 16,2-4 160-16,0 4-160 0,-2-1 0 0,1 1 0 15,-3-1 0-15,4 0-160 0,4-1 160 0,-1 1 0 16,-3 1 0-16,-1-2 0 0,-2 1 0 0,3 1 0 16,1 0 0-16,-1-1 0 0,-3 1 0 0,0 2 0 15,2 0 0-15,2 2 0 0,3 1 0 0,-3-1 0 0,-3 2 0 0,2-3-128 16,1 0 128-16,2 3 0 0,3 4 0 0,-2-3-128 16,-2-4 128-16,0 0 0 0,3 2 0 0,2 3 0 15,4 0 0-15,0-1 0 0,-1 2 0 0,2-3-128 16,-5-2 128-16,5 3 0 0,1 3-144 0,3-2 144 15,3 2 0-15,-4 1 0 0,-6-2-144 0,4 4 144 16,-3-5-144-16,7 4 144 0,2-2-208 0,0 3 80 16,0-2 128-16,0 1-160 0,-2-2 160 0,1 1-160 15,6-4 160-15,1 4-192 0,4-3 192 0,2 2-192 16,1-1 192-16,-3 0-128 0,-2 0 128 0,2-2-128 16,4 2 128-16,1 2 0 0,2-2-144 0,2 5 144 15,3-2 0-15,1 1 0 0,0 1 0 0,-4-2 0 16,1 3-128-16,2 3 128 0,1 1 0 0,3 0 0 0,0 1 0 15,4 1 0-15,2 4-144 0,2 0 144 0,3 1 0 16,4 0 0-16,-2 3 0 0,6-1 0 0,1 3 0 0,1-3-128 16,-1 2 128-16,4-2 0 0,1 1 0 0,4-3-128 15,1 4 128-15,4-4 0 0,1 1-160 0,4 2 160 16,1-2-128-16,3 3 128 0,1-2 0 0,4 3 0 16,2 0 0-16,3-1 0 0,0 1 0 0,4-1 0 15,3 2 0-15,2 0 0 0,1-2 0 0,1 1 0 16,3-3 0-16,1 4 0 0,3 1 0 0,2-3 0 15,2 1 0-15,3-2 0 0,3 1 0 0,4-2 0 16,-1 2 0-16,7 0 0 0,4-2 0 0,1-2 0 16,-1 1 0-16,-1-1 0 0,2-1 0 0,0 1 0 15,1-2 0-15,3-2 0 0,4 2 0 0,1-2 0 16,0 2 128-16,0-4-128 0,-1-2 128 0,1 2-128 0,1 0 128 0,3 0-128 16,2-1 0-16,-29-9 144 0,7 3-144 0,5 0 0 15,3 1 128-15,5 1-128 0,5-2 0 0,3 3 0 16,2 2 0-16,61 9 0 0,-24-2 128 0,-9-4-128 15,-7-1 0-15,-2-4 0 0,0-1 0 0,-3 1 0 16,-2-2 0-16,1 0 0 0,0-1 0 0,2 2 0 16,1-2 0-16,1 1 0 0,-4-2 0 0,3 1 0 15,-2 2 0-15,2-2 0 0,2 2 0 0,-1 0 0 16,-1-4 0-16,-3 1 0 0,1-4 0 0,3 4 0 16,0-1 144-16,0 2-144 0,-2-6 0 0,0 1 144 15,-1-2 48-15,3-2 0 0,2 3 0 0,0-1 0 16,-2 1-192-16,0-2 128 0,-3-2-128 0,2 0 128 15,2 2-128-15,-1-1 0 0,-1 1 0 0,-4 0 0 0,-2-3 0 16,2 1 128-16,2 0-128 0,1 0 0 0,-1-1 0 0,-3-1 0 16,-5-1 0-16,2-2 0 0,2 0 0 0,0 0 0 15,1 2 0-15,-2-6 0 0,-5 0-144 0,0-3 144 16,-1 2 0-16,1-2 0 0,1 3 0 0,-3-4 0 16,0 4 0-16,-5-4 0 0,-5-3 0 0,-1 2 0 15,0 3 0-15,0-3 0 0,-2 2 0 0,-1 1 0 16,-1 0 144-16,-2 2-144 0,-3 2 144 0,-3-2-144 15,-1 2 160-15,0-3-160 0,-1 1 0 0,1-3 128 16,1 2-128-16,-1-5 0 0,-1 0 0 0,0 0 0 16,0 0 0-16,-4-1 0 0,-1-2 0 0,-4-1 0 15,-1-2-160-15,-16 7 160 0,2-1-224 0,1-1 32 16,1 0 16-16,2-1 0 0,0 0 176 0,-1-1 0 0,1 2 0 0,19-14-128 16,-9 6 128-16,-7 4 0 0,-5 2 0 0,-2 2 0 15,0-1 0-15,-4 0 0 0,-3 2 0 0,-2-2 0 16,-6-2 0-16,0 0 144 0,-3 1-144 0,-2 1 0 15,-2 0 144-15,0-2-144 0,-3-2 0 0,-1 8 144 16,-1-3-144-16,-1-2 0 0,-2-2 0 0,-1 2 128 16,-2-3-128-16,0 0 0 0,-3 0 0 0,-9-18 0 15,1 3 0-15,0 6-176 0,1 1 176 0,-2-1-128 16,1 3-80-16,-1-3-16 0,1 0 0 0,-2 2 0 16,0-2 0-16,-3 2 0 0,0-3 0 0,-2 3 0 15,0-2 224-15,0 6 0 0,-5 0 0 0,-2 0 0 16,-1 0 0-16,-5-2 192 0,-1 2-48 0,0 3 0 15,0-2 0-15,0-1 0 0,-2 0 0 0,-1 3 0 0,-2 1-16 16,-1 0-128-16,0 1 192 0,-6 0-64 0,-4-2-128 16,-3 0 128-16,1 1-128 0,0 1 128 0,0 0-128 0,2 2 0 15,-1-4 0-15,-4 3 0 0,-6-1 0 16,-2 3 0-16,2-1 0 0,1 0 0 0,-1 1 0 0,1-1 0 16,-1 1 0-16,-5 2 0 0,-5 1-192 0,3-1 192 15,1 0-160-15,3 2 160 0,-1-2 0 0,-1 4-144 16,-3-2 144-16,-1-1 0 0,-6 3 0 0,3-1 0 15,4 3 0-15,-2 2-128 0,0-2 128 0,-5 1 0 16,-1 1 0-16,-2-2 0 0,6 1 0 0,-2 5 0 16,1-1 0-16,-3 0 0 0,-6-4 0 0,2 2 0 15,0 2 0-15,2 2 0 0,0 3 0 0,-4-3 0 16,-3-1 0-16,1-1 0 0,3 4 0 0,1-1 0 16,0 0 0-16,-1 1 0 0,-3-2 0 0,1-2 0 0,6 1 0 15,-1 1 0-15,0 1 0 0,-1-1-128 0,-2-2 128 0,4 0 0 16,5 1 0-16,1 2-128 0,1-1 128 0,-2 2 0 15,-4-2 0-15,3 1-128 0,6 3 128 0,2 0 0 16,3 1 0-16,-4-1 0 0,-2 1 0 0,2 1 0 16,2-3 0-16,5 2 0 0,1 0 0 0,4 4-128 15,2-3 128-15,-1 4 0 0,-3-4 0 0,0 2 0 16,1 0 0-16,5 3-128 0,1 1 128 0,5-1 0 16,0 0-128-16,-1 1 128 0,3 3-128 0,-1 0 128 15,-2 2-272-15,3-1 16 0,1 1 16 0,2 0 0 16,2 3-32-16,4-1-16 0,0 1 0 0,3 3 0 15,2 4-16-15,1-2 0 0,2 2 0 0,0-2 0 16,-3 3 128-16,0-3 32 0,0-1 0 0,4 1 0 16,6-3 144-16,0 2 0 0,1 1 0 0,3-2 0 0,3-1 0 0,2 1 0 15,2-1 0-15,2-1 0 0,2-1 0 0,3 2 0 16,2 1 0-16,2-2 0 0,1 0 0 0,2-1 144 16,4-1-144-16,3 0 0 0,2-1 128 0,4 1-128 15,-1-1 0-15,4 1 0 0,1-1 0 0,3-1 0 16,0 1 0-16,3 0 0 0,2 0 0 0,5 0 0 15,6 1 0-15,2-2 0 0,1 2 0 0,0-1 0 16,0 3 0-16,3-4 0 0,2 2 0 0,1 1 0 16,2 0 0-16,-2 0 0 0,2 1 0 0,8-1 0 15,7 0 0-15,2 2 0 0,-2-2 0 0,1 1 0 16,-1-4 0-16,2 4 0 0,1 0 0 0,9 1 0 16,4 1 0-16,-1-3 0 0,-5-1 0 0,1 1 0 15,3 2 0-15,2 1 0 0,3-1 0 0,-1-1 0 0,5 2 0 0,-37-10 0 16,6 2 0-16,9 2 0 0,6-1 0 0,5 2 0 15,1 1 0-15,5 0 0 0,2-1 0 0,78 15 0 16,-22-9 128-16,-18-4-128 0,-14-2 0 0,-2-1 0 16,-2-2 224-16,1-1-64 0,0-3-16 0,-3 1 0 15,-3-1-16-15,5-2-128 0,1 4 192 0,1-6-64 16,-2 1-128-16,1-3 128 0,-1 2-128 0,4 1 128 16,4-1-128-16,-3 2 0 0,-6-4 0 0,3 1 0 15,2 4 0-15,-1-2 0 0,1 2 144 0,-5-4-144 16,-4 2 0-16,6 0 0 0,1 2 0 0,-5-3 128 15,-4 0-128-15,1-1 0 0,0-3 0 0,2 2 0 16,2-1 0-16,-6-1 0 0,-4-3 0 0,2-1 0 0,2-1 0 16,-1 0 0-16,1 0 0 0,-6-2 0 0,-6-1 0 15,0-4 0-15,-1 3 0 0,3-3 128 0,-1 1-128 0,-3-1 0 16,-6-1 0-16,-2-4 0 0,-3-1 0 0,1 1 0 16,-2 1 0-16,0-3 0 0,-3-3 192 0,0-1-48 15,-2 1 0-15,-2 2 0 0,-4-1 48 0,-2 0 0 16,-2-1 0-16,3-1 0 0,-3 1-64 0,-2-2 0 15,-1-2 0-15,-1 0 0 0,-1-4 48 0,-22 11 0 16,3-2 0-16,1-3 0 0,1-2-16 0,1-1 0 16,0 0 0-16,-2 0 0 0,1-6-160 0,14-22 192 15,-8 6-192-15,-9 3 192 0,-8 4-16 0,-4 2 0 16,-5-2 0-16,-1 3 0 0,-6 2-176 0,-3 2 128 16,-2 4-128-16,-4 2 128 0,-3 4-416 0,2 9-96 0,-3 0 0 0,-2 0-16 31,-4-1-1664-31,-2-2-336 0</inkml:trace>
  <inkml:trace contextRef="#ctx0" brushRef="#br2" timeOffset="142749.7">22457 1656 13407 0,'0'0'592'0,"0"0"128"0,0-9-576 0,1 0-144 15,-1 9 0-15,4-9 0 0,-1-1 944 0,-3 10 144 16,3-8 48-16,-3 8 0 0,0 0-112 0,0 0 0 16,3-9-16-16,-3 9 0 0,0 0-240 0,0 0-32 15,0 0-16-15,0 0 0 0,0 0-192 0,0 0-32 0,-6 9-16 0,-1 0 0 16,0 4 96-16,-2-2 0 0,-1 3 16 0,-1 4 0 16,1 2-400-16,1 3-192 0,-2-1 160 0,2 2-160 15,-1 5 224-15,1 2-48 0,0-5-16 0,0 6 0 16,3 2 32-16,-4 2 0 0,-1 2 0 0,1 0 0 15,0 3 112-15,0 5 16 0,-2-1 16 0,0 8 0 16,-2 5 16-16,-1 3 0 0,1 8 0 0,-2 1 0 16,1 0-176-16,0 2-48 0,-2 2 0 0,5-2 0 15,-2 2-128-15,1 0 0 0,1-3 144 0,2 0-144 16,0-4 192-16,1-1-16 0,0 2-16 0,0-1 0 16,-2 2 112-16,-1-1 32 0,0 2 0 0,-1 2 0 15,0-1-176-15,-2 1-128 0,0 2 144 0,0-2-144 16,-2 1 128-16,3-2-128 0,-1 0 0 0,3-2 144 15,0-4 16-15,0 1 0 0,2 1 0 0,0-5 0 0,1 2 96 16,0-3 32-16,0 2 0 0,2 0 0 0,0-2-288 0,3-3 160 16,-2 2-160-16,4 2 128 0,-2-3-128 0,0-1 128 15,1 1-128-15,1-2 128 0,-1-1-128 0,3 1 0 16,0 1 0-16,0 2 128 0,0-3-128 0,0 1 0 16,0 0 0-16,0 1 0 0,0-2 0 0,-1 0 0 15,0-1 0-15,1-2 128 0,-2 0-128 0,0 2 0 16,-1 1 0-16,1-2 0 0,-2-2 0 0,0 2 0 15,0-2 128-15,1-2-128 0,-1-5 0 0,0 3 160 16,-1 2-160-16,1-4 160 0,-2-1-32 0,-2 1 0 16,0-1 0-16,3 2 0 0,-2-1 32 0,2 0 0 15,0 1 0-15,-1-4 0 0,1 0-160 0,2-5 192 0,-1-2-192 0,1-1 192 16,1-1-192-16,0-1 160 0,1-6-160 0,1-2 160 16,3-4-160-16,-2-2 0 0,0 0 144 0,2-2-144 15,-1-1 0-15,2-1 0 0,-1-2 0 0,0-2 0 16,3-6 0-16,-3 2 0 0,-3-8 0 0,11 9-128 15,-3-3 128-15,3-2 0 0,-1 0 0 0,2-3 0 16,0-1 0-16,3-1-128 0,2-1 128 0,2-1 0 16,2 0 0-16,2 0 0 0,0 1 0 0,6-2 0 15,4-1 0-15,3 0 0 0,2 1 0 0,0-1 0 16,-1-4 0-16,1 3 0 0,2-3 0 0,4 3 0 16,1-3 0-16,3 0 0 0,4-5 0 0,5 4 0 15,3-2 0-15,0 2 0 0,-6-1 0 0,1-3 0 16,0 0 0-16,2 0 0 0,1 1 0 0,5-1 0 15,4-1 0-15,0 1 0 0,-2 2 0 0,-1-3 0 16,-2-3 0-16,2 3 0 0,-1 0 0 0,5 1 0 0,2 1 0 0,-3 0 0 16,4-1 0-16,-5 2 0 0,-6 0 0 0,2 1 0 15,0 3 0-15,3-1 0 0,3 4 0 0,-4-1 0 16,-1-3 0-16,-5 5 0 0,-4 1 0 0,-1 1 0 16,0-3 0-16,1 2 0 0,-1 1 0 0,1 0 0 15,1 2 0-15,0 0 0 0,-4 0 0 0,-4 3 0 16,-4 0 0-16,-1 0 0 0,-4 2 0 0,2-2 0 15,-2-2 0-15,0 3 0 0,-1 1 0 0,-2 0 0 16,-3-2 0-16,0-1 0 0,0 3 0 0,-6 3 0 16,0-4 0-16,-3 1 0 0,-3 0 0 0,-2 1 0 15,-3-2 0-15,-2 0 0 0,-2 0 0 0,-11-4 0 16,12 2 0-16,-12-2 0 0,10 3 0 0,-10-3 0 16,9 1 0-16,-9-1 128 0,7-7-128 0,0 0 128 0,-1 2-128 0,1-5 128 15,-2-3 48-15,0-1 16 0,0-2 0 0,-1-3 0 16,1-7-192-16,-2 2 160 0,0-5-160 0,0 1 160 15,-1-4-160-15,-1-3 0 0,-1-6 0 0,0-5 0 16,-1-2 144-16,1-7-144 0,0-2 160 0,0-3-160 16,0-7 208-16,1-2-48 0,3-1-16 0,-3-3 0 15,3-4-144-15,0-5 192 0,1-1-192 0,0-3 192 16,2-5-192-16,-1 1 0 0,2-1 0 0,-1-2 0 16,-2 0 0-16,2-2 0 0,0-4 0 0,1 1 0 15,-2-1 128-15,2 1-128 0,2-3 0 0,0 3 128 16,2-2 80-16,-2 1 16 0,1-3 0 0,3 3 0 15,0 1-224-15,2-1 0 0,-1 5 0 0,1 4 0 16,1 1 0-16,-3 4 0 0,1 2 0 0,-1-1 0 0,0 1-144 16,0 6 144-16,-3 3-208 0,2 2 80 15,-3 2 128-15,3 0 0 0,-3 4-144 0,-2 2 144 0,-3 1 0 0,-1 4-176 16,2 2 176-16,-2 1-128 0,-2 4 128 0,0 1-128 16,0-1 128-16,-2 5-128 0,2 4 128 0,-2 1-128 15,-4 0 128-15,4 5-128 0,-2 1 128 0,0 5 0 16,-2 1 0-16,-2 2 0 0,-2 6 0 0,2 1 0 15,-2 1 0-15,-1 1 0 0,-1 1 0 0,-3 3 0 16,-2 1 0-16,0-1 0 0,1 1 0 0,0 2 0 16,-4-1 0-16,0-1 0 0,0 4 0 0,-1-1 0 15,-1 2 0-15,1 1 0 0,-4 3 0 0,-2-1 0 16,1 1 0-16,-3 1 0 0,0 3 0 0,-1-2 0 16,-1-2 0-16,-2 4 0 0,-4 1 0 0,-5-1 0 15,-5-3 0-15,-1 1 0 0,-2 2 0 0,-2 0 0 16,-1-1 0-16,0 1 0 0,1 1 0 0,-1 0 0 15,-3 0 0-15,-3 0 0 0,-5 0 0 0,-3 0 0 16,-2 0 128-16,1 0-128 0,1 1 0 0,0 2 144 16,-1-2-144-16,-5 0 0 0,-7-2 128 0,2 0-128 0,1 0 0 0,1 1 0 15,3 0 0-15,-4 0 160 16,-5 0-160-16,-3-2 128 0,2 1-128 0,2-1 160 0,4 2-160 0,0 0 160 16,1 0-32-16,-2 0-128 0,-3-2 192 0,3 1-64 15,2 0-128-15,6 1 0 0,4 1 0 0,2 0 128 16,-3-2-128-16,1 1 0 0,-2 0 0 0,5 1 0 15,7 3 0-15,3 0 0 0,5 0 128 0,5 2-128 16,6 2 0-16,5-2 0 0,8 3 0 0,4-1 0 16,5 2-1472-16,7 0-192 0,6 3-16 0</inkml:trace>
  <inkml:trace contextRef="#ctx0" brushRef="#br2" timeOffset="146721.48">23170 7172 2751 0,'0'0'128'0,"-2"-11"16"0,-1 0-144 0,0 1 0 15,2 0 0-15,-1 1 0 0,0-1 1360 0,1 2 240 16,0-3 64-16,-2 5 0 0,-1-2-992 0,4 8-192 0,-5-6-32 0,5 6-16 15,-6-5 176-15,1-2 32 0,5 7 16 0,-9-5 0 16,0 1-16-16,3 2 0 0,6 2 0 0,-10-2 0 16,2 1-64-16,8 1 0 0,-10-4-16 0,10 4 0 15,0 0 80-15,0 0 32 0,0 0 0 0,0 0 0 16,0 0 160-16,0 0 16 0,0 0 16 0,0 0 0 16,0 0-480-16,0 0-112 0,0 0-16 0,0 0 0 15,0 0-256-15,10 8 0 0,-10-8 0 0,11 6 0 0,0 3 0 16,-1-1 0-16,-3 3 0 0,1 0 0 15,1 1 128-15,-1 2-128 0,-1-4 192 0,-2 3-192 0,0 1 304 16,0 4-48-16,1 0-16 0,-3 1 0 0,1 0-16 0,0 2 0 16,-2 5 0-16,1-2 0 0,-3 4-16 0,0-1 0 15,-3 2 0-15,3-1 0 0,-2 4-16 0,-1-1 0 16,1-3 0-16,-2 3 0 0,-2 2-32 0,2 1-16 16,-4 1 0-16,-1 0 0 0,0 1 0 0,1 1 0 15,-4-1 0-15,1 3 0 0,-3 0-144 0,1 3 192 16,-4-3-192-16,2-1 192 0,-3-1-192 0,-1 4 0 15,-1 1 144-15,0-1-144 0,-1-2 0 0,0 0 128 0,-1 0-128 0,-1 1 0 16,0-2 0-16,-1-1 144 16,0-1-144-16,-1 1 0 0,-2 5 192 0,-1 0-192 15,-3-6 192-15,1 4-192 0,-7-1 240 0,-1 2-64 0,-5 1-16 0,-2-3 0 16,-2 2-32-16,0 0 0 16,-1 2 0-16,0-1 0 0,-2 2-128 0,-1-2 128 15,-1-2-128-15,-5-2 128 0,-5 5-128 0,1-2 0 0,0-1 144 16,-2 1-144-16,0-3 0 0,0 0 144 15,1 4-144-15,-3 0 0 0,-5-2 144 0,2-2-144 0,-2 1 0 0,0 0 144 16,0 2-144-16,-1 0 0 0,-3-2 0 16,-2 2 0-16,-6 0 128 0,2-3-128 0,0-1 0 0,0 1 128 15,0 2-128-15,-6 2 0 0,-6-4 0 0,1 2 0 16,-1-2 128-16,-1 3-128 0,-1 2 0 0,-1-1 128 16,-4 0 0-16,2 1-128 0,2-4 192 0,-3 2-64 15,-2 2-128-15,0-2 0 0,0 0 0 0,6 1 0 16,0-2 0-16,-4 3 0 0,-6 1 144 0,1-2-144 0,4 2 0 15,0-2 0-15,-1 1 0 0,0 0 0 0,-2-3 0 0,3 2 0 16,1 2 0-16,-2 0 0 0,-4 0 0 0,3-1 0 16,3 3 0-16,-1-3 0 0,-3 5 0 0,-2-2 128 15,-1 0-128-15,0 1 0 0,4-2 0 0,-3 0 0 16,-3 0 0-16,0-1 0 0,0-3 0 0,2-2 0 16,1 3 0-16,-8 3 0 0,-4-2 0 0,4 1 0 15,4-2 0-15,-3 4 0 0,-3 0 0 0,1 1 128 16,5-6-128-16,1 1 0 0,2-2 192 0,-2 1-48 15,-2 3 0-15,3-2 0 0,3 2-144 0,-1-1 128 16,-5-4-128-16,2 3 128 0,1 3-128 0,1-3 0 16,-1 2 144-16,-1-3-144 0,-3-1 0 0,4 1 0 15,3 2 0-15,-2-2 0 0,-8 0 0 0,2 1 0 16,3-4 0-16,-1 2 0 0,-2 1 0 0,3-3 0 16,-2-5 0-16,5 3 0 0,2 2 0 0,-1-2 0 15,-4-8 0-15,5 5 0 0,4 1 0 0,2 0 0 16,0-2 0-16,0-3 128 0,-2 0-128 0,3-2 0 0,7 1 0 15,2-1 128-15,-5 0-128 0,3-3 0 16,3 1 0-16,2-3 0 0,4 1 0 0,1 3 0 0,0-3 0 0,-1 0 128 16,-4-1-128-16,5 2 0 0,4-3 128 0,4 2-128 15,4 0 0-15,-2-1 0 0,-2-2 0 0,2-2 0 16,2 0 0-16,5-2 0 0,2 1 0 0,4-2 0 16,3-2 0-16,2 1 128 0,3 1-128 0,1-2 0 15,-4-2 0-15,2 1 0 0,1-1 0 0,5-1 0 16,1 3 0-16,4 0 0 0,1-2 0 0,1 2 0 0,1-2 0 0,0 1 0 15,2 0 0-15,0-2 0 0,0 1 0 0,-1 0 0 16,1-5 0-16,-1 5 0 0,1-3 0 0,2 3 128 16,1-6-128-16,0 2 0 0,5 5 128 0,1 1-128 15,-2-3 128-15,3 1-128 0,2 2 0 0,-1-3 0 16,-1 4 0-16,2 0 128 0,0-4-128 0,2 3 0 16,0 2 0-16,1 0 0 0,2 1 0 0,-1 0 0 15,0-1 0-15,-1 2 0 0,-1 1 0 0,0-2 0 16,1-2 0-16,0 3 128 0,0-3-128 0,-1 2 128 15,3 3-128-15,0-1 128 0,2-5-128 0,2 2 128 16,0 2-128-16,2 0 128 0,1 1-128 0,2 0 0 16,-1-4 0-16,0 4 128 0,5 1-128 0,-1 0 0 15,0-1 0-15,0-1 0 0,2 1 0 0,-1 1 0 16,-2 0 0-16,2 6 0 0,2-4 0 0,0 2 0 16,0 0 0-16,-1 2 0 0,2-1 0 0,0 1 0 15,-2-1 0-15,0 0 128 0,2 4-128 0,2-1 0 16,-2 1 0-16,0-4 128 0,0 1-128 0,0-1 144 15,0 7-144-15,0-6 160 0,-2-2-32 0,1 2 0 0,1-2 0 0,1 2 0 16,-1-1 0-16,0-1 0 16,0 1 0-16,0 1 0 0,2-3-128 0,0-2 160 0,-2-2-160 0,2 0 160 15,-1-2-160-15,-1 1 160 0,0-1-160 0,0-2 160 16,0-4-160-16,0 2 0 0,0-3 144 0,0 1-144 16,0-1 128-16,0-9-128 0,0 0 160 0,0 11-160 15,0-11 128-15,-1 12-128 0,1-12 0 0,0 7 144 16,0-7-144-16,0 0 0 0,1 12 0 0,-1-12 128 15,0 0-128-15,0 0 0 0,0 0 0 0,2 7 0 0,-2-7 0 16,0 0 0-16,0 0 0 0,0 0 0 0,0 0 0 0,4 11 0 16,-4-11 0-16,0 0 0 0,0 0 0 15,0 0 0-15,4 7 0 0,-4-7 0 0,0 0 0 0,0 0 0 16,0 0 0-16,0 0 0 0,0 0 0 0,0 0 0 16,0 0 0-16,-4 9 0 0,0-4 0 0,4-5 0 15,0 0 0-15,-5 5 0 0,5-5 0 0,-6 8 0 16,6-8 0-16,-6 4 0 0,1-4 0 0,5 0 0 15,-9 1 0-15,9-1 0 0,-8 2 0 0,8-2 0 16,-8 0 0-16,8 0 0 0,-7 2 0 0,7-2 0 16,-9-2 0-16,1 0 0 0,1 1 0 0,7 1 0 15,-9-3 0-15,2 2 0 0,0-4 0 0,7 5 0 16,0 0 0-16,-10-4 0 0,-1 0 0 0,1 3 0 16,-1-2 0-16,-1 3 0 0,2 0 0 0,0 0 0 0,0 0 0 0,-2 0 0 15,1 0 0-15,-2 2 0 16,4-2 0-16,-2-2 0 0,-2 1 0 0,-1 0 0 15,-1 0 0-15,-2-2 0 0,-2 2 0 0,0-1 0 0,0 0 0 0,0 1 0 16,0-1 0-16,0 1 0 0,-3-1 0 0,5-2 0 16,-1-1 0-16,0 1 0 0,0 1 0 0,2-2 0 15,-5-1 0-15,2 1 0 0,0 2 0 0,1-2-176 16,1-4 176-16,0 4 0 0,-1-1-144 0,2 1 144 16,1 1 0-16,1-1 0 0,0-2 0 0,1 4 0 15,1 0 0-15,2 2 0 0,1-3 0 0,0-1 0 16,2 1 0-16,7 4 0 0,-9-4-144 0,9 4 144 15,-8-4 0-15,2-2 0 0,6 6 0 0,-6-5 0 16,6 5-128-16,0 0 128 0,0 0 0 0,0 0 0 0,0 0-160 16,0 0 160-16,0 0-128 0,0 0 128 15,0 0 0-15,0 0-160 0,0 0 160 0,0 0 0 0,0 0-128 0,0 0 128 16,0 0 0-16,0 0 0 0,0 0 0 0,0 13 0 16,1-4 0-16,0 2 0 0,0-2 0 0,2 1 0 15,-2 3 0-15,-1-2 0 0,0-1 0 0,3 4 0 16,-2 2 0-16,2-2 0 0,-1 1 0 0,1 3 128 15,-1 1-128-15,1 4 0 0,-2 0 0 0,3 2 0 16,-2 2 0-16,1-1 0 0,-1 4 0 0,1 1 0 0,0 1 0 0,-2 6 0 16,1-1 0-16,1 3 0 0,-2-1 0 0,2 4 0 15,1 2 0-15,-2-1 0 0,-2 1 0 0,0 3 0 16,-1-2 0-16,0 5 0 0,-1 1 0 0,1 4 0 16,0 2 0-16,1 3 0 0,0-2 0 0,-2 4 0 15,2-3 0-15,-1 2 0 16,0 2 0-16,1-3 0 0,2 2 0 0,1 2 0 15,0-4 128-15,-2 1-128 0,-2 1 0 0,2-2 0 0,-2 1 0 0,1-2 0 16,0 3 0-16,1-2 0 0,-1 2 0 0,-1-5 0 16,-2-1 0-16,0 0 0 0,1-3 0 0,1 0 0 15,-1 1 0-15,0-2 0 0,-2 0 0 0,1-4 0 16,-2-3 0-16,-1-5 0 0,1-2 0 0,-3-2 0 16,-1-4 0-16,-1 1 0 0,0-3 0 0,0-7 0 15,-3-3 0-15,2-1 128 0,-1-3-128 0,2-1 0 0,0-2 0 0,1-2 128 16,0-3-128-16,2 0 0 0,0-4 128 0,7-5-128 15,-6 3 0-15,6-3 0 0,0 0 128 0,0 0-128 16,0 0 0-16,0 0 144 0,0 0-144 0,0 0 0 16,10-4 0-16,0-4 0 0,-2 2 0 0,2 0 0 15,3-3 0-15,2 1 0 0,0-2-128 0,2 1 128 16,-2-1 0-16,0 2 0 0,-1-1 0 0,1 3 0 16,1-2 0-16,0 1 0 0,1 0-128 0,1-2 128 15,-1 3 0-15,1-2 0 0,-1 2 0 0,2 1 0 16,0-3 0-16,1 3 0 0,-1 3 0 0,3-1 0 15,1 2-144-15,1 1 144 0,3-1 0 0,2 1 0 16,1 1 0-16,1 1 0 0,-2-2 0 0,0 2 0 16,-1-1 0-16,0 0 0 0,1 4 0 0,2 2 0 15,1-2 0-15,-3-1 0 0,-1 3 0 0,2 0 0 16,2-2 0-16,3 2 0 0,-4-2 0 0,4-2 0 16,0 1 0-16,3-2 0 0,2 1 0 0,-3-3 0 15,-3-3 0-15,-2 2 0 0,-3-2 0 0,0 1 0 16,0-1 0-16,-3 3 0 0,-3-1 0 0,-2 1-128 15,0 0 128-15,-2 1 0 0,-1-1 0 0,-2 3 0 0,-1-1 0 0,-1 1 0 16,-1 2 0-16,0-4 0 0,-2-2 0 16,1 1 0-16,-12 0 0 0,12 0 0 0,-2 0 0 0,-10 0 0 15,13-1 0-15,-13 1 0 0,10 2 0 0,-10-2 0 16,12-1 0-16,-12 1 0 0,10-5 128 0,-10 5-128 16,9-6 0-16,-3 1 128 0,-2-6-128 0,2 5 0 15,-1-4 144-15,-1 1-144 0,-4-4 128 0,2 1-128 16,-2-1 0-16,1-4 0 0,-1 0 128 0,2-6-128 15,-4-1 0-15,2-6 192 0,-1-2-192 0,-1-7 192 0,1-4-16 0,0-5 0 16,-1-6 0-16,1-2 0 0,-1-2-48 0,0-6 0 16,1-6 0-16,0-3 0 0,0-6-128 0,2 3 0 15,-1-2 144-15,4 4-144 0,2 2 0 0,0 1 0 16,-1-1 0-16,2 1 0 0,-3 0 0 0,2 2 0 16,-1 6 0-16,0-1 128 0,1 3 32 0,1-1 16 15,-3 1 0-15,-2 1 0 0,-3-2 16 0,0 4 16 16,-3-3 0-16,0 2 0 0,0 2-48 0,0 0-16 15,-3-4 0-15,0 5 0 0,1 1 48 0,1 2 16 16,0 3 0-16,0 6 0 0,-2-1 0 0,2 4 0 16,2 3 0-16,-1 3 0 0,-1-1-16 0,0 4-16 15,-2 3 0-15,3 0 0 0,1 5-176 0,0-2 0 16,1 6 0-16,-1 2 128 0,0 2-128 0,3-1 0 16,-1 3 0-16,0 3 0 0,-2-2 0 0,2 4 0 15,0 0-144-15,1 9 144 0,0-6-128 0,0 6 128 16,0-10-192-16,0 3 192 0,0 0-160 0,0 7 160 15,1-9-128-15,0 2 128 0,-1 7 0 0,2-8 0 16,-2 8 0-16,2-7-128 0,-2 7 128 0,1-9 0 16,-1 9 0-16,0 0 0 0,0 0 0 0,0 0 0 0,0-6 0 0,0 6 0 15,0 0 0-15,0 0 0 0,0 0 0 0,0 0 0 16,0 0 0-16,0 0 0 0,0 0 0 0,0 0 0 16,0 0 0-16,0 0 0 0,0 0 0 0,-6 6 0 15,6-6 0-15,-9 11 0 0,2-6 0 0,-1 3 0 16,-2-2 0-16,1-3 0 0,-1 2 0 0,0 1 0 15,-4-3 0-15,-2 0 0 0,-2 1 0 0,-1 0 0 16,-2 2 0-16,-2-2 0 0,-1 3 160 0,-4 1-160 0,1-4 0 16,-3 3 0-16,-1 2 0 0,-1-2 0 0,-3 2 0 0,-2-3 0 15,-1 3 0-15,-2-3 0 0,0 2 0 0,0-1 0 16,1-3 0-16,1 3 0 0,2 0 0 0,-2-2 0 16,1 0 0-16,2 3 0 0,0-4 0 0,1 2 0 15,-6 2 0-15,4-2 0 0,-3 2 0 0,4-3 0 16,2-1 0-16,4 1 0 0,3 1-320 0,6-2 0 15,2-2 0-15,4 1-12064 16,3-2-2416-16</inkml:trace>
  <inkml:trace contextRef="#ctx0" brushRef="#br2" timeOffset="148837.57">25583 18299 21071 0,'0'0'928'0,"0"0"208"0,0 0-912 0,0 0-224 16,0 0 0-16,0 0 0 0,0 0 960 0,0 0 128 15,0 0 48-15,-3 11 0 0,3-11-592 0,1 11-112 16,6 4-32-16,3 0 0 0,3 2-64 0,2 2-16 15,3 4 0-15,2 3 0 0,3 0-144 0,1 4-48 16,-1-1 0-16,2 1 0 0,1 1 64 0,-2 2 16 16,0-1 0-16,0-1 0 0,2 1-16 0,-1 1-16 15,2-3 0-15,-1-2 0 0,0 1-32 0,-1-5 0 0,-2 2 0 0,-2-5 0 16,-1 0-144-16,-1-3 0 16,-1-1 0-16,0-1 0 0,-2-2 0 0,-3-4 0 15,-3 0-144-15,-1-4 144 16,-2 1-1984-16,-7-7-304 0</inkml:trace>
  <inkml:trace contextRef="#ctx0" brushRef="#br2" timeOffset="149188">26186 18135 23903 0,'-7'-11'1056'0,"3"4"224"0,0 2-1024 0,2-2-256 16,-1 1 0-16,3 6 0 0,-6-5 896 0,-1-1 128 15,7 6 16-15,-10-3 16 0,0 3-304 0,1 2-64 16,0 0-16-16,-1 6 0 0,-1 1-224 0,-2 5-64 15,-1 2 0-15,-1 6 0 0,-3 7-32 0,-1 4-16 16,-2 5 0-16,1 4 0 0,0 8 160 0,-1 3 16 16,0 3 16-16,-1 3 0 0,-1 0 64 0,1 0 16 15,0 2 0-15,-2-3 0 0,-3-4-144 0,0-5-16 16,1-3-16-16,0-3 0 0,2-2-208 0,2-6-32 16,3-5-16-16,3-2 0 0,1-9-176 0,4-3-176 0,4-4 48 15,7-12 0 1,0 0-2240-16,0 0-448 0,5-10-96 0</inkml:trace>
  <inkml:trace contextRef="#ctx0" brushRef="#br2" timeOffset="149670.37">23202 18584 18431 0,'0'0'1632'0,"0"0"-1312"15,-10 1-320-15,10-1 0 0,0 0 1392 0,0 0 208 16,0 0 32-16,0 0 16 0,0 0-704 0,0 0-144 0,0 0-32 0,10 0 0 15,1-1-96-15,6-1-32 16,2-3 0-16,9-2 0 0,4 0 48 0,4-3 0 0,5 1 0 0,5-3 0 16,3 3-352-16,2-3-64 0,3 5-16 0,-7-4 0 15,-4 5-256-15,-1 0-176 0,-3 1 32 0,1 3 0 32,-2 0-832-32,-3 1-176 0,-3-1-16 0,-4 2-7696 0,-2 3-1536 0</inkml:trace>
  <inkml:trace contextRef="#ctx0" brushRef="#br2" timeOffset="149860.03">23404 18823 13823 0,'-23'10'608'0,"12"-6"128"0,2-2-592 0,9-2-144 16,0 0 0-16,0 0 0 0,0 0 3616 0,11 0 688 15,4-2 144-15,7-2 32 0,6-3-3504 0,6-4-688 16,4-2-144-16,4 1-16 0,5-5 16 0,-3-1 16 15,-5-3 0-15,-1 2 0 0,0 2-336 0,-1 3-64 16,-1-1-16-16,-1 0 0 16,0 1-2064-16,-4 3-432 0,-3 0-64 0</inkml:trace>
  <inkml:trace contextRef="#ctx0" brushRef="#br2" timeOffset="150195.82">23734 18130 13823 0,'0'0'1216'0,"0"0"-960"0,0 0-256 0,0 0 0 16,0 0 3328-16,0 0 608 0,0 0 128 0,13-6 32 16,2-1-2944-16,6 2-576 0,3-2-112 0,6 1-16 15,5 3-240-15,5 0-32 0,1 1-16 0,2 7 0 16,3 0-160-16,0 6 0 0,-3-1 0 0,-5 6 0 15,-5 1 0-15,0 4 0 0,-1 0 0 0,-3 6 0 0,-3 3 0 0,-1 1 0 16,-1 5 0-16,-2 2 0 0,-4 4 0 0,-2-3 192 16,-4 2-192-16,-5-1 192 0,-3-1-192 0,-5-1 0 15,-7-1 0-15,-5-2 0 0,-6 1 128 0,-5 1 0 16,-4-1 0-16,-2 3 0 0,-3-5-128 0,-2 0 192 16,0-2-192-16,-5-2 192 0,-2-2-192 0,2-3 0 15,0-3 0-15,6-5 0 16,4-6-2080-16,4-2-288 0</inkml:trace>
  <inkml:trace contextRef="#ctx0" brushRef="#br2" timeOffset="151506.43">26673 18992 29487 0,'-14'2'2624'0,"0"2"-2112"15,0 2-512-15,3 1 0 0,1 0 592 0,1 4 16 16,0 0 0-16,4-3 0 16,1 4-480-16,4-12-128 0,-4 8 0 0,4-8 0 0,0 0 256 0,3 11 0 15,1-3-16-15,-4-8 0 0,5 11-80 0,-5-11-16 16,10 8 0-16,-1 4 0 0,-2-2 16 0,4 0 0 16,1-4 0-16,0 3 0 0,-1 0 32 0,1 1 16 15,-2 2 0-15,-3-1 0 0,2 3 64 0,-4 1 16 16,0-2 0-16,-1-2 0 0,-4 2 16 0,-1 2 0 15,-3-4 0-15,-3 3 0 0,-5 2 32 0,-2 2 16 16,-2-3 0-16,-2 3 0 0,-3-2-96 0,0 2 0 16,-2 0-16-16,0 0 0 0,-1 0-48 0,4-2 0 15,3-3 0-15,1 2 0 0,0-1 0 0,5 1-16 16,1-2 0-16,5-3 0 0,2 2-176 0,3-3 160 16,1 1-160-16,4-3 160 0,3 4-160 0,2-6 0 15,2 2 0-15,-1-2 0 0,6 3 0 0,3 0 0 0,2-5 0 0,2 1 0 16,2-2 0-16,5-2 0 15,2-2 0-15,3 0 0 0,-1-1 0 0,1-2-176 0,-2-3 16 0,-1 2 0 32,-2-2-1568-32,-2 1-320 0,-2-1-64 0,-1-3-8400 0,0-2-1680 15</inkml:trace>
  <inkml:trace contextRef="#ctx0" brushRef="#br2" timeOffset="151823.87">27305 18529 25791 0,'-11'1'2304'0,"0"-1"-1856"16,1 0-448-16,4 2 0 0,6-2 1584 0,0 0 208 15,0 0 64-15,0 0 0 0,0 0-1088 0,0 0-192 16,15 3-64-16,5-1 0 0,6-5 32 0,3-1 0 0,2-2 0 0,2-3 0 16,5 1-288-16,3-2-64 15,2 3-16-15,0-4 0 16,0 4-992-16,0-2-192 0,-2 3-32 0,-4 1-9264 15,-5-1-1856-15</inkml:trace>
  <inkml:trace contextRef="#ctx0" brushRef="#br2" timeOffset="151978.84">27506 18810 36863 0,'0'0'3264'0,"0"0"-2608"0,13 2-528 0,6 1-128 16,2 2 640-16,6-1 112 0,3 1 16 0,4-2 0 15,1-2-768-15,3-1-160 0,3-1-32 0,0-2-11424 16,-3 3-2288-16</inkml:trace>
  <inkml:trace contextRef="#ctx0" brushRef="#br2" timeOffset="155075.04">9293 15737 2751 0,'0'0'256'0,"4"-11"-256"16,1 4 0-16,0-2 0 0,2 2 1808 0,-2-1 320 15,-2-1 64-15,-3 9 16 0,7-9-1056 0,0 0-192 16,1 0-64-16,-2 3 0 0,-6 6-128 0,0 0-48 16,7-7 0-16,-7 7 0 0,6-9-112 0,-6 9-32 15,8-6 0-15,-8 6 0 0,0 0-160 0,0 0-32 16,5-11-16-16,-5 11 0 0,0 0-96 0,0 0-16 15,0 0 0-15,0 0 0 0,0 0 256 0,0 0 32 0,0 0 16 16,0 0 0-16,0 0 64 0,0 0 16 16,0 0 0-16,0 0 0 0,0 0-160 0,0 0-32 15,-10-2 0-15,-2 4 0 0,-3 0-96 0,-2 3-32 16,0 0 0-16,-4-1 0 0,1 1-64 0,-2 2-32 0,1-5 0 0,-1 1 0 16,-3-1 16-16,2-1 0 15,0-1 0-15,0 0 0 0,-1-1 144 0,1 0 16 16,-1-2 16-16,1 2 0 0,0 0-32 0,-1-3 0 0,-1-2 0 0,-1 2 0 15,1 0-176-15,-2 0-32 16,-2 0-16-16,1-1 0 0,-4-1-160 0,3 0 0 0,2 2 0 0,-2-1 0 16,2 1 0-16,2-2 0 0,2 0 0 0,3 4 0 15,-1-2 0-15,2-1 0 0,3 1 0 0,0-1 0 16,2 4 0-16,2-3 128 0,-1-1-128 0,3 1 0 16,1 0 0-16,0-1 0 0,1-1 128 0,-1 1-128 0,1 1 0 0,0 0 0 15,2-1 0-15,-1 1 0 0,7 4 0 0,-9-4 0 16,0-1 0-16,3 0 0 0,0 1 0 0,6 4 128 15,-8-2-128-15,8 2 0 0,-6-3 0 0,6 3 0 16,0 0 128-16,-9-1-128 0,9 1 0 0,0 0 0 16,-8 0 0-16,8 0 128 0,0 0-128 0,-7 4 0 15,7-4 0-15,0 0 0 0,-4 15 0 0,2-1-144 16,1-1 144-16,0 5 0 0,0 2-128 0,-1 5 128 16,1 2 0-16,0 1 0 0,0 1 0 0,-3 2 0 15,1 3 0-15,-2 4 0 0,-2 3 0 0,-1 1 0 0,0 5 0 0,1 0 0 16,-1 3 0-16,0 2 0 15,-1 0 0-15,1 1 0 0,-3 1 0 0,1-1 0 16,-2 3 0-16,-1-2 0 0,1 1 0 0,1 1 0 0,0-1 0 0,-1-1 0 16,2 2 0-16,0-2 0 15,0-2 0-15,1 0 0 0,0 0 0 0,1-1 0 0,3 0 0 0,-1-4 0 16,1 1 0-16,0 2 0 0,1-5 0 0,0 2 0 16,0-1 0-16,2-1 0 0,0 0 0 15,0-1 0-15,0 0 0 0,1-2 0 0,0-4 0 0,-2 0 0 16,0 2 0-16,0-1 0 0,0-2 0 0,1 0 0 15,-1-2 0-15,1 0 0 0,1-1 0 0,-3-1 0 16,-1 1 0-16,1-1 0 0,-1-1 0 0,1 1 0 16,-1-3 0-16,1-2 0 0,-1-4 0 0,0 2 0 15,0 0 0-15,0-1 128 0,-2-3-128 0,2-3 0 0,0-1 0 16,0 1 128-16,0-1-128 0,0-3 0 0,0 0 192 0,0-2-64 16,0 2-128-16,-2 0 192 0,1 1-192 0,0 0 0 15,-3-1 128-15,0-1-128 0,-1-2 0 0,1 0 0 16,0 1 128-16,3-3-128 0,0 2 0 0,3-5 0 15,0 2 128-15,3-9-128 0,0 0 0 0,0 0 128 16,0 0-128-16,0 0 0 0,0 0 128 0,0 0-128 16,0 0 0-16,10 3 0 0,0-4 0 0,2-2 0 15,1 0 0-15,1-3 0 0,-3 1 0 0,6-1 0 16,0-2 0-16,2 2 0 0,4-6 0 0,0 5 0 16,1-4 0-16,3 5 0 0,1-3 0 0,2 3 0 15,2 2 0-15,4 1 0 0,3 1 0 0,2 1 0 16,1-1-128-16,-1 2 128 0,-2-1 0 0,3 1 0 15,-3 0 0-15,2 1 0 0,1 2 0 0,1 2 0 16,0-1 0-16,2 1 0 0,1 1 0 0,-1-1 0 16,0 0 0-16,-2 3 0 0,-1-2 0 0,-1-1 0 15,-2 2 0-15,-5-2 0 0,2-3 0 0,0 1 0 16,-3-3 0-16,-3 0 0 0,-2-1 0 0,-1-1 0 16,-4 1 0-16,-2 1 0 0,0-2 0 0,-2-2 0 15,-3 0 0-15,-2 0 0 0,-1 0 128 0,-3 2-128 0,-10 2 0 16,10-4 0-16,-10 4 144 0,0 0-144 0,5-9 128 0,0 3-128 15,-1-4 128-15,0 3-128 0,-3-4 128 0,-1 1-128 16,-1-4 0-16,0-3 128 0,0-1-128 0,-1 1 0 16,1-5 0-16,1-5 128 0,0-1-128 0,0-3 0 15,0-5 0-15,0-3 0 0,-1-6 0 0,3-1 0 16,2-5 0-16,2-3 0 0,2-6-224 0,1-1 80 16,0-6 144-16,4 2-192 0,1-1 192 0,1-2-192 0,1 4 192 15,1-1-128-15,-1-3 128 0,1 6-128 0,-2-1 128 0,0 4-128 16,-1 2 128-16,2-2-128 0,-2 3 128 0,-2 1 0 15,-3 1 0-15,0 3 0 0,-3 4 0 0,0-1 0 16,-3-2 0-16,1 2 0 0,-3 4 0 0,2 2 128 16,-2-2-128-16,1 4 0 0,-1 0 0 0,-1 4 0 15,2 1 0-15,1 1 0 0,-1 1 0 0,1 4 0 16,0 3 0-16,-2-2 0 0,0 3 0 0,-1-1 0 16,0 2 0-16,0 5-128 0,0 1-48 0,0 3 0 15,-1 0 0-15,-2 5 0 0,1-3-16 0,0 4 0 16,0-2 0-16,1-1 0 0,-1 5-128 0,0-2-48 15,2 9 0-15,0-8 0 0,-3-1 128 0,1 3 32 16,-1 1 0-16,3 5 0 0,0 0 208 0,0 0 0 16,-4-8-160-16,2 0 160 0,2 8 0 0,-4-6 0 15,4 6 0-15,-3-9 0 0,3 9 0 0,-2-6 0 16,2 6 0-16,0 0 0 0,-6-10 160 0,-1 6-160 16,-2-1 192-16,0 0-192 0,1 2 144 0,8 3-144 15,-11-2 0-15,1-1 144 0,-1 1-144 0,-1-2 0 0,0 1 0 0,-1 2 0 16,-2 0 0-16,-2 1 0 0,-1 1 0 15,-1-1 0-15,-6-1 0 0,-3-1 128 0,1-1-128 0,-3 0 0 16,-1-1 224-16,1-1-32 0,-2 0-16 0,1 1 0 16,-2-5 144-16,2 0 16 0,-4 1 16 0,2-1 0 15,-1-4-16-15,-2 5 0 0,-1-3 0 0,2 2 0 16,-2-4-64-16,1 4-16 0,-1 0 0 0,2 6 0 16,-1-4-256-16,3 3 0 0,1 1 128 0,5 3-128 15,0 0 0-15,5 2 0 0,4 3 0 0,3 2 0 16,0-4-1184-16,6 4-192 0,5 2-32 0</inkml:trace>
  <inkml:trace contextRef="#ctx0" brushRef="#br2" timeOffset="157060.09">22143 1795 26719 0,'-5'-15'2368'0,"0"1"-1888"16,0 3-480-16,0-2 0 0,3 2-160 0,0 3-128 15,-2-1-32-15,4 9 0 0,0 0 320 0,0 0 176 16,0 0-32-16,1 12 0 0,1 1-144 0,0 5 0 16,-1 3-160-16,1 3 160 0,-2 5 0 0,0 5 0 0,0 6-128 15,2 8 128-15,-2 3 0 0,1 5 0 0,1 1 0 0,-2 10 0 16,-2 6 0-16,1 4 0 0,-1 9 0 0,-5 0 0 16,-2 5 0-16,-1 1 0 0,-1 2 0 0,-3 5 0 15,-3-1 0-15,2 2 0 0,-1-2 0 0,-1 1 0 16,-1-2 256-16,0 0-64 0,-1-3-16 0,3 1 0 15,2 4 16-15,0-2 0 0,4 2 0 0,-1-5 0 16,3-1-192-16,1 0 160 0,1-1-160 0,0 0 160 0,-1-1-160 0,2 1 0 16,-1-6 0-16,-1 1 0 0,1-1 128 0,0 1-128 15,-1-1 0-15,1 1 128 0,-3-4-128 0,1-3 0 16,-2 1 0-16,4-5 128 0,-3-4-128 0,0 1 0 16,0-5 0-16,2-4 0 0,-4-1 272 0,1 1-16 15,-1-2-16-15,-1-3 0 0,0 1 112 0,-1-5 32 16,0 1 0-16,2-2 0 0,-1-2-128 0,2-4 0 15,-1 0-16-15,1 1 0 0,-2-7-64 0,3-2-16 16,3 0 0-16,0-6 0 0,-1-5-160 0,5-1 128 16,2-5-128-16,0 0 128 0,0-4-128 0,2-4 128 15,2-2-128-15,2-1 128 0,-6-12-128 0,13 6 0 16,0-2 0-16,2-3 0 0,0-4 0 0,6 0 0 16,3-6 144-16,1 0-144 0,6-4 144 0,3-1-144 15,4 0 192-15,4-1-192 0,5-2 192 0,4 1-64 16,2-2 0-16,1 0-128 0,-2 0 128 0,5-1-128 0,2 2 0 0,5-1 0 15,4-1 0-15,5 1 0 16,6 1 0-16,-2 1 0 0,-5 1 0 0,4 1 0 0,4 4 0 0,5-3 0 16,6 1 0-16,-2 1 0 0,-3-3 0 0,1 3 0 15,3 2 0-15,5-3 0 0,3 5 0 0,-1-4 0 16,-7 4 0-16,3-2-192 0,2 2 192 0,0 5-192 16,-2 1 32-16,-5 1 16 0,-6 1 0 0,-1 1 0 15,-1 2 144-15,-2 1 0 0,-1 4-144 0,-7-1 144 16,-8 3 0-16,-6 3 0 0,-5-2 0 0,-6 0 0 0,-3 2 0 0,-2 0 0 15,-7-3 0-15,-3 1 0 0,0-3 0 0,-8 1 0 16,-1-3 0-16,-3 0 0 0,-4 0 192 0,-2-2 0 16,-12-5 0-16,0 0 0 0,0 0 48 0,0 0 16 15,0 0 0-15,7-7 0 0,-7 7 32 0,2-14 16 16,-2-6 0-16,-2-3 0 0,-2-2-176 0,0-3-128 16,0-6 192-16,0-3-192 0,-1-9 0 0,-1-2-176 15,0-6 0-15,-1-8 0 0,2-3 176 0,1-9-160 16,1-6 160-16,1-5-160 0,2-5 160 0,4-5-192 15,1-8 192-15,4-4-192 0,4-6 192 0,2-2-160 16,4 1 160-16,5-4-160 0,-1-6 160 0,4 4 0 16,2-2 0-16,0-2 0 0,-2 6 0 0,0 3 0 15,-1 1 0-15,2 4 0 0,0 3-128 0,-1 7 128 0,0-1-128 0,2 5 128 16,-2-1-176-16,1 5 176 16,1 2-208-16,-1 5 80 0,-3 2-16 0,2 5 0 15,0 4 0-15,-2 3 0 0,-2 0-112 0,1 6 0 16,-5 0-16-16,0 8 0 0,-2-2 0 0,-2 7 0 15,-2 3 0-15,-2 4 0 0,-1 2-48 0,0 3-16 16,-1 2 0-16,-1 3 0 0,0 0 80 0,-5 6 0 0,1 6 16 0,-1-2 0 16,-2 1 240-16,-1 2-144 0,-2 1 144 0,-1 1-128 15,0 0 128-15,0 5 0 0,-1 1 128 0,-1-1-128 16,-3 4 176-16,-1 4-48 0,-1 2 0 0,-1 0 0 16,-3 2 0-16,-3 2 0 0,-3-2 0 0,-3 3 0 15,-4 2 0-15,-3-1 0 0,-5-1 0 0,-2 0 0 0,1 0 0 16,-8 1-128-16,-1 0 192 0,-1-1-64 15,-1-1 16-15,-4 2 0 0,-5 1 0 0,-9-2 0 0,-10-2-16 16,-2 0 0-16,-1-2 0 0,-2 3 0 0,3-2 160 0,-10 2 32 16,-11-3 0-16,0 2 0 0,0-1 64 0,-2 2 32 15,-3 0 0-15,-2 2 0 0,-7 0-128 0,4 3-32 16,3 2 0-16,-1-2 0 0,-2 1-256 0,1 3 0 16,8-1 128-16,3 5-128 15,2-2-1872-15,0 1-432 0</inkml:trace>
  <inkml:trace contextRef="#ctx0" brushRef="#br2" timeOffset="159411.97">7459 16537 2751 0,'0'0'128'0,"0"0"16"0,0 0-144 0,0 0 0 0,0 0 0 0,0 0 0 15,0 0 688-15,0 0 96 0,0 0 32 0,0 0 0 16,0 0-176-16,-5-6-48 0,5 6 0 0,0 0 0 15,0 0 272-15,0 0 48 0,0 0 16 0,0 0 0 16,0 0-464-16,0 0-80 0,0 0-32 0,0 0 0 16,0 0-352-16,0 0 128 0,0 0-128 0,0 0 0 15,11 10 0-15,-1-2 0 0,1 1 0 0,0 1 0 16,1 2 0-16,-1 2 0 0,-1-3 0 0,2 3 0 16,0 2 0-16,4 2 0 0,0 0 0 0,3 1 0 0,-1 0 0 0,1 4 0 15,3 3 0-15,2-1 0 0,1 0 0 0,6 0 0 16,-2 6 0-16,0-3 0 0,-2 2 0 0,0 2 0 15,-2-4 0-15,-1 1 0 0,-1 2 0 0,1-3 0 16,-2 2 0-16,1 0 0 0,0-5 256 0,-1 3 0 16,1-3-16-16,3 5 0 0,-3-6-16 0,1 2 0 15,0-3 0-15,-2 0 0 0,2 0-224 0,0 0 0 16,0-3 128-16,3-1-128 0,-1 0 0 0,0-2 0 16,-2-2 0-16</inkml:trace>
  <inkml:trace contextRef="#ctx0" brushRef="#br2" timeOffset="159962.39">7106 17349 1839 0,'0'0'0'0,"0"0"160"0,0 0-160 0,0 0 0 15,-7-1 0-15,7 1 0 0,0 0 2464 0,0 0 464 16,0 0 80-16,0 0 32 0,0 0-1968 0,0 0-400 16,0 0-80-16,0 0-16 0,0 0 16 0,7-10 0 15,-7 10 0-15,11-10 0 0,2-4-48 0,1 2-16 16,0 2 0-16,5-4 0 0,4 0-128 0,3-2-16 15,5-3-16-15,1 1 0 0,1-2-224 0,-3-2-144 16,1 2 192-16,0-4-192 0,3 1 0 0,-1 1 0 16,0 3 0-16,2-3 0 0,2-3 128 0,0 2-128 15,4-1 0-15,-1-2 0 0,0 2 0 0,0-1 0 16,1 2 0-16,-2 1 0 0,-2 3 0 0,-1-2 0 16,-2-2 0-16,-2 4 0 0,-1 1 0 0,-1 3 0 15,1 2 0-15,-2 0 0 0,-3 2 128 0,0 3-128 16,-2-1 0-16,0 3 0 15,0 1-256-15,-1-3-176 0</inkml:trace>
  <inkml:trace contextRef="#ctx0" brushRef="#br2" timeOffset="161395.98">28392 18138 9215 0,'-10'2'816'0,"-3"-2"-656"16,0 0-160-16,1 1 0 0,1 2 2624 0,1 1 480 15,1-2 96-15,9-2 32 0,-7 4-1840 0,7-4-368 16,0 0-80-16,0 0-16 0,6 8-96 0,5-2-32 16,3-3 0-16,4-1 0 0,8-1-144 0,-3-2-16 15,2-1-16-15,2 0 0 0,3 0-192 0,4-3-48 16,1 1 0-16,2 0 0 0,2 0 16 0,2 0 0 15,-1 1 0-15,1 0 0 0,-1-1-80 0,-4 2 0 16,-1-2-16-16,-7 0 0 0,-3 3-304 0,-3-2 160 16,-5 1-160-16,-3 0 128 0,-2 1-128 0,-12 1-192 15,0 0 32-15,10-1 16 16,-10 1-2160-16,0 0-448 0,0 0-64 0</inkml:trace>
  <inkml:trace contextRef="#ctx0" brushRef="#br2" timeOffset="162046.59">29737 17643 1839 0,'11'-15'0'0,"-3"3"160"0,-1 0-160 0,1 0 0 15,-3-2 0-15,1-1 0 0,1 0 4416 0,-1 1 832 16,-2 1 192-16,0-2 16 0,-2-2-3488 0,-2 2-704 16,-2 0-144-16,-2 1-32 0,-1-5-320 0,-4 6-64 15,-2 0 0-15,-3 1-16 0,-4 3-96 0,-1-1-16 16,-3 2 0-16,-2 2 0 0,-4 3-320 0,0 2-80 16,-4 2-16-16,-1 3 0 0,0 3-160 0,-2 1 0 15,-6 4 0-15,1-2 0 0,2 5 0 0,1 3 0 16,2 1 0-16,4 1 0 0,5 2 0 0,3-2 0 15,4 0 0-15,3 1 0 0,5-2 0 0,5-1 0 16,1-2 0-16,3 1 0 0,5-1 192 0,4-1 16 16,4-3 0-16,3-1 0 0,3 1 128 0,4-2 32 15,2 0 0-15,1-6 0 0,0 0-176 0,1-2-16 16,2 0-16-16,0-4 0 0,-1-3-160 0,0 0 160 16,-2-4-160-16,-1 2 160 0,-1-6-160 0,-1 1 128 15,-1 0-128-15,2-2 128 0,1 0-128 0,-3 1 0 0,-2-2 144 0,-1 1-144 16,-2 0 0-16,-1 4 0 15,-3-2 0-15,-1 3 128 0,-2 3-128 0,-8 6 0 16,6-4 0-16,-6 4 128 0,0 0-128 0,0 0 0 0,6 9 0 0,-4 5 0 16,-2 6 0-16,-1 8 0 0,-3 5 0 0,-1 4 0 15,-3 1 0-15,-1 7 144 0,-2 3-144 0,0 3 0 16,-2 1 128-16,-1-1-128 0,-3-3 0 0,2 1 0 16,4-1 0-16,-1-5 160 0,-1-5-160 0,5-2 128 15,-1-3 256-15,1-3 32 0,0-2 16 0,3-1 0 16,0-7-112-16,3-1 0 0,-2-1-16 0,1-3 0 0,1 2-176 15,-2-3-128-15,1-4 144 0,3-10-144 0,0 0 160 0,0 0-160 16,0 0 160-16,0 0-160 0,-2 10 160 0,2-10-160 16,0 0 160-16,0 0-160 0,0 0 0 0,0 0 0 15,0 0 0-15,0 0 0 16,-10 3-272-16,10-3-160 0,0 0-16 0,-8 1-16 16,8-1-1680-16,-8-2-336 0,2-1-64 0</inkml:trace>
  <inkml:trace contextRef="#ctx0" brushRef="#br2" timeOffset="163647.72">28472 18912 2751 0,'0'0'256'0,"-9"3"-256"16,0-3 0-16,1 2 0 0,0 0 2448 0,-1 1 448 16,0-3 96-16,9 0 16 0,-12 2-2160 0,3 1-416 0,-3-1-96 0,2 0-16 15,-1-2 160-15,3 0 32 0,-1 0 0 0,9 0 0 16,0 0 400-16,-9 0 96 0,2-2 16 0,7 2 0 15,0 0 224-15,0 0 48 0,0 0 16 0,0 0 0 0,0 0-400 0,13-2-80 16,2 1 0-16,6-1-16 0,-2 0 64 0,4-1 16 16,1 1 0-16,4-2 0 0,5 3-144 0,4-3-32 15,2-1 0-15,8 1 0 0,3 0-176 0,6 2-32 16,7-1-16-16,1 0 0 0,-5 2-112 0,6-3-32 16,4-1 0-16,3 2 0 0,8 0-96 0,-1 0-32 15,0 2 0-15,-3-1 0 0,-1-3-96 0,2 3 0 16,1 0-128-16,0 0 192 0,-1 2-192 0,-7-2 176 15,-5-1-176-15,-6 2 160 0,-6 0-160 0,-3 0 0 16,-6-1 0-16,-4 0 128 0,-7 0-128 0,-3 1 0 16,-3 1 0-16,-6 0 0 0,-5-1-288 0,-4 1-96 15,-1 0 0-15,-11 0-16 16,0 0-1520-16,0 0-288 0,0 0-64 0</inkml:trace>
  <inkml:trace contextRef="#ctx0" brushRef="#br0" timeOffset="167567.03">25178 9053 16575 0,'0'0'1472'0,"0"0"-1168"16,0 0-304-16,0 0 0 0,0 0 864 0,0 0 112 16,0 0 32-16,0 0 0 0,0 0-368 0,0 0-64 15,0 0 0-15,0 0-16 0,0 0-80 0,0 0-16 16,0 0 0-16,12 0 0 0,1 0-192 0,-2 3-32 15,0-1-16-15,1 2 0 0,1 0-224 0,-1 1 0 16,2 0 128-16,4 5-128 0,4 0 0 0,4 4 176 16,2 0-176-16,5 4 160 0,3 0 16 0,6-1 0 15,8-4 0-15,3-1 0 0,3 1 80 0,0-4 0 16,-2 1 16-16,1-3 0 0,-2 1 128 0,3-5 32 0,3-1 0 0,3-1 0 16,2 1-48-16,-1-2 0 15,1 0 0-15,-3-2 0 0,-4-1-144 0,2 1-48 16,0 0 0-16,4-1 0 0,0-2-192 0,-2 1 144 15,-4 0-144-15,-2 1 128 0,-3-5-128 0,-2 3 192 0,-1 1-192 0,-4 0 192 16,-5-2-192-16,0 1 0 0,-3 0 0 16,0-2 128-16,-2 2-128 0,1-2 128 0,-6-3-128 0,-2 3 128 15,-2 1-128-15,-1 1 0 0,-5 0 0 0,-2-3 0 16,-4 2 0-16,-2 2 128 0,-6-2-128 0,-6 6 128 16,6-9 80-16,-3-2 16 0,-2 4 0 0,-1 7 0 15,0 0 48-15,-5-7 16 0,-4 1 0 0,-1 2 0 16,-3 2-288-16,-1 0 128 0,-2 1-128 0,-2 4 0 15,-2 1 0-15,-5 2 0 0,-1 3 0 0,-3-3 0 16,-1 3 0-16,0 1 0 0,-3 3 128 0,-3 3-128 16,3 2 0-16,-2 0 0 0,-2-1 0 0,-3 0-144 15,0 2 144-15,-5-1 0 0,-2 0 0 0,-3-3 0 0,-2-1 0 0,2-2 0 16,1 0 128-16,1-3-128 0,0 0 144 16,3-2-144-16,-1 1 192 0,-1-4-192 0,-2 0 128 0,-3-1-128 15,-4-5 0-15,2 0 0 0,1-1 0 0,3 1 128 16,3-7-128-16,5 1 0 0,0-1 128 0,6 0-128 15,1-2 0-15,3 0 0 0,1-3 0 0,-1-3 128 16,5 1-128-16,-1 0 0 0,0 4 144 0,0-2-144 16,0-4 0-16,3-1 144 0,2-3-16 0,1 3-128 0,2 1 192 0,2 0-64 15,2 7-128-15,2-2 0 16,2 6 0-16,0-2 0 0,-1 2 0 0,0 1 0 16,3 4 0-16,0-1 0 0,1 2-160 0,-2 1 160 0,11 0 0 0,-9 4-144 15,0-1 144-15,9-3 0 16,0 0-144-16,-4 10 144 0,4-10 0 0,0 0 0 15,4 13-144-15,3-4 144 0,4 4 0 0,3 0 0 0,2-2-128 0,4 3 128 16,5 1 0-16,5 0 0 0,6 1 0 16,7-2 0-16,8 2 0 0,2 2 0 0,2 0 0 0,1 0 0 15,1-2 0-15,3-1 0 0,1 1 0 0,2 1 0 16,3 1 0-16,2-1 0 0,-3-1 0 0,-3-3 0 16,-4-3 0-16,2 0 0 0,2-5 0 0,1 2 0 15,-1 2 0-15,0-6 0 0,0 0 128 0,-3-3-128 16,-6-3 0-16,-2 1 128 0,0-6-128 0,-4 3 0 15,-4 0 128-15,-1-1-128 0,-2 3 0 0,-2-2 144 16,-1-1-144-16,-4-2 0 0,-4 2 144 0,-5 2-144 16,-1-1 0-16,-4 0 0 0,-5 1 0 0,-4 1 128 15,-10 3-128-15,0 0 0 0,0 0 0 0,0 0 0 16,0 0 0-16,-10 0 0 0,-3 3 0 0,-3-2 0 0,-3 2 0 0,-3 1 0 16,-3 2 0-16,-2-2 0 0,-2 1 0 0,-2 0 0 15,-2 1 0-15,-2 2-128 0,-2 3 128 0,-1 2 0 16,-2-1 0-16,-3 0 0 0,-7-4 0 0,-1 2 0 15,-6-2 0-15,-1 1 0 0,-1-3 0 0,2 2 0 16,0-3 0-16,2 0 0 0,2-1 0 0,0-1 0 16,-5-4 128-16,2-4-128 0,0 2 176 0,3 0-48 15,2-2 0-15,3-4 0 0,6 0-128 0,4-3 128 16,4 1-128-16,7 1 128 0,1-3-128 0,5 2 0 0,2-1 0 0,2-1 0 16,3 1-192-16,4 3-64 15,1 0 0-15,9 9-16 16,0 0-1536-16,0 0-304 0,0 0-64 0</inkml:trace>
  <inkml:trace contextRef="#ctx0" brushRef="#br0" timeOffset="168751.77">28429 19784 11055 0,'0'0'976'0,"-8"5"-784"15,-1 1-192-15,0-3 0 0,-1-1 1456 0,0 1 240 16,0-1 48-16,1 2 16 0,0-3-720 0,1 2-144 15,-1-1-16-15,9-2-16 0,-7 2 224 0,7-2 64 16,-8 1 0-16,8-1 0 0,0 0-288 0,0 0-48 16,0 0-16-16,0 0 0 0,0 0-96 0,0 0-32 15,0 0 0-15,0 0 0 0,12 2 80 0,0 0 16 16,5-2 0-16,1-2 0 0,1 0-112 0,4-1-16 16,1-2 0-16,5-1 0 0,4 1-48 0,4 1-16 0,5-2 0 0,2 2 0 15,3 0-240-15,0 3-48 0,-1-2-16 0,0 1 0 16,-4-3-144-16,-5 1-128 0,-7 0 192 0,-3 0-192 15,-4-1 128-15,-4 3-128 0,-3 0 0 0,-2 1 0 16,-2 0 0-16,-12 1-176 0,0 0 0 0,0 0 0 31,0 0-1616-31,0 0-336 0,0 0-64 0</inkml:trace>
  <inkml:trace contextRef="#ctx0" brushRef="#br0" timeOffset="169301.83">29287 19514 18431 0,'-10'-4'1632'15,"-1"-1"-1312"-15,2 0-320 0,2 3 0 0,7 2 2560 0,0 0 448 16,0 0 96-16,0 0 16 0,9-4-2224 0,3-1-432 16,4-2-80-16,3 1-32 0,1 1-32 0,4-3-16 15,0 2 0-15,1-2 0 0,1 3 16 0,-2 1 16 0,-1 1 0 0,-1 0 0 16,1 4-208-16,-2 4-128 0,0-1 128 0,-2 4-128 16,-1-2 0-16,-1 7 0 15,1 0 0-15,-1 4 0 0,-5 5 0 0,-1 0 0 16,-5-1 0-16,-4 3 0 0,-3 2 0 0,-4 1 0 15,-4 0 0-15,-1 0 0 0,-4 2 128 0,-4 2-128 16,-3-6 160-16,-3 6-160 0,-2-2 272 0,-3 2-32 0,-3 0-16 0,-1 1 0 16,-3-4 32-16,0 3 0 0,-4-5 0 0,5 1 0 15,2-3 32-15,3 2 16 0,5-6 0 0,1-1 0 16,5-3-64-16,5-2-16 0,5-2 0 0,4-1 0 16,5-11 32-16,2 9 16 0,3 0 0 0,5-3 0 15,3 2-48-15,4-4-16 0,1 1 0 0,6-2 0 16,5-3 48-16,4-2 16 0,1 0 0 0,3 0 0 15,0 0 16-15,0 1 0 0,-2-3 0 0,2 0 0 16,-1 0 96-16,1 0 0 0,1 3 16 0,-1-1 0 16,1-3-80-16,-5 2 0 0,0 0-16 0,-2 2 0 0,-4 1-304 15,-2-1 0-15,-5 0 128 0,-2-1-128 0,-3 2-208 16,-1-1-112-16,-3 1 0 0,0 1-16 16,-11-1-2064-16,10 3-416 0,-10-3-64 0,0 0-13120 15</inkml:trace>
  <inkml:trace contextRef="#ctx0" brushRef="#br0" timeOffset="171824.37">23249 19456 3679 0,'0'0'160'0,"0"0"32"0,0 0-192 0,9-4 0 16,-9 4 0-16,11-3 0 0,-1 3 4528 0,1 0 848 16,0-1 192-16,-1 2 16 0,-10-1-4320 0,13-1-880 15,-2-3-160-15,-2 3-32 0,-9 1 16 0,12-3 16 16,-3 1 0-16,-2-2 0 0,-7 4 144 0,0 0 16 15,0 0 16-15,0 0 0 0,0 0 224 0,0 0 32 16,0 0 16-16,0 0 0 0,0 0-176 0,0 0-48 16,-9-4 0-16,0 3 0 0,0 0-48 0,-3 3-16 15,-2 5 0-15,-3-4 0 0,-1 4 48 0,-1 0 0 16,-3-3 0-16,-3 3 0 0,-3 1-64 0,-5 0-16 16,-5 2 0-16,-4-2 0 0,-2-2-96 0,-2 1 0 15,-1 0-16-15,0 2 0 0,-3-4 0 0,3 3 0 0,-1-3 0 0,-2-1 0 16,-7 0-16-16,0-2 0 0,-5 1 0 0,-2-3 0 15,1 0-96-15,-1-4 0 0,1 4-128 0,-4 0 192 16,-4 0-64-16,-2 0 0 0,-5-1-128 0,-1 1 192 16,-2 0-192-16,1 1 0 0,-3-1 0 0,1 4 0 15,-4-2 0-15,4 1 128 0,-1-2-128 0,2 3 0 0,1-4 0 0,-2 1 0 16,-2 2 0-16,7-3 0 0,1 0 0 0,1 0 0 16,0-2 0-16,-2 1 0 0,0-1 0 0,1-1 0 15,-2-1 0-15,3-2 0 0,1 2 0 0,1 1 128 16,0 2-128-16,-2-1 0 0,-4-2 0 0,2 0 128 15,1 1-128-15,1 1 0 0,1-1 176 0,-1 2-176 16,-4-1 192-16,1-4-192 0,3 3 304 0,2 0-48 16,2 1-16-16,1-1 0 0,0-3-96 0,-1 1-16 15,-3 0 0-15,3 1 0 0,3-1 0 0,1 1-128 16,2 0 192-16,-1 1-64 0,-1 1-128 0,0 1 0 16,-2-3 0-16,1 3 128 0,3 2-128 0,1 3 0 15,0-3 0-15,0-1 0 0,2-1 0 0,-3-2 0 16,-1 3 0-16,3 0 0 0,4 0 0 0,3-1 0 15,0-3 0-15,4 1 0 0,4 1 0 0,-2-2 0 16,2-2 0-16,-2 1 0 0,0 1 0 0,1 0 0 0,1-2 0 0,0 1 0 16,1 1 0-16,2-3 0 15,1 2 0-15,2 2 0 0,1-3 0 0,-1 0 0 0,0 0 0 16,0 2 0-16,0-4 0 0,3 1 0 0,2-2 0 16,1 1 0-16,3-2 0 0,3 2 0 0,-1 2 0 0,2 0 0 15,4 1 0-15,2 1 0 0,0-6 0 0,1 6 0 16,2 1-128-16,1 1 128 0,1-3 0 0,0 2 0 15,1-2-128-15,-3 2 128 0,0 0-160 0,1-2 160 16,1-1-128-16,0 4 128 0,1-2 0 0,-2-1-144 16,2 2 144-16,2 0 0 0,0-1 0 0,2 1 0 15,3 2 0-15,0-2 0 0,1 0 0 0,1 0 0 16,0 1 0-16,1 0 0 0,0 0 0 0,7 2 128 0,-8-5-128 0,1 2 0 16,1 1 0-16,6 2 0 0,-8 2 0 0,8-2 0 15,-9 0 0-15,2 3 128 0,0 3-128 0,7-6 0 16,-6 4 0-16,6-4 0 0,-5 7 0 0,0 2 0 15,0-4 0-15,5-5 0 0,-7 11 0 0,5-5 0 16,-3 3 0-16,1 0 0 0,0 2 0 0,0-1 0 16,-1 1 0-16,0 3 0 0,-1-2 0 0,2 2 0 15,-1-1 0-15,0 3 0 0,-2-2 0 0,1 4 0 16,-3 3 0-16,3 0 0 0,-2 2 0 0,1 6 0 16,-1 4 0-16,3 3 0 0,-3 1 0 0,3 1 0 15,0 3 0-15,0 2 0 0,-1 1 0 0,2 2 144 16,-1-1-144-16,0 3 0 0,0-1 0 0,-1 2 0 15,1 4 0-15,0-4 0 0,0 1 128 0,0-6-128 0,0 2 0 0,0-2 0 16,-3 1 0-16,1-2 0 16,-1 0 0-16,-1-1 0 0,0-5 0 0,0 1 0 15,0-1 128-15,1-1-128 0,-4 1 0 0,5-3 128 16,-4-1-128-16,4 1 0 0,-3-3 128 0,2-3-128 16,0 1 0-16,1-2 0 0,-1 1 128 0,2-3-128 0,1 4 0 15,2-13 0-15,1 0 0 0,0 2 0 16,1 0 0-16,0-1 0 0,-1 1 128 0,2-1-128 15,-2-2 0-15,1 12 0 0,-1-7 0 0,2-5 128 16,0-2-128-16,0-5 0 0,2 1 128 0,-2-9-128 0,3 6 0 0,-3-6 0 16,0 0 0-16,4 6 0 0,-4-6 0 0,0 0 0 15,0 0 0-15,4 8 0 0,-4-8 0 0,5 5 0 16,-5-5 128-16,0 0-128 0,0 0 0 0,0 0 0 16,0 0 0-16,4 8 0 0,-4-8 0 0,0 0 0 15,0 0 0-15,0 0 0 0,6 7 0 0,-6-7 0 16,0 0 0-16,0 0 0 0,0 0 0 0,0 0 0 0,8 3 0 0,-8-3 0 15,0 0 0-15,0 0 0 0,0 0 0 0,10 2 0 16,-10-2 0-16,0 0 0 0,0 0 128 0,9 3-128 16,-9-3 0-16,0 0 0 0,9 1 0 0,-9-1 0 15,0 0 0-15,10-1 0 0,-10 1 0 0,0 0 0 16,0 0 0-16,0 0 0 0,10-4 128 0,-10 4-128 16,0 0 0-16,0 0 0 0,0 0 128 0,0 0-128 15,0 0 0-15,0 0 0 0,0 0 0 0,0 0 0 16,0 0 0-16,0 0 0 0,0 0 0 0,0 0 0 15,0 0 0-15,0 0 0 0,0 0 0 0,0 0 0 16,0 0-144-16,0 0 144 0,0 0 0 0,0 0-160 16,0 0 160-16,0 0 0 0,0 0 0 0,0 0 0 15,0 0 0-15,0 0 0 0,0 0-144 0,0 0 144 16,0 0 0-16,0 0-144 0,0 0 144 0,9-4-192 16,-9 4 192-16,0 0-192 15,0 0-176-15,0 0-32 0,0 0-16 0,0 0 0 16,0 0-416-16,0 0-64 0,0 0-32 0,0 0 0 15,0 0-1936-15,0 0-384 0</inkml:trace>
  <inkml:trace contextRef="#ctx0" brushRef="#br2" timeOffset="177255.05">16143 19234 19231 0,'-4'-12'848'0,"3"2"176"0,1 2-816 0,0-2-208 0,-1 2 0 0,1-2 0 16,0 2 1312-16,1-2 224 0,0 3 32 0,-1-4 16 15,0 4-448-15,0-3-96 0,-1 3-16 0,1 7 0 16,-2-9-272-16,-2 4-64 0,0 1-16 0,4 4 0 0,0 0-160 0,0 0-48 16,-6-7 0-16,6 7 0 0,0 0-144 0,0 0-16 15,0 0-16-15,-9 7 0 0,0 0-96 0,3 6-32 16,-2-1 0-16,2 2 0 0,-2 3 80 0,0 2 16 16,1 4 0-16,0 0 0 0,0-1 48 0,-1 6 16 15,-1 2 0-15,0 1 0 0,0 4 0 0,0 2 0 16,1 2 0-16,0 7 0 0,-2 2 0 0,0 5 16 15,-2 1 0-15,-1-1 0 0,-1 1-32 0,-1-4-16 16,0 1 0-16,0 3 0 0,-1-3 16 0,-1-1 0 16,1 1 0-16,0-4 0 0,-2-1 0 0,0 2 0 15,2-4 0-15,-2-3 0 0,1 1-112 0,1-3-32 16,1-3 0-16,-1 0 0 0,2 0-160 0,3-1 0 16,1 0 144-16,0-2-144 0,-1-3 0 0,3 3 0 15,-1-4 0-15,1 3 128 0,0-3-128 0,1 1 0 16,0-5 0-16,1-1 0 0,1-4 0 0,1 0 0 15,2 0 0-15,-2 2 0 16,1-5 0-16,2-1 0 0,0-2 0 0,1 0 0 0,0-3 0 0,0 0 0 16,0 2 0-16,1-4 0 0,2 1 0 0,-1-1 0 15,1 3 0-15,-3-9 0 0,2 2 0 0,1 2 0 0,1-3 0 0,-1 1 0 16,2 1 0-16,-1-2 0 0,0-2 0 0,4 6 0 16,-1 0 0-16,1-5 0 0,-8-3 0 0,11 6 0 15,1 0 0-15,-5-1 0 0,4-2 0 0,-2 0 0 16,1 2 0-16,0 0 0 0,0-2 0 0,0 2 0 15,0 0 0-15,1-1 0 0,1-1 0 0,1-1 0 16,0 1 0-16,1-1 0 0,0 3 0 0,1-1 0 16,1-3 0-16,2 3 0 0,0 0 0 0,1 1 0 15,1-2 0-15,2-1 0 0,1 3 0 0,1 2 0 0,1-2 128 16,1-2-128-16,1 3 128 0,-1 0-128 0,2-2 0 0,0 1 0 16,1 2 0-16,-1-1-128 0,2-4 128 0,-1 2 0 15,0 1 0-15,0-1 0 0,-1-2 0 0,3 2 0 16,1 1 0-16,1 2 0 0,2-5 0 0,1 3 0 15,-2 2 0-15,2-1 0 0,2-1 0 0,-1 3 0 16,1-2 128-16,-1 3-128 0,-2-1 0 0,0 0 0 16,-2 1 0-16,0-4-128 0,2 3 128 0,5-3 0 15,-1 0 0-15,3 0 0 0,1 2 0 0,2-4 0 16,-1 4 128-16,2 0-128 0,-1-3 0 0,-2 1 0 16,-1-2 0-16,0 1-128 0,-2-2 128 0,2 1 0 15,2-2 0-15,0 3 0 0,3 0 0 0,0 2 0 16,-2-1 0-16,2 0 0 0,1 0 0 0,-2-1 0 15,-4-3 0-15,1 2 0 0,0-2 0 0,3-1 0 0,2 0 0 0,2 1 0 16,-1 1 0-16,3 0 128 16,0 1-128-16,1-3 128 0,-4-3-128 0,2 2 0 15,0-2-128-15,2 1 128 0,2-1 0 0,2 1 0 16,2 1 0-16,-1-1 0 0,-1 1 0 0,-1-3 0 16,-1-1 0-16,-1 3 0 0,1-2 0 0,2 1 0 0,2-1 0 0,-1 3-128 15,1 1 128-15,-1 1 0 0,2-1 0 16,-2 0 0-16,-2-1 0 0,2 1 0 0,-1 0 0 0,3 3 0 15,-2 0 0-15,3 0 0 0,-3 0 0 0,-2-3 0 16,-2 1 0-16,-1-1 0 0,1 0 0 0,1 0 0 16,1 1 0-16,4 2 0 0,-1 0 0 0,-1 3 0 15,-1-4 0-15,-2-1 0 0,-4 1 0 0,5 0 0 16,-3 1 0-16,3 2 0 0,1 0 0 0,-1 0 0 16,-1 3 0-16,0-2 0 0,-1-2 0 0,0 1 0 0,-5 1 0 15,2-2 0-15,0-1 0 0,1-1 0 0,0 3 0 16,1-1 0-16,-3-1 0 0,0-1 0 0,-1 1 0 15,1-3 0-15,-7-2 0 0,1 1 0 0,5 1 0 0,-1 0-128 16,2 0 128-16,-1 0-192 0,1 1 192 0,-1 1-160 16,0-2 160-16,-2 0-160 0,-4 0 160 0,-1 0 0 15,-3 1 0-15,1-1 0 0,0 0 0 0,2 0 0 16,0 0 0-16,0 0 0 0,1 0 0 0,1 1 0 16,-1 0 0-16,0 3 0 0,-1-2 0 0,-3-2 0 15,-3 0 0-15,1-2 0 0,0 1 0 0,2 1 0 16,-1 0 0-16,5 0 0 0,1 1 0 0,-1 1 0 15,-1-2 0-15,0 1 0 0,0-1 0 0,-3 1 0 16,-2-1 0-16,-3 0 0 0,-2 0 0 0,1 0 0 16,-2-1 0-16,-1 0 0 0,1-1 0 0,-2 2 0 0,-1 0 0 0,0 0 0 15,-1 0 0-15,-2 0 0 0,-3-1 0 0,-2-2 0 16,0 2 0-16,-1 0 128 16,-1 0-128-16,-3-2 128 0,-2 1-128 0,1-1 128 15,-3-1-128-15,0-1 128 0,-1 0-128 0,-3 0 128 0,4-3-128 0,-1 2 128 16,-3-4-128-16,0 1 176 0,-2-4-176 0,0 0 192 15,0 1-192-15,1-4 0 0,-3 0 144 0,2-3-144 16,1-3 0-16,1-1 0 0,-2 1 0 0,0 0 128 0,0-1-128 16,-2-1-240-16,0 0 64 0,2 0 16 0,2-6 160 15,-6 13 0-15,3-5 0 0,1-3-128 0,0-2 128 16,0-5 0-16,0 0 0 0,2-1 0 0,0 1 0 0,6-34 0 16,-3 9 0-16,2 5 0 0,-2 1 0 0,-3 3-160 15,2-3 160-15,0 7 0 0,-3-1 0 0,2 4 0 16,-3 6 0-16,2 2 0 0,-4 6 0 0,0-3 0 15,-3-1 0-15,2 3 0 0,-2-1 144 0,0 14-16 16,0-4 0-16,0-3 0 0,2 0-128 0,-2-2 0 16,-2-3 0-16,2 3 0 0,-2-2 0 0,2-19 0 15,0 7 0-15,-1 8 0 0,-1 2 0 0,2 3 0 16,-1 4 0-16,0 2-176 0,0 1 176 0,-1 1 0 16,1 1 0-16,0-1 0 0,1 2 0 0,0 2 0 15,0 2 0-15,1-2-128 0,-1 1 128 0,0 1 0 16,-1 0 0-16,1 2 0 0,0-2 0 0,0-1-128 15,0 3 128-15,-2-1 0 0,2 10-128 0,-2-9 128 16,-2-1-128-16,0 5 128 0,-1 0 0 0,0-3 0 16,-1 3 0-16,-1 3 0 0,-2-2 0 0,1-3-192 15,-1 4 192-15,-1 0-192 0,-4-1 192 0,0 0 0 16,-3 2 0-16,-1 1 0 0,-3-2 0 0,-4 1 0 16,0 2 0-16,-4-3-128 0,0-1 128 0,-2 0 0 0,-1 2 0 15,1 1-128-15,-4-3 128 0,1 1 0 16,-2-3 0-16,2 2 128 0,1-1-128 0,-3 2 0 0,-1-3-128 0,-2 0 128 15,-4 1 0-15,-3-2 0 0,-5 1 0 0,-1 3 0 16,-1 0 0-16,-1 0 0 0,1-1 0 0,-2 2 0 16,-1-2 0-16,-3 1 0 0,-7-1 0 0,-1-1 0 15,-4 2 0-15,4-1 0 0,-2-1 0 0,1 0 0 16,-2 1 0-16,-4 0 0 0,-4 0 0 0,2-1 0 16,-1 3 0-16,0-1-128 0,2-1 128 0,-3 2 0 15,-6-5 0-15,4 3 0 0,1 1 0 0,-1 0 0 0,1-1 0 0,-2-1 0 16,-5 1 0-16,-1 1 0 0,0 0 0 15,1-1 0-15,2 0 0 0,-5 2 0 0,-4-1 0 0,0 0 0 16,1-1 0-16,-3 0 0 0,5 1 0 0,-3 1 0 16,-3-1 0-16,2 1-128 0,2-2 128 0,3 0 0 15,2 2-144-15,-4-2 144 0,-3-1 0 0,4-3 0 16,4-1 0-16,3 5 0 0,2-1 0 0,-2 1 0 16,-3 1 0-16,-1-1 0 0,3-5 0 0,2 4 0 15,0 2 0-15,-3 1 0 0,-4-3 0 0,3 1 0 16,2 0 0-16,2 3 0 0,2 0 0 0,-2-1 0 15,-3-2 0-15,2 1 0 0,2-1 0 0,-1 1 0 16,6 2 0-16,-2-3 0 0,2 2 0 0,0-2 0 16,-2 1 0-16,5 1 0 0,0-1 0 0,6 2 0 15,2-3 0-15,0 3 0 0,-1 2 0 0,1 0 0 16,0-1 0-16,4-1 0 0,3 0 0 0,2 1 0 0,3 1 0 0,3 0 0 16,2-1 0-16,-2 2 0 0,1 0 0 15,0-2 0-15,1 0 0 0,3 0 0 16,3-2 0-16,4-1 0 0,1 2 0 0,4-3 0 0,3 0 0 0,2 2 0 15,3 3 0-15,0-1 0 16,6-1 0-16,3 1 0 0,1 0 0 0,2-2 0 0,3 0 0 16,2 1 0-16,8 1 0 0,0 0 0 0,0 0 0 15,0 0 0-15,0 0-192 0,0 0 192 16,0 0-160-16,0 0 160 0,15 1-144 0,3 1 144 0,2 0-128 16,3 0 128-16,1 1 0 0,4-1-160 0,3 3 160 0,2-1 0 15,1-1 0-15,6 1-128 0,3 1 128 0,4 0 0 16,1-1 0-16,1-1 0 0,-2 0 0 0,2 2 0 15,5-1 0-15,0 0 0 0,2 1 0 0,5 1 0 0,5-3 0 16,2 0 0-16,-1 0 0 0,3-1 0 0,1 2 0 0,3-1 0 16,2-2 0-16,3 0 0 0,2 3 0 0,-1-1 0 15,-1-5 0-15,0 4 0 0,1 3 0 16,4-3 0-16,5 0 0 0,-1-2 0 0,-6 0 0 0,0 2 0 16,1 2 0-16,5 1 0 0,4 1 0 0,-3-3 0 15,-4-2 0-15,0 2 0 0,3 1 0 0,1 1 0 16,1-4 0-16,0 1 0 0,-2 0 0 0,-3 0 0 15,3 1 0-15,2-1 0 0,3 1 0 0,-2 2 0 0,-2-4 0 16,2 1 0-16,-2 0 0 0,1 2 0 0,1-2 0 0,-2 4 0 16,-1-3 0-16,-2 0 0 0,1-1 0 0,1 1 0 15,-1 0 0-15,-2 0 0 0,-3-1 0 0,-1-2 0 16,-1 0 0-16,5 1 0 16,1-1 0-16,-4 0 0 0,-3-1 0 0,-1 1 0 0,-2-2 0 0,3 2 0 15,-2 2 0-15,1-1 0 16,-3-1 0-16,-2 0 0 0,0 0 0 0,-2 1 0 0,0 0 0 15,2-1 0-15,0 2 0 0,-3 0 0 0,-5 1 0 0,-1-3 0 16,1 0 0-16,-3 0 0 0,0 0 0 0,0 0 0 16,2 0 0-16,-3 0 0 0,-4-2 0 0,-5 2 0 15,0 2 0-15,-2-2 0 0,-2 0 128 0,1 0-128 16,-5 0 0-16,2 0 0 0,0-2 0 0,-3 2 0 16,-1-1 0-16,-4 1 0 0,-5-1 0 0,-3 0 0 15,0-1 0-15,-2 2 128 0,-2-2-128 0,0 1 0 0,-1-1 0 16,2 1 0-16,-3-1 0 0,0 2 0 15,-1-2 0-15,-1 1 128 0,-2 2-128 0,2-1 0 0,-1 0 0 0,1 0 0 16,-2-1 0-16,2 0 0 0,-3-1 0 0,-1 1 0 16,-2-1 0-16,-2 0 0 0,1 0 0 0,-3-1 0 15,-1-1 0-15,-1 3 0 0,-1 0 0 0,-9 1 128 16,12-3-128-16,-12 3 0 0,10-1 0 0,-10 1 0 16,0 0 128-16,9 0-128 0,-9 0 0 0,0 0 0 15,0 0 0-15,0 0 0 0,0 0 0 0,6 12 0 16,-6-12 0-16,3 12 0 0,-3 1 0 0,-2 2 0 15,0 0 0-15,-1 3 0 0,0 1 0 0,0 3 128 16,0 5-128-16,0-1 0 0,-1 7 0 0,0 2 0 16,3 2 0-16,-3 1 0 0,0 5 0 0,-1 3 0 15,0 1 0-15,0 1 0 0,-1 2 0 0,-1 3 0 16,1 5 0-16,-2 2 0 0,-1-1 0 0,3-1 0 16,0-2-160-16,-3-5 160 0,4-2 0 0,1-2 0 0,-1-6 0 15,0 2 0-15,2-1 0 0,1-1 0 0,-4-4 0 16,5 1 0-16,-1 1 0 0,0-1 0 15,1 3 0-15,1-4 0 0,-1-3 0 0,0-1 0 16,-1-2 0-16,2 1 0 0,2-1 0 0,-1-14-160 0,0 1 160 0,0 0-160 16,1-2-2144-1,-1-2-416-15,0-1-96 0</inkml:trace>
  <inkml:trace contextRef="#ctx0" brushRef="#br2" timeOffset="178341.07">26825 19949 4607 0,'0'0'192'0,"0"0"64"0,0 0-256 0,2-8 0 0,-2 8 0 0,0 0 0 16,8-5 4432-16,-8 5 848 0,0 0 160 0,0 0 48 16,0 0-4128-16,0 0-816 15,0 0-160-15,10-4-48 0,-10 4 48 0,0 0 16 0,0 0 0 0,8 8 0 16,-8-8-16-16,5 16 0 0,-3 2 0 0,2 3 0 16,-4 0 64-16,-1 5 0 0,-3-1 0 0,0 6 0 15,0-2-208-15,-5 1-48 0,-1 3 0 0,-3 0 0 16,-2-3-16-16,-1-1-16 0,-3-4 0 0,-3 1 0 15,-1-3 160-15,0-3 48 0,-6-2 0 0,0 0 0 0,0 1 144 0,-2-3 16 16,-2-1 16-16,0 2 0 0,-1-2-112 16,-1 3-32-16,2-5 0 0,-1-3 0 0,-2 1-272 0,-4-2-128 15,-5 1 128-15,-1-1-128 0,-1-1 0 0,0-4 0 16,-1-1 0-16,1 1 0 0,3 1 0 0,2-2 0 16,2-2 0-16,2 0 0 0,-1 1 0 0,-2 0 0 15,-2 1 128-15,0 1-128 0,-2-3 0 0,2 1 0 16,2 1 0-16,3-1 0 0,1 0 0 0,2 2 0 15,-2-1 0-15,4 0 0 0,0-1 0 0,1 1 0 16,0 1 0-16,0 3 0 0,-1 0 0 0,1 3 0 16,-1-4 0-16,3 3 0 0,3-1 0 0,2-2 0 15,2 3 0-15,1-3 0 0,1 1-176 0,3 0 48 16,1-1 0-16,1-1 0 0,1 0-48 0,2-1 0 16,0-1 0-16,3 1 0 0,0-3-112 0,0 1-32 15,1 2 0-15,1-3 0 16,8-1-96-16,-8 0-32 0,8 0 0 0,0 0 0 15,-6-5-256-15,6 5-64 0,0 0-16 0</inkml:trace>
  <inkml:trace contextRef="#ctx0" brushRef="#br2" timeOffset="178676.91">25330 20466 22111 0,'-5'-7'976'0,"0"3"208"0,-1-3-944 0,1 2-240 0,3 3 0 15,-6-2 0-15,3-4 720 0,0 4 112 0,-5 1 0 0,0-1 16 0,-3-1-512 0,-2 2-96 16,-3 1-32-16,-2 0 0 0,-3 1 160 0,-1 4 16 16,-3 1 16-16,-2 3 0 0,-2 1-128 15,1 3-16-15,-3 1-16 0,2 4 0 0,1 2 48 0,0 2 16 16,2 3 0-16,3-1 0 0,1 1 192 0,2 1 32 15,4-1 16-15,3 0 0 0,0 3-112 0,5-2-32 16,2-1 0-16,3 0 0 0,2 0-80 0,5-4-32 16,3 0 0-16,4-2 0 0,3-3 16 0,6-3 0 15,4 1 0-15,5-5 0 0,2 1-304 0,5-4 160 16,5-1-160-16,7 0 128 0,0-2-384 0,4-1-96 16,2-1-16-16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38:57.1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14952 9609 6447 0,'0'0'576'15,"-4"5"-576"-15,-1 1 0 0,0-1 0 16,0-2 1328-16,0 1 144 0,5-4 48 0,-6 6 0 0,1-1-656 0,0-2-128 16,-1-1-32-16,6-2 0 15,-6 8-192-15,6-8-32 0,0 0-16 0,-2 5 0 0,2-5-32 0,-3 5-16 16,3-5 0-16,0 0 0 0,0 0 0 0,0 0 0 16,0 0 0-16,10 1 0 0,2-1 48 0,0-1 16 15,4 0 0-15,10-3 0 0,1 0-128 0,-4 0-32 16,5 2 0-16,4-1 0 0,1-2-96 0,2 1-32 15,1-2 0-15,-1 1 0 0,0 1-192 0,-1-4 128 16,-1 1-128-16,-2 2 0 0,-2-2 128 0,-2 3-128 16,-3 3 0-16,-3-1 144 0,0-3-144 0,-6-1 0 15,0 4 0-15,3-2 0 16,-7 2-1008-16,-11 2-80 0</inkml:trace>
  <inkml:trace contextRef="#ctx0" brushRef="#br0" timeOffset="228.88">14876 9907 7359 0,'0'0'320'0,"0"0"80"0,0 0-400 0,0 0 0 0,0 0 0 0,0 0 0 15,0 0 2480-15,5 5 400 0,4 3 96 0,1-3 16 16,4-4-1328-16,4-1-256 0,2-1-48 0,4 0-16 15,4-4-304-15,4 1-64 0,5 0-16 0,1 0 0 16,2-1-288-16,-1 1-64 0,-3-1-16 0,-2 2 0 16,-1-3-224-16,0 3-48 0,-1-1-16 0,-2 1 0 0,-2 0-304 0,-1-3 0 15,-2 4 0-15,-1-2-8736 16,-2 2-1808-16</inkml:trace>
  <inkml:trace contextRef="#ctx0" brushRef="#br0" timeOffset="1531.22">18086 7824 1839 0,'0'0'160'0,"-2"-4"-160"16,-3 0 0-16,5 4 0 0,-5-6 1760 0,-1 2 320 15,1 0 64-15,-2 4 16 0,0 0-992 0,-1 0-192 16,2-1-32-16,-2 2-16 0,2 2-256 0,-1 1-48 16,0 1-16-16,-3-1 0 0,1-2-112 0,-1 3-32 15,-1 4 0-15,1-2 0 0,-1-1-16 0,-1 3 0 0,-2-2 0 0,0 4 0 16,-2 5-48-16,-1-3-16 0,-3-3 0 0,1 4 0 15,-1 0 16-15,-2 3 0 16,-2-1 0-16,-2 1 0 0,3 3-32 0,1-1-16 0,-4 3 0 0,3-2 0 16,0 3-32-16,3 2 0 15,1 1 0-15,-1 3 0 0,-3-4-128 0,1 3-48 16,2-2 0-16,1 5 0 0,-2 8-144 0,2 1 0 0,2 5 144 0,-2-5-144 16,-2 4 0-16,3-4 0 0,-3 0 0 0,4 3 0 15,3 4 0-15,4 1 0 0,2-3 0 0,5 3 0 16,-1 3 0-16,4 0 0 0,2-4 0 0,3 2 0 15,-1 2 0-15,4-1 0 0,2-2 0 0,2 0 0 16,0 1 0-16,2-2 0 0,-1 2 0 0,-2 2 0 16,0 1 128-16,-1-2-128 0,-1-2 160 0,-4-12-160 15,0 4 192-15,2 2-48 0,0 2-16 0,-1 0 0 16,-1 4 0-16,0-1 0 0,0 0 0 0,0-1 0 0,1 5-128 0,-3-1 128 16,0 0-128-16,-2-1 128 0,2-2-128 0,-2 0 128 15,-1-4-128-15,1 3 128 0,-2-7 96 0,1 2 16 16,-4 1 0-16,3-3 0 0,-3-1 208 0,-1 2 64 15,-3-2 0-15,2-1 0 0,-2 1-96 0,-2-1-16 16,-1-2 0-16,1-2 0 0,-3 2-64 0,-2-1-16 16,-3 0 0-16,-1 1 0 0,-2-2 48 0,0 0 0 15,-3-3 0-15,0-2 0 0,-1 1 80 0,2-2 0 16,1 1 16-16,0-3 0 0,0 1-96 0,2-4-32 16,1-3 0-16,2-3 0 0,2-2-208 0,1-4-128 15,4 2 160-15,-1-7-160 0,2-1 0 0,9-4 0 16,0 0 0-16,-4-7-10640 15,4-3-2032-15</inkml:trace>
  <inkml:trace contextRef="#ctx0" brushRef="#br0" timeOffset="3045.35">18603 9757 12431 0,'0'0'544'0,"0"0"128"0,0 0-544 0,0 0-128 15,2 8 0-15,4-3 0 0,-6-5 944 0,6 8 144 16,-6-8 48-16,10 7 0 0,1-2-336 0,1 1-64 16,2-1-16-16,1-2 0 0,3-1-128 0,5 0-16 15,1 1-16-15,8 2 0 0,0-4-112 0,2 0 0 16,3-1-16-16,2 0 0 0,3-1-48 0,-1-3-16 16,3 2 0-16,2 1 0 0,4-1-96 0,3 0-16 15,3-1 0-15,1 1 0 0,0 0-80 0,-2-1-32 16,0-1 0-16,-1 0 0 0,1 0 16 0,0-2 0 15,4 1 0-15,27-2 0 0,-11 0 64 0,-7 2 16 16,-6-2 0-16,-2 0 0 0,-3 0-48 0,1 3 0 0,-2-1 0 0,2 2 0 16,4-1-192-16,-1 2 176 15,-1 1-176-15,-3-1 160 0,-2-3-160 0,-2 2 0 16,1 0 0-16,-1 3 0 0,-1-1 0 0,3-1 0 16,2-2 0-16,-1 3 0 0,-3 1 0 0,-2-2 128 0,-1-2-128 0,-3 2 0 15,4-3 160-15,-1 0-160 0,3-4 192 0,3 4-192 16,3 2 160-16,0 1-160 0,-2-3 128 0,0 0-128 15,-1-2 0-15,-1 0 128 0,-1 1-128 0,4 4 0 16,1-2 0-16,2 0 0 0,0 2 128 0,-5-2-128 0,-4-1 0 0,2-1 0 16,-1 2 0-16,1 0 128 0,-1 0-128 15,3 2 0-15,2-2 0 0,1 1 0 0,-2-1 0 0,-5 2 0 16,-4-2 0-16,1-2 0 0,-1-1 0 0,3 3 0 16,-3 1 0-16,4-1 0 0,3 3 0 0,1 1 0 15,-3-4 0-15,-3 0 0 0,-4-1 0 0,-1 0 0 16,0 2 0-16,-1-1 0 0,1 1 0 0,2-4 0 15,0 3 0-15,2 2 0 0,0 2 0 0,-1-1 0 16,0 1 0-16,-7-4 0 0,-3-4 0 0,0 2 0 16,0 2 0-16,1-2 0 0,0 1 0 0,-1 2 0 15,-1-1 0-15,1 2 0 0,3-2 128 0,-2 1-128 16,-2 0 0-16,-1 0 128 0,-2-1 48 0,-2-1 0 16,-6 0 0-16,1 2 0 0,-1 0-16 0,-5-2 0 15,1-1 0-15,-2 3 0 0,-2 0-160 0,-3 1 0 16,-1 0 144-16,-2 0-144 0,-12 2 0 0,0 0 0 15,0 0 0-15,0 0-8960 16,0 0-1888-16</inkml:trace>
  <inkml:trace contextRef="#ctx0" brushRef="#br0" timeOffset="5966.82">14779 17356 6447 0,'0'0'576'0,"0"0"-576"0,0 0 0 0,-7 1 0 16,7-1 1664-16,0 0 208 0,-9 5 48 0,9-5 16 15,-9 4-784-15,1 1-176 0,8-5-16 0,-7 6-16 0,7-6 128 0,0 0 16 16,0 0 16-16,0 0 0 0,0 0-16 16,0 0-16-16,0 0 0 0,0 0 0 0,0 0-208 0,11 7-32 15,2-2-16-15,5-1 0 0,2 0-96 0,5-2-16 16,5-2 0-16,3-1 0 0,2 0-384 0,2 1-96 15,3-2-16-15,4 2 0 0,-1-2-208 0,2 0 0 16,-3 1 0-16,-4-1 0 16,-4-1-1504-16,-3 2-240 0,-3-2-48 0</inkml:trace>
  <inkml:trace contextRef="#ctx0" brushRef="#br0" timeOffset="6150.29">14872 17727 23951 0,'0'0'2128'0,"0"0"-1696"0,0 0-432 0,0 0 0 15,0 0 992-15,17 3 112 0,0 0 32 0,5 2 0 16,1-2-640-16,2 1-128 0,2-2-32 0,2 1 0 16,3 1-16-16,2-2 0 0,1-2 0 0,0 0 0 15,5 0-320-15,-6-1 0 0,-3-3 0 0,-2 2-8944 16,0-1-1856-16</inkml:trace>
  <inkml:trace contextRef="#ctx0" brushRef="#br1" timeOffset="9419.26">14634 17428 911 0,'0'0'0'0,"0"0"0"0,0 0 0 0,-8-1 0 16,0 0 2864-16,2-1 480 0,6 2 112 0,-9-1 0 16,0-1-1856-16,1 0-368 0,1 2-80 0,7 0 0 15,-7 0-320-15,7 0-48 0,-10 3-16 0,10-3 0 16,0 0 224-16,0 0 32 0,0 0 16 0,0 0 0 15,0 0 0-15,0 0 0 0,17 1 0 0,3-2 0 16,3 0-160-16,5-1-48 0,5-3 0 0,2-1 0 0,0 1-192 0,3 2-32 16,4 0-16-16,2-3 0 0,1 1-144 0,0 3-16 15,1-1-16-15,1-1 0 0,3-1-144 0,-3 3-16 16,-3-1-16-16,-2 2 0 0,-5 1-240 0,-4 0 176 16,-6 0-176-16,0 0 160 0,-6 1-160 0,-2 2-176 15,-3-1 48-15,-4 5 0 16,-12-7-1872-16,8 5-368 0,-8-5-80 0,-1 11-16 0</inkml:trace>
  <inkml:trace contextRef="#ctx0" brushRef="#br1" timeOffset="9637.37">14681 17839 23263 0,'-11'6'1024'0,"11"-6"224"0,0 0-992 0,0 0-256 0,0 0 0 0,14 4 0 15,4-1 768-15,1-1 128 0,5-2 0 0,3-1 16 16,2-2 240-16,5 2 64 0,6 0 0 0,3-1 0 16,3 2-320-16,5-1-48 0,3 4-16 0,2-3 0 15,0-2-384-15,-3 0-64 0,-3-2-32 0,-2 0 0 16,-1 0-352-16,-2 2 128 0,-3-3-128 0,-3-1 0 31,-1 0-1792-31,2 3-416 0,-2-2-96 0</inkml:trace>
  <inkml:trace contextRef="#ctx0" brushRef="#br1" timeOffset="10523.53">17496 16050 10479 0,'0'0'448'0,"1"-8"128"0,-1-4-576 0,0 4 0 0,0 0 0 0,1 1 0 0,-1 7 1104 0,0 0 112 16,-2-9 32-16,0 4 0 0,2 5-256 0,0 0-48 16,-7-4-16-16,7 4 0 0,-9-5 96 0,9 5 32 15,-8-3 0-15,8 3 0 0,-14-3-208 0,2 4-32 16,-1 3-16-16,-1 1 0 0,-1 2-320 0,-4 4-64 15,-3 2-16-15,-2 1 0 0,-3 2-208 0,-2 5-64 16,-3 4 0-16,0-1 0 0,1-1 192 0,1 4 48 16,0 2 0-16,2-1 0 0,0 4 80 0,1-1 32 15,-1 1 0-15,4 1 0 0,4 3-160 0,1 1-48 16,1 0 0-16,3 2 0 0,2 0-48 0,5 3-16 0,3 2 0 16,1-3 0-16,2 7-208 0,2-5 144 0,2 2-144 15,1 1 128-15,1 5-128 0,1 1 0 0,0-2 0 16,3 2 0-16,-2 1 0 0,3-1 0 0,2 4 0 0,-3 0 0 15,2-1 0-15,-1 1 0 0,1-2 0 0,2 2 0 16,-2-2 0-16,0 2 0 0,-1-2 0 0,0 1 0 16,0-3 0-16,0 0 160 0,-2 0-160 0,2-1 160 15,-4-1-160-15,1-3 128 0,0 1-128 0,-3 0 128 16,2-1 80-16,-1 2 16 0,-1 0 0 0,-1-3 0 16,-2 0-32-16,-1 2 0 0,0-1 0 0,-2 0 0 15,-2-4-48-15,-1 3-16 0,-2-3 0 0,-2 4 0 16,-1-5-128-16,-1 3 192 0,-2-7-192 0,-1 1 192 15,-3 1-32-15,0 0 0 0,-1-3 0 0,-1-1 0 16,-2-1 256-16,-2 4 48 0,-3-1 16 0,-3-1 0 16,1-3 80-16,-4-1 16 0,-3-3 0 0,0 2 0 0,1 1-112 15,1-1-16-15,-1-5 0 0,5 1 0 0,1-3-256 0,6 1-64 16,-3-5-128-16,6-2 192 0,3-2-192 0,5-3 0 16,1-3-192-16,5-2 192 15,6-9-1344-15,0 0-144 0,0 0-48 0,0 0-9616 16,13-13-1936-16</inkml:trace>
  <inkml:trace contextRef="#ctx0" brushRef="#br1" timeOffset="11204.86">19540 17408 3679 0,'-18'10'160'0,"8"-5"32"0,-3 0-192 16,2 2 0-16,-2-5 0 0,1 2 0 0,2 0 2688 0,1 1 512 15,2-1 80-15,7-4 32 0,0 0-1632 0,0 0-320 16,0 0-64-16,0 0-16 0,9 5-304 0,3-3-64 16,6-2-16-16,4-2 0 0,4-2 32 0,8 0 0 15,5-5 0-15,9 0 0 0,6-5-256 0,8-1-48 16,8 1-16-16,1-2 0 0,1-2-256 0,5 0-48 16,4 2-16-16,8 0 0 0,6-2-32 0,2 1-16 15,0-4 0-15,4 4 0 0,4 1-112 0,3-1 0 0,3-4-128 16,1 6 192-16,1 0-192 0,4-1 128 0,4 2-128 15,-1 0 0-15,-5 3 0 0,5-2 128 0,3 2-128 0,-5 2 0 16,-5-2 0-16,4 4 144 0,3-2-144 0,-7 2 128 16,-6-2 16-16,-3 0 0 0,-2 0 0 0,1 1 0 15,2 2 16-15,-7-2 0 0,-10 3 0 0,-3-1 0 16,-3-2 144-16,2 3 16 0,0-2 16 0,-5 3 0 16,-8 0-144-16,-3 3-16 0,-5-2-16 0,-1 2 0 15,-1 0 0-15,2 1 0 0,-1 0 0 0,-5 1 0 16,-3 1-160-16,-6 0 0 0,-5 0 0 0,-2 1 0 31,-3 1-320-31,-4 1-80 0,-3-3-32 0,-3 1 0 0,-3-1-1744 16,-3 1-368-16,-7-1-64 0,-5 1-16 0</inkml:trace>
  <inkml:trace contextRef="#ctx0" brushRef="#br1" timeOffset="11989.67">19266 18453 10127 0,'0'0'448'0,"0"0"96"0,-1-7-544 0,1 7 0 15,0 0 0-15,0 0 0 0,0 0 2112 0,0 0 304 0,0 0 64 0,0 0 16 16,0 0-1104-16,0 0-224 0,-5 9-32 0,1-2-16 16,4-7-96-16,-5 12 0 0,0 4-16 0,1 0 0 15,-1 3-32-15,1 2 0 0,1 3 0 0,1 6 0 16,-2 3-304-16,3 5-64 0,0 6-16 0,0 4 0 16,-1 4-192-16,0 7-32 0,-3 3-16 0,1 3 0 15,-1 5-32-15,-1-2-16 0,-2 1 0 0,-2-3 0 16,0-3-128-16,-2 1-32 0,-1-3 0 0,2-3 0 15,-3 2 0-15,1-5 0 0,-2 0 0 0,1-6 0 16,3-2 192-16,-2-2 48 0,0-6 0 0,3-1 0 16,1 0-192-16,0-5-16 0,3-6-16 0,2-3 0 15,2-5-160-15,0 0-144 0,2-5 144 0,4-5-208 16,-4-9-2192 0,0 0-432-16,10-4-96 0</inkml:trace>
  <inkml:trace contextRef="#ctx0" brushRef="#br1" timeOffset="12556.95">20238 18336 8287 0,'0'0'736'0,"0"0"-592"0,0 0-144 0,0 0 0 16,0 0 1520-16,0 0 272 0,0 0 48 0,0 0 16 15,0 0-384-15,0 0-64 0,0 0 0 0,0 0-16 16,0 0-240-16,-11 0-64 0,0 0 0 0,0 2 0 16,-2 5-352-16,1 0-80 0,0 6-16 0,-4 1 0 15,-1 1-96-15,-1 6-32 0,-1 0 0 0,0 2 0 16,0 4-48-16,1-2-16 0,1 2 0 0,1 1 0 16,-1 0-32-16,5-3-16 0,3-1 0 0,5-1 0 0,4-4 80 15,5-2 16-15,5-4 0 0,5-1 0 0,4 0-176 16,3-5-48-16,5 1 0 0,2-4 0 0,4-7-144 0,1-2-128 15,3 1 192-15,1 1-192 0,-1-6 160 0,1 0-160 16,-1-3 128-16,-1 2-128 0,-3-4 128 0,-1 0-128 16,-3 4 0-16,-4-5 128 0,-4-3-128 0,-4 1 0 15,-3 1 0-15,-3-1 128 0,-5 1-128 0,-4-1 192 16,-4-2-192-16,-6-1 192 0,-3 1-48 0,-7-3 0 16,-6-2 0-16,-4 5 0 0,-5 1-144 0,-1 3 192 15,-2 4-192-15,0-2 192 0,1 3-192 0,2 2-144 16,0 4 144-16,3 0-208 15,2-1-384-15,6 3-80 0,1-1-16 0,6 2 0 16,4-2-2240-16,2 0-448 0</inkml:trace>
  <inkml:trace contextRef="#ctx0" brushRef="#br1" timeOffset="12824.07">20384 18028 14735 0,'-19'-4'640'0,"10"2"160"0,0-2-640 0,1 3-160 0,-1 0 0 0,0 2 0 15,1 4 2176-15,-1 1 384 0,-1 3 96 0,-1 3 16 16,-4 3-1712-16,0 3-352 0,0 6-64 0,-2 6-16 16,-1 6 112-16,0 5 0 0,3 6 16 0,-1 2 0 15,-2 5 48-15,1 1 0 0,2 1 0 0,-3 3 0 0,3 3-224 16,0-1-32-16,1 4-16 0,2-8 0 15,1-5-272-15,1-6-160 0,0-1 192 0,2-9-192 16,3-1-272-16,1-10-176 0,2-5-16 0,3-4-16 16,3-2-2080-16,-4-14-432 0</inkml:trace>
  <inkml:trace contextRef="#ctx0" brushRef="#br1" timeOffset="13049.73">20702 18814 35007 0,'-4'20'1552'0,"1"-5"320"15,-2 4-1488-15,-1 4-384 0,-1 5 0 0,0 0 0 0,-2 4 384 0,-3 0 0 0,-2 1 0 0,2 0 0 16,-5-5-256-16,2 0-128 0,0-4 160 0,1 0-160 31,1-2-2368-31,2-8-560 0</inkml:trace>
  <inkml:trace contextRef="#ctx0" brushRef="#br1" timeOffset="13976.13">22435 18313 4607 0,'0'0'400'0,"0"0"-400"0,0 0 0 0,0 0 0 15,8-8 2560-15,-8 8 448 0,0 0 64 0,1-7 32 16,-1 7-1520-16,0 0-304 16,-4-5-64-16,-2-2-16 0,-3 3-224 0,-1 3-32 0,-3 2-16 0,-1 2 0 15,-1 2-480-15,2 0-80 0,-2 4-32 0,-1 4 0 16,-1 2 96-16,2 4 16 0,0 1 0 0,1 7 0 15,-3 0 224-15,4 5 48 0,2 2 16 0,2 2 0 16,0 0-272-16,4 1-48 0,1 4-16 0,3-3 0 16,2-1-192-16,3-3-32 0,2-2-16 0,5-4 0 15,1-6-160-15,5-5 0 0,1-3 0 0,3-6 128 16,5-3 0-16,2-4 0 0,2-4 0 0,6-4 0 16,3-6 112-16,3-2 16 0,0-5 0 0,-3-3 0 15,-2-4-128-15,-5-1 0 0,-4-3-128 0,-1 1 192 0,-2 4-192 16,-2-2 0-16,-4 1 128 0,-2-2-128 0,-5 1 192 0,-2-3-16 15,-4 1 0-15,-4 1 0 0,-3-2 48 16,0 3 16-16,-5 5 0 0,-2 3 0 0,-4 2-240 0,-1 3 0 16,-3 3 0-16,-3 5-160 15,-5 3-336-15,-2 1-64 0,0 3-16 0,-5 3-9216 16,-5 1-1840-16</inkml:trace>
  <inkml:trace contextRef="#ctx0" brushRef="#br1" timeOffset="14241.58">22711 17907 16575 0,'0'0'1472'0,"-10"3"-1168"0,-1 1-304 0,-2 1 0 16,4 0 1216-16,-4 6 192 0,-2 1 48 0,-2 6 0 15,1 5-640-15,-2 2-128 0,-3 4-32 0,-1 6 0 16,0 5 304-16,1 5 64 0,0 3 16 0,0 4 0 15,0 4-128-15,1 5-16 0,1 3-16 0,-1 3 0 16,-1-1-432-16,1-1-96 0,1 0-16 0,1-7 0 16,2-7-192-16,2-3-144 0,1-7 192 0,3-4-192 15,3-7-144-15,5-5-144 0,2-5-32 0,2-4-9152 16,5-2-1856-16</inkml:trace>
  <inkml:trace contextRef="#ctx0" brushRef="#br1" timeOffset="14610.57">22940 18773 35935 0,'0'0'3200'0,"0"0"-2560"15,0 0-512-15,0 0-128 16,0 0-944-16,0 0-208 0,9 5-32 0,-1 0-16 0,-2 3 944 0,-1-2 256 16,-3 2 0-16,1 5-128 0,-3 1 128 0,-3 0 0 15,-4-2 0-15,1 4 0 0,-2 1 0 0,-2 2 128 0,-2 0-128 0,1 3 0 16,-2 0 352-16,0-1 0 0,1 3 0 0,2 2 0 16,-1-5 336-16,4 0 64 0,0-3 16 0,4-1 0 15,0 1-32-15,3-3 0 0,3 1 0 0,2-5 0 16,2 1-304-16,3 0-64 0,3-3-16 0,2 1 0 15,4-3-160-15,4 0-48 0,4-2 0 0,4-3 0 16,2-4 0-16,1 0 0 0,3-5 0 0,-3 1 0 16,-1 0-144-16,-5-4 0 0,-1 1 0 0,-2-3 0 15,-1 1-160-15,-2 2-112 0,-3-3-32 0,-2 5 0 32,-7-2-2496-32,-5 1-496 0</inkml:trace>
  <inkml:trace contextRef="#ctx0" brushRef="#br1" timeOffset="15294.57">20108 19622 25279 0,'0'0'1120'0,"-4"-6"224"0,-1-2-1072 0,5 8-272 0,-6-7 0 0,-1 3 0 15,0-1 384-15,7 5 32 0,-10 2 0 0,-2 2 0 16,1 0-80-16,-1 3-16 0,1 4 0 0,-2 4 0 16,-2 1-144-16,0 3-48 0,-6 1 0 0,2 4 0 15,0 4 64-15,0 0 0 0,0 1 0 0,4 3 0 0,-1-4 176 0,4 2 32 16,0 2 16-16,5 0 0 0,2-3-208 0,5 1-32 16,2-3-16-16,7-2 0 0,4-5 64 0,5-4 16 15,2-2 0-15,3-4 0 0,0-1-64 0,5-4-16 16,0-2 0-16,-3-3 0 0,0-4 16 0,1-1 0 15,2-7 0-15,-2-2 0 0,1-2-48 0,0-3 0 16,0-3 0-16,-2-1 0 0,0-6 0 0,0 2 0 16,-3-3 0-16,-1 2 0 0,-3 3-128 0,-4-2 128 15,-4 1-128-15,-4 1 128 0,-5-4-128 0,-2 0 192 16,-1 3-192-16,-5-2 192 0,0 3-192 0,-4 4 160 16,1 4-160-16,0 1 160 0,-1 2-160 0,-5 8 0 0,1 0 0 15,-3 4 0 1,-1 4-400-16,-2 3-64 0,0 0-16 0,0 2 0 15,-2 2-1792-15,2 0-352 0,4 0-80 0</inkml:trace>
  <inkml:trace contextRef="#ctx0" brushRef="#br1" timeOffset="15557.62">20357 19363 20271 0,'0'0'896'0,"-10"4"192"0,0-2-880 0,-2 5-208 0,2 1 0 0,0 3 0 0,1 4 2176 16,-1 5 384-16,-2 6 64 0,0-1 32 0,-2 8-1712 0,-2 4-352 15,-1 1-64-15,-1 8-16 0,-1-2 112 0,-3 5 16 16,3 2 0-16,-2-1 0 0,0 4-64 0,2-1-16 16,-1 3 0-16,-1 0 0 0,1-3-368 0,-1-1-64 15,0 1 0-15,1-10-128 0,1-5 0 0,2-5-304 16,5-1 48-16,-1-9 0 15,1-4-640-15,2-4-112 0,6-1-16 0,4-14-8864 16,0 0-1760-16</inkml:trace>
  <inkml:trace contextRef="#ctx0" brushRef="#br1" timeOffset="15835.03">20534 20405 11967 0,'0'0'528'0,"0"0"112"0,0 0-512 0,0 0-128 0,0 13 0 0,1 0 0 15,2 3 3600-15,-1 4 688 0,-1 3 144 0,-1-1 32 16,-2 1-3312-16,-1 2-640 0,1-1-144 0,-3 1-32 15,-2 2 112-15,-2-1 0 0,-1 1 16 0,-1-3 0 16,1-1-144-16,2 0-48 0,2-4 0 0,1-4 0 16,-1-4-464-16,6-11-112 0,0 0-16 0</inkml:trace>
  <inkml:trace contextRef="#ctx0" brushRef="#br1" timeOffset="16196.22">20869 19444 13823 0,'0'0'1216'16,"0"0"-960"-16,0 0-256 0,0 0 0 0,-7 5 2304 0,0 3 432 0,-2-2 80 0,2 4 0 15,-2-1-1376-15,0 3-288 0,0 0-48 0,-1 1-16 16,0 2-16-16,0 3-16 0,-2-1 0 0,1 1 0 16,1-1-160-16,1-3-16 0,0-1-16 0,4-5 0 15,2-1-144-15,3-7-16 0,-1 8-16 0,1-8 0 16,0 0-432-16,0 0-64 0,0 0-32 0,10 2 0 15,-10-2-160-15,9-2 0 0,-1-3 0 0,-2-3 0 16,0 3-816-16,-1 0-192 16,0-3-32-16,-5 8-14752 0</inkml:trace>
  <inkml:trace contextRef="#ctx0" brushRef="#br1" timeOffset="17013.91">22706 19812 15663 0,'0'0'1392'0,"0"0"-1120"16,-5-6-272-16,-3 3 0 0,1 0 1744 0,-2 1 304 15,-1 0 48-15,-2 0 16 0,-3-3-848 0,-2 2-176 16,-2-1-16-16,-1 2-16 0,-3 1-192 0,-1 1-32 15,-3 1-16-15,1 4 0 0,-1 2-336 0,0 2-64 0,-2 5-16 16,1 3 0-16,-1 2-160 0,1 3-48 0,1 4 0 0,3 5 0 16,1 3 192-16,5 3 16 0,3 1 16 0,4 3 0 15,2-1-272-15,5 1-144 0,3-1 160 0,4-5-160 16,6-2 0-16,5-4 0 0,3-3 0 0,3-5 0 16,4-5 0-16,4-4 0 0,4-1 0 0,5-5 0 15,2-4 0-15,6-4 0 0,-1-3 0 0,1-7 0 16,-3-2 0-16,-4-3 0 0,-2-4-128 0,-5-2 128 15,-1-1 0-15,-4-5 0 0,-2 1 0 0,-1 1 0 16,-2-1 0-16,-5 2 0 0,-3-5 0 0,-4 3 0 16,-4-1 0-16,-5-2 176 0,-4 2-176 0,-4-1 160 15,-2-1-160-15,-1 6 0 0,-2-2 144 0,-1 7-144 16,-2 5 0-16,-1 2-256 0,1 1 32 0,-1 6 16 16,-1 1-288-16,2 2-48 0,2 2-16 0,0 2 0 15,-2 3-2320-15,4 1-448 0</inkml:trace>
  <inkml:trace contextRef="#ctx0" brushRef="#br1" timeOffset="17244.52">22879 19566 19343 0,'0'0'1728'0,"-10"3"-1392"15,0-1-336-15,1 5 0 0,-1-2 2640 0,-1 6 464 16,0 1 96-16,-2 5 0 0,-3 5-2176 0,-1 6-448 15,1 4-96-15,-2 1-16 0,-2-1-16 0,-1 4-16 0,1 8 0 0,-3-2 0 16,-2 3 64-16,-1 1 16 0,-1 1 0 0,1 3 0 16,-2-3-256-16,1 2-64 0,2 1 0 0,-1-1 0 15,6-3-384-15,1-1-96 0,1-5-16 0,3-1 0 32,1-4-2896-32,4-3-592 0,-6 5-112 0,7-13-32 0</inkml:trace>
  <inkml:trace contextRef="#ctx0" brushRef="#br1" timeOffset="17576.5">23207 20300 4607 0,'0'0'400'0,"0"0"-400"15,0 0 0-15,4 10 0 0,-2-3 5504 0,2 6 1008 16,-4-1 208-16,-1 3 32 0,-2 4-5376 0,2 0-1072 16,-4-1-304-16,-1 0 0 0,-3 1 192 0,-3 0-192 15,-2 1 192-15,-2 0-192 0,-5-1 384 0,0 2-16 16,-5-2-16-16,3 0 0 0,2-1 352 0,3-2 64 16,2 1 0-16,5-5 16 0,5-1 48 0,3 1 16 15,3-3 0-15,6 1 0 0,2-2-464 0,5 0-112 16,4-7-16-16,3 1 0 0,2 2-64 0,3-1-32 0,2-3 0 15,-1-3 0-15,0-1-160 0,-2 1 0 16,-1-6 0-16,-1 1 0 16,-1 2-528-16,-2-4-96 0,-2-1-16 0</inkml:trace>
  <inkml:trace contextRef="#ctx0" brushRef="#br1" timeOffset="17880.68">23553 19545 23039 0,'0'0'2048'0,"0"0"-1648"16,0 0-400-16,-2 9 0 0,-1 2 1440 0,-1 3 208 0,-1 4 32 0,-2 3 16 0,0 4-736 0,-2 4-128 16,-3 1-48-16,1-1 0 0,-1 2-112 0,1-2-32 15,-2-2 0-15,3-3 0 0,-1-1-384 0,1-1-64 16,1-5-32-16,4 0 0 0,1-3-384 0,2-3-80 16,1-2-16-16,1-9-9808 15,0 0-1968-15</inkml:trace>
  <inkml:trace contextRef="#ctx0" brushRef="#br1" timeOffset="18379.09">24404 17923 31439 0,'-12'19'1392'0,"3"-4"288"0,-3 4-1344 0,2 5-336 15,0 4 0-15,1 8 0 0,3 8 224 0,-1 8-32 16,2 6 0-16,1 4 0 0,2 8 0 0,1 5 0 16,-1 4 0-16,1 5 0 0,-1 12 64 0,-1 2 0 15,2 6 0-15,-3 3 0 0,3 9-64 0,-4-2 0 16,-1-1 0-16,0 4 0 0,0 3-192 0,-1-3 176 15,4-6-176-15,-5 1 160 0,0-1 0 0,-1-7 0 0,1-2 0 16,-4-9 0-16,1-8 160 0,-1-7 16 16,-2-3 16-16,0-8 0 0,3-4-160 0,2-9-48 0,1-9 0 0,3-5 0 31,3-9-1856-31,0-6-368 0,4-11-80 0</inkml:trace>
  <inkml:trace contextRef="#ctx0" brushRef="#br1" timeOffset="19376.48">18780 10346 11967 0,'0'0'1072'0,"-2"-5"-864"16,0 0-208-16,-1-3 0 0,1 3 960 0,-1-1 160 16,1-3 32-16,0 2 0 0,0 0-112 0,-1 0-16 15,3 7 0-15,0 0 0 0,-5-8-64 0,5 8-32 0,0 0 0 0,0 0 0 16,0 0-48-16,-4 6-16 16,1 2 0-16,0 4 0 0,0 6-224 0,2 2-32 0,0 7-16 0,1 5 0 15,1 8-320-15,2 6-64 0,-2 5-16 0,3 6 0 16,-3 9 0-16,-1 37 0 0,-1-5 0 0,1-27 0 15,-4 3 0-15,0 1-16 0,-2 4 0 0,-4 40 0 16,2-11-176-16,3-54 192 0,-1 0-192 0,-1 5 192 0,1 2-192 16,0 3 0-16,-1-9 144 0,3 5-144 0,1 4 0 0,3-10 144 15,2-4-144-15,2-4 0 0,1-1 0 0,4-5-320 16,-1-2 32-16,2-5 16 16,2 0-1984-16,2-7-400 0</inkml:trace>
  <inkml:trace contextRef="#ctx0" brushRef="#br1" timeOffset="20293.38">20024 10150 3679 0,'0'0'320'0,"-9"7"-320"0,-5-2 0 0,3 0 0 0,-2 1 1248 0,0 0 176 0,-2 3 48 0,4 0 0 16,-3-1-656-16,0 2-128 0,-3 0-32 0,-1 3 0 16,-5 1 96-16,4 2 16 0,-2 0 0 0,-2 0 0 15,0 3 16-15,-1 3 16 0,0-1 0 0,0 6 0 16,-1-1-160-16,4 3-48 0,2-3 0 0,0 4 0 16,2-4 32-16,6 2 0 0,-1-6 0 0,5 1 0 15,3 0-208-15,3-4-32 0,2-3-16 0,3-2 0 16,3 0-48-16,5-1-16 0,2 0 0 0,1-6 0 0,1-2 16 15,2-3 0-15,3-4 0 0,0-3 0 0,3 0-80 16,-1-4-16-16,3 0 0 0,10-7 0 0,-2-2-96 0,-13 3-128 16,-2 0 176-16,4-3-176 0,-3-3 144 0,1 2-144 15,-2-1 0-15,-3-2 144 0,-3 0-144 0,-3 0 0 16,-1 0 144-16,-4 1-144 0,-2 0 0 0,-4 0 144 16,-3 2-144-16,-3 0 0 0,0-2 144 0,-3 2-144 15,-3 1 0-15,0 3 144 0,0 3-368 0,-1 3-80 0,-2 2-16 16,1 1-7424-1,-1 3-1472-15</inkml:trace>
  <inkml:trace contextRef="#ctx0" brushRef="#br1" timeOffset="20779.06">20185 10014 15023 0,'0'0'656'0,"0"0"160"0,0 0-656 0,0 0-160 16,0 0 0-16,0 0 0 0,0 0 768 0,-8 1 112 15,-3 3 16-15,1 3 16 0,3 4-224 0,-5 4-48 16,-4 3-16-16,-1 2 0 0,-1 7 144 0,4-4 16 15,-2 2 16-15,-2 8 0 0,-2 4 16 0,-3 5 0 16,-3 4 0-16,-2 4 0 0,2-3-240 0,-2 1-32 16,1 3-16-16,3 1 0 0,-2-3-304 0,5-3-64 0,-1-1-16 15,4-7 0-15,3-4-384 0,4-6-80 0,1-2 0 0,3-6-8016 32,3-4-1600-32</inkml:trace>
  <inkml:trace contextRef="#ctx0" brushRef="#br1" timeOffset="21007.12">20552 10551 13823 0,'0'0'1216'0,"0"0"-960"16,0 0-256-16,0 7 0 0,0 6 2688 0,0-2 512 16,-3 5 80-16,0 0 32 0,1 3-2032 0,-2 4-384 15,-1 1-96-15,0 0-16 0,-3 4-432 0,-1-4-96 16,3 2 0-16,-2-2-16 0,1-1-240 0,0 1 0 16,0-4 0-16,2-1-8640 15,0-7-1824-15</inkml:trace>
  <inkml:trace contextRef="#ctx0" brushRef="#br1" timeOffset="21712.68">21951 9973 3679 0,'-11'-2'320'0,"-3"-1"-320"16,-2 1 0-16,1 2 0 0,-1 1 1792 0,-2 4 304 16,0 5 48-16,0 4 16 0,-2 3-1072 0,1 3-192 15,1 2-64-15,-1 3 0 0,-1 3-160 0,2 3-32 16,3 3-16-16,6-11 0 0,1 0-96 0,0 3-16 0,1-1 0 15,3 1 0-15,0 1-192 0,4 10-32 0,5-3-16 0,2-15 0 16,3-1-80-16,0 0-32 0,4-3 0 0,4-5 0 16,1-1 480-16,4-4 80 0,2 0 32 0,3 0 0 15,3-2-96-15,2-4-16 0,2-2 0 16,1-4 0-16,-1-2-384 0,-2-4-96 0,-1-1-16 0,-3-1 0 16,-1-4-144-16,-2 0 0 0,-3-1 144 0,-3 0-144 15,2 0 128-15,-6-1-128 0,-4 0 128 0,-2-11-128 16,-6 4 144-16,-7 1-144 0,-5-4 192 0,-3 1-192 15,-4 5 192-15,-2-2-192 0,-1 4 192 0,-2 4-192 16,-2 4 0-16,0 5 0 0,-4 0 0 0,1 7 0 16,-6 5-528-16,1 3-112 0,-2 2-32 0</inkml:trace>
  <inkml:trace contextRef="#ctx0" brushRef="#br1" timeOffset="21978.85">22228 9798 21135 0,'0'0'928'0,"-9"4"208"0,0-3-912 0,-1 3-224 16,-1 5 0-16,-2 2 0 0,2 8 768 0,-2 4 96 15,-2 1 32-15,-3 7 0 0,-2 2-320 0,-3 6-48 0,-3 2-16 16,0 1 0-16,-1 5-16 0,8-13-16 15,-4 7 0-15,-1 5 0 0,-2 1-160 0,1 2-48 0,-2 2 0 0,3 1 0 16,1-2-272-16,4-4 0 0,1-2 0 0,4-4 0 31,2-6-896-31,3-5-64 0,4-2-32 0,2-7-10784 0</inkml:trace>
  <inkml:trace contextRef="#ctx0" brushRef="#br1" timeOffset="22371.29">22659 10481 14735 0,'-2'-9'1312'0,"2"9"-1056"15,0 0-256-15,0 0 0 0,0 0 2240 0,0 0 384 16,0 0 64-16,0 0 32 0,0 0-2240 0,0 0-480 16,0 0 0-16,0 0 0 0,10 10 0 0,0-2 0 15,0 2 0-15,0-4 0 0,2 3 208 0,-2 0-64 16,-4 4-16-16,2 1 0 0,-2-2-128 0,-2 4 0 0,-4-3 144 0,-1 3-144 16,1 0 464-16,-4 1 32 15,-4-1 0-15,1 1 0 0,-4 1-112 0,4-7 0 16,-3 3-16-16,-1 3 0 0,0-2-128 0,0 0-32 15,-2-2 0-15,1-2 0 0,2 3 16 0,3-6 0 0,2 1 0 16,5-9 0-16,-2 6-48 0,2-6-16 0,8 5 0 16,2-2 0-16,3-1 176 0,2-4 48 0,3-1 0 0,3 1 0 15,4-2-384-15,0 1 144 0,6-3-144 16,-1 0 0 0,2 2-928-16,2-6-288 0,0 3-64 0</inkml:trace>
  <inkml:trace contextRef="#ctx0" brushRef="#br1" timeOffset="23015.18">19917 11683 15663 0,'0'0'1392'0,"-5"-1"-1120"0,-1-2-272 0,-1 3 0 16,1-1 1040-16,0 2 160 0,-3 2 16 0,0 1 16 15,0 1-448-15,-2 4-80 0,-2-1-32 0,0 4 0 16,-1 3-400-16,0 0-80 0,-1 3 0 0,0 3-16 16,-2 0-32-16,2 5 0 0,1-1 0 0,0 4 0 0,0-2 144 0,3 3 32 15,2-3 0-15,2 1 0 0,3-4 96 0,4 0 32 16,2-3 0-16,3-2 0 0,4-4 0 0,3-4 16 16,5 0 0-16,3-6 0 0,4-1 16 0,4-4 0 15,3-3 0-15,2-2 0 0,0-7-224 0,-1 1-32 16,2-3-16-16,-2-2 0 0,-3-4-80 0,-1 0-128 15,-1 0 176-15,8-9-176 0,-8-2 160 0,-13 13-160 16,-1 2 128-16,-3-2-128 0,-4 0 144 0,-2 0-144 16,-4 1 160-16,-4-1-160 0,-5 0 192 0,-5-1-64 15,-1 0-128-15,-4 2 192 0,-1 5-400 0,-4 0-96 0,-3 1-16 16,-2 4 0 0,-1 4-1520-16,1 0-304 0,3-1-64 0</inkml:trace>
  <inkml:trace contextRef="#ctx0" brushRef="#br1" timeOffset="23246.22">20347 11189 16575 0,'0'0'1472'0,"0"0"-1168"0,-6 10-304 0,2 2 0 15,-3 2 1088-15,2-1 176 0,0 4 16 0,-1 6 16 16,-3 3-208-16,-1 2-32 0,0 7-16 0,-1 3 0 0,-1 4-256 0,-2 2-48 15,-3 6-16-15,-1 3 0 0,-1 2-144 0,-1 3-48 16,-3 1 0-16,-1-1 0 16,1 3-192-16,-5 0-32 0,-1-4-16 0,0-2 0 0,-2-4-288 0,-15 16 0 15,10-12 0-15,13-25 0 16,0 1-336-16,2-2-176 0,4-6-48 0,1 0-8160 16,4-3-1648-16</inkml:trace>
  <inkml:trace contextRef="#ctx0" brushRef="#br1" timeOffset="23457.09">20601 12283 29311 0,'-6'10'1296'0,"3"-1"272"0,-1 1-1248 0,-1 5-320 15,0 3 0-15,0 4 0 0,-1 5 336 0,-2-5 16 16,1-1 0-16,-4 4 0 0,-1-1-48 0,-1 3-16 0,0 0 0 0,-1-2 0 31,0-1-704-31,-1-2-144 0,0 0-16 0</inkml:trace>
  <inkml:trace contextRef="#ctx0" brushRef="#br1" timeOffset="24112.67">21032 11185 13823 0,'0'0'608'0,"0"0"128"0,0 0-592 0,0 0-144 0,3-9 0 0,-3 9 0 0,0 0 1664 0,0 0 288 16,0 0 64-16,0 0 16 0,0 0-768 0,0 0-160 15,7 6-16-15,-4 7-16 0,-5 2 48 0,-1-2 16 16,-2 3 0-16,-3 5 0 0,-2 3-704 0,-2 0-144 15,-2 2-32-15,-1 0 0 0,-1 1-112 0,-2 0-16 16,-3 2-128-16,2-5 192 0,2-2-192 0,0-2 128 16,2 0-128-16,1 1 0 15,2-4-1648-15,5-3-416 0,-9 9-96 0,16-23-16 0</inkml:trace>
  <inkml:trace contextRef="#ctx0" brushRef="#br1" timeOffset="24630.35">22346 11604 13823 0,'-7'-2'1216'0,"-5"0"-960"15,0 1-256-15,-2 0 0 0,-2 0 1824 0,0-1 320 16,-3 5 64-16,1 5 16 0,-2-1-1152 0,1 5-240 15,-3 0-32-15,-1 5-16 0,-2-1-400 0,-2 5-96 16,-4 5-16-16,10-7 0 0,-2 6 32 0,-1 1 0 16,0 2 0-16,2 3 0 0,2 1-32 0,3 1 0 15,3-3 0-15,4 2 0 0,6-2-272 0,3 1 128 16,3-4-128-16,6-2 0 0,4-5 144 0,3-3-144 16,4-6 0-16,4-1 144 0,2-7 16 0,3-3 0 15,1-3 0-15,1-2 0 0,-1-6-16 0,3-3 0 0,-1-4 0 0,1-1 0 16,0-1-144-16,-3-2 192 15,0-5-192-15,-1 3 192 0,-1-2-192 0,-1 0 0 16,-6 0 144-16,9-11-144 0,-7 4 0 0,-11 0 144 16,-2-2-144-16,-9 2 0 0,-6 1 176 0,-6 2-176 0,2 2 160 0,-4 1-160 15,-1 6 0-15,0 3 0 16,-3 3 0-16,-1 4 0 16,1 1-432-16,1 5-80 0,3 4 0 0,2 0-8064 0,-1-2-1616 0</inkml:trace>
  <inkml:trace contextRef="#ctx0" brushRef="#br1" timeOffset="24871.21">22510 11228 21823 0,'-15'11'960'0,"5"1"208"0,-2 1-928 0,0 4-240 0,-5 5 0 0,3 2 0 0,-4 5 768 0,1 4 128 15,-2 4 0-15,-2 3 16 0,1-1-32 0,-2 6-16 16,-1 0 0-16,7-9 0 0,-3 5-176 0,-3 4-48 16,-2 2 0-16,0 2 0 0,0 4-368 0,0-2-80 15,-1-1 0-15,3-6-16 0,0 0-336 0,4-7-64 16,4-2-16-16,3-9 0 16,3 0-2256-16,3-6-464 0</inkml:trace>
  <inkml:trace contextRef="#ctx0" brushRef="#br1" timeOffset="25216.37">22876 11954 15663 0,'0'0'1392'0,"9"-1"-1120"0,0 1-272 0,1-2 0 16,2 1 1792-16,-1 1 288 0,1 1 64 0,-1 4 16 16,-1 4-1632-16,-1-1-320 0,-2 5-64 0,-4-1-16 15,-3 1 240-15,-2 2 32 0,-5 3 16 0,0 1 0 16,-3 0 96-16,-2 3 32 0,-2-2 0 0,0 2 0 16,-1-3 64-16,0 1 16 0,1 0 0 0,2 0 0 15,0-3 336-15,3 1 64 0,1-1 0 0,3-1 16 16,4 1-352-16,-2-2-80 0,3-2-16 0,3-2 0 15,-2 1-320-15,3-4-64 0,1 1-16 0,3 0 0 16,-2-1-192-16,5-3 0 0,0 0 128 0,1 1-128 0,2-3 0 0,1-1 0 16,1-2-192-16,2 0 192 15,1-1-1520-15,0 0-192 0,2-4-32 0</inkml:trace>
  <inkml:trace contextRef="#ctx0" brushRef="#br1" timeOffset="26161.37">23775 9919 17903 0,'1'-12'784'0,"-1"1"176"0,-1-1-768 0,-1 0-192 0,0-2 0 0,2-1 0 16,-1 2 528-16,-2 4 64 0,3 0 16 0,0 9 0 0,0 0-64 0,0 0-16 15,0 0 0-15,0 0 0 0,0 0-208 0,-3 9-32 16,-1 0-16-16,1 1 0 0,1 1 64 15,-3 2 16-15,1 4 0 0,1 3 0 0,1 7 240 0,-1 1 48 16,-1 1 16-16,2 5 0 0,-1 3-208 0,2 6-32 16,0 6-16-16,0 3 0 0,-2 2-112 0,2 6-32 15,-1 6 0-15,1 2 0 0,1 0-128 0,0-19-128 16,1 9 144-16,2 32-144 0,1-6 288 0,0 0-32 16,-1-1-16-16,3-3 0 0,-3 2 528 0,2 0 96 15,1 2 32-15,0 3 0 0,-2 1-224 0,-1 0-32 16,4-3-16-16,-3-1 0 0,1 1-240 0,-3-1-64 15,2-4 0-15,-1 0 0 0,-2-5-32 0,1 0-16 0,-2-3 0 0,-1 1 0 16,0-2 64-16,0 1 16 0,1-3 0 16,-3 0 0-16,-1-4 16 0,3-6 0 15,-2-3 0-15,1-4 0 0,-2-1-160 0,3-6-16 16,0-1-16-16,-1-7 0 0,1-3-176 0,1-4 0 16,1-2 144-16,1-4-144 0,0-4 0 0,-1-5-192 0,2-2 32 15,1 1 0 1,-2-6-1680-16,5-2-336 0,-1-1-64 0,-6-5 0 0</inkml:trace>
  <inkml:trace contextRef="#ctx0" brushRef="#br0" timeOffset="31235.21">19086 6750 12783 0,'-8'-6'560'0,"8"6"128"0,-7-7-560 0,0 1-128 16,4 0 0-16,-3-3 0 0,1 4 1072 0,0-4 176 16,0 1 32-16,0 3 16 0,0-3-480 0,5 8-112 15,-3-5 0-15,3 5-16 0,0 0-112 0,0 0 0 16,0 0-16-16,0 0 0 0,0 0-112 0,0 0-32 15,-1 12 0-15,2-2 0 0,-1 4-48 0,0 1-16 16,0 4 0-16,0 2 0 0,0 3-48 0,0 4-16 16,2 5 0-16,-1 5 0 0,4 5-80 0,-2 5-16 15,-2 4 0-15,-1-12 0 0,0 6 176 0,-1 6 16 0,-1 5 16 0,1 7 0 16,-1 5-128-16,-1 5-16 0,-1 4-16 0,-1-1 0 16,0 3-64-16,0-2-16 0,-1 1 0 0,-2 1 0 15,-1-4 32-15,-1 0 0 0,-2-3 0 0,1-1 0 16,-2-2 80-16,-1-1 32 0,0-1 0 0,-1 2 0 15,0-6-16-15,2-4 0 0,-1-5 0 0,4 0 0 16,2-3-128-16,2-2-32 0,3-7 0 0,3 2 0 16,3-5-128-16,6-6 0 0,0-8 0 0,6-2 0 31,4-9-1728-31,3-3-240 0,-1-7-32 0,15-9-16 0</inkml:trace>
  <inkml:trace contextRef="#ctx0" brushRef="#br0" timeOffset="32003">23143 6290 10127 0,'0'0'896'0,"0"0"-704"16,-5-8-192-16,5 8 0 0,-1-9 768 0,1 9 128 15,-1-9 32-15,1 9 0 0,0 0-48 0,0 0-16 16,0 0 0-16,0 0 0 0,0 0-368 0,0 0-80 16,0 0-16-16,0 0 0 0,2 14-48 0,3 4-16 15,-2 3 0-15,1 0 0 0,1 5 224 0,1 4 32 16,-1 7 16-16,3 6 0 0,0 0-208 0,0 11-32 16,0 7-16-16,0 6 0 0,-3 8-144 0,0 5-16 15,-1 5-16-15,-3-26 0 0,-1 10-48 0,0 4-128 0,-1 11 192 16,-2 0-64-16,-1 4 112 0,2-1 16 0,-2 1 0 0,-1 41 0 15,-2-15 32-15,2-45 16 0,0 7 0 0,-2-2 0 16,2-1-64-16,-3-2-16 0,0 1 0 0,-1-4 0 16,1-3-32-16,-3-1-16 0,1-5 0 0,0-1 0 15,0-5 16-15,1-3 0 0,-1-5 0 0,0-3 0 0,1-4-192 16,2-2 192-16,-2-2-192 0,3-3 192 16,4-6-1424-16,-3-2-288 15</inkml:trace>
  <inkml:trace contextRef="#ctx0" brushRef="#br0" timeOffset="34474.89">2072 9882 2751 0,'0'0'128'0,"2"-5"16"0,1 0-144 0,2-7 0 16,1 5 0-16,-2-1 0 0,-2 3 2240 0,0-1 400 15,1-1 96-15,-2 2 16 0,-1-1-1552 0,0-2-304 16,0 2-64-16,-1-2-16 0,-2 1-144 0,-2 2-32 16,-1-4 0-16,-3 4 0 0,1-3-48 0,-1-1-16 15,-1 3 0-15,0-2 0 0,-3 3-208 0,0-3-48 16,1 2-16-16,-2 2 0 0,-1-3-48 0,-1 3-16 15,2 0 0-15,2 1 0 0,-1 1 112 0,-1-1 32 16,2 5 0-16,1-1 0 0,-2 1-80 0,3 2-16 16,-3 3 0-16,1 1 0 0,-2 1-288 0,0 3 128 15,-2 3-128-15,-8 7 0 0,4 3 208 0,0-1-64 16,-1-1-16-16,1 4 0 0,0-2 0 0,1 3-128 16,-2 0 192-16,0 3-64 0,-2 0-128 0,0-1 0 15,-1 0 144-15,1 3-144 0,1 2 0 0,2 1 0 16,1 1 0-16,4 1 0 0,1-1 0 0,3 0 0 15,4 1 0-15,3 4 0 0,0 0 0 0,4 4 0 16,3-3 0-16,3 3 0 0,3-3 0 0,0-11 0 16,2 1 128-16,5-1-128 0,0 2 0 0,4-2 0 0,2-2 0 0,1-3 0 15,2 1 0-15,1-6 0 0,0-3 0 0,2-3 0 16,0-1 0-16,2 1 0 0,0-7 0 0,1 1 0 16,0-5 0-16,0 0 0 0,1 0 0 0,-1-4 0 15,3-3 0-15,-3-5 192 0,0 1-32 0,-2-7-16 16,0 2 96-16,-1-6 16 0,-2-2 0 0,-2-2 0 15,0 0-80-15,0 0-16 0,-1-5 0 0,-1-3 0 0,-2 0 64 0,-1-2 16 16,0 0 0-16,-1-5 0 0,-2-3 176 0,1-2 32 16,-2 1 16-16,-1 0 0 0,-2-5-144 0,2-17-48 15,-4 5 0-15,-5 20 0 0,-1-4-272 0,-3 2 128 16,1-1-128-16,1 1 0 0,-4-4 144 0,-3 2-144 16,1 3 0-16,-3 1 144 0,-3-1-144 0,1 1 0 15,0 0 144-15,-5 3-144 0,0 1 128 0,-7-14-128 16,-1 6 128-16,0 6-128 0,2 2 144 0,1 5-144 15,-2-2 192-15,1 9-192 0,-2 0 128 0,0 4-128 16,-1 0 0-16,-3 3 0 0,-2 0 0 0,-2 3 128 16,-1 1-128-16,1-2 0 0,0 2 0 0,-2-1 0 15,2 3 0-15,1-1 0 0,2 4 0 0,-1-1 0 0,0-1 0 16,2 5 0-16,-1 2 0 0,2 2 0 0,-1 3 0 16,1 5 0-16,1-1 0 0,-1 4 0 15,-3 2-144-15,0 2 144 0,-1 1 0 0,0 1-160 16,2 0 160-16,0 2 0 0,1 4 0 0,1 0-128 15,-1 5 128-15,3-2 0 0,-1 3 0 0,1 3 0 16,0 2-128-16,1-1 128 0,3 2 0 0,4 4 0 0,3 3 0 0,-1 0 0 16,-2 1 0-16,3 2-128 15,2 6 128-15,1 0 0 0,1-5 0 0,0 1 0 0,3-4 0 16,1 4 0-16,0-2 0 0,2-2 0 0,0 1 0 16,2-5 0-16,1-3 0 0,2-4 0 0,-3 1 0 0,5-14 0 15,1 2 0-15,2 1 0 0,1-3-128 0,2-1 128 16,-1 0 0-16,4 1 0 0,-1-4 0 0,2 2 0 15,0 1 0-15,2-3 0 0,1 0 0 0,-2-1 0 0,-2 1 0 16,0-3 0-16,0 1 0 0,2-5 0 16,-2 0 0-16,2 1 0 0,-1-5 0 0,2 0 0 0,1 1 0 15,3-5 0-15,-2-3 0 0,-1 1 0 0,1 0 0 0,-1-1 0 16,-1-6 0-16,1 0 0 0,0-6 0 0,2 0 0 16,-1 2 0-16,2-4 0 0,-5-3 0 0,4-1 128 15,-1-2-128-15,2-1 0 0,-1-1 0 0,11-10 0 16,-4 5 128-16,-3-2-128 0,0 6 0 0,-3-1 128 15,0 3-128-15,-2 2 0 0,-2 1 144 0,-1 1-144 16,-3 1 128-16,-3 2-128 0,-4-1 128 0,-2 2-128 16,-2 4 128-16,-3 10-128 0,-5-11 128 0,-1 4-128 15,-4-3 128-15,0 5-9776 16,-2 3-1952-16</inkml:trace>
  <inkml:trace contextRef="#ctx0" brushRef="#br0" timeOffset="35678.78">1972 9445 7359 0,'0'0'320'0,"-9"2"80"0,1 2-400 0,8-4 0 0,-6 3 0 0,-1-1 0 15,1 2 2048-15,0-1 320 0,-1-2 64 0,7-1 0 16,0 0-1040-16,-2-9-224 0,-1 1-32 0,2-4-16 16,1 0-288-16,0-3-48 0,0-3-16 0,4-2 0 15,2-6-64-15,2 2-32 0,1-6 0 0,1-2 0 16,1-4-224-16,4-2-64 0,3-1 0 0,0-1 0 15,0-4-96-15,1 1-32 0,1-6 0 0,1 2 0 16,-1-2-48-16,14-25-16 0,1 5 0 0,0 1 0 16,1 2-64-16,-1 3-128 0,3 1 176 0,3 1-176 0,2-2 128 0,1 0-128 15,1-4 0-15,4 1 0 0,-1 0 0 0,0-3 0 16,-3 0 0-16,4 5 0 0,1-1 0 0,2-1 0 16,0 2 0-16,4-1 0 0,4-1 0 0,-2 3 0 15,-2-5 0-15,0 3 0 0,-1 3 0 0,1-1 0 16,1 0 0-16,3 1 0 0,-3 4 0 0,3 2 0 15,-2 0 0-15,-1 0 0 0,-2-4 0 0,1 7 0 16,0 2 0-16,1 1 0 0,1-2 0 0,2 1 0 16,0 4 0-16,-2 3 0 0,-2-3 0 0,0 4 0 15,-2-5 0-15,0 7 0 0,2-4 0 0,3 3 0 16,0-4 0-16,2 4 0 0,3 2 0 0,-4-3 0 16,-2-1 0-16,1 4 0 0,2 3 0 0,2-1 0 15,3 1 0-15,2 0 0 0,-3 0 0 0,-1 0 0 16,-1-1 0-16,-1 0 0 0,0 2 0 0,2 1 0 15,-1 2 0-15,5 3 0 0,-1 2 0 0,-2-2 0 16,-3 1 0-16,-2 0 0 0,2 4 0 0,-1-1 0 16,0 3 0-16,2 1 0 0,0-2 0 0,-1 4 0 15,-4-1-128-15,0 2 128 0,-3 2 0 0,-2-1 0 16,-1 2 0-16,-1 2 0 0,0 4 0 0,-2 0 0 16,0 3 0-16,-1-4 0 0,0 6 0 0,-2 1 0 0,-5-1 0 15,-2 3 0-15,-1 1 0 0,0 2 0 0,1 1 0 0,-4 5 0 16,0-1 0-16,-2 6 0 0,-2-4 0 0,1 5 0 15,0 2 0-15,0 2 0 0,1-1 0 16,-4 2 0-16,-1 1 0 0,-3 2 0 0,-2-1 0 0,-2 4 0 16,0 2 0-16,-2-1 0 0,-1 4 0 0,-1 0 0 15,-3 3 0-15,1 4 0 0,-4 1 128 0,1 2-128 16,-6 2 0-16,0-2 128 0,1-1-128 0,-2 4 0 16,0 3 176-16,-1-3-176 0,-2 1 160 0,0-1-160 15,-2 4 176-15,0-1-176 0,0 4 192 0,0-6-192 0,0 0 192 0,-2-4-192 16,2-2 192-16,-2 0-192 0,-1-1 208 15,1-2-64-15,0 2-16 0,0-5 0 0,-2-1 64 0,-1-1 0 16,0-4 0-16,1 3 0 0,0-4-48 0,3 2 0 16,0-5 0-16,1 0 0 0,-3-3-144 0,2-3 128 15,0-2-128-15,1-5 128 0,0-8-128 0,0 0 0 16,0 0 144-16,0 0-144 0,0 0 128 0,0 0-128 16,0 0 128-16,0 0-128 0,0 0 0 0,0 0 0 15,0 0 0-15,-11-5 128 16,4-7-704-16,0 0-128 0,2 2-16 0,2-3-16 15,1 2-2416-15,1-2-496 0</inkml:trace>
  <inkml:trace contextRef="#ctx0" brushRef="#br0" timeOffset="35995">7413 6374 911 0,'0'0'0'0,"0"0"0"0,0 0 0 0,0 0 0 0,0 0 0 0,0 0 0 16,-1 13 2752-16,-2-5 480 0,2 4 96 0,1-2 0 16,0 3-1792-16,1 1-384 0,-1 1-64 0,4 1 0 15,-3 2-368-15,1 1-64 0,0 0-16 0,3 0 0 16,2 3-288-16,-2-7-64 0,1 2-16 0,1 1 0 16,0-1-16-16,1 1-16 0,2-2 0 0,0-4 0 15,0 1 256-15,0 0 48 0,1-4 16 0,-2 1 0 16,-2-1 144-16,2-1 16 0,0-2 16 0,1-3 0 0,0-3-48 0,2 0-16 15,0-2 0-15,4-3 0 0,1-2 16 16,0-5 0-16,1-2 0 0,11-9 0 0,-2-4-96 0,1 0-16 16,-2-4 0-16,0 0 0 0,-2 3-320 0,-2-2-64 15,-2-2 0-15,-2 3-16 0,-3-3-176 0,-1 5 0 16,-1 3 0-16,1 2 128 16,0 0-2016-16,0 3-416 0</inkml:trace>
  <inkml:trace contextRef="#ctx0" brushRef="#br0" timeOffset="37657.28">22423 6298 6447 0,'0'0'576'0,"0"0"-576"0,0 0 0 0,0 0 0 15,0 0 1280-15,0 0 128 16,-3-4 48-16,3 4 0 0,0 0-560 0,0 0-96 0,0 0-32 0,0 0 0 16,-6 1-288-16,6-1-64 0,-7 3-16 0,-2 3 0 15,2 5-48-15,2-3-16 0,-2 2 0 0,0 0 0 16,-1 4 112-16,-1 2 32 0,-2 1 0 0,-1 1 0 15,1 2-16-15,-11 14 0 0,3-5 0 0,1 0 0 0,-2 3-48 0,2 1-16 16,3-1 0-16,2-3 0 0,2 0-80 0,2-2-32 16,5-1 0-16,2-3 0 0,2-1-160 0,3 1-128 15,3-4 144-15,2-4-144 0,5-3 128 0,-1-5-128 16,0-2 0-16,4-2 144 0,1-1 96 0,2 0 16 16,2-2 0-16,0 0 0 0,1-4 64 0,1 0 0 15,-1-4 16-15,2-1 0 0,0-1-160 0,0 0-48 16,1-4 0-16,-2 1 0 0,3 2-128 0,-2-2 0 15,-1-2 144-15,8-5-144 0,-5-2 0 0,-4 2 0 16,-5-1 0-16,0 1 128 0,-3-2-128 0,-4 0 0 16,-5-1 128-16,-1 0-128 0,-3 0 128 0,-2 0-128 15,-4-5 160-15,-3 3-160 0,-2-5 128 0,0 5-128 16,-2-3 0-16,1 6 144 0,-2 2-144 0,-2 2 0 0,-2 1 0 0,1 1 0 16,-2 2-288-16,-2 5 16 0,1-2 0 0,0 5 0 31,0-3-336-31,0 5-64 0,-1 0-16 0,8-1-10096 0</inkml:trace>
  <inkml:trace contextRef="#ctx0" brushRef="#br0" timeOffset="37958.23">22513 5961 6447 0,'-8'11'576'0,"4"-6"-576"0,-1 0 0 0,-1 5 0 0,-2 1 1536 0,-1 5 192 16,-2 6 32-16,0 3 16 0,-1 1-416 0,-1 3-80 16,3-1 0-16,-1 5-16 0,-3 5-192 0,2 3-48 15,-2-4 0-15,-1 2 0 0,-1 4-320 0,-8 23-80 16,1-2-16-16,4-6 0 0,-6-1-352 0,5-3-64 15,0-2 0-15,3-1-16 0,2-3-176 0,5-5 0 16,-2-1 144-16,3-7-144 0,2-5-240 0,0-4-112 16,2-7-32-16,3-4-6512 15,-1-4-1296-15</inkml:trace>
  <inkml:trace contextRef="#ctx0" brushRef="#br0" timeOffset="38360.5">22557 6852 7359 0,'0'0'320'0,"0"0"80"0,0 0-400 0,0 0 0 0,0 0 0 0,0 0 0 16,0 0 2096-16,0 0 336 0,0 0 64 0,12-2 0 0,-2-4-1328 0,0 1-272 15,2 2-48-15,-2 1-16 0,-10 2-32 0,11-1-16 16,1 1 0-16,-12 0 0 0,10 3-224 0,-3 4-48 16,0 2-16-16,-3-2 0 0,-2 5-192 0,-2-1-48 15,-2 6 0-15,-3 2 0 0,-3 4 176 0,-2 0 16 16,-6 2 16-16,2 0 0 0,-3-3-48 0,0-2-16 15,1-1 0-15,5-6 0 0,0 4 368 0,2-5 64 16,4 0 0-16,4-1 16 0,1-1-272 0,4-1-64 16,1-1-16-16,4-2 0 0,5-3-240 0,0-1-32 15,3 0-16-15,2-2 0 0,0-3-80 0,2 2-128 0,2-3 176 0,1-2-10192 32,1 1-2032-32</inkml:trace>
  <inkml:trace contextRef="#ctx0" brushRef="#br0" timeOffset="39274.28">22144 8011 12031 0,'0'0'528'0,"0"0"112"15,0 0-512-15,0 0-128 0,0 0 0 0,0 0 0 0,-9 5 1024 0,0-1 192 16,1 2 16-16,0 2 16 0,0-3-288 0,-2 4-64 15,-4-2-16-15,0 7 0 0,0 2-208 0,0 3-32 16,-1 4-16-16,4-8 0 0,-2 3 0 0,-1 3 0 0,0 5 0 0,0-1 0 16,-1 4-192-16,-1 1-48 0,2 3 0 0,2 0 0 15,0 0-224-15,1 0-160 0,3-1 192 0,3-3-192 16,4-1 128-16,3 4-128 16,5-8 0-16,0-13 0 0,5-1 192 0,2-2-64 15,2-2 0-15,5-4-128 0,0-4 448 0,3-3-32 16,2-1 0-16,-1-2 0 0,-1-7-64 0,-1-2-16 15,-1-2 0-15,-2 0 0 0,1-5-192 0,-2 0-144 0,-3 0 192 0,-1-3-192 16,-1 4 144-16,0-1-144 0,-5-3 0 16,-2 5 144-16,-5-4-144 0,2-8 128 0,0 3-128 0,-7 0 128 15,-2 0-128-15,0 7-176 0,0 1 48 0,-3 4 0 32,2 4-240-32,2 2-32 0,-2 7-16 0,6 6 0 0,0 0-1424 15,-9 0-272-15,-4 3-64 0,13-3-16 0</inkml:trace>
  <inkml:trace contextRef="#ctx0" brushRef="#br0" timeOffset="39560.26">22261 7673 11055 0,'0'0'976'0,"0"0"-784"16,0 0-192-16,0 0 0 0,0 0 1152 0,0 0 176 16,-2 9 32-16,-1 5 16 0,2 4-288 0,-3 3-64 15,-2 6-16-15,-2 2 0 0,-1 5-64 0,0 4-16 16,0 6 0-16,0-1 0 0,-2 5 32 0,2-12 16 16,0 7 0-16,-5 4 0 0,2 1-80 0,-5 6-32 15,-2 3 0-15,-4 0 0 0,3 2-432 0,-2-1-96 16,-1-2-16-16,2-3 0 0,2-6-176 0,-2-2-144 0,6-7 192 15,0-4-192 1,2-3-368-16,0-6-176 0,2-4-32 0,2-5-12672 0</inkml:trace>
  <inkml:trace contextRef="#ctx0" brushRef="#br0" timeOffset="41129.75">22217 8593 4607 0,'0'0'400'0,"0"0"-400"16,0 0 0-16,0 0 0 0,6-4 2624 0,-1 0 432 15,-1-3 80-15,2 2 32 0,2 1-1872 0,2 0-368 16,2-1-80-16,0 0-16 0,2 2 128 0,2 0 0 16,0-1 16-16,2 4 0 0,0 4-400 0,-2-1-96 15,1 4-16-15,-3 3 0 0,2-2-192 0,-3 3-32 16,-3 3-16-16,-1 0 0 0,-4 4 224 0,-2 2 32 0,-3-1 16 16,-3 0 0-16,1 2-80 0,-5-2-16 0,-2-2 0 0,0 1 0 15,-1 0-80-15,-6 7-32 16,3-4 0-16,4-9 0 0,0 2 128 0,3-1 32 15,-1-3 0-15,2 2 0 0,0-7-80 0,5-5-16 16,0 9 0-16,4-4 0 0,-4-5-128 0,6 4-32 16,2-1 0-16,5 3 0 0,-1-6 0 0,4-2 0 15,3 2 0-15,0 0 0 0,2 2-192 0,2-4 0 0,0-2 0 16,1 1 0-16,1 0 0 0,-3 1-256 0,0-2 48 0,-2-3 16 31,2 1-1456-31,-2 0-272 0,1-6-64 0</inkml:trace>
  <inkml:trace contextRef="#ctx0" brushRef="#br0" timeOffset="41793.3">22665 7842 15663 0,'0'0'1392'0,"0"0"-1120"16,0 0-272-16,-7 9 0 0,0 1 736 0,2 3 96 15,0 2 0-15,-1-1 16 0,-2-1 16 0,1 1 0 16,-1 1 0-16,0 3 0 0,1-1-208 0,-1 3-32 16,-3-1-16-16,2-2 0 0,1 1 32 0,1-1 16 15,-5-5 0-15,3 0 0 0,0 1 48 0,3-1 0 16,-3-3 0-16,4 0 0 0,5-9-80 0,0 0-16 0,-6 6 0 0,6-6 0 16,0 0-256-16,0 0-48 15,0 0-16-15,9-8 0 0,2-4 112 0,2-2 32 16,1-1 0-16,2-2 0 0,1-2-288 0,-1-2-144 0,1 2 160 15,-2-2-160-15,-1 1 0 0,-1 1 0 0,-2 1 0 16,-1 0 0-16,-1 0 128 0,-1 3-128 0,-1 1 0 0,0 5 0 16,-7 9 0-16,0 0 0 0,0 0 0 0,0 0 0 15,0 0 0-15,-1 12 0 0,-5 6 0 0,-1 1 0 16,-2 1 0-16,-1 4 0 0,-3 0 0 0,0 4 0 16,-3-5 0-16,-1 0 0 0,0-3 0 0,0-2 0 15,2 1 0-15,1-2 0 0,1-5 0 0,2 0 0 16,3-7 224-16,8-5 48 0,0 0 16 0,0 0 0 0,0 0 160 15,4-13 48-15,2-2 0 0,4-3 0 0,3-3-176 0,4-2-16 16,2-8-16-16,1 4 0 0,-4 0-288 0,2 1 0 16,-2-1 0-16,0 2 0 0,2-4 0 15,-3 5 0-15,-2 1 0 0,1 2 0 0,-1 6 0 0,-2 4 0 16,-3 1 0-16,-8 10 0 0,0 0 0 0,0 0 0 16,0 0 0-16,0 0 0 0,-6 10 0 0,-1-1-192 15,-2 2 192-15,-8 9-192 0,1 2-96 0,4-7-16 16,1 3 0-16,-2 0 0 15,1 0-2176-15,-1-2-432 0</inkml:trace>
  <inkml:trace contextRef="#ctx0" brushRef="#br1" timeOffset="45781.75">22976 11261 14111 0,'0'0'624'0,"0"0"128"0,0 0-608 0,-2-5-144 16,2 5 0-16,-1-5 0 0,-2-3 896 0,3 8 160 15,0 0 32-15,0 0 0 0,0-7-32 0,0 7 0 16,0 0 0-16,0 0 0 0,0 0-208 0,0 0-32 16,0 0-16-16,0 0 0 0,0 0-352 0,0 0-64 15,-3 3 0-15,-1 4-16 0,0-1-144 0,0 3-32 16,-2 4 0-16,0 1 0 0,-2 2 0 0,-2 0 0 15,1-2 0-15,-4 10 0 0,0-4 96 0,5-6 16 16,-1-3 0-16,1 2 0 0,0 2 48 0,1-3 16 0,2-5 0 0,1 1 0 16,3 0 0-16,1-8 0 15,0 0 0-15,0 0 0 0,0 0-96 0,0 0-16 0,6-4 0 0,3-4 0 16,1 2 64-16,1-7 0 0,1 0 0 0,2 1 0 16,0-3-320-16,1-2 160 0,2-2-160 0,-2 0 128 15,3-1-128-15,-1-1 0 0,-1 0 0 0,-1 3 0 16,0 1 0-16,6-4 0 0,-6 3 0 0,-5 12 0 15,-4-3 0-15,1 4 0 0,-7 5 0 0,0 0 0 16,0 0 0-16,0 0 0 0,0 0 0 0,-3 8 0 0,-1 1 0 16,-2 4 0-16,-5 1 0 0,-1 0 0 15,-1 3 0-15,-4 0 0 0,0 2 0 0,-1 0 0 0,0-1 0 0,-7 9 0 16,1-8 0-16,2-1 0 0,3 0 0 16,7-7 0-16,-1-2 144 0,1 1-144 0,1-4 272 0,2 1-16 15,1-1 0-15,8-6 0 0,0 0 64 0,0 0 16 16,0 0 0-16,3-10 0 0,1 0-96 0,1-4-32 15,4-1 0-15,2-1 0 0,3 0-208 0,9-10 128 16,-1-2-128-16,-7 11 0 0,3-2 0 0,-1 0 0 16,1 1 0-16,-1 0 0 0,-2 0 0 0,2 3 128 15,-5 1-128-15,0 5 0 0,-3-2 0 0,-3 4 0 16,-6 7 0-16,0 0 0 0,0 0 0 0,-4 5 0 16,-3 4 0-16,-4 1 0 0,-4 3-144 0,-1 4 144 15,-3-1 0-15,-2 3-144 0,0 0 144 0,-2 0 0 16,0 0 0-16,0-1 0 0,-1-4 0 0,3 1 0 0,2-4 0 0,3 0 0 15,3-5 0-15,3 2 0 0,2-5 0 0,3-3 0 16,5 0 240-16,0 0-32 0,0-11 0 0,4 1 0 16,1-5 0-16,5-3 0 0,3 0 0 0,4-1 0 15,-1-2-208-15,1-2 0 0,2 1 0 0,0 3 0 16,0 0 0-16,-1 3 0 0,-1 3 0 0,-1 3 0 16,-4-1 0-16,-1 6 128 0,-5 3-128 0,-6 2 0 15,0 0-432-15,0 0-128 16,0 0-16-16,-1 10-10368 0,-4 4-2080 0</inkml:trace>
  <inkml:trace contextRef="#ctx0" brushRef="#br0" timeOffset="52650.57">8185 6761 17503 0,'0'0'1552'0,"0"0"-1232"16,-5-5-320-16,-2 0 0 0,2 0 256 0,-1 0 0 15,0-1 0-15,-1 1 0 0,2 1 272 0,-5-4 48 16,0 2 16-16,0-3 0 0,-2 3-224 0,1-2-48 16,-1-2-16-16,0 4 0 0,-4-5-16 0,2 5 0 15,-1-2 0-15,0 3 0 0,0 0 0 0,-1-2 0 16,0-1 0-16,-3 2 0 0,-3-2-112 0,-2 2-32 15,-1-3 0-15,-2 1 0 0,0 2-144 0,-1-3 160 16,0 5-160-16,2-1 160 0,0-1-160 0,1 2 160 0,-1 1-160 0,1 1 160 16,1 0 48-16,-3 1 16 0,0 1 0 0,-8 3 0 15,2 0 32-15,3 1 0 0,1 1 0 0,1 4 0 16,-4-4-128-16,1 3-128 0,-1-3 176 0,-2 4-176 16,1 1 144-16,1 2-144 0,1-2 0 0,3 2 144 15,3-1-144-15,1 0 0 0,1 2 0 0,2-2 0 16,4 3 0-16,-4 3 0 0,2 1 0 0,1 2 128 15,2 4-128-15,1 0 0 0,-3 2 0 0,1 0 0 16,1 1 160-16,-1 6-160 0,2 1 192 0,-3 1-192 0,-1-2 0 16,0 1 0-16,1 3 0 0,2 2 0 0,-2 6 0 0,2-1 0 15,2 5 0-15,2 0 0 0,-1 2 144 16,3 1-144-16,1 1 0 0,2 3 144 0,0 4-144 0,4-1 160 16,-1 0-160-16,0 5 160 0,0 1-160 0,-1 0 128 15,0 2-128-15,-1 0 128 0,-1-4-128 0,0-2 0 16,1-3 0-16,-1-5 128 0,-1 1-128 0,1-5 0 15,-1-2 0-15,4 0 0 0,-1-5 0 0,0 4 0 16,1-1 0-16,2 0 0 0,0-1 192 0,2-1-64 16,0-3 0-16,2 4 0 0,-1 0-128 0,0-3 0 15,3-2 144-15,-3 6-144 0,-1-3 128 0,2 3-128 16,-1-1 128-16,0 0-128 0,0-2 0 0,2-4 128 16,-1-1-128-16,1 0 0 0,-3 1 176 0,4 2-48 15,0-7 0-15,1 0 0 0,0 0-128 0,2-4 0 16,2-5 0-16,1-2 0 0,2-3 0 0,1-3 0 15,2-2 192-15,1 0-64 0,2 0 0 0,0-2-128 16,0-1 192-16,1 3-64 0,2-5-128 0,2 1 0 16,1-2 144-16,-1 1-144 0,-1-4 0 0,1 0 144 0,0-3-144 0,2 3 0 15,1-3 144-15,0-1-144 0,1-1 0 0,3-1 144 16,0-3-144-16,0-4 0 0,3 2 144 0,4-4-144 16,1 1 144-16,2-4-144 0,-1 2 192 0,0 1-192 15,-2-6 128-15,0 2-128 0,-1-2 0 0,-1 1 0 16,1-1 144-16,-2-2-144 0,2-3 0 0,-1 3 144 0,0 4-144 15,4-1 0-15,-1 0 0 0,0-3 128 0,-2-5-128 16,0 0 0-16,-3 0 0 0,0 2 0 0,-1-5 0 0,1-1 0 16,-2-1 0-16,1 0 128 0,1-3-128 0,2-1 128 15,-5 0-128-15,2 2 128 0,0-3-128 0,-1-2 0 16,0 0 0-16,-2-1 0 0,0 1 0 0,-2-1 0 16,-4-1 0-16,-1-2 0 0,-5-3 128 0,-4 1-128 15,0-1 128-15,-2-2-128 0,-2-1 240 0,-3-3-48 16,2-3 0-16,-2-1 0 0,-2-2-16 0,3 0-16 15,-4-3 0-15,1-1 0 0,0-1-160 0,-4-5 0 16,4 1 144-16,-2-2-144 0,0-3 0 0,0 7 0 16,-1-2 0-16,1 6 128 0,-1 1-128 0,-1 2 0 15,-3 2 0-15,0 0 0 0,-5 4 0 0,3 2 0 0,-3-2 0 16,-2 5 0-16,-3 1 0 0,1 1 144 0,-4-1-144 0,-3-1 160 16,-3 2-160-16,-5 2 160 0,0 3-160 0,-3-2 160 15,-1-1-160-15,-1 3 128 0,1 0-128 0,0 1 128 16,-2-2-128-16,2 1 128 0,2 2-128 0,-1 3 128 15,-2 2-128-15,0 4 0 0,3-3 0 0,-2 6 128 16,0 1-128-16,-4 3 0 0,-2 3 144 0,1 1-144 16,-4 5 0-16,1 1 0 0,-1 4 0 0,1 3 0 15,0 2 0-15,-1 2 0 0,2-1 0 0,1 1 0 16,0-2 0-16,0 4 0 0,-3-1 0 0,3 1 0 16,-1 3 0-16,-2-1-256 0,2 4 64 0,1 1 0 31,3 4-1104-31,0 1-240 0,1 2-32 0</inkml:trace>
  <inkml:trace contextRef="#ctx0" brushRef="#br0" timeOffset="61408.69">19741 6442 5519 0,'0'0'240'0,"0"0"64"0,8-7-304 0,1 0 0 0,0 2 0 0,-1-2 0 16,-8 7 1824-16,8-5 304 0,-8 5 64 0,8-7 16 15,-8 7-992-15,9-7-208 0,-9 7-48 0,7-7 0 16,-7 7-96-16,0 0-32 0,0 0 0 0,0 0 0 0,0 0-144 0,0 0-48 15,2-9 0-15,-2 9 0 0,0 0-64 0,0 0 0 16,0 0-16-16,0 0 0 0,-6-6-160 0,-1 2-16 16,0 2-16-16,7 2 0 0,-9 0-176 0,9 0-48 15,-10 1 0-15,1 0 0 0,0 2 0 0,0 1 0 16,-1 2 0-16,-2-1 0 0,2-4-144 0,-2 3 0 16,0 1 0-16,1 4 0 0,-1-1 0 0,1 4 0 15,1 4 0-15,-2 0 0 0,-2 1 0 0,2 1 0 16,-1-1 128-16,0 4-128 0,0 0 176 0,2 5-48 15,1-2-128-15,1 3 192 0,-1 1-64 0,1 2-128 16,1-3 176-16,2 4-176 0,0 0 144 0,2 0-144 16,0 0 0-16,1 1 144 0,2 0-144 0,1-4 0 15,3 2 0-15,0 0 0 0,3-4 0 0,-3 5 128 16,2-3-128-16,0-7 0 0,2 0 0 0,0 0 0 16,1 2 128-16,0 0-128 0,2 0 0 0,-1-3 0 15,4-1 0-15,-2-1 128 0,2-1-128 0,-2-2 0 0,1-5 0 0,0-1 0 16,4-4 128-16,0-1-128 0,2-3 0 0,2-3 128 15,2-4-128-15,2-4 0 0,0 1 144 0,3-5-144 16,-1-1 128-16,1-3-128 0,0-2 160 0,10-10-160 16,-4 2 0-16,-5 1 128 0,-4 3-128 0,-3 2 0 15,-1 1 0-15,-4-2 176 0,-2 2-176 0,1 0 160 16,-2 0 32-16,-2 0 0 0,0-1 0 0,-1 3 0 0,0 1-48 0,-2-1 0 16,-3-2 0-16,-3 0 0 15,1-2-144-15,-3-2 160 0,-3 1-160 0,3-3 160 0,-4 2-160 16,1-2 0-16,-2 2 144 0,-1-1-144 0,-2-4 0 0,1 3 0 15,1 2 0-15,-2 3 0 0,1 0 0 0,-1 1 0 16,0 0 0-16,-2 2 0 0,3 0 0 0,-2 1 0 16,0 2 0-16,0 3 0 0,0 4 0 0,-4-1 0 15,1 1 0-15,-1-1 0 0,-1 0 0 0,-3-2 128 16,1 6-128-16,-1-3 0 0,-1 0 0 0,1 0 0 16,-1 4 0-16,0 2 128 0,-1-1-128 0,1-1 0 15,-1 1 0-15,3 4 0 0,-1 1 0 0,3 2 0 16,0 2 0-16,0 0-128 0,0 0 128 0,1 3 0 15,1-3 0-15,0 0 0 0,2 0 0 0,0 2 0 16,1-3 0-16,1 1 0 0,1 3 0 0,0-3-128 16,0 1 128-16,0 2 0 0,-4-4 0 0,3 2 0 15,2 3 0-15,0 0 0 0,-1 4 0 0,-2 2 0 16,2 1 0-16,-2 0-128 0,3-4 128 0,-2 5 0 16,0 1 0-16,1 0-128 0,0-1 128 0,-2 6 0 15,2 1 0-15,-1 2 0 0,1 0 0 0,-1 1 0 16,0 1 0-16,3 1 0 0,1-2 0 0,2 6 0 15,-1 1 0-15,1-2 0 0,-2-4 0 0,3 3 0 0,1-5 0 0,0 2 0 16,2-4 0-16,2 2 0 0,1-5 0 16,1 0 0-16,1-1 0 0,2-1 0 0,-2 0 0 15,0-7 0-15,0 0 0 0,2-1 0 0,0 0 0 0,5 7 0 16,1-3 0-16,-4-7 0 0,0 2 0 0,0-2 0 16,2-1 0-16,0 0 0 0,-2-2 0 0,1 2 128 15,-1-2-128-15,2 2 0 0,0-1 0 0,1-2 0 0,0-3 0 16,0 2 128-16,-1-2-128 0,3 0 128 0,-1 0-128 0,0-1 0 15,2-1 0-15,-1 0 0 0,2 0 0 0,0-1 0 16,-2 1 0-16,1-3 128 0,-1 2-128 0,1-3 0 16,-2 2 128-16,1-1-128 0,0-2 0 0,-1-3 144 15,1 1-144-15,-2-2 0 0,0 1 144 0,-1-2-144 16,1-1 0-16,7-3 144 0,-5 3-144 0,1-4 0 16,-2 1 0-16,-2-2 0 0,0 0 128 0,-5-1-128 15,3 0 0-15,-4-4 128 0,0 1 176 0,-2-6 16 16,-2-1 16-16,0-2 0 0,-3 3 48 0,0 0 16 15,0 2 0-15,0-3 0 0,0 3-160 0,-3-2-48 16,1 1 0-16,-1 2 0 0,1 6-48 0,-2 2-16 16,-1 2 0-16,-4 0 0 0,-2 0 16 0,-1 0 0 15,1-3 0-15,-1 6 0 0,0 0-144 0,-1 2 160 16,0-3-160-16,2 1 160 0,-5 3-160 0,2 1 0 16,-1 2 144-16,3 1-144 0,-1-3 0 0,1 2 0 15,2 3 0-15,3 0 0 16,7 2-1392-16,0 0-192 0,0 0-32 0,0 0-8160 15,0 0-1616-15</inkml:trace>
  <inkml:trace contextRef="#ctx0" brushRef="#br0" timeOffset="63457.63">19339 8194 3679 0,'0'0'320'0,"-6"-1"-320"0,0-1 0 0,0-3 0 0,-2 2 1664 0,2-1 256 16,0 1 48-16,-1-2 16 15,1-4-816-15,0 3-144 0,-2-3-48 0,2 3 0 0,-1-2-320 0,1 3-64 16,0 1-16-16,1 3 0 0,5 1 96 0,-6-1 16 15,6 1 0-15,-6 1 0 0,-2 0-192 0,1 4-48 16,1 5 0-16,-3-2 0 0,1 3-224 0,2 0-48 16,-1 0-16-16,1 3 0 0,-3-1-160 0,1-1 0 15,1 2 0-15,-1 2 0 0,1 0 128 0,0 1-128 16,1-1 128-16,-1 1-128 0,1-5 128 0,1 2-128 16,1 0 0-16,3-3 128 0,0-1-128 0,2 0 0 15,3-4 0-15,-4-6 128 0,0 0 48 0,7 0 0 16,1-1 0-16,1-2 0 0,0 1 80 0,0-3 32 15,2 1 0-15,-2-2 0 0,0-5-128 0,1 4-32 16,-1-5 0-16,0 4 0 0,0-4 0 0,-2 3-128 16,0 0 192-16,-1 0-64 0,0 3-128 0,0 2 160 0,-3-1-160 0,-3 5 160 15,0 0-32-15,0 0 0 16,0 0 0-16,0 0 0 0,3 10-128 0,-3 4 128 16,-3 4-128-16,2 2 128 0,-5 3 0 0,-1 3 0 15,0-3 0-15,3-4 0 0,-2 0-128 0,-2 2 0 0,-1 3 0 16,-4 11 0-16,2-6 0 0,-1-1 0 15,2-6 128-15,4-7-128 0,-2 0 192 0,-2 3-64 0,3-8 0 0,1-2 0 16,1-4 0-16,5-4 0 0,-7 3 0 0,7-3 0 16,0 0-1344-16,-8-6-288 0,2-9-48 0</inkml:trace>
  <inkml:trace contextRef="#ctx0" brushRef="#br0" timeOffset="63817.57">19713 7785 13823 0,'0'0'1216'0,"0"0"-960"16,0 0-256-16,0 0 0 0,0 0 768 0,0 0 128 16,0 0 0-16,-5 6 16 0,-2 3 32 0,1-1 0 15,-2 4 0-15,-3 7 0 0,-1 4-144 0,1 3-32 0,-2-3 0 0,-1 4 0 16,0-1-96-16,1 3-32 16,2-1 0-16,1 4 0 0,-2-5-272 0,6-6-64 0,0 2-16 0,2 0 0 15,-2-1-160-15,2-1-128 0,1-2 144 0,2-2-144 16,0-3 0-16,1 0 0 0,1-2 0 0,1-3 0 31,4-1-304-31,0-4-144 0,2-2-48 0,0-2-7184 0,3-1-1424 0</inkml:trace>
  <inkml:trace contextRef="#ctx0" brushRef="#br0" timeOffset="64085.68">20005 7762 14975 0,'0'0'656'0,"0"0"144"0,-5 5-640 0,-5 9-160 15,0-1 0-15,1-1 0 0,-3 4 752 0,2 1 112 16,-3 5 32-16,-3 2 0 0,-2-2-144 0,0-1-32 16,-1 3 0-16,0 3 0 0,1-1-16 0,2 3-16 15,-1 3 0-15,5-4 0 0,-2 1-240 0,3-4-64 16,2 3 0-16,3-6 0 0,1-2-256 0,2 6-128 15,2-7 0-15,2-12 128 0,2 2-128 0,2-4-224 16,-5-5 48-16,8 3 16 16,-1-2-496-16,1-2-112 0,1-2 0 0,-1 1-9232 0</inkml:trace>
  <inkml:trace contextRef="#ctx0" brushRef="#br0" timeOffset="64238.41">19687 8158 12895 0,'0'0'1152'0,"0"0"-928"0,0 0-224 0,0 0 0 16,7 2 1024-16,0 0 176 0,1 1 16 0,2-2 16 16,1-1-464-16,7-3-80 0,1-2-32 0,-3 0 0 15,-3-2-336-15,5 2-80 0,0 0-16 0,9-7 0 16,-3 2-1136-16,-9 4-240 16</inkml:trace>
  <inkml:trace contextRef="#ctx0" brushRef="#br0" timeOffset="64517.19">20016 7736 14735 0,'0'0'1312'0,"0"0"-1056"0,0 0-256 0,0 0 0 0,0 0 1136 0,9 4 160 15,0 0 48-15,0 0 0 0,1 2-96 0,0 4-16 16,2 2 0-16,1 2 0 0,-1 1-656 0,0 4-144 15,-3 4-32-15,7 13 0 0,-3-3-256 0,-4 1-144 16,-5 0 160-16,-3 3-160 0,-2 4 176 0,-2-15-176 16,-2 5 192-16,-3-2-192 0,-1 2 208 0,-1 1-64 15,-2-6-16-15,-2 2 0 0,-2-4-128 0,1 3 192 16,-1-4-192-16,-2-2 192 0,-3 1-192 0,2-3 0 0,-1-2 144 0,-8 4-12128 16</inkml:trace>
  <inkml:trace contextRef="#ctx0" brushRef="#br0" timeOffset="64895.9">18996 8786 15663 0,'0'0'688'0,"0"0"144"0,0 0-656 0,0 0-176 16,5-4 0-16,2-3 0 0,4-1 560 0,0 2 80 15,7-4 0-15,5-2 16 0,2 3 128 0,20-7 32 16,3-2 0-16,7 0 0 0,6 0 80 0,0 2 0 16,0 3 16-16,-19 6 0 0,3-5-208 0,2 2-64 15,4-1 0-15,3-1 0 0,1 3 0 0,1-2-16 16,0 3 0-16,-2-3 0 0,-2 1-240 0,-4-2-64 16,-1 2 0-16,-1 1 0 0,-3 4-320 0,-3-3 0 15,-5 3 0-15,-3 3-8848 16,-4-1-1776-16</inkml:trace>
  <inkml:trace contextRef="#ctx0" brushRef="#br0" timeOffset="65578.25">19786 8973 15775 0,'0'0'704'0,"-3"-5"128"0,0 1-656 0,-2-5-176 16,-1 2 0-16,-1 2 0 0,0-3 880 0,-1 3 144 15,-4 1 16-15,1 0 16 0,-2-1-256 0,2 4-48 16,-3 2-16-16,-1 6 0 0,-3-2-288 0,1 2-48 15,-2 6-16-15,1 4 0 0,1 2 176 0,-1 1 16 0,0 2 16 0,0 2 0 16,2-3 16-16,2 2 0 0,1-1 0 0,-2 7 0 16,6-7-256-16,4-11-48 0,5 0-16 0,2-4 0 15,2-1-80-15,3-1-16 0,3-3 0 0,-1-6 0 16,2-3 256-16,4 0 64 0,1-6 0 0,1-1 0 16,2-2-176-16,-1-1-16 0,3-1-16 0,-4-1 0 15,-1-2-176-15,0 0-128 0,-2 3 144 0,-1 1-144 0,-3 3 192 16,1 1-48-16,0 4-16 0,-4-1 0 0,0 4 32 0,-2 3 0 15,-5 3 0-15,0 0 0 0,3 5-160 0,0 6 128 16,-2 1-128-16,1 4 128 0,-1 4-128 16,0 2 0-16,0 0 144 0,2 2-144 0,1-3 0 0,0 1 128 15,1 0-128-15,2-3 0 0,3-2 0 0,2-2 144 16,1-4-144-16,3-1 0 0,3-2 192 0,3-3-64 16,1-4 0-16,1-2-128 0,4-4 128 0,-3 0-128 15,4 0 0-15,-2-4-10352 16,-1-2-2112-16</inkml:trace>
  <inkml:trace contextRef="#ctx0" brushRef="#br0" timeOffset="70496.32">25876 9263 10127 0,'0'0'896'0,"0"0"-704"15,5-9-192-15,-5 9 0 0,5-8 2128 0,-5 8 400 16,8-10 80-16,-8 10 16 0,6-7-912 0,1-1-176 16,-7 8-48-16,7-8 0 0,-7 8-400 0,4-10-96 15,-1 3-16-15,-3 7 0 0,0-11-432 0,0 11-96 16,-3-6 0-16,3 6-16 0,-6-10-240 0,0 4-32 15,6 6-16-15,-9-6 0 0,-3 1-144 0,-1 0 192 16,-3 0-192-16,-1 3 192 0,1-5 64 0,-2 2 32 0,-2 1 0 0,-4 2 0 16,-3 2 32-16,0 0 0 0,-2 2 0 0,0 0 0 15,-2 3 16-15,3 5 16 0,0-1 0 0,2 5 0 16,-2 2-192-16,2 2-32 0,3 1-128 16,0 3 192-16,-1 2-192 0,4 0 128 0,2 4-128 0,4-1 0 15,0 2 128-15,4-1-128 0,2 1 0 0,5-3 144 16,-1-1-144-16,3-2 0 0,2-1 144 0,3-2-144 15,2-2 144-15,2-4-144 0,0 0 192 0,5-3-192 16,-1-2 240-16,2 0-64 0,0-4-16 0,2-4 0 16,4-1-32-16,3-1-128 0,2-4 192 0,2-4-64 15,3 0 0-15,1-5 0 0,1-1 0 0,0-4 0 16,0-3-128-16,-2-3 160 0,3-1-160 0,-5-3 160 16,-4-3-160-16,1 2 0 0,-1-3 144 0,1-2-144 15,1 0 0-15,-2-2 0 0,-1-4 0 0,2-1 128 0,1 0-128 0,0-2 0 16,1-2 128-16,-2-6-128 0,1-1 0 15,0-5 0-15,0-1 0 0,-2-1 128 16,-1-1-128-16,-1-5 0 0,-3-3 0 0,0 3 0 0,-3 1 0 0,-1 3-160 16,1 4 160-16,-4 4-208 0,-3 5 80 0,0 7 128 15,-2 5-208-15,-2 4 80 0,0 4 128 0,-3 3 0 16,0 7-144-16,-2 1 144 0,0 7 0 0,-2 3 0 16,2 8 0-16,0 0 0 0,0 0-176 0,-10 1 176 15,-1 3-128-15,-2 9 128 0,-2 3-160 0,-3 5 160 16,-2 2-192-16,-2 8 192 0,-6 4-192 0,0 7 192 15,-3 7-192-15,0 6 192 0,-1 2-128 0,0 7 128 16,0 1 0-16,3 4 0 0,4 5-128 0,1-3 128 16,1-3 0-16,4-2 0 0,2-4 0 0,4-1 0 15,4-6 0-15,3-3 0 0,5-3 224 0,2-5 0 0,3-5 0 16,2-2 0-16,3-1 32 0,3-6 0 0,3-6 0 16,1 0 0-16,-2-2-128 0,3-4 0 0,2-4-128 0,1-4 192 15,6-1-192-15,-1-7 0 0,2-3 128 0,5-7-128 16,3-2 0-16,1-5 0 0,1-3 128 0,1-6-128 15,0-5 0-15,-1-3 0 0,0-2 0 0,-2-1 0 16,2-1 0-16,0-3 0 0,0 1 0 0,0 0 0 16,-2-1 0-16,3-3 0 0,2 0-128 0,-2-3 128 15,-4 2 0-15,1 0 0 0,-2-5 0 0,-2-1 0 16,-3 4 0-16,-1-5 0 0,-1-3 0 0,-1-1 0 16,-1 0-144-16,-1 0 144 0,0 0-208 0,0 0 80 15,-3 1-64-15,-1 1-16 0,-1 3 0 0,0 7 0 16,0-1 48-16,-3 6 16 0,-1 6 0 0,-2 0 0 15,-1 2 144-15,-1 5 0 0,-1 3 0 0,-2 5 0 16,0-1 0-16,-1 5-128 0,-5 1 128 0,2 0 0 16,-3 11 0-16,0 0 0 0,0 0 0 0,0 0 0 0,0 0 0 0,0 0 0 15,0 0 0-15,-9 16 0 0,-1 4 0 0,-2 4 0 16,1 4 0-16,-3 6 0 0,-1 3 0 0,-1 9 0 16,-1 6 0-16,-1 6 0 0,1 3 144 0,0 8-144 15,-1 2 192-15,2 3-192 0,2 2 208 0,1 3-64 16,-1-3-16-16,3 0 0 0,1 2-128 0,4-6 160 15,1-3-160-15,3-3 160 0,1-4-160 0,1-6 160 16,3-2-160-16,2-10 160 0,4-2-32 0,3-6 0 16,-1-7 0-16,3-2 0 0,2-6-128 0,2-3 0 15,1-1 0-15,3-10 0 16,-2-3-368-16,2-5-96 0,-1-4-32 0,-1-4 0 16,1-4-2656-16,-2-5-544 0</inkml:trace>
  <inkml:trace contextRef="#ctx0" brushRef="#br0" timeOffset="70696.6">26481 8552 35935 0,'0'0'3200'0,"0"0"-2560"0,13-7-512 0,5 3-128 15,3 4 0-15,11 0-128 0,5 3 128 0,6-3-192 16,6 0 192-16,1 0 128 0,4-2-128 0,3 1 176 15,5-2-176-15,8 0 160 0,0 0-160 0,9 1 160 16,1-4-736 0,-5 0-160-16,-9 1-32 0,-4-1-14560 0</inkml:trace>
  <inkml:trace contextRef="#ctx0" brushRef="#br0" timeOffset="75099.74">12913 9168 12895 0,'-2'-18'1152'0,"2"10"-928"0,0-2-224 0,0 10 0 15,0-9 848-15,0-1 128 0,0 2 32 0,0-2 0 16,0 10-304-16,-1-10-48 0,-1-3-16 0,1 2 0 16,0-1-448-16,-1-2-192 0,0 0 176 0,-1 0-176 15,-3 2 160-15,0-2-160 0,-2-3 160 0,-2 3-160 16,-2 0 128-16,1 0-128 0,-6-3 0 0,1-1 0 16,-3-3 0-16,0 4 128 0,-4-1-128 0,0 3 0 15,0-1 128-15,-2 1 0 0,-3-3-128 0,-3 2 192 16,-1 0 32-16,-2 1 0 0,-1 0 0 0,-1 1 0 0,-1-3 96 0,2 3 32 15,0 2 0-15,3 3 0 16,1-3-208-16,0 4-144 0,-1-3 192 0,2 6-192 0,-1-1 256 0,0 2-64 16,-2 2-16-16,-2-1 0 0,-2 0-176 0,-1 2 160 15,-1 1-160-15,2 3 160 0,0-2-160 0,4 2 0 16,-1 2 0-16,1 4 128 0,2-2-128 0,-1 5 0 16,2-2 0-16,1 5 0 0,-1 2 0 0,1 0 0 15,-3 4 0-15,1 0 0 0,-1-2 0 0,0 0 0 16,0 0 0-16,2 2 0 0,1 3 0 0,1 4 0 15,2-1 0-15,2 2 0 0,4 1 0 0,-1 1 0 16,1 2 0-16,0 3 0 0,1 0 0 0,2 4 0 16,2 3 0-16,1-1 0 0,1 4 0 0,2 1 0 15,2 1 0-15,-1 2 0 0,3-5 0 0,3 2 0 0,2-1 0 16,1-1 0-16,-2 2 0 0,2-4 0 0,0 3 0 0,2-6 0 16,1-2 0-16,3 2 0 0,-1 1 0 0,0-1 128 15,0-3-128-15,2 1 0 0,2 2 0 0,2-4 0 16,1 0 128-16,2 0-128 0,1-1 0 0,-1 2 128 15,2-1-128-15,2-3 0 0,0-2 0 0,3 3 128 16,0-3-128-16,1 1 0 0,1 2 144 0,1-2-144 16,2 0 0-16,2-2 0 0,1 0 0 0,1 0 0 15,0-6 0-15,2 2 128 0,0-5-128 0,-1 2 0 16,-1 1 0-16,4-1 0 0,-1-4 0 0,2 2 128 16,2-2 0-16,2-1 16 0,2-3 0 0,1-2 0 15,4-3-144-15,2 2 192 0,0-7-192 0,-1-1 192 16,-4-1 0-16,1-6 0 0,3 2 0 0,-2-4 0 15,-1-3 80-15,2-4 32 0,1-2 0 0,3-4 0 0,3-1-96 16,-1-2-16-16,0 1 0 0,-4-5 0 16,-2-1-32-16,-2 1-16 0,0-4 0 0,0-2 0 0,-1-2 0 0,0-3 0 15,-1 0 0-15,-1-1 0 0,0-4 80 0,1 0 16 16,-3-3 0-16,-3-1 0 0,-2-5 16 0,-3-3 16 16,-5-1 0-16,-3-1 0 0,-5-1-112 0,0-2-32 15,-4-2 0-15,-3-1 0 0,-5-6-128 0,-3-1 128 16,-2 1-128-16,-3 2 128 0,-5-2 96 0,-2 7 16 15,-4 3 0-15,-3 7 0 0,-4 3 0 0,-6 6 0 16,-5 3 0-16,-5 5 0 0,-3 5-112 0,-1 5 0 16,-2 4-128-16,3 3 192 15,2 1-512-15,0 2-96 0,3 1-32 0,0 4-9152 0,0 4-1824 16</inkml:trace>
  <inkml:trace contextRef="#ctx0" brushRef="#br0" timeOffset="76802.84">12006 8616 13823 0,'0'0'608'0,"0"0"128"0,-9-3-592 0,9 3-144 0,0 0 0 0,0 0 0 16,-9-1 576-16,9 1 96 0,-8-1 16 0,8 1 0 16,0 0-144-16,0 0-32 0,-7-1 0 0,7 1 0 15,-8-3 128-15,8 3 32 0,-9-1 0 0,9 1 0 0,0 0 0 0,-6-4 0 16,-1-2 0-16,7 6 0 0,-6-7-160 0,0 2-16 16,1-2-16-16,1 0 0 0,0-4 64 0,0 3 16 15,-1-3 0-15,0 2 0 0,0-3-224 0,-1 3-32 16,-1-2-16-16,0-2 0 0,-1 3-32 0,-2-3-16 15,1 1 0-15,-1 2 0 0,-2-2 0 0,1 1 0 16,-3-1 0-16,0-2 0 0,-3 2-48 0,1-2-16 16,-2 0 0-16,0 1 0 0,1 1-176 0,-3 5 128 15,1-5-128-15,-2 3 128 0,-1-2-128 0,-2 2 0 16,-3-2 144-16,1-1-144 0,-2 2 0 0,1-3 0 16,-1 2 0-16,1 0 128 0,1-1-128 0,0 3 144 0,2-2-144 15,0 3 160-15,0-3-160 0,3 6 128 0,1-2-128 0,2 2 128 16,2 0-128-16,-1-1 0 0,-1 2 0 15,3 1 0-15,1 2 0 0,0 1 0 0,3 0 0 0,-3 0 0 16,2 3 0-16,2 0 0 0,-4 3 0 0,3-4 0 16,1 2 0-16,-1 0 0 0,0 1 0 0,1 1 0 15,0-2 0-15,-1 1 0 0,3 0 0 0,-1-1 0 16,1-2-128-16,8-2 128 0,-10 6 0 0,0 0 0 16,1-2 0-16,0-2 0 0,1 2 0 0,1 0 0 15,-2 0 0-15,1-3 0 0,8-1-144 0,-10 4 144 31,1-3-416-31,0 2-32 0,0-2 0 0,2 0 0 0,7-1-624 16,0 0-128-16,0 0-16 0</inkml:trace>
  <inkml:trace contextRef="#ctx0" brushRef="#br0" timeOffset="77234.61">11604 7754 9215 0,'0'-10'816'0,"0"10"-656"16,0-10-160-16,0 3 0 0,0 7 1456 0,-2-11 256 16,-2 6 48-16,-1-1 16 0,5 6-880 0,-9-2-192 15,0 2-16-15,-1 0-16 0,-3 2-256 0,-4 3-48 16,-2-3-16-16,-2 3 0 0,-3 3-176 0,-3 0-48 0,-4 2 0 0,1-1 0 15,-1 2 0-15,0 1 0 0,-2 2 0 0,-2-1 0 16,1 3 160-16,0 0 32 0,-2 1 0 16,-1 2 0-16,-1 2 160 0,0-1 32 0,-3 0 16 0,2-1 0 15,-2-3 64-15,6 1 16 0,3 1 0 0,3 0 0 16,1-3-240-16,2 3-48 0,6-3-16 0,-1 0 0 16,1-1-144-16,4 0-32 0,2 0 0 0,2 0 0 15,3-5-128-15,3 1 0 0,-2-1 144 0,6 1-144 16,2-10 144-16,0 9-144 0,2 1 192 0,-2-10-192 15,8 14 224-15,0-5-64 0,3 3-16 0,0-4 0 16,1 3-144-16,1-1 0 0,-1-3-160 0,2 2 160 16,2 0 0-16,-1-1 0 0,1 2 0 0,1-2 0 15,-3 2 0-15,2-1 0 0,2 1 0 0,1 4-8320 16,3-1-1584-16</inkml:trace>
  <inkml:trace contextRef="#ctx0" brushRef="#br2" timeOffset="95196.17">19172 14804 15663 0,'0'0'1392'0,"3"-12"-1120"15,-1-1-272-15,1 3 0 0,0-2 960 0,0 1 128 16,-3 11 16-16,4-7 16 0,0-5-160 0,0 5-48 16,-4 7 0-16,5-11 0 0,-5 11-448 0,8-8-80 15,-5-4-32-15,4 7 0 0,-7 5-128 0,0 0-32 16,9-5 0-16,-9 5 0 0,10-6-192 0,-10 6 128 16,11 2-128-16,-1 2 0 0,-10-4 0 0,11 5 0 15,-1 0 0-15,-4 7 0 0,-1-1 0 0,0 3 0 16,-1 0 0-16,-1 5 0 0,-3 5 256 0,0 4-64 15,0 5 0-15,-2 4 0 0,1 2 96 0,0 10 16 0,-2 0 0 0,-1 2 0 16,-2 3-112-16,0 4 0 0,-1-1-16 0,1 4 0 16,1 7-176-16,-3 2 192 0,2 1-192 0,2 1 192 15,-4 2-48-15,3 0 0 0,0-3 0 0,0 0 0 16,1-2 288-16,1-1 48 0,-1-2 16 0,0-2 0 16,-1-1 16-16,1-3 16 0,2 1 0 0,-1-1 0 15,2-3-192-15,-2-1-32 0,2-1-16 0,2-3 0 16,-1-1-144-16,3 0-16 0,-1-4-128 0,2-2 192 15,0 2-192-15,1-6 0 0,0-5 128 0,1-3-128 32,3-7-1216-32,-1 0-304 0,3-7-48 0</inkml:trace>
  <inkml:trace contextRef="#ctx0" brushRef="#br2" timeOffset="96014.93">24214 14565 18015 0,'0'0'800'0,"0"0"160"0,0 0-768 0,-3 11-192 15,3 3 0-15,-1-4 0 0,1-10 432 0,0 13 32 0,1-2 16 0,2-1 0 16,-3 4 80-16,2 0 16 16,-2-2 0-16,3 3 0 0,-1 2-272 0,1 0-48 0,1 1-16 0,-2 0 0 15,2 1-112-15,-4 1-128 0,1 8 176 0,1 0-176 16,-1 4 336-16,1 4-32 0,0 1-16 0,0 7 0 16,-1 4 112-16,2 8 32 0,1 3 0 0,-4 1 0 15,-3 4-48-15,3 4 0 0,3 0 0 0,-3 5 0 16,0 2-16-16,0-3-16 0,0 1 0 0,0-1 0 15,0 2 176-15,0-3 48 0,0 0 0 0,0 2 0 16,0-3 144-16,0-4 48 0,0-4 0 0,0 3 0 16,-3-5-80-16,3-1-16 0,0 0 0 0,0-6 0 15,3-3-288-15,-3-2-48 0,2-1-16 0,0-6 0 16,-2-3-192-16,1 0-128 0,0-2 160 0,0-5-160 16,-1 0 0-16,0-7-128 0,0-1-16 0,-1-5-16160 15</inkml:trace>
  <inkml:trace contextRef="#ctx0" brushRef="#br2" timeOffset="97998.52">20039 14655 12895 0,'0'0'1152'0,"-2"-9"-928"16,-1-3-224-16,2 5 0 0,-3-2 624 0,2 0 80 15,-1-5 0-15,0 0 16 0,1 1-240 0,-1 4-48 16,0-1-16-16,0 3 0 0,-1 0-160 0,0 0-16 16,-1 2-16-16,0 0 0 0,-2-2-96 0,2 3 0 15,-6 2-128-15,1 1 192 0,3 3-32 0,-4-1-16 0,3 2 0 0,-4 5 0 16,1-1-144-16,-2 7 0 0,0 1 0 0,-2 2 128 16,-2-2-128-16,1 7 0 0,-1 2 144 0,1 5-144 15,1-3 416-15,1 5 16 0,2 1 0 0,1 1 0 16,2 5-96-16,2 0-16 0,4-2 0 0,3-2 0 15,3-4-64-15,4 0-32 0,2-3 0 0,2 0 0 16,3-6-224-16,4-1 0 0,2 0 0 0,3-4 0 16,0-3 0-16,1-2 0 0,2-4 0 0,-1 0 0 15,-1-2 0-15,2-3 128 0,-5-4-128 0,0-3 192 16,-2-1 128-16,1 1 32 0,0-5 0 0,1-1 0 16,-1-1-96-16,0-2 0 0,-1 0-16 0,0-3 0 15,-2-3-240-15,0 0 144 0,-4-1-144 0,0 2 128 16,-3-1 0-16,1-2-128 0,-6-5 192 0,0 3-64 15,-1-4 96-15,-1 2 16 0,-3-4 0 0,-3 4 0 16,-3-3-240-16,3 4 128 0,-1 0-128 0,-4 2 0 16,-2 1 0-16,0 1 0 0,-2 4 0 0,0 2 0 0,-2 0 0 15,0 2 0-15,0 5 0 0,0 1 0 0,-3 2-288 0,3 2 48 16,2 1 16-16,0 0-7456 16,-1 1-1504-16</inkml:trace>
  <inkml:trace contextRef="#ctx0" brushRef="#br2" timeOffset="98351.03">20173 14256 19631 0,'0'0'864'0,"0"0"192"0,0 0-848 0,0 0-208 0,0 0 0 0,0 0 0 16,-7 7 480-16,2 4 48 0,0 2 16 0,4 5 0 15,-3 3-320-15,-1 1-64 0,-3 6-16 0,1 0 0 16,-1 3 48-16,1 5 16 0,-2 3 0 0,0 4 0 15,-1 0 64-15,-1 2 16 0,-1 1 0 0,-2-1 0 16,0-1-32-16,0-1 0 0,-1 0 0 0,1-5 0 16,-3-2-64-16,3-3-32 0,1-4 0 0,2-1 0 0,1-3-160 15,2 0 0-15,3-6 144 0,4-2-7680 16,1 1-1536-16</inkml:trace>
  <inkml:trace contextRef="#ctx0" brushRef="#br2" timeOffset="98597.87">20643 15015 26719 0,'0'0'2368'0,"-2"12"-1888"0,-2 4-480 0,1 1 0 15,-1 4 240-15,2 3-48 0,-1 2-16 0,2 4 0 16,-3 0 16-16,0 1 16 0,1-1 0 0,-1-2 0 16,-3 3-208-16,2-5 0 0,1 1 128 0,1 0-128 31,0-1-1440-31,-2 0-336 0,1-3-64 0</inkml:trace>
  <inkml:trace contextRef="#ctx0" brushRef="#br2" timeOffset="99183.6">20213 16283 12895 0,'0'0'1152'0,"0"0"-928"0,-3-11-224 0,-1-2 0 16,-1 5 1232-16,0-3 208 15,-2-1 32-15,0 4 16 0,-1-3-784 0,-1 5-144 0,-2 1-48 0,-1-3 0 16,0 3-256-16,-1 1-48 0,0 3-16 0,-1 4 0 16,-2 2-192-16,-1 6 0 0,-1 2 0 0,-2 5-160 15,-2 5 304-15,-3-1 64 0,1 0 16 0,0 7 0 16,2 1 352-16,-1 1 80 0,0 4 16 0,7-1 0 16,3 0-224-16,4 1-64 0,3-4 0 0,2-1 0 15,1-1-64-15,5-2-32 0,1-3 0 0,5-4 0 16,1-1 32-16,1-4 16 0,2-1 0 0,2-5 0 15,2-2 0-15,3-2 0 0,3-4 0 0,-1-4 0 16,5-4-160-16,-1-2-48 0,1-6 0 0,0-2 0 16,1-1-128-16,2-1 0 0,2-4 0 0,-2-1 0 15,0 0-192-15,-2 0 16 0,0-3 16 0,-3 2 0 0,-1-6 160 16,-7 1 0-16,-1-2 0 0,-3 3-128 0,-4-3 128 0,-3 3 0 16,-4 1 0-16,-2 1 128 0,-4 7-128 0,-2 1 0 15,0-2 128-15,-1 6-128 0,-5 5 224 0,1 0-32 16,-2 2 0-16,0 0 0 0,-4 3-192 0,0 0-256 15,0 3 48-15,2-1-8368 16,-1 1-1680-16</inkml:trace>
  <inkml:trace contextRef="#ctx0" brushRef="#br2" timeOffset="99509.94">20402 15834 27071 0,'-12'-5'1200'0,"12"5"240"0,0 0-1152 0,-10 0-288 0,2 0 0 0,-2 3 0 16,3 2 256-16,-2 5-16 0,0 3 0 0,-3 1 0 15,1 6-240-15,-2 3 128 0,-1 2-128 0,-1 7 0 16,-2 1 128-16,2 7-128 0,0 4 0 0,0 4 144 15,-3 5-16-15,3 2 0 0,-2 6 0 0,-1-1 0 16,2-1 64-16,0 3 0 0,1 0 0 0,1 2 0 16,2-3-192-16,-1-5 192 0,0-8-192 0,3-2 192 15,1-7-384-15,3-3-64 0,1-3 0 0,2-8-8400 16,3-2-1680-16</inkml:trace>
  <inkml:trace contextRef="#ctx0" brushRef="#br2" timeOffset="100168.16">20521 16675 16575 0,'0'0'736'0,"-8"-2"160"0,8 2-720 0,0 0-176 0,0 0 0 0,0-5 0 0,4-2 1264 0,-4 7 208 16,9-8 64-16,1 3 0 0,0-1-1264 0,2 2-272 15,-1-1 0-15,0 2 0 0,1 1 160 0,1-4 48 16,0 5 16-16,1 1 0 0,0 1 192 0,0 2 32 16,-2 1 16-16,1 0 0 0,-3 1-128 0,0 2-16 15,-2 0-16-15,-2 0 0 0,1 5-64 0,-5 0-16 16,2 0 0-16,-4 2 0 0,-4 2 192 0,2 2 32 0,-5 1 16 15,-2 0 0-15,1 2-272 0,-5 2-64 0,-2-4-128 16,-1-2 192-16,1 2-192 0,0-1 176 0,0-1-176 0,1-3 160 16,2-2 32-16,-1 2 0 0,2-5 0 0,2 2 0 15,3-4-64-15,6-7-128 0,0 0 192 0,0 0-64 16,0 0-128-16,0 0 0 0,0 0 0 0,0 0 128 16,11 8-128-16,-1-6 0 0,1 0-160 0,-1-2 160 15,-10 0-208-15,15-2 48 0,-4 1 16 0,2 1 0 31,0 0-272-31,0 0-48 0,-1 0-16 0,0 0-7872 0,-12 0-1568 0</inkml:trace>
  <inkml:trace contextRef="#ctx0" brushRef="#br2" timeOffset="101004.68">20774 16568 14735 0,'0'0'1312'0,"0"0"-1056"15,-5-7-256-15,5 7 0 0,0-10 2272 0,0 10 400 16,0 0 80-16,0-7 0 0,0 7-1568 0,0 0-320 0,0 0-64 0,0 0-16 16,0 0-272-16,0 0-64 0,0 0-16 0,0 0 0 15,0 0-160-15,0 0-16 0,-9 5-16 0,1 7 0 16,2 4-240-16,-2 4 128 0,-2-1-128 0,3 4 0 16,-4 4 272-16,1 1-32 0,-1 2-16 0,1 4 0 15,-3 1 128-15,-1 2 32 0,0-2 0 0,1-2 0 16,1-4-64-16,0-1 0 0,2-2 0 0,0-3 0 15,1-5 0-15,1-6-16 0,2 0 0 0,1-1 0 16,5-11-112-16,0 0 0 0,0 0-16 0,0 0 0 16,0 0-176-16,0 0 192 0,0 0-192 0,-1-16 192 15,3-3-192-15,2-4 0 0,0 0 0 0,1-1 0 16,0-7 0-16,1 3 0 0,1-1-192 0,-1-2 192 0,0 3-144 16,-1-2 144-16,2-3 0 0,-3 0 0 0,-1-5 0 15,1 1 0-15,1 1 0 0,0 5 0 0,-1 3-128 16,3 2 128-16,-4 6 0 0,2 3 0 0,-1 3-192 0,1 5 192 15,-2 0-192-15,-3 9 192 0,0 0-208 0,0 0 64 16,0 0 16-16,1 13 0 0,-1 2-64 0,0 3 0 16,-1 0 0-16,0 4 0 0,-1 4 192 0,-3 1 0 15,1 5-144-15,-1 0 144 0,2-1 0 0,-5 5 0 16,2-3 0-16,-2-1 0 0,-1-3 0 0,0-2 0 16,1 1 0-16,0-5 0 0,-1-2 320 0,2-3 0 15,-2-4-16-15,3-1 0 0,1-6 64 0,5-7 16 16,0 0 0-16,0 0 0 0,0 0-128 0,0 0-32 15,0 0 0-15,0-12 0 0,3-4-96 0,-1-1-128 0,3-1 176 16,2-4-176-16,-1-2 0 0,0 1 0 0,3-5 0 0,-3 0 0 16,2-4 0-16,0-2-192 0,-2-2 48 0,2 2 16 15,-2 1-16-15,3 6 0 0,1 1 0 16,2 7 0-16,-1 3 144 0,-1 8-160 0,-2-1 160 0,-8 9-160 16,0 0 160-16,0 0-128 0,10 11 128 0,-2 6-128 15,-5 2 128-15,3 5 0 0,-3 6 0 0,0 3 0 16,-3 0 0-16,-3 6-128 0,0 1 128 0,-3 5 0 15,-1-3 0-15,-3-4 0 0,1-1 0 0,-1-1 0 16,-1-4 0-16,3-5 0 0,-1-4 0 0,4-5 128 16,-2-6 240-16,3 1 48 0,1-2 16 0,3-11 0 15,0 0-176-15,0 0-16 0,0 0-16 0,0 0 0 16,10-6-224-16,1-3 0 0,1-3-192 0,-1-5 192 16,-1-2-1952-16,0-4-288 0,-1 0-48 0</inkml:trace>
  <inkml:trace contextRef="#ctx0" brushRef="#br2" timeOffset="101570.4">21050 15860 23039 0,'0'0'1024'0,"0"0"192"0,0 0-960 0,0 0-256 0,0 0 0 0,0 0 0 15,0 0 576-15,0 0 64 0,-3 14 0 0,-4 4 16 16,-2-1-128-16,-4 6-16 0,0-1-16 0,1 2 0 16,-2 1-176-16,1-2-16 0,-2 0-16 0,-1 3 0 15,4-4 16-15,-1-1 0 0,2-5 0 0,0 0 0 16,1-6 160-16,5-1 48 0,-1-3 0 0,6-6 0 16,0 0 96-16,0 0 32 0,0 0 0 0,0 0 0 15,0-11-240-15,2-3-32 0,3-4-16 0,2 0 0 16,3-1-352-16,-1 0 128 0,0-1-128 0,1-1 0 15,0 2 0-15,0 0 0 0,-3-1 0 0,0-1 0 0,1 1 0 0,-1 2 0 16,0 2 0-16,-3 4 0 0,1 3 0 0,-3 2 0 16,-2 7-144-16,0 0 144 0,0 0 0 0,0 0-144 15,-5 12 144-15,0 2 0 0,0 4-144 0,-1 1 144 16,-2 3 0-16,0-2-144 0,3 2 144 0,-1-2 0 16,-2 1 0-16,2-4 0 0,-2-3 256 0,2-2 0 15,0 0-16-15,1-3 0 0,1 2 112 0,4-11 32 16,0 0 0-16,0 0 0 0,0 0-384 0,6 6 0 15,-6-6-160-15,12-4-16016 0</inkml:trace>
  <inkml:trace contextRef="#ctx0" brushRef="#br2" timeOffset="104187.5">10060 14291 13407 0,'0'0'592'0,"0"0"128"0,-5-5-576 0,-2-2-144 0,0 2 0 0,-1-2 0 16,8 7 720-16,-9-7 112 0,0 1 32 0,-1 1 0 16,-1-2-224-16,-1 2-64 0,-1 0 0 0,2-3 0 15,0 0 0-15,-1-1 0 0,-1 3 0 0,-1-2 0 16,-2 2-112-16,-2 0-16 0,0-4-16 0,1 2 0 16,-1-2-112-16,1 3-32 0,-1-1 0 0,1 0 0 15,-2-4-32-15,-1 6 0 0,1-2 0 0,0 2 0 16,0 0 0-16,-1-1 0 0,1 5 0 0,0 1 0 15,-2-1-64-15,0 4 0 0,1 1-16 0,-2 6 0 16,-1-1-32-16,0 2 0 0,-4 4 0 0,1-2 0 16,-5 3-144-16,2 3 0 0,-3 1 144 0,4-2-144 0,0 2 0 15,0 6 0-15,0-2 0 0,2 2 0 0,-2 2 0 16,4-3 0-16,-1 4 0 0,3 0 0 0,-1 1 0 0,2 3 0 16,2-3 128-16,0 4-128 0,1 1 0 0,1 4 144 15,-2-1-144-15,1 1 0 0,-4 3 0 0,2 0 0 16,-2 6 0-16,1-3 0 0,0 3 0 0,0-1 0 15,0 4 0-15,3 1 0 0,2 2 0 0,-1 0 128 16,5 1-128-16,-2 0 160 0,1 5 16 0,2 2 0 16,0-1 0-16,3 2 0 0,0 0-176 0,3 3 0 15,1-2 0-15,3 5 0 0,-3-1 0 0,4 1 128 16,1-1-128-16,2 3 0 0,1 1 0 0,2 0 0 16,2-2 0-16,0 1 0 0,3-5 160 0,1-1-160 0,2 0 192 15,3-6-192-15,1 0 224 0,2-4-64 0,3-3-16 16,0 0 0-16,-2-5-144 0,3 1 128 0,-1-5-128 0,0-2 128 15,1-1-128-15,1-3 160 0,-3 0-160 0,3-2 160 16,0-1-160-16,2-3 128 0,-1-2-128 0,4-4 128 16,0 1-128-16,2-1 0 0,1-6 0 0,4 0 128 15,2 0-128-15,1-6 0 0,2-3 0 0,-1 1 0 16,0-6 128-16,1 0-128 0,1-1 0 0,1-6 128 16,-5-1-128-16,3-5 160 0,0 0-160 0,2-5 160 15,5-2-160-15,-1-4 128 0,0-1-128 0,-2-7 128 16,-4-2-128-16,-1-2 192 0,-3-5-192 0,2-1 192 15,0-4 48-15,1-1 16 0,-2 1 0 0,0-5 0 16,1 1 64-16,-1-1 0 0,2-4 16 0,-3-2 0 0,-2-2-80 16,-5-3 0-16,-3-5-16 0,-2 1 0 0,-5-5 0 15,-2-6 0-15,-3-7 0 0,-2-1 0 0,-5-8 128 0,-2-3 16 16,-3-4 16-16,-4-1 0 0,-3-4-48 0,-4 1-16 16,-3-1 0-16,-3 5 0 0,-2 2-112 0,-3 12-32 15,-5 7 0-15,-4 9 0 0,-6 7-64 0,0 7 0 16,-6 2-128-16,-6 10 192 0,1 4-192 0,-5 6 0 15,-3 3-144-15,-1 7 144 16,-3 4-1856-16,-6 6-256 0,-7-2-64 0</inkml:trace>
  <inkml:trace contextRef="#ctx0" brushRef="#br2" timeOffset="104814.82">1313 17169 2751 0,'0'0'256'0,"0"0"-256"0,10 4 0 0,-10-4 0 16,0 0 128-16,10 4 0 0</inkml:trace>
  <inkml:trace contextRef="#ctx0" brushRef="#br2" timeOffset="105625.8">1686 17150 13823 0,'0'0'608'0,"0"0"128"0,-8-1-592 0,8 1-144 15,-8-3 0-15,8 3 0 0,0 0 1936 0,0 0 368 16,-5-8 64-16,5 8 0 0,-2-8-1328 0,0-5-272 16,2-1-48-16,4-3-16 0,1-2-160 0,0-1-32 0,0-3-16 0,2-4 0 15,-1 1-64-15,0-6-16 0,1-1 0 16,0-3 0-16,1-1-160 0,2-1-48 0,3 0 0 0,-2-1 0 15,5-2-208-15,1 0 176 0,1-1-176 0,4-2 160 16,3 1-160-16,5-3 0 0,0 2 144 0,4-4-144 16,2 4 0-16,1-6 0 0,0 1 0 0,1-1 0 15,1 1 0-15,2-2 0 0,2 0 0 0,3-1 0 16,3-1 0-16,5 0 0 0,3 3 0 0,2-3 0 16,0-1 0-16,1-2 0 0,-2 0 0 0,2 1 128 15,1 1-128-15,3-1 0 0,4-1 0 0,4 1 0 16,-1 1 0-16,0-2 0 0,-2 0 0 0,2 3 0 15,3 3 0-15,3-1 0 0,3-2 0 0,0-1 0 16,-4 1 0-16,3 0 0 0,1 2 0 0,4 1 0 16,4-1 0-16,0 4 0 0,-7-2 0 0,2 3 0 15,1 1 0-15,1 1 0 0,6 1 0 0,-6 3 0 0,-2 2 0 16,1 1 0-16,-1-1 0 0,3 5 0 0,4-1 0 0,-3 0 0 16,-5-2 0-16,1 2-128 0,0-2 128 0,2 2 0 15,1-3 0-15,3 1 0 0,-2 1 0 16,-1-1 0-16,-1-1 0 0,4 3 0 0,1 0 0 0,1 1 0 15,-4-1 0-15,0 1 0 0,-5 2 0 0,1-1 0 16,2 1 0-16,0 5 128 0,1 0-128 0,-5 2 0 16,-4-3 0-16,1 3 0 0,-2 3 0 0,2-2 0 15,1 0 0-15,-3 4 0 0,-4 1 0 0,-3 2 0 16,-2-1 0-16,1 4 0 0,0-1 0 0,1 3 0 16,0 2 0-16,-6-2 128 0,-3 2-128 0,-4-2 0 15,1 3 128-15,0-1-128 0,0 6 160 0,2 1-32 16,1 0-128-16,-2 0 192 0,-1-3-64 0,-2 3 0 15,-3 2-128-15,1 0 192 0,0 0-192 0,-1 4 128 0,-1 4-128 0,1-2 0 16,-1 3 128-16,-3-1-128 0,3 2 0 0,-7-2 0 16,-3 3 0-16,-2-1 0 0,1 3 0 0,-2 2 0 15,-5 2 128-15,-1-1-128 0,-2 1 0 0,-1 2 144 16,-2 0-144-16,0 1 0 0,-1-1 0 0,1 2 0 16,-5-2 128-16,-1 1-128 0,-2 4 128 0,-1-2-128 15,-3 2 192-15,-4 0-32 0,0-2-16 0,-1-3 0 16,-2 1 16-16,-2 0 0 0,2 1 0 0,-4-2 0 15,-2-4-32-15,1 0-128 0,-2 1 192 0,-1-4-64 16,3-2-128-16,-3-10 160 0,1 13-160 0,-1-13 160 16,0 0-160-16,0 12 0 0,0-12 144 0,0 0-144 15,0 0 0-15,0 0 0 0,0 0 0 0,0 0 128 16,0 0-256-16,0 0-64 0,0 0 0 0,0 0 0 16,0 0-1456-16,0 0-288 15,-8-7-64-15</inkml:trace>
  <inkml:trace contextRef="#ctx0" brushRef="#br2" timeOffset="105969.06">9025 13653 24879 0,'0'0'2208'0,"0"0"-1760"16,0 0-448-16,0 0 0 0,0 0 592 0,5 13 48 15,1 1 0-15,1 1 0 0,-1-2-208 0,2 6-48 16,1 3 0-16,2-1 0 0,1 1-176 0,-1 1-32 0,0-2-16 0,3 2 0 16,2-1-160-16,1-4 192 0,3-2-192 0,1-2 192 15,2-3-192-15,1 0 160 0,0-8-160 16,4-1 160-16,3-5 80 0,1-1 16 0,1-6 0 0,0-5 0 16,-2-7 240-16,1-3 48 0,-1-7 16 0,1-1 0 15,-1-1-176-15,1-2-16 0,-1-2-16 0,-2 2 0 16,0 2-144-16,-2 1-16 0,-2 0-16 0,-1 3 0 15,-2-1 0-15,0 7 0 0,-3 0 0 0,0 5 0 16,0 2-176-16,-1 6 0 0,-3-2 0 0,0 7 0 31,-2-2-1488-31,-2 5-384 0</inkml:trace>
  <inkml:trace contextRef="#ctx0" brushRef="#br2" timeOffset="107921.2">23146 13839 12895 0,'-6'-13'576'0,"2"5"112"16,-1 0-560-16,0 1-128 0,1-2 0 0,-1 4 0 0,0-2 1408 0,-2 2 256 16,1 1 64-16,-2 0 0 0,1 1-944 0,-2 0-176 15,0 0-32-15,-3 2-16 0,-2 1-256 0,-1 2-48 16,-3 5-16-16,1-2 0 0,-1-1-16 0,-3 7 0 15,0 3 0-15,-1 0 0 0,-1 1 48 0,-1 6 16 16,0 3 0-16,1 0 0 0,0 1-48 0,0 7-16 16,-2 6 0-16,2 5 0 0,3-1-16 0,-3 8 0 0,3 1 0 15,-1 2 0-15,2 2-208 0,4-1 128 0,2-1-128 0,7-6 0 16,3-3 0-16,6-2 0 0,4 0 0 0,6-9 0 16,2-6 0-16,4-4 128 0,3-2-128 0,5-3 0 15,2-8 256-15,4-2 16 0,0-2 0 0,8-5 0 16,-1-2 32-16,2-4 0 0,-1 0 0 0,0-3 0 15,-3-3-160-15,-3-2-16 0,-1 2-128 0,-5-7 192 16,-3-4-192-16,-1-2 176 0,-4 0-176 0,-2-4 160 16,-2 1-160-16,-4-2 0 0,-1 2 0 0,0-2 0 15,-3 0 224-15,-4 0-32 0,-5-6-16 0,-3 1 0 16,-2-1 384-16,-1-1 80 0,-3-1 0 0,-1 3 16 16,-4 2-144-16,0 8-48 0,-2 0 0 0,0 5 0 15,-3 1-144-15,-3 4-48 0,1-1 0 0,-1 2 0 16,0 6-656-16,2 0-128 15,0 1-16-15,2 4-14080 0</inkml:trace>
  <inkml:trace contextRef="#ctx0" brushRef="#br2" timeOffset="109907.27">22715 15623 3679 0,'0'0'320'0,"0"0"-320"16,0 0 0-16,0 0 0 0,-4-6 2752 0,0 2 496 15,-1 0 80-15,5 4 32 0,-7-5-1856 0,2 0-368 16,-2 1-80-16,1-1-16 0,-2-1-96 0,1 2-32 16,-4 3 0-16,0-2 0 0,-2 0-144 0,-1 0-48 15,0 3 0-15,0 3 0 0,0-2-240 0,-3 3-48 16,-1-2-16-16,-3 6 0 0,0 2-224 0,-1 3-32 0,-1-3-16 16,0 4 0-16,3 0-144 0,-3 2 0 15,0 2 144-15,2 0-144 0,-1 0 192 0,3 0-48 0,3 2 0 0,2-2 0 16,-2-3-144-16,5 0 192 0,2-1-192 0,1-1 192 15,3-2-192-15,3-2 0 0,2-9 0 0,0 0 0 16,5 10 0-16,5-6 160 0,0-1-160 0,3-3 160 16,0-3 160-16,1-1 16 0,1-5 16 0,1 1 0 15,2-6-48-15,0 1-16 0,-2 1 0 0,1-2 0 16,-1 2-160-16,0 2-128 0,-4-3 144 0,4 3-144 16,-2 5 128-16,-2 1-128 0,0 0 0 0,-3 0 144 15,-9 4-144-15,11 0 0 0,-2 5 0 0,0 0 0 16,-4 3 128-16,-1 5-128 0,0 4 192 0,1 3-64 15,-4-1-128-15,-1 2 128 0,-1 5-128 0,-2-2 128 16,-2 2-128-16,-1-1 160 0,-2 1-160 0,-1-2 160 16,-2-1-160-16,-1 3 160 0,-3-3-160 0,0-2 160 0,0 0 80 15,-2-2 16-15,-2-3 0 0,0-1 0 0,-1 1 0 0,-1-2 0 16,1-5 0-16,0 1 0 0,1-5-256 0,1 0 0 16,0-1 0-16,1-7 0 15,3-1-1712-15,3-2-272 0,3-5-64 0,2-6-11200 0</inkml:trace>
  <inkml:trace contextRef="#ctx0" brushRef="#br2" timeOffset="110278.45">22998 15252 13823 0,'0'-12'1216'0,"0"12"-960"0,0 0-256 0,3-11 0 15,0 2 1008-15,-1 2 144 0,1-1 48 0,-3 8 0 16,0 0-176-16,0 0-16 0,0 0-16 0,0 0 0 16,0 0-144-16,0 0-16 0,0 0-16 0,0 0 0 15,0 0-176-15,0 0-48 0,-3 15 0 0,-1 3 0 16,-3 1-16-16,-2 0-16 0,-1 0 0 0,-3 6 0 15,3 3-32-15,-3 3 0 0,0-1 0 0,2 3 0 16,-2 1-96-16,3 4-32 0,-3 5 0 0,3-5 0 16,1-3-112-16,2-1-32 0,1-1 0 0,5-4 0 15,2 1-128-15,2-6-128 0,1 1 144 0,1-2-144 16,1-4 0-16,3-1 0 0,-2 0 0 0,0-2 0 0,2-3 0 0,0-3 0 16,1 2 0-16,0-6 0 15,-1 2-464-15,0-3-96 16,4-4-16-16,-2 0 0 0,-11-1-1824 0,14-1-368 0</inkml:trace>
  <inkml:trace contextRef="#ctx0" brushRef="#br2" timeOffset="110560.63">23231 15271 11055 0,'0'0'976'0,"0"0"-784"0,0 0-192 0,0 0 0 16,-8-1 1712-16,8 1 288 0,-10 1 64 0,4 3 16 16,-3 2-960-16,0 6-192 0,0 1-32 0,-1 1-16 15,-3 2 112-15,1 6 32 0,-1 1 0 0,1 1 0 16,1 5-352-16,0-1-64 16,3 2-16-16,2 2 0 0,3-4-128 0,2 3-16 15,2 0-16-15,2-5 0 0,3-1-272 0,3-4-160 0,1-2 192 0,3-1-192 16,-1-2 128-16,1-2-128 15,1-4 0-15,-2 0 0 16,2-5-320-16,-2 2-128 0,1-2-32 0,-2-3-7968 0,0-2-1600 0</inkml:trace>
  <inkml:trace contextRef="#ctx0" brushRef="#br2" timeOffset="110733.92">22939 15578 19343 0,'0'0'848'0,"12"-2"192"0,4 1-832 0,1 1-208 16,4 3 0-16,2-2 0 0,0 1 1328 0,1 1 208 16,1 1 64-16,1 2 0 0,-7-2-1248 0,1-1-352 15,0-3 144-15,-1 1-144 16,0 0-1472-16,-1-1-384 0</inkml:trace>
  <inkml:trace contextRef="#ctx0" brushRef="#br2" timeOffset="111013.75">23337 15063 23775 0,'0'0'1056'0,"0"0"224"0,0 0-1024 0,0 0-256 15,0 0 0-15,8 10 0 0,0 3 560 0,2 3 64 0,0 3 16 0,2 4 0 16,-1 0-64-16,1 8-16 0,-2-1 0 0,1 4 0 16,-3 2-272-16,2 1-48 0,-5 1-16 0,-1 1 0 15,-1-2-96-15,-3 0 0 0,-3-1-128 0,1-1 192 16,-1 1-48-16,-1-2-16 0,2-3 0 0,-2-1 0 16,0-3-272-16,-1-3-64 0,-1-2-16 0,-1-3-8464 15,1-1-1680-15</inkml:trace>
  <inkml:trace contextRef="#ctx0" brushRef="#br2" timeOffset="111347.89">22245 16291 9215 0,'-4'-9'816'0,"1"1"-656"15,2-5-160-15,0 5 0 0,1-5 1056 0,2 4 176 16,3 0 48-16,3 0 0 0,1-1-480 0,4-1-96 16,1 2 0-16,6-4-16 0,4-1 272 0,5 3 48 15,2-5 16-15,10 2 0 0,2 2-80 0,4 1-16 16,2-3 0-16,3 2 0 0,6 2-288 0,3-2-48 15,4 2-16-15,7 1 0 0,8 3-320 0,-2-2-64 16,-6 3 0-16,1 0-16 0,-1-3-176 0,0 4 0 0,1 3 0 16,-2-1 0-16,1-1 0 0,-5-1-144 0,-14 2 0 15</inkml:trace>
  <inkml:trace contextRef="#ctx0" brushRef="#br2" timeOffset="111893.02">23154 16308 2751 0,'0'0'128'0,"-4"-8"16"0,-3 0-144 0,0-1 0 15,0 3 0-15,0 2 0 0,-1 0 4224 0,-1-1 832 16,-2 0 144-16,-2 4 48 0,-1 1-3680 0,-2 2-736 15,-1 3-128-15,-1 5-48 0,-2-1-160 0,-2 5-48 16,1 4 0-16,-1 1 0 0,0 0-64 0,1 2 0 16,1 3-16-16,2-4 0 0,1 2-16 0,6-2 0 15,1-1 0-15,3-4 0 0,3-2-208 0,3 0-144 16,1-4 192-16,0-9-192 0,0 0 256 0,13 7-48 0,0-3-16 0,2-3 0 16,3-2 352-16,2-3 64 0,0-3 16 0,4 0 0 15,2-3-320-15,1 1-64 0,-1-3-16 0,-2-1 0 16,-2 4-224-16,-3-4 128 0,-4 4-128 0,-1 0 0 15,-1 4 128-15,-2-1-128 0,0 2 0 0,-11 4 144 0,0 0-144 16,10 0 160-16,-10 0-160 0,10 8 160 16,-4-1 160-16,1 7 16 0,-2 2 16 0,0 0 0 0,-1 1-352 15,3-2 144-15,1 0-144 0,1 3 0 0,1-3 0 16,1-1 0-16,1 0 0 0,2-4 0 0,4 2 0 0,3-5 0 16,1 1 0-16,1-4 0 15,2 0-1536-15,2-4-400 0</inkml:trace>
  <inkml:trace contextRef="#ctx0" brushRef="#br2" timeOffset="115161.91">26715 16808 2751 0,'0'0'256'0,"0"0"-256"15,4-10 0-15,-1 2 0 0,-3-2 2960 0,0 10 560 0,0-6 96 0,-3-2 32 16,-1 0-1968-16,-1 3-384 15,-2-1-80-15,-1 1 0 0,-1 0-464 0,-1-4-96 16,-3 4-16-16,0 0 0 0,-1-3-128 0,-1 3-48 16,-3 0 0-16,-1-1 0 0,-1 2-32 0,-2 0-16 15,-2 0 0-15,0 0 0 0,-1 4-240 0,-1 3-48 16,1-2-128-16,-2 2 192 0,0 2-32 0,-1 5-16 0,-2-2 0 0,1 3 0 16,-1 0 128-16,1 5 32 0,-1 2 0 0,4 3 0 15,5 1-48-15,2 1 0 0,1 2 0 0,3 2 0 16,-1-3-128-16,5 4-128 0,-1-3 192 0,4 5-192 15,0-5 144-15,3 5-144 0,1 3 0 0,1-3 144 16,1-4-144-16,1 1 0 0,2 0 0 0,1-2-176 16,2 1 32-16,1-5 0 0,2-3 0 0,2 0 0 0,2 0 144 0,0-6 0 15,1-1 0-15,2 0 128 0,2-6-128 0,0 3 176 16,1-5-176-16,4 0 192 0,-3-3 0 0,1-3 0 16,1 0 0-16,0-5 0 0,-2 2-32 0,1-4 0 15,0 1 0-15,0-5 0 0,0-3-160 0,0-2 0 16,-1-1 144-16,1-2-144 0,-1-2 0 0,2 0 128 15,2-2-128-15,1-2 0 0,-3-1 0 0,3-4 128 16,1 1-128-16,2-2 0 0,-2-3 0 0,3-2 128 16,-1-1-128-16,4-2 0 0,-1-3 128 0,0-2-128 15,-1-5 128-15,0-4-128 0,-1-3 0 0,-2 1 144 16,-1-1-144-16,0-3 0 0,-2-2 0 0,1-2 0 16,0 4 0-16,0-2 0 0,-2 7 144 0,1 0-144 15,-2 4 0-15,-1-1 144 0,0 3-144 0,-1 3 192 16,-3 5-192-16,-2 0 192 0,-1 7-192 0,-2 6 0 15,-1-1 0-15,-3 1 128 0,2 7-128 0,-2 1 0 16,-2 6 0-16,-2 3 0 0,1 1 0 0,-2 7 0 16,-1 5 0-16,0 0 0 0,-6 0-144 0,-2 9 144 15,-2 1-192-15,0 9 192 0,-4 9-160 0,-3 4 160 0,-1 3-128 16,-1 5 128-16,-2 5 0 0,-2 8-128 0,-3 7 128 0,1 2 0 16,-2 5 0-16,2 5 0 0,0 5 0 0,0 2-128 15,2-4 128-15,3-1 0 0,-1-2 0 16,3-2 0-16,4-1 0 0,1-8 0 0,3-3 0 0,5-6 128 15,2-3 48-15,6-5 16 0,2-6 0 0,3-1 0 16,2-4-48-16,2-5 0 0,1-1 0 0,1-6 0 16,1-3-144-16,2 0 0 0,-2-5 144 0,0-3-144 0,-1-1 0 15,2-4 0-15,1-5 0 0,1-3 128 0,1-6-128 0,2 2 0 16,-1-6 0-16,4-2 128 0,2-4-128 0,-1-3 0 16,2-2 0-16,2-5 0 0,3-4 0 0,2-2 0 15,-1 0 0-15,0-5 0 0,-1-7 0 0,-2-2 0 16,0-5 0-16,-2-3 0 0,2-1 0 0,1-2 0 15,0-6 0-15,1 2 0 0,0-3 0 0,0-2 0 16,-1-1 0-16,0 1 0 0,3 4 0 0,-1 0 0 16,-2 5 0-16,-2-2 0 0,-2 5 0 0,-3-1 0 15,-2 3 0-15,-2 2 128 0,-4 6-128 0,-2 8 0 16,2 0 0-16,-5 6 0 0,-2 3 0 0,1 9 0 16,-2 0 0-16,-2 6 0 0,-2 5-192 0,-2 2 32 15,-2 4 16-15,0 4 0 0,0 0 144 0,-10 7 0 16,-1 8-144-16,-3 3 144 0,-3 3 0 0,-2 10-144 15,-2 5 144-15,-3 6 0 0,-3 7-160 0,-4 7 160 0,0 8-128 0,0 3 128 16,2 5 0-16,0 6 0 16,-1-2 0-16,5 7-128 0,3 1 128 0,2-3 0 15,2-7 128-15,5-3-128 0,-1-2 448 0,6-6 0 0,1 1 16 0,5-5 0 16,2-4 48-16,3-5 0 0,3-1 0 0,0-8 0 16,3-3-320-16,1-5-64 0,1-2-128 0,3-7 192 15,2-3-336-15,1 0-80 0,1-9-16 0,0 0 0 31,0-6-1824-31,1-3-368 0,1-6-80 0</inkml:trace>
  <inkml:trace contextRef="#ctx0" brushRef="#br2" timeOffset="115382.05">27203 16099 34095 0,'9'-10'3024'0,"1"2"-2416"0,6 0-480 0,1 1-128 0,6 4 256 0,5 1 48 16,3 2 0-16,2-2 0 0,1 1 96 0,3 0 32 15,4 0 0-15,3-3 0 0,5 0-224 0,4-1-32 16,5 1-16-16,3-2 0 16,2 1-1216-16,-5-1-240 0,-2-1-48 0,1 1-8896 15,0-1-1792-15</inkml:trace>
  <inkml:trace contextRef="#ctx0" brushRef="#br3" timeOffset="124350.5">12194 4269 3679 0,'0'0'160'0,"0"0"32"0,0 0-192 0,0 0 0 15,0 0 0-15,0 0 0 0,0 9 1600 0,0-4 288 16,0-5 48-16,0 6 16 0,0-6-1008 0,0 0-208 15,0 0-32-15,0 0-16 0,0 0 160 0,0 0 48 16,0 0 0-16,-4 7 0 0,4-7-128 0,0 0 0 16,0 0-16-16,0 0 0 0,0 0-192 0,0 0-48 15,0 0 0-15,0 0 0 0,0 0 80 0,6 5 16 16,2-1 0-16,1 1 0 0,1-4-176 0,5 0-48 16,1-1 0-16,4 1 0 0,3-1-192 0,5 2-64 15,4-1 0-15,4 0 0 0,8 4 0 0,3-2-128 16,2-3 192-16,3 0-64 0,3-1-128 0,2-1 192 15,0 2-192-15,7-1 192 0,2 0-192 0,0-2 192 16,-1 1-192-16,-1-3 192 0,-8-3-192 0,-2 3 0 16,-3-3 0-16,-3 2 128 0,-6 1-128 0,-6-3 0 0,-2 3 0 0,-6 3 0 31,-1-2-448-31,-3 1-160 0,-4-1-32 0</inkml:trace>
  <inkml:trace contextRef="#ctx0" brushRef="#br3" timeOffset="124901.33">12836 4732 1839 0,'0'0'160'0,"0"0"-160"0,0 0 0 0,0-4 0 0,0-1 2672 0,-1-2 496 16,-1 1 96-16,1 1 32 0,-2-3-1904 0,2 3-384 15,-3-1-80-15,2-1-16 0,-1 2-208 0,-2 2-64 16,-1-4 0-16,-2 3 0 0,1 1 0 0,-4 0-16 15,0 1 0-15,1 0 0 0,-2 2-112 0,0 2 0 16,0-1-16-16,-2 3 0 0,-1 3-112 0,0 3 0 16,-2 3-16-16,-1 4 0 0,1 3 16 0,-1 2 0 15,0 2 0-15,3 4 0 0,2-3-48 0,2 4 0 0,2 3 0 0,2-4 0 16,5 1-192-16,3-1-144 0,4 0 192 0,3-2-192 16,3-3 144-16,2-6-144 0,5-4 0 0,1-3 144 15,0-3-144-15,4-4 160 0,-2-6-160 0,2-4 160 16,1-3-160-16,1-1 0 0,-3-5 144 0,0-1-144 15,-2-1 0-15,-2 0 0 0,-4-1 0 0,0 1 128 16,-2 0-128-16,-4 1 0 0,-1-1 128 0,-2 4-128 16,-1 1 192-16,-2 4-48 0,0 0 0 0,-2 9 0 15,0 0 144-15,0 0 32 0,0 0 0 0,-3 9 0 16,-1 3-160-16,2-1-32 0,-1 6 0 0,1 0 0 0,2 4-128 16,0-1 0-16,1-1 144 0,4 3-144 0,3-1 0 0,2-2 0 15,2-1 0-15,6 0 0 16,4-4-256-16,3-3-128 0,5 1-32 0</inkml:trace>
  <inkml:trace contextRef="#ctx0" brushRef="#br3" timeOffset="125501.29">15510 4198 15375 0,'0'0'672'0,"0"0"160"0,0 0-672 0,0 0-160 15,0 0 0-15,0 0 0 0,0 0 448 0,4 9 48 16,2-4 16-16,5 0 0 0,4 1-16 0,5-3 0 16,6-2 0-16,5-2 0 0,6 1 32 0,4-2 16 15,2 1 0-15,3-1 0 0,2-3-224 0,3 1-32 16,1 1-16-16,4 1 0 0,4-1-144 0,1-1-128 15,0 0 192-15,-1-1-192 0,-4 0 192 0,-1-2-64 16,-1 2 0-16,-5-2-128 0,-2 1 0 0,-3 1-224 16</inkml:trace>
  <inkml:trace contextRef="#ctx0" brushRef="#br3" timeOffset="125857.68">16409 4512 19343 0,'0'0'1728'0,"0"0"-1392"0,-5-3-336 0,-4 1 0 15,0-2 208-15,0 3-16 0,-2 1-16 0,-1 0 0 0,-3 1-176 0,-1 3 128 16,-2-2-128-16,-1 2 128 0,0 4 128 0,-2 0 32 15,0 1 0-15,-1 3 0 0,2 2 416 0,1 2 96 16,1 2 16-16,1 1 0 0,3 2-128 0,3 0-32 16,1 1 0-16,3 2 0 0,4-3-256 0,1-1-48 15,4-1-16-15,1-3 0 0,4 2-80 0,0-7-32 16,4-4 0-16,1-2 0 0,2-4-16 0,3-3 0 16,-1-4 0-16,2-2 0 0,-3-3 80 0,8-8 16 15,-5 0 0-15,-8 5 0 0,0-2-176 0,-1 1-128 0,-1 1 144 16,-1 2-144-16,-1-1 224 0,-1 3-48 15,0 3-16-15,-1 3 0 0,-4 4 128 0,0 0 32 0,0 0 0 0,8 4 0 16,1 3-320-16,0 3 128 16,0 3-128-16,0-1 0 0,1 2 0 0,0 1 0 15,3 1 0-15,-1 0 0 0,0-1 0 0,2-2-304 16,3 0 48-16,1-1-9264 0,-1-6-1840 0</inkml:trace>
  <inkml:trace contextRef="#ctx0" brushRef="#br3" timeOffset="126345.87">18520 4172 20095 0,'0'0'896'0,"0"0"176"0,0 0-864 0,12 2-208 16,2-4 0-16,-2 1 0 0,4 1 224 0,3-1 0 0,2-2 0 0,5-1 0 16,3 1 240-16,4-1 48 15,4-1 16-15,2-2 0 0,2 1-144 0,0 1-16 16,1-3-16-16,-2 2 0 0,-2 1-176 0,2-2-48 0,-1 2 0 0,-1 0 0 15,1-2-128-15,15 0 0 0,-4 1 0 0,-18 2 128 32,1 2-576-32,0-2-112 0,-2 1-16 0,0-1-6384 0,-4-2-1264 15</inkml:trace>
  <inkml:trace contextRef="#ctx0" brushRef="#br3" timeOffset="126789.66">19488 4377 15663 0,'0'0'688'0,"0"0"144"0,0 0-656 0,0 0-176 15,0 0 0-15,0 0 0 0,0 0 864 0,0 0 144 16,-9-1 16-16,-1 1 16 0,-3 3-480 0,-2 3-112 15,-1-4 0-15,-4 4-16 0,-2 1-128 0,-1-2-32 16,1 4 0-16,-1 0 0 0,0 1-48 0,1 1-16 16,2 3 0-16,1 0 0 0,0 0 48 0,1 4 16 15,1-1 0-15,3 0 0 0,3 1-272 0,-2 9 160 16,3-8-160-16,6-5 128 0,2-4-128 0,3 0 0 0,2-3 0 0,2 0 0 16,0-3 160-16,5-3 0 15,1-2 0-15,2-1 0 0,2-5 256 0,2 0 48 16,-1-2 16-16,1 0 0 0,-1-1-112 0,1 2-32 15,-2 2 0-15,4-3 0 0,-1 4-80 0,-6 2-32 0,-2 2 0 0,-1 2 0 16,1 2 128-16,-3 2 32 0,4 5 0 0,-1-1 0 16,-1 3-192-16,1 1-48 0,0-3 0 15,1 4 0-15,2 0-144 0,1-2 0 0,0 0 0 0,1-1 0 32,2-5-1392-32,2-3-352 0</inkml:trace>
  <inkml:trace contextRef="#ctx0" brushRef="#br3" timeOffset="127347.01">21514 4537 15663 0,'14'0'688'0,"0"0"144"0,7 0-656 0,2-1-176 15,6-3 0-15,5 1 0 0,4 1 512 0,6-3 64 16,7 1 0-16,9-1 16 0,8 1-144 0,4-3-48 16,-1 0 0-16,-22 2 0 0,5-1 112 0,5 2 0 15,6 1 16-15,4 0 0 0,3-3-112 0,0 4-32 16,-6-2 0-16,-3 2 0 0,-2-1-384 0,-2 2 0 15,-5-1 0-15,1 1-6592 16,-2-1-1392-16</inkml:trace>
  <inkml:trace contextRef="#ctx0" brushRef="#br3" timeOffset="127853.43">22676 4835 3679 0,'0'0'320'0,"0"0"-320"0,0 0 0 0,0 0 0 0,0 0 1088 0,0 0 160 16,0 0 32-16,0 0 0 15,0 0-32-15,0 0 0 0,0 0 0 0,0 0 0 0,0 0-96 16,-7-3-32-16,0 0 0 0,-2 0 0 0,-3 1-432 0,0 1-96 16,-2 0-16-16,-2 0 0 0,0-1-96 0,-3 1-32 15,-3 1 0-15,-1 1 0 0,0 1-16 0,-1 1-16 16,-4 4 0-16,3-2 0 0,-3 2 32 0,-13 6 0 16,3 1 0-16,4 4 0 0,3 1 48 0,5 1 16 15,1 1 0-15,4-1 0 0,3-1-208 0,1 1-48 16,3-1 0-16,4-1 0 0,5-1-256 0,4-7 160 15,1 1-160-15,4-2 128 0,2 0 0 0,3-4-128 16,2 0 192-16,5-1-64 0,3-4 64 0,2-2 0 16,4-3 0-16,1-2 0 0,2-7 0 0,1 1 16 15,2 1 0-15,1-2 0 0,-1-1-208 0,1 1 176 16,-2 1-176-16,-3 1 160 0,-1-2-32 0,-2 2-128 16,-2 2 192-16,-2-1-64 0,-2 4 288 0,-3-1 48 15,-1 4 16-15,-1 3 0 0,-3 1-144 0,-1 3-16 16,-2 0-16-16,1 5 0 0,0-2-304 0,-3 6 128 15,0-2-128-15,1 3 0 0,1-3 144 0,0-1-144 16,2 2 0-16,5 3 144 0,0-2-144 0,0-3 0 0,1-4 0 16,12 0 128-16,2-5-128 0,4-3 0 15,3-1 0-15,7-2 0 16,7-4-1824-16,2 0-400 0</inkml:trace>
  <inkml:trace contextRef="#ctx0" brushRef="#br3" timeOffset="129258.36">11871 3138 11567 0,'0'0'512'0,"0"0"112"0,-5 5-496 0,5-5-128 16,-5 5 0-16,0 0 0 0,0-3 1008 0,5-2 176 0,-5 4 32 0,5-4 16 15,0 0-352-15,0 0-80 16,0 0-16-16,0 0 0 0,0 0 112 0,0 0 0 0,7-5 16 0,3-5 0 16,3 1-272-16,4-6-48 0,3-3-16 0,4-1 0 15,2-4-272-15,3-2-64 0,3 1-16 0,-3-4 0 16,0 0-48-16,-1-4-16 0,0-1 0 0,-1 0 0 16,2 0 32-16,-2 1 0 0,-2-2 0 0,-1 1 0 15,-2 2 16-15,-2 6 16 0,-1-1 0 0,7-2 0 16,-7 4-32-16,-8 13-16 0,-1 0 0 0,-1 6 0 15,0 0-176-15,-1 4 0 0,-8 1 144 0,6 5-144 16,-2 1 0-16,1 7 0 0,-3 1 0 0,0 4 0 0,-1 4 0 0,-1 3 0 16,1 7 0-16,-2 5 0 0,-2 3 0 15,0 6 0-15,-1 6 0 0,0 4 0 0,2 4 0 0,-1 3 0 16,0 5 0-16,1 2 0 0,1 3 0 0,1 5 0 16,0 2 0-16,1-1 0 0,0 3 0 0,2-1 176 15,-2 2-48-15,2 0 0 0,-1 0 32 0,1-1 0 16,0-3 0-16,1 0 0 0,-1 0 16 0,1-7 0 15,-2-1 0-15,1-1 0 0,0-5 192 0,1-1 32 16,0-5 16-16,0 0 0 0,1-5-80 0,1 0-16 16,-2-6 0-16,1-2 0 0,-1-2-176 0,0 1-144 15,-2-6 192-15,1-2-192 0,0-4 0 0,-2-1 0 16,0-7 0-16,2 1 0 0,-3-5 0 0,1-3 0 16,0-3 0-16,2-4 0 15,2-1-1376-15,-1-6-176 0,-4-4-48 0</inkml:trace>
  <inkml:trace contextRef="#ctx0" brushRef="#br3" timeOffset="129516.17">12275 5210 7359 0,'-12'0'656'0,"12"0"-528"0,0 0-128 0,0 0 0 16,0 0 5296-16,0 0 1024 0,11 1 208 0,0 0 32 16,5 0-5024-16,4-1-1024 0,4 2-192 0,5-2-32 0,4 0-32 0,3-2-16 15,2-1 0-15,3 0 0 0,2-3-64 0,22-2-16 16,-2 2 0-16,-3-5 0 0,-3 4-160 0,3-5 128 16,2 5-128-16,2-3 128 15,-2-1-928-15,-1 3-192 0,-6 2-32 0</inkml:trace>
  <inkml:trace contextRef="#ctx0" brushRef="#br3" timeOffset="132910.28">24064 2421 7359 0,'14'-4'656'0,"0"-4"-528"0,0 2-128 0,-2 1 0 16,0-3 1248-16,-2 2 224 0,-1-2 32 0,-9 8 16 15,9-7-704-15,-9 7-144 0,7-7-32 0,-7 7 0 16,7-11 0-16,-2 3-16 0,0-3 0 0,-1 1 0 15,-4 10 16-15,4-11 16 0,-2 1 0 0,2 1 0 16,-4 9-64-16,2-14-16 0,-2-1 0 0,-2 4 0 16,-1-1-64-16,0-2-32 0,-3 2 0 0,0 0 0 15,-2-2-160-15,1-1-48 0,-5 0 0 0,1 1 0 16,-2 1 128-16,-3-1 32 0,-6-3 0 0,3 2 0 16,-1-1-16-16,-1-1 0 0,0 1 0 0,-2-1 0 15,0-1-192-15,-1 3-32 0,-2 0-16 0,0 1 0 16,-4-1-32-16,4 3 0 0,-1 2 0 0,-2 0 0 15,-3 2-144-15,-4 3 0 0,-3-4 144 0,-2 3-144 16,-7-3 0-16,4 3 0 0,-2-3 0 0,0 1 0 0,0 4 0 16,2 2 0-16,1-2 0 0,-1 4 0 0,0 2 0 0,-3 1 0 15,-5 0 0-15,0-2 0 0,-2 1 0 16,1 2 0-16,2 3 0 0,0-1 128 0,2 3-128 0,0 3 0 16,2 4 0-16,-4-1-128 0,-2 0 128 0,-3 3 0 15,-2 2 0-15,2-1 0 0,2 0 0 0,5 2 0 16,-2-1 0-16,4 3 0 0,0 0 0 0,1-1 0 15,-2 0 0-15,-2 5 0 0,1 0 0 0,2 2 0 16,1-4 0-16,5 5 0 0,2 1 0 0,1 3 0 16,1 0 0-16,4 3 0 0,2 1 0 0,2 1 0 15,-2-1 0-15,1 3 0 0,-2 0 0 0,0-1-128 16,-2 5 128-16,0-1 0 0,1 0 0 0,1-1 0 16,4-3 0-16,-1 4 0 0,-1-2 0 0,4-3 0 15,0-1 0-15,2 2 128 0,-1-4-128 0,1 1 0 0,2 3 0 0,2 0 0 16,-1 1 304-16,2 4-16 0,0-2 0 0,0 3 0 15,-1-6-288-15,2 5 160 0,0 2-160 0,3 0 128 16,2-4-128-16,2 7 0 0,-1 0 144 0,2-3-144 16,1 0 0-16,2 2 0 0,-1-4 0 0,2 4 0 15,2 2 0-15,1-2 0 0,1-2 0 0,2 3 0 16,1-6 0-16,3 2 0 0,0 0 0 0,1-3 0 16,0 1 0-16,3 0 0 0,0-4 0 0,1 4 0 15,0-5 0-15,1-1 0 0,2 0 0 0,1-1 128 16,2 0-128-16,0-1 0 0,2 0 0 0,-2 0 0 15,0 0 0-15,2-1 0 0,-1 0 0 0,2-2 128 16,0 1-128-16,3-1 0 0,2 0 0 0,0 0 0 16,0-1 0-16,1-2 0 0,2 2 128 0,0-4-128 15,2 0 0-15,4-3 144 0,-2 5-144 0,4 0 0 16,-1-2 144-16,1 3-144 0,1-5 0 0,0 1 144 0,-3-3-144 0,-1 3 128 16,1-4-128-16,1 0 128 0,3-2-128 0,-1 1 0 15,2-2 144-15,1-1-144 0,0-2 128 0,4-2-128 16,2-4 128-16,0 1-128 0,-3-4 240 0,1-1-32 15,-4-4 0-15,4-1 0 0,2 1-16 0,2-3-16 16,1-1 0-16,3-1 0 0,3 0-176 0,2-1 160 16,-2-1-160-16,-1-2 160 0,-2 0-160 0,-3-3 0 15,1 1 0-15,2-5 128 0,-1-1-128 0,5 2 192 16,0-4-192-16,2 0 192 0,1-2-192 0,-3-1 0 16,-5-1 0-16,-2-3 0 0,3 0 0 0,-2 0 0 15,2-1 0-15,1-3 0 0,2 1 0 0,-1-4 0 0,2-3 0 0,-3 2 128 16,-6 4-128-16,-2-4 0 15,-3-2 0-15,2-1 0 0,-1-2 0 0,-2-3 0 0,2 2 0 0,-3-1 0 16,0 1 0-16,1-1 128 0,2-4-128 0,0-1 0 16,-2-3 0-16,-3 2 128 0,-3-5-128 0,-3 2 0 15,-2-2 0-15,0-3 128 0,-1-3-128 0,-1 2 0 16,1-1 128-16,0-1-128 0,0-2 0 0,2-4 128 16,-1-2-128-16,2-3 0 0,2 2 0 0,0-1 128 15,0-3-128-15,-2-4 0 0,-2 3 0 0,-1-4 128 16,-3-1-128-16,-5-2 0 0,0-3 0 0,-2 3 0 15,-3 0 192-15,-2-3-32 0,-3 1-16 0,-1 1 0 16,-3-1 80-16,-3 5 16 0,-3-2 0 0,-1 5 0 16,-2 4 0-16,-4 2 0 0,-1-1 0 0,-3 7 0 15,-4 3-16-15,-3 3 0 0,-4 2 0 0,-3 5 0 16,-4-2-96-16,-3 7-128 0,-2 0 176 0,-3 1-176 0,0 3 0 16,-1-1 0-16,1 1 0 0,-1 2 0 15,-2 6-400-15,2 1-144 0,1 6-32 0,-3 1 0 16,-2 4-2064-16,1 2-432 0,-24-4-64 0,14 12-32 0</inkml:trace>
  <inkml:trace contextRef="#ctx0" brushRef="#br3" timeOffset="134732.54">20878 4555 14735 0,'0'0'1312'0,"0"0"-1056"0,0 0-256 0,0 0 0 16,0 0 336-16,13-1 16 0,-13 1 0 0,0 0 0 16,0 0 144-16,0 0 16 0,9 3 16 0,-9-3 0 0,0 0-144 15,9 9-48-15,-9-9 0 0,2 12 0 0,1-2 16 0,-3 1 0 16,-1-2 0-16,-2 3 0 0,-1 2-160 0,-2-3-16 15,-2 3-16-15,-1 0 0 0,-1 1-32 0,-1 2 0 16,-3-3 0-16,0 2 0 0,0 2 16 0,-7 1 0 16,4 2 0-16,-5-1 0 0,-2 0 48 0,-2 2 16 15,-3 5 0-15,0-3 0 0,-3 0-16 0,-3 1-16 16,-6-3 0-16,-2 2 0 0,-3 1-16 0,-2 0 0 16,1-3 0-16,-2 4 0 0,1-2-160 0,-2-1 0 15,-2 0 144-15,-2 0-144 0,-5-3 0 0,-4 2 144 16,-6-2-144-16,2 2 0 0,1-1 224 0,-1 0-64 15,1-1-16-15,-4 0 0 0,-3-1-144 0,-2-3 192 16,-2-2-192-16,4 0 192 0,-4-2 48 0,2 3 16 0,-1 1 0 0,-4-2 0 16,-5-7-256-16,0 3 144 0,2-3-144 0,0 3 128 15,1-2 0-15,-5 1 0 0,-3-4 0 0,2 0 0 16,5-3-128-16,1 2 192 0,0-3-192 0,-5 2 192 16,-6-2-64-16,4-1 0 0,6 0 0 0,0 0 0 15,0-1-128-15,-4-2 192 0,-5 1-192 0,2-1 192 16,2 2-192-16,0 0 0 0,4 1 0 0,-5-2 0 15,-6-1 0-15,5 1 0 0,3 1 0 0,2 0 0 16,3-3 0-16,-7-1 128 0,-5 0-128 0,2 2 0 16,4-1 0-16,3 1 0 0,3 0 0 0,-7-1 0 15,-3 0 0-15,4 2 0 0,5-3 0 0,1 2 0 16,2 2 0-16,-4 0 0 0,-5-2 128 0,4 1-128 16,5-1 0-16,4 1 0 0,1 0 0 0,1 0 0 15,-4-1 0-15,2 1 0 0,-1-2 0 0,2 0 128 16,3-4 0-16,5 5-128 0,2 0 192 0,-1 3-64 0,-4-1-128 0,0 0 160 15,4-1-160-15,3 2 160 0,2 0-160 0,3 2 0 16,4 0 0-16,2 2 0 0,-2 5 0 0,0-2 0 16,-4 2 0-16,5-4 0 0,3 1 0 0,6 4 0 15,1-1 0-15,0 3 0 0,1-2 0 0,3 4 0 16,4 3 0-16,-1 2 0 0,-1 0 0 0,2 4 0 16,-1-1 0-16,2-1 0 0,-2 2-144 0,1 2 144 15,2-2 0-15,2 3 0 0,1 0 0 0,3 1 0 16,2 1 0-16,-1 1 0 0,1 1 0 0,2 0 0 15,1 3 0-15,1 1 144 0,2 3-144 0,1 1 0 16,0-1 144-16,0 4-144 0,0 1 0 0,1 1 144 16,-2 4-144-16,2-1 0 0,0 2 160 0,1-2-160 15,-2-1 128-15,2 3-128 0,-1-2 0 0,1 2 128 0,2-4-128 16,-2 2 0-16,5-1 0 0,-1-1 0 0,4-5 128 16,-3 1-128-16,4-2 0 0,-2 0 160 0,3-5-160 15,0 0 160-15,0 0-160 0,2 0 128 0,-1 2-128 0,-1-4 128 16,2-3-128-16,0 0 128 0,0-2-128 0,1-2 128 15,-3-4-128-15,3 1 0 0,-1-4 144 0,0 0-144 16,2-2 128-16,-2-2-128 0,4 1 160 0,-2-3-160 16,2-11 0-16,0 0-128 0,0 0-16 0,0 0 0 31,0 0-1632-31,0 0-320 0,0 0-64 0,0 0-16 0</inkml:trace>
  <inkml:trace contextRef="#ctx0" brushRef="#br3" timeOffset="135077.07">12099 7004 25791 0,'-17'-4'2304'0,"7"4"-1856"16,0 0-448-16,1 3 0 0,0 5 512 0,1-2 16 15,3 5 0-15,1 0 0 0,2 3-528 0,1 3 0 16,-2 0 0-16,3 2-144 0,3 1 144 0,-1 1 0 0,2 0 0 16,0 2 0-16,3-1 0 0,1-2-128 15,2 3 128-15,2 1 0 0,-1-4 0 0,0-1-160 16,5-1 160-16,-1-1 0 0,0 1-208 0,3-4 64 0,1-2 16 16,3-2 0-16,2-3 128 0,1 0 0 0,2-1 0 0,0-3 0 15,2 0 240-15,1-3-32 0,2-1 0 0,5-2 0 16,5 1-32-16,2-2-16 0,1-6 0 15,1-4 0-15,0-2-160 0,1-1 0 0,2-4 0 0,3 2-8352 16,3 3-1584-16</inkml:trace>
  <inkml:trace contextRef="#ctx0" brushRef="#br3" timeOffset="137266.4">20813 4713 20271 0,'2'-12'1792'0,"0"2"-1424"16,1-3-368-16,1 3 0 15,1-3-640-15,1 1-192 0,0 0-32 0,1 1-16 0,0-1 880 0,0 3 320 0,2-2-16 16,-1 2 0-16,0 0-112 0,-2 4 0 0,-6 5-16 0,0 0 0 16,4-8-48-16,-4 8 0 0,0 0 0 0,0 0 0 15,0 0 64-15,0 0 0 0,-10 13 0 0,0 1 0 16,-1 3 16-16,0-1 16 0,-4 2 0 0,0 2 0 15,-2 1-224-15,0 2 0 0,-4 3 0 0,-3 0 0 16,1 3 0-16,-4 1 0 0,-2 1 0 0,-1 1 0 16,-2-1 128-16,-7-1-128 0,-6-1 0 0,-5 4 0 15,-5 0 128-15,-1 3-128 0,0 0 0 0,-3 1 0 16,-1-1 160-16,-4 5-160 0,-4 3 160 0,-3-1-160 16,-5-2 304-16,2 1-48 0,0-1 0 0,2 4 0 15,-1-1-32-15,-5 3-16 0,-9-3 0 0,2 2 0 16,4-3-80-16,-2 4 0 0,3-1-128 0,-6 1 192 15,-5-5 0-15,-3 2-16 0,4-3 0 0,1 2 0 0,1 2 96 16,-4-1 32-16,-6 1 0 0,1-5 0 16,3 4-48-16,1-1-16 0,-1 5 0 0,-1-6 0 0,-2-3-112 0,3 1 0 15,3 0-128-15,-2-1 192 0,1-3-192 0,1-2 0 16,-2-1 128-16,4 0-128 0,3-3 0 0,0 3 128 16,0 1-128-16,1-7 0 0,-4-1 144 0,5-5-144 15,3 1 128-15,4 2-128 0,1-1 0 0,-4-2 0 16,-1-1 0-16,3-3 0 0,4 0 0 0,3-2 0 15,5 0 0-15,0-1 0 0,0-2 0 0,0 0 0 16,-2-3 0-16,6 2 0 0,5 0 0 0,5-2 0 16,1 1 0-16,8-2 0 0,2-1 0 0,4 0 0 15,3-2 0-15,1 2 0 0,0-2 0 0,2-1 0 16,2 1 0-16,4 2 0 0,2-5-144 0,2 3 144 16,1 3-192-16,4-3 192 0,0 3-144 0,4-1 144 0,0 1 0 15,2 3-144-15,2 0 144 0,2 0 0 0,1 3-144 0,0 1 144 16,0 3 0-16,0 2 0 0,0 2 0 0,1 3 0 15,-1 0 0-15,1-3 0 0,0 5 0 0,0 0 0 16,-1 5 0-16,0-1 0 0,1 1-176 0,0 1 176 16,-1 1 0-16,3 3 0 0,-2 0 0 0,0 1 0 15,0 3 0-15,1 1 0 0,-1 4 0 0,0-2 0 16,0 1 0-16,0-2 0 0,-1 1 0 0,0 5 0 16,3 0 0-16,-1 0 0 0,0-4 0 15,1 4 0-15,2-1 0 0,0 0 0 0,4 1 0 0,0 0 0 16,1-2 0-16,0 3 0 0,2-1 0 0,1 5 0 15,1-3 0-15,0-2 0 0,1-1 0 0,0 2 0 16,0 2 0-16,0 1 0 0,-1 0 0 0,0-3 0 0,0-1 0 16,0 2 0-16,-1-1 0 0,2 1 0 0,-4 1 0 0,2 2 0 15,-1 0 0-15,1 1 0 0,-2-2 0 16,0 2 0-16,-1 2-128 0,0 2 128 0,-2 0 0 0,1 4 0 16,-2 4 0-16,-4 2 0 0,0-3 0 15,-1 0 0-15,-4 4 0 0,0 0 128 0,-2-2-128 0,0 5 0 16,-1 2 128-16,-1 0-128 0,-2 1 0 0,0 0 144 15,-1 3-144-15,0 3 0 0,-3-2 128 0,0 2-128 16,-1 3 0-16,-1 2 0 0,-1 2 0 0,0-1 0 16,-2 3 128-16,-1-1-128 0,0-1 0 0,-3 2 0 15,-1-3 0-15,-6 3 0 0,-2 0 128 0,-1-2-128 16,-5-6 0-16,3-1 0 0,0 1 128 0,0-2-128 16,-2 3 0-16,2-5 0 0,-3 0 0 0,4-3 0 15,-1 0 128-15,0 2-128 0,-3-3 0 0,-2-1 0 0,-2-3 128 16,-4-4-128-16,1-4 0 0,2-1 160 0,-1-2-160 15,0-5 128-15,0 0-128 0,1 0 192 0,1-2-192 0,-5-2 192 16,-5-1-16-16,-2-5 0 0,-1 0 0 0,-1-4 0 16,2-2 80-16,1-1 32 0,0-4 0 0,0 2 0 15,-2 1-32-15,-1-2-16 0,-4 0 0 0,-1-2 0 16,3-4-240-16,1-2 176 0,2 2-176 0,1-2 160 16,-1-2-160-16,-1-3 0 0,-6-2 0 0,3 0 128 15,1-1-128-15,1 2 0 0,6-2 0 0,5-3 0 16,3-3 0-16,4 1 0 0,3-1 0 0,1-4 0 15,0 2 0-15,1-3 0 0,0 2 0 0,2-3 0 16,2 1 0-16,4-2 0 0,3 3 0 0,3-2 0 16,1-3 128-16,2 4-128 0,1 1 0 0,2 4 128 0,2 0 0 15,1-2-128-15,1 2 192 0,3 2-64 0,0 0-128 16,2 3 0-16,4 0 144 0,-1 0-144 0,0 0 128 16,1 1-128-16,1 2 160 0,3 2-160 0,0 5 144 0,0-1-144 15,0 2 128-15,-3 4-128 0,6 3 192 0,-2 1-64 16,0-1 0-16,0 4 0 0,1 3 80 0,-1 2 16 15,1-1 0-15,-2 2 0 0,-1 1 64 0,1-3 16 16,1 3 0-16,2-1 0 0,-3 1-112 0,3 1 0 16,0-4-16-16,-1 3 0 0,0-4-48 0,1 1-128 15,-1-4 192-15,1-2-64 0,-2-3-128 0,2 1 0 16,-1-4 0-16,1-5 0 0,-1-1 0 0,1-3 0 16,-1-3-224-16,1-3 80 15,-1-4-1312-15,-2-13-256 0,0 0-48 0,0 0-11952 0</inkml:trace>
  <inkml:trace contextRef="#ctx0" brushRef="#br3" timeOffset="137521.41">11405 15825 33455 0,'0'0'1472'0,"-3"9"320"0,7 3-1424 0,6 2-368 0,3 4 0 0,6-1 0 16,5 2 0-16,3 1 0 0,3-1-160 0,2-2 160 16,0-1 0-16,2-4 0 0,3 1 0 0,5 0 0 0,4-4 0 0,4-2 0 15,4-4 0-15,4-4 0 0,8-7 0 16,0-1-208-16,-3-6 16 0,3-6-9584 16,4-7-1904-16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41:37.1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9784 2169 23039 0,'11'-9'2048'0,"1"2"-1648"15,2-4-400-15,4 4 0 0,6 3 0 0,1-1-192 16,-1 1 0-16,5 0 16 0,2 2 432 0,1-2 96 16,-4 0 16-16,2 2 0 0,1-1-240 0,2 0-128 15,1 1 160-15,3-2-160 0,0 0 160 0,2 3-160 16,2 0 160-16,2-2-160 0,4 1 0 0,0 0 0 15,-1 0 0-15,-2-1 0 0,-2-2 0 0,2 1 0 16,0 2 0-16,4 1 0 0,-1-3 0 0,6-1 0 16,1 1 0-16,3 1 0 0,2 2 0 0,-2 0 0 15,-2 0 0-15,-1-2 0 0,1 2 0 0,4-1 128 0,0 2-128 0,5-2 144 16,2-1 0-16,-4 1 0 0,-2-2 0 0,-2 3 0 16,1-2 176-16,2 1 16 0,-1-2 16 0,3 1 0 15,3 2 32-15,0 0 16 0,-3-1 0 0,-2 2 0 16,-3 0-112-16,1 0-32 0,-3-1 0 0,3 1 0 15,4 0-64-15,1 0 0 0,0 0-16 0,-4 1 0 16,-2-1-176-16,-1 0 0 0,1 0 144 0,0 2-144 16,1-2 128-16,3 0-128 0,4 0 160 0,-3 0-160 15,-2 0 0-15,-3 1 0 0,0-1 0 0,1 0 0 16,-1 0 0-16,3 0 0 0,3 0 0 0,1-1 0 16,-3 1 0-16,-2-2 0 0,-3 1 0 0,-1 1 0 15,-3-2 0-15,2-1 0 0,1-1 0 0,1 2 0 16,-2-1 0-16,-2 2 0 0,-2 0 0 0,-4 1 0 0,-4 1 0 15,-1 2 0-15,-4-1 128 0,-1-1-128 0,-1 2 144 0,-3-1-16 16,0 1 0-16,-3-2 0 0,2 0-128 0,-2 1 192 16,-3-1-192-16,-1-1 192 0,-2 0-192 0,-3 1 0 15,-2-1 0-15,-3 0 128 0,-4-1-128 0,1 0 0 16,-5 1 144-16,-8 0-144 0,0 0 0 0,0 0 144 16,0 0-144-16,0 0 0 0,0 0 128 0,0 0-128 15,0 0 0-15,0 0 0 0,0 0 144 0,-12 4-16 16,-2-3-128-16,-6 3 192 0,-3-3-192 0,-2 0 0 15,-5 2 128-15,-1-2-128 0,-4 2 0 0,0-1 0 16,-1 1 0-16,-1 2 0 0,-3-3 144 0,-2 1-144 16,-3 2 128-16,-2 1-128 0,-8-1 128 0,-3-2-128 15,-6 1 128-15,2 0-128 0,2 1 128 0,1-2-128 0,-5 0 0 0,-1-1 128 16,-2 1-128-16,-4 2 0 0,-6-1 144 0,1-2-144 16,2 2 0-16,1 0 128 0,-1 1-128 0,-5-1 0 15,-6-1 0-15,1 0 0 0,1 0 0 0,2 1 128 16,0-3-128-16,-4 0 0 0,-6 1 0 0,2-2 0 15,2 0 0-15,2 0 0 0,2 1 0 0,-5-1 0 16,-5 0 0-16,4 0 128 0,4 0-128 0,3 0 0 16,0-1 0-16,0-1 0 0,-5 1 0 0,3-2 0 15,2 0 0-15,3 1 0 0,0 1 0 0,3 1 128 16,-4-1-128-16,0 0 0 0,-2-1 0 0,5 1 0 16,3 1 0-16,3-1 0 0,2-2 0 0,1 1 0 15,-4-2 0-15,5 3 0 0,3-1 0 0,7 1 0 16,4-2 0-16,5 2 0 0,2 1 0 0,4 0 0 15,8 0 0-15,-1 0 0 0,3 1 160 0,4 1-160 0,3 0 0 0,3 1 0 16,3 1-208-16,4-1 64 0,2 0 0 0,3 1 0 16,10-4 0-16,0 0 0 0,-4 11-112 0,4-11 0 15,4 12-16-15,9-1 0 0,1 1-16 0,6-4 0 16,7 5 0-16,2-3 0 0,2-2 112 0,6-3 32 16,5 0 0-16,5 4 0 0,2-3 144 0,8 6 0 15,6-5 0-15,4 0 0 0,4-5 0 0,3 1 0 16,2 1 0-16,2 2 0 0,6 0 0 0,5-2 0 15,2-1 160-15,1-2-160 0,-3-2 0 0,3 3 0 16,6 6 0-16,1-7 0 0,-1-3 0 0,3-1 0 16,-2 3 0-16,5 0 144 0,10-1-144 0,-2-2 192 15,-5 0-192-15,2 0 192 0,3 2-192 0,3-1 128 16,-3-3-128-16,-2 0 128 0,-1 1-128 0,2 1 0 0,1-4 0 0,-4 0 0 16,-5 2 960-16,4-1 96 0,2-1 32 0,-5 0 0 31,-6-3-1728-31,-4 5-320 0,-4 4-80 0,3-2-16 0,1-5 848 0,-2 1 208 0,-8 5 0 0,-7-3 0 15,-4 2 0-15,-2 0 0 0,-1 1 0 0,-3 1 0 16,-2 1 0-16,-7-2 0 0,-7 2 0 0,-5-2 0 16,-4-1 0-16,-4 1 0 0,-5 2 0 0,-5-2 0 15,-5 0 128-15,-4-1-128 0,-5 2 0 0,-4 1 0 16,-10 0 0-16,0 0 0 0,0 0 0 0,0 0 0 16,0 0 0-16,-11 1 0 0,-6-1 0 0,-4 0 0 15,-6 0 0-15,-6 3 0 0,-3 1 128 0,-7 1-128 16,-6-4 0-16,-10 0 0 0,-6 2 0 0,-2-1 0 15,-2-2 0-15,-2 3 0 0,-4 2 128 0,-10 0-128 16,-9 0 128-16,-2 3-128 0,2-3 192 0,-2 3-192 0,-6 2 144 0,-5-4-144 16,-6 2 0-16,-1-3 144 0,3 1-144 0,-6 2 128 15,-6-4-128-15,1 2 128 0,4 2-128 0,-3-5 0 16,-5 0 144-16,5 1-144 0,3 2 0 0,0-1 0 16,-5-1 0-16,6 0 0 0,1-5 0 0,4 3 0 15,3 6 0-15,1-7 0 0,0-1 0 0,6 0 0 16,5 1 0-16,3 2 0 0,2 1 0 0,3-4 0 15,6-3 0-15,7-1-128 0,2 3 864 0,10 0 176 16,6 1 48-16,3 1 0 16,2-1-1664-16,5 0-336 0,3-3-64 0,7 1-16 0,5 1 816 0,6-3 176 15,4 0 128-15,7 1-192 0,3 2 48 0,6 0 0 0,7 1 0 0,0 0 0 16,0 0 144-16,0 0-128 0,8 0 128 0,10 1-128 16,5 3 128-16,8 0-128 0,4 0 128 15,8-1-128-15,6 0 128 0,3 1 0 0,3 0 0 0,3 2 0 16,3-2 0-16,10 2 0 0,8 2 0 0,4-4 0 15,-1-2 0-15,6 2-128 0,0 2 128 0,10-1 0 16,10-1 0-16,-2-1 0 0,-4-2 0 0,9 3 0 16,4-2 0-16,1 1 0 0,-3-3 0 0,4 1 0 15,3 0 0-15,2 1 0 0,2-4 0 0,2 2 0 16,1 2 0-16,1-1 176 0,1-2-48 0,-1 1 0 16,2 0-128-16,-3 0 0 0,-2-3 0 0,-3 2 0 15,-5-2 128-15,2-3-128 0,2 0 0 0,-4 2 128 16,-9 1-128-16,-1 2 128 0,-1 1-128 0,-4-3 128 15,-8 0-128-15,-6 1 0 0,-4 2 144 0,-4 0-144 16,-1 0 0-16,-6 0 128 0,-4 0-128 0,-8-1 0 16,-8-1 0-16,-6 2 0 0,-6-2 0 0,-5 1 128 0,-10 1-128 0,-3 0 0 15,-6-1 0-15,-6 0 0 0,-11 1-128 0,0 0-64 16,0 0 0-16,0 0 0 0,-13-9 192 0,-7 2-128 16,-7-2 128-16,-7 6-128 0,-7 1 128 0,-9 2 0 15,-13-1-144-15,-4-3 144 0,-6-3 0 0,-4 3 0 16,-3 1 0-16,-9 3 0 0,-9 0 0 0,-4-2 0 15,-3-5 0-15,-6 4 0 0,-8 0 0 0,-5 0 0 16,-4 2 0-16,-4 1 0 0,-4 1 0 0,-3 2 0 16,-2-4 0-16,-2-1 0 0,-4 2 0 0,2 0 0 15,2 0 0-15,-5 0 0 0,-5-2 0 0,4 3 0 16,5 2 0-16,-3-2 0 0,-6-4 0 0,3 2 0 16,9 2 0-16,-4-1 0 0,5-2 0 0,4 3 0 0,7 2 0 0,3-5 0 15,3-4 0-15,8-2 0 0,11 5 0 0,4-1 0 16,3-1 0-16,5 0 0 0,14-2 0 0,8-2 0 15,9 3 0-15,10 1 0 0,8-4 144 0,10 3-144 16,7-4 0-16,10 3-128 0,5-2 0 0,11 9 0 31,6-9-560-31,11-3-96 0,11 0-32 0,12 0 0 16,8-2-768-16,14 1-144 0,41-6-48 0,-4 0-8400 0</inkml:trace>
  <inkml:trace contextRef="#ctx0" brushRef="#br0" timeOffset="3735.79">3205 3277 2751 0,'0'0'128'0,"0"0"16"0,0 0-144 0,0 0 0 0,0 0 0 0,11-1 0 16,-11 1 688-16,10-2 96 0,-10 2 32 0,0 0 0 15,0 0-656-15,10 0-160 0,-10 0 0 0,0 0 0 16,0 0 0-16,0 0 0 0,0 0 0 0,10 2 0 0,-10-2 0 0,0 0 0 15,0 0 0-15,0 0 0 0,0 0 128 0,0 0 0 16,0 0 0-16,7 7 0 0,-7-7 384 0,0 0 64 16,4 11 0-16,-4-11 16 0,0 0 176 0,0 0 16 15,0 0 16-15,0 0 0 0,-4 9-160 0,4-9-48 16,0 0 0-16,-9 10 0 0,5-2-208 0,4-8-64 16,0 0 0-16,0 0 0 0,-6 7-96 0,6-7-32 15,0 0 0-15,0 0 0 0,0 0 176 0,0 0 16 16,0 0 16-16,0 0 0 0,0 0 96 0,-8-7 16 15,4 0 0-15,2 2 0 0,2 5-160 0,1-11-32 16,2-2 0-16,-1 3 0 0,4-3-112 0,1-1-16 16,-2 3-16-16,4-4 0 0,-2-3-176 0,2 1 160 0,-1-1-160 0,2 1 160 15,0-2-160-15,4 0 160 0,-2-4-160 0,0 1 160 16,-1 0-160-16,0 0 192 0,0-4-192 0,2 3 192 16,0-1-192-16,1-1 160 0,0 2-160 0,0 1 160 15,0-3-160-15,0 4 128 0,-1 2-128 0,3 0 128 16,1 0-128-16,-2 0 0 0,-2-1 0 0,-1 2 0 15,0 3 0-15,-2 1 128 0,-3 1-128 0,1 4 0 16,-3 3 128-16,-5 6-128 0,0 0 0 0,0 0 128 16,8-8-128-16,-8 8 0 0,0 0 0 0,0 0 128 15,0 0-128-15,1 13 160 0,-1 0-160 0,-2 1 160 16,-2 5 80-16,-1 0 16 0,-2-1 0 0,-2 2 0 16,-1 0-256-16,-1 2 0 0,-2 3 128 0,0 1-128 15,-2-6 0-15,2 3 0 0,-1 5 128 0,2 0-128 0,-1 2 0 16,-2 3 128-16,-1 0-128 0,1 0 0 0,0-1 0 15,0 3 128-15,-1 3-128 0,1 0 0 0,0 0 0 0,0 1 0 16,-2 5 128-16,2 1-128 0,0 0 0 0,-1 2 0 16,0 1 128-16,-2-2-128 0,-1 2 0 0,-1 0 0 15,-4 2 0-15,-1 2 0 0,-1 0 0 0,0-1 0 16,2-3 0-16,0-2 0 0,1 1 0 0,1-4 0 16,5-3 0-16,-1-2 0 0,4 0 240 0,0-1-48 15,1-1-16-15,3-5 0 0,0-4 64 0,1 2 16 16,0-2 0-16,0 0 0 0,2-6-80 0,-1 1-16 15,0-1 0-15,2 4 0 0,0-4-160 0,-2 0 0 16,2-4 0-16,-1 1 0 0,0 0 0 0,-1-3 128 0,-2-1-128 16,2 0 0-1,2-5-320-15,1 3-160 0,0-5-32 0,5-7 0 16,-4 10-704-16,4-10-128 0</inkml:trace>
  <inkml:trace contextRef="#ctx0" brushRef="#br0" timeOffset="4189.37">2108 4695 16703 0,'0'0'736'0,"0"0"160"0,-4-8-720 0,4 8-176 15,2-10 0-15,-2 10 0 0,8-6 448 0,0-1 64 16,-8 7 16-16,12-4 0 0,2 1-208 0,1 0-64 15,1 1 0-15,4-1 0 0,4-1-64 0,2 2-32 16,2 0 0-16,2 2 0 0,2 2-32 0,5-1 0 16,2 0 0-16,6 3 0 0,3-3 128 0,0-1 0 15,1-1 16-15,-1 1 0 0,0 0 16 0,2 0 0 16,-1 0 0-16,3 0 0 0,-3-3 32 0,4 2 0 0,4 0 0 0,-1 0 0 16,-2-2-96-16,-5 1-16 0,-4 2 0 0,-2 0 0 15,-4-2-208-15,2 1 128 0,-4 0-128 0,-4 3 0 31,-1 0-1152-31,-3 1-336 0</inkml:trace>
  <inkml:trace contextRef="#ctx0" brushRef="#br0" timeOffset="18329.18">2967 3332 3679 0,'0'0'160'0,"0"0"32"0,-4 5-192 0,1 4 0 16,1-4 0-16,-1 3 0 0,1 1 2064 0,-1-2 368 15,1 4 80-15,-1-4 16 0,-2 3-1504 0,3-2-320 16,-2 2-48-16,0-2-16 0,0-1-64 0,-1 0 0 16,0 2-16-16,1-3 0 0,0-1 0 0,2 3 0 15,-5-3 0-15,2 2 0 0,2 1-64 0,0-3-16 16,-1 1 0-16,4-6 0 0,-4 7-80 0,4-7-16 15,0 0 0-15,0 0 0 0,0 0 128 0,0 0 32 16,0 0 0-16,0 0 0 0,0 0 32 0,0 0 0 16,0 0 0-16,0 0 0 0,0-8-256 0,2 2-64 15,0 1 0-15,2-4 0 0,0 0-64 0,2-4-32 16,2 3 0-16,1 1 0 0,-2-4-160 0,6 2 192 16,0-2-192-16,-1-1 192 0,2 2-192 0,2-1 0 0,0-2 0 0,2-1 128 15,0 0-128-15,0 1 0 16,1-1 0-16,0-1 0 0,1-2 0 0,0 1 0 15,-2 1 0-15,0-1 0 0,0 1 0 0,-2-1 0 16,1 1 0-16,-1 3 0 0,3-1 0 0,-2 0 0 16,-3-2 0-16,0 3 0 0,0 3 0 0,-1-2 0 0,-2 0 0 0,0 5 0 15,0-3 0-15,-2 5 0 0,-1-3 0 0,0 3 0 16,0-1 0-16,-2 0 0 0,-6 7 0 0,6-4 0 16,-6 4 0-16,0 0 0 0,0 0 0 0,0 0 0 15,7 4 0-15,-2 3 0 0,-1 0 0 0,-2 2 0 16,1 0 0-16,-2 1 0 0,0 2 0 0,-1 4 0 15,0 0 0-15,-1 2 0 0,0 1 0 0,-2 4 0 0,1 4 0 0,-2-1 0 16,0 4 0-16,-1 3 0 0,0 2 0 0,-3 3 0 16,1 0 0-16,-2 4 0 0,-1 4 0 0,-1-1 0 15,1 0 224-15,1 0-64 0,0-1 64 0,1-2 16 16,0-1 0-16,0-2 0 0,-1 0-64 0,2-3-16 16,-1 0 0-16,1 0 0 0,0-3-160 0,0 0 192 15,-2-5-192-15,0 1 192 0,0-4-64 0,1 2-128 16,-1-5 192-16,0-2-64 0,1-1-128 0,-1-1 0 15,-2 0 0-15,1-2 128 16,3-1-672-16,-2 1-144 0,0-5-16 0,1-1-8016 16,2 0-1600-16</inkml:trace>
  <inkml:trace contextRef="#ctx0" brushRef="#br0" timeOffset="19012.54">2256 4732 10079 0,'-11'3'448'0,"3"1"80"0,1-1-528 0,-2 1 0 0,0-2 0 0,0 2 0 16,1-4 608-16,-1 0 16 0,2-1 0 0,-2 1 0 15,0 0-368-15,-1 0-64 0,0 0 0 0,-1 0-16 16,-1-2 144-16,3 0 16 0,-1-1 16 0,-1 1 0 16,3 0 112-16,-3 2 32 0,2 0 0 0,2 0 0 0,2-1-64 0,5 1-16 15,0 0 0-15,0 0 0 0,0 0-128 0,0 0-32 16,0 0 0-16,5 0 0 0,4 1 112 0,3-1 16 16,4-1 0-16,0-1 0 0,3-1-80 0,4 2-16 15,3 0 0-15,3-2 0 0,4 2-112 0,4-3-32 16,3-1 0-16,5 2 0 0,5 1-144 0,-1-2 0 15,4 1 0-15,3-3 0 0,-2 0 144 0,3 1-144 16,1-3 160-16,3 2-160 0,2 2 224 0,0-3-48 16,1 2-16-16,-6 2 0 0,-4 1 96 0,-3-1 32 15,-3 0 0-15,-4-1 0 0,-2 2-32 0,-1-1 0 16,-5 1 0-16,-6 2 0 0,-3-2-96 0,-4 1-32 16,-3 0 0-16,-5-1 0 0,-2 1-128 0,-3 1 160 15,-4 0-160-15,-6 0 160 0,0 0 144 0,0 0 16 16,-6 5 16-16,-3 0 0 0,-3 0-16 0,-4 2 0 0,-2-2 0 0,-3 0 0 15,-3 4-80-15,-3-4-32 0,-2 0 0 0,-2 3 0 16,0-2-16-16,-5 2-16 0,-2-2 0 0,-4-2 0 16,-8 0-176-16,-1 1 128 0,-1-2-128 0,-1-1 128 15,-2 0-128-15,2 0 0 0,2-1 0 0,-1-1 128 16,1 2-128-16,4 0 0 0,1 0 0 0,6-2 0 16,5 0 0-16,5 0 0 0,3 0 0 0,4 3 0 15,5-3 0-15,4 1 0 0,4 0 0 0,3 1 0 16,2-4 0-16,5 2 0 0,0 0 0 0,10-4 0 0,5 1-144 15,5 0 144-15,8-1 0 0,5 2 0 0,4-2 0 0,4-1-128 16,2 2 128-16,3 0 0 0,1 0 0 0,2 0 0 16,0 1-128-16,-1-2 128 0,0 2 0 0,-2 0 0 15,-1 0 0-15,-3 0 0 0,-3 2 128 0,-5-2-128 16,-5-1 0-16,-3-2-8496 16,-3 1-1760-16</inkml:trace>
  <inkml:trace contextRef="#ctx0" brushRef="#br0" timeOffset="19596.82">2775 3288 13295 0,'0'0'576'0,"0"0"144"0,0 0-576 0,0 0-144 0,0 0 0 0,0 0 0 0,4-8 704 16,3-1 96-16,3-1 32 0,4-3 0 0,4 2-320 0,4-2-48 16,3-2-16-16,3 0 0 0,3-1-176 0,2 1-32 15,0 0-16-15,2-3 0 0,1 0 16 0,0 0 0 16,-3-2 0-16,-2 1 0 0,-1 1 48 0,-2 0 16 16,-4 1 0-16,-1-1 0 0,-3 3-16 0,-1 1 0 15,-2-2 0-15,-2 5 0 0,-1 2-128 0,-3 0-32 16,-2 3 0-16,-1 2 0 0,-2 1-128 0,-6 3 128 15,0 0-128-15,0 0 128 0,4 8 32 0,-3 5 0 16,-1 2 0-16,-1 5 0 0,-2 3-160 0,0 8 192 16,-1 3-192-16,-4 5 192 0,-1 5-192 0,0 5 0 15,-1 3 0-15,0 6 128 0,0 4-128 0,0-1 0 16,0 4 144-16,1-3-144 0,0 3 0 0,-1-3 0 0,-2-1 0 0,1-4 0 16,-1-2 0-16,1 0 0 0,-2-2 0 0,4-2 0 15,0-4 128-15,-1 1-128 16,-3 0 128-16,2-4-128 0,-2 0 0 0,2-4 0 15,-1-5 0-15,-2 1 128 0,2-3-128 0,0-4 144 16,1-1-144-16,1-1 160 0,-1-1-160 0,3-3 0 0,-1-2 0 0,1-2 0 31,0-2-256-31,2-1-144 0,2-4-32 0,0 0-9920 0</inkml:trace>
  <inkml:trace contextRef="#ctx0" brushRef="#br0" timeOffset="20014.25">2109 4681 16415 0,'-19'0'720'0,"11"1"160"0,-2 0-704 0,0 2-176 16,1-2 0-16,4 0 0 0,5-1 736 0,0 0 112 0,0 0 32 0,0 0 0 16,6 2-432-16,6-2-96 15,0 0-16-15,6-2 0 0,4-3 192 0,4 1 48 16,6 1 0-16,6 0 0 0,6 1-96 0,5 0-16 0,7-2 0 0,2 2 0 15,7-1-16-15,3 0-16 16,3 0 0-16,4-2 0 0,6-1-144 0,-1 1-32 16,-1-1 0-16,0-1 0 0,-7 2-256 0,-3 0 160 15,-5 0-160-15,-6-1 128 0,-5 4-128 0,-4-1 0 0,-7 2 144 0,-7 1-144 16,-4 0 128-16,-7 1-128 0,-5 2 160 0,-4-2-160 16,-2 2 0-16,-4-1 0 0,-9-2-128 0,0 0-12096 15</inkml:trace>
  <inkml:trace contextRef="#ctx0" brushRef="#br0" timeOffset="21647.99">18586 1972 4607 0,'0'0'400'0,"-7"-4"-400"0,0-1 0 0,0 1 0 16,-1 2 1440-16,1 1 208 0,7 1 32 0,-9-4 16 0,9 4-784 0,-8-5-144 16,0 2-48-16,8 3 0 15,0 0-256-15,-9-1-48 0,2 1-16 0,7 0 0 0,0 0-16 0,0 0 0 16,0 0 0-16,-8 7 0 0,1-1-112 0,7-6-16 15,-4 8-16-15,4-8 0 0,-3 11-16 0,3-11 0 16,3 9 0-16,-3-9 0 0,7 8 144 0,4-1 16 16,3 0 16-16,5-2 0 0,4 1 112 0,4 1 0 15,5 0 16-15,8-1 0 0,7 0-112 0,4-2-32 16,3 0 0-16,6 0 0 0,0 0-384 0,1-2 0 16,0-1 128-16,-17 1-128 0,6-2 128 0,4 2-128 15,6-1 192-15,1 1-64 0,0-1-128 0,3 0 0 16,-1-1 0-16,1 2 0 0,-1 1 0 0,2 0 0 15,1 1 0-15,-2-2 0 0,-2-1 0 0,-1 1 0 16,-1-1 0-16,-3 3 0 0,-2-3 0 0,-3 0 128 16,1 1-128-16,-4-1 0 0,-4-1 144 0,-1 0-144 15,-4 0 160-15,-4 0-160 0,-4-1 0 0,-4 1 0 16,-3 0 0-16,-3 0 0 0,-3-2 0 0,-3 1 0 16,-1 1 0-16,1 0 0 0,-2 0 0 0,-2 1 0 0,-3 1 0 0,-1-1 0 15,-2-1 0-15,-6 0 0 16,0 0 0-16,0 0 0 0,0 0 0 0,0 0 0 0,-5 5 0 0,-1 3 0 15,-3-2 0-15,-1 0 0 0,-2 2 0 0,-2-2 0 16,-3 6 128-16,-2-3-128 0,-6 1 0 0,-1-3 144 16,-5 4-144-16,-2-4 0 0,-2 1 144 0,-2-3-144 15,-1-2 160-15,-3 0-32 0,-4 5-128 0,0-3 192 16,-1 1-48-16,-4 2-16 0,-4-3 0 0,-5 0 0 16,-1-2 0-16,-2-1 0 0,1-2 0 0,-29 0 0 15,10 4-128-15,29-1 160 0,-4-184-160 0,-27 364 160 0,7-185-160 0,9-3 0 16,6-2 0-16,4 1 0 0,1-1 208 0,6-1-32 15,2 1-16-15,0 0 0 0,-4 2-16 16,4-2 0-16,1-4 0 0,1 1 0 0,3-1-144 0,3 0 0 16,2 1 144-16,3-3-144 0,3 3 128 0,5 1-128 15,-4 0 160-15,8 1-160 0,0-2 128 0,4 1-128 16,3 1 0-16,2 1 0 0,3 3 0 0,2-1 128 16,1-1-128-16,7 6 0 0,0 0 0 0,0 0 128 15,0 0-128-15,0 0 0 0,0 0 0 0,0 0 0 16,15-1 0-16,2 2 0 0,0 1 0 0,8 5-128 15,2-1 128-15,7 6 0 0,2-4-208 0,9 5 64 16,3 4 16-16,7-1 0 0,3 2 128 0,2-3 0 16,-4-2 0-16,1 0 0 0,0-1 0 0,3 0 0 15,-1 2 128-15,3-1-128 0,-2-6 208 0,2 0-16 16,1-4-16-16,-18-1 0 0,3 1-32 0,6 3 0 0,2-1 0 0,5-2 0 16,5 4-144-16,1-2 192 15,0-5-192-15,1-3 192 0,2 2-192 0,-3 0 0 0,2 1 144 0,-1-1-144 16,1-2 0-16,-3 0 144 0,-7 0-144 0,0-5 0 15,-3 2 128-15,-7-1-128 0,-4 0 0 0,-5 3 0 16,-3 4 128-16,-3-1-128 0,-5-1 0 0,-3 1 0 16,-5 1 0-16,-4 0 0 0,-5 1 0 0,-3 1 0 15,-1-1 0-15,-8-1 0 0,0 0 128 0,0 0-128 16,-8 0 0-16,-1 2 0 0,-2 1 0 0,-2-1 0 16,1 4-480-16,-1-1 0 0,1-2 0 0,-2 3-11808 15</inkml:trace>
  <inkml:trace contextRef="#ctx0" brushRef="#br0" timeOffset="23831.56">24348 951 2751 0,'0'0'128'0,"0"0"16"0,5-10-144 0,-1 4 0 0,3-4 0 0,-4 2 0 16,0-5 2112-16,0 4 384 0,-1-2 64 0,1 1 32 15,-2 1-1280-15,0-2-256 0,0 2-48 0,-1-2-16 0,0 11-112 16,0 0-32-16,0 0 0 0,0 0 0 0,0 0-16 0,0 0-16 15,0 0 0-15,0 0 0 0,0 0-352 0,-6 17-64 16,1 5-16-16,-1 4 0 0,-1 1-128 0,1 5-48 16,0 2 0-16,0 4 0 0,0 2-80 0,1 4 0 15,1-1-128-15,-1 4 192 0,-1-2-32 0,2 1-16 16,-2-1 0-16,1 0 0 0,-2-7-144 0,2-1 0 16,0-5 0-16,1-7 0 0,2-2 0 0,2-10 0 15,2-3 0-15,-2-10 128 0,0 0 112 0,9 5 16 16,4-4 0-16,0-3 0 0,-1-2 256 0,2-5 64 15,0-3 16-15,1-3 0 0,1-3-352 0,0 2-80 0,1-2-16 16,-2 3 0-16,-1 2-144 0,0 4 0 16,-1 0 0-16,-1 3 0 0,-3 3 0 0,-9 3 0 0,12 4 0 0,-2 5 0 15,-1 3 0-15,-3 2-144 0,-1 1 144 0,-2 3 0 16,-3 1 0-16,0 0 176 0,-5 0 0 0,-2-1 0 16,-2-3 16-16,-1 1 0 0,-2-2 0 0,-4-2 0 15,0 1-192-15,-1 1 192 0,-1-6-192 0,1 4 192 16,-1-3-192-16,0 0 0 0,0-4 0 0,0 1 0 15,7-3-192-15,0-3-112 0,0-5-16 0,4-1-16 32,7 6-1472-32,-4-10-304 0,3-2-48 0</inkml:trace>
  <inkml:trace contextRef="#ctx0" brushRef="#br0" timeOffset="24073.75">25084 1307 24879 0,'0'0'2208'0,"14"-5"-1760"15,3 0-448-15,3 1 0 0,4-5 160 0,3 3-160 16,1 2 192-16,3-2-192 0,-4 0 0 0,1 2 0 15,-1-1 0-15,1 0 0 16,-1-2-1184-16,0 3-144 0,-1-2-16 0,-2 2-8416 0</inkml:trace>
  <inkml:trace contextRef="#ctx0" brushRef="#br0" timeOffset="24249.14">25237 1509 23951 0,'0'0'1056'0,"0"0"224"0,0 0-1024 0,14-3-256 0,1-2 0 0,3 1 0 16,2-1 640-16,4 0 64 0,4-4 0 0,3 0 16 15,2-5-400-15,1 0-64 0,2 1-32 0,1 3-8224 16,0-2-1664-16</inkml:trace>
  <inkml:trace contextRef="#ctx0" brushRef="#br0" timeOffset="24792.27">26458 832 13823 0,'0'0'1216'0,"0"0"-960"16,0 0-256-16,0 0 0 0,-5 13 1792 0,0-2 320 0,0 4 64 0,0 4 16 15,0 2-1616-15,-1 3-336 0,2 0-64 0,-1 7-16 16,-2 0 32-16,0 2 0 0,0 3 0 0,0 3 0 16,-1 2 176-16,1 1 32 0,-1 1 16 0,0-3 0 15,1-5-176-15,0 1-48 0,1 1 0 0,1-7 0 16,0-7 384-16,0-3 64 0,2-4 0 0,-1-2 16 15,-1-8 416-15,5-6 80 0,0 0 0 0,0 0 16 16,0 0-272-16,0 0-48 0,-4-9-16 0,2-6 0 16,1-6-368-16,-2-4-80 0,-1 2 0 0,3-5-16 15,1-1-240-15,1-3-128 0,1-2 128 0,0 1-128 16,1-3 0-16,3 1 0 0,3-2 0 0,1 4 0 16,2 5 0-16,1-1-128 0,5 2 128 0,1 4-128 15,2 6 128-15,2 6-208 0,1-2 80 0,0 3 128 16,0 1-176-16,0 4 176 0,0-2-128 0,-2 3 128 0,-2 2 0 15,-2 5-128-15,-3 3 128 0,-2 3 0 0,-4-4 0 0,-4 5 0 16,-2 1 0-16,-5 3 0 0,-3 1 0 16,-4 1 0-16,-3 2-176 0,-4-1 176 0,-1-3 0 0,-4-3 0 15,-2 2 0-15,2 1 0 0,-5-3 0 0,3-1 0 16,-2-1 0-16,5 0 0 0,1-4-256 0,3 3-128 16,4-4 0-16,0-2-9808 15,2 1-1968-15</inkml:trace>
  <inkml:trace contextRef="#ctx0" brushRef="#br0" timeOffset="25356.58">24840 2323 5519 0,'0'0'496'0,"0"0"-496"15,0 0 0-15,-9-3 0 0,2-2 3888 0,-3 3 672 16,2 2 144-16,8 0 32 0,-10-2-3376 0,0 5-656 15,-1 0-144-15,0 2-32 0,0 1-272 0,-3 0-64 16,-4 1-16-16,-1 2 0 0,-2-2 96 0,-3 6 32 16,-2 2 0-16,-2 3 0 0,-3-3 160 0,3 6 48 15,4 4 0-15,0 2 0 0,2-2-64 0,4 3-16 0,3-1 0 0,5-2 0 16,0-4-112-16,6-2 0 0,4-2-16 16,5 1 0-16,4-3-32 0,1-1 0 0,5-3 0 15,6 0 0-15,4-3-112 0,2-1-32 0,5-4 0 0,1-1 0 16,1-2-128-16,2 0-176 0,-1-3 48 0,-3-4 0 31,0 1-1904-31,1-1-368 0,0-4-80 0,-4 1-16 0</inkml:trace>
  <inkml:trace contextRef="#ctx0" brushRef="#br0" timeOffset="25637.94">25428 2343 23951 0,'0'0'1056'0,"0"0"224"0,-7-5-1024 0,7 5-256 16,0 0 0-16,0 0 0 0,0 0 576 0,9-5 48 15,4 1 16-15,2 0 0 0,4 1-352 0,4-1-64 0,2-1-16 0,3 0 0 16,4 0-208-16,1 1-128 0,0 1 128 0,-1-2-8032 31,-4-4-1488-31</inkml:trace>
  <inkml:trace contextRef="#ctx0" brushRef="#br0" timeOffset="25782.21">25490 2544 22111 0,'0'0'1968'0,"0"0"-1584"0,0 0-384 0,0 0 0 16,10-1 1200-16,4 0 144 0,4-3 48 0,7 0 0 16,3-1-1056-16,7 0-208 0,1-5-128 0,3 1 160 15,-3-4-1344 1,1-2-272-16,-1 1-48 0,-3 0-16 0</inkml:trace>
  <inkml:trace contextRef="#ctx0" brushRef="#br0" timeOffset="26370.59">26793 2239 23951 0,'0'0'1056'0,"7"-13"224"0,-3-3-1024 0,3 3-256 16,-1 3 0-16,0-2 0 0,-2 4 464 0,-1-3 48 15,-2 5 0-15,-1 6 0 0,-4-9-352 0,-1 3-160 0,-4 1 160 16,0-2-160-16,-1 4 208 0,-1 1-48 16,-2 1-16-16,-1 1 0 0,-4 3 144 0,-1 2 32 0,-5 4 0 0,-2-1 0 15,0 4 64-15,-2 3 32 0,-1 2 0 0,-1 0 0 16,2 1 112-16,-1 1 32 0,0 0 0 0,1 0 0 15,4 3-48-15,3 1 0 0,1 2 0 0,5-6 0 16,1-2-224-16,4-4-48 0,1-6-16 0,9-7 0 16,0 0 0-16,0 0 0 0,0 0 0 0,0 0 0 15,0 0-48-15,13 4-16 0,2-3 0 0,0-2 0 16,0-4-160-16,2 0 128 0,-1-3-128 0,3 3 128 16,0 0-128-16,-1 1 0 0,-4-1 0 0,-1 3 0 15,0 2 0-15,-2 2 0 0,-1 2 0 0,0 2 0 16,-1-1 0-16,-1 6 0 0,-3-1 0 0,0 3 0 15,-5-13 0-15,3 15-176 0,-3 1 176 0,-3 2-128 16,2 0-96-16,-4 0-16 0,-2-3 0 0,1 0 0 0,0 2 80 16,-1-2 16-16,1 0 0 0,1-1 0 0,0-4 144 0,0 3 0 15,1 0 0-15,1-4-128 0,1 3 128 16,2-12 0-16,0 9 0 0,1 0 0 0,-1-9 0 0,0 0 0 16,0 0 0-16,12 3 0 0,-1-5 0 0,3 0 0 15,0-6 0-15,2 1 0 0,2-1 0 0,1-2 128 16,0 0-128-16,2 0 0 0,0-4 0 0,2 1 0 15,-2 1 0-15,-1 0 128 0,-1-1-128 0,1 2 0 16,1-2 0-16,-2 0 128 0,-1 2-128 0,-2-2 0 16,1 0 0-16,-2 4 0 0,-1-2 0 0,1 3 0 15,-1-1-192-15,0 3 64 16,-1-2-1808-16,-1 3-368 0,1 2-64 0</inkml:trace>
  <inkml:trace contextRef="#ctx0" brushRef="#br1" timeOffset="42426.7">289 6730 19343 0,'0'0'1728'0,"0"0"-1392"0,0 0-336 15,-6 6 0-15,6-6 720 0,-1 13 80 0,1 1 16 0,3 0 0 16,1-3-608-16,-2 3-208 0,1 1 144 0,-1 1-144 15,1-1 192-15,-2 3-64 0,-1-2 0 0,-1 5 0 16,-1-1 112-16,1 2 16 0,-4 0 0 0,0 4 0 16,-1-2 0-16,-1 5 0 0,0 0 0 0,-1 8 0 15,3 7-16-15,-1 0 0 0,-1 6 0 0,2-1 0 16,1-6-240-16,1 3 0 0,-3-1 0 0,5-20 0 16,-3-2 0-16,1 6 0 0,-1 0 0 0,-1 4 0 15,1 3 0-15,-1 2 0 0,0 2 0 0,-6 29 0 16,3-13 352-16,0-6-32 0,0-2 0 0,1-10 0 15,0-3 16-15,1-2 0 0,-2-5 0 0,1 1 0 16,-1 0-80-16,1-2 0 0,0 1-16 0,0-1 0 16,0 2-48-16,3-3 0 0,-3 2 0 0,0-1 0 15,4 0-48-15,-4-3-16 0,2 0 0 0,1-4 0 0,-1-2-128 0,3-3 160 16,-1-1-160-16,1 2 160 0,-1-1-160 0,1 0 160 16,0-3-160-16,2-2 160 0,0 3-160 0,2-3 0 15,-1 1 144-15,-1-11-144 0,4 12 0 0,-4-12 0 16,5 9 0-16,1-1 0 0,-6-8 0 0,11 7 144 15,0-1-144-15,1-1 0 0,0-4 0 0,2-1 0 16,0 0 0-16,1 0 0 0,0 2 0 0,-5-2 0 16,3 0 0-16,2 1 0 0,1-1 0 0,1 1 0 15,4 1 0-15,-2-1 0 0,1 0 0 0,20 3 0 16,-5 2 0-16,-2-2 0 0,-1-4 160 0,0 0-160 16,0 3 128-16,-2-1-128 0,-2-1 128 0,0-2-128 15,3 0 0-15,2 0 128 0,-2 1-128 0,-12 0 0 0,4 0 0 16,5 0 0-16,1 0 0 0,3 1 128 0,3 0-128 0,0 0 0 15,2 1 0-15,28 2 0 0,-10-3 128 0,-29-1-128 16,3 1 0-16,5 0 0 0,0-1 0 0,3 2 0 16,1-1 0-16,1 0 0 0,3 0 144 0,38 2-144 15,-6-2 0-15,-13 0 144 0,-8-1-144 0,-2 0 0 16,-1-1 176-16,-2 1-176 0,2 1 160 0,1-1-160 16,1 0 160-16,1 0-160 0,4-1 160 0,-1 2-160 15,-1 1 144-15,1 0-144 0,-3-2 128 0,6-2-128 16,-3 2 0-16,6-2 0 0,4 2 128 0,-3 2-128 15,1 0 0-15,-2 0 0 0,2-2 0 0,-3 1 0 16,2 0 0-16,5-1 128 0,2 1-128 0,0 1 0 16,1-2 128-16,0 0-128 0,-5 2 0 0,4-1 128 15,2 1-128-15,2-1 0 0,2 0 0 0,-2 3 0 0,-4-1 0 0,1-3 0 16,0 0 128-16,3 0-128 0,1 1 0 16,1 1 160-16,1 0-160 0,-4-1 160 0,-4-2-16 0,2 1 0 15,2 0 0-15,2 1 0 0,2 3 32 0,0-2 0 16,-4 1 0-16,4-2 0 0,-4-1-176 0,4 1 160 15,0 1-160-15,2-1 160 0,0-1-160 0,-3 0 128 16,1 0-128-16,0-1 128 0,2 3-128 0,2 0 0 16,3-1 0-16,-3-1 128 0,-6-1-128 0,1-1 0 15,1 2 0-15,3-1 0 0,4 1 0 0,-2 0 0 16,-2-1 0-16,-1-2 0 0,-1-2 0 0,1 1 0 16,1 2 0-16,3 0 0 0,-1 0 0 0,-1-1 128 15,-2 0-128-15,1 0 0 0,-2 0 192 0,3 1-64 16,5 1 0-16,-3-1 0 0,-4 1 0 0,0 1 0 0,-1-2 0 15,5 0 0-15,1 2-128 0,0 0 128 0,-5 2-128 0,-1-1 128 16,3-2-128-16,0 1 0 0,3 0 0 0,-2-2 0 16,-1-2 0-16,-1 2 128 0,-2-2-128 0,2 2 0 15,2-2 0-15,2-1 0 0,-3 1 128 0,-2 0-128 16,-3-1 0-16,0-1 128 0,1 1-128 0,2 1 128 16,4 0 0-16,-3-4-128 0,-2 2 192 0,-2 0-64 15,-2 2 0-15,4 0-128 0,3 1 192 0,-2 0-64 16,-3-8-128-16,0 4 0 0,1-2 0 0,-4 4 0 15,2 0 0-15,2-3 0 0,-1 2 128 0,0-2-128 16,-6 3 0-16,1 1 0 0,-5-2 0 0,4 1 0 16,1 2 0-16,-1 1 0 0,-2-1 0 0,-4-2 0 15,-1-3 0-15,-1 5 128 0,-2-2-128 0,2 1 0 16,2 2 0-16,0 0 128 0,0-1-128 0,-3 1 0 16,-4-3 0-16,0-3 0 0,1 3 128 0,0 1-128 0,2 4 0 0,0-1 0 15,-1-3 0-15,0 2 0 16,-5-1 0-16,0 1 0 0,-3 0 0 0,2 0 0 0,-2-1 0 0,0 2 128 15,1-4-128-15,0 5 0 0,1 0 0 0,-1 0 128 16,1-3-128-16,-5 2 0 0,0 1 0 0,0 1 0 16,1 1 128-16,-3-1-128 0,-1-1 0 0,2 0 0 15,0 0 0-15,3 1 128 0,1 0-128 0,-4 3 0 16,-3-3 0-16,0 1 0 0,-3-2 0 0,3 0 0 16,-2 0 0-16,0 2 0 0,0 1 0 0,1 1 0 15,3-2 0-15,-1 2 0 0,2-3 0 0,-2 3 0 16,-7 0 0-16,1-2 0 0,1-3 0 0,-1 1 0 15,-1 1 0-15,2 4 0 0,-2 1 0 0,1-1 0 16,2 0 0-16,-2 0 0 0,3-1 0 0,0-3 0 0,-1 0 0 0,0 0 0 16,-3 1 0-16,-1 0 0 0,-1 3 0 0,1-2 0 15,0-3 0-15,0 1 0 0,0 0 128 0,2 2-128 16,2 0 0-16,1-3 0 0,1-2 0 0,0 1 0 16,1 1 0-16,-2 0 128 0,-2-1-128 0,2-1 0 15,0 0 0-15,0-2 0 0,-1 0 0 0,1 2 0 16,0-2 0-16,2 3 0 0,1-1 128 0,-1 0-128 15,1-1 0-15,-2-2 0 0,-3 1 0 0,1 2 0 16,1-5 0-16,-1 2 0 0,-1 3 0 0,1 2 0 16,-2-3 0-16,3 3 0 0,-1 2 0 0,1-2 0 15,1-5 0-15,-2-2 0 0,-2 2 0 0,0 3 0 16,-1 0 0-16,-2 1 0 0,3-3 128 0,-5 0-128 16,5 2 0-16,-2-1 0 0,0-1 0 0,1 3 0 15,0-1 0-15,2-1 0 0,-1-1 0 0,1 3 0 0,-5-4 0 0,-1 2 128 16,0 0-128-16,0-2 0 0,0-1 0 15,-1 3 0-15,-1-1 0 0,0-1 0 0,-2 2 0 0,1 1 0 16,1-1 128-16,-1 1-128 0,1-1 0 0,0-2 0 16,0 1 0-16,-2 2 0 0,-2 0 0 0,-1 1 0 15,-2 2 0-15,-2-2 0 0,4 1 0 0,-2-3 0 16,1 2 0-16,-2 1 0 0,1 0 0 0,-2 1 0 16,0 1 0-16,-1-2 0 0,-2 0 0 0,0 0 0 15,2 0 0-15,0 0 0 0,-2 0 0 0,0 0 0 16,-2 0 0-16,0 0 0 0,-2 0 0 0,0 0 0 15,-2 1 0-15,0-2 0 0,-3-1 0 0,2 1 0 16,-1 0 128-16,0 1-128 0,-12 0 0 0,10 0 0 0,-10 0 0 16,0 0 0-16,9-6 0 0,-9 6 0 0,0 0 144 0,6-6-144 15,-6 6 0-15,5-6 128 0,-2-3-128 0,-1 2 0 16,-2 7 0-16,2-13 0 0,-2 0 0 0,1 3 128 16,-2-4-128-16,-1 0 0 0,1-2 0 0,-1-1 128 15,-1 0-128-15,2 0 0 0,1-2 0 0,-1-2 128 16,-1 0-128-16,1-10 0 0,0-1 0 0,-2 2 0 15,3-3 0-15,-1-1 0 0,1-2 0 0,0-1 0 16,1 0 0-16,3-7 0 0,0 1 0 0,0-1-128 16,1-3 128-16,0 0-192 0,0-4 192 0,2 2-192 15,2-2 32-15,2-1 0 0,-1-2 0 0,2 0 0 16,1-5-32-16,2 1 0 0,-1 3 0 0,0 3 0 16,-1 4 192-16,-1-2 0 0,-1-2 0 0,3 9-128 15,-3 1 128-15,1 3 128 0,-1 0-128 0,-3 1 176 0,2 1-32 16,-4 4 0-16,1 3 0 0,-3 4 0 0,2 0-16 15,-1 3 0-15,-2 4 0 0,-1 1 0 0,-1 0-128 16,3 2 0-16,-3 0 0 0,1 2 0 0,-2-1 0 0,0 3 0 16,0-4 0-16,-2 1 0 0,1-2-192 0,0 4 192 15,-2 0-192-15,3 0 192 0,-1 0-176 0,-3 3 176 16,0-3-128-16,1 5 128 0,-2 0 0 0,-1 2-160 16,0-5 160-16,-1 5 0 0,-2-4 0 0,0 4-128 15,-1-3 128-15,-2 2 0 0,1 3 0 0,-3-2 0 16,-3 1 0-16,-1 3 0 0,-2-1 0 0,-3 0-128 15,2 2 128-15,-6-1 0 0,-4 2 0 0,-2 0 0 16,-1 2 0-16,-4 1 0 0,-4-2 0 0,0 2 0 16,-1-2-128-16,-3 1 128 0,0 2 0 0,-2 1 0 15,-2 0 0-15,-3-1 0 0,-6 1 0 0,-2 2 0 0,-3-4 0 16,0 2 0-16,-2 2 0 0,1-2-128 0,-1-4 128 16,-8 3 0-16,-3-1 0 0,-1 2 0 0,-1-2 0 15,1 0 0-15,-2 1 0 0,1-2 0 0,-4 2 0 0,0-1 0 16,-2-1 0-16,1-1 0 0,1 1 0 0,-1-2 0 15,-3 0 0-15,-2 0 0 0,0 0 0 0,2 0 0 16,0 0 0-16,-2 0 0 0,1 0 0 0,-1 0 0 16,-2-2 0-16,3 2 0 0,2-2 0 0,-2-1 0 15,-1 0 0-15,0 0 0 0,0 1 0 16,3-2 0-16,2 1 0 0,0-3 0 0,-1-1 0 0,-2 4 0 16,0-1 0-16,0-3 0 0,2 2 0 0,0 0 0 15,0-2 0-15,-3 0 0 0,-2-2 0 0,1 2 0 16,2 2 0-16,0-3 0 0,-2 2 0 0,-2 1 144 15,0 0-144-15,1 1 0 0,1 0 0 0,-2 3-176 16,0-2 176-16,-1 2 0 0,0 1 0 0,1 1 0 0,5-2 0 16,-1-3 0-16,-2 3 0 0,2-1 0 0,-2 1 0 0,2 0 0 15,3 0 0-15,-1-1 0 0,-1 1 0 0,-2-1 0 16,0-2 0-16,3 0 0 0,1 3 0 0,-1 1 0 16,0 0 0-16,-1 0 0 0,-2-3 0 0,1 2 0 15,2 0 0-15,1 1 0 0,-1 1 0 0,0 0 0 16,-1-2 0-16,2 1 0 0,2 0 0 0,2 1 0 15,1-1 0-15,-3 0 0 0,-6 0 0 0,3 0 128 16,4 0-128-16,2 0 0 0,1-1 0 0,-2 0 0 16,-4-1 0-16,2 2 0 0,0 0 0 0,3 0 0 15,2 2 0-15,-4-1 128 0,-2 0-128 0,0 0 128 16,1-1-128-16,3 3 128 0,0 1-128 0,2 0 0 16,-2-2 0-16,-1 1 128 0,-2-1-128 0,1 1 0 0,3 1 0 15,0-2 0-15,0-1 0 0,-3 1 0 0,-4-1 0 0,4 1 0 16,3 1 0-16,1 0 0 0,0 0 0 0,-2 1 0 15,-5 0 0-15,4 1 0 0,-1 0 0 0,2-1 0 16,1-1 0-16,0 2 0 0,-2 1 0 0,-1-1 0 16,1-2 0-16,2 2 0 0,-1 1 0 0,4-2 0 15,1-2 0-15,-2 1 0 0,-3-2 0 0,3 3 0 16,2 1 0-16,3-1 128 0,1-2-128 0,0 2 0 16,-1-1 0-16,-3 1 0 0,0-3 0 0,3 1 128 15,1 1-128-15,4 1 0 0,3 0 0 0,-4 1 0 16,-1-3 0-16,-1-1 0 0,2 1 0 0,1 0 128 15,3 1-128-15,4 3 0 0,-1-1 0 0,-1 0 0 16,-1-1 0-16,-2 1 0 0,-1-1 0 0,4-1 0 0,3 0 0 0,-1 4 0 16,1-2 0-16,2 1 0 0,0 3 0 0,-1-5 0 15,-3 1 0-15,0 1 0 0,1 2 0 16,1 0 0-16,2-1 0 0,2-2 0 0,0 3 0 16,2-2 0-16,-1-1 0 0,-1 4 0 0,-1-5 0 0,1 1 0 15,2 2 0-15,2-2 0 0,2-3 0 0,1 3 144 16,0 2-144-16,3-2 0 0,0 2 128 0,0 2-128 15,-3-4 0-15,0 3 0 0,-1-3 128 0,2 0-128 16,3 3 0-16,2-3 0 0,1-1 0 0,1 1 0 16,-2 2 0-16,3-2 0 0,1 2 0 0,2 0 0 15,-2-3 0-15,-1 1 0 0,-2 2 0 0,2-4 0 0,1 3 0 16,2 0 0-16,-3-2 0 0,5-2 160 0,-3 3-160 16,3 2 128-16,0-3-128 0,1-2 0 0,4 3 0 0,-2 0-176 15,-1 0 176-15,1-2 0 0,2 1 0 16,-2-1 0-16,1 3 0 0,0-4 0 0,0-2 0 0,0 0 0 15,1 0 0-15,1 1 0 16,0-1 0-16,3 2 0 0,0-1 0 0,2 0 0 0,1-1 0 16,2 0 0-16,0 0 0 0,1 0 0 0,0 1 0 0,0-1 0 15,0-1 0-15,3 1-128 0,0 0 128 0,1 0 0 16,-1 0 0-16,-1 1 0 0,2-1 0 0,0 0 0 16,0 0 0-16,2 0 0 0,-1 0 0 0,0 0-128 15,-2 0 128-15,1 2 0 0,0-2 0 0,1 0-128 16,3 0 128-16,0 0 0 0,0 0 0 0,-2 0 0 15,2 1 0-15,1-1 0 0,0 0 0 0,9 0-128 16,-8 3 128-16,8-3 0 0,-8 3 0 0,8-3 0 0,-9 3 0 16,1-1-160-16,8-2 160 0,-6 4 0 0,6-4-192 15,0 0 64-15,-6 4 128 0,6-4-208 0,0 0-48 0,-7 5 0 16,7-5 0-16,-6 5 0 0,6-5-96 0,-5 5-32 16,0 0 0-16,5-5 0 15,-8 8-464-15,3-3-112 0,0 3 0 0,-1-3-16 16,-1-3-1136-16,0 3-240 0,-4 1-32 0</inkml:trace>
  <inkml:trace contextRef="#ctx0" brushRef="#br1" timeOffset="83576.13">14120 7805 9503 0,'0'0'416'0,"0"0"96"0,0 0-512 0,0 0 0 0,0 0 0 0,0 0 0 16,0 0 384-16,-7-3-32 0,1 0 0 0,1 0 0 16,-1-1-96-16,2 3-32 0,-1-1 0 0,0-1 0 15,-1 2 96-15,3-1 0 0,-1 0 16 0,-1 1 0 16,0-1-16-16,1 0 0 0,4 2 0 0,-4-1 0 16,0-1-112-16,-1 0-16 0,0-2-16 0,5 4 0 15,0 0-176-15,0 0 160 0,-4-3-160 0,4 3 160 16,0 0 144-16,0 0 16 0,0 0 16 0,0 0 0 0,0 0 16 0,0 0 0 15,0 0 0-15,0 0 0 0,0 0-48 0,0 0-16 16,-5-3 0-16,5 3 0 0,0 0-288 0,0 0 128 16,-6-3-128-16,6 3 0 0,-5 0 144 0,5 0-144 15,-5 0 0-15,1 0 144 0,-4 0 320 0,3 0 64 16,0 0 16-16,-1 0 0 0,-1-1 64 0,2-1 16 16,-2 0 0-16,1 1 0 0,6 1-304 0,0 0-64 15,-5-2-16-15,5 2 0 0,0 0-48 0,0 0 0 16,-5-2 0-16,5 2 0 0,-3-5 32 0,1-2 0 15,2 7 0-15,0-6 0 0,2 1 32 0,-2 5 0 16,3-9 0-16,2 4 0 0,2-3-128 0,-1 3 0 16,2 1-128-16,-1 2 192 0,1-2-48 0,0-1-16 15,-1 2 0-15,1 2 0 0,-8 1-128 0,6 1 0 16,-6-1 0-16,8 4 0 0,-8-4 0 0,5 9 0 16,-3-2 0-16,-2 3 0 0,-1-3 0 0,-1 3 0 15,-5-2 0-15,2 2 0 0,-1-2 0 0,-2 2 0 16,-1-4 0-16,0 1 0 0,-1-1 144 0,0-3 48 0,0 1 16 0,1-2 0 15,0-1 208-15,0 1 32 0,0-2 16 0,0-2 0 16,2 2-112-16,-1-2-32 0,2-3 0 0,1 0 0 16,5 5-128-16,-3-8-48 0,1 3 0 15,0 0 0-15,2-5-144 0,0 3 0 0,0-2 0 0,2 4 0 16,0 0 0-16,-2 5 0 0,7-6 0 0,-2 2 0 16,2 0 0-16,1 3 0 0,1 0 0 0,-2 1 0 15,4 1 0-15,-4 0 0 0,3 3 0 0,-1 1 0 0,0 3 0 0,-2-2-144 16,0 4 144-16,0-1-208 0,-2 4 208 0,-2-2 0 15,0 0 0-15,-2 1 0 0,-1 1 0 0,-1-4 0 16,-2 1 0-16,0-4 0 0,-2 2 0 0,-2-2 0 16,1-3 0-16,-2-1 160 0,1 0 96 0,-1-2 0 15,2-3 16-15,1 2 0 0,-1-5 176 0,3-3 48 16,0 1 0-16,2-3 0 0,1-2-224 0,1 1-32 16,2-2-16-16,0-1 0 0,1 1-224 0,3 3 0 15,0-2 0-15,1 3 0 0,-1 2 0 0,1-1 0 16,1 3 0-16,-3 3 0 0,1 1-144 0,-7 2 144 15,7 2 0-15,-7-2-144 0,7 6 144 0,-2 4 0 16,-3-3-144-16,-2 6 144 16,0 0-1184-16,0-2-160 0,0 2-48 0</inkml:trace>
  <inkml:trace contextRef="#ctx0" brushRef="#br1" timeOffset="85035.28">8042 7945 9215 0,'0'0'816'0,"0"0"-656"15,0 0-160-15,0 0 0 0,0 0 1232 0,0 0 224 0,0 0 32 0,0 0 16 16,-7 1-480-16,7-1-80 16,0 0-32-16,0 0 0 0,-4-1-80 0,4 1-32 0,0 0 0 0,0 0 0 15,-5-3-80-15,2-3-16 16,1 1 0-16,1 1 0 0,1 4-64 0,-3-9 0 16,3 2-16-16,0 0 0 0,0-3-176 0,0 2-48 0,0-3 0 0,0 3 0 15,3-2-128-15,-2 3-16 0,1-1-16 0,1 3 0 16,-1 0-240-16,2-2 128 0,-1 2-128 0,-3 5 0 15,0 0 0-15,0 0 0 0,7-1 0 0,1 1 0 16,-8 0 0-16,6 3 0 0,-1 2 0 0,2 2-160 16,-5-2 160-16,1 6 0 0,-1-1 0 0,1 1 0 15,-4-2 0-15,-2 2 0 0,-1-3 0 0,1 2 0 0,-3-1 0 0,1 1 0 16,0 0 160-16,-2-2-160 0,-2 0 304 0,0-2-48 16,-1-2 0-16,0 1 0 0,-1 0 16 15,1-2 0-15,0-2 0 0,1-1 0 0,-1-3-32 0,0-2-16 16,2 0 0-16,-2 0 0 0,4-4-48 0,-1 3-16 15,2-6 0-15,1 4 0 0,3-6-160 0,1 1 160 16,1 1-160-16,2 0 160 0,1-2-160 0,1 1 0 16,1 3 0-16,1-2 0 0,0 3 0 0,1-2 0 15,2 3 0-15,0 0 0 0,0 2 0 0,0 1-144 16,1 0 144-16,-1 3 0 0,0 2-144 0,0 1 144 16,-2 5 0-16,1-1-144 0,-4-1 144 0,1 5 0 15,-5-1 0-15,1 3 0 0,-4-2 0 0,-1 3 0 16,-3-5 0-16,1 5 0 0,-2-4 0 0,2 3 0 15,-3-6 0-15,-1 2 0 0,-1-2 0 0,1-2 0 0,0 0 0 0,2-2 128 16,-1-1 48-16,2-1 16 16,-1-2 0-16,2 0 0 0,-1-2-16 0,3-2 0 0,-1 2 0 0,2-4 0 15,-1 1-176-15,2 1 0 0,1-5 144 0,0 3-144 16,3 0 0-16,-1 3 0 16,2-3 0-16,0 4 0 0,-2-3 0 0,-2 8 0 0,0 0 0 0,0 0 0 15,7-3 0-15,-7 3 0 0,0 0 0 0,0 0-128 16,0 0 128-16,4 8 0 0,-2 0-144 0,-2 1 144 0,-1 1 0 0,-2 0 0 15,1-2 0-15,-2 1 0 0,-1-4 0 0,1 1 0 16,-1 2 0-16,1-4 0 0,4-4 0 0,0 0 0 16,0 0 0-16,0 0 128 0,0 0 48 0,0 0 0 15,-5-3 0-15,5 3 0 0,0 0-48 0,0 0-128 16,0-8 192-16,0 2-64 0,3 2-128 0,-3 4 0 16,5-6 0-16,-5 6 0 0,3-6 0 0,3 2 0 15,-6 4 0-15,0 0 0 16,0 0-800-16,0 0-192 0,0 0-32 0</inkml:trace>
  <inkml:trace contextRef="#ctx0" brushRef="#br1" timeOffset="100969.73">14069 8160 9215 0,'0'0'816'0,"0"0"-656"16,0 0-160-16,0 0 0 0,-3-4 832 0,-1-1 144 16,4 5 32-16,0 0 0 0,-3-7-128 0,3 7-32 15,-5-2 0-15,5 2 0 0,0 0-208 0,0 0-32 16,-7 0-16-16,2 0 0 0,0 0-128 0,5 0-16 16,-5 2-16-16,5-2 0 0,0 0-16 0,-5 4 0 15,0 1 0-15,5-5 0 0,0 0-16 0,0 0 0 16,0 0 0-16,0 0 0 0,0 0-112 0,1 7-32 15,-1-7 0-15,9 9 0 0,1-2-32 0,3-2-16 16,-2 0 0-16,1 2 0 0,3-3 48 0,0 2 0 16,0 2 0-16,3-2 0 0,3-1-112 0,-2 3-16 15,1-3 0-15,2 4 0 0,-3-4-128 0,2 1 0 16,0 0 144-16,2-1-144 0,1 1 128 0,-7-4-128 16,3 1 160-16,0 2-160 0,3-3 144 0,1 1-144 15,1-1 128-15,3 0-128 0,3-2 176 0,-1 0-48 0,2-2-128 16,1 0 192-16,1-1-192 0,-1-1 0 0,-1-3 0 15,0 0 0-15,0 4 0 0,0-6 0 0,-1 2 0 0,0-2 144 16,-2 2-144-16,0 0 192 0,-1-1-192 0,2 1 192 16,-1-2-192-16,1 4 0 0,1-1 0 0,-2 0 0 15,-2 0 0-15,3 1 0 0,-1 0 0 0,-1 1 0 16,-1 1 0-16,-1 0 0 0,-1-1 0 0,-1-1 0 16,-1 0 0-16,0 1 0 0,-1-2 0 0,-2 0 0 15,0 1 0-15,-1-4 128 0,0 2-128 0,0 1 192 16,0-3-192-16,1 3 0 0,0-5 144 0,-2 6-144 0,1 0 0 0,0 0 0 15,-1 1 0-15,-1 2 0 0,0-3 0 0,-1 0 0 16,-3 1 0-16,1 1 0 0,0 1 0 0,-2-2 0 16,-1-1 128-16,0 2-128 0,0 1 0 0,-3 1 0 15,0-1 0-15,-8 2 128 0,8-1-128 0,-8 1 144 16,0 0-144-16,0 0 160 0,0 0-160 0,0 0 0 16,0 0 0-16,0 0 0 0,0 0 0 0,0 0 128 15,0 0-128-15,0 0 0 0,-2 8 128 0,0-1-128 16,-3-2 0-16,-2 2 128 0,1-1-128 0,-1-1 0 15,-4 0 144-15,2 0-144 0,-1-1 144 0,-1 0-144 16,-3 2 192-16,-1 3-192 0,-3-2 192 0,0 3-192 16,-1-3 192-16,0 2-192 0,-1-2 144 0,0 2-144 15,-1-3 0-15,-1 1 144 0,1 1-144 0,-4-3 0 16,-1 2 0-16,-2 0 0 0,0 0 0 0,-1 1 128 16,-4 0-128-16,0 1 0 0,-1-4 0 0,1 1 0 15,-3 2 128-15,0-4-128 0,-1 1 0 0,2 1 0 16,-1-2 0-16,2-1 128 0,-1 2-128 0,1-1 0 15,0 1 0-15,-1-2 0 0,0-1 0 0,0 0 128 0,0 1-128 16,-1-1 0-16,1 0 0 0,0 0 0 0,2-2 0 0,1-2 0 16,2-2 144-16,2-1-144 0,0 0 160 0,1-2-160 15,2 2 0-15,-11-1 0 0,3-3 0 0,8 4 0 16,-1-2 0-16,4 0 0 0,0 2 0 0,2-3 0 16,-1 2 0-16,2 1 0 0,-1-2 0 0,1 2 0 15,-2 1 0-15,4-1 0 0,-1-2 0 0,4 0 0 16,1 2 0-16,2-1 0 0,-1 1 0 0,2 1 0 15,1-4 0-15,2 2 0 0,-4 1 0 0,4-3 0 0,-1 3 0 0,3 0-128 16,0-1 128-16,5 6 0 0,0 0 0 0,0 0 0 16,0 0 0-16,0 0 0 0,0 0 0 0,0 0-128 15,0 0 128-15,0 0 0 0,10 0-176 0,3 2 176 16,1 5-160-16,1-2 160 0,2 0 0 0,3 1 0 16,5-2-128-16,2 2 128 0,2 6 0 0,2-3 0 15,-2 1 0-15,-6-4-144 0,2 2 144 0,5-3 0 16,1 1 0-16,4 3 0 0,2-2 0 0,2 0 0 15,3-3 0-15,1 0 0 0,2 0 0 0,0 1 0 16,1-5 160-16,0-2-160 0,1-1 352 0,-1 0-32 16,2 1 0-16,0-1 0 0,1-3 48 0,-1-2 0 15,-1 3 0-15,-1-4 0 0,-1 1-160 0,-1-2-16 16,-1 3-16-16,-2-5 0 0,-2 3-48 0,0-3-128 16,-4-1 192-16,-2 3-64 0,-3 0 32 0,0 3 0 15,-4-2 0-15,0 3 0 0,-5 2-32 0,-2-2 0 16,-3 2 0-16,-4 0 0 0,-2 3-128 0,-2 1 128 15,-8 0-128-15,0 0 128 0,0 0-128 0,0 0 0 16,0 0 0-16,0 0 0 16,-2 9-1440-16,-4 0-368 0,-1-4-80 0,-6 2-16 0</inkml:trace>
  <inkml:trace contextRef="#ctx0" brushRef="#br1" timeOffset="102954.73">7985 8235 10367 0,'0'0'448'0,"0"0"112"0,0 0-560 0,0 0 0 16,0 0 0-16,-4-7 0 0,-1-3 928 0,1 3 80 16,1-2 16-16,-2 2 0 0,0 1-240 0,5 6-32 0,-8-8-16 0,8 8 0 15,0 0-160-15,-5-5-48 0,5 5 0 0,0 0 0 16,-7-7-208-16,7 7-64 0,0 0 0 0,0 0 0 0,0 0-64 0,0 0-32 15,0 0 0-15,0 0 0 0,0 0 96 0,0 0 0 16,0 0 16-16,0 0 0 0,13 3-16 0,-1 1-16 16,3 0 0-16,1 1 0 15,3 1-112-15,1 1-128 0,-1 4 176 0,1 1-176 0,-1-2 160 0,3 1-160 16,-1-2 128-16,3 3-128 0,2-3 192 0,2 2-64 16,2-2 0-16,2 1 0 0,1-2 80 0,1-1 16 15,2-2 0-15,-2-1 0 0,2-1 176 0,-3-2 48 16,3 2 0-16,-2-2 0 0,-1-1-112 0,1 0-16 15,-1 0 0-15,0 0 0 0,0-1-112 0,0-2-16 16,-1 0-16-16,-10 2 0 0,3 0-176 0,2-2 192 16,1 1-192-16,-1-2 192 0,-2-2-192 0,0 2 0 15,1 0 144-15,2 0-144 0,0-5 128 0,1 3-128 16,0-3 128-16,0 1-128 0,1 0 0 0,0-1 128 16,-1 0-128-16,5 0 0 0,-4 0 0 0,3 0 0 15,-4-4 0-15,1 4 128 0,-2-2-128 0,-3 3 0 16,-1-2 0-16,-2 3 128 0,-2-6-128 0,-1 0 0 15,0 3 0-15,-1-1 0 0,-4 0 0 0,0 2 128 16,1 1-128-16,-2-1 0 0,-3-1 0 0,-1 2 0 16,-1 2 0-16,-1-2 128 0,0 3-128 0,-2 0 0 0,-5 5 0 0,0 0 128 15,3-7-128-15,1 2 0 0,-4 5 0 16,0 0 0-16,0 0 0 0,0 0 0 0,0 0 128 0,0 0-128 16,0 0 0-16,0 0 0 0,0 0 0 0,-5 8 0 15,-1 1 0-15,-2-2 0 0,-1 5 0 0,0-4 0 16,-2 2 0-16,-2-1 0 0,-1 1 0 0,-1 1 0 15,-4-2 0-15,-3 3 0 0,-2-4 0 0,-1 4 128 16,-1-3-128-16,-3 1 0 0,-3 1 128 0,-2-2-128 0,1 4 0 0,-3-4 144 16,1 1-144-16,-2 1 0 0,-1-2 128 0,0 3-128 15,1-5 0-15,-1 4 0 0,-3-4 128 0,0 2-128 16,-2-3 0-16,1 2 0 0,-1-2 0 0,1-2 0 16,0 0 128-16,-16 0-128 0,7 0 0 0,6-3 0 15,3 0 0-15,4-2 0 0,0-5 128 0,2 2-128 16,0 1 0-16,-1-1 0 0,0-4 128 0,0 1-128 15,0-3 0-15,3 4 0 0,1 1 0 0,1-2 0 16,1 1 0-16,3 1 0 0,2-4 0 0,0 4 0 16,2 0 0-16,1-2 0 0,3 2 0 0,2 2 0 15,2-1 0-15,2-1 0 0,0 1 0 0,1 1 0 16,0-1 0-16,3-1 0 0,2 3 0 0,8 2 0 16,0 0 0-16,0 0 0 0,-6-4 0 0,6 4 0 15,0 0 0-15,0 0 0 0,0 0 0 0,0 0 0 16,0 0 0-16,12-3 0 0,-2 3-128 0,0-1 128 15,0 2 0-15,0 3-144 0,0 0 144 0,3 2 0 16,2-2-144-16,3 3 144 0,0 2 0 0,4-2 0 0,-2 2 0 16,3-1 0-16,1 2 0 0,3-3 0 0,-1 2 0 15,2-2 0-15,2-1 0 0,0 0 0 0,1-2 0 0,2 0 0 16,1 1 0-16,2 0 0 0,-1-2 0 0,1-2 0 16,-2 4 0-16,0-2 0 0,-1-5 0 0,-6 1 0 15,2-1 0-15,2 0 128 0,3 1 0 0,2-2 0 16,-1-3 32-16,2 0 0 0,1-1 0 0,-1-1 0 15,1 0-32-15,-1-4-128 0,0 4 192 0,-1-4-64 16,-2 2-128-16,-1 1 128 0,0-4-128 0,-1 3 128 16,-2-3-128-16,0 2 0 0,-2 3 0 0,0-3 128 0,-1 1-128 15,-2-3 0-15,-1 3 0 0,-3 1 128 0,-2-1-128 0,1 1 0 16,-1-3 0-16,-2 5 128 0,0-2-128 0,-2 3 0 16,-1-5 0-16,-2 4 128 0,-2 2 0 0,0-3 0 15,-4 3 0-15,2-3 0 0,-2 3-128 0,-1 2-176 16,-5 3 48-16,0 0 0 0,0 0 128 0,0 0 0 15,5-4 0-15,-5 4 0 0,0 0 0 0,0 0 0 16,0 0 0-16,0 0-128 0,0 0 128 0,0 0 0 16,0 0 0-16,0 0-128 0,0 0 128 0,0 0 0 15,0 0 0-15,0 0-128 0,-3 4 128 0,3-4 0 16,-5 5 0-16,5-5 0 0,-4 7 0 0,-3-3 0 16,7-4 0-16,-6 5 0 0,1 0 0 0,-3 2 0 15,2-4 0-15,-2 1 0 0,-1 0 0 0,1 1 0 16,-3-1 0-16,1-2 0 0,-4 4 0 0,4 0 0 15,-3-2 0-15,-1 1 0 0,0 1 0 0,-1 0 0 16,-1 2 0-16,-1 0 0 0,-1-3-192 0,0 4 64 16,1-2 0-16,-1 1 0 0,0 1 128 0,-1-4-128 0,0 3 128 0,0-3-128 15,-1 1 128-15,-2 3 0 16,-2-3-144-16,0 4 144 0,-3-3 0 0,-1 2-176 0,-4-3 176 0,-14 2-128 16,4 1 128-16,3-4 0 0,1-2 0 0,0 3-128 15,2-4 128-15,2 1 0 0,-2 0 0 0,5 3 0 16,-1 0 0-16,0-2 0 0,-1 0 0 0,2 1 0 31,2 1-464-31,1-2-16 0,2 0 0 0,0-1-12192 0</inkml:trace>
  <inkml:trace contextRef="#ctx0" brushRef="#br1" timeOffset="107268.49">10230 8878 4607 0,'8'-13'192'0,"-3"5"64"0,2-3-256 0,2 1 0 16,0-4 0-16,1 0 0 0,2 0 2016 0,-1 0 352 0,-1-5 80 0,2 1 16 15,1 0-1504-15,-2 2-288 0,-1-2-64 0,0 3-16 16,2-1-224-16,-5 2-48 0,4 6-16 0,-5-1 0 16,0 2 0-16,2 0 0 0,-1 2 0 0,0 2 0 15,2 2-80-15,-2 2-16 0,-7-1 0 0,8 4 0 16,0 1 0-16,-2 3 0 0,0-1 0 0,1 5 0 15,-2-3 48-15,2 2 0 0,-2 2 0 0,1 1 0 0,-1-2-16 16,0 2 0-16,0 0 0 0,1 5 0 16,-1-1-48-16,-1-3-16 0,-1-4 0 0,2 0 0 0,-1 2 48 0,1-3 16 15,1-1 0-15,-6-9 0 0,4 7-112 0,-4-7 0 16,5 9-128-16,0-4 192 0,-5-5-192 0,0 0 128 16,0 0-128-16,0 0 0 15,0 0-576-15,0 0-224 0,10-1-32 0</inkml:trace>
  <inkml:trace contextRef="#ctx0" brushRef="#br1" timeOffset="107558.17">10451 8781 9215 0,'0'0'400'0,"0"0"96"16,1 9-496-16,1 3 0 0,-1-2 0 0,0 1 0 0,2 2 1936 0,-1-2 304 16,1 5 48-16,-1-1 16 0,1 1-1104 0,1 1-224 0,-2-3-32 0,2 1-16 15,0-2-144-15,1 2-16 0,1 2-16 0,2-2 0 16,3-1-112-16,1-3 0 0,-1 2-16 0,3-2 0 16,0-3-176-16,2 1-48 0,1-4 0 0,1-1 0 15,1 0-240-15,-4-1-160 0,3 0 192 0,3-2-192 16,-1-1 176-16,3-1-176 0,1 0 160 0,14-4-160 15,-2 0-784-15,1 2-256 0,-1-1-48 0</inkml:trace>
  <inkml:trace contextRef="#ctx0" brushRef="#br1" timeOffset="108108.44">11513 8990 8287 0,'0'0'736'16,"0"0"-592"-16,-7 1-144 0,2 4 0 0,-1-1 1856 0,-1 2 352 16,1 3 64-16,0-3 16 0,-1 7-1216 0,1 0-240 15,-3 0-64-15,0 1 0 0,-1 1-256 0,0 3-64 0,1-2-16 0,-2 3 0 16,2 0-176-16,1-1-16 0,0 0-16 0,2 0 0 16,1-4-224-16,1-3 176 0,2-1-176 0,2-2 160 15,0-8 160-15,0 0 48 0,0 0 0 0,0 0 0 16,8-4 16-16,4-1 16 0,1-5 0 0,7-5 0 15,-2 1-208-15,0-4-64 0,-1-4 0 0,1 3 0 16,-4 1-128-16,4 1 0 0,-2-3 0 0,1 0 128 0,-3-2-128 16,0 3 0-16,-1 2 0 0,2 0 0 0,-4 3-224 0,-2 4 32 15,4 0 0-15,-4 6 0 0,-2-1 16 0,-7 5 16 16,0 0 0-16,0 0 0 0,0 0 160 0,11 6-160 16,-11-6 160-16,6 12-160 0,-3-1 160 0,-3 3 0 15,-3 1-144-15,-1-2 144 0,0-3 0 0,-2 3 0 16,0-5-144-16,-2 2 144 0,2-4 0 0,-2 2 0 15,2-3 0-15,6-5 0 0,-9 5 192 0,9-5-16 16,-8 4 0-16,8-4 0 0,-9 1-176 0,9-1 160 16,0 0-160-16,0 0 160 0,0 0-160 0,-4-6-272 15,4 6 64-15,3-11-10432 0</inkml:trace>
  <inkml:trace contextRef="#ctx0" brushRef="#br1" timeOffset="108475.34">12046 8931 8287 0,'0'0'736'0,"0"0"-592"0,0 0-144 0,0 0 0 15,0 0 1808-15,4 9 336 0,-2-3 64 0,-2 2 16 16,-2 2-816-16,0-1-144 0,-1 1-48 0,-1 3 0 15,-1-4-144-15,-1 4-48 0,0-1 0 0,-2 0 0 16,0-1-208-16,1 2-48 0,0-3-16 0,1 0 0 16,1-3-224-16,0-1-32 0,0 2-16 0,5-8 0 15,0 0-96-15,0 0 0 0,0 0-16 0,0 0 0 0,0 0 32 0,0 0 16 16,0 0 0-16,2-11 0 0,2 4-224 0,1-3-64 16,0-2 0-16,2 1 0 0,-1-1-128 0,2 3 0 15,-1-1 0-15,1 1 0 0,-1-2 0 0,2 2 0 16,0-1 0-16,3 3 0 0,-2-1 0 0,1 1 0 15,-1 3 0-15,1-1 0 16,-4 3-480-16,3 1 32 0,-2-1 0 0,0 2 0 16,-1 2-2048-16,0-1-384 0,4 5-96 0,-11-6-16 0</inkml:trace>
  <inkml:trace contextRef="#ctx0" brushRef="#br1" timeOffset="108792.18">12377 8878 1839 0,'0'0'160'0,"0"0"-160"16,0 0 0-16,0 0 0 0,0 0 2752 0,0 0 528 16,2 9 112-16,-2-3 0 0,0 2-1840 0,0 1-368 15,-1-1-80-15,-3 3-16 0,-1-4-176 0,0 3-32 16,0 2-16-16,0-3 0 0,0 5-48 0,1-2-16 0,0 0 0 0,2 1 0 16,1-2-224-16,2-2-32 0,0 1-16 0,4-4 0 15,-5-6-96-15,7 7-32 0,1-1 0 0,3-2 0 16,-3-4-32-16,5 1-16 0,-1 1 0 0,-1-4 0 15,4 1 32-15,-1-3 0 0,-1-1 0 0,-2 0 0 16,2 0-32-16,-3-3 0 0,1 1 0 0,-4 0 0 16,-2-3-96-16,-1 3-32 0,-3-4 0 0,-1 4 0 0,-1-3-96 15,-3 2 0-15,-2-3-128 0,-2 4 192 0,1-3-192 0,0 2 0 16,1-3 0-16,0 5 0 16,0-2-512-16,4 3-160 0,2 5-32 0,0 0 0 15,0-5-1696-15,0 5-352 0,0 0-64 0,8-5 0 0</inkml:trace>
  <inkml:trace contextRef="#ctx0" brushRef="#br1" timeOffset="109242.68">12873 8827 5519 0,'0'0'240'0,"0"0"64"0,0 0-304 0,0 0 0 15,0 0 0-15,0 0 0 0,0 0 1680 0,0 0 288 16,-8 3 48-16,0 3 16 0,1-4-1008 0,-2 5-192 16,-1 0-32-16,0 0-16 0,-3-1-16 0,1 4 0 15,1 2 0-15,1-2 0 0,1 0-16 0,0-1-16 16,0 1 0-16,1 0 0 0,2 3-160 0,1 0-16 0,0-3-16 0,2 1 0 16,1-1 32-16,2-2 16 0,2 2 0 0,3-3 0 15,-5-7-272-15,8 3-48 0,0 0-16 0,2-2 0 16,1-1 0-16,2-1 0 0,1-4 0 0,1-3 0 15,1-1 64-15,0 0 16 0,1-2 0 0,-1-3 0 16,2 0-160-16,0 0-48 0,-2-4 0 0,1 1 0 16,-1-4-128-16,1 2 0 0,-2-1 0 0,0 1 128 15,-2 0-128-15,0-2 0 0,-3-2-192 0,-1-2 192 16,-2 1-384-16,0-3 32 0,-3 2 16 0,-1 3 0 0,-1 3-32 16,0 3 0-16,1 2 0 0,-2 3 0 0,-2 5 128 0,1 6 32 15,0 0 0-15,-7 5 0 0,0 3 64 0,-2 6 16 16,0 5 0-16,-2 4 0 0,0 6 128 0,3 0 0 15,-3 2 0-15,2 4 0 0,1 1 0 0,0 3 0 16,0-1 160-16,4-1-160 0,-1 0 128 0,3-3-128 16,-1-1 0-16,3-2 144 0,3-8-368 0,1-3-80 15,-1-3-16-15,5-5-6944 16,2-1-1392-16</inkml:trace>
  <inkml:trace contextRef="#ctx0" brushRef="#br1" timeOffset="109544.31">13296 8838 18143 0,'-5'19'800'0,"2"-7"160"0,1-1-768 0,-1 3-192 0,1 2 0 0,-1 0 0 16,1 1 1024-16,-1 0 144 0,3 1 48 0,0 0 0 15,0-1-608-15,4-3-112 0,-2-2-32 0,4 1 0 16,-1-5-160-16,2-1-48 0,2-2 0 0,1-2 0 16,0-3 544-16,1-4 96 0,-1-1 32 0,1-4 0 15,1 1-160-15,0-3-16 0,-1-2-16 0,-1 2 0 16,-1-3-352-16,0 1-80 0,-3-1-16 0,-1 1 0 16,0-1-160-16,-1 0-128 0,-2 6 192 0,0-5-192 15,-1 1 0-15,-1 4 0 0,0-1 0 0,0 2 0 16,0 2-192-16,0 5-128 0,-1-7-48 0,1 7-13712 15</inkml:trace>
  <inkml:trace contextRef="#ctx0" brushRef="#br1" timeOffset="109845.02">13919 8864 13823 0,'0'0'1216'0,"0"0"-960"16,0 0-256-16,0 0 0 0,-8 5 912 0,1-3 144 16,-2 1 32-16,-2-2 0 0,0 3-528 0,-2 1-112 15,-2 2 0-15,1-4-16 0,-2 4-64 0,0 2-16 0,-1-3 0 0,0 4 0 16,2-4 288-16,1 5 64 0,0-4 16 0,2 3 0 16,2-2-224-16,3 2-48 0,1-3-16 0,5 3 0 15,1-4-224-15,1 2-32 16,3-1-16-16,1-3 0 0,3 0 80 0,1 1 16 15,1 0 0-15,2-1 0 0,0 0-64 0,1 1 0 0,1-1 0 0,0-2 0 16,0-2-192-16,0 0 176 0,1 0-176 0,-1 0 160 31,3 0-1312-31,-2-2-272 0</inkml:trace>
  <inkml:trace contextRef="#ctx0" brushRef="#br1" timeOffset="110112.9">14263 8569 17503 0,'0'0'1552'16,"-4"9"-1232"-16,-1 2-320 0,-2 5 0 0,-2 0 1040 0,-1 4 160 15,0 5 16-15,-1 4 16 0,1-1 80 0,1 2 16 16,0 2 0-16,2 0 0 0,0 2-752 0,2-2-160 15,-1 1-32-15,0 0 0 0,2-3-240 0,3-3-144 16,-1 0 160-16,2-6-160 16,2-1-480-16,0-4-192 0,1-1-32 0,2-6-16 15,-1 0-1248-15,-4-9-240 0,0 0-48 0,0 0-16 0</inkml:trace>
  <inkml:trace contextRef="#ctx0" brushRef="#br1" timeOffset="110230.9">14056 8929 8287 0,'0'0'368'0,"0"0"80"0,9-3-448 0,1 2 0 0,3 2 0 0,0 0 0 16,-1 1 3248-16,5-2 560 0,1 2 112 0,3 1 32 16,-2-1-2832-16,3 0-560 0,0-4-112 0,-2 4-7360 15,0 0-1472-15</inkml:trace>
  <inkml:trace contextRef="#ctx0" brushRef="#br1" timeOffset="111043.27">15056 8869 10127 0,'0'0'896'0,"0"0"-704"0,0 0-192 0,0 0 0 0,0 0 912 0,0 0 160 15,0 0 16-15,0 0 16 0,-1 6-192 0,-1 1-32 16,-2 4-16-16,0 2 0 0,-1-3 16 0,0 4 0 16,0 2 0-16,0 2 0 0,0 0 0 0,0 2 0 15,-1 5 0-15,3-3 0 0,1 0-432 0,2-4-64 16,2 0-32-16,1-1 0 0,3-3-144 0,1-3-16 15,0-1-16-15,0-6 0 0,2-1 368 0,1-1 80 16,0-4 16-16,3-1 0 0,0-1 112 0,0-4 16 16,-1 0 16-16,1 2 0 0,0-3-368 0,-2 2-80 15,-2-4-16-15,0 4 0 0,-2-3-192 0,1 3-128 16,-2 0 160-16,1 2-160 0,-2-1 0 0,0 0 128 16,-5 6-128-16,0 0 0 0,0 0 0 0,0 0 0 15,0 0 0-15,5 6 0 0,-5-6 0 0,5 7 0 16,0 0 0-16,0 0 0 0,0 0 0 0,1 1 0 15,0-4 0-15,0 0 0 0,-6-4 0 0,9 1 0 0,0 0 0 0,0-1 0 16,-1-2 0-16,0-2 0 16,0 0 0-16,0-2 0 0,-2-1 256 0,0 2-64 0,-1-4 0 0,1 3 0 15,-1-3-192-15,0 1 144 0,0-2-144 0,-3 1 128 16,5 1-400-16,-2-1-96 16,1 2-16-16,1-2-9168 0,1 3-1840 15</inkml:trace>
  <inkml:trace contextRef="#ctx0" brushRef="#br1" timeOffset="111360.48">15864 8561 15663 0,'0'0'1392'0,"0"0"-1120"16,0 0-272-16,0 0 0 0,0 0 848 0,0 0 112 16,6 7 32-16,-1-1 0 0,-1 5 32 0,-3 5 16 15,-1 3 0-15,-2 1 0 0,-2 0-112 0,-1 5-32 16,-3 3 0-16,0 2 0 0,-2 3 16 0,-1 3 0 16,-2 3 0-16,-1 1 0 0,-2-1-224 0,-2 2-48 15,0 1-16-15,0-3 0 0,2-1-368 0,-1-4-80 0,1-1-16 0,2-6 0 16,2-1-160-16,2-6 0 15,2-4 0-15,3 0 0 16,4-7-1600-16,2-3-288 0,-1-6-64 0,11 2-16 0</inkml:trace>
  <inkml:trace contextRef="#ctx0" brushRef="#br1" timeOffset="111966.84">16338 8648 11055 0,'0'0'480'0,"0"0"112"0,0 0-464 0,0 0-128 0,0 0 0 0,0 0 0 15,-5 6 384-15,0 2 48 16,0-2 16-16,-1 6 0 0,0 3 320 0,0 3 80 0,-1 1 16 0,1 2 0 16,-2 8-32-16,1 1-16 0,2 3 0 0,-3 0 0 15,0 0-352-15,1 1-64 0,-1-6-16 0,3-1 0 16,-1-4 128-16,1-4 0 0,0-3 16 0,1 3 0 15,1-5 416-15,2-2 80 0,1-12 0 0,0 0 16 16,0 0-128-16,0 0-16 0,10 0-16 0,0-4 0 0,-1-1-256 0,1 0-48 16,0-5-16-16,1 1 0 0,-1-1-352 0,0 1-64 15,-1-4-16-15,2 4 0 0,0-2-128 0,-4-1 0 16,3 3 0-16,-2 2 128 0,-8 7-128 16,11-4 0-16,-11 4 0 0,12 1 0 0,-12-1-160 0,11 8 160 15,-1 2 0-15,-1 3-144 0,0-1 144 0,-1 1 0 16,-3 2 0-16,-1 1-128 0,-2-1 128 0,1 3 0 15,-2-2 0-15,2-1 0 0,0-3 0 0,0-1-192 16,-3-11 32-16,9 7 0 16,1-1-688-16,-2-5-144 0,-1-1-32 0,2-1-11536 0</inkml:trace>
  <inkml:trace contextRef="#ctx0" brushRef="#br1" timeOffset="112339.84">16902 8953 11055 0,'0'0'976'0,"0"0"-784"0,0 0-192 0,0 0 0 15,-6 0 1744-15,-1 5 304 16,0 1 64-16,-2 1 16 0,-3 1-848 0,0 0-192 0,-3 4-16 0,-1-2-16 16,1 2-352-16,0 2-80 0,-1 2-16 0,3-2 0 15,0-2 48-15,1 0 16 0,3 1 0 0,3-5 0 16,1 3-352-16,4-5-80 0,1-6-16 0,4 10 0 15,2-4 48-15,3 0 16 0,2-4 0 0,1-2 0 16,3-4 128-16,1 0 32 0,2 3 0 0,0-4 0 16,0-3-208-16,-2 2-48 0,0 0 0 0,-4-2 0 0,2 1-192 15,-2-4 144-15,-2 2-144 0,-1 1 128 0,-3 1-128 0,-1-2 128 16,-1 4-128-16,-3-1 128 0,-2-3 32 16,-1 4 0-16,2 5 0 0,-7-6 0 0,0 2-160 0,-2 1 0 15,-2 3 0-15,1-1 0 16,1 0-1712-16,2 1-208 0,0-3-64 0</inkml:trace>
  <inkml:trace contextRef="#ctx0" brushRef="#br1" timeOffset="112796.85">17248 8828 11967 0,'0'0'1072'0,"-3"10"-864"15,0-5-208-15,-1 7 0 0,0-1 1248 0,-1 3 208 16,-2 0 32-16,1 3 16 0,-2-1-224 0,1 1-32 16,-1 1-16-16,1-1 0 0,-2 1-176 0,1-2-32 0,0-4-16 0,2 1 0 15,0-2-48-15,1-3 0 0,1 0 0 0,4-8 0 16,0 0 16-16,0 0 0 0,0 0 0 0,0 0 0 16,0 0-144-16,0 0-48 0,6-7 0 0,1 2 0 15,1-1-400-15,1-4-96 0,0 0-16 0,0 1 0 16,0-3-144-16,2 3-128 0,0-3 192 0,0 3-192 15,1-1 144-15,-1 2-144 0,0-2 0 0,0 2 144 16,-1-1-144-16,0 5 0 0,0 1 0 0,0-3 0 16,-1 4 0-16,0 2 0 0,-9 0 0 0,6 4 0 15,1 2-128-15,-1-1 128 0,-1 2 0 0,-1 1 0 16,-3-1 0-16,1 2 0 0,-2-2 0 0,0 2 0 16,1-4 0-16,-1-5 0 0,0 0 0 0,0 0 0 15,0 0 0-15,0 0 0 0,0 0 0 0,7 2 128 0,1-5-128 0,0 0 0 16,-1-5 0-16,1 1 0 0,1 2 0 15,0-2 0-15,1-1 0 0,0-4 0 0,0 4 0 0,0-3 0 16,2 6 0-16,-1-4 0 0,1 3 0 0,-1 1 0 16,-1 1 0-16,1 3 0 0,-3 2 0 0,1 4 0 15,0-1 0-15,0 2 0 0,-1 5-128 0,-1-1 128 16,-2 2 0-16,1 2 0 0,-3-1 0 0,0-1 0 16,-2 2 0-16,0 0 0 15,1-6-1264-15,0 3-224 0,0-6-48 0,-2-5-16 16,0 0-1008-16,7 0-208 0</inkml:trace>
  <inkml:trace contextRef="#ctx0" brushRef="#br1" timeOffset="113146.35">17997 8718 15663 0,'0'0'1392'0,"0"0"-1120"0,1-4-272 0,-1 4 0 15,0 0 1392-15,0 0 208 0,0 0 64 0,0 0 0 16,0 0-432-16,-7 1-80 0,1 2 0 0,-1 4-16 16,-2 1-272-16,0 3-48 0,0 0-16 0,-3 1 0 15,3 2-128-15,-1-1-32 0,1 1 0 0,1 1 0 16,1 2-160-16,1-1-32 0,3 3-16 0,3-5 0 0,2-2-272 16,1-1-160-16,4 2 192 0,0-7-192 0,2-1 256 0,1-1-64 15,2-3-16-15,1-2 0 0,1-3 240 0,1 2 48 16,-1-2 16-16,2 0 0 0,-2-2-192 15,0-1-32-15,-2 2-16 0,-2-1 0 0,-1 0-240 0,-2-1 144 16,-2 1-144-16,-1 0 128 0,-2-1-128 0,-2-2 160 16,-2 3-160-16,0-3 160 0,-3 1-160 0,-2 0 192 15,0-1-192-15,-1-2 192 0,2 4-192 0,-2-3-144 16,3 2 144-16,1-1-208 16,0 3-1520-16,2-1-320 0,1 1-48 0,1 6-7440 15,0 0-1504-15</inkml:trace>
  <inkml:trace contextRef="#ctx0" brushRef="#br1" timeOffset="113569.18">18352 8692 6447 0,'0'0'272'0,"6"-1"80"0,-1-3-352 0,-5 4 0 16,0 0 0-16,0 0 0 0,0 0 2640 0,5-5 464 0,-3 0 96 0,-2 5 0 15,0 0-1664-15,-2-5-352 0,-2 0-64 0,-1 4-16 16,-2 2-112-16,0 1-32 0,-3 5 0 0,0-2 0 15,-2 1-192-15,1 3-32 0,-1 0-16 0,1 2 0 16,1 2-160-16,1-3-48 0,2 2 0 0,4 0 0 16,0-3-256-16,2 3-48 0,2-6-16 0,3 2 0 15,1-3 0-15,4-3 0 0,1 1 0 0,3-2 0 0,-1-2 48 16,5-2 0-16,-2 1 0 0,3-2 0 0,2-2 16 16,-2-1 16-16,0 2 0 0,0-4 0 15,-4 3-272-15,0-4 0 0,-2 1 0 0,-1 0 0 0,-3 3 0 0,0 2 0 16,-2-1 0-16,-6 5 0 0,0 0 0 0,0 0 0 15,0 0 0-15,0 0 0 0,0 11 0 0,-1 4-144 16,-1 2 144-16,-3 2 0 0,-1 3 0 0,-1 6 0 16,-1-3 0-16,-2 7 0 0,0 0 0 0,-3-1 0 15,-2 2 0-15,1-1 176 0,-4 0 32 0,0-4 16 16,0 1 0-16,-2 0 0 0,0-4 32 0,-1-4 0 16,1-2 0-16,1-1 0 0,0-1 32 0,1-5 16 15,2-4 0-15,0 1 0 16,4-4-1072-16,0-3-224 0,1-3-32 0,1-4-16 15</inkml:trace>
  <inkml:trace contextRef="#ctx0" brushRef="#br1" timeOffset="114148.47">19217 8752 9215 0,'0'0'816'0,"0"0"-656"0,0 0-160 0,0 0 0 16,0 0 1968-16,-5 4 352 0,5-4 80 0,0 0 16 15,0 0-912-15,0 0-176 0,6 5-48 0,4-1 0 16,3-2-224-16,5-2-48 0,5 0-16 0,1 0 0 16,4-1-304-16,5-2-64 0,2-2-16 0,2 2 0 15,0-3-288-15,-1 3-64 0,-2 0-16 0,-2-2 0 16,-4 2-240-16,-3 1 128 0,-3 1-128 0,-2 1 0 16,-3 0-208-16,-3 0-144 0,-3 2-32 0,-3 1-8064 15,-8-3-1632-15</inkml:trace>
  <inkml:trace contextRef="#ctx0" brushRef="#br1" timeOffset="114374.26">19358 8911 19295 0,'-20'6'848'0,"13"-3"176"0,1-1-816 0,6-2-208 16,0 0 0-16,0 0 0 0,-3 7 704 0,3-7 112 16,0 0 16-16,7 3 0 0,0 5-128 0,5-4-32 15,2-3 0-15,4 0 0 0,3-1-16 0,3-1 0 16,2 0 0-16,2-2 0 0,-2-3-256 0,5 1-48 15,-1 2-16-15,3 1 0 0,-1-3-208 0,-1 0-128 16,-2 1 160-16,-2 0-160 16,-2-1-320-16,-1 0-144 0,-1 0-48 0,-3-3-11664 0</inkml:trace>
  <inkml:trace contextRef="#ctx0" brushRef="#br1" timeOffset="114661.92">19584 8574 11055 0,'-7'-9'976'0,"4"3"-784"0,3 6-192 0,-1-7 0 16,2-1 1216-16,0 1 192 0,2 2 32 0,1-1 16 0,1 1-544 0,2 1-96 16,4 0-32-16,1-2 0 0,4 3 32 0,0 3 0 15,3 1 0-15,3 1 0 0,2-1 64 0,4 4 16 16,5 0 0-16,1 3 0 0,2 1-208 0,-1 1-48 15,2 1 0-15,-2 3 0 0,-6 3-400 0,-2 1-96 16,-5 2-16-16,-1 1 0 0,-6 2-128 0,-2 3 128 16,-3-3-128-16,-4 3 128 0,-3-2 16 15,-5 4 0-15,-3 0 0 0,-2 2 0 0,-5-6 160 0,-3 4 16 16,-5-5 16-16,-4-3 0 0,-6 0-16 0,-1-1-16 16,-2-2 0-16,-1-2 0 0,1 0-176 0,4-2-128 15,1-1 192-15,3-2-192 16,2-4-864-16,5 2-288 0,0-4-48 0</inkml:trace>
  <inkml:trace contextRef="#ctx0" brushRef="#br1" timeOffset="115485.15">20879 8958 8287 0,'0'0'368'0,"0"0"80"0,0 0-448 0,0 0 0 0,-5 6 0 16,5-6 0-16,0 0 1984 0,0 0 304 0,0 0 64 0,0 0 16 15,0 0-1216-15,0 0-224 0,0 0-48 0,11 0-16 16,1 0 64-16,2-4 16 0,2-3 0 16,-1-1 0-16,3-6-256 0,1-1-48 0,5-3-16 0,0-1 0 15,1-4-160-15,1 2-16 0,2-5-16 0,-2 1 0 16,4-4-272-16,-1 1-160 0,0-4 192 0,-2-3-192 16,-2 0 240-16,-2-1-64 0,-3-1-16 0,-2 1 0 15,-4-8-160-15,-1 6-176 0,-3 3 48 0,-1 4 0 0,-3 3-128 16,1 8 0-16,-6 2-16 0,0 4 0 0,-1 6 128 15,-2 3 144-15,-5 4-208 0,-1 4 80 0,-4 4 128 16,-2 2-160-16,-2 8 160 0,-2 6-160 0,-1-1 160 0,-2 3 0 16,0 4-144-16,0 3 144 0,2-1 0 0,0 7 240 15,0-1-48-15,1 1 0 0,1-1 16 0,1-1 0 16,4-3 0-16,0-3 0 0,3 2-80 0,0-1-128 16,6-5 176-16,0 0-176 0,2-6 128 0,2-1-128 15,3-1 0-15,1-4 0 0,1-4-192 0,2 2-112 16,0-6-16-16,0 2-7664 15,3-5-1536-15</inkml:trace>
  <inkml:trace contextRef="#ctx0" brushRef="#br1" timeOffset="115876.29">21607 8672 13823 0,'-8'2'1216'0,"-2"2"-960"15,-2 3-256-15,0 2 0 0,-2-1 1088 0,-2 4 192 0,0 2 16 0,-2 1 16 16,0-1-224-16,3 3-32 16,1-1-16-16,0 1 0 0,1-1-160 0,4 1-48 0,4-1 0 0,3-1 0 15,2-2-272-15,4-1-64 16,3-2-16-16,5-4 0 0,2 2-112 0,1-3-32 0,3-4 0 0,0-2 0 16,1-4 48-16,0 1 16 0,0-1 0 0,-1-5 0 15,-2 0 48-15,-2-4 16 0,0 1 0 0,-4 3 0 16,-2-3-208-16,-2 2-32 0,-2 0-16 0,-3-1 0 15,-2 3-80-15,-3-1 0 0,-1 2-128 0,-3-2 192 16,0 2-192-16,-3-1 0 0,0 4 0 0,-2 0 0 16,-2 0-1392-16,4 2-272 0,0 2-48 15,2 0-10960-15</inkml:trace>
  <inkml:trace contextRef="#ctx0" brushRef="#br1" timeOffset="116047.83">22245 8105 11967 0,'0'0'1072'0,"0"0"-864"15,0 0-208-15,0 0 0 0,0 0 944 0,0 0 144 16,0 0 16-16,-5 8 16 0,-3 3-16 0,0 4 0 15,-2 2 0-15,0 2 0 0,-3 3 96 0,-2 3 16 16,1 4 0-16,-1 4 0 0,-2 3-192 0,-1 1-16 16,1 3-16-16,-1 5 0 0,0-4-464 0,0 0-80 15,1 3-32-15,0-5 0 0,3-2-288 0,3-1-128 16,0-6 128-16,4-3-128 0,2-1 0 0,2-4 0 0,2-4 0 16,1-2 0-1,1-5-1008-15,3-3-80 0,0-1 0 0,-4-7-10896 0</inkml:trace>
  <inkml:trace contextRef="#ctx0" brushRef="#br1" timeOffset="116220.6">21872 8588 21183 0,'0'0'1888'0,"0"0"-1504"16,10 4-384-16,-2-2 0 16,6 1-544-16,3 1-176 0,3-3-48 0,3 0 0 0,1-2 768 0,3 1 368 15,2-4-48-15,-1 2 0 0,-1-1-192 0,-3 1-128 16,1-1 128-16,-2 0-5952 15,-1-2-1200-15</inkml:trace>
  <inkml:trace contextRef="#ctx0" brushRef="#br1" timeOffset="116528.96">22438 8523 16575 0,'0'0'736'0,"6"-4"160"0,1 2-720 0,-7 2-176 16,0 0 0-16,0 0 0 0,0 0 1104 0,0 0 192 0,0 0 48 0,-7 4 0 16,0 1-480-16,-4 4-96 15,-3-3 0-15,-1 4-16 0,-1-1-48 0,-2 2 0 0,0 3 0 0,2-2 0 16,0-1-64-16,1 3 0 0,2-2-16 0,2-1 0 15,5 1-128-15,-1-3-32 16,3 2 0-16,4-3 0 0,4 2-160 0,3-4-48 0,0 2 0 0,3-2 0 16,3 0 48-16,1 3 0 15,1-4 0-15,2 4 0 0,-1-2-48 0,1 3 0 16,-3-4 0-16,1 2 0 0,-2 1-112 0,-3-3-16 16,-2 3-128-16,-3-3 192 0,-5-6-48 0,-3 11-16 0,-2-5 0 0,-4 3 0 15,-4-2 80-15,-1 1 16 0,-5 0 0 0,-2-3 0 16,-2-1-80-16,0-3-16 0,1-1 0 0,2-1 0 31,1-2-816-31,4-1-160 0,2 0-48 0,4-5-14048 0</inkml:trace>
  <inkml:trace contextRef="#ctx0" brushRef="#br1" timeOffset="117122.38">23320 8584 1839 0,'0'0'0'0,"0"0"160"0,-2-6-160 0,-1 1 0 16,0 1 0-16,0-2 0 0,-4-1 1536 0,3 2 288 15,-1-4 48-15,0 2 16 0,-1 2-192 0,0-2-32 16,-3 3-16-16,2 2 0 0,0 1-224 0,-1-1-32 15,0 1-16-15,1 2 0 0,-1 1-400 0,-1-1-80 16,-2 6 0-16,-1 1-16 0,0-2-240 0,-2 3-32 16,0-1-16-16,0 2 0 0,0-1-16 0,2 2 0 0,3-3 0 0,3 5 0 15,2-3-304-15,3 1-64 0,1 3-16 0,3-3 0 16,0-3-192-16,5 0 128 0,2 1-128 0,2-5 0 16,2 0 160-16,1-3-160 0,0-2 160 0,2-3-160 15,-2 1 192-15,1-3-64 0,0-3-128 0,-2 3 192 16,-2-2 0-16,1 2 0 0,-2-1 0 0,0-3 0 15,-4 3-48-15,2-4-16 0,-4 4 0 0,-1-3 0 16,0 2-128-16,-3-2 160 0,-1 2-160 0,0-1 160 0,0 9-160 0,0-6 0 16,0-3 0-16,0 3 0 0,0 6 0 0,1-5 0 15,2-4 0-15,1 1 0 0,1-1 0 0,1 4-144 16,3 0 144-16,1-5 0 0,3 1-160 0,0-3 160 16,1 0-128-16,1 0 128 0,4 0 0 0,0-5 0 15,1-1 0-15,2 0 0 0,1-1 0 0,0-1 0 16,-2 0-144-16,2-4 144 0,-2-1 0 0,-2 1 0 15,0-2 0-15,-3 1 0 0,-3-1 0 0,-3 4 0 16,-1 3 0-16,-1 5 0 0,-2 4 0 0,-2 0 0 16,-2 6 0-16,-2 4 0 0,0 0 0 0,-7 2 0 15,-3 6 0-15,-2 6 0 0,-1 5 160 0,-1 7 48 16,-1 4 16-16,-3 4 0 0,-3 5-96 0,-2 2 0 16,-3 1-128-16,0 7 192 0,-2-2 0 0,0 4-16 15,-1 1 0-15,-1-1 0 0,1 1-176 0,2-5 128 16,2-4-128-16,2 0 128 0,3 0-336 0,2-6-80 15,3-4-16-15,1-6 0 16,1 0-464-16,3-8-112 0,0-4-16 0,2-4 0 16,0-2-944-16,2-6-192 0,-1-3-32 0,0-1-7888 0</inkml:trace>
  <inkml:trace contextRef="#ctx0" brushRef="#br1" timeOffset="117243.01">23136 8888 6447 0,'10'-13'576'0,"-5"9"-576"0,1-2 0 0,2 2 0 16,1-1 3056-16,1 3 496 0,0-3 96 0,2 1 32 15,0 1-1696-15,1 2-352 0,2 0-64 0,2-1-16 16,2 2-736-16,0 0-160 0,0 0-16 0,1-1-16 15,1 0-256-15,-1 0-48 0,0 1-16 0,1-2 0 16,-1 0-1216-16,0 1-240 0,-1-1-64 16</inkml:trace>
  <inkml:trace contextRef="#ctx0" brushRef="#br1" timeOffset="117635.89">24496 8391 16127 0,'0'0'704'0,"-5"-1"160"0,-2-1-688 0,-1 4-176 0,0-1 0 0,-1 2 0 16,0 0 1104-16,-1 6 192 0,1-1 48 0,-2 5 0 15,-3-1-368-15,-2 1-64 0,-1 4-16 0,-3 0 0 16,-5 5-224-16,1 1-48 0,1-2-16 0,1-2 0 16,3 1-224-16,2-1-32 0,1 0-16 0,4-2 0 0,3-1-144 0,4-1-48 15,0-2 0-15,5-3 0 0,5 1-144 0,1-4 0 16,5 0 0-16,1-2 0 16,4-3-2096-16,3-4-400 0</inkml:trace>
  <inkml:trace contextRef="#ctx0" brushRef="#br1" timeOffset="118031.07">24763 8516 16575 0,'0'0'1472'0,"0"0"-1168"15,-5 0-304-15,-3 1 0 0,-1 3 720 0,-1 3 96 16,-3 0 16-16,-2 2 0 0,-1-1 128 0,-4 1 16 15,0 1 16-15,-2 2 0 0,1-1-224 0,-1 3-32 16,2 3-16-16,1-2 0 0,2-1-272 0,3-2-64 16,2 0-16-16,1 2 0 0,4-5-176 0,2 1-48 15,2-3 0-15,3-7 0 0,0 0 272 0,5 5 48 0,-5-5 16 0,10 4 0 16,3-4 160-16,0-2 16 0,0-2 16 0,1-1 0 16,1 2-368-16,0-5-80 0,-1-1-16 0,-1 3 0 15,-2-2-208-15,-1 3 128 0,-1-4-128 0,-2 1 0 16,-4 2 0-16,1-2 128 0,-4 8-128 0,0 0 0 15,0 0 128-15,0 0 0 0,0 0-128 0,0 0 192 16,0 0-192-16,-4 8 144 0,1-2-144 0,-1 2 128 16,0 0-128-16,0-2 0 0,2 3 0 0,0-3 128 15,2-6-128-15,0 8 0 0,0-8 0 0,3 9 0 0,-3-9-224 16,5 5-80-16,-5-5-16 0,8 4 0 16,-1-2-1712-16,2-2-336 0,0-2-80 15,3-1-9456-15</inkml:trace>
  <inkml:trace contextRef="#ctx0" brushRef="#br1" timeOffset="118382.96">25039 8500 13823 0,'0'0'608'0,"0"0"128"0,0 0-592 0,0 0-144 16,0 0 0-16,0 0 0 0,-3 10 1616 0,-1-2 304 0,-1 4 48 0,-1-2 16 15,-2 2-656-15,-1 4-128 16,-1-1-32-16,1-1 0 0,-2 0-288 0,-1 0-64 15,1 1-16-15,-1-1 0 0,0-2-96 0,0 0 0 16,1 1-16-16,1-4 0 0,1 0-192 0,2-4-48 16,2 0 0-16,5-5 0 0,0 0 32 0,0 0 0 15,0 0 0-15,5-4 0 0,3-1-128 0,0-4-32 16,4 2 0-16,1-6 0 0,1-1-192 0,0 1-128 16,1-2 160-16,1 1-160 0,-1 0 128 0,1 4-128 0,1-3 0 15,1 3 0-15,-1 2 0 0,0 1 0 0,-2 2 0 0,-1 3 0 16,-2 1 0-16,-2 1 0 0,-3 4 0 0,0 2 0 15,-3 0 0-15,-3 3 0 0,-2 2 0 0,-2 0 0 16,-1-1-256-16,-2 3 16 0,-3 0 0 0,0-3 0 16,0 2-1120-16,2-3-240 0,0 0-32 15,2-4-12000-15</inkml:trace>
  <inkml:trace contextRef="#ctx0" brushRef="#br1" timeOffset="118651.18">25702 8381 16575 0,'0'0'736'0,"0"0"160"0,0 0-720 0,0 0-176 16,-6 1 0-16,-3 4 0 0,-3 0 1536 0,1 2 256 0,-6 2 64 0,1-1 16 15,-2 5-656-15,-1 1-144 0,0 0-32 0,-3 0 0 16,2 3-224-16,1 0-48 16,1 1-16-16,0-1 0 0,1-2-176 0,3 0-16 15,2 3-16-15,3-3 0 0,2-2-336 0,0 0-64 16,4-2-16-16,0-3 0 0,3 1-128 0,0-9 0 16,0 0 0-16,6 3-176 15,4-1-400-15,1-1-96 0,0 0-16 0,2-2-8368 0,1-3-1680 0</inkml:trace>
  <inkml:trace contextRef="#ctx0" brushRef="#br1" timeOffset="119034.15">25705 8532 12895 0,'0'0'1152'0,"0"0"-928"0,0 0-224 0,0 0 0 0,7 1 1024 0,1-1 176 15,0-1 16-15,0 0 16 0,3-4 176 0,0 0 48 16,1 2 0-16,3 1 0 0,-1-6-544 0,-2 2-96 16,2-1-32-16,-2-3 0 0,-1 4-368 0,2-3-80 15,-4 2-16-15,0-1 0 0,-2 0-112 0,0 2-16 16,-2-3-16-16,-1 4 0 0,-3-3 80 0,-1 8 32 16,0 0 0-16,0 0 0 0,-9-1-64 0,-1 2-16 15,-3 4 0-15,-1-1 0 0,0 3 32 0,-2 4 0 16,-1 0 0-16,1 1 0 0,-1 0 80 0,2 2 32 15,1-2 0-15,0 0 0 0,4 1-192 0,2-4-32 16,3 2-128-16,4-3 192 0,1-8-192 0,4 10 128 16,2-3-128-16,4 0 0 0,2-3 0 0,2-1 0 15,2-2-176-15,-1-1-13808 0</inkml:trace>
  <inkml:trace contextRef="#ctx0" brushRef="#br1" timeOffset="119604.29">26415 7871 10367 0,'0'0'448'0,"0"0"112"0,0 0-560 0,0 0 0 0,0 0 0 0,0 0 0 16,0 0 1104-16,0 0 112 0,-2 5 32 0,-1 4 0 15,-1-3-48-15,1 6-16 0,-1-1 0 0,0 3 0 16,0 3-192-16,0 1-32 0,2 2-16 0,-1 4 0 16,1 3-176-16,-3 3-16 0,1 0-16 0,-1 1 0 15,-2 4-128-15,0-1-32 0,-1 0 0 0,-1 2 0 16,-2-1-240-16,2 1-48 0,-1-3-16 0,-1-4 0 16,0-1-144-16,1-2-128 0,-2 0 192 0,4-4-192 0,0-4 192 0,0-2-64 15,1-2 0-15,0-2-128 0,3-1 0 0,1-3 0 16,0 1 0-16,3-9-192 15,0 0-1968-15,0 0-384 0</inkml:trace>
  <inkml:trace contextRef="#ctx0" brushRef="#br1" timeOffset="120606.2">26672 7931 2751 0,'0'0'256'0,"1"-4"-256"15,1-2 0-15,-1-1 0 0,-1 7 1824 0,0-5 320 16,0 1 64-16,0 4 16 0,0 0-928 0,0 0-176 0,0 0-32 0,0 0-16 16,-7-1-336-16,7 1-64 15,-7 1-16-15,0 3 0 0,1 0-112 0,0 4-32 16,-2-2 0-16,1 3 0 0,0 1 160 0,0 2 32 16,-1-2 0-16,0 5 0 0,1 3-32 0,-1 1 0 15,-1 4 0-15,3 5 0 0,-3-2-240 0,0 2-48 16,-2 3-16-16,2-3 0 0,0 1-192 0,-1 3-48 15,-2-4 0-15,2 1 0 0,0-5-128 0,1 3 0 0,0-6 144 0,3 0-144 16,-1-3 144-16,2-2-144 0,0 1 192 0,1-5-192 16,0-1 0-16,2-1-192 0,-2-3 0 0,4-7 0 15,0 0-1232-15,0 0-240 0</inkml:trace>
  <inkml:trace contextRef="#ctx0" brushRef="#br1" timeOffset="121015.98">26827 8297 11967 0,'0'0'1072'0,"0"0"-864"16,0 0-208-16,0 0 0 0,0 0 1088 0,0 0 192 16,-6-3 16-16,-1 3 16 0,0 3-320 0,-1-1-64 15,-2 1-16-15,-1 0 0 0,-2 2-144 0,-1 2-48 16,-3 1 0-16,-1 2 0 0,3-1 144 0,-3 4 32 15,3 2 0-15,1-1 0 0,0-3-336 0,2 2-64 16,4-2-16-16,2 0 0 0,0 1-224 0,4-1-64 16,1-3 0-16,1-8 0 0,5 4 48 0,2 0 0 15,2 1 0-15,1-2 0 0,3-6 96 0,4-2 32 16,-2 0 0-16,1 0 0 0,1-3-112 0,-2 2 0 16,-2 0-16-16,0-3 0 0,-2 2-240 0,1 0 0 15,-2-1 0-15,-1-1 0 0,-3 2 0 0,0 3 0 16,-6 4 0-16,0 0 0 0,4-4 0 0,-4 4 0 0,0 0 0 15,0 0 0-15,0 0 0 0,1 6 0 0,1 1 0 16,-1 3-160-16,-1-3 160 0,0 5 0 16,0-5 0-16,1 4 0 0,0-4 0 0,2 3 0 0,0-2 0 0,2 2 0 15,1-5-416 1,0 2-48-16,2-2-16 0,0-1 0 0,-1-2-1504 16,2-2-320-16,1-1-48 0,0-3-16 0</inkml:trace>
  <inkml:trace contextRef="#ctx0" brushRef="#br1" timeOffset="121220.29">27280 7914 14735 0,'-5'9'1312'0,"-2"0"-1056"15,1 4-256-15,-3 1 0 0,-1-4 608 0,0 7 64 16,-2 2 16-16,1 1 0 0,-1 3 144 0,2 1 48 15,0 0 0-15,0 3 0 0,0-2-304 0,-2 3-48 16,3-4-16-16,0 4 0 0,-1-2-272 0,1 0-64 16,0-1-16-16,2-1 0 15,2-1-688-15,1-3-144 0,0-4-32 0</inkml:trace>
  <inkml:trace contextRef="#ctx0" brushRef="#br1" timeOffset="121397.21">27001 8279 21535 0,'0'0'960'0,"0"0"192"0,0 0-928 0,0 0-224 16,0 0 0-16,8 0 0 0,1 1 816 0,1 1 112 0,3-1 32 0,-1 0 0 15,4-1-384-15,-1 0-80 0,1 0-16 0,3 0 0 16,3 0-272-16,0 0-48 0,-1 0-16 0,1 0 0 16,-2 0-336-16,1 0-80 0,-2-1-16 0,-2-2-11536 15</inkml:trace>
  <inkml:trace contextRef="#ctx0" brushRef="#br1" timeOffset="121558.48">27465 8232 13823 0,'-10'17'1216'0,"5"-11"-960"0,1 4-256 0,-2 4 0 0,-2 5 1136 0,-1 3 176 16,0 2 32-16,-1 1 16 0,-1-2-96 0,-1 0-32 15,0 3 0-15,0-4 0 0,2-1-608 0,1-2-128 16,0-1-32-16,2-2 0 15,-1-1-1264-15,3 1-256 0,0-6-48 0,2 0-16 0</inkml:trace>
  <inkml:trace contextRef="#ctx0" brushRef="#br1" timeOffset="121885.53">27698 8294 17327 0,'0'0'768'0,"-7"8"160"0,-1-2-736 0,-1 6-192 0,-3 2 0 0,1-1 0 15,-2 2 960-15,2 0 176 0,-1 0 16 0,2-1 16 16,1-1-128-16,3 0-16 0,1 1-16 0,2-3 0 16,3-2-608-16,3 2-112 0,2-5-32 0,2-1 0 15,4-4 96-15,1-2 16 0,2-2 0 0,3-1 0 16,-1-1 240-16,2-1 48 0,1-2 16 0,0-2 0 15,-1 0-112-15,-1-3-32 0,-1 0 0 0,-4 2 0 16,-2-2-256-16,-1-1-48 0,-3 4-16 0,-1-1 0 0,-2-2-80 0,-3 3-128 16,-2-3 176-16,-2 3-176 0,-2 1 0 15,-3-1 0-15,-2 2 0 0,-2-1 0 16,-2 3-1216-16,0 2-240 0,-1 0-48 0,2-1-11520 16</inkml:trace>
  <inkml:trace contextRef="#ctx0" brushRef="#br1" timeOffset="122272.13">27998 8195 13823 0,'0'0'1216'0,"-4"9"-960"15,-4 1-256-15,3 2 0 0,-2-3 1168 0,-1 5 192 0,-1-2 48 0,0 0 0 16,-1 0-48-16,0 2 0 0,0-3 0 0,0 1 0 15,-1 1-496-15,5-3-96 16,-2 0-32-16,2-2 0 0,1-2-112 0,1-1-32 16,4-5 0-16,0 0 0 0,0 0-112 0,0 0-32 0,6-2 0 0,2-4 0 15,0 2-112-15,-1-1-16 0,5-5-16 0,-1 2 0 16,1-2-160-16,-1 2-16 0,1-3-128 0,0 2 192 16,1-3-192-16,0 2 0 0,-2-3 0 0,2 3 0 15,1 3 128-15,-1-4-128 0,-2 4 0 0,0 0 0 16,2 0 0-16,-1 3 0 0,-2 3 0 0,0 0 0 0,-1 1 0 15,-2 1 0-15,0 1 0 0,-2 5 0 0,-1 3-144 16,-2 1 144-16,0 1 0 0,0 3-144 0,-4 3 144 16,-1 2 0-16,-1 3 0 0,-1 1-128 0,1-2 128 0,-2 1-160 15,1-3 160-15,1 0-160 16,1-4-448-16,3 0-96 0,2-3 0 0,0-3-8064 16,2-4-1616-16</inkml:trace>
  <inkml:trace contextRef="#ctx0" brushRef="#br1" timeOffset="122587.38">28636 8095 14975 0,'0'0'656'0,"0"0"144"0,-6 0-640 0,-1 0-160 0,1 0 0 0,-2 1 0 16,-1 3 640-16,0 0 112 15,-1 0 16-15,0 2 0 0,-3 2 64 0,2-2 0 16,-1 5 16-16,2-2 0 0,0 3-128 0,3-3-16 16,1 1-16-16,3 1 0 0,0-2-64 0,3 3-16 0,3-5 0 0,0 5 0 15,0-4 144-15,5 3 16 0,0 1 16 0,1-3 0 16,-1 4-144-16,0-3-48 0,1 2 0 0,-2-1 0 16,0-2-208-16,-2 1-32 0,0-2-16 0,-4 2 0 15,0-3 48-15,-1 2 16 0,-1-2 0 0,-3-1 0 16,-1 0-80-16,-1-2 0 0,-3-2-16 0,-1 0 0 15,-3 1-112-15,-1 2 0 0,0-3-16 0,-1 0 0 16,-2-1-176-16,-1-1 0 0,-1 0 144 0,0-1-144 16,1-2-1152-16,-2-2-320 0,0-1-48 0</inkml:trace>
  <inkml:trace contextRef="#ctx0" brushRef="#br1" timeOffset="123609.37">29920 7701 12959 0,'0'0'576'0,"0"0"112"0,0 0-560 0,0 0-128 0,0 0 0 0,0 0 0 15,0 0 800-15,0 0 128 0,0 0 32 0,0 0 0 16,1 11-240-16,-1-3-32 0,-1 2-16 0,-2 5 0 15,-1 2 32-15,-1 2 0 0,1 4 0 0,-2 2 0 16,-2 3 128-16,-2 4 48 0,-2 0 0 0,-2-1 0 16,0 3-368-16,-2 0-64 0,1 0 0 0,0-1-16 0,-2-2-128 15,2-6-32-15,0-3 0 0,-4 7 0 0,2-9 368 16,5-3 64-16,1-2 0 0,5-7 16 0,6-8-176 0,0 0-32 16,0 0-16-16,0 0 0 0,0 0-256 0,0 0-48 15,0 0-16-15,13-5 0 0,1-2-32 0,1-3 0 16,2-1 0-16,0 1 0 0,1-3-144 0,4 1 0 15,3 2 0-15,1-3 128 0,-2 3-128 0,-3 0 0 16,0 5 0-16,-1 0 0 0,0 2 0 0,-2 6 0 16,-3 5 0-16,-2-1 0 0,-4 3-128 0,-4-1 128 15,-2 3-160-15,-5 2 160 0,-1 0 0 0,-6 0 0 16,-4 0 0-16,-2 0 0 0,-3-2 0 0,-2 0 128 16,-3-1 16-16,-4-1 0 0,-2 1 176 0,-1-1 48 15,3-4 0-15,1 0 0 0,1 1 0 0,2-2 0 16,1-4 0-16,3 2 0 0,3-5-240 0,2 0-128 15,2-2 128-15,2-5-128 16,1 0-464-16,5-5-176 0,6-1-16 0,1 0-9520 0,1 0-1920 0</inkml:trace>
  <inkml:trace contextRef="#ctx0" brushRef="#br1" timeOffset="123890.22">30239 8058 21711 0,'0'0'960'0,"0"0"192"0,0 0-912 0,-1 11-240 0,-3 0 0 0,0 3 0 15,0-2 1056-15,-1 2 160 0,2-1 48 0,-4 9 0 0,-2-8-496 0,3 0-80 16,0-2-32-16,1 2 0 0,3-7-208 0,2-7-64 16,-4 12 0-16,4-12 0 0,0 0 64 0,0 0 0 15,0 0 0-15,0 0 0 0,10 5 80 0,2-2 32 16,-2-4 0-16,0-2 0 0,3-1-80 0,-2-2-16 15,-1 0 0-15,0-2 0 0,2-2-256 0,-4 1-48 16,-1-3-16-16,0 0 0 0,-1 0-144 0,2 0 0 16,-6-1 0-16,3 0 128 0,0 2-128 0,0-3 0 15,-2 1 144-15,-1 4-144 16,1-2-304-16,1 1-128 0,2-1-16 0,-3 4-16 16,-3 7-2416-16,3-10-464 0</inkml:trace>
  <inkml:trace contextRef="#ctx0" brushRef="#br1" timeOffset="124170.95">30933 7536 21183 0,'0'0'1888'0,"0"0"-1504"0,-5 6-384 0,-2 4 0 16,0 2 176-16,-2 2-48 0,-1 3 0 0,0 5 0 0,-3 0 960 0,0 2 176 16,0 4 32-16,-4 11 16 15,1 0-368-15,1 1-80 0,2 1-16 0,3 0 0 0,1 1-464 0,3-1-80 16,1-7-32-16,2-1 0 0,2-1-272 0,1-4 0 16,1-6 0-16,2-3 0 0,-1-4-224 0,2-1-96 15,0-5-32-15,-4-9 0 16,0 0-368-16,0 0-80 0,0 0-16 0,0 0-11328 15</inkml:trace>
  <inkml:trace contextRef="#ctx0" brushRef="#br1" timeOffset="124309.94">30614 7911 19343 0,'0'0'848'0,"0"0"192"0,0 0-832 0,0 0-208 16,2-6 0-16,3-1 0 0,-5 7 2176 0,13-3 400 15,5 3 80-15,-2-1 16 0,7 0-1904 0,3-1-384 0,2 1-80 0,2-1-16 16,5-3-160-16,1 1-128 0,3 0 192 0,-1 3-9136 15,-3-2-1808-15</inkml:trace>
  <inkml:trace contextRef="#ctx0" brushRef="#br1" timeOffset="124795.62">31654 7659 18431 0,'0'0'816'0,"0"0"160"0,0 0-784 0,0 0-192 16,-4 13 0-16,0-1 0 0,-1 4 1984 0,0-1 368 15,-5 1 64-15,-1 3 16 0,3-1-1088 0,-3 1-224 16,0 0-32-16,1 3-16 0,-3 2-544 0,4-2-96 15,-1-3-32-15,2 1 0 0,-1 0-208 0,4-1-64 16,0-1 0-16,0-4 0 0,0-1-128 0,1-7 0 16,4-6 144-16,0 0-144 0,0 0 272 0,0 0-16 15,0 0 0-15,0 0 0 0,0 0 112 0,0 0 16 0,7-12 0 0,2 0 0 16,-2-1-240-16,1 1-144 0,-1 0 192 0,4-3-192 16,0 0 128-16,0-2-128 15,1 1 0-15,-1-1 0 0,2 1 0 0,0 2 0 0,1 1 0 0,0 0 0 16,-2 3 0-16,1 0 0 0,-1 2-160 0,-1 1 160 15,0 3 0-15,0 1 0 0,-11 3-144 0,10 3 144 16,-10-3 0-16,9 5-128 0,-3 4 128 0,-1 0 0 16,-2 3-144-16,-3 2 144 0,-3 3 0 0,1 2-144 15,-3 1 144-15,-2-1 0 0,-2 1 0 0,0-1 0 16,2 0 0-16,-1 0 0 0,2 0 0 0,1-3 0 31,-2 1-560-31,4-3-16 0,0 0-16 0,2-5 0 0,1-9-1296 0,0 0-256 16,0 0-48-16</inkml:trace>
  <inkml:trace contextRef="#ctx0" brushRef="#br1" timeOffset="125097.99">32054 7665 23615 0,'0'0'1040'0,"0"0"224"0,0 0-1008 0,0 0-256 16,-8 10 0-16,-1 1 0 0,-2 1 560 0,0 2 64 15,-2 3 16-15,0-1 0 0,-1 2-48 0,3-1 0 16,-1-1 0-16,3 2 0 0,0 1-16 0,4 0-16 16,2 1 0-16,1-2 0 0,2-3-288 0,3-2-48 0,2-1-16 0,3 0 0 15,-2-5-80-15,5-2 0 16,0-3-128-16,1-2 192 0,1-2 560 0,0-1 96 0,-2-1 32 0,1 1 0 16,-1-9-224-16,-1 3-32 0,-1-2-16 0,-1-1 0 15,-2 1-368-15,-1-4-80 0,-2-1-16 0,0 2 0 16,-1-1-144-16,-2 2 128 0,-2-2-128 0,1 1 128 31,-1 3-432-31,-1 1-80 0,1-2-32 0,-1 5 0 16,-1-4-1696-16,2 5-320 0,2 6-80 0</inkml:trace>
  <inkml:trace contextRef="#ctx0" brushRef="#br1" timeOffset="125374.39">32481 7313 19343 0,'0'0'1728'0,"0"0"-1392"15,0 0-336-15,0 0 0 0,0 0 1696 0,-2 9 272 16,-1 6 48-16,-3 2 16 0,1 2-1120 0,-4 2-208 16,1 7-64-16,0-1 0 0,1 4 16 0,0-3 0 15,1 1 0-15,2 3 0 0,0-2 32 0,3 3 0 16,0 5 0-16,1 3 0 0,0 1-320 0,1 2-64 15,2-3-16-15,0-3 0 0,3-3-288 0,-1-2 160 16,0-7-160-16,0 0 128 0,2-6-128 0,-1-3 0 16,-3-6 0-16,1 0 128 15,-4-11-432-15,0 0-80 0,0 0-32 0,0 0 0 16,0 0-2336-16,-2-7-480 0,-6-8-96 0,0-5 0 0</inkml:trace>
  <inkml:trace contextRef="#ctx0" brushRef="#br1" timeOffset="125524.46">32325 7716 22111 0,'0'0'976'0,"0"0"208"0,0 0-944 0,10-4-240 0,0 2 0 0,1 2 0 16,3 2 1792-16,0 1 320 0,4 1 64 0,3-1 16 16,-1 2-1536-16,0-2-304 0,1-2-64 0,1 1-16 15,4-2-272-15,-2 0 0 0,-2 0 0 0,-2-2 0 32,-1 1-2032-32,-2-2-352 0</inkml:trace>
  <inkml:trace contextRef="#ctx0" brushRef="#br1" timeOffset="126387.65">24986 9085 11055 0,'0'0'976'0,"0"-13"-784"0,2 3-192 0,-2 0 0 15,0-3 1984-15,0 3 336 0,0 0 80 0,0 10 16 16,1-8-1120-16,-1 8-208 0,0-9-64 0,0 9 0 16,0 0-400-16,0 0-96 0,0 0-16 0,0 0 0 15,0 13 112-15,0-1 16 0,0 3 0 0,0 0 0 16,-1 2-208-16,1 0-48 0,0 2 0 0,0 3 0 16,0 3-224-16,-2-3-160 0,1-3 192 0,1 3-192 15,-4 2 192-15,2-1-192 0,-2-3 192 0,0 0-192 16,-2-2 144-16,3 0-144 0,0-3 0 0,-1 2 144 31,0-7-512-31,0 0-96 0,3 0-32 0,1-10 0 0,0 0-1632 16,0 0-336-16</inkml:trace>
  <inkml:trace contextRef="#ctx0" brushRef="#br1" timeOffset="126727.89">24986 9193 24815 0,'0'0'1088'0,"0"0"256"0,12-1-1088 16,-1-1-256-16,1 0 0 0,3 1 0 0,7-3 352 0,2 0 16 15,1-5 0-15,2 2 0 0,1 0-240 0,-1 0-128 16,-2 0 128-16,0 3-128 0,-4-2 0 0,-2 1-192 16,-4 1 32-16,0 0 0 0,1-1 160 0,-5 1-128 15,-1 2 128-15,-10 2-128 0,0 0 128 0,10 2 0 0,-10-2-144 0,0 0 144 16,0 0 0-16,0 0 0 0,0 14 160 0,-3-3-160 15,-4-1 368-15,0 1-48 0,-2-1 0 0,0 3 0 16,-1-5 0-16,1 2 0 0,0-3 0 0,2 4 0 16,1-5-80-16,6-6-32 0,-6 11 0 0,3-3 0 15,3-8-80-15,0 0-128 0,0 0 176 0,5 10-176 16,-5-10 224-16,13 4-64 0,-3-1-16 0,3-3 0 16,0-2 48-16,1 0 0 0,0-1 0 0,0-1 0 15,0 2-192-15,-2-3 192 0,0 1-192 0,-2 1 192 16,-10 3-192-16,0 0 0 0,0 0 0 0,0 0 0 15,0 0 0-15,0 0 128 0,0 0-128 0,0 0 0 16,0 0 0-16,-9 3-304 0,-2 1 48 0,0 2 16 31,-3-2-464-31,4-3-80 0,-3 2-32 0,5-3-7584 0,1-3-1520 0</inkml:trace>
  <inkml:trace contextRef="#ctx0" brushRef="#br1" timeOffset="127111.35">25909 9027 2751 0,'0'0'256'0,"0"0"-256"16,0 0 0-16,0 0 0 0,0 0 4176 0,0 0 800 15,0 0 144-15,0 0 48 0,-7 8-3552 0,2 4-704 0,-2-5-144 0,1 5-16 16,-3-4-432-16,0 3-64 0,4-2-32 16,-3 4 0-16,3-1 96 0,2 0 0 0,-1-1 16 15,2-2 0-15,2-9 112 0,4 13 0 0,3 0 16 0,1-6 0 16,4 1-64-16,1-4-16 0,1-3 0 0,1-1 0 16,0-1 32-16,2-5 0 0,-1-1 0 0,-1-1 0 15,-2-3 48-15,-1 2 16 0,-4-4 0 0,-1 3 0 16,-2 2-208-16,-5-2-32 0,-1 3-16 0,-4-4 0 15,-4 4 192-15,-2 3 32 0,-2-1 16 0,-3 0 0 16,-2 4-208-16,3-1-32 0,1 2-16 0,2 2 0 16,-2-1-208-16,2 1-288 0,2 1 64 0,10-3 16 15,0 0-1664-15,0 0-336 16,0 0-64-16,0 0-6656 0,0 0-1328 0</inkml:trace>
  <inkml:trace contextRef="#ctx0" brushRef="#br1" timeOffset="128012.64">26723 8929 15663 0,'0'0'688'0,"-4"-7"144"0,0-2-656 0,4 9-176 16,0 0 0-16,0 0 0 0,0 0 1168 0,0 0 208 16,-9-1 32-16,9 1 16 0,-9 0-544 0,9 0-112 15,-8 6-32-15,0 3 0 0,0-2-320 0,1 5-64 0,-1 1-16 0,2 0 0 16,-1 0-16-16,1 2-16 0,-2 0 0 15,2 0 0-15,0-1 112 0,-1 0 32 0,2-1 0 0,0 1 0 16,0-4-16-16,0 0 0 0,5-10 0 0,0 0 0 16,0 0 16-16,0 0 0 0,0 0 0 0,0 0 0 15,0 0 0-15,10-1 0 0,-2-5 0 0,4-1 0 16,0 1-160-16,2-5-32 0,0-2 0 0,4 0 0 16,-2-2-256-16,1 0 160 0,0 1-160 0,1 0 128 15,-1 0-128-15,-1 1 0 0,1-1 0 0,-2 5 0 16,-1-2 0-16,0 4 0 0,-1 0 0 0,-2 3 0 15,-11 4 0-15,10 1 0 0,-10-1-128 0,11 8 128 16,-5 2 0-16,-2 1-176 0,0 0 176 0,-3 0-128 16,-1-2 128-16,-1 2-208 0,-3 2 80 0,4-3 128 15,-3 2-192-15,3-12 192 0,-5 7-160 0,5-7 160 16,-6 10 0-16,6-10 0 0,0 0 0 0,0 0 160 0,0 0 48 16,0 0 16-16,0 0 0 0,0 0 0 15,9-12-64-15,2 2-16 0,3-2 0 0,-1 1 0 0,1 0-144 0,1-1 128 16,3 0-128-16,0 3 128 0,-2 3-128 0,-1-2 0 15,1 5 0-15,-1 0 0 0,-1 3 0 0,0 3 0 16,-1 3-128-16,-2 4 128 0,0 0 0 0,-2 6-144 16,2 1 144-16,-6 2 0 0,-3 1-208 0,1-3 64 15,-3-3 16-15,-3 0 0 16,1 2-272-16,-2-2-48 0,0-3-16 0,4-11 0 16,-3 11-448-16,3-11-96 0,2 11-16 0,-2-11-11920 0</inkml:trace>
  <inkml:trace contextRef="#ctx0" brushRef="#br1" timeOffset="128448.1">27699 8912 23151 0,'0'0'1024'0,"0"0"208"0,4-11-976 0,-2 4-256 0,-2 7 0 0,0 0 0 16,0 0 384-16,0 0 16 0,-5-5 16 0,5 5 0 15,0 0-128-15,-10-1-32 0,-3-3 0 0,1 4 0 16,-2 5-80-16,-1 0-32 0,-2 6 0 0,-1-1 0 16,0 1 224-16,1-2 32 0,-2 2 16 0,1 1 0 15,0-1 240-15,3 3 48 0,2 2 16 0,2-1 0 0,0-2-144 0,5-1-48 16,1 1 0-16,5-13 0 0,0 10-272 0,0-10-64 15,6 10-16-15,2-3 0 0,1-2-32 0,2-4 0 16,3-2 0-16,3-3 0 0,1-2-144 0,-1 0 160 16,1-1-160-16,1-1 160 0,0-3-160 0,-1 3 0 15,-5-3 0-15,0 3 128 0,-2-2-128 0,-1 5 0 16,-1 0 0-16,-9 5 0 0,0 0 0 0,10-2 0 16,-10 2 0-16,0 0 0 0,7 8 0 0,-4 4 0 15,1-4 0-15,-1 5 0 0,-2 1-160 0,-1-1-16 16,0 0 0-16,3-1 0 15,-1-2-1120-15,3 1-240 0,-5-11-32 0,9 7-11488 0</inkml:trace>
  <inkml:trace contextRef="#ctx0" brushRef="#br1" timeOffset="128793.54">28078 8838 11967 0,'0'0'528'0,"-9"9"112"0,0 1-512 0,-1 3-128 0,2-1 0 0,-2 3 0 16,2 1 3840-16,-2 3 720 0,0 1 160 0,3 0 16 16,-4-5-3536-16,4 0-720 0,-3 1-144 0,4-2-16 15,1-2-128-15,2-2-32 0,3-10 0 0,0 0 0 0,0 0-160 16,0 0 160-16,0 0-160 0,0 0 160 15,0 0-32-15,12-6-128 0,1-4 192 0,1 1-64 0,0-4 0 0,2-1-128 16,2 2 192-16,0 1-64 0,0-1-128 0,-3 3 128 16,3-3-128-16,0 4 128 0,0-1-128 0,-2 4 0 15,-2-2 0-15,0 5 0 0,-4 0 0 0,3 5 0 16,-3 3 0-16,-2 1 128 0,-3 2-128 0,1 3-176 16,-2 5 48-16,-3 2 0 0,-2-3-176 15,-2 1-16-15,1-1-16 0,-3 0 0 16,-2-1-496-16,2-2-112 0,2-2-16 0,3-11-7504 15,-4 12-1520-15</inkml:trace>
  <inkml:trace contextRef="#ctx0" brushRef="#br1" timeOffset="129022.76">28645 8763 18431 0,'0'0'816'0,"-3"11"160"0,1 0-784 0,0 2-192 0,1-2 0 0,0 6 0 16,1 3 2656-16,0 0 480 0,1 2 112 0,2-3 16 15,-1 1-2352-15,2-3-464 0,0-2-80 0,1-2-32 16,0 1-336-16,3 0-240 0,-3-1 48 0,1-6 0 31,0 2-1424-31,2-4-288 0,0-2-48 0,-8-3-5968 0,11 2-1184 0</inkml:trace>
  <inkml:trace contextRef="#ctx0" brushRef="#br1" timeOffset="129241.56">28998 8705 27935 0,'0'0'1232'0,"-2"11"256"0,-2 5-1184 0,-1 3-304 16,0 4 0-16,-2 6 0 0,0 4 560 0,-4 6 48 15,0 6 16-15,-2 2 0 0,-1 2-256 0,-2 3-48 0,-3 2-16 0,0-2 0 16,-3-2 16-16,-1-1 0 16,-3-1 0-16,0 2 0 15,2-2-960-15,-1 1-176 0,-2 0-32 0,0-8-12704 0</inkml:trace>
  <inkml:trace contextRef="#ctx0" brushRef="#br1" timeOffset="130066.79">24985 8966 8287 0,'0'0'736'0,"0"0"-592"0,0 0-144 0,0 0 0 16,0 0 1184-16,0 0 208 0,0 0 32 0,0 0 16 15,3-12-704-15,-3 4-144 0,0 8-16 0,0 0-16 16,0 0-304-16,0 0-64 0,1-12-16 0,2 4 0 16,-3 8 96-16,0 0 32 0,3-11 0 0,-3 11 0 0,8-8 64 0,-8 8 16 15,0 0 0-15,6-9 0 0,1 2 80 0,-7 7 32 16,5-8 0-16,-5 8 0 0,0 0 80 0,0 0 0 16,6-8 16-16,-6 8 0 0,0 0-16 0,0 0-16 15,0 0 0-15,0 0 0 0,0 0 80 0,0 0 0 16,0 0 16-16,0 0 0 0,3 13-112 0,-2-3-32 15,-2 3 0-15,-1 1 0 0,1 1-128 0,-1 0-16 16,-2 3-16-16,0 5 0 0,3 0-16 0,-2 2 0 16,1 2 0-16,0-2 0 0,1 3 0 0,0-1 0 15,0 1 0-15,1-3 0 0,0 2-176 0,1-4-32 16,0 0-128-16,2-1 192 0,-1-3-192 0,2-3 0 0,-3-2 128 0,-1 0-128 16,0-1 0-16,0 0 0 0,0-5 128 15,-1 4-128-15,0-6 0 0,-1 3-288 0,1-1 64 0,1-8 16 31,0 0-288-31,0 0-48 0,-6 6-16 0,6-6 0 16,0 0-1104-16,0 0-208 0,0 0-48 0,0 0-9616 0</inkml:trace>
  <inkml:trace contextRef="#ctx0" brushRef="#br1" timeOffset="130361.48">24843 9231 5519 0,'0'0'240'0,"0"0"64"0,0 0-304 0,0 0 0 0,0 0 0 0,0 0 0 0,0 0 3296 0,0 0 608 16,0 0 112-16,0 0 16 0,0 0-2432 0,0 0-512 15,0 0-80-15,14-1-32 0,-1-3-400 0,-1-1-96 16,0 0-16-16,3 1 0 0,0-2-64 0,4 2-16 15,2 0 0-15,3 0 0 0,1-5 64 0,3 4 0 16,5 2 0-16,-2-1 0 0,0-3-32 0,1 5 0 16,0-1 0-16,-4 3 0 0,-3-1-416 0,-4 1 0 15,-1 0 128-15,-2 0-128 16,-4 0-1472-16,-1 1-336 0,-2-1-64 0</inkml:trace>
  <inkml:trace contextRef="#ctx0" brushRef="#br1" timeOffset="130969.07">25539 9129 5519 0,'0'0'496'0,"0"0"-496"0,0 0 0 0,0 0 0 16,0 0 2144-16,0 0 336 0,0 0 64 0,0-12 16 0,0 2-1568 0,0 10-304 15,2-13-64-15,-2 13-16 0,1-9-400 0,-1 9-80 16,1-13 0-16,-1 3-128 16,0 10 416-16,0 0-32 0,0-11 0 0,0 11 0 0,0 0 240 0,-1-12 32 15,1 12 16-15,0 0 0 0,0 0-64 0,0 0-16 16,-3-9 0-16,3 9 0 0,0 0-208 0,0 0-32 15,-5-7-16-15,5 7 0 0,0 0-48 0,-10 2-16 16,1 2 0-16,0 0 0 0,-1 1 128 0,3 4 32 16,-4 1 0-16,1 1 0 0,0-3-80 0,0 5-16 15,1 0 0-15,0 1 0 0,-1 3 128 0,1 1 32 16,0-3 0-16,2-1 0 0,0 2-192 0,2-4-48 16,1-2 0-16,4-10 0 0,-1 12-128 0,2-3-128 0,2 2 192 15,3-3-192-15,6-1 304 0,0-3-48 0,1 0-16 16,2 0 0-16,3 1 240 0,1-1 48 0,3-3 16 0,2 3 0 15,0 0-368-15,1 0-176 0,1-4 160 0,-1 0-160 16,1-2 144-16,-3-2-144 0,-3-1 128 0,-1 0-128 16,-1-5 0-16,0 2 128 0,-1-2-128 0,-1 1 0 15,-5-2 0-15,-1 2 128 0,-1-2-128 0,-2-1 0 16,-2-1 128-16,-2 0-128 0,-1 0 0 0,-2 1 128 16,-2 1-128-16,-4-2 128 0,0 2-128 0,-3 1 128 15,-4-2 32-15,-3 3 0 0,-3-2 0 0,-3 4 0 16,-2 4 16-16,0-1 0 0,-3 1 0 0,1 3 0 15,1 3-176-15,2 1-176 0,2-1 48 0,2 1 0 16,2 3-1856 0,4 0-352-16,3-2-80 0,5 0-11152 0</inkml:trace>
  <inkml:trace contextRef="#ctx0" brushRef="#br1" timeOffset="132979.32">30456 8730 16175 0,'-20'-5'704'0,"5"1"176"0,-6 2-704 0,1 2-176 0,-3 2 0 0,-1 5 0 16,-2-2 256-16,1 5 32 0,-2-2 0 0,1 3 0 15,-1-2-288-15,3 4 0 0,1-1 128 0,3-1-128 16,3 0 256-16,4-2-16 0,6 0 0 0,7-9 0 16,-3 10 192-16,6 0 32 0,2-2 16 0,4-1 0 15,2-3-96-15,4 0 0 0,3 0-16 0,2 1 0 0,2-2 288 0,1-2 64 16,-1 0 16-16,0 3 0 0,3 4-304 0,-2-2-64 16,-6-2-16-16,-3 3 0 0,0 0 48 15,-5 0 16-15,-9-7 0 0,0 10 0 0,-5-3-64 0,-4 2-16 16,-2-3 0-16,-3 3 0 0,-5-4-96 0,-3 4-32 15,-2 0 0-15,-1-2 0 0,-3 4-208 0,1-2 176 16,0-1-176-16,0 1 160 0,2-1-160 0,3-3 0 16,5 0 0-16,1 0 0 15,2-4-448-15,6-1-160 0,8 0-32 0,0 0-11584 0</inkml:trace>
  <inkml:trace contextRef="#ctx0" brushRef="#br1" timeOffset="133288.19">30666 8775 2751 0,'0'0'256'0,"0"0"-256"0,0 0 0 0,-9 7 0 16,-1-3 2880-16,0 1 512 0,-2 4 128 0,-1 1 0 16,0 4-2272-16,-3 2-464 0,1 0-80 0,0 3-32 15,-1-1 96-15,4 1 32 0,3 1 0 0,3-3 0 16,2-3-176-16,4 0-48 0,5-3 0 0,2 1 0 15,2-1-256-15,3-4-64 0,2-2-16 0,1-3 0 16,2-2 224-16,-2-4 48 0,1 1 16 0,-2-6 0 16,0 4 80-16,0-2 16 0,-4-3 0 0,2 2 0 15,-6-2-304-15,-1 3-48 0,-2-5-16 0,-4 5 0 0,-3-5-80 0,-1 3-32 16,-3-3 0-16,0-1 0 16,0 4-144-16,0-1 0 0,0 3 0 0,1 0-8736 15,-1 0-1664-15</inkml:trace>
  <inkml:trace contextRef="#ctx0" brushRef="#br1" timeOffset="134007.94">31484 8626 18367 0,'0'0'816'0,"0"0"160"16,0 0-784-16,0 0-192 0,0 0 0 0,-8 3 0 0,8-3 432 0,-11 9 32 16,4-1 16-16,-1 5 0 0,-1 0-32 0,0 0-16 15,-1-1 0-15,3 5 0 0,0-1-224 0,2 0-32 16,-2-4-16-16,1 1 0 0,4 1-160 0,1-3 160 16,-1 0-160-16,4 0 160 0,0-3-32 0,3 1 0 15,4-4 0-15,0-2 0 0,2 0 640 0,2-4 112 16,0-2 16-16,0-1 16 0,-1 2-144 0,0-4-16 15,-1-1-16-15,-1 2 0 0,1-4-416 0,-3 2-96 16,0-5-16-16,-2 4 0 0,1-2-208 0,-3 3 128 0,-2-3-128 16,-2 10 0-16,3-7 128 0,-3 7-128 0,0 0 0 0,0 0 144 15,0 0-144-15,0 0 0 0,0 0 0 0,0 0 0 16,0 0-176-16,-3 9 176 0,2 2-128 0,1 2 128 16,2-3 0-16,2 3-128 0,3 1 128 0,0-1 0 15,1-2 0-15,3 2 0 0,-1-5 0 0,1-1 0 16,-1-4 0-16,1-2 0 0,1-2 0 0,-1-2 0 15,-1-1 0-15,0 2 0 0,-1-5 0 0,0 2 0 16,-1-5 176-16,-1 3-48 0,0-4 0 0,-1 5 0 16,-2-7 0-16,0 2 0 0,-2-1 0 0,-2-2 0 15,-1 2-128-15,1 0 0 0,0 0 144 0,-1 0-144 16,-2 2 0-16,2-1 0 0,0 3-192 0,1 8-8880 16,0 0-1760-16</inkml:trace>
  <inkml:trace contextRef="#ctx0" brushRef="#br1" timeOffset="134333.34">31913 8681 23951 0,'0'0'1056'0,"0"0"224"0,11-3-1024 0,5 2-256 16,1-3 0-16,1-1 0 0,2 3 1200 0,1-2 176 15,0-3 32-15,2 0 16 0,0 2-1056 0,-2 1-224 0,-2-4-144 16,-4 1 192 0,-4-5-528-16,-1 3-112 0,-1-2 0 0,-2 3-16 0,-3-3 336 0,-1 3 128 0,0-2 0 0,-3 10-144 15,-4-8 144-15,0-1 0 0,-3 4 160 0,0 3-160 16,-4 2 256-16,-1 4-32 0,-2-1-16 0,-1 4 0 16,-3 0-64-16,2 4-16 0,1 1 0 0,1 1 0 15,0 4 64-15,1 2 16 0,3 0 0 0,2 2 0 16,3 1-80-16,2 3-128 0,5-2 176 0,3 1-176 15,1 2 0-15,4-3 0 0,2 0 0 0,2 2 0 32,1-1-1792-32,0-2-400 0,6 6-96 0,-4-7-16 0</inkml:trace>
  <inkml:trace contextRef="#ctx0" brushRef="#br1" timeOffset="134998.31">28446 9925 13695 0,'2'-11'608'0,"-2"11"128"0,0-8-592 0,-2-2-144 0,0 2 0 0,-1-2 0 0,1 3 1296 0,-2-1 240 16,-1 3 32-16,-4 0 16 0,-2-2-304 0,-2 5-48 16,-1 1-16-16,-1 2 0 0,-3 3-592 0,-1 2-128 15,-2 2-32-15,-4 6 0 0,0 3-160 0,-2 1-48 16,0 3 0-16,2 0 0 0,1 3 144 0,2 0 32 15,3 1 0-15,2-1 0 0,5-5-48 0,3 0-16 16,3-3 0-16,4 0 0 0,5-5-160 0,3 2-16 0,4-6-16 16,6 4 0-16,3-6-176 0,4-2 0 0,1 1 0 0,6-4 0 31,4-1-384-31,3-3-96 0,1-1-32 0,-1-1-12256 0</inkml:trace>
  <inkml:trace contextRef="#ctx0" brushRef="#br1" timeOffset="135323.34">28841 9822 11967 0,'-9'3'1072'0,"-2"-2"-864"0,1 0-208 0,-1 3 0 16,-1 4 2256-16,0 1 416 0,-2 3 80 0,-2 5 0 16,0-1-1632-16,-1 2-336 0,1 1-64 0,-1 0-16 15,1-1-80-15,2 1-32 0,1-1 0 0,3 1 0 16,1-2-176-16,5-2-32 0,0-6-16 0,4-9 0 15,4 10-112-15,-4-10 0 0,9 8-16 0,3-5 0 0,-1-3 64 0,2-5 16 16,-1-1 0-16,4 0 0 0,0-6 32 16,1 1 16-16,-2-1 0 0,0 0 0 0,2 0-368 0,-3 1 144 15,-4-3-144-15,0 1 0 0,-2 3 128 0,-2-2-128 16,-1 5 0-16,-5 7 0 0,3-10 0 0,-3 10 0 16,0 0 0-16,0 0 0 0,0 0 0 0,0 0 0 15,0 0 0-15,4 11-144 0,-1-1 144 0,2 3 0 16,1 0-144-16,0-3 144 0,0 2-144 0,2 2 144 15,1-3-192-15,1 0 192 16,3-2-1760-16,-1 0-240 0,1-4-48 0,0-1-9568 0</inkml:trace>
  <inkml:trace contextRef="#ctx0" brushRef="#br1" timeOffset="135662.4">29282 9768 18591 0,'0'0'832'0,"0"0"160"0,-4 10-800 0,1 1-192 0,-1 2 0 0,1 1 0 15,-1 1 800-15,0 5 112 0,-1 1 32 0,0-1 0 16,-2-1-48-16,0 2-16 0,-1-2 0 0,-1 1 0 16,0-2-176-16,1-3-16 0,0 0-16 0,2-3 0 15,0-3-304-15,3 1-64 0,3-10-16 0,0 0 0 16,0 0-32-16,0 0-16 0,0 0 0 0,0 0 0 15,11-10 256-15,1 1 48 0,-1-3 16 0,2-2 0 0,2-1-208 0,-1 2-32 16,1-3-16-16,2 1 0 0,1-2-304 16,-1 4 160-16,0 3-160 0,-1-1 128 15,1 3-128-15,-2 0 0 0,-1 5 0 0,0 1 0 0,-2 0 0 0,0 6 0 16,1 2-144-16,-3 5 144 0,0 5 0 16,-3-1-192-16,0 3 192 0,0 1-160 0,-2 2-144 0,0-3-16 15,0-3-16-15,1-2 0 16,1 0-2464-16,-1-2-480 0</inkml:trace>
  <inkml:trace contextRef="#ctx0" brushRef="#br1" timeOffset="136064.07">30297 9738 15663 0,'0'0'1392'0,"0"0"-1120"0,4-6-272 0,-4 6 0 16,4-10 1680-16,-4 10 288 0,1-7 48 0,-1 7 16 15,-2-10-1456-15,2 10-272 0,0 0-64 0,-9-2-16 16,-4 0-48-16,0 5-16 0,1 2 0 0,-2 1 0 16,-3 1 80-16,-1 3 16 0,-1-1 0 0,1 2 0 15,1 5 304-15,1-2 64 0,2-3 16 0,3 2 0 16,3 1-128-16,5-4-32 0,1 3 0 0,2-2 0 15,0-11-272-15,5 9-48 0,2 0-16 0,2-3 0 0,1-1 48 0,1 2 0 16,2-4 0-16,0 0 0 0,2 3-48 0,-1 2 0 16,-1-3 0-16,-3 3 0 0,-3-2-144 15,0 0 0-15,-2 3 0 0,-3-2 0 0,-2-7 0 0,-3 11 0 16,-4-2 144-16,0 2-144 0,-5-2 0 0,-2 1 0 16,-4-2 0-16,-1 2 128 0,-1 2-128 0,1-3 128 15,0-3-128-15,2-1 128 0,1-4-400 0,3 1-80 16,4-1-16-16,9-1-8736 15,0 0-1760-15</inkml:trace>
  <inkml:trace contextRef="#ctx0" brushRef="#br1" timeOffset="136291.6">30782 9414 17503 0,'0'0'768'0,"0"0"176"0,0 0-752 0,-11 9-192 0,1-1 0 0,-1 4 0 16,-2 1 1152-16,0 5 192 0,-2 2 32 0,0 2 16 15,0-2-400-15,1 3-80 0,1 4-16 0,-2-1 0 16,-1 5-192-16,2 0-64 0,0-2 0 0,3 3 0 16,0 1-384-16,0-2-64 0,4-3-32 0,-1 4 0 31,0-1-480-31,3-6-112 0,0 2-16 0,2-7 0 0,-1-5-1040 15,0-3-224-15,1 0-32 0</inkml:trace>
  <inkml:trace contextRef="#ctx0" brushRef="#br1" timeOffset="136596.93">30483 9846 10127 0,'0'0'896'0,"1"-6"-704"0,-1 6-192 0,5-6 0 0,-5 6 2064 0,12-8 384 16,-2 4 80-16,3 0 16 0,-1 2-1328 0,2-2-256 15,0 0-48-15,3 0-16 0,-2-2-480 0,3-2-96 16,-2 2-32-16,2-2 0 0,1 2-96 0,-1 1 0 15,-3-4-16-15,0 4 0 0,-1-1-176 0,-1-2 0 16,-1 4 0-16,-1-2 0 0,-1-3 0 0,-1 5 128 16,-9 4-128-16,8-4 0 0,-8 4 768 0,0 0 80 15,0 0 16-15,0 0 0 0,0 0 0 0,0 0 0 16,0 12 0-16,-2 1 0 0,-1 0-432 0,-1 1-96 16,0-1-16-16,0 1 0 0,0 0-128 0,1-4-16 15,-1 2-16-15,1-1 0 0,-1-3-16 0,4 2 0 0,-1-4 0 0,1-6 0 16,0 0 0-16,4 11 0 0,-4-11 0 0,0 0 0 15,9 6-144-15,-9-6 128 0,11 1-128 0,-1-1 128 16,-10 0-416-16,13-2-96 0,-3-5 0 0,1 1-16 31,-11 6-1824-31,11-5-352 0,0-2-80 0,0-3-16 0</inkml:trace>
  <inkml:trace contextRef="#ctx0" brushRef="#br1" timeOffset="136947.25">31263 9253 17391 0,'0'0'768'0,"0"0"160"0,0 0-736 0,0 0-192 15,0 0 0-15,0 0 0 0,0 0 416 0,0 0 48 16,0 0 16-16,0 0 0 0,0 0-32 0,0 0-16 16,-7 12 0-16,0-1 0 0,1 0 464 0,-3 3 112 15,-2-2 16-15,2 3 0 0,-3 4-128 0,1-1 0 16,-1-1-16-16,0 4 0 0,-2 4-240 0,-3-1-32 16,1 4-16-16,0-1 0 0,0 2-192 0,1 2-32 0,-2-2-16 0,2 1 0 15,0 4-192-15,4-5-32 0,1-1-128 0,1 0 192 16,3-4-192-16,2 0 0 0,0 0 0 0,2-5 0 31,-1-4-1488-31,2-2-400 0,0-1-80 0,1-12-6144 0,0 0-1232 0</inkml:trace>
  <inkml:trace contextRef="#ctx0" brushRef="#br1" timeOffset="137283.25">31659 9112 18431 0,'0'0'816'0,"-8"9"160"0,-2-2-784 0,0 7-192 16,-2 5 0-16,-2 2 0 0,-2 1 2064 0,0 6 368 16,2 2 80-16,-1 0 16 0,-3 4-1248 0,4 3-240 15,-1 3-48-15,0-1-16 0,0-1-432 0,1 0-96 16,0 1 0-16,2-4-16 0,2-2-432 0,1-1 0 0,2-4 0 0,0-1-176 31,1-8-1824-31,1-3-368 0,1-3-80 0,4-13-16 0</inkml:trace>
  <inkml:trace contextRef="#ctx0" brushRef="#br1" timeOffset="137436.38">31055 9304 36287 0,'0'0'1600'0,"0"0"336"0,0 0-1552 0,0 0-384 0,0 0 0 0,0 0 0 15,0 0-944-15,9 11-272 16,-2-6-48-16</inkml:trace>
  <inkml:trace contextRef="#ctx0" brushRef="#br1" timeOffset="138075.73">28823 10608 12895 0,'1'-8'1152'0,"2"0"-928"0,3 1-224 0,-1-2 0 16,-1 3 1776-16,-2-2 304 0,1 2 64 0,-3 6 16 0,0 0-992 15,0 0-192-15,-5-5-32 0,-4 1-16 16,-3 8-160-16,-2-1-16 0,-2 0-16 0,-2 3 0 0,0 3-128 0,-2-1-32 16,-2 3 0-16,2 3 0 0,-2-4 80 0,3 4 16 15,2 2 0-15,0 0 0 0,1 1-160 0,2-1-16 16,2 1-16-16,3-3 0 0,3-3-304 0,3 3-176 15,3-4 192-15,4 0-192 0,-4-10 128 0,12 14-128 16,-1-3 0-16,2 0 0 0,3-5 176 0,-2 3-32 16,3-2 0-16,-1 2 0 0,1-4-144 0,-2 1 128 15,-1 0-128-15,-1-1 128 0,-3 0-128 0,-10-5 0 16,0 0 0-16,4 12 0 0,-4-4 0 0,-3 2 0 16,-4-1 0-16,-4 0 0 0,-1-4 128 0,-4 2 0 15,-4-2 0-15,-1-2 0 0,-4-1-320 0,2-2-80 0,1-3-16 0,3-1 0 31,1-5-1728-31,4 1-352 0,2-3-64 0</inkml:trace>
  <inkml:trace contextRef="#ctx0" brushRef="#br1" timeOffset="138347.68">29142 10579 26031 0,'-12'13'1152'0,"3"0"240"0,-3-1-1120 0,-2 5-272 0,2 6 0 0,-2 0 0 16,-1 1 192-16,1 2-32 0,1-2 0 0,2 1 0 16,1 1 160-16,5-6 48 0,2-1 0 0,3 0 0 15,4-1-176-15,4-3-48 0,2-1 0 0,4-4 0 16,1 2 0-16,4-6 0 0,3 2 0 0,1-8 0 0,1-3 112 0,0-3 32 16,-1 0 0-16,0-3 0 15,0-1 0-15,-1-4 0 0,1 0 0 0,-4-2 0 0,-3 2-160 0,-2-1-128 16,-7-1 144-16,-2-1-144 0,-2-1 176 0,-4 4-176 15,-5 0 192-15,-2 0-192 0,-6-4 0 0,0 1 0 16,-2 0-160-16,0 2 160 16,-1 1-960-16,2 2-64 0,1 2 0 0,0 1-11840 0</inkml:trace>
  <inkml:trace contextRef="#ctx0" brushRef="#br1" timeOffset="138608.62">29683 10265 21071 0,'0'0'928'0,"0"0"208"0,0 0-912 0,0 0-224 0,-6 11 0 0,1 3 0 16,-1 1 288-16,-1 3 16 0,-3 1 0 0,2 3 0 15,-2 4 176-15,3 1 32 0,-4 1 16 0,4 1 0 16,-5 4 304-16,1 2 64 0,-3 0 16 0,0 2 0 15,-1 1-304-15,1-1-64 0,-2 2-16 0,1-3 0 16,-1-4-368-16,2-2-160 0,3-2 128 0,1-5-128 16,3-2 0-16,3-6-256 0,4-4 48 0,0-11 0 15,4 9-1696 1,-4-9-336-16,10 1-64 0</inkml:trace>
  <inkml:trace contextRef="#ctx0" brushRef="#br1" timeOffset="138933.54">29760 10629 24191 0,'0'0'1072'0,"0"0"208"0,-6 14-1024 16,3-1-256-16,1-2 0 0,-1 3 0 0,-1 0 688 0,0 0 80 16,1 0 0-16,1 2 16 0,1-2-208 0,-1 1-32 15,0-4-16-15,1 2 0 0,1 1-176 0,0 0-32 16,1-5-16-16,1 1 0 0,-2-10-80 0,0 0-16 15,7 8 0-15,-7-8 0 0,0 0 112 0,12-2 32 0,1-1 0 0,-1-1 0 16,-2-6 272-16,1 1 48 0,2-4 16 0,-2 0 0 16,1-1-256-16,-1 2-48 0,1-5-16 0,-2 1 0 15,0-2-240-15,-4 3-128 0,-2 1 128 0,1 1-128 16,2-1 0-16,-4-1 144 0,2 2-144 0,-1 3 0 16,1-3-176-16,-1 4-144 0,4 1-16 0,-8 8-16 31,0 0-1760-31,0 0-368 0,0 0-64 0</inkml:trace>
  <inkml:trace contextRef="#ctx0" brushRef="#br1" timeOffset="139253.72">30091 10618 22111 0,'0'0'1968'0,"0"0"-1584"0,0 0-384 0,0 0 0 0,11 9 864 0,-1-4 96 16,0 1 0-16,3-3 16 0,2-4-224 0,1-1-48 15,2-3-16-15,0 0 0 0,-3 0-288 0,0-4-48 16,-1 0-16-16,-1-1 0 0,-7 2-336 0,1-2 144 16,-2 1-144-16,-3-1 0 0,-2 10 0 15,-2-7 0-15,2 7 0 0,-12-8 0 0,1 3 0 0,-4 5 0 16,1 1 0-16,-4 3 0 0,-1 4 0 0,-1-1 192 16,2 6-48-16,0 1 0 0,0-1 160 0,3 3 16 15,2 1 16-15,3-1 0 0,1 2-128 0,4 0-16 16,3 0-16-16,4-3 0 0,3 0-176 0,4-1 0 15,4-3 0-15,3 2 0 0,3-6 0 0,4-1-176 16,3-1 16-16,0-4 0 16,2-1-1888-16,2-2-384 0,9-10-80 0,-2 5-16 0</inkml:trace>
  <inkml:trace contextRef="#ctx0" brushRef="#br1" timeOffset="139562.26">31247 10202 12895 0,'6'-5'1152'0,"-1"-1"-928"0,-5 6-224 0,8-10 0 0,-4-1 1664 0,-2 1 304 16,-2 0 48-16,-1 3 16 0,-2-2-512 0,-2 2-112 15,-1 3 0-15,6 4-16 0,-10-1-496 0,-3 2-80 16,-1 3-32-16,0 4 0 0,-2 3-160 0,-1 6-48 16,-2 1 0-16,1 2 0 0,0 0 96 0,1 7 16 15,-1 0 0-15,0 3 0 0,1 2-80 0,2-1-16 16,3 3 0-16,-1 1 0 0,4 1-368 0,0-2-80 16,1 1-16-16,3-2 0 15,0-2-448-15,1-5-112 0,2 1-16 0,-1-6 0 16,0-2-1088-16,-3-1-208 0,4-1-48 0,-3-2-16 15,-3-5-1040-15,1-1-208 0</inkml:trace>
  <inkml:trace contextRef="#ctx0" brushRef="#br1" timeOffset="139917.46">30740 10628 23663 0,'0'0'1040'0,"12"-4"240"0,4-3-1024 0,-1 2-256 0,3-1 0 0,2 0 0 15,3 4 480-15,4-1 48 0,2 0 16 0,1 1 0 16,1-6-224-16,1 1-64 0,1 0 0 0,-2-2 0 15,-1 1-128-15,-2-4-128 0,-2-1 192 0,0 3-192 16,-2-1 0-16,-3 2-176 0,-3-3 0 0,-2 5 0 31,-4-5-736-31,2 3-160 0,-4 3-16 0,1 4-16 0,-3-4 272 0,-8 6 48 0,0 0 16 16,0 0 0-16,0 0 544 0,0 0 224 0,0 0-176 0,0 0 176 16,0 14 192-16,-2-1 128 0,-3 0 16 0,1-3 16 15,-2 2 144-15,-2 0 16 0,-1-2 16 0,0 4 0 0,3-1-112 0,1-3-32 16,1 0 0-16,1 2 0 0,3-12 192 15,-1 9 48-15,1-9 0 0,0 0 0 0,8 11 80 0,1-4 0 16,0-2 16-16,2-2 0 0,0-1 64 16,1-1 16-16,-1 0 0 0,1-1 0 0,-2 0-384 0,-10 0-80 15,9-2-16-15,-9 2 0 0,10-7-144 0,-4 1-48 16,-3-3 0-16,-3 9 0 0,0 0 32 0,-3-9 0 16,0 3 0-16,-4-2 0 0,0 3-160 0,-4-2 0 15,3 1 0-15,-3 1 128 16,0-2-608-16,1 2-128 0,0 1-32 0,1-1-8992 15,1-3-1808-15</inkml:trace>
  <inkml:trace contextRef="#ctx0" brushRef="#br1" timeOffset="140241.57">31661 10392 22975 0,'0'0'1024'0,"0"0"192"0,0 0-960 0,-4 9-256 0,1 3 0 0,-4 4 0 16,1 0 960-16,1 2 128 0,-4 1 48 0,1 0 0 15,-1 0-496-15,0 1-80 0,1 2-32 0,-3-3 0 16,0-1 64-16,1-2 16 0,0 0 0 0,2-2 0 16,2-2 32-16,1-4 16 0,5-8 0 0,0 0 0 15,0 0-288-15,0 0-64 0,0 0-16 0,0 0 0 16,12-1 256-16,3-2 48 0,2-7 16 0,1 0 0 0,-2-4-128 0,2-4-32 15,-1-1 0-15,-1 0 0 0,1 0-320 0,0 1-128 16,3 1 0-16,-1 1 144 0,0 2-144 0,0 4 0 16,0 0 0-16,1 2 0 0,-1-2 0 0,3 3-256 15,-4 1 64-15,-1 2 16 16,1 4-1808-16,0 4-384 0,0 5-64 16</inkml:trace>
  <inkml:trace contextRef="#ctx0" brushRef="#br1" timeOffset="141023.98">27671 11378 12895 0,'0'0'576'0,"0"0"112"0,0 0-560 0,-8 4-128 16,2 3 0-16,1 0 0 0,0-1 2048 0,0 6 384 16,-1 3 80-16,-1 0 16 0,5 2-1632 0,-1-2-320 0,1 1-64 0,-1 1 0 15,2 1-160-15,1-2-32 0,1 1 0 0,2-2 0 16,2 2 0-16,1-3-16 0,3-6 0 0,2 3 0 16,1-6 208-16,3 0 32 0,0 1 16 0,3-2 0 15,1-5 208-15,-1-3 64 0,0-4 0 0,0 3 0 16,-3 0-272-16,1-3-48 0,0 0-16 0,-1-4 0 15,-2 3-368-15,-2-2-128 0,-1-2 0 0,0-1 0 16,-2-1-448-16,0-2-176 0,-2-1-32 0,0 1-8704 16,1-2-1744-16</inkml:trace>
  <inkml:trace contextRef="#ctx0" brushRef="#br1" timeOffset="141374.46">28237 11297 19343 0,'-13'15'1728'0,"4"-4"-1392"15,-2 3-336-15,1-1 0 0,3 2 1328 0,-2 2 192 16,0 1 32-16,0 2 16 0,2-1-496 0,1 0-112 16,-1-1 0-16,1-3-16 0,-1-1-528 0,2-1-96 15,2-4-32-15,1 0 0 0,2-9-128 0,0 0-32 16,0 0 0-16,0 0 0 0,0 0 64 0,12 1 0 15,-2-4 0-15,1-2 0 0,2-2 432 0,0-1 80 0,1-2 32 0,2-2 0 16,3 1-336-16,2-3-64 16,-1-3-16-16,0 2 0 0,2 0-192 0,-2 2-128 15,-1-1 128-15,0 3-128 0,-1 3 0 0,-3 2 0 16,-1 1 0-16,-2 2 0 0,-12 3 0 0,10 4 0 0,-1 5 0 0,-3 0 0 16,-1 5-256-16,0 2 16 0,-2 3 16 15,0 3 0 1,-3 0-240-16,-2 0-48 0,1-4-16 0,-2 0 0 15,0-1-272-15,0-3-48 0,1 0-16 0,2-2 0 16,0-3-1424-16,0-9-272 0,6 9-64 0</inkml:trace>
  <inkml:trace contextRef="#ctx0" brushRef="#br1" timeOffset="141622.17">28869 11171 8287 0,'0'0'368'0,"0"0"80"0,0 0-448 0,0 0 0 0,0 0 0 0,0 0 0 16,0 0 3248-16,0 0 560 16,6 10 112-16,-2-1 32 0,-3 2-2160 0,-2 5-416 0,-3 1-96 0,-1 2 0 15,-3 3-400-15,1 0-80 0,-1 2-16 16,-1-3 0-16,-2 4-176 0,2 0-32 15,-3-2-16-15,1 1 0 0,-1 3-32 0,1-6 0 16,-1 1 0-16,4-2 0 0,1-4-320 0,0-3-64 0,1 1-16 0,3-3 0 16,1-1-384-16,2-10-96 15,0 0-16-15,0 0 0 16,0 0-1360-16,0 0-288 0,0 0-48 0,11-4-6448 0,1-6-1296 16</inkml:trace>
  <inkml:trace contextRef="#ctx0" brushRef="#br1" timeOffset="141962.79">29128 11184 18431 0,'0'0'816'0,"0"0"160"0,0 0-784 0,-9 11-192 0,0 0 0 0,0 2 0 0,0 1 1600 0,2 0 288 16,-2-1 48-16,0 3 16 0,-1 2-992 0,-2 1-192 15,1-4-32-15,-2 2-16 0,2-1 48 0,-5 1 0 16,0-2 0-16,-1-1 0 0,1-2-320 0,-1 2-48 15,-1 0-16-15,3-5 0 0,2-1-208 0,1-2-48 16,0 0-128-16,2-2 192 0,1-3-192 0,9-1 144 16,-9-3-144-16,9 3 128 0,0 0-128 0,0 0 0 15,0 0 0-15,0 0 0 0,0 0 0 0,0 0 0 16,0 0 0-16,13-2 0 0,-1 2 128 0,-1 6-128 16,2-1 0-16,-1 4 128 0,2 0-128 0,0 3 0 0,0-4 0 15,0 4 0-15,-1-2 0 0,0 0 0 16,-1 2 0-16,1-6 0 0,-1 0-240 0,-1 1-80 15,0-3 0-15,2-3-16 16,0-1-1904-16,1-1-368 0,0-3-80 0</inkml:trace>
  <inkml:trace contextRef="#ctx0" brushRef="#br1" timeOffset="142266.51">29419 11359 22511 0,'-13'10'992'0,"6"-1"224"0,-4 0-976 0,0 4-240 0,-3 1 0 0,1 1 0 16,-1 1 720-16,0 2 112 0,-1-5 0 0,0 1 16 15,3-1-128-15,1 1-16 0,2-4-16 0,1 1 0 0,2-4-144 0,6-7-32 16,0 0 0-16,0 0 0 0,0 0-192 0,0 0-64 16,0 0 0-16,13 0 0 0,1-3-16 0,1-2-16 15,3-5 0-15,0 0 0 0,1-4 0 0,0 1 0 16,0-1 0-16,-1 1 0 0,2-2-224 0,-2 1 144 15,-3 1-144-15,0 3 128 0,-2-1-128 0,1 4 0 16,-3 0 0-16,0 2 0 0,-11 5 0 0,0 0 0 16,10 1 0-16,-10-1 0 0,7 9-192 0,-2 0 192 15,-2 3-192-15,-1 1 192 16,-2 0-640-16,0 2-16 0,-2-1 0 0,2-3 0 16,0-2-1536-16,0-9-304 0,0 0-64 0,0 0-16 0</inkml:trace>
  <inkml:trace contextRef="#ctx0" brushRef="#br1" timeOffset="142637.12">29785 11273 12895 0,'0'0'576'0,"0"0"112"0,0 0-560 0,-1-9-128 0,-1-3 0 0,1 7 0 15,1 5 2576-15,0 0 496 0,0 0 80 0,0 0 32 16,-5 5-2032-16,-4 2-384 0,0 0-96 0,-1 2-16 15,-1 4 48-15,-1 1 16 0,0 2 0 0,0 2 0 16,1 1-96-16,2-1-32 0,1 0 0 0,2 0 0 16,5 2-336-16,2-4-64 0,4-3 0 0,1 0-16 15,1 0-176-15,5-7 0 0,1 0 144 0,1-2-144 16,3-4 128-16,0-3-128 0,1-4 128 0,2 1-128 0,2-6 0 16,0 3 128-16,1-4-128 0,-2 1 0 0,-1 0 0 15,-3 0 0-15,-4-2 0 0,-2 3 0 0,-3 0 0 0,-2-2 0 16,-1 3 0-16,-1-3 128 0,-4 1-128 0,-3 3 0 15,0-1 0-15,-2 5 0 0,-3-1-144 16,-2 1-48-16,-3 3-16 0,-1 2 0 0,0 0-80 0,-2 1-16 16,0-2 0-16,-1 2 0 15,-1 2-80-15,2 0-32 0,4-1 0 0,3-1 0 16,-1-1-1104-16,10 0-208 0,0 0-64 0,0 0-9440 0</inkml:trace>
  <inkml:trace contextRef="#ctx0" brushRef="#br1" timeOffset="143066.87">30075 11208 6447 0,'0'0'576'0,"0"0"-576"16,0 0 0-16,-4 11 0 0,0 1 3424 0,0-4 576 0,1 4 112 0,-1-3 32 15,-1 2-2608-15,0 3-528 0,-1-4-112 0,3 3 0 16,-2 1-80-16,1-2-16 0,3-2 0 0,-3 1 0 15,2-2-192-15,4 2-32 0,-2-11-16 0,5 8 0 16,0 0-144-16,2-3-32 0,-7-5 0 0,14 0 0 16,-1-3-64-16,0-1-32 0,1-2 0 0,-1 1 0 15,-2-4 16-15,2-1 0 0,-1 1 0 0,0 0 0 16,-2-4-128-16,0 5-32 0,0-4 0 0,-1 1 0 0,-1 2-144 16,0 2 0-16,-1-1 0 0,0 2 0 0,-7 6 0 15,6-7 0-15,-6 7 0 0,0 0 0 0,0 0 0 0,0 0 0 16,0 0 0-16,0 0 0 0,0 0-208 0,2 10 16 15,-2 3 16-15,0-3 0 0,-1 3-96 0,0 1-32 16,-2-4 0-16,2 1 0 0,1-1 16 0,0-10 0 16,0 0 0-16,6 8 0 0,-6-8 128 0,11 5 32 15,-1-2 0-15,0-3 0 0,0-2 128 0,0 1 0 16,2-3 0-16,-3 0 0 0,0-3 0 0,-3 0 0 16,0 2 160-16,1-4-160 0,-2 2 160 0,-2-5-160 15,-3 12 160-15,4-9-160 0,0-3 0 0,-3 5 128 16,-1 7-128-16,0 0 0 0,5-12-160 0,1 0-80 0,0 3-16 15,-2 0 0 1,-4 9-1616-16,6-7-336 0,2-2-64 0</inkml:trace>
  <inkml:trace contextRef="#ctx0" brushRef="#br1" timeOffset="143557.74">30624 11172 13823 0,'0'0'1216'0,"0"0"-960"0,0 0-256 0,0 0 0 0,-4 9 1856 0,0 2 320 15,-1 0 64-15,0 3 0 0,-1 2-1152 0,-1-2-256 16,1-2-32-16,0 2-16 0,1 1-256 0,-2 0-48 16,1-2-16-16,0 1 0 0,0-3-144 0,1-1-48 15,0-1 0-15,1 0 0 0,4-9-144 0,0 0-128 16,0 0 144-16,0 0-144 0,0 0 128 0,0 0-128 16,0 0 0-16,0 0 144 0,8-8 192 0,0-2 48 15,-1 0 0-15,1-3 0 0,1-1-32 0,0 3 0 16,-2-3 0-16,1 3 0 0,1-1-192 0,1-1-32 15,0 1-128-15,-1 2 192 0,-1-1-192 0,2 5 0 0,0-3 0 0,0 4 0 16,-1 3 0-16,-9 2 0 16,10 0 0-16,-10 0 0 0,0 0 0 0,11 5 0 0,-11-5 0 0,6 12-160 15,-1 1 160-15,-2-2-192 16,-3-11 192-16,1 16-192 16,-1-4-192-16,0-12-32 0,0 11-16 0,0-11 0 15,0 11-400-15,0-11-64 0,-1 10-32 0,1-10-7056 0,0 0-1408 0</inkml:trace>
  <inkml:trace contextRef="#ctx0" brushRef="#br1" timeOffset="143887.74">30968 11103 13823 0,'0'0'1216'0,"-1"-8"-960"0,1 8-256 0,-4-6 0 0,1 0 2288 0,3 6 400 16,-7-2 96-16,7 2 16 0,-10 5-1728 0,-1-2-352 15,-1 1-64-15,-1 4-16 0,2 2-160 0,0 2-32 16,-2-4-16-16,3 5 0 0,1-4 128 0,2 4 16 16,4 1 16-16,1-4 0 0,2-10-336 0,0 0-80 15,8 14-16-15,0-3 0 0,2-2-160 0,-1-1 128 16,2-4-128-16,2-1 128 0,-1-1 128 0,1 0 32 16,0 1 0-16,-13-3 0 0,10 2 32 0,-10-2 0 15,9 5 0-15,-9-5 0 0,0 0-64 0,0 0-16 16,-4 12 0-16,-5-3 0 0,-2 2-48 0,-2-3-16 15,-5 2 0-15,1-1 0 0,-1 1-176 0,1-4 128 0,2 2-128 0,1-3 128 16,0-2-128-16,3-1 0 16,0 0 0-16,4-4-176 15,7 2-2096-15,-7-6-416 0</inkml:trace>
  <inkml:trace contextRef="#ctx0" brushRef="#br1" timeOffset="144474.21">31523 11032 15663 0,'0'0'688'0,"-2"-9"144"0,2 9-656 0,0 0-176 0,0 0 0 0,0 0 0 16,-1-9 1552-16,1 9 288 15,0 0 48-15,0 0 16 0,0 0-880 0,0 0-192 0,-4-7-16 0,4 7-16 16,0 0-240-16,-7 7-48 0,3 0-16 0,-1 4 0 15,0-2 176-15,2 5 32 0,1 1 16 0,0-2 0 16,1 1-224-16,1 0-48 0,3 1-16 0,2-2 0 16,1-4-176-16,2 1-16 0,-8-10-16 0,11 8 0 15,1-2 32-15,-1 0 0 0,0-3 0 0,1-3 0 16,1-1 272-16,-2-3 64 0,0-2 16 0,1-1 0 16,-2-3-192-16,0 1-32 0,0-4-16 0,1 1 0 15,-3-1-192-15,1-2-48 0,-4-3 0 0,1 3 0 16,-3 1-128-16,1-2 0 0,0 1 144 0,-2-1-144 0,1-1 0 0,-2 3 128 15,-1 1-128-15,0 5 0 0,0-1 0 0,0 9-192 16,2-8 32-16,-2 8 0 16,0 0-1248-16,0 0-240 0,0 0-48 0,0 0-8160 15,0 0-1648-15</inkml:trace>
  <inkml:trace contextRef="#ctx0" brushRef="#br1" timeOffset="144755.16">31812 11068 17503 0,'0'0'768'0,"-1"11"176"0,-3 5-752 0,2 0-192 15,-1 2 0-15,1 0 0 0,-1 2 1984 0,-1 2 352 0,-1 2 80 0,0-3 16 16,-2-3-1120-16,0 0-224 16,0 0-32-16,-1 0-16 0,-1-1-416 0,1 0-96 15,2-6-16-15,1 2 0 0,0 0-304 0,1-4-64 16,4-9-16-16,0 0 0 0,0 0-320 0,0 0-64 0,0 0 0 0,0 0-16 31,10 0-2192-31,-1-4-432 0</inkml:trace>
  <inkml:trace contextRef="#ctx0" brushRef="#br1" timeOffset="145269.46">32241 10623 16575 0,'0'0'736'0,"0"0"160"0,0 0-720 0,0 0-176 16,0 0 0-16,0 0 0 0,-7 6 1440 0,2 5 256 16,5-11 48-16,-3 12 16 0,-4 5-880 0,3-1-176 0,2 0-48 0,-1 0 0 15,1 1-112-15,-2-1-32 0,1 1 0 0,2 2 0 16,0 0-64-16,1 0-32 0,0-3 0 0,1 0 0 16,-1-5-80-16,1 2-16 0,2-1 0 0,-3-12 0 15,0 14-112-15,1-3-16 0,-1-11-16 0,3 9 0 16,-3-9 272-16,0 0 48 0,0 0 16 0,0 0 0 15,0 0-176-15,0 0-16 0,0 0-16 0,-10 0 0 16,10 0-176-16,-11 0-128 0,3-4 144 0,-1 1-144 16,9 3 0-16,-8-2 128 0,8 2-128 0,0 0 0 15,-10-2 0-15,10 2 0 0,0 0 0 0,0 0 0 16,0 0 0-16,0 0 0 0,0 0 0 0,0 0 0 16,0 0-144-16,0 0 144 0,0 0 0 0,-3 12-144 15,1-3 144-15,0 0 0 0,2-9 0 0,-1 8 0 16,0 4 0-16,0-2 0 0,-1 0 0 0,1 0 0 0,1-10 0 0,-5 12 0 15,2 1 0-15,0-5 0 0,-2 1 0 0,-2-1 0 16,2 2 0-16,5-10 0 0,-5 8 0 0,5-8 0 16,-4 10 0-16,4-10 0 15,0 8-1664-15,0-8-240 0,4 8-48 0,-4-8-16 0</inkml:trace>
  <inkml:trace contextRef="#ctx0" brushRef="#br1" timeOffset="145751.66">32534 10723 17503 0,'0'0'768'0,"0"0"176"0,0 0-752 0,0 0-192 0,0 0 0 16,0 0 0-16,0 0 1312 0,0 0 224 0,-3 11 64 0,-1-3 0 16,-1 3-544-16,-3 3-96 0,-1-2-32 0,-1 6 0 15,0 2-64-15,1 2-16 0,0 1 0 0,0 5 0 16,0-3-80-16,2 3-32 0,-1-2 0 0,0 0 0 16,1-3-336-16,3-2-64 0,1-2-16 0,2-2 0 15,0 0-320-15,2-3 128 0,-1-14-128 0,6 9 0 16,-6-9 256-16,11 9-32 0,-1-5 0 0,0-2 0 15,0-2 32-15,2-2 0 0,-1-1 0 0,2-3 0 0,-2-2-96 16,2-2-16-16,-2-3 0 0,1-2 0 0,-1 2-144 16,-1-2 128-16,-2-4-128 0,1 0 128 0,0-1-128 0,0-1 0 15,-2 0 0-15,0-4 128 0,-2 1-128 0,1 3 0 16,-1-1 0-16,0 4 0 0,0 3 0 0,0 2 0 16,-1 6 0-16,-4 7 0 0,0 0 0 0,0 0 0 15,0 0 0-15,0 0 0 0,0 0-128 0,3 9 128 16,-3 5-160-16,-1 1 160 0,-2 3 0 0,-1 2 0 15,0 0-128-15,1 3 128 0,0 0 0 0,-1-1 0 16,-2-2 0-16,1 4 0 0,1 4 0 0,-1-4 0 16,-1-1 0-16,-2 0 0 0,2-3-240 0,2-1 0 15,-4-2 0-15,2-2 0 16,-1 0-528-16,1-1-96 0,1 2-32 0,1-1 0 16,0 0-1184-16,2 0-240 0,-1-1-48 0</inkml:trace>
  <inkml:trace contextRef="#ctx0" brushRef="#br1" timeOffset="146160.49">32693 11250 20671 0,'0'0'912'0,"0"0"192"0,0 0-880 0,0 0-224 0,0 0 0 0,0 0 0 0,12 1 1280 0,-2 0 192 16,-10-1 64-16,9 0 0 0,2 1-352 0,-11-1-64 16,10 3-16-16,-10-3 0 0,0 0-400 15,9 8-96-15,-9-8-16 0,5 9 0 0,-5-9-288 0,-1 13-64 16,-1-2-16-16,-3 0 0 0,-4 2 32 0,-2-3 16 16,1 1 0-16,0 2 0 0,0-3 80 0,0 3 16 15,1-2 0-15,1-2 0 0,2 3 48 0,2-5 16 16,0 4 0-16,4-11 0 0,0 8-48 0,0-8-16 15,4 12 0-15,1-4 0 0,-5-8-48 0,10 8 0 16,-1-1 0-16,3 0 0 0,-1-1-48 0,1-3-16 16,-1 2 0-16,2 2 0 0,-1-3-112 0,1-2-16 15,-1 2-128-15,-5-2 192 0,1 1-192 0,-1-2 0 16,2-1 0-16,-2 2 0 16,0-1-768-16,1-1-256 0,-2-3-64 0</inkml:trace>
  <inkml:trace contextRef="#ctx0" brushRef="#br1" timeOffset="155625.43">18872 8490 12431 0,'0'0'544'0,"0"0"128"0,0 0-544 0,0 0-128 15,0 0 0-15,0 0 0 0,0 0 736 0,0 0 112 16,0 0 32-16,0 0 0 0,0 0-288 0,0 0-48 16,0 0-16-16,0 0 0 0,0 0-176 0,0 0-32 15,0 0-16-15,-7 6 0 0,-1-2 48 0,-1 3 16 16,0 2 0-16,-1-2 0 0,-1 3-160 0,-2-1-16 0,-1 1-16 0,0 1 0 15,1-1-176-15,2 1 0 16,-1-3 0-16,1 5 128 0,3-3 160 0,2 0 32 16,2-3 0-16,2 2 0 0,2-2-128 0,0 2-32 0,3-4 0 0,4-1 0 15,0-1-160-15,4 1 160 0,1-3-160 0,2 2 160 16,2-2-160-16,-1 2 160 0,1 1-160 0,1 1 160 16,-2-1-160-16,0-2 0 0,2 3 0 0,-3 1 0 15,-5 0 0-15,0-1 128 0,-3 4-128 0,-2-2 0 16,-2 3 384-16,-2-1-16 0,-2 4 0 0,-3-4 0 15,0 2 80-15,-5 3 32 0,-2-4 0 0,-1 3 0 16,-2 1-272-16,-1-2-48 0,-2-2-16 0,1 1 0 16,2-3-144-16,1-2 0 0,1 1 144 0,3-6-144 0,0-2 0 0,4-3-160 15,1-4 16-15,2 0 0 16,3-4-1968-16,1-2-400 0</inkml:trace>
  <inkml:trace contextRef="#ctx0" brushRef="#br1" timeOffset="156642.32">19143 8413 6447 0,'0'0'272'0,"4"-5"80"0,-2-4-352 0,1 2 0 15,-2 1 0-15,-1 6 0 0,2-9 2560 0,-2 9 432 16,0 0 80-16,0 0 32 0,0 0-1696 0,0 0-352 15,0 0-64-15,-6 4-16 0,0 3-272 0,0 0-48 16,-2 3-16-16,1 0 0 0,-2 3-160 0,0 2-32 16,-1-1-16-16,-1-1 0 0,5 1 0 0,1 1 0 0,1 0 0 0,0-1 0 15,3-2-240-15,1 0-32 0,3-3-16 0,2 0 0 16,1-4-144-16,0-1 0 0,5 0 144 0,-1-2-144 16,0 0 144-16,1-4-144 0,1-3 192 0,2 2-192 15,-2-3 208-15,1 1-64 0,-1-2-16 0,-1 0 0 16,1 0-128-16,-5-1 192 0,-1 1-192 0,0-2 192 0,-3 2-192 0,1-3 0 15,-1 2 144-15,-2-2-144 0,0 3 0 0,1-3 144 16,-2 1-144-16,-2-4 0 16,1 1 128-16,0 1-128 0,-1-3 0 0,1-1 0 0,-1-3 0 0,0 0 0 15,0 2 128-15,1 0-128 0,1 1 0 0,0 4 0 16,1-5 0-16,0 5 0 0,2 2 0 0,-1-2 0 16,2 3 0-16,1-2 0 0,-2 2-160 0,2-2 160 15,1 3-160-15,0-4 160 0,2 2-176 0,1-3 176 16,1-1-192-16,2 0 192 0,-1-1-192 0,0-1 64 15,1 0 128-15,-2 0-208 0,-1 1 208 0,-1 0 0 16,-1-5 0-16,0 1-144 0,-2-3 144 0,-3 1 0 16,-2 0 0-16,0-2 0 0,0 1 0 0,-1-4 0 15,-2 2 0-15,2 4 0 0,-1 3 0 0,0 3 0 16,0 3 0-16,0 1 0 0,2 9 0 0,0 0 0 16,0 0-144-16,-5 9 144 0,3 1-160 0,-2 5 160 15,0 4-208-15,2 4 80 0,-1 0 128 0,1 1-128 16,-2 4 128-16,1-2-128 0,1 3 128 0,0-1 0 15,1 2 0-15,1 0 0 0,1-6 0 0,2-1 0 16,1-2 0-16,2-2 0 0,0-3 0 0,3-6 0 16,2 0 0-16,0-5 0 0,2-1 128 0,2-3-128 15,-1-3 160-15,0-2-160 0,0-1 304 0,0-4-48 16,0 3 0-16,-1-3 0 0,-1 1-256 0,-3-2 128 0,1 1-128 0,-1-3 0 16,-1 2 144-16,0 1-144 0,-1 4 0 0,0-1 144 0,-1 1-144 0,0 2 0 15,1 3 0-15,-1 3 0 0,-6-3 0 16,5 8 0-16,1-2 0 0,-1 3-176 0,-1-2 176 0,-1 0 0 15,-1 3 0-15,1-2 0 0,-2 0 0 0,-1-8 0 16,0 6 0-16,0-6 0 0,0 0 0 0,0 0 0 16,0 0 0-16,0 0 128 0,8 0-128 0,-1-2 128 15,1 1-128-15,-2-3 128 0,3-3-128 0,0 1 0 16,0 0 128-16,0-2-128 0,0 2 0 0,2-2 128 16,-4 3-128-16,0 3 0 0,1 1 0 0,0 1 0 15,-1 0 0-15,1 2 0 0,1 4 0 0,-2 5-160 16,4-4 160-16,-5 3 0 0,1 2 0 0,1-3 0 15,0 1 0-15,-1-2 0 0,1 0 0 0,1-1 0 16,0-5 0-16,-2 1 0 0,5-3 272 0,-1-3-32 16,2-2-16-16,1-4 0 0,1 2-16 0,2-5 0 15,1 2 0-15,-3-4 0 0,-1-2-208 0,0 0 144 16,-1 1-144-16,-1 0 128 0,1-2-128 0,-4 3 128 16,1 0-128-16,0 2 128 0,-1 2-128 0,-1 1 0 15,-1 4 0-15,-2 1 0 0,-5 4 0 0,0 0 0 16,7 2-160-16,-1 2 160 0,-2 2-128 0,0 6 128 0,-3-3 0 0,0 2-144 15,-2 4 144-15,-2-1 0 16,1-1 0-16,-2 0 0 0,-4 1 0 0,1-3 0 16,-1-2 128-16,-1 1-128 0,-1-3 208 0,0-1-16 15,-1 2-16-15,-2-6 0 0,0 1-176 0,-3-2 128 16,-1-2-128-16,-1-2 128 16,0-1-1248-16,2-3-256 0,-1 0-48 0,3-3-11120 0</inkml:trace>
  <inkml:trace contextRef="#ctx0" brushRef="#br1" timeOffset="156845.79">19938 7452 9215 0,'0'0'816'0,"0"0"-656"16,0 0-160-16,1 10 0 0,1 0 2880 0,-2 5 528 15,-1 1 112-15,-1 3 32 0,-3 1-2080 0,-1 4-432 16,-1 0-80-16,-1 5 0 0,-3-1-640 0,-2 2-112 16,2-6-16-16,-2 2-16 0,-1-1-176 0,2-2 0 15,2-2 0-15</inkml:trace>
  <inkml:trace contextRef="#ctx0" brushRef="#br0" timeOffset="184917.16">533 38 8751 0,'0'0'384'0,"0"0"80"0,0 0-464 0,0 0 0 0,0 0 0 0,0 0 0 15,-3 10 608-15,3-10 32 0,0 0 0 0,0 0 0 16,0 0-432-16,0 0-80 0,0 0 0 0,0 0-128 16,-1 11 128-16,1-11-128 0,0 0 0 0,0 0 0 15,0 0 0-15,0 0 0 16,-3 9 0-16</inkml:trace>
  <inkml:trace contextRef="#ctx0" brushRef="#br0" timeOffset="186013.07">855 109 8287 0,'0'0'368'0,"0"0"80"0,-5-7-448 0,5 7 0 16,-3-5 0-16,3 5 0 0,0 0 1952 0,-4-5 304 15,1-2 64-15,3 7 16 0,0 0-1136 0,-4-6-240 16,2-2-32-16,1 0-16 0,-2 3-128 0,2-3-16 16,-2 2-16-16,1 0 0 0,-2-5-96 0,-1 5-16 0,0-2 0 0,-2 2 0 15,-2-3-192-15,2 4-32 16,-3 1-16-16,-2 4 0 0,0-1-64 0,-2 2-16 15,-3 0 0-15,0 5 0 0,-2 4-96 0,-1 1-32 0,-2 6 0 0,2 1 0 16,0 1 0-16,1 5-16 16,1-1 0-16,3 5 0 0,-2 0-48 0,3 1-128 0,1-4 192 0,2 4-64 15,1 2-128-15,2-1 0 0,2 3 144 0,6 1-144 16,0 0 0-16,5-2 0 0,1-6 0 0,3 1 0 16,1-7 0-16,3-2 144 0,1-6-144 0,3-2 0 15,2-4 144-15,2-2-144 0,1-7 0 0,-8 1 144 16,1-2-144-16,3 0 0 0,0-3 144 0,1-1-144 15,0 0 0-15,-1-3 144 0,-1-1-144 0,13-8 0 16,-9 4 160-16,-11 8-160 0,1-3 128 0,-2 2-128 16,-3-3 144-16,-1 3-144 0,-1-2 160 0,-3-1-160 0,-1 4 176 0,-3-9-176 15,-3 2 192-15,-3 2-192 0,0 2 128 0,0-1-128 16,1 5 0-16,0-1 0 0,3 3 0 16,5 5 0-16,0 0 0 0,2-9 0 0,-2 9 0 0,12-6 0 15,2 2 0-15,4 1 0 0,1-1-176 0,1 4 176 16,2 3-192-16,0-1 192 0,3 1-144 0,-5 1 144 15,-1 5 0-15,-4 0-144 0,-2 1 144 0,-2 1-128 16,-3 3 128-16,0 4-128 0,-3 1 128 0,-3-5 0 16,1 1-144-16,-1 2 144 0,0 1 0 0,-4 1 0 15,0-2 0-15,-2 1 0 0,-1-1 160 0,-1 8-160 16,-1-3 192-16,1-4-192 0,-2-7 0 0,8-11 0 16,0 0 0-16</inkml:trace>
  <inkml:trace contextRef="#ctx0" brushRef="#br0" timeOffset="186310.47">1267 303 4607 0,'0'0'400'0,"0"0"-400"0,0 0 0 0,-4 10 0 0,1 2 3456 0,3-2 592 0,0 4 128 0,-2 4 32 16,2 0-2448-16,0-6-480 0,0 1-112 0,2 3-16 15,-2 0-432-15,3-1-80 0,1 0-32 0,1-2 0 16,0-3-368-16,7 8-80 0,-1-5-16 0,0-8 0 16,0 0 112-16,0-1 0 0,0-8 16 0,0-1 0 15,0-3 352-15,1-5 64 0,1-1 16 0,-6 5 0 16,1-5 64-16,1 1 0 0,0-3 16 0,0 2 0 0,-2-2-144 0,0 1-48 16,-2-1 0-16,4-8 0 0,-4 6-320 0,-2 4-64 15,-1 2-16-15,-1 4 0 0,-1 8-192 0,0 0 0 16,0 0 0-16,0 0 0 15,4-10-1088-15,-4 10-256 0,0 0-48 0</inkml:trace>
  <inkml:trace contextRef="#ctx0" brushRef="#br0" timeOffset="186632.03">1804 307 18431 0,'0'0'1632'16,"10"-4"-1312"-16,1-1-320 0,1 1 0 0,0-1 1184 0,2 0 160 15,0 0 48-15,0 1 0 0,-2-3-672 0,2 0-128 16,-3 0-16-16,-1-5-16 0,3 5-288 0,-3-6-48 16,-1-1-16-16,-1 0 0 0,-3 1 176 0,0 0 16 0,-2 2 16 0,-2 3 0 15,-2-2-16-15,1 10 0 0,0 0 0 0,0 0 0 16,-13-4 128-16,1 4 32 0,0 4 0 0,0 5 0 15,0 1-176-15,-2 4-16 0,-2 0-16 0,1 0 0 16,0-1-144-16,1 2-16 0,1 0-16 0,2-1 0 16,3 3-176-16,2-2 160 0,2-2-160 0,4 1 160 15,4 0-160-15,0-3 0 0,1-2 0 0,2 3 0 16,3-6 0-16,3-2-224 0,2 1 80 0,3-3 16 16,1-3-1520-16,2-3-288 0,1 1-64 15</inkml:trace>
  <inkml:trace contextRef="#ctx0" brushRef="#br0" timeOffset="187030.58">2399 245 21935 0,'0'0'960'0,"0"0"224"0,0 0-944 0,0 0-240 16,0 0 0-16,0 0 0 0,0 0 656 0,0 0 96 15,0 0 16-15,-8-3 0 0,-1 2-320 0,0 0-48 16,-1 1-16-16,0 0 0 0,-2 0 96 0,1 1 16 0,-2-1 0 0,1 2 0 16,-1 2 32-16,1 1 16 0,-2-2 0 0,2-1 0 15,0 2-208-15,2 1-32 0,10-5-16 0,-9 7 0 16,9-7-288-16,0 0 0 0,0 0 0 0,0 0 0 16,0 0 160-16,0 0-160 0,0 0 128 0,13 5-128 15,1-3 320-15,1 1 0 0,0-2-16 0,3 0 0 16,0 3-304-16,0-1 160 0,0-1-160 0,-4 0 128 15,-2-2-128-15,0 2 0 0,-12-2 144 0,10 5-144 16,-10-5 224-16,0 0-32 0,6 10 0 0,-6-10 0 16,-2 14 64-16,-2-4 0 0,-6 1 0 0,-3 0 0 0,-4-3 128 0,-2 4 16 15,-2-1 16-15,-1 0 0 0,-5 0-240 0,15-4-48 16,-2-2-128-16,-3 3 192 0,1-3-192 0,-1-3 0 16,2 2 0-16,1-1 0 15,1-1-1328-15,2-2-352 0,2-2-80 0</inkml:trace>
  <inkml:trace contextRef="#ctx0" brushRef="#br0" timeOffset="187430.95">2973 115 13823 0,'0'0'608'0,"0"0"128"15,0 0-592-15,0 0-144 0,-5 4 0 0,-1 0 0 0,-2 2 2576 0,-1-2 496 16,-1 0 80-16,-3 1 32 0,2 2-1696 0,-2-3-336 16,-1 3-64-16,1-1 0 0,1-4-400 0,0 2-80 15,2 4-16-15,-1-2 0 0,3-1-208 0,8-5-64 0,0 0 0 0,0 0 0 16,0 0 0-16,1 9 0 0,-1-9 0 0,7 7 0 15,2-1-16-15,2 3-16 0,2-2 0 0,1 4 0 16,1-1-128-16,-4 1-32 0,2-1 0 0,-3-1 0 16,2 4 0-16,-6-4 0 0,2 1 0 0,-4 2 0 15,-3-4 208-15,-2 5 48 0,-2-4 0 0,-2 4 0 0,-3 1 16 16,-1-5 16-16,-2 3 0 0,-2 4 0 0,-2-2-144 16,-2-2-16-16,0 1-16 0,-1 0 0 0,0-3-112 0,-14 6-128 15,4-3 176-15,5-7-176 16,6-3-1536-16,1-6-432 0,1-3-80 0,4-3 0 0</inkml:trace>
  <inkml:trace contextRef="#ctx0" brushRef="#br0" timeOffset="189858.58">3646 217 20271 0,'0'0'896'0,"0"0"192"0,0 0-880 0,0 0-208 15,-4-12 0-15,4 12 0 0,0 0 1184 0,0 0 192 16,0 0 32-16,0 0 16 0,0 0-544 0,-3-6-112 16,3-4-32-16,0 10 0 0,0 0-544 0,0 0-192 15,0 0 144-15,0 0-144 16,0 0-1600-16,0 0-416 0</inkml:trace>
  <inkml:trace contextRef="#ctx0" brushRef="#br0" timeOffset="190023.04">3607 518 17503 0,'0'0'1552'0,"0"0"-1232"0,0 0-320 0,0 0 0 16,0 0 2608-16,0 0 464 0,0 0 80 0,0 0 32 15,0 0-1728-15,0 0-352 0,0 0-64 0,0 0-16 16,0 0-704-16,0 0-160 0,0 0-32 0,0 0 0 16,0 0-2064-16,0 0-432 0</inkml:trace>
  <inkml:trace contextRef="#ctx0" brushRef="#br0" timeOffset="190465.06">4392 193 11967 0,'0'0'1072'0,"0"0"-864"16,-5-7-208-16,5 7 0 0,0 0 2176 0,0 0 384 15,0 0 64-15,-8 13 32 0,-1-3-1568 0,5 4-320 16,-1 1-64-16,1 1-16 0,-1 0-304 0,2 3-48 15,0 2-16-15,2 1 0 0,-1 5-160 0,4-12-32 16,0 3-128-16,3 4 192 0,0-1-192 0,2-2 128 16,-1-2-128-16,4-3 0 0,0-4 256 0,11 4-32 15,-2-8-16-15,0-4 0 0,0-7 416 0,0-3 80 16,0-6 0-16,-7 3 16 0,0-1 96 0,1-4 16 0,2-1 0 0,-1 1 0 16,-1-2-368-16,1 1-64 0,-3-1-16 0,7-12 0 15,-8 7-128-15,-1 5-48 0,-4 0 0 0,-2 3 0 16,-3-1-80-16,1 3 0 0,-1 4-128 0,4 0 192 15,-4 9-480 1,5-9-96-16,-5 9-32 0,0 0 0 0,9-2-2976 0,2-1-608 0</inkml:trace>
  <inkml:trace contextRef="#ctx0" brushRef="#br0" timeOffset="190806.37">5232 194 21071 0,'0'0'928'0,"0"0"208"0,0 0-912 0,0 0-224 16,-11 4 0-16,-2-1 0 0,-2 0 832 0,-1 3 128 15,-2 5 32-15,1-4 0 0,-2 3-672 0,1-3-144 16,-3 0-32-16,6 0 0 0,3 2-144 0,1-1 0 16,11-8 0-16,0 0 128 0,0 0-128 0,0 12 0 15,0-12 0-15,11 10 0 0,1 2 160 0,3-4 96 16,2 4 32-16,1-3 0 0,0 1 80 0,-1 3 16 15,0-3 0-15,-2 1 0 0,-2 2-16 0,-7-7 0 16,-1 4 0-16,2-2 0 0,-2 4-16 0,-3-4 0 16,-2 5 0-16,-1-3 0 0,-1 0 256 0,-9 10 48 15,1-5 16-15,-6-2 0 0,-3-5-192 0,-3 1-32 0,-2-4-16 0,1-1 0 16,0 0-240-16,3-1-64 0,1-3 0 0,1-4 0 31,0-3-1472-31,5-1-288 0,3-1-64 0</inkml:trace>
  <inkml:trace contextRef="#ctx0" brushRef="#br0" timeOffset="191073.12">5393 330 16575 0,'0'0'736'0,"13"4"160"0,1-2-720 0,3-1-176 0,0-1 0 0,5 0 0 0,1-1 1824 0,1 0 336 16,0-3 64-16,0 2 16 0,0-3-1264 0,-2-3-240 15,-2 2-48-15,0-3-16 0,0 0-32 0,-6-1-16 16,0 4 0-16,-3 0 0 0,-3-4-16 0,-8 10 0 16,5-11 0-16,-5 11 0 0,0 0-144 0,-1-11-16 15,-3 1-16-15,-4 5 0 0,-3 5 80 0,-3 3 0 16,-3 0 16-16,0 4 0 0,-1-2-240 0,-1 4-48 0,0 1-16 16,1 3 0-16,0-3-16 0,5 3 0 15,-1 2 0-15,4 0 0 0,4 0-208 0,4 1 176 16,4 1-176-16,0-8 160 0,3 4-160 0,3-2 0 0,2 2 144 15,4 1-144-15,5-2 0 0,3 0-160 16,2 1 16-16</inkml:trace>
  <inkml:trace contextRef="#ctx0" brushRef="#br0" timeOffset="191752.85">6765 221 2751 0,'0'0'256'16,"0"0"-256"-16,-9 2 0 0,3 1 0 0,6-3 3440 0,-10 5 640 15,2 4 128-15,-1 0 16 0,1 1-2560 0,1 2-528 0,-1-1-112 0,-1 4 0 16,0 3-384-16,-1 3-80 16,0 5-16-16,4-10 0 0,-3 7-96 0,-1 0-32 15,-2 2 0-15,1-2 0 0,-1 0-192 0,2-1-32 16,0-3-16-16,-7 11 0 0,3-9 272 0,7-9 48 0,0-4 16 0,7-8 0 16,0 0 400-16,0 0 96 0,0 0 16 0,3-11 0 15,2-5-320-15,1 0-48 0,6-3-16 0,-1-2 0 16,2-4-400-16,-2 12-96 0,1-5-16 0,1-1 0 15,2-2-128-15,1 2 0 0,2 0 0 0,1 1 0 16,2 1 0-16,13-8-144 0,-6 3 144 0,-5 6 0 16,-6 3 0-16,-1 5-128 0,-2 1 128 0,-3 4 0 15,-11 3 0-15,0 0-160 0,9 5 160 0,-9-5-128 0,3 10 128 16,-5 3-128-16,-4-3 128 0,-3 4-128 16,-4 3-240-16,1 1-32 0,-4-1-16 15,0-1 0-15,-1-5-720 0,1-1-144 0,2-2-16 16</inkml:trace>
  <inkml:trace contextRef="#ctx0" brushRef="#br0" timeOffset="192037.92">7191 250 17503 0,'0'0'768'0,"-4"11"176"16,4-11-752-16,-5 15-192 0,-2-1 0 0,0 2 0 0,-3-2 1344 0,0 1 256 0,-4 1 32 0,1 2 16 15,-2-1-624-15,8-6-128 16,-2-1-32-16,0 3 0 0,1 0-96 0,-1-4 0 0,1 0-16 0,3-3 0 16,1-1-112-16,4-5-32 15,0 0 0-15,0 0 0 0,0 0-128 0,0 0-32 16,6-6 0-16,3-2 0 0,2-5-32 0,0-2-16 16,0 0 0-16,0-2 0 0,1 2-160 0,1 2-48 15,7-13 0-15,-2 5 0 0,-4 2-64 0,-2 5-128 0,0 5 176 16,1-2-176-16,0 0 128 0,1 2-128 0,-2 1 0 15,1 3 0-15,1 0 0 0,-4 1 0 0,2-2-128 0,2 3 128 32,-3 1-2320-32,2 2-368 0,0 0-80 0</inkml:trace>
  <inkml:trace contextRef="#ctx0" brushRef="#br0" timeOffset="192308.76">7796 275 18303 0,'0'0'816'0,"0"0"160"0,0 0-784 0,9-5-192 15,-9 5 0-15,0 0 0 0,0 0 1344 0,0 0 240 16,-4-8 32-16,4 8 16 0,-9-3-560 0,-1 1-112 16,-2 2-32-16,-2 2 0 0,-2 0-240 0,-1 3-48 15,0 3-16-15,-1 0 0 0,0 3 0 0,0-1 0 16,0 2 0-16,3 3 0 0,4 3-144 0,1-1-32 15,3 0 0-15,6-9 0 0,1 3-240 0,1 2-48 16,2-4-16-16,2 1 0 0,1-4 16 0,3 1 0 0,2-1 0 0,14-2 0 16,0-6 0-16,-11 1 0 0,3-4 0 15,-1-3 0-15,1 1-160 0,-1-3 0 16,1 1-192-16,-2-4 192 0,-2 3-144 0,6-8 144 16,-8 5 0-16,-3 1 0 0,-6-1 0 0,0 5 0 15,-2 8 0-15,-2-9 0 16,-5 3-544-16,-2 4 0 0,-3-2 0 0,1 1 0 15,-2 2-1584-15,0 2-320 0,1 3-64 0</inkml:trace>
  <inkml:trace contextRef="#ctx0" brushRef="#br0" timeOffset="193003.7">8382 288 12831 0,'0'0'576'0,"0"0"112"0,0 0-560 15,0 0-128-15,0 0 0 0,0 0 0 0,-1-12 1040 0,1 12 176 0,0 0 48 0,0 0 0 16,-8-8-176-16,0 1-48 0,-1 3 0 0,-1 3 0 15,0 0-80-15,-1 1 0 0,-2 0-16 0,0 2 0 16,-1 1-160-16,1 2-16 0,-2 3-16 0,-1-2 0 16,-1 3-224-16,1 0-32 0,-1 4-16 0,1-2 0 15,0 2-48-15,2 1-16 0,2 1 0 0,1 0 0 16,3-2-224-16,3 0-64 0,2-2 0 0,3-11 0 16,0 0-128-16,5 8 128 0,-5-8-128 0,15 2 128 15,-2-3 112-15,4-3 16 0,0-1 0 0,2-5 0 16,-1 1-128-16,0-2 0 0,0-1-128 0,1 2 192 15,0-5-64-15,0 2 0 0,1-1-128 0,-2 3 192 0,0-3-192 0,-4 0 144 16,1-2-144-16,-1 0 128 0,-1-3-128 0,0-3 0 16,-2-5 0-16,-1-4 128 0,0-2-128 0,-1-6 0 15,-2-8 0-15,-4 23 128 16,1-5-128-16,-1 1 0 0,-1-5 0 0,1 6 128 0,-1 6-128 0,0 3 0 16,-1 7 0-16,0-5 0 0,-1 16-208 0,0 0 80 15,-6 12 128-15,2 3-208 0,-1 10 208 0,0 3-176 16,0 8 176-16,-2 5-160 0,4 3 160 0,-2-2 0 15,-1 0 0-15,-5 30 0 0,2-14 0 0,0-6 0 16,4-7-144-16,5-19 144 16,1-1-2432-16,2 2-400 0,2-5-96 0</inkml:trace>
  <inkml:trace contextRef="#ctx0" brushRef="#br0" timeOffset="193250.19">8687 289 16575 0,'-1'9'1472'0,"-2"5"-1168"0,1 1-304 0,2 3 0 15,-3 2 1120-15,2-2 160 16,-1 0 48-16,2 1 0 0,-1-1 160 0,0 0 48 16,0-2 0-16,1-3 0 0,1-4-480 0,1 2-96 0,4-4 0 0,-6-7-16 15,6 1-96-15,1-2-16 0,1-6 0 0,0-3 0 16,1 0-256-16,0-4-64 0,-1-3-16 0,3 0 0 15,-1 0-128-15,-1 1-32 0,0-1 0 0,1-3 0 16,-3 1-48-16,1 2-16 0,-2 3 0 0,1 4 0 0,-2 0-272 0,-1 5 0 16,1-3 128-16,-5 8-128 0,0 0-192 0,0 0-112 15,0 0-16-15,0 0 0 16,0 0-2848-16,0 0-576 0</inkml:trace>
  <inkml:trace contextRef="#ctx0" brushRef="#br0" timeOffset="193542.63">9268 303 13823 0,'0'0'1216'0,"0"0"-960"16,0 0-256-16,0 0 0 0,0 0 2528 0,0 0 464 0,0 0 80 0,-5-2 32 15,-3 0-2000-15,-1 4-400 0,-2 0-64 0,-2 3-32 16,-1-1-368-16,0 2-80 15,-1 3-16-15,0-1 0 0,-1 5 0 0,2-1 0 16,2 0 0-16,4-1 0 0,2 3 48 0,1-2 16 16,1-1 0-16,4 2 0 0,2-4-80 0,2 2 0 0,2-2-128 0,3 1 192 15,1-1-192-15,2-1 176 16,1-6-176-16,1 1 160 0,1-3-320 0,1 0-64 0,1-4-16 0,1 1 0 31,-3-3-1696-31,-2 1-352 0</inkml:trace>
  <inkml:trace contextRef="#ctx0" brushRef="#br0" timeOffset="197815.44">9594 365 27647 0,'0'0'2448'0,"13"-2"-1952"0,2-2-496 0,4-1 0 0,2 2 336 15,7 2-16-15,0 0-16 0,4 0 0 0,1 1 112 0,2 0 32 16,2-2 0-16,0 0 0 0,0-3-224 0,0 0-32 15,2 1-16-15,-2 0 0 16,0-2-1344-16,-3 2-272 0,-2 0-48 0</inkml:trace>
  <inkml:trace contextRef="#ctx0" brushRef="#br0" timeOffset="198871.71">9789 240 13823 0,'0'0'1216'0,"6"-5"-960"16,-6 5-256-16,12-8 0 0,-5 3-192 0,4 1-64 15,-5-4-32-15,-6 8 0 0,9-7 1040 0,-2 2 208 16,-7 5 32-16,9-8 16 0,-1 3 96 0,-8 5 32 15,0 0 0-15,8-10 0 0,-1 3 80 0,0-1 0 0,-7 8 16 0,6-8 0 16,-6 8-320-16,0 0-64 16,0 0-16-16,0 0 0 0,0 0-256 0,0 0-48 15,0 0-16-15,0 0 0 0,0 0-160 0,0 0-32 0,2 11-16 0,1 0 0 16,-3 3 64-16,-3 1 16 0,3-1 0 0,-3 0 0 16,-2 1-80-16,-1 3-16 15,0 2 0-15,0 6 0 0,-3 0-80 0,6-8-16 16,-3 5 0-16,0 2 0 0,-1 6-64 0,1-4 0 0,1 0-128 0,1-1 192 15,1 1-16-15,2 16-16 0,1-6 0 0,4-8 0 16,4-9-160-16,4-2 0 0,2 0 0 0,2-5 128 16,1-5-128-16,4 3 128 0,3-6-128 0,1 0 128 15,-1 0-1072-15,3-3-208 16,-4 0-64-16</inkml:trace>
  <inkml:trace contextRef="#ctx0" brushRef="#br0" timeOffset="199945.69">1009 1169 6447 0,'0'0'272'0,"0"0"80"0,0 0-352 0,0 0 0 0,0 0 0 0,0 0 0 16,0 0 2320-16,0 0 400 0,0 0 80 0,0 0 16 16,0 0-1264-16,0 0-240 0,0 0-48 0,0 0-16 15,0 0-32-15,0 0 0 0,0 0 0 0,0 0 0 0,0 9-512 0,-1 2-96 16,-2 2-32-16,-2 0 0 0,2 2-256 0,-3 4-64 15,4 0-16-15,-2 4 0 0,3 0-48 0,0 1 0 16,1 0 0-16,1-1 0 0,0 1-192 0,3 0 128 16,1-4-128-16,1-2 0 0,2-4 128 0,2-4-128 15,-1-1 0-15,4-4 144 0,-2-3 176 0,1-2 48 16,2-2 0-16,-2-3 0 0,1-4 112 0,0 2 32 16,1-6 0-16,-2 0 0 0,1 1-256 0,0-2-32 15,-2-2-16-15,1 2 0 0,-2 4-80 0,-1-1-128 16,-3 2 176-16,-6 9-176 0,0 0 0 0,0 0 0 15,0 0 0-15,0 0 0 0,0 0 0 0,10 10 0 16,-3 4-144-16,-3 0 144 0,-1 0 0 0,2 1 0 16,1 1 0-16,0-1 0 0,0-4 0 0,2-2-128 15,-8-9 128-15,11 9 0 0,1-5 0 0,-2-3 0 16,0-3 0-16,4-5 0 0,1 0 0 0,1-7 128 16,-2-3-128-16,-2-1 176 0,5 1-176 0,-2-1 160 0,-2 0-160 0,-2 0 160 15,-6-1-160-15,2 1 160 16,-1 0-160-16,-5 2 160 0,-1 1-160 0,0 2 0 15,0-1 0-15,2 1 0 16,-2 3-1920-16,0-1-384 0,0 3-64 0</inkml:trace>
  <inkml:trace contextRef="#ctx0" brushRef="#br0" timeOffset="200244.41">1946 923 21183 0,'0'0'1888'0,"0"0"-1504"16,0 0-384-16,0 0 0 0,0 0 880 0,0 0 96 15,-1 13 32-15,-3 1 0 0,-5 3 144 0,-2 6 16 16,1-1 16-16,-4 8 0 0,-4-1-368 0,-3 5-80 16,0 2-16-16,-2 1 0 0,4 2 0 0,-2 3 0 15,2-1 0-15,3 4 0 0,3 1-400 0,-1-3-64 16,1-6-32-16,6-4 0 0,2-6-224 0,1-4-240 15,1-3 48-15,5-6 16 16,3-4-2688-16,1-3-528 0</inkml:trace>
  <inkml:trace contextRef="#ctx0" brushRef="#br0" timeOffset="200855.02">2668 960 15775 0,'0'0'704'0,"0"-9"128"0,1-2-656 0,-1 3-176 16,-1-1 0-16,1 9 0 0,0 0 1152 0,-1-6 192 15,1 6 32-15,0 0 16 0,0 0-80 0,0 0-16 16,0 0 0-16,0 0 0 0,-7 8-592 0,1 4-128 16,0 6-32-16,-1 3 0 0,0 7-16 0,0-1 0 15,4 4 0-15,-1 3 0 0,0 2-80 0,-2 2 0 16,-2-2-16-16,0 0 0 0,-1 4 0 0,1-2 0 0,-1-2 0 16,1-2 0-16,2-1-176 0,1-4-16 15,-2-5-16-15,5-5 0 0,2-5-32 0,1-5-16 0,-1-9 0 0,0 0 0 16,0 0 112-16,9-5 32 15,1-2 0-15,1-7 0 0,2-3 48 0,2-2 16 16,2-1 0-16,-2-2 0 0,-2-2-256 0,0 2-128 16,-1 2 160-16,0 1-160 0,-1 0 0 0,-1 2 128 0,1 1-128 0,-3 4 0 15,0 6 0-15,-8 6 0 0,12-1 0 0,-2 3 0 16,0 8-192-16,-2 3 64 0,-2 6 128 0,0 7-208 16,-3-1 208-16,-3 6 0 0,-3 0 0 0,1-3-144 15,0 2 144-15,0-5 0 0,-2 0 0 0,2-4 128 16,0-3-128-16,4-4-160 0,0-4 160 0,3-1-208 15,3-6-1680-15,-8-3-336 16,12 0-64-16,-1-2-11328 0</inkml:trace>
  <inkml:trace contextRef="#ctx0" brushRef="#br0" timeOffset="201166.41">3253 1259 21183 0,'0'0'1888'0,"0"0"-1504"16,0 0-384-16,-10 4 0 0,-2 3 912 0,2 1 112 16,0 5 32-16,-3 0 0 0,-2 3 96 0,1 2 32 15,1 0 0-15,-2-1 0 0,0 1-496 0,2 3-112 16,3 0 0-16,3-2-16 0,4-2-352 0,3-1-64 16,1-2-16-16,3-1 0 0,2-2-128 0,4-4 160 15,2-2-160-15,2-1 160 0,2-8 0 0,2-1 0 0,-3-2 0 0,2-3 0 16,-1 1 208-16,1-5 32 15,-3-3 16-15,0-3 0 0,-1 3 32 0,0 0 0 16,0 1 0-16,-5-1 0 0,-4 3-144 0,-2 0-32 16,-2 1 0-16,-5-1 0 0,-1 2-80 0,-3 2-32 0,-1-3 0 15,-3 3 0-15,2 1-160 0,-1 0 0 0,2 1 0 0,1 4 0 16,3 1-992 0,6 3-288-16,0 0-48 0,0 0-8912 0,0 0-1792 0</inkml:trace>
  <inkml:trace contextRef="#ctx0" brushRef="#br0" timeOffset="201607.75">3653 1117 18431 0,'1'12'1632'0,"2"1"-1312"16,-3 5-320-16,-4 3 0 0,-1-1 1024 0,-2 1 128 16,-4 2 16-16,2 4 16 0,-3-4-112 0,-1 1-32 15,-5-3 0-15,2 1 0 0,-1-4-304 0,2-2-64 16,5-4-16-16,1 0 0 0,2-5-48 0,7-7-16 15,0 0 0-15,0 0 0 0,0 0 96 0,0 0 16 16,6-8 0-16,2-5 0 0,4 1-176 0,1-1-16 16,-1-2-16-16,1-2 0 0,0 3-336 0,1-2-160 15,-2-2 160-15,2 1-160 0,0 5 0 0,2-1 128 16,0-1-128-16,-1 6 0 0,-2-2 0 0,-1 6 0 0,-12 4 0 16,12-2 0-16,0 2 0 0,-12 0 0 0,7 6-160 0,-2 6 160 15,1-1 0-15,-4 3 0 0,-3-1 0 0,0 0 0 16,-2-2 0-16,0 2 0 15,0 1 0-15,-1-4 0 0,-1 0 0 0,5-10 0 16,0 0 0-16,0 0 128 0,0 0-128 0,0 0 0 0,0 0 128 0,0 0-128 16,10-10 176-16,0 1-48 0,2-5 0 0,-2 1 0 15,0 1-128-15,1-1 128 0,1 0-128 16,0 3 128-16,2-3-128 0,-2 4 0 0,-4 3 0 0,-8 6 0 16,10-4 0-16,-10 4 0 0,0 0 0 0,11 0 0 15,-2 3-128-15,-1 3 128 0,-8-6-160 0,6 14 160 16,-2 1 0-16,-2 2 0 0,0 1-128 0,-2-3 128 15,0-2 0-15,-2-1 0 0,1 1 0 0,1-3-144 16,3 2-1264-16,-3-12-256 16,3 12-64-16,-3-12-12464 0</inkml:trace>
  <inkml:trace contextRef="#ctx0" brushRef="#br0" timeOffset="201978.79">4374 1242 19295 0,'0'0'848'0,"0"0"176"0,5-7-816 0,-1-2-208 0,-4 9 0 16,2-8 0-16,0-2 1376 0,-4 4 224 16,0-2 64-16,2 8 0 0,0 0-512 0,-7-5-112 0,-1 4-16 0,-3 1 0 15,-1 5-304-15,-1 4-64 16,0 0-16-16,-1 3 0 0,-1 4-272 0,2 0-64 0,1 1-16 0,0-1 0 15,2-2 32-15,4 1 0 16,2-1 0-16,3 2 0 0,1-16-96 0,2 10-16 16,3-1 0-16,3-3 0 0,-8-6 112 0,13 4 32 15,-1-2 0-15,2-4 0 0,1-2-48 0,3 0-16 0,0 1 0 0,0-5 0 16,-3-1-64-16,-2 0-16 16,-2-1 0-16,-1-2 0 0,-3 2-64 0,-1-2-16 0,-2 0 0 0,-3 3 0 15,-2-1 0-15,-2 2-128 0,-2-2 192 0,-2 4-64 16,-2-3-128-16,-1 1 0 0,-1 2 144 0,0-2-144 15,-2 3-272 1,2 0-128-16,2 0-32 0,1 1 0 0,-1 2-2016 16,9 2-416-16,-5-5-80 0</inkml:trace>
  <inkml:trace contextRef="#ctx0" brushRef="#br0" timeOffset="202427.53">4844 1124 15663 0,'0'0'1392'0,"0"0"-1120"16,5-5-272-16,-5 5 0 0,5-2 2256 0,-5 2 400 15,0 0 80-15,0 0 16 0,0-7-1536 0,0 7-288 16,-3-7-64-16,-5 2-16 0,-1 0-400 0,-1-1-96 16,-3 5-16-16,0 2 0 0,0 5-112 0,-3-1-32 15,0 1 0-15,-1 4 0 0,2 0-32 0,0 3-16 0,1 2 0 0,5-1 0 16,0-1-144-16,4 1 160 15,1 0-160-15,3 1 160 0,2-5-160 0,3-1 192 16,1-1-192-16,3-1 192 0,2-3 256 0,1-1 64 16,4-2 16-16,1-3 0 0,-1-2-112 0,-4 0-32 0,1-1 0 0,1 0 0 15,-2 0-80-15,0-3-32 16,1 2 0-16,-3 1 0 0,0-3-80 0,-3 3 0 16,-6 5-16-16,0 0 0 0,0 0-16 0,0 0 0 0,0 0 0 0,4 13 0 15,-3-2-160-15,-2 7 192 0,-4 3-192 0,0 2 192 16,-6 1 0-16,-3 12 0 0,0-3 0 0,-1 0 0 15,-1-2-192-15,-1-3 128 0,-1 1-128 0,1-5 128 16,0-2-128-16,2-3 160 0,1-3-160 0,1-2 160 16,-1 0-448-16,1-4-96 0,1-2 0 0,0 0-10848 15,2-6-2160-15</inkml:trace>
  <inkml:trace contextRef="#ctx0" brushRef="#br0" timeOffset="203056.36">6312 1093 11055 0,'0'0'976'0,"0"0"-784"0,0 0-192 0,0 0 0 0,5-9 1504 0,-5 9 256 15,0 0 48-15,0 0 16 0,-1-7-368 0,1 7-80 16,-6-9-16-16,-3 4 0 0,1 3-256 0,-2 0-48 15,0 2-16-15,-1 3 0 0,-3 0-544 0,2 4-112 16,-3 3-32-16,0 3 0 0,-1-3-192 0,4 3-32 16,-2 1-128-16,2-3 192 0,6 1 32 0,2 2 0 15,4 0 0-15,1-3 0 0,4 1 32 0,4-3 0 16,3-1 0-16,0 4 0 0,2-2 64 0,-1 3 0 16,2-3 16-16,3 0 0 0,0 3-160 0,0-4-48 15,-3 2 0-15,-1-2 0 0,-1 1-128 0,-3-1 0 16,-4 0 0-16,-2 0 128 0,-1 1-128 0,-3-10 0 15,-5 13 144-15,1-3-144 0,-4 1 208 0,-2-3-16 16,-4 1-16-16,0-1 0 0,-4 0 224 0,-1 0 48 16,0 1 16-16,-4-4 0 0,0-2-256 0,2-2-48 0,2-2-16 0,2-2 0 31,4-3-1344-31,4-2-272 0,1 0-48 0,2-4-16 0</inkml:trace>
  <inkml:trace contextRef="#ctx0" brushRef="#br0" timeOffset="203983.28">6785 1176 21247 0,'0'0'944'0,"0"0"192"0,0 0-912 0,-5 12-224 0,-2 2 0 0,-2-3 0 0,-3 2 832 0,0 2 128 15,-2-1 32-15,2 1 0 0,-2-1-416 0,3 2-64 16,0-1-32-16,5 0 0 0,1 3-128 0,1-4-32 15,3-3 0-15,4 1 0 0,3 1-80 0,4-5-32 16,1 3 0-16,3-5 0 0,0-1 144 0,3 1 32 16,1-3 0-16,1-2 0 0,1-2 16 0,0-2 16 15,0-2 0-15,-1 2 0 0,-3-1-32 0,-4 2-16 16,-2-1 0-16,0 0 0 0,0-2-64 16,0 2-16-16,-1 0 0 0,1 0 0 0,-10 3-128 0,11-6-32 15,-4 1 0-15,1 1 0 0,1-3-128 0,0-1 128 16,-1 0-128-16,1-2 128 0,-1 2-128 0,2-5 128 15,0 1-128-15,2-1 128 0,2-2-128 0,0 0 0 16,0-2 0-16,1-1 128 0,1 0-128 0,1 1 0 16,0-2 144-16,-1-3-144 0,-1-2 0 0,1 1 0 0,-2 0 0 15,-2-4 128-15,1-1-128 0,-2-2 0 16,-2 2 128-16,-1 1-128 0,-2-1 0 0,-1 3 0 16,-2 2 0-16,-2 1 0 0,-1 3 0 0,0 5 0 0,-1 2 0 0,0 0 0 15,-3 6 0-15,4 6-160 0,-8 0 160 0,-2 2 0 16,-3 3-160-16,1 6 160 0,-5 1-128 0,1 2 128 15,0 2 0-15,1 5-160 0,1 6 160 0,3 3 0 16,-1 0-160-16,3 3 160 0,2 2-128 0,2 3 128 16,2-1 0-16,2-2 0 0,2-4 0 0,2 2-128 15,3-7 128-15,0-1 0 0,2-4-144 0,1-4 144 0,2-3 0 16,1-4 0-16,-1 1 0 0,3-5 128 0,3 3 128 16,0-5 32-16,1-4 0 0,0-3 0 0,1-3-32 15,0-1-16-15,2 1 0 0,-1-3 0 0,0 0-96 16,-2-3-16-16,-1-1 0 0,-4 1 0 0,-1 1-128 15,-2 0 160-15,-1 3-160 0,-1 0 160 0,-8 8-160 0,0 0 0 16,0 0 0-16,9-2-176 0,-9 2 176 0,0 0-160 16,0 0 160-16,7 11-160 0,-2 2 160 0,0-2-160 15,-2 2 160-15,-1 1-160 0,-2-2 160 0,2 0 0 16,-1 0 0-16,-1-12 0 0,4 9 0 0,-4-9 0 16,4 6 0-16,3-2 0 0,1-3 0 0,1-2 0 15,2-2 0-15,1-3 128 0,-1-1-128 0,4 1 128 0,-2-4-128 16,2 1 128-16,-1-2-128 0,0-1 0 15,1 2 0-15,-2 0 128 0,1 2-128 0,0 1 0 16,-2 3 0-16,0 1 0 0,0 1 0 0,-2 0 0 16,0 5-128-16,-1 1 128 0,0 2-144 0,0 3 144 15,-2 4-160-15,1-3 160 0,-2 3 0 0,1-2 0 16,-2 0-128-16,1 2 128 0,2-5 0 0,1 1 0 0,0-5 0 0,1-1 0 16,2 0 0-16,4-3 0 0,0-3 128 15,2-2-128-15,1-4 0 0,0-1 160 0,2-4-160 16,-2-1 128-16,1-2-128 0,2 1 0 0,-2 1 0 0,1-2 128 15,0 1-128-15,-1 0 0 0,2 1 0 0,-1 2 0 16,2 2 0-16,0 0 0 0,0 4 0 0,0 1 0 16,0 3 0-16,-2 3 0 0,0 2 0 0,-2 5 0 15,-1 1 0-15,-1 6 0 0,-4 0 0 0,-1 0 0 16,-2 4 0-16,-3-1 0 0,-3 0 0 0,-3-1 0 0,-2 0 0 16,-1-1 128-16,-3 0-128 0,-2-3 0 0,0-1 256 0,-1 0-16 15,-4-3-16-15,0 1 0 0,-3-4 400 16,-2-1 80-16,-2-3 0 0,0 0 16 0,0 1-208 15,-2-2-64-15,1-3 0 0,0 1 0 0,-1-2-256 0,2 0-48 16,2-1-16-16,0 0 0 0,2 0-128 0,2-2 0 16,3 2 0-16,-2 1 128 0,4 2-128 0,1-2-272 15,2-1 64-15,5 5-12208 16,0 0-2448-16</inkml:trace>
  <inkml:trace contextRef="#ctx0" brushRef="#br0" timeOffset="205730.73">2022 1953 6447 0,'0'0'576'0,"0"0"-576"0,9-6 0 0,-9 6 0 16,0 0 1520-16,0 0 192 0,0 0 32 0,0 0 16 15,0 0-624-15,0 0-128 0,0 0-32 0,0 0 0 16,0 0 32-16,0 0 0 0,0 0 0 0,0 0 0 0,0 0-304 15,0 10-48-15,-4 1-16 0,-1-2 0 0,-1 3 48 0,-4-3 0 16,-4 2 0-16,-1-1 0 0,-6 3-176 0,1 1-48 16,-2-3 0-16,-1 1 0 0,-2 0-80 0,0 2 0 15,-2-3-16-15,0 1 0 0,2 2-16 0,-1-2 0 16,1 2 0-16,1 0 0 0,-2 2-96 0,0 2-32 16,0 0 0-16,-2 0 0 0,0-2-224 0,-2 3 144 15,-3 0-144-15,1 2 128 0,-2-2-128 0,1 1 0 16,-2 0 0-16,4 2 128 0,-1-2-128 0,4 2 0 15,1 3 144-15,2 1-144 0,2-5 0 0,0 3 128 16,0 4-128-16,3-3 0 0,1 4 0 0,-2-3 0 0,0 4 0 16,-1 1 0-16,-1-1 0 0,0 0 0 15,0 2 0-15,1 0 0 0,-3 1 0 0,1 2 0 16,0 2 0-16,1 0 0 0,-1-1 0 0,0 1 0 16,-2-1 0-16,2 1 0 0,0 0 0 0,10-16 0 15,-2 5 0-15,-2 1 0 0,-1 3 128 0,0 0-128 0,0 0 160 16,0 3-160-16,0 3 176 0,-13 34-176 0,5-8 192 15,4-6-192-15,4-7 208 0,0 0-64 0,0-2-16 0,1-5 0 16,-2-7 48-16,1 1 0 16,1 1 0-16,1 1 0 0,1 1-48 0,1 6 0 0,-1 2 0 0,1 1 0 15,0 2-128-15,1-6 0 0,0 1 0 0,0-6 0 16,1-2 0-16,2-1 0 0,-1-2 0 0,1 3 0 16,-1 2 128-16,6-13-128 0,0 2 128 0,-1 5-128 15,1 2 176-15,1 2-48 0,-1 0-128 0,1 0 192 0,1 1-192 16,-8 29 176-16,2-11-176 0,1-4 160 0,0-1-160 0,0 1 0 15,1 3 0-15,0-3 128 0,-1-1-128 0,0-5 0 16,3-3 0-16,-4-5 128 0,-1 1-128 0,5-12 0 16,-2-2 0-16,1 5 0 0,3-15 0 0,4-15 0 15,0 0 128-15,0 0-128 0,0 0 0 0,0 0 0 16,0 0 144-16,0 0-144 0,0 0 128 0,0 0-128 16,0 0 160-16,0 0-160 0,0 0 144 0,0 0-144 15,0 0 128-15,0 0-128 0,0 0 128 0,0 0-128 16,0 0 128-16,0 0-128 0,0 0 128 0,0 0-128 0,0 0 0 15,0 0 128-15,0 0-128 0,0 0 0 16,0 0 0-16,0 0 0 0,0 0 0 0,0 0 128 16,0 0-128-16,0 0 0 0,0 0 0 0,0 0 128 0,0 0-128 0,0 0 0 15,0 0 128-15,0 0-128 0,0 0 128 0,0 0-128 16,0 0 0-16,0 0 0 16,0 0 128-16,0 0-128 0,1 953 0 0,2-944 0 15,-1 1 0-15,2-2 128 0,-4 0-128 0,3-2 0 0,-2 4 0 0,2-2 0 16,-2 1 0-16,1-2 0 0,1 3 0 0,-2-2 0 15,0 3 0-15,2-2 0 0,1 3 128 0,0-3-128 16,-2 1 0-16,1 1 0 0,2-2 0 0,-3 1 0 16,2-2 0-16,-1 2 0 0,-1-2 0 0,1 2 0 15,1-4 0-15,-2 2 0 0,1 0 0 0,-3-8 128 16,3 5-128-16,1 1 0 0,-4-6 0 0,5 8 0 16,-5-8 0-16,5 3 0 0,-5-3 128 0,7 6-128 15,-7-6 0-15,6 5 0 0,-6-5 0 0,7 3 0 16,-7-3 0-16,7 2 0 0,-7-2 0 0,8 2 0 0,-8-2 0 0,6 3 0 15,-6-3 0-15,8 2 0 0,-3 2 0 0,1-1 0 16,-1-1 0-16,0 1 0 0,-5-3 0 0,5 4 0 16,-1-1 0-16,0 4 0 0,-4-7 0 0,8 4 0 15,-3 1 0-15,-5-5 0 0,5 5 0 0,2-1 0 16,0-2 0-16,-3 1 0 0,2-1 0 0,-1 1 0 16,0 1-144-16,0-1 144 0,0 0 0 0,0 1 0 15,-1 0 0-15,3 1 0 0,-2 0 0 0,0-1 0 16,0 1 0-16,-5-5 0 0,5 6 0 0,0-2 0 15,-5-4 0-15,6 5 0 0,-6-5 0 0,5 6 0 16,-5-6 0-16,6 4 0 0,-6-4 0 0,3 3 0 16,-3-3 0-16,0 0 0 0,0 0 0 0,5 2 0 15,-5-2 0-15,0 0 0 0,0 0 0 0,0 0 128 16,0 0-128-16,0 0 0 0,0 0 0 0,0 0 0 16,7 4 0-16,-7-4 0 0,0 0 0 0,0 0 0 15,0 0 0-15,0 0 0 0,0 0 0 0,0 0-208 16,0 0 32-16,0 0 16 15,0 0-512-15,0 0-96 0,0 0-32 0,0 0 0 16,0 0-368-16,0 0-80 0,0 0-16 0,0 0 0 16,-7-3-16-16,2 1 0 0,-1-1 0 0,6 3 0 15,-6 0 192-15,-1-1 48 0,7 1 0 0</inkml:trace>
  <inkml:trace contextRef="#ctx0" brushRef="#br0" timeOffset="206214.61">141 7012 15135 0,'0'0'672'0,"0"0"144"0,0 0-656 0,0 0-160 0,0 0 0 0,0 0 0 0,0 0 592 0,0 0 96 16,0 0 16-16,0 0 0 0,-2-6 304 0,-1 0 64 15,2 1 16-15,-3-2 0 0,0-1 144 0,2 2 48 16,-1-4 0-16,-1 3 0 0,-1-3-336 0,1 2-64 15,-1-2-16-15,0 3 0 0,-1-5-160 0,-2 5-48 16,1-5 0-16,-1 2 0 0,2 0-80 0,-2-2-32 16,3 6 0-16,1-3 0 0,0 1-96 0,2 2 0 15,-2-3-16-15,3 4 0 0,-1-1-224 0,2 6-32 16,0 0-16-16,0 0 0 0,0 0-160 0,0 0 128 16,0 0-128-16,7 2 128 0,0 1-128 0,3 1 0 15,3 1 0-15,2 4 0 0,2-3 0 0,2 3 0 16,3-3 176-16,2 1-176 0,1 3 0 0,2-4 0 15,1 3 0-15,0-4 0 0,0 0 0 0,6 2 224 16,-1-2-16-16,-1-4 0 0,-4-1 160 0,-1-1 16 16,-5-1 16-16,-5-1 0 0,-3-5 112 0,1 3 32 15,-1-5 0-15,-2 0 0 0,-2-3 0 0,1-4 0 0,-2-1 0 0,3-7 0 16,-1-5-80-16,-3-2-16 0,-2 0 0 16,-1-1 0-16,-2-1-96 0,-2 2-32 0,-1-1 0 15,-1 2 0-15,-3 5-64 0,1-2-32 0,1 4 0 0,-3 6 0 16,1 1-224-16,1 3 0 0,0 5 128 0,0-1-128 15,-2 6 0-15,1-1-192 0,0 1 48 0,-1 2 0 16,1 4-2208-16,1 5-432 16,0 0-96-16</inkml:trace>
  <inkml:trace contextRef="#ctx0" brushRef="#br0" timeOffset="208882.89">32185 7084 11967 0,'-10'2'1072'0,"-2"-1"-864"0,0-1-208 0,-1-1 0 15,0-1 1072-15,0 2 160 0,2-1 48 0,1 0 0 16,0-3-192-16,1 1-16 0,2 0-16 0,7 3 0 15,0 0 0-15,0 0 0 0,0 0 0 0,0 0 0 16,0 0-304-16,0 0-64 0,0 0-16 0,0 0 0 0,8-7-288 0,-2 2-48 16,3-1-16-16,4 2 0 15,2-5-112-15,6 1-16 0,0-2-16 0,3 1 0 0,6-1-16 0,1 4 0 16,0-3 0-16,2 0 0 0,-1 3 48 0,1-4 16 16,-3 2 0-16,29-6 0 0,-17-1 128 0,-7 3 32 15,-8 5 0-15,-3-1 0 0,-5 4-96 0,-1 2-16 16,-5-2 0-16,-2 1 0 0,-2 3-32 0,-4 0-16 15,0 2 0-15,-5-2 0 0,0 0-96 0,0 0 0 16,0 0-128-16,0 0 192 0,0 0-192 0,0 0 176 16,5 21-176-16,-5-21 160 0,0 0-160 0,0 24 0 15,0-24 0-15,-1 27 128 0,-2-7-128 0,3 1 0 16,0-21 144-16,0 30-144 0,0-3 0 0,0 3 0 0,4 3 0 16,-1 3 0-16,-2 3 0 0,2 3 0 0,-1 2 0 0,2 0 0 15,0 4 0-15,0-1 144 0,-1-6-144 0,2 2 0 16,1 3 128-16,-1 6-128 0,0 3 0 0,0 1 0 15,4 1 0-15,-2-1 0 0,1-4 0 0,-2-4 0 16,2-4 128-16,-3 0-128 0,0-1 0 0,0 4 0 16,0 7 128-16,0-1-128 0,-1 2 0 0,0-24 0 15,0 4 0-15,1 0 0 0,0 0 0 0,1 0 0 16,-2 2 160-16,3 1-160 0,0 2 128 0,5 37-128 16,-2-7 128-16,-1-6-128 0,0-8 128 0,-2-3-128 15,-2-7 0-15,3-2 128 0,-3-6-128 0,0 1 0 16,3-1 128-16,-2 6-128 0,-2 2 0 0,2 3 128 15,-1 2-128-15,0 0 160 0,-1-4-160 0,1 0 160 16,2-1-160-16,-1-4 128 0,0-3-128 0,3 3 128 0,0 0-128 0,0 1 0 16,0 4 0-16,-3 3 128 0,-1-4-128 15,0 2 0-15,4 0 0 0,-5-26 128 0,-4-22-128 0,0 0 0 16,0 0 0-16,0 0 128 0,0 0-128 0,0 0 128 16,0 0-128-16,0 0 128 0,0 0 0 0,0 0-128 15</inkml:trace>
  <inkml:trace contextRef="#ctx0" brushRef="#br2" timeOffset="-209326.09">18358 6619 11967 0,'0'0'1072'0,"0"0"-864"0,0 0-208 0,0 0 0 15,0 0 768-15,0 0 128 0,0 0 0 0,0 0 16 16,0 0 176-16,0 0 16 16,-8 3 16-16,0 0 0 0,-2 1-64 0,0 1-16 0,0-1 0 0,-2 1 0 15,0 4-80-15,-4-1-32 0,-3 3 0 0,-1-1 0 16,0 3-240-16,-3 4-48 0,-1 0-16 0,-2 1 0 16,1 1-272-16,-2-1-48 0,-1 2-16 0,1 1 0 15,2 3-96-15,1-4 0 0,0-2-16 0,2-1 0 16,4-3 0-16,1 0 0 0,1-3 0 0,2-3 0 15,4-1 128-15,4-2 16 0,6-5 16 0,-3 9 0 0,3-9-48 0,0 0-16 16,5 9 0-16,3-3 0 0,2 1-80 0,2-2-32 16,0-4 0-16,4 0 0 0,-1-1-160 0,4 2 128 15,2 0-128-15,4 1 128 0,0 1-128 0,2-2 128 16,-1 1-128-16,1-1 128 0,0 2-128 0,-1-1 0 16,0-1 0-16,-1-1 0 0,2-1 128 0,0 0-128 15,-1 0 0-15,1 0 128 16,-3-1-1376-16,-3-1-288 0,-4-1-48 0,-3 1-7632 15,-2-1-1536-15</inkml:trace>
  <inkml:trace contextRef="#ctx0" brushRef="#br2" timeOffset="-209110.21">18049 7007 6447 0,'0'0'576'0,"0"0"-576"0,0 0 0 0,9-9 0 15,1-3 4336-15,2 4 752 0,2-3 160 0,4 5 16 16,3-2-3408-16,3 2-672 0,4-2-144 0,7-2-16 16,6-1-208-16,5-1-48 0,1-4 0 0,1-1 0 15,-1-2-288-15,3 0-64 0,1 0-16 0,-2 3 0 0,1 0-400 0,-2 4 0 16,-1 3-192-16,-1-1-9616 16,-3 2-1936-16</inkml:trace>
  <inkml:trace contextRef="#ctx0" brushRef="#br2" timeOffset="-208359.56">19547 6533 911 0,'0'0'0'0,"0"-10"0"0,3 2 0 0,-3-2 0 16,0 2 0-16,0-2 0 0,1 1 4096 0,-1 9 752 15,0 0 144-15,0 0 16 0,0 0-2960 0,0 0-576 16,0 0-128-16,0 0-32 0,0 0-560 0,0 0-112 16,-1 9-32-16,1 6 0 0,-4 4 32 0,2 7 16 15,-2 2 0-15,0 5 0 0,0 4-96 0,0-1-32 16,-1 0 0-16,-1 2 0 0,-2 7-96 0,-1-5-32 16,-1 0 0-16,0-2 0 0,0 0-208 0,-2-6-64 15,1-4 0-15,1-4 0 0,0-5 48 0,2-4 0 16,2-2 0-16,2-4 0 0,4-9 80 0,0 0 0 15,0 0 16-15,0 0 0 0,6-12 176 0,4-3 48 16,2-3 0-16,2-3 0 0,1-7-272 0,2-3-48 0,-1 1-16 0,1-5 0 16,0 0-160-16,2-2 0 15,1-1 0-15,0 2 128 0,1 2-128 0,2 2 0 16,1 2 0-16,3 3 0 0,0-2 0 0,2 7 0 16,0 3 0-16,2 2 0 0,2 0-128 0,-1 5 128 15,-4 5 0-15,-3 4 0 0,-5 4 0 0,-2 4-176 0,-4 7 176 16,-4-1-128-16,-3 3-96 0,-5 5-16 0,-4 3 0 0,-3 5 0 15,-4-2 96-15,-1 3 16 0,-4-4 0 0,-2-2 0 16,0-2 128-16,-2-2 0 0,-1-5 0 0,0 1 0 16,-1 1 0-16,-1-4 0 0,2-4-144 0,3-4 144 15,2 3-624-15,1-4-48 0,1-6-16 0,2-1 0 16,3-1-2208-16,4-6-448 0,1-8-96 16,8 2-16-16</inkml:trace>
  <inkml:trace contextRef="#ctx0" brushRef="#br2" timeOffset="-208107.26">20447 6159 6447 0,'0'0'576'0,"0"0"-576"15,-9-1 0-15,9 1 0 0,-8 5 3744 0,-1 4 640 16,1 1 128-16,-2 5 32 0,-3 0-2544 0,0 3-496 15,-2 3-96-15,1 4-32 0,0 0-288 0,1 5-48 16,1-1-16-16,0 3 0 0,2-1-368 0,0 1-80 16,-1-1 0-16,0 3-16 0,1 3-304 0,5-3-48 15,-1-3-16-15,-1-1 0 0,5-3-192 0,1-4-208 16,1-4 32-16,2-4 16 16,2-2-736-16,2-1-160 0,2-4-32 0,1-3-8192 15,1-1-1664-15</inkml:trace>
  <inkml:trace contextRef="#ctx0" brushRef="#br2" timeOffset="-207825.94">20587 6580 19343 0,'0'0'1728'0,"-4"11"-1392"0,2 3-336 0,-2 3 0 15,0 2 784-15,0 2 96 0,-1 5 16 0,0-3 0 16,1-4 176-16,2 1 32 0,1-1 16 0,1 0 0 15,0 0-656-15,3-5-128 0,4-1-16 0,0-7-16 0,2-1-112 0,3-5-32 16,0-2 0-16,2-3 0 0,0-3 336 0,3-3 64 16,1-6 16-16,1-1 0 0,0-1 320 0,0-2 80 15,0-5 16-15,-3 3 0 0,-2 3-352 0,-1-3-64 16,-1-2 0-16,-2 2-16 0,-3 3-176 0,0 2-16 16,-7 2-16-16,2 1 0 0,0 3-224 0,-2 3-128 15,-2-2 160-15,2 11-160 16,0 0-304-16,0 0-144 0,0 0-48 0,0 0-10320 15,0 0-2048-15</inkml:trace>
  <inkml:trace contextRef="#ctx0" brushRef="#br2" timeOffset="-207426.43">21483 6539 19343 0,'0'0'1728'0,"9"-4"-1392"0,-9 4-336 0,8-5 0 16,-8 5 896-16,0 0 96 0,2-11 32 0,-2 3 0 16,0 8-128-16,-3-11 0 0,-6 2-16 0,0-3 0 15,-4 3-448-15,-1 4-96 0,-4 0-16 0,0 1 0 16,1-1 64-16,0 5 0 0,-1 5 0 0,1 1 0 16,-1 0-64-16,0 4-16 0,0-1 0 0,4 2 0 15,1 3 80-15,3-2 32 0,4 2 0 0,1 0 0 16,4 0-96-16,2-4 0 0,3 0-16 0,2-1 0 15,4-1 16-15,2-6 16 0,0 1 0 0,2-2 0 16,2 0-96-16,-1-1-32 0,1-2 0 0,0 0 0 0,-4 1-80 16,1 1-128-16,-2 4 176 0,0 1-176 0,-11-5 208 15,5 11-64-15,-5 5-16 0,-4 4 0 0,-2 3 256 16,-7 2 32-16,-2-2 16 0,-3 5 0 0,-4 1-48 0,1 2 0 16,-4-1 0-16,3-3 0 0,-1-1-192 0,0-4-32 15,-1 0-16-15,2-2 0 16,3-1-1104-16,4-2-240 0,2-3-32 0,4-4-9472 15,0-5-1904-15</inkml:trace>
  <inkml:trace contextRef="#ctx0" brushRef="#br2" timeOffset="-206995.31">22415 6317 15663 0,'0'0'1392'0,"0"0"-1120"0,0 0-272 0,0 0 0 0,0 0 2368 0,0 0 432 16,-10 2 80-16,2 6 0 0,1 2-1280 0,-2 3-256 15,0-1-48-15,-1 4-16 0,-1 1-352 0,1 4-80 16,0 2-16-16,1-2 0 0,2 1-384 0,0-1-64 16,2 2-32-16,1-2 0 0,1-1-352 0,1-2 0 15,1-4 0-15,1-3 0 16,0-11-1664-16,4 12-288 0,-4-12-64 0,0 0-7088 16,11 1-1424-16</inkml:trace>
  <inkml:trace contextRef="#ctx0" brushRef="#br2" timeOffset="-206634.31">22648 6351 21935 0,'0'0'960'0,"0"0"224"0,0 9-944 0,-2 2-240 0,1 5 0 0,-3-5 0 15,3-1 1072-15,-3 3 160 0,-1 1 48 0,0 2 0 16,-1 1-224-16,-1-2-32 0,1 0-16 0,-3 1 0 15,1-6-368-15,2 0-80 0,0-5-16 0,6-5 0 16,0 0-128-16,0 0-32 0,0 0 0 0,0 0 0 16,0 0 32-16,4-8 0 0,3-4 0 0,0 2 0 15,4-4-144-15,-2-2-16 0,1-1-16 0,1-1 0 0,0 0-80 0,-1 1-16 16,-3 5 0-16,1 2 0 0,0-2-144 16,-1 6 160-16,0-1-160 0,-7 7 160 0,11 0-160 15,-11 0 0-15,9 9 0 0,-3 1 0 0,-1 4 0 0,-2 4 0 16,-2 3 0-16,-2 3 0 0,-2-3 0 0,1 2 0 15,-1-1 0-15,1-1 0 0,-1-2 0 0,-1-1 0 16,4-4 0-16,0-1-176 16,3-2-272-16,-3-11-48 0,0 0-16 0,0 0 0 15,11 2-352-15,1-6-80 0,-2-6-16 0,1 1-8704 16,3-4-1760-16</inkml:trace>
  <inkml:trace contextRef="#ctx0" brushRef="#br2" timeOffset="-206343.11">23254 5916 2751 0,'1'-12'256'0,"2"-2"-256"0,-1 2 0 0,1 6 0 16,-3 6 4928-16,0 0 928 0,0 0 192 0,0 0 32 15,0 0-3808-15,-5 6-768 0,-2 6-160 0,-1 3-16 16,-1 5-432-16,-3 6-64 0,-1 2-32 0,-1 3 0 16,2 6-96-16,-2 1-32 0,-1 2 0 0,1 2 0 0,0 1-416 0,2-2-96 15,2 2-16-15,1-3 0 0,0 0-144 0,2-1 0 16,0-1-160-16,0-6 160 16,1-3-2304-16,4-8-384 0,2-2-64 15,0-7-10016-15</inkml:trace>
  <inkml:trace contextRef="#ctx0" brushRef="#br2" timeOffset="-205990.13">23133 6353 19519 0,'0'0'864'0,"12"-5"176"0,-1-5-832 0,2 0-208 16,1 0 0-16,1 0 0 0,0 2 1056 0,3 3 160 16,0-4 48-16,5 1 0 0,0-4-352 0,0 2-64 15,-1 1-16-15,1 4 0 0,0-2-48 0,-3 5-16 16,-2-1 0-16,-4 3 0 0,-1 0-448 0,-13 0-80 15,10 7-32-15,-5 4 0 0,-3 5-208 0,-6 4 128 16,-1 8-128-16,-4-3 0 0,-1 0 192 0,-3 3-48 16,-1 5-16-16,1-6 0 0,2 1-128 0,2-6 0 0,2-2 0 0,4-3 128 15,1-4 208-15,5 0 48 16,-3-13 0-16,11 7 0 0,3-2 256 0,4-3 48 16,1-2 16-16,3-2 0 0,1-5-48 0,1-3 0 0,1 1 0 0,1-5 0 15,-3-1-320-15,-2-3-64 0,-2-1-16 16,-2 1 0-16,-5 2 80 0,-1 1 16 0,-5-2 0 0,-2-1 0 15,-4 0 32-15,-3 1 16 0,-3 1 0 0,-3 2 0 16,-4-1-208-16,-1 2-64 0,-3 7 0 0,-5-3 0 16,-1 2-896-1,1 1-176-15,2 0-32 0,2 2-16560 0</inkml:trace>
  <inkml:trace contextRef="#ctx0" brushRef="#br2" timeOffset="-205311.82">24416 5817 5519 0,'1'-14'240'0,"0"3"64"0,1-2-304 0,0-2 0 16,1-1 0-16,0 2 0 0,0 3 3840 0,0 0 704 15,-1 3 128-15,-2 8 48 0,3-10-2800 0,-3 10-576 16,0 0-96-16,0 0-32 0,0 0-432 0,0 0-80 16,-2 12-32-16,1 6 0 0,0 4-224 0,0 2-64 15,-1 7 0-15,1 3 0 0,1 1-64 0,0 4-32 0,-3 4 0 0,0 5 0 16,-2 0-128-16,-1-2-32 0,-1 0 0 0,-1-5 0 16,1-2-128-16,0 0 0 0,2-4 0 0,0-7 0 31,-1-2-384-31,2-7-96 0,0-5-32 0,3-1 0 15,2 1-640-15,-1-2-128 0,0-12-16 0,0 0-10880 0</inkml:trace>
  <inkml:trace contextRef="#ctx0" brushRef="#br2" timeOffset="-204966.95">24435 5709 17503 0,'0'0'1552'0,"0"0"-1232"16,0 0-320-16,11-4 0 0,1 0 720 0,2 3 96 16,0 0 16-16,5 2 0 0,2 3 192 0,5 0 32 15,2 1 16-15,0 6 0 0,2 1-112 0,1 4 0 16,-1 5-16-16,-3 4 0 0,-3-1-368 0,-1 7-80 16,-1 2-16-16,-6 1 0 0,-3 0-192 0,-3 3-32 15,-1 4-16-15,-4-2 0 0,-3 1 176 0,-3 0 32 16,-3-2 16-16,-1-1 0 0,-1-1-32 0,-4-2-16 0,-4-2 0 0,-1 1 0 15,-1-2 64-15,-4-1 16 16,-4-6 0-16,-5 0 0 0,-1-1-256 0,-3-2-48 0,-4-5-16 0,2-2 0 16,2-4-176-16,0 0 0 15,1-4 0-15,3-6 0 16,2-6-1648-16,3-4-256 0,6 1-48 0,9-3-12000 0</inkml:trace>
  <inkml:trace contextRef="#ctx0" brushRef="#br2" timeOffset="-204627.04">25430 5856 18431 0,'0'0'816'0,"0"0"160"0,0 0-784 0,-6 9-192 15,-1-2 0-15,0 7 0 0,-2 1 1344 0,0 4 208 16,0 1 48-16,-1 1 16 0,0 0-272 0,0 5-64 16,-1-2-16-16,0 3 0 0,1 2-240 0,2 3-64 15,2-3 0-15,1 1 0 0,1 1-384 0,3-6-64 16,1 2-32-16,3-3 0 0,1 2-192 0,3-5-32 16,-1-3-16-16,2-2 0 0,1-2 96 0,3-1 32 15,2 0 0-15,0-6 0 0,3 1 16 0,1-3 16 16,-1-1 0-16,2 0 0 0,2 1-144 0,0-3-48 15,1 0 0-15,0-5 0 0,0-6-208 0,1 3 0 16,-1-4 0-16,0 2-160 16,-2-3-496-16,-2-1-112 0,-4-3 0 0,-3-3-16 15,-3-1-1104-15,-4 1-224 0,-6 2-32 0,-2-2-7008 16,-2-2-1408-16</inkml:trace>
  <inkml:trace contextRef="#ctx0" brushRef="#br2" timeOffset="-204478.78">25283 6176 10127 0,'0'0'896'0,"0"0"-704"0,0 0-192 0,0 0 0 16,0 0 2896-16,12 3 560 0,1-1 96 0,4-2 32 16,-2-2-2080-16,5 0-416 0,1-1-64 0,3-2-32 0,0-4-400 0,3 3-80 15,3-4 0-15,2 2-16 16,1-2-208-16,0 2-32 0,0-4-16 0,-4 1 0 16,-5 1-1264-16,-3 0-240 0,-6 2-48 0,-5-2-16 0</inkml:trace>
  <inkml:trace contextRef="#ctx0" brushRef="#br2" timeOffset="-204295.48">25317 5893 10127 0,'-5'-9'896'0,"5"9"-704"15,0 0-192-15,2-10 0 0,4 3 4416 0,2-2 832 16,4 4 192-16,3-3 16 0,5 0-3696 0,5 2-736 16,1-4-160-16,7 1-32 0,7-1 96 0,7 2 16 15,6-3 0-15,2 1 0 0,-2 1-416 0,-1-3-80 16,-3 3 0-16,-1 0-16 15,0 3-2000-15,-1 1-400 0,-1-1-80 0</inkml:trace>
  <inkml:trace contextRef="#ctx0" brushRef="#br2" timeOffset="-203641.81">27113 5407 16575 0,'0'0'1472'0,"0"0"-1168"0,0 0-304 0,0 0 0 16,-8 14 1344-16,2 1 224 0,0 3 32 0,2 3 16 16,-2 2-368-16,-2 8-80 0,2 2-16 0,-1 3 0 15,1 4-416-15,0 1-96 0,-2 6 0 0,0-3-16 0,-1 2-368 0,0 0-64 16,3 3 0-16,-3 1-16 0,-1-2-176 15,1-6 0-15,2-3-160 0,1-4 160 16,-1-4-2752-16,3-9-448 0</inkml:trace>
  <inkml:trace contextRef="#ctx0" brushRef="#br2" timeOffset="-203275.27">26832 5986 18431 0,'0'0'1632'0,"0"0"-1312"16,15-5-320-16,1 1 0 0,1-5 1040 0,4 2 144 16,3-3 32-16,4 2 0 0,4-1-704 0,3-1-128 15,5-5-16-15,3 2-16 0,0 0 576 0,3-1 112 16,-4-1 32-16,-3 2 0 0,-7 6-400 0,-5 0-80 16,-7 5-16-16,-3 2 0 0,-5 5-384 0,-4 1-64 15,-3 3-128-15,-4 4 176 0,-2 2 256 0,-3 5 48 0,-3 7 16 0,-4-3 0 16,-1 2 48-16,-2-1 16 0,0-5 0 15,1 1 0-15,3 0-48 0,0-2-16 0,5-2 0 0,2-4 0 16,3-2-96-16,0-11-16 0,11 6 0 0,5-1 0 16,3-2 0-16,1-4 0 0,0-4 0 0,5-3 0 15,0-5 0-15,2-3 0 0,-1-3 0 0,1 0 0 16,-3-3-144-16,-1-1-48 0,0 3 0 0,-8 0 0 16,-2 0 16-16,-7 3 0 0,-1-1 0 0,-6 1 0 0,-4 3 16 0,-5 2 0 15,-5-1 0-15,-4 0 0 0,-6 4-224 16,0 0 0-16,-3 4 0 0,0 3 0 15,0-2-1760-15,1-1-352 0,1 2-64 0</inkml:trace>
  <inkml:trace contextRef="#ctx0" brushRef="#br2" timeOffset="-202802.44">29029 5478 1839 0,'-5'-13'0'0,"1"5"160"0,0-3-160 0,0-2 0 0,0-1 0 0,-1 2 0 0,-1-2 4384 0,1 0 848 16,-2 0 160-16,1 1 48 0,-2 1-3216 0,2 7-640 15,-2 0-128-15,0-1-32 0,-4 0-464 0,-1 4-80 16,1 4-32-16,-4 4 0 0,0 5-336 0,-6 3-64 16,-3 4 0-16,-4 4-16 0,-3 4-48 0,-2 4-16 15,1 3 0-15,1 4 0 0,0 5 96 0,1 5 32 16,2 0 0-16,3 0 0 0,3 5-288 0,4-3-48 16,2 0-16-16,4-5 0 0,3 1-144 0,6-7 0 15,2-8 144-15,2-2-144 0,2-4 0 0,3-1-256 16,3-8 32-16,0-1 16 15,1-1-576-15,0-5-112 0,-2-2-32 0,-7-6 0 16,0 0-1952-16,12 3-400 0</inkml:trace>
  <inkml:trace contextRef="#ctx0" brushRef="#br2" timeOffset="-202638.52">28411 5999 22111 0,'0'0'976'0,"0"0"208"0,0 0-944 0,0 0-240 16,0 0 0-16,0 0 0 0,10-1 1088 0,2-1 160 15,0 2 32-15,3-1 16 0,2-4-624 0,2-3-128 16,1 2-32-16,5-4 0 0,-1 2-176 0,1-1-32 16,2 3-16-16,-2 0 0 0,-2-3-288 0,1 5 0 0,0 0 0 0,1-1 0 31,-4 1-1728-31,1 0-336 0,-2-1-80 0</inkml:trace>
  <inkml:trace contextRef="#ctx0" brushRef="#br2" timeOffset="-202462.88">29055 5836 18431 0,'0'0'1632'0,"0"0"-1312"0,0 0-320 0,-5 14 0 0,0-1 1776 0,-1 1 272 16,-2 0 64-16,1 4 16 0,-2 1-944 0,0 1-192 15,1-1-32-15,-1 0-16 0,-2 0-400 0,1-1-80 16,-2-1-16-16,3-1 0 0,0-1-224 0,3-1-48 16,1 2-16-16,2-8 0 15,3-8-1328-15,0 0-272 0,0 0-48 0,0 0-6992 16,13 4-1392-16</inkml:trace>
  <inkml:trace contextRef="#ctx0" brushRef="#br2" timeOffset="-202101.76">29305 5807 19343 0,'-14'15'848'0,"6"-2"192"0,2 1-832 0,-3 0-208 16,-2 4 0-16,0 3 0 0,0 2 1056 0,0-1 160 15,1-1 48-15,1 1 0 0,-1-4-96 0,1-4-16 16,2 1 0-16,0-2 0 0,3-4-112 0,4-9-16 16,0 0-16-16,-5 8 0 0,5-8-336 0,0 0-64 15,0 0-16-15,11-2 0 0,1-8-112 0,0 0-32 0,2-6 0 0,4 0 0 16,1-2-192-16,0 0-32 0,0 2-16 0,2-3 0 16,2-2-208-16,0 1 176 0,-3-2-176 0,1 6 160 15,-1 3-160-15,-1 0 0 0,-4 3 0 0,-1 3 128 16,-1 3-128-16,-1 3 0 0,-2 3 0 0,0 3 128 0,-2 7-128 15,-2 2 0-15,-1 0 0 0,0 3 0 0,-1 1-144 16,0 0 144-16,-4 0-192 0,0 1 192 16,-2 4-512-16,1-4 0 0,0-3 0 0,1 0 0 15,1-4-2240-15,3 0-432 0,-4-12-80 16</inkml:trace>
  <inkml:trace contextRef="#ctx0" brushRef="#br2" timeOffset="-201711.45">30218 5798 5519 0,'8'-9'496'0,"0"0"-496"15,-1-1 0-15,1 2 0 0,-2-3 2816 0,-1 2 480 16,-2-4 96-16,-2 3 0 0,-1 1-1664 0,-1-3-320 16,-3 4-80-16,-4 0-16 0,0 5-512 0,-3 0-96 15,-1 4-32-15,-5 4 0 0,-2 6-384 0,-2 1-80 16,-2 5-16-16,-3 2 0 0,3 4 160 0,0 2 32 15,1 6 0-15,-1-1 0 0,-4-3 224 0,4 2 48 16,3-2 16-16,5-1 0 0,-1-4-288 0,6-2-48 0,4-3-16 0,-1-3 0 16,7-1-48-16,0-13-16 0,8 8 0 15,2-2 0-15,7-3 128 0,1-5 0 0,3-5 16 16,-1 0 0-16,3-8 160 0,1-4 16 0,3-7 16 0,1 1 0 16,1-2-224-16,1 0-48 0,-2-2-16 0,0 1 0 15,0-5-80-15,-3 0-16 0,-1 0 0 0,-1-1 0 16,0-3 32-16,-2-3 0 0,0-2 0 0,-5-3 0 15,-2 0-240-15,-1-2 144 0,-2 0-144 0,1 8 128 16,-3 6-128-16,-3 9 0 0,-1 8 0 0,-1 9 0 0,-4 7 0 16,0 0 0-16,0 11 0 0,-2 9 0 0,-2 7 0 15,-3 9 0-15,-2 2 0 0,1 9 0 0,-3 1 0 0,-1 4 0 16,-4 2 0-16,0 4 0 0,-1 2 0 0,2 2 0 16,-3 0 128-16,4-3-128 15,2-2-1408-15,3-3-352 0,0-5-80 0,6-3-16 16,3-8-1504-16,4-6-304 0</inkml:trace>
  <inkml:trace contextRef="#ctx0" brushRef="#br2" timeOffset="-201102.62">30938 5570 10127 0,'0'0'896'0,"0"0"-704"16,-10 3-192-16,2 3 0 0,3 2 1792 0,-3 2 320 15,-1-1 64-15,1 6 0 0,-1 2-704 0,0 1-160 16,0 1-32-16,0 1 0 0,1 2-192 0,1 4-32 15,0-1-16-15,2 1 0 0,2-3-400 0,0 1-96 16,2-3-16-16,1-2 0 0,1-2-224 0,3-1-48 0,0-5-16 0,2-5 0 16,2 1 80-16,2-5 0 0,-10-2 16 0,15-3 0 15,4-4 160-15,0 1 16 0,1-6 16 0,1 2 0 16,-2-4-144-16,0-2-16 0,0-2-16 0,-2 0 0 16,-3 2-176-16,-2 0-48 0,1 1 0 0,-2 0 0 15,0 0-128-15,-3-1 192 0,1 1-192 0,-1 2 192 16,0 6-192-16,-2-1 0 0,-6 8 0 0,0 0 0 15,0 0 160-15,0 0-160 0,0 0 192 0,4 14-192 16,-3 5 224-16,-1 5-64 0,-3 0-16 0,0 4 0 16,0 0-144-16,-2 3 0 0,1-1 144 0,-1 5-144 15,-1-2 0-15,1-1 0 0,0-2 0 0,1-3 128 16,0-1-128-16,1-4-208 0,1-3 48 0,1-1 16 16,-1-4-1680-1,4-4-336-15,-2-10-64 0</inkml:trace>
  <inkml:trace contextRef="#ctx0" brushRef="#br2" timeOffset="-200901.98">31346 5961 21183 0,'-5'14'1888'0,"0"-3"-1504"15,-2 3-384-15,2 4 0 0,-4 4 1264 0,1 2 176 16,-1-3 32-16,0-2 16 0,0 0-624 0,0-1-128 15,1-1-32-15,2-3 0 0,1-3-560 0,2-1-144 16,3-10 0-16,0 0-8576 16,0 0-1760-16</inkml:trace>
  <inkml:trace contextRef="#ctx0" brushRef="#br2" timeOffset="-200240.94">31876 5151 11967 0,'0'0'1072'0,"0"0"-864"16,0 0-208-16,0 0 0 0,0 0 1808 0,0 0 320 15,0 0 64-15,-3 11 16 0,-2 1-928 0,0 2-176 16,-1 1-32-16,0 4-16 0,-1 0-112 0,2 4-32 15,-1 0 0-15,1 6 0 0,-2-3-288 0,2 3-64 16,0 1-16-16,1-4 0 0,1-2-176 0,1 0-48 16,1-4 0-16,1-2 0 0,3 0-160 0,-1 1-32 0,1-2-128 0,0-3 192 15,4-5-32-15,-2-1-16 0,-5-8 0 0,0 0 0 16,10 6-16-16,-10-6-128 0,0 0 192 0,9 3-64 16,-9-3 16-16,0 0 0 0,0 0 0 0,0 0 0 15,0 0-144-15,0 0 0 0,0 0 0 0,0 0 128 16,-9 8-128-16,0-2 0 0,0-2 0 0,2 1 128 15,-2 2-128-15,1-4 0 0,0 2 0 0,1 3 0 16,-1-3 0-16,2 3 0 0,1 1 0 0,0-3 0 16,-3 2 0-16,8-8 0 0,-6 7 0 0,1 3 0 15,-2-1 0-15,5 3 0 0,2-12 0 0,0 13 0 16,0-2-160-16,2 2 160 0,1-3 0 0,1 3-144 16,1 1 144-16,-1 2 0 0,-1 2 0 0,1-3 0 15,0 0 0-15,-1 1 0 0,0 1 0 0,-3 1 0 16,0 0-208-16,0-3-16 0,0-2 0 0,2 0 0 15,-2-13-1376-15,0 0-256 0,3 9-64 0,-3-9-16 16</inkml:trace>
  <inkml:trace contextRef="#ctx0" brushRef="#br2" timeOffset="-199798.93">32208 5445 21023 0,'0'0'928'0,"0"0"192"0,0 0-896 0,0 0-224 0,0 0 0 0,0 0 0 15,0 0 576-15,0 0 80 0,0 0 16 0,-5 15 0 16,0 3-96-16,0 2-32 0,-2 2 0 0,1 3 0 15,-2-1-16-15,1 5 0 0,-2-2 0 0,1 1 0 16,0-1 112-16,-1-1 0 0,2-3 16 0,2-1 0 16,1-5-160-16,0-4-48 0,4-13 0 0,1 17 0 15,-1-17-208-15,0 0-48 0,0 0-16 0,0 0 0 16,14 8 256-16,-1-6 48 0,0-4 16 0,2-3 0 16,-2-2-176-16,1-4-16 0,0-1-16 0,4 0 0 15,-4-5-288-15,-6 6 160 0,1-2-160 0,0-1 128 0,1-6-128 16,1 1 0-16,-1-2 0 0,1 1 0 0,-1 1 0 15,7-12 0-15,-3 7 128 0,-4 8-128 0,-4 3 0 0,1 5 0 16,-3 6 0-16,-3 0 0 0,-1 2 0 0,0 0-192 16,0 0 64-16,-5 20 128 0,-2 1 0 0,1 2 0 15,-2 4 0-15,1-1 0 0,-1 6 0 0,2 3 0 16,-1-1 0-16,2 0 0 0,2-1-176 0,-3-1 176 16,4 0-128-16,1-3 128 15,1-9-688-15,0-20-48 0,2 23-16 0,-2-23 0 16,7 22-496-16,-7-22-96 0,0 0-32 0</inkml:trace>
  <inkml:trace contextRef="#ctx0" brushRef="#br2" timeOffset="-199455.58">32411 5925 20271 0,'0'0'1792'0,"0"0"-1424"0,0 0-368 0,0 0 0 0,0 0 128 0,0 0-128 0,9 6 128 0,0 2-128 16,-1-3 1392-16,0 0 208 0,-8-5 32 0,13 9 16 15,-1-2-144-15,-1 1-32 0,-1-1 0 0,-1-1 0 16,-1 2-272-16,-2-2-64 0,-1 4-16 0,-1-1 0 16,-1 4-416-16,-3 0-96 0,-4-2-16 0,-1 3 0 15,0 0-128-15,-6 0-16 0,-1 0-16 0,-1 2 0 16,-5 1-112-16,2 0 0 0,-3-1-16 0,2-1 0 15,2 1 16-15,3-2 0 0,3-3 0 0,4 2 0 0,3-1-64 16,3-3 0-16,2 1 0 0,7-3 0 0,3-2 0 16,3 0 0-16,3-2 0 0,3-2 0 0,1-1-16 0,2-1-16 15,2-3 0-15,-1-3 0 0,1 2-224 0,-1-1 144 16,-2-3-144-16,0 3 128 0,-3-2-320 0,2 3-64 16,-2 1 0-16</inkml:trace>
  <inkml:trace contextRef="#ctx0" brushRef="#br2" timeOffset="-194002.5">7189 5938 8287 0,'0'0'736'0,"0"0"-592"0,0 0-144 0,0 0 0 15,0 0 1280-15,0 0 240 0,0 0 32 0,-7 4 16 16,7-4-288-16,0 0-48 0,-7 2-16 0,7-2 0 16,0 0 32-16,0 0 0 0,0 0 0 0,-5 8 0 15,5-8-288-15,-3 6-48 0,-1-2-16 0,0 1 0 16,3 0-256-16,-3 0-48 0,1-1-16 0,1 1 0 16,-1 1-32-16,-2 1-16 0,5-7 0 0,-5 10 0 0,5-10 80 0,0 0 16 15,0 0 0-15,0 0 0 0,0 0-192 0,-1 10-48 16,1-10 0-16,0 0 0 0,0 0-96 0,1 13-32 15,-1-13 0-15,0 0 0 0,0 0 0 0,0 9 0 16,0-9 0-16,0 11 0 0,0-11-48 0,1 14-16 16,1-4 0-16,-2-10 0 0,0 0-16 0,-2 13-16 15,2-13 0-15,-1 15 0 0,0-3-160 0,1-12 128 16,-1 10-128-16,1-10 128 0,-2 14-128 0,1-6 128 16,1-8-128-16,-1 11 128 0,-2 0-128 0,3-11 0 15,0 0 0-15,0 11 0 0,0-11 0 0,0 11 0 16,0-11 128-16,0 0-128 0,0 0 0 0,0 0 160 0,0 0-160 0,0 0 160 15,0 9-16-15,0-9 0 0,0 0 0 0,0 0 0 16,0 0 64-16,0 0 16 0,0 0 0 0,0 0 0 16,0 0-32-16,0 0-16 0,0 0 0 0,0 0 0 15,0 0-32-15,0 0 0 0,0 0 0 0,0 0 0 16,0 0 16-16,0 0 0 0,1-8 0 0,1-2 0 16,-2 1 16-16,1-3 0 0,0-2 0 0,2-3 0 15,1-2-32-15,-2 0 0 0,3-3 0 0,-1 1 0 16,0-2-16-16,0-4-128 0,-3-1 192 0,4-2-64 15,-1-5-128-15,1 1 0 0,-1-3 0 0,2 2 128 16,-1 0-128-16,0-2 0 0,0-2 0 0,2-3 0 16,-2 1 0-16,1 4 0 0,3 2 0 0,-1-1 0 15,-1 1 0-15,0 2 0 0,-1 3 0 0,0 1 0 16,1 5 0-16,-1-3 0 0,-2 1 0 0,1-1 0 0,0 4 0 16,0 0 0-16,0 0 0 0,0 0 0 0,-1 1 0 0,0-4 0 15,-1 3 0-15,-1 2 0 0,1-2 0 0,-1 0 0 16,1 3 0-16,-3-1 0 0,1 1 0 0,1 1 0 15,0 0 0-15,-2 0 0 0,0-4 0 0,0 1 0 16,1 1 0-16,0 2 0 0,-1-2 0 0,0 2 0 16,0 0 0-16,0 1 0 0,0 0 0 0,2 2 0 15,-1-1 0-15,0 3 0 0,-1 3 0 0,1 2 0 16,2-2 0-16,-1 3 0 0,-4-2 0 0,1 4 0 16,1 6 0-16,-2-7 0 0,2 7 0 0,0 0 0 15,0 0 0-15,0 0 0 0,0 0 0 0,0 0 0 16,0 0 0-16,0 0 0 0,0 0-128 0,0 0 128 0,0 0 0 0,0 0 0 15,0 0 0-15,0 0 0 0,0 0 0 0,-7 7 0 16,-1 0-128-16,2 2 128 0,6-9 0 0,-7 10 0 16,5 3 0-16,-3 1 0 15,0 1-144-15,1 0 144 0,0 1 0 0,-4 4 0 0,2 2 0 0,0 2 0 16,-1 4 0-16,1 1 0 0,1 3-128 0,0 1 128 16,0 1 0-16,0 0 0 0,-4 1 0 0,4 0 0 15,1 1 0-15,0-2 0 0,0-3 0 0,-1-2 0 16,0-2 0-16,-1-1 0 0,-2 1 0 0,2 1 0 15,2 0 0-15,-1-4 0 0,-1 0 0 0,-1-1 0 16,0-4 0-16,0-5 0 0,2 0 0 0,0 0 0 16,0-1 0-16,1-5 128 0,4-8-128 0,0 0 0 15,0 0 144-15,0 0-144 0,0 0 128 0,0 0-128 16,0 0 176-16,0 0-48 0,-6-8-128 0,3-5 192 0,2-1-192 16,1-1 176-16,0-2-176 0,4 2 160 0,1-1-160 15,2-2 0-15,2-4 0 0,2-1 128 0,-3-2-128 0,3-3 0 16,-1 3 0-16,1-3 0 0,2 1 0 0,-2-4 0 15,2 0 0-15,0 1 0 0,-1 1 0 0,1-1 0 16,-1 4 0-16,-1-4 0 0,2-1 0 0,0 5 0 16,-2-2-144-16,-1 3 144 0,-2 5 0 0,2 1 0 15,-2 4-128-15,-2-2 128 0,-4 3 0 0,1 3 0 16,0-2 0-16,-2 3 0 0,-1 10-176 0,0 0 176 16,0 0-160-16,0 0 160 0,0 0-192 0,0 0 192 15,0 0-208-15,0 0 80 0,0 0-48 0,0 0 0 16,0 0 0-16,0 0 0 0,-10-1 176 0,10 1-208 0,-9 0 80 0,9 0 128 15,0 0-176-15,0 0 176 0,-9 6-128 16,9-6 128-16,0 0-144 0,0 0 144 0,-9 0-160 0,9 0 160 16,0 0 0-16,0 0-144 0,0 0 144 0,0 0 0 15,0 0 0-15,0 0-128 0,0 0 128 0,0 0 0 16,0 0-128-16,0 0 128 0,0 0-128 0,0 0 128 16,0 0-176-16,0 0 176 0,0 0-208 0,0 0 80 15,0 0 128-15,0 0 0 0,0 0-144 0,0 0 144 16,0 0 0-16,0 0 0 0,4-8 0 0,-4 8 0 15,0 0 0-15,0 0 0 0,0 0 0 0,0 0 0 16,0 0-128-16,0 0 128 0,9-1 0 0,-9 1 0 16,0 0 0-16,0 0 0 0,0 0 0 0,0 0 0 15,0 0 0-15,0 0 192 0,0 0-192 0,0 0 192 16,0 0 16-16,-9 1 16 0,-1 1 0 0,-3-1 0 16,-1-1-32-16,-4 1-16 0,0 0 0 0,-2 3 0 0,1-2-176 15,0 0 192-15,0-1-192 0,-2 2 192 0,-1-1-192 0,-3 0 128 16,3-2-128-16,-3 1 128 0,2 3-128 0,-2-2 0 15,-3 0 0-15,-2-1 128 0,0 0-128 0,-1-1 0 16,0 0 0-16,-3 0 128 0,-4-1-128 0,-1 0 0 16,-4-1 0-16,1 0 0 0,0-2 0 0,2 0 0 15,-2 0 128-15,1 4-128 0,-2 0 0 0,1 3 0 16,2-1 0-16,-4-2 0 0,0-1 0 0,-2 1 0 16,-3 1 0-16,2 1 0 0,0-1 0 0,0 3 0 15,3-2 0-15,-2 0 0 0,0-2 0 0,1 0 0 16,-1 0 0-16,-1 2 0 0,-3 1 0 0,-1-1 0 0,3 0 0 15,0-4 0-15,-1 2 0 0,1-1 128 0,4 0-128 16,0-1 0-16,1 1 0 0,1 1 0 0,0 0 0 0,-2-1 0 16,-4-2 0-16,1-2 0 0,-1 3 0 0,3 0 0 15,-1 2 0-15,1 0 0 0,2 2 0 0,3 0 0 16,1 2 0-16,1-1 0 0,-2-1 0 0,1-2 0 16,0 0 0-16,1 0 0 0,1-1 0 0,0 0 0 15,0-1 0-15,2 1 0 0,-1 0 0 0,1 1 0 16,2 0 0-16,1 0 0 0,0 0 0 0,1 1 0 15,2 0 0-15,-1 2 0 0,-3-2 0 0,0 0 0 16,-2 1 0-16,2-1 0 0,0 0 0 0,1 1 0 16,-1-1 0-16,2 3 0 0,0-3 0 0,2 0 0 15,0 3 0-15,1-3 0 0,0 2 0 0,1-1 0 16,0 1 0-16,4 1 0 0,-1-1 0 0,1 0 0 16,-3-2 0-16,0 2 0 0,1-1 0 0,-1 2 0 0,1-3 0 15,1 1 0-15,0-1 0 0,1 2 0 0,-1-2 0 0,1 1 0 16,1 1 0-16,-2-1 0 0,2 1 0 0,2 0 0 15,1-1 0-15,-1-1 0 0,-3 2 0 0,2 1 0 16,2 1 0-16,0-1 0 0,-1-2 0 0,2-2 0 16,2 1 0-16,-2 2 0 0,-1 2 0 0,-2 0 0 15,1-1 0-15,0-3 0 0,2-1 0 0,-4 1 0 16,1 1 0-16,0 0 0 0,1 3 0 0,0-1 0 16,-1-1 0-16,1-1 0 0,0 0 0 0,1-1 0 15,0 0 0-15,1 4 0 0,0-1 0 0,3 0 0 16,2 0 0-16,-1-2 0 0,-1 1 0 0,1-1 0 15,0-2 0-15,4 1 0 0,-2-1 0 0,2 2 0 0,10-2 0 16,-10 1 0-16,1-1 0 0,9 0 0 0,-10-3 0 0,10 3 0 16,-10 0 0-16,10 0 0 0,0 0 0 0,-9 2 0 15,9-2 0-15,-10-2 0 0,1 1 0 0,9 1 0 16,0 0 0-16,0 0 0 0,-12 5 0 0,12-5 0 16,-9 0 0-16,0 0 0 0,1 0 0 0,8 0 0 15,-9 2 0-15,9-2 0 0,-10 3 0 0,2 0 0 16,8-3 0-16,-9 0 0 0,9 0 0 0,-9 0 0 15,9 0 0-15,0 0 0 0,0 0 144 0,0 0-144 16,-9-1 0-16,9 1 144 0,-6-5-144 0,6 5 0 16,-6-6 160-16,6 6-160 0,-6-8 128 0,3 1-128 15,-1-4 128-15,0 2-128 0,0-3 0 0,2 1 128 16,-1-2-128-16,-1-1 128 0,-1 3-128 0,1-1 128 16,2-3-128-16,-2-1 0 0,-1-3 0 0,1 1 128 15,0 0-128-15,0-1 0 0,1-1 0 0,3-6 0 0,-2 1 0 0,0-7 0 16,1-1 128-16,1-3-128 0,2-3 0 0,1-6 0 15,-1 0 0-15,2-6 128 0,0-3-128 0,0 0 0 16,2-1 0-16,-2-5 0 0,1-2 0 0,4 4 0 16,-3-1 0-16,2-1 0 0,-3 2 0 0,0 2 0 15,-1 0 0-15,0-2 0 0,-1 0 0 0,-3 3 0 16,0 1 0-16,0 2 0 0,0 1 0 0,0 3 0 16,0-2 0-16,0 5 0 0,-5 1 0 0,3 0 0 15,-2 1 0-15,1 2 0 0,2-4 0 0,1 4 0 16,-1 5 0-16,0 0 0 0,-2 1 0 0,2 2 0 0,-2 2-144 15,2 6 144-15,0 1 0 0,-1 0-160 0,1 2 160 16,0 2-128-16,-2 0 128 0,2 1 0 0,0 2 0 16,1 1-128-16,-3 4 128 0,2 0 0 0,0 1 0 15,1 1-128-15,-2 1 128 0,1-1 0 0,-1 2 0 0,0-1 0 16,2 9 0-16,3-6 0 0,-3 6 0 0,0 0-128 16,6-7 128-16,1 0 0 0,-1 2-144 0,3 0 144 15,1 1 0-15,3 1-144 0,1 1 144 0,1-1 0 16,3 2-128-16,-2 0 128 0,2 1 0 0,0-2 0 15,4 1 0-15,2 1-128 0,1 0 128 0,7 0 0 16,0-3 0-16,1 1 0 0,2 1 0 0,5-1 0 16,2 0 0-16,2 1 0 0,2-1 0 0,2 1 0 15,0 1 0-15,1 0-128 0,-1 0 128 0,2 0 0 16,2 0 0-16,2 0 0 0,4-1 0 0,0 1 0 16,1 0 0-16,-1 0 0 0,-1 1 0 0,3-1 0 0,-2 0 0 0,5 0-128 15,0-1 128-15,3-1 0 0,3 1 0 16,0 2 0-16,-1 2 0 0,1-3 0 0,-2-1 0 15,3 1 0-15,3 1 0 0,0 0 0 0,0 2 0 0,1 1 0 16,-1 2-128-16,1-2 128 0,1 0 0 0,3 1 0 16,0 2 0-16,0-2 0 0,2 1 0 0,-1 1 0 15,1-2 0-15,1 3 0 0,4-3 0 0,1 0 0 16,-2-1 0-16,2 2 0 0,-1-2 0 0,2-1 0 16,2-1 0-16,-1 2 0 0,0 1 0 0,0-2 0 15,-2-2 0-15,6 3 0 0,-1-1 0 0,0 3 0 16,-2-3 0-16,-2 0 0 0,1 1 0 0,2-1 0 15,4 4 0-15,-2-3 0 0,-3-2 0 0,1 1 0 16,0-1 0-16,2 3 0 0,2-1 0 0,0 0 0 16,-2-1 0-16,-2-1 0 0,-1 3 0 0,4-1 0 0,3 0 0 0,-2-2 0 15,-2 0 0-15,-2-1 0 0,0 3 0 0,3-2 0 16,0 1 0-16,1-1 0 0,-4-3 0 0,0 4 0 16,3 0 0-16,0 4 0 0,0-3 0 15,0-3 0-15,-2-2 0 0,2 2 0 0,1 3 0 0,0-2 0 16,0-2 0-16,-2 0 0 0,0 1 0 0,0 3 0 15,1-2 0-15,1-2 0 0,-7-4 0 0,5 4 0 16,-1 2 0-16,1 1 0 0,1-1 0 0,-3 0 0 16,-4-2 0-16,0 1 0 0,1 1 0 0,-1 1 0 15,0 2 0-15,-1-2 0 0,-4-2 0 0,3-1 0 16,-4 1 0-16,3-1 0 0,0 3 0 0,1-2 0 16,-6-1 0-16,1 0 0 0,-1 0 0 0,-2 1 0 15,-1 2 0-15,1-1 0 0,1 1 0 0,-4-6 0 0,-3 1 0 16,1 1 0-16,-1 1 0 0,0 0 0 0,-1 1 0 0,-1 1 0 15,2 2 0-15,-2-4 0 0,-3 0 0 0,-4-1 0 16,1-2 0-16,0 6 0 0,0 1 0 0,-1-2 0 16,-1-2 0-16,1 1 0 0,-6-1 0 0,0 2 128 15,-3-1-128-15,-2-1 0 0,1 0 0 0,0 3 144 16,-1-1-144-16,-1 3 128 0,1-1-128 0,-1-1 0 16,2 0 0-16,-5 0-176 0,-3-3 176 0,-1 0 0 15,1 0 0-15,-1 4 0 0,-2-2 0 0,-1 1 0 16,1 1 128-16,-1-1-128 0,-1 1 0 0,2-2 0 15,-2-2 0-15,0 0-128 0,-3 1 128 0,-3-1 0 16,0 2 0-16,-2-2 0 0,-2-1 0 0,0 0 0 16,-2 0 0-16,1-1 0 0,-3 2 0 0,-3 2 0 0,1 0 0 0,-2 1 0 15,1-3 0-15,-1 0 0 0,-1 0 0 0,1 0 0 16,-1 0 0-16,0 1 0 0,-1-1 0 0,0-1 0 16,-1-2 0-16,0 1 0 0,1-2 0 0,0 1 0 15,-3-1 0-15,2 2 0 0,-3 1 0 0,-2-1 128 16,-1-2-128-16,-1-2 0 0,0 2 0 0,-2 3 0 15,-8 1 0-15,8-3 0 0,-8 3 0 0,0 0 0 16,0 0 0-16,11-2 0 0,-11 2 0 0,0 0 0 16,0 0 0-16,0 0 0 0,0 0 0 0,0 0 0 15,0 0 0-15,0 0 0 0,0 0 0 0,0 0 0 16,0 0 0-16,0 0 0 0,0 0 0 0,0 0 0 16,0 0 0-16,0 0 0 0,0 0 0 0,0 0 0 15,0 0 0-15,0 0 0 0,0 0 0 0,0 0 0 16,0 0 0-16,0 0 0 0,0 0 0 0,0 0 0 0,0 0 0 0,0 0 0 15,0 0 0-15,0 0 0 0,7 5 0 0,-7-5 0 16,0 0 0-16,9 4 0 0,-9-4 0 0,8 2 0 16,-8-2 0-16,0 0 0 0,7 3 0 0,-7-3 0 15,0 0 0-15,9 2 0 0,-9-2 0 0,0 0 0 16,0 0 0-16,0 0 0 0,0 0 0 0,0 0 0 16,0 0 0-16,0 0 0 0,8 2 0 0,-8-2 0 15,0 0 0-15,0 0 0 0,0 0 0 0,0 0 0 16,0 0 0-16,0 0 0 0,0 0 0 0,0 0 0 15,0 0 0-15,0 0 0 0,0 0 0 0,0 0 0 16,0 0 0-16,0 0 0 0,0 0 0 0,0 0 0 16,0 0 0-16,0 0 0 0,0 0 0 0,0 0 0 15,-9 5 0-15,9-5 0 0,0 0 0 0,-10 6 0 0,10-6 0 0,0 0 0 16,-10 9 0-16,1-4 0 16,9-5 0-16,-9 7 0 0,9-7 0 0,-10 7 0 0,2-2 0 15,0 4 0-15,1-3 0 0,1 5 0 0,-2-4 0 0,-1 5 0 16,1-3 0-16,-2 3 0 0,0 2 0 0,-3 5-128 15,2 3 128-15,-2 1-128 0,2 5 128 0,-1-2-128 16,2 6 128-16,-1 0 0 0,-2 0 0 0,-1 0 0 16,-1 3 0-16,-2 2 0 0,-1 0 0 0,1 1 0 15,0-5 0-15,2 5 0 0,-3 0 0 0,2 2 0 16,-1 0 0-16,0 0 0 0,2 2 0 0,0-3 0 16,1 3 0-16,-1-1 0 0,2-3 0 0,2 0 0 15,-2-2 0-15,3-3 0 0,1-3 0 0,1 2 0 0,1 0 0 16,0-2 0-16,2 0 0 0,-1-1 128 15,2-3-128-15,-1 1 0 0,1-5 0 0,1 1 0 0,2 2 0 16,1-5 0-16,-4 2 0 0,3-2 128 0,1-1-128 0,0 0 0 16,-1-2 0-16,1-2 0 0,-1 2 0 0,1-2 0 15,0 2 0-15,0-3 0 0,-2-4 0 0,1 1 0 16,-2-1 0-16,1 2 0 0,-1-1 0 0,1-2 128 16,-2 3-128-16,4-12 0 0,-6 7 0 0,1 2 0 15,5-9 0-15,-9 6 128 0,0 2-128 0,0-3 0 16,0-1 128-16,-2 0-128 0,-5-2 0 0,0 2 144 15,-2-4-144-15,-2 3 0 0,-4-1 128 0,-3-1-128 16,-4 1 0-16,2-1 0 0,-1 0 128 0,-3 2-128 16,-4 2 0-16,-3-1 0 0,-2-2 144 0,-2 3-16 15,-4 0-128-15,-2 0 192 0,-5-2-16 0,-4 5-16 0,-2 1 0 16,-2-3 0-16,-2 4-32 0,1-4-128 16,-3 1 192-16,-4-1-64 0,-2 0-128 0,-4 3 192 0,0-4-192 0,-2 4 192 15,-1-2-192-15,-1 0 0 0,-6 2 0 0,2-2 0 16,-1 0 0-16,-1-2 0 0,2-2 0 0,-2 2 0 15,-2 1 0-15,2-2 0 0,-5-3 0 0,3 1 0 16,4-1 0-16,-4 0 0 0,-1-1 0 0,0 0 0 16,1 1 0-16,2-1 0 0,1 0 0 0,-1 0 0 15,0-1 0-15,-1-3 0 0,3 2 128 0,-2-1-128 16,5 2 0-16,0-2 0 0,-5 1 0 0,1-1 0 16,1-2 0-16,1 0 0 0,1-2 0 0,-1 2 128 15,-2 1-128-15,0-1 128 0,-3 0-128 0,3 1 128 16,-1 1-128-16,1-1 0 0,-1-2-160 0,1 3 160 0,-2 1 0 15,3-1 0-15,2 2 0 0,1-1 0 16,-1-2 0-16,-1 1 0 0,-2 1 0 0,1 0 0 0,3 1 0 16,2-1 0-16,1 0 0 0,-1 2 0 0,-2-1 0 15,2 1 0-15,2 0 0 0,3 0 0 0,-1 0 128 0,-2 1-128 16,-3 2 144-16,3-2-144 0,2 3 160 0,4 0-160 16,2 1 160-16,1 0-160 0,2-1 192 0,1 1-48 15,-2 1-16-15,5-2 0 0,2 0-128 0,3 0 128 16,3 1-128-16,2-1 128 0,5-1-128 0,2 1 0 15,2 1 144-15,2-1-144 0,-1-1 0 0,3-1 0 16,2-2 0-16,5 0 0 0,1-1-128 0,7 1-112 16,0 0-16-16,2 0 0 15,1 1-2592-15,4 2-528 0,-6 0-96 0,9 5-32 0</inkml:trace>
  <inkml:trace contextRef="#ctx0" brushRef="#br2" timeOffset="-192294.14">6889 5057 12671 0,'0'0'560'0,"-7"6"112"0,7-6-544 0,-9 5-128 15,0-1 0-15,0-1 0 0,0-2 1040 0,-1-1 176 16,0 0 48-16,1-1 0 0,1-1-48 0,8 2-16 16,-8-1 0-16,0 1 0 0,8 0-272 0,-10 1-48 0,1 2-16 0,2 0 0 15,7-3-224-15,-11 5-64 0,2-2 0 0,2 3 0 16,-1 1 32-16,0-2 0 0,1 0 0 0,-1 3 0 16,8-8 32-16,-6 5 16 0,6-5 0 0,0 0 0 15,0 0-32-15,0 0-16 0,0 0 0 0,0 0 0 16,0 0-80-16,11-1-16 0,-1-2 0 0,4-4 0 15,1-2-64-15,5-1-32 0,1-1 0 0,2-4 0 16,1-3-176-16,2 1-48 0,0-1 0 0,2-1 0 16,2 0-64-16,-1-2-128 0,0-2 176 0,1 2-176 15,2-1 304-15,-4 2-48 0,1 0-16 0,-2 0 0 0,0 3 16 16,-2-1 0-16,1 0 0 0,-2 0 0 0,-3 0-256 0,0 2 128 16,-2 1-128-16,-1 1 0 0,-4 5 128 0,-2-1-128 15,0 5 0-15,-3-3 144 0,-2 3-144 0,-7 5 0 16,0 0 0-16,10-3 0 0,-10 3 0 0,0 0 0 15,8 5 128-15,-2 3-128 0,-6-8 0 0,7 10 0 16,-2 3 0-16,-1 3 0 0,-2 2 0 0,2 3 0 16,0 1 0-16,0 4 128 0,0-2-128 0,-2 5 0 15,1 2 144-15,-1 2-144 0,1 0 0 0,-1 1 128 16,0 2-128-16,-1-3 0 0,3-5 128 0,-2 0-128 16,3-3 160-16,-1-1-160 0,-1-3 208 0,2-4-48 15,-2-1-16-15,1-2 0 0,-1 1 16 0,2 0 0 16,-3-3 0-16,1-3 0 0,-3-9-32 0,4 11-128 15,-4-11 192-15,2 6-64 0,-2-6 0 0,0 0-128 16,0 0 192-16,0 0-64 0,0 0 48 0,0 0 0 0,0 0 0 0,0 0 0 16,0 0 32-16,0 0 16 15,0 0 0-15,-3-9 0 0,0-2-224 0,0 3 144 16,1-2-144-16,-3 1 128 0,0-3-128 0,0-1 0 16,0 1 0-16,3-2 0 0,-2-1 0 0,2-1 0 0,-2-2 128 0,0-1-128 15,-2-2 0-15,0-1 0 16,-2-3 0-16,2 3 0 0,-2 0 0 0,0 2 0 15,2 2 0-15,-2 0 0 0,1 0 0 0,-1 2 0 0,1-1 0 0,-1 3 0 16,0 4 0-16,1 1 0 0,-1-1 0 16,-1 2 0-16,-1 5 0 0,0-4 0 0,0 1 0 0,1 3 0 15,0 1 0-15,0-1 0 0,-1 1 0 0,-2 0 0 16,-2 1 0-16,0 1 0 0,0 0 0 0,0 3 0 16,0 0-128-16,0 1 128 0,2-1 0 0,-1 2 0 15,-1 4 0-15,0-2 0 0,-1 4 0 0,1-4 0 16,0 3-128-16,0-1 128 0,0 4 0 0,0 0 0 0,0-4 0 15,0 2 0-15,0-2 0 0,-1 1 0 0,-2 0 0 0,3 2 0 16,0 0 0-16,1-1 0 16,1 0 0-16,0 2 0 0,2-4 0 0,1 3 0 0,3-3-128 0,1 0 128 15,1 0 0-15,4-9 0 0,0 0 0 0,0 0 0 16,0 0-144-16,0 0 144 0,0 0 0 0,10-6 0 16,3-2 0-16,0-5 0 0,-1-4 0 0,4-1 0 15,1 0 0-15,2-1 0 0,0 0 0 0,2 0 0 16,2-2 0-16,-3-1 0 0,0-1 0 0,2 2 0 15,-2 4 0-15,2-3 0 0,0-1 0 0,-1-2 0 16,2 3 0-16,0 2 0 0,-2 1 0 0,1 5 0 16,-2-1 0-16,1 3 0 0,-1 3 0 0,-1 6 0 15,-1 1 0-15,0 1 0 0,-2 4-128 0,1 6 128 16,-2-1 0-16,0 4 0 0,1 2-128 0,-2 3 128 16,2 2 0-16,-3-1 0 0,-3 2 0 0,0-2 0 15,0 0 0-15,-1-1 0 0,-1 2-192 0,1-5 192 16,-3 0-192-16,0-4 192 0,1 0-432 0,-2-1 32 0,-1 2 0 15,0-4 0 1,-4-9-2400-16,0 0-464 0</inkml:trace>
  <inkml:trace contextRef="#ctx0" brushRef="#br2" timeOffset="-191159.24">7670 5675 9215 0,'0'0'816'0,"3"-12"-656"0,-1 2-160 0,1-1 0 16,0 3 1632-16,1-2 288 0,0-2 64 0,-1 4 16 15,-3 8-240-15,2-9-48 0,-1 0-16 0,-1 9 0 16,4-10-352-16,-4 10-64 0,0-8 0 0,0 8-16 16,0 0-480-16,0 0-80 0,-4 11-32 0,2 1 0 15,-5 2-224-15,1 4-64 0,-1 2 0 0,-1 5 0 16,-1 0 112-16,0 1 16 0,0 3 0 0,0 1 0 15,-1-4-48-15,0 2 0 0,0-4 0 0,2 1 0 16,1-1-128-16,3-5-16 0,-1-4-16 0,2-5 0 0,3-10 0 16,0 0 0-16,0 0 0 0,0 0 0 0,0 0 144 0,0 0 16 15,3-15 16-15,2-3 0 0,1-3-96 0,0-2 0 16,2-5-16-16,1 1 0 0,1-1-240 16,0 3-128-16,-1-5 160 0,1 4-160 0,1-5 0 0,0 5 0 15,0-4 0-15,2 1 0 0,0 0 0 0,1 1 0 16,4 6 0-16,1 1 0 0,0-2 0 0,1 4 0 15,-1 1 0-15,1 7 0 0,0-1 0 0,-3 8 0 16,1 3 0-16,-3 4 0 0,-1-2 0 0,-1 6-128 16,-1 5 128-16,-2 3 0 0,-3 4-160 0,0 4 160 15,-2 6-128-15,-3-2 128 0,-3 1 0 0,-2-3 0 16,0 2 0-16,-2-4 0 0,-3 0 0 0,-2-2 0 0,2-2 0 16,-5-1 0-16,-3-1 208 0,-2-1 32 15,-2-2 0-15,-1 0 0 0,1 0 32 0,-3-4 16 16,0-1 0-16,-1-5 0 0,0-4-160 0,1-2-128 15,0-3 192-15,3-4-192 16,2 1-240-16,4-5-144 0,4-1-48 0,4 2 0 16,2-5-1872-16,4 1-384 0,5-1-80 0,4-2-12288 0</inkml:trace>
  <inkml:trace contextRef="#ctx0" brushRef="#br2" timeOffset="-190785.72">8350 5210 21183 0,'1'-9'1888'0,"2"0"-1504"16,2 2-384-16,-5 7 0 0,0 0 1552 0,0 0 240 16,0 0 64-16,0 0 0 0,0 0-256 0,0 0-32 15,0 0-16-15,0 0 0 0,-6 12-592 0,-1 4-128 16,-2 3-32-16,0 4 0 0,2 4-32 0,-2 2 0 15,0 0 0-15,1 3 0 0,2 3-192 0,0 0-64 16,-1 1 0-16,2-1 0 0,0 3-128 0,1-1-48 16,0-1 0-16,2-3 0 0,2-6-336 0,1-1 144 15,2-5-144-15,-1-2 0 0,1-4 0 0,-1-4-176 16,-2-11 0-16,0 0 0 16,8 5-560-16,-8-5-112 0,10-2-32 0,2-6 0 15,-2 1-2016-15,0-7-416 0,-1-3-80 0</inkml:trace>
  <inkml:trace contextRef="#ctx0" brushRef="#br2" timeOffset="-190526.8">8607 5371 18431 0,'0'0'1632'0,"0"0"-1312"0,-3 14-320 0,1 4 0 16,-1 1 1280-16,-1 1 192 0,-2 0 48 0,3 2 0 15,-2 0 16-15,2 1 0 0,0-3 0 0,-1-2 0 16,4-3-368-16,0-4-64 0,0-11-16 0,8 11 0 15,-8-11-480-15,7 6-96 0,-7-6-32 0,12 1 0 16,1-3 272-16,-1-3 48 0,1-7 16 0,1-1 0 0,0-4-112 0,0-4-32 16,-1 2 0-16,-1 1 0 0,1 1-144 15,-3-1-16-15,2-1-16 0,-2 1 0 0,-2 1-160 0,-2 2-16 16,-2 0-16-16,-2 1 0 0,2 4-176 0,-1 2-128 16,-2-1 144-16,-1 9-144 0,4-10 0 0,-1 1 0 15,-3 9-128-15,3-7 128 16,2-2-2192-16,-1 1-336 0,0 2-64 0,-4 6-14032 15</inkml:trace>
  <inkml:trace contextRef="#ctx0" brushRef="#br2" timeOffset="-190199.69">9214 5222 23775 0,'0'0'1056'0,"0"0"224"0,0 0-1024 0,0 0-256 15,0 0 0-15,-10 3 0 0,-1 1 1152 0,-1 1 176 16,-2 2 32-16,-1 0 16 0,-1 3-464 0,-1 0-80 16,-1 4-32-16,2 1 0 0,0 0 48 0,4-3 16 0,2-1 0 0,-1-2 0 15,6 3-208-15,2-3-32 16,3-9-16-16,0 0 0 0,0 0-240 0,0 0-48 0,0 0-16 0,8 2 0 16,4-3 128-16,-1-3 16 0,2-2 16 0,1-1 0 15,1-3-16-15,-1 1-16 0,-1-3 0 0,0-1 0 16,-1 1-128-16,0 1-32 0,-2-2 0 0,0 4 0 15,0-2-144-15,-1 5-128 0,-9 6 192 0,9-3-192 16,-9 3 192-16,10 8-64 0,-1 7 0 16,-1 4-128-16,-2 3 256 0,1 6-48 0,-5 1-16 0,1 8 0 0,-3 5-32 0,-2 0-16 15,0 3 0-15,-3-3 0 0,-3-1 96 0,-2-3 16 16,0-4 0-16,0-1 0 0,-1-3-256 0,1-6 144 16,1-3-144-16,-2-2 128 0,1-6-128 0,1 0 0 15,1-7-160-15,1-2 160 16,-4-5-1712-16,4-4-240 0,-3-7-48 0,2-2-16000 0</inkml:trace>
  <inkml:trace contextRef="#ctx0" brushRef="#br2" timeOffset="-189770.73">9930 5085 17503 0,'0'0'1552'0,"4"-10"-1232"0,-2 1-320 0,1-1 0 0,-3 10 1408 0,0-7 208 15,0 7 48-15,0 0 16 0,0 0 288 0,0 0 48 16,0 0 16-16,0 0 0 0,0 0-688 16,0 0-144-16,-9 14-32 0,5 2 0 0,-1-1-528 0,0 5-96 15,-1 2-32-15,-1 1 0 0,-2 3-16 0,4 0-16 16,0 3 0-16,-2-4 0 0,2 3-288 0,-1-1-64 15,1-4-128-15,0-1 192 0,-1-5-192 0,2-3 0 16,3 2-144-16,1-5 144 16,0-11-1456-16,0 0-192 0,0 0-32 0,0 0-8784 15,11-2-1760-15</inkml:trace>
  <inkml:trace contextRef="#ctx0" brushRef="#br2" timeOffset="-189356.13">10202 5014 23903 0,'0'0'1056'0,"0"16"224"0,0 3-1024 0,-1 2-256 0,-2-1 0 16,2 2 0-16,-3 2 1376 0,0-4 224 0,-1 0 64 0,-1 0 0 16,-2-3-496-16,1 0-80 0,-1-2-32 0,2-1 0 15,-2-2-240-15,2-1-48 0,6-11-16 0,0 0 0 16,0 0-144-16,0 0-32 0,0 0 0 0,0 0 0 15,2-11 144-15,5-1 32 0,0-2 0 0,2-4 0 16,1 1-240-16,-1-1-64 0,-1-1 0 0,1 0 0 16,1 1-224-16,0 0-48 0,3 0-16 0,-4 5 0 15,1 1-160-15,1 2 160 0,2-3-160 0,-2 4 160 16,2-1-160-16,0 5 0 0,0 0 0 0,1 3 0 0,-1 4 0 0,3 5 0 16,-2 2 0-16,0 4 0 0,1 2 0 0,0 4 0 15,-1 2 0-15,-2 0 128 0,0 2-128 0,0-1 160 16,-2-2-160-16,0 0 160 0,-1-1-160 0,2 0 0 15,-2-2 0-15,0-3 0 0,-2 0-192 0,0-1-112 16,-2-3-16-16,3 0-16 16,-8-10-1328-16,0 0-272 0,8-9-48 0,-3 0-15104 0</inkml:trace>
  <inkml:trace contextRef="#ctx0" brushRef="#br2" timeOffset="-189245.33">9832 4718 39615 0,'-11'-2'3520'0,"11"2"-2816"16,0 0-560-16,0 0-144 0,0 0 240 0,0 0 16 15,-3 12 0-15,3-5 0 0,0 4-256 0,3-3 128 16,1 4-128-16,2 4-18032 0</inkml:trace>
  <inkml:trace contextRef="#ctx0" brushRef="#br2" timeOffset="-185092.42">8100 3265 8863 0,'0'0'384'0,"0"0"96"0,0 0-480 0,0 0 0 16,5-9 0-16,-1 0 0 0,-4 9 768 0,2-8 64 16,-2 8 16-16,3-12 0 0,-2 1-256 0,-1 3-48 15,0-1-16-15,0 9 0 0,0-9-144 0,-1 0-16 16,1 9-16-16,-2-9 0 0,2 9 32 0,-2-6 16 16,1-2 0-16,1 8 0 0,-7-4-96 0,7 4-32 15,-9-5 0-15,2 0 0 0,-1 1 112 0,0 2 0 16,-1 0 16-16,1 1 0 0,-4 1-32 0,1 0-16 15,-3 0 0-15,0 1 0 0,-3-1 96 0,1 3 32 16,-1-2 0-16,1 2 0 0,-2 2-176 0,-3-1-48 16,0-1 0-16,-3 3 0 0,0 0-112 0,1-1-16 15,-4 4-128-15,2 1 192 0,0 1-192 0,1 0 128 16,-2 1-128-16,1 4 0 0,-1-2 192 0,-1 1-48 16,0 1-16-16,-1 5 0 0,-1 3-128 0,0 0 0 15,0 3 0-15,-2-1 0 0,-2 4 0 0,0-1 0 16,-1 3 144-16,-1 1-144 0,1 1 0 0,1 2 128 0,1-2-128 0,3 2 0 15,0 0 0-15,2 1 0 16,0 3 0-16,5 0 0 0,0 4 0 0,3-3 0 16,2 5 0-16,2-4 0 0,0 1 0 0,3-3 0 0,4-2 0 0,0-1 0 15,3 0 0-15,1-3 0 16,1-1 0-16,3-4 0 0,3-2 0 0,1 0 0 16,0-1 160-16,1-4-160 0,1 0 0 0,3-2 0 0,2 0 0 0,1-2 0 15,-3-4 0-15,2 1 0 0,2 0 0 0,1 1 0 16,2-5 0-16,1-2 176 0,2 0-48 0,0-3-128 15,1-2 208-15,-4-1-64 0,0-1-16 0,12 2 0 16,0-4-128-16,1-1 192 0,2-3-192 0,-1 1 192 16,1 1-192-16,-1-3 160 0,-2-7-160 0,3 3 160 15,-1-2-160-15,0 0 192 0,-2-1-192 0,2-2 192 16,1-1-192-16,0 1 160 0,1 1-160 0,0-1 160 0,-2 0-32 0,3-1-128 16,-2-2 192-16,1 0-64 0,1-2 80 0,-1 1 16 15,-3-4 0-15,-4 1 0 0,2-6 0 0,0 1 0 16,-1-1 0-16,0 0 0 0,-2-4 16 0,-1 1 0 15,0 1 0-15,-4-6 0 0,-2-2 176 0,-1-1 32 16,-5-5 16-16,-3 2 0 0,-3 1 176 0,-4-6 16 16,-5-4 16-16,-2 1 0 0,-3-2-256 0,-5 1-48 15,0 1-16-15,-1 4 0 0,-2 0-96 0,1 6 0 16,-2 6-16-16,-1 7 0 0,-4 0-112 0,0 6-128 16,0 2 176-16,-1 4-176 0,-4 4 0 0,3 0-272 15,-1 3 16-15,5 1-10208 16,-2 1-2048-16</inkml:trace>
  <inkml:trace contextRef="#ctx0" brushRef="#br2" timeOffset="-183556.73">11354 3392 10127 0,'0'0'896'0,"3"-8"-704"16,0-3-192-16,1 1 0 0,-2-4 736 0,0 0 112 16,-2 2 32-16,0 2 0 0,0-3-160 0,0 13-16 15,-3-9-16-15,3 9 0 0,-5-11-176 0,-1 5-48 16,-1-2 0-16,7 8 0 0,-10-4-64 0,0 3-16 15,-1-2 0-15,-1 3 0 0,-1 3-16 0,-1-1-16 16,-1 2 0-16,-3 5 0 0,-1-4-352 0,-1 5 144 0,-2 1-144 0,-2 5 0 16,-1 3 192-16,-2 3-64 0,-2 2 0 0,-3-1-128 15,-4 2 368-15,2 5-48 0,0 4 0 0,0 3 0 16,-1 3-16-16,2 6-16 0,1 0 0 0,3 3 0 16,2 2-144-16,3 5-16 0,1 3-128 0,3 3 192 15,0-2-192-15,2 1 0 0,0-4 0 0,4-4 0 16,3 1 0-16,2-6 0 0,0-6 0 0,5 0 0 15,0-3 0-15,3-3 0 0,1-4 0 0,4-1 0 16,2 1 0-16,6-3 0 0,0-2 0 0,6-1 0 0,2-2 128 16,5-5-128-16,0-3 176 0,6 1-176 0,0-4 208 15,5-2-64-15,2 0-16 0,4-4 0 0,3-5-128 0,-1 1 160 16,-2-4-160-16,-3-3 160 0,-2-5-160 0,-1-1 0 16,-2-6 144-16,-1 1-144 0,1-1 0 0,2-2 128 15,0-4-128-15,2 1 0 0,2-6 240 0,1 2-32 16,1-3 0-16,-2 1 0 0,-4-4 48 0,-1 1 16 15,-5-1 0-15,-1-2 0 0,-1-1 112 0,-2-3 32 16,-2-2 0-16,-1-6 0 0,-3-1-48 0,-2-3-16 16,-3-2 0-16,-2 0 0 0,-5 0 80 0,-3 2 16 15,-3-2 0-15,-3 0 0 0,-3-2-16 0,-4 4 0 16,-3 4 0-16,-3 0 0 0,-4 5 112 0,-1 4 32 16,-4 0 0-16,-1 3 0 0,-3 7-112 0,-2 1-16 15,-4 6 0-15,0 4 0 0,-1 6-128 0,-2-1-16 16,-2 2-16-16,1 1 0 0,2 0-288 0,0 5 0 15,4-1 0-15,1 2 0 16,2 1-1584-16,4 3-368 0,1-1-80 0</inkml:trace>
  <inkml:trace contextRef="#ctx0" brushRef="#br2" timeOffset="-182482.51">7981 3252 7359 0,'0'0'656'16,"5"-9"-528"-16,-5 9-128 0,3-10 0 0,-3 2 1792 0,0-1 320 16,-1 2 64-16,1 7 0 0,-3-7-832 0,-2 0-192 15,-1 2-16-15,-2 1-16 0,-1-1-416 0,0 2-96 16,-2 1-16-16,-2 1 0 0,-3-1-160 0,-2 4-48 15,-1 0 0-15,-2 2 0 0,-1 0-32 0,-1 1-16 16,-1 0 0-16,-3 6 0 0,-1 2 48 0,0 0 0 16,-1 1 0-16,-2 1 0 0,1 1-48 0,0 2 0 15,1 1 0-15,1 4 0 0,0 0-80 0,0 3-32 16,2-4 0-16,0 5 0 0,0-3-32 0,-1 5-16 16,0 1 0-16,3 1 0 0,2 3-176 0,1 0 192 15,-2-2-192-15,3 1 192 0,-2 2-192 0,4 3 0 16,0-2 144-16,3 2-144 0,2 2 128 0,3 3-128 0,0 3 128 0,2-3-128 15,3 4 0-15,3-5 128 16,-2 1-128-16,3-2 0 0,1 1 0 0,0-4 0 16,0-4 0-16,1-1 128 0,0 0-128 0,2-4 0 15,-1-5 0-15,0-2 128 0,3-3-128 0,-2-1 128 16,1-2-128-16,1-2 128 0,0-1-128 0,2-4 144 0,-1 1-144 0,3-2 160 16,-1 1-160-16,1-4 128 0,-9-5-128 0,16 5 128 15,2 0-128-15,1-4 160 0,0-1-160 0,4-4 160 16,1 1-160-16,4-4 160 0,3-4-160 0,0-1 160 15,-3-3-32-15,4-1 0 0,1-3 0 0,4-4 0 16,1 0-128-16,3-1 160 0,-1-4-160 0,2 4 160 16,2-3-32-16,-2 3 0 0,-3 0 0 0,-2-2 0 0,-3 2-128 15,-2 1 128-15,-3-1-128 0,-1 1 128 0,-2 0-128 16,-5-1 0-16,1 2 0 0,-3 0 0 0,-4-3 192 16,3-1-32-16,-5 0-16 0,1-3 0 0,-2 4 48 0,-2-5 0 15,-1-1 0-15,-2 0 0 0,-1 1 32 0,-3-3 16 16,-3-2 0-16,-2 2 0 0,-1 0-48 0,-3 0-16 15,-1 3 0-15,-1-2 0 0,-1 3 16 0,-1 3 0 16,-4-2 0-16,1 4 0 0,1 5 64 0,-4 1 0 16,-1 4 16-16,-2 1 0 0,-2 5-96 0,1-3-32 15,0 4 0-15,-2 3 0 0,2-2-144 0,-2 2 0 16,3 0 144-16,0 3-144 0,0-2 0 0,4 1-256 16,2-1 32-16,4 3 16 15,9 0-2352-15,0 0-448 0</inkml:trace>
  <inkml:trace contextRef="#ctx0" brushRef="#br2" timeOffset="-181367.74">4471 3233 5519 0,'0'0'240'0,"8"-6"64"0,-8 6-304 0,11-5 0 0,-4-3 0 0,-7 8 0 16,7-6 1344-16,-7 6 224 0,0 0 32 0,0 0 16 15,6-9-464-15,-6 9-80 0,5-8-32 0,-5 8 0 16,0 0-240-16,0 0-48 0,3-10-16 0,-3 10 0 16,0 0-96-16,0-9 0 0,0 9-16 0,0 0 0 15,-9-6 32-15,0-2 16 0,-1 4 0 0,-1 0 0 0,-4 2 32 16,1-2 16-16,-2 3 0 0,-1-1 0 0,-1 4-80 16,-1-2-32-16,-1 0 0 0,-3 1 0 15,1 0-288-15,0 3-64 0,-1-1-16 0,0-1 0 0,-5 1-112 0,2 1-128 16,-3 2 176-16,3-1-176 0,-1 0 192 0,-1 3-192 15,-1-3 192-15,-1 2-192 0,0 4 160 0,1 1-160 16,-3 0 128-16,0 0-128 0,0 2 128 0,4 2-128 16,-2-1 0-16,2 3 128 0,1 2-128 0,2 0 0 15,-1 1 0-15,0-2 0 0,-2 1 0 0,-2 0 0 16,1 1 0-16,1 5 128 0,-1 1-128 0,1 4 192 16,1 2-192-16,2 0 192 0,-2 1-192 0,2 3 0 15,1 2 144-15,1-2-144 0,2 0 128 0,1 5-128 16,2 5 128-16,1 4-128 0,1 1 0 0,4 1 144 15,1 2-144-15,4 1 0 0,2 4 144 0,2-1-144 16,2-1 0-16,2-4 144 0,5 0 16 0,2-6 0 0,1-2 0 0,2-2 0 16,3-4 80-16,-1-3 16 15,-3-4 0-15,4-4 0 0,0-1-256 0,3-3 176 0,-1-3-176 0,1-3 160 16,-1-3-160-16,5-4 0 16,0-1 144-16,3-3-144 0,3 0 160 0,5-5-32 15,4 0-128-15,2-4 192 0,0-3-64 0,1-5 0 0,2-1-128 0,1-4 192 16,1-3-192-16,0 1 144 0,0-3-144 0,3 0 128 15,0-1-128-15,0-1 0 0,0-3 144 0,-2-2-144 16,-1-3 128-16,0 0-128 0,-4-3 128 0,-1-1-128 16,-1 1 128-16,-1-1-128 0,1 1 128 0,-2-2-128 15,-4-1 176-15,2-1-48 0,-3-2 0 0,-2-3 0 16,-3 2 64-16,-2-2 16 0,-3-7 0 0,-4-2 0 0,-2 1-16 16,-4-4-16-16,-3-1 0 0,-3-3 0 0,1 1 80 0,-4 1 0 15,-2 3 16-15,-4 1 0 0,-2 0 0 0,-4 4 0 16,0 7 0-16,-3 1 0 0,-3 4 64 0,-3 4 16 15,-4 3 0-15,-4 5 0 0,-3 6 128 16,-3 3 32-16,-3 5 0 0,-2 0 0 0,-4 4-272 0,-1 4-48 16,1 1-16-16,1 2 0 0,-4 1-176 0,5 0 0 15,0 1-192-15,4 1 192 16,5 0-1504-16,0 6-176 0,8-3-48 0,12 3-14848 0</inkml:trace>
  <inkml:trace contextRef="#ctx0" brushRef="#br2" timeOffset="-173100.94">705 10844 1839 0,'0'0'0'0,"0"0"160"0,0 0-160 0,0 0 0 15,-6 0 0-15,2 1 0 0,-2 1 3536 0,-2 0 688 0,-1 2 128 0,-1-1 16 16,-1 0-2656-16,-1 1-544 0,2-1-96 0,-10 2-32 15,3-3-32-15,3 0-16 0,2-2 0 0,1 1 0 16,3-2-288-16,8 1-64 0,-11-3-16 0,11 3 0 16,-10-5-112-16,10 5-32 0,-5-5 0 0,5 5 0 15,0 0-64-15,0 0-16 0,0 0 0 0,1-9 0 16,3-1-80-16,4 5 0 0,2-3-16 0,5 2 0 16,2-4 32-16,7 2 16 0,3-2 0 0,-10 6 0 15,6 2-32-15,3-1-16 0,2 2 0 0,2-1 0 16,3 1-176-16,0 0-128 0,2-2 192 0,21 1-192 15,-13 1 192-15,-10 1-64 0,-8 0 0 0,-4 0-128 0,-6 0 320 16,-5 1-32-16,-10-1-16 0,0 0 0 0,0 0 48 0,0 0 16 16,0 0 0-16,-10 9 0 0,-5-2-16 0,-6 5 0 15,-4-7 0-15,-6 4 0 0,-3-3-144 0,-3 0-48 16,0 2 0-16,-1-4 0 0,0 0-128 0,18-2 0 16,-6 3 144-16,2-1-144 0,-1 0 224 0,-1 0-32 15,2-3 0-15,1 3 0 0,4-2-64 0,-14 1 0 16,9-4-128-16,7-1 192 0,7 1-192 0,10 1 0 15,0 0 0-15,0 0 0 0,0 0 0 0,0 0 0 16,7-10 0-16,3 4 0 0,1-2 0 0,6 2 0 16,2-1 0-16,2-2 0 0,5 3 0 0,-11 1-128 15,4 1 128-15,2 0 0 0,-1 3 0 0,1-2 0 16,1 0 0-16,-2 0 0 0,-1 3 0 0,13 3 0 16,-10 0 0-16,-6-1 0 0,-2 0 0 0,-14-2 0 15,0 0 0-15,0 0 0 0,-3 13 0 0,-6-3 128 16,-7 2-128-16,-3 3 192 0,-4 0-32 0,8-6-16 15,-5 5 0-15,-4 1 0 0,-3 2-144 0,-1 2 128 16,0-3-128-16,-1 1 128 0,0-3-128 0,-25 13 0 16,10-10 144-16,9 0-144 0,7-7 176 0,9-1-48 15,4-3 0-15,4-2 0 0,11-4-128 0,0 0 0 0,0 0 0 0,0 0 0 16,0 0 0-16,15-2 0 0,4-1 0 0,4-1 0 16,1-2 0-16,3-3 0 0,-1 0 0 15,7-1 0-15,1 2 0 0,-14 2 0 0,4 0-144 0,1 0 144 16,2-1 0-16,1 2 0 0,0 0 0 0,-2 0 0 15,-2 2 0-15,14-1 0 0,-12 3 0 0,-6 0 0 16,-8 1 0-16,-12 0 0 0,0 0 0 0,0 0 0 16,-5 10 144-16,-5 1-144 0,-4-1 128 0,-4 1-128 15,-3 1 160-15,-4 4-160 0,-1-4 192 0,9-4-192 0,-3-2 128 0,-2 3-128 16,-1-2 0-16,-1 3 0 0,0-3 128 0,3 4-128 16,0-5 0-16,-14 9 0 0,9-6 0 0,8-1 0 15,6-5 128-15,3 1-128 0,9-4 0 0,0 0 0 16,0 0 0-16,0 0 0 0,0 0 0 0,9-5 0 15,3 0 0-15,4-4 0 0,4 2 0 0,5-5-144 16,0 3 144-16,-9 3 0 0,4 1 0 0,2 1 0 16,2-5 0-16,0 4-128 0,2 0 128 0,-1 0 0 15,1 0 0-15,14 0 0 0,-7-2 0 0,-7 5 0 16,-6 1 0-16,-6-1 0 0,-14 2 0 0,10-2 0 16,-10 2 0-16,0 0 0 0,0 0 0 0,0 0 0 15,-14 5 128-15,-1 4-128 0,-3 0 128 0,-3 2-128 16,-4-3 128-16,0 3-128 0,-3 4 0 0,12-8 0 15,-5 3 0-15,0-3 128 0,-4 5-128 0,1-2 0 16,1 0 0-16,2 3 128 0,0-3-128 0,0 4 0 16,3-2 128-16,-2 0-128 0,6-2 0 0,5-3 128 15,9-7-128-15,0 0 0 0,0 0 0 0,0 0 0 16,0 0 0-16,0 0 0 0,10-4-128 0,1 0 0 0,1-2 0 16,4-2 0-1,0 3-2112-15,1-3-400 0,1 0-96 0,3 4-16 0</inkml:trace>
  <inkml:trace contextRef="#ctx0" brushRef="#br2" timeOffset="-156939.2">4200 11189 5519 0,'0'0'496'0,"0"0"-496"16,-5 6 0-16,0-2 0 0,0 0 1728 0,-2-1 240 16,0 4 48-16,-1-3 16 0,0 1-496 0,-1 1-112 15,1-1-16-15,-1-1 0 0,-2 1-272 0,1 1-64 16,0-2-16-16,0 3 0 0,1 0-224 0,0-3-32 16,0 0-16-16,2 0 0 0,0 1-32 0,7-5-16 0,-6 2 0 0,6-2 0 15,0 0 32-15,0 0 0 0,0 0 0 0,8 0 0 16,2-1-144-16,4-2-32 0,2-2 0 0,5 2 0 15,3-1-144-15,1 1-48 16,2-2 0-16,1 1 0 0,1-1-96 0,2-1-32 16,2-2 0-16,1 3 0 0,3-4-16 0,0 4 0 15,-2 3 0-15,1-2 0 0,1-3-256 0,-3 6 0 0,-2 2 0 16,-2-1 0-16,-2 0 0 0,-2 0 0 0,-5 0 0 0,-2 4 0 16,-2 0 0-16,-4-1 0 0,-3-3 0 0,0 2 0 31,-10-2-320-31,0 0-128 0,5 12-32 0,-5-12 0 0,0 0-672 0,-3 7-144 0,-3 5-32 0,-2-6 0 15,-2 2-2000-15,-1-3-416 0</inkml:trace>
  <inkml:trace contextRef="#ctx0" brushRef="#br2" timeOffset="-156706.28">4146 11433 8287 0,'-24'6'368'0,"13"-2"80"0,-4-2-448 0,1 1 0 16,1-2 0-16,3 2 0 0,0-2 2768 0,6 0 480 15,4-1 80-15,0 0 32 0,0 0-1760 0,7 2-368 16,4-2-64-16,2 0-16 0,5 0-256 0,5-2-48 16,4 1-16-16,5-2 0 0,-1 2-240 0,2 1-48 15,3-2-16-15,1-1 0 0,2-1-80 0,1 2-32 16,-1-1 0-16,1 1 0 0,-1-1-160 0,-1-1-16 16,-4-2-16-16,-2 2 0 0,-4 2-96 0,-2 0 0 15,-4 0-128-15,-2-1 192 0,-4-1-464 0,-2 2-112 16,-3-1 0-16,-3 1-8896 15,-2-1-1792-15</inkml:trace>
  <inkml:trace contextRef="#ctx0" brushRef="#br2" timeOffset="-156405.98">4529 10988 21183 0,'0'0'1888'0,"0"0"-1504"0,4-5-384 0,-4 5 0 0,6-2 448 0,6 2 0 16,0-1 16-16,5 4 0 16,2-2 272-16,3 3 48 0,0 1 16 0,3 2 0 0,1-1-80 0,2 4-16 15,-1-1 0-15,2 3 0 0,-1 5-64 0,-1 1 0 16,-3 1-16-16,-2 2 0 0,-1 7 16 0,-3-1 16 16,-3 4 0-16,-2-1 0 0,-3 2-64 0,-4 1-16 15,-3 0 0-15,-6 13 0 0,-3-9-112 0,-4-6-16 16,-4-1-16-16,-6-1 0 0,-7-3-48 0,0 2-16 15,-1-5 0-15,-1 1 0 0,-3 1-192 0,0-5-48 16,-2-2 0-16,0-3 0 16,0-2-1600-16,0-2-336 0,3 1-64 0</inkml:trace>
  <inkml:trace contextRef="#ctx0" brushRef="#br2" timeOffset="-155422.6">5496 11153 2751 0,'0'0'256'0,"7"-8"-256"16,-7 8 0-16,5-11 0 16,-1 3 2784-16,-2-1 512 0,-2 9 96 0,0 0 32 0,4-8-1520 0,-4 8-304 15,0 0-64-15,0 0-16 0,0 0 16 0,0 0 0 16,-4-9 0-16,4 9 0 0,0 0-592 0,0 0-112 16,0 0-32-16,-5 7 0 0,-3 2-352 0,1 8-64 15,-1 4 0-15,1 5-16 0,-1-3-48 0,3 5 0 16,0-2 0-16,0 5 0 0,0 2 0 0,1 0 0 15,0-4 0-15,4 0 0 0,4-6-144 0,0-1-48 16,2-7 0-16,0-1 0 0,2-6 64 0,3-3 16 16,3-5 0-16,2-2 0 0,1-1 288 0,4-2 48 15,2-4 16-15,2-4 0 0,2-4-240 0,-2 0-32 16,-1-2-16-16,0 1 0 0,-1-3-272 0,-1 2 160 16,-2-3-160-16,-2 1 128 0,-3 2-128 0,-2 0 0 15,-2 0 144-15,0 0-144 0,-4-1 0 0,-2 3 128 16,2 4-128-16,-1 4 0 0,-5-1 0 0,-1 10 0 15,0 0 0-15,0 0 128 0,0 0-128 0,-1 13 0 16,-3 2-176-16,0 6 176 0,-1 4 0 0,0 6-144 16,-5 3 144-16,0 5 0 0,1 7 0 0,-4 2 0 15,-2 2 0-15,-1 3 176 0,-5 2-32 0,1-4 0 0,0-3 0 0,-2-6 0 16,-1-3 176-16,1-4 48 0,3-6 0 0,3-5 0 16,-1-4 96-16,2-2 32 0,1-1 0 0,1-5 0 15,2 1-288-15,1-6-48 0,-2-2-16 0,2-2 0 16,1-3-560-1,9 0-112-15,-10-8-32 0,4-1 0 16,2-4-2464-16,4-2-496 0,2-2-112 0,4-3-16 0</inkml:trace>
  <inkml:trace contextRef="#ctx0" brushRef="#br2" timeOffset="-155004.53">6310 10819 7359 0,'0'0'656'0,"0"0"-528"16,0 0-128-16,0 0 0 0,0 0 1984 0,0 0 384 0,0 0 64 0,0 0 0 15,0 0-368-15,0 0-80 0,0 0 0 0,0 0-16 16,0 0-432-16,0 0-96 0,2 5-16 0,0 4 0 16,-2 2-272-16,-2 3-64 0,-1-1-16 0,-2 5 0 15,-3 3-256-15,0 1-48 0,-2-1-16 0,1 5 0 16,0 1-208-16,0-1-32 0,-1-3-16 0,1-1 0 15,2-3-224-15,0-1-32 0,0-3-16 0,2 1 0 16,1-3-224-16,1-4 144 0,1 1-144 0,2-10 128 16,0 0-272-16,0 0-64 0,0 0-16 0,0 0 0 15,10-2-1600-15,1-5-320 0,0 2-64 0,0-5-7408 16,0 1-1488-16</inkml:trace>
  <inkml:trace contextRef="#ctx0" brushRef="#br2" timeOffset="-154637.98">6527 10734 13823 0,'0'0'608'0,"0"0"128"0,0 0-592 0,7-6-144 16,-7 6 0-16,7-7 0 0,-7 7 1440 0,0 0 256 15,7-5 48-15,-7 5 16 0,0 0-224 0,0 0-64 16,0 0 0-16,0 0 0 0,0 0-192 0,0 0-64 16,0 0 0-16,3 7 0 0,-3 4-128 0,0 3-48 0,-2 0 0 0,-1 7 0 15,1 1-16-15,-2 1 0 0,0 5 0 0,0-3 0 16,-1 4-128-16,1-2-48 0,2 2 0 0,-2-3 0 15,-1-1-448-15,0-2-80 0,0 2-32 0,2-3 0 16,3-4-160-16,-2-4-128 0,-1 0 192 0,1-2-192 16,-1 1 0-16,2-3 0 0,1-10 0 0,0 13 0 15,0-13-1920-15,0 0-352 0,0 0-64 0</inkml:trace>
  <inkml:trace contextRef="#ctx0" brushRef="#br2" timeOffset="-154108.84">7139 11253 11967 0,'-11'-1'528'0,"11"1"112"0,-6 0-512 0,6 0-128 16,0 0 0-16,0 0 0 0,0 0 2688 0,0 0 496 15,0 0 96-15,0 0 32 0,13-1-1808 0,5-2-352 16,2-2-80-16,4 0-16 0,4-1-208 0,4-3-32 16,1 3-16-16,1-1 0 0,1 1-304 0,-2 1-64 15,0 2-16-15,0-3 0 0,-3 0-256 0,-3 3-160 16,-6 0 192-16,0 3-192 0,-6 0 0 0,-2 3-224 16,-13-3 16-16,0 0-9280 15,0 0-1856-15</inkml:trace>
  <inkml:trace contextRef="#ctx0" brushRef="#br2" timeOffset="-153969.68">7191 11515 19343 0,'-16'12'1728'0,"10"-3"-1392"16,6-9-336-16,0 0 0 0,0 0 2192 0,0 0 368 15,4 10 80-15,5 0 16 0,4-8-720 0,4 1-144 16,6-3-16-16,4-1-16 0,1-2-800 0,4-1-144 16,1-4-48-16,1 0 0 0,3-1-528 0,0 1-112 15,3-2-128-15,0 3 176 16,-2 1-1936-16,-1 0-384 0,-3 4-80 0</inkml:trace>
  <inkml:trace contextRef="#ctx0" brushRef="#br2" timeOffset="-151640.66">12385 9813 12543 0,'0'0'560'0,"0"0"112"0,0 0-544 0,0 0-128 15,0 0 0-15,0 0 0 0,0 0 1040 0,0 0 176 16,0 0 48-16,0 0 0 0,0 0-320 0,10 5-64 15,-10-5-16-15,5 9 0 0,-1 4-80 0,-3 0-16 16,-1 1 0-16,0 3 0 0,0 4 0 0,-1-1 0 16,-1 2 0-16,0 1 0 0,-1 3-176 0,-1 0-32 15,1 3-16-15,-1-2 0 0,1 2-160 0,-1-4-48 0,4 5 0 16,0-10 0-16,0-5-16 0,6 0-16 0,-3-4 0 0,4-1 0 16,2-4 80-16,2 0 0 0,1-3 16 15,1-3 0-15,3-3 128 0,2-2 32 0,-1 0 0 16,2-2 0-16,2-6-112 0,-1-4 0 0,0 0-16 15,1-1 0-15,0-1-240 0,-4 1-32 0,-1 0-16 0,-2 0 0 16,0-1-144-16,-2 0 128 0,-2 1-128 0,-1 1 128 16,-1-1-128-16,-2 1 0 0,-1 1 144 0,0 4-144 15,-5 12 0-15,0 0 0 0,0 0 0 0,0 0 0 16,0 0 0-16,0 0 0 0,0 0-160 0,1 11 160 16,-2 4-176-16,-2 4 176 0,-2 3-160 0,-1 5 160 0,-2 3 0 15,0 5 0-15,-4 5-128 0,-2 4 128 0,-2 1 0 0,-3 4 0 16,-3 2 0-16,-1 1 0 0,-2 2 0 15,-1-6 0-15,-3-5 0 0,0-1 0 0,-1 0 0 0,3-6 0 16,0-7 160-16,3-1-160 0,1-5 256 0,4 0-48 16,2-3 0-16,3-2 0 0,4-6-208 0,2 1 176 15,2-5-176-15,6-8 160 16,0 0-1520-16,0 0-304 0,0 0-64 0,3-9-8064 16,0-8-1616-16</inkml:trace>
  <inkml:trace contextRef="#ctx0" brushRef="#br2" timeOffset="-151209.14">13155 9499 14735 0,'1'-14'1312'0,"0"8"-1056"0,1-3-256 0,-2 9 0 0,0-6 1120 0,0 6 160 16,1-9 48-16,-1 9 0 0,0 0 80 0,0 0 32 15,0 0 0-15,-6 8 0 16,-2-3-288-16,0 5-64 0,-1 0-16 0,-1 5 0 0,0 4-176 0,0 2-48 16,-2 1 0-16,0 1 0 0,-1-1-128 0,0 6-16 15,-2 0-16-15,1 2 0 0,-1-3-176 0,3 1-16 16,0-5-16-16,0-1 0 0,3-1 16 0,0-4 0 15,3-5 0-15,1 1 0 0,1-1-96 0,2-6-16 16,2-6 0-16,0 0 0 0,0 0-64 0,0 0-32 16,0 0 0-16,10-4 0 0,-3-4 16 0,4 1 0 15,-1-3 0-15,0-1 0 0,0-4-144 0,0 0-32 16,1-2 0-16,1-4 0 0,0 0-128 0,-2 1 0 16,-3-1 0-16,0 5 128 0,-1 4-128 0,-1 3 0 15,-5 9 0-15,0 0 0 0,0 0 0 0,0 0 0 16,0 0 0-16,-2 12 0 0,-3 7 0 0,-3 3-144 15,-1 5 144-15,-4-3 0 0,-3 1 0 0,-1 1 0 16,0 3 0-16,-1-2 0 0,0 3 0 0,3-4-160 16,2-2 160-16,3-1-12336 15,2-2-2352-15</inkml:trace>
  <inkml:trace contextRef="#ctx0" brushRef="#br2" timeOffset="-147262.45">8180 11064 6447 0,'0'0'576'0,"0"0"-576"0,0 0 0 0,0 0 0 16,0 0 1808-16,5-6 256 0,-5 6 48 0,5-5 16 16,-5 5-832-16,0 0-160 0,5-8-48 0,-5 8 0 15,0 0-80-15,8-6-32 0,-8 6 0 0,0 0 0 16,0 0-112-16,0 0-32 0,0 0 0 0,0 0 0 15,7-4-240-15,-7 4-48 0,0 0-16 0,0 0 0 16,0 0-96-16,0 0-32 0,0 0 0 0,0 0 0 16,1 13 32-16,-2 1 0 0,-1 1 0 0,-1 0 0 15,-2 2-48-15,1 2-16 0,0 1 0 0,1 8 0 16,-4 1-48-16,5-5 0 0,-1 2 0 0,1 16 0 0,-2-2-128 0,1 0-48 16,1-3 0-16,0-2 0 0,1 0-144 0,1-2 0 15,0-5 144-15,1-3-144 0,2-6 128 0,0-4-128 16,-1-1 160-16,3-4-160 0,-5-10 352 0,8 9-32 15,-8-9 0-15,11 7 0 0,1-5 0 0,-1-3 0 16,1-4 0-16,2-3 0 0,2 2-32 0,2-6-16 16,-2-2 0-16,1 2 0 0,-3-6-144 0,1 0-128 0,-5-1 144 0,3-4-144 15,0-1 0-15,-1 1 128 16,0-2-128-16,-1 2 0 0,-2 1 0 0,0-2 0 16,0 0 0-16,0 1 0 0,-4 0 128 0,1-1-128 15,-1 1 0-15,3 5 0 0,-3 1 0 0,0 0 0 0,-1 6 0 0,0 2 0 16,0-3 0-16,-1 5 0 15,-3 7 0-15,0 0 0 0,0 0 0 0,0 0 0 16,0 0 0-16,0 0 0 0,0 0-176 0,0 11 176 16,-1 9-160-16,1-7 160 0,0 2-144 0,-1 15 144 15,0 1-128-15,1-1 128 0,-2 0 0 0,1 1 0 0,1-1 0 0,0 1 128 16,-1-2 64-16,0-5 0 0,-1-1 16 0,2 0 0 16,2 0-208-16,0-4 176 0,1-4-176 0,0-4 160 15,3 0-160-15,-1-2 0 0,1-2 0 0,0-3 0 16,-6-4-1456-16,0 0-320 0,12 2-64 0</inkml:trace>
  <inkml:trace contextRef="#ctx0" brushRef="#br2" timeOffset="-147074.53">8771 11503 24991 0,'0'0'1104'0,"0"0"240"0,-3 16-1088 0,3 1-256 16,0 2 0-16,-1 0 0 0,-3 2 1248 0,-1 1 192 15,-3 2 32-15,2-1 16 0,-2 1-464 0,2-6-112 16,-2 0-16-16,-3 10 0 0,2-7-496 0,3-5-96 16,-1-2-32-16,0 5 0 0,3-5-272 0,1-4 0 15,1 0 0-15,2-10 0 16,0 0-1312-16,0 0-368 0,0 0-80 0,0 0-7424 15,8-12-1488-15</inkml:trace>
  <inkml:trace contextRef="#ctx0" brushRef="#br2" timeOffset="-146691.99">9189 10716 4607 0,'0'0'192'0,"4"-9"64"15,2 0-256-15,-2 4 0 0,-4 5 0 0,8-8 0 0,-2 3 3456 0,-6 5 656 16,0 0 128-16,8-5 32 0,-8 5-2288 0,0 0-448 15,0 0-80-15,0 0-32 0,0 0-208 0,0 0-64 16,10 9 0-16,-5 4 0 0,-3 1 0 0,-2 0-16 16,-2 2 0-16,-1 3 0 0,1 3-160 0,-2 1-16 15,-1-3-16-15,-2 3 0 0,0 1-304 0,0-1-64 0,1-4-16 0,0 1 0 16,-1 1-336-16,2-3-64 16,-2-4-16-16,0 1 0 0,0-3-144 0,-1-1 0 0,-1 0 144 0,5-3-144 15,4-8 0-15,-5 9-128 16,5-9 0-16,0 0 0 15,0 0-1984-15,0 0-384 0,0 0-64 0,0 0-12176 0</inkml:trace>
  <inkml:trace contextRef="#ctx0" brushRef="#br2" timeOffset="-146351.62">9705 11091 8287 0,'0'0'368'0,"0"0"80"0,0 0-448 0,0 0 0 15,0 0 0-15,0 0 0 0,0 0 3552 0,3 12 624 16,-5-3 128-16,1 7 32 0,-2 1-2400 0,1 1-464 15,-2 4-112-15,-1-1-16 0,0 1-256 0,1 1-64 16,-1 0-16-16,1 3 0 0,0-1-384 0,2 0-80 16,1 3-16-16,-1-3 0 0,0 1-336 0,2-6-192 15,0 1 192-15,0-4-192 0,0-1 0 0,0-2 0 16,4-4-240-16,-4-10 80 16,0 10-720-16,0-10-144 0,0 0-16 0,0 0-16 15,0 0-2208-15,0 0-448 0</inkml:trace>
  <inkml:trace contextRef="#ctx0" brushRef="#br2" timeOffset="-146189.64">9556 11367 16575 0,'0'0'1472'0,"0"0"-1168"0,0 0-304 0,0 0 0 0,0 0 2064 0,0 0 368 0,14-4 64 0,0 1 0 16,0 2-1072-16,2-2-208 0,3 1-64 0,1-3 0 16,2 1-448-16,0 0-112 0,3 2-16 0,-3-3 0 15,1 2-288-15,-1 0-64 0,-2 1-16 0,2-1 0 16,1 1-1504-16,-3-1-304 15,-2-2-64-15</inkml:trace>
  <inkml:trace contextRef="#ctx0" brushRef="#br2" timeOffset="-144403.24">9844 11095 9039 0,'0'0'384'0,"0"0"112"0,0 0-496 0,0 0 0 16,1-7 0-16,-1 7 0 0,0 0 704 0,0 0 64 15,0 0 0-15,0 0 0 0,0 0 64 0,0 0 0 16,0 0 16-16,6-10 0 0,-3 1 64 0,-3 9 16 16,0 0 0-16,0 0 0 0,5-10 160 0,-5 10 16 15,2-8 16-15,-2 8 0 0,0 0-176 0,0 0-48 16,0 0 0-16,0 0 0 0,0 0-208 0,-9-3-48 15,-1 3-16-15,0 0 0 0,0 3-16 0,-1 1 0 16,-1 0 0-16,2 2 0 0,-4 2-96 0,1 1 0 16,-1 1-16-16,-1 3 0 0,0 1 96 0,-2 6 32 15,2 0 0-15,0 1 0 0,-2 0-112 0,2 2 0 16,2 3-16-16,3-5 0 0,1 2-208 0,4-3-32 16,0 2-16-16,4-4 0 0,2 0-48 0,2-3 0 0,-1 0 0 0,4 0 0 15,8-1 32-15,0 0 0 0,0-3 0 16,2 0 0-16,3 2 32 0,1-3 16 0,0 1 0 0,2-3 0 15,2-2-48-15,-1-1-16 0,1 0 0 0,2 2 0 16,-4-5-80-16,1 0-128 0,-1-4 176 0,0 1-176 16,-1 0 176-16,0-4-176 0,-2-2 160 0,0-3-160 15,-4 1 240-15,1-3-48 0,0 3-16 0,0-5 0 0,-3-3 0 16,1-1 0-16,0 1 0 0,-1-1 0 0,-2 0-48 16,-1-1-128-16,-2 1 192 0,-1 0-64 0,0 1-128 0,-2-5 0 15,-3-2 144-15,-2 1-144 0,0 0 0 0,0 1 0 16,-2 1 0-16,-1 2 128 0,0 0-128 0,-3 2 0 15,0 2 0-15,0 3 0 0,-3 0 0 0,0 0 0 16,-2 2 0-16,-1-1 0 0,-1 4 0 0,1 2 0 16,-1-4 0-16,-5 6 0 0,0 3 0 0,-2 0 0 15,0 0 0-15,-1 0 0 0,1 0 0 0,-2 2 0 16,-2 1 0-16,0-1 0 0,-1 2 0 0,-1 0 0 16,1-2 0-16,2 3 0 0,-1 4 0 0,1-2 0 15,0-1 0-15,1 3 0 0,2 1 0 0,0 2 0 16,1 2 0-16,1-4 0 0,1 0 0 0,3 4 0 15,0 0 0-15,2 1-128 0,0 0 128 0,2 3 0 0,1 0 0 16,2 0 0-16,-1-2 0 0,3 3 0 16,0 4 0-16,2-1 0 0,2-2 0 0,1 2 0 15,0 2 0-15,2 0-128 0,0-4 128 0,0 2 0 16,2 1 0-16,1-3 0 0,0-5 0 0,2 1 0 16,2 0 0-16,-2-1 0 0,1 1 0 0,1-1 0 15,0-5 0-15,2 0 0 0,0-1 0 0,2 0 0 0,0-3 0 0,0 1 0 16,-2-5 0-16,2-2 128 0,1-1-128 15,0-3 128-15,1 0-128 0,3-1 0 0,0 0 0 0,2-5 0 16,0 3 0-16,2-5 0 0,2 3 0 0,0-2 0 16,2-1 0-16,-4 2 0 0,3-3 0 0,-4 2 0 15,0 0 0-15,-2-3 0 0,-3-2 0 0,1 4 0 16,-3 1 0-16,-2-1 0 0,-4 3 0 0,-3-1 0 0,0 3 0 16,-4-2 0-16,-1 3 0 0,-1-2 0 0,1 8 0 15,-5-6 0-15,-1 0 0 0,-1-3 0 0,-2 1 0 0,1-3 0 16,-5 2 0-16,1-3 0 0,1 0 0 0,0 0 0 15,0 0 0-15,2-1 0 0,1 4 0 0,0-4 0 16,2 2 0-16,-1 2 0 0,3-1 0 0,1 3-240 16,-1 1 64-16,4 6 16 0,-3-9-48 0,3 9-16 15,0 0 0-15,0 0 0 0,0 0-32 0,0 0 0 16,0 0 0-16,0 0 0 0,4-8 112 0,-4 8 16 16,3-7 0-16,-3 7 0 0,0 0-48 0,0 0 0 15,1-5 0-15,-1 5 0 0,0 0 176 0,0 0-160 16,0 0 160-16,0 0-160 0,0 0 0 0,0 0 0 0,0 0 0 15,0 0 0-15,-8-4-48 0,8 4-16 16,0 0 0-16,0 0 0 0,0 0-112 0,0 0-32 16,-6-3 0-16,6 3 0 15,0 0-1568-15,0 0-320 0,0 0-64 0</inkml:trace>
  <inkml:trace contextRef="#ctx0" brushRef="#br2" timeOffset="-143922.86">10043 10777 14735 0,'0'-15'1312'0,"1"7"-1056"0,2 0-256 16,0 1 0-16,-3 7 1344 0,0 0 192 0,0 0 64 0,0 0 0 0,1-8-48 0,-1 8 0 15,0 0 0-15,0 0 0 0,0 0-400 0,-9 1-96 16,0 3-16-16,-1 6 0 0,0 0-144 0,-2 6-48 16,1 4 0-16,-3 7 0 0,-1 1 16 0,-2 6 0 15,2 7 0-15,-3 2 0 0,-2-1-96 0,-1 6 0 16,0 2-16-16,-2 2 0 0,-1 4-240 0,-1 1-64 15,1-2 0-15,-1-1 0 0,1 1-144 0,-2-4-48 16,0-2 0-16,0-4 0 0,5-2 0 0,-1-4-16 16,0 0 0-16,2-4 0 0,1-4-112 0,1-5-128 15,2 2 176-15,2-6-176 0,2-6 144 0,3-2-144 0,3-5 0 0,6-9 144 16,0 0-432-16,0 0-96 16,0 0 0-16,15-2-16 15,1-2-1392-15,1-7-256 0,1-3-64 0,1 0-16 16,2-4-1456-16,-2-3-304 0</inkml:trace>
  <inkml:trace contextRef="#ctx0" brushRef="#br2" timeOffset="-143712.47">10142 11506 2751 0,'0'0'256'0,"0"0"-256"0,0 0 0 0,0 0 0 0,0 0 5152 0,7 14 992 15,-5-1 192-15,-2 1 32 0,-1 3-3568 0,0 2-720 16,-3-2-144-16,0 6-16 0,-2-1-512 0,-3 2-80 16,-1 4-32-16,-1-3 0 0,0 2-336 0,0-3-64 15,-1 4 0-15,1-4-16 0,-1-1-352 0,3-2-64 16,-2-4-16-16,5 0 0 0,0-2-320 0,3-1-128 16,0-1 0-16,3-13 144 0,0 0-432 0,0 0-96 15,0 0 0-15,0 0-16 16,14-1-2592-16,1-7-512 0</inkml:trace>
  <inkml:trace contextRef="#ctx0" brushRef="#br2" timeOffset="-143263.33">10600 10648 15663 0,'0'0'1392'0,"5"-6"-1120"16,-5 6-272-16,0 0 0 0,9-10 1536 0,-9 10 240 15,0 0 48-15,0 0 16 0,0 0-416 0,0 0-80 16,0 0 0-16,0 0-16 0,-3 15-240 0,-4 4-64 16,-2 4 0-16,-3 0 0 0,0-1-112 0,-4 0-16 15,-1 6-16-15,-1-3 0 0,3-1 0 0,-1 0 0 16,4-3 0-16,-1 1 0 0,1 2-288 0,1-6-48 15,1-7-16-15,2 2 0 0,3-4-192 0,3 0-32 16,2-9-16-16,0 0 0 0,0 0-160 0,0 0-128 16,0 0 144-16,0 0-144 15,10-13-928-15,-1 3-288 0,-2-3-48 0,2-1-9904 16,1 4-1984-16</inkml:trace>
  <inkml:trace contextRef="#ctx0" brushRef="#br2" timeOffset="-142887.62">11166 11078 11967 0,'0'0'1072'16,"0"0"-864"-16,0-8-208 0,0 8 0 0,0 0 2320 0,0 0 432 16,0 0 64-16,0 0 32 0,0 0-1280 0,0 0-256 15,0 8-48-15,-4 6-16 0,0 0-272 0,0 5-48 16,0 3-16-16,-1 3 0 0,-2 2-176 0,-1 3-32 15,0-2-16-15,1 3 0 0,-2-1-224 0,0 0-32 16,0 0-16-16,-1 1 0 0,-2-4-240 0,2 1-48 16,0-2-128-16,1-5 192 15,0 0-672-15,2-7-144 0,2-3-16 0,-1 1-16 16,3-5-2160-16,3-7-416 0,0 0-96 0</inkml:trace>
  <inkml:trace contextRef="#ctx0" brushRef="#br2" timeOffset="-142705.5">10901 11384 17503 0,'0'0'1552'0,"0"0"-1232"0,0 0-320 0,14-1 0 0,4 0 1968 0,0-2 336 0,1 2 64 15,2 1 0-15,4 0-960 0,1 0-192 0,2-1-32 0,1-1-16 16,2 0-416-16,-2-2-96 0,2 2-16 0,-2 0 0 16,-5 2-480-16,0 0-160 0,-2 0 0 0,-2 0 0 15,-1-1-1984-15,-2-3-496 0,3-1-96 16,-5-2-32-16</inkml:trace>
  <inkml:trace contextRef="#ctx0" brushRef="#br2" timeOffset="-142033.64">12006 11060 13823 0,'0'0'608'0,"0"0"128"0,0 0-592 0,0 0-144 0,0 0 0 0,0 0 0 15,0 0 1808-15,0 0 336 0,0 0 64 0,0 0 16 16,0 0-1152-16,0 0-240 0,0 0-32 0,-8 13-16 16,-2-4-64-16,-1 2-16 0,-1 6 0 0,1 3 0 15,0 2 192-15,3 6 48 0,-5 0 0 0,4 1 0 16,0 0-240-16,1-2-64 0,1 3 0 0,2-4 0 0,2 0-320 0,1-3-80 15,2-1-16-15,0-3 0 0,3-6-224 0,3-1 176 16,0-4-176-16,0-2 160 0,2-2 64 16,3-5 16-16,2-5 0 0,4 1 0 0,2-1 48 0,1-4 16 15,-2-1 0-15,0-2 0 0,-1-2-304 0,1 1 160 16,-3-1-160-16,2 1 128 0,-3-3-128 0,0-1 0 16,-1 1 0-16,-2-1 128 0,-2 1-128 0,0-1 0 15,-2-1 0-15,0 0 128 0,-1-2-128 0,-1 2 0 16,0-2 0-16,-1 5 0 0,-1 3 0 0,-1 2 0 15,-2 11 0-15,0 0 0 0,3-13 0 0,-3 13 0 16,0 0 0-16,0 0 0 0,0 0-128 0,-7 13 128 16,1 1-160-16,-2 1 160 0,3 0-128 0,-1 7 128 0,0 1 0 15,1-1-144-15,-1 4 144 0,1-1 128 16,2 3-128-16,0-2 176 0,1-2-176 0,2 0 128 16,0-2-128-16,0-5 128 0,0 1-128 0,2 0 0 0,2-5 0 0,0-3 128 15,-1 0-272-15,4-4-64 0,2 2-16 0,-9-8 0 31,11 0-2416-31,1-4-496 0,2-6-80 0,1-1-32 0</inkml:trace>
  <inkml:trace contextRef="#ctx0" brushRef="#br2" timeOffset="-141782.41">12468 11396 21823 0,'0'0'960'0,"0"0"208"0,0 14-928 0,0-2-240 16,0 6 0-16,0 0 0 0,-1 0 1600 0,-1 2 256 16,-3 1 64-16,-1-2 16 0,-1 0-592 0,-2 0-112 15,0-1-16-15,0-1-16 0,0 0-432 0,0-2-64 16,2-2-32-16,0 0 0 0,1-1-400 0,0-3-80 15,1 3 0-15,1-5-16 0,4-7-448 0,0 0-96 16,0 0-16-16,0 0 0 16,0 0-2240-16,0 0-464 0,0 0-96 0,12-7-16 0</inkml:trace>
  <inkml:trace contextRef="#ctx0" brushRef="#br2" timeOffset="-141230.64">12977 11083 15487 0,'0'0'688'0,"0"0"144"0,-3-10-672 0,1 0-160 16,2 10 0-16,-7-5 0 0,1 0 1152 0,-2 0 192 16,0-1 32-16,-1 6 16 0,-1 3-320 0,-3 3-64 15,-1 1-16-15,-1 5 0 0,-2 1-208 0,1 4-32 16,-2 2-16-16,0 4 0 0,1 1 160 0,1 4 48 15,-1-4 0-15,5 5 0 0,0-3-160 0,3 1-16 16,4-1-16-16,3-1 0 0,2 1-400 0,3-6-80 16,4 0-16-16,0-2 0 0,2-4-48 0,3 0-16 15,2-2 0-15,4-5 0 0,-1-4 32 0,1-3 0 0,3 0 0 16,0-4 0-16,-1-2 48 0,1-2 16 0,-2-2 0 16,1 1 0-16,2-3 32 0,-1 2 16 15,1-2 0-15,-2-2 0 0,-1-2-144 0,-1 1-48 16,-4 1 0-16,-1-2 0 0,-3-2-144 0,-1 0 0 0,0 0 0 0,-4 0 128 15,-2 1-128-15,-2-4 0 0,-1 0 144 0,-4 0-144 16,-4 0 0-16,-1 0 0 16,1 1 0-16,-3 2-192 0,-1 4-128 0,-1 3-48 15,0 2 0-15,1 0 0 16,-2 3-1200-16,1 2-240 0,1 1-48 0,5 0-12592 0</inkml:trace>
  <inkml:trace contextRef="#ctx0" brushRef="#br2" timeOffset="-140961.3">13184 10806 8287 0,'0'0'736'0,"-2"-6"-592"0,2 6-144 0,0 0 0 0,-7-7 2880 0,7 7 560 16,0 0 96-16,-7 4 32 0,-4 4-1712 0,4-2-352 15,-3 7-64-15,2 2-16 0,-1 2-96 0,0 4-32 16,-4 5 0-16,2 3 0 0,0 4-144 0,-3 2-16 15,0 2-16-15,-3 3 0 0,-1 4-320 0,1-1-64 16,-3 6-16-16,1-2 0 0,-1 1-208 0,0 3-32 16,-1-3-16-16,0-5 0 0,2-2-272 0,-2-4-48 15,-2-4-16-15,4-1 0 0,2-5-128 0,1-3 160 16,4-4-160-16,1-2 160 0,3-4-160 0,1-4 0 16,5 1-160-16,2-11 160 15,0 0-1568-15,0 0-224 0,0 0-32 0,10-5-8832 16,1-5-1760-16</inkml:trace>
  <inkml:trace contextRef="#ctx0" brushRef="#br2" timeOffset="-140707.72">13277 11392 17503 0,'0'0'1552'0,"0"9"-1232"0,-1 4-320 0,-2 3 0 16,6 3 1952-16,-6 3 336 0,2 1 64 0,-2 3 16 16,-1 4-480-16,-1 0-96 0,-1-1 0 0,-2-1-16 0,-1-1-560 0,1-2-128 15,-1 2 0-15,1-4-16 0,0-3-496 0,3-2-112 16,2-1-16-16,0-3 0 0,0-2-304 0,3-4-144 16,0-8 128-16,0 0-128 15,0 0-1520-15,11 1-384 0,-1-5-80 0,1-2 0 0</inkml:trace>
  <inkml:trace contextRef="#ctx0" brushRef="#br2" timeOffset="-140334.83">13722 10640 21183 0,'0'0'1888'0,"0"0"-1504"0,0 0-384 0,0 0 0 15,0 0 960-15,0 0 112 0,-7 12 16 0,2 2 16 16,0 0 400-16,-1 4 80 0,-2 2 16 0,-1 4 0 16,-1 3-496-16,1 0-80 0,0 1-32 0,1 2 0 15,-1-3-464-15,-2 2-80 0,0-3-32 0,1 0 0 0,0-1-240 0,1-5-48 16,0-2-128-16,3-3 192 0,2 0-400 0,1-6-96 16,3-9-16-16,0 0 0 15,7 8-1664-15,-7-8-320 0,11 1-80 0,4-6-16 0</inkml:trace>
  <inkml:trace contextRef="#ctx0" brushRef="#br2" timeOffset="-140157.11">13915 10659 27007 0,'0'0'1200'0,"-5"11"240"0,-1 6-1152 0,0 2-288 15,0 0 0-15,-3 2 0 0,-2-2 1280 0,-2 3 192 16,-2 1 32-16,1 2 16 0,0-2-432 0,0 0-64 15,-1 2-32-15,2 0 0 0,3 1-656 0,0 1-128 16,1-7-16-16,2 1-16 16,6-2-2224-16,0 0-432 0,0 4-80 0,4-8-32 0</inkml:trace>
  <inkml:trace contextRef="#ctx0" brushRef="#br2" timeOffset="-139463.65">14455 11053 9215 0,'0'0'816'0,"0"0"-656"0,0 0-160 0,0 0 0 0,0 0 2176 0,0 0 416 15,0 0 80-15,0 0 16 0,0 0-352 0,0 0-64 16,0 0-16-16,0 0 0 0,0 0-560 0,0 0-112 15,5 7-32-15,-1 6 0 0,-3 2-400 0,-1 4-64 16,0 2-32-16,-2 4 0 0,-2 3-192 0,0 2-32 16,-1 1-16-16,-1 2 0 0,-3 0-304 0,1 1-48 15,1 1-16-15,-2-1 0 0,-3-1-256 0,5-2-48 16,-1-2-16-16,0-4 0 0,1-1-128 0,0-3 0 16,2 0 0-16,2-4 128 15,0-3-496-15,0-5-96 0,0 1-32 0,3-10 0 16,0 0-2192-16,0 0-448 0,0 0-96 0</inkml:trace>
  <inkml:trace contextRef="#ctx0" brushRef="#br2" timeOffset="-139259.85">14184 11452 29487 0,'0'0'1296'0,"12"0"288"0,1-3-1264 0,1 3-320 0,1 0 0 0,3 0 0 15,2-1 1248-15,-1 0 192 0,3-2 32 16,2-3 16-16,1 2-368 0,1 1-80 0,-1-2-16 0,1-1 0 15,-1 2-704-15,-2 2-128 0,-2-2-48 0,-2 1 0 32,-1-2-2912-32,-2 0-592 0</inkml:trace>
  <inkml:trace contextRef="#ctx0" brushRef="#br2" timeOffset="-138167.48">15168 11119 6447 0,'0'0'576'0,"0"0"-576"0,0 0 0 0,0 0 0 15,0 0 2144-15,7-9 320 0,-7 9 64 0,0 0 16 16,0 0-784-16,0-10-160 16,0 10-16-16,0 0-16 0,0 0-288 0,0 0-64 0,-7-7-16 0,7 7 0 15,0 0-416-15,-7 5-80 0,-3 4 0 0,3 0-16 16,0 5-48-16,-1 3 0 0,0 2 0 0,1 4 0 15,-2 3 112-15,2 1 16 0,-1 4 0 0,1 2 0 0,1 1-144 16,1 1-32-16,0 4 0 0,1-4 0 0,1 0-320 0,1-4-64 16,0-5-16-16,2 0 0 0,3-3-64 0,1-4 0 15,0-5-128-15,3-2 192 0,0-3-192 0,2-6 144 16,1 0-144-16,4 0 128 0,2-3 80 0,2-4 16 16,1-4 0-16,0-3 0 0,-1 3-32 0,4-6 0 15,-2-5 0-15,-2 0 0 0,-3-1-192 0,-1-3 144 16,-1 0-144-16,-2 1 128 0,-1-4-128 0,-1 1 0 15,0 3 0-15,-3-5 128 0,1 0-128 0,-2-1 0 16,-1 1 0-16,-2 2 0 0,2 3 0 0,-1 3 0 16,-1 2 0-16,-2 4 0 0,-1 7 0 0,1 6 0 15,0 0 0-15,0 0 0 0,-4 15-176 0,-1 3 48 16,-1 1 0-16,-1 1 0 0,1 4 128 0,1 3-128 16,0-3 128-16,-2 5-128 0,1 0 128 0,0 3 0 15,-1 1 0-15,1 2 0 0,0 0 0 0,0-2 0 16,1-6 0-16,4 0 0 0,0-7-304 0,1-4 32 0,1 0 0 15,2-6 0 1,-3-10-1792-16,0 0-368 0,10 9-64 0</inkml:trace>
  <inkml:trace contextRef="#ctx0" brushRef="#br2" timeOffset="-137815.39">15613 11504 20847 0,'0'0'912'0,"0"0"208"0,0 0-896 16,0 0-224-16,0 0 0 0,0 0 0 0,0 0 1536 0,0 0 256 15,8 6 48-15,-8-6 16 0,5 13-464 0,-4 2-96 16,-2 3-16-16,0 1 0 0,-2 3-208 0,-1 1-48 16,0 2-16-16,1 0 0 0,-4 5-112 0,2-5-32 15,0 2 0-15,0-3 0 0,0 1-336 0,2-2-64 0,-2-4-16 0,3-1 0 16,-1-1-224-16,1-5-48 0,-1-3-16 0,3-9 0 16,-1 13-160-16,1-13 0 0,0 0 0 0,0 0 0 31,0 0-576-31,0 0-192 0,10-4-32 0,-1-5-16 15,-1-2-2352-15,1-2-480 0,2-12-80 0,3 3-32 0</inkml:trace>
  <inkml:trace contextRef="#ctx0" brushRef="#br2" timeOffset="-137408.73">16030 10856 4607 0,'0'0'400'0,"0"0"-400"0,0 0 0 0,0 0 0 16,0 0 1216-16,0 0 176 0,0 0 16 0,0 0 16 15,0 0-848-15,0 0-160 16,0 0-32-16,0 0-16 0,0 0-368 0,0 0 0 0,10-2-160 16,-10 2-4672-16</inkml:trace>
  <inkml:trace contextRef="#ctx0" brushRef="#br2" timeOffset="-136587.7">16026 10913 2751 0,'0'0'256'0,"0"0"-256"0,0 0 0 0,0 0 0 0,0 0 2032 0,0 0 352 16,0 0 80-16,0 0 16 0,0 0-1280 0,0 0-256 15,0 0-48-15,0 0-16 0,0 0 64 0,0 0 16 16,0 0 0-16,0 0 0 0,0 0 32 0,0 0 16 16,0 0 0-16,0 0 0 0,0 0-240 0,0 0-32 15,0 0-16-15,0 0 0 0,0 0-144 0,0 0-16 16,0 0-16-16,0 0 0 0,0 0-192 0,4 11-32 16,-3-3-16-16,-1 2 0 0,0-10 176 0,-1 11 32 15,-3 2 16-15,3 0 0 0,-1-3 112 0,-2 3 32 16,0 2 0-16,0 0 0 0,-1-1-32 0,-1 2-16 0,-3-3 0 15,2 4 0-15,1-2-128 0,-3 2-32 16,-1-2 0-16,0-2 0 0,0-2-112 0,1 2-32 16,2-3 0-16,2 3 0 0,0 1-112 0,1-5-16 0,4-9-16 0,-5 11 0 15,5-11-176-15,0 0 160 16,0 0-160-16,0 0 160 0,0 0-160 0,0 0 0 0,0 0-160 0,0 0 160 31,9-8-672-31,1 2-32 0,1 0-16 0,0-4 0 0,-1 2-704 0,0-2-144 0,-2 2-32 0,2-2-7808 16,-2 1-1584-16</inkml:trace>
  <inkml:trace contextRef="#ctx0" brushRef="#br2" timeOffset="-136276.05">16237 10845 18591 0,'0'0'832'0,"0"0"160"0,0 0-800 0,0 0-192 16,0 0 0-16,0 0 0 0,0 0 1568 0,0 0 272 15,9 6 48-15,-9-6 16 0,7 11-288 0,-4 0-48 16,-3-2-16-16,-1 4 0 0,-3 4-208 0,-1 2-32 16,-1 0-16-16,0 4 0 0,-2-3-160 0,-2 1-48 15,-2 0 0-15,1-1 0 0,1-1-288 0,0 3-64 16,-2-4-16-16,2-1 0 0,1-1-336 0,3-1-80 0,-3-1-16 0,2-1 0 15,2 1-128-15,0 0-32 0,0 0 0 0,1-3 0 16,4-11-272-16,-3 10-64 0,3-10-16 0,0 0 0 16,0 0-1760-1,0 0-368-15,0 0-64 0,0 0-14224 0</inkml:trace>
  <inkml:trace contextRef="#ctx0" brushRef="#br2" timeOffset="-134223.34">16647 11303 5519 0,'5'-9'496'0,"-5"9"-496"0,4-5 0 0,-1 1 0 16,-3 4 1408-16,5-6 192 0,-2 1 48 0,2 1 0 0,-5 4-816 16,0 0-176-16,0 0-16 0,10-4-16 0,-2-1-160 15,-8 5-16-15,0 0-16 0,7-4 0 0,1-1-48 0,-8 5-16 16,8-2 0-16,-8 2 0 0,6-7 176 0,-6 7 32 16,6-6 16-16,0 1 0 0,-6 5 160 0,0 0 16 15,0 0 16-15,6-10 0 0,-2 5-16 0,-4 5-16 16,0 0 0-16,0 0 0 0,5-11-176 0,-5 11-16 15,4-7-16-15,-4 7 0 0,0 0-32 0,0 0-16 16,0-9 0-16,0 9 0 0,0 0 0 0,-5-6 0 16,-2 2 0-16,7 4 0 0,-9-5-64 0,0 1-16 15,0 1 0-15,-1 3 0 0,0 0-160 0,0 2-48 16,-1-1 0-16,-1 5 0 0,-1-1-208 0,1 7 144 16,-1-2-144-16,0 4 128 0,1 1 64 0,0 2 0 15,2-1 0-15,0 3 0 0,0 2 64 0,1 0 0 16,0 1 16-16,1 3 0 0,3-3-112 0,1-1-32 15,2 0 0-15,3-7 0 0,2 1-128 0,2 0 0 0,1-5 144 16,7 6-144-16,1-4 208 0,2-4-16 16,3 0-16-16,2-6 0 0,-1 1 48 0,7-3 16 15,-1-3 0-15,1 1 0 0,0-2 16 0,-1-4 16 0,1 2 0 0,-3-4 0 16,-1-1-96-16,-9 3-32 0,0-1 0 16,6-7 0-16,-2 1 80 0,-6 5 16 0,-1 1 0 0,6-7 0 15,-3-2 80-15,-5 6 32 0,-1 2 0 0,3-8 0 16,-4 2-144-16,0-1-16 0,-4 0-16 0,0-1 0 15,-3 3-176-15,-3-1 0 0,0 0 0 0,-3 0 128 16,0 4-128-16,0-1 0 0,-3 5 0 0,-1-2 128 16,-2 0-128-16,0 4 0 0,-4 2 0 0,0 1 0 15,-2 2 0-15,-1 1-224 0,-1 0 80 0,-2 3 16 16,3-1-640-16,0 2-112 0,1 0-16 0,2 1-16 16,2-1-2208-16,1-3-432 0,-4-1-96 0,17 0 0 0</inkml:trace>
  <inkml:trace contextRef="#ctx0" brushRef="#br2" timeOffset="-133819.4">16935 10939 5519 0,'0'0'496'0,"0"0"-496"16,0 0 0-16,0 0 0 0,3-8 1728 0,-3 8 240 0,0 0 48 0,0 0 16 15,0-11-528-15,0 11-96 16,2-7-32-16,-2 7 0 0,0 0-48 0,0 0-16 0,0 0 0 0,0 0 0 16,0 0-224-16,0 0-64 15,0 0 0-15,-2 13 0 0,-2-3-64 0,0 4 0 0,-1 2-16 0,0 3 0 16,-1 0 64-16,-2 2 16 0,0 0 0 0,1 6 0 15,-2 0-64-15,-1 3 0 0,-3 2 0 0,0 0 0 16,1 3-272-16,1-9-64 0,-1 7-16 0,-6 13 0 16,1-2-320-16,2-3-64 0,-1-2-16 0,-2-5 0 15,0-3-208-15,1 1 176 0,2-6-176 0,0 1 160 16,1-7-160-16,5-4 128 0,-1-1-128 0,-3 4 128 16,3-2-128-16,2-6 0 0,5 0 0 0,0-4 0 15,3-7-992-15,0 0-224 0,0 0-64 0,11-7-9856 16,2-3-1984-16</inkml:trace>
  <inkml:trace contextRef="#ctx0" brushRef="#br2" timeOffset="-133516.25">17191 11489 21183 0,'0'0'944'0,"0"0"192"0,0 0-912 0,0 0-224 16,0 0 0-16,1 11 0 0,-1-11 2240 0,-4 15 384 15,2-1 96-15,-3 2 16 0,-2 0-1056 0,2-3-208 16,-1 3-32-16,-4 7-16 0,-1 0-416 0,1 0-96 0,1-1-16 15,2-2 0-15,-1 1-304 0,3 0-64 0,0-5-16 0,1 1 0 16,0-2-336-16,2 0-176 0,0-2 160 0,1-3-160 16,1-10-256-1,0 12-128-15,0-12-48 0,0 0 0 0,0 0-2848 0,0 0-576 16</inkml:trace>
  <inkml:trace contextRef="#ctx0" brushRef="#br2" timeOffset="-133109.93">17861 11063 9215 0,'0'0'816'0,"0"0"-656"15,0 0-160-15,0 0 0 0,-4 11 2496 0,0 3 448 0,-1-2 112 0,0 3 16 16,-2 3-1152-16,1-1-208 0,-2 3-48 0,2 2-16 15,1 3-240-15,1-8-64 0,-1 6 0 0,-3 13 0 16,2-2-320-16,0-1-80 0,-1 2-16 0,2-4 0 16,0 0-432-16,3 1-96 0,-3-4-16 0,3-6 0 15,2 0-384-15,0-4 0 0,-1-3 128 0,2-2-128 16,3-7-368-16,-4-6-96 0,8 9-32 0,-8-9 0 16,0 0-2144-16,12-5-432 0</inkml:trace>
  <inkml:trace contextRef="#ctx0" brushRef="#br2" timeOffset="-132942.39">17669 11372 25455 0,'0'0'1120'0,"0"0"240"0,10 5-1088 0,3-3-272 16,-1 2 0-16,6 2 0 0,2-2 1072 0,2-1 144 16,1-2 48-16,1 2 0 0,1-5-320 0,2 1-64 15,0 0-16-15,-2 1 0 0,-3 0-608 0,-2-1-112 16,2-2-16-16,-3 2-10016 15,-1-1-2000-15</inkml:trace>
  <inkml:trace contextRef="#ctx0" brushRef="#br2" timeOffset="-132299.39">18504 11004 17327 0,'0'0'768'0,"0"0"160"0,0 0-736 0,0 0-192 15,0 0 0-15,0 0 0 0,-10 4 1056 0,3 4 176 16,0 1 48-16,-2 2 0 0,0-2-64 0,-1 4-16 16,-1 3 0-16,-3 3 0 0,-1 3-208 0,1 2-32 15,0-1-16-15,2 0 0 0,0 3-80 0,2-1-16 16,1 3 0-16,3-3 0 0,-2 0-384 0,4 1-80 15,2-7 0-15,2 0-16 0,1-5-240 0,2-3-128 16,0 0 160-16,4-4-160 0,-7-7 304 0,12 4-48 16,1-7 0-16,1 1 0 0,1-3 96 0,3-1 16 15,-1-6 0-15,0 2 0 0,-3 0-144 0,2-4-32 0,-2-1 0 16,0-1 0-16,-2 2-192 0,1 0 0 16,-4-1 128-16,0 1-128 0,0-1 0 0,0-2 0 15,-2-1 128-15,0 1-128 0,-1 1 0 0,2 1 0 0,-2 0 0 0,0 1 0 16,-2 3 0-16,0 2 0 0,0-4 0 0,-4 13 0 15,4-12 128-15,-2 2-128 16,-2 10 0-16,0 0 144 0,0 0-144 0,0 0 0 16,0 0-192-16,0 0 192 0,-9 7-192 0,3 3 192 0,-2-1-160 15,2 3 160-15,0 4 0 0,-1 1 0 0,0 3 0 0,-1 1 0 16,2 3 0-16,1-1 0 0,-2-1 0 0,1 4 160 16,-2 1-32-16,3 2 0 0,-1-3 0 0,-1 3 0 15,2-2-128-15,1 1 0 0,1-8 144 0,0 0-144 16,1-1 0-16,2-1-128 0,0-4 0 0,2-1 0 15,-2-13-1344-15,6 6-272 0,2 3-48 0,-8-9-8256 16,12-4-1632-16</inkml:trace>
  <inkml:trace contextRef="#ctx0" brushRef="#br2" timeOffset="-132034.66">18744 11407 21071 0,'0'0'928'0,"6"10"208"0,-3 1-912 0,-2-1-224 0,0 4 0 0,-1 2 0 16,-1 1 1824-16,0 1 320 16,-2 1 64-16,0 0 16 0,-3 2-560 0,1 0-128 15,-1 0 0-15,0 0-16 0,-1-2-448 0,1-2-96 16,0 1-16-16,-1-2 0 0,2-3-528 0,0 0-112 15,1 0-32-15,2-4 0 0,2-9-288 0,0 0 0 16,0 0-128-16,0 0 128 16,0 0-1504-16,0 0-208 0,10-4-32 0,-1 0-8688 0,3-7-1728 0</inkml:trace>
  <inkml:trace contextRef="#ctx0" brushRef="#br2" timeOffset="-131712.12">19175 10840 11967 0,'0'0'1072'0,"0"0"-864"15,0 0-208-15,0 0 0 0,0 0 1664 0,0 0 304 16,0 0 48-16,0 0 16 0,0 0-224 0,0 9-32 16,0 1-16-16,-3 4 0 0,1 2-320 0,-2 3-64 15,-1-1-16-15,1 2 0 0,-2 1-352 0,-2 0-80 16,-2-1-16-16,1-1 0 0,1-1-448 0,2-1-80 16,-3-2-32-16,4 0 0 0,0-1-224 0,1-3-128 15,0 0 128-15,4-11-128 16,0 0-1024-16,0 0-288 0,0 0-48 0</inkml:trace>
  <inkml:trace contextRef="#ctx0" brushRef="#br2" timeOffset="-131534.87">19414 10857 21183 0,'-9'11'1888'0,"0"5"-1504"0,-1 3-384 0,-2 5 0 16,-3-1 1648-16,0 1 256 0,-2 1 48 0,1-1 16 0,-1-2-624 0,2-2-112 15,2 1-16-15,2-2-16 0,2-1-960 0,3-2-240 16,1-3 0-16,2-1-9616 16,3 1-1968-16</inkml:trace>
  <inkml:trace contextRef="#ctx0" brushRef="#br2" timeOffset="-130637">19982 11133 7359 0,'0'0'656'0,"0"0"-528"15,0 0-128-15,0 0 0 0,0 0 2064 0,0 0 384 16,0 0 80-16,0 0 16 0,0 0-864 0,6-5-160 15,-6 5-48-15,0 0 0 0,0 0-240 0,0 0-48 0,6-11-16 0,-6 11 0 16,-2-6-256-16,2 6-48 0,-6-8-16 0,6 8 0 16,-9-8-192-16,1 4-32 0,8 4-16 0,-11-2 0 15,1 0-176-15,0 2-48 0,-2 2 0 0,1 2 0 16,-2 3-192-16,-1 3-64 0,-4 3 0 0,3-2 0 16,-3 4 112-16,0 4 16 0,-1 3 0 15,2 5 0-15,-4-5-32 0,3 8 0 0,3-2 0 0,-1 0 0 16,2 1-48-16,2-4-16 0,2 1 0 0,4 0 0 15,3-4-160-15,3 0 0 0,1-6 144 0,3-2-144 16,5-1 208-16,3-6-16 0,2 2-16 0,3-5 0 16,2-4 96-16,3 0 32 0,2 0 0 0,4-2 0 0,0-6-16 15,1 0 0-15,1-4 0 0,-2 0 0 0,-3-2-160 16,0-1-128-16,-2-3 192 0,-1 0-192 0,-3 1 256 16,0-1-64-16,-1 0-16 0,-2 0 0 0,-2-2-176 0,-1 1 192 15,-2 0-192-15,-2-2 192 0,-2-4-192 0,-1 3 0 16,-2-1 0-16,-2 2 0 0,-3 1 0 0,-1 0 0 15,-2 3 0-15,-1 1 0 0,-2 4-192 0,-2-1 48 16,2 4 0-16,-3 3 0 0,-1 1-48 0,0 1-16 16,-2 0 0-16,2 3 0 15,-1-2-1136-15,2 3-240 0,1 2-32 0,9-2-8752 16,-9 3-1760-16</inkml:trace>
  <inkml:trace contextRef="#ctx0" brushRef="#br2" timeOffset="-130308.62">20188 10891 11055 0,'0'0'976'0,"0"-10"-784"0,0 10-192 0,0 0 0 15,-1-10 1744-15,1 10 304 0,0 0 64 0,0 0 16 16,0 0-576-16,0 0-112 0,0 0-32 0,0 0 0 15,-13 6-288-15,3 3-64 0,-3 4-16 0,0 5 0 16,3 2 16-16,-2 7 0 0,-4-3 0 0,2 5 0 16,-2 2 16-16,1 3 0 0,-2 3 0 0,-1 5 0 15,-1-2-160-15,-1 5-16 0,-3-2-16 0,-1 4 0 16,-4-1-464-16,2 0-96 0,-2-7 0 0,3-2-16 0,1-3-304 0,1-2 160 16,3-7-160-16,2 0 128 0,0-5-128 0,5-2 0 15,1-3 0-15,4 0-176 16,3-2-1440-16,5-2-304 0,0-11-48 0,0 0-16 0</inkml:trace>
  <inkml:trace contextRef="#ctx0" brushRef="#br2" timeOffset="-128352.87">20494 11492 8287 0,'0'0'736'0,"0"0"-592"0,0 0-144 0,0 0 0 0,0 0 1664 0,0 0 288 15,0 0 64-15,0 0 16 0,0 0-528 0,0 0-96 16,0 0-32-16,0 0 0 0,0 0-256 0,0 0-48 16,0 0-16-16,0 0 0 0,0 0-432 0,0 0-96 15,0 0-16-15,0 0 0 0,0 0-16 0,0 0-16 16,0 0 0-16,0 0 0 0,0 0 32 0,0 0 0 16,0 0 0-16,0 0 0 0,0 0-32 0,0 0 0 15,0 0 0-15,0 0 0 0,0 0 16 0,0 0 0 16,0 0 0-16,0 0 0 0,0 0 16 0,0 0 16 15,0 0 0-15,-1 11 0 0,1-11-80 0,-1 12-32 16,1-12 0-16,-3 12 0 0,1-1 32 0,0 2 16 16,1-3 0-16,0 3 0 0,-2-2-96 0,1 1-32 15,-1 0 0-15,1 4 0 0,-1-5-48 0,2 3-16 0,0 0 0 0,-1 1 0 16,0-3 16-16,1 0 0 0,1-12 0 16,-3 16 0-16,-1-1-96 0,2-2 0 0,-1-2-16 0,3-11 0 15,-2 11-16-15,2-11 0 0,0 0 0 0,-2 9 0 16,2-9-160-16,0 0 128 0,0 0-128 0,0 0 128 15,0 0-128-15,0 0 160 0,0 0-160 0,0 0 160 16,0 0-32-16,3-9-128 0,-1-3 192 0,1-1-64 16,-1-1-128-16,1-1 192 0,0-2-192 0,-1 1 192 15,1-2-192-15,-1 0 0 0,1 3 0 0,-1 0 0 0,1-3 0 16,1 1 0-16,-1 1 0 0,1 4 0 0,-1 0 0 0,-1 4 0 16,0 0 0-16,-2 8 0 0,0 0 0 0,0 0 0 15,0 0 0-15,0 0 0 0,0 13-176 0,0 2 176 16,-3 1-128-16,1 3 128 0,-2 0 0 0,-1-1-160 15,0-2 160-15,-1-2 0 0,1 4 0 0,-1-2 0 16,1 1 0-16,0-2 0 0,0-1 0 0,1 0 0 16,1-4 0-16,3-10 0 0,-2 12 0 0,2-12 0 15,0 0 0-15,0 0 0 0,0 0-256 0,0 0 0 16,0 0 0-16,6-5 0 16,3-8-1872-16,-1 3-368 0,-1 1-80 0,0-1-13776 0</inkml:trace>
  <inkml:trace contextRef="#ctx0" brushRef="#br2" timeOffset="-127845.49">20860 10769 15135 0,'0'0'672'0,"0"0"144"0,2-7-656 0,-2 7-160 0,0 0 0 0,0 0 0 0,0 0 1616 0,0 0 304 16,0 0 48-16,0 0 16 0,0 0-384 0,0 0-80 15,0 0-16-15,0 0 0 0,0 0-416 0,-7 12-64 16,1 2-32-16,-2 3 0 0,1-1-176 0,-1 0-48 15,-1-4 0-15,0 3 0 0,0 1-208 0,2-1-48 16,0 0-16-16,1-5 0 0,1 1-96 0,1-3-16 16,0 1 0-16,4-9 0 0,0 0 64 0,0 0 0 15,0 0 0-15,0 0 0 0,0 0 48 0,0 0 16 16,7-12 0-16,-1 2 0 0,0-3-272 0,2 4-48 16,1-1-16-16,0-3 0 0,0 3-176 0,-2-2 128 15,1 1-128-15,0 1 128 0,-2-4-128 0,0 0 0 16,-1 4 0-16,1-2 0 0,-1 1 0 0,0 4 0 15,-5 7 128-15,0 0-128 0,0 0 0 0,0 0 0 16,0 0 0-16,0 0 0 0,-3 16 0 0,-3 1 0 0,-1 0-144 16,0 3 144-16,-2 2 0 0,0 2 0 15,1 2 0-15,1-4 0 0,-5 4 0 0,2-3 0 16,0-6 0-16,1-1 144 0,1 0-144 0,1-3 0 0,0-2 0 0,1 2 0 31,1-4-1632-31,1 2-352 0,2-3-80 0,2-8-16 0</inkml:trace>
  <inkml:trace contextRef="#ctx0" brushRef="#br2" timeOffset="-127363.29">21711 10978 11055 0,'0'-11'976'0,"-1"4"-784"15,-1-2-192-15,2 9 0 0,0 0 2496 0,0 0 464 16,-4-5 96-16,4 5 16 0,0 0-1136 0,-7 5-208 16,-2 1-64-16,1 4 0 0,2 6-352 0,0 0-80 15,-2 3-16-15,-1 3 0 0,-2 2-128 0,2 3-16 0,-1-3-16 0,-1 5 0 16,1 2-288-16,0-1-48 0,0 2-16 15,1 1 0-15,0 0-304 0,1-2-64 0,1-2-16 0,0 1 0 16,2-4-320-16,0-1 144 0,1-3-144 0,3-3 0 16,-1-5 0-16,2-4-144 0,0-10-16 0,0 11 0 15,0-11-608-15,0 0-128 16,0 0-32-16,0 0 0 0,0 0-2304 0,0 0-464 0</inkml:trace>
  <inkml:trace contextRef="#ctx0" brushRef="#br2" timeOffset="-127198.77">21436 11289 28559 0,'0'0'2544'0,"9"-1"-2032"16,1-2-512-16,2 1 0 0,-1 0 1648 0,3 0 224 15,1 1 48-15,4 1 16 0,3-2-512 0,2 1-96 16,2-3-32-16,0 3 0 0,2-2-496 0,0 1-96 16,0-2-32-16,-1 2 0 0,-3-2-496 0,-2 1-176 15,-2 2 0-15,-2-2 144 16,-2 1-1664-16,0-2-336 0,-2 1-64 0,-4 0-15168 0</inkml:trace>
  <inkml:trace contextRef="#ctx0" brushRef="#br2" timeOffset="-126686.67">22598 11466 20495 0,'0'0'896'0,"0"0"208"0,0 0-880 0,-9 5-224 16,-1-1 0-16,2 2 0 0,-2-2 1504 0,3-3 256 15,-4 0 48-15,4 1 16 0,-3-2-272 0,10 0-48 16,-8-3-16-16,8 3 0 0,0 0-288 0,0 0-64 16,0-10-16-16,4 1 0 0,2-1-432 0,2 2-96 15,-1-3-16-15,4 4 0 0,0-2-256 0,2 3-64 16,-1 1-16-16,1-1 0 0,0 2-48 0,-3 1-16 15,-10 3 0-15,0 0 0 0,0 0-176 0,0 0 0 16,0 0 144-16,0 0-144 0,0 0 0 0,-3 14 0 0,0-4 0 0,-5 1 0 16,-2 0 0-16,-2-5 0 15,0 2 0-15,-1 0 0 0,2-6 0 0,-2 1 128 16,1-3-128-16,4-1 0 0,8 1 320 0,-7-7-16 16,3-3 0-16,3 2 0 0,2-4 64 0,3 0 16 15,0 3 0-15,2-2 0 0,2 2-256 0,0 0-128 16,0 4 128-16,1 0-128 0,0-1-240 0,0 3-112 15,-9 3-32-15,14-1 0 16,-2-1-2928-16,-1 1-592 0</inkml:trace>
  <inkml:trace contextRef="#ctx0" brushRef="#br2" timeOffset="-126292.15">23134 11430 22687 0,'-19'5'1008'0,"7"-1"208"0,-1 1-976 0,-5-1-240 16,0 0 0-16,-2 1 0 0,1 1 1632 0,1-3 288 15,2-2 48-15,5 0 16 0,1 2-320 0,10-3-64 16,0 0-16-16,0 0 0 0,0 0-608 0,0-9-112 15,3-3-32-15,6 5 0 0,0-5-288 0,7 3-64 16,3 2-16-16,3-1 0 0,-3-2-208 0,3 2-32 16,-1 0-16-16,1 1 0 0,-3 0 128 0,-1 3 32 15,-3 2 0-15,-2 1 0 0,-5 2-176 0,-8-1-48 16,9 8 0-16,-9-8 0 0,0 12-144 0,-3 2 0 16,-8 1 0-16,-3 0 0 0,-5 0 0 0,-4 1-176 15,-2-2 48-15,-3-2 0 0,-2-3-48 0,2 0 0 16,1-6 0-16,4-3 0 0,3-3-32 0,3-3-16 0,3-3 0 0,4-1 0 31,2-3-400-31,6-1-80 0,2-3 0 0,5 1-16 16,3 2-2448-16,3 0-480 0</inkml:trace>
  <inkml:trace contextRef="#ctx0" brushRef="#br2" timeOffset="-125790.34">23732 11458 23903 0,'0'0'1056'0,"0"0"224"0,0 0-1024 0,0 0-256 16,-8 6 0-16,8-6 0 0,-9 3 1568 0,9-3 272 16,-9 0 48-16,9 0 16 0,0 0-352 0,0 0-64 15,-7-4-16-15,7 4 0 0,0 0-432 0,0 0-80 16,0-11-32-16,2 3 0 0,3-2-352 0,4 2-64 15,-1-1 0-15,1 4-16 0,0-4-176 0,0 3-16 16,1 2-16-16,-3 0 0 0,-7 4-96 0,0 0-32 0,12-2 0 0,-12 2 0 16,0 0-160-16,0 0 0 0,0 0 0 0,0 13 0 15,-3 1-144-15,-2-3 144 0,-1-1-192 0,-3 3 192 16,-1-4 0-16,0 1 0 0,0-4 0 0,-1 2 0 16,1-4 0-16,3-2 0 0,-4-2 0 0,11 0 0 15,0 0 0-15,0 0 0 0,-7-3 0 0,7 3 0 0,-4-11 144 0,5 2-144 16,3-3 128-16,2 3-128 0,2-3 0 15,2 3 0-15,2 1 0 0,-1-1 0 16,1 1-1248-16,0 2-176 0,1-4-48 0,-4 6-16000 16</inkml:trace>
  <inkml:trace contextRef="#ctx0" brushRef="#br2" timeOffset="-125325.45">24570 11439 19343 0,'-14'9'1728'0,"5"-5"-1392"16,0 1-336-16,-1 4 0 0,-1 0 1680 0,0 1 272 15,-3-3 48-15,0 4 16 0,0-3-144 0,-1 1-16 16,-3-4-16-16,3 3 0 0,0-4-400 0,1-2-80 0,0 1-16 0,2-2 0 15,3 1-384-15,9-2-64 16,0 0-32-16,0 0 0 0,0 0-224 0,0 0-32 16,3-11-16-16,4-1 0 0,5 0-224 0,1 1-48 15,1-3-16-15,3 0 0 0,4-1-304 0,0 3 128 16,1-1-128-16,2 1 0 0,1 3 160 0,1-3-160 0,-1 3 128 16,-1 2-128-16,-2 3 272 0,-3 3-16 0,-1-1-16 15,-4 5 0-15,0 0-112 0,-7 3-128 0,-7-6 176 0,3 14-176 16,-4 0 128-16,-4 1-128 0,-3-1 0 0,-3-1 0 15,-6 1 192-15,-1 0-192 0,-1-3 192 0,0-3-192 16,3-1 192-16,2-1-64 0,1-4 0 0,4-1-128 16,9-1 336-16,0 0-32 0,0 0-16 0,0 0 0 15,0 0-96-15,6-12-32 0,2 1 0 0,3-1 0 0,3-1-160 16,2 2-176-16,0-1 48 0,2 1 0 16,-1 3-2032-16,-1 0-400 0,-1 1-64 0</inkml:trace>
  <inkml:trace contextRef="#ctx0" brushRef="#br2" timeOffset="-123082.15">25322 10559 5519 0,'0'0'240'0,"0"0"64"0,0 0-304 0,0 0 0 16,0 0 0-16,0 0 0 0,0 0 2688 0,0 0 496 0,-5-3 80 0,-3 1 32 15,8 2-1616-15,-7 0-320 0,-2 2-64 0,9-2-16 16,-9 0-224-16,0 2-48 0,-1 3-16 0,1 3 0 16,0-2-224-16,0 6-64 0,-2-1 0 0,-1 3 0 15,0 0 32-15,-1 4 0 0,-2 3 0 0,-2 5 0 16,-1-2-32-16,-1 7-16 0,-1 5 0 0,0 4 0 15,-1 2-112-15,0 5-32 0,-2 5 0 0,1 4 0 16,3 4-240-16,0 1-48 0,1-3-16 0,3 3 0 16,1 1-240-16,3-3 128 0,3-6-128 0,2-1 0 0,0-3 128 0,4-10-128 15,4-3 0-15,2-2 144 16,3-4-144-16,2-4 0 0,-1-5 0 0,4-1 128 0,2-6-128 0,4-2 160 16,1-4-160-16,2-1 160 0,3-3-160 0,3-2 0 15,1-5 0-15,1-3 0 16,-1-3-2032-16,0-4-336 0,-4-2-64 0</inkml:trace>
  <inkml:trace contextRef="#ctx0" brushRef="#br2" timeOffset="-122320.23">25597 10685 8287 0,'0'0'368'0,"0"0"80"0,0 0-448 0,0 0 0 0,0 0 0 0,0 0 0 0,0 0 2368 0,0 0 400 16,2-7 80-16,-2 7 16 0,0 0-1136 0,0 0-240 15,0 0-32-15,-5-7-16 0,-4 3-416 0,0 3-96 16,-1 2-16-16,1 6 0 0,-5-1-208 0,2 6-32 15,-2-3-16-15,-2 5 0 0,-1-2-96 0,3 2-32 16,-2 4 0-16,1 0 0 0,1 0-112 0,1-2-32 16,6-1 0-16,0 1 0 0,2-1-64 0,3-1-32 15,0-3 0-15,6 3 0 0,0-1-160 0,2-4-128 16,2 1 192-16,2-2-192 0,-1 2 144 0,4-4-144 16,0 2 0-16,-1-2 144 0,1 6-144 0,0-5 0 15,-2 3 0-15,-1-2 128 0,-1 3-128 0,-1 1 0 16,-1-1 0-16,-3 3 0 0,-1-2 0 0,-2 0 0 15,-2 2 0-15,-2-2 0 0,-1 1 0 0,-2-1 0 16,-4-1 144-16,-2-1-144 0,1 0 128 0,-3-3-128 16,-1 4 160-16,0-5-160 0,-1-1 144 0,1-1-144 15,-1 0 128-15,2-3-128 0,1-1 128 0,0-1-128 0,0-3 128 0,3 1-128 16,1-3 0-16,3-3 128 16,1 0-128-16,4-4 0 0,1 13 0 0,0-10 0 0,0-5 0 15,3 0 0-15,4 1 0 0,0 4 0 0,4-3 0 0,3-4 0 16,2 1 0-16,1 2-144 0,2 2 144 0,0 0 0 15,1-3 0-15,2 1 0 0,-1-2 0 0,2 2 0 16,3-2 0-16,0 1 0 0,0-2 0 0,0 2 0 16,-3-1 0-16,-2 0 0 0,-4-2 0 0,-1 0 0 15,-5 1 0-15,1-2 0 0,-6-2 0 0,-2 1 0 0,-4 1 0 16,-4 0 0-16,1 0 160 0,-4 3-32 0,-5 5 64 16,-2 3 32-16,-1 1 0 0,-4 3 0 0,-4 1-224 15,0 3 144-15,0 0-144 0,3 3 128 0,-2 1-128 16,5 2-224-16,0 0 48 0,7 2 16 15,2-3-2064-15,8-5-400 0,0 0-96 0</inkml:trace>
  <inkml:trace contextRef="#ctx0" brushRef="#br2" timeOffset="-122007.98">26119 10605 20271 0,'0'0'1792'0,"0"0"-1424"16,3-6-368-16,-3 6 0 0,0 0 1216 0,0 0 160 16,0 0 32-16,-5 15 16 0,-1-1-192 0,-1 3-32 0,0 2-16 0,0 2 0 15,-3 3-224-15,-2 1-64 0,0-1 0 0,1 5 0 16,0-1-176-16,1 4-32 0,0-1-16 0,1 3 0 15,1-3-384-15,2-1-80 0,-1 0-16 0,5-1 0 16,-1-3-192-16,3-2 0 0,2-3 0 0,0-5 0 16,2-4-576-16,1 0-128 0,0-6 0 0,-5-6-16 15,0 0-1632 1,10 4-320-16,-10-4-64 0,0 0-16 0</inkml:trace>
  <inkml:trace contextRef="#ctx0" brushRef="#br2" timeOffset="-121820.43">25836 10952 11967 0,'0'0'1072'0,"0"0"-864"0,0 0-208 0,0 0 0 0,0 0 2672 0,0 0 480 15,0 0 112-15,14 0 0 0,1-2-1696 0,4 0-352 16,1-1-64-16,2 0 0 0,-1 4-416 0,1-2-80 16,1-2-16-16,0 3 0 0,-2 4-464 0,1-1-176 15,-3-2 0-15,1-1 144 16,1-1-1744-16,-2-2-368 0,4-2-64 0,0 1-16 0</inkml:trace>
  <inkml:trace contextRef="#ctx0" brushRef="#br2" timeOffset="-121510.85">26375 10910 12895 0,'0'0'576'0,"0"0"112"0,0 0-560 0,0 0-128 0,0 0 0 0,0 0 0 16,0 0 3104-16,0 0 592 0,0 0 112 0,10 3 32 15,0-2-2096-15,1-2-400 16,1-2-96-16,0-3-16 0,1 0-336 0,0 0-80 0,0-2-16 0,-2 1 0 16,-1-3-416-16,-3 5-64 0,-1 0-32 0,0-7 0 15,-1 4-80-15,-2-4-16 0,-3 4 0 0,-1 1 0 16,-3 2-48-16,4 5-16 0,-9-3 0 0,0 3 0 16,-4 3-128-16,1-1 128 0,-4 6-128 0,2 2 128 15,-2 4-128-15,2 0 128 0,2 1-128 0,-2 2 128 0,3 1 0 16,1 1-128-16,2 1 192 0,4-2-64 0,3 0-128 15,2-3 128-15,2-1-128 0,2 0 128 0,1 0-128 0,5-4 0 16,-1 0-192-16,2-2 192 16,0 1-1648-16,1-7-208 0,1-2-32 15,1-1-16-15,-1-2-912 0,1-4-192 0</inkml:trace>
  <inkml:trace contextRef="#ctx0" brushRef="#br2" timeOffset="-121202.67">26683 10740 14623 0,'0'0'640'0,"0"0"144"0,0 0-624 0,-6 14-160 15,2 1 0-15,0 2 0 0,2 0 1888 0,-2 0 352 0,-1 0 64 0,0 2 0 16,0 1-656-16,-1-1-144 0,-1 1-32 0,0 1 0 16,1-4-528-16,0-1-112 15,0-4-32-15,1-1 0 0,1-3-96 0,0-1-32 16,4-7 0-16,0 0 0 0,0 0-96 0,0 0 0 15,0 0-16-15,0 0 0 0,0 0-80 0,10-3-16 0,-2-1 0 0,2-4 0 16,0-1 0-16,0-3 0 0,0 1 0 0,2-2 0 16,-1-1-208-16,1 3-64 0,1-3 0 0,-1-2 0 15,2 1-64-15,0 0-128 0,-1 0 176 0,1 3-176 16,0 0 128-16,-1-1-128 0,-1 5 0 0,0-3 0 16,-2 4 0-16,0 1 0 0,-1 2-176 0,-9 4 176 15,10-2-2080 1,-10 2-304-16,12-2-64 0,-12 2-16 0</inkml:trace>
  <inkml:trace contextRef="#ctx0" brushRef="#br2" timeOffset="-120688.21">27080 10749 14735 0,'0'0'1312'0,"0"0"-1056"15,-3 9-256-15,0 2 0 0,-4 6 2240 0,2-3 384 16,-1-2 64-16,0 4 32 0,-3-2-1072 0,2 2-224 16,1-1-32-16,1-2-16 0,-5 0-400 0,2 0-80 15,-2-6 0-15,2 5-16 0,2-1 32 0,1-5 16 16,5-6 0-16,0 0 0 0,0 0-224 0,0 0-64 16,0 0 0-16,0 0 0 0,0 0-224 0,11-2-48 15,1-5-16-15,-1 1 0 0,2-3-112 0,-4 0-32 16,1 2 0-16,1-3 0 0,1 2-208 0,-2-2 128 15,3 1-128-15,-1-1 0 0,1 3 0 0,0-2 128 0,0 3-128 0,-1-3 0 16,1 3 0-16,1 2 0 0,-4-1 0 0,-1 2 0 16,-9 3 0-16,0 0 0 0,8 3 0 15,-8-3 0-15,2 10 0 0,-1 0 0 0,-1-1 0 0,-2 1 0 16,-4 2 0-16,-1-1 0 0,0 2 0 0,0-3 0 16,0 2 0-16,-1-5 0 0,4 2 0 0,0-5 0 15,4-4 0-15,0 0 128 0,0 0-128 0,0 0 0 16,0 0 288-16,0 0-32 0,4-6-16 0,2-3 0 0,2 2-112 15,2-3 0-15,0 1-128 0,2-1 192 16,2 1-192-16,-3-1 0 0,2 2 0 0,1-2 0 0,-1 3 0 0,-1-4 0 16,1 5 0-16,0-3 0 0,-3 5 0 0,0 3 0 15,0 2 0-15,1 3 0 0,-4 4 0 0,0-1 0 16,-2 5 0-16,-3-1 0 0,-1 2-192 0,-1 2 0 16,-1 3 16-16,0-1 0 15,1-3-1520-15,1-2-304 0,0 2-64 0,2 0-14192 0</inkml:trace>
  <inkml:trace contextRef="#ctx0" brushRef="#br2" timeOffset="-120362.56">27877 10579 27007 0,'0'0'1200'0,"0"0"240"0,0 0-1152 0,-4-3-288 15,-2 0 0-15,-2 3 0 0,-1 0 800 0,-1 2 96 16,-1 0 32-16,-3 2 0 0,-2 1-224 0,0 0-64 16,-1 3 0-16,1 2 0 0,-1-2-32 0,2 2-16 15,5-1 0-15,1 2 0 0,1 3-208 0,3-1-32 16,2 0-16-16,3 1 0 0,2 0 48 0,1-2 0 0,0 1 0 16,3 1 0-16,0 1 0 0,0 0 0 0,2 1 0 0,-1-4 0 15,1 1-128-15,0 1 0 0,-3-4-16 0,-1 3 0 16,-2 1 32-16,-1 0 16 0,-2-1 0 0,-1-1 0 15,-2 2-16-15,-1-1 0 0,-2-3 0 0,0 4 0 16,-2-5-96-16,0 0-32 0,-1-3 0 0,-2 2 0 16,1-4-144-16,-1 0 0 0,1-3 0 0,0 0 128 15,-1 0-1024-15,2 1-224 0,1-6-32 16,1-1-10688-16,1 3-2112 0</inkml:trace>
  <inkml:trace contextRef="#ctx0" brushRef="#br2" timeOffset="-119239.9">27675 10139 4607 0,'0'0'400'0,"-6"-8"-400"15,-1 3 0-15,0-1 0 0,-2-3 2224 0,0 2 352 16,0 0 80-16,-4 0 16 0,2 2-880 0,2 0-160 16,-1 1-32-16,10 4-16 0,-8-1-304 0,8 1-64 15,-10-2-16-15,10 2 0 0,0 0-400 0,0 0-80 16,0 0-16-16,-5 7 0 0,2 3-128 0,3-1-16 0,3 1-16 15,2-2 0-15,1 1 96 0,3 4 0 0,4-2 16 0,0 6 0 16,3 3 48-16,3 4 16 0,3 0 0 0,1 4 0 16,1-1-112-16,0 5-32 0,0 2 0 0,-1 2 0 15,-1-1-64-15,0 3-32 0,-2 1 0 0,-1 1 0 16,-3 2-176-16,-1 0-48 0,-2 4 0 0,-1-4 0 16,-5 0-64-16,0 0 0 0,-2-3-16 0,-2-1 0 0,-1-2 208 15,-4-1 64-15,-1 1 0 0,-5-2 0 16,0-2-128-16,-4-4 0 0,-4 1-16 0,1-1 0 0,-4 0-16 15,-4-2 0-15,-4-1 0 0,-2-2 0 0,-3 1-288 16,-15 8 160-16,3-5-160 0,2-6 128 0,0 1-128 16,4 1 128-16,0-4-128 0,2 2 128 0,3 1-368 0,0-3-80 15,-1-1 0-15,2 0-16 16,1-2-2432-16,2-3-496 0</inkml:trace>
  <inkml:trace contextRef="#ctx0" brushRef="#br1" timeOffset="-91731.35">684 12910 6447 0,'-15'6'576'0,"8"-1"-576"0,0 3 0 0,-2-3 0 15,-1 2 1856-15,1 2 272 0,-4-2 48 0,2 3 16 16,0-1-592-16,1 2-112 0,-3 1-16 0,3-5-16 15,0 3-400-15,1-2-80 0,2 0-16 0,0 1 0 0,1-4-64 0,1 1 0 16,5-6-16-16,0 0 0 16,0 0-112-16,0 0 0 0,0 0-16 0,0 0 0 0,0 0-192 0,0 0-48 15,0 0 0-15,6 0 0 0,3-3 32 0,2 2 0 16,2-1 0-16,2-1 0 0,3 1-48 0,-1-2-16 16,2-3 0-16,1 4 0 0,2-1-96 0,2 1 0 15,-1-1-16-15,0-1 0 0,3 3-64 0,7-1-16 16,1 2 0-16,-3 1 0 0,-1 0-80 0,0 3-16 15,2-2 0-15,11 0 0 0,-6 0-64 0,-2 2 0 16,1 1-128-16,-2 0 192 0,2-2-192 0,-3 2 144 16,3 0-144-16,0 2 128 0,0-2-128 0,2 2 192 15,0 2-192-15,3-4 192 0,-2 1-16 0,1 1 0 16,-3-1 0-16,5-1 0 0,0-1-16 0,1 2 0 16,-4-2 0-16,3 1 0 0,1 0-160 0,2 0 192 15,-2 0-192-15,5-2 192 0,1-1-64 0,0-2-128 0,-2-3 192 0,0-1-64 16,2 3 0-16,-1-1 0 15,0 2 0-15,3 0 0 0,0-1 0 0,1 1 0 0,-1-1 0 0,1-2 0 16,-4 0 0-16,3 1-128 16,-1 0 192-16,-1-1-64 0,1 0-128 0,-1 1 160 0,1-2-160 0,2 3 160 15,2-2-160-15,0 0 0 0,2-2 0 0,-3 1 128 16,0-5-128-16,-3 3 0 0,0 1 0 0,2 2 128 16,0-1-128-16,2 2 0 0,-1 1 0 0,0-3 0 15,0 5 0-15,-3-1 0 0,-3-3 0 0,0 1 0 16,0 2 0-16,1 0 0 0,-1-1 0 0,0 1 0 0,0-3 0 0,-2 2 0 15,1-1 128-15,0 1-128 0,-4-1 0 0,0-1 0 16,-3-2 0-16,2 2 0 0,0 0 0 0,0 3 0 16,0-3 0-16,1 0 0 0,0 3 0 0,0 0 128 15,-1-2-128-15,1 2 0 0,1 0 0 0,-2 0 0 16,-1 1 0-16,-2 0 0 0,2-4 0 0,0 2 0 16,1 1 0-16,0-1 0 0,-2 2 0 0,2 2 0 15,1-1 0-15,-2 1 0 0,0-2 0 0,-1 0 0 16,-2 0 0-16,4-2 0 0,-4-1 0 0,0 0 0 15,1 1 128-15,0-1-128 0,0 2 0 0,0 1 0 16,-1-3 0-16,4 3 0 0,-2 0 0 0,0 1 0 16,0 1 0-16,-1-1 0 0,-3 2 0 0,0-1 0 0,-2 1 0 15,0 0 0-15,0 0 0 0,0 0 0 0,0-2 0 16,-1 1 0-16,-1 0 0 0,1 0 0 0,0 2 144 0,2-3-144 16,-2 1 0-16,2-2 0 0,2 0 0 0,-2 0 0 15,-1 0 0-15,2 1 0 0,-4-1 0 0,2 0 128 16,1 0-128-16,-3 2 0 0,1 0 0 0,1-1 0 15,-1-1 0-15,0 0 0 0,-1 0 0 0,3 1 128 16,-1 2-128-16,0-3 128 0,1-2-128 0,0 2 128 16,-1 0-128-16,0 0 0 0,0-1 128 0,0 1-128 15,1-1 0-15,-1 0 144 0,1-1-144 0,1 2 0 16,-1-1 128-16,2 1-128 0,0 0 0 0,3 0 0 16,1-1 0-16,-1 0 0 0,2-2 0 0,-3 0 0 15,1 1 0-15,0 1 0 0,-1-2 0 0,0 2 0 16,0 1 128-16,1-1-128 0,-1 3 0 0,4-2 0 0,0 0 0 0,0 0 0 15,0 0 0-15,0 0 0 16,-1-1 0-16,-3 0 0 0,1-1 0 0,2 1 0 0,0 0 176 0,1 1-176 16,0-2 160-16,2 2-160 0,-1-1 0 0,3-1 0 15,1-1 0-15,0 1 0 0,-1-1 0 0,0 2 0 16,-3-2 0-16,1 1 0 0,0-2 0 0,-1 3 0 16,-1 1 0-16,2 0 144 0,2 0-144 0,0 0 0 15,0 0 0-15,-2 0-176 0,1-2 176 0,-1 1 0 16,-1 0 0-16,-1 1 0 0,1-2 0 0,-1 2 0 15,0 0 0-15,-1 0 128 0,2-1-128 0,2 1 0 16,-2-1 0-16,0 0 0 0,0 1 0 0,-1-2 0 16,-2 1 0-16,0 0 0 0,0 0 0 0,-1 1 0 15,1 1 0-15,0-1 0 0,2 0 0 0,0 1 0 16,-1 0 0-16,1 1 0 0,1-1 0 0,0-1 0 0,-3 0 0 0,-1 0 0 16,2 2 0-16,-1 0 0 0,0-1 0 0,-1 2 0 15,1 0 0-15,0 0 0 0,2 1 0 0,3-3 0 16,-3 0 0-16,1 1 0 0,-1-2 0 0,-3 0 0 15,-1 0 0-15,2 0 0 0,-1 0 0 0,2 1 0 16,0 1 0-16,-1 2 0 0,2-3 0 0,-1 1 128 16,1-2-128-16,0 1 0 0,0 0 0 0,1 1 0 15,-2-2 0-15,-1 0 0 0,0 0 0 0,0 1 0 16,1-1 0-16,0 2 0 0,-2 1 0 0,3-1 0 16,4 2 0-16,1-2 0 0,0-2 0 0,0-2 0 15,-4 1 0-15,-1-2 0 0,-1 2 0 0,-1 1 0 16,2-1 0-16,0 1 0 0,-1 0 0 0,2 1 0 15,3 0 0-15,-2-1 0 0,0-2 0 0,-2 1 0 16,-3-1 0-16,0 1 0 0,1 0 0 0,-1 0 0 0,3-1 128 16,-4 1-128-16,2 0 160 0,2-2-160 0,0-2 0 0,1 1 0 15,-1 2 0-15,1-2 0 0,-1-1 0 0,-1 1 0 16,-2-1 0-16,0 0 0 0,1-3 0 0,-1 4 0 16,-2 2 0-16,0-2 0 0,-1-2 0 0,0 2 0 15,1 1 0-15,1 2 0 0,-2-1 0 0,1-4 0 16,0 1 0-16,-2 2 0 0,-3 0 0 0,2-3 0 15,-1 2 0-15,2 0 0 0,-2 1 0 0,0 0 0 16,0-4 0-16,1 2 0 0,3 1 0 0,0-2 0 16,1 2 0-16,0-1 0 0,2-4 0 0,-2 3 0 15,-3 3 0-15,0 1 0 0,-4-5 0 0,3 4 0 16,0-1 0-16,0 1 0 0,-1-1 128 0,-2-1-128 0,1 2 0 0,1-2 0 16,1 3 0-16,0 0 0 0,-1-2 0 0,0 3 0 15,5 1 0-15,-2 0 0 0,-5 0 0 0,-1 0 0 16,-1 0 0-16,2-2 0 0,-1 2 0 0,1 2 0 15,-1-1 0-15,0 3 0 0,-3-2 0 0,1 0 0 16,2-2 0-16,0 0 0 0,-1 2 0 0,1 1 0 16,-2-3 0-16,2 2 0 0,1 4 0 0,0-2 0 15,-4-2 0-15,0-2 0 0,-2 0 0 0,3 2 0 16,-1 2 0-16,1 1 0 0,-3-1 0 0,-1-2 0 16,1 0 0-16,-1 0 0 0,0-1 0 0,1 1 0 15,1-1 0-15,0 3 0 0,1-2 0 0,0 0 0 16,1-4 0-16,1 2 0 0,2 0 0 0,-2 0 0 15,-1-1 0-15,0 1 0 0,-2 1 0 0,4-1 0 0,0 0 0 16,1 2 0-16,-2-1 0 0,3-1 0 16,-2 0 0-16,3 0 0 0,2-1 0 0,0 1 0 0,-1-2 0 0,3 2 0 15,1 2 0-15,1-1 0 0,-3-1 0 0,-1 0 0 16,-2 0 0-16,1-1 0 0,2-2 0 0,-3-1 0 16,-1 2 0-16,2-1 0 0,0 1 0 0,3 0 0 15,0 1 0-15,1 0 0 0,-2-2 0 0,-2-1 0 16,2 2 0-16,-1 2 0 0,-2 0 0 0,2 0 0 15,-1-1 0-15,-1-1 0 0,-3 1 0 0,0 1 0 16,1 0 0-16,2 0 0 0,2-1 0 0,0 1 0 16,1 1 0-16,1 2 0 0,1-2 0 0,-2-1 0 15,-3-1 0-15,-2-1 0 0,0 1 0 0,-1 1 0 16,1 3 0-16,-3-2 0 0,-4-1 0 0,-2 0 0 0,-2 1 0 16,0-1 0-16,1-1 176 0,-2-2-176 15,0 1 192-15,-1 2-192 0,-1-1 0 0,1 1 0 0,2 0 0 0,-2 0-144 16,-4-2 144-16,2 1 0 0,-1 0 0 0,0 1 0 15,0-2 0-15,2 2 0 0,-1-1 0 0,0 1 0 16,0 1 0-16,-2-1 0 0,0-1 0 0,-1 1 128 16,-1-5-128-16,1 4 0 0,-1 1 0 0,-2-1 0 15,1-2 0-15,-2 2 0 0,-9 1 0 0,13-1 0 16,-3-2 0-16,0 0 0 0,-10 3 0 0,12-3 0 16,-3 0 0-16,-9 3 0 0,0 0 0 0,7 1 0 15,-7-1 0-15,0 0 0 0,9 0 0 0,-9 0 128 16,9-2-128-16,-9 2 0 0,0 0 0 0,0 0 0 15,0 0 0-15,0 0 0 0,0 0 0 0,0 0 0 16,0 0 0-16,0 0 0 0,0 0 0 0,0 0 0 16,0 0 0-16,-8-4 0 0,-2 4 0 0,0 0 0 0,0 0 0 0,-2-1 0 15,0 1 0-15,-1 1 0 0,-4 2 0 0,0-1 0 16,-4-1 0-16,-4 2 0 0,-6-1 0 0,1 0 0 16,1 0 0-16,-4 1-128 0,-4 2 128 0,0 1 0 15,1-2 0-15,1-1 0 0,-3 0 0 0,-1 5 0 16,-1-5 0-16,-2-1 0 0,-5-1 0 0,-4 2 0 15,-4 2 0-15,-1 1-128 0,2-2 128 0,0-1 0 16,2-1 0-16,0 2-128 0,1 0 128 0,-5 0 0 16,-3-3 0-16,-4 2-128 0,-3-1 128 0,3 1 0 15,2 0 0-15,1 0-128 0,0-2 128 0,-1 2 0 16,-1-2 0-16,-3 2-128 0,-2 0 128 0,2 1 0 16,4-3 0-16,0 1 0 0,0-1 0 0,4 2 0 0,-2-3 0 0,-2 2-128 15,-4 2 128-15,2 1 0 0,-2-2 0 0,4-1-128 16,2 1 128-16,1 0 0 0,1 0 0 0,-4 1-128 15,-4 0 128-15,0-2 0 0,0-1 0 0,3 2 0 16,1-1 0-16,1 1 0 0,-1 1 144 0,-1-2-144 16,-3 0 0-16,-1-1 0 0,-3-1-240 0,4 1 80 15,4 0 160-15,0 2 0 0,0 0 0 0,0 0 0 16,-1 0 0-16,-1-1 0 0,-4 0 0 0,4-2 0 16,3 0 0-16,2 0 0 0,-1 0 0 0,3 2 0 15,3 1 0-15,-2-2 0 0,-2-1 0 0,0 0 0 16,-2 0 0-16,3-1 0 0,4-2 0 0,0 1 0 15,0 0 0-15,2 1 0 0,2 2 0 0,-1-2 0 16,-3-1 0-16,-1 0 0 0,0-1 0 0,2 1 0 16,2 0 0-16,0 0 0 0,1 1 0 0,0 0 0 15,-1 1 0-15,0 0 0 0,-3 0 0 0,0-1 0 0,-2-1 0 16,1 2 0-16,1 2 0 0,1-2 0 16,3 0 0-16,-1 1 0 0,2-1 0 0,0 0 0 0,0 0 0 0,0 0 0 15,-1 0 0-15,-1 0 0 0,0 0 0 0,1 0 0 16,2 0 0-16,0 0 0 0,-1 1 0 0,0 0 0 15,1 2 0-15,-1 0 0 0,-2 0 0 0,-3 0-128 16,-2-1 128-16,2 0 0 0,1-5 0 0,2 3 0 16,-2 1 0-16,2 1 0 0,0 0 0 0,-1 0 0 15,-2-1 0-15,-1 1 0 0,-1 2 0 0,5-1 0 16,-2-3 0-16,1 0 0 0,1 0 0 0,-2 1 0 16,3 0 0-16,-3 1 0 0,-3-2 0 0,0 1 0 15,-5-1 0-15,3 0 0 0,4-1 0 0,-1 1 0 16,0 0 0-16,0 1 0 0,1 0 0 0,-2 0 0 0,-2-1 0 0,-4 0 0 15,-2-1 0-15,2 1-128 16,4 0 128-16,0 1 0 0,0 1 0 0,0-1-128 0,0 1 128 0,-1 2 0 16,-1 0 0-16,-3-3-160 0,-2-1 160 0,5 3 0 15,2-1-144-15,0 2 144 0,-1 0 0 0,-2 0-144 16,-3-2 144-16,0 2 0 0,-1-3 0 0,1 2-128 16,5-3 128-16,0-1 0 0,1 3 0 0,0 2 0 15,0-1 0-15,-1-2 0 0,-2-1 0 16,1 0 0-16,-2 2 0 0,2 0 0 0,3-1 0 0,0 2-128 15,-1 3 128-15,0-2-128 0,1 1 128 0,-3-3-128 16,0-2 0-16,2-1 0 0,1-1 0 0,3-1 0 16,1 2 0-16,0-2 0 0,1 1 0 0,-1-1 0 15,-3 3 128-15,0 0-192 0,-2-1 192 0,2-2-192 16,2 1 192-16,3 0-160 0,0 2 160 0,-1 0-160 16,-1 2 160-16,1 0-128 0,-1 1 128 0,-1-2-128 15,-4 2 128-15,2-2 0 0,0 0-144 0,2 2 144 0,-1-2 0 0,-1 3 0 16,2 0 0-16,-1 2 0 0,-4-2 0 15,-2 1 0-15,-2 1 0 0,1-2 0 0,2-1 0 0,-1 0 0 16,2 2 0-16,1 2 0 0,0-5 0 0,-1 3 0 16,-4-1 0-16,1 1 0 0,1-2 0 0,0-2 0 15,2 2 0-15,0-1 0 0,1 6 0 0,1-3 0 16,1-3 0-16,-2 2 0 0,-3-1-128 0,2 1 128 16,1-2 0-16,0 1 0 0,-1 1-128 0,4 1 128 15,0 2-160-15,1-2 160 0,-2-1-176 0,-2 3 176 16,-3-4-192-16,2 0 192 0,2-1-128 0,2 5 128 15,-2-1 0-15,4-1 0 0,2 2 0 0,-1-1-128 0,-6-1 128 0,3 1 0 16,-4-3 0-16,3-2 0 0,1 0 0 0,2 1 0 16,-2 2 0-16,2 1 0 0,3 1 0 0,-2-2 0 15,-2 1 0-15,-1 0 0 0,-3-3 0 0,2 2 0 16,3 0 0-16,2 4 0 0,1-2 0 0,1-1 0 16,-1-2 0-16,3 3 0 0,-2-2 0 0,-2 2 0 15,-1 2 0-15,-1-3 0 16,0 1 0-16,1 1 0 0,2-4 0 0,2 3 0 0,-1-1 0 0,4 2 0 15,1 0 0-15,-2 3 0 0,-3-3 0 0,1 5 0 16,3-4 0-16,-1 2 0 0,1-3 0 0,0 3 0 16,3-2 0-16,4 2 0 0,3-3-128 0,1 2 128 15,1-3-192-15,5 3 0 0,1-2 16 0,5 1 0 16,1 0-400-16,2-3-64 16,5 0-32-16,2 1 0 0,1-3-1760 15,9-3-336-15,0 0-80 0</inkml:trace>
  <inkml:trace contextRef="#ctx0" brushRef="#br1" timeOffset="-89105.68">25054 14254 5519 0,'0'0'240'0,"0"0"64"0,0 0-304 0,-9 3 0 0,0 0 0 0,9-3 0 0,0 0 1712 0,0 0 272 16,-8 3 64-16,8-3 16 0,-7 0-576 15,7 0-112-15,0 0-32 0,0 0 0 0,-8-1-128 0,8 1-48 16,0 0 0-16,0 0 0 0,-9 0-240 0,9 0-48 16,0 0-16-16,0 0 0 0,0 0-144 0,0 0-16 15,0 0-16-15,0 0 0 0,0 0-256 0,0 0-48 16,0 0-16-16,0 0 0 0,0 0 272 0,17 3 48 16,-2 0 16-16,5-1 0 0,5-2-128 0,4 0 0 15,0-2-16-15,4 2 0 0,4-1-160 0,0 1-16 16,0 0-16-16,5-2 0 0,0 0-80 0,6 1-16 15,3-1 0-15,6-1 0 0,5 2-64 0,2-1-16 16,-2 0 0-16,-1-1 0 0,-4 0-64 0,2 1-128 16,0 1 176-16,5 1-176 0,5 0 128 0,1 1-128 15,-2-1 0-15,-3 2 0 0,-1-2 128 0,-1 3-128 0,3 1 0 16,3-1 0-16,3-3 0 0,1 1 0 0,-2 0 0 16,-2-1 0-16,-5-1 128 0,3 1-128 0,0-1 0 0,4 1 0 15,4-3 0-15,-1 1 0 0,-4-3 128 0,0-1-128 16,-4 1 0-16,0 2 0 0,-1-1 0 0,2 2 0 15,3 2 128-15,-4-1-128 0,-6 0 0 0,-2 0 0 16,-3 1 128-16,-2 0-128 0,1 2 144 0,-1 1-144 16,3 1 176-16,-3-1-176 0,-3 0 192 0,-4-3-192 15,-4 0 128-15,-5 0-128 0,-6 0 0 0,-1-1 0 16,-5-1 128-16,-1 1-128 0,0 0 144 0,-5 0-144 16,2 1 192-16,-4-3-48 0,-1 2-16 0,-2-1 0 15,0 2 16-15,-3 0 0 0,-2 2 0 0,-1-2 0 16,-8 0-144-16,7-2 0 0,-7 2 144 0,0 0-144 0,0 0 0 0,0 0 144 15,0 0-144-15,0 0 0 0,0 0 0 0,0 0 0 16,-14 0 0-16,-2 2 0 0,-2-1 0 0,0 3 0 16,-5-2 0-16,-1 1 0 0,-1-2 0 0,-3 2 0 15,-4-2 0-15,-6 2 0 0,-8 0 0 0,-5-1 0 16,-5-2-128-16,-2 1 128 0,-2 1 0 0,-1 0 0 16,-2-1 0-16,-6 2 0 0,-5-1 0 0,-7 1 0 15,-6 2-128-15,0-1 128 0,0-2 0 0,-9 2 0 16,-7 1 0-16,0-1 0 0,1-2 0 0,0 5 0 15,3 0 0-15,-1 0-144 0,-3 2 144 0,5-3 0 16,5 0 0-16,5-1 0 0,5-2 0 0,2-1 0 16,1 0 128-16,7 1-128 0,4 1 128 0,3 1-128 0,6-3 160 15,2 0-160-15,1-1 0 0,-2 2 128 0,-2 0-128 0,1-3 0 16,3 1 0-16,4 0 0 0,3 0 0 0,6 1 0 16,2 1 0-16,5 0 0 0,2-2 0 0,4 2 0 15,0-2 0-15,2-1 0 0,2-1 0 0,3 2 0 16,3 0 0-16,1-1 0 0,3 0 0 0,3 2 0 15,1-1 0-15,3 1 0 0,1 1 0 0,1-2 0 16,8-1 0-16,-7 3 0 0,7-3 0 0,0 0 0 16,0 0 0-16,0 0 0 0,0 0 0 0,0 0 0 15,0 0 0-15,0 0 0 0,0 0 0 0,0 0 0 16,0 0 0-16,12 5 0 0,2 0-128 0,5 0 128 16,3-2 0-16,5-2 0 0,3-2 0 0,3-1 0 15,5 0 0-15,6-3 0 0,1 1 0 0,9-1 0 16,6-4 0-16,9 3 0 0,9 0 0 0,-2-1 0 15,-1 0 0-15,5 2 0 0,5 0 0 0,10 1 0 0,7 1 0 16,1 0 0-16,-3 2 0 0,5 0 0 0,6-3 128 0,-3 4-128 16,-4 2 0-16,-1 1 0 0,0-2 0 0,2 2 128 15,5-1-128-15,-7 1 0 0,-7-2 0 0,2 2 0 16,4 2 128-16,-6-2-128 0,-1 0 0 16,-5 1 0-16,-4 2 0 0,2-1 0 0,0 3 0 0,-4 1 128 15,-3-4-128-15,-7 0 0 0,-7-1 0 0,-3-2 0 16,-5 1 0-16,-2-2 0 0,-2 2 0 0,-4-1 128 15,-4-3-128-15,-4 0 0 0,-2-1 0 0,-7 1 0 16,-6 0 0-16,-4 1 0 0,-5-1 128 0,-3-1-128 16,-5 1 0-16,-2 0 0 0,-9 1 0 0,0 0 0 15,0 0 0-15,0 0 0 0,-6-8-240 0,-6 3 16 0,-6 3 0 16,-4-5 0-16,-4 0-16 0,-10 1 0 0,-8-2 0 16,-3 2 0-16,0 4 32 0,-6-4 0 0,-5-1 0 15,-3 2 0-15,-6-6 16 0,-7 2 16 0,-11 0 0 0,-6 4 0 16,2-3 176-16,-5 3-160 0,-6 1 160 0,-5 3-160 15,-6 1 160-15,-2 0-128 0,4 0 128 0,-6 1-128 16,-5 2 128-16,5 2 0 0,5 3 0 0,-3-3 0 16,-6 1 0-16,5 3 0 0,3-3 0 0,6 4 0 15,2-2 0-15,0 2 128 0,0-2-128 0,8 3 176 16,7-1-176-16,5 1 0 0,7 0 144 0,-3-3-144 16,3-2 0-16,7 0 144 0,10-2-144 0,6 1 0 15,6-2 240-15,9 1-64 0,7-3-16 0,6 1 0 16,5 0-160-16,6-2 0 0,4-2 144 0,10 2-144 15,0 0 0-15,0 0 0 0,11-1 0 0,7-3 0 0,8-1 0 16,5 0 0-16,9 0 0 0,9-4 0 0,11 2 0 0,5-5 0 16,3 3 128-16,5-2-128 0,-1 3 0 15,7-2 0-15,6-1 0 0,7 2-128 0,3-3 128 0,2 5 0 16,-1-2 0-16,7 1 128 0,7-1-128 0,-1 3 0 16,-5 2 0-16,2 0 128 0,2-2-128 0,1 2 0 15,2 0 0-15,-3-1 128 0,-3-1-128 0,2 2 0 16,-1 1 0-16,-5 0 0 0,-8-2 0 0,-4 2 0 15,-3 2 0-15,0 1 0 0,-2 1 0 0,-7 2 0 16,-6 0 0-16,-8 1 128 0,-9-1-128 0,-6 2 0 16,-4 1 0-16,-9-1 0 0,-4-1 0 0,-7 1-128 0,-5 0 128 15,-4-1-128-15,-3-3 128 0,-12-1 0 16,0 0 0-16,0 0-128 0,0 0-16 0,-5 13 0 0,-7-4 0 16,-3 0 0-16,-5-4 0 0,-6 1 0 0,-4 2 0 15,-3-3 0-15,-3-1-160 0,-3-2-16 0,-3-2-16 0,-4 2 0 16,-1-2 160-16,-4 0 48 0,0 3 0 0,3-1 0 15,2-4 128-15,4 4 0 0,1-2 0 0,6 0 0 16,2 0 0-16,2 0 0 0,6-2 0 0,1 2-128 31,1 0-416-31,4-1-80 0,2 1-16 0,8 0 0 16,9 0-2352-16,0 0-464 0</inkml:trace>
  <inkml:trace contextRef="#ctx0" brushRef="#br1" timeOffset="-76450.1">1478 14468 2751 0,'0'0'128'0,"0"0"16"0,0 0-144 0,0 0 0 15,0 0 0-15,0 0 0 0,0 0 3072 0,0 0 576 16,-2-3 112-16,2 3 16 0,0 0-2000 0,0 0-416 16,0 0-80-16,0 0 0 0,0 0-320 0,0 0-48 15,0 0-16-15,0 0 0 0,0 0-80 0,0 0-32 0,0 0 0 0,-3 9 0 16,2 5-160-16,0 2-48 15,-1-1 0-15,1 4 0 0,0 2-96 0,0 5-32 0,-1 2 0 0,0 5 0 16,-2 0-192-16,0 3-32 0,0 0-16 0,-2 3 0 16,-2-1-208-16,-1-3 176 15,1 1-176-15,-3-1 160 0,1 1-160 0,0 0 192 16,-1-8-192-16,-1 0 192 0,5 0-192 0,0-4 0 16,3-4 144-16,-1 0-144 0,1-3 0 0,2-3 0 0,2-5 0 0,2 0 0 31,-2-9-416-31,0 0-48 0,9-2-16 0,2-4 0 0,1-2-2096 15,1-3-432-15</inkml:trace>
  <inkml:trace contextRef="#ctx0" brushRef="#br1" timeOffset="-76065.77">1786 14510 14735 0,'0'0'1312'0,"0"0"-1056"16,0 0-256-16,0 0 0 0,0-5 1376 0,0 5 224 16,0 0 32-16,0 0 16 0,0 0-736 0,0 0-144 15,0 0-16-15,-6 5-16 0,-1 5-160 0,1 2-48 16,-4 0 0-16,0 3 0 0,-1-2-80 0,1 0-32 16,-5 3 0-16,1 1 0 0,-1-2 96 0,-2 2 0 15,-2 1 16-15,-3-2 0 0,-3-1-128 0,1-2-16 16,-3 0-16-16,1-1 0 0,-1-1-128 0,3-1-32 15,2 0 0-15,3-4 0 0,1-1 48 0,4-1 0 0,4 1 0 0,2-2 0 16,8-3-128-16,0 0 0 16,0 0-128-16,0 0 192 0,0 0-192 0,12 4 0 0,1 2 0 0,4 3 0 15,1 0 240-15,3 2-48 0,0 3-16 0,2 0 0 16,0 0-176-16,1 3 192 0,-4-1-192 0,-1 1 192 16,-2-2-64-16,-2 0-128 0,-3 2 192 0,0-2-64 15,-1-1-128-15,-3 1 192 0,-1-2-192 0,-3 1 192 16,-2 0-192-16,-1-5-192 0,1 0 32 0,-2-3 16 31,1-1-1728-31,-1-5-352 0,1 8-64 0</inkml:trace>
  <inkml:trace contextRef="#ctx0" brushRef="#br1" timeOffset="-75733.48">2005 14708 18431 0,'0'0'1632'0,"0"0"-1312"16,0 0-320-16,0 0 0 0,0 0 1520 0,-4 10 224 15,0-1 48-15,-1 3 16 0,0 2-448 0,0-2-80 16,0 4-32-16,-3 1 0 0,-2 4-224 0,0 3-64 16,-1-2 0-16,1 2 0 0,-2 1-320 0,-1-2-80 15,3 0-16-15,0 1 0 0,1-4-240 0,2-2-48 16,3-4-16-16,2-4 0 0,1 2-240 0,1-6 0 15,0-6 0-15,0 0 0 0,0 0 0 0,7-1 0 16,1-2 0-16,1-2 0 0,1-5 0 0,1 1 0 16,1-4 0-16,1-1 0 0,1 3 0 0,1 0-288 15,-4-5 64-15,-1 4 16 16,-1 0-560-16,-2-1-96 0,0 3-32 0,0 3 0 16,-1-2-320-16,-1 2-80 0,0 2-16 0,-5 5-11488 0</inkml:trace>
  <inkml:trace contextRef="#ctx0" brushRef="#br1" timeOffset="-75282.29">1977 14848 2751 0,'0'0'128'0,"0"0"16"0,0 0-144 0,0 0 0 16,0 0 0-16,0 0 0 0,0 0 3200 0,0 0 592 15,0 0 128-15,0 0 32 0,0 0-1984 0,5-3-400 16,2 0-80-16,2-5-16 0,3 2-192 0,-2-1-32 16,0-2-16-16,0 4 0 0,2-2-336 0,-1 0-80 15,3 4-16-15,-1-1 0 0,-3 0-160 0,3 3-48 16,-3 1 0-16,0 1 0 0,0 4-272 0,0 0-64 16,0 4-16-16,-2 4 0 0,0 5-112 0,-2 1-128 15,-2 0 176-15,-4 5-176 0,2-1 224 0,-2 2-64 0,-2 1-16 0,1-4 0 16,-2 3 0-16,1-3 0 0,0-1 0 0,0-5 0 15,-1 0-144-15,2-6 128 0,1 1-128 0,2-5 128 16,-2-6-128-16,6 6-192 0,-6-6 32 0,10-6-9888 16,1 1-1984-16</inkml:trace>
  <inkml:trace contextRef="#ctx0" brushRef="#br1" timeOffset="-74949.96">2507 14754 26719 0,'-19'4'1184'0,"12"0"240"15,1-1-1136-15,0 5-288 0,-2-2 0 0,-1 7 0 0,-1 1 1152 0,0 1 192 16,-1-2 16-16,1 2 16 0,-1 2-368 0,1-2-80 16,1 3-16-16,2-3 0 0,1 0-432 0,5-2-96 15,0 0 0-15,3-2-16 0,3-2-240 0,3 0-128 16,1-4 160-16,3-2-160 0,4-2 192 0,3-2-64 15,4-2-128-15,1-1 192 0,0-3 128 0,0-1 0 16,0-1 16-16,-2 0 0 0,-2-3 48 0,-2-1 16 0,-3 3 0 0,-2-3 0 16,-3 3-128-16,-4-2-16 0,-2 1-16 0,-2 2 0 15,-4-1-64-15,-2 3-16 16,-2 1 0-16,-4-1 0 0,-4 1-160 0,-1-1 0 16,-2-1 0-16,1 2 128 0,0-2-400 0,-1 3-96 15,1-1-16-15,4-2 0 16,4 4-1904-16,2-1-384 0,6 5-80 0,0 0-12160 0</inkml:trace>
  <inkml:trace contextRef="#ctx0" brushRef="#br1" timeOffset="-74581.82">2913 14703 22575 0,'0'0'992'0,"-3"13"224"0,-1 0-976 0,0 3-240 0,-1 3 0 0,0 3 0 0,1-1 1200 0,-2 0 192 16,1-1 32-16,-1-1 16 15,1-2-128-15,2-3-32 0,0-2 0 0,0-2 0 0,2 1-384 0,1-5-64 16,0-6-32-16,0 0 0 0,0 0-160 0,9 3-48 16,0-3 0-16,1-2 0 0,2 0-288 0,-1-1-64 15,2-4-16-15,-1 0 0 0,1 2-80 0,0-3-16 16,-2 3 0-16,1 3 0 0,0 2-128 0,0 0 0 16,-2 2 0-16,0 5 0 0,0 3 0 0,1 3 0 15,-2-1 0-15,-1 2 0 0,0 2 0 0,1 0 0 16,0-1 0-16,0-1 0 0,0-3 0 0,1 0 0 15,1-3 0-15,1-1 0 0,-2-3 0 0,0-4 0 16,0-4 0-16,0-3 0 0,2-1 160 0,-1-6 96 0,-1-1 32 16,1-3 0-16,-1-1 272 0,-1-1 48 15,1 0 16-15,-3-1 0 0,0-3-240 0,-2 0-32 0,-3-1-16 16,1 0 0-16,0 2-112 0,-3 3-32 16,0-2 0-16,0 4 0 0,-2 4-192 0,1 2 0 15,1 4 0-15,0-1 0 16,0 4-928-16,1-3-224 0,-1 8-64 0,0 0-16992 0</inkml:trace>
  <inkml:trace contextRef="#ctx0" brushRef="#br1" timeOffset="-73731.84">4535 14614 7359 0,'0'0'656'0,"0"0"-528"0,0 0-128 0,0 0 0 0,0 0 1760 0,0 0 320 16,0 0 64-16,0 0 16 0,0 0-416 0,0 0-80 15,0 0 0-15,0 0-16 0,-2-5-224 0,-1-4-32 16,-1 3-16-16,2-3 0 0,-1 3-384 0,3 6-80 16,-3-6-16-16,0-1 0 0,-3 2-384 0,-1 2-96 15,0-1-16-15,-1-1 0 0,0 2-144 0,-2 1-16 16,0 2-16-16,0 4 0 0,-2 1-32 0,2 1-16 15,-2 2 0-15,-2 4 0 0,-3 4-176 0,1 2 192 16,-1 1-192-16,1 5 192 0,2 4-16 0,-2 0 0 0,2 1 0 0,2 4 0 16,0-1-176-16,3-1 0 15,2-1 144-15,3 1-144 0,0-7 0 0,4-3 0 0,1-2 0 0,4-2 0 16,2-2 0-16,4-5 0 16,2-6 0-16,3-3 128 0,3-2 64 0,4-1 32 0,3-6 0 0,0-1 0 15,4-1 0-15,0-1 0 16,1-5 0-16,-1-2 0 0,2 2-224 0,-3-2 0 15,-1-1 0-15,9-9 0 0,-6 5 144 0,-14 9-144 16,1-1 128-16,0 1-128 0,-4 0 0 0,-1-2 0 0,-3 0 128 0,-1 0-128 16,-2-2 0-16,0 1 0 0,-3 3 144 0,-1 2-144 15,1-4 0-15,-4 2 0 0,-1 1 0 0,-3 1 0 32,2-1-544-32,-4 3-32 0,-1 1 0 0,0-1 0 0,-3 4-1728 0,3 3-368 15,-2 1-64-15</inkml:trace>
  <inkml:trace contextRef="#ctx0" brushRef="#br1" timeOffset="-73397.5">4793 14265 1839 0,'0'0'0'0,"0"0"160"0,0-5-160 0,0-1 0 16,0 6 0-16,3-7 0 0,-3 0 4800 0,0 7 912 16,0 0 192-16,0 0 48 0,0 0-3632 0,0 0-720 15,0 0-128-15,-6 3-48 0,-1 1-304 0,0 5-64 16,-4 2-16-16,1 3 0 0,-4 8-80 0,0 2 0 16,-1 1-16-16,0 3 0 0,-2 3-48 0,2 1-16 15,0 7 0-15,-3 0 0 0,-1-1-272 0,0 2-48 16,0-1-16-16,0 3 0 0,0-1-272 0,1-2-48 15,-1-2-16-15,1-4 0 0,1-2-208 0,3-6 0 16,2 1 0-16,2-5 0 0,1-3-256 0,2-3-80 0,0-2-32 16,5-3 0-1,0-2-1776-15,2-8-352 0,0 0-80 0,0 0-12656 0</inkml:trace>
  <inkml:trace contextRef="#ctx0" brushRef="#br1" timeOffset="-73075.7">4978 14914 26607 0,'0'0'1168'0,"0"0"256"0,0 0-1136 0,0 0-288 16,0 0 0-16,0 8 0 0,-2 3 1344 0,1-1 224 15,0 3 32-15,-2 1 16 0,1 4-432 0,-2 0-96 16,-1-1 0-16,2 3-16 0,0 0-432 0,-3 0-96 16,0 2-16-16,2-2 0 0,-1-2-288 0,0-3-64 15,1 3-16-15,2-4 0 0,-2-1-320 0,3-3-64 16,1-1-16-16,2-2-11088 15,-2-7-2240-15</inkml:trace>
  <inkml:trace contextRef="#ctx0" brushRef="#br1" timeOffset="-72628.9">5505 14805 8287 0,'0'0'736'0,"0"0"-592"16,0 0-144-16,0 0 0 0,0 0 3264 0,0 0 608 16,0 0 128-16,5 5 32 0,-1 1-1968 0,0 3-384 15,0-2-80-15,0 4 0 0,1-2-416 0,-2 4-80 16,1-1-16-16,0 4 0 0,0-1-384 0,0 4-96 15,-2-1-16-15,0-1 0 0,-2 1-320 0,-2 0-64 16,-2 0-16-16,-1-2 0 0,0 0-192 0,-1-4 144 16,-2 1-144-16,-2-4 128 0,3 1-128 0,-4-4 0 15,4-3 0-15,-3 1 0 16,3 2-1536-16,1-3-192 0,6-3-48 0,-7-5-12144 0</inkml:trace>
  <inkml:trace contextRef="#ctx0" brushRef="#br1" timeOffset="-72199.73">6038 14595 8287 0,'0'0'368'0,"0"0"80"0,0 0-448 0,0 0 0 0,0 0 0 0,0 0 0 0,0 0 3408 0,0 0 608 16,0 0 112-16,0 0 32 0,-7 0-2560 0,1 1-496 15,0 3-96-15,-2 3-32 0,1-1-64 0,-2 0-16 16,-3 4 0-16,1 2 0 0,-1 2-64 0,2 1 0 16,1 2-16-16,0 0 0 0,0 2-160 0,2 3-16 15,0 2-16-15,2-1 0 0,3-3-288 0,1 2-48 16,2 1-16-16,1-3 0 0,3 1-272 0,1-4 0 16,1-3 128-16,3-2-128 0,3-1 0 0,1-3 0 15,-1 0 128-15,2-5-128 0,2 0 0 0,-1-2 128 16,2-1-128-16,0-1 0 0,1-2 192 0,0 0-64 0,0-4 0 15,-1 1-128-15,-1-2 160 0,0-3-160 16,-3-1 128-16,0 2-128 0,-1-4 128 0,-3-1-128 16,-1-2 0-16,-3 1 128 0,-5-1-128 0,-1 0 192 15,-3-3-192-15,-3 0 192 0,-1-1-192 0,-2-1 0 16,-1-1 0-16,0 1 0 0,1 1 0 0,-2 2 0 16,4 1 0-16,-3 3 0 0,2-1 0 0,2 5-304 0,-1-2 48 0,2 7 16 31,-1-2-1456-31,1 4-288 0,0 1-64 0,5 3-7664 0,0 0-1520 0</inkml:trace>
  <inkml:trace contextRef="#ctx0" brushRef="#br1" timeOffset="-71905.46">6339 14317 5519 0,'0'0'240'0,"0"0"64"0,0 0-304 0,0 0 0 0,0 0 0 0,0 0 0 15,0 0 4224-15,-5 1 768 0,0 5 176 0,-1-1 16 0,-2 4-3072 0,-1 1-608 16,-1 6-128-16,-3 2-32 0,3 2-208 0,-4 4-48 16,-1 3-16-16,-2 2 0 0,-1 3 32 0,1 3 16 15,0 6 0-15,-1 0 0 0,-1-1-480 0,1 6-112 16,2-4-16-16,2-1 0 0,1-1-352 0,3-5-160 16,2-7 128-16,2-2-128 15,2-4-304-15,2-4-144 16,0-3-16-16,5-5-16 0,2 0-1376 0,1-6-256 0,2-3-64 0,1-1-12224 15</inkml:trace>
  <inkml:trace contextRef="#ctx0" brushRef="#br1" timeOffset="-71595.63">6404 14840 15663 0,'0'0'1392'0,"0"0"-1120"0,0 0-272 0,8-3 0 16,0 1 1920-16,1 1 336 0,0 1 64 0,1 1 16 16,2 3-832-16,-1-1-160 0,1 0-48 0,-2 3 0 15,0 0-336-15,0 0-64 0,0 6 0 0,-1-5-16 16,-1 5-208-16,-2-1-32 0,-2 3-16 0,-3 1 0 16,2 2 32-16,-6 0 16 0,1-1 0 0,-3 3 0 15,-3 0-80-15,0 0-16 0,1 0 0 0,-3-2 0 0,-2-1 80 0,1-2 16 16,1-1 0-16,1 0 0 0,0-1 0 0,2-3 0 15,2 2 0-15,3-4 0 0,-2 2-320 16,4-4-64-16,0-5-16 0,0 0 0 0,5 8-272 0,3-1 160 16,1-4-160-16,2 3 128 0,2 1-128 0,3-4 0 15,1-1 0-15,2 0 128 0,0 1-128 16,1-2 0-16,1 2 0 0,2-3 0 0,1-2 0 0,0 0 0 16,1-2 0-16,-3 0-176 15,0-3-2048-15,-2 0-400 0</inkml:trace>
  <inkml:trace contextRef="#ctx0" brushRef="#br1" timeOffset="-70364.19">7106 14600 13407 0,'0'0'592'0,"-5"4"128"0,5-4-576 0,-7 5-144 16,1-2 0-16,6-3 0 0,0 0 1056 0,0 0 176 16,0 0 48-16,0 0 0 0,0 0 48 0,0 0 16 15,9 2 0-15,3 2 0 0,2-3-48 0,0-1 0 16,0-1 0-16,5 1 0 0,4-1-528 0,3-1-128 15,2 0 0-15,1 2-16 0,1-3-416 0,0 1-80 0,-4 1 0 16,10-3-128-16,-7 0 128 0,-2 4-128 16,-6 4 0-16,-3 2 0 15,-4-2-512-15,-2 0-192 0,-3 3-64 0,-4 2-7744 16,-7 1-1536-16</inkml:trace>
  <inkml:trace contextRef="#ctx0" brushRef="#br1" timeOffset="-70149.34">7149 14829 14735 0,'0'0'1312'0,"0"0"-1056"0,0 0-256 0,10 0 0 16,3 0 2496-16,2 0 448 16,5-1 96-16,3 1 16 0,3-3-1664 0,2-1-336 0,2-2-64 0,-1 1-16 15,-1 1-480-15,1-1-112 0,1 1 0 0,-1 0-16 16,-1 3-176-16,-10 0-48 0,0 1 0 0,-2 1 0 16,2-1-144-16,-3 4 0 0,-1-2-192 0,-1 1 192 15,-2 2-2240-15,-1-1-320 16,-3-2-64-16,-7-2 0 0</inkml:trace>
  <inkml:trace contextRef="#ctx0" brushRef="#br1" timeOffset="-69861.12">7163 14416 20095 0,'0'0'896'0,"0"0"176"0,11-5-864 0,4 0-208 16,5 2 0-16,1 2 0 0,3 0 656 0,3 2 96 15,2 1 16-15,0 2 0 0,-1 3-368 0,-1-2-64 16,0 4-16-16,0-1 0 0,-1 5 96 0,-7-5 16 16,0 3 0-16,2 2 0 0,0 1 288 0,-3 2 64 15,0 2 16-15,1 1 0 0,-1-1-128 0,-3 1-32 16,2 2 0-16,-5-1 0 0,-2 1-224 0,-1 1-48 0,-4 0-16 0,0 1 0 15,-2-1-80-15,-3 0-16 0,-1 0 0 16,-3 2 0-16,-2-1-48 0,-3-2-16 0,-3 1 0 0,-2 1 0 16,-1-2-192-16,-2 0 176 0,-4-1-176 0,-2 0 160 15,-1 1-160-15,-2 0 0 0,0-2 0 0,0-1 0 16,1-1-512-16,-2-3-96 16,4-4-16-16,2-2-9040 0,2-3-1792 0</inkml:trace>
  <inkml:trace contextRef="#ctx0" brushRef="#br1" timeOffset="-69500.26">8199 14379 22399 0,'0'0'992'0,"0"0"208"0,0 0-960 0,5-4-240 16,-5 4 0-16,0 0 0 0,0 0 928 0,5 5 144 0,-3 4 16 0,0 4 16 15,-2 2 0-15,-2 4 0 0,0 4 0 0,-3 4 0 16,0-1-464-16,-3 5-112 0,1 2-16 16,-2-1 0-16,0 0-192 0,0 1-64 0,0 0 0 0,0 0 0 15,1-3-256-15,3-3 0 0,-2 0 0 0,2-5 0 32,1-5-1920-32,3-4-432 0,1-3-80 0</inkml:trace>
  <inkml:trace contextRef="#ctx0" brushRef="#br1" timeOffset="-69112.31">8534 14348 9215 0,'0'0'816'0,"0"0"-656"0,2 8-160 0,-2-2 0 0,-2 3 2864 0,1 3 528 16,-3 3 128-16,0 2 0 0,-1-2-2000 0,-1 3-416 15,-3 1-80-15,-1 1 0 0,-3 0-240 0,-1 3-32 16,-4 4-16-16,-1-5 0 0,0 0-304 0,-1 4-64 15,-2-6-16-15,1-1 0 0,-2-2 160 0,3-2 48 16,-1-4 0-16,7 1 0 0,0-6-16 0,2 4 0 16,1-3 0-16,4 0 0 0,0-1-128 0,4-1-32 15,0 2 0-15,3 0 0 0,0-1-176 0,5 4-32 16,0-1-16-16,3 2 0 0,2 3-32 0,1-1-128 16,3 0 192-16,2 1-64 0,-1 1-128 0,1-1 192 15,0-3-192-15,-1 2 192 0,-1 0-192 0,0-4 0 16,0 1 0-16,-1-5 128 0,-1 1-128 0,-3 1 0 15,0-5 0-15,-3 1 0 16,2-2-1296-16,0-1-304 0,1-1-48 0</inkml:trace>
  <inkml:trace contextRef="#ctx0" brushRef="#br1" timeOffset="-68825.79">8681 14638 16575 0,'0'0'736'0,"0"0"160"0,0 0-720 0,0 0-176 0,0 0 0 0,0 0 0 16,-3 9 2272-16,0 0 416 0,1 3 96 0,-2 4 16 0,0 2-1328 0,-1 2-272 15,0 2-48-15,0 2-16 0,0-1-384 0,-3 1-80 16,1 3-16-16,-1-3 0 0,2 0-16 0,-1-1 0 16,0-4 0-16,2-1 0 0,1-6-416 0,0 0-96 15,4-2 0-15,3-4-128 0,-3-6 208 0,0 0-64 16,6 4-16-16,2-4 0 0,0-4 256 0,3-1 32 15,0-6 16-15,3 2 0 0,-1-4-240 0,1 1-32 16,0-1-16-16,0 1 0 0,-2-2-144 0,1 3 0 16,0 1 0-16,0-2 0 0,-1 5 0 0,1-1 0 15,0 4 0-15,-1 4 0 0,-1 5 0 0,-3 4 0 16,0 0 0-16,-2 5 0 0,1 3-448 0,-2 0 48 16,-1 0 0-16,-2 1 0 15,2 0-1328-15,-1-2-256 0,-1-1-48 0</inkml:trace>
  <inkml:trace contextRef="#ctx0" brushRef="#br1" timeOffset="-68481.31">9174 14721 23263 0,'0'0'1024'0,"0"0"224"0,-2-4-992 0,2 4-256 0,0 0 0 0,-5 5 0 15,-1 5 1344-15,-2 1 208 0,-2 3 48 0,1 3 16 16,-2 0-624-16,-1 2-128 0,1 3-32 0,0 0 0 16,-1 1-192-16,3-1-64 0,2-4 0 0,3 1 0 15,1-3-208-15,6-2-48 0,-1-1-16 0,5-2 0 0,2-3-304 0,2 0 128 16,3-6-128-16,1-1 0 0,0-2 256 0,3-4-64 16,1-4-16-16,0 0 0 0,2-3 16 0,-2 0 16 15,0 1 0-15,0-3 0 0,-3 1-208 0,0 2 176 16,-4-2-176-16,0 0 160 0,-4 3-160 0,-3 0 128 15,-4 3-128-15,-2 0 128 0,1 7-128 0,-5-5 0 16,-3 3 0-16,-2 1 0 0,-2 0 0 0,0 2-224 16,-4 2 32-16,2-1 0 15,0 1-288-15,2 2-48 0,0-3-16 0,2 1 0 16,1-2-1728-16,3-1-352 0,6 0-64 0</inkml:trace>
  <inkml:trace contextRef="#ctx0" brushRef="#br1" timeOffset="-68024.05">9539 14687 14735 0,'0'0'640'0,"0"0"160"0,0 0-640 0,0 0-160 0,0 0 0 0,2 6 0 15,-2 3 2736-15,0-2 512 0,0 5 96 0,-1 2 32 16,0-1-1888-16,1 2-368 0,-3 1-80 0,2 1-16 0,-2-2-304 16,2 2-64-16,0-3-16 0,1-2 0 15,1 2-336-15,0-1-80 0,2-4-16 0,1 0 0 0,-1-2-208 16,4 1 176-16,0-5-176 0,2-1 160 0,-1 1 240 0,3-2 48 16,-1-2 16-16,3-2 0 0,1-1-80 0,0-1 0 15,-1-4-16-15,0 3 0 0,-1-4-144 0,0 1-32 16,-1-1 0-16,-1 2 0 0,-1-2-64 0,-1 2 0 15,-2-2-128-15,1 4 192 0,-5-2-192 0,-2 8 0 16,0 0 0-16,0 0 0 0,0 0 0 0,0 0 0 16,0 0 0-16,-1 10 0 0,0-2 0 0,-3 3 0 15,2 1 0-15,1-1 0 0,-1 3 0 0,0 2-160 16,1-4 32-16,1 0 0 0,0-1-48 0,1-2 0 16,-1-9 0-16,0 0 0 0,12 10 176 0,-3-7-208 15,2-3 80-15,3-3 128 0,-2-2 0 0,2-4 0 16,1 0 0-16,1-3 0 0,1-1 0 0,-3-1 0 0,1 1 0 15,-2-1 0-15,0-1 0 0,-3 1 0 16,-3-1 0-16,0 1 0 0,-2-3 0 0,-4-1 0 16,2 2 128-16,-3 1-11008 15,-3-1-2208-15</inkml:trace>
  <inkml:trace contextRef="#ctx0" brushRef="#br1" timeOffset="-67144.05">10806 14510 9215 0,'0'0'400'0,"0"0"96"0,0 0-496 0,0 0 0 15,6-4 0-15,-2 0 0 0,-4 4 2032 0,0 0 304 16,0 0 64-16,0 0 16 0,-6-7-816 0,1 2-144 16,-2 1-48-16,1-3 0 0,-2 1-128 0,1 2-48 15,-2-1 0-15,0 0 0 0,0 3-288 0,1 0-64 16,-1 4-16-16,0 1 0 0,-1 4-320 0,-1 0-64 16,-3 7-16-16,1 2 0 0,-2 3-208 0,1 1-64 15,-1 3 0-15,1 5 0 0,-2-3-192 0,2 4 128 16,3-1-128-16,1 0 0 0,2 0 0 0,3-2 0 15,4-1 0-15,2 1 0 0,3-5 144 0,0-3-144 16,2-3 128-16,4-1-128 0,3-5 368 0,1-1-16 16,3-4 0-16,0-3 0 0,1-1-128 0,1 0-32 15,0-5 0-15,0-3 0 0,0 2-48 0,-1-6-16 0,0 2 0 0,0-3 0 16,-2 0 0-16,0-3 0 16,-2 0 0-16,0-1 0 0,1-1 0 0,-4 1 0 0,-2-2 0 15,-1 1 0-15,-1-3-128 0,-4 1 0 16,-1-2 144-16,-2 2-144 0,-2-5 0 0,-4 3 0 0,-1 0 0 15,0 3 0-15,-2 3 0 0,0 1 0 0,-1 2 0 16,-1 4 0 0,0 0-544-16,0 3-80 0,-2 5-16 0,3-1 0 15,-2 2-2368-15,2 0-464 0</inkml:trace>
  <inkml:trace contextRef="#ctx0" brushRef="#br1" timeOffset="-66857.99">10956 14328 11967 0,'0'0'1072'0,"0"0"-864"16,0 0-208-16,0 0 0 0,0 0 2368 0,0 0 416 15,-5 4 96-15,-3 4 0 0,2-3-1104 0,-2 4-240 16,-1 1-32-16,-1 4-16 0,-3 1-208 0,-1 3-32 16,0 1-16-16,-1 2 0 0,-1 2-368 0,-1 5-80 15,1 0-16-15,-1 5 0 0,-2 3-128 0,-1 1-48 16,-1 2 0-16,2 2 0 0,0 0-352 0,1-3-80 15,2 0-16-15,1-3 0 0,-1-3-144 0,4-1-144 16,-1-6 144-16,3-2-208 16,2-5-512-16,3-3-112 0,1-1 0 0,3-1-16 15,1-13-1904-15,0 0-384 0,0 0-80 0</inkml:trace>
  <inkml:trace contextRef="#ctx0" brushRef="#br1" timeOffset="-66686.64">10871 14915 5519 0,'-2'7'496'0,"2"4"-496"0,0-1 0 0,0 6 0 0,0 3 4656 0,2 4 832 16,-2-2 160-16,-2 2 48 0,-1 4-3328 0,-1-3-640 16,-1-1-144-16,0 2-32 0,1-2-656 0,-3-1-128 15,1-2-16-15,0-1-16 0,-1-2-512 0,4-2-96 16,-3 0-128-16,3-3 176 15,-1-5-1456-15,4 3-272 0,0-5-64 0</inkml:trace>
  <inkml:trace contextRef="#ctx0" brushRef="#br1" timeOffset="-66244.58">11426 14242 11967 0,'0'0'1072'0,"0"0"-864"0,0 0-208 0,0 0 0 16,0 0 2112-16,0 0 368 0,0 0 80 0,0 0 0 15,0 0-512-15,0 0-128 0,0 0 0 0,1 10-16 16,-2-1-384-16,-3 10-80 0,-2 1-16 0,-2-5 0 0,1 3-368 16,-2 1-80-16,0 0-16 0,0 0 0 0,-1 2-496 0,0-2-96 15,1-1-32-15,1-1 0 0,2 0-336 0,2-4 128 16,1 3-128-16,2-3 0 16,0-4-1584-16,1-9-384 0,0 0-80 0</inkml:trace>
  <inkml:trace contextRef="#ctx0" brushRef="#br1" timeOffset="-65339.13">11632 14973 16127 0,'0'0'704'0,"0"0"160"0,0 0-688 0,0 0-176 16,0 0 0-16,0 0 0 0,0 0 1424 0,0 0 256 16,0 0 48-16,0 0 16 0,6 6-288 0,0 4-64 15,-1-2-16-15,-2 3 0 0,1 4-320 0,-1 2-64 16,-2 1-16-16,0 1 0 0,1 0-272 0,-2 0-64 15,0 1-16-15,-2 1 0 0,0 2-256 0,-2-4-48 16,0-2-16-16,-1-1 0 0,-1-1-128 0,-2-1-32 16,-2 0 0-16,-2-5 0 0,1 0-144 0,-2-4 0 0,-1-1-160 0,-1 1 160 31,4-7-2256-31,-1-1-368 0,-11-8-64 0,9-3 0 0</inkml:trace>
  <inkml:trace contextRef="#ctx0" brushRef="#br1" timeOffset="-64937.35">12274 14725 21023 0,'0'0'928'0,"-6"-2"192"0,1 4-896 0,5-2-224 0,-7 1 0 0,1 5 0 0,-2 1 1168 0,-1 0 192 16,-2 4 48-16,-1 1 0 0,-2-2-240 0,0 6-32 15,2-1-16-15,-2 4 0 0,0 1-416 0,0 2-64 16,0 1-32-16,1-2 0 0,2 0-208 0,0-1-32 16,3 0-16-16,1 1 0 0,3-2-352 0,3 1 144 15,2-2-144-15,5-4 0 0,0-1 144 0,3-1-144 16,3-3 0-16,2 1 144 0,3-5-16 0,1-1 0 15,0-4 0-15,1-1 0 0,2-2 80 0,1 0 16 16,-1-6 0-16,1 1 0 0,-2 2-96 0,1-4 0 16,-2 1-128-16,-1-4 192 0,-2 0-64 0,-1 3 0 15,-1-3-128-15,-1-1 192 0,-1 0-192 0,-4-1 144 16,0 0-144-16,-4-3 128 0,1 0-128 0,-4-3 0 16,-3-2 144-16,-2-1-144 0,-2-4 0 0,-2 2 0 15,-2-2 0-15,-2 3 0 0,2-3 0 0,-1 5 0 16,-1 3 0-16,1 3-128 15,-1-1-304-15,1 4-48 0,1 7-16 0,0-1 0 16,-4 4-2368-16,2 2-464 0</inkml:trace>
  <inkml:trace contextRef="#ctx0" brushRef="#br1" timeOffset="-64541.1">12508 14403 8287 0,'0'0'368'0,"5"-6"80"0,0-4-448 0,1 2 0 0,-3-3 0 0,1 4 0 0,0 0 3776 0,-4 7 688 16,0 0 128-16,0 0 16 0,0 0-2864 0,-7 6-576 16,0 0-112-16,-4 8-32 0,0 4-64 0,-2 1 0 15,-1 4-16-15,0 6 0 0,0 4-128 0,-1 2-32 16,0 0 0-16,1 3 0 0,-1 0-272 0,-2 4-64 15,1 2-16-15,-1-4 0 0,0 2-240 0,1-4-32 16,-1-2-16-16,2-2 0 0,1-2-144 0,0-1 0 16,3-5 0-16,1 0 128 0,-1-6-128 0,5-1 0 15,0-1 0-15,2 0 0 16,0-3-1088-16,3-6-240 0,1 0-48 0,0-3-8752 16,0-6-1760-16</inkml:trace>
  <inkml:trace contextRef="#ctx0" brushRef="#br1" timeOffset="-63840.88">12690 15041 19519 0,'0'0'864'0,"0"0"176"0,0 0-832 0,0 0-208 0,1-5 0 0,-1 5 0 0,6-5 1184 0,1 1 192 15,0 2 32-15,1-2 16 0,3-2-336 0,1 0-80 16,-1 3-16-16,3 0 0 0,0-2-112 0,1 1-32 16,1 0 0-16,0 3 0 0,-3 0-192 15,0 0-32-15,-2 1-16 0,-2 0 0 0,-1 2-384 0,-2 2-80 16,-6-4-16-16,0 0 0 0,1 13 96 0,-3 1 16 16,-3 0 0-16,-3 2 0 0,-2 2 80 0,-3 0 0 15,-2-2 16-15,0 2 0 0,-1-3-176 0,4-1-32 16,-2-1-128-16,2-2 192 0,-1 1 0 0,6 1 0 15,0-7 0-15,4 0 0 0,3 1 224 0,0-7 32 16,5 3 16-16,2-3 0 0,6-2-48 0,2-3-16 16,3 2 0-16,2-2 0 0,2-1-256 0,1-3-144 15,0 3 160-15,1-3-160 0,0 4 0 0,2 0-240 16,-2-6 32-16,0 5 0 16,-3-5-1968-16,0 2-384 0,-3-3-64 0,-3 3-32 0</inkml:trace>
  <inkml:trace contextRef="#ctx0" brushRef="#br1" timeOffset="-63422.88">13260 14307 5519 0,'0'0'496'0,"0"0"-496"0,0 0 0 0,0 0 0 0,0 0 3264 0,0 0 544 15,-5 8 112-15,1 5 32 0,-1 4-2144 0,0-1-416 16,0 2-96-16,-1 1-16 0,-2-1-144 0,-1 1-48 16,-2 0 0-16,2 1 0 0,-2-2-352 0,-1 0-80 15,1 0-16-15,2-3 0 0,-1-1 144 0,2-6 32 16,2-1 0-16,2-2 0 0,1-1-64 0,3-4-16 15,0 0 0-15,0 0 0 0,5-5-176 0,3-3-48 16,-2 1 0-16,3 0 0 0,1-7-304 0,2 0-64 16,-2 0-16-16,0 3 0 0,0-2-128 0,1-2 0 15,-3 0 0-15,3 0 0 0,-3 2 0 0,1-1 0 16,-1 1 0-16,-2 3 0 0,-2-1 128 0,-1 4-128 16,-3 7 128-16,0 0-128 0,0 0 320 0,0 0-32 15,0 0 0-15,0 0 0 0,0 0-96 0,-7 5 0 16,0 0-16-16,-1 6 0 0,0-3-176 0,1 4 0 15,-3 2 0-15,2-4 0 16,0 3-1472-16,2-2-384 0,0-2-80 0,1 1-16 0</inkml:trace>
  <inkml:trace contextRef="#ctx0" brushRef="#br1" timeOffset="-62191.54">13666 14966 16575 0,'0'0'1472'0,"6"-11"-1168"15,1-2-304-15,0 3 0 0,0-3 1328 0,0 6 208 16,0-2 32-16,-1 5 16 0,0 1-464 0,-6 3-96 16,7-1 0-16,0 4-16 0,-2 0-32 0,3 6 0 15,-2 0 0-15,-2 6 0 0,2 2-272 0,0 2-48 16,-3 4-16-16,0 4 0 0,-1-2-112 0,-2 7-16 15,-2-2-16-15,-1 1 0 0,-2-2-112 0,-2-1 0 16,-2-1-16-16,-3-1 0 0,1-1 16 0,-3-5 16 0,0-4 0 0,1 1 0 16,-2-3-80-16,1-4-32 0,1 2 0 15,3-7 0-15,2-2-288 0,2-1 0 0,6-2 0 16,0 0-144 0,-4-9-2576-16,3-4-512 0</inkml:trace>
  <inkml:trace contextRef="#ctx0" brushRef="#br1" timeOffset="-61794.32">14399 14553 16575 0,'0'0'1472'0,"-4"-5"-1168"16,4 5-304-16,-5-4 0 0,0 3 832 0,0 0 96 16,-1-1 32-16,0 1 0 0,-1 4-160 0,0-1-32 15,-1 3 0-15,-1 0 0 0,-1-1-160 0,-2 1-32 16,0 7-16-16,-1-1 0 0,-1 2-112 0,-1 1 0 16,-2 0-16-16,1 4 0 0,-1 2 192 0,1 2 32 15,-1 2 16-15,2 0 0 0,1-2-144 0,4-1-16 16,1 5-16-16,4-4 0 0,3-3-208 0,4 1-32 0,2-4-16 0,2 1 0 15,3-5 16-15,5-4 16 16,2 0 0-16,2-2 0 0,1-4 64 0,2-2 16 16,1-2 0-16,1-3 0 0,0 0-112 0,0-2-32 0,0-3 0 0,-1 3 0 15,-2-5-208-15,-1 2 176 16,-1-3-176-16,-2 1 160 0,-1-2-160 0,-2 1 128 0,-3-1-128 16,-2-1 128-16,-2 1-128 0,-2-2 160 15,-4 1-160-15,-2-3 160 0,-2-2-160 0,-5 1 192 0,0 0-192 16,-1 2 192-16,-3 0-192 0,0 1 0 0,-1 1-160 0,-1 1 160 15,0-1-592 1,1 2-32-16,1 2 0 0,2-3-14448 0</inkml:trace>
  <inkml:trace contextRef="#ctx0" brushRef="#br1" timeOffset="-61527.4">14556 14307 13823 0,'0'0'1216'0,"0"0"-960"16,0 0-256-16,0 0 0 0,0 0 2160 0,0 0 384 15,-5 1 80-15,-2 0 0 0,-3 5-1024 0,0 3-224 16,-2 0-32-16,0 5-16 0,-2 3-512 0,1 3-112 16,-5 3 0-16,2 5-16 0,-2 1 256 0,0 3 48 15,-1 5 16-15,-1 2 0 0,1 2-112 0,0 0-32 16,0 2 0-16,-1-1 0 0,0-4-464 0,1 0-80 15,1-1-32-15,3-3 0 0,1-3-288 0,1-3 0 16,2-3 0-16,3-6 0 0,-1-1-192 0,4-2-160 0,3-5-32 0,2-2 0 31,0-9-2080-31,6 3-416 0,2-3-96 0</inkml:trace>
  <inkml:trace contextRef="#ctx0" brushRef="#br1" timeOffset="-61274.83">14744 14881 8287 0,'0'0'736'0,"0"0"-592"0,1 8-144 0,0 3 0 0,-1 4 5264 0,0 1 1024 15,-1-2 208-15,-1 6 32 0,-4 0-4224 16,1 2-864-16,-1-3-160 0,-2 4-48 0,-1 2-512 0,-1-2-96 15,-1-3-32-15,1 1 0 0,0-2-416 0,1-1-176 16,0-3 128-16,5 0-128 16,0-1-1072-16,3-4-288 0,1 2-64 0,2-6-14320 15</inkml:trace>
  <inkml:trace contextRef="#ctx0" brushRef="#br1" timeOffset="-60728.11">15111 14380 20271 0,'0'0'1792'0,"0"0"-1424"15,0 0-368-15,0 0 0 0,3 10 672 0,-3 2 64 16,-2 2 16-16,1 0 0 0,-1-1 800 0,-2 2 176 16,1 5 16-16,-1-1 16 0,-3 2-752 0,0-2-160 15,1 1-16-15,0 0-16 0,-1-2-432 0,1-1-96 16,1-3-16-16,1-4 0 0,0 2-272 0,3-4 0 16,-3-2 128-16,4-6-128 15,0 0-1600-15,0 0-368 0,0 0-80 0,7-6 0 0</inkml:trace>
  <inkml:trace contextRef="#ctx0" brushRef="#br1" timeOffset="-60551.03">15326 14360 21183 0,'0'0'944'0,"-5"9"192"0,-1 2-912 0,-1 3-224 0,0 3 0 0,-2 2 0 0,-2 2 2624 16,1 2 496-16,-1 7 80 0,1-4 32 15,-2 2-2048-15,0-2-416 0,-1 2-64 0,0-4-32 16,-1-3-416-16,4 2-64 0,1-4-32 0,3-2 0 15,1-3-2544-15,2-1-512 0,1 3-112 0,10-6 0 16</inkml:trace>
  <inkml:trace contextRef="#ctx0" brushRef="#br1" timeOffset="-59879.47">16026 14701 8287 0,'0'0'736'0,"3"-7"-592"0,-3 1-144 0,0 0 0 0,0-1 2720 15,0 2 512-15,-3 1 96 0,3-1 32 16,-2-2-1520-16,-2 3-304 0,-1 2-64 0,-1 1-16 16,-2 0-512-16,-2 0-112 0,1 3 0 0,-3 3-16 0,1 5-528 0,-2 1-96 15,-2 3-32-15,0 2 0 0,-2 2 144 0,3 2 16 16,-1 1 16-16,1 3 0 0,0-1 128 0,1 0 32 16,1 2 0-16,1-1 0 0,4-2-240 0,2-1-64 15,3-2 0-15,4-2 0 0,2-3-192 0,3-1 0 16,3-7 128-16,3 2-128 0,2-3 224 0,3-4 0 15,1-1 0-15,4-3 0 0,0-3-32 0,2-2-16 16,2 2 0-16,-2-4 0 0,1 1-176 0,-2-4 128 0,-1-1-128 16,1 0 128-16,-5 0-128 0,0-1 128 0,-2-1-128 0,-1-2 128 15,-3 1-128-15,-2-1 0 16,-2-2 0-16,-4 0 128 0,-3-3 0 0,-2 3 0 0,-3-2 0 0,-2 0 0 16,-1 2-128-16,-2 2 0 0,-1 3 0 0,0 0 0 15,-3 5-176-15,0 2 48 0,1 3 0 0,-3 1 0 31,1 4-1600-31,0 3-320 0,-1-2-64 0,2-1-11264 0</inkml:trace>
  <inkml:trace contextRef="#ctx0" brushRef="#br1" timeOffset="-59667.42">16273 14383 2751 0,'0'0'256'0,"0"0"-256"0,0 0 0 0,0 0 0 0,0 0 4720 0,0 0 896 16,0 0 176-16,0 0 32 16,-5-1-3456-16,-2 2-704 0,-1 3-144 0,-4 5-32 0,1 1-656 0,-5 4-144 15,0 2-32-15,-2 6 0 0,-1 5 144 0,-1 2 32 16,-1 6 0-16,-1 5 0 0,-1 0-48 0,0 5 0 16,-3 4 0-16,2 2 0 0,-3 1-400 0,1-1-96 15,0-2-16-15,1-1 0 0,0-1-272 0,2-5 0 16,-1-5 0-16,3-3 0 0,3-2 0 0,3-7 0 15,1-3-192-15,4-4 48 16,2-4-1056-16,5-3-208 0,1-3-32 0,2-8-13952 0</inkml:trace>
  <inkml:trace contextRef="#ctx0" brushRef="#br1" timeOffset="-58766.68">16395 14983 7359 0,'0'0'656'0,"0"0"-528"0,0 0-128 0,0 0 0 0,0 0 2048 0,0 0 368 15,0 0 80-15,0 0 0 0,0 0-1040 0,0 0-224 16,0 0-32-16,0 0-16 0,0 0 32 0,0 0 16 16,0 0 0-16,0 0 0 0,0 0-16 0,9-4-16 15,0 3 0-15,1-1 0 0,1 1-496 0,2-1-112 16,1 0-16-16,0 2 0 0,-4 0-128 0,2 2-16 16,-1 0-16-16,-2 2 0 0,0 2-224 0,-3-1-32 15,-1 2-16-15,-1 3 0 0,-3-1-144 0,-2 4 0 16,-1 3 144-16,-3 1-144 0,-3 0 128 0,-6 9-128 15,-4 0 160-15,5-8-160 0,-1 1 128 0,-1 3-128 16,-1-3 0-16,-1-1 144 0,2 1-144 0,0-4 128 16,1-1-128-16,2-1 128 0,3-6 96 0,3 2 16 15,1-2 0-15,4-5 0 0,1-2 128 0,0 0 16 0,8 2 16 0,4-4 0 16,2 0-128-16,2-2-16 16,2-5-16-16,1 1 0 0,2-1-240 0,0 3 0 0,2 1 0 0,-1 0 0 15,1 0 0-15,-1 2 0 0,0-1 0 16,-2 2 0-1,1-2-320-15,-3 3-96 0,-2 1-32 0,-1-1 0 16,-1-1-2336-16,-2 0-480 0</inkml:trace>
  <inkml:trace contextRef="#ctx0" brushRef="#br1" timeOffset="-58355.37">16945 14425 8287 0,'-2'-13'368'0,"2"13"80"0,0-9-448 0,1 4 0 16,0 0 0-16,1 0 0 0,-2 5 2368 0,0 0 400 15,0 0 80-15,0 0 16 0,0 0-1200 0,0 0-224 16,0 0-48-16,0 0-16 0,0 0-144 0,0 0-16 15,0 0-16-15,1 10 0 0,-4 0-192 0,0 3-48 16,-3 1 0-16,1-1 0 0,-1 3-224 0,0-1-48 16,-2 2-16-16,-1 1 0 0,0 1-192 0,0 1-32 15,0-2-16-15,1-3 0 0,1-2-240 0,0 0-32 0,0-3-16 16,1-1 0-16,0-3-144 0,2 2 0 0,4-8 0 16,0 0 128-1,0 0-1280-15,0 0-272 0,0 0-48 0,0 0-13024 0</inkml:trace>
  <inkml:trace contextRef="#ctx0" brushRef="#br1" timeOffset="-58120.46">17229 14309 28047 0,'0'0'1232'0,"0"0"272"0,1 8-1200 0,-1 2-304 16,-1 3 0-16,-2 1 0 0,-1 3 1312 0,-1 2 208 15,-2 4 32-15,-2-1 16 0,-4 1-464 0,0 4-80 16,-4-1-32-16,1 1 0 0,5-3-512 0,1 0-96 16,-2 2-32-16,2-4 0 0,1-1-224 0,0-3-128 15,4-2 128-15,1-2-128 16,3 0-1376-16,1-6-352 0,1-1-64 0,2 0-13632 0</inkml:trace>
  <inkml:trace contextRef="#ctx0" brushRef="#br1" timeOffset="-53549.96">18588 14317 9215 0,'0'0'400'0,"0"-5"96"0,-2 0-496 0,2-3 0 15,-1 0 0-15,-1 2 0 0,2 6 1824 0,0 0 272 16,2-8 48-16,-2 8 16 0,0 0-912 0,0 0-176 16,0 0-48-16,0 0 0 0,0 0-320 0,0 0-64 15,0 0 0-15,0 0-16 0,0 0-160 0,0 12-16 0,-2-1-16 0,0 3 0 16,0 1 208-16,-1 3 64 15,-1 3 0-15,-1 4 0 0,-2 2-256 0,-2 7-32 0,0 5-16 16,-1 3 0-16,-2 0-208 0,0 5-32 0,-4-1-16 0,0 1 0 16,2-5-144-16,-1-1 0 0,-1-2 144 0,4-8-144 15,0-5 0-15,5-5 144 0,1-4-144 0,4-3 0 16,3-5 224-16,3-1-64 0,5-4-16 0,-3-4 0 16,3-3 128-16,1-2 32 0,2-4 0 0,0-3 0 0,2-2-128 15,2 0-32-15,-1-3 0 0,1 1 0 0,2-2-144 0,-1 1 0 16,-3 1 0-16,1 3 0 0,-1 3 0 0,1 1 0 15,2 5 0-15,-3 4 0 0,0 0 0 0,-2 1 0 16,0 6-144-16,-3 3 144 0,-2 5 0 0,-1 2 0 16,-5-2 0-16,-1 0 0 0,-3 6 0 0,-1-2 0 15,-3 0 0-15,-2 0 0 0,-3 0 0 0,-2 0 176 16,0-1-48-16,-3-2-128 0,-1-1 320 0,0-2-64 16,0 1 0-16,1-2 0 0,-1-6-96 0,1-2-32 15,3-4 0-15,2-3 0 0,-1-2-128 0,4 0 0 16,0-8 0-16,4-1 0 15,0 0-720-15,2 2-80 0,3-1-16 0,4-1 0 16,1-3-1632-16,4 2-336 0,1-1-64 0</inkml:trace>
  <inkml:trace contextRef="#ctx0" brushRef="#br1" timeOffset="-53248.47">19008 14774 6447 0,'0'0'272'0,"-3"4"80"0,-1 1-352 0,-1 2 0 0,1-2 0 0,0 4 0 16,2 1 3952-16,-1 4 720 0,0-2 128 0,1 1 48 15,-2 1-2960-15,2 1-592 0,-1 2-112 0,2-2-32 16,-1-2-480-16,2 0-96 0,2-2-32 0,2-3 0 16,-1-1-144-16,-3-7-16 0,8 4-16 0,1-4 0 15,0 0 96-15,1-1 32 0,0-3 0 0,-1-2 0 16,4-2 144-16,-1-2 48 0,1 1 0 0,-3-4 0 0,0 0-112 0,-2 2 0 15,0-2-16-15,-2 1 0 0,0 0-224 0,0-1-32 16,-3-2-16-16,1 3 0 0,-1 0-288 0,-1-2 0 16,0 3 0-16,-1 2 0 0,3-1 0 0,-2 3 0 15,1-2 0-15,-3 9 0 16,2-6-1616-16,-2 6-336 0,4-4-64 0,1-3-13104 16</inkml:trace>
  <inkml:trace contextRef="#ctx0" brushRef="#br1" timeOffset="-52976.28">19550 14187 7359 0,'0'0'656'0,"0"0"-528"15,0 0-128-15,0 0 0 0,0 0 3024 0,0 0 576 16,0 12 112-16,0-2 32 0,0 6-1888 0,-4 3-384 0,-1 5-80 0,-1 2-16 15,-2 4-368-15,0 3-80 0,-1 3-16 0,2 2 0 16,-2 2 32-16,0 1 0 16,-1 1 0-16,0-1 0 0,-2-2-304 0,3 0-48 0,2-5-16 0,0-1 0 15,2 0-576-15,2-6 0 0,0-3 0 0,2-5 0 32,-1-3-880-32,2-4-80 0,0-2-32 0,0-10 0 0,0 0-1344 0,0 0-272 0,-8-4-48 15,-4-6-16-15</inkml:trace>
  <inkml:trace contextRef="#ctx0" brushRef="#br1" timeOffset="-52834.62">19198 14603 22111 0,'0'0'976'0,"0"0"208"0,0 0-944 0,5-5-240 0,3 1 0 0,0 1 0 0,5 2 1040 0,4 0 176 15,3-2 16-15,5 2 16 0,3 0-672 0,4-1-128 16,1 1-16-16,5 1-16 0,-2 1-224 0,1-1-64 16,2-2 0-16,1 1 0 15,-2 1-1488-15,-1-2-304 0</inkml:trace>
  <inkml:trace contextRef="#ctx0" brushRef="#br1" timeOffset="-52275.84">20665 14617 11055 0,'0'0'480'0,"-3"-4"112"0,3 4-464 0,-2-4-128 0,0-2 0 0,-1 2 0 16,3 4 2288-16,0 0 432 0,-4-4 96 0,0 0 0 15,0-1-1456-15,4 5-288 0,-6-1-64 0,-1 1-16 16,1 1-480-16,-2 4-112 0,-1 0-16 0,-1 6 0 0,0 0-144 0,-4 4-48 16,0 4 0-16,-2 0 0 0,-3 2 0 0,0 2 0 15,1-2 0-15,0 1 0 0,0 2-64 0,3 0-128 16,2-2 176-16,2-1-176 0,4-2 128 16,5-2-128-16,4-3 0 0,5-1 0 0,2-7 240 15,2-1-64-15,3-2-16 0,4-3 0 0,1-4 128 0,1-1 32 16,3-6 0-16,0 3 0 0,1-9-80 0,2-1-16 15,-1-1 0-15,0-2 0 0,0-4-96 0,-1 1-128 16,-1 0 176-16,-2-4-176 0,0 4 160 0,-2-5-160 16,-2-2 128-16,0 1-128 0,-2-3 256 0,-1-2-48 15,-2-1 0-15,-1-4 0 0,-2-2-32 0,0 2-16 16,-2 1 0-16,0 3 0 0,-2 1-160 0,0 1 0 16,-1 6 0-16,-2 8 0 0,0 4 0 0,-2 7 0 15,-2 1 0-15,2 8 0 0,0 0 0 0,-7 10-144 16,-5 4 144-16,0 5-160 0,0 2 160 0,1 7 0 15,-1 0 0-15,2 5-128 0,-1 3 128 0,2 2 0 16,-3 1 0-16,3 3-128 0,2 0 0 0,-1 5 0 16,2-3 0-16,2-2 0 15,1-2-2240-15,3-4-432 0,0-6-80 0</inkml:trace>
  <inkml:trace contextRef="#ctx0" brushRef="#br1" timeOffset="-51961.22">21124 14679 13823 0,'-6'5'1216'0,"1"4"-960"0,0 2-256 0,-1 5 0 0,-2-1 1568 0,-1 1 272 16,3 1 48-16,-3-2 16 0,-1 6-848 0,2-2-160 16,1-2-48-16,0-4 0 0,1 1 32 0,5 0 0 15,-1-2 0-15,4-5 0 0,-2-7-112 0,6 8 0 16,2-2-16-16,2-3 0 0,0-3-128 0,2-4-32 15,-1-3 0-15,0 1 0 0,5-1-80 0,-4-5 0 16,0-1-16-16,-1 2 0 0,-1-2-80 0,-1-1-16 16,-1 2 0-16,-3-1 0 0,-2-1-128 0,-3 0-16 15,-2 1-16-15,-2 3 0 0,2-3-64 0,-4 4-16 16,2 0 0-16,-1 4 0 0,-2-2-368 0,2 2-80 16,-1 2-16-16,3 1 0 15,3 2-2320-15,0 0-480 0,0 0-96 0,0 0 0 0</inkml:trace>
  <inkml:trace contextRef="#ctx0" brushRef="#br1" timeOffset="-51590.26">21482 14634 2751 0,'0'0'128'0,"0"0"16"0,0 0-144 0,0 0 0 0,0 0 0 0,0 0 0 16,-1 11 5408-16,-2-4 1056 0,-1 5 192 0,1-2 64 16,-1 1-4640-16,0 3-928 0,-2-1-176 0,-1 0-32 15,0-1-368-15,-1-3-80 0,0 2-16 0,1-3 0 16,-1 1-96-16,2-2 0 0,1-1-16 0,5-6 0 16,0 0 128-16,0 0 16 0,0 0 16 0,0 0 0 0,0 0-80 0,0 0-32 15,9-6 0-15,2 1 0 0,2-3-160 0,1-2-16 16,1 5-16-16,-2-3 0 0,-1 2-224 0,2-1 0 15,-1 1 0-15,2 2 0 0,-2 3 0 0,-2 3 0 16,-2 4 0-16,-1 2 0 0,-2 0 0 0,-1 4 0 16,-2 1 0-16,-2 0 0 0,-2 1 0 0,-2 1 0 15,0 2 0-15,-2-1 0 0,-2-3 0 0,2-3 0 16,1 1-160-16,2-4 160 16,2-7-816-16,0 0-80 0,0 0 0 0,0 0-9600 15,0 0-1920-15</inkml:trace>
  <inkml:trace contextRef="#ctx0" brushRef="#br1" timeOffset="-51336.65">22149 14108 23327 0,'0'0'1024'0,"-5"4"224"0,0 2-992 0,0 5-256 0,-1 0 0 0,-2 4 0 16,-1 4 1136-16,-2 4 176 0,-2 0 32 0,-2 1 16 16,-2 4-400-16,1 0-64 0,-2 4-32 0,0 0 0 15,-1 2-192-15,1-1-32 0,2 0-16 0,2 0 0 16,2 2-304-16,3-2-48 0,2 0-16 0,4-2 0 0,3-4-448 0,2-1-112 16,1-6-16-16,4-1 0 15,-1-5-832-15,3-5-160 0,2 0-32 0,0-5-12128 16</inkml:trace>
  <inkml:trace contextRef="#ctx0" brushRef="#br1" timeOffset="-51170.35">21800 14453 24879 0,'0'0'1088'0,"0"0"256"0,0 0-1088 0,0 0-256 15,11 2 0-15,2 1 0 0,3-2 1440 0,4 0 224 16,4 1 64-16,4 0 0 0,2-2-1184 0,2 0-224 15,1-2-64-15,-1 0-9616 16,-2-1-1936-16</inkml:trace>
  <inkml:trace contextRef="#ctx0" brushRef="#br1" timeOffset="-50369.49">21707 14023 17503 0,'0'0'1552'0,"0"0"-1232"15,0 0-320-15,0 0 0 0,0 0 1088 0,8 5 144 16,-1 4 48-16,0-3 0 0,-1 5 32 0,0 0 16 15,2 3 0-15,5 9 0 0,-1 2-368 0,0-1-80 0,-1 6-16 0,-1-2 0 16,-1 1-528-16,-2 0-96 16,-5 0-32-16,-1-2 0 0,-2-4-64 0,-3-1-16 15,-2-1 0-15,-3-2 0 0,-2-1-128 0,-2-1-192 0,-1-1 32 0,-3-2-9008 32,0 0-1808-32</inkml:trace>
  <inkml:trace contextRef="#ctx0" brushRef="#br1" timeOffset="-49699.75">22921 14582 1839 0,'0'0'160'0,"0"0"-160"0,0 0 0 16,0 0 0-16,-5-6 3088 0,1-3 592 15,1 3 112-15,1 1 32 0,-2 0-1648 0,4 5-320 0,-4-5-64 0,4 5 0 16,0 0-512-16,-6 5-112 15,-2 3-16-15,1 4 0 0,-1-2-448 0,-1 4-112 0,-1 5-16 0,0 0 0 16,-2 2 0-16,-3 10 0 0,1 0 0 0,0-4 0 16,-4 0-144-16,3-1-48 0,2 1 0 0,6-11 0 15,-1-3-208-15,2 0-48 0,-1-1-128 0,5-3 192 16,-1-1 16-16,3-8 0 0,0 0 0 0,0 0 0 0,11-1 144 16,5-11 32-16,-2-4 0 0,-1 4 0 15,1-1-128-15,2-2 0 0,1-5-16 0,1 1 0 0,-1 1-240 0,1-2 0 16,0 1 128-16,0-1-128 0,-2 3 0 15,-2 1 0-15,2 5 0 0,4-6 0 0,-4 2 0 0,-2 9 0 16,-2 1 0-16,-12 5 0 0,9 7 0 0,-3 4 0 16,-2 4-192-16,-3 5 192 0,-1 7-176 0,-2-2 176 15,-2 2-160-15,-1 0 160 0,-4 1-256 0,2-9 64 16,0 0 0-16,-1 1 0 16,2-1-352-16,1-1-64 0,1-4-16 0,3-1 0 15,2-7-1712-15,-1-6-352 0,6 5-64 0,3-4 0 0</inkml:trace>
  <inkml:trace contextRef="#ctx0" brushRef="#br1" timeOffset="-49429.9">23323 14698 3679 0,'0'0'320'0,"-12"6"-320"15,-1-1 0-15,2 4 0 0,1-1 4224 0,0 5 784 16,-1-2 160-16,3 1 16 0,-3 0-3328 0,4 2-688 0,0-2-128 0,2 2-16 15,-2 1-208-15,3 1-48 0,1-2 0 0,5-2 0 16,-2-12-128-16,3 13-48 0,-3-13 0 0,14 12 0 16,0-7-144-16,2-2-16 0,-2-3-16 0,-2-1 0 15,2-2-32-15,2 1-16 0,-1-2 0 0,1-4 0 16,-2 2 144-16,0-4 16 0,-1 1 16 0,-3-3 0 16,-2 5-128-16,-3-5-32 0,-4 1 0 0,0 2 0 15,-2-3-128-15,-3 4-16 0,-1-3-16 0,-1 4 0 0,-2-2-224 16,-1 3 0-16,-1 0 128 0,-2-2-128 15,1 2-1312-15,1 3-304 0,10 3-64 0,0 0-13520 16</inkml:trace>
  <inkml:trace contextRef="#ctx0" brushRef="#br1" timeOffset="-49005.6">23750 14633 22575 0,'-10'17'992'0,"2"-10"224"0,2 4-976 0,-3 3-240 0,-2-2 0 16,3 3 0-16,-5 2 1024 0,3-2 176 16,0 1 16-16,1-1 16 0,1-5-272 0,4 1-64 15,0 1-16-15,3-3 0 0,2 0-384 0,3-4-80 16,-1 0-16-16,4-3 0 0,2 0-176 0,0-4-32 16,0-1-16-16,1-1 0 0,2-1 48 0,2-3 16 0,-2 0 0 0,0-2 0 15,-1 0 80-15,1 0 0 0,-3 1 16 16,-1-1 0-16,0 2-96 0,0 2-32 15,-2 1 0-15,-6 5 0 0,0 0-208 0,0 0 0 0,0 0 128 0,6 6-128 16,-2 6 0-16,-1 0 0 0,-1 2 0 0,0 3 0 16,-4 1 0-16,1-2 0 0,0 1 0 0,1-2 0 15,1-1 0-15,2-4 0 0,0 0 0 0,3-2 0 16,1-3 0-16,3-4 0 0,0-2 0 0,6-6 0 16,0 0 0-16,3-5 256 0,2-3-64 0,0-4 0 15,1 1 240-15,-1 1 32 0,0-3 16 0,-3 1 0 16,-3-1-32-16,-1 1-16 0,-3 0 0 0,-1 1 0 0,-3-1-128 15,-2 1-32-15,-1 2 0 0,-2 3 0 0,0 4-272 16,-2-1 0-16,-3 2 128 0,2 2-128 16,1 6-272-16,0 0-112 0,0 0-32 0,-8 4-11232 15,2-2-2240-15</inkml:trace>
  <inkml:trace contextRef="#ctx0" brushRef="#br1" timeOffset="-48229.94">22659 14368 19007 0,'0'0'832'0,"0"0"192"0,0 0-832 0,0 0-192 0,0 0 0 0,0 0 0 0,0 0 896 15,0 0 128-15,-2 8 16 0,-1 0 16 0,0 5-192 0,0 1-32 16,-1 1-16-16,-1 5 0 0,0 1-64 0,-2 0-16 15,1 1 0-15,-2 5 0 0,-1 1 32 16,1 3 0-16,-1 0 0 0,0-3 0 0,-1 1-288 0,-1-4-48 16,0 1-16-16,1-4 0 0,-2-2-240 0,2-2-48 15,-1-2-128-15,1 1 192 0,1-5-192 0,1-3 0 16,2-1 0-16,2-3 0 16,4-5-1520-16,0 0-240 0,0 0-48 0,-4-8-11008 0</inkml:trace>
  <inkml:trace contextRef="#ctx0" brushRef="#br1" timeOffset="-47807.81">22927 14293 19343 0,'0'0'1728'0,"0"0"-1392"16,0 0-336-16,0 0 0 0,3 7 464 0,-3 3 32 15,-3 3 0-15,2-4 0 0,-3 2 112 0,0 0 32 16,-2-1 0-16,-2 1 0 0,-1-3-48 0,-1 3 0 0,0-1 0 0,-1 2 0 16,-2-2 80-16,-1 1 16 0,-1 2 0 15,0-3 0-15,-1 2-112 0,0-1-32 0,-2-2 0 0,-2 4 0 16,2 0-112-16,-3-1-32 0,0 1 0 0,-2 0 0 16,-2-3-256-16,0 1-144 0,1 3 160 0,0-6-160 15,1 0 144-15,4-2-144 0,5 0 128 0,0 3-128 16,5-5 160-16,3 2-160 0,2 3 192 0,4 0-192 15,4 1 320-15,4 3-64 0,3-3 0 0,4 3 0 0,4 0 48 0,3-2 0 16,3 2 0-16,0 1 0 0,-1-3-112 16,-3 2 0-16,2 0-16 0,-1-2 0 0,-1 3-176 0,-2-1 160 15,-3-2-160-15,-1-1 160 0,-2 3-160 0,-2-3 0 16,-1 0 0-16,-2 2 0 16,-2-3-1072-16,1 3-288 0,-2-1-64 0</inkml:trace>
  <inkml:trace contextRef="#ctx0" brushRef="#br1" timeOffset="-46443.87">24847 14758 2751 0,'0'0'256'0,"0"0"-256"0,0-7 0 0,0-1 0 0,0 2 2560 0,1-2 448 15,-1 0 112-15,0-1 16 0,0 0-1200 0,0-1-224 16,-1 1-48-16,1 0-16 0,-2-2-176 0,2-2-16 16,-1 3-16-16,1 1 0 0,-1 1-272 0,1-1-48 15,-3 4-16-15,3-1 0 0,0 6-272 0,0 0-64 16,0 0-16-16,0 0 0 0,-3 9-432 0,-4 5-64 15,1 4-32-15,1 2 0 0,-3 2-96 0,0 2 0 16,1 2-128-16,-1 0 192 0,1 3-192 0,0 0 176 16,1-2-176-16,2 1 160 0,0-4-160 0,3-1 160 15,2-4-160-15,3-2 160 0,0-3-160 0,2-2 0 16,2-4 0-16,1 0 128 0,2-6 0 0,2-3-128 16,1-4 192-16,1-3-64 0,-1-1 144 0,4-2 32 15,-2-6 0-15,1-1 0 0,-2 1-112 0,-1-1-32 16,0-2 0-16,-1-1 0 0,-3 0-160 0,0 2 192 15,-3 1-192-15,-1-1 192 0,0-2-192 0,-1 2 0 16,-1 1 0-16,0 3 128 0,0 1-128 0,-4 3 0 0,1-1 0 16,0 6 128-16,-1 6-128 0,0 0 0 0,0 0 0 0,0 0 0 15,-1 9-128-15,0 5 128 0,1 1-160 0,0 3 160 16,0 0-128-16,0 2 128 0,0 2 0 0,1 2-144 16,-1-1 144-16,1 1 0 0,1 1 0 15,-1-3 0-15,0-3 0 0,-1 0-208 0,0-1 80 0,1-3 128 16,1-1-1856-1,-2-4-256-15,0 3-64 0</inkml:trace>
  <inkml:trace contextRef="#ctx0" brushRef="#br1" timeOffset="-46265.92">25245 14940 24927 0,'0'0'1104'0,"-3"7"240"0,0 0-1088 0,1 4-256 16,-2 2 0-16,3-1 0 0,-3 4 1184 0,0-1 176 15,0 0 48-15,-1 3 0 0,0-3-528 0,0 2-112 16,-2-2 0-16,-1 1-16 0,-2 2-464 0,3-1-96 16,-2-2 0-16,2 2-16 0,0-6-432 0,4 0-64 15,-1 3-32-15,1-5-9312 16,3-9-1872-16</inkml:trace>
  <inkml:trace contextRef="#ctx0" brushRef="#br1" timeOffset="-45326.23">25865 14585 13823 0,'0'0'1216'0,"1"-8"-960"0,-2-4-256 0,2 0 0 16,0 1 1664-16,1 1 272 0,-2 1 64 0,0 0 16 15,0 2-656-15,0 7-128 0,0 0-16 0,0 0-16 0,0 0-256 0,0 0-48 16,0 0-16-16,0 0 0 0,-3 12-304 0,2 2-64 16,-2 2-16-16,2 2 0 0,1 4-64 0,-3-1-16 15,2 0 0-15,0 2 0 0,1-2-96 0,0 1 0 16,0-3-16-16,1-1 0 0,0-2-128 0,2-2-32 15,-2-1 0-15,2 0 0 0,-1-6-144 0,1 2 160 16,-3-9-160-16,0 0 160 0,4 5-32 0,-4-5 0 16,0 0 0-16,0 0 0 0,0 0 0 0,0 0-128 15,0 0 192-15,0 0-64 0,-7-4-128 0,1 1 192 16,-5-3-192-16,-1 4 192 0,-1-1-192 0,1 2 0 16,-2 1 0-16,0 0 0 0,-1 0 0 0,4 0 0 15,0 3 0-15,2-1 0 0,1 1 0 0,8-3 0 16,0 0-144-16,0 0 144 0,0 0 0 0,0 0-192 15,7 6 192-15,0-2-160 0,2 1 160 0,0 1 0 16,-2-3 0-16,3 1 0 0,-3 1 0 0,2 2 128 16,-1 0-128-16,-2 4 176 0,-2-3-176 0,-1 2 128 15,-2-2-128-15,0 2 128 0,-1-1 64 0,-1 1 16 16,0 0 0-16,-3 1 0 0,-1 0 48 0,0-2 16 0,-1-1 0 16,0 0 0-16,-2 1-144 0,1 0-128 15,-1-4 192-15,2 3-192 0,1-2-128 0,0 2-144 0,3-1-32 0,2-7 0 31,0 0-2160-31,0 0-432 0,8 0-96 0</inkml:trace>
  <inkml:trace contextRef="#ctx0" brushRef="#br1" timeOffset="-44838.61">26214 14664 22287 0,'0'0'976'0,"0"0"224"0,0 0-960 0,0 0-240 15,0 0 0-15,0 0 0 0,0 0 1216 0,-2 5 192 16,-1 2 32-16,0 2 16 0,-3 3-448 0,1-1-96 16,-1 4-16-16,0 3 0 0,-5-2-192 0,4 3-32 15,-3 3-16-15,2 1 0 0,0-1-160 0,2-3-48 16,2 0 0-16,0-1 0 0,4 0-224 0,2-3-48 15,0-4-16-15,2 0 0 0,4-3-160 0,-1 0 0 0,2-3 0 0,3-1 0 16,2 0 256-16,0-3 0 16,0-1 16-16,0-4 0 0,1 0 112 0,0-1 0 15,0-1 16-15,-1-4 0 0,0 0-144 0,-1-1-48 0,-2-3 0 0,1 4 0 16,-2-2-208-16,-1-4 176 0,0 2-176 0,-2 0 160 16,0 0-160-16,-1 0 0 0,-1-1 144 15,-1 1-144-15,-1 3 0 0,0-1 0 0,3 3 0 16,-4 2 128-16,-1 2-128 0,-1 5 0 0,0 0 0 0,0 0 0 15,0 0 0-15,0 0 0 0,0 0 0 0,0 0-128 16,-5 6 128-16,1 5 0 0,-2 0-144 0,1 3 144 0,1 1 0 16,2 0-144-16,-5 3 144 0,3 1 0 15,-1 0 0-15,3 0 0 0,-2 1 0 0,1 0 0 16,2 2 0-16,0 0-128 0,0-3 128 0,1 1 0 16,2 0-496-16,1-1-32 15,-1 0-16-15,2-4 0 0,0-1-1568 0,1-5-320 0,3 0-64 16,-1-4-6800-16,1-3-1360 0</inkml:trace>
  <inkml:trace contextRef="#ctx0" brushRef="#br1" timeOffset="-44236.93">26624 15008 4607 0,'0'0'192'0,"0"0"64"0,0 0-256 0,0 0 0 0,0 0 0 0,0 0 0 16,0 0 2640-16,0 0 496 0,0 0 80 0,0 0 32 16,0 0-1632-16,0 0-320 0,0 0-64 0,0 0-16 15,0 0-144-15,0 0-48 0,0 0 0 0,0 0 0 16,0 0-112-16,0 0-16 0,0 0-16 0,0 0 0 16,0 0-80-16,0 0-16 0,0 0 0 0,0 0 0 15,0 0-224-15,0 0-48 0,0 0-16 0,0 0 0 0,0 0-176 0,7-1-48 16,-7 1 0-16,8-3 0 0,1 2-48 0,-3 1-16 15,1 0 0-15,-1 1 0 0,-6-1-80 0,8 3-128 16,-2 5 176-16,0 0-176 0,-1-1 144 0,0 4-144 16,-1 2 0-16,-1 0 144 0,-2 1-16 0,0 1-128 15,-1-1 192-15,-2-1-64 0,-1 2 64 0,-3 1 16 16,0 1 0-16,0-1 0 0,-2 0-16 0,-1 0-16 16,0 1 0-16,0-6 0 0,-4-1-32 0,2 2 0 15,-1-3 0-15,1 1 0 0,1-4 0 0,2 2 0 16,-1-3 0-16,5-3 0 0,4-2 16 0,0 0 0 15,0 0 0-15,0 0 0 0,0 0 16 0,0 0 0 16,0 0 0-16,9-3 0 0,0-2 48 0,3 1 16 0,0 0 0 16,4 0 0-16,0 2-48 0,6-1-16 15,-5 3 0-15,5 0 0 0,1 3-176 0,1-2 160 16,0 1-160-16,2 1 160 0,-3-3-160 0,-1 1-176 16,1 2 48-16,-1-2-11712 0,-3-1-2352 0</inkml:trace>
  <inkml:trace contextRef="#ctx0" brushRef="#br1" timeOffset="-42943.07">27057 14815 13583 0,'0'0'592'0,"0"0"144"0,0 0-592 0,0 0-144 15,0 0 0-15,0 0 0 0,0 0 1168 0,0 0 208 16,0 0 32-16,0 0 16 0,0 0 48 0,0 0 16 15,8-5 0-15,-1 1 0 0,1-1-256 0,2 1-48 0,2 2-16 0,2-1 0 16,1 2-336-16,3-2-80 0,1 1-16 0,2-2 0 16,4 0-144-16,-1 0-16 0,-1 2-16 0,1-1 0 15,0-2-304-15,-3 3-48 0,1-1-16 0,-3 2 0 16,-1-2-192-16,-3 1 0 0,-1 0 0 0,-1 2 0 16,-3-1-768-1,-2 1-112-15,-8 0-16 0,0 0 0 0,0 0-1760 0,0 0-352 0,0 0-80 0</inkml:trace>
  <inkml:trace contextRef="#ctx0" brushRef="#br1" timeOffset="-42791.68">27081 14957 16575 0,'0'0'1472'0,"0"0"-1168"16,0 0-304-16,0 0 0 0,8 3 2096 0,1-2 352 16,1 0 80-16,3 2 16 0,2 0-1328 0,3-2-272 15,2-1-48-15,2 0-16 0,2 0-176 0,0 0-48 16,1 0 0-16,1 1 0 0,-1-2-288 0,-2 0-64 15,1-2-16-15,-2 0 0 0,-2 2-288 0,-2 0-304 16,-4-2 64-16,-5 1-9200 16,4-1-1840-16</inkml:trace>
  <inkml:trace contextRef="#ctx0" brushRef="#br1" timeOffset="-42475.11">27235 14590 9215 0,'0'0'816'0,"0"0"-656"0,0 0-160 0,8-4 0 16,1-1 2544-16,1 3 464 0,1 0 112 0,5 2 16 16,1 0-1584-16,4 2-304 0,0 0-64 0,2 2-16 15,0 2-96-15,1-1-32 0,3 6 0 0,-2-3 0 16,1 5-224-16,-2 0-48 0,0 3-16 0,-1 3 0 15,-2-1-240-15,0 3-64 0,-5-1 0 0,-2 2 0 0,-3-3-224 0,-5 3-48 16,-2 4-16-16,-4-2 0 0,-3 0-32 0,-3 0 0 16,-4-2 0-16,-3 1 0 0,-4-2 64 15,1 2 16-15,-2-1 0 0,-2 0 0 0,-3-2-208 0,1-1 176 16,2-3-176-16,0-2 160 16,0-1-480-16,3-5-80 0,1-2-32 0,2-2-9632 15,3-2-1936-15</inkml:trace>
  <inkml:trace contextRef="#ctx0" brushRef="#br1" timeOffset="-41842.53">28467 14812 7359 0,'0'0'320'0,"0"0"80"0,0 0-400 0,0 0 0 0,0-6 0 0,-3-2 0 0,3 8 2368 16,-5-5 384-16,0 2 64 0,0-4 32 0,0 3-1536 0,-1 2-304 16,-2 2-64-16,-1 1-16 0,-1 0-256 0,0 2-48 15,-2 3-16-15,0 1 0 0,-4 4-176 0,1 1-48 16,-3 3 0-16,-2 1 0 0,0 2 80 0,2 1 16 16,0-1 0-16,3 1 0 0,1-1-160 0,2 0-48 15,2-2 0-15,5-1 0 0,1-1-80 0,3-3-32 16,1-1 0-16,3-4 0 0,-3-6 32 0,11 5 16 15,2-7 0-15,-1-1 0 0,2-2 272 0,3 0 48 16,1-7 16-16,2 1 0 0,4-2-288 0,-1-3-64 16,-1-3-16-16,-1-2 0 0,0-3-176 0,-2 3 0 15,-2 0 0-15,0 1 128 0,-3-4-128 0,-1 0 0 16,-1-2 0-16,0-2 0 0,-3 3 0 0,3-18 0 0,-1 2 0 0,-6 12 0 16,0-1 128-16,-3-1-128 0,3-4 0 0,-1 6 128 15,0 2-128-15,-1 5 0 16,-1 1 0-16,1 9 0 0,-2 0 0 0,-1 7 0 15,0 5 0-15,0 0 0 0,0 0 0 0,-5 10 0 0,-3 7 0 16,-1 6 0-16,3 1 0 0,-2 6 0 0,1 5 0 0,0 1 0 16,0 1 0-16,-1 3 0 0,2-2 0 0,-2 0 0 15,1-1 0-15,0-2 0 0,2-2 0 0,1 0 0 16,2-3-144-16,0-6-16 0,2-4 0 0,2-2 0 16,0-3-1584-1,1-6-320-15,1 0-64 0,-4-9-9456 0</inkml:trace>
  <inkml:trace contextRef="#ctx0" brushRef="#br1" timeOffset="-41535.38">28741 14774 15663 0,'0'0'688'0,"0"0"144"0,-6 5-656 0,0 4-176 0,-1-1 0 0,1 3 0 0,-2 0 2112 0,1 1 384 15,-1 3 64-15,0 1 32 0,-3-1-1552 0,2-4-304 16,3 1-64-16,-1 1-16 0,2-5 144 0,2 4 32 15,0-6 0-15,3-6 0 0,1 10-160 0,3-4-32 16,1-1 0-16,4-2 0 0,1 0-352 0,3-3-80 16,0-4-16-16,1-1 0 0,2 0-64 0,1-4-128 15,-1 1 176-15,-2-3-176 0,3 1 176 0,-6-4-176 16,-3-1 160-16,-1-2-160 0,-3 2 176 0,-1 3-176 16,-3 0 192-16,-4-2-192 0,-2 4 176 0,-2-2-176 15,0 3 160-15,-1 3-160 0,-1 2 0 0,0 0 0 0,1 0 0 16,2 3 0-1,-1 1-1520-15,0 1-336 0,2-1-80 0,6 0-11472 0</inkml:trace>
  <inkml:trace contextRef="#ctx0" brushRef="#br1" timeOffset="-41260.86">28998 14676 12895 0,'0'0'576'0,"0"0"112"0,0 0-560 0,0 0-128 0,-1 9 0 0,-2 4 0 16,1 0 2432-16,-1 1 464 0,-1 0 96 0,1 0 16 15,-1-2-1808-15,-1 4-368 0,0 0-64 0,0 1 0 0,-1 1 16 0,0-2 16 16,-1-1 0-16,-1-1 0 16,0-2-96-16,1-1-32 0,-1-1 0 0,2-3 0 0,1-2-112 0,5-5-32 15,0 0 0-15,0 0 0 0,0 0-128 0,0 0-16 16,2-5-16-16,2-4 0 0,1 0-128 0,1-4-32 16,2 2 0-16,1-2 0 0,0 0-208 0,0 4 144 15,0-2-144-15,-1 3 128 0,1-2-128 0,0 4 0 16,-1-2 0-16,0 4 0 0,-1 3-128 0,0 2 128 15,-2 3 0-15,2 5 0 0,-2 0 0 0,-1 4-176 16,0 4 176-16,-2 1-128 0,-2 0 128 0,0 0-128 16,-1-2 128-16,-3 1-128 15,2-4-1040-15,-2-1-208 0,0 1-32 0,2-7-8192 16,-1 2-1616-16</inkml:trace>
  <inkml:trace contextRef="#ctx0" brushRef="#br1" timeOffset="-40926.64">29514 14210 22575 0,'0'0'992'0,"0"0"224"0,0 0-976 16,0 0-240-16,-2 11 0 0,-1 0 0 0,-1-3 848 0,1 4 128 16,-3-1 32-16,0 5 0 0,-3 0-160 0,0 3-16 15,-5 2-16-15,0 0 0 0,-1 2-400 0,0-3-80 16,-3 1-16-16,3-1 0 0,1 0-192 0,1 2-128 15,3-3 160-15,2-5-160 16,2-1-1024-16,2-1-288 0,3-3-64 0</inkml:trace>
  <inkml:trace contextRef="#ctx0" brushRef="#br1" timeOffset="-40642.54">29962 14181 20847 0,'0'0'912'0,"0"0"208"0,0 0-896 0,-7 6-224 0,2 3 0 0,-2 0 0 16,-4 5 960-16,1 1 160 0,-1 2 32 0,-3 2 0 16,-3 2-80-16,1 2-16 0,-2 4 0 0,1 1 0 15,0 2-64-15,0 5-16 0,1 0 0 0,2 1 0 16,1-1-336-16,3 1-64 0,1 1 0 0,4-2-16 15,2-3-400-15,3-3-160 0,4 1 128 0,1-6-128 16,2-1 0-16,0-4 0 0,1-5-144 0,1-1 144 16,2-2-304-16,-1-3 48 0,0-6 16 0,1 2 0 15,-3-4-2096-15,-1-4-416 0</inkml:trace>
  <inkml:trace contextRef="#ctx0" brushRef="#br1" timeOffset="-40448.89">29594 14683 22575 0,'0'0'992'0,"0"0"224"0,0 0-976 0,0 0-240 16,0 0 0-16,10 1 0 0,2 0 848 0,2-2 128 16,2-1 32-16,5 0 0 0,2 2-400 0,5-1-80 15,0-3-16-15,5 2 0 0,2 0-288 0,3 2-64 16,2 0-16-16,-3 0-8528 16,-2-5-1728-16</inkml:trace>
  <inkml:trace contextRef="#ctx0" brushRef="#br1" timeOffset="-40055.89">30700 14074 17503 0,'-2'-6'1552'0,"2"6"-1232"16,0 0-320-16,0 0 0 0,0 0 1216 0,0 0 176 16,0 0 32-16,-4 7 16 0,-1 2-192 0,-2 5-32 15,2 4-16-15,-1 2 0 0,-2 4-208 0,1 1-32 16,-2 4-16-16,-1 1 0 0,-1 5-112 0,1-1-32 16,-4 1 0-16,2 1 0 0,-2-2-272 0,-2 2-48 15,1 0-16-15,0-2 0 0,1 0-320 0,1-7-144 16,-1 0 128-16,7-3-128 15,0-1-384-15,2-3-176 0,1-6-16 0,4-4-16 16,3-4-1856-16,-3-6-368 0,9 2-80 0</inkml:trace>
  <inkml:trace contextRef="#ctx0" brushRef="#br1" timeOffset="-39691.56">30980 14136 22111 0,'0'0'1968'0,"0"0"-1584"0,0 0-384 0,0 0 0 16,0 0 1248-16,-4 8 160 0,-2-1 48 0,-2 6 0 16,-2 1-704-16,-2-1-144 0,0 0-32 0,-2 2 0 15,-2-2 64-15,3-1 0 0,-3 2 0 0,1 2 0 16,0-4-192-16,-2 1-16 0,-2 1-16 0,0 0 0 0,0 0-144 16,0-3-16-16,0 1-16 0,1 0 0 0,0-3-112 0,2 3-128 15,1-5 176-15,-6 7-176 0,5-1 128 0,7-7-128 16,0 1 0-16,-3 3 0 0,5-2 0 0,4-1 0 15,1 0 0-15,2 5 0 0,1 1 160 0,2-7-160 16,0 5 128-16,2-3-128 0,2 6 224 0,0-1-32 16,2-1-16-16,3 2 0 0,0 0-32 0,2-3 0 15,0 3 0-15,4-1 0 0,0-7-144 0,0 3 128 16,0 0-128-16,-1 1 128 0,1-4-320 0,0 2-64 16,-3-4 0-16,1-3-16 15,-1-1-2464-15,0 0-480 0</inkml:trace>
  <inkml:trace contextRef="#ctx0" brushRef="#br1" timeOffset="-39365.84">31149 14310 21183 0,'0'0'944'0,"0"0"192"0,0 0-912 0,0 0-224 0,-1 7 0 16,-2 3 0-16,-1-1 1280 0,0 2 192 0,-1 3 64 0,-2 5 0 15,-1-1-672-15,2-4-128 0,-2-1-32 0,1 2 0 16,-2 2-96-16,0-1-32 0,-1 1 0 0,-1-1 0 16,0-1-64-16,1-1 0 0,2-1-16 0,2-2 0 0,2-4-96 0,1 2-16 15,3-9 0-15,0 0 0 0,0 0-64 16,0 0 0-16,7-8-16 0,0 0 0 0,2 0 80 0,0-3 32 16,0-4 0-16,1 2 0 0,-1 3-272 0,0-4-144 15,1 0 160-15,0 2-160 0,-1 0 0 0,0-1 0 16,1 5 0-16,-1-1 0 0,0 4 0 15,0 1 0-15,0 0 0 0,-1 5 0 0,-1 2 0 0,1 2 0 16,-2 5-144-16,-1 4 144 0,-1 3-160 0,-1 2 160 16,-3 2-160-16,-2 5 160 0,1-5-256 0,-4 1 32 15,0 1 16-15,0-2 0 16,2-3-624-16,-1-1-128 0,2-1-32 0,2-2 0 16,2-2-1760-16,4-5-336 0,0 0-80 0</inkml:trace>
  <inkml:trace contextRef="#ctx0" brushRef="#br1" timeOffset="-38355.84">31615 14294 17503 0,'0'0'1552'0,"0"0"-1232"0,0 0-320 0,0 0 0 15,0 0 1552-15,0 0 256 0,-2 4 48 0,-3 3 16 16,0 0-928-16,-2 2-192 0,1 1-48 0,-2 4 0 15,-1 0 0-15,1 0-16 0,-1 2 0 0,-3 3 0 16,2 2-96-16,2-1-16 0,2-2 0 0,2-2 0 16,2-2-208-16,3 0-48 0,3-1-16 0,3-2 0 15,1-4-96-15,2-2-16 0,2-1 0 0,-1-2 0 0,-1-2 320 0,2-2 64 16,-1-5 16-16,1 2 0 16,0-2-192-16,0-1-32 0,-1 2-16 0,-1-3 0 0,4-4-112 0,-5 3-32 15,0-3 0-15,-4 2 0 0,0-1-80 0,-2-2-128 16,-3 3 176-16,0 1-176 0,-1-3 144 0,-2 4-144 15,-2 0 0-15,1 3 144 0,-2-1-144 0,2 4 0 16,4 3-160-16,0 0 160 0,-6 0-192 0,1 1 48 16,5-1 16-16,0 0 0 0,0 0-32 0,0 0 0 15,0 0 0-15,1 9 0 0,1-4-128 0,-2-5-32 16,5 5 0-16,2 0 0 16,-1-2-496-16,2-2-96 0,2-1-32 0,-2-1 0 15,2-1 160-15,-4-2 16 0,0 1 16 0,0-1 0 0,-1 1 384 0,0-1 80 16,-1-2 16-16,-1 1 0 0,-3 5 272 0,0 0 0 15,0-6 0-15,2-1 0 0,-2 7 0 0,0 0 0 16,0 0-128-16,0 0 128 0,-2-6 0 0,-1 2 0 16,3 4 0-16,0 0 0 0,-3-6-256 0,0 2 48 15,3 4 16-15,0 0 0 0,0 0-32 0,0 0 0 16,-3-5 0-16,0 1 0 0,3 4 224 0,0 0 0 0,-2-6 0 0,2 6 0 16,0 0 0-16,0 0-144 0,0 0 144 0,-4-7-192 15,0 2-80-15,1-1-32 0,1 1 0 16,2 5 0-1,0 0-496-15,0 0-96 0,0 0-32 0,0 0 0 0,0 0 16 0,0 0 0 16,-5 0 0-16,5 0 0 0,0 0 432 0,0 0 96 0,0 0 0 0,0 0 16 0,0 0 368 16,0 0 0-16,0 0 0 0,0 0 128 15,0 0 192-15,0 0 16 0,0 0 16 0,0 0 0 0,0 0-96 0,0 0-32 16,2-4 0-16,-2 4 0 0,0 0-224 16,7-5 0-16,-7 5 0 0,9-6 0 15,-3 1 192-15,2 2-64 0,-1 0-128 0,1-2 192 0,-1 2 240 0,0 1 32 16,-1 0 16-16,-6 2 0 0,6 0 80 0,-6 0 16 15,8-2 0-15,-8 2 0 0,6 2-128 0,3-1-32 16,-9-1 0-16,7 3 0 0,-7-3-96 0,6 3 0 16,-1 2-16-16,-2 1 0 15,-2 0-128-15,0 1-32 0,-2 0 0 0,0 3 0 0,-2-1 160 0,1 5 16 16,-1 1 16-16,-1 0 0 0,3 3-32 0,0 0-16 16,-1 1 0-16,2-2 0 0,3-3-160 0,1 0-128 15,0 0 192-15,1-2-192 0,1-3 256 0,4 1-48 16,0-5-16-16,2-1 0 0,1-3 448 0,-1-2 64 15,2-3 32-15,1 1 0 0,-1-5-240 0,0 0-48 0,-1-1-16 0,-3 1 0 16,-1-6-240-16,-1 1-64 16,1 1 0-16,-5-2 0 0,-1 0-128 0,0 0 128 15,-1 2-128-15,0-4 128 0,-2 4-128 0,0 2 0 16,0-3 0-16,0 3 128 0,-2 3-128 0,2 7 0 0,0 0 0 0,0 0 0 16,0 0 0-16,0 0-176 0,-2 12 176 0,-1-1-128 15,0 4 128-15,0 2 0 0,2 2 0 16,2 1 0-16,3 1 0 0,0 0 0 0,-1 0 0 0,3-1 0 15,0-1 0-15,5-1 0 0,-1-2 0 0,4-3 0 16,0-3 0-16,3 0 0 0,1-4 0 0,1-6 0 16,1-4 368-16,-2-4 0 15,2 0 0-15,2-2 0 0,0 0-112 0,-1-4-32 0,1-1 0 0,-2-3 0 16,-1-1-224-16,3-5 0 0,-6-4 128 0,1-6-128 16,-7 6-1792-16,-9 14-384 0</inkml:trace>
  <inkml:trace contextRef="#ctx0" brushRef="#br1" timeOffset="-37421.59">29494 15489 10127 0,'0'0'896'0,"0"0"-704"15,0 0-192-15,-8 7 0 0,2 1 2368 0,0 0 448 0,-2 3 96 0,2-1 16 16,-2 0-1664-16,2 4-336 16,-2-4-64-16,2 4-16 0,1 2-208 0,1-2-64 15,0-4 0-15,1 4 0 0,3 1-96 0,-1-1-32 16,1-1 0-16,1-2 0 0,2 1 32 0,1-3 0 0,1 1 0 0,4-5 0 16,-2 0-272-16,3 1-48 15,1-3-16-15,-1-2 0 0,0-2 32 0,1-2 0 0,1-3 0 0,-3 1 0 16,1 1-16-16,0-5 0 15,2 1 0-15,-2-3 0 0,0 1 16 0,-1-3 0 0,4 2 0 0,-2-1 0 16,-1-2 32-16,-4 3 16 0,0 2 0 0,-3-4 0 16,1 1-224-16,0-1 176 0,0 0-176 0,-2 2 160 15,1 2-160-15,-2-1 0 0,0 3 0 0,-1 7 0 0,0 0 0 16,0 0 0-16,0 0 0 0,0 0 0 0,0 0 0 16,-2 9 0-16,2 3 0 0,-1 2 0 0,-1 0 0 15,2 1 0-15,-1-1 0 0,1 2 0 0,1 2 0 16,1-1 0-16,-1-1 128 0,1 1-128 0,0 0 0 0,-1-3 0 15,4-2 144-15,-1-1-144 0,0-2 0 0,1-1 144 16,1-1-144-16,0 1 0 0,2-4 128 0,1 1-128 16,0-1 0-16,1 0 0 0,2-3 0 0,2-1 160 15,-3-1-160-15,9-3 128 16,-1 0-544-16,-5 1-112 0,2 1-32 0,8-2-8976 16,-5-4-1808-16</inkml:trace>
  <inkml:trace contextRef="#ctx0" brushRef="#br1" timeOffset="-37228.9">30002 15782 10127 0,'0'0'896'0,"-1"8"-704"0,1-8-192 0,-1 6 0 16,-2 3 3696-16,1 4 704 0,-1 2 144 15,2-1 16-15,-5 3-2448 0,2-1-480 0,0 1-96 0,0-1-32 16,-1 2-624-16,0-1-128 0,-1-4-32 0,1 0 0 16,1 2-432-16,1-2-96 0,1-4 0 0,0 1-16 15,2-3-176-15,0-7-256 0,0 0 64 0,0 0 16 16,8 1-2064-16,1-4-400 0,0-2-96 0</inkml:trace>
  <inkml:trace contextRef="#ctx0" brushRef="#br1" timeOffset="-36953.15">30380 15026 21071 0,'0'0'928'0,"0"0"208"0,0 0-912 0,0 0-224 16,0 0 0-16,0 0 0 0,0 0 1376 0,6 13 224 15,-3-1 64-15,-2 2 0 0,-1 2-496 0,-2 0-80 16,-2 2-32-16,-1 1 0 0,-3 1-224 0,0 1-64 0,-2-1 0 0,1 3 0 16,2 1-432-16,0-2-80 15,-5-6-32-15,4 2 0 0,3-3-224 0,2 0 128 16,0-1-128-16,-1-3 0 15,0 0-1312-15,4-11-352 0,0 0-80 0</inkml:trace>
  <inkml:trace contextRef="#ctx0" brushRef="#br1" timeOffset="-36092.86">30924 15217 6447 0,'0'0'272'0,"0"0"80"0,0 0-352 0,0 0 0 15,0 0 0-15,0 0 0 0,0 0 2768 0,0 0 496 16,0 0 80-16,0 0 32 0,-8 5-1840 0,3 6-352 15,1-1-80-15,1 4-16 0,-1 2-224 0,1 1-48 16,2 1-16-16,1 2 0 0,1 2-288 0,-1 0-48 0,-1 1-16 0,1-3 0 16,0 0-160-16,0-2-32 0,-1 0-16 0,2-3 0 15,1-3 16-15,2-1 0 0,-4-11 0 0,4 13 0 16,-4-13-16-16,6 9 0 0,-6-9 0 0,0 0 0 16,8 8 80-16,-8-8 0 0,0 0 16 0,0 0 0 15,0 0-96-15,0 0-32 0,0 0 0 0,0 0 0 16,0 0-208-16,0 0 0 0,0 0 128 0,0 0-128 15,-9 6 0-15,3 0 128 0,6-6-128 0,-7 10 0 16,1 2 208-16,2-4-48 0,1 4-16 0,0-2 0 16,2 3-144-16,1 1 0 0,0 0 144 0,0-4-144 15,0 1 0-15,0-2 0 0,0 4 0 0,4-2 0 16,-4-11 0-16,0 9 0 0,0-9 0 0,-3 12 128 0,2-5-128 16,-2 2 0-16,-1-1-128 0,-1-2 128 15,-1 2-1344-15,6-8-176 16,-6 4-32-16,6-4-11296 0</inkml:trace>
  <inkml:trace contextRef="#ctx0" brushRef="#br1" timeOffset="-35597.66">31355 15295 11967 0,'0'0'528'0,"0"0"112"0,0 0-512 0,0 0-128 16,0 0 0-16,0 0 0 0,-5 7 2240 0,-2 2 432 0,0 3 80 0,0 1 0 15,1 2-1360-15,-3 3-288 0,-2 1-48 0,2 2-16 16,0 3-224-16,3-3-48 0,-3 2-16 0,0 3 0 16,0-3-128-16,3 2-32 0,0 0 0 0,3-4 0 15,0-5-256-15,4-3-48 0,2-3-16 0,2 0 0 16,1-2-272-16,2-4 160 0,2-6-160 0,2 2 128 15,2-2 320-15,1-2 48 0,3-5 16 0,1 0 0 16,1-5-144-16,0 0-32 0,2-2 0 0,-2-2 0 16,-2-1-176-16,-1 1-32 0,-5-1-128 0,1 0 192 15,-2-1-192-15,0-1 144 0,0 2-144 0,-2-2 128 16,0-3-128-16,-3 2 0 0,2 4 0 0,-2 4 0 16,-2 4 0-16,-4 10 0 0,0 0 0 0,0 0 0 15,0 0 0-15,0 0 0 0,0 0 0 0,-1 9 0 0,-3 6-160 16,0 3 160-16,0 1 0 0,-1 1-144 0,3 4 144 0,-2-2 0 15,-1 1 0-15,-2 4-128 0,5-1 128 0,-2 5 0 16,-1-1 0-16,1-2 0 0,0-2 0 0,2-5 0 16,1 0 0-16,1-4 0 0,1-1 0 0,1-2 0 15,2-5-128-15,1-2 128 16,3 1-1600-16,2-7-256 0,-10-1-32 0</inkml:trace>
  <inkml:trace contextRef="#ctx0" brushRef="#br1" timeOffset="-35287.33">31750 15659 16575 0,'0'0'736'0,"0"0"160"0,12-1-720 0,0 1-176 0,1 1 0 0,1 2 0 15,1-3 2736-15,-1 2 512 0,3-1 96 0,-3 4 32 16,-3 6-1936-16,-2-3-384 0,-9-8-80 0,5 17-16 15,-2 0-480-15,-5-1-96 0,-3 1-32 0,-2-2 0 16,-5-2-80-16,0 2-16 0,-4 0 0 0,0 2 0 16,-1-3-48-16,1 0-16 0,2-4 0 0,2 0 0 15,0-5 272-15,4 0 48 0,8-5 16 0,0 0 0 16,0 0-48-16,0 0-16 0,10 3 0 0,3-3 0 16,1-2-272-16,4 0-48 0,-1-3-16 0,6-2 0 15,-1-2-128-15,2 2 0 0,1-6 0 0,2 3 0 16,0 2-2000-16,-2-3-384 15,1 1-80-15</inkml:trace>
  <inkml:trace contextRef="#ctx0" brushRef="#br1" timeOffset="-34842.95">32177 14875 21183 0,'0'0'1888'0,"0"0"-1504"0,0 0-384 0,-5 6 0 16,-1 3 960-16,-1 1 112 0,2 3 16 0,-1 0 16 16,-3 1-112-16,-1 1-32 0,-3 0 0 0,2 4 0 15,-3 0 16-15,0 4 0 0,-1-3 0 0,1 2 0 16,1-3-208-16,3-4-32 0,1-2-16 0,4-2 0 16,0-5-256-16,5-6-48 0,0 0-16 0,0 0 0 15,0 0 32-15,10 0 0 0,3-4 0 0,-2-1 0 0,2-7 32 0,1 1 16 16,0-3 0-16,2-1 0 0,-2-1-224 0,-1-1-32 15,0 0-16-15,-2 2 0 0,-2-2-48 16,0 3-16-16,-2 0 0 0,0 0 0 0,-1-1-144 0,-1 5 192 16,0 1-192-16,-2 5 192 0,-3 4-192 0,0 0 0 15,0 0 0-15,0 0 0 0,-6 6 0 0,-2 7 0 16,0-1 0-16,1 2 0 0,-2 0-192 0,0 2 192 16,0 3-192-16,-1-1 192 15,-2 0-1728-15,1 1-208 0,-1 1-48 0,1 1-16 0</inkml:trace>
  <inkml:trace contextRef="#ctx0" brushRef="#br1" timeOffset="-33956.01">29452 16678 5519 0,'-1'-9'496'0,"-1"3"-496"16,1-4 0-16,0 4 0 0,-2-2 2896 0,2 2 496 16,0-3 80-16,0 4 32 0,1 5-1728 0,0 0-352 15,0 0-64-15,0 0-16 0,0 0-448 0,0 0-112 0,-2 14-16 16,1 1 0-16,0 0-80 0,-3 3-32 0,1 1 0 0,1 1 0 16,1 1-144-16,-2 3-16 0,0 1-16 0,1-1 0 15,-1 1-32-15,1 0 0 0,-2-1 0 0,3-9 0 16,-1 2-128-16,2-3-16 0,2-3-16 0,2 6 0 15,2-6 96-15,-6-11 0 0,10 5 16 0,3-3 0 16,-1-5 176-16,2-2 48 0,2-5 0 0,0-3 0 16,2-7-272-16,1 1-48 0,0-2-16 0,2 0 0 15,-2 0-288-15,-2 0 128 0,-1 0-128 0,-1-1 0 0,-2-3 144 0,-1 4-144 16,1 1 0-16,-2-2 144 0,1 2-144 0,-4 3 0 16,2 4 0-16,-5 1 0 0,-1 1 0 0,-4 11 0 15,0 0 0-15,0 0 0 0,0 0 0 0,1 12 0 16,-2 4 0-16,-2 3 0 0,1 4-144 0,-2 4 144 15,-1-2-192-15,1 6 192 0,-1-4 0 0,1 2-128 16,-1 1 128-16,4-4 0 0,-1 1 0 0,2-3 0 16,2-5 0-16,0 0 0 0,3-1 0 0,2-3 0 15,-1-2 0-15,3-6 0 16,1 0-992-16,1-1-192 0,2-4-32 0,-1-2-14048 0</inkml:trace>
  <inkml:trace contextRef="#ctx0" brushRef="#br1" timeOffset="-33590.34">29983 17008 25919 0,'0'0'1152'0,"0"0"224"0,-5 7-1104 0,5-7-272 16,-4 12 0-16,-1 3 0 0,0 0 1248 0,1 3 192 16,1 1 32-16,-1 1 16 0,0 2-496 0,-1 2-96 15,0 3-32-15,0-2 0 0,-3 1-320 0,2-2-64 16,-2-3-16-16,2 0 0 0,-1 0-224 0,5-3-48 16,2-4-16-16,2 0 0 0,1-1-176 0,1-4-192 15,-4-9 32-15,0 0 16 16,10 2-2016-16,-1-6-400 0,-2 1-64 0</inkml:trace>
  <inkml:trace contextRef="#ctx0" brushRef="#br1" timeOffset="-33224.11">30193 16284 7359 0,'0'0'320'0,"0"0"80"0,0 0-400 0,0 0 0 16,0 0 0-16,0 0 0 0,0 0 4096 0,0 0 752 16,-8 11 144-16,3 2 16 0,-1 0-3264 0,0 2-656 15,3 3-128-15,-1 3-16 0,-1 0-240 0,-1 1-32 16,-1-2-16-16,0 2 0 0,-1-1-352 0,2 0-80 0,1-6-16 0,2 0 0 16,2-2-464-16,2-2-80 15,-1-11-32-15,5 8-8864 0,-5-8-1776 0</inkml:trace>
  <inkml:trace contextRef="#ctx0" brushRef="#br1" timeOffset="-33039.11">30330 16222 14735 0,'0'0'1312'0,"-6"9"-1056"0,0 1-256 0,1 3 0 15,-2-2 3136-15,3 5 576 0,2 3 128 0,-1 1 0 16,1-1-2528-16,-1 3-512 0,1-2-96 0,0 0-32 15,1 1-384-15,-1-1-80 0,-2 0-16 0,2-2 0 16,2-3-192-16,0-1 0 0,-1 0 128 0,1-5-9536 16,0-9-1920-16</inkml:trace>
  <inkml:trace contextRef="#ctx0" brushRef="#br1" timeOffset="-32234.25">30862 16366 3679 0,'0'0'320'0,"0"0"-320"15,0 0 0-15,0 0 0 0,0 0 4256 0,0 0 784 16,0 0 144-16,0 14 48 0,-2 1-3264 0,1-1-656 16,0 0-128-16,0 1-32 0,-1 3-560 0,1 0-112 15,-2-2-32-15,1 2 0 0,2 0-144 0,-3 1-48 0,3-1 0 0,0 1 0 16,3-4 0-16,-2 0 0 0,2-6 0 0,-1 3 0 15,2-3-96-15,0-1-32 0,-4-8 0 0,0 0 0 16,0 0-128-16,0 0 192 0,4 7-192 0,-4-7 192 16,0 0-192-16,0 0 192 0,0 0-192 0,0 0 192 15,0 0-192-15,0 0 128 0,-9-3-128 0,9 3 128 16,0 0-128-16,-8 7 0 0,1-1 0 0,7-6 0 16,-8 5 0-16,4 4 0 0,-2-1 0 0,2 3 128 15,0-5-128-15,3 7 160 0,0 0-160 0,1 1 160 16,0 0-160-16,0 1 0 0,-2-5 144 0,0 0-144 15,2 2 256-15,-1-5-32 0,-2 2 0 0,-1 0 0 16,0 1 288-16,1-2 48 0,-3 1 16 0,3 0 0 16,-2 2-256-16,1-3-32 0,4-8-16 0,-5 11 0 15,1-2-272-15,4-9 0 0,0 0 128 0,0 0-128 0,-1 12 0 0,1-12-176 16,0 0 32-16,0 0 0 16,0 0-2096-16,10-2-400 0,-1-1-96 0</inkml:trace>
  <inkml:trace contextRef="#ctx0" brushRef="#br1" timeOffset="-31631.64">31459 16434 9215 0,'0'0'816'0,"0"0"-656"0,0 0-160 0,0 0 0 16,0 0 2336-16,8-6 432 0,-4 0 96 0,-4 6 16 15,0 0-1376-15,0 0-272 0,0 0-48 0,0 0-16 16,0 0-48-16,0 0-16 0,-9 0 0 0,-2 5 0 16,1 4-336-16,-2 1-80 0,-4 4-16 0,1 2 0 15,0 3-128-15,0 2-32 0,-1 3 0 0,2-1 0 16,2 2-80-16,0 2-32 0,1-4 0 0,2 0 0 15,1 1-80-15,4-4 0 0,2-1-16 0,2 0 0 16,1-4-176-16,3 1-128 0,1-5 144 0,-1-1-144 16,2-2 192-16,2 0-64 0,-8-8-128 0,11 2 192 15,-1-2 112-15,1-1 16 0,-1 0 0 0,1-3 0 0,3-3 32 16,0 0 16-16,0-5 0 0,1 2 0 0,2-3-368 16,-1-1 144-16,-2 4-144 0,-1-4 0 0,1-1 144 0,-4-1-144 15,0-2 0-15,1 1 144 0,0 1-144 0,-1 0 0 16,0 1 0-16,2 2 0 0,-2-2 0 0,0 1 0 15,0-1 0-15,-1 2 0 0,0 1 0 0,-1-2 0 16,-1 0 0-16,1 2 0 0,0-1 0 0,-2 1 0 16,-1 2 0-16,-1-1 0 0,0 5 0 0,-4 6 0 15,2-8 0-15,-2 8 0 0,0 0 0 0,0 0 0 16,0 0 0-16,0 0 0 0,0 0-144 0,-7 12 144 16,-2 2 0-16,0 2 0 0,-1 3-160 0,-1 3 160 15,1-2-128-15,1 5 128 0,-1 2 0 0,-1 4 0 0,-2-2 0 0,0 4 0 16,-1-1 0-16,3 0 0 0,2-5 0 15,1 0 0-15,2-6 0 0,5-2 0 0,1-3 0 0,2 0 128 16,2-6-128-16,3 0 0 0,0-2 0 0,2-1 128 16,1-4-128-16,2-1-128 0,-2-2 128 0,1-2-192 31,2-1-2144-31,0-2-432 0,-2 1-96 0</inkml:trace>
  <inkml:trace contextRef="#ctx0" brushRef="#br1" timeOffset="-31299.55">31743 16882 19343 0,'0'0'1728'0,"11"-2"-1392"15,-1-3-336-15,2 3 0 0,2 1 2192 0,0 2 368 16,1 0 80-16,0 3 16 0,-1-2-1184 0,-1 1-256 15,-4 1-32-15,-9-4-16 0,0 0-528 0,5 14-96 16,-3 0-32-16,-4-2 0 0,-3 2-64 0,-4 2-32 16,-1-1 0-16,-2 0 0 0,-2 3-224 0,-1-1-32 15,-2-3-16-15,1 1 0 0,1 0 128 0,1-1 32 16,1 1 0-16,3-3 0 0,2-1 208 0,4 1 32 16,2-4 16-16,2-8 0 0,0 0-256 0,10 9-48 15,3-5-16-15,1 0 0 0,1-1-16 0,3-5 0 16,1-2 0-16,1-1 0 0,2 0-224 0,-1 0 176 0,0 1-176 15,1-1 160 1,-2-4-1072-16,-3 2-224 0,0-3-32 0</inkml:trace>
  <inkml:trace contextRef="#ctx0" brushRef="#br1" timeOffset="-30821.43">32152 16204 8287 0,'0'0'368'0,"0"0"80"15,-1-5-448-15,1 5 0 0,0 0 0 0,0 0 0 0,0 0 3760 0,0 0 656 0,0 0 144 16,0 0 32-16,0 0-2608 0,0 0-512 0,0 0-96 0,-7 18-32 16,1 0-192-16,1 0-32 0,-2 1-16 0,1-2 0 15,0 2-208-15,-2-1-32 0,-1-2-16 0,2 1 0 16,-2 1-400-16,2-3-96 0,-2 1-16 0,3-2 0 16,0 1-336-16,2-2 144 0,4-13-144 0,-3 11 0 15,1 0 0-15,2-11 0 0,0 0-240 0,0 0 80 31,0 0-1664-31,0 0-336 0,0 0-64 0</inkml:trace>
  <inkml:trace contextRef="#ctx0" brushRef="#br1" timeOffset="-30611">32341 16221 27519 0,'0'0'1216'0,"0"0"256"0,0 0-1168 15,3 10-304-15,-3 1 0 0,0 3 0 0,-2-1 1152 0,-1 0 160 16,-2 1 32-16,-2 2 16 0,-2 1-336 0,6-8-64 16,-5 3 0-16,0 4-16 0,-1 1-448 0,0 0-96 15,1 0-16-15,-1-1 0 0,1-1-240 0,-5 9-144 16,4-4 160-16,3-3-160 16,1 0-1760-16,2-6-448 0,3-11-96 0</inkml:trace>
  <inkml:trace contextRef="#ctx0" brushRef="#br3" timeOffset="-8265.28">20609 9811 16575 0,'0'0'736'0,"0"0"160"0,0 0-720 0,0 0-176 16,0 0 0-16,0 0 0 0,0 0 528 0,0 0 80 16,0 0 16-16,0 0 0 0,0 0-256 0,0 0-48 15,0 0-16-15,0 0 0 0,2-9 272 0,-2 9 64 16,-1-12 16-16,0 4 0 0,-1-4 208 0,1 4 32 0,0-2 16 0,-2 3 0 16,1-3-288-16,-1-1-64 0,1 2-16 0,-1 1 0 15,-1-3-160-15,1 1-48 0,-1 1 0 0,0-2 0 16,-1 2-112-16,0-1-32 0,0 2 0 0,-3-2 0 15,0 1 64-15,0-2 0 0,-3-3 0 0,1 4 0 16,-1-3 0-16,-2 3 0 0,0-1 0 0,1-1 0 16,-4 0-16-16,0 1 0 0,-3-3 0 0,0 1 0 15,-2-2-112-15,1 1-128 0,0-1 176 0,-2 1-176 16,-2 1 144-16,0 3-144 0,0-4 0 0,-3 2 144 16,-2 1-144-16,1-2 0 0,1 2 0 0,-1 2 0 15,-4-1 0-15,1 2 128 0,-5-2-128 0,2 4 0 16,-1-1 0-16,0 0 0 0,-2 3 0 0,1-1 0 15,2-2 0-15,0 4 0 0,-1-1 0 0,1 0 0 16,1 3 0-16,1-2 0 0,0 3 0 0,2 0 0 16,-2 0 0-16,0 0 0 0,-1 0 0 0,1 0 0 0,2 3 0 0,-1-3 0 15,1 0 0-15,-1 1 128 0,1 0-128 0,2 2 0 16,1-2 0-16,-3 2 0 0,-1-1 0 16,1 1 0-16,-1 2 0 0,1-1 0 0,-1-2 0 0,-2 3 0 15,3 3 0-15,-1-4 0 0,2 1-128 0,0 2 128 16,-2-2 0-16,2 0 0 0,2-2 0 0,1 3 0 15,-1-2 0-15,1 1 0 0,0 5 0 0,2-1 0 16,-1 2 0-16,0-3 0 0,-2 3 0 0,2 3 0 16,1-2 0-16,1 4 0 0,1-4 0 0,1-3 0 15,-1 4 0-15,0 1 0 0,0 4 0 0,1-1 0 16,1 1 0-16,1-1 0 0,1-3 0 0,0 0 0 16,0 2 0-16,1-2 0 0,-1 0 0 0,1 0 0 15,2-1 0-15,0 3 0 0,0 1 0 0,-3 1 0 16,5 0 128-16,-1-1-128 0,0 2 0 0,3-1 128 0,-3-3-128 0,2 1 128 15,2 0 0-15,0-1 0 0,2-1 0 0,-1 2 0 16,2 4-128-16,-1 2 192 0,1-3-192 0,-1-1 192 16,3-3-192-16,0 3 0 0,-2 2 144 0,5 0-144 15,-1-1 0-15,2 2 0 0,0-1 0 0,1 0 0 16,0 1 0-16,0-4 0 0,1-3 0 0,0 4 0 16,-1 0 0-16,3 0 128 0,-1-3-128 0,5-1 0 15,-2 0 160-15,0-1-32 0,0 1-128 0,1-2 192 16,2 1-64-16,0-3-128 0,-1 3 176 0,1 1-176 15,1-4 176-15,2 2-176 0,2 0 160 0,0 0-160 16,1 2 144-16,1 1-144 0,3 2 128 0,1-2-128 16,1-3 160-16,2 2-160 0,-2 2 192 0,4-2-192 0,0-4 192 15,2 1-192-15,-2 3 192 0,1 0-192 0,-1-2 160 16,1 0-160-16,-1 1 128 0,-5-1-128 0,2 0 0 16,1 4 0-16,2-4 128 0,2-2-128 0,-2 2 0 15,1-2 0-15,1 1 0 0,0 1 0 0,2-4 0 0,3 3 0 16,2-1 128-16,1 0-128 0,0-5 0 0,5 0 192 15,-1 1-192-15,-3-3 192 0,1 0-32 0,1-1 0 16,0-2 0-16,-1 0 0 0,1 0 0 0,-1 0 0 16,-2 0 0-16,1 2 0 0,-1 0-160 0,0 2 0 15,-1-1 0-15,0-2 128 0,0-1-128 0,0 0 0 16,-1 1 0-16,-3-1 128 0,-1 0-128 0,0 0 0 16,0-1 0-16,3 0 0 0,-1-1 0 0,2-1 0 15,0-3 0-15,1 4 0 0,0-1 128 0,1 0-128 16,2-4 0-16,-2 2 128 0,1 0-128 0,-1-1 0 15,1 1 0-15,0 1 128 0,-3-3-128 0,-2 0 0 0,1 0 0 0,-1-1 0 16,-1 1 0-16,-1-2 0 0,0 2 128 0,-1 0-128 16,-2-3 0-16,1 4 0 0,-1-4 0 0,2 1 0 15,1-4 0-15,-1-2 128 0,-2-2-128 16,0 3 0-16,0 3 128 0,-3-4-128 16,0-2 0-16,-2-2 128 0,1-1-128 0,-1-2 192 0,-1-3-192 0,0 3 192 15,2-5-192-15,-4 3 192 0,2 0-192 0,-1-1 192 16,-3 0-192-16,2 3 0 0,-3-4 144 0,-1 2-144 15,-3-3 0-15,1 2 128 0,-1 3-128 0,-2-3 0 16,-3-1 128-16,-4 0-128 0,2 2 160 0,-3 1-160 16,-3-3 176-16,0 2-176 0,-2-1 192 0,-2-3-192 15,0-2 144-15,-2 4-144 0,0 2 0 0,-1-3 144 16,-1 4-144-16,0-4 0 0,0 2 0 0,-2-2 0 16,-4 1 0-16,1 4 0 0,1-2 0 0,-3 2 0 0,-1 1 0 0,-3 0 0 15,-2-3 0-15,-4 5 0 0,-3 1 0 0,1 0 0 16,-1 1 0-16,1-2 0 0,-2-2 0 0,2 2 0 15,2 0 0-15,2 1 0 0,3 1 0 0,-2 1 0 16,1 2 0-16,0 4 0 0,2-4 0 0,-1 5 0 16,0-1 0-16,0 4 0 0,-1-3 0 0,-2 2 0 15,-4-3 0-15,0 4 0 0,-3-3-128 0,-2 1 128 16,0 0 0-16,-2 2 0 0,0 3 0 0,-1-1-144 16,0-1 144-16,-3 1 0 0,-2 0-192 0,1 3 192 15,1 0-192-15,-1-1 192 0,-2-2-208 0,2 1 64 16,-3 4 16-16,3 1 0 0,2-2 128 0,2 2-160 0,0 0 160 15,3 1-160-15,5 2 160 0,-5 3 0 0,0-3-144 0,2 2 144 16,1 3 0-16,-1-1-144 0,0 2 144 0,1 0 0 16,-2-1 0-16,1 2 0 0,-2-4 0 0,1 3 0 15,1 0 0-15,1-2-128 16,0 2 128-16,1 1 0 0,-1 2 0 0,0 1 0 16,-1 2 0-16,1-1 0 0,1-4 0 0,-1 2 0 15,1 1 0-15,1 1 0 0,-1 1-128 0,2 1 128 0,4-3 0 0,-1 1 0 16,-1 3 0-16,3 2 0 0,1-3 0 0,2 2 0 15,-1 0 0-15,1 1 0 0,0 3 0 0,3-3 144 16,1-2-144-16,-1 3 0 0,0 0 0 0,2 1 0 16,-2-6 0-16,1 1 0 0,2 1-192 0,2 2 192 15,1-1 0-15,3 3 0 0,0 0 0 0,1-2 128 16,2-2-128-16,1 2 0 0,1 0-192 0,1 5 192 16,1-2 0-16,1 1 0 0,-3 2 0 0,1-3 0 0,3 3 0 0,3-3 0 15,-2 1 0-15,2 1 0 0,-2-1 0 0,1 1 0 16,1-5 0-16,1 2 0 0,0 1 0 15,1-1 0-15,0-1 0 0,0 1 0 0,2-2 0 0,2-2 0 16,1-1 144-16,3-3-16 0,4-2-128 0,0 0-128 16,-4 1 128-16,4-2-192 0,1 2 192 0,-1 0 0 15,1 2 0-15,1-2 0 0,2-2 0 0,0 1 0 16,1-1 0-16,-1-2 0 0,1 2 0 0,0 0 144 16,-1-3-144-16,3 1 160 0,0-4-160 0,-1 6 0 15,3-3 0-15,0 1 0 0,-4-3 0 0,2 2 0 16,0-2 0-16,6-1 0 0,-1 0 0 0,1-2 0 0,2 1 0 15,1 0 0-15,2 0 0 0,3-2 0 0,2 1 0 0,4-2 0 16,0 1 0-16,2-2 0 16,-3-1 0-16,2-1 0 0,-2 0 0 0,0-1 0 0,-1 1 144 0,1 0-144 15,0 0 0-15,2-1 128 0,1 1-128 16,-1 1 0-16,1 0 0 0,-3 3 144 0,-2-2-144 0,-2 1 0 16,-2 2 0-16,0 1 0 0,0-2 0 0,0-2 0 15,0 0 0-15,0-1 0 0,1-1 0 0,1 1 0 16,-5-1 128-16,7-4-128 0,1-3 0 0,-1 3 0 15,-2-4 128-15,-3 1-128 0,-1 2 192 0,-3-4-192 16,1 1 144-16,0-2-144 0,-2-3 0 0,-1 0 144 16,1-3-144-16,0 3 0 0,3-1 144 0,-1 0-144 15,-2-1 0-15,1 1 0 0,-1-3 0 0,-3-1 0 16,1-2 0-16,-2 3 0 0,-1-1 0 0,1 1 128 16,-5 0-128-16,2-2 0 0,-1-1 0 0,-2 0 0 0,0 1 0 15,-4-1 0-15,0 1 0 0,-1 0 128 0,0-2-128 16,-2-3 0-16,-2 0 0 0,0-5 0 0,-1-1 0 0,-2 3 144 15,-1 0-144-15,-1 0 0 0,-4-5 128 0,-1 3-128 16,1 1 0-16,-2-2 0 0,1-2 0 0,-2 1 0 16,-3 3 0-16,0-1 0 0,1 5 0 0,-4-1 0 15,-2 2 0-15,-1-3 0 0,0 1 0 0,-2 0 0 16,-2 0 0-16,-1 4 0 0,-1-5 0 0,-2 5 0 16,-1-1 0-16,-2-1-144 0,-3 1 144 0,3 2-128 15,-3-3 128-15,0 3-128 0,-1 5 128 0,-1-2-192 16,-3 0 192-16,-4 0-192 0,0 0 192 0,0 2-160 15,-2 1 160-15,-2-1-160 0,1 1 160 0,-1 0-192 16,-1 4 192-16,0 0-192 0,-2-1 32 0,-2 5 0 0,1 0 0 0,-2 0 0 16,-4 1 0-16,-2-2 0 0,1 3 0 0,1 3 0 15,1-6 160-15,2 4-208 0,0 2 80 0,0 2 128 16,-2-2-224-16,2 2 80 0,0 0 16 0,-3 2 0 16,-2 0 128-16,-2 1-192 0,1-1 192 0,0 3-192 15,1-1 192-15,0 1-128 0,-3 2 128 0,0-2-128 16,-1 0-16-16,-2 2 0 0,-1 0 0 0,0-2 0 15,-1 1 144-15,1 1-160 0,4 0 160 0,4 1-160 16,3-4 160-16,2 1 0 0,1 5 0 0,6-1-128 16,2 4 128-16,0 2 0 0,2 1 0 0,1 0 0 15,-1-2 0-15,2 1 0 0,0 1 0 0,-1 2-128 16,1 1 128-16,2 2 0 0,2 3 0 0,2-3-128 16,0 3 128-16,3 4 0 0,1 3 0 0,2-2 0 15,1 0 0-15,3 3 0 0,-1-3 0 0,1 2 0 0,-1 2 0 16,2 0 0-16,2 1 0 0,-1 1 0 0,5-2 0 15,-3 4 0-15,0 2 0 0,0 0 0 0,2-2 0 0,0-2 0 16,1-2 0-16,1-2 0 0,1 1 0 0,2-1 0 16,-2-5 0-16,1 1 0 0,1 0 0 0,2-1 0 15,1-1 0-15,0-1 0 0,4-4 0 0,0 0 0 16,2-1 0-16,3 2 0 0,1-1 0 0,2-1 0 16,0 0 0-16,1-1 128 0,2 0-128 0,2 0 128 15,1-3-128-15,1 0 128 0,2 0-128 0,0 2 192 16,2-1-64-16,3 0 0 0,2-6 0 0,3 3 16 15,1-5 0-15,5 3 0 0,0-4 96 0,0 2 16 16,-2-5 0-16,2 0 0 0,1-2-32 0,1 2 0 0,-1-3 0 16,-1 2 0-16,3-3-224 0,2 1 176 0,3 1-176 0,1 0 160 15,0-1-160-15,1 1 160 0,-1-1-160 16,-1 0 160-16,1 2-160 0,-1-1 0 0,-1-2 0 0,4 1 128 16,-4-2-128-16,4-4 160 0,-2 1-160 0,4-1 160 15,1 1-160-15,-3-2 160 0,0 1-160 0,-2 1 160 16,0 2-160-16,0-1 0 0,-3 1 144 15,2 0-144-15,0 1 0 0,-2-2 128 0,-2 0-128 0,1 0 0 16,-1-2 0-16,-2-3 144 0,-5 2-144 0,1-5 0 16,1-3 192-16,-2 1-64 0,-2-1 0 0,-1-3-128 15,0 2 192-15,0 0-64 0,0-2 0 0,-1 0-128 16,1-4 160-16,-4 1-160 0,-1 1 128 0,-2 0-128 0,-2-3 0 16,-3-1 128-16,2 2-128 0,-3 3 0 15,-2 3 0-15,-1-2 0 0,2-1 128 0,-7 3-128 0,0 1 0 16,-4-1 0-16,1 1 0 0,-1 0 0 0,0-3 208 0,-3 2-32 15,-3-3-16-15,-1 0 0 0,0-2 32 0,0-3 16 16,-3-1 0-16,1-4 0 0,1 4-64 0,-1 1-16 16,1-2 0-16,0 2 0 0,-2-1-128 0,2 1 0 15,0 4 0-15,-2 1 128 0,1 0-128 0,-1 2 0 16,0 4 0-16,1-2 0 0,-2 0 0 0,0 0 0 16,-1 3 0-16,0-3 0 0,-1 5 0 0,-1 3 0 15,1-2 0-15,0-1 0 0,-1 4 0 0,1-3 0 16,-2 2 0-16,1 1 0 0,-2-3 0 0,0 3 0 15,0 3 0-15,-1 2 0 16,-2-2-1024-16,2 2-144 0,0 2-32 0,1 0-10944 16,9-2-2192-16</inkml:trace>
  <inkml:trace contextRef="#ctx0" brushRef="#br3" timeOffset="-3892.84">15006 11923 3679 0,'0'0'160'0,"0"0"32"0,0 0-192 0,0 0 0 16,-3-9 0-16,3 9 0 0,0 0 1408 0,0 0 256 15,0 0 32-15,0 0 16 0,-6-3-624 0,6 3-128 16,0 0-32-16,-9 0 0 0,-1 1-144 0,1-1-16 16,0 1-16-16,0 0 0 0,0 3-96 0,0 0-16 15,9-4 0-15,-10 5 0 0,0-2 144 0,1-1 32 0,0-2 0 0,9 0 0 16,-10 1 96-16,10-1 32 0,-10 3 0 0,10-3 0 16,-10 3-304-16,10-3-48 0,0 0-16 0,0 0 0 15,-7 7-48-15,7-7-16 0,0 0 0 0,0 0 0 16,0 0-64-16,0 0-32 0,-6 5 0 0,6-5 0 15,0 0-80-15,0 0-16 0,-3 8 0 0,3-8 0 16,0 0 16-16,0 0 0 0,0 0 0 0,0 0 0 16,10 5-16-16,1-4 0 0,1-1 0 0,0 0 0 31,-12 0-880-31,14 3-176 0,0-2-32 0,0 2-16 0,4-2 1584 0,-1 0 320 0,4 4 64 0,0-2 16 16,1-2-944-16,2 0-256 0,3 1 0 0,3-2 128 15,1 2 64-15,2-2 0 0,1-2 0 0,2 2 0 16,-2-3 128-16,3 2 16 0,1-2 16 0,0 3 0 15,0-2-112-15,-1 2-32 0,4 0 0 0,-2 0 0 16,2-2-208-16,1 2 176 0,0 2-176 0,-2-2 160 0,0-2-160 0,-1 0 128 16,-1-2-128-16,2 3 128 0,0 1 16 0,1 0 0 15,0 0 0-15,-2 0 0 0,1 1 32 0,0 3 0 16,1-3 0-16,1 0 0 0,1-1-176 0,-2-1 192 16,-2 0-192-16,-1 0 192 0,1 1-192 0,-3 0 160 15,0-2-160-15,0 2 160 0,-2 3-160 0,3-2 0 16,0-2 0-16,-1 1 128 0,4-1-128 0,-2 1 160 15,1 0-160-15,1-2 160 0,-3 0-32 0,-2-2-128 16,0 1 192-16,-1 0-64 0,0 0-128 0,2 2 160 16,-3-3-160-16,0 4 160 0,0-1-160 0,0-1 128 15,1 0-128-15,1-2 128 0,-2 3-128 0,1 0 128 16,0-1-128-16,-1 0 128 0,-2-2-128 0,-1-1 0 16,-2-2 0-16,3 4 128 0,1 0-128 0,-2-2 0 0,-3-3 0 15,1 5 128-15,1 0-128 0,-1 1 128 0,0-2-128 0,0 0 128 16,0 0-128-16,0 2 0 0,0-1 144 0,1 0-144 15,2 0 128-15,-1-1-128 0,-1 0 160 0,-2 3-160 16,0-2 144-16,-1 1-144 0,2-3 128 0,0 2-128 16,-1 2 0-16,1-1 128 0,0 1-128 0,-1 0 0 15,-1 1 0-15,2 0 0 0,2 0 128 0,0 0-128 16,-1 0 0-16,3-1 0 0,2 1 0 0,-1 0 0 16,-1-2 0-16,-1 1 0 0,-3 0 0 0,2 1 0 15,1 0 0-15,-2 1 0 0,-1 0 0 0,0 1 0 16,-1-1 0-16,-1-1 0 0,1 2 128 0,0 0-128 15,1-2 0-15,0 1 0 0,-2 0 0 0,0 1 0 16,-1-2 0-16,1 0 0 0,2-2 0 0,-3 2 0 16,-1 0 0-16,-1 0 0 0,0 0 0 0,-2 0 0 15,2 0 0-15,-1 2 0 0,-2-1 0 0,1 1 128 0,-2 0-128 16,2-1 0-16,-2-1 0 0,2 2 0 0,0 0 0 16,-2 0 0-16,3 0 0 0,0-1 0 0,0 0 0 0,3 0 0 15,-3-1 0-15,3 2 0 0,1-1 0 0,1-1 0 16,0 0 0-16,1 0 0 0,0 0 0 0,1 0 0 15,-2 0 0-15,1 0 0 0,1 0 0 0,0 0 0 16,-1-1 0-16,1 1 0 0,0 0 0 0,5 0 0 16,-3 0 0-16,2 0 0 0,-1-2 0 0,0 2 0 15,1 0 0-15,0 0 0 0,-1 0 0 0,-2-1 0 16,0 0 0-16,-3-2 0 0,1 1 0 0,-2 2 0 16,-5-3 0-16,0 2 0 0,-3 0 0 0,-1-1 0 0,1 0 0 15,-1 1 0-15,-5-1 0 0,0 2 0 0,-2 0 128 16,0 0-128-16,-10 0 0 0,9 0 0 0,-9 0 0 15,0 0 0-15,0 0 0 0,0 0 0 0,0 0 0 0,0 0 0 16,0 0 0-16,0 0 0 0,0 0 144 0,0 0-144 16,0 0 0-16,0 0 128 0,-11 3-128 0,1-1 0 15,-1 0 0-15,0-2 144 16,-1 0-144-16,1 2 0 0,0-3 160 0,0 2-160 0,-1 0 128 0,-1 1-128 16,-1-2 0-16,-1 0 0 0,-3 0 0 0,0 1 0 15,0 0 0-15,3 1 0 0,-3-2 0 0,-2 0 0 16,-3-2 0-16,-2 2 0 0,-2-1 0 0,-2 0 0 15,0 1 0-15,-3 0 0 0,-4 0 0 0,1 0 0 16,-2 0 0-16,-1 0 0 0,-3 0 0 0,-2 0 0 16,-4 2 0-16,-3 1 0 0,-3-2 0 0,-3 0 0 0,-4 1 0 15,3-2 0-15,0 0 0 0,1 0 0 16,-2 1 0-16,0 1 0 0,2 1 0 0,-1 0 0 0,-2-2 0 0,2 1 0 16,0 0 0-16,4-1 0 0,2 0 0 15,1 2 0-15,2 2 0 0,0-3 0 0,3 2 0 16,-3 0 0-16,-3 2 0 0,0-2 0 0,0-1 0 0,2-1 0 15,-1 1 0-15,2-1 0 0,-2 2 0 0,1-1 0 16,-1-2 0-16,-2 0 0 0,-1 4 0 0,-2 2 0 16,0-5 0-16,3 1 0 0,3-3 0 0,0 0 0 15,1 0 0-15,1 1 0 0,-1 0 0 0,1 2 0 16,0-1 0-16,-2 1 0 0,1-3 0 0,0-1 0 16,-2-2 0-16,2 2 0 0,1 2 0 0,0 0 0 15,-2-1 0-15,2 0 0 0,3 0 0 0,-2 2 0 0,-1 1 0 16,0-1 0-16,1-4 0 0,3-1 0 0,0 1 0 0,2 1 0 15,2 0 0-15,-1 1 0 0,0 0 0 0,3 1 0 16,-3 0-128-16,-2 2 128 0,-1 1 0 0,0-2 0 16,-1 1-144-16,-3-2 144 0,-2 2-192 0,2-1 192 15,1-1-144-15,2 3 144 0,-1 0 0 0,4-1-144 16,1 0 144-16,-1 2 0 0,1 1 0 0,2-3-128 16,-1 0 128-16,3-1 0 0,-3 0 0 0,3-1 0 15,1 0 0-15,2 3 0 0,0-1 0 0,3-1 0 16,-2-2 0-16,3 3 0 0,-3 1 0 0,1 1 0 15,1 0 0-15,-1-1 0 0,0-1 0 0,-1 4 0 16,0-2 0-16,0 0 0 0,0-3 0 0,2 3 0 16,-2-2 0-16,3 0 0 0,1 0 0 0,3 0-128 15,0-2 128-15,4 3 0 0,2-1 128 0,2-1-128 16,1-1 0-16,4-1 0 0,0-1 0 0,0-1 128 16,3 3-128-16,0-1 0 0,4-1-128 0,-2-2 128 0,7 3 0 0,-7-4 0 15,7 4 0-15,-7-1 0 0,0-2 0 0,7 3 0 16,0 0 0-16,0 0 0 0,-7-2 0 0,7 2 0 15,-7-3 0-15,2 1 0 0,5 2 0 0,0 0 0 16,0 0 0-16,0 0 0 0,0 0 0 0,0 0 0 16,0 0 0-16,0 0 0 0,0 0 0 0,0 0 0 15,0 0 0-15,7-9 128 0,1 4-128 0,3 0 0 16,0-2 0-16,2 4 0 0,3 0 0 0,3 2 0 16,2-4 0-16,2 0 0 0,2 2 0 0,2 0 0 15,-1 2 0-15,6-3 0 0,3-1 0 0,1 0 0 16,2 1 0-16,1-1 0 0,0-4 0 0,3 6 0 15,1-4 0-15,0 2 0 0,-2 1 0 0,2 2 0 0,1-3 0 0,0 0 0 16,2 6 0-16,1-2 0 0,0-2 0 0,0 1 0 16,0-1 0-16,0 0 0 0,1 1 0 0,-2-2 0 15,2 2 0-15,-1 0 0 0,2 0 0 0,0 0 0 16,2 1 0-16,1 0 0 16,0-4 0-16,-1 0 0 0,1 1 0 0,-1 1 0 0,-1 2 0 0,-1-1 0 15,2-3 0-15,0 2 0 0,5 2 0 0,-3-1 0 16,-1-1 0-16,2 1 0 0,-1-1 0 0,-2-1 0 15,-1 1 0-15,-1 2 0 0,-2-2 0 0,1 2 0 16,1-1 0-16,0 0 0 0,1-2 0 0,-2 1 0 16,-3 0 0-16,-1 1 0 0,1-2 0 0,-1 2 0 15,1 1 0-15,-3 0 0 0,1 0 0 0,1-1 0 16,1 0 0-16,1 1 0 0,2-1 0 0,-5 1 0 0,2 0 0 16,-2-1 0-16,-1 1 0 0,0 1 0 0,0-1 0 15,0 1 0-15,0 0 0 0,-1 0 0 0,1 0 0 0,3 0 0 16,2 0 0-16,0 0 0 0,-3 0 0 15,1-1 0-15,1-2 0 0,-1 2 0 0,1 2 0 0,1 0 0 16,2-1 0-16,-1 2 0 0,-1-2 0 0,1 0 0 16,3 0 0-16,-1 0 0 0,-2 0 0 0,0 0 0 15,-2-2 0-15,-2 2 128 0,1 0-128 0,-1 0 0 16,1 0 0-16,1 0 0 0,1-1 0 0,-1 0 0 16,1-3 0-16,0 0 0 0,-2 0 0 0,0 3 0 15,-2-1 0-15,-1-1 0 0,2-1 0 0,1 3 0 16,-1 0 0-16,2-2 0 0,0 1 0 0,-3 0 0 0,2 0 0 15,-3-1 0-15,-4-1 0 0,-1 2 0 16,2-1 0-16,-2 2 0 0,-3-1 0 0,3 2 0 16,1-3 0-16,0 2 0 0,-1-1 0 0,1 1 0 0,2-1 0 0,-3 0 0 15,1 2 0-15,-3 0 0 0,-2 0 0 0,-1 0 128 16,1 0-128-16,-4 0 0 0,-2 0 0 0,0 2 0 16,0-2 0-16,-1 2 0 0,0-2 0 0,0 1 0 15,-3 1 0-15,0 0 0 0,-3 0 0 0,0 0 0 16,-3-1 0-16,0 2 0 0,-2-1 0 0,-2 2 0 15,-2 0 0-15,-11-4 0 0,9 3 0 0,-9-3 0 32,0 0-992-32,-6 10-160 0,-8-4-48 0,-10 1 0 0,-11-2-2064 15,-4-4-432-15,-23-5-80 0,1 2 0 0</inkml:trace>
  <inkml:trace contextRef="#ctx0" brushRef="#br3" timeOffset="-2564.58">14774 11946 2751 0,'0'0'256'0,"0"0"-256"16,0 0 0-16,0 0 0 0,0 0 672 0,0 0 96 15,0 0 0-15,0 0 16 0,0 0-288 0,0 0-64 0,-7-2-16 16,7 2 0-16,-8-7 608 0,8 7 128 16,0 0 32-16,-9 0 0 0,9 0-224 0,0 0-64 0,-9 3 0 0,9-3 0 15,-6 9-256-15,6-9-64 0,0 0-16 0,0 0 0 16,-1 9 16-16,1-9 16 0,0 0 0 0,7 10 0 16,-7-10 368-16,13 6 80 0,1 6 16 0,1-6 0 15,4-1-144-15,4-2-16 0,4-3-16 0,2 2 0 16,2 1-304-16,2 0-48 0,3 0-16 15,5 1 0-15,4-2-272 0,2 1-64 0,0-4-16 0,0-2 0 16,-3-2 0-16,1 0 0 0,-1-1 0 0,-1-3 0 16,1 2 160-16,-2-2 48 0,-4 2 0 0,5 0 0 15,-1 2 0-15,0-1 0 0,-4-3 0 0,0 0 0 16,-2 0-96-16,-5 2-16 0,-3 3 0 0,-2-4 0 16,-6 1-128-16,-3 4-128 0,-5 1 192 0,0-2-192 0,-12 4 128 0,0 0-128 15,0 0 0-15,0 0 0 16,0 0 320-16,0 0-64 0,0 0 0 0,0 0 0 15,0 0 144-15,-10 6 32 0,-3-1 0 0,-2 2 0 0,-2-4-128 0,-3 1-32 16,-6 4 0-16,0-2 0 0,-3-2-80 0,-3-2 0 16,-3 1-16-16,0 1 0 0,-1 3-176 0,2-3 160 15,-2 0-160-15,-1 4 160 0,-2-1-160 0,1 2 128 16,-1-2-128-16,-3-2 128 0,-3 2-128 0,-1-2 0 16,-1 0 0-16,0 2 0 0,0-5 128 0,3 0-128 15,1-2 0-15,-1 0 128 0,4 0-128 0,1 1 0 16,5-4 0-16,4 2 0 0,2-3 128 0,1 2-128 15,2-3 0-15,2 1 128 0,1-5-128 0,4 1 0 16,4-1 0-16,0 2 128 0,2-3 0 0,-1-1-128 0,3 0 192 16,2 3-64-16,2-1-128 0,-1 3 128 0,2-3-128 0,2 2 128 15,-1 2-128-15,4 5 128 0,-4-11-128 0,4 11 128 16,-4-5-128-16,4 5 0 0,0 0 0 0,0 0 0 16,0 0 0-16,0 0 0 0,0 0 0 0,0 0 0 15,0 0 0-15,0 0 0 0,0 0 0 0,0 0 0 16,0 0 0-16,0 0 0 0,12 3-128 0,-1 1 128 15,2-1 0-15,-1 5 0 0,2-3-144 0,2 4 144 16,3-4 0-16,1 3 0 0,3 1 0 0,2-2 0 16,2 6 0-16,4-4 0 0,0 0 0 0,5-2 0 15,2 5 0-15,3-1 0 0,1-4 0 0,3-1 0 16,4 0 0-16,0-2 0 0,2 0 0 0,-3-4 0 16,-2-3 0-16,-1 2 128 0,0-1-128 0,-1 0 0 15,-4 0 160-15,0-3-160 0,-2-2 160 0,0 1-160 0,0 1 160 16,-1 0-160-16,-3-2 160 0,-1-3-160 0,-1 1 0 15,-3-1 128-15,-2 3-128 0,-1-4 0 0,-5 1 0 0,-1 0 0 16,-2 1 0-16,1 2 0 0,0 0 0 16,-2 0 128-16,-6 0-128 0,0 0 0 0,-3 0 0 0,0 2 128 15,-3-2-128-15,-5 7 0 0,0 0 128 0,0 0-128 16,0 0 0-16,0 0 0 0,0-8 0 0,0 8 128 16,0 0-128-16,0 0 0 0,0 0 0 0,-10 0 0 15,0 0 128-15,0 1-128 0,-1 2 0 0,1 1 0 16,3 1 0-16,7-5 0 15,-9 5-432-15,9-5-16 0,-8 4-16 0,8-4-16768 0</inkml:trace>
  <inkml:trace contextRef="#ctx0" brushRef="#br3" timeOffset="5864.56">27526 9701 11567 0,'0'0'512'0,"0"0"112"0,0 0-496 0,10 4-128 15,-10-4 0-15,9 4 0 0,-9-4 912 0,10 4 176 16,-10-4 16-16,9 4 16 0,-9-4-240 0,0 0-48 15,9 4-16-15,-9-4 0 0,9 3-96 0,-9-3-16 0,0 0 0 0,10 4 0 16,-10-4 0-16,10 0-16 0,-10 0 0 0,0 0 0 16,12-4-128-16,-12 4-32 0,0 0 0 0,10-3 0 15,-10 3-48-15,10-6-16 0,-10 6 0 0,7-8 0 16,-7 8-112-16,3-9-32 0,-3 9 0 0,0 0 0 16,0 0 128-16,-1-12 0 0,-1 3 16 0,-2-2 0 15,-1 3-48-15,-2-2-16 0,1 0 0 0,-2-2 0 16,1 5-16-16,-2-3-16 0,0 2 0 0,0-2 0 15,-2 2-112-15,-1-3-32 0,-1 2 0 0,-2-1 0 16,2-3-16-16,0 4 0 0,-4-2 0 0,0 1 0 16,0 1-80-16,-1 0-128 0,-2 2 176 0,-2 1-176 15,-1-5 144-15,0 3-144 0,2-1 0 0,-1 3 144 16,-1-4-144-16,-1 3 0 0,-2-3 144 0,2 2-144 16,1 3 0-16,1-1 128 0,-3 2-128 0,3 2 0 15,-3-6 0-15,1 2 144 0,0 1-144 0,0-2 0 0,0 2 128 0,0 1-128 16,-1 2 0-16,1-3 0 0,-2-3 0 0,-2 4 0 15,-3-1 128-15,-1-1-128 0,-1 1 0 0,0 2 0 16,0-1 0-16,0-1 0 0,1 1 0 0,3 1 0 16,0-2 0-16,0-1 0 0,-2 3 0 0,2-1 0 15,1 0 0-15,1-2 0 0,-1 1 176 0,-1 2-176 16,-4-1 160-16,1-1-160 0,2-1 0 0,-2 3 0 16,-5-1 0-16,2 2 0 0,1-2 0 0,1 3 0 15,-2 0 0-15,1 1 0 0,-1 0 0 0,2 1 0 16,1 0 0-16,2 3 0 0,-1 0 0 0,1-2 0 15,-1 3 0-15,2 2 0 0,1-4 0 0,1 0 0 16,2 1 0-16,-3 0 0 0,0-1 0 0,1 1 0 0,3-1 0 16,0-1 0-16,1 3 0 0,-1 2 0 0,1-3 0 0,2-1 0 15,-2 5 0-15,1-2 0 0,0 1 0 0,1 0 0 16,-1-2 0-16,3 6 0 0,-4-2 0 0,3 1 0 16,-3-3 0-16,3 4 0 0,-1-3 0 0,4 3 0 15,-1-4 0-15,3 3 0 0,-1-3 0 0,4 0 0 16,-1 2 0-16,1-1 0 0,0 1 0 0,-1-2 0 15,0 5 0-15,1 1 128 0,-1-5-128 0,0 5 0 16,2 0 0-16,-1 0 0 0,2 1 0 0,0 1 0 16,0 0 0-16,0 3 0 0,-1 1 128 0,1-1-128 15,1 0 0-15,2-1 144 0,-2 2-144 0,3 0 128 16,-3-1-128-16,1 3 0 0,2-1 0 0,-1 0 0 16,0-1 0-16,0 2 0 0,2-4 0 0,-1 4 0 15,0 0 128-15,2 0-128 0,2-3 0 0,1-1 128 16,0 2-128-16,0 2 0 0,1-1 0 0,1 2 128 0,1-3-128 15,2 0 0-15,-1 0 0 0,2 1 0 0,1-3 128 0,2 1-128 16,-3-1 0-16,1 0 128 0,6 2-128 0,-1-3 0 16,2 1 144-16,1-1-144 0,0 2 0 0,2 0 128 15,2-3-128-15,1 2 0 0,2-1 0 0,-1 1 144 16,-1-1-144-16,0 2 0 0,0-3 128 0,-1 2-128 16,0-2 0-16,2 0 0 0,0-2 0 0,1 0 0 15,-1-3 0-15,0 0 0 0,1 4 144 0,-1 0-144 16,0-4 0-16,1 3 144 0,2 2-144 0,0-1 0 15,-2-2 0-15,2 0 128 0,0 0-128 0,0-3 0 16,2 2 0-16,2-2 128 0,1 0-128 0,4-3 0 16,-4 3 0-16,2-1 0 0,-1 1 160 0,4-3-160 15,-1-2 192-15,-1 1-192 0,-2 0 0 0,0-2 0 16,-1 1 0-16,3-2 0 0,0-2 192 0,1 0-32 0,0-1 0 16,2-2 0-16,-1 2-160 0,5 0 0 0,-2-1 0 0,0 1 0 15,-3 1 0-15,1 0 0 0,0 0 0 0,-1 0 0 16,-1-1 0-16,0 0 0 0,0-3 0 0,1 1 0 15,0 1 0-15,1-1 0 0,0-1 128 0,5-1-128 16,0 1 0-16,2 1 0 0,-4 0 0 0,2-1 0 16,0-2 0-16,-1 1 128 0,-2 2-128 0,-2-2 0 15,-1-4 0-15,2 6 0 0,-1-1 128 16,0-3-128-16,2 1 128 0,1-3 0 0,0 1 0 0,1 2 0 16,0-3-128-16,0 0 0 0,0-3 0 0,-2-1 0 15,-3 5 0-15,-1-2 0 0,-2-1 0 0,-1-2 0 16,1 4 0-16,-1 0 0 0,-4-4 0 0,3 5 128 15,-4-6-128-15,3 1 128 0,-3-1-128 0,-1 1 128 0,0-2-128 16,0-2 0-16,-2 0 0 0,0-1 0 0,-2-3 0 0,0 0 0 16,-1-2 128-16,-2 0-128 0,1 0 0 0,-2-1 128 15,-1 1-128-15,-1 3 0 0,-3 1 0 0,-1 0 128 16,-3-4-128-16,-1-1 0 16,-2 1 128-16,-1 4-128 0,0-2 0 0,-2 1 128 0,-3-3-128 0,-1 2 0 15,0-1 144-15,-1 3-144 0,-1 0 0 0,-2 1 144 16,-1 0-144-16,-1 2 0 0,0-1 128 0,-1-1-128 15,-1 1 0-15,0-1 0 0,-2 0 0 0,1-1 0 16,-4-3 0-16,1 1 0 0,-3 2 128 0,0 1-128 16,-2 4 0-16,4-1 0 0,-1-2 0 0,-3-1 0 15,0-1 0-15,-2 3 0 0,-2-1 0 0,-2 3 0 16,-2-2 0-16,-2 4-144 0,-2 1 144 0,-4-3 0 16,-2-1-144-16,-2 3 144 0,-1 1 0 0,-2 1 0 0,-2-1-144 15,0-1 144-15,2 2 0 0,0-2-128 0,1 3 128 0,1 0 0 16,-4 2 0-16,1-1-128 0,-4 3 128 0,-1 0 0 15,-3-3 0-15,1 4 0 0,2-2-128 16,0 1 128-16,2 2 0 0,1 2 0 0,1 0 0 0,-4 0 0 16,1 1 0-16,-2 0 0 0,-1 0 0 0,1-2 0 15,0 1 0-15,3 0 0 0,1 1 0 0,1 0 0 16,1 2 0-16,4 0 0 0,0 0 0 0,1 2 0 16,0 2 0-16,-1-2 0 0,-1-3 0 0,1 1 0 15,1 1 0-15,0 4-128 0,2-2 128 0,0-1 0 16,3 2 0-16,-1 3 0 0,0-1 0 0,2 2 0 15,2-4 0-15,-1 6 0 0,-2-2 0 0,-1 0 0 0,2 0 0 16,-2-2 0-16,-2 2 0 0,2-1 0 0,3 2 0 16,3-2 0-16,-1 4-128 0,3-2 128 0,3 1 0 0,1 2 0 15,1 2 0-15,3 1 0 0,-2-3 0 0,4 2 0 16,2-2 0-16,0 3 0 0,1-2 0 0,1 3 0 16,1 0 0-16,-1 1 0 0,2-2 0 0,3 3 128 15,-3 0-128-15,6 1 0 0,-2 0 0 0,3-1 0 16,3-1 0-16,0 0 0 0,4-1 0 0,0 2 0 15,1 2 0-15,1 0 0 0,2-3 0 0,-2 0 0 16,1-1 0-16,1 2 0 0,2 0 0 0,0-1 0 16,-2 2 0-16,3-2 0 0,1-2 0 0,0 3 0 15,0-3 0-15,0 2 0 0,4 0 0 0,2-1 0 16,-1-1 0-16,3-1 0 0,1 1 0 0,2-1 0 16,1 1 0-16,2-1 0 0,0 2 0 0,3 0 128 15,0 0-128-15,2 0 0 0,4 1 0 0,-2 1 0 0,-2 3 0 0,3-2 0 16,-1-3 0-16,2-1 0 0,-5-2 0 0,0 2 0 15,3-1 0-15,-1 3 0 0,0 0 0 0,4-2 0 16,-1-2 0-16,2 0 0 0,1 2 0 0,2-3 0 16,2-3 128-16,-1 2-128 0,0 1 0 0,1 0 0 15,-3-1 0-15,0-1 128 16,-1 1-128-16,1-4 0 0,1 0 0 0,-1-2 0 0,1 4 128 0,3-5-128 16,-2 5 0-16,3-2 0 0,0 3 0 0,0-7 0 15,-2 2 0-15,-1-1 0 0,-1-4 0 0,2 1 0 16,-1-2 128-16,0 0-128 0,1 2 0 0,1-1 0 15,-1-2 0-15,1 0 128 0,3 0-128 0,0-2 0 16,-2 0 0-16,0 0 0 0,-2-1 0 0,-2 1 0 16,0-2 0-16,-1-2 0 0,0 1 0 0,1 1 0 0,-1-4 0 0,1 1 0 15,-1 0 0-15,1-2 0 0,2 2 128 0,-1-4-128 16,-2 3 0-16,0-5 0 0,-2-2 0 0,0 1 128 16,-3 2-128-16,2-2 0 0,-2-2 0 0,-1 0 0 15,1 2 128-15,1-3-128 0,-2-5 0 0,1 0 0 16,-3 2 128-16,1-4-128 0,3 1 0 0,-2 0 144 15,-4-5-144-15,-2 3 128 0,-3-2-128 0,-2 2 0 16,-1-1 0-16,-1 0-176 0,-2 3 176 0,-2-3 0 16,-1 1 0-16,-2 2 0 0,0-2 0 0,-3 0 0 15,-1 4 0-15,-3-2 0 0,-2 1 0 0,-2 1 0 16,-1-1 0-16,-2 2 0 0,-2 2 0 0,0 0 0 16,-1 2 0-16,-3-5 0 0,1-4 0 0,-2 2 0 0,0 1 0 0,-3-2 0 15,-3 1 0-15,-1 2 0 0,-2-1 0 0,1-2-128 16,-1 1 128-16,-1 0 0 0,-4-5 0 0,0 7-128 15,0 2 128-15,-1 1 0 0,0 0 0 0,-2 1-128 16,-1 0 128-16,-1-1 0 0,-3 0 0 0,0 2 0 16,-1-2 0-16,-1 1 0 0,-3 2-144 0,-2 0 144 15,-2 1 0-15,-1-3 0 0,-2-2-144 0,3-2 144 16,-2 0 0-16,2 2 0 0,2 0 0 0,1 3 0 16,-4 3 0-16,2 1-128 0,0 0 128 0,-2 3 0 15,-2-3 0-15,-1 1 0 0,-4 2 0 0,1-2 0 16,1 3 0-16,3-1-128 0,0 1 128 0,2 3 0 15,2-4 0-15,0 6 0 0,3-2 0 0,2-2 0 16,-5 2 0-16,2 3 0 0,0-2 0 0,-2 0 0 16,-1 0 0-16,-1 3 0 0,2 1-128 0,2 1 128 0,0 2 0 15,1 2 0-15,0-3 0 0,1 1 0 0,-3 1 0 0,0 1 0 16,0 1 0-16,-2-1 0 0,0 2 0 16,1 1 0-16,-2 0 0 0,1 1 0 0,3-4 0 0,0 5 0 15,-2-2 0-15,2 3 0 0,1-2 0 0,-1 3-128 16,-4 2 128-16,0-2 0 0,-1 6 0 0,-1 4 0 15,-5-1 0-15,5-2 0 0,1 0 0 0,2 1 0 16,3 1 0-16,2 3 0 0,4 0 0 0,3 2 0 16,1 2 0-16,3-1 0 0,-1-1 0 0,2 5 0 15,0-2 0-15,5 1 0 0,-1 2 0 0,2-4 0 16,5 0 0-16,3-1 0 0,2 2 0 0,3 2 0 16,1-3 0-16,3 1 0 0,2 3 0 0,3-2 0 15,3-1 0-15,2-1 144 0,-1-4-144 0,3 1 0 0,1 0 0 0,4-2 0 16,0 1 0-16,2 0 0 0,0-2 0 0,2-1 0 15,3 1 0-15,4-2 0 0,-1 1 128 0,5-1-128 16,1-1 0-16,3 1 0 0,3 1 0 0,6-1 0 16,1-1 0-16,2 0 0 0,4-4 128 0,-3-1-128 15,-2-1 0-15,1-4 0 0,2 2 144 0,0 0-144 16,5 1 0-16,3 1 0 0,2-3 0 0,2 0 128 16,-1-2-128-16,-4 0 0 0,-4-6 0 0,2 1 0 15,3-1 0-15,1 1 128 0,1 2-128 0,3-4 0 16,2-3 128-16,-2-5-128 0,-2 1 160 0,-1-4-160 15,0 5 128-15,1 0-128 0,-2-4 0 0,3 4 0 16,1-4 128-16,-1 1-128 0,-2 0 0 0,-4-4 144 16,-6-3-144-16,-2-2 0 0,-1-1 0 0,-2-1 128 15,-2-1 32-15,-2-2 0 0,-1-6 0 0,-2-2 0 0,-1-7 176 16,-3-4 48-16,-3-1 0 0,-1-4 0 0,1 3-64 16,-7 0-16-16,-4 2 0 0,-3 6 0 0,-4 3-304 0,-5 5 160 15,-3-1-160-15,-4 5 128 0,-4 3-128 0,-5 2 0 16,-3 2 144-16,-6 2-144 0,-4 5 0 0,-2-1-192 15,-3 3 32-15,-6 0 0 16,-6 2-1616-16,-1 2-320 0,1-2-64 0</inkml:trace>
  <inkml:trace contextRef="#ctx0" brushRef="#br3" timeOffset="9331.47">19893 10559 14735 0,'-2'-5'1312'0,"-1"-2"-1056"16,3 7-256-16,-3-7 0 0,3 7 944 0,0 0 128 16,0 0 16-16,0 0 16 0,0 0-512 0,0 0-96 15,0 0-32-15,0 0 0 0,0 0-272 0,0 0-64 16,3 16-128-16,1-2 192 0,0-3-48 0,1 0-16 15,-5-11 0-15,10 16 0 0,-1-1 0 0,1 2-128 16,1-1 192-16,2-1-64 0,0 3-128 0,0 2 160 16,-1 1-160-16,2 3 160 0,-1 5-160 0,1-2 192 15,1 2-192-15,3 0 192 0,2 4-64 0,-1 0-128 0,0 0 192 0,3 2-64 16,1-2 96-16,0 2 16 16,2 4 0-16,1-3 0 0,0 1 48 0,4 1 16 0,3 2 0 0,0 0 0 15,0 0-112-15,1 1 0 0,0 3-16 0,1-2 0 16,-5-4-176-16,1 3 160 0,-1 2-160 0,2-1 160 15,0 2-160-15,1 0 0 0,0 3 0 0,1-3 0 16,1 3 176-16,0 0-48 0,1 3-128 0,2-1 192 16,-3-4-64-16,0-1 0 0,-2 0-128 0,-1 1 192 0,-3 1-16 0,0 0-16 15,2 0 0-15,-5-4 0 0,2 5 80 0,1-4 16 16,1 0 0-16,0 3 0 0,1-3-64 0,0 1-16 16,1-2 0-16,3 4 0 0,-2-4 16 0,1 4 16 15,-2-3 0-15,-1-1 0 0,0 0-16 0,-2-3-16 16,3 1 0-16,-1-2 0 0,-1 0-48 0,1 3 0 15,-1-3 0-15,2-3 0 0,0 1-128 0,-1 1 192 16,1 2-192-16,1-1 192 0,0-1-192 0,-1-1 0 16,-1-1 0-16,-1 1 128 0,3 1-128 0,-5-1 0 15,-3-5 144-15,0 2-144 0,0-1 0 0,0 1 0 16,0-2 0-16,0-1 128 0,2 2-128 0,-1-3 0 16,1 0 0-16,0 1 0 0,1-4 0 0,1 4 144 0,0-4-144 0,1 4 0 15,-1-5 224-15,0 3-64 16,-1-1-16-16,-1 1 0 0,-3-2-16 0,-1 1 0 15,-3-2 0-15,-1 3 0 0,-1-2-128 0,0 0 192 0,-1-1-192 16,1 3 192-16,3-2-192 0,-4 3 0 0,-1-3 144 0,-1 1-144 16,1-7 128-16,1 2-128 0,-1-2 160 15,1 0-160-15,0 2 144 0,-1-3-144 0,-1-4 128 0,-1 3-128 16,0 1 224-16,3 1-32 0,-2-3-16 0,0 1 0 16,-1-1-176-16,0 3 192 0,-1-1-192 0,0 1 192 15,-1-2-192-15,0 0 0 0,-1-2 0 0,2 2 0 16,-3 1 0-16,2 0 0 0,-2 0 128 0,0-2-128 15,1 0 0-15,-3 0 0 0,0 1 0 0,1-3 128 0,-2-4-128 16,1 1 0-16,-2-1 144 0,0-2-144 0,2 1 128 16,-2-3-128-16,1 2 160 0,-1-3-160 0,1 3 160 15,-7-9-160-15,0 0 160 0,8 10-160 0,-1 3 208 16,-2-4-48-16,2 1-16 0,-7-10 0 0,8 7-144 0,-2 6 192 16,2-4-192-16,-2-1 192 0,-6-8-192 0,0 0 0 15,9 2 0-15,-9-2 128 0,0 0-128 0,0 0 0 16,0 0 0-16,0 0 128 0,0 0-128 0,0 0-224 15,0 0 48-15,0 0 16 16,0 0-1632-16,0 0-336 0,3-10-64 0</inkml:trace>
  <inkml:trace contextRef="#ctx0" brushRef="#br3" timeOffset="10563.04">25608 10384 6447 0,'0'0'272'0,"-1"-8"80"0,0 2-352 0,1 6 0 0,0 0 0 0,0 0 0 16,-4-6 3072-16,4 6 560 0,0 0 96 0,0 0 32 0,-9 7-2752 16,1 1-560-16,-1 3-96 0,2 2-32 0,-1 7 64 0,-1 3 16 15,-1-4 0-15,0 7 0 16,-3 2 48-16,0 5 16 0,-2 4 0 0,0 3 0 0,-3 6-96 0,0 1-32 16,-1 4 0-16,-1 6 0 0,-2 7-160 0,3 2-48 15,-4-1 0-15,0 3 0 0,-2 2-128 0,-2 1 0 16,1 1 144-16,-2 0-144 0,-2-2 128 0,1-3-128 15,-1-4 160-15,0 3-160 0,4-3 256 0,-1 1-32 16,0-2-16-16,3 2 0 0,-1 3-208 0,1-3 176 16,0 0-176-16,3 0 160 0,0-1 64 0,-1 2 16 15,2-4 0-15,-2 3 0 0,2-3-16 0,-2 4 0 16,-2-7 0-16,1 2 0 0,-4-3-224 0,2 2 144 16,-2-2-144-16,1 1 128 0,-1 2-128 0,1-4 0 15,2-1 144-15,0-2-144 0,0 0 144 0,1-1-144 16,0-2 192-16,2 0-192 0,-1-1 304 0,2 1-48 15,-2-5-16-15,3 3 0 0,1-5-16 0,3 4 0 0,-3-4 0 0,3 1 0 16,-2-3-64-16,0 4-16 16,-3-2 0-16,1 3 0 0,2-4-144 0,-5 2 128 15,3 1-128-15,1-2 128 0,0 0-128 0,1-2 192 16,-1 2-192-16,1-4 192 0,1-3-192 0,2-1 128 0,-2 1-128 0,1-2 128 16,1-3-128-16,3-1 0 0,-4-3 0 0,2 0 0 15,-1-1 128-15,0 1-128 0,0-1 0 0,1 0 128 16,2-2-128-16,-2 2 160 0,0-3-160 15,1 1 160-15,-2 3-160 0,1-5 192 0,0 0-192 0,0-3 192 16,-1-1-192-16,4-2 160 0,0 0-160 0,1 0 160 16,0 1-32-16,2-1-128 0,0-6 192 0,-3 2-64 0,3-1 48 0,-2-1 0 15,2 2 0-15,1-1 0 0,0-2-176 16,-1-1 128-16,1-1-128 0,1 0 128 0,5-7-128 0,-7 9 0 16,2-4 144-16,5-5-144 0,-6 6 128 0,6-6-128 15,-5 9 160-15,5-9-160 0,-6 6 192 16,6-6-48-16,-6 9-16 0,6-9 0 0,0 0-128 0,-5 8 160 15,-1 1-160-15,6-9 160 0,0 0-160 0,-5 6 192 16,5-6-192-16,-5 8 192 0,5-8-192 0,0 0 0 16,0 0 144-16,0 0-144 0,-3 9 128 0,3-9-128 15,0 0 160-15,0 0-160 0,0 0 144 0,0 0-144 16,0 0 128-16,0 0-128 0,0 0 0 0,0 0 128 16,0 0-128-16,0 0 0 0,0 0 0 0,0 0 0 15,0 0 0-15,0 0 0 0,0 0-208 0,0 0-80 16,0 0-16-16,0 0 0 15,0 0-1568-15,0 0-320 0,4-10-64 0,-1 1-7184 16,-1-3-1440-16</inkml:trace>
  <inkml:trace contextRef="#ctx0" brushRef="#br3" timeOffset="10906.37">23412 14906 14735 0,'0'0'1312'0,"0"0"-1056"0,0 0-256 0,0 0 0 0,0 0 1472 0,0 0 256 16,0 0 32-16,0 0 16 0,0 0-1216 15,0 14-240-15,0 0-64 0,0 3 0 0,0-2 336 0,-3 4 64 16,2 2 16-16,-2-2 0 0,1 1 32 0,-1 2 16 15,1 2 0-15,0-3 0 0,0 1-48 0,-1 0-16 16,-1 1 0-16,2-2 0 0,-1-1-32 0,1-2-16 16,-1 1 0-16,2-2 0 0,-2-2-112 0,1 0-32 15,1-1 0-15,-2-1 0 0,1-2-80 0,-1-3-32 16,3-8 0-16,0 0 0 0,0 0-160 0,0 0-16 16,0 0-16-16,0 0 0 15,0 0-528-15,0 0-96 0,6-8-32 0,2-4-14624 0</inkml:trace>
  <inkml:trace contextRef="#ctx0" brushRef="#br3" timeOffset="11958.43">23845 14659 7359 0,'-3'-5'656'0,"3"5"-528"0,0 0-128 0,-7-6 0 16,1-2 1248-16,0 1 224 0,0 3 32 0,6 4 16 15,-6-3-512-15,6 3-112 0,-8-7 0 0,2 5-16 16,6 2-112-16,0 0 0 0,-9 4-16 0,9-4 0 16,-8 8-96-16,1 3-16 0,-2 4 0 0,1 3 0 15,0-1-32-15,1 2-16 0,-2 6 0 0,0 0 0 16,-5 7 48-16,3 3 0 0,-3 2 0 0,0 0 0 0,-2 1-128 0,1 0-32 16,0 1 0-16,0-4 0 0,-2-2-144 15,1-2-16-15,2-2-16 0,-2-2 0 0,-1-5-128 16,3 1-32-16,1-4 0 0,1-1 0 0,1-4-144 0,3 0 160 15,1-1-160-15,3-5 160 16,-1 0-464-16,5-8-80 0,0 0-32 0,0 0-12096 0</inkml:trace>
  <inkml:trace contextRef="#ctx0" brushRef="#br3" timeOffset="12316.26">23192 14952 23439 0,'-12'0'1024'0,"12"0"240"0,0 0-1008 0,-9 7-256 16,2 4 0-16,4 2 0 0,3-1 176 0,0 5-16 15,0 2 0-15,1 4 0 0,5-3-16 0,0 1 0 0,0-2 0 0,3-2 0 16,1 3-16-16,0-1-128 15,1 0 192-15,-1-3-64 0,0 3 160 0,1-3 32 0,1-3 0 0,2-4 0 16,1 2 0-16,0-5 0 0,1 2 0 0,-4-5 0 16,4-1 112-16,-2-2 16 0,0-2 16 0,1 0 0 15,-3-5 64-15,1 1 16 0,-1 0 0 0,0-4 0 16,2-3-80-16,2 0-16 0,0-2 0 0,1-3 0 16,-1-1 64-16,-1-1 0 0,-1-4 0 0,0 1 0 15,-1-1-160-15,0-1-32 0,-4 5 0 0,0 2 0 0,-2 2-192 0,-2 3-128 16,0 2 128-16,-3 0-128 15,-2 11-336-15,0 0-144 0,1-6-32 0,-1 6-9760 16,0 0-1952-16</inkml:trace>
  <inkml:trace contextRef="#ctx0" brushRef="#br3" timeOffset="14655.12">23985 15438 7359 0,'0'0'320'0,"14"-3"80"0,1 1-400 0,2-2 0 0,-1-2 0 0,2 2 0 16,-2 1 1472-16,1-1 192 0,-2 1 64 0,-1-1 0 16,0 0-1152-16,-1 1-240 0,-3 0-32 0,0-1-16 15,-1 1 464-15,-9 3 80 0,0 0 32 0,10-2 0 0,-10 2 160 16,0 0 16-16,0 0 16 0,0 0 0 0,0 0-144 0,0 0-16 15,0 0-16-15,0 0 0 0,0 0-160 0,0 0-16 16,0 0-16-16,-9-4 0 0,-1-1-48 0,-1 0-16 16,-2 2 0-16,-1-2 0 0,-2 1 16 0,-3-3 0 15,-3 0 0-15,-1 1 0 0,-1 0-160 0,0 0-32 16,0 1 0-16,-4-2 0 0,0 0-96 0,-2-1-32 16,0 0 0-16,1 3 0 0,-2-3-48 0,-1 3-16 15,-1-4 0-15,-2 4 0 0,-5 1 32 0,-2 0 0 16,-8-3 0-16,1 2 0 0,3 0-64 0,1 0-16 15,-1 0 0-15,1 1 0 0,1 1-80 0,2 1-128 16,-1-2 176-16,-2 3-176 0,0-5 176 0,-4 3-176 16,0 1 160-16,0-1-160 0,4-3 160 0,0 3-160 15,1-1 160-15,3 0-160 0,-1-1 0 0,3 4 128 16,-1-1-128-16,1 0 0 0,-1-2 0 0,0 2 0 16,-3-2 128-16,2-3-128 0,3 1 0 0,1 1 0 0,0-1 128 0,1 2-128 15,1 1 0-15,2 1 0 16,1-1 0-16,1 3 0 0,2 4 0 0,-3-2 0 15,-1 1 0-15,-1 0 0 0,-2 0 0 0,1 4 0 0,-1-3 0 16,5-1 0-16,-4 4 0 0,2-2 0 0,1 0 0 0,-2 5 0 16,2-1 0-16,1 4 0 0,0-3 0 0,2 3 0 15,-3 1 0-15,0 2 0 0,-2-2 0 0,0-1 0 16,-1-1 0-16,1 4 0 0,-2 4 0 0,2-1 0 16,2-2 0-16,-1 0 0 0,1 4 0 0,-1-2 0 15,0 0 0-15,2 0 0 0,-1-1 0 0,1 1 0 0,1 1 0 16,-2 2 0-16,-1-1 0 0,0 1 0 15,0-2 0-15,1-1 0 0,2 3 0 0,-2-4 0 0,3 0 0 16,2 1 0-16,1 0 0 0,4 0 0 0,-1 0 0 0,1-1 0 16,4 1 0-16,-1-2 0 0,-2 4 0 0,1-1 128 15,3 2-128-15,1 1 0 0,0-2 0 0,2 0 0 16,0-1 0-16,1 2 0 0,2 2 0 0,-1-1 0 16,1 1 0-16,1 1 0 0,1-1 0 0,2 2 0 15,1-3 0-15,1-2 0 0,0 2 0 0,2 3 0 16,0-6 0-16,3 1 0 0,0 0 0 0,3-1 0 15,3 2 128-15,-1-2-128 0,-2 2 0 0,6-2 0 16,3-1 0-16,-3 3 0 0,1-1 0 0,1-2 0 16,2-1 0-16,1-1 0 0,0-2 0 0,4 1 0 0,0 0 0 15,-1-1 0-15,2 0 0 0,3 2 0 0,1-1 0 16,1 0 0-16,0-4 0 0,4 1 128 16,1-2-128-16,2 0 0 0,-1 3 0 0,3-2 0 15,0-3 0-15,3 4 0 0,1-2 0 0,0 1 0 16,-2-1 0-16,1-2 0 0,1 1 128 0,4-1-128 0,-3 1 0 0,2 3 0 15,1-3 0-15,2 2 128 16,3-1-128-16,1-3 0 0,0 2 0 0,0-1 0 0,-2 3 0 16,2-1 0-16,0 0 128 0,1 1-128 15,-1-5 0-15,4 3 144 0,2-2-144 0,1 3 0 0,-1-3 0 0,-1 2 128 16,-4-3-128-16,2 0 0 0,1 1 0 0,1-3 0 16,1 0 128-16,5 0-128 0,1-1 0 0,0-3 128 15,-1 0-128-15,-2-1 0 0,-4 0 0 0,2 2 0 0,0-1 0 16,2 0 0-16,3-1 128 0,0 1-128 15,1 1 0-15,-1 0 0 0,-2 0 0 0,-1-1 0 0,-2-1 0 0,2 1 0 16,2 2 0-16,0-3 0 0,3 0 0 0,-1 0 0 16,0 0 0-16,-3 1 0 0,-5 0 0 0,0 0 0 15,1 1 0-15,3-1 0 0,0-1 0 0,3 0 0 16,2 0 0-16,-2 0 0 0,0 0 0 0,-4 0 0 16,-3 0 0-16,1-1 0 0,2-1 0 0,1 2 0 15,2 0 0-15,1 0 0 0,2 0 0 0,-3 0 0 16,-5 0 128-16,1 0-128 0,-2-1 0 0,0 1 0 15,4 0 0-15,1 1 0 0,2-2 0 0,-1 1 0 16,1 0 0-16,-5 0 0 0,-4 0 0 0,-2 0 0 16,0 0 0-16,2 0 128 0,0 1-128 0,2 1 0 0,-1-1 0 0,-1 0 0 15,3 1 0-15,-4 0 0 0,-3-1 144 16,-2-1-144-16,-2-1 128 0,3-1-128 16,-2-1 128-16,2 0-128 0,0 1 128 0,2 1-128 15,0-3 128-15,2-1-128 0,0 1 128 0,-2 0-128 16,-4-1 128-16,1-3-128 0,0 3 128 0,2 0-128 15,-3-2 160-15,0 2-160 0,-1 1 0 0,2-3 128 16,-1 2-128-16,1 1 0 0,1-1 0 0,-3 0 0 0,-3-1 0 0,-2 3 0 16,-3 0 0-16,2-3 0 0,2 0 0 0,0 1 0 15,-1-4 0-15,1 3 0 0,2-3 0 0,0 1 0 16,0 2 0-16,0-3 128 0,0 3-128 0,-1-3 0 16,-1 2 0-16,-1-1 0 0,-1-1 0 0,1 0 0 15,2 1 0-15,-1 2 0 0,0-2 0 0,0 2 0 16,3-3 0-16,1 1 0 0,-1-2 0 0,-1 2 0 0,0-3 0 0,-2 3 0 15,-3-2 0-15,1 1 0 0,0-3 0 0,1 0 0 16,-2 2 0-16,2-1 0 0,1 3 0 0,0-2 128 16,0 0-128-16,3-3 0 0,-2 1 0 15,2 2 0-15,-1-4 0 0,-2 0 0 0,-3 0 0 0,0 2 0 16,-2-2 0-16,0-2 0 0,2 2 0 0,1-1 0 16,-1 0 0-16,2-2 0 0,1 1 0 0,1-1 0 15,3 1 0-15,-2-1 0 0,1-1 0 0,-2 1 0 16,-2 3 0-16,-3-2 0 0,0 0 0 0,-1-2 0 15,0 3 0-15,-3-2 0 0,-1 1 0 0,-2-1 0 16,-2 0 0-16,1 0 0 0,-2 0 0 0,-1 1 0 16,0-2 0-16,-3 0 0 0,0 1 0 0,0-1 0 15,-5 1 0-15,-2-1 0 0,-2 1 0 0,-2 0 0 16,-3-1 0-16,-1 2 0 0,-1-2 0 0,-1 0 0 0,-3-1 0 0,-2 1 0 16,-1 1 128-16,-1-1-128 15,-1-1 0-15,0 1 144 0,-4 0-144 0,-1 2 0 0,-2-2 0 0,-2 1 0 16,-1 1 0-16,0-1 0 15,-3 3 0-15,1-1 0 0,-1-2 0 0,1 1 0 0,-5 2 0 16,0 3 0-16,0-1-160 0,-1-1 160 0,-5 2 0 0,0-1-144 16,2-1 144-16,-3 4 0 0,0 0 0 0,-3 1-128 15,-1-5 128-15,-3 6 0 0,-2-3-144 0,-1 2 144 16,0-2 0-16,-2 3 0 0,0-1 0 16,2 1 0-16,-1-4-128 0,1 4 128 0,1-2 0 0,-2 2 0 15,0 0 0-15,-3-3 0 0,-3 3 0 0,-1-5 0 16,-4 1 0-16,3 2 0 0,1-1 0 0,2 3 0 15,-3 0 0-15,2-1 0 0,0-2 0 0,-1 1 0 0,-2-1 0 16,-3 2 0-16,-4 2 0 0,1-3 0 0,2 3 0 16,0-2 0-16,0 2 0 0,3 2 0 0,1-2 0 15,-1-1 0-15,-3 2 0 0,-3-3 0 0,-1 3 0 0,1 0 0 16,2-5 0-16,2 4 0 0,0-2 0 0,1 2 0 16,3 1 0-16,-1-2 0 0,-5 4 0 0,-1 0 0 15,-3 0 0-15,1 1 0 0,1-1 0 0,2 0 0 16,0 1 0-16,2 1 0 0,2 1 0 0,-1 0 0 15,-2 0 0-15,0-1 0 0,-2-2 0 0,3 1 0 16,1-1 0-16,3 1 0 0,-1-2 0 0,4 4 0 16,1 0 0-16,1 4 0 0,0-2 0 0,-3-1 0 15,-2 1 0-15,0-2 0 0,-1 0 0 0,0 0 0 16,0 0 0-16,2 0 0 0,5 1 0 0,2 1 0 0,2 0 0 0,-1 3 0 16,1 1 0-16,1-2 0 15,1 0 0-15,-3 0 0 0,0 1 0 0,1-3 0 16,2 1 0-16,2-2 0 0,1 0 0 0,0 1 0 0,1 0 0 15,0 2 0-15,2-4 0 0,-1 4 0 0,1-2 0 0,-1 2 0 16,-2 0 0-16,1 2 0 0,-1-2 0 0,-1 0 0 16,-2 1 0-16,3 1 0 0,-1-3 0 15,2 3 0-15,1-3 0 0,0 3 0 0,2-3 0 0,1 2 0 16,1 2 0-16,0-3 0 0,0-3 0 0,0 3 0 16,1 1 0-16,0 3 0 0,-2-5 0 0,0 3 128 15,1 3-128-15,2-4 0 0,-1 0 0 0,2 1 0 16,1-2 0-16,2 0 0 0,0 0 0 0,3 1 0 15,2-3 128-15,1 0-128 0,-1 0 0 0,2 1 128 0,0-1-128 16,0 2 0-16,0-3 0 0,1 1 128 0,0-1-128 16,0 0 0-16,-2 0 144 0,2 1-144 0,2-1 0 15,1 0 0-15,-2 1 0 0,3-2 128 0,0 0-128 16,9 0 0-16,-6 0 0 0,6 0 0 16,0 0-1360-16,0 0-240 0,0 0-64 0</inkml:trace>
  <inkml:trace contextRef="#ctx0" brushRef="#br3" timeOffset="18766.51">1658 19154 15135 0,'0'0'672'0,"0"0"144"0,0 0-656 0,0 0-160 0,1-8 0 0,-1 8 0 16,0-9 1152-16,0 9 192 0,0 0 32 0,0 0 16 15,-4-4-288-15,4 4-48 0,0 0-16 0,-6-3 0 0,6 3-272 0,-4 2-64 16,0-1-16-16,0-1 0 0,0 4-144 0,-1-2-32 16,0 2 0-16,-1 2 0 0,3-2-96 0,-3 2-32 15,-3 2 0-15,5 0 0 0,0 3-48 0,2 2-16 16,-1 3 0-16,-2 1 0 0,1 1-64 0,-1 2 0 15,0 3-16-15,1 0 0 0,1 5-96 0,0-3-16 16,1 1 0-16,0 2 0 0,2-3-128 0,3 3 0 16,1-5 144-16,-1-3-144 0,3-2 0 0,0-4 144 15,3-1-144-15,0-6 0 0,0 1 224 0,1-4-64 16,0-4-16-16,1 0 0 0,2 0 112 0,0-4 0 16,1-2 16-16,1-1 0 0,2-3-96 0,-1 0-32 15,-1-5 0-15,1 1 0 0,-2 0-144 0,2-2 160 0,-1-4-160 16,1 1 160-16,-2 0-160 0,0-1 0 0,-2-2 0 0,0 3 0 15,-2 1 128-15,0 0-128 0,0 1 0 0,-2 1 128 16,2 4-128-16,0 1 0 0,0 0 0 0,-2 6 0 16,-8 5 0-16,0 0 0 0,0 0 0 0,0 0 0 15,0 0 0-15,5 13 0 0,-1-1 0 0,-3 5 0 16,-1 1 0-16,-1 2 0 0,-3 3 0 0,-1 2 0 16,-3 7 0-16,-1 5 0 0,2 2 0 0,-2 7 0 15,-2 0 0-15,-3 3 0 0,-2 5 0 0,4-1 0 16,-6-3 352-16,-1-2-16 0,-2 0 0 0,1-1 0 15,-2-3 400-15,1-1 80 0,-1-6 16 0,2-2 0 16,-2-3-224-16,1 1-32 0,-2-4-16 0,-1 2 0 16,-2-7-304-16,1-1-64 0,-1-2-16 0,2-3 0 15,0-2-176-15,5-5 0 0,1-3 0 0,2-5 128 0,3-6-288 16,3-2-64-16,2-3-16 0,3-5 0 16,1-1-1824-16,4-4-368 0,4-4-80 0</inkml:trace>
  <inkml:trace contextRef="#ctx0" brushRef="#br3" timeOffset="19752.02">2479 18655 4607 0,'0'0'192'0,"0"0"64"0,0 0-256 0,0 0 0 0,7-5 0 0,-7 5 0 15,4-9 3008-15,-4 9 544 0,0 0 112 0,0 0 32 16,0 0-1984-16,0 0-400 0,0 0-80 0,0 0-16 16,0 0-224-16,0 0-48 0,0 0-16 0,0 0 0 15,-4 13-240-15,1-2-48 0,-1-1-16 0,0 3 0 16,-1-3-80-16,-2 4-16 0,1 3 0 0,1-1 0 0,-1 2 48 0,-1 1 16 16,-2 3 0-16,0 2 0 0,1-3-32 0,-3 0-16 15,1 0 0-15,0 3 0 0,0-1-64 0,0-2-16 16,1-2 0-16,0-1 0 0,1-1-144 0,2-1-48 15,1-5 0-15,2-3 0 0,3-8-96 0,0 0-32 16,0 0 0-16,0 0 0 0,0 0 256 0,7-11 48 16,2-3 16-16,2-3 0 0,3-5-96 0,1 0-32 15,2 0 0-15,1-3 0 0,1 0-336 0,-2 2 128 16,0-4-128-16,1 2 0 0,-2 2 0 0,-2-1 0 16,-1 2 0-16,-2 5 128 0,0 0-128 0,-2 6 0 15,-3-3 0-15,-1 3 0 0,-5 11 0 0,0 0 0 16,0 0 0-16,0 0 0 0,-3 16 0 0,-2 4 0 15,-2 2 0-15,-6 3 0 0,-2-1 0 0,-2 3 0 16,-2-4 0-16,0 1 0 0,0 1 128 0,1-3-128 0,0 0 128 0,3-6-128 16,2-2 192-16,3-4-48 0,0-1 0 0,10-9 0 15,-5 5-144-15,5-5 128 0,0 0-128 0,0 0 128 32,0 0-2688-32,-1-10-528 0</inkml:trace>
  <inkml:trace contextRef="#ctx0" brushRef="#br3" timeOffset="20243.27">2800 19323 10127 0,'0'0'896'0,"0"0"-704"0,0 0-192 0,0 0 0 15,0 0 2416-15,0 0 448 0,0 0 80 0,0 0 32 16,13 6-1424-16,2-5-272 0,3-2-64 0,2-2-16 15,3-2-304-15,4 0-64 0,2 0-16 0,4-3 0 16,4 2-176-16,1-3-16 0,0 0-16 0,-2 0 0 16,-6 3-352-16,-2 2-80 0,-2-4-16 0,-6 4 0 31,-2 4-1120-31,-5 3-208 0,-2 1-48 0,-4 0-7200 0,-7-4-1440 0</inkml:trace>
  <inkml:trace contextRef="#ctx0" brushRef="#br3" timeOffset="20441.6">3005 19494 21183 0,'-18'7'1888'0,"9"0"-1504"0,3-2-384 0,6-5 0 0,0 0 1984 0,4 14 336 16,3-5 64-16,6 1 16 0,5-6-672 0,2 1-144 16,6-1-32-16,2-4 0 0,1-3-544 0,0 2-112 15,-1-3-32-15,1 0 0 0,2-5-336 0,1 0-64 16,-1 0-16-16,5 1 0 0,-2-4-288 0,-1 1-160 16,-1-3 160-16,-3 0-12080 15,-2 2-2416-15</inkml:trace>
  <inkml:trace contextRef="#ctx0" brushRef="#br3" timeOffset="22896.19">14389 10291 3679 0,'0'0'320'0,"-1"-9"-320"15,0-2 0-15,-1 3 0 0,1-2 2464 0,-1 4 416 16,2-2 96-16,0 2 16 0,0-3-1408 0,0 9-288 15,0-9-48-15,0 9-16 0,0-8-112 0,0 8-32 16,0-7 0-16,0 7 0 0,0 0-320 0,0 0-64 16,0 0 0-16,0 0-16 0,0 0-272 0,2 12-48 15,-2-3-16-15,-2 5 0 0,-1 2 16 0,0 1 0 16,1 2 0-16,-1-1 0 0,0 4-96 0,-1 5-16 0,0-1 0 16,0 3 0-16,0-4-64 0,2 3 0 0,-2-4-16 0,4 4 0 15,-1-2-16-15,1 2 0 0,0-6 0 0,-2-3 0 16,2 0-32-16,3-1-128 0,-1-3 192 0,1 0-64 15,1 1 64-15,0-5 16 0,-2 2 0 0,1-7 0 16,-3-6 48-16,0 0 0 0,11 6 0 0,-11-6 0 16,0 0 144-16,10 3 48 0,-10-3 0 0,12 0 0 15,-2-3-80-15,0 0-16 0,0 0 0 0,0-2 0 16,2-1-224-16,2-3-128 0,1 4 160 0,2-3-160 16,0 3 128-16,4 0-128 0,2-4 0 0,0 4 144 15,2 2-144-15,0 2 0 0,2 0 0 0,1 0 0 16,3-1 0-16,-1 1 0 0,2 1 0 0,-3 0 0 15,2 0 0-15,2 0 0 0,2 1 0 0,3 2 0 16,0-3 0-16,6 1 0 0,3 2 0 0,2 0 0 16,2 1 0-16,-1 3 0 0,1-1 0 0,-2-1 0 15,-1 0 0-15,1 0 0 0,-3 0 144 0,2 2-144 16,3-3 0-16,-2-2 128 0,1 1-128 0,-1-1 0 0,-3 1 0 0,-1 0 128 16,-6 1-128-16,0-2 0 0,1-2 0 0,-2 1 0 15,-2-1 0-15,0 0 0 0,-1-1 0 0,2 1 0 16,2 0 0-16,-1 1 0 0,-2 0 0 0,-2 0 128 15,-2 1-128-15,-2 0 0 0,-3 2 0 0,-3-1 0 16,-3-1 0-16,-1-1 0 0,-1 2 0 0,0-1 0 16,-4 2 0-16,1 0 0 0,-1-1 0 0,-1-1 0 15,-3-1 0-15,-1 1 0 0,-1-1 0 0,0 0 0 16,-9-1 0-16,10 2 128 0,-10-2-128 0,12 0 128 16,-12 0-128-16,11-2 128 0,-2 1 0 0,-9 1 16 15,10-3 0-15,-1 1 0 0,-1-2-144 0,-2-2 160 0,3 1-160 16,0 0 160-16,-1-4-32 0,2 1 0 0,1-3 0 0,1 0 0 15,-5-1 80-15,1-4 16 0,-3 0 0 0,1-3 0 16,-2-3 208-16,-1-6 32 0,-2 0 16 0,0-1 0 16,-1 4-32-16,0-2 0 0,-1 0 0 0,1 2 0 15,-1 5-256-15,-3 3-48 0,0 4-16 0,0 4 0 16,-1-2-128-16,-1 5 0 0,-1-1-192 0,1 0 192 31,6 7-2416-31,-9-5-352 0,-5-6-80 0,14 11-16 0</inkml:trace>
  <inkml:trace contextRef="#ctx0" brushRef="#br3" timeOffset="24157.19">21486 10098 10127 0,'0'0'896'0,"0"0"-704"15,6-11-192-15,2-1 0 0,-1 3 1600 0,1 0 304 16,-8 9 48-16,10-9 16 0,2-2-848 0,-2 1-160 15,0 2-48-15,-1 4 0 0,-9 4-272 0,10-6-64 0,-10 6-16 0,0 0 0 16,0 0-48-16,0 0 0 0,0 0 0 0,9 8 0 16,-9-8 80-16,5 14 16 0,-2 0 0 0,-3 3 0 15,-3 1-64-15,-1 4-16 0,2-2 0 0,-2 4 0 16,-1 8-192-16,-3 1-32 0,1 3-16 0,-2 1 0 16,1-1 16-16,0 3 0 0,-1-4 0 0,3 0 0 15,1-4-112-15,1-3-32 0,0 0 0 0,2-5 0 16,-1-1-160-16,2-2 160 0,1-1-160 0,1-2 160 15,1-7 16-15,-2-10 0 0,2 13 0 0,-2-13 0 16,5 11 160-16,-1 0 48 0,-4-11 0 0,0 0 0 16,13 7-16-16,-2-1 0 0,1-2 0 0,-1-3 0 15,2-1-144-15,-2 0-32 0,3 0 0 0,0 0 0 16,1 0-192-16,2 0 176 0,1 0-176 0,2-1 160 16,2 0-160-16,3-1 0 0,-1 1 0 0,4 0 0 0,0-3 0 0,3 3 128 15,-1-2-128-15,6 2 0 0,3-2 0 0,1 3 0 16,-1 0 0-16,2 0 0 0,-1 0 0 0,2 0 0 15,2 0 0-15,1 2 0 0,4 1 0 0,4 0 0 16,4 1 0-16,3-2 0 0,1 0 0 0,-4 0 0 16,-2 1 0-16,-2 2 128 0,-3 4-128 0,1-3 0 15,-1 3 144-15,4-4-144 0,2-1 0 0,-2 2 0 16,-1-1 0-16,-3-1 0 0,-1 1 0 0,-4 2 0 16,0-4 0-16,-3 2 128 0,-1-1-128 0,-3 3 0 15,-1-4 0-15,-1 1 0 0,1-1 0 0,0-1 0 16,-3 2 0-16,0-1 0 0,-1-2 0 0,-4 3 0 0,-2-2 0 15,-2 1 0-15,0 1 0 0,-6-1 0 0,1-1 0 16,-7-1 0-16,3 0 0 0,-4 1 128 0,1-2-128 0,-3 0 0 16,-10 0 0-16,12 0 0 0,-3 1 0 0,-9-1 0 15,0 0 0-15,0 0 0 0,0 0 0 0,11 0 0 16,-11 0 0-16,0 0 0 0,10-4 0 0,-2 3 128 16,-8 1-128-16,9-3 0 0,-2-4 0 0,1 2 128 15,-8 5-128-15,9-6 0 0,-1-1 0 0,0 0 0 16,0 1 0-16,2-4 0 0,0 1 0 0,1-4 0 15,0-3 0-15,0-1 0 0,2-2 128 0,1 0-128 16,-1-6 288-16,5 1-16 0,-1-2 0 0,-1-3 0 16,-1 0 112-16,-1 2 32 0,0 3 0 0,-1-3 0 15,-3 2 32-15,0 2 0 0,-5 5 0 0,0 7 0 16,-1-1-176-16,-3 5-16 0,-1-2-16 0,0 9 0 0,0 0-384 0,0 0-80 16,0 0-16-16,-9 0 0 15,-1 2-3008-15,0 3-592 16,-5 2-128-16,5 4-32 0</inkml:trace>
  <inkml:trace contextRef="#ctx0" brushRef="#br3" timeOffset="25481.92">4270 19059 17615 0,'-3'-10'768'0,"3"10"192"0,-1-6-768 0,0-2-192 15,1 2 0-15,0-1 0 0,0 7 624 0,0 0 80 16,0 0 32-16,0-10 0 0,-3 5 96 0,3 5 0 0,0 0 16 0,0 0 0 16,-6-1-96-16,6 1-32 15,-5 4 0-15,1-1 0 0,-5 4-256 0,1 2-48 0,-1-1-16 0,1 4 0 16,1 3 80-16,2 3 16 0,3 0 0 0,-2 7 0 16,-1 4 0-16,0 7 0 0,1 0 0 0,2 6 0 15,2 3-192-15,0-1-48 0,-1 0 0 0,1-2 0 16,3 0-64-16,-1-1-32 0,1-7 0 0,1-5 0 15,2-1 16-15,2-6 0 0,1-3 0 0,-1-5 0 16,1-2 208-16,1-3 32 0,3-4 16 0,0 1 0 16,0-5 16-16,1-1 0 0,0-5 0 0,2-2 0 15,2-2-144-15,0-3-32 0,-1-5 0 0,1-1 0 16,1-1-48-16,0-2-16 0,0-7 0 0,-1 2 0 16,-1-2-208-16,-2 3 128 0,-1-3-128 0,0 3 0 15,-1-5 128-15,-2 1-128 0,1 0 0 0,-2 0 144 16,-1 5-144-16,-3-3 0 0,-2 1 0 0,0 4 0 0,-1 4 0 0,3 0 128 15,-1 1-128-15,-3 3 0 0,-4 6 0 0,2 8 0 16,0 0 128-16,0 0-128 0,0 0 0 0,0 0 0 16,-7 16 0-16,2 3 0 0,-1 4 0 0,-1 0 0 15,0 0-128-15,2 3 128 0,0 0 0 0,1 3 0 16,1-2 0-16,1 1 0 0,-1-3 0 0,1 2 0 16,-1-4 160-16,1 0-160 0,2 1 208 0,0-3-64 15,0-3-16-15,2 0 0 0,1-3-128 0,1-5 0 16,-4-10 144-16,6 12-144 15,2-5-2112-15,2-1-480 0</inkml:trace>
  <inkml:trace contextRef="#ctx0" brushRef="#br3" timeOffset="25946.21">5161 19418 22511 0,'0'0'992'0,"0"0"224"0,5-9-976 0,-5 9-240 0,5-7 0 16,-5 7 0-16,0 0 1248 0,0 0 208 0,0 0 32 0,0 0 16 15,0 0-320-15,0 0-64 0,-1 9-16 0,-3 6 0 16,-1 4-320-16,-2 6-64 0,-1-1-16 0,-1 5 0 16,-2-1-112-16,1 4-16 0,-1-2-16 0,2 0 0 15,0 1-176-15,3-1-16 0,-2-6-16 0,0 0 0 16,1-1-192-16,2-4-32 0,1-3-128 0,0-3 192 15,2-4-192-15,2-9 0 0,-2 5-192 0,2-5-11072 16,0 0-2208-16</inkml:trace>
  <inkml:trace contextRef="#ctx0" brushRef="#br3" timeOffset="26979.89">5815 19106 17503 0,'0'0'768'0,"0"0"176"0,0 0-752 0,-2-8-192 0,1-2 0 0,-2 4 0 16,3 6 960-16,-6-10 176 0,1 1 16 0,0-3 16 15,-2 5-112-15,1-5-32 0,-1 3 0 0,-1-2 0 16,0 1-224-16,0 1-48 0,2 3-16 0,-2-2 0 15,-1 4-160-15,-1 0-48 0,1 2 0 0,0 2 0 16,-1 1-160-16,-1 4-48 0,-3 0 0 0,1 7 0 16,-1 0-176-16,1 6-144 0,-3 3 192 0,2 3-192 15,1 1 240-15,1 3-64 0,0 4-16 0,2 1 0 16,2-3 16-16,2 2 0 0,2 0 0 0,2 0 0 16,0-6-176-16,2 4 0 0,3-9 144 0,1 1-144 15,1-3 0-15,0-1 128 0,0-2-128 0,3-3 0 16,2-4 288-16,1 0-16 0,2-5 0 0,2-1 0 0,3 1 64 15,2-4 16-15,-1-4 0 0,2 1 0 0,0-1-112 16,2-5-32-16,1 0 0 0,-1-4 0 0,-2 3-32 0,-1-3-16 16,0 2 0-16,1 0 0 0,-1-5-16 0,-2 1 0 15,-1 1 0-15,-1 0 0 0,0-1 64 0,-2-2 16 16,-1-1 0-16,-2 2 0 0,-2-1-32 0,-2 1 0 16,-5-4 0-16,2-1 0 0,-5-2-192 0,-3 3 144 15,-2-2-144-15,-2 5 128 0,-2-2-128 0,-2 3 0 16,0 1 0-16,-1 5 0 0,-1-2-224 0,-1 5-32 15,1-2 0-15,-2 6 0 16,1 1-1344-16,1-1-288 0,0-1-48 0,1 2-8096 16,1-1-1616-16</inkml:trace>
  <inkml:trace contextRef="#ctx0" brushRef="#br3" timeOffset="27297.68">5943 18782 23327 0,'0'0'1024'0,"0"0"224"0,0 0-992 0,0 0-256 0,0 0 0 0,-4-6 0 15,-3-2 1024-15,7 8 144 0,0 0 48 0,-10 4 0 16,1 1-208-16,0 3-48 0,-1 3 0 0,0 5 0 16,0 4-272-16,-2-1-64 0,0 2-16 0,-4 7 0 15,0 1-32-15,1 4 0 0,-2 3 0 0,2 3 0 16,-2 6-64-16,1-2 0 0,-2 4-16 0,-1 0 0 15,-1-1-224-15,-1 1-32 0,0-6-16 0,0-1 0 16,1 1-96-16,4-5-128 0,-2-5 176 0,2-1-176 0,4-5 0 16,2-1 0-16,2-6 0 0,4-4 0 15,2-5-1488-15,2-9-416 0,0 0-80 16,0 0-13056-16</inkml:trace>
  <inkml:trace contextRef="#ctx0" brushRef="#br3" timeOffset="27494.08">6226 19459 26719 0,'0'0'2368'0,"0"0"-1888"0,0 16-480 0,-1 0 0 16,-1 3 1280-16,-1 0 144 0,-2 6 48 0,-3 0 0 15,-2-2-288-15,-2 1-48 0,1 1-16 0,-1 0 0 16,1-3-464-16,2 1-80 0,-2-2-32 0,4-4 0 15,1-1-416-15,1-2-128 0,1-4 0 0,1-3 0 32,3-7-2112-32,0 0-544 0</inkml:trace>
  <inkml:trace contextRef="#ctx0" brushRef="#br3" timeOffset="27895.32">6907 18471 18431 0,'0'0'816'0,"0"0"160"0,0 0-784 0,0 0-192 0,0 0 0 0,0 0 0 16,0 0 2256-16,0 0 416 0,-7 5 80 0,0 7 0 15,0 4-1152-15,-2 3-256 0,-1 2-32 0,-2 5-16 16,-6 3-272-16,4 3-48 16,-1 5-16-16,0-3 0 0,0-2-192 0,-2 2-64 0,1-2 0 0,-1-2 0 15,-1-4-336-15,2-1-80 0,0-2-16 0,4-4 0 16,0 0-144-16,3-4-128 0,3-6 144 0,2 0-144 31,4-9-1120-31,0 0-320 0,0 0-64 0,0 0-14896 0</inkml:trace>
  <inkml:trace contextRef="#ctx0" brushRef="#br3" timeOffset="28291.54">7498 18973 21183 0,'0'0'1888'0,"0"0"-1504"0,0 0-384 0,0 0 0 15,0 0 1824-15,0 0 288 0,0 0 64 0,0 0 16 16,0 0-944-16,-2 17-192 0,-1 3-32 0,-2 0-16 16,-2 3-352-16,0 6-64 0,0-4-16 0,-1 6 0 15,-1 3-64-15,1-1 0 0,1-4-16 0,-1 5 0 16,-1-1-256-16,0-2-48 0,2-5-16 0,0 0 0 16,2-6-176-16,2-1-256 0,-1-2 64 0,0-4 16 31,-1-4-1696-31,5-9-352 0,0 0-64 0,0 0-7168 0,0 0-1424 0</inkml:trace>
  <inkml:trace contextRef="#ctx0" brushRef="#br3" timeOffset="28482.56">7324 19297 6447 0,'0'0'576'0,"0"0"-576"16,0 0 0-16,0 0 0 0,13 1 4672 0,1 0 832 15,0-1 176-15,0 2 16 0,-1 0-3904 0,1 1-768 16,1 0-176-16,3 0-16 0,-1 0-448 0,5-3-96 15,1 0-16-15,0 0 0 0,-2 0-272 0,2 0-144 16,0-3 16-16,-1-1-13504 0</inkml:trace>
  <inkml:trace contextRef="#ctx0" brushRef="#br3" timeOffset="28851.74">7978 18921 17503 0,'0'0'768'0,"0"0"176"0,0 0-752 0,0 0-192 0,0 0 0 0,1 8 0 16,-2 4 2048-16,-2 4 368 0,-1 2 80 0,0 3 0 15,-1 3-1120-15,0 2-224 0,-1 1-64 0,-2 2 0 16,-2 6-144-16,-1 0-48 0,-3 1 0 0,0 2 0 16,0 1-320-16,2-3-64 0,2-4 0 0,0-2-16 15,4-4-320-15,2-3-176 0,2-3 192 0,6-5-192 16,1-2 128-16,8-3-128 0,-3-4 0 0,4-2 0 15,1-4 160-15,3-2-160 0,1-2 128 0,3-5-128 16,1-1 192-16,2-4-32 0,1-3-16 0,-1 1 0 16,-5-5-144-16,0 0 160 0,-3 2-160 0,0 0 160 15,-2 0-160-15,-3-2 160 0,-1-2-160 0,-1 2 160 0,-2 0 32 16,-1 1 16-16,0 0 0 0,-2 2 0 0,-3 3-208 16,1 2 0-16,-2 5 0 0,-1 8 0 0,0 0 0 0,0 0 0 15,0 0 128-15,-5 9-128 0,0 9 0 0,-1 4 0 16,-2 6 0-16,-1 2 0 0,-1 2 0 0,-1 3 0 15,-3 5 0-15,0 1 0 0,0-2 0 0,1 0 0 16,3-1 0-16,0-4 0 0,3-7-320 0,6-6-16 16,1-5 0-16,2-2-16240 0</inkml:trace>
  <inkml:trace contextRef="#ctx0" brushRef="#br3" timeOffset="29302.51">8457 19505 27231 0,'0'0'1216'0,"7"-6"240"0,2 1-1168 0,0 2-288 0,4 2 0 0,0 1 0 15,-1 0 752-15,1 3 80 0,2-1 32 0,1 4 0 0,-1 1 0 0,-1-1 0 16,-1 7 0-16,-3 1 0 0,-3 4-144 16,-2 1-16-16,-1 1-16 0,-3 0 0 0,-2 5-128 0,-3 2-32 15,-2-2 0-15,-3 1 0 0,-1-2-144 0,-1 4-48 16,0-3 0-16,1-4 0 0,0-2-32 0,2-1-16 15,2-1 0-15,2-3 0 0,0-6 32 0,4 4 0 16,2-4 0-16,1-1 0 0,-3-7-48 0,9 5 0 16,5-2 0-16,0-3 0 0,0 0-272 0,2-3 160 15,1-1-160-15,4 2 128 0,-1-2-128 0,-1-4 0 16,0 3 0-16,0-4 0 16,2 2-368-16,-1-1-48 0,-1-3-16 0,-2-1 0 15,-3 2-2768-15,-2-4-576 0</inkml:trace>
  <inkml:trace contextRef="#ctx0" brushRef="#br3" timeOffset="29726.83">9258 19050 10127 0,'0'0'896'0,"-3"14"-704"0,-3-6-192 0,-1 5 0 0,2 2 3264 0,-2 4 640 15,-2 4 112-15,-1 5 16 0,-2 0-2400 0,-2 0-480 16,1 1-112-16,2-1-16 0,0 1 720 0,2-2 144 15,0 1 32-15,2-2 0 16,4 2-1920-16,1-5-416 0,6-1-64 0,1-4-16 0,2-3 688 0,3-2 128 16,4-7 16-16,2 0 16 0,3-2 32 0,3-3 0 15,2-2 0-15,3-1 0 0,-1-6-80 0,2 2-16 16,3-5 0-16,-1 1 0 0,-2-5-96 0,3-2 0 16,-4 3-16-16,-5 1 0 0,-2-1-176 0,-4 0 160 15,-3 0-160-15,-2-2 160 0,-2-1 80 0,-3-3 16 16,-3-1 0-16,-3 1 0 0,-3-1 144 0,-2-4 48 0,-2-1 0 15,-2 1 0-15,-1 5-320 0,-2 3-128 16,0 6 0-16,-4-1 128 0,-3 8-336 0,-1 2-80 0,-4-1-16 16,1 5 0-1,-1 1-1488-15,2 0-320 0,2-1-48 0,-1 1-13328 0</inkml:trace>
  <inkml:trace contextRef="#ctx0" brushRef="#br3" timeOffset="30010.8">9596 18834 26895 0,'0'0'1184'0,"-5"-11"256"0,5 11-1152 0,0 0-288 0,0 0 0 0,0 0 0 16,0 0 1008-16,-8 0 144 0,0 7 16 0,-1 3 16 16,-1 3-240-16,0 5-48 0,0 2-16 0,-1 10 0 0,-2 1-64 0,-1 6-16 15,-1 4 0-15,-1 6 0 0,-4-3-96 0,-2 6 0 16,0 2-16-16,-5-1 0 0,1 1-240 0,-2-2-64 15,2 0 0-15,0 3 0 0,-2-4-240 0,3-4-144 16,2-2 160-16,4-6-160 0,4-6-128 0,3-4-128 16,5-4-32-16,2-5 0 15,1-4-2144-15,4-5-416 0,0-9-96 0,0 0-12016 0</inkml:trace>
  <inkml:trace contextRef="#ctx0" brushRef="#br3" timeOffset="30341.97">9655 19512 27759 0,'0'0'1216'0,"0"0"272"0,0 0-1184 0,7 7-304 0,-1 3 0 0,2-2 0 15,-2 1 896-15,2-1 112 0,-1 0 16 0,1 0 16 16,1 1-208-16,-1-3-64 0,-1 3 0 0,0-2 0 15,-1 0 0-15,0 3-16 0,-6-10 0 0,5 13 0 16,-1-1-128-16,-1 0-32 0,-3 3 0 0,-2-3 0 16,0 1-16-16,-1 2-16 0,-2 1 0 0,1 1 0 15,-2-3-176-15,0-1-48 0,-3 2 0 0,0-1 0 16,0 0-96-16,1 0-32 0,1-4 0 0,2 1 0 16,0-3-208-16,2 2 144 0,1-3-144 0,2-7 128 0,0 0-128 0,0 7 0 15,0-7 0-15,3 7 0 0,-3-7 0 0,0 0 0 16,13 0 0-16,-2-2 0 0,1 1 0 0,1-3 0 15,1-2 0-15,0-1 0 0,2-4-192 0,-2 1-112 16,3-3-16-16,0 0-16 16,1-2-2992-16,-3-3-576 0</inkml:trace>
  <inkml:trace contextRef="#ctx0" brushRef="#br3" timeOffset="30795.53">10338 18561 13823 0,'0'0'1216'0,"0"0"-960"0,0 0-256 0,0 0 0 0,0 0 3408 0,0 0 640 0,0 10 128 0,-2 3 32 16,-4 2-2560-16,1 3-512 0,-5 2-112 0,-1 6 0 15,-2 0-64-15,-2 0 0 0,0 2 0 0,-2 1 0 16,0-2-256-16,2 0-64 0,-1-4-16 0,0-1 0 16,4-2-272-16,2-4-48 0,2-4-16 0,3-4 0 15,5-8-48-15,0 0-16 0,0 0 0 0,0 0 0 0,7-5 208 0,4-4 32 16,-1-3 16-16,3-4 0 0,-1-2-176 0,6 0-48 15,-1-3 0-15,-1-1 0 0,-1 1-256 16,-1 0 0-16,-1 1 128 0,-2 1-128 0,-2-3 0 0,0 2 0 16,-1-2 0-16,-2 4 0 0,-1 4 144 0,0 2-144 15,0 0 0-15,-2 7 144 0,-3 5-144 0,0 0 0 16,0 0 0-16,0 0 0 0,-6 9 0 0,-3 6 0 16,-1 6-160-16,-1 2 160 0,0-2-144 0,-2 6 144 15,-1 2-128-15,-1 3 128 16,0-5-800-16,0-1-80 0,2-4-16 0,1-2-11200 15,2-1-2240-15</inkml:trace>
  <inkml:trace contextRef="#ctx0" brushRef="#br3" timeOffset="31425.03">11410 18876 23439 0,'0'0'1024'0,"6"-8"240"0,-6 8-1008 0,6-8-256 0,-6 8 0 0,0 0 0 16,0 0 1216-16,0 0 208 0,0 0 48 0,0 0 0 15,0 0-272-15,-1 10-48 0,-3 4-16 0,-2 2 0 16,-2 5-192-16,1 1-48 0,-2 8 0 0,0 1 0 16,1 2-192-16,1 3-64 0,-2-2 0 0,1 2 0 15,0 1-240-15,2-2-48 0,1-4-16 0,0 1 0 16,-1-2-208-16,0-4-128 0,3-3 128 0,-1-4-128 16,3-5 0-16,-2 0-160 0,2-7 16 0,1-7 0 15,0 0-1968-15,0 0-400 0,0 0-80 0,0 0-16 16</inkml:trace>
  <inkml:trace contextRef="#ctx0" brushRef="#br3" timeOffset="31625.87">11220 19251 27647 0,'0'0'1216'0,"0"0"256"0,0 0-1168 0,12 6-304 15,0-2 0-15,5 1 0 0,2 2 1456 0,3-2 224 16,0-4 48-16,9 2 16 0,2-1-1168 0,3-2-224 15,0-4-48-15,3 2-16 0,-1-1-288 0,-4-2 0 16,-2-3 0-16,-4-2-15488 0</inkml:trace>
  <inkml:trace contextRef="#ctx0" brushRef="#br3" timeOffset="32377.06">12475 19035 6447 0,'0'0'272'0,"2"-8"80"0,-2-6-352 0,2 3 0 16,-1 2 0-16,1-4 0 0,1-1 2560 0,-2 3 432 15,-1-3 80-15,3 1 32 0,-3 2-1520 0,2-2-304 0,1 0-64 0,-1 3-16 16,1-3-16-16,0 2 0 0,-1 1 0 0,1-2 0 16,-1 3-80-16,-2 9-16 0,0 0 0 0,0 0 0 15,0 0-288-15,0 0-64 0,0 0-16 0,0 0 0 16,0 0-208-16,0 13-32 0,-1 4-16 0,0 2 0 15,-4 4 32-15,1 3 0 0,-1 7 0 0,1 3 0 16,-4 3-160-16,1 7-16 0,-2-3-16 0,1 2 0 16,-1-3-112-16,3 0 0 0,-3 0-16 0,1-4 0 15,3-8-176-15,0-2 160 0,4-2-160 0,1-6 160 16,1-7-160-16,5-2 160 0,2-3-160 0,2-1 160 16,2-4-160-16,3-3 192 0,3-4-192 0,2-3 192 15,3-2-32-15,2-7 0 0,2 0 0 0,0-2 0 16,-1-2-160-16,1-6 160 0,-3-2-160 0,2 0 160 0,-3 3-160 15,-1-3 0-15,-1-1 0 0,-1-3 0 0,-2-1 0 16,-2-1 0-16,-2-1 0 0,0-2 0 0,-1 4 128 16,-1 4-128-16,-4-1 0 0,1 7 128 0,-2 2-128 0,-3 6 0 15,-1 2 0-15,-3 13 0 0,-1-5 0 0,1 5 0 16,0 0 0-16,-8 9 128 0,0 7-128 0,-3 3 0 16,0 6 0-16,-2 3 0 0,1 4 0 0,-2 3 0 15,-2 5 0-15,1 2 0 0,-1 2 0 0,3 1 0 16,-4-1 0-16,5-4 0 0,1-4 0 0,2-3 0 15,2-5 0-15,6-6 128 0,-1-3-128 0,5-4 0 16,2-4-192-16,1-3 192 16,1-5-2768-16,5-3-432 0</inkml:trace>
  <inkml:trace contextRef="#ctx0" brushRef="#br3" timeOffset="32586.33">13198 19418 20271 0,'0'0'1792'0,"0"0"-1424"0,0 0-368 0,0 0 0 16,-1 11 3408-16,0 4 624 0,-1 2 112 0,-2 1 16 16,-2 2-2176-16,1 1-448 0,-1 2-96 0,-3-1-16 15,-1-4-528-15,-1 1-96 0,1 0-32 0,1-1 0 16,0-2-528-16,2-1-112 0,0-3-128 0,4-4 176 15,3-8-1024-15,0 0-208 0,0 0-32 0,0 0-16 16,0 0-2224-16,10-6-432 16,5-9-80-16,4-8-32 0</inkml:trace>
  <inkml:trace contextRef="#ctx0" brushRef="#br3" timeOffset="33178.06">13498 18469 3679 0,'0'0'320'0,"0"0"-320"0,4-10 0 0,0 3 0 15,0-4 3824-15,1 5 688 0,-5 6 144 0,5-10 16 0,-3 2-2400 16,-2 8-480-16,0 0-112 0,0 0-16 0,0 0-352 16,0 0-80-16,0 0-16 0,0 0 0 0,0 0-208 0,-2 13-48 15,-5 2-16-15,0 4 0 0,-3 3-176 0,-1-1-48 16,-1 1 0-16,-1 2 0 0,-1 2-128 0,1-4-16 16,-1 1-16-16,2 0 0 0,0-1 0 0,2-4 0 15,1-4 0-15,1-2 0 0,2 0-128 0,1-5-32 16,5-7 0-16,0 0 0 0,0 0-96 0,0 0-32 15,0 0 0-15,0 0 0 0,11-5-32 0,3-4-16 16,-1-5 0-16,4-1 0 0,0-1-224 0,1-1 144 16,0-1-144-16,0 1 128 0,0 0-128 0,-1 1 0 15,0 0 0-15,-3 4 0 0,-4-2 0 0,2 2 0 16,-6 6 128-16,-6 6-128 0,0 0 0 0,0 0 0 16,0 0 0-16,-4 9 0 0,-4 2-240 0,-4 4 32 0,-6 3 0 15,0 1 0 1,-1 3-432-16,0 1-96 0,0 1-16 0,1-5-11728 0,2-3-2368 0</inkml:trace>
  <inkml:trace contextRef="#ctx0" brushRef="#br3" timeOffset="33744.96">14107 18886 20495 0,'0'0'896'0,"0"0"208"0,4-6-880 0,-2-4-224 16,-2 10 0-16,5-10 0 0,-2-1 1408 0,-2 2 256 15,-1 9 32-15,-2-11 16 0,-2-4-560 0,-1 3-96 16,-2 2-32-16,-1-1 0 0,-1 3-336 0,0 0-80 16,0 5-16-16,-1 3 0 0,-2 5-224 0,-1 5-48 0,0 0-16 0,-3 7 0 15,1 2-176-15,-3 6-128 0,2 1 192 0,-1 4-192 16,2 4 176-16,1 3-176 0,1 0 160 0,3 4-160 15,2 2 240-15,5-2-48 0,1-6-16 0,4-2 0 16,3-5 0-16,4-1 0 0,2-5 0 0,3-3 0 16,1-3 16-16,4-3 16 0,2-7 0 0,4-2 0 15,3-5 32-15,5-3 0 0,5-2 0 0,3-7 0 16,1-2-16-16,-4-4 0 0,-4-3 0 0,-1-4 0 16,-2 2-224-16,-3 0 176 0,-3-4-176 0,-2 4 160 15,-3-1 176-15,0-2 48 0,-4-1 0 0,-3 3 0 16,-3-5-48-16,-4 5 0 0,-2-3 0 0,-4 4 0 15,-4-3-208-15,-2 4-128 0,-4 0 160 0,-3 6-160 16,-3 3 0-16,-5 6 0 0,-5 2 0 0,0 4 0 16,-4 5-272-16,-3 4-48 0,-4 1-16 0,-1 1 0 15,-2-5-480-15,1 1-80 0,2 3-32 16,5-5-10288-16,4 0-2064 0</inkml:trace>
  <inkml:trace contextRef="#ctx0" brushRef="#br3" timeOffset="34040.06">14448 18491 5519 0,'0'0'496'0,"0"0"-496"16,0 0 0-16,0 0 0 0,0 0 4240 0,-8-3 752 16,8 3 160-16,-9 4 32 0,-1 0-3008 0,0 6-576 15,-2 0-128-15,1 6-32 0,-3 1-320 0,-1 5-64 0,-1 5-16 0,1 2 0 16,-3 10 32-16,1 1 0 0,-3-1 0 0,0 7 0 15,-1 0-80-15,-2 6-16 0,-3 2 0 0,0 5 0 16,-5 3-400-16,1-1-96 0,0 1-16 0,2-6 0 16,-1-3-272-16,2-5-64 0,1-2-128 0,2-6 192 15,2-4-192-15,4-3 0 0,4-4 0 0,3-7 0 32,2-3-704-32,5-5-224 0,3-5-48 0,1-9-16 15,6 7-1456-15,3-7-304 0,4-5-48 0</inkml:trace>
  <inkml:trace contextRef="#ctx0" brushRef="#br3" timeOffset="34256.07">14786 19247 31327 0,'0'0'2784'0,"-4"12"-2224"0,0-2-560 0,-1 5 0 0,-3 5 1216 0,-1 6 128 15,-2 1 16-15,-4 2 16 0,-3 1-208 0,-1 1-32 16,-1 2-16-16,-3 1 0 0,1-1-416 0,0 1-96 16,2-3-16-16,2-4 0 0,3-2-400 0,4-2-64 15,0-5-128-15,6-2 176 16,0-3-2096-16,4-3-400 0,1-10-96 0,0 0-14160 0</inkml:trace>
  <inkml:trace contextRef="#ctx0" brushRef="#br3" timeOffset="34767.71">15471 18764 14735 0,'0'0'1312'0,"0"0"-1056"15,0-6-256-15,0 6 0 0,0 0 2720 0,0 0 480 16,0 0 112-16,0 0 16 0,0 0-1808 0,-4 10-368 0,-1 3-64 0,1 2 0 15,-1 3-224-15,-1 3-32 16,-2 6-16-16,-1 0 0 0,2 5-112 0,-2-1-32 0,1 1 0 0,3 4 0 16,0 3-320-16,1-2-64 0,3-3-16 0,-2-1 0 15,1 2-272-15,0-5 0 0,-3-2 0 0,2-5 0 32,-1 0-416-32,0-3-192 0,0-6-32 0,2-1-16 15,0-5-1728-15,2-8-352 0,0 0-64 0</inkml:trace>
  <inkml:trace contextRef="#ctx0" brushRef="#br3" timeOffset="34980.09">15192 19082 31679 0,'0'0'1408'0,"0"0"272"0,0 0-1344 0,0 0-336 0,0 0 0 0,12 5 0 0,-1-1 528 0,6-3 48 15,3 3 0-15,2-3 0 0,3-1-128 0,2 0 0 16,3-1-16-16,4 0 0 0,1-3 32 0,3 1 16 15,0 0 0-15,4 0 0 0,2 2-320 0,-4-2-160 16,-2 1 160-16,-1-2-11168 16,-4 0-2224-16</inkml:trace>
  <inkml:trace contextRef="#ctx0" brushRef="#br3" timeOffset="35430.95">16208 18654 26079 0,'0'0'1152'0,"0"0"256"0,0 0-1136 0,0 0-272 0,0 0 0 0,0 0 0 16,-1 9 1008-16,-6 4 144 0,-1 7 16 0,-4 2 16 15,-3 3-240-15,0 4-48 0,-2 1-16 0,2 6 0 16,-3 1-240-16,2 1-64 0,0 3 0 0,2-2 0 15,3 0-64-15,1 5-32 0,2-5 0 0,4-1 0 16,2-6-256-16,3-5-48 0,3-1-16 0,3-7 0 16,1-3 32-16,3-7 16 0,3-1 0 0,2-2 0 15,2-4-80-15,2-1-128 0,1-3 176 0,5-2-176 16,2-5 256-16,-3 3-48 0,1-7-16 0,-2 0 0 0,-3-2-192 0,-1-1 176 16,-4-4-176-16,-2 3 160 0,0-1-160 15,-1-2 128-15,-2-2-128 0,-1-1 128 0,-3 0-128 0,-1-5 160 16,0 3-160-16,-1-3 160 0,-1 1-160 0,3 2 160 15,-4 7-160-15,1 3 160 0,-1 3-160 0,-2 3 0 16,-1 9 0-16,0 0 0 0,0 0 0 0,0 0 128 16,-5 16-128-16,0 3 0 0,-1 2 0 0,-2 7 0 15,-1-1 0-15,-1 5 0 0,-2 5 0 0,2-1 0 16,0 6 0-16,0-2 0 0,0-2 0 0,0-3 0 16,-1-1 0-16,4-8 0 0,0 1 0 0,4-4 0 15,1-4 0-15,2-4 0 0,2 0-320 0,0-4 0 16,2-1 0-16,2-3 0 15,-6-7-2192-15,12 8-432 0,-3-6-96 0</inkml:trace>
  <inkml:trace contextRef="#ctx0" brushRef="#br3" timeOffset="35843.85">16525 19298 27871 0,'0'0'1232'0,"0"0"256"0,10-4-1184 0,0-2-304 0,0 2 0 0,3 3 0 16,0 2 704-16,4 2 96 0,1 0 16 0,4 3 0 0,-1-5 80 0,1 4 32 15,-2 2 0-15,1 2 0 0,-4 3-160 0,-1-1-16 16,-4 3-16-16,-3 3 0 0,-4 1-352 16,-2-1-64-16,-6 1 0 0,-3 1-16 0,-3 2-144 0,-4 1-32 15,-2-1 0-15,-1-1 0 0,-2 0 96 0,0 0 16 16,2-3 0-16,3-1 0 0,1-2 176 0,3-4 32 16,3 0 16-16,6-10 0 0,0 0 256 0,0 0 48 15,4 9 16-15,6-2 0 0,3-3-416 0,3-1-96 16,5-3-16-16,2-2 0 0,3 0-96 0,0-1-32 15,0-2 0-15,4 0 0 0,-4-1-128 0,0-4-176 0,-1 2 48 16,-1-3 0 0,-2-3-2032-16,-2 0-400 0,-1-3-64 0</inkml:trace>
  <inkml:trace contextRef="#ctx0" brushRef="#br3" timeOffset="36449.47">17398 18631 3679 0,'0'0'160'0,"0"0"32"0,0 0-192 0,-1-9 0 16,1 9 0-16,0 0 0 0,0 0 5376 0,0 0 1040 15,0 0 208-15,0 0 32 0,-12 5-4608 0,5 3-912 16,-4-1-192-16,4 6-48 0,-3 1-176 0,-2 1-32 0,-1 3-16 0,3 1 0 16,-4 0 16-16,3 0 0 0,-2 0 0 0,2 0 0 15,1-1-48-15,-1 0 0 0,1-3 0 0,4-5 0 16,1 0 16-16,5-10 0 0,0 12 0 0,0-12 0 16,0 0-144-16,14 2-16 0,0-2-16 0,2-6 0 15,2-2-208-15,2-6-32 0,2-2-16 0,0-2 0 16,0-1-64-16,3-1-16 0,-3-1 0 0,1 0 0 15,-2 0-144-15,-2 0 0 0,-3-2 0 0,0 4 128 16,-2 1-128-16,-3 4 0 0,-2 3 0 0,-4 0 128 16,0 6 0-16,-5 5-128 0,0 0 192 0,0 0-64 15,0 0-128-15,-10 16 0 0,-3 3 0 0,-2 2 0 16,0 3 0-16,-2 4 0 0,-1-2 0 0,1 3 0 16,-4-2 0-16,1 1 0 0,0-2 0 0,0-1 0 0,3-9-224 15,3-3 32-15,2-3 0 0,5-1 0 16,7-9-1808-16,0 0-368 0,0 0-64 0,0 0-14400 15</inkml:trace>
  <inkml:trace contextRef="#ctx0" brushRef="#br3" timeOffset="37042.27">18425 18823 19119 0,'0'0'832'0,"8"-8"192"0,-2 3-816 0,-6 5-208 0,6-11 0 0,-6 11 0 16,0 0 1280-16,0 0 224 0,5-7 32 0,-5 7 16 16,0-10-224-16,0 10-48 0,0 0-16 0,0 0 0 15,-9-4-192-15,-2 4-48 0,0 0 0 0,-2 5 0 16,0 4-384-16,-2 1-96 0,-4 3-16 0,0 4 0 0,-3 0-96 0,-1 4-32 15,0 0 0-15,-1 6 0 0,0 0-16 0,0 3-16 16,-1 3 0-16,-1 4 0 0,1 3-192 0,1 1-48 16,1 3 0-16,2-5 0 0,5-3-128 0,4-2 0 15,6 0 0-15,5-8 0 0,3-5 128 16,6 1-128-16,5-4 128 0,3-2-128 0,4-2 208 0,5 0-32 16,1-2-16-16,5-7 0 0,-1 0 96 0,3-4 0 15,3-1 16-15,3-1 0 0,2-3-80 0,-2 0 0 16,-2-2-16-16,-1-6 0 0,-3 0-16 0,-1-2 0 15,-3-2 0-15,1 0 0 0,-3-2 64 0,-3 0 16 16,-1-6 0-16,-2 3 0 0,-5 0-16 0,-2-2 0 0,-3-5 0 16,-3-2 0-16,-4-7-80 0,-4-1-16 0,-3-3 0 15,-2 3 0-15,-2 1-128 0,-6 3 128 0,-1 3-128 0,-1 9 128 16,-3 1-128-16,-2 5 0 0,-5 0 0 0,0 5-176 16,-2 3-48-16,1 6-16 0,-4 1 0 0,1 1 0 31,0-6-1568-31,2 5-320 0,3 1-64 0,4-1-14448 0</inkml:trace>
  <inkml:trace contextRef="#ctx0" brushRef="#br3" timeOffset="37338.44">18777 18553 17503 0,'0'0'768'0,"-8"-2"176"0,0-3-752 0,8 5-192 0,-9-2 0 0,0 2 0 0,0 3 3008 0,0 3 576 16,0 4 128-16,-2 1 0 0,-2 3-1840 0,-1 6-368 16,-3 8-80-16,-2 1-16 0,-2 3-256 0,-2 9-48 15,0 0-16-15,-1 9 0 0,-3 2-304 0,0 7-64 16,-2 0-16-16,-1 7 0 0,-2 4-288 0,0-1-64 16,0-7-16-16,2-1 0 0,2-5-336 0,2-5 144 15,4-5-144-15,2-3 0 16,4-10-944-16,2-5-288 0,4-4-64 0,2-6-16 15,3-4-1760-15,5-14-336 0,0 0-80 0,0 0-16 0</inkml:trace>
  <inkml:trace contextRef="#ctx0" brushRef="#br3" timeOffset="39333.62">19027 19270 15663 0,'0'0'688'0,"0"0"144"0,0 0-656 0,-8 5-176 0,8-5 0 0,-8 4 0 16,8-4 2000-16,0 0 368 0,-9 4 80 0,9-4 16 16,0 0-752-16,0 0-160 0,-6-1-16 0,6 1-16 15,0 0-208-15,0 0-32 0,0 0-16 0,4-8 0 16,3 2-528-16,3-1-96 0,3 3-32 0,2-3 0 15,3-1-128-15,2-1-32 0,2 3 0 0,1 2 0 16,0-2-64-16,1 2 0 0,0 1-16 0,1 3 0 16,1 4 16-16,-1 4 0 0,1-2 0 0,-3 4 0 0,-4-1-208 15,-3 4-48-15,-2 0 0 0,-4-1 0 0,-3 0 48 16,-3 0 0-16,-6 1 0 0,-3 4 0 0,-4 1 96 16,-2-1 32-16,-4 1 0 0,-3 0 0 0,-3-2-48 0,0 1 0 15,-3-2 0-15,0 3 0 0,-2 0-64 0,1 1 0 16,-1-1-16-16,1-1 0 0,-1 1 0 0,6-1 0 15,2-5 0-15,4 0 0 0,4 1 32 0,4-1 16 16,6-12 0-16,2 9 0 0,5 4 32 0,4-7 0 16,4 1 0-16,10-4 0 0,1-1-112 0,5-2-16 15,2 0 0-15,6 0 0 0,6 0 16 0,0-2 0 16,4 0 0-16,-2-2 0 0,-3 2-16 0,1-1-128 16,-2 0 192-16,-2 1-64 0,-2 1 32 0,-3-2 0 0,-5-1 0 15,-3 1 0-15,-2-1-160 0,-5 1 0 0,-3-1 0 0,-4-2 128 31,-4 1-720-31,-10 5-160 0,2-8-16 0,-5-2-16 16,-2 1-2576-16,-4-4-512 0</inkml:trace>
  <inkml:trace contextRef="#ctx0" brushRef="#br3" timeOffset="40683.02">17216 18849 18591 0,'0'0'832'0,"0"0"160"0,0 0-800 0,0-9-192 0,0 2 0 0,0 7 0 16,0 0 576-16,6-5 64 0,2-2 0 0,-8 7 16 16,10-7 208-16,-10 7 32 0,0 0 16 0,10 0 0 15,-10 0 176-15,0 0 16 0,12-2 16 0,-12 2 0 16,0 0-16-16,0 0 0 0,6-7 0 0,-6 7 0 16,0 0-96-16,0 0-32 0,12-1 0 0,-12 1 0 15,9-4-464-15,1 0-80 0,0-2-32 0,3-3 0 16,1 0-96-16,0-3-32 0,3 0 0 0,1-2 0 15,3 0-32-15,-2-4-16 0,-2-5 0 0,2 1 0 16,1 1-96-16,-1 3 0 0,-3-1-128 0,-1 0 192 16,-1 0-192-16,-2 2 144 0,-2 2-144 0,-2 4 128 0,-3 2-128 15,-5 9 0-15,0 0 0 0,0 0 128 0,0 0-128 0,0 0 128 16,-9 12-128-16,-1 4 128 0,-2 5-128 16,-3 2 0-16,-4 1 0 0,0 7 0 15,0-2 128-15,-2 2-128 0,0 0 0 0,-1 1 128 0,-1-8 64 0,0 2 16 16,2-5 0-16,3-2 0 0,0-1 272 0,5-4 48 15,1-5 16-15,12-9 0 0,0 0-64 0,0 0-16 16,0 0 0-16,0 0 0 0,12-6-288 0,1-7-176 16,4-1 192-16,3-4-192 0,0-3 128 0,1-1-128 15,-1-5 0-15,0 2 0 0,1-1 0 0,-1 0 0 16,-2 0 0-16,1 1 0 0,-3 2 0 0,0 3 0 16,-4 1 0-16,-1 3 0 0,-4 2 0 0,-2 7 0 15,-5 7 0-15,0 0 0 0,0 0 0 0,0 0 0 16,-10 7 0-16,-3 7 0 0,-3 5 0 0,-3-1-272 0,-2 4 48 15,0 3 16-15,-2 1 208 0,-2 2 0 0,-1-3 0 16,-2 0 0-16,0-2 0 0,0-2 0 0,2-2 0 16,0-3 0-16,2-2 0 0,5-4 0 0,4-1 0 0,5-2 160 15,10-7 0-15,0 0 0 0,0 0 0 0,0 0 0 16,0 0-160-16,10-13 0 0,2 0 0 0,4-2 128 16,0-2-128-16,2 1 0 0,1-2 0 0,1-2 0 15,3-4 0-15,-2 2 0 0,-1 3 0 0,-2 0 0 16,-3 0 0-16,-1 2 0 0,-1 3 0 0,-4 5 0 15,-1-1 0-15,-8 10 0 0,0 0 0 0,0 0 0 16,0 0-144-16,0 0 144 0,-3 13-192 0,-2 1 192 16,-4 1-192-16,-3 3 192 0,0 2-192 0,-4 1 192 15,-2-1 0-15,-1 2 0 0,-1-2 0 0,-3-1 0 0,3-2 0 16,-1-3 0-16,1 0 0 0,2-4 0 0,3-1 0 0,5-4 0 16,10-5 0-16,0 0 144 0,0 0 0 0,0 0 0 15,11-9 0-15,3-5 0 0,3-1-144 0,2-3 0 16,0-3 0-16,3 1 0 0,1-5 0 0,-2 2 0 15,-1 1 128-15,0 1-128 0,-4-2 0 0,1 4 0 16,-3 0 0-16,-2 3 0 0,-3 4 0 0,-1 0 0 16,-3 6 0-16,-5 6 0 0,0 0 0 0,0 0 0 15,0 0 0-15,-4 9 0 0,-5 3 0 0,-2 5-144 16,-3 1 144-16,-3 3-160 0,-1 7 160 0,-3-1 0 16,-2 1 0-16,-2-3-128 0,-2 2 128 0,3-4 0 15,1-5 0-15,0 0 0 0,1-4 0 0,6-3 0 16,1 0 0-16,4-5 0 0,11-6 0 0,0 0 128 0,0 0-128 15,0 0 128-15,12-6-128 0,3-5 0 0,4 1 0 0,4-5 0 16,1-3 0-16,2-1 0 0,0 0 0 0,0-2 0 16,-1-2 0-16,-2 2 0 0,-1-1 0 0,-2 2 0 15,0-2 0-15,3 2 0 0,1 1 0 0,-3 2 0 16,-4 3 0-16,-3 2 0 0,-2 1 0 0,-5 6 0 16,-7 5 0-16,0 0 0 0,0 0 0 0,0 0 0 15,-3 14-272-15,-5 3 16 0,-2 2 16 0,-3 0 0 16,-3 4 240-16,-2 2-144 0,-1-1 144 0,0 2-128 15,-2-1 128-15,0-3 0 0,2 1 0 0,-3 0 0 16,-1-4 0-16,3-3 0 0,2-6 128 0,2 2-128 16,3-6 240-16,5-1-32 0,8-5 0 0,0 0 0 15,0 0-32-15,7-6-16 0,3-3 0 0,4-6 0 16,6-3-160-16,-3-2 0 0,4-3 0 0,0 1 0 0,-1 1 0 16,0 0 0-16,-1 0 0 0,2 0 0 0,-2 2 0 0,-2 1 0 15,-3 4 0-15,-1 2 0 0,-3 0-256 0,-2 5-96 16,-3-2-16-16,-5 9-12880 15,0 0-2560-15</inkml:trace>
  <inkml:trace contextRef="#ctx0" brushRef="#br3" timeOffset="41494.5">13480 18702 13823 0,'0'0'1216'0,"0"0"-960"16,0 0-256-16,0 0 0 0,-10-4 1984 0,10 4 336 15,0 0 80-15,0 0 16 0,-8-1-1120 0,8 1-208 16,-6-3-64-16,6 3 0 0,-6-5-304 0,6 5-64 15,-5-6-16-15,5 6 0 0,-4-12 160 0,3 1 32 16,2 2 0-16,1-2 0 0,2 0-48 0,0 0 0 0,2-3 0 0,2 4 0 16,0-3-160-16,2-2-48 0,1 0 0 0,1-2 0 15,3-1-96-15,0 1-32 0,-1-1 0 0,0 1 0 16,-2 1-144-16,-2 4-48 0,1 1 0 0,-11 11 0 16,4-7-256-16,-4 7 0 0,0 0 128 0,0 0-128 15,-3 11 0-15,-3 4 0 0,-5 4 0 0,-2 5 0 16,-4 0 0-16,0 3 0 0,-4 0 0 0,1 2 0 15,-3-1 0-15,4 2 0 0,1-2 0 0,-1-2 0 16,1-7 176-16,2-1-32 0,3-3 0 0,2-1 0 16,2-3 80-16,1 1 16 0,8-12 0 0,0 0 0 15,0 0 48-15,0 0 16 0,0 0 0 0,8-13 0 16,-2-1-48-16,6 0 0 0,-2-1 0 0,4-3 0 16,-2-2-96-16,1-2-32 0,0 2 0 0,0 1 0 0,1 1-128 15,-4 1 0-15,-1 2 144 0,-2 4-144 0,0-1 208 0,-4 6-16 16,-3 6-16-16,0 0 0 0,0 0-16 0,0 0 0 15,0 0 0-15,-5 9 0 0,-2 3-160 0,-2 2 192 16,-1 3-192-16,-2 1 192 0,-2-2-192 0,-1 0 0 16,-2 0 0-16,1-1 0 0,-2-1 0 0,2 2 0 15,-1-8-144-15,2 3 144 16,1-6-1376-16,2-2-224 0,12-3-32 16</inkml:trace>
  <inkml:trace contextRef="#ctx0" brushRef="#br3" timeOffset="43884.58">12593 18368 12895 0,'0'0'1152'0,"0"0"-928"0,0 0-224 0,0 0 0 16,0 0 1216-16,0 0 192 0,0 0 32 0,0 0 16 15,0 0-304-15,0 0-64 0,0 0-16 0,0 0 0 0,-9-3 80 0,0 2 0 16,-1 2 16-16,-1-1 0 0,-1 1-64 16,-2 1-16-16,0 0 0 0,-1 2 0 0,-2-3-160 0,0 3-32 15,-4 0-16-15,2-2 0 0,0 0-224 0,0 0-32 16,-1-1-16-16,-2 1 0 0,-1-1-208 0,0-1-32 16,1-1-16-16,-1-1 0 0,0 1-48 0,1-1-16 15,2 0 0-15,1 0 0 0,0-4 128 0,1 2 32 16,0 0 0-16,3 0 0 0,1-2-64 0,1 1 0 15,2 1 0-15,2 1 0 0,2-1-80 0,7 4-32 16,0 0 0-16,0 0 0 0,0 0-272 0,0 0 0 16,0 0 0-16,0 0 0 0,0 0 0 0,0 0 0 15,0 0 0-15,0 0 0 0,0 0 0 0,0 0 0 0,7 11 0 0,-1 0 0 16,-6-11 0-16,1 12 0 0,2 0 0 0,0 2 0 16,-1 4 0-16,-1 0 0 0,-1 2 0 0,0 2 0 15,-1 4 0-15,-1 0 0 0,-1 4 0 0,-1 5 0 16,0 4 0-16,-1 3 0 0,0 1 128 0,1-1-128 15,-2 4 0-15,1 1 0 0,-1 5 128 0,-5 1-128 16,4 1 0-16,-3 3 0 0,-1 3 128 0,-1-7-128 16,-5-5 0-16,2-2 0 0,0 0 0 0,1-2 0 15,-2 0 128-15,4 0-128 0,-4-1 0 0,3 1 0 16,0-5 0-16,0-1 0 0,-1 0 0 0,3-3 0 16,0-4 128-16,1 1-128 0,1-5 0 0,3 0 0 15,2-3 0-15,-1-3 0 0,-1 2 128 0,-1-5-128 16,1-4 0-16,0 1 128 0,-2-2-128 0,2-3 0 15,-1 0 144-15,4-2-144 0,-4 0 0 0,7-8 144 0,-9 2-144 16,9-2 0-16,-9 1 144 0,9-1-144 16,-8 0 0-16,8 0 128 0,0 0-128 0,0 0 0 0,-9-2 0 15,9 2 128-15,0 0-128 0,0 0 0 0,0 0 0 0,0 0 144 16,0 0-144-16,0 0 0 0,7-9 144 0,3 3-144 16,1 2 0-16,4 0 144 0,4-2-144 0,6 0 0 15,5 3 0-15,4 0 0 0,3-3 0 0,3 1 0 16,4 2 128-16,0-1-128 0,1 1 0 0,-5 0 192 15,-3 0-192-15,-4 2 192 0,-1-1 64 0,-3 0 32 16,0 1 0-16,-2 0 0 0,-5 0-96 0,-2 1 0 16,-2-2-16-16,-3 1 0 0,-1-2-176 0,-4 2 192 15,-10 1-192-15,0 0 192 0,12-4-192 0,-12 4-176 16,0 0 48-16,0 0 0 16,-3-10-2544-16,-2-3-496 0</inkml:trace>
  <inkml:trace contextRef="#ctx0" brushRef="#br3" timeOffset="45211.31">19885 18518 18191 0,'-15'-2'800'0,"9"1"176"0,-3-1-784 0,0 0-192 0,-1 1 0 0,0 1 0 16,10 0 1216-16,-10-1 192 0,1-1 32 0,9 2 16 15,0 0-256-15,-7-2-48 0,7 2-16 0,0 0 0 16,0 0-112-16,0 0-32 0,0 0 0 0,0 0 0 16,0 0-256-16,0 0-48 0,0 0-16 0,9-5 0 15,4 4-80-15,5-1-16 0,2 0 0 0,5-1 0 16,5 2-128-16,3-2-48 0,4-3 0 0,1 2 0 16,0 2-80-16,3 0-32 0,2-1 0 0,0-3 0 15,0 3-32-15,2 0-16 0,-1-2 0 0,-1 1 0 16,-1-1-32-16,-2 3 0 0,-3-1 0 0,-3 2 0 15,-5 1-208-15,-2 0 144 0,-3 1-144 0,-2 3 128 16,-5-2-128-16,-1 4 0 0,-1-1 0 0,-4-2 128 16,-2 1-128-16,-2 3 0 0,-7-7 0 0,7 10 0 15,-2 1 0-15,-2 1 0 0,-1 0 0 0,-2 2 0 0,-1 2 0 0,-1-1 0 16,-2 0 0-16,-1 5 0 0,-3 2 0 16,0 1 0-16,0 5 0 0,0 0 0 0,0 4 0 0,3 3 0 15,0 5 0-15,0 3 0 0,3-1 0 0,2 4 0 16,0-1 0-16,1 6 0 0,3 0 0 0,2 0 0 15,2-7 0-15,2 5 0 0,0-6 0 0,0 3 0 16,0-4 0-16,0 1 0 0,-1-3 0 0,0 2 0 16,0 2 0-16,0-5 0 0,1 0 0 0,-2-2 0 15,-1-1 0-15,1-4 0 0,0-6 128 0,-1 1-128 16,3-4 192-16,-1-3-64 0,-1-1 16 0,0-2 0 16,-2-1 0-16,2 0 0 0,-2-2-144 0,0-6 192 15,-3 3-192-15,1-4 192 0,-2 2-192 0,-2-9 192 0,0 4-192 16,0-4 192-16,0 0-64 0,-1 9 0 0,0-4 0 15,1-5 0-15,0 0 96 0,0 0 16 0,-7 4 0 0,7-4 0 16,-10 5-48-16,3-1-16 0,-5-3 0 0,2 0 0 16,-2 2 0-16,0-3 0 0,-2 0 0 0,-3 1 0 15,-2-1 16-15,-4 0 0 0,-3-1 0 0,1 1 0 16,-1-4 0-16,-3-1 16 0,-3 1 0 0,-1 1 0 16,-3 1-48-16,-2 1-16 0,-3-3 0 0,3 0 0 15,3 3-144-15,2-2 128 0,1 1-128 0,4-1 128 16,2 3-128-16,7-1 0 0,4 1 0 0,4-3 0 15,2-2-1728-15,9 5-288 16,0-9-48-16</inkml:trace>
  <inkml:trace contextRef="#ctx0" brushRef="#br4" timeOffset="56795.72">11703 20077 9951 0,'0'0'448'0,"-10"0"80"0,1 0-528 0,2 1 0 0,7-1 0 0,-11 2 0 16,1-2 656-16,0 0 32 0,10 0 0 0,-8 0 0 0,-2-2-48 0,10 2 0 16,-7-3 0-16,7 3 0 0,-11-4 16 0,11 4 0 15,-7-5 0-15,7 5 0 0,0 0-96 16,-10-3-32-16,10 3 0 0,0 0 0 0,0 0-176 0,0 0-32 15,0 0-16-15,0 0 0 0,-8 0-48 0,8 0-16 16,0 0 0-16,0 0 0 0,0 0 224 0,0 0 48 16,0 0 16-16,0 0 0 0,0 0 160 0,14 0 16 15,0-1 16-15,1-2 0 0,2-2-64 0,4 0-16 16,2 1 0-16,3-3 0 0,-1-1-16 0,2-1-16 16,5 0 0-16,4-3 0 0,4 2-48 0,3-3-16 0,3-1 0 15,2 0 0-15,-1 1-128 0,0-1-32 0,0 0 0 16,0 0 0-16,3 1-176 0,-1-1-32 0,4-2-16 0,1 2 0 15,5 1-160-15,0 2 0 0,-3-4 0 0,0-1 128 16,-2 2-128-16,2 2 0 0,1-2 144 0,1-2-144 16,2 1 0-16,2 2 0 0,1 2 0 0,-2-3 0 15,-4-3 128-15,-1 4-128 0,5-3 128 0,1 4-128 16,3-4 176-16,2 0-48 0,-1-2 0 0,0 1 0 16,-3 0 0-16,0 1 0 0,2 2 0 0,0-2 0 15,4 2 0-15,2-1 0 0,1-1 0 0,-1 2 0 16,-2-2-128-16,-2 1 0 0,1 1 0 0,2 0 0 15,1-2 0-15,0 2 0 0,-1-2 0 0,-4-1 0 16,-2 0 0-16,0 3 0 0,4 2 0 0,-1-2 0 16,1 0 0-16,-1 2 128 0,-2-4-128 0,-4 1 0 0,0-2 160 15,-2 3-160-15,0-1 192 0,1 3-192 0,1-2 176 16,2-2-176-16,2 5 160 0,-3-2-160 0,-3-2 128 0,-1-3-128 16,2 2 0-16,0 0 144 0,0 4-144 15,2-2 0-15,3-2 0 0,-4 2 0 0,-3 0 0 0,-2 4 128 16,-3-2-128-16,0-2 0 0,-4 2 0 0,1 3 128 15,-1-2-128-15,2 2 0 0,3-1 0 0,-4 1 0 16,-1-4 128-16,-5 3-128 0,1 0 0 0,-1-3 0 16,-1 3 0-16,1-2 0 0,0 5 0 0,2-2 128 15,2 4-128-15,2-4 128 0,-3 0-128 0,0-4 128 16,-1-1-128-16,-3 3 128 0,-4-2-128 0,3 0 0 0,-2 3 144 16,-1-1-144-16,0 1 0 0,1 1 0 15,-3-3 0-15,5 5 128 0,-1-5-128 0,3 6 0 0,-2-4 0 16,-3 3 0-16,-2-1 0 0,-1-1 0 0,-1-2 0 0,-1 3 0 15,-1-1 0-15,1 0 0 0,-3 0 0 0,5 0 0 16,-4 0 0-16,1 1 0 0,0 1 0 0,1-2 0 16,0 3 0-16,1-3 0 0,-1 0 0 0,-1-1 0 15,-2 2 0-15,-3-1 0 0,0 3 0 0,-1-2 0 16,0 0 0-16,0 2 0 0,-2-3 0 0,1 3 128 16,-1-3-128-16,-1 4 0 0,2 1 0 0,-2-2 0 15,0-1 0-15,1 4 0 0,2-1 0 0,-1-1 0 16,-1 0 0-16,-1 2 0 0,2-2 0 0,-2 0 0 15,-5 0 0-15,1 1 0 0,2-1 0 0,-3 0 0 16,0 0 0-16,0 1 0 0,0 0 0 0,3-1 0 16,-2 0 0-16,-1 2 0 0,0 0 0 0,0-3 0 15,0 1 0-15,-1 2 0 0,-1-1 0 0,-1 0 0 0,-1 1 0 16,1 1 0-16,1-2 0 0,0 3 128 0,-1-3-128 0,1-1 0 16,-1 1 0-16,1 0 0 0,-2 0 0 0,0 1 0 15,1-2 0-15,2-1 0 0,-1 1 0 16,-1-4 0-16,-1 3 0 0,-1-1 0 0,-1 1 0 15,1 3 0-15,-4-4 0 0,1 0 128 0,1 3-128 0,-2-1 0 16,0-2 128-16,0 2-128 0,-1 0 0 0,1-1 144 16,0 1-144-16,0 1 0 0,-2 0 160 0,-2-2-160 15,1-1 128-15,-7 7-128 0,7-2 144 0,-7 2-144 16,8-8 160-16,-2 4-160 0,-6 4 144 0,0 0-144 16,9-3 128-16,-9 3-128 0,8-5 0 0,-8 5 128 15,6-7-128-15,-6 7 0 0,7-5 0 0,-7 5 128 0,0 0-128 16,6-4 0-16,-6 4 0 0,0 0 128 0,0 0-128 15,8-4 0-15,-8 4 0 0,0 0 0 0,0 0 128 0,0 0-128 16,0 0 0-16,0 0 0 0,0 0 0 0,0 0 0 16,0 0 0-16,0 0 0 0,0 0 0 0,0 0 128 15,0 0-128-15,0 0 0 0,0 0 144 0,0 0-144 16,0 0 0-16,0 0 0 0,0 0 0 0,0 0 128 16,0 0-128-16,0 0 0 0,0 0 0 0,0 0 0 15,0 0 0-15,0 0 0 0,0 0 0 0,0 0 128 16,0 0-128-16,0 0 0 0,0 0 0 0,0 0 128 15,0 0-128-15,0 0 0 0,0 0 0 0,0 0 0 16,0 0 0-16,0 0 0 0,0 0 0 0,0 0 128 16,0 0-128-16,0 0 0 0,0 0 0 0,0 0 0 15,0 0 0-15,0 0 0 0,0 0 0 0,0 0 0 0,0 0 0 16,0 0 0-16,0 0 0 0,-12 4 0 0,12-4 0 16,0 0 0-16,0 0 0 0,0 0 0 0,-11 3 0 0,11-3-240 15,0 0 64-15,0 0 16 16,0 0-1264-16,0 0-256 0,-10 6-48 0,10-6-9008 15,0 0-1792-15</inkml:trace>
  <inkml:trace contextRef="#ctx0" brushRef="#br4" timeOffset="59824.9">28893 15485 1839 0,'19'-7'0'0,"-4"2"160"0,4 0-160 0,0-4 0 0,-1 3 0 0,1-3 0 16,-1 0 2272-16,0 3 416 0,-2-3 96 0,1 4 16 15,-2-3-1536-15,0 3-304 0,-1 1-64 0,-2 1-16 16,-12 3 96-16,10-5 32 0,-10 5 0 0,11-4 0 15,-2 1-80-15,-9 3-16 0,11-2 0 0,-11 2 0 16,9-3-208-16,-9 3-32 0,11-1-16 0,-11 1 0 16,0 0-64-16,0 0-16 0,0 0 0 0,0 0 0 15,0 0-176-15,0 0-32 0,0 0-16 0,0 0 0 16,0 0-96-16,0 0 0 0,0 0-16 0,0 0 0 16,0 0 128-16,0 0 16 0,-9-7 16 0,0 5 0 15,-1-1-16-15,-3 2-16 0,-1 0 0 0,-3-2 0 0,0-2-112 0,-2 3-32 16,-2-1 0-16,-3-1 0 0,-1 0-64 0,-5-3-16 15,-1 0 0-15,-4 1 0 0,-3 0-16 0,-1 1-128 16,-2 0 192-16,-1-2-64 0,-1 2-128 0,0 1 160 16,-2 1-160-16,1-3 160 0,-1 1-160 0,-3 3 160 15,-7-2-160-15,-2-2 160 0,-1-1-160 0,-3 2 0 16,1-2 0-16,1 2 128 0,-2 2-128 0,-2-1 160 16,-6 0-160-16,-2 1 160 0,-4-3-160 0,0 1 0 15,0-2 0-15,0 2 0 0,-1 1 0 0,-2-3 0 16,-2 1 0-16,1 1 0 0,2-4 0 0,3 4 0 15,3 3 0-15,-2-2 128 0,-2-3-128 0,-2 2 0 0,-5-4 0 16,2 2 0-16,2 2 128 0,-1 0-128 0,-1 2 0 16,-3-1 128-16,-2-1-128 0,2 3 0 0,1-3 0 15,4 2 0-15,4 2 0 0,-3-2 0 0,-6 1 0 16,-1-2 0-16,2-1 0 0,4 2 0 0,6 1 0 0,-2 0 0 16,-2 2 0-16,-2-1 0 0,-2-3 0 0,4-1 0 15,2 3 0-15,4 2 0 0,3 1 0 0,-2 0 128 16,-2-5-128-16,1 2 0 0,1-1 0 0,5 2 0 15,0-2 0-15,4 1 0 0,2-3 0 0,-1 2 0 16,0 1 0-16,-4-1 0 0,0-2 0 0,1 0 0 16,2 3 0-16,0 0 0 0,2 6 0 0,-1-4 0 15,-1-2 0-15,-3 0 0 0,-3 1 0 0,0 0 0 16,2 1 0-16,3-3 0 0,1 1 0 0,1 2 0 16,-2 2 0-16,0-1 0 0,1-1 0 0,0 0 0 15,3 0 0-15,1 2 0 0,0-2 0 0,4 2 0 16,1 1 0-16,0-1 0 0,-1 2 0 0,-3 0 0 0,-1-1 0 15,2 0 0-15,2 0 0 0,1 2 0 0,1 1 0 16,6-1 0-16,1 4 0 0,-1-1 0 0,0 2 0 16,-1-1 0-16,2 2 0 0,0-3 0 0,-3-2 0 0,3-1 0 15,1-1 0-15,1 4 0 0,1 0 0 0,3-2 0 16,0-1 0-16,0 1 0 0,3 6 0 0,-2-2 0 16,-1 1 0-16,0-3 0 0,-1 3 0 0,0-2 0 15,0 0 0-15,1 1 128 0,0-1-128 0,2 3 192 16,0-5-192-16,1 6 192 0,1-1-192 0,3-1 0 15,0 2 0-15,1-3 128 0,2 1-128 0,-3 2 0 16,-1-4 0-16,1 2 128 0,1 0-128 0,-1 1 0 16,2 3 0-16,0-2 0 0,-1-3 0 0,2 3 0 15,3-2 128-15,-1 1-128 0,1 1 0 0,0 2 0 0,1 0 0 16,0 0 0-16,-3 3 0 0,7 0 0 0,2-1 0 0,1 0 0 16,-1 2 0-16,-1 2 0 0,2-2 0 15,2 2 0-15,1-2 0 0,0 2 0 0,-2-1 0 0,-1 0 0 16,1 0 0-16,1 1 0 0,0 3 0 0,-1-1 0 15,3 4 0-15,1-3 0 0,1 3 0 0,1-3 0 16,1 0 0-16,3 1 0 0,-1-2 0 0,3 1 0 16,1 2 0-16,2-2 0 0,2-1 0 0,2 1 0 15,1-2 0-15,3-2 0 0,-2 0 0 0,3 2 0 16,1 1 0-16,0-2 0 0,2-3 0 0,-1 4 0 16,1-2 0-16,0 1 0 0,4 0 0 0,-1 1 0 0,-1-2 0 15,0 2 0-15,1-1 0 0,3-2 0 16,-4-1 0-16,5 2 0 0,3 0 0 0,0-1 0 15,0-2 0-15,2 2 0 0,0-2 0 0,3 0 0 0,1-2 0 16,4 1 0-16,2 1 0 0,2-2 0 0,2-1 0 0,1-1 0 16,1-2 144-16,-1 1-144 0,-1 0 0 0,2-3 0 15,-1 3 0-15,0-2 128 0,1 1-128 0,2 2 0 16,0-4 0-16,2 2 0 0,2-3 0 0,2 2 128 16,1-3-128-16,-2 3 0 0,-2-1 128 0,2 2-128 15,2-3 160-15,0 1-160 0,1-6 144 0,2 4-144 16,0 0 128-16,1 0-128 0,1 0 128 0,-3 0-128 15,-2-1 0-15,2 3 128 0,1-1-128 0,2 2 0 16,0-4 0-16,3 3 128 0,3-3-128 0,0 2 0 16,-2 0 0-16,1-3 0 0,1-2 0 0,-2 4 0 0,1-2 0 15,4 1 0-15,-1 3 0 0,5-2 0 0,-3 1 0 16,-1 0 0-16,-6 2 0 0,1-1 0 0,2 1 0 0,2-1 0 16,2 3 0-16,-1-3 0 0,2 2 0 0,-1-1 0 15,-6-4 0-15,2 1 0 0,0 0 0 0,3 0 0 16,3 3 0-16,1-5 0 0,0 0 0 0,-4-1 0 15,-3 0 0-15,1-3 128 0,2 0-128 0,0 2 0 16,2-2 0-16,2 2 0 0,1-2 128 0,-4-1-128 16,-1-1 0-16,-2-1 0 0,0 1 0 0,-3 0 0 15,2-2 0-15,2 1 0 0,3-2 0 0,-1 0 0 16,-5 0 0-16,-3 1 128 0,-4-6-128 0,1 1 0 16,-1 0 0-16,2 2 0 0,2 2 128 0,0-1-128 15,-1-6 0-15,-2 3 128 0,-1 0-128 0,-2 2 128 16,-3-4-128-16,1 2 0 0,2-2 0 0,1 5-176 15,1 0 176-15,0 0 0 0,1 0 0 0,1 2 0 0,-1-1 0 16,-3-2 0-16,-2 1 0 0,0 1 0 0,1-1 0 0,1-1 0 16,-1 1 0-16,3 2 0 0,1 1 0 0,1-2 0 15,-1 0 0-15,-1 1 0 0,-2 1 0 0,-3-1 0 16,2-1 0-16,0 1 0 0,0 0 0 0,1 1 0 16,3-1 0-16,1 2 0 0,1-3 0 0,-4-2 0 15,0 1 0-15,0 2 128 0,-1-1-128 0,0-2 0 16,3 2 0-16,-3 0 0 0,4-3 0 0,-1 0 0 15,-1 2 0-15,-1-3 128 0,-3 1-128 0,2 1 0 16,-3-3 0-16,0 2 0 0,0-3 128 0,1 2-128 16,1-2 128-16,0 3-128 0,0-2 192 0,1 1-48 15,-1-1 0-15,-4 2 0 0,-5 0-144 0,1-2 192 0,-1 3-192 16,-2-3 192-16,3 3-192 0,-2-3 128 0,1 1-128 16,2 2 128-16,2-4-128 0,-1 3 0 0,-1-2 144 0,-1 1-144 15,-1-5 0-15,-4-2 144 0,-1 1-144 0,-1-2 0 16,-3 2 160-16,-2-2-160 0,3-2 128 0,-6-2-128 15,-2-4 160-15,-1-1-160 0,-1-3 192 0,-2 1-192 16,-1-8 288-16,-2 0-48 0,-3-4-16 0,1 1 0 16,-2 0 48-16,-1 0 16 0,-3-1 0 0,-1 1 0 15,-3 1-128-15,-2-4-32 0,-5-5 0 0,1 6 0 16,-1-1-128-16,-6 0 0 0,-5 3 0 0,-3 0 128 16,-7 4-128-16,0 1 0 0,-4 1 0 0,-3 3 128 15,-7-2-128-15,-5 3 0 0,-5 1 0 0,-5 7-176 16,-7 0-240-16,-6-1-48 0,-3-3-16 15,-5 6 0-15,2 7-2272 0,0 1-448 0</inkml:trace>
  <inkml:trace contextRef="#ctx0" brushRef="#br0" timeOffset="80176.51">28708 15390 6447 0,'12'-2'576'0,"-2"1"-576"0,-10 1 0 0,15-1 0 16,3-2 864-16,0 2 64 0,-2-2 16 0,1 1 0 15,-1-2 288-15,1 1 64 0,-2 1 16 0,0 2 0 16,-1-4-352-16,0 4-64 0,0 0 0 0,-2 0-16 15,-2 0-32-15,0 0 0 0,-1-1 0 0,-9 1 0 16,11 1-64-16,0 3-16 0,-11-4 0 0,11 2 0 16,1 1-112-16,-12-3-16 0,11 5-16 0,-1-2 0 15,0-2 32-15,0 0 16 0,-10-1 0 0,12 3 0 16,-12-3-16-16,10 2 0 0,-1 1 0 0,-9-3 0 16,0 0-80-16,11 4 0 0,-11-4-16 0,0 0 0 15,0 0-112-15,0 0-32 0,0 0 0 0,0 0 0 16,0 0-16-16,0 0 0 0,0 0 0 0,-14-4 0 0,-1 1-96 0,-3 1-32 15,1-2 0-15,-4 3 0 0,-5-3-64 0,-4 0-16 16,-1 1 0-16,-3 0 0 16,-1-1-64-16,-3-1 0 0,1-3-128 0,-1 4 192 0,0 0-192 0,0 2 144 15,-2-3-144-15,2 1 128 0,-1-2-128 0,-3-2 0 16,-3 3 144-16,-2 1-144 0,-2-5 0 0,-2 3 144 16,-3-3-144-16,2 3 0 0,0 1 0 0,-1 1 0 15,2 0 0-15,-4 1 0 0,-3 0 144 0,-3-1-144 16,0 0 0-16,0-2 144 0,3-1-144 0,3 3 160 15,0-2-160-15,1 2 160 0,0 2-160 0,-2-1 192 16,-3-3-192-16,-2 1 192 0,-1 0-192 0,1-3 0 16,3 0 0-16,2 3 128 0,1 2-128 0,-1 0 0 15,-1 2 0-15,-2-2 0 0,-2-2 0 0,0-1 0 16,4-4 0-16,1 4 128 0,0 1-128 0,3 2 0 0,1-3 0 16,-2 4 0-16,-1-2 144 0,-3-1-144 0,0 1 160 0,1 2-160 15,1-5 0-15,2 0 0 0,2 2 0 0,0 1 0 16,0 0 0-16,-1 3 0 0,-5-4 0 0,-1 2 0 15,-4 2 0-15,1-2 0 0,1-2 0 0,3 5 0 16,0 4 0-16,-3 0 0 0,-2-2 0 0,-5 1 0 16,-3-3 0-16,1 0 0 0,2 0 0 0,3 2 0 15,3-2 0-15,-3 0 0 0,-3 6 0 0,0-5 0 16,-1 0 0-16,3-1 0 0,2-5 0 0,3 5 0 16,2 3 0-16,-2-1 0 0,-2 2 0 0,-1-3 0 15,-6-2 144-15,2 1-144 0,3-1 128 0,3 1-128 16,0 1 0-16,0-1 0 0,-2 0 0 0,-1 0 0 15,-1 0 0-15,0 0 0 0,4-4 0 0,2 4 0 0,3 3 128 0,0-1-128 16,1 2 0-16,0 0 128 0,0 0-128 0,1-2 0 16,-3 1 0-16,4-2 0 0,2 0 128 0,1 2-128 15,-1 3 0-15,4 0 128 0,0 2-128 0,-3 1 0 16,-3-6 0-16,1 2 128 0,-3 0-128 0,3-3 0 16,1 1 0-16,1-1 0 0,2 2 0 0,2 4 128 15,2-2-128-15,-1-1 0 0,-1-1 144 0,-1 2-144 16,-3-1 160-16,4-1-160 0,2-2 192 0,1-1-64 15,2 3-128-15,1-1 192 0,0 3-192 0,3 1 0 16,1 0 128-16,-1 0-128 0,-4 2 0 0,2-1 0 16,3 2 0-16,-1-1 0 0,1 1 0 0,1 4 128 15,2 1-128-15,1-1 0 0,4 1 0 0,-3-1 0 16,0 3 0-16,3 1 0 0,1-2 0 0,1 2 0 16,0-1 0-16,1-1 0 0,-1 2 0 0,0 0 0 0,-1-1 0 15,3 2 0-15,0 1 0 0,0-1 0 0,3 0 0 0,-4 0 0 16,3-1 0-16,2 1 0 0,2 1 0 0,-3-1 0 15,4 1 0-15,0 3 0 0,2-1 0 0,1 2 0 16,1 1 0-16,1-2 0 0,-1-1 0 0,1 1 0 16,0 2 0-16,3-2 0 0,1 3 0 0,2-2 0 15,0-1 0-15,1 3 0 0,0 0 0 0,1 0 0 16,-2-2 0-16,2 1 0 0,1-1 0 0,1 0 0 16,-1 4 0-16,1-4 0 0,2 0 0 0,-3 2 0 15,2-5 0-15,0 5 0 0,1 0 0 0,0-2 0 16,1-2 0-16,1 2 0 0,2-1 0 0,-1-1 0 15,2-2 0-15,0 2 0 0,3-1 0 0,1 0 0 16,1-1 0-16,1 0 0 0,3 2 0 0,1-3 0 16,2-2 0-16,2 0 0 0,1 0 0 0,1 1 0 15,1-3 0-15,4 1 0 0,-1 0 128 0,4 0-128 0,2-3 0 0,0-2 0 16,1 2 128-16,0-4-128 0,2 1 0 0,2 0 0 16,-2-2 128-16,0 2-128 0,0-4 0 0,1 3 0 15,3 0 0-15,1 0 0 0,2-3 0 0,-1 0 128 16,3 0-128-16,2 3 0 0,1-4 0 0,2 0 0 15,1 1 0-15,2-3 0 0,-1 1 0 0,4-1 0 16,0 1 128-16,3-2-128 0,2-1 0 0,3 1 0 16,2 0 0-16,-1 0 0 0,-2 1 0 0,1-1 128 15,1 0-128-15,3 1 0 0,2 0 0 0,3-1 0 16,0 0 0-16,-3 0 0 0,-3 1 0 0,1-2 0 16,1 0 0-16,4 2 0 0,3-3 0 0,1 0 0 0,0 0 0 0,0 0 0 15,-3 0 0-15,0 0 0 16,0 0 0-16,2 1 0 0,2 0 0 0,-2 1 128 0,0-1-128 0,-2-1 0 15,-1 0 0-15,1 1 0 0,3 1 0 0,3 0 0 16,-2-1 0-16,-2 1 0 0,-6-1 0 0,2-1 0 16,-1 0 0-16,4 1 0 0,1 2 0 0,0-2 0 15,-5 0 0-15,0-1 0 0,-5 0 0 0,1 2 0 16,0-1 0-16,2 0 0 0,2 2 0 0,0-1 0 16,-2-1 0-16,-1-1 0 0,-4 0 0 0,1 3 0 15,0-1 0-15,4 0 128 0,3-1-128 0,-2-1 0 16,-1 0 0-16,-2-1 0 0,-4-3 0 0,1 3 0 15,2-2 0-15,1 2 0 0,1 0 0 0,1-2 0 16,1 1 0-16,-3-2 0 0,-5-3 0 0,4 4 0 16,-1 0 0-16,3 0 128 0,0 2-128 0,-1 0 0 0,1-2 0 0,-6 2 0 15,-3 1 0-15,-3 0 0 0,-2 0 0 0,-2 1 0 16,1 2 128-16,0-2-128 0,-1 0 128 0,2 1 0 16,0-2-128-16,-3 0 192 0,-1-2-192 0,-4 1 176 15,-2 0-176-15,1-2 160 0,0 2-160 0,0 0 128 16,-1-2-128-16,1 2 128 0,1 0 0 0,0-1-128 15,-1 2 192-15,0-1-64 0,1 0-128 0,-3 0 160 16,-5-1-160-16,-1 1 160 0,1-3-160 0,-1 2 0 16,0 0 144-16,1 0-144 0,-1-1 0 0,-1 0 128 15,-2-3-128-15,3 4 0 0,1-1 0 0,0 1 128 16,-2-3-128-16,-1-4 0 0,-1 1 0 0,-1-1 128 16,-2 3-128-16,-2-3 0 0,1 0 0 0,1 0 0 15,-1 0 0-15,-2-2 128 0,1 1-128 0,-1-3 0 0,0 3 0 0,0 1 128 16,-1-2-128-16,0 2 0 0,-1-3 0 0,1 2 0 15,1-1 0-15,1-2 0 0,-5 3 0 0,1-3 128 16,0 0-128-16,-2-1 0 0,0 2 0 0,1-2 128 16,-1-3-128-16,1 1 0 0,-1-2 0 0,0-1 0 15,-2 2 0-15,-1-1-160 0,3 1 160 0,-4-2 0 16,-3-2-192-16,2 2 64 0,-1-2 128 0,0-1-208 16,0 0 208-16,2 2 0 0,-2-2 0 0,0 1-144 15,-1-1 144-15,0 2 0 0,-2 1 0 0,-2 2-128 16,-4 1 128-16,-1 0 0 0,-3 0-144 0,-1 1 144 15,-1-1 0-15,-3 1-176 0,-2 1 176 0,0-2-128 16,-3-2 128-16,-3-1 0 0,0-1-144 0,-4 0 144 16,1 1 0-16,-1 2 0 0,-1-2 0 0,-1 1 0 15,-1-1 0-15,-1 1-176 0,1-1 176 0,-3 0-192 16,-1 0 192-16,-1 1 0 0,-4 0 0 0,-1 0-128 0,-3-1 128 16,-3 3-128-16,-2-1 128 0,-4-1-128 0,4 1 128 0,-2-2 0 15,-2-2 0-15,0 3-128 0,1 3 128 0,-2 0 0 16,0-2 0-16,-3 3-128 0,-6 0 128 0,-2 2 0 15,-3-2 0-15,0-3 0 0,2 1 0 0,-1 0-128 16,0 2 128-16,1 4 0 0,-5-2 0 0,-3 3-128 16,-7-4 128-16,1 1 0 0,0 2 0 15,1-2 0-15,-1-1 0 0,0 1-128 0,-3-2 128 0,-4 3 0 16,-3 1 0-16,3-2-128 0,0 4 128 0,3-5 0 16,2-2-144-16,-5 3 144 0,-8 2 0 0,0 0 0 15,2 3-144-15,2-1 144 0,0 0 0 0,-2 3 0 16,-1-3-128-16,-4 3 128 0,0-4 0 0,3 3 0 15,3 2 0-15,-1 0 0 0,-2-1 0 0,-4 1 0 16,-2 1 0-16,2 0 0 0,4-1 0 0,1 0 0 16,-2 2 0-16,-2-2 0 0,-5 1 0 0,6-2 0 15,4-2 0-15,-1 2 0 0,1 5 0 0,-2-3 0 0,-3-6 0 16,2 3 0-16,5-4 0 0,2 3 0 16,3 6 0-16,-5-4 0 0,-6-4 0 0,2 3 0 15,3-2 0-15,4 4 0 0,2 3 0 0,-1 0 0 16,-2-3 0-16,-2 0 0 0,-2-1 0 0,3 4 0 0,3-2 0 15,1 2 0-15,2 1 0 0,-4 1-128 0,-2 0 128 16,2-1 0-16,2-1 0 0,3 2 0 0,0 3 0 16,1 3 0-16,0-4 0 0,-1 1 0 0,-3-5 0 0,2 4 0 15,2 4 0-15,4 0-128 0,3 3 128 16,-2-3 0-16,-2 5 0 0,0-2 0 0,-4 3 0 0,2-1 0 16,2-3 0-16,2 5-128 0,4 3 128 0,-2-3 0 15,-1-2 0-15,0 5 0 0,-1 0-128 0,4 0 128 0,3 1 0 16,2 0 0-16,0 1-128 0,1-1 128 0,1 1 0 15,-2 1 0-15,0 2-128 0,1-3 128 0,0-1 0 16,5 2 0-16,0 0 0 0,3 3 0 0,1 3 0 16,3-4 0-16,2-1 0 0,1 0 0 0,-2 4 0 15,4-3 0-15,1 0 0 0,2 0 0 0,2-2 0 16,5-2 0-16,2 2 0 0,3 2 0 0,1-1 0 0,4 2 0 16,2-2 0-16,3 0 0 0,3 1 0 0,2-1-128 15,3-2 128-15,1 3 0 0,4 2 0 0,3-2 0 16,1 1 0-16,2 0 144 0,2-2-144 0,2 0 0 15,3-1-192-15,-1 0 192 0,2 1-128 0,2-1 128 16,0 1 0-16,4 0 0 0,5-2 0 0,0-1 0 16,0-1 0-16,2 1 0 0,2 0 0 0,1 0 0 15,0 0 0-15,2 1 0 0,1-1 0 0,0-1 0 16,4 4 0-16,2-4 0 0,2 0 0 0,2 1 0 16,2-2 0-16,0 2 0 0,4 0 0 0,-1-2 0 0,-1 2 0 15,3-1 0-15,-2-2 0 0,3 2 0 16,1-1 0-16,1 1 0 0,3-1 0 0,3-1 0 15,3 2 0-15,-2-3 0 0,1 1 0 0,2-3 0 16,3 0 0-16,0 0 0 0,2-1 0 0,3 2 0 0,0-2 0 0,-1-1 0 16,-4 3 0-16,2 0 0 0,1-3 0 15,4 4 0-15,3-1 0 0,-2-2 0 0,0 2 128 16,-2-2-128-16,-2-2 0 0,4 3 0 0,2-3 0 0,4 2 0 16,1-2 0-16,0 1 0 0,-5-1 0 0,1 0 0 15,3-3 0-15,3 3 0 0,1-4 0 16,-3 2 0-16,1-1 0 0,-2-1 0 0,1 4 0 0,4-3 0 15,3-1 0-15,-4 3 0 0,-4-3 0 0,0-1 0 16,-4 1 0-16,4 0 0 0,4-1 0 0,0 0 0 0,0 3 0 0,0-2 0 16,-3-2 128-16,4 1-128 0,6 0 0 15,0 1 0-15,-4-3 0 0,-3-1 0 16,-3-1 0-16,3 2 0 0,3 3 0 0,2-3 0 0,-2-2 0 16,-4 0 0-16,-5-1 0 0,2 2 0 0,2 3 0 0,2-1 0 15,1-2 0-15,-6 0 0 0,-3-1 0 0,1 0 0 16,1 0 128-16,2-1-128 0,0-2 0 0,-1 0 0 15,-4-1 0-15,-4-1 0 0,0 0 0 0,0-4 0 16,2 2 0-16,3-2 0 0,0 2 0 0,-3-2 128 16,-6 0-128-16,1-2 0 0,-1 2 0 0,3-4 128 15,0 2-128-15,0-1 0 0,-3-4 0 0,-3-1 128 16,-6-1-128-16,2 0 0 0,1 1 0 0,0-1 128 0,0-5-128 16,0 4 0-16,-1 1 160 0,-2 2-160 15,-4-3 192-15,-5-1-192 0,-6-1 256 0,2 1-64 16,-2 0-16-16,-2 3 0 0,-2 0-16 0,-2 1 0 15,0-2 0-15,-3 0 0 0,-1-4-160 0,-2 1 160 0,-3-2-160 16,0 0 160-16,-5 3-160 0,-1-3 160 0,-2 0-160 0,-3-2 160 16,-1 2-160-16,-2 0 0 0,-2-8 144 0,0 5-144 15,-2 0 160-15,-2 3-32 0,-3-2-128 0,0 2 192 16,-3-2-192-16,-2-1 0 0,-2 3 128 16,-3 0-128-16,-2-1 0 0,0 1 176 0,-4 2-176 0,-1-3 160 15,-4 2-400-15,-1 2-80 0,-5 1 0 0,-1-2-16 16,-2 1-1776-1,-6-4-368-15,-6 0-64 0</inkml:trace>
  <inkml:trace contextRef="#ctx0" brushRef="#br0" timeOffset="81503.62">28055 17334 6447 0,'0'0'272'0,"0"0"80"0,0 0-352 15,0 0 0-15,0 0 0 0,0 0 0 0,0 0 1872 0,10 3 304 16,-10-3 64-16,0 0 16 0,0 0-912 0,9-5-192 16,-9 5-48-16,8-7 0 0,-3-5 256 0,1 0 48 15,-1 1 16-15,0-5 0 0,0 0-304 0,0-2-64 16,-2-1-16-16,0-1 0 0,-1-2-160 0,1-1-48 16,-1-1 0-16,1-3 0 0,-1 2-176 0,-2 2-32 15,2-4-16-15,0 5 0 0,-1-4-192 0,2 2-32 16,-2 1-16-16,3 3 0 0,1 2 32 0,-1 4 16 15,-2 1 0-15,2 6 0 0,-4 7-144 0,0 0-16 16,0 0-16-16,0 0 0 0,7-4-48 0,-7 4 0 16,8 6 0-16,0 2 0 0,0 3-192 0,-1 6 144 0,1 1-144 0,2 3 128 15,2 7-128-15,0 0 0 0,1 3 0 16,0 6 0-16,1 8 0 0,-3 1 0 0,4 4 0 0,-2-2 0 16,0-2 0-16,-2 2 0 0,-1-2 0 0,3-1 0 15,-1-1 0-15,-2-2 0 0,-1-3 0 0,0-2 0 16,-1-3 0-16,0-1 128 0,-2-6-128 0,2 0 0 15,-4-4 128-15,1-4-128 0,0-3 0 0,0-2 128 16,1-5-128-16,0 0 0 0,-6-9 0 0,0 0 0 16,0 0-1296-16,0 0-240 0,7-4-64 0,-7 4-8544 15,4-13-1712-15</inkml:trace>
  <inkml:trace contextRef="#ctx0" brushRef="#br0" timeOffset="81797.78">28214 17423 11055 0,'0'0'480'0,"0"0"112"0,0 0-464 0,0 0-128 16,-8-4 0-16,8 4 0 0,0 0 2912 0,0 0 560 0,-6 8 112 0,1 2 32 16,2 0-1664-16,2 2-336 15,1 3-64-15,3 3-16 0,2 0-256 0,2 6-48 16,3 5-16-16,3 5 0 0,0 6-336 0,0 6-80 0,1-1-16 0,-2 5 0 16,0 3-240-16,-1 2-48 0,-2 2-16 0,0 2 0 15,-1 2-256-15,-1 0-48 0,2 2-16 0,-5-6 0 16,1-2-160-16,1-4 160 0,-1 0-160 0,2-6 160 15,2 1-160-15,-4-3 160 0,2-1-160 0,0-4 160 16,0-2-160-16,2-3-256 0,-1-4 64 0,3-1 16 16,-1-9-2000-1,2-2-384-15,-1-7-96 0</inkml:trace>
  <inkml:trace contextRef="#ctx0" brushRef="#br0" timeOffset="82793.61">28469 19434 12895 0,'0'0'576'0,"0"0"112"16,0 0-560-16,0 0-128 0,-1-8 0 0,1 8 0 0,0 0 1984 0,-2-7 384 15,2 7 64-15,0 0 0 0,-2-12-896 0,2 12-176 16,2-7-32-16,-2 7-16 0,0 0-272 0,0 0-48 16,0 0-16-16,0 0 0 0,0 0-256 0,0 9-48 15,0 3-16-15,-2 1 0 0,0 1-176 0,-1 4-32 16,-1 3-16-16,-1 1 0 0,0 1-224 0,0 4-32 16,0-3-16-16,0-1 0 0,-1 2 16 0,1-2 0 0,1-4 0 15,0 3 0-15,1-3 80 0,2-2 0 16,2-3 16-16,3-1 0 0,1-4 112 0,2 3 0 15,4-6 16-15,-1 0 0 0,4-3-80 0,1-2-32 16,3-1 0-16,3-1 0 0,0-1-112 0,3-1-32 16,2-1 0-16,0 0 0 0,1 3-144 0,-1-2 0 0,-1-1 144 0,-1 1-144 15,-1 0 0-15,-3 1 0 0,2-1 0 0,-4 0-128 32,-2-3-240-32,-2 1-32 0,-2 1-16 0,-5-2 0 15,1-2-528-15,-8 8-96 0,4-9-32 0,-4-1 0 16,-4 3-2256-16,-4-4-464 0</inkml:trace>
  <inkml:trace contextRef="#ctx0" brushRef="#br0" timeOffset="83035.38">28427 19485 17503 0,'0'0'1552'0,"0"0"-1232"0,-7-1-320 0,7 1 0 0,0 0 1552 0,0 0 256 16,0 0 48-16,0 0 16 0,0 0-864 0,13 0-176 15,2 1-48-15,1-1 0 0,3-1-16 0,2-2 0 16,2-1 0-16,3 2 0 0,4-3-96 0,1-2-32 15,0 2 0-15,2 1 0 0,-1-1-288 0,-1 0-64 16,0 1-16-16,-4 2 0 0,-5-1-432 0,-2 0-96 16,-6-1 0-16,-4 0-16 15,-10 4-2032-15,0 0-416 0</inkml:trace>
  <inkml:trace contextRef="#ctx0" brushRef="#br0" timeOffset="83199.12">28332 19373 5519 0,'-22'-9'240'0,"10"0"64"0,2 4-304 0,3-1 0 15,7 6 0-15,0 0 0 0,12-10 5216 0,5 5 992 16,5-2 192-16,5 2 32 0,3 1-4736 0,2-1-944 0,2-4-192 0,7 6-48 16,4-3-128-16,5 0-16 15,6 1-16-15,5 0 0 0,4-3-144 0,-1 2-16 16,-7-6-16-16,-5 6 0 16,-5-2-944-16,-6 2-176 0,-7 0-32 0,-3-1-12464 0</inkml:trace>
  <inkml:trace contextRef="#ctx0" brushRef="#br0" timeOffset="83740">29660 19341 19583 0,'0'0'864'0,"0"0"176"0,0 0-832 0,0 0-208 15,-2-9 0-15,2 9 0 0,0 0 768 0,0 0 128 16,0 0 0-16,-9-3 16 0,0-4 16 0,0 5 0 16,0 2 0-16,-1 1 0 0,-1-1-176 0,-2 2-48 15,-1 2 0-15,-1 1 0 0,-3 0-64 0,0 3-32 16,0-3 0-16,-2 2 0 0,-4 3-16 0,0-3 0 0,0 3 0 15,-4-1 0-15,-4 2-144 0,3 3-16 16,1 0-16-16,1 3 0 0,1 0-144 0,2 1-16 16,4-1-16-16,2 1 0 0,3-1-240 0,4-2 176 15,2-1-176-15,4 0 160 0,3-4 0 0,2-10 0 16,7 10 0-16,4-3 0 0,3-1 48 0,3-3 16 0,3-3 0 0,5-2 0 16,5-3-32-16,1 1-16 0,2 1 0 0,2-1 0 15,-2-5-176-15,-3 2 0 0,-3-1 144 16,-3 1-144-16,-1 2 128 0,-3-1-128 0,-1 3 160 0,0 2-160 15,-1 4 368-15,-2 4-32 0,-5 1 0 0,-1 6 0 16,-4 0-144-16,-2 5-48 0,-2 1 0 0,-6 6 0 16,-4 2-16-16,-2 5 0 0,-5 1 0 0,-1 1 0 15,-4 1 0-15,-2 0 0 0,1-1 0 0,-5 2 0 16,-2-3-128-16,-1-2 128 0,1 0-128 0,2-2 128 0,0-4-128 16,6-1 0-16,2-3 144 0,7-4-144 0,4-2 0 0,3-3 128 15,4-4-128-15,0-9 0 0,9 8 0 0,5-2 0 16,4-5 0-16,5-1 128 0,2-2-128 0,5-6 0 15,0 0 0-15,1-3 128 0,-1 2-128 0,1 0 0 16,0 1 0-16,0 1-128 0,-2 0-128 0,0 4 0 16,-1-5-16-16,-1 2 0 15,-1-1-944-15,-4-2-176 0,-1 2-32 0,-3-3-9680 16,-3 1-1936-16</inkml:trace>
  <inkml:trace contextRef="#ctx0" brushRef="#br0" timeOffset="84294.48">30188 19226 20271 0,'0'0'1792'0,"-5"-5"-1424"0,0-2-368 0,5 7 0 16,0 0 1392-16,0 0 208 0,0 0 32 0,-8 7 16 16,2-2-1104-16,-1 3-224 0,0 3-32 0,2 1-16 15,-2 1 224-15,1 2 32 0,-2 2 16 0,1 1 0 16,-2 1 144-16,0 0 16 0,0 0 16 0,1 0 0 16,0-1-16-16,1-3-16 0,2-1 0 0,-1 0 0 0,1-5-64 15,2 1-16-15,3-10 0 0,0 0 0 0,0 0-112 0,0 0-32 16,0 0 0-16,0 0 0 0,10-1 0 0,2-3 0 15,-1-5 0-15,3-1 0 0,1-7-144 0,2 1-48 16,1-1 0-16,0-1 0 0,1 1-272 0,0-1 128 16,0 0-128-16,0 2 0 0,1-1 0 0,-1 4 0 15,-1 3 0-15,0 3 0 0,0 5 160 0,-2 2-160 16,-1 3 128-16,1 6-128 0,-4 1 144 0,0 8-144 16,-3 3 160-16,-3 2-160 0,0 3 128 0,-3 3-128 15,-3 3 0-15,-1 1 0 0,-1-2 0 0,0 0 128 16,-2 1-128-16,0-6 0 0,-1 2 0 0,1-6 0 0,3-3 0 15,0-4 0-15,1-1-160 0,1-4-80 16,-1-10-16-16,6 9 0 16,-6-9-2384-16,11 2-496 0,-3-7-80 0</inkml:trace>
  <inkml:trace contextRef="#ctx0" brushRef="#br0" timeOffset="84914.98">31021 19126 6447 0,'0'0'576'0,"0"0"-576"16,-8 9 0-16,2-5 0 0,6-4 1056 0,-7 7 96 15,7-7 32-15,-6 7 0 0,6-7-592 0,0 0-112 16,-5 5-32-16,5-5 0 0,0 0 384 0,-8 8 64 15,8-8 0-15,-5 6 16 0,5-6 112 0,-5 8 32 0,5-8 0 0,-5 7 0 16,5-7 32-16,0 0 0 16,-5 8 0-16,5-8 0 0,0 0-80 0,0 0-16 15,0 0 0-15,0 0 0 0,0 0-112 0,0 0-32 16,0 0 0-16,10-4 0 0,0 0 16 0,2-4 0 0,2-3 0 0,1-3 0 16,1-1-32-16,2-1-16 15,1-3 0-15,3-4 0 0,1-8-240 0,1 4-32 16,0-3-16-16,3-2 0 0,1-1-208 0,1-1-64 0,0-2 0 0,-1 2 0 15,0 1-32-15,-1-1-16 0,-3-1 0 16,0 5 0-16,-1 6-208 0,-4-1 0 0,-5 8 0 0,-1 4-160 16,-2 0 160-16,-5 7 0 0,-6 6 0 0,0 0 0 15,0 0 0-15,0 0 0 0,2 18 128 0,-4 2-128 16,0 7 0-16,-2 3 0 0,-1 5 0 0,0 1 0 16,0 3 0-16,-1 1 0 0,-2 2 0 0,-1 1 0 0,0 7 0 15,-1-2 0-15,-2 1 0 0,1-1 0 0,-2 1 0 16,2-7 0-16,-1-2 0 0,4-5 0 0,-1-2 0 0,2-2 0 15,2-7 0-15,1 1 0 0,1-2 0 0,0-2 0 16,0 2 0-16,2-4 0 16,1-4-272-16,1-1-128 0,1 0-32 0,0-5 0 15,-2-9-2368-15,5 11-464 0,-5-11-112 0,0 0-16 0</inkml:trace>
  <inkml:trace contextRef="#ctx0" brushRef="#br0" timeOffset="85173.32">30972 19739 37375 0,'0'0'1664'0,"0"0"320"0,0 0-1584 0,0 0-400 16,0 0 0-16,4 10 0 0,-4-10 448 0,10 10 16 0,4-4 0 0,3-3 0 16,2-1 32-16,1-2 0 15,2 0 0-15,2-2 0 0,3 0 64 0,3-1 16 16,4 2 0-16,3 0 0 0,0-1-160 0,4 2-32 0,2-1 0 15,2 0 0-15,-1 0-176 0,-1-2-32 0,-2 2-16 0,-4 0 0 16,-4-3-160-16,-3 1 0 0,-3 3 0 0,-3-1 0 16,-4-3-224-16,-2-1-128 0,-4 0-32 15,-1 2 0-15,-2 1-1360 16,-2-2-288-16,-2-4-48 0</inkml:trace>
  <inkml:trace contextRef="#ctx0" brushRef="#br0" timeOffset="87213.17">32161 18041 11967 0,'0'0'1072'16,"0"0"-864"-16,12 1-208 0,1 0 0 0,-1 1 1792 0,0-1 304 15,0-1 64-15,-1 0 16 0,1-1-896 0,-6 1-192 16,2 0-16-16,-1 0-16 0,1-2 0 0,-2 1 0 16,1 0 0-16,-2 0 0 0,-5 1-96 0,0 0-32 15,0 0 0-15,0 0 0 0,0 0-224 0,0 0-32 16,0 0-16-16,0 0 0 0,2-10-192 0,-2 10-32 15,-4-6-16-15,4 6 0 0,-3-2-112 0,-3-2-32 16,-1 3 0-16,-1 0 0 0,-2-1-32 0,0 1-16 0,0 1 0 16,0 0 0-16,-13 0-96 0,4 1-128 0,1 2 176 0,0-1-176 15,0 3 128-15,0-1-128 0,-1-2 0 0,-2 1 0 16,-3 1 0-16,-3 2 0 0,-1 0 0 0,-5-1 0 16,0 0 0-16,0 0 0 0,-2 0 0 0,2 3 0 15,-1-3 0-15,0 1 0 16,1 2 128-16,0-1-128 0,1 5 0 0,0-3 0 15,-2 1 0-15,1-3 0 0,-2 5 0 0,1-3 0 0,-1 2 0 16,-1 3 0-16,2-6 0 0,-2 2 160 0,0-2-160 16,1 3 128-16,-2-2-128 0,1 1 0 0,2 1 0 15,-2 1-176-15,-2 1 176 0,-2 1 0 0,-2-4 0 0,-3 1 0 16,-2-2 0-16,1 3 0 0,2 0 0 0,-1-2 0 16,1 2 0-16,1-1 0 0,1-2 0 0,-1 3 0 15,-1-3 0-15,0 1 0 0,-3-1 0 0,-1 2 0 16,-2 1 0-16,2-4 0 0,1 4 0 0,2-5 0 0,2 4 240 15,2-4-32-15,2 5 0 0,2-3 0 0,0 1 48 16,0-3 0-16,-1 4 0 0,0-5 0 0,-3 2-128 16,3-3 0-16,0 0-128 0,1 2 192 0,2-2-192 0,-1 2 144 15,2-1-144-15,2-1 128 0,1 0-128 0,3 3 0 16,2-3 0-16,-1-1 0 0,-2 3 0 0,1 0 0 16,1-3 0-16,0 1 0 0,-1-1 0 0,2-2 0 15,0 1 128-15,1-1-128 0,3-1 128 0,3 1 0 16,1-1 0-16,1 0 0 0,-1 1 80 0,3 1 16 15,1-1 0-15,1-1 0 0,1 0-96 0,-1 0 0 16,1-1-128-16,-1 0 192 0,-1 0-192 0,2 0 0 16,-1 0 128-16,-1 0-128 0,0 0 0 0,0 0 0 15,0-1 128-15,0 1-128 0,-2 0 0 0,0 1 0 16,-2-2 0-16,-2 2 0 0,0 2 0 0,-1 1 0 16,1-2 0-16,0 2 0 0,-1-1 0 0,-1-1 0 15,1 2 0-15,1 1 0 0,0 0 0 0,-1-1 0 16,1-1 0-16,1 0 0 0,-2 0 0 0,1 1 0 15,-1-3 0-15,0 3 0 0,1-3 128 0,0 0-128 0,2 2 0 0,0-2 0 16,1-1 0-16,1 0 128 16,1 1-128-16,-1 3 0 0,0 0 0 0,-2-1 0 0,-1-2 0 15,-1 3 0-15,-2 2 0 0,-1-3 0 0,-1-3 0 0,-1 2 0 16,-5 2 0-16,4 0 0 0,-1 1 0 0,2-1 0 16,-2-1 0-16,1 4 0 0,2 0 0 0,-1-1 0 15,1 1 0-15,0 2 0 0,1 0 0 0,0 1 0 16,0 3 0-16,3-3 144 0,-1 1-144 0,0 1 128 15,-4-2-128-15,1 3 128 0,-1-3-128 0,-1 3 128 0,1 1-128 0,-3 1 128 16,-1 1-128-16,2 2 128 0,4 0 16 16,-1 1 0-16,0-2 0 0,1 3 0 0,4-1 0 0,1-1 0 15,0 2 0-15,2 2 0 0,1 2-144 0,1 0 128 16,1-2-128-16,0 3 128 0,3-2-128 0,-1 0 0 16,0 2 0-16,3 1 0 0,-1-1 128 0,1 2-128 15,2-4 128-15,1 5-128 0,0-3 128 0,1 2-128 16,1-4 128-16,2 2-128 0,1 3 128 0,1-3-128 15,0 3 0-15,2 0 128 0,1 0-128 0,1 3 0 16,1-6 0-16,1 4 0 0,-1-3 0 0,3 2 0 16,0-4 128-16,1 1-128 0,1 0 0 0,2-1 0 15,0 1 0-15,1-2 128 0,1 0-128 0,2 1 128 16,0-2-128-16,1-1 128 0,1 1-128 0,2 2 0 16,0-1 144-16,3-3-144 0,2-1 128 0,0 2-128 15,2-1 128-15,-2 4-128 0,0-2 0 0,1-3 0 16,1 1 0-16,-1 0 0 0,0-4 0 0,-1 0 0 0,1 2 0 0,2-1 128 15,2 0-128-15,0-1 0 0,4-2 0 0,2-2 128 16,1 2-128-16,1 0 144 0,1 0-144 0,4-1 160 16,1 1-160-16,-4-1 0 0,-1-2 0 15,1-1-176-15,2-2 176 0,0 0 0 0,1-5 0 0,1 4 0 16,2-2 0-16,3-1 0 0,2-2 0 0,0 4 0 16,-1 0 0-16,-3-3 0 0,-2 0 0 0,1 2 0 15,1 0 0-15,0 0 0 0,2-2 0 0,1 2 0 16,1 1 0-16,1-1 0 0,-1 0 0 0,-3 2 0 15,-5-4 0-15,1 1 0 0,-3 0 0 0,1 1 0 16,1-1 0-16,1-1 0 0,-2-2 0 0,2 1 128 0,2 2-128 16,-2 3 0-16,0-5 0 0,-2 1 0 0,-2-1 0 0,-1 1 0 15,1-2 0-15,1 0 0 0,1-1 0 0,3 0 0 16,1 0 0-16,1 0 0 0,2 3 0 0,-3-6 0 16,0 1 0-16,-3-1 0 0,-2 1 0 0,2-1 0 15,-2-1 0-15,1-1 0 0,0 3 0 0,-1-3 0 16,0 1 0-16,0-4 0 0,2 2 0 0,0 1 0 15,-4-3 0-15,-2 3 0 0,-5-4 0 0,2 4 0 16,-3 0 0-16,1-3 0 0,0-1 0 0,1 3 0 16,2-3 0-16,0 4 0 0,0-6 0 0,1 2 0 15,0-3 0-15,1 2 0 0,-1 0 0 0,-2-3 0 16,1 3 0-16,-3-3 0 0,-1-1 0 0,-2 2 128 0,-1 1-128 0,1-1 0 16,-1 2 0-16,0-3 0 15,-2-2 0-15,2 2 128 0,-1 3-128 0,-1-4 0 16,-1 0 0-16,1-1 0 0,1-2 0 0,-1 0 0 0,-1-2 0 0,1 0 0 15,0-2 128-15,0-2-128 16,-2 0 128-16,-2-1-128 16,1 1 0-16,-2-1 0 0,1-2 0 0,-11 12-128 0,3-3 128 0,2-2 0 0,1-2 0 0,0 1-128 15,1 1 128-15,0 0 0 0,0 1 0 0,15-18 0 16,-6 7 0-16,-4 2 0 0,-5-2 0 0,0 2 0 16,-1-3 0-16,-1-1-128 0,-3 2 128 0,1-3 0 15,1-2 0-15,0 0-128 0,-4 0 128 0,0 0 0 16,-1 3 0-16,1 3 0 0,-1-2 0 0,-2 5 0 0,1-2 0 15,-2 2 0-15,-1-2 0 0,0-1 0 16,-3-5 0-16,1 0 0 0,-1-2 0 0,1-4 128 0,-2-1-128 0,3-3 0 16,-3-1 128-16,2 4-128 0,-1 0 0 15,4 5 0-15,-2 4 0 0,1-1 128 0,-1-1-128 0,0 0 0 16,-3-4 0-16,2-1 0 0,-1 0 0 0,-3-6 0 16,-2-2 0-16,-2-2 0 0,-1 2 0 0,1 1 0 15,-4 6 0-15,0 3 0 0,-2 5 0 0,0 3 144 16,-1-2-144-16,-3 1 0 0,-2 0 0 0,-1-2 0 15,1 2 0-15,-1 3 0 0,-5-4-160 0,-2 6-96 16,-1-3 0-16,-2 5-16 16,-6 1-1520-16,-4 1-288 0,-3 2-64 0</inkml:trace>
  <inkml:trace contextRef="#ctx0" brushRef="#br0" timeOffset="92267.07">2302 2609 21183 0,'-10'-8'944'0,"10"8"192"0,-5-5-912 0,1-2-224 0,1 0 0 0,3 7 0 16,0-10-176-16,2 2-80 0,-2 8 0 0,3-6-16 16,-3 6 272-16,6-9 0 0,-6 9 128 0,5-7-128 15,-5 7 0-15,6-8 0 0,-6 8 0 0,8-6 0 16,-2-2 0-16,0 0 0 0,1 3 0 0,0-2 0 16,3 0-144-16,1 2-32 0,0-5 0 0,2 2 0 31,1-2-576-31,0 3-112 0,-2-5-32 0,6 4 0 0,0-3-496 0,0 3-96 0,-2-2-32 15,0 3 0-15,-2-4 1088 0,-2 5 224 0,-1-3 32 0,-4 5 16 16,0-1 1040-16,-7 5 208 0,8-6 32 0,-8 6 16 16,0 0 208-16,0 0 32 0,0 0 16 0,0 0 0 15,0 0-496-15,0 0-80 0,0 0-32 0,0 0 0 16,0 0-128-16,-8 6-16 0,0-1-16 0,2 2 0 0,-1 2 16 0,2-2 16 16,0 5 0-16,0-2 0 0,1 3-96 0,-1 2-32 15,-1 3 0-15,1 2 0 0,-1 3-80 0,3 4-32 16,-2 1 0-16,-2-1 0 0,-3 3-128 0,1 1-32 15,2 8 0-15,-1 0 0 0,-1-1-128 0,0 3-128 16,0-2 144-16,0 2-144 0,-1 0 128 0,0 2-128 16,-1 4 0-16,2 2 0 0,-3-3 288 0,1 4-32 15,-2 1-16-15,2 3 0 0,-2 1 128 0,3 0 16 16,2-1 16-16,-1 0 0 0,0-2-144 0,2-1-16 16,-2-8-16-16,1 1 0 0,2-1 80 0,1 2 16 15,1-4 0-15,3-1 0 0,-2 2-96 0,1-1-16 0,0-3 0 16,1 5 0-16,1 0-208 0,-3-4 144 0,2-3-144 0,0 0 128 15,1-2-128-15,-1 3 0 0,-2-2 0 0,1 0 128 16,-2-2-128-16,-1-1 0 0,0 0 144 0,1-2-144 16,-5 1 0-16,1-2 128 0,-2 3-128 0,0 1 0 15,0 0 0-15,0-5 144 0,-2 0-144 0,1-3 0 16,-1 1 144-16,2-6-144 0,0 0 0 0,1-1 144 16,1-1-144-16,2-1 0 0,0-2 0 0,1 0 128 15,1-3-128-15,0-1 0 0,3 1 144 0,-1-4-144 16,2-8 0-16,-1 12 0 0,0-6 0 0,0 6 128 15,-1-5-128-15,2 5 0 0,0-12 0 0,2 11 0 16,0-2 0-16,2 2 0 0,-4-11 0 0,5 9 0 16,0 2 0-16,1-5 0 0,1 0 0 0,0 2 0 15,1-4 0-15,6 1 0 0,-2-1 0 0,0-3 0 16,1 0 0-16,1-1 0 0,0 0 0 0,1-1 128 0,0 0-128 16,3-2 128-16,1 2-128 0,0-2 128 0,0 1-128 15,2 0 0-15,0 1 0 0,5 0 128 0,-5 0-128 0,4-1 0 16,-1 2 128-16,2 0-128 0,4 0 160 0,0 0-32 15,-1 0-128-15,2 0 192 0,1 0-192 0,-1-1 0 16,1 0 128-16,-1 1-128 0,-2 0 0 0,1 0 128 16,2 0-128-16,3 1 0 0,0 0 128 0,1 2-128 15,1-2 0-15,2 2 144 0,4-1-144 0,2 1 0 16,-1 1 0-16,1-3 0 0,-2-2 0 0,0-2 0 16,-1 2 128-16,1 1-128 0,6 0 0 0,-2 0 0 15,2 1 0-15,0 2 0 0,0-3 0 0,2 0 0 0,0 0 0 16,0 1 0-16,-7-2 0 0,3-2 0 15,1 2 128-15,1 1-128 0,-1 1 0 0,2 2 0 0,0-2 0 16,4-1 0-16,-1 0 0 0,-1 0 0 0,-2-1 0 0,1-2 128 16,1 1-128-16,1 0 0 0,1 2 0 0,2 0 0 15,1 0 0-15,1-1 128 0,1 0-128 0,0-2 0 16,-4 2 0-16,0 0 0 0,-1-1 0 0,4 2 0 16,0 2 0-16,2-1 0 0,0-1 128 0,-4 0-128 15,-3 0 0-15,3-1 0 0,-3-1 0 0,1 1 0 16,-2 1 0-16,5 0 0 0,1 0 0 0,2 0 0 15,-3-1 0-15,2-2 0 0,-5 2 0 0,2 0 0 16,2-2 0-16,0 2 0 0,1 0 0 0,2 1 0 16,2-2 0-16,1 1 0 0,-2 0 0 0,-1-2 0 15,-1 2 0-15,-1-2 0 0,1 2 0 0,3 1 0 16,3 1 0-16,0-1 192 0,-1-2-192 0,-3-1 192 0,-2 2-192 16,-1 1 0-16,0 0-192 0,2 1 192 0,4 2 0 0,1-1 0 15,1 2 0-15,-5-4 0 0,-2-1 0 16,0 2 0-16,1 2 0 0,1-2 0 0,2 2 0 15,2-1 0-15,1-2 0 0,-3 0 0 0,-6 0 0 16,1 0 0-16,2-1 0 0,0 1 0 0,-2 1 0 0,5 2 0 16,5-2 0-16,-5-1 0 0,-3-1 0 0,1-1 0 15,-1 2 0-15,1 2 0 0,0-2 0 0,2 1 0 16,3 0 0-16,-2-1 0 0,-3-1 0 0,-1 0 0 16,0-1 0-16,0 1 0 0,-1 1 0 0,3 0 0 15,6-1 0-15,-3-2 0 0,-2 0 0 0,-1-4 0 16,-3 3 0-16,0 1 0 0,-2 1 0 0,3 1 0 0,2-2 0 15,0 2 0-15,1-3 0 0,-3 1 0 0,-4-1 0 16,1 1 0-16,3-1 0 0,-1 1 0 0,1 0 0 0,1 1 0 16,2-2 0-16,-3 1 0 15,-4-4 0-15,2 0 0 0,0 2 0 0,0 0 0 0,-2 1 0 0,3 2 0 16,5-1 0-16,-3 1 0 0,-2-2 128 0,-3-3-128 16,-1 5 0-16,-2-1 0 0,1 1 0 0,4-1 0 15,-2-1 0-15,3 2 0 16,2-1 0-16,-2 1 0 0,-6-1 0 0,2-1 0 0,0-3 0 0,3 3 0 15,-4 3 0-15,5-2 0 0,1 1 0 0,2-2 0 16,-4 1 0-16,-2 1 0 0,-3-1 128 0,2 2-128 16,-2 1 0-16,2 0 0 0,0 0 0 0,2 1 128 15,0-1-128-15,-1-1 0 0,-2 1 0 0,0 0 128 16,-2 1-128-16,-1 0 0 0,1 1 0 0,-2 0 0 16,3 1 128-16,0 1-128 0,7-3 128 0,-5 0-128 0,-4-3 144 15,0 0-144-15,1 2 160 0,-1 0-160 0,0-2 192 0,-1 2-64 16,1 4-128-16,2-4 192 0,1-2-192 0,1 0 0 15,-6 2 128-15,-1-1-128 0,-1 1 0 0,-1 1 0 16,1 1 128-16,-1 0-128 0,0-1 0 0,2 0 0 16,3-1 0-16,-1 1 0 0,0-1 0 0,-4 0 128 15,-4-1-128-15,0 1 0 0,1-1 0 0,-2 1 0 16,-3-1 0-16,0 1 0 0,1 2 0 0,-2-1 0 16,-1-1 0-16,0-1 0 0,-3-1 0 0,-1 0 128 15,-2 0-128-15,-3 1 0 0,-4-2 0 0,-3 2 0 16,0-1 0-16,-2 2 0 0,-3 2 128 0,1-1-128 15,-1 0 0-15,0 1 0 0,-4-1 128 0,0 1-128 16,-2-2 0-16,0 0 144 0,-10 0-144 0,10-2 0 16,-10 2 0-16,10 0 0 0,-10 0 0 0,8-5 0 0,-2 0 0 0,-6 5 0 15,8-8 0-15,-3 0 128 0,-1 1-128 0,0-3 0 16,-1-1 0-16,1 3 128 0,0-5-128 0,0 1 0 16,-2-2 160-16,2-3-160 0,-1-1 192 0,1-1-192 15,-1-5 0-15,1-1 0 0,0 0 0 0,1-5 0 16,0-1 0-16,0-2 0 0,0-4 0 0,3 0 0 15,-2-1 192-15,2 0-192 0,-2-1 192 0,2-5-192 16,1 2 0-16,1-3 0 0,0-1 0 0,4-4 0 16,-2 2 0-16,2-2 0 0,1 0 0 0,0-2 0 15,-1-4 0-15,4 0 0 0,-2-2 0 0,2 0 0 16,0-3 0-16,0-1 0 0,0 2-128 0,-2 5 128 0,1 1 0 16,-1 3 0-16,-2 4-160 0,0 6 160 0,1 3 0 15,-2 4 0-15,2 2-144 0,-2 0 144 16,-1 2 0-16,-1 2 0 0,-1 3 0 0,0 3 0 0,0-1 0 15,-1 2 0-15,0 2 0 0,-1 3 0 0,-2 1 0 0,1-1-128 16,-1 2 128-16,-1 2 0 0,0-1 0 0,0 5 0 16,-1-2 0-16,0 4 0 0,0-4 0 0,-4 10 0 15,3-8 0-15,-3 8 0 0,4-10 0 0,-4 10 0 16,3-9 0-16,-2-1 0 0,-1 10 0 0,0 0 0 16,-2-8 0-16,2 8 0 0,0 0-144 0,0 0 144 15,-9-4 0-15,-2 4-144 0,1 3 144 0,-1-1-192 16,-3 0 192-16,-1 3-192 0,-2 2 192 0,-2-2-160 15,0 2 160-15,-4 3-160 0,-1-1 160 0,0 1-128 16,-2 1 128-16,-3-3-128 0,-4 4 128 0,-2-4 0 0,-5 3 0 0,-2-3-128 16,0 4 128-16,-2-3 0 0,1 1 0 0,-3 3 0 15,-3-3 0-15,1 3 0 0,-1-5 0 0,-6 1 0 16,-6 3 0-16,-1-3 0 0,-2 1 0 0,-1-2 0 16,0 0 0-16,-1-1 0 0,4 0 0 0,-8 2 0 15,-6-6 0-15,-2 2 0 16,7 1 0-16,-1-2 0 0,-2-3 0 0,-1 2 0 0,0-2 0 0,-3 0 0 15,-2-1 0-15,0 0 0 0,0 0 0 0,0 0 128 16,1-3-128-16,-3 0 0 0,-5-3 0 0,2 2 0 16,2 0 0-16,1 2 144 0,-3-2-144 0,-4-1 0 15,-4 1 128-15,3-1-128 0,1 3 0 0,0-1 0 16,0-4 0-16,-3 2 0 0,-4 0 0 0,1-1 0 16,3-1 0-16,-2 4 0 0,-3-1 0 0,0-3 0 15,-3 2 128-15,2-1-128 0,3-2 0 0,-6 3 0 16,-5-2 0-16,1 0 0 0,5 0 0 0,-2-1 0 0,-1 4 0 0,-1 0 0 15,-3-4 0-15,3 1 0 0,2 2 0 0,-3-1 0 16,-4 2 0-16,-1-1 0 0,7-4 0 0,-1 4 0 16,1 1 0-16,-1-2 0 0,-5-1 0 0,4 2 0 15,4-1 0-15,-4 1 0 0,-4 1 0 0,2 0 0 16,3-1 0-16,1 3 0 0,1 0 0 0,-2 0 0 16,-1-1 0-16,2 2 0 0,2 0 0 0,0-1 0 15,-6 2 0-15,3 0 0 0,2-1 0 0,1 1 0 16,1 0 0-16,1-1 0 0,1-3 0 0,3 2 0 15,2-2 0-15,3 2 0 0,2 1 0 0,-1 1 0 16,-3-5 0-16,3 1 0 0,2 3 0 0,4 0 0 0,2 1 0 16,-2-2 0-16,-3 1 0 0,3-1 0 0,2-1 0 15,3 1 0-15,3-2 0 0,-2 1 0 0,-2-1 0 16,1 2 0-16,5 1 0 0,1-2 0 0,3-2 0 0,0 1 0 16,2-1 128-16,-2 2-128 0,-2 0 0 0,3-4 0 15,2 1 0-15,3 0 0 0,-3-2 0 0,2 4 0 16,0 2 0-16,0-1 0 0,-4-2 0 0,3 1 0 15,1 0 0-15,1 2 0 0,1-2 0 0,1 0 0 16,3 3 0-16,-3 0 0 0,-2-1 0 0,-2 0 0 16,2 1 0-16,2 1 0 0,2-3 0 0,3 2 0 15,-2 0 0-15,2-1 0 0,-1 0 0 0,0 0 0 16,-1 1 0-16,3-3 0 0,4 2 0 0,0 1 0 16,0-3 0-16,3 0 0 0,2 3 0 0,-1-1 0 15,1 1 0-15,-1 0 0 0,0-2 0 0,1 2 0 0,1 1 0 16,0-1 0-16,3-3 0 0,1-1 0 0,3 4 0 0,0 1 0 15,0 1 0-15,2-1 0 0,2-3 0 16,1 2 0-16,-3-2 0 0,2 2 0 0,0-1 0 0,1-1 0 16,0-2 0-16,2 2 0 0,2 1 0 0,2-1 0 15,3 2 0-15,0-1 0 0,1-1 0 0,7 1 0 16,-2 0 0-16,0 1 0 0,0-3 0 0,2 3 0 16,2 0 0-16,1-1 0 0,0 0 0 0,3 1 0 15,2-1 0-15,8 2 0 0,-7-4 0 0,7 4 0 16,0 0-128-16,0 0 128 0,0 0 0 0,0 0-192 15,-8-2 192-15,8 2-192 0,0 0 16 0,0 0 16 16,0 0 0-16,0 0 0 16,0 0-1200-16,14 0-240 0,-2-1-64 0,3-3-14976 0</inkml:trace>
  <inkml:trace contextRef="#ctx0" brushRef="#br0" timeOffset="93362.82">16059 2745 19407 0,'0'0'848'0,"0"0"192"0,0 0-832 0,0 0-208 15,0 0 0-15,0 0 0 0,0 0 432 0,0 0 32 16,-3 8 16-16,-1 0 0 0,0 5 32 0,-2 0 0 16,-2 1 0-16,0 2 0 0,-1 2 96 0,-1 4 32 15,-2-3 0-15,-2 5 0 0,-3-1-128 0,-1 5-32 16,-2-1 0-16,1 3 0 0,-1-2-272 0,-2 1-48 16,-2 0-16-16,0-3 0 0,1 2 0 0,2-4 0 0,1 0 0 0,2-1 0 15,3-5 192-15,2-3 48 0,3 0 0 0,4-2 0 16,1-2-112-16,3-3-16 0,4 0 0 0,3-1 0 15,1-3 192-15,4 1 48 0,2-1 0 0,3-4 0 16,4 0 0-16,1-2 0 0,-1-1 0 0,1-1 0 16,2 0-496-16,-1-1 128 0,-1-1-128 0,0 2 0 15,1 2 0-15,-1 0 0 0,-1 0 128 0,-1 0-128 16,-2 2 0-16,0 0 0 0,-1 2 0 0,-2-1 0 16,-2 2-752-1,-1-3-32-15,-2 1-16 0,-8-1-8768 0,0 0-1760 0</inkml:trace>
  <inkml:trace contextRef="#ctx0" brushRef="#br0" timeOffset="93674.4">15614 3285 20207 0,'0'0'896'0,"0"0"192"0,3-6-880 0,-2-3-208 0,2 1 0 0,2 1 0 15,4-4 864-15,-2 4 128 16,4-5 32-16,0 1 0 0,2 1-48 0,2-4 0 16,2 0 0-16,3-1 0 0,2-2 0 0,2-2 0 0,2 1 0 0,5 0 0 15,-1 1-208-15,5-3-64 16,3 0 0-16,2 0 0 0,4 1-192 0,1 1-64 0,4 0 0 16,-1 2 0-16,-1 0-208 0,-4 2-48 15,-2 0-16-15,-3 0 0 0,-2-1-176 0,-3 2 0 0,-4 3 0 16,0 1 128-16,-6 3-128 0,0-3-224 0,-4 2 48 15,0-2 16 1,-1 2-1552-16,-3 3-304 0,-1-3-64 0,-1 0-11488 0</inkml:trace>
  <inkml:trace contextRef="#ctx0" brushRef="#br0" timeOffset="94249.31">16917 2722 14111 0,'0'0'624'0,"0"0"128"0,-1 8-608 0,0 1-144 0,0-3 0 0,-1 2 0 16,0-1 880-16,0 2 144 16,1 0 16-16,0-1 16 0,0 3-192 0,1-2-32 0,0 1-16 0,2 2 0 15,1-5-112-15,1 2-32 0,1-3 0 0,2-2 0 16,2 0 48-16,1 0 16 0,1-7 0 0,1 2 0 15,3-2-176-15,1 0-48 0,-2-1 0 0,2-4 0 16,0 1-16-16,1 0-16 0,1-2 0 0,0 3 0 16,0-3-32-16,-1 4-16 0,1-4 0 0,-1 1 0 15,-3-2-288-15,-1 0-144 0,-2 0 160 0,-1 2-160 0,-2-1 160 16,-2 2-160-16,-1-2 160 0,-1 0-160 0,-3 4 144 16,-2-3-144-16,-2 3 128 0,0 3-128 0,-4-2 128 15,-2 0-128-15,0 3 0 0,-2 2 128 0,-2 2-128 16,-1 0 0-16,0 1 0 0,-1 1 0 0,-1 7 0 0,-1-3 0 15,-1 1 0-15,0 4 0 0,1-3 0 0,-1 5 0 16,1-1 0-16,2 1 0 0,4 2 0 0,-2 1 0 16,3 0 0-16,1-1 0 0,3-1 0 0,2-1 0 15,1 1 0-15,2-1 0 0,3-2 0 0,4-1 0 16,1 1 0-16,3 0 0 0,2-2-144 0,3-3 144 16,3 0 0-16,2-4 0 0,2 0-368 0,2-1 48 15,1 0 0-15,3-3 0 16,3-1-2368-16,-1-3-448 0</inkml:trace>
  <inkml:trace contextRef="#ctx0" brushRef="#br0" timeOffset="94717.53">17822 2689 18431 0,'0'0'816'0,"0"0"160"0,0 0-784 0,0 0-192 0,0 0 0 0,-5-3 0 15,0 2 960-15,-2 0 128 0,-2 0 48 0,0-2 0 16,0 3-368-16,-1 0-64 0,-2 0 0 0,1 3-16 16,-2-1-64-16,0 2-16 0,1-1 0 0,-2 0 0 15,0 2-144-15,-7 0-16 0,5-1-16 0,6 1 0 0,1 2-224 0,0-2-32 16,0-1-16-16,0 1 0 0,2 1-160 0,1-3 0 15,0 0 0-15,6-3 128 0,0 0-128 0,-4 6 0 16,4-6 0-16,0 0 0 0,-1 7 272 0,2-2-16 16,3 3-16-16,2-1 0 0,0 0 48 0,0 0 16 15,2-3 0-15,0 3 0 0,3 0-144 0,-1-2-32 16,0 2 0-16,1-1 0 0,1-3-128 0,-1 0 192 16,1 1-192-16,-1 1 192 0,-1-2-192 0,-1-1 0 15,1 0 0-15,-1 1 0 0,-1 4 0 0,-2-2 0 16,-1 0 0-16,-1 4 0 0,-1-1 0 0,-3 3 0 15,-3-1 0-15,-1 3 0 0,1 0 0 0,-3-2 0 16,0 3 0-16,0 1 0 0,-2 2 0 0,0 1 0 16,1-2 0-16,-1 2 0 0,1 0 0 0,-1 1 128 15,-1-4-128-15,0 2 0 0,2-1 0 0,-1-2 0 16,0 1 0-16,2 1 0 0,0-1 0 0,0 5 0 16,1-2 0-16,4-7 0 0,2-4 0 0,2 3 0 0,1-4 0 15,0-1 0-15,3-1 0 0,1 1 0 16,1-2 128-16,0-3-128 0,1 0 0 0,0-3 0 15,1-4 0-15,2 0 128 0,-1 1-256 0,3-2-64 16,-1 3-16-16,0 0 0 16,0-6-640-16,0 3-128 0,-2-2-32 0,1 2-7824 0,0-2-1552 0</inkml:trace>
  <inkml:trace contextRef="#ctx0" brushRef="#br0" timeOffset="95187.75">18157 2709 14735 0,'1'-5'1312'0,"0"-2"-1056"15,2-1-256-15,-1 2 0 0,1-2 1120 0,-2 3 160 16,0-4 48-16,1 4 0 0,-2 5-160 0,0 0-16 15,0 0-16-15,0 0 0 0,0 0-432 0,0 0-64 16,-7 10-32-16,1-1 0 0,0 2-96 0,-1 1-32 0,1 3 0 0,-2 3 0 16,1 0 32-16,-1 1 16 15,0 0 0-15,2 0 0 0,0 1-96 0,-1-2-32 16,2-3 0-16,-2 1 0 0,2-2-128 0,-3 2-16 16,3-2-16-16,1-8 0 0,4-6 160 0,0 0 48 15,0 0 0-15,0 0 0 0,0 0 272 0,4-3 64 16,3-8 16-16,-1 3 0 0,-1-6-416 0,2 0-96 15,0-3-16-15,2 3 0 0,-1-1-144 0,1 1-128 0,0 0 144 0,0 1-144 16,0 2 0-16,2-2 0 0,-3 5 0 0,2 1 0 16,-2 2 0-16,1 2 128 0,-2 2-128 0,1 3 0 15,0 2 0-15,-1 6 0 0,1-1 0 0,-3 5 0 16,-1 4 0-16,-2 0 0 0,1 2 0 0,-2 0 0 16,-1 0-128-16,0-1 128 0,0-2 0 0,0 1 0 15,3-3-1472-15,-2-1-192 16,2 0-48-16,0-3-8304 0,4-1-1664 0</inkml:trace>
  <inkml:trace contextRef="#ctx0" brushRef="#br0" timeOffset="95752.83">18555 2562 2751 0,'0'0'128'0,"0"0"16"0,0 0-144 0,0 0 0 0,0 0 0 0,0 0 0 16,0 0 4976-16,0 0 960 0,0 0 192 0,5-6 32 15,2 2-4752-15,2 0-960 16,1-1-192-16,2 0-48 0,2-2-32 0,1 5-16 0,0-3 0 0,1 0 0 16,0 2 0-16,-2 3 0 0,0 3 0 0,-1 3 0 15,-1-1-16-15,-1 7 0 0,-5 2 0 0,0 1 0 16,-3 4 144-16,-3 2 32 0,-4 2 0 0,-2 0 0 0,-3 5 128 0,-3-2 48 15,0 2 0-15,-5 0 0 16,1 2 0-16,-2-3 0 0,-1-1 0 0,0-3 0 0,1 1-48 16,0-2-16-16,3-4 0 0,3-2 0 0,1-3-64 15,6 0-16-15,1-1 0 0,4-5 0 0,0-7-112 0,0 0-32 16,9 2 0-16,5 0 0 0,1-2 48 0,3-2 16 16,2-1 0-16,4-1 0 0,-1-1-272 0,4 0 0 15,0 1 128-15,1 0-128 0,1 3 0 0,0-1 0 16,-2 2 0-16,-2 0 0 0,1 0 0 0,-5 2-192 15,-3-1 48-15,-3 0 16 16,-2-1-1920-16,-1 0-368 0,-5 0-80 0</inkml:trace>
  <inkml:trace contextRef="#ctx0" brushRef="#br0" timeOffset="96795.33">19211 2414 4607 0,'0'0'400'0,"0"0"-400"0,0 0 0 0,6 2 0 0,-6-2 2416 0,9-2 400 15,0 0 64-15,-2 2 32 0,1 0-1328 0,-8 0-272 16,8-1-48-16,-2-1-16 0,-6 2-496 0,8-1-112 16,-8 1 0-16,0 0-16 0,0 0-64 0,0 0-16 15,0 0 0-15,0 0 0 0,0 0 224 0,0 0 32 16,0 0 16-16,-3-5 0 0,-1-4-160 0,-1 1-16 15,-1 2-16-15,-2-3 0 0,-1 3-112 0,0-4-32 16,-3 1 0-16,-1-3 0 0,-1 5-96 0,0-3 0 16,-4 3-16-16,-2-3 0 0,-1 1-144 0,0-2-32 15,-3 3 0-15,-2-2 0 0,-2-3-64 0,-2 2-128 16,-5-2 176-16,0-1-176 0,-2 0 144 0,-2 1-144 16,-1-2 0-16,1 0 144 0,1 1-16 0,-2 2-128 15,-2 0 192-15,0-2-64 0,-1 0-128 0,-3 4 160 16,-3-2-160-16,-2 5 160 0,-2-4-160 0,-2 6 0 15,0-1 0-15,-3 2 0 0,-1 2 0 0,-3 0 0 16,-3 2 0-16,-1 3 0 0,-1-1 0 0,-30 6 0 0,16-4 0 16,7 5 0-16,5 1 144 0,5 1 0 15,-1-1 0-15,5 3 0 0,-1-1 64 0,5 0 16 0,0 4 0 0,3 0 0 16,2 1-224-16,4 3 144 0,4 2-144 0,-2 3 128 16,3-2-128-16,2 2 0 0,4 2 0 0,0-2 0 15,3 2 0-15,3-1 0 0,2 3 0 0,4 4 0 16,2 1-144-16,2-2 144 0,1 6 0 0,2-2 0 15,2 1-128-15,0-1 128 0,-2 1 0 0,2 1 0 0,1 0 0 16,1 1 0-16,-1-1 0 0,0-1 0 0,0-2 0 16,5-8 0-16,-1 0 0 0,0 2 0 0,0 1 0 15,1-2 0-15,0 3 0 0,0-2 0 0,2-2 0 16,-1 2 0-16,0-2 0 0,3 2 0 0,1-2 208 0,2-1-48 16,2-2-16-16,2 3 0 0,3-4 16 0,3 1 0 15,2 0 0-15,4-1 0 0,4 1-160 0,2 2 0 16,5-5 144-16,1-2-144 0,2 0 128 0,5-1-128 15,2 0 128-15,4-1-128 0,3-2 128 0,2-4-128 16,1 1 128-16,1-1-128 0,1-3 192 0,2 2-16 16,5-4-16-16,3 1 0 0,5-2-32 0,3-1 0 15,0-3 0-15,0 0 0 0,-1-1-128 0,-1 0 128 16,0-2-128-16,2-1 128 0,0-1 0 0,0-1-128 16,-2 0 192-16,-2 0-64 0,-2-3 0 0,-2 2-128 15,-1 1 192-15,-3-3-64 0,-1 3 32 0,2-1 0 16,-1-3 0-16,1 3 0 0,-2-3 64 0,-1 2 16 15,-3 0 0-15,20-5 0 0,-9 0 48 0,-6 0 16 16,-1 1 0-16,-1-3 0 0,-2 0-128 0,1 2-32 16,1 0 0-16,0-1 0 0,-1 1-144 0,-7-2 0 0,-1-1 144 15,-4 0-144-15,1 0 0 0,0-3 128 0,-3-1-128 16,0-2 0-16,0 2 128 0,-2-2-128 0,-1-7 128 0,0 2-128 16,3-3 0-16,-1 2 144 0,-3-3-144 0,0-2 0 15,-2-3 192-15,-1-4-64 0,1 1 0 0,-4-2-128 16,2-6 128-16,-3 4-128 0,-4-1 0 0,-2-180 0 15,-2 366 0-15,-5-183 128 0,-1-2-128 0,-5 4 0 16,-3 0 128-16,-3-1-128 0,-4-8 0 0,-5 7 0 0,-5 3 208 16,-3 2-64-16,-4-1-16 0,-2 4 0 0,-4 4-128 0,-2 0 128 15,-2 4-128-15,-3-1 128 0,-4 2-128 0,-1 4 0 16,-3-1 0-16,1 3 0 0,0 1 0 0,4-1 0 16,-2 2 0-16,0 1 0 0,-1 1-320 0,1-1-64 15,-1 0 0-15,0 3 0 16,-4 2-1568-16,0-1-320 0,-3 3-64 0,2 3-16 0</inkml:trace>
  <inkml:trace contextRef="#ctx0" brushRef="#br0" timeOffset="127192.38">28635 15492 16575 0,'0'0'1472'0,"0"0"-1168"15,0 0-304-15,0 0 0 0,0 0 720 0,10 6 96 16,-3 2 16-16,-7-8 0 0,8 6-672 0,-8-6-160 15,0 0 0-15,9 3 0 0,-9-3 0 0,8 7 128 0,-8-7-128 0,0 0 128 16,0 0 352-16,0 0 64 0,0 0 16 0,0 0 0 16,0 0 48-16,6 6 16 0,-6-6 0 0,0 0 0 15,0 0-176-15,0 0-16 0,0 0-16 0,0 0 0 16,0 0 32-16,0 0 0 0,0 0 0 0,0 0 0 16,0 0 144-16,-9-4 48 0,0-3 0 0,-1 0 0 15,0 0-64-15,0-2-16 0,-2 1 0 0,1-2 0 16,-3 1-208-16,-1-2-32 0,-3-1-16 0,0 2 0 15,0-4-128-15,-1 1-32 0,-1 2 0 0,-4-3 0 16,-6 0 96-16,-1 0 16 0,-4 1 0 0,-2 0 0 16,-6 0 48-16,4-1 16 0,-4 1 0 0,-1 0 0 15,-1 0-80-15,-1 4-16 0,-1-2 0 0,-3 5 0 16,-3-3-64-16,-6 2-16 0,-3-1 0 0,0 0 0 16,-1 2-144-16,1-2 0 0,0 3 144 0,-3 1-144 0,-4 3 144 15,0-3-144-15,-5 0 192 0,0 0-192 0,3-2 304 0,0 1-48 16,1 2-16-16,-4 1 0 0,-10-2-48 0,2-4-16 15,-1 1 0-15,2 3 0 0,0 0-176 0,-2 0 160 16,-5 2-160-16,-1-3 160 0,-1 0-32 0,2 0-128 16,4 2 192-16,-2 0-64 0,-10 1 32 0,3-2 0 15,1-1 0-15,3 2 0 0,4 2-16 0,-3 0 0 16,-6-3 0-16,2 3 0 0,2-2-144 0,4 1 128 16,3-1-128-16,-2 1 128 0,-9-2-128 0,3 1 0 15,5 2 0-15,2-2 128 0,3-2-128 0,-3 2 0 16,-3 0 0-16,1 1 0 0,0-2 0 0,3-3 0 15,4 2 0-15,-1 3 0 0,1 2 0 0,-1-3 0 0,-5-4 0 0,6 3 0 16,2 2 0-16,2 2 0 0,0 2 0 0,-2-1 0 16,-1-1 0-16,1 3 0 0,4 0 0 0,1 2 0 15,3-3 0-15,-1 2 0 0,-3-1 0 0,-1 2 0 16,-1-1 0-16,3 0 0 0,1 1 0 0,2 3 0 16,4-2 0-16,-2 4 128 0,-3-2-128 0,0 3 0 15,0-4 0-15,3 3 128 0,1-3-128 0,2 6 0 16,3 1 128-16,-2-1-128 0,-1-2 0 0,1 5 128 15,3-1-128-15,1-2 0 0,1-1 0 0,3 2 0 16,1 3 0-16,-1-2 0 0,-2-1 0 0,1 1 0 16,-1-3 0-16,2-1 0 0,3 1 0 0,1 2 0 15,0 2 0-15,3-2 0 0,1-2 0 0,0 0 0 16,1 3 0-16,0-1 0 0,0-1 0 0,2 0 0 16,-1-2 0-16,6 1 0 0,2 0 0 0,3 1 0 15,3-4 0-15,1 3 0 0,2 3 0 0,4-1 0 0,1-3 0 16,4 3 0-16,2 3 0 0,5-1 0 0,1 1 0 0,2-2 0 15,3 2 0-15,2 0 0 0,0 1 0 0,3 1 0 16,1 0 0-16,1 2 0 0,2-5 0 0,0 3 0 16,2 0 0-16,0 0 0 0,1-1 0 0,2 2 0 15,1 1 0-15,1-1 0 0,1 2 0 0,1-2 0 16,0-1 0-16,2 1 0 0,0-2 0 0,0 3 0 16,3-1 0-16,1 2 0 0,-1 0 0 0,3 0 0 15,-1-2 0-15,5 3 0 0,-1-2 0 0,2 1 128 16,2 0-128-16,2-2 0 0,3 1 0 0,0 0 0 15,-1 1 128-15,2-3-128 0,-1-1 0 0,4 2 0 16,-1 0 0-16,3 3 0 0,2-1 128 0,1 1-128 0,2-2 0 0,2 0 128 16,3-1-128-16,1-2 0 0,1 0 0 0,-1 0 0 15,0 2 0-15,0 3 128 0,3-4-128 0,0 0 0 16,2 0 0-16,2 1 0 0,2-3 128 0,-1-1-128 16,2 1 0-16,-1-2 0 0,1 0 0 0,-1 1 0 15,3-1 192-15,3 1-64 0,3 0 0 0,-2-2 0 16,0-4-128-16,0 1 0 0,2-2 0 0,0 0-176 15,3-1 176-15,3 2 0 0,3-3 128 0,-4 4-128 16,-2-5 0-16,0 3 0 0,1-5 0 0,3-1 0 16,2 1 0-16,3 1 0 0,1-2 0 0,-1-1 0 15,-4 0 0-15,4 2 0 0,2-2 0 0,3 2 0 16,3-3 0-16,0 2 0 0,-4-2 0 0,3 0 0 16,3-1 0-16,2 0 0 0,0 0 0 0,-1 0 0 0,-4 0 128 15,1 0-128-15,4-1 160 0,1 0-160 0,1-1 128 0,-3 4-128 16,-3-4 0-16,2 2 0 0,2 0 0 0,0 0 0 15,-1 0 0-15,-4 2 0 0,-3-1 0 0,1-1 0 16,3 1 0-16,1-1-160 0,-1 0 160 0,-3 0 128 16,-6 0-128-16,2 0 176 0,0-1-176 0,3 0 0 15,2-1 0-15,-3 1 0 0,-6-3 0 0,1 2 0 16,0-2 0-16,2 0 0 0,1-1 0 0,-3-3 0 16,-3 2 0-16,-3-3 0 0,-1 3 0 0,-3 0 0 15,1-6 0-15,-1 3 0 0,2 2 0 0,-2 1 0 16,-2-1-144-16,-3 0 144 0,-2 1 0 0,0 0 0 15,-2-1 0-15,3 1 0 0,1-2 0 0,-1 3 0 16,-1 0 0-16,-3-4 0 0,-2 0 0 0,0-2 0 0,-2 1 0 0,0 1 0 16,1-1 0-16,-1 0 0 0,2-3 0 0,1 0 0 15,-4 1 0-15,-4-2 0 0,-2-3 0 0,-3 0 0 16,0 0 0-16,1 0 0 0,-5-2 128 0,1 3-128 16,-2-1 0-16,0 1 0 0,-1-1 0 0,-1 0 0 15,0-2 0-15,-2 0 128 0,-1-1-128 0,-1 0 0 16,-3-1 0-16,1 0 0 0,-2 0 128 0,-2 2-128 15,0-1 0-15,-2-2 0 0,0 2 0 0,-1-3 0 16,-3-1 0-16,-1 1 0 0,0 2 0 0,-2-5 0 16,-2 2 0-16,0 0 0 0,-2-3 0 0,0 3-160 15,-4-1 160-15,0 0-208 0,-3 4 80 0,-1-2 128 16,-5-4-144-16,-2 6 144 0,-5-1 0 0,0 0 0 16,-2 1 0-16,-3 0-128 0,-6 5 128 0,-2-2 0 15,-3 0 0-15,-2-1 0 0,-4 3 0 0,-3-1 0 16,-4 2-128-16,2 2 128 0,-3-3 0 0,-4 0 0 0,-3 0-144 0,-6 1 144 15,-2-4 0-15,0 0-144 0,-1-1 144 0,-2 1 0 16,-1 0 0-16,-1 3 0 0,-3-1 0 0,-5 3 0 16,-3-2 0-16,-6 2 0 0,-1 1 0 0,3-2 0 15,-2 1 0-15,-5 0-128 0,-6 1 128 0,-3-1 0 16,-2 1 0-16,0 5 0 0,1-6 0 0,-5 1 0 16,-7 3-144-16,1-2 144 0,3 1 0 0,-1 2-144 15,-1-1 144-15,-4 2 0 0,-2-3 0 0,-1 4-128 16,3-3 128-16,-4 3 0 0,-3-4 0 0,0 2 0 15,2-3 0-15,2 4 0 0,0 1-192 0,-2 0 192 16,-6-4-192-16,3 6 192 0,4-4-160 0,-3 0 160 16,-6-3-128-16,3 5 128 0,5-3 0 0,-3 3 0 0,-1-2 0 0,1 3 0 15,-1 1 0-15,2-3 0 0,4 2 0 0,-2 2 0 16,-6-3 0-16,4 0 0 0,6 2 0 0,-4 0 0 16,-4 1 0-16,1 0 0 0,4-1 0 0,3 3 0 15,1-1 0-15,-2 3 0 0,-5 0 0 0,5 4 0 16,4 1 0-16,-1 0 0 0,-8 4 0 0,3-3-128 15,3 3 128-15,4-1 0 0,2 5 0 0,-1-4 0 16,-3-1 0-16,4-1 0 0,3 2 0 0,1 0 0 16,1 3 0-16,3 0 0 0,1-1 0 0,4 3-128 15,2-4 128-15,3 4 0 0,2 3 0 0,0-2 0 16,0 0 0-16,6-1 0 0,3-1 0 0,3 4 0 16,4 0 0-16,2 2 0 0,0-2 0 0,3-1 0 15,1 4 0-15,4-1 0 0,2 0 0 0,6 0-128 0,-1 0 128 16,5 1 0-16,0-1 0 0,5 2 0 15,2-1 0-15,3 3 0 0,2 1 0 0,2-1 0 0,0-4 0 0,5 4 0 16,2 1 0-16,1-2 0 0,1-2 0 0,4 1 0 16,3 0 0-16,1 0-128 0,2 4 128 0,3-4 0 15,3 3 0-15,2 3-128 0,0-3 128 0,6 2 0 16,0-4 0-16,3 3 0 0,6 0-192 0,0-1 32 16,3 0 16-16,4 3 0 0,-1-3-80 0,2 3-16 15,1-6 0-15,3 4 0 0,3 3 240 0,1-3 0 16,1 2 0-16,5-1-144 0,-1 1 144 0,3 0 0 15,3 3 0-15,5 0 0 0,0-3 0 0,0 4 0 16,0-6 0-16,2 3 0 0,1-1 0 0,1 1 0 16,1-1 0-16,5 1 0 0,3-4 128 0,3 1-128 0,1-4 160 15,0-1-160-15,0 0 176 0,0 2-176 0,1 2 192 0,4-4-192 16,1-2 176-16,3 0-176 0,-1 0 160 0,2 1-160 16,2 0 0-16,3-1 128 0,2-1-128 0,2 1 0 15,1 0 0-15,1-3 176 0,0-1-176 0,4-1 160 16,3 0-160-16,0-1 0 0,-2-4 0 0,1 2-176 15,-1-3 176-15,6 3 0 0,3-1 0 0,0 1 0 16,-6-4 0-16,1 3 0 0,3-3 0 0,2 3 0 16,3 0 0-16,-1 0 0 0,-5-1 0 0,3-2 0 15,3 3 0-15,-1-3 0 0,-5 2 0 0,1 0 128 16,0-6-128-16,4 4 0 0,3 2 0 0,-3-4 0 16,-4-5 0-16,1 1 0 0,4 1 0 0,-1-1 0 15,-1 0 0-15,-3 0 0 0,-4-1 0 0,3-1 0 16,2 1 0-16,-2-1 0 0,-4-4 0 0,-1 3 128 15,1-2-128-15,2 0 0 0,2-2 0 0,-2 1 0 0,-3-7 0 0,-1 3 0 16,-2-3 0-16,2-2 0 0,4 0 0 0,-3-2 0 16,-6-1 0-16,-1 1 128 0,-1-1-128 0,2 0 0 15,2-2 0-15,-1-2 128 0,-6 2-128 0,2-4 0 16,-2 1 128-16,2 2-128 0,0 0 0 0,0-1 0 16,-7-2 0-16,-1 0 0 0,-2-3 128 0,-1 2-128 15,3 1 160-15,-2-3-160 0,-2 3 208 0,-1-3-48 16,-5 2-16-16,-4-2 0 0,-2 0 0 0,-1 4 0 15,-4-2 0-15,0 1 0 0,-2-3 80 0,-1 0 16 16,-4-1 0-16,-4 4 0 0,-6 0-64 0,-4-1-16 16,-5 2 0-16,-5-4 0 0,-1 3 176 0,-4 0 48 15,-5-3 0-15,0 4 0 0,-8-1-80 0,0-1-16 0,-6 2 0 0,-3-3 0 16,-4 2-128-16,-2 3-32 0,-1-1 0 0,-5-1 0 16,-2 0-128-16,-2 2 0 0,-3-1 0 0,-2-1 0 15,-3 0 0-15,-4 3-192 0,-1 1 0 0,-1 0 16 31,-2 0-432-31,-2-2-96 0,-1-1 0 0,0 1-12368 0,0-2-2480 0</inkml:trace>
  <inkml:trace contextRef="#ctx0" brushRef="#br0" timeOffset="132274.67">15063 2732 4607 0,'13'-2'192'0,"-13"2"64"0,11 0-256 0,0-2 0 0,2 1 0 0,-1 0 0 15,-2 2 3216-15,-10-1 608 0,10-1 112 0,-10 1 32 16,0 0-2096-16,0 0-400 0,0 0-96 0,0 0-16 16,0 0-272-16,0 0-64 0,8 2-16 0,-8-2 0 15,0 0-192-15,0 0-48 0,0 0 0 0,0 0 0 16,0 0-256-16,0 0-64 0,-8-2-16 0,-4 1 0 16,0 1 32-16,-3 2 16 0,-2-1 0 0,0 1 0 15,-2-2-96-15,-2 1 0 0,-3 0-16 0,-3 2 0 16,-2 1-112-16,-3-2-32 0,-1 1 0 0,-5 2 0 15,-2 4 32-15,-5-4 16 0,-5 2 0 0,-1 2 0 16,-2-2 16-16,-1 3 0 0,-2-3 0 0,2 5 0 0,-5-1-64 16,-2 2-16-16,-2 1 0 0,-3 1 0 0,-4-1-80 0,2-4 0 15,4 2-128-15,-3-3 192 16,0 0-48-16,-4-2-16 0,-5 2 0 0,-3-3 0 0,-3 3 0 0,1-2-128 16,2 3 192-16,-3-4-64 0,-5-2 0 0,1 2 0 15,-3-1 0-15,1 1 0 0,0 2 64 0,-1-2 16 16,-1-4 0-16,-1-1 0 0,-1 2-16 0,3-2 0 15,1-1 0-15,-1-1 0 0,-2-2-48 0,-2 1-16 16,0 1 0-16,3-2 0 0,2-5-128 0,-1 3 160 16,-3 0-160-16,0 1 160 0,2-2-160 0,0 1 0 15,1-4 144-15,-4 1-144 0,-5 2 0 0,3-3 144 16,2 2-144-16,1-4 0 0,1 5 0 0,-3-4 0 16,-3 0 0-16,3-2 0 0,3 6 128 0,-1-3-128 0,-1 4 0 0,-1-4 0 15,-2 1 0-15,0 0 0 0,2 1 0 0,0 3 0 16,-4 1 0-16,2-4 0 0,-4 1 0 0,5 1 0 15,1 1 0-15,-3 3 0 0,-2-2 0 0,1 1 0 16,2-4 0-16,1 0 0 0,0 2 0 0,-1 0 0 16,-5-1 0-16,4-2 0 0,0 0 0 0,-1 4 0 15,0-2 0-15,-1 1 0 0,-4-1 0 0,1 1 0 16,5-3 0-16,-4 4 0 0,-4-1 0 0,5 0 0 16,3-2 0-16,0-1 0 0,2 2 0 0,-2-2 0 15,-2-1 0-15,2-1 0 0,4 0 0 0,2-1 0 16,-1 1 128-16,2-2-128 0,1 1 0 0,0-3 0 15,3 0 0-15,1 2 0 0,1-2 0 0,-1-1 0 16,-3 0 0-16,1 3 0 0,4-2 0 0,1 1 0 16,5 2 0-16,-7-3 0 0,-1 3 0 0,2 0 0 0,3 1 0 15,2 0 0-15,2 2 0 0,-1 0 0 0,-1 4 0 0,-1-3 0 16,0 0 0-16,4 0 0 0,2-1 0 0,1 1 0 16,3 2 0-16,-3 2 0 0,-1-6 0 0,3 2 0 15,4 1 0-15,1-3 0 0,1 2 0 0,2 2 0 16,5-3 0-16,-2 4 0 0,1-2 0 0,-3 0 0 15,4-4 0-15,1 4 0 0,2-4 0 0,3 4 0 16,1-2 0-16,1 0 0 0,2 0 0 0,-1 1 0 16,-3-3 0-16,0 3 0 0,3-5 0 0,1 5 0 15,2-3 0-15,4 3 0 0,1 2 0 0,2-1 0 16,1 1 0-16,4 0 0 0,1 0 0 0,0 2 0 0,5-2 0 16,-1 2 0-16,1-3 0 0,4 1 0 15,1-3 0-15,2 4 0 0,-2 0 0 0,2 0 0 0,0 0 0 16,2 0 0-16,1-1 0 0,1 3 0 0,1 1 0 0,1 1 0 15,0-1 0-15,2 4 0 0,0-1-128 0,-1-2 128 16,0 0 0-16,2 0 0 0,-1 5 0 0,3 1-144 16,0 0 144-16,1 4 0 0,-3-1 0 0,1 3 0 15,0 3 0-15,0 3 0 0,1 6 0 0,0 3-128 16,1 2 128-16,2 3 0 0,1 8 0 0,-3-1 0 16,1 4 0-16,2 1 0 0,1 2 0 0,1-1 0 15,0 4 0-15,1-1 0 0,2 1 0 0,0 2 0 16,0 0 0-16,0 3 0 0,-2-1 0 0,2 1 0 15,1-2 0-15,2-2 0 0,-1-1 0 0,1 1 0 16,-2 2 0-16,0 1 0 0,-1-1 0 0,3-1 0 16,-1-2 0-16,-1-3 0 0,-1 1 0 0,0-2 0 15,0 2 0-15,-1 2 0 0,-1-1 0 0,-2-2 0 0,0-1 0 0,0 0 0 16,0 3 0-16,1 0 0 0,-2-4 0 0,-1 0 0 16,3-2 0-16,-1 1 0 0,-1-4 0 0,0-1 0 15,-2 2 0-15,5-4 0 0,-2-4 0 0,0 1 0 16,0-1 0-16,0 0 0 0,1 0 0 0,0-2 0 15,2-4 0-15,-2-2 0 0,0-5 0 0,-1-1 0 16,2 0 0-16,1 0 0 0,1-3 0 0,0-1 0 16,-1-1 0-16,2 0 0 0,2-1 0 0,1-3 0 15,-6 0 0-15,5 1 0 0,1-2 0 0,1 4 0 16,1-4 0-16,0 0 0 0,-6-9 0 0,9 7 0 16,4 2 0-16,-2-2 0 0,1 0 0 0,3 0 0 15,0 2 0-15,4 0 0 0,2-6 0 0,0 4 128 16,4-1-128-16,0-1 0 0,2 4 0 0,2-1 0 0,5 2 0 15,1-4 0-15,1 1 0 0,4 0 0 0,2-3 0 0,1 2 0 16,0 2 0-16,2-3 0 0,0 1 0 0,5 2 0 16,-3-3 0-16,6 4 0 0,3-3 0 0,4 6 0 15,4-3 0-15,-1 2 0 0,1-2 0 0,1 2 0 16,1-2 0-16,5 3 0 0,5 1 0 0,0-3 0 16,-1 1 0-16,3-2 0 0,1 0 0 0,2-3 0 15,3 2 0-15,2-3 0 0,0 0 0 0,0 1 0 16,0-2 0-16,5-1 0 0,0 1 0 0,2-1 0 15,0-4 0-15,3 1 0 0,-3-1 0 0,3 1 0 16,1-1 0-16,0-1 0 0,-3-1 0 0,1 0 0 16,1-1 0-16,2-1 0 0,3 0 0 0,0 2 128 15,-5-2-128-15,2 0 0 0,-2 1 0 0,1 2 0 0,4-3 0 16,-3-3 0-16,0 3 0 0,0 0 0 0,1 0 0 16,1 1 0-16,-3 0 0 0,-2 1 0 0,-1-3 0 0,1 3 0 15,3-1 0-15,-1 1 0 16,-3 1 0-16,-3 2 0 0,0-2 0 0,0 1 0 0,5-4 0 15,-5 4 0-15,-3 1 0 0,-3-1 0 0,0-2 0 0,3 2 0 16,1-1 0-16,-1 0 0 0,-3-1 0 0,-1 0 0 16,-1 0 0-16,4-1 0 0,3 0 0 0,-2-2 0 15,-5 0 0-15,-2 1 0 0,-1-4 0 0,3 1 0 16,2 0 0-16,-1 2 0 0,-3 0 0 0,-1-2 0 16,0 2-144-16,0-1 144 0,2 2 0 0,-2 0 0 15,0 0 0-15,0-2 0 0,-3 0 0 0,2 3 0 16,0-1 0-16,1 0 0 0,0 1 0 0,0 1 0 15,-1-5 0-15,1 2 0 0,-4-3 0 0,4 1 0 16,4 2 0-16,-5-4 0 0,-3 1 0 0,2-2 0 0,-2 5 0 0,3-2 0 16,0 2-144-16,0 1 144 0,-2-5 0 0,-1 4 0 15,1-2 0-15,-1 5-128 0,0 2 128 0,4-1 0 16,0-4 0-16,-1-1 0 0,-4 2 0 0,0 1 0 16,-2-1 0-16,2 2 0 0,1-1 0 0,0 1 0 15,0-5-160-15,-3 0 160 0,-2 2-128 0,0 0 128 16,0 3 0-16,1 1 0 0,0-1 0 0,-1-2 0 15,-3-4 0-15,-1 4 0 0,-2-3 0 0,2 5-128 16,-1 1 128-16,2 1 0 0,-1 0 0 0,-2-3 0 16,-5-1 0-16,-2 1 0 0,-1 0 0 0,-1 3 0 15,-2 1 0-15,-1 0 0 0,0 0 0 0,1 0 0 16,-2 0 0-16,-3-1 0 0,-4-1 0 0,-1 1 0 16,-3 1 0-16,-3 0 0 0,-1 0 0 0,-3 0 0 15,0 1 0-15,-3-1 0 0,-3 0 0 0,0 0 0 0,-1 3 0 16,-2-2 0-16,1 2 0 0,-5-2 0 0,-2-1 0 0,-1 0 0 15,-3-1 0-15,-1 1 0 0,0 0 0 0,-2 0 0 16,-3 0 0-16,-9 0 0 0,11-1 0 0,-11 1 0 16,9-4 0-16,-9 4 0 0,6-8 0 0,-6 8 0 15,4-9 0-15,-1 0 0 0,-2-1 0 0,-1-4 0 16,0 0 0-16,0-2 0 0,-1-3 0 0,0-3 0 16,1-2 0-16,0-2 128 0,-2 1-128 0,2-2 0 15,2-2 0-15,-1-5 0 0,1-1 0 0,1-3 0 16,-1-6 0-16,5 1 0 0,-3 1 0 0,3-5 0 15,2-4 0-15,1-1 0 0,2 0 0 0,0-3 0 16,2 1 0-16,2-1 0 0,0-3 0 0,2 4 0 16,1-1 0-16,1 0-128 0,0 1 128 0,0 2 0 15,-1 1 0-15,0-1 0 0,-1 1 0 0,0 1 0 0,-1 3 0 16,1 1 0-16,1 5 0 0,-1 0 0 0,0-1 0 0,-2 4 0 16,-2 1 0-16,0 1 0 0,0 5 0 0,-1 3 0 15,0-3 0-15,-2 6 0 0,1 0 0 0,-4 3 0 16,0 1 0-16,-2 1 0 15,0-2 0-15,-1 3 0 0,-2 3 0 0,0 4 0 16,-2 0 0-16,-1 3 0 0,-1-3 0 0,-2 5 0 0,0-4 0 0,-2 8-128 16,5 3 128-16,-12-4 0 0,1 0-144 0,-1 3 144 15,0-1-128-15,-2 1 128 0,-2 1-160 0,-2 0 160 16,-2 0 0-16,0 1 0 0,-2 1-128 0,-2 0 128 16,1 2 0-16,-1 1 0 0,-3-5 0 0,1 4 0 15,-5-1 0-15,2 3 0 0,-4-4 0 0,-3 1 0 16,-1 2 0-16,-3 1 0 0,-5-1 0 0,-2-2 0 0,-2-2 0 15,-2 2 0-15,-1-1 0 0,-2 1 0 0,-3 2 0 16,-4-1 0-16,-1 0 0 0,-6-1 0 0,-3 3 0 16,-4-3 0-16,4-1 128 0,-3 1-128 15,-1 3 0-15,-3 1 0 0,-5-2 0 0,-1 0 0 0,-4-6 0 16,4 0 0-16,-1 0 0 0,-5 1 0 0,-8 0 0 0,3-2 0 16,-1-2 0-16,0 2 0 0,-1-1 0 0,-4 0 0 15,-8-3 0-15,3 4 0 0,0 1 0 0,-1 1 0 16,-4 0 0-16,-3 0 0 0,0-4 0 0,1-1 0 15,0 2-128-15,-2-1 128 0,-2-1 0 0,2 1 0 16,0-1 0-16,-2 0 0 0,-1 0 0 0,1-1 0 16,2 2 0-16,-2 0 0 0,-5 0 0 0,3-2 0 0,2 2 0 15,-1 0 0-15,-3 2 0 0,2-1 0 16,2 1 0-16,0-2 0 0,0 1 0 0,0 0 0 16,-1-1 0-16,1 1 0 0,1 2 0 0,1-2 0 0,-2 1 0 15,2-2 0-15,4 0 0 0,-3 1 0 16,-1-3 0-16,3 4 0 0,3-1 0 0,1 1 0 15,-3-1 0-15,3-1 0 0,0-2 0 0,1 1 0 16,2 0 0-16,-2 0 0 0,-3 0 128 0,4 2-128 0,4 1 0 0,-2-1 0 16,-3-3 0-16,3 3 160 0,2-1-160 15,2 3 128-15,0-1-128 0,0-1 0 0,-3-1 0 0,3 2 0 16,2-2 0-16,2-1 0 0,2-3 0 0,0 3 0 16,-2 0 0-16,4-3 0 0,3 1 128 0,4-1-128 15,0 2 0-15,0-1 0 0,-3-1 0 0,3 1 0 16,2 3 0-16,2-2 0 0,2 1 0 15,0 0 128-15,-3-4-128 0,2 3 0 0,2-5 0 0,4 4 0 0,2 2 0 16,1-2 0-16,-2 4 0 0,1-4 0 0,-2-7 0 0,0 3 0 16,7 3 0-16,0-2 0 0,0 2 0 0,0-1 0 15,2 4 0-15,0-2 0 0,1-6 0 0,3 2 0 16,2 0 0-16,3 1 0 0,0 4-128 0,4-2 128 16,3 2 0-16,0 2 0 0,1-4 0 0,-2 1 0 15,1-3 0-15,3 2 0 0,5-3 0 0,1 3 0 16,2 3 0-16,1-3 0 0,0 2 0 0,3-2 0 15,2 3 0-15,3 1 0 0,1-1-160 0,1 0 160 16,-2 0 0-16,3 3-144 0,2 2 144 0,2 0 0 16,3 0 0-16,-1-2 0 0,2 0 0 0,3 0 0 15,0 1 0-15,2 1-128 0,0 1 128 0,4 1 0 16,1-1 0-16,8-1 0 0,-9 3 0 0,1-2 0 16,8-1 0-16,-6 6-128 0,6-6 128 0,-5 10 0 0,-1 3 0 15,3-3 0-15,-2 3 0 0,2-3-160 0,1 2 160 0,0 0 0 16,0 0 0-16,2 0 0 0,0 2 0 0,-2 0 0 15,1-1 0-15,0 4 0 16,-2 4 0-16,3 1 0 0,0-2 0 0,3 3-128 0,-1 5 128 0,0 0 0 16,-2 5 0-16,0 1 0 0,4 2 0 0,-2 0 0 15,1 0 0-15,-1 3 0 0,-1 0 0 0,2 4 0 16,-1 5 0-16,4-2-128 0,-4 4 128 0,2 2 0 16,0 3 0-16,-2 0 0 0,3 0 0 0,-2 1 0 15,1 1 0-15,1 2 0 0,0-2 0 0,0-1 0 16,-1 1 0-16,0 0 0 0,-1 2 0 0,3-5 0 15,-1 0 0-15,-2-2 0 0,-1-3 0 0,-2 1 0 16,0 0 0-16,0-1 0 0,0-2 0 0,-2 1 0 0,-3 2 0 16,2-5 0-16,-1-1 0 0,-1-2 0 0,-2 1 0 0,0-1 0 15,-1-2 0-15,-1-1 0 0,0 2 0 16,-1-2 0-16,-1-1 0 0,0-1 0 0,1-3 0 16,0 1 0-16,-1-2 0 0,0-4 0 0,3 0 0 0,-4-2 0 15,2 0 0-15,1-3 0 0,1 0 0 0,2-3-160 16,1 0 160-16,2-1-128 0,2-2 128 0,1-3 0 15,-4 0-144-15,6-2 144 0,0-1-160 0,2 0 160 16,1-3-208-16,1 0 80 0,3-1 128 0,3 1-160 16,-2-3 160-16,3 2-160 0,1-2 160 0,1-1 0 15,3 1 0-15,-1-1 0 0,4-1 0 0,4 3 0 0,3-2 0 0,1-1 0 16,-1 1 0-16,4 1 0 0,-1-1 0 16,2-1 0-16,0 1 0 0,2 1 0 0,2-2 0 15,1 1 0-15,2 2 0 0,2-4 0 0,0 0 0 16,5 1 0-16,2 1 0 0,3 1 0 0,1-2 0 15,0 1 0-15,-1 0 0 0,3-1 0 16,1-1 0-16,1-1 0 0,1 1 0 0,5-1 0 16,3 2 0-16,-3-3 0 0,0-2 0 0,0 1 0 0,3 0 0 0,0 1-128 15,0 1 128-15,2 0 0 0,3-1 0 0,-1 2-128 16,-4-2 128-16,0 2 0 0,0-1 0 0,5 3 0 16,-1-2 0-16,3 1 0 0,-1 5 0 0,2-4 0 15,-2-3 0-15,1 3 0 0,-1 2 0 0,4-2 0 16,6-1 0-16,-5 1 0 0,-2 1 0 0,2-2 0 15,0 0 0-15,2-2 0 0,1-1 0 0,3 1 0 16,1 0 0-16,-1-1 0 0,0-1 0 0,2-1 0 16,2-1 0-16,0-1 0 0,2-1 0 0,-1 1 0 0,-1 0 0 0,0-1 0 15,2-2 0-15,1 1-128 0,1-2 128 16,-4-2 0-16,0 2 0 0,2-5 0 0,1 2 0 0,0 1 0 16,2-2 0-16,-1 3 0 0,1-2 0 0,-1 2 0 15,3-2 0-15,-2 3 0 0,-4-5 0 0,-1 5 0 16,1-4 0-16,2 6-128 0,3-1 128 0,-1-2 0 15,-3 2 0-15,-2 0 0 0,0 2 0 0,4 1 0 16,3 1 0-16,-3-2 0 0,-4-4 0 0,1 3 0 16,0 3 0-16,3-1-128 0,5 1 128 0,-4-2 0 0,-1 0 0 15,-4 0 0-15,0 3 0 0,4-2 0 0,6-3 0 16,-4 3 0-16,-6 1 0 0,0 2 0 0,-2 0 0 16,3 1 0-16,3-3 0 0,-2 0 0 0,-5 1 0 0,1 1 0 15,-2 0 0-15,1 3 0 0,5-1 0 0,-4-1 0 16,-5-2 0-16,0 0 0 0,-1 0 0 0,1 1 0 15,4 2 0-15,-3-1 0 0,-2-1 0 0,1-1 0 16,-1 1 0-16,-1 0 0 16,0 1 0-16,1 1 0 0,-1-1-144 0,-3-1 144 0,-3 0-160 0,-2 0 160 15,-1-1-192-15,3 1 48 0,1-4 16 0,-2 0 0 16,-3-4 0-16,0 2 0 0,-3 1 0 0,-2-4 0 16,-2 2 128-16,3-2 0 0,2 1 0 0,0 2 0 15,-4-5 0-15,-3 4 0 0,-3-5 0 0,-2 5-128 16,0-2 128-16,-3 3 0 0,-2-5 0 0,2 6 0 15,2 0 0-15,-1-2 0 0,-2 0 0 0,-3 0 0 0,-4-1 0 16,0 3 0-16,-1-3 0 0,-1 3 0 0,-2 3 0 16,0-2 0-16,-4 0 0 0,2 1 0 0,0 1 0 0,-1 1 0 15,-3-1 0-15,-3 1 0 0,4-1 0 0,-4-1 0 16,-2-1-144-16,-3 3 144 0,-1-2 0 0,-3 2 0 16,1 0 0-16,-1 2 0 0,-2-1 0 0,-1 0 0 15,-3 0 0-15,-1 0 0 0,-1 0 0 0,-1 0 0 16,0-2 0-16,-2 2 0 0,-1-3 0 0,-9 3 0 15,10-4 0-15,0-1 0 0,-2 1 192 0,-8 4-64 16,6-6 0-16,0-4 0 0,0 2 80 0,-1-2 16 16,0 1 0-16,0-4 0 0,0-1-96 0,1-3-128 15,3-2 176-15,0-2-176 0,1-2 128 0,2-3-128 16,-1 0 0-16,2-4 0 0,2-3 0 0,0-3-256 0,3-2 64 16,0-1 0-1,0-3-256-15,1 1-32 0,0 4-16 0,-1 3 0 16,-2 1-896-16,1 3-176 0,-2-1-32 0</inkml:trace>
  <inkml:trace contextRef="#ctx0" brushRef="#br0" timeOffset="161733.21">21213 16898 911 0,'0'0'0'0,"-12"2"0"0,2-5 0 0,-2-2 0 0,1-1 0 0,2 3 0 15,-2-2 3296-15,1 1 576 0,-2 2 112 0,1-2 32 16,-1 0-2720-16,1 0-528 0,1-2-128 0,-2 3 0 16,1-1-64-16,1 1 0 0,1-4 0 0,1 3 0 15,2 1 128-15,6 3 0 0,-5-7 16 0,5 7 0 16,0 0 128-16,0 0 32 0,0-11 0 0,0 11 0 15,0 0-192-15,6-7-48 0,-6 7 0 0,10-5 0 16,2 2-208-16,-1 0-48 0,0 2-16 0,3-1 0 16,2 1-128-16,1 1-32 0,3 1 0 0,1 2 0 0,3-2-208 0,3 2 0 15,2-2 0-15,3 2 0 0,1 0 256 0,5 0 16 16,4 0 0-16,4-2 0 0,2-1 80 16,2 0 16-16,-2 0 0 0,2 0 0 0,2 0 48 0,1 1 16 15,-1-2 0-15,5 2 0 0,3 2-112 0,0-1-32 16,0 1 0-16,-2-1 0 0,-1 0-112 0,2-1-32 15,2 3 0-15,2-3 0 0,4 1 0 0,0 1 0 16,-1 0 0-16,-2 0 0 0,-5-1 48 0,1 0 16 16,1-1 0-16,3 1 0 0,3 0-48 0,-2 1-16 15,2-1 0-15,-2 3 0 0,-3-1-144 0,-1 3 192 16,2 1-192-16,3-4 192 0,1-1-192 0,2 2 0 16,1 3 144-16,-3-3-144 0,-5 0 144 0,2 1-144 15,1-2 192-15,2-2-192 0,2 0 272 0,1-1-48 0,-2 0-16 0,-2-1 0 16,-5 0-208-16,2 0 0 0,-4 0 0 0,4 0 0 15,0 0 0-15,2 0 0 0,-1 0 0 0,-2 1 0 16,-1-1 224-16,-1 0-48 0,-2 0-16 0,3 0 0 16,0-1 32-16,5 1 0 0,2 0 0 0,-2-1 0 15,-3 1-192-15,-2 0 0 0,-4 0 144 0,3-1-144 16,0-2 0-16,2 2 0 0,3-2 0 0,-3 1 128 16,-2-2-128-16,-3 1 0 0,-3 2 0 0,-4 0 128 15,1-2-128-15,0 1 0 0,0 1 0 0,4-2 0 16,1-1 0-16,-2 4 0 0,-2 0 0 0,-3 4 0 15,-2 0 0-15,-3-3 144 0,1 3-144 0,-1-3 0 16,-1 0 0-16,2 1 0 0,-3-1 0 0,2 2 0 16,1-3 144-16,-1 0-144 0,-2 0 0 0,-2 0 144 0,-3 2-144 15,-3-1 0-15,0-1 0 0,2 2 0 0,-2-1 0 16,2 0 0-16,-2 2 0 0,3-1 0 0,0-2 0 0,0-1 0 16,-1 1 0-16,0 0 0 0,0 0 0 0,-1 1 0 15,0-1 0-15,-2 1 0 0,-5-1 0 0,1 0 0 16,-1 0 128-16,0 0-128 0,0-1 0 0,0 1 0 15,-2-1 0-15,0 2 0 0,0-2 128 0,-1 1-128 16,-1 1 0-16,1-1 128 0,1-2-128 0,-2 2 0 16,-1 1 144-16,-2-1-144 0,0 0 128 0,-1 1-128 15,0-1 160-15,-1 1-160 0,-2-1 144 0,-2 0-144 16,-2 2 128-16,-2 0-128 0,-1 0 144 0,-1-1-144 16,-9-1 160-16,10 0-160 0,-10 0 160 0,9 1-160 15,-9-1 160-15,0 0-160 0,11 0 176 0,-11 0-176 16,0 0 192-16,0 0-192 0,0 0 176 0,0 0-176 0,0 0 160 0,0 0-160 15,0 0 128-15,0 0-128 0,0 0 0 0,0 0 0 16,0 0 0-16,0 0 0 0,0 0 0 0,0 0 0 31,-3 9-1280-31,3-9-208 0,-5 11-48 0,0-3-10240 0,-2 1-2064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1:08.9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18987 1057 6447 0,'0'0'576'0,"0"0"-576"15,2-8 0-15,1 3 0 0,-2-4 1776 0,2 2 240 16,-1 0 48-16,1-2 16 0,-2 3-704 0,2-3-144 15,-1 3-16-15,1-3-16 0,-2 1-304 0,-1 2-48 16,1-3-16-16,-1 9 0 0,0 0-64 0,-1-4-32 16,-2-1 0-16,3 5 0 0,-5 0-224 0,-1 3-32 15,-2-1-16-15,-3 5 0 0,-3 4-272 0,-1 2-48 16,-1 1-16-16,-1 2 0 0,-4 2 64 0,0 1 0 16,-5 4 0-16,1-1 0 0,-2 3 128 0,0 2 48 15,2-3 0-15,0 4 0 0,0 0-96 0,5 1-16 16,0-2 0-16,2-1 0 0,3-4-128 0,1-2-128 15,4-1 144-15,3-2-144 0,2-3 144 0,3 0-144 16,4-4 128-16,2 2-128 0,2-5 352 0,3 1-16 16,3-4 0-16,3 1 0 0,3 0 64 0,2-3 16 0,3 1 0 0,4-2 0 15,1 0-288-15,0 1-128 16,-2-1 128-16,1-1-128 0,0 0 128 0,-1 0-128 0,0-1 0 0,-6-1 128 16,-1 1-128-16,-1 0 128 0,-3 1-128 0,-2 0 128 15,-2 0-400-15,-2 0-96 0,-1 0-16 0,-8 0 0 16,0 0-1632-16,0 0-336 0,0 0-64 0</inkml:trace>
  <inkml:trace contextRef="#ctx0" brushRef="#br0" timeOffset="245.53">18599 1478 12895 0,'0'0'576'0,"0"0"112"0,-6-2-560 0,6 2-128 16,0 0 0-16,0 0 0 0,0 0 2208 0,0 0 416 15,0 0 64-15,4-6 32 0,2-2-1344 0,0 2-272 16,6 1-48-16,-1-3-16 0,4-1 48 0,6-3 0 16,3 0 0-16,5 1 0 0,7-3-208 0,3 0-48 15,4-1 0-15,4-2 0 0,-1-1-352 0,1 1-80 16,1 1-16-16,3 1 0 0,0 1-224 0,1 1-160 16,3 3 192-16,-3-3-192 0,-1 3 128 0,-4 1-128 15,-5-2 0-15,-5 3 0 0,-4-1 0 0,-3 3 0 16,0 2 0-16,6-3 0 15,-8 0-1856-15,-3 3-464 0</inkml:trace>
  <inkml:trace contextRef="#ctx0" brushRef="#br0" timeOffset="697.61">20419 704 21359 0,'0'0'944'0,"0"0"208"0,0 0-928 0,0 0-224 16,0 0 0-16,0 0 0 0,0 0 688 0,0 0 80 15,-2 14 32-15,-3 0 0 0,-2 1-128 0,-2 4-32 16,-2 4 0-16,0 1 0 0,0 6-96 0,3 5-32 16,-4 3 0-16,3 1 0 0,-1 3 0 0,1 3-16 15,0-3 0-15,2 0 0 0,2 1-112 0,1-5-32 16,1-1 0-16,3-4 0 0,3-4-96 0,1-5-32 16,3-1 0-16,1-3 0 0,3-2 224 0,3-1 32 15,1-5 16-15,3-3 0 0,3 2 16 0,0-4 16 16,0 1 0-16,1-7 0 0,3-1-208 0,-1 0-32 15,0-4-16-15,0-1 0 0,0 0-32 0,-2 1-16 16,-2-1 0-16,2-2 0 0,-1-1-384 0,0-2-80 16,-4 2-16-16,-3-3 0 15,2 3-1312-15,-4-5-272 0,-1 2-48 0,-1-1-7872 16,-3-2-1568-16</inkml:trace>
  <inkml:trace contextRef="#ctx0" brushRef="#br0" timeOffset="870.05">20212 1133 21183 0,'0'0'1888'0,"0"0"-1504"0,9-10-384 0,4 4 0 15,2-1 736-15,3 1 80 0,2 1 16 0,6 1 0 0,4-4 144 16,2 1 48-16,0-1 0 0,6 1 0 0,0-1-64 0,0-2-16 16,-1 2 0-16,0-1 0 0,-3 2-544 0,-2-1-96 15,-4 3-32-15,-4 2 0 0,-4-2-480 0,-3 0-112 16,-4 1 0-16,-13 4-9040 15,7-2-1808-15</inkml:trace>
  <inkml:trace contextRef="#ctx0" brushRef="#br0" timeOffset="1026.96">20232 696 21183 0,'0'0'1888'0,"8"-9"-1504"15,4 0-384-15,2 0 0 0,3-2 800 0,6 3 96 16,4-1 0-16,5 2 16 0,2 0 112 0,4-2 0 15,3 2 16-15,-1-3 0 0,0 2-144 0,-1-1-48 16,-2 3 0-16,0-1 0 16,-1 6-1264-16,-2 1-256 0,-2 1-48 0</inkml:trace>
  <inkml:trace contextRef="#ctx0" brushRef="#br0" timeOffset="1521.86">21538 869 23951 0,'0'0'2128'0,"0"0"-1696"0,-5 6-432 0,1 2 0 16,-4-4 320-16,0 1 0 0,-4 0-16 0,-8 5 0 16,-4 5 16-16,-2 2 0 0,-1-1 0 0,0 1 0 15,-3-2 160-15,1 2 32 0,0-1 16 0,1-1 0 0,0 2-32 16,4-2-16-16,1 2 0 0,5-3 0 0,5-2-272 0,3-3-48 15,4 0-16-15,6-9 0 0,0 0 112 0,0 0 0 16,0 0 16-16,0 0 0 0,13-5 544 0,3-1 96 16,2-1 32-16,2-4 0 0,2-1-416 0,1 1-80 15,-2-4 0-15,2-1-16 0,0 2-240 0,0 3-64 16,-3 0 0-16,1 0 0 0,-4 5-128 0,-5 5 128 16,-1 0-128-16,-1 2 128 0,1 1-128 0,-3 7 0 15,-1-1 0-15,-2 5 128 0,-3-2 0 0,0 3 0 16,-2 0 0-16,-2 3 0 0,0-1 0 0,-4 2 0 0,-1 0 0 15,-3 7 0-15,0 2-128 0,0-4 0 0,-3 1 144 16,2 1-144-16,-1-2 0 0,2 1 128 16,1-1-128-16,0-1 0 0,2-3 0 0,0-4 128 15,1 2-128-15,5-6 0 0,-1 0 0 0,1 2 0 16,1-4 0-16,0 4 0 0,1-3 0 0,1 0 0 16,-1 2 0-16,-1-12 0 0,5 8 0 0,-1 3 0 15,0-2 0-15,-1 1 0 0,-3-10 0 0,5 9 0 0,1-1 0 16,-6-8-128-16,0 0 128 0,7 6-208 15,-7-6 80-15,0 0 128 16,8 2-1520-16,-1-1-176 0,-7-1-32 0,9-2-8432 0,0-2-1680 16</inkml:trace>
  <inkml:trace contextRef="#ctx0" brushRef="#br0" timeOffset="2012.35">22022 964 21183 0,'-5'-11'944'0,"5"11"192"0,0-7-912 0,-2 2-224 15,-1 0 0-15,3 5 0 0,0 0 1248 0,-6 1 208 16,-1 3 32-16,-4 6 16 0,-2 1-720 0,-1 5-144 15,-1 4-16-15,1 5-16 0,0-3-144 0,0 3-16 16,0 1-16-16,1 1 0 0,1 1 48 0,1-5 16 16,3-4 0-16,-1 0 0 0,4-4-48 0,1-1-16 15,1-6 0-15,3-8 0 0,0 0 272 0,0 0 48 16,0 0 16-16,9-7 0 0,3 2 112 0,2-7 16 16,2-5 16-16,4-2 0 0,2-1-560 0,-5 3-112 15,2-1-32-15,1-1 0 0,0 0-208 0,-1 0 128 0,0-1-128 16,2 2 0-16,-2 2 0 0,0 2 0 0,-1 5 0 15,-1 1 0-15,1 7 0 0,-1 1-160 16,-3 5 160-16,-2 6-192 0,0 2 192 0,-2 2 0 0,-1 3-144 0,-3 5 144 16,-1 0-144-16,-1 1 144 0,0 1-192 15,1 6 192 1,0-4-1680-16,0-3-240 0,2-1-32 0,2-3-13728 0</inkml:trace>
  <inkml:trace contextRef="#ctx0" brushRef="#br0" timeOffset="2482.1">23042 487 6447 0,'-17'-3'576'0,"1"-4"-576"0,2 2 0 0,7 1 0 15,0-3 2960-15,3 0 496 0,0 1 80 0,3-3 32 16,2 2-1552-16,4-4-304 0,4 0-64 0,15-7-16 15,3 4-768-15,1 1-160 0,0 2-16 0,0 3-16 16,0-1-352-16,0 3-80 0,3 2-16 0,1 3 0 16,1 4-16-16,-1 3 0 0,-3 7 0 0,-15-1 0 15,0 5 16-15,-1 3 0 0,-3 3 0 0,-2 6 0 16,-6 1 64-16,-2 4 16 0,-5 1 0 0,-10 33 0 16,-8-10-16-16,-4-4 0 0,-4-5 0 0,-2-2 0 0,-2-2-48 15,1-6-16-15,-2-6 0 0,6-1 0 16,3-5 80-16,6-4 16 0,3-7 0 0,6-3 0 0,6 0 80 15,6-3 32-15,6-5 0 0,8-1 0 0,7-1 192 16,7-3 32-16,6-3 16 0,5-2 0 0,3-4-240 0,5 1-48 16,3-2-16-16,-9 3 0 0,8 2-240 15,6-2-128-15,3 0 160 0,1 4-160 0,-3-4 0 0,-4 3 128 16,-4 1-128-16,-2 3 0 16,-3-2-640-16,-4 4-192 0,-4-1-16 0</inkml:trace>
  <inkml:trace contextRef="#ctx0" brushRef="#br0" timeOffset="3711.6">21099 14941 7359 0,'0'0'656'0,"0"0"-528"15,0 0-128-15,0 0 0 0,-5-7 2368 0,5 7 448 16,0 0 96-16,0 0 16 0,-6-8-1600 0,6 8-320 16,-8-7-64-16,8 7-16 0,-12-1-176 0,1 3-48 0,0 4 0 0,-3 2 0 15,0 0-192-15,-2 5-32 16,-4 2-16-16,-1 0 0 0,-2 2-144 0,-1 2-48 0,1 3 0 0,-2 2 0 16,-2 0 64-16,0-3 16 15,0 1 0-15,2 2 0 0,1 3-112 0,1-6-32 0,0-1 0 0,3-3 0 16,2 0 256-16,4 1 48 0,3-3 16 0,2-2 0 0,1-2-256 15,3 2-48-15,5-1-16 0,0 0 0 0,4-2 48 0,3-2 0 16,5-1 0-16,4-2 0 0,5 1 64 16,3 0 0-16,3-4 16 0,3 1 0 0,2 1-32 0,2 0-16 15,2 1 0-15,1-2 0 0,-1-1-288 0,0 2 0 16,-2-1 0-16,-2 4 0 0,-5-5 128 0,0-2-128 16,-6 3 0-16,-2 1 0 15,-5-2-496-15,-1 3-144 0,-13-5-48 0,10 4-9088 16,-10-4-1808-16</inkml:trace>
  <inkml:trace contextRef="#ctx0" brushRef="#br0" timeOffset="3827.24">20564 15257 21183 0,'0'0'944'0,"0"0"192"0,0 0-912 0,0 0-224 16,0 0 0-16,13-1 0 0,2 1 2304 0,4-1 400 15,5-1 96-15,3 1 16 0,4-3-1632 0,3 3-320 16,5 0-64-16,7 0-16 0,5-4-256 0,4-1-48 16,1-5-16-16,-2 1 0 0,0 0-288 0,-1-3-176 0,0 3 192 0,1-2-192 31,-2 6-1600-31,0-2-448 0,0 5-64 0</inkml:trace>
  <inkml:trace contextRef="#ctx0" brushRef="#br0" timeOffset="4294.5">22537 14688 14735 0,'-10'-6'640'0,"10"6"160"0,0 0-640 0,0 0-160 15,0 0 0-15,0 0 0 0,0 0 2000 0,0 0 368 16,0 0 80-16,-6 6 16 0,-1 3-1440 0,1 1-272 15,-2 4-64-15,-1 4-16 0,0 1-128 0,-1 4-32 16,0 5 0-16,-3 2 0 0,1 1-48 0,-2 4-16 16,-2 3 0-16,0 7 0 0,2-1-112 0,-1 2-16 15,-1-4-16-15,5 1 0 0,2-3 16 0,4-2 0 16,1-1 0-16,5-4 0 0,2-8 224 0,3 1 48 16,6-6 16-16,-1-2 0 0,7-2-96 0,4-2 0 0,3-5-16 0,7 1 0 15,3-5-176-15,4 0-16 0,-1-5-16 16,0-2 0-16,-3-2-160 0,0-5-128 0,-2 0 192 0,1-1-192 15,-3 0 0-15,-2-3 0 0,-1 1-240 16,-4 0 80 0,0-2-352-16,-1 0-64 0,-7 1 0 0,1 2-16 0,-2 1-592 0,-5 2-112 15,-10 8-32-15,6-10-8080 0,-6 2-1600 0</inkml:trace>
  <inkml:trace contextRef="#ctx0" brushRef="#br0" timeOffset="4519.13">22395 15144 11967 0,'-19'-13'1072'0,"10"5"-864"0,0-1-208 0,4 4 0 0,5 5 2560 0,-2-9 480 16,2 2 96-16,4 0 0 0,-4 7-1856 0,17-3-368 16,1-1-80-16,1 2 0 0,6-3-256 0,3-2-64 15,6 5 0-15,2-1 0 0,0-3 0 0,-2-2 0 16,-2 5 0-16,-1-3 0 0,-1 1-160 0,1 0-32 16,0 0-16-16,-4-1 0 0,-6 3-304 0,-2 1-224 15,-3-1 32-15,-5 2 16 16,-11 1-2640-16,0 0-512 0,0 0-128 0,0 0 0 0</inkml:trace>
  <inkml:trace contextRef="#ctx0" brushRef="#br0" timeOffset="4667.68">22397 14828 24063 0,'-9'-10'1072'0,"9"10"208"0,-3-12-1024 0,3-1-256 0,1 1 0 0,4 1 0 16,2 3 1168-16,6 1 176 0,2-4 48 0,6 4 0 15,4 0-496-15,3 0-80 0,0 1-32 0,5-3 0 16,-1 2-128-16,1-4-16 0,0 5-16 0,3-4 0 0,-2 0-256 15,2-2-48-15,-3 5-16 0,1-2 0 0,0 4-304 0,1 2 0 16,0-3 0-16,1 3 0 31,-2 3-2128-31,-2-1-496 0,-4 0-80 0</inkml:trace>
  <inkml:trace contextRef="#ctx0" brushRef="#br0" timeOffset="5183.68">23990 15063 14735 0,'0'0'1312'0,"-6"-7"-1056"16,-1-4-256-16,2 2 0 0,0 2 2128 0,-1 1 368 0,-2-2 80 0,-1 1 16 16,-1 2-1136-16,-1-1-240 0,-2 1-32 0,0 2-16 15,-2 3-528-15,-3 0-96 16,-2 0-32-16,-3 3 0 0,0 2-192 0,-1 5-64 16,-3-5 0-16,0 8 0 0,-2 1-48 0,0 1-16 15,0-4 0-15,2 3 0 0,0 2-48 0,7-2-16 0,5-3 0 0,5-2 0 16,10-9 192-16,0 0 16 0,0 0 16 0,0 0 0 15,16 5 192-15,4-4 32 0,6-5 16 0,1 1 0 16,1-6-176-16,-2 1-32 0,2-5-16 0,-1 2 0 16,2 2-368-16,-1 5 144 0,-1 2-144 0,-2-2 0 0,-2 1 144 0,-1 3-144 15,-3 4 0-15,-1 5 144 0,-3 3 0 0,-4 0 0 16,-2 5 0-16,-4 3 0 0,-2 8-144 0,-7 3 192 16,-2-2-192-16,-5 4 192 0,-4 5-192 0,-3 0 192 15,-2-1-192-15,-3 4 192 0,-4-4-192 0,3 1 160 16,1-3-160-16,2 2 160 0,1-5-160 0,3-5 128 15,3-6-128-15,4 1 128 0,2-3-128 0,4-4 0 16,4-3 0-16,4 0 128 0,1-5-128 0,3 0 0 16,3 0 0-16,3-4 128 0,3-3-128 0,3-2-272 15,2-2 64-15,3-1 16 16,3-6-2176-16,4-1-416 0,0 2-96 0</inkml:trace>
  <inkml:trace contextRef="#ctx0" brushRef="#br0" timeOffset="5715.73">24727 14800 8287 0,'0'0'736'0,"0"0"-592"0,0 0-144 0,0 0 0 0,0 0 3392 0,0 0 656 15,0 0 128-15,0 0 32 0,0 0-2560 0,-9 7-512 16,2 1-112-16,-1 5 0 0,0 4-224 0,1 1-32 16,-2 1-16-16,-1 5 0 0,0 4 80 0,-1-1 32 15,0 1 0-15,-1 4 0 0,1-2-272 0,1-2-48 16,1-3-16-16,1-3 0 0,2-3-304 0,1-1-64 16,1-2-16-16,3-6 0 0,1-10 176 0,0 0 16 15,1 10 16-15,-1-10 0 0,0 0 288 0,17-1 48 16,0-7 16-16,1 0 0 0,1-4-256 0,-1-2-64 15,0-4 0-15,2 0 0 0,-2-1-208 0,0 1-48 16,0-1-128-16,-3 3 192 0,-1 2-192 0,-1 3 0 16,-1 1 0-16,1 5 0 0,0 3 0 0,-2 3 0 0,-1 1 0 15,2 7 0-15,-2 3-176 0,0 3 176 0,0 2-160 16,-2 3 160-16,-3 5-256 0,0 1 64 16,-1 2 0-16,-2-8 0 15,0 0-2016-15,0 1-400 0,1 0-80 0</inkml:trace>
  <inkml:trace contextRef="#ctx0" brushRef="#br0" timeOffset="6247.55">25861 14598 15663 0,'-9'-8'1392'0,"3"-2"-1120"15,3 3-272-15,1-1 0 0,2 8 3472 0,4-8 640 16,2-3 128-16,4 4 32 0,3 1-2960 0,5-1-592 15,4 4-112-15,1-2-32 0,1-1-304 0,4 4-64 16,3 1-16-16,3 1 0 0,-1-2 64 0,2 7 16 16,0 6 0-16,-2-1 0 0,-4 4-144 0,-4 4-128 15,-5 2 144-15,-3 7-144 0,-6 1 0 0,-5 3 0 0,-6 4 0 0,-5 2 0 16,-6 2 128-16,-7 4-128 16,-6 0 0-16,-4 1 144 0,-5-6-144 0,1-3 128 0,-2-2-128 0,4-2 128 15,5-3 256-15,2-7 64 0,5-2 0 0,6-2 0 16,3-2 384-16,6 2 96 0,4-3 16 0,6-2 0 15,4 2-448-15,5-1-96 0,4-5-16 0,5 2 0 16,6-5-80-16,6-1-32 0,5-2 0 0,0 1 0 16,2-6-112-16,1 0-32 0,-4-2 0 0,3-4 0 15,0 1-128-15,3 2 0 0,2-5 0 0,3 5 128 0,5-3-128 16,-2 3 0-16,-1 1 0 0,-4-2 128 16,-3 5-800-16,-5 2-160 0,1 2-48 0,-4 6-11488 15,-3 1-2304-15</inkml:trace>
  <inkml:trace contextRef="#ctx0" brushRef="#br0" timeOffset="9668.45">2076 17114 16127 0,'0'0'704'0,"4"-11"160"0,-3-3-688 0,3 4-176 0,-1-4 0 0,1 5 0 15,1-3 880-15,0 4 144 0,1-1 16 0,-1 2 16 16,-5 7-256-16,5-10-48 0,-5 10-16 0,6-8 0 16,-1 0 16-16,-5 8 0 0,0 0 0 0,0 0 0 15,6-5-96-15,-6 5-16 0,0 0 0 0,0 0 0 16,0 0-192-16,0 0-64 0,4 7 0 0,0 6 0 15,-3 1-48-15,-1 5-16 0,-2 1 0 0,-2 4 0 16,-2 4 0-16,-1 0 0 0,0 5 0 0,0 2 0 16,-4 0-64-16,3 1 0 0,-2-1-16 0,1 0 0 15,2-2-32-15,-2 1 0 0,2-2 0 0,5-5 0 16,-1-3 48-16,6-1 16 0,-2-6 0 0,5 0 0 16,5-3-48-16,-1-1-16 0,4-1 0 0,2-3 0 0,5 1 16 0,0-4 0 15,2-3 0-15,3 4 0 0,4-2-32 0,2-1-16 16,1-2 0-16,0 2 0 0,0-2-176 0,0 1 0 15,0 1 144-15,-2 1-144 0,-2-3 0 0,-3 1 0 16,0 0 0-16,-2-2 128 16,0 0-960-16,-3-1-192 0,-4 0-48 0,-3-1-9040 15,-4 1-1792-15</inkml:trace>
  <inkml:trace contextRef="#ctx0" brushRef="#br0" timeOffset="9864.12">2189 17304 26255 0,'0'0'1152'0,"0"0"256"0,0 0-1120 0,0 0-288 0,0 0 0 0,0 0 0 16,0 0 512-16,13 4 32 0,-2-1 16 0,3-1 0 16,-3-2-224-16,5 0-32 0,-1 0-16 0,3 0 0 15,1-2-128-15,1 1-32 0,0 0 0 0,0-2 0 31,-1-2-544-31,-2 0-112 0,-1 1-32 0</inkml:trace>
  <inkml:trace contextRef="#ctx0" brushRef="#br0" timeOffset="10044.91">1888 17122 24879 0,'0'0'2208'16,"0"0"-1760"-16,9-8-448 0,6-1 0 0,5 2 1632 0,8 3 240 15,4 1 48-15,2-3 16 0,0 1-1024 0,3 1-208 16,0-3-32-16,0 2-16 0,4 1-432 0,-2-3-96 16,2 0 0-16,-2 3-128 15,-2-2-1376-15,3-2-384 0</inkml:trace>
  <inkml:trace contextRef="#ctx0" brushRef="#br0" timeOffset="10526.77">3324 17205 24879 0,'0'0'2208'0,"0"0"-1760"0,5-8-448 0,-5 8 0 15,0 0 1792-15,0 0 288 0,0 0 48 0,0 0 16 16,0-6-1424-16,-2 2-272 0,2 4-64 0,-12-5-16 15,-6 0-240-15,1 3-128 0,-1 2 160 0,-3 4-160 16,-3 3 0-16,-1 1 0 0,-7 5 0 0,-1 4 0 16,-3 0-160-16,1 3 160 0,-2 1-128 0,1 3 128 15,3 0 0-15,4-1 0 0,1 4 0 0,5-3-128 16,2-1 128-16,7-3 0 0,1-2 0 0,4-3 0 16,3-3 0-16,3-1 0 0,3-11 128 0,0 0-128 15,8 8 368-15,2-3 0 0,3 0 0 0,-1-7 0 16,2 0-96-16,0-2-16 0,3 1 0 0,1-4 0 15,-2-2-128-15,-2 4-128 0,1-2 144 0,-1 3-144 0,-1 1 0 16,-2 2 128-16,-11 1-128 0,14 9 0 0,2 2 0 16,-4 5 144-16,-1-1-144 0,-2 5 128 0,-2 3-128 0,-2 6 192 15,-2-2-192-15,-1 5 192 0,-2 1-64 0,-2 1-128 16,-1 3 192-16,-2-1-64 0,0-5-128 0,0 0 160 16,-1-1-160-16,-1 0 160 0,1-6-160 0,1 1 128 15,0-3-128-15,2-3 128 0,3-4-128 0,3-1 0 16,2 0 144-16,1-1-144 0,1-7 0 0,1 4 128 15,4-6-128-15,-1 0 0 16,2-4-1008-16,5-4-272 0,1-2-48 0,1-4-9216 16,-1-1-1840-16</inkml:trace>
  <inkml:trace contextRef="#ctx0" brushRef="#br0" timeOffset="11011.75">3737 17200 2751 0,'-5'-8'256'0,"5"8"-256"0,0 0 0 0,0 0 0 0,-6-4 5264 0,6 4 1008 15,0 0 208-15,-7 12 48 0,1-1-4512 16,0 5-896-16,-3 4-176 0,0 6-48 0,-1 2-320 0,-2 5-64 16,2 3 0-16,-3 2-16 15,-1 1-112-15,0-1 0 0,-1-1-16 0,5-5 0 0,0-3 48 0,2-2 16 16,1-5 0-16,4-3 0 0,0-4-240 0,2-5-64 16,1-10 0-16,0 0 0 0,0 0 208 0,0 0 48 15,12-7 0-15,-1-7 0 0,2-3 80 0,1-1 32 16,1-2 0-16,0 1 0 0,-1-3-304 0,0-2-64 15,0 0-128-15,0 1 192 0,-1-2 0 0,1 4-16 16,-1 2 0-16,-1 4 0 0,1 5-176 0,0 1 0 0,-2 4 144 16,1 6-144-16,0 4 0 0,1 7 0 15,-3 2 0-15,2 3 0 0,-3 4 0 0,2 3 0 0,-1 4 0 0,0 0 0 16,-1 4 0-16,0 1 0 16,-1 1 0-16,-1-1 0 0,2-4 0 0,0-1-240 0,1-5 48 15,0-1 0 1,1-5-1856-16,0-3-384 0,3-2-64 0</inkml:trace>
  <inkml:trace contextRef="#ctx0" brushRef="#br0" timeOffset="11590.35">5064 17034 23775 0,'0'0'1056'0,"0"0"224"0,-7 2-1024 0,7-2-256 0,0 0 0 0,0 0 0 16,0 0 992-16,0 0 160 0,3-9 16 0,4-3 16 15,2-1-272-15,3-4-48 0,5-5-16 0,1-1 0 16,-2-1-272-16,6-3-64 0,-3 3-16 0,2 1 0 16,1-6-256-16,-2 1-48 0,-1 1-16 0,1 1 0 15,0 2 16-15,-2 3 0 0,-3 0 0 0,1 3 0 16,-2 3 80-16,2 3 32 0,-2 3 0 0,-3 2 0 16,-1 7-48-16,-1 6 0 0,-1 3 0 0,-1 5 0 15,0 4-256-15,-1 6 0 0,0 8 0 0,-2 6 0 16,-1 6 0-16,-3 5 0 0,-3 5 0 0,-1 6 0 15,-2 0 0-15,-2 2 0 0,0-4 0 0,-4 2 0 0,-2 0 0 16,-1-4-176-16,0-4 32 0,2-5 0 16,0-1-80-16,2-7-16 0,-1-3 0 0,2-2 0 15,0-3-384-15,0-5-80 0,1 2 0 16,0-5-16-16,-2 0-2224 0,-1-4-432 0</inkml:trace>
  <inkml:trace contextRef="#ctx0" brushRef="#br0" timeOffset="11771.58">4903 17756 16575 0,'0'0'1472'0,"0"0"-1168"15,0 0-304-15,0 0 0 0,0 0 2992 0,10-6 528 0,1 2 128 16,5 2 0-16,1 0-2272 0,4 1-464 0,2 1-80 0,2 0-32 16,2 3-160-16,4 0-16 0,3 4-16 0,1-2 0 15,2-3-336-15,-1 3-64 0,-2 2-16 0,-2-2 0 16,-4-3 0-16,1 2-16 0,0 1 0 0,-1-1 0 15,-2-1-176-15,-1 0 0 0,-1 3 0 0,-1-1 0 32,-1-3-2288-32,-3-1-480 0</inkml:trace>
  <inkml:trace contextRef="#ctx0" brushRef="#br0" timeOffset="12067.46">6279 17105 18431 0,'-5'-6'1632'0,"5"6"-1312"16,-4-5-320-16,4 5 0 0,-5-9 3568 0,4 4 640 16,-3 1 128-16,4 4 16 0,0 0-3104 0,-2-7-624 15,-1 2-128-15,3 5-32 0,0 0-464 0,-4-6-256 0,1 0 16 16,3 6-10240 0,0 0-2048-16</inkml:trace>
  <inkml:trace contextRef="#ctx0" brushRef="#br0" timeOffset="12214.99">6254 17572 25791 0,'0'0'2304'0,"0"0"-1856"0,0 0-448 0,0 0 0 15,0 0 2208-15,0 0 352 0,0 0 64 0,0 0 0 16,0 0-1984-16,0 0-416 0,0 0-80 0,10-6-16 31,-2-1-2320-31,-1-4-480 0</inkml:trace>
  <inkml:trace contextRef="#ctx0" brushRef="#br0" timeOffset="12618.18">7964 17095 19343 0,'0'0'1728'0,"-7"-4"-1392"16,1-2-336-16,-2 1 0 0,-1 1 1088 0,-2-1 128 16,-3 1 48-16,-1 3 0 0,-6 0-288 0,0 2-48 0,-6 3-16 0,-2 5 0 15,-6-3-256-15,-1 7-48 0,-1 0-16 0,0 3 0 16,0 4-64-16,0 2-16 0,-2 2 0 0,3 4 0 15,2 1 64-15,2 2 0 0,2 2 0 0,2 1 0 16,1 2-256-16,3-1-64 0,2 1 0 0,4-3 0 16,7-4 192-16,3-1 48 0,4-5 0 0,6-1 0 15,3-1 0-15,5-3 0 0,3 0 0 0,5-7 0 16,2 1-192-16,1-6-48 0,2 1 0 0,1-5 0 16,-1-2-256-16,3-4 0 0,2-2 0 0,1 0 0 31,1-7-1520-31,4-2-208 0,-1-4-32 0</inkml:trace>
  <inkml:trace contextRef="#ctx0" brushRef="#br0" timeOffset="12974.21">8443 16659 23951 0,'-4'-17'1056'0,"1"6"224"0,1-1-1024 0,-1 3-256 16,2-1 0-16,-1 4 0 0,2 6 1664 0,0 0 256 15,0 0 64-15,-11 3 16 0,1 0-1344 0,0 8-272 16,-1 3-48-16,-1 9-16 0,-2-2-32 0,-1 9-16 16,0 1 0-16,-1 5 0 0,1 1 112 0,1 6 32 15,4 2 0-15,-1 3 0 0,-1 2-160 0,1 2-16 16,-1 1-16-16,2-6 0 0,1-1-224 0,2-8 176 0,0-4-176 16,2-5 160-16,0-4 160 0,3-8 16 0,0-1 16 0,4-6 0 15,-2-10 160-15,0 0 16 16,0 0 16-16,0 0 0 0,11 4-48 0,0-7-16 0,1-1 0 0,2-1 0 15,0-4-256-15,-2 0-48 0,2 1-16 0,2-1 0 16,-1 0-160-16,3 2 0 0,2 5 0 0,-2 2 0 16,0 1 0-16,0 5 0 0,-1 5 0 0,1 4 0 15,0 1-160-15,-2 5 160 0,1 2 0 0,-3 3-144 16,-3-2 144-16,0 2 0 0,-1 2 0 0,-3-10 0 31,1-1-768-31,1 1-128 0,2 0-32 0,6 4-10688 0,-2-2-2144 16</inkml:trace>
  <inkml:trace contextRef="#ctx0" brushRef="#br0" timeOffset="13375.98">9485 17140 29487 0,'-4'-4'2624'0,"2"1"-2112"15,-1-2-512-15,-1 0 0 0,1 1 544 0,-2 3 0 16,-3 1 0-16,2 1 0 0,-6 2-160 0,-1 5-48 16,-2 0 0-16,-3 6 0 0,-1 3-176 0,-1 2-32 15,0 3-128-15,-1 3 192 0,1 1 48 0,1 4 0 16,1-2 0-16,3 1 0 0,1 3-240 0,5-5 0 16,1-1 0-16,4-4 0 0,4-3 144 0,3-1-16 15,2-5 0-15,3-6 0 0,2 0 288 0,1-2 48 16,3-5 16-16,2-3 0 0,0-3 208 0,1-3 32 15,0-4 16-15,1-1 0 0,0-1-368 0,0-3-80 0,-3 0-16 0,-1-1 0 16,-1 0-272-16,-3 1 0 16,-1-1 0-16,-3 0 0 0,-3 0 128 0,-5 0 0 0,-1 0 16 0,-4 0 0 15,-4 1-144-15,-2 2 128 16,-1-1-128-16,0 3 128 0,0 0-272 0,1 4-64 16,1 0-16-16,-1 3-11616 0,2 4-2336 15</inkml:trace>
  <inkml:trace contextRef="#ctx0" brushRef="#br0" timeOffset="13869.39">10057 17065 6447 0,'0'0'576'0,"0"0"-576"16,0 0 0-16,0 0 0 0,0 0 2048 0,0 0 288 16,0 0 64-16,0 0 16 0,0 0-880 0,-4-3-160 15,2-1-32-15,-1-1-16 0,3 5 48 0,-4-3 16 16,4 3 0-16,0 0 0 0,-3-4-624 0,3 4-112 15,0 0-16-15,0 0-16 0,-5-3-160 0,-1 1-16 16,1-3-16-16,5 5 0 0,-3-2-112 0,3 2-32 16,-8 2 0-16,2 1 0 0,-2 1 32 0,0 1 0 0,-1 5 0 0,3 1 0 15,-3 3 80-15,-1 3 32 16,0 5 0-16,-2 2 0 0,0-1-112 0,-1 1-32 0,0 3 0 16,2-3 0-16,-1 3-144 0,2-4-16 0,3-3-128 0,1-1 192 15,4-1-48-15,2-2-16 0,1 1 0 16,2-4 0-16,2-3 256 0,1 0 64 0,3-5 0 0,3 0 0 15,2-2 64-15,1-1 0 0,0-4 16 0,3-2 0 16,0-3-224-16,-1-1-48 0,0-1-16 0,-1-3 0 16,0 1-96-16,-1-2-16 0,0 0 0 0,0-1 0 15,-2 0 32-15,-3 0 0 0,1 0 0 0,-4 0 0 16,1 2 64-16,-3-2 16 0,-1-2 0 0,-3 4 0 16,-2 0-96-16,-3 1-16 0,-2-3 0 0,-3 4 0 15,-2-3-128-15,0 4-256 0,-3 0 64 0,0 2 16 16,-1 0-1472-16,0 3-288 15,1 1-64-15,-2-2-13984 0</inkml:trace>
  <inkml:trace contextRef="#ctx0" brushRef="#br0" timeOffset="15309.63">10208 17050 4607 0,'0'0'192'0,"0"0"64"0,0 0-256 0,2-6 0 15,-2 6 0-15,3-3 0 0,-1-6 2144 0,-1 4 384 16,-1-2 80-16,3 0 16 0,-3 7-1488 0,2-5-304 15,1-3-48-15,-1 3-16 0,1 0-256 0,-3 5-64 16,2-8-16-16,1 2 0 0,-1 2 288 0,-2 4 64 0,0 0 16 0,0 0 0 16,3-8-160-16,-3 8-48 15,0 0 0-15,0 0 0 0,0 0-16 0,0 0-16 16,0-5 0-16,0 5 0 0,0 0 272 0,0 0 48 16,0 0 16-16,-3-4 0 0,1 1-448 0,2 3-96 15,-5-3-16-15,-2-1 0 0,0 3 112 0,-2 0 0 0,-1 1 16 0,-2 1 0 16,-2 0 112-16,-1 3 0 0,0-1 16 0,-2 0 0 15,-1 4-144-15,1 2-48 0,-2-2 0 16,-8 7 0-16,1 0-96 0,4-2-32 0,1 0 0 0,3 2 0 16,3-2-80-16,2-1 0 0,3 2-16 0,1 2 0 15,2-5-176-15,0 2 128 0,5 1-128 0,2-6 128 16,1 5-128-16,3-3 160 0,2 1-160 0,1-1 160 16,0 2 48-16,3 3 16 0,3-4 0 0,1 2 0 15,3 0-64-15,0 1-16 0,3 0 0 0,-1 1 0 16,0-4-144-16,0 3 160 0,0 1-160 0,1 0 160 0,1-2 48 15,-1 2 16-15,-2-1 0 0,-2 2 0 0,1 1-48 0,-2-2-16 16,0-1 0-16,-1 1 0 0,-2 2 96 0,0-1 0 16,0-1 16-16,-2 0 0 0,-2-1-112 0,-2 1-32 15,-1-4 0-15,-2 1 0 0,-2 2 112 0,-1-3 16 16,-1 3 0-16,-2-2 0 0,-1-1-48 0,-2 4 0 16,-3-2 0-16,-5 2 0 0,-3-3 96 0,0 2 16 15,-5-4 0-15,2 1 0 0,-3-5-80 0,0-1-16 16,3-2 0-16,1 2 0 0,-3-1 48 0,4-1 16 15,0-3 0-15,2 0 0 0,1-2-288 0,2-1 160 16,1 1-160-16,2-2 128 16,0-4-448-16,2 0-80 0,2 0-32 0,4 0 0 15,0-2-1712-15,6 0-352 0,2-3-64 0,5 0-9216 16,1 2-1840-16</inkml:trace>
  <inkml:trace contextRef="#ctx0" brushRef="#br0" timeOffset="15725.16">10981 17272 21183 0,'0'0'1888'0,"0"0"-1504"0,-4 5-384 0,2 4 0 16,1 0 1456-16,1 2 208 0,1-3 64 0,3 2 0 16,1-4-704-16,2 0-128 0,1 0-16 0,2-2-16 15,2-3-128-15,4-1-32 0,-1-1 0 0,3-3 0 0,0 0-32 0,1-1-16 16,1-1 0-16,2-5 0 0,1 3-96 0,-1-3-32 16,-2 4 0-16,7-6 0 0,-6-3-48 0,-2 4-16 15,-5 3 0-15,-2-2 0 0,-2 3-208 0,-4-2-32 16,-2 2-16-16,-3 1 0 0,-1 7-32 0,0 0-16 15,-6-9 0-15,-3 4 0 0,-2-2-160 0,-3 5 128 16,-4 2-128-16,4 1 128 0,-4 2-128 0,-1 2 0 16,-1 0 0-16,-2 1 0 0,-1 7 0 0,0 1 0 15,-2 2 0-15,-2 3 0 0,-1 3 0 0,-2 0 0 16,2 4 0-16,-2 0 128 0,2 3-128 0,3-1 0 16,2 2 0-16,3 1 0 0,2-6 160 0,4 2-160 15,5-3 192-15,2-2-192 0,3-1 416 0,5-1-32 16,2 0 0-16,4-5 0 0,2 0-384 0,5-1 128 0,3 2-128 0,12 1 0 15,3-3 0-15,2-5-144 0,0 0 0 0,3-5 0 16,0-4 144-16,2 0 0 0,3-4 0 16,2-1 0-1,0 0-1248-15,2 0-160 0,0-4-48 0,-1 1-15760 0</inkml:trace>
  <inkml:trace contextRef="#ctx0" brushRef="#br0" timeOffset="26073.36">13248 17324 4607 0,'0'0'400'0,"5"-11"-400"0,-3-1 0 0,3 3 0 15,-5 9 2096-15,5-12 336 0,-1 4 64 0,-4 8 0 16,4-13-1344-16,0 2-256 0,-4 11-64 0,4-12-16 16,-2 0 256-16,2-2 48 0,0 4 16 0,0-3 0 0,-2 1 176 0,1 2 32 15,-2-3 16-15,2 3 0 0,-2 1-208 0,0 1-64 16,-1 8 0-16,0 0 0 0,0 0-240 0,0 0-48 15,0 0-16-15,0 0 0 0,0 0-272 0,-2 12-48 16,-1 5-16-16,-1 3 0 0,-2 6-192 0,0 3-64 16,-2 4 0-16,-1 5 0 0,0 4-48 0,1 1-16 15,1 5 0-15,-1-2 0 0,2 1-128 0,2-2 192 16,2 0-192-16,0-4 192 0,2-5-192 0,4-6 0 16,1-3 0-16,1-4 128 0,6-5 0 0,2-7-128 15,-1-2 192-15,4-7-64 0,4-3 144 0,3-3 32 16,4-7 0-16,0-3 0 0,2-5 176 0,2-4 32 0,-1-6 16 15,-1 1 0-15,-2-4-304 0,-2-1-64 0,-4 1-16 0,0 2 0 16,-3-5-144-16,-2 0 160 0,-3-1-160 16,-3 1 160-16,-1 0-160 0,-1 0 128 0,-3-1-128 0,0 4 128 15,-1 7-128-15,-2 1 0 0,0 5 0 0,1 2 128 16,-4 3-128-16,0 4 0 0,0 10 0 0,0 0 0 16,0 0 0-16,0 0 0 0,0 0 0 0,0 0 0 15,0 13 0-15,0 1 0 0,0 5-176 0,0 5 176 16,-3 0 0-16,3 5 0 0,-2-1 0 0,0 3 0 15,1 2 0-15,1 1 0 0,0 0 0 0,1 1-128 16,2-5 128-16,1 1 0 0,0-2 0 0,2-4 0 16,0 2 0-16,2-4 0 0,1-3 0 0,2-1 0 15,2-1-192-15,0-1-64 0,3-2-16 0,2 0 0 16,1-8-2352-16,3-1-480 16</inkml:trace>
  <inkml:trace contextRef="#ctx0" brushRef="#br0" timeOffset="26328.44">14287 17599 23951 0,'0'0'1056'0,"0"0"224"0,0 0-1024 0,-6 7-256 15,1 2 0-15,-1 1 0 0,-1 6 1680 0,2 1 288 16,-2 2 48-16,-1 2 16 0,2 4-1136 0,-3-1-208 0,0 3-48 0,-3-3-16 16,0-1-128-16,0 1-32 0,2-2 0 0,1-2 0 15,0-1-304-15,2-1-160 0,3-4 160 0,1-1-160 32,3-13-320-32,0 0-144 0,0 0-48 0,0 0-9680 0,0 0-1952 0</inkml:trace>
  <inkml:trace contextRef="#ctx0" brushRef="#br0" timeOffset="26636.27">14881 16509 17503 0,'0'0'768'0,"0"0"176"0,0 0-752 0,0 0-192 0,0 0 0 0,0 0 0 0,0 0 2368 0,0 0 448 15,-1 13 96-15,-3-2 16 0,-2 6-1392 0,-2 3-288 16,-1 7-48-16,0-2-16 0,-2 5-192 0,-2 1-32 16,0 3-16-16,1-1 0 0,-1-2-448 0,3 0-96 15,0-1-16-15,1-2 0 0,1 0-240 0,2-4-144 16,2 1 160-16,-1-3-160 0,-2-2 0 0,2-1-288 15,2-4 32-15,0-2 16 16,3-1-2384-16,1 0-464 0</inkml:trace>
  <inkml:trace contextRef="#ctx0" brushRef="#br0" timeOffset="27190.6">15949 16944 14735 0,'0'0'1312'0,"-5"-5"-1056"0,-5 1-256 0,-2 0 0 0,1 0 1984 0,-2 4 352 16,0 4 64-16,-3 3 16 0,-2 0-1120 0,-1 6-208 15,-5 4-64-15,-2 3 0 0,-4 0-416 0,1 6-96 16,-2-1 0-16,2 7-16 0,1 2 208 0,0 3 32 16,4 0 16-16,5 1 0 0,1 3-240 0,4 3-32 15,4-1-16-15,5 1 0 0,3-6-272 0,5-4-48 16,2-6-16-16,5 0 0 0,4-6 0 0,5-3 0 15,3-4 0-15,4-1 0 0,5-5 96 0,3-3 16 16,4-3 0-16,-1-6 0 0,-2-6 0 0,2 0 0 16,-1-3 0-16,1-4 0 0,-1 0-48 0,-1-2-16 0,0-2 0 15,-2-2 0-15,0-3-48 0,-1-1-128 0,1 2 192 16,-5-1-64-16,-3 2 80 0,-6-1 16 0,-2-4 0 0,-7 4 0 16,-4-7 32-16,-2 1 0 0,-8-2 0 0,2 1 0 15,-6-2 16-15,-3 4 16 0,-5 5 0 0,-1 2 0 16,-5 3-288-16,-1 3 160 0,-1-1-160 0,0 4 128 15,-2 2-288-15,0 2-64 0,0 3-16 0,1-1 0 32,3 5-1504-32,2 1-304 0,-1-1-64 0,5 2-8192 0,3-1-1648 0</inkml:trace>
  <inkml:trace contextRef="#ctx0" brushRef="#br0" timeOffset="27504.16">16178 16717 18431 0,'0'0'816'0,"-2"-11"160"0,0 4-784 0,2 7-192 15,-1-9 0-15,1 9 0 0,0 0 1984 0,0 0 368 16,0 0 64-16,-12 6 16 0,2 4-1136 0,-2 7-208 16,-2 3-64-16,-2 8 0 0,-3 0-176 0,-3 6-32 15,-2 6-16-15,-1 4 0 0,-3 2 96 0,2 5 0 16,0 2 16-16,-1 5 0 0,2 1-272 0,0-2-48 15,0 2-16-15,0 1 0 0,-2-2-384 0,3-4-64 16,1-7-128-16,2-2 176 0,5-4-176 0,2-4 0 16,4-4 0-16,1-3 0 15,0-7-496-15,4 0-80 0,4-3 0 0,1-6-16 16,1-2-1984-16,-1-12-400 0,8 6-80 0</inkml:trace>
  <inkml:trace contextRef="#ctx0" brushRef="#br0" timeOffset="27664.17">16531 17525 21183 0,'0'16'944'0,"-1"-3"192"0,-2 7-912 0,2 5-224 0,0 4 0 0,-1 3 0 16,0 4 3232-16,-3 5 608 0,0-4 112 0,-3 0 16 0,0-3-2800 0,-1-1-560 15,2-2-112-15,-1-2-32 16,-1-2-336-16,2-2-128 0,0-3 0 0,4-4 0 16,-1-5-1664-16,4-13-416 0,0 9-96 0,0-9-12224 15</inkml:trace>
  <inkml:trace contextRef="#ctx0" brushRef="#br0" timeOffset="28052.62">17897 16919 21183 0,'0'0'1888'0,"0"0"-1504"0,0 0-384 0,0 0 0 16,0 0 1552-16,0 0 240 0,-3 12 64 0,-4 2 0 16,-2 4-640-16,-2 4-128 0,-2 1-32 0,-2 2 0 15,-2 6-288-15,1 3-48 0,-3 4-16 0,1 3 0 16,0 2-208-16,0-2-48 0,1-1-16 0,0 2 0 15,1-2-176-15,0-2-16 0,2 2-16 0,2-3 0 0,0-4-224 16,3-1 0-16,2-5 0 0,3-1 0 16,1-5-1584-16,3-3-256 0,0-4-48 0,3-6-7776 15,-3-8-1536-15</inkml:trace>
  <inkml:trace contextRef="#ctx0" brushRef="#br0" timeOffset="28227.79">17459 17273 16575 0,'0'0'1472'0,"0"0"-1168"15,8-6-304-15,4 2 0 0,6 3 2160 0,6 0 368 16,7 1 80-16,4 1 16 0,5 1-1856 0,4 1-384 0,8 2-64 0,2-1 0 16,-1-3-320-16,-1-1 0 0,-2 0 0 0,-2 0-144 31,-1 1-1296-31,-1-1-256 0</inkml:trace>
  <inkml:trace contextRef="#ctx0" brushRef="#br0" timeOffset="28774.78">18942 16910 19343 0,'0'0'848'0,"0"0"192"0,-6-8-832 0,6 8-208 0,-6-4 0 0,6 4 0 0,-11 0 1984 0,1 3 368 15,1 3 64-15,-1 7 16 0,-3 3-1360 0,-3 3-272 16,-1 4-48-16,1 7-16 0,-2 1-224 0,2 6-32 15,-1 3-16-15,2 0 0 0,0 1 112 0,2 2 32 16,1-2 0-16,5 2 0 0,2-4-224 0,2-3-64 16,3-5 0-16,3-5 0 0,2-2-176 0,2-5-144 15,4-3 192-15,3-4-192 0,1-3 208 0,3-2-64 16,4-5-16-16,3-3 0 0,-1-4 112 0,6-5 16 0,0-2 0 16,-3-4 0-16,-1-3-64 0,-1-3 0 15,-2-1 0-15,3 2 0 0,-3-4-64 0,-3 4-128 0,-1-1 176 0,-1-2-176 16,-2-4 208-16,-2 3-64 0,-1-3-16 0,-3-2 0 15,-1 0 32-15,-1-2 0 0,-2-2 0 0,-1 5 0 16,-2 5 48-16,-1 4 16 0,-1 3 0 0,-1 1 0 16,0 9-32-16,0 7 0 0,0 0 0 0,0 0 0 15,-6 5-192-15,-3 6 0 0,2 2 128 0,-4 7-128 16,0 7 0-16,-1 4 0 0,0 2 0 0,-1 7-160 16,0 1 160-16,1 5 0 0,-4-2 0 0,6 4 0 15,1-2 0-15,2 0 0 0,2-5 0 0,1-2-128 16,4 0-16-16,4-3 0 0,-1-4 0 0,5-3 0 15,1-2-1600-15,2-3-320 0,1-5-64 16,2 0-13648-16</inkml:trace>
  <inkml:trace contextRef="#ctx0" brushRef="#br0" timeOffset="29156.43">19650 17651 24879 0,'0'0'1088'0,"-9"-4"256"0,9 4-1088 0,0 0-256 0,0 0 0 0,0 0 0 16,0 0 1104-16,0 0 176 0,0 0 16 15,0 0 16-15,0 0-544 0,11-1-128 0,0-3 0 0,2 4-16 16,-1 1 64-16,2 4 16 0,0-1 0 0,0 2 0 15,0 2-160-15,-1 1-32 0,-3 4 0 0,-1 2 0 16,-1 3-144-16,-4 1-48 0,-4 0 0 0,-3 1 0 16,-2 4-32-16,-3 2-16 0,-2-3 0 0,-3 1 0 15,-2 2-64-15,1-4-16 0,-1-3 0 0,1 0 0 16,4-1 320-16,2-3 48 0,6-2 16 0,0-4 0 16,2-9-32-16,8 11 0 0,3-6 0 0,5 2 0 15,3-5-192-15,5-2-32 0,4-5-16 0,5-1 0 16,4-2-304-16,3-5 0 0,2-2 0 0,2-3 0 15,-4-2-1664 1,0 0-384-16,-1-2-64 0,-1-2-15376 0</inkml:trace>
  <inkml:trace contextRef="#ctx0" brushRef="#br0" timeOffset="29627.74">20761 16516 17503 0,'0'0'1552'0,"0"0"-1232"0,0 0-320 0,0 0 0 16,0 0 2048-16,0 0 336 0,0 0 80 0,-7 11 16 16,-1 3-944-16,-1 0-176 0,-1 1-32 0,-1 8-16 15,-2-1-288-15,-2 1-64 0,-2 2-16 0,2-1 0 16,-3 0-240-16,3 2-32 0,-3-5-16 0,4-1 0 16,1-3-144-16,4 0-16 0,-1-2-16 0,3-5 0 15,0-1-64-15,7-9-16 0,0 0 0 0,0 0 0 16,0 0-64-16,0 0-16 0,0 0 0 0,0 0 0 15,0 0 128-15,14-7 0 0,1-2 16 0,1-4 0 16,-1-1-176-16,0 0-32 0,3-3-16 0,0 0 0 16,-2-1-112-16,1 0-128 0,-3 0 176 0,0 2-176 0,-3-1 0 15,-1 2 0-15,-2 4 0 0,-2 2 0 0,-2 0 0 16,-4 9 0-16,0 0 0 0,0 0 0 16,0 0-480-16,0 0 0 0,-10-2 0 0,2 5 0 15,-2 2-2272-15,5 0-448 0,-1 2-80 0,-1 0-32 16</inkml:trace>
  <inkml:trace contextRef="#ctx0" brushRef="#br0" timeOffset="30162.48">21904 16864 14735 0,'0'0'640'0,"0"0"160"0,-5-10-640 0,0 3-160 0,-2 2 0 0,7 5 0 16,-8-6 2624-16,-1 2 512 0,-1 2 80 0,-2 0 32 16,-1 1-1888-16,-1 2-368 0,-1 3-80 0,-3 5-16 15,-1 1-256-15,-4 5-48 0,-2 5-16 0,-3 4 0 0,0 4-64 0,-1 5 0 16,-3 0-16-16,3 4 0 0,-2 3-32 0,2 6 0 16,4 0 0-16,3 2 0 0,5-7-208 0,7-2-64 15,7-1 0-15,3-3 0 0,7-4-48 0,3-1-16 16,7-5 0-16,3-2 0 0,3-5 0 0,5-4-128 15,1-3 192-15,2-3-64 0,1-3 80 0,2-4 16 16,3-2 0-16,0-5 0 0,1-1 64 0,-1-4 16 16,-1-1 0-16,3-3 0 0,-1-3-176 0,-3 0-128 15,-2 1 144-15,-5-1-144 0,-1-1 160 0,-4 1-160 16,-5 1 160-16,-4-2-160 0,-4-1 336 0,-6-4-16 16,-4 1-16-16,-3-5 0 0,-5 0-32 0,-3-4 0 0,-5 1 0 15,-4 1 0-15,-1 0-272 0,-3 6 160 16,-3-2-160-16,-2 3 128 15,-2 2-432-15,1 3-80 0,-2 3-32 0,1 2 0 16,2 4-1920-16,1-1-384 0,3 0-80 0,2 1-16 0</inkml:trace>
  <inkml:trace contextRef="#ctx0" brushRef="#br0" timeOffset="30408.01">22147 16643 17503 0,'0'0'1552'0,"0"0"-1232"0,-3-9-320 0,3 9 0 16,0 0 2336-16,0 0 416 0,-11 2 64 0,-1 7 32 15,0 1-1456-15,-6 6-304 0,-5 2-48 0,-2 7-16 16,-1 7-32-16,-3 2-16 0,0 2 0 0,1 8 0 0,1 6-80 0,2 4 0 16,-2 4-16-16,0 0 0 0,1 3-240 0,-1 4-64 15,0 2 0-15,2-2 0 0,2-1-336 0,4-7-80 16,1-5-16-16,4-3 0 0,1-4-144 0,2-3 0 15,4-6-192-15,2-6 192 16,2-2-704-16,0-4 0 0,3-5-16 0,3-4 0 16,2-1-2480-16,-5-14-480 0</inkml:trace>
  <inkml:trace contextRef="#ctx0" brushRef="#br0" timeOffset="30812.58">22645 17522 32655 0,'0'0'1440'0,"0"0"304"0,12-3-1392 15,2 3-352-15,1 0 0 0,0 2 0 0,-1-1 336 0,1 1 0 0,2-2 0 0,-2 0 0 16,0 0-208-16,-1 0-128 0,-1 0 160 0,-2 1-160 16,0 1 192-16,-11-2-48 0,10 4-16 0,-4 5 0 15,-6-9 144-15,3 13 32 0,-6 1 0 0,-2 2 0 16,-4 3 112-16,-4 3 32 0,-4 5 0 0,-2-4 0 0,-4 3-96 0,0-2-16 16,-1 6 0-16,-2-6 0 0,1 0 208 15,1-1 32-15,2-4 16 0,4-3 0 0,6-3 80 0,3 0 16 16,4-2 0-16,5-11 0 0,0 10-432 0,0-10-64 15,7 12-32-15,7-7 0 0,0-1-160 0,4-3 0 16,2-2 0-16,4 0 0 0,2-3 0 0,3 1 0 16,3-1 0-16,2-2 0 0,2-2 0 0,-1 2-272 15,1-4 64-15,-2 2 16 16,1-1-2160-16,0-2-416 0,0-1-96 0</inkml:trace>
  <inkml:trace contextRef="#ctx0" brushRef="#br0" timeOffset="31121.35">23903 17014 11967 0,'0'0'1072'0,"0"0"-864"0,0 0-208 0,0 0 0 15,0 0 4176-15,0 0 800 0,14-1 144 0,4 1 48 16,3-2-3344-16,4 1-672 0,6-1-128 0,3-4-16 16,3-1-416-16,1 1-80 0,1-5 0 0,-1 2-16 0,-5-2-496 0,0 3 128 15,1 1-128-15,-4 2 0 16,-3-4-560-16,-3 2-144 0,-2 4-48 0,-5-1-9456 15,-3-3-1888-15</inkml:trace>
  <inkml:trace contextRef="#ctx0" brushRef="#br0" timeOffset="31292.24">23938 17267 26719 0,'0'0'1184'0,"0"0"240"0,0 0-1136 0,0 0-288 15,0 0 0-15,6 10 0 0,4-5 1328 0,3-1 208 0,4-5 32 16,3 1 16-16,5 0-656 0,7-2-128 15,0-1-32-15,3-1 0 0,4-6-384 0,-1 2-64 0,-1-3-32 0,2 2 0 16,0-4-432-16,3 3-96 0,0 1-16 16,0 0 0-1,0 0-2464-15,0 3-496 0,0-3-112 0</inkml:trace>
  <inkml:trace contextRef="#ctx0" brushRef="#br0" timeOffset="31806.56">26014 16528 11967 0,'0'-7'1072'0,"0"-3"-864"0,1 3-208 0,-1 7 0 0,-1-9 3456 0,1 9 656 15,0 0 128-15,-9-3 32 0,-3 1-2736 0,0 6-528 16,-2 1-112-16,-4 5-32 0,-3 4-496 0,-3 4-112 16,-4 4 0-16,-2 8-16 0,-3 5 16 0,-4 3 16 15,-3 0 0-15,1 0 0 0,0 3 144 0,3 4 32 16,4 2 0-16,6 2 0 0,5 0-192 0,9-2-16 16,6-3-16-16,9-4 0 0,6-3-80 0,6-4-16 15,5-2 0-15,7-6 0 0,6 2 384 0,5-8 64 16,3-4 0-16,0-6 16 0,-2 0 64 0,2-5 16 15,2-6 0-15,3 0 0 0,2-7-128 0,3 0-32 0,2-5 0 16,6-4 0-16,-1 0-128 0,-2-3-48 0,-5-5 0 16,-1 1 0-16,-3-4 48 0,-3 0 0 0,-3-5 0 15,-6-4 0-15,-4-4 320 0,-4-2 80 0,-7-8 16 0,-5 1 0 16,-5 0-192-16,-6 5-32 0,-5 3-16 0,-7 5 0 16,-6 1-272-16,-5 5-48 0,-6 3-16 0,-8 2 0 15,-4 6-224-15,-4 1 0 0,-1-2 0 0,-5 4 0 31,-5 3-576-31,-4 1 0 0,-2 4 0 0,1 2 0 16,-1 2-1808-16,9-2-368 0,2 4-80 0,6-1-15488 0</inkml:trace>
  <inkml:trace contextRef="#ctx0" brushRef="#br0" timeOffset="32809.76">3663 18636 17503 0,'0'0'1552'0,"-3"-9"-1232"0,-3 1-320 0,1 3 0 0,2-2 1152 0,3 7 160 15,-4-7 32-15,4 7 16 0,-3-10-16 0,3 10-16 16,-4-6 0-16,4 6 0 0,0 0-192 0,0 0-48 16,0 0 0-16,0 0 0 0,-8 11-368 0,0 2-80 15,4 6 0-15,-4 8-16 0,0 4-176 0,-1 4-16 16,0 3-16-16,0 3 0 0,-1 2-208 0,0 6-32 16,-3 6-16-16,0 1 0 0,-1 2-160 0,1 0 0 15,-1-3 0-15,2-1 0 0,0-7 0 0,3-8 0 16,2-4-224-16,4-9 80 15,1-2-1328-15,4-4-256 0,-1-9-48 0,-1-11-11984 0</inkml:trace>
  <inkml:trace contextRef="#ctx0" brushRef="#br0" timeOffset="33124.87">3402 19149 24815 0,'0'0'1088'0,"0"0"256"0,0 0-1088 0,0 0-256 0,0 0 0 0,0 0 0 15,0 0 976-15,0 0 144 0,0 0 32 0,12 5 0 16,2-2-544-16,1-1-96 0,2 0-32 0,0 0 0 16,0 2-256-16,1-3-48 0,4 2-16 0,-2-2 0 15,0 3-160-15,1 1 0 0,0 1 144 0,-2 3-144 16,-2 3 0-16,-2-3 0 0,2 1 0 0,-3 3 0 16,0-3 256-16,-2 1-32 0,2 2 0 0,-1-2 0 15,-1 1 192-15,0 0 32 0,1-4 16 0,0 1 0 16,-1-3-128-16,1 1-16 0,0-2-16 0,0-3 0 15,2-2-64-15,-1-1-16 0,0-4 0 0,0 0 0 0,0 0 32 16,-3-5 16-16,-1-2 0 0,-2 1 0 0,-2-2-32 0,-2 2-16 16,-1-3 0-16,-3-2 0 0,-3 1 112 0,-1 1 32 15,-2-1 0-15,-3 2 0 0,-2-1 64 0,-3 0 16 16,-3 4 0-16,1 0 0 0,-1 5-192 0,-1 0-16 16,-1 3-16-16,1 6 0 0,1 1-224 0,0-1 0 15,1 3 0-15,5 0 0 0,2-1 0 0,3 2-240 16,6-8 48-16,0 0 16 15,-1 9-2128-15,1-9-416 0,0 0-96 0</inkml:trace>
  <inkml:trace contextRef="#ctx0" brushRef="#br0" timeOffset="33938.98">5894 19064 19343 0,'0'0'848'0,"3"-13"192"0,-2 5-832 0,-1 8-208 0,1-13 0 0,-1 3 0 16,-1 1 1296-16,1 9 224 0,-5-10 32 0,-1 2 16 15,-2 2-656-15,-1-2-128 0,-2 4-16 0,-3-2-16 16,-4-3 16-16,-1 4 16 0,-3-2 0 0,-1 4 0 16,-2-1-64-16,-2 3-16 0,-2 2 0 0,2 5 0 15,1 4-160-15,0 4-32 0,1 2-16 0,1 3 0 16,2 4-240-16,3 2-32 0,1 3-16 0,2 2 0 15,4 4-208-15,3-1 128 0,4-3-128 0,4 3 0 0,3-6 0 16,5 0 128-16,4-6-128 0,4-1 0 0,5-3 144 0,2-4-16 16,4-6 0-16,2 0 0 0,4-7-128 15,1-4 0-15,-2 0 0 0,0-2 128 0,-1-6-128 0,-2 1 160 16,-2-7-160-16,-5 1 160 0,0 4-160 0,-1-3 128 16,-7-2-128-16,1 1 128 0,-3-2-128 0,-1 1 0 15,-1 0 144-15,-1 5-144 0,-2 4 0 0,-6 9 128 16,3-10-128-16,-3 10 0 0,0 0 0 0,0 0 0 15,0 0 0-15,2 12 0 0,0 2 0 0,-1 1 0 16,0 0-144-16,2 0 144 0,-2 1-320 0,4 0 16 16,-2 2 0-16,2-3 0 15,1 0-2032-15,2-3-416 0,3 1-64 0,-1-1-32 0</inkml:trace>
  <inkml:trace contextRef="#ctx0" brushRef="#br0" timeOffset="34281.69">6494 18921 12895 0,'0'0'1152'0,"0"0"-928"0,-1-12-224 0,1 12 0 16,0 0 3072-16,0 0 576 0,0 0 128 0,0 0 0 16,0 13-2608-16,-1 5-528 0,-1 2-96 0,0 7-32 15,-2 2 48-15,1 3 0 0,-3 3 0 0,1 1 0 16,1 2 80-16,2-2 32 0,-3-3 0 0,2 1 0 15,2-2-64-15,2-7-16 0,0-2 0 0,2-4 0 16,1-4-256-16,1-1-48 0,0-4-16 0,2-4 0 16,-7-6 128-16,0 0 32 0,12-4 0 0,1-3 0 0,-1-2 128 0,2-6 16 15,0-3 16-15,0-1 0 0,0-1-288 0,-1-2-64 16,0 0-16-16,-2-1 0 0,-1 0-96 0,-1-3-128 16,-1 3 176-16,1 2-176 0,0-3 0 0,0 3 0 15,-3 4 0-15,3 3 0 0,1 0 0 0,0-2-320 16,-1 4 32-16,1 5 16 15,0 2-2208-15,1 0-432 0,-1 3-96 0</inkml:trace>
  <inkml:trace contextRef="#ctx0" brushRef="#br0" timeOffset="34696.47">7431 19124 12895 0,'-6'-8'576'0,"6"8"112"0,-7-6-560 0,1 1-128 0,0 0 0 0,-1 2 0 15,0-2 3136-15,-2 4 608 0,-3 0 112 0,-3 2 32 16,-2 4-2464-16,-3 0-480 0,1 6-112 0,-1 1 0 0,-2 4-384 0,2 2-64 16,-1 1 0-16,2 2-16 0,0 3 48 0,2-3 16 15,1-2 0-15,6 2 0 0,2-2-176 0,3 0-16 16,5-3-16-16,4-2 0 0,3-2-224 0,4-6 144 16,3 1-144-16,4-2 128 0,6-8 32 0,1 1 0 15,1-5 0-15,-1 1 0 0,2-4 32 0,-4 1 0 16,1-6 0-16,-4-1 0 0,-2 1 64 0,-3 1 0 15,-3 0 16-15,-2 3 0 0,-1-6 64 0,-2 3 16 16,-1 3 0-16,-4 2 0 0,-2-1-32 0,0 10-16 16,0 0 0-16,0 0 0 0,-10 1-176 0,0 4-128 15,-2-1 192-15,0 2-192 0,-2 4 0 0,5-3-256 16,-1-1 32-16,10-6-11104 16,0 0-2240-16</inkml:trace>
  <inkml:trace contextRef="#ctx0" brushRef="#br0" timeOffset="35218.25">8168 19020 17503 0,'0'0'768'0,"0"0"176"0,0 0-752 0,0 0-192 0,0 0 0 15,0 0 0-15,0 0 1472 0,-1 14 272 0,-2 1 48 0,1 3 16 16,-6 1-592-16,1 2-112 0,-2 5-16 0,0-1-16 16,-1 4-48-16,0-2-16 0,-2 1 0 0,1-1 0 15,0 1-48-15,4-4 0 0,-1 0 0 0,3-4 0 16,-1-2-592-16,2-5-128 0,3 0-32 0,-1-1 0 31,2-12-496-31,0 0-96 0,0 0-32 0,0 0-9920 0,0 0-1984 0</inkml:trace>
  <inkml:trace contextRef="#ctx0" brushRef="#br0" timeOffset="35707.33">8702 19159 27231 0,'0'0'1216'0,"0"-8"240"0,-2-5-1168 0,0 5-288 15,2 8 0-15,-4-9 0 0,-2 4 752 0,-1 1 80 16,-4 1 32-16,0 3 0 0,-2 5-336 0,-2 1-64 16,-2 7-16-16,0 0 0 0,-4 3-288 0,1 3-160 15,0 3 160-15,2 1-160 0,0-4 288 0,3 1-32 16,2 0-16-16,5 1 0 0,1-1-48 0,3-6-16 16,3-1 0-16,3-1 0 0,3-3 0 0,3 0 0 0,2-5 0 0,3 0 0 15,2-4 16-15,4-4 0 0,1-2 0 16,3-6 0-16,2 0 48 0,1-5 16 0,1-2 0 0,2-3 0 15,-1 2-80-15,1-8-16 0,2-4 0 0,-2-2 0 16,-2-2-160-16,-2-1 0 0,-3 1 144 0,1-5-144 16,0 0 128-16,-3 4-128 0,-2 2 160 0,-3-2-160 15,-2-4 272-15,-2-2-32 0,-1-1-16 0,-1-5 0 16,0 1-224-16,-1-5 176 0,-3-2-176 0,-4 0 160 16,0-2-160-16,-1 5 0 0,0 2 144 0,2 11-144 15,-1 7 0-15,-1 9 0 0,0 7 0 0,0 7 0 16,0 9 0-16,0 0 0 0,-4 6 0 0,0 12 0 15,-1 6 0-15,-1 8-160 0,-2 7 160 0,-1 8-160 16,0 8 160-16,0 6 0 0,1 4 0 0,-1 5-128 16,-1 4 128-16,-1-1 0 0,1-2 0 0,1 1 0 15,2-1-288-15,0-3 32 0,2-1 0 0,3-12 0 16,2-5-512-16,0-9-80 0,1-7-32 0,1-5 0 16,1-3-1376-16,2-7-288 0</inkml:trace>
  <inkml:trace contextRef="#ctx0" brushRef="#br0" timeOffset="35892.19">8061 18751 35007 0,'-8'-2'3120'0,"8"2"-2496"0,0 0-496 16,0 0-128-16,0 0 1472 0,11-1 256 0,0 2 64 0,1 0 16 15,-1 0-1600-15,1-1-208 0,-12 0-256 0,12 0-11952 16,-1 0-2384-16</inkml:trace>
  <inkml:trace contextRef="#ctx0" brushRef="#br0" timeOffset="36658.48">11258 18814 18431 0,'-2'-8'1632'0,"-3"1"-1312"0,-2 0-320 0,1-2 0 16,-2 2 1152-16,-1 0 144 0,-2 5 48 0,-2 2 0 15,-1 0-256-15,0 2-32 0,-2 6-16 0,-1-2 0 16,0 4-544-16,-1-2-112 0,-1 2-32 0,-2-1 0 16,-2 3-48-16,2 0-16 0,0-3 0 0,2 1 0 0,3-3 288 0,3-2 48 15,2 1 16-15,4-1 0 0,7-5-64 0,0 0-16 16,0 0 0-16,9 14 0 0,4-4-336 0,2 3-64 15,3 1-16-15,0-3 0 0,2 1-144 0,1 2 0 16,-2 0 0-16,-2-1 0 0,-1 2 0 0,-2 0 0 16,-2 0 0-16,-1 3 0 0,-4-3 0 0,-2 3 128 15,-1 0-128-15,-3 0 0 0,-1 0 0 0,-2 1 0 16,-5-4 128-16,-1 3-128 0,-5 2 272 0,-2 0 32 16,-5-3 0-16,0-1 0 0,-4 1 32 0,-4 1 16 15,-2-6 0-15,-2 1 0 0,-3-1-160 0,2-5-16 16,-1 1-16-16,1-3 0 0,1-4-160 0,0 0 128 0,6-2-128 15,-1 0 128-15,5-3-336 0,5-3-80 0,4-1-16 16,0-4 0 0,6 2-2672-16,4-4-544 0</inkml:trace>
  <inkml:trace contextRef="#ctx0" brushRef="#br0" timeOffset="37044.55">11654 19046 3679 0,'-8'13'160'0,"8"-13"32"0,-8 5-192 0,8-5 0 0,-3 7 0 0,3-7 0 0,-2 11 5104 0,2-11 976 16,0 0 192-16,0 0 32 0,9 1-4592 0,1-2-928 15,2-2-176-15,1-5-32 0,1-3-192 0,2-4-48 16,2-3 0-16,0 2 0 0,-3-2-16 0,0 0-16 16,-1 0 0-16,-1-1 0 0,-3 2-48 0,-2 0 0 15,-2 0 0-15,-2 5 0 0,-2 0 128 0,-3 1 0 16,-3 3 16-16,-2-1 0 0,-3 7 48 0,-4 2 0 16,-2 2 0-16,-3 5 0 0,-3 3-128 0,-2 4-32 15,-1 2 0-15,1 6 0 0,-1 2-288 0,1 5 0 16,-1-2 0-16,-1 4 0 0,5 0 0 0,2 2 128 15,6-3-128-15,0-1 0 0,3 0 0 0,8-3 0 16,1-4 0-16,5-3 0 16,1-2-464-16,7-4-48 0,5-3-16 0,4-4-9760 0,-1-3-1936 0</inkml:trace>
  <inkml:trace contextRef="#ctx0" brushRef="#br0" timeOffset="37616.67">12292 18797 22111 0,'-15'7'976'0,"6"0"208"0,-2 1-944 0,1 5-240 0,1 3 0 0,-3 2 0 16,0 0 1248-16,-2 1 208 0,3 0 32 0,-2-1 16 16,0 1-784-16,3 0-144 0,0 0-48 0,2-3 0 0,0 0-64 0,1-5-16 15,2-5 0-15,5-6 0 16,0 0-448-16,0 0 0 0,0 0 0 0,4-10 0 0,1-1-208 0,0-3-144 15,4-1-32-15,0-2 0 16,-3-1-80-16,2 2-32 0,-2 6 0 0,2-3 0 0,-2 3 336 16,-1 2 160-16,-5 8-160 0,7-5 160 0,-7 5 0 0,0 0 0 15,0 0 0-15,0 0 0 0,0 0 0 0,0 0 0 16,0 0-128-16,0 0 128 0,0 0 0 0,0 0 0 16,0 0 0-16,0 0-144 0,-12 5 144 0,3-5-192 15,9 0 192-15,-9 3-192 0,9-3 192 0,-9 3 0 16,9-3 0-16,-7 3 0 0,7-3 0 0,-9 0 0 15,9 0 160-15,0 0-160 0,-10-1 192 0,10 1-64 16,-9 0-128-16,9 0 192 0,-9 0-48 0,9 0-16 16,0 0 0-16,-9 1 0 0,9-1 64 0,-9 2 0 0,9-2 0 0,-9 2 0 15,9-2-64-15,-9 2-128 0,2-2 192 0,7 0-64 16,-8 3 96-16,-2-2 16 0,2 2 0 0,-2-1 0 16,0 5 48-16,0-4 16 0,0 1 0 0,-2 5 0 15,0-3 16-15,-1 6 16 0,-1-2 0 0,1 4 0 16,0 3 144-16,1 0 32 0,0 2 0 0,1 2 0 15,1 0-144-15,2 3-32 0,3-2 0 0,2-2 0 16,1 2-64-16,6-3-16 0,-1-1 0 0,6-2 0 16,4 2-16-16,4-3-16 0,2 1 0 0,5-2 0 15,3-2-224-15,2 0 176 0,-3-1-176 0,2-2 160 16,-1-1-160-16,-3-2 128 0,2-1-128 0,-5-1 128 16,1 1-128-16,-2-1 0 0,2-4 0 0,-1 1 0 15,1-1 0-15,0-1 0 0,-2 1 0 0,0-1 0 16,-1-3-1440-16,-1-1-368 0,-3 0-80 15</inkml:trace>
  <inkml:trace contextRef="#ctx0" brushRef="#br0" timeOffset="38023.61">12876 19046 19119 0,'0'0'832'0,"-8"-2"192"0,-1-2-816 15,-1 1-208-15,-1 9 0 0,1-3 0 0,-5 4 704 0,0 4 112 0,-3 3 16 0,1 4 0 16,0 2-64-16,-1 1-16 0,0-1 0 0,1 3 0 15,3 2 80-15,3-4 0 0,1-1 16 0,5-4 0 16,2 0 96-16,3-2 16 0,4-4 0 0,2-1 0 16,5-5-256-16,1-1-32 0,4-3-16 0,0-1 0 15,1-1-160-15,0-1-48 0,2-6 0 0,-1 2 0 16,-3-4-96-16,1 4-32 0,-2-6 0 0,-3 3 0 16,-2-3-48-16,-1-1-16 0,-3 3 0 0,-3-1 0 15,-2-3-80-15,-2 1-32 0,-3 1 0 0,-2 2 0 0,1-3-144 0,-4 0 0 16,0 2 0-16,-1 0 128 15,-1 2-1184-15,2 2-240 0,-3-2-48 16,4 2-9104-16,1-5-1824 0</inkml:trace>
  <inkml:trace contextRef="#ctx0" brushRef="#br0" timeOffset="38316.14">13253 18890 27359 0,'-7'13'1216'0,"4"-3"240"0,-3 6-1168 0,3 3-288 16,-5 4 0-16,-1-1 0 0,-2 2 688 0,-1 0 80 16,0-1 0-16,-1-2 16 0,1-1 64 0,2-4 16 15,0-3 0-15,2-4 0 0,3-1-224 0,5-8-32 0,0 0-16 0,0 0 0 16,0 0-176-16,0 0-32 0,5-12-16 0,3-1 0 16,2-3-80-16,2-2-16 0,0 2 0 0,1-6 0 15,-1 3-64-15,0 1-16 0,2 0 0 0,-1 2 0 16,-2 2 0-16,1 1 0 0,-1 2 0 0,-1 6 0 15,1 3-192-15,-11 2 128 0,12 4-128 0,-2 8 0 16,-1-1 0-16,-1 7 0 0,-3 3 0 0,-1 2 0 16,-3 0 0-16,-1 6-192 0,-1-6 192 0,0 1-160 15,-2 2-144-15,1-3-16 0,-1-3-16 0,3 0 0 16,0-4-1744 0,1-4-352-16,3-4-64 0</inkml:trace>
  <inkml:trace contextRef="#ctx0" brushRef="#br0" timeOffset="38794.57">14024 18984 27647 0,'-7'-9'2448'0,"7"9"-1952"15,-4-13-496-15,0 6 0 0,0-2 496 0,4 9 0 16,-7-6 0-16,-1 3 0 0,-2 2-496 0,-3 2 0 15,-2 2 0-15,0 3 0 0,-6 5 0 0,0 3 0 16,-3-2 0-16,-2 4 0 0,3 7 176 0,0-2 32 16,2-1 16-16,2 2 0 0,1 2 48 0,4 1 16 0,1-5 0 0,3 1 0 15,2 2-112-15,5-4-32 0,4-3 0 0,3-3 0 16,2-2-144-16,2-7 192 0,4-1-192 0,2-3 192 16,7-3-16-16,-1-6 0 0,4-1 0 0,0-5 0 15,6 0 48-15,0-6 16 0,2-2 0 0,-2-5 0 16,1 0-112-16,1-2 0 0,1-3-128 0,0 1 192 15,2-1-192-15,-3 1 128 0,0 1-128 0,-4-4 0 16,-4-4 384-16,-2-3 0 0,-3-3-16 0,-2 0 0 16,1-2 16-16,-1-4 0 0,-2-3 0 0,0 1 0 15,-3 1-128-15,0 10-32 0,-3 9 0 0,-2 6 0 16,-2 9-32-16,-3 8 0 0,1 3 0 0,-3 7 0 16,0 0-192-16,-10 12 128 0,-3 9-128 0,-4 7 0 15,-2 2 0-15,0 8 0 0,0 3 0 0,0 1 0 16,-1 2 0-16,-2 3 0 0,1 5-160 0,-4-1 160 0,0-1-384 15,0-3 0-15,2 3 0 0,1 0-10688 16,2 1-2144-16</inkml:trace>
  <inkml:trace contextRef="#ctx0" brushRef="#br0" timeOffset="39412.74">16016 18978 24639 0,'0'0'1088'0,"0"0"240"0,0 0-1072 0,0 0-256 0,0 0 0 0,0 0 0 15,-7-4 960-15,0-4 144 0,-2 2 32 0,-1 1 0 16,-1-2-240-16,-2 2-64 0,-1 2 0 0,-3 0 0 0,0 2-192 15,-1 2-32-15,-1 3-16 0,-2 3 0 0,-3 5-400 0,-1 3-64 16,-3 2-128-16,0 2 176 0,-1 4-176 0,1 6 0 16,1-5 0-16,4 4 128 0,4 0-128 0,3 2 160 15,3 0-160-15,4-5 160 0,4-6-160 0,4-1 0 16,2-1 0-16,5-2 128 0,4-4-128 0,6-3 0 16,4-3 0-16,5-4 0 0,5-3 128 0,3-3-128 15,4-7 128-15,-1-3-128 0,1-7 0 0,1-2 0 16,-1-6 0-16,3-1 0 0,-3-1-160 0,-2-2-112 15,-1-3-32-15,-2 0 0 0,-1 2 304 0,-1 0 0 16,0 1 0-16,-1 1 0 0,-4 0 0 0,-1-1 0 16,-1-4 128-16,-4-1-128 0,-2 0 192 0,-4-3-64 15,-3-1-128-15,-1 1 192 0,-3 0-192 0,-1 8 144 0,-2 4-144 0,-1 6 128 16,-2 5-128-16,0 8 0 0,0 2 144 0,0 9-144 16,0 0 0-16,-10 9 0 0,2 1 0 0,-3 8 128 15,-6 7-128-15,3 1 0 0,-3 4-176 0,0 3 176 16,1 4 0-16,-1 4 0 0,0 6-128 0,2 0 128 15,0 1 0-15,2 3 0 0,-2-4 0 0,6 4-144 32,3 1-912-32,3-3-176 0,1 2-48 0,2-8-12816 0</inkml:trace>
  <inkml:trace contextRef="#ctx0" brushRef="#br0" timeOffset="39814.92">16720 19046 13823 0,'0'0'608'0,"0"0"128"0,-3 8-592 0,3-8-144 15,3 14 0-15,4-4 0 0,0-3 2112 0,4-4 384 16,0-1 64-16,3-4 32 0,2 0-1568 0,4-2-320 15,0-2-64-15,-1-5-16 0,0-1-368 0,-1 0-64 16,-2-3 0-16,0 0-16 0,-1 1 192 0,-1-1 32 16,-1-3 16-16,-2 2 0 0,-1 4 240 0,-2-2 48 15,-2 2 16-15,-2 3 0 0,-3-1-80 0,-1 10-32 0,-5-10 0 0,-3 3 0 16,-2 3-32-16,-1 4-16 0,-3 4 0 16,-4-1 0-16,-2 6-304 0,-2 0-64 0,-1 4-16 15,0 3 0-15,-1 3 16 0,1 2 0 0,3 3 0 0,4-1 0 16,0-3-192-16,6 2 160 0,2 1-160 0,5-2 160 15,3 0-32-15,3-4-128 0,4-1 192 0,6-1-64 16,1-2-256-16,3-2-64 0,2-5-16 0,6-1 0 31,-3-3-1952-31,3-2-384 0,3-4-80 0,-3-5 0 0</inkml:trace>
  <inkml:trace contextRef="#ctx0" brushRef="#br0" timeOffset="40085.87">17407 18886 26207 0,'-13'8'1152'15,"7"2"256"-15,-3 5-1136 0,0 3-272 0,-1 2 0 0,-2 3 0 0,1 5 576 0,-1-2 48 16,2 3 16-16,-1-5 0 0,1 3-96 0,2-3-16 16,-1-3 0-16,3-3 0 0,2-4 176 0,1-2 16 15,2-3 16-15,1-9 0 0,0 0-208 0,0 0-32 16,12-4-16-16,0-1 0 0,1-7-16 0,4-3 0 15,2-7 0-15,0 1 0 0,0 0-64 0,0-3-16 16,-1 0 0-16,-1-4 0 0,1 4-144 0,0 2-48 16,0 2 0-16,1 2 0 0,-1 3-64 0,-1 1 0 15,1 3-128-15,0 3 192 0,-1 3-192 0,-2 0 0 16,0 2 0-16,-1 2-160 16,-1 0-1888-16,-2 3-384 0,-1 2-80 0</inkml:trace>
  <inkml:trace contextRef="#ctx0" brushRef="#br0" timeOffset="40439.28">18186 18880 13823 0,'0'0'1216'0,"0"0"-960"15,0 0-256-15,0 0 0 0,0 0 3008 0,4 9 576 16,-4-9 96-16,0 18 32 0,0 1-2272 0,-1 2-448 15,-3 5-96-15,-3-3 0 0,-2 7-224 0,-1-2-32 16,-1 3-16-16,-3 0 0 0,0-1 80 0,0 1 32 16,0-1 0-16,0-6 0 0,2 1-320 0,0-5-64 15,2 0-16-15,2-4 0 16,3-5-1312-16,2 0-272 0,3-4-48 0,0-7-13600 0</inkml:trace>
  <inkml:trace contextRef="#ctx0" brushRef="#br0" timeOffset="40800.39">18583 18868 14735 0,'0'0'1312'0,"-8"4"-1056"0,0-2-256 0,8-2 0 15,-6 8 3168-15,0 1 576 0,-2 3 112 0,4-2 32 16,-2 4-2576-16,-2 1-512 0,3 3-96 0,0 0-32 0,0 2 144 0,0 2 16 16,0-1 16-16,1 2 0 15,1-2-176-15,2-1-32 0,1-1-16 0,0-3 0 0,0 0-176 0,3-1-48 16,2-6 0-16,1 0 0 0,-6-9 16 0,10 2 0 16,2 1 0-16,0-6 0 0,2-1 112 0,2-6 32 15,0-4 0-15,2 0 0 0,0-3-48 0,1-3 0 16,0-2 0-16,0-1 0 0,-1 0-240 0,0-1-48 15,-2 0-16-15,-1 3 0 0,-1 1-80 0,0 2-128 16,0 0 176-16,-1 3-176 0,-3 2 0 0,2 3 0 16,-2-1 0-16,-1 3 0 15,0 0-1440-15,1 3-288 0,1 2-64 0,-1-1-10240 16,1 2-2032-16</inkml:trace>
  <inkml:trace contextRef="#ctx0" brushRef="#br0" timeOffset="41158.6">19316 18884 20271 0,'0'0'1792'0,"0"0"-1424"0,-3-12-368 0,3 12 0 16,0 0 2064-16,-8-5 352 0,-1 0 64 0,-1 5 16 16,-3 0-1344-16,-1 4-272 0,-3 1-48 0,-2 5-16 15,-1 0-224-15,0 3-32 0,-1 2-16 0,2 2 0 16,1 2 80-16,3 1 16 0,2-1 0 0,3 2 0 15,4-1-320-15,3-2-64 0,3-3-16 0,4-1 0 16,2-4-96-16,5-1-16 0,0-3 0 0,2-1 0 16,1-5-128-16,2-2 192 0,1-3-192 0,1 0 192 15,-1-3 192-15,0-1 32 0,-2-1 16 0,0 0 0 0,1-4-64 16,-2 1-16-16,0 0 0 0,-3 1 0 0,-2 3-128 0,-1 1-32 16,-8 8 0-16,0 0 0 0,0 0-64 0,0 0 0 15,0 0-128-15,0 0 192 0,1 12-192 0,-1-1 0 16,-1 2 0-16,-1 2 0 0,1 2 0 0,1-2-128 15,1 3 128-15,2-4-160 16,1 0-304-16,1 0-64 0,6-3-16 0,2-5 0 16,2-2-2128-16,3-5-416 0,2-5-96 0,3-6-11280 0</inkml:trace>
  <inkml:trace contextRef="#ctx0" brushRef="#br0" timeOffset="41399.12">20020 18421 31727 0,'0'0'1408'0,"0"0"288"0,0 0-1360 0,0 0-336 0,-9 13 0 0,-2 1 0 16,-3 7 704-16,-1 2 80 0,-1 1 16 0,0 6 0 16,-2 3-160-16,-1 0-16 0,-1 4-16 0,-1 1 0 15,1 1-288-15,3 2-48 0,2 2-16 0,1-4 0 16,2 1-256-16,0-1 128 0,1 3-128 0,0-4 0 15,1 0 0-15,3-2-176 0,2 0 0 0,2-6 0 16,3-3-2128 0,1-7-416-16,3-3-96 0,-1-5-10912 0</inkml:trace>
  <inkml:trace contextRef="#ctx0" brushRef="#br0" timeOffset="41590.49">19676 18885 25791 0,'0'0'2304'0,"0"0"-1856"0,7-5-448 0,5 1 0 0,2 4 2240 0,4 0 368 16,-2 0 64-16,6 0 16 0,-1 0-1984 0,5 0-400 15,2-1-80-15,0 1-16 0,0-1-48 0,2-1-16 16,1 0 0-16,0-1 0 0,-3-1-144 0,-1-2 0 16,-1-2 0-16,-5 3 0 15,1-1-2112-15,-2 1-416 0,-2 0-80 0</inkml:trace>
  <inkml:trace contextRef="#ctx0" brushRef="#br0" timeOffset="41768.17">20534 18868 24879 0,'-9'12'2208'0,"0"2"-1760"0,-1 5-448 0,-3 5 0 16,-3 0 1216-16,-4 5 144 0,-2-1 48 0,-1 0 0 15,-1-2-704-15,-1 0-128 0,3-3-16 0,2-1-16 16,3-2 32-16,1-2 16 0,4-6 0 0,2-1 0 31,3-5-912-31,3 3-192 0,4-9-48 0,0 0-9184 0,0 0-1840 0</inkml:trace>
  <inkml:trace contextRef="#ctx0" brushRef="#br0" timeOffset="42406.54">20840 18898 24879 0,'0'0'2208'0,"0"0"-1760"0,-9 3-448 0,0 3 0 0,0 4 1728 0,-2 0 272 16,-2 6 48-16,-1 2 16 0,-2 1-1232 0,-1 2-256 15,1 4-64-15,-1-2 0 0,1-1-336 0,2-1-176 16,2 5 160-16,3-6-160 0,3-1 128 0,3-3-128 16,3-2 0-16,6-2 144 0,2 2 64 0,6-3 16 15,4-6 0-15,3 0 0 0,3-1-64 0,0-2-16 16,4-5 0-16,0-2 0 0,-3-1-16 0,3-6 0 0,0-1 0 15,-1-1 0-15,-2-1 16 0,-3-3 0 0,-2 1 0 0,-3 0 0 16,-3 2-16-16,-3 0-128 0,-3-2 192 16,-4 2-64-16,-4-6-128 0,-4 4 0 15,-3 1 0-15,-2 0 0 0,-2 1 0 0,0-1 0 0,-2 5-144 0,1 3 144 16,2 1-224-16,1 3 64 0,3-1 16 0,6 5 0 31,0 0-256-31,0 0-48 0,0 0-16 0,18 0 0 16,1-1 16-16,4-1 16 0,2 0 0 0,3-2 0 0,1 1 304 0,1 2 128 0,0-1-128 0,-2 0 128 15,-1 1 0-15,-1 1 0 0,-1 0 0 0,0 4 0 16,-3 0 0-16,-3 2 304 0,-3-1-48 0,-2 7-16 16,-1-2 64-16,-3 2 16 0,-5 4 0 0,-1-1 0 15,-4-1-112-15,-1 1-16 0,-3 0 0 0,-1 1 0 0,-4 0-64 16,0-4 0-16,-2-6-128 0,3 2 192 16,-2-1-16-16,5-3-16 0,5-4 0 0,0 0 0 0,0 0 272 0,0 0 48 15,0 0 16-15,11-4 0 0,1-5-176 0,4 2-16 16,3-6-16-16,2 3 0 0,0-3-288 15,1-1 0-15,-1 0 0 0,4 3 0 0,-4-2 0 0,1 2 0 16,-1 0 0-16,-2 0 0 0,-1 3 0 0,-1 2 0 16,-2 2 0-16,-1 3 0 0,-3 1 0 0,0 4 0 15,-1 5 0-15,-5-1-144 0,1 5 144 0,1-1-128 16,-6-1 128-16,1 2-128 0,1 2 128 0,-1-4 0 16,0 2 0-16,0 0 0 0,1-7-160 0,-3-6 160 15,5 8-192-15,-5-8 192 0,9 5-288 0,0-2 48 16,-9-3 16-16,10 0 0 0,-1-3-32 0,0-2-16 0,-2-3 0 15,0 1 0 1,-1-7-1952-16,-2 1-384 0</inkml:trace>
  <inkml:trace contextRef="#ctx0" brushRef="#br0" timeOffset="42867.98">20844 18895 911 0,'0'0'0'0,"0"0"0"0,0 0 0 0,0 0 0 16,0 0 3456-16,0 0 624 0,0 0 112 0,4-11 32 15,-3-1-2688-15,-1 12-512 0,0-10-128 0,0 10 0 16,0 0-256-16,-3-11-32 0,0 0-16 0,3 11 0 16,0 0-128-16,-5-8-16 0,-2-1-16 0,7 9 0 15,0 0-432-15,0 0 0 0,-9-3 0 0,9 3 0 31,-9-2-2000-31,9 2-496 0</inkml:trace>
  <inkml:trace contextRef="#ctx0" brushRef="#br0" timeOffset="43356.11">20822 18863 12895 0,'0'0'1152'0,"0"0"-928"0,0 0-224 0,7-9 0 0,-7 9 2192 0,5-7 400 16,-5 7 80-16,5-13 16 0,-3 3-1024 0,-2 10-192 16,0 0-32-16,0 0-16 0,3-10-80 0,-3 10 0 15,0 0-16-15,0 0 0 0,0 0-368 0,0 0-80 16,0 0-16-16,0 0 0 0,0 0-224 0,0 0-32 16,1 12-16-16,-1 0 0 0,-1 1-80 0,-2 2-32 15,0-1 0-15,-3 1 0 0,1 3-48 0,0 4-16 16,0 0 0-16,0 8 0 0,-1-2-48 0,-2 3-16 15,1-1 0-15,0-2 0 0,1 2 48 0,1-3 16 16,1 1 0-16,1-7 0 0,1 1-96 0,2-3 0 0,4-2-16 0,-1-3 0 16,3-3-80-16,1-2-16 0,1-2 0 0,2-1 0 15,-1 0-16-15,1-6 0 0,0-4 0 0,0 2 0 16,2-1 0-16,2-3-16 0,1-2 0 0,3-2 0 16,1-2-176-16,1-3 192 0,-1-1-192 0,0-3 192 15,-2-3-192-15,-1-5 0 0,1 2 0 0,-3-4 128 16,-1 2-128-16,-1-4 0 0,2-2 144 0,0 3-144 15,-1 3 0-15,0 0 144 0,-2 5-144 0,3 1 0 16,1 2 128-16,2 1-128 0,1 4 0 0,0 4 0 16,-2-2 0-16,1 1 0 0,-3 5 0 0,-3 3 0 15,-2 0 0-15,-9 3 0 0,8-5 0 0,-8 5 0 16,0 0-320-16,0 0-32 0,0 0 0 0,0 0 0 16,0 0-1360-16,0 0-272 15,0 0-48-15,0 0-10464 0,0 0-2096 0</inkml:trace>
  <inkml:trace contextRef="#ctx0" brushRef="#br0" timeOffset="44025.7">21612 18952 4607 0,'-19'5'400'0,"6"-1"-400"0,-1 0 0 0,1 1 0 15,2-1 3616-15,-1 1 640 0,2 4 128 0,1-1 32 0,3 2-2304 0,2-4-448 16,4-6-80-16,0 0-32 0,0 0-288 0,8 10-64 16,2-5-16-16,4-1 0 0,2-1-288 0,3-3-64 15,3-4-16-15,2 1 0 0,2-4 16 0,3-1 16 16,1 0 0-16,3 0 0 0,2 0-160 0,-2-2-48 16,2 1 0-16,2-3 0 0,1 1-80 0,1 2-32 15,-3-2 0-15,-1 2 0 0,-2-3-144 0,-7 1-48 16,-1-1 0-16,-6 0 0 0,-2 0-144 0,-4 2-16 15,-4-4-16-15,-3 3 0 0,-2 2-160 0,-4-3 0 16,0 12 0-16,-7-10 0 0,-5-1 0 0,-2 6 0 0,-4-2 0 16,-3 6 0-16,-6 5 0 0,-2 0-176 0,-3-1 176 0,-1 8-128 15,0 0 128-15,-1 3 0 0,2 3-144 16,1 2 144-16,1 1 0 0,6 2 0 0,0 2 0 0,4-1 0 16,4 1 0-16,5 2 0 0,3-1 0 15,5 0 0-15,3-2 0 0,5-3 192 0,4 1-64 0,4-2 0 16,4-2-128-16,2-1 0 0,2-2 0 0,5-4 0 15,2-1 0-15,5-5 0 0,2-1-160 0,6-3 160 32,3-2-1392-32,2-2-176 0,-1-5-32 0,-1-1-15488 0</inkml:trace>
  <inkml:trace contextRef="#ctx0" brushRef="#br0" timeOffset="44362.67">22710 18820 21183 0,'-23'-5'944'0,"8"4"192"15,-3-2-912-15,-2 3-224 0,-3 1 0 0,-3 1 0 0,0 2 1760 0,-1-1 304 16,-1 2 64-16,6 1 16 0,2-1-1408 0,9 0-288 16,0 1-48-16,11-6-16 0,0 0-256 0,4 10-128 15,5 0 128-15,6-2-128 0,7 2 128 0,6-1-128 16,0 0 0-16,4 0 128 0,-1 1 320 0,1 4 64 15,-2 0 16-15,-3 1 0 0,0 3 208 0,-1 0 32 16,-4 3 16-16,-1 0 0 0,-3-2 48 0,-4-1 0 16,-4-3 0-16,-5 1 0 0,-4 2-208 0,-3 0-48 0,-7 0 0 15,-4-3 0-15,-4 2-208 0,-5 0-48 0,-4-3-16 0,-2 0 0 16,-2 2-112-16,-6-6 0 0,0 0-16 16,0-6 0-16,-1-2-176 0,1 0 0 0,4-4 0 0,3 0 0 31,5-3-2336-31,4-5-400 0,7-1-80 0,4-3 0 0</inkml:trace>
  <inkml:trace contextRef="#ctx0" brushRef="#br0" timeOffset="45047.38">23817 18910 17503 0,'0'0'1552'0,"-9"-2"-1232"15,9 2-320-15,-7-3 0 0,7 3 1744 0,-8-1 304 16,8 1 48-16,-9 0 16 0,9 0-1280 0,-9 3-240 16,9-3-48-16,0 0-16 0,-8 5-96 0,8-5-32 15,0 0 0-15,0 0 0 0,-5 11 64 0,5-11 16 0,-1 12 0 0,0-5 0 16,1-7-144-16,0 0-16 0,4 12-16 0,-4-12 0 16,3 6-144-16,3 3-32 0,-6-9 0 0,10 7 0 15,0-1 208-15,0 0 48 0,0-5 0 0,2 2 0 16,0-2 144-16,2 2 48 0,2-2 0 0,-1-1 0 15,1 0-128-15,2 0-32 0,0-3 0 0,1 2 0 16,-1-2-208-16,1 0-32 0,0-5-16 0,3-1 0 16,0-1-160-16,4-2 128 0,-4 2-128 0,0-4 128 15,0 0-128-15,0-1 160 0,-1 0-160 0,0-3 160 16,-1-2 16-16,0 1 0 0,1-3 0 0,-5-1 0 16,2 0 80-16,2-3 0 0,-1 0 16 0,0-4 0 15,-1 4-80-15,-1-3-32 0,-1 0 0 0,-1 1 0 16,-1-5-160-16,0-3 0 0,-1 1 144 0,0-1-144 15,-2-2 128-15,1 2-128 0,-1 1 160 0,2 3-160 0,-2 4 256 16,1 5-64-16,-2 4 0 0,0 6 0 0,0 4-192 16,-2 6 0-16,-8 3 0 0,0 0 0 15,0 0 0-15,6 15 0 0,-3 5 0 0,-3 3 0 0,-1 6-144 0,-2 3 144 16,0 5 0-16,-2 7-144 0,-5 9 144 0,-3 2 0 16,-1 5 0-16,-2 5 0 0,-3 6 0 0,-3 0 0 15,-3 1 0-15,-2 0 0 0,-3 0 0 0,2 2 0 16,-2-3 0-16,4-2 0 0,-1-8 0 0,2-8 0 15,-1-6 0-15,2-3 0 0,1-1 0 0,-1-6 0 16,-3-4 0-16,3-4 0 16,0-2-1328-16,1-8-272 0,0-3-64 0,2-7-9424 15,5-1-1888-15</inkml:trace>
  <inkml:trace contextRef="#ctx0" brushRef="#br0" timeOffset="45182.63">24018 19407 1839 0,'18'-3'160'0,"-4"-1"-160"0,-2-3 0 0,6 2 0 16,4 1 6880-16,-1 2 1344 0,4-2 272 0,0 2 48 15,2-1-6208-15,-1-1-1248 0,1 0-240 0,1-1-48 16,3 0-320-16,-1 0-64 0,2-4-16 0,0 3 0 16,2 2-400-16,-2-4 128 0,-2 1-128 0,1 2 0 31,-1-2-2128-31,2 0-512 0</inkml:trace>
  <inkml:trace contextRef="#ctx0" brushRef="#br0" timeOffset="45976.73">26193 18402 26895 0,'0'0'1184'0,"-4"-8"256"0,1 1-1152 0,3 7-288 0,0 0 0 0,0 0 0 16,0 0 400-16,0 0 32 0,-7 5 0 0,0 4 0 15,0 1 0-15,-2 5 0 0,-3 3 0 0,2 7 0 16,0 2 240-16,1 5 48 0,-1 0 16 0,1-1 0 16,2 7-80-16,1 1-16 0,1-4 0 0,3 0 0 0,-1-6-224 0,3 0-48 15,0-2-16-15,5-3 0 0,0-5-96 0,3-4-32 16,2-3 0-16,4-2 0 0,4-4 256 0,2-2 48 16,3-4 16-16,4-4 0 0,1-2 32 0,2-7 16 15,2 0 0-15,-1-6 0 0,-1-6-384 0,-2-2-80 16,-1 0 0-16,-2-1-128 0,-2 1 128 0,-1-5-128 15,-3 1 0-15,0 2 0 0,-1-3 256 0,0 0-64 16,-2-1-16-16,-1-2 0 0,1-1 112 0,-1 7 32 16,-2 1 0-16,2 6 0 0,-1 6-192 0,0 3-128 15,-2 6 144-15,-1 1-144 0,-1 3 0 0,-10 3 0 16,0 0 0-16,6 10 0 0,-3 5 0 0,-3 3-128 16,-3 2 128-16,-2 4-160 0,1 7 160 0,-2 3 0 0,1 2 0 0,-2 2-128 15,0 0 128-15,2 1 0 0,1 2 0 0,3-1-128 16,-3-5 128-16,4-2 0 0,0-5 0 0,4 0 0 15,-2-2 0-15,3-5 0 0,2-1 0 0,0-2 0 32,3-4-304-32,2-2-128 0,3-5-16 0,-1 0-16 15,0-6-2864-15,3-5-560 0</inkml:trace>
  <inkml:trace contextRef="#ctx0" brushRef="#br0" timeOffset="46118.76">27150 18875 35247 0,'0'0'1552'0,"0"0"336"0,-4 11-1504 0,4 3-384 0,-2 3 0 0,-2 4 0 0,-1 3 512 0,-3 6 48 16,-1 0 0-16,0-1 0 0,0 3-192 0,2-3-48 16,-3-4 0-16,1 0 0 0,1 2-112 0,3-7-16 15,0-1-16-15,1-2 0 16,3-3-1456-16,1-5-304 0,0-9-48 0,0 0-14080 0</inkml:trace>
  <inkml:trace contextRef="#ctx0" brushRef="#br0" timeOffset="46886.44">28614 17655 15663 0,'-2'-16'688'0,"0"11"144"15,2 5-656-15,-1-10-176 0,1 2 0 0,0 8 0 0,-1-6 2048 0,1 6 368 16,-1-10 80-16,1 10 0 0,-3-5-960 0,3 5-208 16,0 0-48-16,0 0 0 0,0 0-400 0,0 0-96 15,0 0-16-15,0 0 0 0,0 0-240 0,0 0-48 16,-2 10-16-16,0 5 0 0,1 4 16 0,2 3 0 16,1 2 0-16,0 1 0 0,1 7-176 0,0 1-48 15,1 0 0-15,1 2 0 0,-1-2-128 0,0 0-128 0,1-4 192 16,-2 2-192-16,0-5 160 0,1 1-160 0,0-6 128 15,1 0-128-15,-1-5 208 0,0 0-32 0,0-5-16 0,1 0 0 16,-4 0 32-16,-1-11 16 0,0 0 0 0,0 0 0 16,0 0 48-16,0 0 0 0,0 0 0 0,-8 5 0 15,-1-4-64-15,1 0 0 0,-3-2 0 0,1 1 0 16,-3-1-192-16,-1-2 0 0,-2-2 128 0,-1 3-128 16,2 0 0-16,1 2 0 0,1 2 0 0,2 0 0 15,0 2 0-15,2-2 0 0,1 1 0 0,8-3 0 16,-9 6 0-16,3 3 0 0,6-9 0 0,-5 9-160 15,0 3 160-15,2-1 0 0,1-2 0 0,2 1 0 16,0-10 0-16,3 10 0 0,0 2 0 0,1-2 0 16,-2 3 0-16,2 1 0 0,0 1 0 0,0 3-128 0,0-1 128 15,-1 2 0-15,0 1 0 0,-2-1 0 16,3-2 192-16,-3 5-16 0,-1 3-16 0,0-3 0 16,0-2-32-16,0-2 0 0,-1 1 0 0,-3-1 0 0,3-1-128 0,-2-2 128 15,1-4-128-15,1 1 128 0,1-12-288 0,0 0-64 16,0 0-16-16,0 0 0 15,6 10-2832-15,-6-10-560 0</inkml:trace>
  <inkml:trace contextRef="#ctx0" brushRef="#br0" timeOffset="47441.35">29807 17749 24879 0,'-2'-17'1088'0,"2"9"256"0,0 8-1088 0,0 0-256 0,0 0 0 0,0 0 0 16,0 0 1216-16,0 0 192 0,0 0 48 0,0 0 0 15,-6 8-992-15,-3 4-192 0,-2 4-32 0,-2 3-16 16,-4 4 464-16,1 6 80 0,-4 2 32 0,2 4 0 15,-1 5 0-15,0-1 0 0,0 3 0 0,1 1 0 16,0-1-192-16,4 3-32 0,1-5-16 0,3 1 0 16,1-3-240-16,4-3-64 0,1-5 0 0,4-3 0 15,4-2-48-15,2-6-16 0,2 0 0 0,1-2 0 0,2-6 96 16,3-4 16-16,3-2 0 0,2-5 0 0,1-4 48 0,2-2 16 16,2-5 0-16,2-1 0 0,1-5-224 15,3 2-144-15,1-2 192 0,-1-2-192 0,-2-2 128 16,-2-2-128-16,0 0 0 0,-1-5 0 0,-2 1 128 0,-1-5-128 15,-2-2 0-15,0-1 0 0,-1-2 0 0,1 0 0 16,-1-3 0-16,0 2 0 0,0 1 128 0,-3 6-128 16,-3 1 0-16,-2 9 0 0,-3 4 176 0,-2 6-176 15,-3 3 160-15,-3 8-160 0,0 0 288 0,0 0-32 16,0 0-16-16,0 0 0 0,-13 7-240 0,-1 5 0 16,-1 6-192-16,-2 4 192 0,1 3-128 0,1-1 128 15,-2 6 0-15,2 0 0 0,0 3-128 0,-1 3 128 16,2 3 0-16,2 2 0 0,-2-1-128 0,4 1 128 0,1-2 0 0,4-2 0 15,2-4-192-15,3-1 192 0,3 1-192 0,2-7 192 32,1-1-2096-32,4-6-304 0,3-1-64 0,0-4-14416 0</inkml:trace>
  <inkml:trace contextRef="#ctx0" brushRef="#br0" timeOffset="47790.02">30563 18375 27647 0,'-15'-5'2448'0,"15"5"-1952"0,-7-2-496 0,7 2 0 0,0 0 1552 0,0 0 224 15,13-2 32-15,1 1 16 0,3 2-1408 0,4 1-288 16,7-1-128-16,3 1 128 0,2 1 336 0,2 2 64 15,2 0 16-15,0 0 0 0,-3 5 96 0,-1 1 0 16,-1 3 16-16,-6 2 0 0,-9 1-320 0,-4 4-64 16,-4 2-16-16,-8 3 0 0,-2-4-48 0,-8 6-16 15,-6-1 0-15,-6 5 0 0,-5 1 32 0,-2-4 0 16,-1-1 0-16,2 0 0 0,1-8 128 0,5 1 32 16,3-2 0-16,5-1 0 0,6-3 208 0,4-4 48 15,6 2 16-15,6-2 0 0,5-4-240 0,6-2-48 16,5 1-16-16,8-3 0 0,8-3-96 0,4 0-32 15,2-2 0-15,-2 0 0 0,0-3-224 0,1 1 176 0,1 0-176 16,1 0 160 0,0-1-560-16,1 3-112 0,-2 1-32 0,-2 1-13152 0,-3 0-2624 0</inkml:trace>
  <inkml:trace contextRef="#ctx0" brushRef="#br0" timeOffset="53382.17">2406 4504 8287 0,'0'0'736'0,"0"0"-592"15,0 0-144-15,0-8 0 0,2-2 736 0,-1 1 112 16,0 0 32-16,0 3 0 0,-1 6-240 0,0 0-64 15,0-9 0-15,2 0 0 0,-2 9-256 0,0 0-48 16,0 0-16-16,0 0 0 0,0 0-256 0,0 0 128 16,0 0-128-16,0 0 0 0,0 0 0 0,0 0 0 15,0 0 0-15,0 0 0 0,1 13 128 0,-1-3-128 16,-1 2 0-16,1 0 0 0,1 0 0 0,1 2 0 16,1 0 0-16,2 1 0 0,1-4 0 0,3 3 0 15,3-1 144-15,3 1-144 0,4-4 240 0,0 2-48 0,1-1-16 0,5-3 0 16,-1-2 0-16,2 1 0 0,1-4 0 0,1-1 0 15,-1 0-48-15,-1-2 0 0,4-1 0 16,-2-2 0-16,0 0 48 0,1-3 0 0,1 1 0 0,-2-1 0 16,2-3-48-16,0 1-128 0,4-3 192 0,-1 1-64 15,-1-3-128-15,0-1 0 0,0 0 144 0,-2 3-144 16,-3-3 128-16,-3 1-128 0,-3 2 128 0,-2-1-128 16,-3 2 256-16,-2 0-32 0,-2-2 0 0,0 5 0 15,2-2-16-15,-1 4 0 0,-3-2 0 0,-10 7 0 16,0 0-80-16,0 0-128 0,10 0 176 0,-10 0-176 15,0 0 0-15,0 0 0 0,0 0 0 0,4 8 0 16,-4-8 0-16,0 0 0 0,-2 13 0 0,-4-3 0 16,0 1 128-16,-2-2-128 0,-2 1 192 0,3 2-192 15,-3-5 0-15,-2 5 0 0,-1-4 0 0,-1 2 0 16,-3-5 0-16,-4 5 0 0,-4-4 0 0,-2 1 0 0,-1 0 0 16,-2-2 128-16,-2 0-128 0,0 1 160 0,5-3-160 0,-1 0 160 15,2-1-160-15,-1 1 160 0,0 0-160 0,1 2 0 16,0-3 0-16,1 1 128 15,-1-2-800-15,1 2-160 0</inkml:trace>
  <inkml:trace contextRef="#ctx0" brushRef="#br0" timeOffset="54872.19">9489 4428 2751 0,'0'0'256'0,"0"0"-256"15,0 0 0-15,-8-4 0 0,1 0 1248 0,7 4 208 0,-7-6 32 0,7 6 16 16,0 0-640-16,-9-1-128 16,2-2-32-16,7 3 0 0,0 0-256 0,0 0-48 0,0 0-16 0,-9 9 0 15,1-4-176-15,1 3-32 0,2 2-16 16,1 2 0-16,1-1 48 0,2 3 16 0,-2 2 0 0,6 2 0 16,-1 2 16-16,5 2 0 0,-1 1 0 0,9-2 0 15,1-3-48-15,2 0-16 0,-1-1 0 0,4-5 0 16,-1-2 16-16,4 2 0 0,4-5 0 0,4-1 0 15,2-1 32-15,4-4 16 0,3-1 0 0,3-4 0 16,6-2-64-16,3 1-16 0,3-7 0 0,-2 2 0 16,-3-4-160-16,1-2 160 0,-3-2-160 0,1-1 160 15,-2 0-160-15,3-2 0 0,2-2 0 0,3 2 128 16,0 0-128-16,-4 0 0 0,-2-1 0 0,-4-1 128 16,-1 3-128-16,-1 2 0 0,-5 4-160 0,-2 5-7616 15</inkml:trace>
  <inkml:trace contextRef="#ctx0" brushRef="#br1" timeOffset="61560.27">26727 351 18719 0,'0'0'832'0,"-8"-5"160"0,3-2-800 0,5 7-192 0,-4-9 0 0,2 0 0 0,0 0 960 0,2 9 128 16,0 0 48-16,0 0 0 0,-1-10-112 0,1 10 0 15,0 0-16-15,0 0 0 0,0 0-320 0,0 0-64 16,0 0-16-16,0 0 0 0,0 0-224 0,-2 11-32 16,0 5-16-16,-3 3 0 0,1 6 0 0,2-6 0 15,-3 8 0-15,0 3 0 0,-3 1-48 0,2 4-16 16,-5 6 0-16,4-1 0 0,-5-2-32 0,-7 33-16 15,3-15 0-15,2-8 0 0,1-7-224 0,2-7 176 16,1-5-176-16,2-5 160 0,2-4-160 0,2-4 0 16,1-2 0-16,4-6 0 15,-1-8-1584-15,0 0-288 0,12-2-64 0</inkml:trace>
  <inkml:trace contextRef="#ctx0" brushRef="#br1" timeOffset="61929.59">27109 274 21647 0,'0'0'960'0,"0"0"192"0,0 0-912 0,-9 5-240 0,0 1 0 0,-1 3 0 16,-2 3 336-16,-4-1 32 0,0 2 0 0,-3 5 0 15,-3-1-32-15,9-5 0 0,-3 1 0 0,1 3 0 16,-3 3 112-16,-2 0 32 0,-2 3 0 0,-2-3 0 15,-3-1-96-15,-25 10 0 0,7-3-16 0,6-5 0 0,3-2-176 16,6-2-48-16,3-5 0 0,4 0 0 0,3-4-144 0,4 0 0 16,2-2 144-16,5-1-144 0,9-4 0 0,0 0 144 15,0 0-144-15,0 0 0 0,0 0 304 0,0 0-48 16,3 10-16-16,6-2 0 0,3 2-16 0,3 0 0 16,3 4 0-16,2 2 0 0,6 1-96 0,-1 1-128 15,0 3 176-15,1 0-176 0,-2 3 160 0,-1-1-160 16,0-4 128-16,-3 3-128 0,-3-1 128 0,-2 2-128 15,-1-2 0-15,-1-2 128 0,-2 0-128 0,0-1 0 16,0-2 0-16,-1-2 0 16,-1-4-1232-16,1-1-336 0,0-4-64 0,0-1-10320 0</inkml:trace>
  <inkml:trace contextRef="#ctx0" brushRef="#br1" timeOffset="62171.78">27338 606 24191 0,'0'0'1072'0,"-10"0"208"0,2 4-1024 0,8-4-256 0,-10 6 0 0,0 3 0 16,1 5 400-16,-1 2 32 0,2 3 0 0,-2 0 0 16,2 0-48-16,0 1-16 0,1 0 0 0,0-1 0 15,-1 1-80-15,0 1-16 0,-1-2 0 0,3-2 0 16,-3 1-144-16,3-2-128 0,-1-3 192 0,2-2-192 15,2 1 160-15,-1-3-160 0,-1 1 128 0,5-10-128 16,0 0 128-16,0 0-128 0,0 0 0 0,0 0 128 16,0 0-128-16,0 0 0 0,0 0 0 0,0 0 128 15,0 0-640-15,6-5-144 0,-6 5-32 0</inkml:trace>
  <inkml:trace contextRef="#ctx0" brushRef="#br1" timeOffset="62597.42">27192 833 10127 0,'0'0'448'0,"0"0"96"0,0 0-544 0,0 0 0 0,0 0 0 0,0 0 0 15,0 0 1664-15,4-7 208 0,-4 7 48 0,7-11 16 16,2 5-1216-16,1-4-240 0,2 2-48 0,-1-3-16 16,1 2 64-16,0-4 16 0,2 1 0 0,2 0 0 15,-2-3 176-15,1 0 32 0,-1-2 16 0,0 2 0 16,-1 1-64-16,-1 4-16 0,1-2 0 0,0 3 0 15,-2 2-64-15,1 3-32 0,-4 1 0 0,-8 3 0 16,11 3-208-16,-1 6-32 0,-3 3-16 0,0 4 0 16,-3 2-112-16,-2 2-32 0,-2 3 0 0,0 3 0 15,-2 1-144-15,-2 1 160 0,-1-1-160 0,0-1 160 0,-2 0-160 16,1-1 0-16,2-3 144 0,-1-3-144 0,0-4 0 0,1-2 0 16,4-3 0-16,4 2 0 15,-4-12-1776-15,0 0-416 0</inkml:trace>
  <inkml:trace contextRef="#ctx0" brushRef="#br1" timeOffset="62914.09">27888 673 22111 0,'-12'-1'976'0,"3"2"208"0,-1 3-944 0,0 3-240 0,-2 1 0 0,-1 4 0 16,1-2 720-16,-4 4 112 0,-3 0 0 0,3 2 16 15,-1 2-400-15,2-1-96 0,1-1-16 0,4-3 0 16,2-1-48-16,4 2-16 0,2-2 0 0,2-12 0 16,6 10-128-16,6 0-16 0,2-6-128 0,1 0 192 15,5-4 0-15,-2-1-16 0,0-2 0 0,1-3 0 16,0-4 176-16,0-1 32 0,-1 1 16 0,-2-4 0 16,-3-1 80-16,-1 1 16 0,-5 1 0 0,0-2 0 15,-4 1-32-15,0 0 0 0,-4 3 0 0,-2-2 0 16,-3 3 64-16,-1 1 16 0,-3-4 0 15,-3 4 0-15,-1-1-336 0,1 4-64 0,-1-2-16 0,1 3 0 16,0 0-128-16,4 1-256 0,9 4 64 0,0 0 16 16,0 0-1872-1,-1-9-368-15,5 2-80 0</inkml:trace>
  <inkml:trace contextRef="#ctx0" brushRef="#br1" timeOffset="63388.6">28269 565 17503 0,'0'0'1552'0,"-11"13"-1232"16,-1-2-320-16,-1 3 0 0,-1 1 1984 0,3 2 352 16,-3-1 64-16,1 1 16 0,1 1-1376 0,2-3-272 15,0-5-48-15,1 2-16 0,3-1-432 0,3-2-80 16,-2 0-32-16,5-9 0 0,0 0 48 0,0 0 16 16,0 0 0-16,9 5 0 0,1-5 32 0,2-3 0 0,2-3 0 0,1 0 0 15,0-1-32-15,3-4 0 16,0-2 0-16,2 3 0 0,-2-1-96 0,0 3 0 0,1-2-128 0,-3 2 192 15,0-2-64-15,-2 4 0 0,-3-1-128 0,2 5 192 16,-3 2-192-16,-10 0 144 0,10 6-144 0,-1 3 128 16,-1 5-128-16,-1 0 0 0,0 0 0 0,-1 2 0 15,-1 4 0-15,0 0 0 0,1-1 0 0,1-4 0 16,0-1 0-16,1-2 0 0,1-5 0 0,2 0 0 16,2-4 0-16,4-3 0 0,-1-1 144 0,2-3-144 15,0-3 128-15,-1-2-128 0,1-5 160 0,1-4-160 16,-1 0 480-16,-1 0 0 0,-6 2 0 0,1-1 0 15,-5 1-160-15,-2-2-48 0,-2-1 0 0,-2 0 0 16,-2 0-112-16,-2 0-32 0,-2 0 0 0,3 1 0 16,-2 3-1040-16,1 2-224 0,-1 2-32 15</inkml:trace>
  <inkml:trace contextRef="#ctx0" brushRef="#br1" timeOffset="64098.8">29781 515 20271 0,'0'0'896'0,"-2"-7"192"16,-1-2-880-16,1 1-208 0,0 1 0 0,1-2 0 0,1 9 544 0,-3-4 64 0,1-4 16 15,-1 2 0-15,0 0-176 0,-3-2-16 16,1 2-16-16,-1-1 0 0,-2 0-224 0,-7 2-64 0,0 2 0 0,-2 6 0 15,1-1 80-15,6 4 16 0,-3 5 0 0,2 3 0 16,-3 1 32-16,0 0 0 0,-2 3 0 0,2 4 0 16,2 0 64-16,-11 19 0 0,6-3 16 0,7-6 0 15,5-3-80-15,4-6-32 0,2-1 0 0,5-3 0 16,4-1 16-16,4-3 0 0,-1-2 0 0,5-5 0 16,4 0 160-16,3-4 48 0,2 0 0 0,2-3 0 15,1-1-128-15,4-1-32 0,1-3 0 0,1-1 0 16,-3-5-144-16,0-2-16 0,-3 1-128 0,0-5 192 15,-5 3-48-15,-3-3-16 0,-3-2 0 0,-4 1 0 16,-4-1 16-16,-2 0 0 0,-4 0 0 0,-3 0 0 16,-4-1 224-16,-2-1 32 0,-3-2 16 0,-3 1 0 15,-3-6-112-15,5 13-32 0,-2-1 0 0,-1-3 0 16,-3 3-272-16,0 0 0 0,-1 1 0 0,-2 1 0 16,-1 4-1888-16,-12-6-336 0,6 7-64 15,2 2-16-15</inkml:trace>
  <inkml:trace contextRef="#ctx0" brushRef="#br1" timeOffset="64437.43">30197 105 3679 0,'-12'-9'160'0,"7"1"32"0,-2 1-192 0,-2 0 0 0,0 0 0 0,0 2 0 15,0 3 3696-15,0 0 688 16,-1 2 144-16,-1 2 16 0,-1 1-3216 0,1 2-656 0,-2 3-128 0,2 1-32 16,-1 5-176-16,1 2-32 0,-2 2-16 0,0 1 0 15,1 3 240-15,-1 3 48 0,0-3 16 0,-3 0 0 16,-2 5 176-16,-1 4 48 0,-2 4 0 0,9-8 0 16,-5 6-176-16,-1 5-16 0,-1 1-16 0,-1 5 0 15,-2 1-304-15,1-1-64 0,-1 1-16 0,-17 34 0 16,7-15-224-16,7-13 0 0,2-9 128 0,5-6-128 15,1-4 0-15,5-3 0 0,1-4 0 0,3-5 0 16,1-2-256-16,3-3-80 0,2-6-32 0,2-9-8640 16,0 0-1728-16</inkml:trace>
  <inkml:trace contextRef="#ctx0" brushRef="#br1" timeOffset="64731.35">30288 758 27647 0,'0'0'2448'0,"0"0"-1952"0,0 0-496 0,-1 15 0 16,-3-2 1008-16,-1 4 96 0,-4 2 32 0,-1 4 0 16,-3 0-16-16,-1 2 0 0,0 2 0 0,-1-3 0 15,0 2-576-15,-2-1-112 0,0 1-32 0,1-3 0 16,4-1-240-16,-1-1-160 0,2-3 192 0,0-3-192 16,2 1 0-16,2-2 0 0,0-4 0 0,4-1 0 31,3-9-512-31,0 0-224 0,0 0-32 0,0 0-9888 0,0 0-1968 0</inkml:trace>
  <inkml:trace contextRef="#ctx0" brushRef="#br1" timeOffset="65555.58">30771 726 6447 0,'0'0'576'0,"0"0"-576"16,0 0 0-16,0 0 0 0,0 0 3680 0,0 0 624 0,0 0 128 0,0 0 32 16,0 13-2672-16,0 0-544 0,0-2-96 0,0 3-32 15,0 3-352-15,2-2-80 0,0 2-16 0,2 0 0 16,0 2-48-16,0 3-16 0,-1 0 0 0,0-1 0 16,1 1-112-16,-3-2-32 0,-2 2 0 0,0-3 0 15,-2 0-272-15,-1-1-64 0,-2-2-128 0,-2 0 192 16,1-5-48-16,-4 0-16 0,-1 2 0 0,-2-3 0 15,0 2-128-15,-2-1 0 0,0-1 0 0,-1-1 0 32,5-4-544-32,-1-1-144 0,2-3-16 0,2 1-16 0,9-2-2064 15,-7-7-416-15</inkml:trace>
  <inkml:trace contextRef="#ctx0" brushRef="#br1" timeOffset="65952.6">31450 367 23951 0,'0'0'2128'0,"0"0"-1696"15,0 0-432-15,0 0 0 0,0 0 624 0,0 0 32 16,0 0 16-16,-10 12 0 0,-1 1-288 0,3-3-48 15,-4 7-16-15,0 1 0 0,-5 2-80 0,-2 2-32 16,-1 3 0-16,0 0 0 0,0 3 224 0,-14 21 32 16,4-4 16-16,7-6 0 0,6-4-128 0,8-2-32 0,0-5 0 0,8-2 0 15,4-4-128-15,4-2-48 0,2-5 0 0,3 0 0 16,0-2 144-16,4-6 32 0,1-2 0 0,5-1 0 16,1-6 192-16,1 0 32 0,-1-3 16 0,2 0 0 15,3-5-128-15,-1 1-32 0,-4-3 0 0,-1-1 0 16,-1 0-32-16,-4-2-16 0,0-2 0 0,0 1 0 15,-4 1-32-15,-3-1-16 0,-4 0 0 0,-1-3 0 16,-2-3-64-16,-3 0-16 0,-3-3 0 0,-1 2 0 16,-3 3-48-16,-2 0-16 0,-1-1 0 0,-2 3 0 15,1 3-160-15,1 1 0 0,0 3 0 0,-1 2-176 16,1 1-1216 0,1 3-240-16,-1 1-48 0</inkml:trace>
  <inkml:trace contextRef="#ctx0" brushRef="#br1" timeOffset="66327.81">31830 29 9215 0,'0'0'400'0,"-9"9"96"16,0-2-496-16,1 6 0 0,-3 2 0 0,0 3 0 0,-2 2 2512 0,-1 2 416 0,-2 2 80 0,-2 3 0 15,-1-1-1168-15,0 5-240 0,0-1-64 0,-2 5 0 16,0 5-304-16,9-13-64 0,0 9-16 0,-4 7 0 15,-4 4-448-15,0 2-112 0,-4 4-16 0,-2-3 0 16,-3 4-272-16,-25 39-64 0,10-13-16 0,5-15 0 16,4-10-224-16,2-4 128 0,5-6-128 0,4-7 0 15,2-1 0-15,3-4 0 0,3-4 0 0,2-2 0 16,2-6-1552 0,6-4-208-16,0-3-32 0,3-8-10896 0</inkml:trace>
  <inkml:trace contextRef="#ctx0" brushRef="#br1" timeOffset="66788.72">31661 892 13823 0,'0'0'1216'0,"0"0"-960"0,0 0-256 0,0 0 0 0,12-2 2816 0,-1 2 512 16,2 5 96-16,-2-2 32 0,2-2-1920 0,0 2-368 0,-2-2-80 0,1 3 0 16,-2 0-432-16,-3 3-80 0,-7-7 0 0,8 9-16 15,-3 1-288-15,-2-1-48 0,-3-9-16 16,-4 16 0-16,-3 1 48 0,-2 2 0 0,-1 3 0 0,-6-2 0 15,-2 1-80-15,0-2-16 0,0 1 0 0,2 0 0 16,-1 1 16-16,3-2 0 0,3-4 0 0,5-1 0 16,3 0 32-16,3-4 16 0,0-10 0 0,8 10 0 15,3-4-80-15,4 0-16 0,4-4 0 0,4 0 0 16,4-4 16-16,1 1 0 0,2 0 0 0,4 1 0 16,0 0-144-16,0 1 0 0,2 3 144 0,-1-3-144 15,-4-1 0-15,-3 0 0 0,-3 0 0 0,-4-1 0 16,-6 1-832-1,-2 0-224-15,-5 0-48 0</inkml:trace>
  <inkml:trace contextRef="#ctx0" brushRef="#br1" timeOffset="70061.2">26737 1731 9215 0,'0'0'816'0,"0"0"-656"0,5-4-160 0,-5 4 0 16,2-5 1232-16,0-3 224 0,-2 8 32 0,-2-6 16 16,-1 1-112-16,-1-2-32 0,-5 3 0 0,0 2 0 15,-4 1-304-15,-2 1-64 0,-3 2-16 0,-2 1 0 0,-2 6-384 0,-2-3-80 16,-3 4 0-16,0 0-16 0,-5 6-272 0,3 1-48 15,-2 2-16-15,-10 9 0 0,7-5-32 0,5-1-128 16,2-3 192-16,5-3-64 0,5-2 0 0,3 2 0 16,2-6 0-16,7 0 0 0,5-10 0 0,0 0 0 15,8 11 0-15,3-4 0 0,3-3 128 0,4-1 0 16,1 3 16-16,3-4 0 0,2 1-16 0,3-1 0 16,3 2 0-16,2 1 0 0,1-2-256 0,0 0 128 15,-4 0-128-15,-2 1 0 0,-4-2 144 0,-3 3-144 16,-5-1 0-16,-3 0 144 0,-6 4-144 0,-6-8 0 15,-2 11 0-15,-5 2 0 0,-4-2 0 0,-4-1 160 0,-6 3-160 16,-3-4 160-16,-3 1-32 0,-1 2-128 0,-1-5 192 0,0 3-64 16,0-3-128-16,3-2 0 0,0 2-192 15,1-3 192 1,5-2-592-16,2-2 0 0,3 0 0 0,2-4-11856 0</inkml:trace>
  <inkml:trace contextRef="#ctx0" brushRef="#br1" timeOffset="70376.94">27200 1845 24879 0,'-13'4'2208'0,"-1"2"-1760"16,0 2-448-16,-1-2 0 0,-1 6 368 15,1-2-16-15,-1 2 0 0,-1 4 0 0,1-1-80 16,0 1-16-16,2 2 0 0,5-4 0 0,0 0-256 0,3 0 0 15,1-2 128-15,2-3-128 0,3-9 0 0,3 11 160 16,-3-11-160-16,0 0 128 0,11 5 160 0,3-2 32 16,3-5 0-16,2 0 0 0,0-5 64 0,1-1 0 15,0 1 16-15,0-4 0 0,-1-1-160 0,1 2-48 16,-2-5 0-16,-4 2 0 0,-3 2 80 0,0-2 16 16,-6 2 0-16,0 2 0 0,-1-3 32 0,-4 5 16 15,-2-4 0-15,0 3 0 0,-2-5-144 0,-2 1-16 16,-3 1-16-16,0-2 0 15,-3 1-1120-15,1 0-208 0,0-1-48 0,-1-1-12464 0</inkml:trace>
  <inkml:trace contextRef="#ctx0" brushRef="#br1" timeOffset="70633.39">27653 1384 25791 0,'0'0'2304'0,"0"0"-1856"0,0 0-448 0,-1 8 0 15,-1 4 256-15,-2 6-32 0,0 3-16 0,0 6 0 16,-2-2 144-16,-1 5 32 0,1-2 0 0,-2 3 0 16,2 4-192-16,0-2-48 0,-2 0 0 0,0-3 0 15,0 3-144-15,0 0 192 0,0-1-192 0,2 0 192 0,0-7-192 0,2 0 0 16,2-4 0-16,-1-1 0 15,3-3-832-15,1-6-128 0,-1-11-48 0,0 0-6896 16,0 0-1376-16</inkml:trace>
  <inkml:trace contextRef="#ctx0" brushRef="#br1" timeOffset="70980.21">27769 1720 20271 0,'0'0'1792'0,"-6"11"-1424"16,-3 0-368-16,1 2 0 0,2-3 704 0,-1 3 80 16,1 2 16-16,0 1 0 0,-1 1 288 0,2 1 64 0,0-2 16 0,1-2 0 15,1 0-416-15,0 0-96 0,3 0-16 0,0-4 0 16,0 3-256-16,3-4-48 0,-3-9-16 0,8 9 0 16,4-4-176-16,-1-3-144 0,2-3 192 0,0-3-192 15,-1 1 208-15,1-6-64 0,0 0-16 0,-3-4 0 16,1 0 192-16,0 1 48 0,-1-4 0 0,-1 0 0 15,0-1 272-15,0 0 64 0,-1-3 16 0,0 3 0 16,0 0-240-16,-1 1-48 0,-2 0-16 0,2 0 0 16,-2-1-256-16,1 3-160 0,-1 2 192 0,2-1-192 15,-1 4 0-15,0-4 0 0,1 6 0 0,0-2-192 16,1 4-1424 0,0-2-288-16,-1 2-48 0,-7 5-12544 0</inkml:trace>
  <inkml:trace contextRef="#ctx0" brushRef="#br1" timeOffset="71273.92">28205 1780 7359 0,'0'0'320'0,"0"0"80"0,0 0-400 0,11 9 0 16,2-5 0-16,2-2 0 0,2 1 4800 0,1-3 864 15,1-1 176-15,2-1 48 0,1-1-4208 0,1-6-832 16,-3 1-160-16,1-3-48 0,-5 2-416 0,-1-4-96 15,1 0 0-15,-2-1-128 0,-3 2 128 0,-1-2-128 16,2 0 0-16,-6 3 0 0,-2-1 0 0,-2 3 0 16,-2 9 128-16,0 0-128 0,-3-9 0 0,-4 5 160 0,-3 0-160 0,-1 4 128 15,-3 5-128-15,-3 2 192 16,-2 4-192-16,-1 1 192 0,-3 3 48 0,0 1 16 16,-3 2 0-16,4 1 0 0,-4 2 0 0,7 0 0 0,0 0 0 0,4-1 0 15,3-2-256-15,5-3 144 0,2 0-144 0,3-2 128 16,6 0-128-16,3-1 0 0,1-1 0 0,6 0 0 31,5-5-1920-31,3 2-320 0,3-4-64 0</inkml:trace>
  <inkml:trace contextRef="#ctx0" brushRef="#br1" timeOffset="72063.83">29639 1353 15663 0,'5'-10'688'0,"-1"-2"144"0,0 0-656 0,-1 0-176 15,1 0 0-15,0-1 0 0,-1 5 2048 0,-3 8 368 16,0-10 80-16,0 10 0 0,-4-9-1216 0,-1 2-240 16,5 7-48-16,-11-2-16 0,0 5-464 0,-2 6-112 15,1 0-16-15,-2 5 0 0,3 3-128 0,-1 5-48 16,-1 3 0-16,0 1 0 0,1 4 48 0,0 2 0 0,2 2 0 0,1 2 0 16,1 1-128-16,2 0 0 0,-2 1-128 0,3-4 192 15,2-3-192-15,1-3 176 0,4 0-176 0,-1-5 160 16,0-3-160-16,2-1 0 0,0-4 0 0,1-1 0 15,0-2 0-15,1-2 0 0,-5-10 0 0,0 0 0 16,4 7 0-16,-4-7 0 0,0 0-160 0,0 0 160 16,0 0-176-16,0 0 176 0,0 0-192 0,-9-5 192 15,-2 2-192-15,-1-3 64 0,-1-2 128 0,1 0-208 16,0-2 208-16,1 3 0 0,-1-2 0 0,4 4 0 16,8 5 0-16,0 0 0 0,-8-3 0 0,8 3 0 15,0 0 0-15,0 0 0 0,0 0 0 0,0 0 0 16,0 0 0-16,10-5 0 0,0-1 0 0,3 3 0 15,1 0 128-15,2-1-128 0,-2-2 144 0,3 1-144 0,-2 0 160 16,3-2-160-16,0 0 160 0,1-3-160 0,-1 1 144 0,0-1-144 16,1 3 128-16,-2-2-128 0,0 2 160 0,-2-2-160 15,-2 1 192-15,0 4-192 0,-3 2 160 0,-10 2-160 16,10 1 128-16,-10-1-128 0,0 0 128 0,5 9-128 16,-2 4 128-16,-3-1-128 0,-3 0 192 0,-1 2-64 15,-2 1 0-15,1-1 0 0,0-4-128 0,0 2 0 16,3 0 0-16,2-3 128 0,2 1-128 0,-2-10 0 15,0 0 0-15,10 7 0 0,1-2 320 0,2-1 0 16,1-7-16-16,0 2 0 0,0-2 64 0,4-1 16 16,1-2 0-16,0-2 0 0,-1 2-208 0,-2-4-48 0,-1 1 0 15,1-2 0-15,-4 3-128 0,1-3 160 0,0-1-160 0,-3 3 160 16,-5-2-160-16,1 4 0 0,-6 7 144 16,0 0-144-16,0 0 0 0,0 0 0 0,0 0 0 0,12 0 0 15,-2 0 0-15,-10 0 0 0,11 6 0 0,0 1 0 16,-3 0 0-16,3 0 0 0,0 1 0 0,1-2 0 15,-2 3 0-15,1-4 0 0,3 1 0 0,-2 2 0 16,-1-3 0-16,-1 4 0 0,3-3 0 0,0 2 0 16,-2 1-304-16,2-4 32 0,-3 3 0 0,-1-2 0 31,0 3-1296-31,0 0-256 0,-2-3-48 0,1 2-7536 0,-2-3-1488 0</inkml:trace>
  <inkml:trace contextRef="#ctx0" brushRef="#br1" timeOffset="72712.72">30810 1581 22047 0,'0'0'976'0,"-2"-12"208"0,0 5-944 0,0-2-240 0,1 2 0 0,1 7 0 15,0 0 960-15,0 0 160 0,-5-4 32 0,5 4 0 16,0 0-320-16,0 0-48 0,-9 9-16 0,0 3 0 16,0 3-384-16,0 2-96 0,-1 2-16 0,1 2 0 15,1 5-32-15,0 2-16 0,0-4 0 0,3 2 0 16,1 0-16-16,3-1 0 0,2-2 0 0,3-4 0 15,1-2 128-15,3-2 32 0,1-5 0 0,2 2 0 0,-1-7 96 0,6-1 32 16,-1-2 0-16,1-4 0 0,2-1-80 0,1-3-16 16,0-5 0-16,2 1 0 0,-2-5-128 15,1-1-16-15,-2-2-16 0,-3 0 0 0,0 0-112 0,-3-1-128 16,-3 0 176-16,-2 0-176 0,0-3 240 0,-2 1-64 16,-1 0-16-16,-3 5 0 0,-2 3 32 0,1 2 0 15,0 4 0-15,0 7 0 0,0 0-192 0,0 0 0 16,0 0 0-16,0 0 128 0,-8 12-128 0,3 4 0 15,2 3 0-15,2 2-176 0,0 2 176 0,1-2-160 16,2 1 160-16,1 3-160 16,1-1-224-16,1 1-32 0,1-3-16 0,3-1 0 15,0-3-1920-15,0-4-384 0,-2-2-80 0</inkml:trace>
  <inkml:trace contextRef="#ctx0" brushRef="#br1" timeOffset="72885.83">31181 1851 14735 0,'0'0'1312'0,"-7"11"-1056"0,1-5-256 0,0 5 0 16,-1-1 2624-16,1 4 448 0,0 3 112 0,-2 5 16 16,0 2-1328-16,1 2-256 0,0 1-48 0,1 0-16 15,-2-6-832-15,2 1-160 0,0 0-48 0,1-5 0 16,-1-1-320-16,3-1-64 0,0-1 0 0,2 0-128 15,1-14-1552-15,0 0-432 0,0 0-64 0,0 0-11024 16</inkml:trace>
  <inkml:trace contextRef="#ctx0" brushRef="#br1" timeOffset="73416.37">31637 1378 20271 0,'0'0'1792'0,"0"0"-1424"0,0 0-368 0,0 0 0 16,0 0 1408-16,0 0 192 0,-1 12 64 0,1 2 0 15,-3 1-560-15,1 3-96 0,-1 1-32 0,2 3 0 16,1 3-496-16,0-1-96 0,0 0-32 0,0 1 0 16,1-4-128-16,0-1-32 0,2 1 0 0,1-2 0 15,-2-3-32-15,2 1-16 0,0-1 0 0,1-3 0 16,0-4-144-16,0 0 128 0,-5-9-128 0,7 6 128 16,-7-6 0-16,7 7 0 0,-7-7 0 0,0 0 0 15,0 0 176-15,0 0 16 0,0 0 16 0,0 0 0 16,0 0-160-16,0 0-48 0,-6 7 0 0,-2-2 0 15,1-2-128-15,-5-1 0 0,2 0 144 0,0 4-144 16,0-3 0-16,2 2 0 0,-1 1 0 0,1 0 0 0,1-1 0 0,0 4 0 16,1-2 0-16,6-7 0 0,-5 12 0 0,4-3 0 15,-1 2 0-15,2-11-128 0,3 8 128 0,-3-8 0 16,5 11 0-16,-5-11-128 0,6 7-16 0,-6-7 0 16,6 10 0-16,-6-10 0 0,1 11-32 0,-1-1 0 15,0-10 0-15,-1 14 0 16,-3-3-208-16,-1 1-32 0,-3 0-16 0,3-2 0 15,-1 2-272-15,-1 1-48 0,3-6-16 0,-1 1-12560 0</inkml:trace>
  <inkml:trace contextRef="#ctx0" brushRef="#br1" timeOffset="73955.59">32029 1523 7359 0,'0'0'656'0,"0"0"-528"0,0 0-128 0,0 0 0 15,0 0 2624-15,0 0 480 0,0 0 96 0,0 0 32 16,0 0-1920-16,0 0-384 0,0 0-80 0,0 0-16 15,-11-2-192-15,11 2-64 0,-7-3 0 0,7 3 0 16,-10 5-48-16,2 0-16 0,2 3 0 0,-2 2 0 0,-1 3 0 0,0 2 0 16,0-1 0-16,3 4 0 0,0 2 128 0,-1 6 0 15,1 2 16-15,1 0 0 0,1 1-144 0,1 0-16 16,1 0-16-16,2 1 0 0,1-6-192 0,2 0-32 16,2-5-16-16,0-1 0 0,2-3-48 0,4-1-16 15,1-5 0-15,-1 0 0 0,-1-5 16 0,1-2 0 16,1-3 0-16,0-3 0 0,1-1-32 0,0-5 0 15,-1 0 0-15,0-3 0 0,-1-1 0 0,-1 1 0 16,1-5 0-16,-2 1 0 0,-2-2-160 0,-2-2 160 16,2 1-160-16,-4 0 160 0,1 1-160 0,0-2 0 15,0 1 0-15,0-3 0 0,-2 0 128 0,1 5-128 16,1 4 0-16,-3 4 128 0,3 0-128 0,-4 10 0 16,0 0 0-16,0 0 0 0,0 0-192 0,0 0 192 15,0 0-160-15,2 13 160 0,-1-2 0 0,1 4 0 0,-1 3 0 0,0 0 0 16,-1 0 0-16,0 0 0 0,0-1 0 0,-1 2 0 15,0 4 0-15,-1-1 0 0,1-3 0 0,0 0 0 16,0 0 0-16,1 0 0 0,-2-2 0 0,0-1 0 31,2 1-448-31,-1-2 16 0,1 0 0 0,0-2 0 16,1-2-2064-16,-1-11-432 0,0 0-80 0</inkml:trace>
  <inkml:trace contextRef="#ctx0" brushRef="#br1" timeOffset="74338.39">32234 1975 24879 0,'0'0'2208'0,"0"0"-1760"0,0 0-448 0,0 0 0 0,0 0 768 0,0 0 64 16,0 0 0-16,0 0 16 0,9 6 144 0,-1 2 32 15,2-5 0-15,-5 1 0 0,2 0-128 0,0 1 0 16,1-1-16-16,1 0 0 0,-3 1-208 0,0 2-32 16,0 0-16-16,0 8 0 0,-2 2-176 0,-4 0-16 15,-4 2-16-15,0-7 0 0,-1-1-32 0,-3 2 0 16,1 1 0-16,-5-1 0 0,1 2-112 0,-1 0-16 16,1 2-16-16,-7 12 0 0,3-6 160 0,5-3 48 15,1-3 0-15,5-2 0 0,3 0-80 0,1-15-16 16,5 12 0-16,-5-12 0 0,11 10-96 0,2-3 0 0,1 0-16 0,-4-5 0 15,4-3-48-15,-1 0 0 0,3 0 0 0,2-2 0 16,1-2-192-16,0 1 144 0,2 0-144 0,14-6 128 16,-4 1-128-16,-3-2-176 0,-3 2 48 0,-2-4 0 31,1 3-1504-31,0 2-288 0,-2 0-64 0</inkml:trace>
  <inkml:trace contextRef="#ctx0" brushRef="#br1" timeOffset="81296.88">12749 16677 4607 0,'5'-16'400'0,"-1"7"-400"16,1-4 0-16,0 3 0 0,2-4 1824 0,-3 2 288 15,1 3 48-15,-3-1 16 0,1 1-1120 0,1 2-224 16,-4 7-32-16,1-7-16 0,0 2-336 0,0-2-80 16,-1 0-16-16,0 7 0 0,0-9-176 0,0 3-48 15,-1 1 0-15,1 5 0 0,0-8-128 0,0 2 192 16,0 1-192-16,0 5 192 0,0 0-64 0,0 0-128 15,0 0 192-15,0 0-64 0,0 0 144 0,0 0 32 16,0 0 0-16,0 0 0 0,0 0 16 0,0 0 0 16,-1 10 0-16,0 3 0 0,-2-2 144 0,1 2 48 15,-1 1 0-15,-1 5 0 0,-1 4 80 0,0 4 32 16,-1 4 0-16,-2 1 0 0,2 6-128 0,-3 3-32 0,0 1 0 0,-1 6 0 16,-2 7-80-16,1-2 0 0,-2 2-16 0,0 6 0 15,1 5-80-15,-4 1-16 0,-3-4 0 0,0 1 0 16,1 3-272-16,1-6 160 0,-1-5-160 0,1-2 128 15,1-3 96-15,1 0 16 0,-2-2 0 0,2-5 0 16,0-1 80-16,-2-1 32 0,3 0 0 0,0 0 0 16,0-2-112-16,0-1-32 0,0-1 0 0,0-1 0 15,1-1-64-15,1-3-16 0,0-1 0 0,2-5 0 16,0 0 0-16,1-7-128 0,1 0 192 0,5-2-64 16,0-4 80-16,1 0 16 0,0-4 0 0,1 0 0 15,1-10-224-15,0 0 176 0,0 0-176 0,0 0 160 16,0 0-160-16,8 9 128 0,-8-9-128 0,10 9 128 15,-10-9-128-15,14 4 0 0,0-2 0 0,0 1 0 0,-2-4 0 0,2 1 0 16,2-2 144-16,-1 2-144 0,1-1 128 16,5 0-128-16,2 0 128 0,5-1-128 0,2 1 0 0,3-1 144 15,3-1-144-15,-3-1 0 0,1 2 0 0,0-3 0 16,2 1 0-16,2-1 0 0,2 0 128 0,0 1-128 16,2 1 0-16,4-1 0 0,2-2 0 0,3 1 0 15,1-1 128-15,-2-2-128 0,-3 4 0 0,0-1 160 16,1 1-160-16,0 2 128 0,1-1-128 0,3 3 0 15,1 3 0-15,3-1 128 0,1-2-128 0,-2 0 0 16,-5 0 0-16,1-1 128 0,1 0-128 0,2 0 128 16,-2-2-128-16,7 2 128 0,2-2-128 0,1 2 128 15,2-3-128-15,-1-1 128 0,-3-1-128 0,0 2 0 16,-2-1 0-16,3 2 0 0,2-1 0 0,0 2 128 16,1 1-128-16,-5-2 0 0,-3-2 0 0,-1 1 0 0,0 0 0 0,1 3 0 15,-2 4 0-15,5-1 0 0,2-2 0 0,1 0 0 16,-2-1 0-16,1 2 0 0,-4-1 128 0,1 0-128 15,-2 1 0-15,3 4 0 0,1-1 0 0,2-1 0 16,1 1 128-16,-3 1-128 0,-5 1 128 0,1 0-128 16,0 2 0-16,1-2 0 0,0 3 128 0,4 0-128 15,1-2 0-15,1 1 0 0,-2-2 0 0,-3-3 128 16,2 0-128-16,-2 2 0 0,0-4 0 0,-1 2 128 16,6-2-128-16,1 0 128 0,1-1-128 0,-3 0 128 15,-2-1-128-15,1 2 128 0,-2-2-128 0,4 2 128 16,0 1-128-16,2-1 128 0,6-1-128 0,-5-1 128 15,-2-2-128-15,0 2 0 0,-1 1 0 0,4 0 0 16,-2-3 0-16,6 1 128 0,2 0-128 0,-3-3 0 0,-5-1 0 16,-1 1 0-16,3-1 128 0,0 2-128 0,2 1 0 0,1 1 0 15,1-6 0-15,0 2 0 0,-5-1 0 0,0 1 0 16,0 2 0-16,2 2 0 0,1 0 0 0,-1 0 0 16,-1-5 0-16,-1 4 0 0,-5-1 0 0,2 3 0 15,-1-1 0-15,3 1 0 0,2 0 0 0,3-1 128 16,-3 2-128-16,1-3 0 0,-3-1 0 0,1 1 0 15,0 2 0-15,4 0 0 0,1 0 0 0,0-2 0 16,0-2 0-16,-1 1 0 0,-1-1 0 0,1 2 0 16,-2 0 0-16,5-4 0 0,-1 3 0 0,-2 2 0 15,-4-2 0-15,0-2 0 0,-5 1 0 0,-1 2 0 16,-1-1 0-16,0 1 0 0,4 0 0 0,-1 0 0 16,-1 0 0-16,-5 1 0 0,1 2 0 0,-2-1 0 0,-2 0 0 15,0 0 0-15,1 1 0 0,1 0 0 0,2-2 0 16,-1 0 0-16,-2 0 0 0,1 1 0 0,0-1 0 0,1 0 0 15,-2 1 0-15,1 1 0 0,2 0 0 0,0 0 0 16,2 0 0-16,-5-1 0 0,-1 1 0 0,-3-1 0 16,0-1 0-16,1 1 0 0,2 1 0 0,-1 0 0 15,5-1 0-15,1-3 0 0,-2 0 0 0,-3 0 0 16,-5 2 0-16,1-2 0 0,-1-1 0 0,0 0 0 16,2 2 0-16,-2-1 0 0,4-1 0 0,0 2 0 15,2 0 0-15,-2 0 0 0,-4 0 0 0,0 0 0 16,-2-1 0-16,1 0 0 0,2 1 0 0,-1 1 0 15,-1 0 0-15,4-1 0 0,1-1 128 0,-1 2-128 16,-2-1 0-16,-2 1 0 0,-1 1 0 0,0-1 128 16,0 0-128-16,-1 0 160 0,1-1-160 0,2-1 160 0,2 3-160 15,0-2 0-15,-1 2 144 0,-1-2-144 0,1 1 0 0,-1-2 0 16,-5 0 0-16,4 2 128 0,2-1-128 0,3-1 0 16,1-1 0-16,7 1 128 0,-3-1-128 15,1 1 0-15,-2-3 0 0,0 2 0 0,-1 2 0 0,1-1 0 16,2-2 0-16,2 2 0 0,2 2 0 0,-2 0 0 15,1 0 0-15,-6 1 0 0,-4-3 0 0,1 2 0 16,0 1 0-16,1 0-128 0,1-2 128 0,3 2 0 16,3 0 0-16,-3 0 0 0,-3-2 0 0,-1 0 0 15,-3 0 0-15,0 1 0 0,2 1 0 0,-1 0 0 16,0 1 0-16,2 1 128 0,4 0-128 0,2 1 0 16,-4-1 0-16,-2 1 0 0,-2-2 0 0,0 4 0 15,-1-1 0-15,1-3 0 0,0 1 0 0,1 0 0 0,2-1 0 0,-1 0 0 16,-7 0 0-16,-4-1 0 0,0 0 0 0,-4 1 0 15,-4-1 0-15,-1-1 0 0,0 2 0 0,-4 0 0 16,1-1 0-16,-4 1 0 0,0 0 0 0,-2 0 128 16,-1 1-128-16,0-1 0 0,-2 0 0 0,1 0 0 15,-4 0 0-15,-3-1 144 0,-2 0-144 0,-2-3 0 16,-1 1 176-16,-2 0-176 0,-2-1 160 0,-6 4-160 16,5-10 256-16,-2 2-64 0,-1-4 0 0,0 2 0 15,-4-2 96-15,2-4 16 0,-1 2 0 0,1-3 0 16,0-4-16-16,0 0 0 0,1-2 0 0,1-6 0 15,-1-3-80-15,3-3-16 0,-3 0 0 0,2-5 0 16,0 0-192-16,3-7 176 0,0 0-176 0,2-5 160 16,-1-4-160-16,7-5 0 0,0-3 0 0,0-2 0 15,1-4 0-15,2 0 0 0,1 0 0 0,1 4 0 0,1 3 0 16,0-1 0-16,-1 3-176 0,-1 5 176 0,0 3 0 16,0 1 0-16,-2-2 0 0,2 3-128 0,0 4 128 0,1 2 0 15,-2-1 0-15,-1 3 0 0,-1 2 0 0,2-1 0 16,1 4 0-16,-1 1 0 0,1 1 0 0,-4 1-128 15,0 1 128-15,-1 4 0 0,0 0 0 0,-4 3 0 16,-1 3 0-16,-1 5-128 0,-2 1 128 0,-1 4 0 16,0 1 0-16,-3 4 0 0,-1 1 0 0,0 8-160 15,0 0 160-15,0 0 0 0,-5-7-144 0,5 7 144 16,-9-1 0-16,9 1-144 0,-10 0 144 0,-1 3-128 16,3-1 128-16,-3 3-128 0,0-1 128 0,-2 0 0 15,-1 2 0-15,-1 0-128 0,-2 0 128 0,0 4 0 16,-1-3 0-16,-2 7 0 0,-5 0 0 0,0 0 0 0,-4 0 0 15,-2 3-128-15,-4 1 128 0,-1-1 0 0,-2 1-144 0,-1 0 144 16,-7 0 0-16,-3 1 0 0,-3 1 0 16,0-1 0-16,-1 0-128 0,-2 3 128 0,-1-2 0 0,-1 2 0 15,0-3 0-15,-7 1 0 0,-7 2-144 0,1-1 144 16,0-1 0-16,0-1 0 0,-1 0 0 0,-3 1 0 16,-3-2 0-16,-2 0 0 0,-2-2 0 0,-1 1 0 15,1 0 0-15,0 0 0 0,1-4-128 0,-7 1 128 16,-6 0 0-16,2-2 0 0,1 0 0 0,-2 1 0 15,-1-2 0-15,-3-1 0 0,-5-1 0 0,2 0 0 16,1 2 0-16,-5 2 0 0,-1-4 0 16,0 1 0-16,1-2 0 0,1 3 0 0,1-2 0 0,-4 1 0 15,-1-3 0-15,1-1 0 0,4 2 0 0,-2-1 0 16,-4 2 0-16,1-4 0 0,2-2 0 0,2 3 0 0,2 0 0 16,-2-3 0-16,-2-2 0 0,4 1 0 15,2-1 0-15,-1 1 0 0,-4 3 0 0,1-5 0 16,-1-1 0-16,3 1-128 0,2 1 128 0,-4-1 0 0,0 0 0 15,1-1 0-15,3 0 0 0,0 1 0 0,-1 0 0 0,1 0 0 16,1-5 0-16,3 1 0 0,1 1 0 0,1 0 0 16,-4-2 0-16,2-1 0 0,3 0 0 0,0-3 0 15,2 2 0-15,-1 3 0 0,-4-3 0 0,1 4 0 16,2-1 0-16,1 0 0 0,1-1 0 0,-2 1 0 16,-3-1 0-16,3 1 0 0,2-3 0 0,2 3 0 15,2 1 0-15,-4-1 0 0,-2-2 0 0,-1 1 0 16,6 1 0-16,1 0 0 0,1-2 0 0,-1 1 0 15,-2 0 0-15,1 0 0 0,-1 1 0 0,3 0 0 0,2 3 0 16,-5-2 0-16,-2 1 0 0,3-2 0 0,1 1 0 16,1 1 0-16,1-1 0 0,-3 3 0 0,-3 0 0 0,2 0 0 15,5-1 0-15,-1 1 0 0,2 0 0 0,-1 0 0 16,1 1 0-16,0-1 128 0,-1-1-128 0,4 1 192 16,-1 0-192-16,2 0 0 0,2 0-192 0,0 0 192 15,-1 0 0-15,1 0 0 0,5 0 0 0,0 0 0 16,4 1 0-16,-1 1 0 0,-2-1 0 0,-1 1 0 15,-2 1 0-15,2 2 0 0,4-2 0 0,0-1 0 16,1 2 0-16,1 2 0 0,0-1 0 0,-1-1 0 16,2 1 0-16,2 0 0 0,3-1 0 0,1-1 0 15,0 2 0-15,1 1 0 0,2-1 0 0,-2 2 0 16,-2-1 0-16,-1-2 0 0,0-2 0 0,1 2 0 0,2 1 0 16,3 2 0-16,0-4 0 0,-1 4 0 0,2 2 0 15,-4-2 0-15,-1 2 0 0,1-3 0 0,0 3 0 16,3-4 0-16,-1 1 0 0,2 4 0 15,0-4 0-15,1 4 0 0,1-2 0 0,-3 2 0 0,-3-5 0 0,2 3 0 16,2 1 0-16,3-3 0 0,1 2 0 16,0-2 0-16,1 4 0 0,4-2 0 0,1 1 0 0,0-2 0 15,-3 3 0-15,1-3 0 0,-1 0 0 0,2 2 0 16,0-2 0-16,1 3 0 0,2-4 0 0,2 4 0 16,1-2 0-16,2-2 0 0,-1 2 0 0,3-3 0 15,1 5 0-15,1-3 0 0,-6-2 0 0,4 2 0 16,2-2 0-16,-3 0 0 0,1 1 0 0,1-5 0 15,2 1 0-15,2 0 0 0,1 0 128 0,0 1-128 0,0-2 0 16,1 0 0-16,-1 1 0 0,3 0 0 0,1-2 0 16,0 0 0-16,-1 0 0 0,4-2 0 0,-1 0 0 15,1 1 0-15,-3 0 128 0,2-1-128 0,0 1 0 0,1-1 144 16,0 0-144-16,0 0 160 0,1-1-160 0,2-1 160 16,-1 2-32-16,0-2 0 0,3 2 0 0,-1-2 0 15,4-3-128-15,-1 5 0 0,2-2 0 0,0 3 0 16,1-3 0-16,1 0 0 0,1 3 0 0,0 0 0 15,8 1 0-15,0 0 0 0,-6-3 0 0,6 3 0 16,0 0 0-16,0 0 0 0,0 0-160 0,0 0 160 31,16-4-1536-31,6 3-224 0,3-2-32 0,11 1-9312 0,7-3-1856 0</inkml:trace>
  <inkml:trace contextRef="#ctx0" brushRef="#br1" timeOffset="84232.53">19638 16539 16575 0,'0'0'736'0,"-8"-6"160"0,-2 1-720 0,1 3-176 16,3-2 0-16,6 4 0 0,0 0 2064 0,-8-3 384 15,0-2 80-15,8 5 16 0,0 0-2000 0,0 0-400 0,-5-6-144 0,1-3 0 16,2 0 464-16,1 0-16 0,1 0 0 0,0-2 0 16,0-2-160-16,0 1-32 0,1-4-16 0,0 1 0 15,0-1 32-15,-1-1 16 0,0-1 0 0,2-1 0 16,-2-1 128-16,1-3 32 0,0-4 0 0,-1 1 0 15,0-6 48-15,3-1 16 0,-1-4 0 0,1-1 0 16,-1-3 0-16,3-6 0 0,1-3 0 0,1 2 0 16,1-3-128-16,1-1-32 0,0-5 0 0,2 2 0 15,-1 2-48-15,0 2-16 0,1 0 0 0,0 0 0 16,0 1-16-16,1 3 0 0,-1 2 0 0,1 3 0 16,-1-2-112-16,1 2-32 0,0 2 0 0,1-2 0 15,-2 2-128-15,2 2 0 0,0 1 0 0,1-1 0 0,-4 1 0 0,0 2 0 16,-1 1 0-16,-4 2 0 0,5 6 0 15,-3 0 0-15,-3 3 0 0,-2 2 0 0,1 0 0 0,-2 1 0 16,0 2 0-16,-1 0 0 0,-1-1 0 0,1 0 0 16,0 0 0-16,-1 1 0 0,-1 2 0 0,0 3 0 15,-2-1 0-15,3 0 0 0,-2 5 0 0,1-2 0 16,-1-1 0-16,-1 5 0 0,-1-2 0 0,3 3 0 16,-2-1 128-16,4 7-128 0,-6-7 128 0,-1 2-128 15,1 3 0-15,6 2 128 0,-9-1-128 0,0 1 0 16,1-1 0-16,8 1 128 0,-9 2-128 0,1 0 0 15,-1-1 0-15,0-1 0 0,-1 0 0 0,-2 2 0 16,1 1 0-16,-2-1 128 0,-1 1-128 0,-1 0 0 16,-3 0 0-16,0 0 0 0,-1 1 0 0,-4 2 0 0,-1-1 0 15,-1 0 0-15,-2 3 0 0,-4-2 0 0,-3 2 0 16,-4 1 0-16,-3-3 0 0,-1 2 0 0,0-2 0 0,-1-1 0 16,-3 0 0-16,1 0 0 0,-7 0 0 0,-1 3 0 15,0-3 192-15,-4 1-64 0,-5 2 0 16,-4-3 0-16,1 3-128 0,-3 1 0 0,1-6 0 0,-4 4 0 15,-3 0 0-15,-4 1 0 0,0-2 0 0,-1-2 0 16,1-4 0-16,2 0 0 0,-1 2 0 0,-5-1 0 16,-3 3 0-16,1-4 0 0,1-3 0 0,2 1 0 15,-1 4 0-15,-6-2 0 0,-5-1 0 0,3-2 0 16,1-1 0-16,0 1 0 0,0 5 0 0,-4-4 0 16,-5-2 0-16,4-1 0 0,1 0 0 0,1 0 0 15,-1 2 0-15,-4-1 0 0,-3 0 0 0,-1 1 0 16,2-2 0-16,0 2 0 0,-3 0 0 0,2 0 0 0,1-6 0 15,2 5 0-15,2 1 0 0,-4 1 0 0,-6-3 0 16,4-3 0-16,0 3 0 0,1 0 0 0,-2 0 0 0,1 0 0 16,-5 0 0-16,2-2 0 0,2 5 0 0,-3-1 0 15,-5 1 0-15,2-2 0 0,4-4 0 0,1 4 0 16,0 2 0-16,-1-1 0 0,-3-4 0 0,2 2 0 16,0 1 0-16,-1 0 0 0,-5-2 0 0,3 1 0 15,1-2 0-15,3 1 0 0,-3 1 0 0,0 1 0 16,1-2 0-16,0 2 0 0,7 0 0 0,-5 1 0 15,-4-2 0-15,2-1 0 0,3 1 0 0,3-1 0 16,1-2 128-16,-1 3-128 0,-1-5 0 0,4 2 0 16,-1 3 0-16,0-3 0 0,-2 3 0 0,1-2 0 15,1 0 0-15,1 3 0 0,1-2 0 0,-2 0 0 16,-3 1 0-16,1 1 0 0,2-4 0 0,2 3 0 0,2 1 0 0,-3-2 0 16,-1 1 0-16,3 1 0 15,2 2 0-15,0-1 0 0,0-1 0 0,-3 2 0 0,0-2 0 16,5 1 0-16,1 2 0 0,1 0 0 0,-2-1 0 0,1 0 0 15,-1-3 0-15,5 2 0 0,1 2 0 0,0-1 0 16,-1-2 0-16,1-1 0 0,-2 2 0 0,3 1 0 16,4 0 0-16,-1 1 0 0,-1 1 0 0,0 0 0 15,-1-1 0-15,2 1 0 0,2 0 0 0,1 2 0 16,3 0 0-16,-1-1 0 0,-1 1 0 0,0 2 0 16,2-1 0-16,4 1 0 0,3-2 0 0,-1 2 0 15,-1 1 0-15,0-3 0 0,0 0 0 0,4-1 0 16,0 2 0-16,4 0 0 0,1 0 0 0,1 1 0 15,-1-2 0-15,0 2 0 0,-3-1 0 0,5 0 0 16,0 0 0-16,4 2 0 0,-2-1 0 0,4-2 0 0,2 1 0 0,-1 1 0 16,0 0 0-16,0-3 0 0,-2 1 0 15,2 0 0-15,1 0 0 0,2 1 0 0,2-2 0 0,1 0 0 16,1 1 0-16,4 0 0 0,0-2 0 0,0 1 0 16,-2-1 0-16,0 2 0 0,-2-1 0 0,3 0 0 15,2 0 0-15,0-1 0 0,1 2 0 0,2-2 0 16,0 0-144-16,4 0 144 0,1 1 0 0,2-1 0 15,-1 0 0-15,2 0 0 0,-1-1 0 0,-1-1 0 16,-2 2 0-16,2-1 0 0,1-1 0 0,1 0 0 16,1 1 0-16,2 1 0 0,1 0 0 0,2 0 0 15,-1 0 0-15,1 0 0 0,1 0 0 0,2 0-128 0,0-2 128 0,2 0 0 16,3 1 0-16,-2 0 0 0,3-1 0 0,1 1 0 16,1-1 0-16,0-2 0 0,1-1 0 0,1 1 0 15,1 1 0-15,0 1 0 0,1-1 0 0,8 3 0 16,-10-2 0-16,0 2 0 0,1-4 0 0,9 4 0 15,-8 0 0-15,8 0 0 0,-7 4 0 0,7-4 0 16,-8 5 0-16,2 1 0 0,-1 3 0 0,2 1 0 16,0 3 0-16,-1 2 0 0,2 3-128 0,-1 1 128 15,-3 1 0-15,2 5 0 0,0 1-128 0,1 4 128 16,-2-4 0-16,1 6 0 0,-2-1 0 0,1 0 0 16,-1 5 0-16,0 1 0 0,-1-4 0 0,1 5 0 15,1 4 0-15,-2-1 0 0,2 2-128 0,0 1 128 16,2-3 0-16,0 5 0 0,0-3 0 0,-1 3 0 15,2-6 0-15,-1 0 0 0,-2-1 0 0,0 2 0 0,2-2 0 0,1-1 0 16,1 2 0-16,-2-2 0 0,0-3 0 0,3-1 0 16,0-3 0-16,1 1 0 0,1-4 0 0,1 1 0 15,1 2 0-15,0-7 0 0,1-2 0 0,-1-2 0 16,3-1 0-16,-1-1 0 0,1-3 0 0,2-2 0 16,-2-1 0-16,1-1 0 0,0 0 0 0,1-2 0 15,-7-9 0-15,10 11 0 0,-1 1 0 0,0-5 0 16,0 4 0-16,-2-4 0 0,-7-7 0 0,0 0 0 15,9 13 0-15,-2-4 0 0,1 0 0 0,0-3 0 16,-8-6 0-16,0 0 0 0,8 10 0 0,1-3 0 16,-9-7 0-16,9 9 0 0,-9-9 0 0,12 6 0 15,-2-1 0-15,-1 1 0 0,-9-6 0 0,10 7 0 0,1-4 0 16,-1 3 0-16,1 0 0 0,-1-4 0 0,2 2 0 0,-1 0 0 16,1 0 0-16,-1-2 0 0,4 0 0 0,1-1 0 15,1-1 0-15,3 0 0 0,1 0 0 0,1 0 0 16,2-1 0-16,1-1 0 0,2 1 0 0,2 1 0 15,3-1 0-15,-3 1 0 0,6-3 0 0,1 2 0 16,3 1 0-16,-1 0 0 0,0-1 0 0,-1 0 0 16,0-1 0-16,2 2 0 0,0 0 0 0,3 0 0 15,0-1 0-15,0 1 0 0,1 1 0 0,2 1 0 16,1-2 0-16,-1 1 0 0,0 1 0 0,-2 2 0 16,-2-1 0-16,1-1 0 0,1 0 0 0,-1 1 0 15,2 1 0-15,1 2 0 0,-1-2 0 0,3 3 0 16,2 2 0-16,-2-2 0 0,-3 2 0 0,1-3 0 0,-1 5 0 15,1-4 0-15,1 2 0 0,2-3 0 0,0 2 0 16,5 1 0-16,1-3 0 0,1 3 0 0,-1-2 0 16,0 2 0-16,-2-3 0 0,0 2 0 0,1-2 0 0,2-2 0 15,1 2 0-15,0 3 0 0,1-3 0 16,0 2 0-16,-2-2 0 0,1-1 0 0,-3 3 0 0,0 0 0 16,-2 0 0-16,1 3 0 0,2 3 0 0,2-2 0 15,4-3 0-15,-3 1 0 0,-1-2 0 0,-2 3 0 16,1-4 0-16,1 3 0 0,1-4 0 0,-1 2 0 15,1 0 0-15,3-1 0 0,0 1 0 0,-2-2 0 16,-3 3 0-16,-1-1 0 0,2 3 0 0,0-3 0 16,0 1 0-16,0-2 0 0,5 1 0 0,-1 2 0 15,0 0 0-15,-3-1 0 0,0 1 0 0,2 1 0 0,-2-3 0 16,1 0 0-16,2 2 0 0,1-3 0 0,3-2 0 16,-5 1 0-16,-1-2 0 0,-1 1 0 0,0 1 0 15,1-2 0-15,2-1 0 0,0 0 0 0,2 5 0 0,-2-2 0 16,-2 0 0-16,0 0 0 0,-4-4 0 15,1 2 0-15,0 1 0 0,-1 0 0 0,2 2 0 0,3-3 0 16,0-1 0-16,0 1 0 0,-2 0 0 0,-1 0 0 16,0-3 0-16,0 2 0 0,0-1 128 0,2 1-128 15,2-2 0-15,0 2 0 0,-1-2 128 0,-1 0-128 16,-4 0 0-16,1 1 0 0,0-2 0 0,-2 2 0 16,-1 2 0-16,3 0 0 0,1 1 0 0,0-1 0 15,-3-1 0-15,0 3 0 0,-4-1 0 0,-1-2 0 16,-1 5 0-16,0 1 0 0,0-4 0 0,1 4 0 15,3-3 0-15,-1 1 0 0,2-1 0 0,-6-2 0 16,-4 0 0-16,2 3 0 0,-1 0 0 0,1-2 0 0,-1 2 0 16,0 1 0-16,2 2 0 0,-4-2 0 0,4-3 0 15,-2 1 0-15,0-2 0 0,-1 1 0 0,-5-1 0 0,0 0 0 16,-3-2 0-16,1 1 0 0,-1-2 0 0,2 3 0 16,-3-2 0-16,-2 4 0 0,1-4 0 0,0 1 0 15,-2 2 0-15,1 1 144 0,0-2 16 0,-1 0 0 16,1 0 0-16,-4-1 0 0,-1 2-32 0,-2-1-128 15,-1 1 192-15,-3 0-64 0,3 2-128 0,-1-3 128 16,-2-1-128-16,0 0 128 0,0 1-128 0,-3-3 0 16,-1 2 0-16,-1-2 128 0,-2-1-128 0,-2 0 0 15,-1 0 0-15,-10 0 128 0,12 0 16 0,-12 0 0 16,0 0 0-16,0 0 0 0,0 0-144 0,0 0 0 0,0 0 0 16,0 0 0-16,0 0 0 0,0 0 0 0,0 0 0 0,0 0 0 31,-11 13-1168-31,-1-3-272 0,-5 0-48 0,-3 0-15408 0</inkml:trace>
  <inkml:trace contextRef="#ctx0" brushRef="#br1" timeOffset="88792.52">20121 1787 22111 0,'0'0'1968'0,"-8"-6"-1584"16,-1 1-384-16,-1-4 0 0,2 2 0 0,-1 0-304 15,1 0 48-15,0 2 16 16,0-3 544-16,2 1 96 0,0-4 32 0,0 5 0 0,6 6 80 0,-5-5 0 15,0-3 16-15,5 8 0 0,0 0-112 0,0 0-32 16,-6-6 0-16,6 6 0 0,0 0-176 0,0 0-32 16,0 0-16-16,0 0 0 0,0 0-160 0,0 0 0 15,0 0 0-15,0 0 0 0,6 6 0 0,3 2 288 16,1-4-48-16,2 0-16 0,1-2 128 0,2 2 32 16,3-2 0-16,1 1 0 0,5-2 48 0,1 2 16 15,3-1 0-15,4 2 0 0,1 0 32 0,6-2 16 16,6 1 0-16,3-3 0 0,3 0-48 0,1-3 0 15,2 0 0-15,0-1 0 0,5 1-176 0,3 2-32 0,3 0-16 0,2-2 0 16,4-1-32-16,2-2 0 0,-2-2 0 0,1 0 0 16,1-1 64-16,2-2 0 0,0 3 0 0,1-4 0 15,-2 2-128-15,0-1 0 0,-3 0-128 0,1 1 192 16,-1 1-192-16,1 0 0 0,-2 0 128 0,-2 1-128 16,-6-3 0-16,2 3 0 0,1-5 128 0,1 3-128 15,1-2 0-15,1 0 128 0,2 0-128 0,-4 1 0 16,-4-3 128-16,-4 1-128 0,1 1 0 0,-1 0 0 15,1 3 128-15,-1-1-128 0,1 3 0 0,-2-3 0 16,-2 4 0-16,-6-3 128 0,-4 3-128 0,-3-3 0 16,-3 1 0-16,-1 3 0 0,-2-1 0 0,-2 1 0 15,-3-1 128-15,-3 0-128 0,-3 2 176 0,-1 0-176 16,-4 3 160-16,2-1-160 0,-4-1 128 0,-4 3-128 16,0 0 144-16,-4 1-144 0,-10-1 160 0,9 3-160 15,-9-3 0-15,0 0 128 0,0 0-128 0,0 0 0 0,0 0 0 0,-5 8 128 16,-2 0-128-16,-5-1 0 0,-6 3 160 0,-2-1-160 15,-5 2 160-15,3-1-160 0,-5 3 128 0,-1 2-128 16,0 3 0-16,-5 0 0 0,-1-1 0 0,1 0 128 16,-3 1-128-16,-3 1 0 0,-5-1 0 0,-4 0 0 15,-7 0 128-15,-2-1-128 0,-4 1 0 0,1 0 0 16,-2 0 0-16,-4 1 0 0,0 1 0 0,-7-2 128 16,-4-3-128-16,1 2 0 0,-3-2 0 0,1 3 0 15,1 2 0-15,-5-1 0 0,-5-5 0 0,-2-1 0 16,0-2 0-16,2 3 0 0,2-2 128 0,-1-1-128 15,-3-1 0-15,4-3 0 0,2-2 0 0,3 1 128 16,1-2-128-16,2-3 0 0,-7 2 0 0,4-3 0 0,3-3 0 0,2 2 0 16,2-2 0-16,0-2 128 0,2 0-128 0,0 0 0 15,0 0 0-15,4-3 128 0,5 2-128 0,5-3 0 16,4 2 0-16,4 2 0 0,6-1 0 16,4 3 0-16,3-1 0 0,4 0 0 0,4-4 0 0,4 3 0 15,5 1 0-15,3-2 0 0,5 1 0 0,4 1 0 16,7 4 0-16,-4-6-192 0,4 6 192 0,0 0-160 15,6-12-16-15,5 6 0 0,1-3 0 0,6 3 0 16,4-3 176-16,4 4 0 0,0 2-144 0,6-3 144 16,2 0 0-16,5 2 0 0,4-1 0 0,5 1 0 15,2 4 0-15,5 0 0 0,2 0-144 0,2 1 144 16,0-2 0-16,5 0 0 0,1-1 0 0,2 2 0 16,2 0 0-16,7 0 0 0,3-1 0 0,-2 0 0 0,2-2 0 15,0-1 0-15,0-1 0 0,3 0 0 16,5 0 0-16,-1-4 0 0,1-1 0 0,1 0 0 0,-1 4 0 15,3-3 0-15,3 0 0 0,-2-1 0 0,-6-1 0 0,-1-1 0 16,-1 0 0-16,4 2 0 0,-1-3 0 16,-4 1 0-16,-6-1 0 0,-4-1 0 0,-3-1 128 0,-2 2-128 15,-2 2 0-15,-2-3 0 0,-4 0 192 0,-3 1-48 16,-5 0-16-16,-5 1 0 0,-6 1-128 0,-1 2 192 16,-6 1-192-16,0 0 192 0,-5 3-192 0,-4-2 0 15,-3 4 144-15,0-1-144 0,-7 1 0 0,-2 1 144 16,-12 2-144-16,11-2 0 0,-11 2 128 0,9 2-128 15,-9-2 0-15,0 0 0 0,0 0 0 0,0 0 0 16,0 0 0-16,-7 7 0 0,-3 4 0 0,-4-3 0 16,-1 4 128-16,-6 2-128 0,-3 1 0 0,-2 0 128 0,-6-1-128 15,-3 2 0-15,-3 1 128 0,-4 0-128 0,-5-1 0 0,-3 1 0 16,-5-2 0-16,-2-2 0 0,-2 0 0 0,2 2 0 16,-3-5 128-16,-1 3-128 0,-4 1 0 0,-3-2 0 15,-6 1 0-15,-2-1 128 0,-3-1-128 0,1-2 0 16,3 2 128-16,-6-2-128 0,-7-1 0 0,-1-3 0 15,-1-2 128-15,-1 0-128 0,-2 2 0 0,-1-1 0 16,-4-4 0-16,0 2 0 0,0-1 0 0,0 1 0 16,0 1 128-16,2-4-128 0,2-3 0 0,5 4 0 15,1 1 0-15,5 4 0 0,3 3 0 0,2-4 0 16,3-3 0-16,5 1 0 0,4 2 0 0,5 1 0 16,6-1 0-16,7 0 0 0,3 1 0 0,7 3 0 15,0-3 0-15,6 0 0 0,5 0 0 0,7-1 0 16,2-2 0-16,7 2 0 0,3 0 0 0,8-4 0 15,0 0 0-15,0 0-192 0,17 8 192 0,6-6-192 0,6 1 64 16,5-5 128-16,5 0-208 0,9-1 80 0,6-1 128 0,10-1 0 16,6 2 0-16,10-4 0 0,5-4 0 0,6-1 0 15,3 1 0-15,6-3 0 0,4 2 0 0,4 0 0 16,1-7 0-16,4 1 0 0,2-2 0 0,0-1 0 16,2 1 0-16,2 0 128 0,0 0-128 0,-2 1 0 15,-1 0 0-15,-3 0 0 0,-4 0 0 0,-1 3 0 16,-1 0 0-16,-7 2 0 0,-7 0 0 0,-6 7 0 15,-4-2 0-15,-2 5 0 0,-5 2 0 0,-6 2 0 16,-7 0 0-16,-7 2 0 16,-7 1-960-16,-10 3-272 0,-7 0-48 0,-8 1-9792 15,-8-2-1936-15</inkml:trace>
  <inkml:trace contextRef="#ctx0" brushRef="#br1" timeOffset="91345.24">1195 2779 8287 0,'0'0'736'0,"0"0"-592"16,0 0-144-16,9-5 0 0,-2-2 1872 0,-7 7 352 16,9-7 64-16,0 2 16 0,-1-3-736 0,-1 3-144 15,1-4-16-15,-2 3-16 0,-6 6-240 0,7-5-32 16,-2-3-16-16,-5 8 0 0,0 0-208 0,0 0-64 0,0 0 0 15,0 0 0-15,0 0-144 0,0 0-48 0,-10 11 0 0,1-1 0 16,-3 1-112-16,1 4-16 16,-2 6-16-16,-2 0 0 0,-4 5 64 0,-1 0 16 0,-1 6 0 0,0 4 0 15,-6 2-16-15,0 4 0 16,-2 4 0-16,0 6 0 0,-1 1-96 0,0 4-16 0,-3 3 0 0,-1 2 0 16,-2 3-208-16,3-1-48 0,1 2-16 0,16-29 0 15,-3 8-176-15,-2 3 160 0,2 1-160 0,-1 1 160 16,0 2 32-16,2 2 0 0,1 5 0 0,-9 49 0 15,8-20 0-15,8-15 0 0,4-10 0 0,6-10 0 16,2-7-64-16,3-2-128 0,4 2 192 0,3 1-64 16,4-1-128-16,-6-19 128 0,4-2-128 0,2 3 128 15,2-4 16-15,1 4 0 0,2-4 0 0,1 0 0 16,3-1-144-16,19 14 0 0,-6-9 0 0,-10-11 0 0,1-1 0 16,3-1 0-16,1-1 144 0,13-2-144 15,-4-5-1376-15,0-7-352 0,-3-2-64 16</inkml:trace>
  <inkml:trace contextRef="#ctx0" brushRef="#br1" timeOffset="93195.87">13731 3002 2751 0,'-5'-23'256'0,"2"10"-256"16,-1 2 0-16,2-2 0 0,-2 5 1920 0,1-2 352 15,1 1 64-15,-1-1 16 0,3 10-816 0,-4-8-176 0,4 8-16 0,-1-10-16 16,-1 0-224-16,2 10-32 0,0 0-16 0,0 0 0 15,0 0-368-15,0 0-80 0,0 0-16 0,0 0 0 0,0 0-336 0,0 0-64 16,0 0 0-16,0 0-16 0,0 0 48 0,3 10 16 16,-3-10 0-16,7 14 0 0,-1-2 144 0,2 2 48 15,1 2 0-15,1 3 0 0,4 0 32 0,0 3 16 16,2 3 0-16,2-1 0 0,0 6-112 0,-2 0-32 16,-2-1 0-16,0 5 0 0,2 1-16 0,0 3 0 15,-3 0 0-15,1 6 0 0,0-2-80 0,0 6-32 16,0 1 0-16,0 1 0 0,-3 0 0 0,1 2 0 15,-1 1 0-15,-1 0 0 0,2 1 64 0,-2-1 16 16,0 1 0-16,-1-5 0 0,0-3 16 0,-3 0 0 16,1-4 0-16,-2-2 0 0,-3-2 320 0,0 1 64 15,-2-3 16-15,-2-3 0 0,-2-3 16 0,-1-1 16 16,-2-2 0-16,-1 1 0 0,-3 1-128 0,-2-2-32 16,-2 2 0-16,-2-1 0 0,1 1-128 0,-2-2-48 15,0-1 0-15,0-2 0 0,-1 2-64 0,1-4-16 16,2-1 0-16,-2 1 0 0,2-4 0 0,-2-2 0 15,0-2 0-15,1 3 0 0,1-5-64 0,1-3 0 16,1 0-16-16,1-3 0 0,3 0-240 0,0 0 0 16,1-2 128-16,9-4-128 0,0 0 0 0,-9-3 128 15,9 3-128-15,0 0 0 0,-3-10 0 0,3 10 0 16,0 0-128-16,4-9 128 16,2-4-2416-16,5 3-368 0,0 3-80 0</inkml:trace>
  <inkml:trace contextRef="#ctx0" brushRef="#br1" timeOffset="94596.19">16207 2883 7359 0,'0'0'656'0,"0"0"-528"16,0 0-128-16,0 0 0 0,10-6 704 0,-10 6 96 16,9-4 32-16,-9 4 0 0,0 0-304 0,0 0-48 15,0 0-16-15,0 0 0 0,0 0 32 0,8-5 0 16,-8 5 0-16,0 0 0 0,0 0 272 0,0 0 48 15,2-9 16-15,-2 9 0 0,0 0 0 0,0 0 0 0,0 0 0 0,0 0 0 16,0 0 0-16,0 0 16 16,0 0 0-16,0 0 0 0,-5-10-176 0,5 10-32 0,-5-9-16 15,5 9 0-15,0 0-112 0,0 0 0 0,-12-1-16 0,2 0 0 16,10 1-64-16,-11 1-16 0,-2 2 0 0,0 2 0 16,1-2-32-16,-1 4 0 0,-1 2 0 0,0 0 0 15,0 2 48-15,-2 2 0 0,0-1 0 0,1 5 0 16,0 1-64-16,1 1-16 0,-1 0 0 0,-1 0 0 15,1-1-16-15,1 2 0 0,0-1 0 0,-1 3 0 16,-2-2-80-16,2 4-32 0,-1 4 0 0,-1 1 0 16,0 2 0-16,1 6 0 0,-1 6 0 0,2-2 0 0,-1 2-48 15,-1 4-16-15,1 4 0 0,0 2 0 0,1 2-160 16,2 2 160-16,2-1-160 0,1 0 160 0,1-3-160 0,1-2 0 16,4-3 144-16,-1 3-144 0,5 3 192 0,2-2-16 15,1-5-16-15,4 1 0 0,2-1 112 0,2-5 32 16,4-3 0-16,3 3 0 0,4-1-48 0,2-4 0 15,0-3 0-15,2-1 0 0,-1-2-48 0,3-3-16 16,1-4 0-16,2 0 0 0,0-2 0 0,2-3 0 16,2-3 0-16,0 0 0 0,1-6-32 0,-3 1-16 15,-1-3 0-15,1 2 0 0,-3-4-144 0,1 4 160 16,-2-6-160-16,-1 1 160 0,-1-2-304 0,-2-1-64 16,2 1-16-16,-3-3-11872 15,-2 0-2368-15</inkml:trace>
  <inkml:trace contextRef="#ctx0" brushRef="#br1" timeOffset="95573.11">21417 3023 13823 0,'0'0'608'0,"0"0"128"0,-5-11-592 0,3 2-144 0,2 0 0 0,0 9 0 16,-3-10 672-16,2 2 96 0,1 8 32 0,0 0 0 15,0 0-16-15,0 0 0 0,0 0 0 0,0 0 0 16,0 0-16-16,4-7 0 0,1-2 0 0,-5 9 0 0,0 0-112 0,0 0-16 15,12-3-16-15,-3 3 0 0,-9 0-80 0,13 5-16 16,1 2 0-16,-1-1 0 0,1 0-80 0,3 7-32 16,5 1 0-16,0-1 0 0,3 1 32 0,3 2 16 15,0 3 0-15,1 3 0 0,2 2-48 0,1 3-16 16,-1 6 0-16,0 0 0 0,-2 1-48 0,-1 2-16 16,-3 4 0-16,1 5 0 0,-5-3-80 0,-1 6-32 15,-5 4 0-15,-1-2 0 0,-3-2 32 0,-2 3 0 16,-3-4 0-16,0-1 0 0,-3 1 64 0,1-4 32 15,-4 3 0-15,-1-3 0 0,-2 3 176 0,-2-3 48 0,-1 3 0 16,0-4 0-16,-5-2-32 0,0 2 0 0,-3-2 0 16,1-3 0-16,1-2-96 0,-2-1-32 0,-3-2 0 0,-1 0 0 15,0 1-112-15,1 0-32 16,-2 0 0-16,0-2 0 0,-1-7-32 0,1 0-16 16,-3-1 0-16,0-3 0 0,3 1 16 0,0-4 0 0,-2-1 0 0,2-5 0 15,2 0-48-15,-1 0 0 0,0-5 0 0,0-1 0 16,0 1-64-16,2-1 0 0,4-2-128 0,2-2 192 15,0-2-192-15,10 1 144 0,-10-3-144 0,10 3 128 16,0 0-128-16,0 0 0 0,0 0 0 0,0 0 128 16,0 0-128-16,0 0 0 0,0 0 0 0,0 0-176 15,0 0-800-15,0 0-176 16,8-10-16-16,-1 5-11344 0,5-1-2272 0</inkml:trace>
  <inkml:trace contextRef="#ctx0" brushRef="#br1" timeOffset="96399.85">24375 2871 4607 0,'0'0'400'0,"0"0"-400"0,0 0 0 0,0 0 0 0,0 0 1776 0,3-9 272 16,-3 9 48-16,0 0 16 0,0 0-640 0,0 0-112 15,0 0-16-15,0 0-16 0,-3-12-432 0,3 12-96 16,0 0-16-16,0 0 0 0,0 0 96 0,0 0 16 15,0 0 0-15,-9 0 0 0,9 0-80 0,-11 2-16 16,-1 1 0-16,1 5 0 0,-1-2-160 0,1 7-16 16,-2 0-16-16,-2 3 0 0,-2 2-80 0,1 5-16 15,-2 1 0-15,-1 7 0 0,-2 1-32 0,0 2-16 16,2 1 0-16,1 6 0 0,3 2-144 0,-1 7-16 16,-1-4-16-16,2 1 0 0,-1 1-288 0,5 0 160 15,-2 6-160-15,2 2 128 0,1-4-128 0,0 1 128 16,-1 4-128-16,4-3 128 0,-3-2 48 0,1-1 0 15,0 2 0-15,1-2 0 0,2-2 80 0,1 1 32 0,2-6 0 16,1 2 0-16,0-4 208 0,2-1 32 0,2-3 16 16,1-1 0-16,4 2-128 0,-1-2-32 0,3-4 0 15,0 0 0-15,1-2-112 0,2-1-16 0,0-4-16 16,4-1 0-16,0-2-64 0,2-1-16 0,0-1 0 0,1-6 0 16,0 1-32-16,2-2 0 0,4 0 0 0,0-3 0 15,0-1-128-15,3 0 160 0,2-2-160 0,3-2 160 16,2-1-352-16,3-2-80 0,3-2-16 0,5-1-11488 15,3 0-2288-15</inkml:trace>
  <inkml:trace contextRef="#ctx0" brushRef="#br1" timeOffset="97368.43">29667 3012 14111 0,'0'0'624'0,"0"0"128"0,0 0-608 0,0 0-144 16,0 0 0-16,0 0 0 0,0 0 672 0,0 0 96 15,0 0 32-15,0 0 0 0,0 0-96 0,0 0-32 16,0 0 0-16,0 0 0 0,0 0 96 0,0 0 0 16,10 9 16-16,0-2 0 0,3 0 112 0,2 0 32 0,3 0 0 15,2 4 0-15,6-1-272 0,3 3-48 0,4 2-16 0,1 2 0 16,1 1-112-16,3 3-32 0,2 3 0 0,-9-5 0 16,2 6-16-16,3-1-16 0,2 6 0 0,0 5 0 15,0 0-96-15,-1 3-32 0,1 2 0 0,-5 3 0 16,-4 1-128-16,-2 5-32 0,-5-4 0 0,-3 5 0 15,-4 3 16-15,-4-1 0 0,-2 1 0 0,-4-1 0 16,-2 0 144-16,-3-1 32 0,-1 0 0 0,-2 1 0 0,-1-3 144 16,-2 1 48-16,-3-3 0 0,0-1 0 0,-4-3-32 0,-1 1 0 15,-2-4 0-15,-1 0 0 0,-1 1-32 0,-1-2-16 16,-1 0 0-16,-2-3 0 0,0-1-112 16,-14 14-32-16,0-8 0 0,7-5 0 0,-1-3-48 0,2-4-16 15,-3 0 0-15,1 0 0 0,-2-7 64 16,0-2 16-16,0-2 0 0,1 0 0 0,0-2 32 0,1 1 16 15,-2-4 0-15,3-3 0 0,2 1-48 0,1-3-16 16,1 2 0-16,2-2 0 0,3 1-144 0,2-6-16 16,0 2-128-16,7-1 192 0,1 0-192 0,1-4 176 15,9 0-176-15,0 0 160 0,0 0-160 0,0 0 0 16,0 0 0-16,0 0 128 0,0 0-128 0,0 0 0 16,0 0 0-16,0 0 0 0,0 0 0 0,0 0 0 0,0 0 0 0,0 0 0 15,0 0 0-15,0 0-224 16,0 0 48-16,0 0 16 15,0 0-1872-15,0 0-368 0,10-6-80 0</inkml:trace>
  <inkml:trace contextRef="#ctx0" brushRef="#br1" timeOffset="103736.96">2899 11599 13823 0,'0'0'1216'0,"0"0"-960"15,0 0-256-15,0 0 0 0,0 0 624 0,0 0 80 16,0 0 0-16,0 0 16 0,0 0 128 0,0 0 32 16,0 0 0-16,0 0 0 0,0 0 80 0,0 0 32 15,0 0 0-15,0 0 0 0,0 0-112 0,0 0-32 16,0 0 0-16,0 0 0 0,0 0-288 0,0 0-64 15,0 0-16-15,0 0 0 0,0 0 0 0,0 0 0 0,0 0 0 0,14 7 0 16,-1-2-48-16,0-3-16 0,0 1 0 0,2-1 0 16,4 3-32-16,1-2-16 0,2-2 0 0,2 0 0 15,1 1-32-15,3 0 0 0,5 1 0 0,-3-3 0 16,0 0-16-16,2 0 0 0,0 0 0 0,2 1 0 16,0 0-48-16,2 3-16 0,1-3 0 0,0 2 0 15,0-2-64-15,-2 2 0 0,5-2-16 0,-2-1 0 16,0 0 48-16,-1 0 16 0,-4-1 0 0,2 2 0 0,3-1-64 0,-1 0-16 15,-2 0 0-15,0-1 0 0,3 2 32 16,0 2 0-16,2-5 0 0,1 5 0 0,0 2-64 0,3-3-128 16,-1 0 192-16,-1-2-64 0,-3 0-128 0,3 1 0 15,0 0 144-15,3 2-144 0,-1 1 128 0,3 1-128 16,0-1 128-16,2-3-128 0,-1 1 128 0,-1 1-128 16,0-1 160-16,1 0-160 0,-3 0 224 0,0 1-48 15,2-1-16-15,1 0 0 0,-1-1 16 0,1 0 0 16,0 2 0-16,2-1 0 0,-1 2-48 0,-2-3-128 15,-2-2 192-15,-1 2-64 0,1 2-128 0,3-1 0 16,-1-2 0-16,1 0 128 0,1 0-128 0,-1 0 0 16,0 0 0-16,2 0 0 0,-2 0 0 0,1 2 128 15,-2 0-128-15,0 2 0 0,-2-3 144 0,1-2-144 16,0 0 160-16,-2-1-160 0,5 1 0 0,-4 1 0 16,0 0 0-16,-1 3 0 0,0-1 0 0,-2 2 0 15,2-1 128-15,-2-1-128 0,-1-2 0 0,-2 0 0 16,2 0 128-16,1 0-128 0,0 0 0 0,0 0 128 0,0-1-128 0,-1 0 0 15,1 1 0-15,-1 1 128 0,-4 0-128 0,2-1 0 16,1-1 0-16,-2 0 0 0,0-3 128 0,0-1-128 16,-1 0 0-16,1 2 0 0,-2-2 0 0,2 1 0 15,-3 0 0-15,1 3 0 0,1 0 0 0,-4 0 0 16,-1 1 0-16,0-2 128 0,-2 2-128 0,-1-1 0 16,-2 0 0-16,1 0 0 0,-1-1 128 0,-1 0-128 15,1 0 0-15,0 1 128 0,-2 0-128 0,2 1 0 0,0 0 128 16,1 0-128-16,-3-1 0 0,0 1 144 0,1 0-144 0,-2 0 0 15,0-2 0-15,-2 2 128 0,-3 0-128 0,0 0 0 16,-1-1 0-16,2 0 0 0,-1 1 0 0,0-1 0 16,-1 1 0-16,0-2 0 0,-1 1 0 0,1 0 128 15,0-1-128-15,1 0 0 0,-4-1 0 0,1 2 0 16,-1 0 0-16,3 0 0 0,-2-1 0 0,2 1 128 16,-3 0-128-16,3 1 0 0,2-2 0 0,-2 1 128 15,3 2-128-15,-2-1 0 0,0 0 0 0,1 0 0 16,2-2 128-16,-2 1-128 0,-1 1 0 0,0-3 0 15,-1 1 0-15,0 0 0 0,-2 1 0 0,-1 0 0 16,1-2 128-16,-1 3-128 0,0-1 0 0,-1 0 0 0,1 1 0 0,-1 0 0 16,-1-2 0-16,-1 1 0 0,-1 0 0 0,0 1 0 15,0 0 0-15,-1 0 0 0,-10 0 128 16,13 0-128-16,-13 0 0 0,10 1 0 0,-10-1 0 0,11 1 0 16,-11-1 0-16,10-1 0 0,-2 4 0 0,1-2 128 15,-9-1-128-15,10 0 0 0,-10 0 144 0,11 0-144 16,2 1 0-16,-1 0 128 0,-1-1-128 0,0 2 0 15,0-1 0-15,-1 0 0 0,0-1 0 0,1 0 128 16,1 2-128-16,-1-2 0 0,1 0 0 0,0-2 0 16,1 1 0-16,1 0 0 0,-1-1 0 0,-2 1 0 15,1 1 0-15,-2-1 0 0,0 0 0 0,0-1 0 16,0 0 0-16,1-1 0 0,0 2 0 0,0 0 0 16,1-2 0-16,1 1 0 0,1-1 0 0,1 2 128 15,-1-2-128-15,0 2 0 0,-1-4 0 0,-1 1 0 16,2 2 0-16,0-1 144 0,1-1-144 0,1-1 160 0,-1 1-160 15,-1 1 0-15,1 0 0 0,-1 0 0 0,0 2 0 0,0-1 0 16,0-1 0-16,0 1 0 0,-1-1 0 16,-2 2 0-16,-1-2 0 0,-1 2 0 0,-9 1 0 15,12-1 0-15,-12 1 0 0,10-2 0 0,-10 2 0 0,0 0 0 16,0 0 0-16,0 0 0 0,0 0 0 0,0 0 0 16,0 0 0-16,0 0 0 0,0 0 0 0,0 0 0 15,0 0-176-15,0 0 176 16,0 0-1472-16,-9 0-192 0,9 0-64 0,0 0-16224 0</inkml:trace>
  <inkml:trace contextRef="#ctx0" brushRef="#br1" timeOffset="106440.35">3293 11677 3679 0,'-20'0'160'0,"6"-2"32"0,-4 0-192 0,2-1 0 16,-1 0 0-16,2 0 0 0,-4-2 512 0,1-3 64 15,-2 3 16-15,5-1 0 0,-1-3-144 0,4 3-16 16,-1-5-16-16,1 6 0 0,1-2 160 0,0 0 16 16,-1 1 16-16,2-2 0 0,0 3-336 0,2 3-64 15,1-7-16-15,1 4 0 16,6 5-512-16,0 0-128 0,0 0 0 0,-6-5-16 15,2-3-208-15,4 8-32 0,0 0-16 0,0 0 0 0,-5-9 720 0,1 4 0 16,1-1 240-16,3 6-64 0,0 0 720 0,0 0 128 0,-9-4 48 0,2 1 0 16,7 3-48-16,0 0 0 15,-9 0 0-15,9 0 0 0,-8 0 64 0,8 0 16 16,0 0 0-16,-9 4 0 0,1 0-192 0,8-4-32 16,0 0-16-16,-6 6 0 0,-1-2-80 0,7-4-16 0,0 0 0 0,0 0 0 15,0 0-128-15,-2 8-48 0,2-8 0 0,0 0 0 16,0 0 48-16,0 0 16 0,4 9 0 0,-4-9 0 15,0 0-80-15,9 5 0 0,-1 0-16 0,3 0 0 16,-11-5-96-16,15 4-16 0,-1 0 0 0,1-1 0 16,0 2-160-16,3 1-32 0,0-3-16 0,2 2 0 15,2 3-96-15,2-3-16 0,3 2 0 0,-1 0 0 16,2 1 0-16,0 1-128 0,2-4 192 0,-1 5-64 0,1-1 64 16,3 2 16-16,2-2 0 0,2 1 0 0,1-5 16 0,2 3 0 15,2-2 0-15,2 1 0 0,-1-1-80 0,0-1-16 16,0-1 0-16,0 1 0 0,2-1 0 0,-1 0 0 15,1-3 0-15,2 2 0 0,1-1-128 0,0 2 0 16,-2 1 144-16,0-3-144 0,0 0 0 0,-3 3 144 16,-1-1-144-16,-1 2 0 0,-1-1 144 0,3 1-144 15,-2 2 0-15,1-2 144 0,-1 5-144 0,1-4 0 16,0 2 0-16,-2-1 0 0,1 1 0 0,-2-4 128 16,1 0-128-16,1 0 0 0,2 3 176 0,-3-5-48 15,0 1-128-15,2 1 192 0,0-1-32 0,2-1-16 16,1 0 0-16,0 0 0 0,0-3 16 0,-1 0 0 15,1 0 0-15,1 0 0 0,-3 1-16 0,1-2 0 16,0-2 0-16,0 2 0 0,3 0-16 0,1 1-128 16,1-1 192-16,0 1-64 0,2 0-128 0,0-2 192 15,-3 1-192-15,2-1 192 0,-1 0-192 0,5 0 0 16,-3 2 0-16,3 0 0 0,2-2 0 0,-2 1 0 16,0 0 128-16,1-2-128 0,-2 1 0 0,-1 1 0 0,2-2 0 15,-1 2 128-15,-1-1-128 0,2 2 0 16,-1 0 0-16,3 0 0 0,-3 0 0 0,-3 2 0 0,-2-1 0 0,1 0 0 15,-2 1 0-15,-2 0 128 0,0-1-128 0,2 2 0 16,0 1 144-16,1 0-144 0,-3-3 160 0,-1-1-160 16,-1 0 192-16,1 0-64 0,-4 1-128 0,1-2 192 15,-2 0-64-15,1-1-128 0,-2 0 176 0,-1 0-176 0,0 1 128 16,0 0-128-16,1-3 0 0,0 3 0 16,0 0 0-16,-1 1 0 0,-2-3 0 0,0-2 0 0,-2 0 128 0,1 1-128 15,-1 3 0-15,0-3 0 0,-2-1 0 0,-1 1 0 16,1 0 0-16,-1 3 0 0,-2-3 0 0,3-2 0 15,2 2 0-15,0 0 0 0,-1 0 0 0,1-1 0 16,0 1 0-16,-5 1 0 0,-2-1 128 0,1-4-128 16,-3 1 0-16,3 4 0 0,-2 0 0 0,-1-2 0 15,-1 0 128-15,-2 1-128 0,-1 1 0 0,0-2 0 16,1 0 0-16,-1 2 0 0,0 2 0 0,2-2 0 16,0-3 0-16,-1 2 0 0,2 0 0 0,-1 2 0 15,-2-1 0-15,2-1 0 0,-2 2 0 0,3-1 0 16,-3-1 0-16,1 3 0 0,-4 0 0 0,1-2 0 15,-1-1 0-15,-2 2 0 0,0-2 128 0,0 3-128 16,-1 0 0-16,0 1 0 0,-1-4 0 0,0 1 0 16,1-1 0-16,-3 3 0 0,-1-1 0 0,-1 0 0 0,-1 0 0 15,0 1 0-15,-8 1 0 0,10-3 0 16,-10 3 0-16,10-3 0 0,1 1 128 0,-11 2-128 0,9-5 0 0,0 1 0 16,-9 4 0-16,9-1 0 0,-9 1 0 0,9-3 0 15,-9 3 128-15,10-2-128 0,-1-2 0 0,-9 4 0 16,9-3 0-16,-9 3 0 0,9-2 0 0,-2-1 0 15,-7 3 0-15,9-2 0 0,-9 2 0 0,0 0 0 16,12-4 0-16,-12 4 0 0,9-4 128 0,0 1-128 16,-2 1 0-16,-7 2 0 0,8-3 128 0,-8 3-128 15,0 0 0-15,0 0 0 0,0 0 0 0,0 0 0 16,7-1 0-16,-7 1 0 0,0 0 0 0,0 0 0 16,0 0 128-16,0 0-128 0,0 0 0 0,0 0 0 15,0 0 0-15,0 0 0 0,0 0 0 0,0 0 0 0,0 0 0 0,0 0 0 16,0 0 0-16,-11 0 0 0,0 0-256 0,-1 0-96 15,-2 3-32-15,-1-1 0 16,-3-1-2336-16,-1 2-480 0</inkml:trace>
  <inkml:trace contextRef="#ctx0" brushRef="#br1" timeOffset="108407.23">16433 11681 10127 0,'0'0'896'0,"0"0"-704"0,0 0-192 0,0 0 0 16,0 0 1824-16,0 0 336 0,0 0 64 0,0 0 16 15,0 0-832-15,0 0-144 0,0 0-48 0,0 0 0 16,0 0-320-16,3-9-80 0,-3 9-16 0,11-8 0 16,-1 3-144-16,-1-1-16 0,-9 6-16 0,10-7 0 15,-1 3-48-15,-9 4 0 0,10-5 0 0,-1 1 0 16,-9 4-160-16,9-3-32 0,-9 3-16 0,0 0 0 0,10-3-80 0,-10 3-16 15,11 0 0-15,-11 0 0 0,10 0-16 0,-10 0-16 16,10 0 0-16,-10 0 0 0,0 0 48 0,13 4 16 16,-13-4 0-16,14 6 0 0,-2 1-64 0,1-4-16 15,-3 1 0-15,5 3 0 0,2-1 32 0,1-1 16 16,2 1 0-16,2 1 0 0,1-3 0 0,3 3 0 16,2 0 0-16,3-2 0 0,-1 1-16 0,2-1 0 15,2 1 0-15,2 2 0 0,1-3-32 0,1 2-16 16,1-1 0-16,3-1 0 0,1 0-208 0,2 1 176 15,1-2-176-15,1-1 160 0,1 1-160 0,-1-1 160 16,1 2-160-16,-2 1 160 0,2-4-16 0,-1 1 0 16,1-1 0-16,0 2 0 0,0 1 0 0,2-2 0 15,-3 0 0-15,0 0 0 0,-4 3 32 0,0-2 0 16,0 0 0-16,-1 1 0 0,2 1-32 0,-1-2 0 16,-1 1 0-16,2 2 0 0,1-4 0 0,2-1 0 0,2 0 0 0,0 0 0 15,-2-1 0-15,2-1 0 0,2-1 0 0,2-1 0 16,1 4-144-16,1-2 160 15,2 0-160-15,-1-2 160 0,-3 0-160 0,2-1 128 16,-4-1-128-16,-1-2 128 0,0 1-128 0,0 0 0 0,-1 0 0 0,-1 1 128 16,2 0-128-16,-3 2 0 15,-1-5 0-15,-3 2 128 0,1 1-128 0,0 1 0 16,-2-4 0-16,0 3 0 0,0 1 160 0,-1 1-160 0,1-2 192 0,3 3-192 16,-2-4 144-16,3 3-144 0,-3-1 0 0,0 0 144 15,1-4-144-15,-1 3 0 0,0 0 0 16,1 3 0-16,-2-3 0 0,3-1 0 0,-2 0 128 0,2 1-128 15,-1 2 0-15,-1-2 0 0,-2-1 0 0,0 2 128 16,-1-1-128-16,0 2 0 0,-2-2 0 0,-1 0 0 16,-2 2 0-16,1-2 128 0,-2 0-128 0,2-2 0 0,2 4 0 0,-1 0 0 15,1-1 128-15,-1 2-128 0,0 0 0 16,0 0 0-16,-1-1 0 0,0 1 0 0,0-4 0 0,2 2 0 16,-3 0 128-16,1 0-128 0,-3 0 0 0,1 1 0 15,1-2 0-15,0 2 0 0,2-1 0 0,0 2 0 16,-1-1 0-16,-1 1 0 0,1-3 0 0,-2 2 0 15,-1-3 128-15,0 1-128 0,-1 0 0 0,1-1 0 16,-1-3 0-16,-2 5 0 0,1 0 128 0,-1-1-128 16,-1-1 128-16,1 1-128 0,-1 1 0 0,0 0 0 15,-1-1 0-15,1-1 0 0,-1 1 0 0,-1 2 0 16,-2-1 0-16,1-3 0 0,-2-2 0 0,0 3 0 16,-1-2 128-16,0 1-128 0,0 1 0 0,1-1 0 15,1 0 0-15,0 1 0 0,-4-3 144 0,2 3-144 16,0 2 160-16,1-1-160 0,-1-2 0 0,0 1 0 15,-2 3 0-15,4-2 0 0,0-3 0 0,-1 4 0 16,0 0 0-16,2 0 0 0,-5 1 0 0,2-3 0 16,-1-2 0-16,-1 5 0 0,0-1 0 0,-1 1 0 15,0-2 0-15,1 1 0 0,-2 0 0 0,0 1 0 0,1 1 0 16,1-1 0-16,-4-1 0 0,0 0 128 0,-1 2-128 0,0 0 0 16,-1-2 0-16,-1 1 0 0,0 1 0 15,-3-2 0-15,2 2 0 0,0 0 0 0,-2-1 0 0,1 0 0 16,-2 0 128-16,0 2-128 0,0 0 0 0,0 0 144 15,2 0-144-15,-12 0 0 0,10 2 0 0,0-2 128 16,2 0-128-16,-5 2 0 0,-7-2 0 0,12 2 128 16,-3 1-128-16,-9-3 0 0,10 3 0 0,-10-3 128 15,9 5-128-15,-2 3 0 0,-7-8 0 0,0 0 0 16,0 0 0-16,0 0-256 0,8 3 48 0,-8-3 0 16,0 0-2272-16,0 0-448 0,-8 5-80 0,-8-1-32 15</inkml:trace>
  <inkml:trace contextRef="#ctx0" brushRef="#br2" timeOffset="115003.85">3174 11606 17391 0,'0'0'768'0,"0"0"160"0,0 0-736 0,0 0-192 0,0 0 0 0,0 0 0 16,0 0 1056-16,0 0 176 0,0 0 48 0,0 0 0 0,0 0-192 0,-5-9-48 15,-1 4 0-15,6 5 0 0,0 0-128 0,0 0-16 16,-3-9-16-16,3 9 0 0,-3-8-144 0,3 8-32 16,0 0 0-16,0 0 0 0,0 0-128 0,7-6-48 15,-7 6 0-15,10-8 0 0,-2 3-144 0,2 2-48 16,3 0 0-16,0 0 0 0,1 2-32 0,4 1-16 15,1 0 0-15,3 0 0 0,1-1 96 0,1 1 32 16,3-2 0-16,1 2 0 0,1 2-16 0,3-1 0 16,2 3 0-16,3-2 0 0,0 2-16 0,2-3 0 15,2-1 0-15,1 3 0 0,-3 1-112 0,3-1-16 16,3-1-16-16,2 0 0 0,3 1-48 0,4-1-16 16,2 3 0-16,1 0 0 0,1-3-176 0,1-2 0 15,-2 0 0-15,3 0 0 0,2 0 0 0,2 2 0 16,2 1 0-16,2-1 0 0,2-2 0 0,2-1 0 15,1-1 0-15,0 0 0 0,-1 1 0 0,4 0 0 16,4-1 0-16,-1 1 128 0,-1-4-128 0,1 3 0 0,1 2 0 16,-1 0 128-16,3 0-128 0,1-2 0 0,-1 0 0 0,1 0 0 15,0 1 0-15,-1 0 0 0,2 0 128 16,1-3-128-16,3 0 0 0,-3 0 0 0,0 2 0 0,-1 0 0 16,0 0 0-16,1-2 0 0,2 0 0 0,-3-1 0 15,-2 0 0-15,0 0 0 0,-4 2 128 0,4 1-128 16,2 1 0-16,-5-1 0 0,-3-1 0 0,-2 0 0 15,-3 0 128-15,1 3 0 0,1 3 0 0,-2-2 0 0,-1-2-128 16,-3 1 0-16,-1-3 0 0,-4 3 0 0,-3-1 0 0,-3 0 0 16,0 0 0-16,-2 1 0 0,-1 2 0 0,-4-2 0 15,-2-1 0-15,-4 0 0 0,-4 1 0 0,-3 0 0 16,-1 0 0-16,-5 2 0 0,-1-2 0 0,-2 1 0 16,-3 6 0-16,-2-5 0 0,-4 1 0 0,-3-1 0 15,-2 1 128-15,-3 1-128 0,-10-4 0 0,0 0 0 16,0 0 144-16,0 0-144 0,0 0 0 0,0 0 128 0,0 0-128 0,0 0 0 15,-8 6 128-15,-2-1-128 0,-3 3 128 0,1-3-128 16,-6-3 128-16,-1 0-128 0,-3 0 128 0,-2 1-128 16,-3 2 0-16,-2-1 144 0,-3-2-144 0,-3 2 0 15,-5 2 128-15,-3-2-128 0,-3-1 0 0,-2-1 0 16,-2 0 0-16,-2 0 0 0,-1 1 0 0,-2 1 0 16,-3-2 128-16,-5-1-128 0,-5 2 0 0,-2-1 0 15,-3 0 0-15,0-1 0 0,-4-1 0 0,-1 0 0 16,-5 3 0-16,-2-1 0 0,-3-4 0 0,2 0 0 15,-1 1 0-15,-2 1 0 0,-2 1 0 0,-2-2 0 16,-2-2 0-16,-1 1 0 0,5-1 0 0,-3 3 0 16,0 0 0-16,-2 0 0 0,0-7 0 0,2 5 0 15,-2 2 0-15,1 2 0 0,-4-2 0 0,1-2 0 16,3-1 0-16,2 1 0 0,3 2 0 0,-3-1 0 16,-1-1 0-16,2 0 0 0,6 0 0 0,2-1 0 0,4 1 0 15,1-1 0-15,-2-1 0 0,2 0 0 0,6-1 0 0,2 0 0 16,0 3 0-16,2 0 0 0,1 2 0 0,0 0 0 15,1-1-144-15,2 0 144 0,2 0-176 0,2-1 176 16,1 1-208-16,4 4 80 0,3-1 128 0,0 1-128 16,0-2 128-16,2-1-128 0,-1 0 128 0,5 0 0 15,4-1-144-15,3 1 144 0,4 2 0 0,1 1 0 16,2 2 0-16,4-3 0 0,2 0-128 0,6-1 128 16,0 5 0-16,5-1 0 0,2-2 0 0,2 0-144 15,2-3 144-15,3 1 0 0,7-1-192 0,0 0 64 16,0 0 128-16,0 0-208 0,0 0 48 0,0 0 16 15,9 9 0-15,3 0 0 0,5-6 144 0,4 3-208 0,4-1 80 0,5-3 128 16,4-2-144-16,6 3 144 0,3-1 0 16,7-1 0-16,3 3 0 0,7-1 0 0,1-6 0 0,3 2 0 15,1-2 0-15,7 2-128 0,3 1 128 0,5 0 0 16,5-1 0-16,1-2 0 0,-2 1-128 0,4-1 128 16,2 3 0-16,4 0 0 0,1-1 0 0,3-1 0 15,-1-1 0-15,2 3 0 0,4 1 0 0,-1-1 0 16,-2-2 0-16,4 0 0 0,-1 2 0 0,5 0 0 15,4 2 0-15,-2-2 0 0,-5 1 0 0,4 2 0 16,3 3 0-16,-1-5 0 0,-2-1 0 0,0 0 0 16,1 3 0-16,0 0 0 0,0-4 0 0,-5 1 0 15,-1 1 0-15,2 2 0 0,2 3 0 0,-3-2 0 16,-3-3 0-16,-3 2 0 0,-1 1 0 0,0 1 0 16,-1 0 0-16,-3-2 0 0,-4 0 0 0,-2 2 0 0,-2-1 0 15,1-1 0-15,-1-1 128 0,-5 0-128 16,-6-2 0-16,-3 1 0 0,-5 1 0 0,-2 0-160 0,-2 0 160 0,-3 1 0 15,-2-1 0-15,-5 0 0 0,-6-2 0 16,-5 0 0-16,-4-2 0 0,-4 2 0 0,-2 0 0 16,-4 0 0-16,-5-1 0 0,-4 0 128 0,-3 0-128 0,-3 1 0 15,-13 0 0-15,0 0 0 0,0 0 0 0,0 0 144 16,0 0-144-16,-10-6 0 0,-4 3 144 0,-5-1-144 16,-7 1 0-16,-4 1 144 0,-1-2-144 0,-6 3 0 15,-5-1 0-15,-5 1 0 0,-6-1 0 0,-2-1 0 16,-3 2 0-16,-3-3 0 0,-4 0 0 0,-5 3 0 15,-5 0 0-15,-4-1 0 0,-3 1 0 0,-3 0 0 16,-1-2 0-16,-4 3 0 0,-3 1 0 0,-6 1 0 16,-4-2 0-16,0 1 0 0,-1 0-128 0,-5 1 128 0,-8-2 0 0,4 0 0 15,1 0 0-15,-3 2 0 0,-4 2 0 16,-1-2 0-16,-3 1 0 0,0 0 0 0,-3 0 0 0,-1 2 0 16,-1-1 0-16,-1-1 0 0,-1 1 0 0,2 3 0 15,0 0 0-15,-2-2 0 0,-1-2 0 0,0 5 0 16,-1-2 0-16,2 5 0 0,2-4 0 0,0 3 0 15,2-2 0-15,2 3 0 0,2-2 0 0,4 2 0 16,3-4 0-16,7 3 0 0,5 3 0 0,2-3 0 16,2 2 0-16,6-5 0 0,7 1 0 0,8-3 0 15,3 3 0-15,8 1 0 0,5-3 0 0,6 0 0 16,6-4 0-16,7 0 0 0,6-1 0 0,6-1 0 16,7 0-144-16,8 0 144 0,4-1 0 0,12 1 0 15,0 0-192-15,0 0 192 0,18 0-192 0,6-1 192 0,7 0-192 0,7-3 64 16,6-1 128-16,7 0-208 0,5-1 208 0,5-1 0 15,5 2-160-15,8 0 160 0,6-3 0 0,5 3 0 16,0-5 0-16,6 2 0 0,3 2-128 0,5-3 128 16,6 3 0-16,3-3 0 0,1 2 0 0,2 0 0 15,6 2 0-15,2 1 0 0,0-5 0 0,2 1 0 16,3 1 0-16,2-2 0 0,0 4-128 0,1-3 128 16,0 3 0-16,2 0 0 0,-1 1 0 0,2 0 0 15,-2 2 0-15,0-1 0 0,1 2 0 0,-2 0 0 16,0 3 0-16,-1-1 0 0,-3-2 0 0,-2 2 0 15,-3 2 0-15,2-1 0 0,0 2 0 0,-5-1 0 16,-2-2 0-16,-1 0 0 0,0-1 0 0,-6 4 0 16,-4 4 0-16,-5-4 0 0,-3-2 0 0,0 2 0 0,0 6 0 15,-6-3 0-15,-10-1 0 0,0-1 0 0,-7-4 0 0,-2 2 0 16,-3-1 0-16,-4 2 0 0,-3 1 0 16,-7-2 0-16,-6-1 0 0,-10 0 0 0,-3-2 0 0,-6 1 0 15,-5 0 0-15,-4-1 0 0,-7 1 0 0,-11-1 0 31,0 0-1392-31,0 0-352 0,-11-3-80 0</inkml:trace>
  <inkml:trace contextRef="#ctx0" brushRef="#br2" timeOffset="116895.93">3194 12002 1839 0,'0'0'0'0,"0"0"160"0,0 0-160 0,0 0 0 16,2-9 0-16,-2 9 0 0,2-9 3152 0,-2 9 608 16,0 0 112-16,4-10 32 0,-1 4-2416 0,-3 6-464 15,6-9-112-15,-6 9-16 0,9-6 0 0,0 0-16 16,1-2 0-16,0 1 0 0,1 1-16 0,1-4 0 16,2 3 0-16,2-3 0 0,2 3-240 0,4-5-48 15,2 2-16-15,3 0 0 0,1-4-48 0,5 0 0 16,2-3 0-16,5 3 0 0,0 0-80 0,4-2-32 0,1-5 0 15,2 0 0-15,2-2-64 0,3 1-16 0,2 2 0 0,5-4 0 16,2-4-64-16,4 6-32 16,2 1 0-16,-2-5 0 0,-3 2-96 0,3-3 0 15,1 2-128-15,5 1 192 0,6 0-192 0,0 1 128 16,1 0-128-16,2-5 0 0,0 3 128 0,4-3-128 16,3 2 0-16,1-1 0 0,-1 5 0 0,-2-3 0 0,-1-1 0 15,3 2 0-15,5-2 0 0,-2 1 0 0,-1-4 0 0,0 4 0 16,-1 1 128-16,1 0-128 0,1 1 0 0,0 0 0 15,-1-1 0-15,0 3 0 0,-4 0 0 0,2 1 0 16,1 1 0-16,-3-2 0 0,-4-1 0 0,-2 1 0 16,-3 2 0-16,0 0 0 0,-1-1 0 0,2 2 0 15,0 1 0-15,-3 0 0 0,-4-1 0 0,-3 3 0 16,3 1 0-16,-1 1 192 0,-1-2-48 0,1-1-16 16,0 2-128-16,-1 2 0 0,-5-1 0 0,-2-2 128 0,1-3-128 0,-1 4 192 15,1 1-192-15,3-1 192 0,0-4-192 0,-3 2 0 16,-3 1 0-16,-3-1 0 0,-3 1 0 0,0 3 0 15,-2 0 0-15,1-2 128 0,-1 1-128 0,0 2 0 16,-1-2 0-16,-3-2 0 0,-4 1 0 0,-4 4 0 16,-1-2 0-16,-5 3 0 0,0-2 128 0,-3 0-128 15,-5-2 0-15,-5 0 128 0,1 4-128 0,-3 0 192 16,-6 3-192-16,0-2 192 0,-3 2-64 0,-3-2 0 0,-6 8 0 0,0 0 0 16,2-7 32-16,-2 7 0 0,0-10 0 0,0 10 0 15,-3-8-160-15,0 2 0 0,-3-2 0 0,2 3 0 31,4 5-608-31,-5-8 0 0,5 8 0 0,-6-6 0 16,-1 1-224-16,7 5-64 0,-6-8 0 0,6 8-8528 0,-5-7-1712 0</inkml:trace>
  <inkml:trace contextRef="#ctx0" brushRef="#br2" timeOffset="117323.38">8659 9954 15887 0,'-5'-8'704'0,"5"8"144"0,-3-8-672 0,3 8-176 16,0-8 0-16,0 8 0 0,0 0 656 0,0 0 112 15,0 0 0-15,9-5 16 0,0-4 48 0,3 4 0 16,-1 0 0-16,4-1 0 0,4-1 80 0,4 4 32 16,3-6 0-16,3 4 0 0,3-4-288 0,1 1-48 15,1 2-16-15,0-3 0 0,-1 4-80 0,2 0-32 16,-1-2 0-16,-1 2 0 0,-1 1-64 0,0 2-16 16,-1-1 0-16,1 3 0 0,-1 3-32 0,0 2-16 15,1 0 0-15,-4 5 0 0,-2 0-144 0,-4 3-16 16,-2 2-16-16,-5 6 0 0,-4 4 16 0,-2 3 16 15,-5 3 0-15,-3-3 0 0,-5 2 208 0,-5-1 32 16,-2-2 16-16,-4 1 0 0,-3-4-16 0,-1 0-16 16,-3 2 0-16,-1-5 0 0,-1 0-112 0,1-4-32 15,1 0 0-15,0-2 0 0,2-1-144 0,2-5-16 16,4-1-128-16,4-5 192 16,10-3-1280-16,0 0-272 0,-2-11-48 0</inkml:trace>
  <inkml:trace contextRef="#ctx0" brushRef="#br2" timeOffset="118250.74">10278 9548 24703 0,'0'0'1088'0,"0"0"240"0,0 0-1072 0,-6 3-256 0,-4 0 0 0,0 5 0 0,-3 2 848 0,-2 5 112 16,-2 0 32-16,-2 3 0 0,-4 2-448 0,2 1-96 15,-1 0 0-15,2 4-16 0,-1 1-80 0,2-2-16 16,1 3 0-16,2-4 0 0,2 1 96 0,4 2 16 16,2-2 0-16,6 1 0 0,3-2-128 0,4-1-32 15,3-3 0-15,3-2 0 0,3-1-32 0,1-2 0 16,2-4 0-16,2 0 0 0,0-4 160 0,3 3 32 15,2-2 0-15,0-2 0 0,0 0 32 0,1-4 16 16,1-1 0-16,-2-1 0 0,0-2-32 0,0-3 0 0,0 1 0 16,1-2 0-16,-1-1-48 0,-1 0-16 15,-2-5 0-15,0 1 0 0,-1-4 0 0,-1 0 0 16,-4 0 0-16,-1-5 0 0,-2-3 112 0,0 0 32 0,-3-3 0 16,-2-1 0-16,-4-5-256 0,0 0-48 15,-3 0-16-15,-3 2 0 0,0 5-224 0,-2 4 144 16,-4 2-144-16,-3 3 128 0,-3 2-128 0,-2 1 0 15,1 1 144-15,-3 3-144 0,-3-3 128 0,-2 6-128 0,1-4 160 16,0 6-160-16,0 0 0 0,2 2 0 0,-2-1 0 0,3 2 0 16,0 1 0-16,4 0 0 0,-1-2 0 0,2 2 0 15,1 1 0-15,0 0-160 0,4 1 0 0,-3-1 0 16,1 0 0-16,3 0 0 0,-1-3 0 0,1 3 0 16,9 0-16-16,-7 3 0 0,7-3 0 0,-10 2 0 15,10-2 176-15,-7 2-128 0,-2-1 128 0,9-1-128 0,-9 2 128 16,9-2 0-16,-10 6 0 0,2 2-128 0,-2-3 128 15,0 5 0-15,-1-1 0 0,1 2 0 0,-1-3 0 0,-1 5-128 16,2 2 128-16,-1-1 0 0,-2-3 0 0,0 5-160 16,1 1 160-16,0 1 0 0,2 1 0 0,0 2-128 15,0 0 128-15,1 2 0 0,1-3 0 0,1-1 0 16,0 2 0-16,3 0 0 0,1 4 0 0,0-3-128 16,2 1 128-16,2 0 0 0,3 1 0 0,0-3 0 15,2-4-128-15,2 1 128 0,2 0 0 0,4-1 0 16,0-7 0-16,1 1 0 0,3 1 0 0,1-5 0 15,0 1 0-15,0-4 0 0,-1-2 0 0,2-1 0 16,-1-1 0-16,4-1 0 0,1 0 0 0,2-3 0 16,-2-2 0-16,1-1 0 0,2-1 128 0,0-1-128 0,-1-3 0 15,4 1 0-15,-4-5 128 0,2 1-128 0,-1-1 0 16,0-2 144-16,-3-2-16 0,-1-2-128 16,-2-2 192-16,1 2-64 0,-3 1 16 0,-1 0 0 15,-3-3 0-15,-4 1 0 0,1 0-144 0,-2-2 160 16,-1-2-160-16,-3 4 160 0,1-2-160 0,-4 3 0 15,-1 2 144-15,-4 1-144 0,-1 1 128 0,-2 0-128 0,-2 2 128 0,0-1-128 16,-5 3 208-16,1 3-16 0,-5-1-16 0,-1 1 0 16,-1 3-176-16,-3-1 192 0,1 2-192 0,-1 3 192 15,-2-2-192-15,-1 2 0 0,-3 0 0 0,1 2 0 16,0 0 0-16,2 2 128 0,-4 2-128 0,3 0 0 16,3 2 0-16,-1 1-224 0,0 3 32 0,2-1 0 15,4 5-1632 1,3 0-320-16,1 0-64 0,4 0-15920 0</inkml:trace>
  <inkml:trace contextRef="#ctx0" brushRef="#br2" timeOffset="119152.32">1182 14036 11055 0,'-9'-10'480'0,"9"10"112"0,-5-8-464 0,3-2-128 15,0 1 0-15,1 0 0 0,1 9 1568 0,-1-8 288 16,0-2 64-16,-1 4 16 0,2 6-1296 0,-2-12-272 16,-1 5-48-16,1-5-16 0,-1 2-144 0,-2 0-32 15,-1-1 0-15,-1 3 0 0,1-2 80 0,0 2 16 16,-3-1 0-16,0 3 0 0,1 2 176 0,1-2 48 16,-2 1 0-16,-2 1 0 0,-3 3 128 0,3-2 16 15,2-1 16-15,-1 2 0 0,-3 0 224 0,4 1 64 0,-1 1 0 0,10 0 0 16,-11-2 16-16,11 2 16 0,0 0 0 0,0 0 0 15,0 0-224-15,0 0-64 0,0 0 0 0,0 0 0 16,10-2-368-16,5 1-80 0,4 0 0 0,5-2-16 16,3-2 0-16,6 1 0 0,1-1 0 0,5-5 0 15,-1 0-48-15,4-1-128 0,5 0 192 0,2 1-64 16,5 4-128-16,0-3 0 0,-2 1 0 0,-5-1 128 16,-2 4 0-16,-2-1-128 0,0-2 192 0,-1 5-64 15,-2-1 128-15,-3 1 32 0,-4 1 0 0,-9 0 0 16,0 1-16-16,-1 0 0 0,-2 0 0 0,-3-1 0 15,-4 2 32-15,-2 0 0 0,-5 2 0 0,-7-2 0 16,0 0-32-16,0 0 0 0,0 0 0 0,-10 7 0 16,-5 0 0-16,-3 0 0 0,-5 1 0 0,-2-2 0 15,-3 3-80-15,-3-4-32 0,1 3 0 0,1 1 0 0,-6-3 112 0,2 2 32 16,0-3 0-16,-1-3 0 0,-3 2 48 0,1-1 16 16,3-1 0-16,3-1 0 0,3-1-112 0,4 0 0 15,4 2-16-15,3-2 0 0,3 0-240 0,3 1 128 16,2 1-128-16,8-2 0 0,0 0 0 0,0 0 0 15,0 0 0-15,0 0 0 0,12 3 0 0,0-2-192 16,6 2 192-16,13-1-208 16,0-2-1840-16,2-1-352 0,0-3-80 0</inkml:trace>
  <inkml:trace contextRef="#ctx0" brushRef="#br2" timeOffset="120509.09">6962 13808 9951 0,'-13'-1'448'0,"7"0"80"0,-4-2-528 15,-3-2 0-15,0 1 0 0,4 0 0 0,-1 2 752 0,-2-2 32 0,-4-1 16 0,-2 1 0 16,-1 2-288-16,-2-1-48 0,-2 1-16 0,-1-2 0 16,-3 0-80-16,2 0-32 0,0 3 0 0,1-2 0 15,0 1 208-15,1 1 32 0,0-3 16 0,2 2 0 16,-1 1 256-16,2 2 48 0,0-1 16 0,-6 0 0 0,4-1 48 15,3 1 0-15,3 1 0 0,2-1 0 0,2 0-64 0,4 2 0 16,8-2 0-16,0 0 0 0,0 0-48 0,0 0-16 16,0 0 0-16,0 0 0 0,0 0-272 0,0 0-64 15,12 1-16-15,5-1 0 0,1 0-80 0,4-1-16 16,6-2 0-16,2 2 0 0,4 0-112 0,5-1-16 16,6 1-16-16,4 0 0 0,5-2 16 0,1 1 16 15,2-3 0-15,2 1 0 0,4 1-16 0,3 1-16 16,1 1 0-16,6-1 0 0,3 1-48 0,0-2-16 15,-2 2 0-15,1 2 0 0,0 2-16 0,4 0 0 16,3-1 0-16,1-1 0 0,1-2 0 0,-3 1 0 16,1 0 0-16,1 1 0 0,4 1 16 0,1-2 0 15,-1-2 0-15,1 1 0 0,-2 0 0 0,2 0 0 16,1 1 0-16,0-2 0 0,0-3-48 0,-4 1 0 16,2 2 0-16,-1 1 0 0,2-1-128 0,-3 0 128 15,-2-3-128-15,-1 2 128 0,-3 1-128 0,0 0 0 16,0 1 0-16,0 0 0 0,-2-1 0 0,-2 0 0 15,-4 2 128-15,2-3-128 0,-5-2 0 0,2 3 0 0,1 0 0 0,1 0 0 16,-5-4 0-16,-1-1 0 0,-4 1 0 0,-2-2 0 16,-3 2 0-16,2 2 0 0,-2-1 0 15,-1 0 0-15,-1 2 0 0,-3 0 0 0,-4-6 0 0,-2 2 0 16,-3 3 0-16,-1 1 0 0,-3-1 0 0,-1 1 0 16,-1 0 0-16,1 0 0 0,-2 2 0 0,-2 1 0 15,1 0 0-15,-2 0 0 0,-1 0 0 0,-2-2 0 0,-2 1 0 16,-3-1 0-16,0-2 0 0,-4 1 0 0,-2 1 0 15,-1 0 0-15,-1 1 0 0,-3 0 0 0,-2 1 0 0,0 0 0 16,-2-3 0-16,-10 3 0 0,10 0 0 0,-10 0 0 16,0 0 128-16,0 0-128 0,0 0 0 0,0 0 0 15,0 0 0-15,0 0 128 0,0 0-128 0,-10 4 0 16,-2 3 0-16,1-2 128 0,-4-3-128 0,-1 1 0 16,-3 1 0-16,-5-1 0 0,0 2 0 0,-5-1 0 15,-3-3 0-15,-4 1 0 0,-2-1 0 0,-1-1 128 16,-2-1-128-16,-2 1 0 0,-3 0 0 0,-2 1 128 15,-2 3-128-15,-3 0 0 0,-5-1 0 0,-7-1 0 16,-5-2 128-16,-1 1-128 0,-2-1 0 0,-1 1 0 0,1 3 0 16,-10 0 128-16,-3-2-128 0,1 2 0 0,-1-1 0 15,0-1 0-15,-1 1 0 0,-5 1 0 0,-6-2 0 16,0 3 0-16,1-5 0 0,-2 4 0 0,-4-1 0 0,-1 0 0 16,-4-3 0-16,4 6 0 0,1-1 0 0,-4-3 0 15,-5 1 0-15,3-2 0 0,3-1 0 0,1 1 0 16,-2 1 0-16,2-1 0 0,0 1 0 0,5 0 0 15,3-1 0-15,-1-1 0 0,-2-1 0 0,6-1 0 16,5 0 0-16,6 2 0 0,4 0 0 0,1 0 0 16,-2 0 0-16,10-1 0 0,4-2 0 0,7-2 0 15,6 4 0-15,3-2 0 0,3 2 0 0,6 0 0 16,7-3 0-16,4 2 0 0,3 1-192 0,3-1 192 16,2-1-624-16,4-1 0 15,3-1 0-15,6 1 0 0,9 4-2064 16,0 0-432-16</inkml:trace>
  <inkml:trace contextRef="#ctx0" brushRef="#br2" timeOffset="122559.91">16813 11378 5519 0,'-18'4'496'16,"13"0"-496"-16,-2 1 0 0,-2 0 0 0,0-3 640 0,-1 3 16 15,-2 2 16-15,1-3-3808 0</inkml:trace>
  <inkml:trace contextRef="#ctx0" brushRef="#br2" timeOffset="123329.48">16553 11503 2751 0,'-4'5'256'0,"-1"1"-256"0,-2-1 0 15,1-1 0-15,0 1 2032 0,-3 3 352 16,4-3 80-16,-4 1 16 0,1 2-960 0,0-2-192 16,0 4-48-16,-1-3 0 0,-1 0 64 0,-1 1 0 15,2 1 0-15,-2 0 0 0,1-2-160 0,0 1-32 0,1-4 0 0,0 1 0 16,1 2-288-16,2-3-64 16,1 0-16-16,5-4 0 0,0 0-144 0,0 0-16 15,0 0-16-15,0 0 0 0,0 0-96 0,0 0-32 16,0 0 0-16,10-1 0 0,1-2 48 0,5 1 16 0,0-6 0 0,3 2 0 15,2-1-80-15,3-3-16 0,1 1 0 0,6-2 0 16,-1 1-32-16,5-1-16 0,0-1 0 0,3-1 0 16,0 2 16-16,1-3 0 0,-3 0 0 0,4 2 0 15,-2 1-16-15,0-2 0 0,0 4 0 0,0-1 0 16,2 1-208-16,-2-1-32 0,1 2-16 0,2-2 0 16,0 3-144-16,1-4 160 0,-1 2-160 0,1-2 160 0,-1-3-160 15,1 1 192-15,1 1-192 0,3-4 192 0,1-1-16 0,3 0 0 16,0 1 0-16,4-1 0 0,1-1-16 0,-1 0 0 15,-2-1 0-15,0 2 0 16,2-1-16-16,0 1 0 0,1 1 0 0,1-1 0 0,1 1-144 0,-1-1 192 16,3 3-192-16,-1-1 192 0,-2-2-192 0,0 1 160 15,-3-1-160-15,3 2 160 0,3 4-160 0,-2-5 0 16,-1 1 0-16,0-1 0 0,-3-2 0 0,2 3 0 16,-2 1 128-16,1-2-128 0,-2 2 0 0,0-1 0 15,1 0 0-15,1-2 0 0,-2 1 0 0,0 2 0 16,-1 1 0-16,0-1 0 0,1-1 0 0,-4 1 0 15,-1-1 0-15,1 2 0 0,1 0 0 0,-1-1 0 16,0 4 128-16,1-1-128 0,-1-3 0 0,0 1 0 16,-2 1 0-16,0-2 0 0,-2 2 0 0,-1 3 0 15,2-5 0-15,-1 4 0 0,0 1 0 0,-1 2 0 0,1-3 0 0,0 3 0 16,-4-2 0-16,0 2 0 16,-5-3 0-16,1 3 0 0,-1-6 0 0,1 4 0 15,-3 0 128-15,1 0-128 0,-1-2 0 0,0-1 160 0,3 5-160 0,0-3 160 16,2 2-160-16,0-2 0 0,1 2 0 0,1-2-176 15,-1 4 176-15,-1-3 0 0,5 0 0 16,-2-1 0-16,0-1 0 0,-1-1 0 0,1 0 0 16,1 2 128-16,0-3-128 0,1 3 0 0,-1-2 0 0,1-1 0 15,1 0 0-15,-2 2 0 0,-2-2 0 0,1 3 128 16,0-2-128-16,-2 1 0 0,-1 2 0 0,0-1 0 16,-2 2 0-16,-2-1 144 0,-1 3-144 0,-1 0 160 15,-1-2-160-15,-3 4 0 0,-3-2 0 0,0 1 0 16,-6 1 0-16,-1 1 0 0,-1 0 0 0,-5-2 0 15,1 1 128-15,-4 1-128 0,1 1 0 0,-2 2 128 16,-1-4-128-16,0 1 0 0,-7 3 0 0,6-5 128 16,-6 5-128-16,5-4 0 0,-1 2 0 0,-4 2 128 0,0 0-128 0,0 0 0 15,0 0 0-15,3-10-176 16,-5 2-352-16,2 8-80 0,0 0-16 0,0 0 0 16,-9-10-2720-16,3 2-560 0</inkml:trace>
  <inkml:trace contextRef="#ctx0" brushRef="#br2" timeOffset="123729">21754 9859 20271 0,'-16'-2'1792'0,"7"0"-1424"16,0 2-368-16,9 0 0 0,0 0 832 0,-9 2 80 15,9-2 32-15,0 0 0 0,0 0-320 0,0 0-64 0,0 0-16 0,0 0 0 16,0 0 64-16,10 2 16 16,1-1 0-16,3-1 0 0,4 0 48 0,1-1 16 0,7 0 0 0,0 1 0 15,4-1-240-15,1 1-64 0,4-2 0 0,-1 2 0 16,0 2 0-16,2-1 0 0,-4 0 0 0,1 2 0 16,-1-3 176-16,-2 1 16 15,-1 3 16-15,1 1 0 0,-1-1-144 0,-4 1-48 0,-1 2 0 0,-2-2 0 16,-8 3-176-16,-1 1-32 0,-6-1-16 0,1 2 0 15,-8-10 176-15,-1 11 32 0,-6 2 16 0,-3 1 0 16,-5 1 80-16,-5 2 16 0,-5-1 0 0,-3 3 0 16,-2 2-144-16,-1-2-32 0,1 0 0 0,-3-3 0 15,-3 1-144-15,1-2-48 0,0-2 0 0,2 1 0 16,3 0-128-16,1 1 0 0,4-1 0 0,5-4 0 0,2-1-192 0,6-5-80 16,0 1-16-16,12-5 0 15,0 0-2016-15,0 0-384 0,0 0-96 0,12-5-12704 0</inkml:trace>
  <inkml:trace contextRef="#ctx0" brushRef="#br2" timeOffset="124868.71">23455 9255 14559 0,'0'0'640'0,"7"-5"144"0,0 1-624 0,-7 4-160 0,6-7 0 0,-6 7 0 0,6-7 800 0,-2 1 128 16,-4 6 32-16,4-10 0 0,-1 4 64 0,-2-2 32 16,-1 2 0-16,-1-2 0 0,-1 0 96 0,0 2 32 15,-1-3 0-15,-1 4 0 0,4 5-272 0,-5-5-48 16,-1-1-16-16,0 0 0 0,-1 3-192 0,7 3-32 15,-10-5-16-15,1 3 0 0,0 1-288 0,0 4-48 16,1 2-16-16,-3-3 0 0,4 1-112 0,-3 2-16 16,-1 2-128-16,1 0 192 0,0 2 48 0,0 0 0 15,-2 1 0-15,1-1 0 0,0 2-112 0,-1-2 0 16,-1 2-128-16,5 2 192 0,-1 0-192 0,0 1 176 16,-4 1-176-16,2 2 160 0,-1 0-160 0,1 4 0 15,-2 2 144-15,2 3-144 0,-1 0 144 0,1 3-144 16,1-2 192-16,-1 1-192 0,1 1 176 0,3-4-176 15,-2 3 160-15,2-4-160 0,5-1 144 0,-1 3-144 0,3-3 128 16,4-4-128-16,0-2 208 0,2 1-32 0,2-3-16 16,2 1 0-16,0-5 96 0,4 1 0 0,-2-3 16 15,3-2 0-15,0-3 16 0,3 1 0 0,1-1 0 0,3-4 0 16,0-3-32-16,5 2 0 0,-3 0 0 0,2-3 0 16,-1-1-16-16,2-4-16 0,1 1 0 0,1-2 0 15,0 1-80-15,3-3-16 0,-5-1 0 0,1 1 0 0,-2-3-128 16,0-3 0-16,-2 2 0 0,-4-2 128 15,-2 0 16-15,-1 0 0 0,-2-1 0 0,-1-1 0 0,-4-7-16 0,-1 3-128 16,-1-4 192-16,-3 3-64 16,-2 1-128-16,0-3 0 0,-3 3 144 0,-1-3-144 0,-2 3 0 0,-1 4 0 15,-1-1 0-15,-1 2 128 0,-2-1-128 0,1 5 0 16,-2-2 0-16,-1 2 0 0,-1 0 0 0,0-2 0 16,-3 1 0-16,0 2 0 0,-1 2 0 0,1-1 0 15,-1 5 0-15,-2 0 128 0,1 3-128 0,-1-3 0 16,-2 2 0-16,0 2 0 0,-1-2 0 0,-1 3 0 15,0 1 0-15,0 0-128 0,2 2 128 0,-2 2 0 16,0-1 0-16,1 4 0 0,0 1 0 0,-1-1-128 16,1 6 128-16,1-3 0 0,2 5 0 0,-1 1-128 15,-1-1 128-15,2 1 0 0,0 0 0 0,1 1 0 16,0 3 0-16,1 1-128 0,0 0 128 0,1 3 0 16,0-1 0-16,1 6 0 0,3-4 0 0,1 4-128 15,0-3 128-15,2 1 0 0,0 1 0 0,2-5 0 16,1 2 0-16,2 0-128 0,-1-3 128 0,2 1 0 0,1-2 0 15,2-2 0-15,4 1 0 0,1 0 0 16,0-1-144-16,4-1 144 0,0-1 0 0,5-1 0 0,0 2 0 0,1-2 0 16,-1-1 0-16,2-2 0 0,0-1 0 0,1 1 0 15,0-4 0-15,3-4 0 0,0 1 0 0,4 0 0 16,-2-4 0-16,0 1 0 0,0-1 0 0,2-1 0 16,-1-4 0-16,3 0 128 0,0-1-128 0,-1-5 0 15,-1-1 128-15,0 1-128 0,1-2 0 0,-3-1 128 16,-3-3 0-16,1-1 0 0,-2-1 0 0,-2-1 0 15,-3-2-128-15,1-2 160 0,-2-4-160 0,-3 3 160 16,-2-5-160-16,0 2 0 0,-3 3 144 0,-1-3-144 0,-2 1 176 0,-2-1-48 16,-1 4 0-16,0 1 0 0,-1-2-128 0,-3 2 0 15,-4 3 0-15,-1 2 0 0,1 1 176 0,-4 0 0 16,-3-1 0-16,0 3 0 0,-3 3-176 0,-1 3 160 16,-5-2-160-16,-1 3 160 0,0 1-160 0,-3 3-176 15,-2 1 48-15,-1 2 0 16,4 0-2896-16,1-1-576 0,-9 0-112 0,10-4-32 0</inkml:trace>
  <inkml:trace contextRef="#ctx0" brushRef="#br2" timeOffset="126137.44">17717 11288 1839 0,'-10'4'160'0,"0"-2"-160"16,-3-1 0-16,0-1 0 0,2 0 2992 0,-1 0 560 15,0-1 112-15,3 0 32 0,1 0-2032 0,-1-2-416 16,2 2-80-16,0-2-16 0,2 1-352 0,5 2-80 15,-6-2-16-15,6 2 0 0,0 0 80 0,0 0 16 16,0 0 0-16,0 0 0 0,0 0-224 0,0 0-32 16,0 0-16-16,9-3 0 0,2 0 32 0,3-2 0 15,3 0 0-15,4-4 0 0,5 0 64 0,5-4 16 16,5-1 0-16,2-1 0 0,3 0-256 0,5-4-32 16,1-2-16-16,6 1 0 0,3 0 32 0,5 1 0 15,2 1 0-15,4-2 0 0,-1-2-176 0,1-3-48 16,2 2 0-16,-2-3 0 0,3 3-144 0,1 2 0 15,0-3 0-15,-1-2 128 0,-2 2-128 0,24-9 0 0,-10 1 0 16,-5 4 0-16,0-2 0 0,-2 3 0 0,0 2 128 16,-4 2-128-16,-5-6 0 0,1 3 0 0,2 1 0 0,-2 2 128 15,3 1-128-15,-1-2 0 0,1 0 0 0,-4 1 128 16,-3-2 64-16,-2 2 16 0,2 2 0 0,1 2 0 16,-1 3-208-16,0-2 176 0,-2 0-176 0,-5 2 160 15,-6-1-160-15,-1 2 0 0,0 3 0 0,-2 0 0 16,-7-3 128-16,2 3-128 0,-1 2 0 0,0-2 128 0,1 4 32 15,-2-4 0-15,0 5 0 0,-2-4 0 0,-1 4-160 16,-3-2 160-16,-2 1-160 0,1-2 160 16,-4 1-160-16,0-1 192 0,1 2-192 0,-1-2 192 0,0-1-192 15,0 2 160-15,1-4-160 0,-1 4 160 0,0 0 16 0,3 3 0 16,-3-4 0-16,0 3 0 0,-2-1-48 0,1-1 0 16,-1 0 0-16,-2 0 0 0,-2 0-128 0,0 1 0 15,0-3 144-15,-3 2-144 0,-1-2 144 0,0 2-144 16,1-4 192-16,0 1-192 0,-1 4 288 0,1-3-48 15,-1 4-16-15,-1 0 0 0,0 0 0 0,-1 2 0 16,1-3 0-16,0 3 0 0,0 0-96 0,0 0-128 16,-3 0 176-16,1 0-176 0,-2 1 128 0,-1 0-128 15,0-1 0-15,-3 2 0 0,0 1 0 0,2 1 0 16,-4-1 128-16,3 1-128 0,-2 0 0 0,-1 0 0 16,-8 1 0-16,11-4 0 0,-4 1 0 0,-7 3 0 15,9-2 128-15,0-1-128 0,-9 3 0 0,0 0-272 16,0 0 48-16,8-2 16 15,-8 2-1440-15,6-4-272 0,-6 4-64 0,0 0-16 16,0 0-1456-16,4-7-272 0</inkml:trace>
  <inkml:trace contextRef="#ctx0" brushRef="#br2" timeOffset="126943.48">21378 9607 11055 0,'-17'-3'976'0,"-2"-6"-784"0,-1 1-192 0,-2-2 0 15,3 2 1728-15,-1-2 288 16,-1 1 64-16,2 0 16 0,2 4-432 0,3 1-64 16,1 3-32-16,3-3 0 0,2 2-336 0,8 2-64 0,0 0-16 0,0 0 0 15,0 0-464-15,0 0-112 0,0 0 0 0,0 0-16 16,0 0-48-16,0 0-16 0,0 0 0 0,14-4 0 0,5 1 0 15,2 1 0-15,-5 1 0 0,6 1 0 16,2-2 16-16,1 1 0 0,6 1 0 0,2 3 0 16,2-1 16-16,7-1 16 0,4-1 0 0,0 0 0 0,2 0-64 15,0 0-16-15,2-1 0 0,2 2 0 0,-1 1-128 16,1 3-16-16,-1 2-16 0,-1-3 0 0,-3 1-176 0,-5 3-128 16,-3-3 192-16,-3-1-192 0,-3 1 144 15,-3 3-144-15,-1-3 0 0,-1 2 144 0,-1 0-144 0,-2 2 0 16,-2 1 0-16,-2 2 0 0,-4 0 0 0,0 2 0 15,-4 4 128-15,-2-1-128 0,-3 2 128 0,-2 3-128 16,-2 2 192-16,-4-1-64 0,-3 3 96 0,-2 0 16 16,-5 3 0-16,-1 1 0 0,-6 1 80 0,-3 3 0 15,-4-5 16-15,-3 3 0 0,-1-1 112 0,-1 4 32 16,-1-5 0-16,-1-2 0 0,-4 1 64 0,1-3 16 16,0 0 0-16,-2-3 0 0,1 1-144 0,-1 1-32 15,0-8 0-15,5 0 0 0,0-1-192 0,6-2-32 16,1 0-16-16,1 0 0 0,0-1-144 0,4-1 0 15,3-1 0-15,5 0 128 0,2-5-128 0,1-3 0 16,2 2 0-16,6-5-176 16,0 0-272-16,0 0-64 0,0 0-16 0,0 0 0 15,14-5-2272-15,4 3-448 0,2-7-80 0</inkml:trace>
  <inkml:trace contextRef="#ctx0" brushRef="#br2" timeOffset="129853.04">2573 13341 8287 0,'-7'-3'736'0,"7"3"-592"0,-8-8-144 0,1 5 0 16,0-3 1328-16,0 0 224 0,1 1 48 0,6 5 16 16,0 0-336-16,0 0-64 0,-3-6 0 0,3 6-16 15,0 0-176-15,0 0-16 0,5-8-16 0,-5 8 0 16,0 0-272-16,11-2-48 0,-11 2-16 0,11-3 0 0,0 3 48 0,-11 0 0 15,11 3 0-15,0-1 0 0,-1 1 0 0,2 0 16 16,-1 1 0-16,0-3 0 0,0 2-176 0,0 1-32 16,3 3-16-16,-1 0 0 0,0 3-224 0,0 0-32 15,5 3-16-15,-1 0 0 0,-1 1-64 0,1 1-16 16,1 1 0-16,1 1 0 0,0 1-16 0,2 2 0 16,-2 0 0-16,4 2 0 0,0-3 32 0,0 1 0 15,5-2 0-15,0-1 0 0,0-1-32 0,0-4 0 16,0 0 0-16,0 1 0 0,2-3 48 0,-4 3 0 15,-1-5 0-15,1 0 0 0,-1-2 80 0,3 1 0 16,0 0 16-16,1-1 0 0,2-1-16 0,-1-2-16 16,2 2 0-16,1 0 0 0,1 0-48 0,3-1 0 15,-1-2 0-15,1-1 0 0,0-1-48 0,-3 0-16 16,-4 0 0-16,2 0 0 0,-3 0-128 0,2 0 160 16,-1-1-160-16,1 1 160 0,-2-1-160 0,0-2 192 15,1-3-192-15,-1 1 192 0,1 1-64 0,0-4-128 16,1 2 192-16,0 1-64 0,-1-3-128 0,0 1 128 0,-2-2-128 0,-4 0 128 15,-1-3-128-15,-2 4 0 0,0-5 0 0,-2 4 0 16,0-2 128-16,1-1-128 0,0 4 0 0,1-3 128 16,-6 1-128-16,0-2 0 0,-1 1 0 0,0 2 0 15,0 1 0-15,-1 0 0 0,-3 0 128 0,-1 0-128 16,0 5 0-16,-9 3 0 0,9-4 0 0,-9 4 0 16,7-5 0-16,-7 5 0 0,0 0 0 0,0 0 0 0,0 0 0 15,0 0 0-15,0 0 0 0,0 0 0 0,0 11 0 0,-1 2 0 16,-3-3 0-16,-1 1 0 0,-1 3 0 0,-4-5 0 15,-2 3 0-15,1-3 0 0,-3 2 0 0,0 2 0 16,0-2 0-16,-3 3 0 0,-3 0 0 0,1 0 0 16,0-2 0-16,0-1 0 0,-3 2 0 0,2-3 0 15,1 1 0-15,-7 1 0 0,0-3 0 0,-2 1 0 16,-1-3 128-16,-1 4-128 0,0-6 0 0,-1 0 0 16,2 2 0-16,0 0 128 0,-2 0-128 0,2 1 0 15,1-5 0-15,0 0 0 0,-1 1 0 0,0-3 0 16,-1-3 0-16,1-1-176 0,1 0 176 0,-2 0 0 0,-1-2 0 15,3-1-128-15,-2-1 128 0,-1 0 0 16,1 2 0-16,4 1-128 0,2-6 128 0,1 3 0 16,0 2 0-16,3-3 0 0,1 2 0 0,1 2 0 15,0-3 0-15,2 0 0 0,1 2-160 0,1-2 160 16,-3 2-192-16,4 1 192 0,1-4-160 0,-1 3 160 16,0 4-128-16,2-4 128 0,-1-3 0 0,1 3-160 0,1 0 160 0,-2 0 0 15,3 1-128-15,-1 0 128 0,-2 2 0 16,0 0 0-16,3 1 0 0,-1 1-128 15,2-1 128-15,8 1 0 0,-10-3 0 0,10 3 0 16,0 0 0-16,0 0 0 0,0 0-144 0,0 0 144 0,0 0 0 0,0 0-144 16,0 0 144-16,0 0 0 0,0 0 0 0,13 4-128 15,0-1 128-15,1-1-128 0,1 1 128 0,1 0-128 16,2 4 128-16,0-3 0 0,1-1 0 0,1 4 0 16,2 0 0-16,1-1-128 0,1-3 128 0,-1 5 0 15,2-3 0-15,3 0 0 0,2-1 0 0,3-1-128 0,2-1 128 16,3-1 0-16,0-2 0 0,1-1 128 15,-5-5-128-15,0 1 192 0,-1 1-64 0,0-5 0 0,-1 1 32 16,2-3 16-16,-1 2 0 0,1 1 0 0,-1 0-32 0,-2 0 0 16,2-1 0-16,-3 3 0 0,0 0-144 15,-2-2 160-15,-4 4-160 0,0-2 160 0,-1-1-160 0,-2 3 160 16,-7-3-160-16,-2 3 160 0,-3 4-160 0,-9 1 0 16,0 0 144-16,0 0-144 0,0 0 0 0,0 0-288 15,0 0 48-15,0 0-11408 16,-11 5-2304-16</inkml:trace>
  <inkml:trace contextRef="#ctx0" brushRef="#br2" timeOffset="132017.54">16127 11167 13823 0,'0'0'608'0,"0"0"128"0,0 0-592 0,9-4-144 16,-9 4 0-16,0 0 0 0,0 0 704 0,0 0 128 16,0 0 0-16,7-4 16 0,-7 4-80 0,0 0-32 15,0 0 0-15,5-9 0 0,-5 9 48 0,0 0 16 0,5-8 0 0,-5 8 0 16,0 0 32-16,0 0 16 0,0 0 0 0,0 0 0 15,0 0 0-15,0 0 0 16,0 0 0-16,0 0 0 0,0 0-160 0,0 0-48 16,0 0 0-16,12 5 0 0,-1 1-32 0,2 2-16 0,-2-2 0 0,3 4 0 15,3-2-16-15,2 5 0 0,1-3 0 16,3 4 0-16,0-2-112 0,3 1-16 0,-2-3-16 0,5 2 0 16,1-5-48-16,2 5-16 0,-3-1 0 0,2-2 0 15,2 4-112-15,1-3-32 0,3 1 0 0,-1 3 0 0,1-2-96 0,1 1-128 16,1 1 176-16,-1 0-176 0,-1-4 144 0,1 2-144 15,0 2 0-15,1 2 144 0,0-1-144 0,0 0 0 16,1-1 0-16,3 1 128 0,2 3-128 16,2-1 0-16,1-3 0 0,-2-3 0 0,1 2 128 0,0 1-128 15,1-3 0-15,-1 1 128 0,-1 0-128 0,1-1 192 16,1 0-192-16,3 2 192 0,1-4-48 0,0 2 0 16,2-3 0-16,-2 1 0 0,-3-3 48 0,2 3 16 15,0-3 0-15,1 1 0 0,1-1-16 0,2-1-16 16,4 3 0-16,2-2 0 0,-2-2-48 0,1 0-128 15,1 1 192-15,0 0-64 0,0-4-128 0,3 2 0 16,1-2 144-16,1 0-144 0,1-2 0 0,-1 0 0 16,-1 1 0-16,0 0 128 0,-2 0-128 0,3-2 0 15,1-2 128-15,-1 1-128 0,0 0 0 0,-1 1 128 16,-3-1-128-16,-1 0 0 0,0 0 0 0,-1-2 0 16,2-2 0-16,0 1 128 0,0 0-128 0,-1 2 0 15,-2 1 0-15,-1 1 0 0,1-7 0 0,-1 2 0 16,1-2 0-16,1 2 0 0,-2 1 0 0,-1-5 0 0,2 2 0 0,-5-2 0 15,-2 1 0-15,1 2 128 0,-4-1-128 0,3 2 0 16,0 0 0-16,2-2 0 0,2 4 0 16,-3-5 0-16,-2 1 0 0,-1-2 0 0,-2 2 0 0,0 0 128 15,-1 3-128-15,1-3 0 0,1 1 0 0,-1 3 0 16,0-1 0-16,2-1 0 0,-4-5 0 0,-1 1 0 16,-1 0 0-16,-2 0 0 0,2 2 0 0,1-4 0 15,-1 3 0-15,1-2 0 0,-1 6 0 0,1-3 0 16,-1 2 0-16,-1-4 0 0,0 5 0 0,-3-3 0 0,-6 3 0 15,1-2 0-15,-1 0 0 0,0 3 0 0,-2-3 0 0,0 1 0 16,-3 0 0-16,-1 0 0 0,-1 2 0 16,-2-4 128-16,-1 2-128 0,0-4 0 15,1 4 0-15,-3-2 0 0,-1 0 0 0,-1 3 0 0,0-5 0 0,-1 5 0 16,-1-3 0-16,1 4 0 0,-1-4 0 0,0 2 0 16,-2 3 0-16,0-3 0 0,-2 2 0 15,-2 2 0-15,1-3 0 0,0-1 0 0,-3 2 0 0,3-3 0 16,-2 2 0-16,1 2-128 0,-2-4 128 0,-1 3 0 15,-2-1 0-15,0 0 0 0,-7 6 0 0,0 0 0 16,9-4 0-16,-9 4 0 0,0 0 0 0,0 0-128 16,0 0 128-16,0 0 0 0,0 0 0 0,0 0 0 15,0 0 0-15,-8 7 0 0,-2-2-208 0,-2 3 32 16,0 1 16-16,0-1 0 0,-1 3 160 0,-1 2 0 16,-2-7 0-16,-1 7 0 0,0-1 0 0,-4 4 0 0,-2 0 0 0,-1 2-128 15,0 0 128-15,-4 0 0 16,-4-1 0-16,-1 3 0 0,-1-1 0 0,-2 1 0 15,0 0 0-15,-4 2 0 0,1-2 0 0,1 2 0 16,-2-2 0-16,1 0 0 0,-3 2 0 0,-3-2 0 16,-2 1 0-16,-2-5 0 0,-3 0 0 0,-1-4 0 0,0 2 0 15,1 1 0-15,-1 2 0 0,-2-2 0 0,-1-1 0 16,-4-2 0-16,-2 0 0 0,1 1 0 0,1 0 0 16,0-2 0-16,2-1-176 0,-3-3 176 0,-1 0-208 15,-4 2 80-15,-4-5 128 0,0 1-208 0,1 0 80 0,0-1 128 16,1-1-192-16,-1 0 192 0,-1 0-192 0,-2-2 192 15,-4-1-144-15,2-1 144 0,1-2 0 0,1 2 0 16,-2 0-192-16,-1-2 64 0,-6 2 128 0,0-3-208 16,0-2 32-16,1 1 16 0,0 0 0 0,-2-3 0 0,-5 2 32 15,3 2 0-15,-2-5 0 0,26 4 0 0,-3-4 128 16,-4 1 0-16,-2 3 0 0,-4-2 0 0,-2 0 0 0,0-2 0 16,3 1 0-16,0 1 0 0,1 0 0 0,0 2 0 15,-1-4 0-15,0 1 0 0,3-1 0 0,1 0 0 16,2 0 0-16,4 2 0 0,3 0 0 0,1-2 0 15,-1 3 0-15,-23-8 0 0,9 1 0 0,9 3 0 16,4 0 0-16,5 1 0 0,4-1 0 0,2 4 0 16,3-2 0-16,3 3 0 0,-1 1 0 0,3-1 0 15,1-3 0-15,2 5-128 0,0-1 128 0,2-3 0 16,2 1 0-16,5 2-128 0,1 0 128 0,4 1 0 16,-1-1 0-16,4 1-128 0,-3 1 128 0,3-1-160 15,4 2 160-15,0 1-160 0,2-6 160 0,2 3-160 16,0-1 160-16,1 3-160 0,3-2 160 0,1 1 0 15,2-2 0-15,6 4-128 0,-8-3 128 0,8 3 0 16,0 0 0-16,0 0-128 0,-5-2 128 0,5 2 0 16,0 0 0-16,0 0 0 0,0 0 0 0,0 0 0 15,-8-3 0-15,8 3 0 0,0 0 0 0,0 0-128 0,-5-1 128 0,5 1 0 16,0 0 0-16,0 0-160 0,0 0 160 0,0 0 0 16,0 0-128-16,0 0 128 15,0 0 0-15,0 0 0 0,0 0-320 0,0 0 64 0,0 0 0 0,0 0 0 31,5 10-384-31,-5-10-64 0,11 9 0 0,-11-9-16 16,11 8-1696-16,-11-8-336 0</inkml:trace>
  <inkml:trace contextRef="#ctx0" brushRef="#br2" timeOffset="133336.26">16391 11661 2751 0,'0'0'256'0,"0"0"-256"0,0 0 0 0,0 0 0 0,0 0 1568 0,0 0 272 16,0 0 48-16,0 0 16 0,0 0-1520 0,0 0-384 15,0 0 0-15,0 0 0 0,0 0 0 0,0 0 0 16,8 0 0-16,-8 0 0 0,0 0 176 0,0 0-48 16,9 2 0-16,-9-2 0 0,0 0 448 0,0 0 96 15,0 0 16-15,0 0 0 0,0 0 16 0,0 0 0 16,0 0 0-16,0 0 0 0,5 5-240 0,-5-5-32 15,0 0-16-15,0 0 0 0,0 0 16 0,5 7 0 16,-1 0 0-16,-4-7 0 0,0 0-64 0,0 0-16 16,0 0 0-16,6 6 0 0,0 2 32 0,2-4 16 15,-8-4 0-15,10 2 0 0,-1 1 16 0,1-3 0 0,-1-2 0 0,4 0 0 16,-2-1-64-16,3-2-16 16,3 0 0-16,1 1 0 0,-1 1 160 0,5-3 16 15,1-1 16-15,2 2 0 0,2-4 0 0,2 1 0 0,3-1 0 0,1-1 0 16,0-1 0-16,1-3 0 15,3 0 0-15,4-2 0 0,2 0-16 0,5-2-16 16,5-2 0-16,3-2 0 0,3-2-112 0,2 1-32 0,0-1 0 0,2-1 0 16,0 0-96-16,5-1-32 0,1 0 0 0,3 0 0 15,0 2-96-15,-2 1 0 0,-3-3-128 0,22-4 192 16,-11 0-192-16,-6 6 176 0,-2 0-176 0,-2 1 160 16,-2 2-160-16,-3-3 0 0,-4-2 0 15,-1 4 0-15,-1-4 0 0,2 2 0 0,-2 1 0 0,2 0 0 16,2 5 160-16,0-1 48 0,0 0 16 0,-3-1 0 15,-1-1-16-15,-1 4 0 0,-1 0 0 0,2 0 0 16,-2-2-16-16,2 3-16 0,-2-1 0 0,-1 2 0 0,-2 2-176 0,-2-1 128 16,-4-3-128-16,-2 0 128 0,1 3-128 0,-2 0 0 15,-1 1 0-15,1-1 0 0,3 3 0 0,0 1 0 16,1-4 128-16,-3 0-128 0,-1-4 0 0,-1 2 128 16,-1 3-128-16,0-1 128 0,2-3-128 0,-1 1 160 15,0 1-160-15,0 2 160 0,2 4-160 0,-3-4 160 16,-1-1-160-16,1 4 160 0,-1-3 16 0,-2 4 0 15,-3-2 0-15,2-2 0 0,0 4 0 0,-1-2 0 16,-1 2 0-16,0-1 0 0,-1 5-48 0,3-3 0 16,0 1 0-16,-1-1 0 0,0 0-128 0,1 3 160 15,1-4-160-15,-1 3 160 0,-4-4-160 0,-1 3 0 16,1 4 144-16,-3-6-144 0,2-1 0 0,-1-3 0 16,-2 3 0-16,0 2 128 0,0 2-128 0,2-2 0 15,-2 3 0-15,3 0 128 0,1-3-128 0,1 3 176 0,-1 0-176 0,3-1 192 16,1 1-192-16,-2 1 192 0,0-2-192 0,1 0 192 15,3 1-192-15,0 0 0 0,-1-1 144 0,-1 1-144 16,-3 1 0-16,2-1 128 0,2 1-128 0,-2-1 0 16,-2-1 0-16,-1-3 0 0,-1 2 0 0,-2-3 128 15,-2 3-128-15,-1-4 128 0,-2 4-128 0,-1-3 128 16,-1 2-128-16,0-2 0 0,-1 4 128 0,-1-3-128 16,0 1 128-16,-2-1-128 0,-1 3 160 0,-1 2-160 0,-1-1 128 0,-1-2-128 15,-1 2 0-15,-1 3 0 0,-1-1 0 0,1-1 128 16,-3 2-128-16,2 1 0 0,-2-1 0 0,-1 1 0 15,-9 1 0-15,9-2 0 0,-2-1 0 0,-7 3 0 16,0 0 0-16,0 0 0 0,0 0-336 0,0 0-16 16,0 0 0-16,0 0 0 15,0 0-1440-15,0 0-304 0,0 0-48 0,-12-2-8400 16,-2-2-1680-16</inkml:trace>
  <inkml:trace contextRef="#ctx0" brushRef="#br2" timeOffset="133967.79">21327 9536 14047 0,'0'0'624'0,"0"0"128"0,0 0-608 0,-9 1-144 0,9-1 0 0,0 0 0 0,-8 6 576 0,8-6 96 16,0 0 16-16,0 0 0 0,0 0 112 0,0 0 32 15,0 0 0-15,0 0 0 0,0 0 96 0,0 0 32 16,0 0 0-16,13 7 0 0,0-3 144 0,5 0 48 16,5-2 0-16,3 0 0 0,6-1-160 0,6-1-32 15,4-3 0-15,3 0 0 0,-2-1-128 0,4-1-16 16,2-3-16-16,2 4 0 0,0 2-176 0,5-2-48 16,2-1 0-16,1-2 0 0,-4 1-112 0,-3-3-16 15,-3 2-16-15,0-1 0 0,-1 3-64 0,-2 2-16 16,-4 2 0-16,-3 2 0 0,-2 1-112 0,-3-1-32 15,-2 1 0-15,-5 3 0 0,-4 2-64 0,-6-3-16 16,-4 1 0-16,-3 2 0 0,-3-2-128 0,-7-5 128 0,0 0-128 16,0 14 128-16,-8-2-128 0,-2 3 192 0,-4-1-192 15,-5 3 192-15,-5-2-48 0,-2 3 0 16,-1 1 0-16,-2 2 0 0,-1 3 16 0,-5 3 0 16,0-4 0-16,-2 5 0 0,0 0-32 0,-1 1 0 15,-1 0 0-15,-2-3 0 0,3 2-128 0,-3-5 0 16,-2-3 144-16,1 0-144 0,2-3 0 0,5 1 144 0,-1 2-144 0,3-2 0 15,3-3 128-15,-1 2-128 0,6-3 0 16,2-3 0-16,4 2 0 0,2-1-144 0,3-3-16 0,3 0 0 16,2-5-1760-1,9-4-368-15,0 0-64 0,0 0-8544 0,0 0-1712 0</inkml:trace>
  <inkml:trace contextRef="#ctx0" brushRef="#br2" timeOffset="134727.03">23461 9173 3679 0,'12'-8'320'0,"-12"8"-320"0,8-4 0 0,4 0 0 0,-1 2 2016 0,-2-2 336 15,-9 4 64-15,9-4 16 0,-9 4-1328 0,0 0-256 16,8-5-48-16,-8 5-16 0,0 0-32 0,0 0-16 16,0 0 0-16,0 0 0 0,-8-11-64 0,-1 4-16 15,0 4 0-15,0-1 0 0,-1 3 144 0,-1 1 32 16,-3 1 0-16,1 3 0 0,-2-2-160 0,-2 2-32 16,1 4 0-16,-3 2 0 0,-2 4-16 0,-1 0-16 15,-3 0 0-15,3 3 0 0,-1 5 16 0,-3 1 0 16,-2 0 0-16,-1 6 0 0,0 4-144 0,0 0-32 15,-2 1 0-15,3 2 0 0,4 1-256 0,2-4-48 16,3-3-16-16,7 0 0 0,3-5 48 0,5 2 0 16,5-4 0-16,5-2 0 0,5 1 144 0,4-2 48 15,3 2 0-15,3-7 0 0,2-1-128 0,3-1-32 16,3-2 0-16,0-2 0 0,-1-2 16 0,1-4 0 16,2-3 0-16,1-1 0 0,2-3 64 0,3 0 16 15,1 1 0-15,3-8 0 0,2 3 64 0,0-5 16 16,0-1 0-16,0-3 0 0,-1 0 16 0,-2-1 16 15,-7 0 0-15,-1 0 0 0,-4-2-32 0,-2-2-16 0,0-1 0 16,-5-3 0-16,-3 0 32 0,-4-2 16 0,-5 3 0 16,-4-7 0-16,-2-2-32 0,-3 2-16 0,-8 4 0 0,-2 5 0 15,-3-1-224-15,-3 4-144 0,-5 1 192 0,-3 2-192 16,-3 2 0-16,-2 3 0 0,-3 2 0 0,-1 4-144 16,-1-3-1376-1,-3 5-272-15,-4 4-48 0,5 0-15760 0</inkml:trace>
  <inkml:trace contextRef="#ctx0" brushRef="#br1" timeOffset="140489.88">11277 11789 13823 0,'0'0'608'0,"-8"-2"128"0,0 0-592 0,8 2-144 0,-9-2 0 0,1-1 0 15,8 3 544-15,-7-4 80 0,7 4 16 0,0 0 0 16,-7-5-64-16,7 5 0 0,0 0 0 0,0 0 0 16,-3-10 64-16,3 10 0 0,0 0 0 0,0 0 0 15,0 0 0-15,0 0 16 0,0 0 0 0,0 0 0 16,0 0 16-16,0 0 0 0,0 0 0 0,0 0 0 16,0 0-64-16,0 0-16 0,0 0 0 0,0 0 0 0,0 0 64 0,0 0 16 15,0 0 0-15,0 0 0 0,0 0-48 0,0 0-16 16,0 0 0-16,0 0 0 0,10 0-32 0,2 1-16 15,5 1 0-15,5 0 0 0,3-2 16 0,7 0 0 16,5-2 0-16,6 0 0 0,4-1-192 0,2 1-16 16,5-2-16-16,2 1 0 0,2 1-160 0,5-2-48 15,3-4 0-15,5 6 0 0,5-1-144 0,-3 2 0 16,-4 1 144-16,1-1-144 0,0-3 128 0,1 0-128 16,2 0 128-16,1 1-128 0,-2-3 192 0,-2 3-48 15,-4-2 0-15,-2-2 0 0,-2 1 32 0,0 2 0 16,3 3 0-16,-1-3 0 0,-1-1 16 0,-4 4 16 15,-7-2 0-15,-1 2 0 0,-3 1-80 0,-2 0-128 0,-3 1 176 16,-2 2-176-16,-2-3 192 0,-2 3-64 16,-4 0 0-16,-1 1-128 0,-3-2 0 0,-4 1 0 15,-4-3 0-15,-1 1 0 0,-1 0 192 0,-4 1 0 16,-3 0-16-16,-1-2 0 0,-11 0-16 0,0 0 0 16,7 3 0-16,-7-3 0 0,0 0 32 0,0 0 0 0,0 0 0 0,0 0 0 15,0 0-192-15,-11 0 0 16,-3 0 0-16,-1 0 0 0,-3 0 0 0,-1 0 0 15,0 0 144-15,-5-1-144 0,-5-1 0 0,-3 0 128 0,0 2-128 0,-1 0 0 16,-4-2 0-16,-3 2 128 16,-4 0-128-16,-1 2 0 0,-4 0 0 0,-3 0 0 0,-6-1 0 15,-3 0 0-15,-7-2 0 0,0 1 0 16,0 2 0-16,-1 0 128 0,-5 0-128 0,-1 1 0 0,-3-1 0 0,6 5 0 0,-2-4 0 16,8 0 0-16,1-3 0 0,4 2 0 0,1 1 0 0,3 2 0 15,1 0 0-15,4-1 128 0,4-1-128 0,3 2 0 16,3 0 0-16,4-3 128 0,4-2-128 0,3 2 0 15,5-1 0-15,2-1 0 0,2-3 0 0,4 2 0 16,5 0 0-16,2-2 128 0,5 1-128 0,6 2 0 16,-4-8 0-16,4 8 0 0,0 0 0 0,0 0 0 15,10-4 0-15,5 2 0 0,1-5 0 0,6 3 0 16,9 2 0-16,6-1 0 0,6-2 0 0,8-1-128 16,10 1 128-16,5 2 0 0,5 0 0 0,-1-3 0 15,6 3 0-15,4-1 0 0,4 3 0 0,3 1 0 16,0-3 0-16,0 0 0 0,-2 0 0 0,-1 0 0 15,0 2 0-15,0 0 0 0,-2-2 0 0,-4 0 0 16,-7-3 0-16,-1 4 0 0,-3 0 192 0,-1 1-48 16,2 1 0-16,-6-1 0 0,-2-1-144 0,-7 1 192 15,-6 1-192-15,-5 0 192 0,-5-1-48 0,-5 0 0 16,-4 1 0-16,-7 1 0 0,-3-1-144 0,-4 1 0 0,-14-1 0 16,0 0 0-16,0 0 0 0,0 0 160 15,0 0-160-15,-14 9 160 0,-2 0-160 0,-7-4 0 16,-4 1 144-16,-5 0-144 0,-7-3 128 0,-4 4-128 0,-4 0 128 0,-5 1-128 15,-7 0 160-15,-2-1-32 0,-4 3-128 0,0-3 192 16,-2-1-192-16,-5 2 0 0,-7-6 0 0,-3 5 0 16,0 0 0-16,-2-3 0 0,-1 1 0 0,-3 1 0 15,-3-2 0-15,3-2 0 0,5 0 0 0,6 1 0 16,7 0 0-16,0 1 0 0,4-2 0 0,3-1 0 16,8 0 0-16,5 0 0 0,3-1 0 0,9 0 0 0,6-1 0 15,7 1 0-15,4 0 0 0,10 0 0 0,2-1 0 16,9 1 0-16,0 0 0 0,0 0 0 0,15-4 0 0,8-2 0 15,8 1 0-15,8-1-160 0,11 1 160 0,8 2 0 16,8-1 0-16,5 0-128 0,4 3 128 0,8-4 0 16,7 1 0-16,2 0-128 0,-1 5 128 0,-1-1 0 15,-2 0 0-15,0-1 0 0,-2-2 0 0,-1 2 0 16,-2 2 0-16,-4 1 0 0,-5-2 0 0,-4 0 0 16,-4-2 0-16,-4 0 0 0,-6-3 0 0,-4 2 0 15,-4 3 0-15,-6 0 128 0,-7-2-128 0,-4 0 0 16,-5 4 0-16,-6 2 128 0,-6-3-128 0,-2 0 0 15,-4 2 0-15,-8-3 128 0,0 0-128 0,0 0 0 16,0 0 0-16,-14 5 128 0,-5-3-128 0,-5 2 0 16,-8 0 0-16,-4 1 128 0,-6-4-128 0,-5 2 0 15,-4-2 128-15,-5 3-128 0,-3 0 0 0,0 1 0 16,-6-1 0-16,-4-1 128 0,-6 2-128 0,-2 2 0 16,-5-3 0-16,1-1 0 0,0 0 0 0,-2 2 0 0,0 0 0 0,3-2 128 15,3-3-128-15,5 1 0 0,6-1 0 0,5 4 0 16,5 0 0-16,6-2 0 0,1 1 0 15,6-2 0-15,4-1 0 0,4 0 0 0,1-1 0 16,6 1 0-16,5-2 0 0,7 2 0 0,6 0 0 0,10 0 0 16,0 0 0-16,0 0 0 0,11-7 0 0,8 2-128 15,9 1 128-15,5-1-160 0,10-5 160 0,9 5-160 16,6-1 160-16,6 1 0 0,2 0 0 0,7-2-128 16,4 2 128-16,2 1 0 0,-1 2 0 0,-2 0-128 15,-1-3 128-15,0 1 0 0,0-1 0 0,-1 1 128 0,-2-2-128 16,-6 1 0-16,-6 1 0 0,-3-1 0 0,-2-3 0 0,-4 3 0 15,-9-4 0-15,-3 4 0 0,-2 1 0 0,-6 1 0 16,-7-4 0-16,-5 5 128 0,-5 0-128 0,-14 2 0 16,0 0 128-16,0 0-128 0,0 0 0 0,-13-2 128 15,-6-2-128-15,-6 3 0 0,-6-1 0 0,-5 4 128 16,-3-1-128-16,-4 2 0 0,-5-2 0 0,-6 3 0 16,-4-1 0-16,-6 4 0 0,-2-2 0 0,-4 5 0 15,-1-2 0-15,-3 3 0 0,-3-3 0 0,-5 2 0 16,-4-4 0-16,3 4 0 0,2-1 0 0,2 1 0 15,0-3 0-15,3 0 0 0,1 2 0 0,4-1 0 16,1 2 0-16,6-3 0 0,6-1 0 0,11-1 0 16,6-1 0-16,7 1 0 0,5 0 0 0,6-1 0 15,5-3 0-15,5 2 0 0,6-3 0 0,7 0 0 16,0 0 0-16,0 0 0 0,0 0 0 0,15-6 0 16,5-2 0-16,1 0-128 0,3 3 128 0,2-1 0 0,7 0 0 0,4 3 0 15,6-5 0-15,3 3 0 16,8 1 0-16,2 0 0 0,2-1 0 0,2 1-128 15,1 1 128-15,1 0 0 0,0-3 0 0,-1 2 0 0,2-1 0 0,0 0 0 16,-2-4 0-16,-4 4 0 0,-3 1 0 16,-5-2 0-16,0-1-160 0,-5 2 0 0,-2-3 0 0,-1 3 0 31,-3 3-2080-31,-2-1-400 0,-3-1-96 0</inkml:trace>
  <inkml:trace contextRef="#ctx0" brushRef="#br1" timeOffset="143119.17">8293 16183 8287 0,'-10'-3'736'0,"-1"-1"-592"16,0 2-144-16,0 0 0 0,2 1 880 0,0 0 144 16,0-2 16-16,0 1 16 0,4-1-64 0,5 3-16 15,-9-3 0-15,9 3 0 0,-8-2 48 0,8 2 0 16,0 0 0-16,0 0 0 0,-7-2 0 0,7 2 0 16,0 0 0-16,0 0 0 0,0 0-208 0,0 0-48 15,0 0 0-15,0 0 0 0,0 0-192 0,0 0-64 16,0 0 0-16,11 7 0 0,1-2 128 0,2-1 0 15,1 0 16-15,3 1 0 0,1-1-16 0,2-2 0 16,4 1 0-16,2 0 0 0,4-2-128 0,1 0-16 16,0-1-16-16,3-1 0 0,5 0-64 0,0 1-16 15,2-3 0-15,4 4 0 0,5 1-96 0,3-1-32 16,6-1 0-16,0 1 0 0,-2-2-64 0,1 1-16 0,-1 0 0 16,3 1 0-16,2 3-48 0,0-2-16 15,3 1 0-15,-2-2 0 0,-4 2-128 0,-1-1 0 16,-1-2 144-16,-6 3-144 0,1 2 0 0,0 0 128 0,3 0-128 0,-2 1 0 15,-2-3 0-15,-1 1 0 0,-4 0 0 0,-3 1 0 16,-4 0 0-16,-1-1 0 0,-1-2 0 0,-1 2 128 16,-1 1-128-16,-3-1 0 0,-5-2 0 0,1 4 128 15,-2 0-128-15,-2-1 0 0,-1-2 0 0,-2 0 128 16,-4 0-128-16,-4 2 144 0,-2-4-144 0,0 0 160 16,-12-1-160-16,0 0 192 0,0 0-192 0,0 0 192 0,0 0-48 15,0 0 0-15,0 0 0 0,0 0 0 0,-12-6-16 0,-2 2 0 16,-2 2 0-16,-3-1 0 0,-6 1-128 0,1-2 0 15,-4-1 0-15,-1 1 0 0,-5 1 0 0,-2 0 0 16,-1-2 0-16,1 2 0 0,-5-1 0 0,-2 2 0 16,-6-2 0-16,-2-1 0 0,-3-2 0 0,-2 4 0 15,-1-5 0-15,1 4 0 0,-4 0 0 0,0 3 128 16,-2 1-128-16,-2-1 0 0,-2 0 0 0,0-2 0 16,3-1 0-16,0 4 0 0,2 4 0 0,4-1 0 15,4 0 0-15,-2 2 0 0,-1 0 0 0,3-1 0 16,1-1 0-16,2-1 0 0,3 1 0 0,6 1 0 15,5 1 0-15,2-1 0 0,1-2 0 0,5 2 0 16,6-1 0-16,4 2 0 0,3-3 0 0,4-1 0 16,4-1-144-16,7 0 144 0,0 0 0 0,0 0 0 0,0 0 0 15,0 0 0-15,10 0-144 0,4-1 144 0,2-1 0 0,5 0-144 16,4 1 144-16,6 1 0 0,3-2-144 0,8 2 144 16,5 0 0-16,5 2 0 0,4-2 0 0,3 0 0 15,-1-2 0-15,4 0 0 0,2 1 0 0,3 0 0 16,3-1 0-16,1 1 0 0,2 2 0 0,-6-2 0 15,-3-1 0-15,-2 0 0 0,-1 1 0 0,1 1 0 16,1 1 0-16,-2 1 0 0,1-2 0 0,-4 1 0 16,-4-1 0-16,-3 1 160 0,-3-1-160 0,-4 1 160 15,-2-1-160-15,-4 3 0 0,-3 0 0 0,-3-1 128 16,-3-2-128-16,-5-2 0 0,0 0 144 0,-1 2-144 16,-5 2 0-16,-6 0 128 0,-1-2-128 0,-11 0 0 15,0 0 0-15,0 0-192 0,0 0 32 0,0 0 0 16,0 0-528-16,0 0-96 0,0 0-32 15,0 0-10384-15,-12 0-2064 0</inkml:trace>
  <inkml:trace contextRef="#ctx0" brushRef="#br1" timeOffset="144622.74">25102 11635 19231 0,'-14'-2'848'0,"4"1"176"0,0 0-816 0,0 0-208 15,0-2 0-15,1 3 0 0,1 0 512 0,8 0 64 16,-10-1 16-16,10 1 0 0,0 0-32 0,0 0-16 16,0 0 0-16,0 0 0 0,0 0 64 0,0 0 16 15,0 0 0-15,0 0 0 0,0 0 64 0,11 1 16 16,5 0 0-16,4 2 0 0,4-2-16 0,4 2 0 15,4-2 0-15,5 0 0 0,3 3-112 0,5-3 0 0,3 1-16 0,9-1 0 16,7 0-128-16,8-1-32 16,11 3 0-16,0-2 0 0,-3-1-96 0,2 0-32 15,5 0 0-15,2 0 0 0,3 0-64 0,-3-1-16 16,-5-2 0-16,0 3 0 0,0-1-16 0,3 1-16 0,0 0 0 0,-3 0 0 16,-6-1-32-16,-6 1 0 0,2 1 0 15,-7 0 0-15,-3 0-128 0,-3 3 0 0,-3 0 0 16,-4 0 0-16,-6-3 0 0,-7-1 0 0,-8 0 0 15,-7 3 0-15,-3-2 0 0,-5 3 0 0,-7 0 0 0,-11-4 0 16,0 0 128-16,0 0-128 0,0 10 128 0,-3-4-128 16,-5 2 160-16,-5-3-160 0,-4 1 192 0,-8 2-192 15,-4-4 192-15,-5 1-64 0,-9 1 0 0,-3-1-128 16,-2 0 160-16,-5 2-160 0,-1-2 128 0,-2-1-128 0,0-1 128 0,-4 2-128 16,-5-3 0-16,-6-1 128 0,-6 1-128 0,0 0 160 15,2 0-160-15,2 1 160 0,-2-2-32 0,0-1 0 16,-3 0 0-16,6 0 0 0,2 1 0 0,5-1 0 15,4 0 0-15,5 0 0 0,5-1 16 0,7 0 0 16,2 0 0-16,7 1 0 0,5-2-144 0,6 1 0 16,5 0 144-16,7 1-144 0,3-2 128 0,9 2-128 15,0 0 128-15,0 0-128 0,13-10 0 0,5 5 0 16,3 3 0-16,6-2 128 0,7-1-128 0,3 1 0 16,7 0 0-16,5 3 0 0,8-2 0 0,8-2 0 15,10-1 0-15,1 3 0 0,2 2 0 0,-1 0 0 16,0-2 0-16,2 2 0 0,1-3 0 0,0 2 176 0,-1 0-48 15,-7 1 0-15,-6-1 48 0,-4 2 0 16,-1-3 0-16,-2 2 0 0,-7 0 16 0,-1 1 0 16,-5-2 0-16,-7 4 0 0,-6-2-192 0,-6 0 128 0,-4-4-128 0,-8 4 128 15,-5 0-128-15,-10 0 128 16,0 0-128-16,0 0 128 0,-10 5-128 0,-4-1 0 0,-6-1 144 0,-7 0-144 16,-7-1 0-16,-3 2-160 15,-1-1 16-15,-3-1 0 16,-2 3-1840-16,-1-1-352 0,4 0-80 0</inkml:trace>
  <inkml:trace contextRef="#ctx0" brushRef="#br1" timeOffset="146417.54">15331 16141 11807 0,'0'0'512'0,"-4"-8"128"0,0-2-512 0,2 2-128 0,2 8 0 0,0 0 0 16,0 0 816-16,-6-2 144 0,6 2 16 0,-8 0 16 16,8 0-176-16,-9 4-48 0,0 1 0 0,0 2 0 15,0 0 256-15,2 2 32 0,-1-3 16 0,8-6 0 0,0 0-48 16,-4 11-16-16,3-3 0 0,1-8 0 0,0 0-64 0,10 11-16 16,4-4 0-16,4-2 0 0,2 0 112 0,7-3 32 15,5-2 0-15,6 0 0 0,5 0-160 0,7 0-16 16,4 3-16-16,7-2 0 0,5-1-432 0,-1-2-64 15,-2-1-32-15,1-2 0 0,2 1-112 0,1 2-32 16,2 0 0-16,0 0 0 0,-2-2 48 0,0-2 0 16,-5-1 0-16,0 2 0 0,0 2-16 0,-2 0 0 15,4 0 0-15,-1 1 0 0,-2-1-80 0,-1 0-16 16,-4-3 0-16,0 4 0 0,-3-3-144 0,-6 1 0 16,-2 0 144-16,-3 2-144 0,-3 0 0 0,-2 2 144 15,-3-3-144-15,-3 1 0 0,-6 2 160 0,-2 0-160 0,-4 0 128 0,-4 2-128 16,-15-2 144-16,0 0-144 0,0 0 160 0,0 0-160 15,0 0 176-15,0 0-176 0,-12 0 192 0,-5 1-192 16,-3 1 128-16,-6 1-128 0,-3-2 0 0,-6 3 0 16,-3 0 0-16,-4 0 0 0,-5-1 0 0,-3 4 0 15,-1-1 0-15,-7 1 0 0,-7-1 0 0,-4-2 0 16,-3-3 0-16,-2 1 0 0,-2 4 128 0,-3 0-128 16,-5-2 0-16,-5 0 0 0,-1-6 0 0,1 5 0 15,4 4 128-15,2-1-128 0,2-1 0 0,3 1 0 16,4-3 0-16,8-1 0 0,8 3 0 0,6 1 0 15,5-2 0-15,9-1 0 0,7-2 0 0,8 3 0 16,7-2 0-16,5 0 0 0,11-2 0 0,0 0 0 16,0 0 0-16,18 0 0 0,6-4 0 0,7-1 0 15,7 0 0-15,9 0 0 0,8 3 0 0,10-1 0 0,6-1 0 16,4-4 0-16,2-1 0 0,3 3 0 0,4 2 0 0,4 0 0 16,4 0 0-16,-2-1 0 0,-3-1 0 0,0 3 192 15,-2 2-48-15,1 0 0 0,1 0 32 0,-4 1 0 16,-8-3 0-16,0 1 0 0,-6 0-16 0,-2 0 0 15,-5 1 0-15,-5 1 0 0,-5-2-32 0,-9 0-128 16,-6-2 192-16,-9 4-64 0,-5-1 0 0,-8 1-128 16,-15 0 192-16,0 0-64 0,0 0-128 0,0 0 160 15,-16 6-160-15,-11 0 160 0,-8-1-160 0,-9-1 128 16,-7 0-128-16,-4 1 128 0,-6-1-128 0,-2 0 0 16,-2 6 0-16,-3-4 0 0,-3 2 128 0,1 0-128 15,1-5 128-15,5 2-128 0,2 0 176 0,5 2-48 0,6 2-128 16,4-2 192-16,1-4-192 0,6 1 0 0,4-2 0 0,6 2 0 15,3-4 0-15,5-2 0 0,4-4 0 16,8 4 0 0,10 2-528-16,0 0-48 0,7-8-16 0,7-2 0 15,7 0-2704-15,8-1-544 0</inkml:trace>
  <inkml:trace contextRef="#ctx0" brushRef="#br1" timeOffset="147889.6">28149 11473 5519 0,'0'0'496'0,"0"0"-496"16,0 0 0-16,0 0 0 0,0 0 1824 0,0 0 272 15,0 0 48-15,0 0 16 0,0 0-800 0,0 0-144 0,0 0-48 16,-5 9 0-16,5-9-128 0,0 0-16 16,0 0-16-16,0 0 0 0,0 0 144 0,11 7 16 0,3 1 16 0,7-2 0 15,2-1-192-15,3-2-32 0,5 3-16 0,3-3 0 16,3 0-448-16,0 1-96 0,0-2-16 0,0 1 0 16,-2-6-192-16,6 3-32 0,1 3-16 0,2-3 0 15,-2 0-16-15,3 2 0 0,0 1 0 0,0-2 0 16,-2 2 128-16,-1-3 0 0,-2-2 16 0,-5 2 0 15,-3 3-64-15,-4-2-16 0,-4-1 0 0,-2 2 0 16,-3 0-192-16,-5 2 0 0,-4 0 128 0,-10-4-128 16,0 0 128-16,0 0 0 0,0 0-128 0,0 0 192 15,-12 5-64-15,-2 0-128 0,-3-1 176 0,-4-1-176 16,-2 0 160-16,-6 1-160 0,-5 0 128 0,-3-1-128 0,-5-1 144 16,-4-1-144-16,-1 0 160 0,-1-2-160 15,0-3 288-15,2 0-32 0,3 4-16 0,2 0 0 0,4 2 112 0,3-2 32 16,3-2 0-16,5 1 0 0,3 2 0 15,6-1 0-15,5-1 0 0,12 1 0 0,0 0-160 0,0 0-32 16,0 0 0-16,13-2 0 0,5-2-192 0,5-1 176 16,3 0-176-16,7 1 160 0,3 0-160 0,6 1 0 15,3 0 0-15,6-1 0 0,5 4 0 0,2 0 0 16,4 0 0-16,-3 0 0 0,-4-3 0 0,-1 3 0 16,0 3 0-16,-4 1 0 0,-1-4 0 0,-3 2 0 15,-3 2 0-15,-3 4 0 16,-1 0-1744-16,-8-1-288 0,-5 0-48 0</inkml:trace>
  <inkml:trace contextRef="#ctx0" brushRef="#br1" timeOffset="148919.34">18617 16255 16175 0,'0'0'704'0,"-6"-2"176"0,6 2-704 0,0 0-176 0,-8-8 0 0,0 4 0 0,2 0 672 0,6 4 96 15,-6-9 32-15,6 9 0 0,-6-8-80 0,3-1-16 16,3 9 0-16,0 0 0 0,-3-9-64 0,3 9-32 16,0 0 0-16,0 0 0 0,0 0-48 0,5-8-16 15,-5 8 0-15,7-6 0 0,-7 6-32 0,12-3 0 16,0 2 0-16,2 0 0 0,3-2 128 0,3 1 32 16,1 0 0-16,7 1 0 0,4 0-32 0,4-1-16 15,2 0 0-15,2 1 0 0,4-2-288 0,-4 1-48 16,-3-5-16-16,0 2 0 0,-1 3-48 0,-2-2-16 15,-2 0 0-15,-2 1 0 0,-3 1 112 0,-2 1 32 16,-3 1 0-16,-4 0 0 0,-4 1-208 0,-3 0-144 16,-11-1 192-16,0 0-192 0,0 0 192 0,0 0-192 0,0 0 192 0,-11 10-192 15,-7-3 176-15,-5 3-176 0,-6-3 160 16,-4 4-160-16,-5-6 0 0,-2 5 128 0,-1-1-128 0,0 4 0 16,-5-7 0-16,-1 3 0 0,-3-4 0 0,4 2 0 15,4 1 208-15,4 0 0 0,3 1 0 0,3-3 0 16,4 0 80-16,5 2 16 0,4-3 0 0,6 0 0 15,3 0-160-15,10-5-16 0,0 0-128 0,0 0 192 16,0 0-192-16,14 4 128 0,5-4-128 0,5 0 0 16,3-3 0-16,4 2 128 0,0 0-128 0,7-4 0 15,6 4 0-15,0-1 0 0,2 2 0 0,-4-1 0 16,-4 0 0-16,-4 0 0 0,-2 1 0 0,-1 0 0 16,-2 0 0-16,-4 0 0 0,-4 0 0 0,-5 1 0 15,-4 0 208-15,-12-1-48 0,0 0-16 0,0 0 0 0,0 0-16 16,0 0 0-16,-18 3 0 0,-4 3 0 15,-3-2-128-15,-4-2 0 0,-2 2 0 0,-2 0-176 16,-4 0-1056-16,-2 0-224 16,-3-2-32-16</inkml:trace>
  <inkml:trace contextRef="#ctx0" brushRef="#br1" timeOffset="162141.76">12002 16204 14735 0,'-13'4'640'0,"4"-3"160"0,-1-1-640 0,3-1-160 0,-1 0 0 0,8 1 0 16,0 0 1280-16,0 0 240 0,-9-3 32 0,9 3 16 15,0 0-480-15,0 0-80 0,0 0-32 0,0 0 0 16,0 0 32-16,0 0 0 0,0 0 0 0,0 0 0 15,0 0-128-15,3-9-32 0,-3 9 0 0,7-9 0 16,3-1-176-16,3 1-32 0,1-3-16 0,4-1 0 0,0-2 0 0,3-3 0 16,3-4 0-16,3-1 0 0,1 1-64 0,8-8-16 15,3-1 0-15,6-2 0 0,4-6-112 0,5 0-32 16,3 1 0-16,2-3 0 0,8-3-64 0,-3-1-16 16,0-6 0-16,3 3 0 0,3 1-16 0,1-3-16 15,1-3 0-15,-2 1 0 0,-1-1-32 0,-1 2-16 16,-3 0 0-16,-1 4 0 0,1-1-80 0,-1 2-16 15,-2 1 0-15,-1 3 0 0,-4-1-144 0,-1 2 160 16,-1 2-160-16,-6 1 160 0,-3-1-32 0,-1 4-128 16,-3 5 192-16,-2-1-64 0,-2 2-128 0,-1 2 0 15,-2 7 0-15,-1-4 0 0,-3 0 0 0,-4 3 128 0,-1 2-128 16,-1 0 0-16,-4 1 160 0,-2 1-160 0,-1-1 192 0,-3 3-192 16,-3 2 0-16,2 3 0 0,-3-3 0 0,-2 1-144 15,-3 5-208-15,-2-2-32 0,-4 9-16 0,0 0 0 31,-5-6-1600-31,-2 3-320 0,-2 1-64 0,-1 0-16 16,-3 2-1120-16,-1 0-208 0</inkml:trace>
  <inkml:trace contextRef="#ctx0" brushRef="#br1" timeOffset="162474.82">13448 14483 21183 0,'-8'-7'944'0,"8"7"192"0,0 0-912 0,0 0-224 16,8-5 0-16,6-2 0 0,2 0 384 0,4-1 16 15,4-4 16-15,4 0 0 0,4-5 96 0,1 2 32 16,3-2 0-16,-1 0 0 0,5-4 208 0,0 1 32 16,1 1 16-16,2 1 0 0,2 2-96 0,0 3-32 15,5 0 0-15,-4 3 0 0,-2 1-224 0,-1 4-64 16,-1-1 0-16,-5 2 0 0,-4 1-224 0,-2 3-160 15,-4 3 192-15,-3 6-192 0,-7 1 128 0,-3 6-128 16,-2 4 0-16,-4 5 0 0,-3 2 224 0,-3 6-16 16,-3 2 0-16,-3 2 0 0,-2 0 176 0,-2 0 48 15,-7 1 0-15,0-1 0 0,-1-5-224 0,1-1-32 16,-1-4-16-16,2 1 0 0,-2-6-32 0,2-2-128 16,2-2 192-16,-2-4-64 0,1-2-128 0,4-4 0 0,-1 0 0 0,10-8 0 31,0 0-2784-31,0 0-432 0</inkml:trace>
  <inkml:trace contextRef="#ctx0" brushRef="#br1" timeOffset="162842.07">15093 13611 22111 0,'0'0'1968'0,"-5"-9"-1584"0,0 4-384 0,-1 4 0 16,-3 4 768-16,-3 4 64 0,-2 2 0 0,-3 6 16 16,-5 3-240-16,-2 6-48 0,-1 6-16 0,-2 0 0 0,0 1-336 0,0 4-64 15,1 1-16-15,4 1 0 16,3-2-128-16,4 1 128 0,2-1-128 0,7-3 128 0,4-4-128 0,5-6 128 16,1-5-128-16,5 0 128 0,3-6 496 0,5-3 80 15,3-3 32-15,2-4 0 0,2-4 384 0,3-2 80 16,1-6 16-16,3 1 0 0,1-4-256 0,0-4-64 15,0-3 0-15,-4-1 0 0,-2 3-432 0,-1-4-80 16,-5-2-32-16,-2-6 0 0,-4 0-96 0,-4-1 0 16,-4 1-16-16,-2-1 0 0,-8 3-16 0,-3 5 0 15,-5 5 0-15,-2 1 0 0,-5 2-224 0,-4 4 0 16,-3 2 0-16,-2 1 0 0,-5 4-192 0,1 5-128 0,0 1-16 0,2 3-16 31,0 3-2416-31,1-1-496 0</inkml:trace>
  <inkml:trace contextRef="#ctx0" brushRef="#br1" timeOffset="163593.95">5278 15743 12671 0,'-12'10'560'0,"3"-6"112"0,-3 1-544 0,-1 0-128 0,2 3 0 0,-2-5 0 15,0 3 800-15,-1-1 128 0,3 0 32 0,0 1 0 16,0 2-320-16,1-2-48 0,0 3-16 0,-2-3 0 15,-2 2 192-15,0 2 48 0,-2 3 0 0,2-2 0 16,0 1 160-16,1 0 48 0,2-3 0 0,1 1 0 16,-1-4-208-16,4 0-48 0,7-6 0 0,0 0 0 15,0 0 0-15,0 0-16 0,0 0 0 0,11-10 0 16,4-7 16-16,7-4 16 0,5-7 0 0,6-3 0 0,4-3-144 0,3-4-48 16,5-4 0-16,1-1 0 0,2-6-288 0,1 0-64 15,4 0-16-15,-1 2 0 0,1-2-64 0,-1 3-16 16,-1 5 0-16,0 2 0 0,-3-6 48 0,-1 6 16 15,-1 1 0-15,0 1 0 0,-1 3-32 0,0 1-16 16,-3 2 0-16,-3 2 0 0,-3 1-160 0,-3 4 0 16,-3 1 144-16,-3 3-144 0,-7 1 0 0,-2 3 128 15,-4 2-128-15,-5 3 0 0,-2 3 0 0,-2 1 0 16,-5 7-160-16,0 0 160 16,0 0-640-16,0 0 0 0,0 0-16 0,0 0 0 15,0 0-1648-15,0 0-320 0,0 0-64 0,0 0-6192 16,0 0-1232-16</inkml:trace>
  <inkml:trace contextRef="#ctx0" brushRef="#br1" timeOffset="163947.91">5828 14694 4607 0,'-2'-11'192'0,"2"11"64"0,0 0-256 0,2-10 0 0,3 1 0 0,2-1 0 16,1-4 3840-16,6 2 704 0,4-3 160 0,3 0 32 16,1-2-3088-16,5-1-624 0,2 1-112 0,7-1-16 15,0-1-112-15,5 0-16 0,0 1 0 0,5-1 0 0,2 1-64 0,1 0-32 16,-6 2 0-16,1 2 0 0,-2 2-160 0,-1 3-48 16,-4 5 0-16,-2 2 0 0,-2 1-192 15,-3 3-32-15,-6 2-16 0,-3 7 0 0,-2 2-224 0,-3 5 144 16,-5 4-144-16,-5 4 128 0,-4 9 16 0,-4 4 0 15,-6 4 0-15,-4 0 0 0,-1 4 128 0,-6 0 32 16,-4 4 0-16,-2-1 0 0,-4-1-48 0,0-3-16 16,-2 0 0-16,-1-4 0 0,-1 1-80 0,3-7-16 15,1-7 0-15,1 1 0 0,1 1-144 0,4-7 128 16,1-2-128-16,5-6 128 16,3-2-1728-16,6-6-368 0,8-8-64 0</inkml:trace>
  <inkml:trace contextRef="#ctx0" brushRef="#br1" timeOffset="164396.95">7469 13773 16575 0,'0'0'1472'0,"-10"-2"-1168"0,0 1-304 0,0 4 0 16,-2 1 2112-16,2-1 352 0,-3-1 80 0,-2 3 16 15,-3 1-1520-15,-2 5-288 0,-6-2-64 0,0 4-16 16,-3 0-448-16,-1 2-96 0,0 3 0 0,-3 2-128 0,2 1 304 0,-1 0-48 16,1 5-16-16,3 2 0 15,4 3 32-15,2-3 16 0,2 1 0 0,3 5 0 0,6 1-96 0,4-1-32 16,7-2 0-16,5 1 0 0,6-2 96 0,3-3 0 15,5-4 16-15,6-5 0 0,6-3 128 0,4-2 32 16,3-6 0-16,4-4 0 0,3-4 208 0,2-4 64 16,1-2 0-16,0-6 0 0,-1 0-64 0,-2-2 0 15,-6-3 0-15,-2 1 0 0,-4-5-192 0,-4 0-32 16,-2 0-16-16,-7 0 0 0,-4 0 0 0,-5 1 0 16,-4 1 0-16,-5 0 0 0,-6 0 144 0,-7-3 32 15,-3-1 0-15,-7 3 0 0,-6 2-224 0,-5 2-32 16,-4-1-16-16,-2 3 0 0,1 5-304 0,-4 2 0 0,-2 4 128 0,1 1-128 15,2 0 0-15,3 4-192 0,2 1 16 0,6 5 16 32,3-3-2128-32,4 5-416 0,3 0-96 0</inkml:trace>
  <inkml:trace contextRef="#ctx0" brushRef="#br1" timeOffset="176785.04">19340 14506 11231 0,'0'0'496'0,"0"0"96"0,0 0-464 0,0 0-128 0,0 0 0 0,0 0 0 16,0 0 256-16,0 12 48 0,1-4 0 0,-1-8 0 16,0 0-80-16,6 12-16 0,-1-6 0 0,3 1 0 15,1-2 192-15,2-3 48 0,0-3 0 0,3 1 0 16,3 0 128-16,0-3 48 0,2-4 0 0,2 2 0 15,-1-2-240-15,2 0-32 0,1 2-16 0,2-4 0 16,2 0-112-16,-1-1-32 0,0 3 0 0,-1 1 0 16,-1-4-192-16,-1 2 128 0,-1-1-128 0,-2 5 0 15,1 1 208-15,-8-2-48 0,1 1-16 0,-2 1 0 16,-12 3 144-16,0 0 32 0,0 0 0 0,8 5 0 16,-8-5 96-16,0 0 32 0,1 14 0 0,-2 2 0 15,-2 1 64-15,0 4 0 0,-3-1 16 0,0 7 0 16,-1 2-208-16,2 4-64 0,-4 4 0 0,1 2 0 0,-1 3-256 0,0 4 128 15,-3 5-128-15,2 2 0 0,-3-1 128 0,2 3-128 16,0 0 0-16,0-2 0 0,1-1 128 0,1 0-128 16,0 0 0-16,2-2 0 0,-1-6 0 0,3 2 0 15,0-5 128-15,1 1-128 0,2 2 0 0,0-3 0 16,2-2 0-16,0 1 0 0,2-3 0 0,0-2 0 16,2-3 0-16,0 4 0 0,1-2 128 0,0-1-128 15,0-1 0-15,0-3 0 0,3-1 128 0,-2 0-128 16,0-5 0-16,1 2 0 0,-1 2 176 0,1-2-176 15,-2-1 160-15,0-2-160 0,0-2 0 0,-1 2 0 16,-1-4 0-16,0-2 0 0,-3-2 0 0,0 0 0 0,-1-5 0 0,-1 3 0 16,1-5 368-16,1-7 16 0,-9 8 16 15,2-4 0-15,7-4 368 0,-12 1 64 0,1 0 0 0,-2-1 16 16,-1-1-272-16,-1 2-48 0,-3 0-16 0,-1 1 0 16,-3-2-288-16,-2 2-64 0,0 3-16 0,-5-2 0 15,-4-1 48-15,-2 1 0 0,-4-2 0 0,3 1 0 16,-2-2-192-16,3 0 0 0,3 1 0 0,0 1 128 15,4 2-128-15,4 0 0 0,4 1 0 0,3 5 0 32,4-1-1600-32,5 4-256 0,-1-3-64 0,5 3-11104 0</inkml:trace>
  <inkml:trace contextRef="#ctx0" brushRef="#br1" timeOffset="177919.57">26638 16186 6447 0,'-17'-6'576'0,"6"0"-576"16,1 1 0-16,-2 0 0 0,1 0 2192 0,-1 2 336 16,1-1 64-16,1 3 16 0,-1 1-1552 0,11 0-304 0,-8 0-64 0,8 0-16 15,0 0-128-15,0 0-32 0,0 0 0 0,0 0 0 16,0 0 192-16,8-10 48 0,4 2 0 0,3 2 0 16,3-4-256-16,5-1-48 0,4 1-16 0,3-1 0 15,6 2-32-15,2-5 0 0,2 0 0 0,0-1 0 16,1 1 64-16,0-2 16 0,3 0 0 0,-1-1 0 15,1-2 0-15,1 3 0 0,-1-1 0 0,1 1 0 16,-2-2-176-16,-2 1-48 0,-3 3 0 0,-4 4 0 16,-6-1-80-16,-2 3-32 0,-4-2 0 0,-1 5 0 15,-2 1 16-15,0 0 0 0,-1 3 0 0,-2 2 0 16,-2 1-160-16,0 3 128 0,-1 0-128 0,-2 6 128 16,0-1-128-16,-4 6 128 0,0 0-128 0,-2 3 128 15,-2 3-128-15,-1 6 0 0,-2 0 0 0,0 6 0 16,-3 9 0-16,-1 2 0 0,-1 4 0 0,-4 5 128 0,2 3-128 15,-3 6 160-15,-3-2-160 0,0 7 160 0,0-2-160 16,2-2 0-16,1 2 0 0,2-4 0 0,1 0 0 0,-1-5 0 16,3 2 0-16,0-3 0 0,1 1 0 0,3-4 0 15,-2-1 0-15,2 1 0 0,0-4 0 0,-1-1 0 16,2 1 0-16,2-5 0 0,-4 2 0 0,1-3 192 16,1-1-192-16,0-1 192 0,1-4-192 0,2-2 0 15,-2 2 144-15,4-4-144 0,-2-4 0 0,-1 2 0 16,2-2 0-16,0-3 128 0,-2-5-128 0,2 0 0 15,1-4 128-15,-1 1-128 0,1-1 0 0,-2-2 144 16,-1-4-144-16,-2-11 0 0,2 16 128 0,-1-6-128 16,-1-10 0-16,1 11 0 0,-1-11 0 0,0 0 160 15,0 0-160-15,0 0 128 0,0 0-128 0,0 0 192 0,0 0-192 0,0 0 192 16,0 0-192-16,0 0 160 0,0 0-160 0,-7 0 160 16,7 0 80-16,-11-2 16 0,0-1 0 15,-2-2 0-15,-2 0 160 0,-4 2 32 0,-5 0 16 0,-5 0 0 16,-5-1 160-16,-5 3 16 0,-5 1 16 0,-3 3 0 15,-2 2-96-15,1-2-32 0,0-1 0 0,1 1 0 16,5 4-256-16,-2-1-48 0,4-1-16 0,2 2 0 16,3-4-208-16,6 0-128 0,4-2 128 0,7-2-12352 15,8-2-2368-15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4:15.45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9462 2165 12207 0,'0'0'528'0,"5"0"128"0,-5 0-528 0,3 0-128 16,-3 0 0-16,5-2 0 0,-5 2 992 0,0 0 160 15,0 0 48-15,5 0 0 0,1-2-16 0,-6 2 0 16,0 0 0-16,0 0 0 0,0 0 16 0,0 0 0 16,0 0 0-16,0 0 0 0,0 0-224 0,0 0-32 15,0 0-16-15,0 0 0 0,0 0-288 0,0 0-48 16,-8 7-16-16,-3-2 0 0,-1 0-144 0,-2 1-48 16,-3-2 0-16,-2-1 0 0,-4-1 64 0,-1 1 0 15,-3-1 0-15,-15 2 0 0,2-1-48 0,-4-1 0 0,0 1 0 16,-2 2 0-16,2-1-144 0,-5-1-48 0,-3 0 0 0,-5 0 0 15,-6-1-16-15,-1-2 0 0,3 0 0 16,-1 1 0-16,-4 2-16 0,-3 1-16 0,-2-3 0 0,-2 0 0 16,0-3-160-16,-2 2 192 0,-2 1-192 0,2 0 192 15,0 1-192-15,-2-2 0 0,-6-3 0 0,-1 2 0 0,2-1 128 16,-1 2-128-16,2 3 0 0,-4 0 128 16,-7-3-128-16,7 1 0 0,2 0 144 0,2 2-144 15,0-1 144-15,-5 3-144 0,-3-2 192 0,4-2-192 0,1-1 192 16,2 3-192-16,0-1 192 0,0 2-192 0,-3-1 176 0,1 0-176 15,0-3 160-15,1 2-160 0,2 0 128 0,-1-1-128 16,0 3 0-16,-3-2 0 0,-2-2 128 0,2 1-128 16,2 4 0-16,1-1 0 0,-3-2 128 0,-1-2-128 15,0-2 0-15,2 0 0 0,4 1 128 0,0 1-128 16,5 0 0-16,-1-1 144 0,-4-2-144 0,2 2 0 16,2-1 0-16,2 2 0 0,3 2 0 0,-2 2 0 0,0-4 128 15,-2-3-128-15,0 0 0 0,1 1 0 0,2 2 0 16,3 2 0-16,4 0 0 0,-1-1 0 0,-3-1 0 0,2-1 0 15,0 0 0-15,1 1 0 0,-1 0 0 0,6 2 0 16,4 2 0-16,0-1 0 0,-4-1 0 16,0-2 0-16,0-2 0 0,1 0 0 0,2 2 0 0,2 0 0 15,0 0 0-15,3 3 0 0,0-2 0 0,0 0 0 16,-4-2 0-16,0 0 0 0,-2-4 0 0,4 1 0 16,3 3 0-16,3 1 0 15,-3 2 0-15,5 1 0 0,1-3 0 0,0 0 0 0,-1 0 0 0,0 0 0 16,-1-4 0-16,1 2 0 0,2 0 0 0,3 0 0 15,0 2 0-15,3 0 0 0,1 0 0 16,1 1 0-16,1 2 0 0,2-1 0 0,-2 2 0 0,2-4 0 16,0-4 0-16,2 3 0 0,-1 0 0 0,2-1 0 15,3-2 0-15,2 3 0 0,-2-1 0 0,2-1 0 16,1-2 0-16,0 0 0 0,2 1 0 0,1 2 0 16,-1-2 0-16,3 2 0 0,0 2 0 0,0-1 0 0,3-1 0 15,0-1 0-15,1 2 0 0,-1 0 0 0,1-2 0 0,-1 0 0 16,3 1 0-16,0-1 0 0,4 1 0 0,-2-2 0 15,1 0 0-15,0 3 0 0,-2 3 0 16,1 1 0-16,1-2-144 0,1 1 144 0,-2-4 0 0,2 2 0 16,1 3 0-16,2-1 0 0,-1 0 0 0,0 1-128 15,2 1 128-15,-2-1 0 0,8-3 0 0,-10 6-128 16,1 1 128-16,-1-2 0 0,4 1 0 0,0 3-128 16,-1-1 128-16,1 4 0 0,-2 1 0 0,3 3-160 15,0 2 160-15,1 3-128 0,-1 0 128 0,3 5 0 16,-1 2 0-16,0 5 0 0,0 1 0 0,1 4-160 15,2 1 160-15,0 7 0 0,0 1-144 0,2 7 144 0,-2 0 0 16,2 6-144-16,1 0 144 0,-1 2 0 0,1 0 0 16,-1-2 0-16,1 0 0 0,-1-2 0 0,-2-2 0 15,4 4 0-15,-2 0 0 0,-1-3 0 0,-1-2 0 0,0 0 0 16,0 0 0-16,0 0 0 16,-1-2 0-16,-1 2 128 0,-2-2-128 0,4 2 0 15,-2 0 0-15,1-2 0 0,-1-1 0 0,2-1 0 0,0 1 0 16,0-1 0-16,-1-5 0 0,-1 2 0 0,-1 1 0 0,0 1 128 15,0-4-128-15,1 2 0 16,0-3 0-16,-1 0 0 0,1-3 0 0,-1 3 0 0,2-6 0 0,0 1 128 16,1-2-128-16,1 0 0 0,0-4 0 0,0-1 128 15,1-1-128-15,-1 0 0 0,0-6 0 0,2 4 0 16,-2-5 0-16,0 2 0 0,1-7 0 0,-2 0 128 16,0-2-128-16,3-1 0 0,-1-1 128 0,0 1-128 15,1-3 0-15,-1-3 0 0,1 1 0 0,-1 0 128 16,4-1-128-16,-6-11 0 0,6 10 0 0,0-3 0 0,3 2 0 0,0-1 0 15,2-2 0-15,1 1 0 0,-2-4 0 0,4 3 0 16,3 0 0-16,0-2 0 0,1-3 0 0,3 0 0 16,-1 2 0-16,1-1 128 0,2-2-128 0,2 2 0 15,-1-2 0-15,1 0 0 0,2 0 0 0,2 0 0 16,2 0 0-16,2-2 128 0,2 1-128 0,2 0 0 16,4 1 0-16,1 0 128 0,3-2-128 0,2 2 0 15,0 0 0-15,2 0 0 0,-2-1 0 0,1 0 0 16,0 1 0-16,2 0 0 0,3 0 0 0,-1 0 0 15,4 1 0-15,2 2 0 0,0 1 0 0,-1-1 0 0,-2-1 0 16,1 0 0-16,1 1 0 0,3-1 0 0,1 3 0 16,2 3 0-16,3-3 0 0,-2-1 0 0,-4-2 0 15,0 2 0-15,-1 0 0 0,2 0 0 0,2 2 0 0,0 2 0 16,1-2 0-16,-1 2 0 0,-2-3 0 0,-1-1 0 16,0 0 0-16,-1 2 0 0,4-1 0 0,2 3 0 15,1 1 0-15,0-6 0 0,-3 1 0 0,2 0 0 16,0-4 0-16,-1 1 0 0,0 1 0 0,5 0 128 15,-2-1-128-15,3 1 0 0,-1-2 0 16,-2-2 0-16,1 0 0 0,-1 1 0 0,2-1 0 0,2 2 128 16,0 2-128-16,0-2 0 0,-2-2 0 0,0-2 0 15,-2 2 0-15,0 1 0 0,2 1 0 0,2 1 0 16,3 1 0-16,-4-2 0 0,-4-1 0 0,0 1 0 0,1-1 0 16,2 1 0-16,2 0 0 0,2 0 0 15,-1 0 0-15,-1-3 0 0,-3 0 0 0,-1-1 0 16,2-3 0-16,2 4 0 0,4 0 0 0,-3 0 128 0,-1 0-128 0,1-4 0 15,-5 1 0-15,0 2 0 0,1-1 0 0,2 2 0 16,1 1 0-16,-1-1 0 0,-4 0 0 0,-3-4 0 16,1 2 0-16,-2 3 0 0,-1-1 0 0,0-1 0 15,2-2 0-15,-1 3 0 0,0 1 128 0,-6-1-128 16,-3-2 160-16,1 1-160 0,0 3 0 0,0 0 0 16,-1 1 0-16,1 2 0 0,-1 0 0 0,-1 1 0 15,2 0 0-15,-7 0 0 0,-2 0 0 0,1 2 0 16,0-5 0-16,-2 6 0 0,1-3 0 0,-2 4 0 15,-1-1 0-15,1-1 0 0,0 1 0 0,1 2 0 0,-4-3 0 16,-2 2 0-16,-3-1-128 0,-2-1 128 0,1 3 0 16,-1-1 0-16,-1-3 0 0,-2 0 0 0,1 1 0 15,-3 0 0-15,0-1 0 0,-1 1 0 0,-1 0 0 0,1-1 0 16,0-3 0-16,-3 3 0 0,1-2 0 0,-2 4 0 16,-1-3 0-16,-1 0 0 15,0 1 0-15,-2 0 0 0,-1-1 0 0,-2 2 0 16,-1-3 0-16,-1 0 0 0,0 2 0 0,-1 0 0 0,-2 0 0 0,2-2 0 15,-1-1 0-15,-1 3 0 0,-1 0 0 0,0 1 0 16,1-2 128-16,-11-3-128 0,8 4 0 0,-8-4 0 16,11 3 0-16,-3 0 0 0,-8-3 0 0,0 0 0 15,12 1 0-15,-12-1 128 0,0 0-128 0,10-1 0 16,-10 1 0-16,12-3 0 0,-6 0 128 0,-6 3-128 16,9-7 0-16,-3-2 144 0,-1 2-144 0,2-3 128 15,-2-1-128-15,0 0 0 0,0-4 0 0,0-1 128 16,0-1-128-16,1-2 160 0,-2-2-160 0,1 0 160 0,0-6-160 15,0-1 0-15,1-4 0 0,0-1 0 0,0-4 192 16,2-1-32-16,-1-4-16 0,1 0 0 0,1 3-144 0,1 1 0 16,2-3 0-16,-1-1 0 0,-1 0 0 0,-1 1 0 15,-3-3-160-15,1 1 160 0,-1-6 0 0,1 0 0 16,-2-2 0-16,0 0 0 0,-1-1 0 0,-1 0 0 16,1-3 0-16,-1-3 0 0,-3 1 0 0,0-1 128 15,1 3-128-15,0-1 160 0,-1 1-160 0,-1 0 160 16,1 1-160-16,1-4 160 0,1 2-160 0,-2 2 0 0,0-1 144 15,-2-2-144-15,1-1 0 0,0-2 128 0,-2 3-128 0,-1-1 0 16,-2-1 0-16,0-5 0 0,-1 4 0 16,1-1 0-16,0 3 0 0,-1 3 0 0,1 2 0 15,-2 2 0-15,3 3 0 0,0 1 0 0,0-2 0 16,1 6 0-16,2-1 0 0,-1 6 0 0,1-1 0 0,0 4 0 16,1-1 0-16,-2 1 0 0,0-1 0 0,0 3 0 15,2 0 0-15,0 2 0 0,-3-2 0 0,-1 4 128 16,0 5-128-16,-1 0 144 0,3 4-144 0,-2-1 160 15,-1 2-160-15,1 3 160 0,2 2-160 0,-1 3 160 16,-1-1-160-16,1 4 0 0,4 8 0 0,0 0 0 16,-5-8 0-16,5 8 0 0,0 0 0 0,0 0 0 15,0 0 0-15,0 0-224 0,-5 12 48 0,5-2 16 16,0 4-2128-16,2 5-416 16</inkml:trace>
  <inkml:trace contextRef="#ctx0" brushRef="#br0" timeOffset="1856.72">516 3284 9215 0,'0'0'816'0,"-5"9"-656"0,0-3-160 0,5-6 0 16,0 0 1456-16,0 0 256 0,-4 8 48 0,4-8 16 15,0 0-704-15,0 0-144 0,0 0-32 0,0 0 0 16,0 0-16-16,0 0-16 0,0 0 0 0,13 0 0 0,-2-2-256 0,1-1-48 16,-2-1-16-16,0 1 0 0,0-3-64 0,2 1-16 15,-2 0 0-15,1 1 0 0,1-5 0 0,-1 4 0 16,1-1 0-16,0-3 0 0,1 4-16 0,0-4-16 16,-2 2 0-16,2 2 0 0,0 0-48 0,-6 3 0 15,-2 0 0-15,4 1 0 0,-1 0-112 0,-1 2-16 16,1 0-16-16,0 3 0 0,-1 1-240 0,6 7 144 15,-4 3-144-15,-4 1 128 0,-2 4 64 0,-3-1 16 16,-6 0 0-16,3 2 0 0,-6 2 16 0,1-2 0 16,-2-4 0-16,5-9 0 0,-3 1-64 0,1-3-16 15,-2 3 0-15,1-3 0 0,-1 2-144 0,2 0 0 0,-2-3 144 16,-4 9-144-16,2-7-240 0,2 1-112 16,4-4-32-16,1-2 0 15,-1 0-656-15,5-2-144 0,0-3-32 0</inkml:trace>
  <inkml:trace contextRef="#ctx0" brushRef="#br0" timeOffset="2537.81">732 3298 5519 0,'0'0'496'0,"0"0"-496"0,0 0 0 0,0 0 0 16,0 0 2752-16,0 0 464 0,0 0 96 0,0 0 16 0,0 0-1856 0,0 0-384 15,0 0-64-15,0 0 0 16,0 0-64-16,0 0-16 0,0 0 0 0,0 0 0 0,-9-1-16 0,9 1 0 16,-5 0 0-16,-1 2 0 0,-2 1-240 0,1 0-48 15,-1 3-16-15,-1-3 0 0,0 4-176 0,-2 2-16 16,-8 3-16-16,2 4 0 0,2-1-96 0,1 1 0 15,1 1-16-15,-1 1 0 0,3 2-112 0,-2 5-32 16,3 2 0-16,-2 5 0 16,1 1-160-16,0 3 0 0,-1 0 0 0,1 1 0 0,-1 0 176 0,0-1-48 15,-4-3-128-15,4-3 192 0,-4-1 32 0,2 2 0 16,2-4 0-16,-1 4 0 0,0 5-16 0,2 5 0 16,-1 4 0-16,2 1 0 0,0 0-208 0,1-2 128 15,0 1-128-15,2-6 0 0,0 0 0 0,1-3 128 16,-2 0-128-16,2 2 0 0,-1 4 0 0,2 0 0 0,-1 6 0 0,0-2 0 15,-1 0 128-15,2-2-128 0,0 1 0 0,0-6 0 16,0-1 0-16,-1-2 0 16,3-2 0-16,1 3 0 0,-1 1 0 0,2 5 0 15,1 1 0-15,1 4 0 0,2-1 0 0,0-4 0 16,2-2 0-16,1 1 0 0,0-3 0 0,0-1 0 0,1-2 0 0,0 0 0 16,3 0 0-16,-2 6 0 0,2 4 0 0,0 0 0 15,2 2 0-15,-1-1 0 0,2-5 0 0,-2-1 0 16,2-1 0-16,1-3 0 0,1-6 0 0,-1 1 0 15,3-2 0-15,-1 2 0 0,1-3 0 0,-1 3 0 16,0 2 0-16,-1 2 0 0,-2 2 0 0,3-1 0 16,-1-2 0-16,2 1 0 0,-1-3 0 0,2 1 0 0,0 1 0 15,1-4 0-15,1-4 0 0,-8-10 0 0,2 2 0 0,2 6 0 16,1 1 0-16,2 3 0 0,0-2 0 0,3 2 0 16,1-3 0-16,20 25 0 0,-5-13 0 0,-2-6 0 15,-3-3 0-15,-2-4 0 0,-1 0 0 0,-4-2 0 16,2-5 0-16,-2-2 144 0,-1-2-144 0,1-1 128 15,-2 0-128-15,1-5 128 0,2 1-128 0,-1-1 160 16,1 1-160-16,1-4 160 0,0 0-32 0,1 1 0 16,1-3 0-16,0 0 0 0,2 0-128 0,-2 1 192 15,1-4-192-15,1 0 192 0,-1-1-64 0,1-2 0 16,-4 1 0-16,-1 1 0 0,-3 1-128 0,3-2 0 16,-1 1 144-16,-1 0-144 0,-5-1 0 0,0 2 0 15,-1-1 0-15,0 1 128 0,-1 0-128 0,-3 1 0 16,-3 2 0-16,-1 0 128 0,1-2-128 0,-12-1 0 15,0 0 0-15,0 0-11280 16,0 0-2160-16</inkml:trace>
  <inkml:trace contextRef="#ctx0" brushRef="#br0" timeOffset="3354.75">2897 6446 13183 0,'0'0'576'0,"0"0"128"0,4-9-560 0,-2-2-144 0,1 1 0 0,-3 1 0 0,0-1 976 16,0 10 176-16,-4-9 16 0,-1 0 16 0,0 1-192 0,1 4-32 15,-6-1-16-15,2 3 0 0,-3-1 48 0,-1 3 16 16,1 4 0-16,-2 4 0 0,-1-2-304 0,-1 7-48 16,-3 1-16-16,2 6 0 0,-2 3-96 0,1 5-32 15,-1-1 0-15,3 6 0 0,-3 0-64 0,2 4 0 16,-1 1-16-16,2 1 0 0,1-3-240 0,5-2-32 16,4 0-16-16,3-2 0 0,-1-6-144 0,7-1 0 15,1-7 144-15,5 0-144 0,3-4 288 0,2 0-16 16,2 0 0-16,3-7 0 0,2 1 0 0,2-3 0 15,4 1 0-15,0-2 0 0,0-4-96 0,2-1-32 16,1-3 0-16,-1 1 0 0,-2 1-144 0,1-2 0 16,1-5 0-16,-1 2 0 15,-1 0-640-15,-2-4-176 0,1-1-16 0,-1-3-8544 16,-6-3-1696-16</inkml:trace>
  <inkml:trace contextRef="#ctx0" brushRef="#br0" timeOffset="3790.92">3319 6173 14735 0,'0'0'1312'0,"0"0"-1056"0,0 0-256 0,0 0 0 15,0 0 960-15,-8 3 144 0,8-3 32 0,-7 5 0 16,-1 5-240-16,2-3-64 0,1 5 0 0,0 1 0 0,-1 1-32 15,3 3-16-15,-4 5 0 0,2 0 0 0,1 0 128 0,1 6 32 16,-3 3 0-16,1 2 0 0,0 1-128 0,0 4-32 16,-1 6 0-16,-1-4 0 0,1-2-208 0,1-1-64 15,1-4 0-15,0-3 0 0,1-6-192 0,0-4-32 16,3-2-16-16,0-3 0 0,0-2 80 0,0-13 16 16,0 0 0-16,8 5 0 0,-8-5 144 0,7 0 48 15,5-4 0-15,-1-6 0 0,1 1-96 0,0-4-16 16,0-2 0-16,1 0 0 0,0-2-272 0,1 1-176 15,-1-1 192-15,0 5-192 0,0-2 0 0,1 2 0 16,1 3 0-16,0-1 0 0,-1 5 0 0,1 4 0 16,2 1 0-16,-2 5 0 0,-1 2 0 0,-2 4-176 15,0 3 176-15,-2 3-160 0,1 4 160 0,-3 0 0 0,0 5 0 16,-4-2-128-16,-5 4 128 0,-1-4 0 16,2 1 0-16,0-2-128 15,2-2-1280-15,-1-5-240 0,4-3-48 0,0-3-16 16,3-2-1024-16,3-2-208 0,3-7-32 0,3-6-8320 0</inkml:trace>
  <inkml:trace contextRef="#ctx0" brushRef="#br0" timeOffset="4093.56">3974 6469 13823 0,'0'0'1216'0,"-6"-6"-960"0,0 2-256 0,0 1 0 16,6 3 1728-16,-12 4 288 0,0 1 64 0,-1 7 16 15,1-2-448-15,-4 5-96 0,-1 3-16 0,2 2 0 0,0 7-240 0,1-3-48 16,0 2-16-16,2-2 0 0,2 1-368 0,4-1-80 16,2-2-16-16,4-4 0 0,3-2-496 0,2-3-96 15,1-4-32-15,6 0 0 0,-1-3 16 0,2-3 0 16,5-2 0-16,2-1 0 0,-1-4 208 0,1-2 32 16,1-4 16-16,-1 2 0 0,2-4 0 0,-2 0 0 15,0 2 0-15,1-3 0 0,-2-2-128 0,-3 1-32 16,-4 1 0-16,-2 0 0 0,-1-1-64 0,-4 2-32 15,-5-5 0-15,-4 4 0 0,1-1 32 0,-2 2 0 16,-2 0 0-16,-4-1 0 0,-2 1-192 0,-1 4 160 16,0 2-160-16,0 2 160 0,-2 0-352 0,2 3-80 15,2 2-16-15,-1 0-11584 16,1 1-2320-16</inkml:trace>
  <inkml:trace contextRef="#ctx0" brushRef="#br0" timeOffset="4858.57">4671 6373 11055 0,'0'0'976'0,"0"0"-784"15,0 0-192-15,0 0 0 0,0 0 1456 0,0 0 240 16,0 0 48-16,0 0 16 0,-11-3-608 0,1 2-128 15,-2 1-32-15,3 1 0 0,-1 0-368 0,0 2-80 16,0-1-16-16,1 0 0 0,9-2 16 0,-10 6 0 16,1-2 0-16,1 0 0 0,2 2 0 0,1 4 0 0,1-2 0 0,0 2 0 15,4-10-32-15,-4 13-16 0,2-2 0 0,2 2 0 16,2-1-160-16,2-1-16 0,0 0-16 0,2 2 0 16,2-4-16-16,2 3 0 0,3-1 0 0,0 0 0 15,-1 2 0-15,2-2 0 0,-1 2 0 0,-1 1 0 16,-1-4 32-16,-2 1 0 0,-2 1 0 0,0-2 0 0,-1 2 0 15,-3-5 16-15,-3 3 0 0,0 3 0 0,-4-3 112 16,-1 2 0-16,-4-5 16 0,0 5 0 0,-2-5-48 16,-5 3-16-16,-1-6 0 0,-1 1 0 0,-4 2-192 0,1-5-32 15,-1 0-16-15,2-2 0 0,2-2-160 0,0 1 0 16,1-3-160-16,5-3 160 16,3-1-1568-16,1-3-224 0,4-2-32 0,4 4-13008 15</inkml:trace>
  <inkml:trace contextRef="#ctx0" brushRef="#br0" timeOffset="5085.14">5034 6511 16175 0,'0'0'704'0,"10"8"176"0,0-1-704 0,3 0-176 15,2-2 0-15,1 2 0 0,2-2 1536 0,0-2 288 16,1-3 48-16,0-1 16 0,0-1-560 0,0 0-112 15,-1-4-32-15,-3 1 0 0,2 1-96 0,-3-3-32 0,-1-2 0 0,-2 2 0 16,-1-3-224-16,-2 1-32 0,-2-3-16 0,-1 1 0 16,-1-1-144-16,-1 0-48 0,-2-2 0 0,-2 5 0 15,-3-4-48-15,-1 0-16 0,0 5 0 0,-4-1 0 16,0 2-48-16,-5 5-16 0,0-1 0 0,-3 1 0 16,0 2-160-16,-1 5-48 0,-3 0 0 0,-1 8 0 15,-4-2-128-15,1 2-128 0,2 4 144 0,-1 1-144 16,3-1 0-16,5 1 0 0,3-2 0 0,3 2 0 15,2 2 0-15,5 1 0 0,3-1 0 0,3-2 0 16,4-2 0-16,4-2 0 0,3 0 0 0,4-4-160 16,2 1-736-16,7-6-160 0,2 1-32 0,5-5-10240 15,2-2-2064-15</inkml:trace>
  <inkml:trace contextRef="#ctx0" brushRef="#br0" timeOffset="6297.34">6323 6387 5519 0,'0'0'496'0,"0"0"-496"0,0 0 0 0,0 0 0 0,0 0 2192 0,0 0 352 16,0 0 64-16,0 0 16 0,0 0-1344 0,0 0-256 15,0 0-48-15,0 0-16 0,2-9-48 0,-2 9-16 16,0 0 0-16,10-7 0 0,-1 3 32 0,0-2 0 15,1 1 0-15,2 1 0 0,0 0-16 0,2-2 0 16,0 0 0-16,4-2 0 0,1 0-144 0,0 1-16 16,0-5-16-16,0 5 0 0,-1-3-192 0,0 2-32 15,0-2-16-15,-3 2 0 0,-1-3-160 0,-1 2-16 16,-2 0-16-16,1 0 0 0,-2 0-128 0,-4-1-32 16,-2 1 0-16,-1-2 0 0,-2 2-16 0,-1-1-128 15,-3 2 192-15,-1-2-64 0,-2 2 128 0,-3 0 0 0,-2 5 16 0,-3 0 0 16,0 3-64-16,-1 1-16 0,-2 4 0 0,-1 6 0 15,-1-1-192-15,-1 4 0 16,-3 2 0-16,1 5 0 0,-1 3 0 0,2 0 0 16,0 5 0-16,0-3 0 0,2-2 0 0,1 0 0 0,3-4 0 15,2-1 0-15,2-2 0 0,3-2 0 0,3-3 0 16,2-1 0-16,2 0 0 0,4-3 0 0,-1 1 0 0,-2-9 0 16,12 2 0-16,0-2 0 0,2-2 0 15,2-4 0-15,-1-2 0 0,3-2 0 0,1 2 128 0,2-2-128 16,0 2 144-16,-1 1-144 0,0-1 128 0,-2 4-128 15,-1-2 0-15,-3 2 0 0,-2 2 0 0,0 0 0 16,-12 2 0-16,11-1 128 0,-11 1-128 0,0 0 0 16,0 0 0-16,0 0 0 0,0 0 0 0,0 0 0 15,0 0-496-15,0 0-16 0,0 0-16 0,0 0 0 16,0 0-784-16,0 0-160 0,0 0-16 0,0 0-16 16,0 0 112-16,0 0 32 0,0 0 0 0,0 0 0 15,0 0 720-15,0 0 128 0,0 0 48 0,0 0 0 0,0 0 288 0,0 0 176 16,0 0-192-16,0 0 192 0,0 0 0 0,0 0 0 15,0 0 0-15,0 0 0 0,0 0 0 0,0 0 0 16,0 0 192-16,9-4-48 0,-9 4 240 0,0 0 32 16,9-6 16-16,-9 6 0 0,10-5 0 0,-1 2 0 15,-9 3 0-15,10-4 0 0,-1-1-16 0,0 0 0 16,0 0 0-16,0-2 0 0,-2 1 0 0,2 3 0 16,-9 3 0-16,12-4 0 0,-2-6 64 0,-1 5 16 15,0-3 0-15,1 4 0 0,1-1-304 0,0 1-48 16,-3-2-16-16,1 1 0 0,0 2-128 0,0-2 0 15,-1-2 144-15,1 1-144 0,-2 3 0 0,2-2 128 16,-9 5-128-16,0 0 0 0,8-7 0 0,-8 7 0 16,0 0 0-16,0 0 0 0,0 0 0 0,0 0 0 15,0 0 0-15,0 0 0 0,0 0 0 0,0 0 0 0,0 0 0 16,0 0 0-16,0 0 0 0,0 0 128 16,0 0-128-16,0 0 0 0,0 0 0 0,0 0 128 0,0 0-128 15,0 0 0-15,0 0 0 0,-8 5 0 16,8-5 0-16,0 0 128 0,0 0-128 0,-9 5 0 0,9-5 0 0,0 0 0 15,0 0 0-15,0 0 0 0,0 0 0 0,0 0-128 16,0 0 128-16,0 0 0 0,0 0 0 0,0 0 0 16,0 0-160-16,0 0 160 0,0 0-192 0,0 0 192 0,0 0-160 15,0 0 160-15,0-8-128 0,0 8 128 0,0 0 0 0,3-7 0 16,-3 7 0-16,0 0 0 0,5-10-176 16,-5 10 176-16,0 0-208 0,5-5 80 15,-5 5-368-15,0 0-64 0,0 0-16 0,0 0 0 16,8-6-400-16,-8 6-96 0,0 0-16 0,0 0-6736 15,6-8-1360-15</inkml:trace>
  <inkml:trace contextRef="#ctx0" brushRef="#br0" timeOffset="7075.57">7498 6106 16575 0,'0'0'736'0,"-3"-11"160"0,-4 3-720 0,0 1-176 16,-4 0 0-16,1 1 0 0,-2 3 1088 0,-1-2 192 16,-1 2 48-16,-3 2 0 0,-2-1-368 0,-1 5-64 15,-3 1 0-15,-1 3-16 0,-3 0-320 0,0 4-64 16,1 3-16-16,0-1 0 0,6 2-96 0,1 2 0 16,1 1-16-16,2-1 0 0,0 1-240 0,6-1-128 15,1-2 160-15,4 0-160 0,4-3 224 0,5-1-48 16,0 2-16-16,4-6 0 0,1 1 336 0,7-3 64 0,-1-2 16 15,5-2 0-15,6-4-64 0,0 1-16 16,2-6 0-16,2 1 0 0,-1-1-176 0,-1-2-48 16,-2 2 0-16,-1-2 0 0,-3 2-144 0,0-2-128 0,-2 4 192 0,-2-2-192 15,-4 3 192-15,-1 3-192 0,0 0 192 0,-3 5-192 16,-10-3 304-16,7 10-48 0,-2 5-16 0,-5 4 0 16,-3 5-96-16,-4 2-16 0,-3 3 0 0,-1-1 0 15,-3 3 16-15,-3 3 0 0,-3 2 0 0,-3-1 0 16,-2 1 16-16,-3 1 0 15,-2-1 0-15,0 0 0 0,-1-2-160 0,3-4 0 0,3-6 144 0,2-4-144 16,4 2 176-16,4-5-48 0,2-1 0 0,3-4 0 16,2-5 64-16,3 2 16 0,5-9 0 0,0 0 0 15,0 0-208-15,0 0 0 0,0 0 0 0,12 0 0 16,-1-3 0-16,2-2 0 0,3 0 0 0,2 1 0 16,1-3 0-16,3 1 0 0,1 0 0 0,2-2 0 15,3 3 0-15,0 2-128 0,-1-4 128 0,-2 1-208 16,1-1-1344-16,-2-1-272 0,-1 0-48 0,-7 0-12848 15</inkml:trace>
  <inkml:trace contextRef="#ctx0" brushRef="#br0" timeOffset="7438.44">7927 6144 11967 0,'0'0'1072'0,"1"-8"-864"0,-1 8-208 0,0 0 0 15,0 0 2000-15,0 0 368 0,0 0 64 0,0 0 0 16,0 0-1040-16,0 0-224 0,0 0-32 0,0 0-16 16,0 0-288-16,-5 13-64 0,1 1-16 15,-2 1 0-15,-1 0-16 0,1 3 0 0,-3 0 0 0,3 0 0 16,-1-3-192-16,2 1-32 0,0 1-16 0,0-3 0 15,0-3-240-15,3-3-32 0,2-8-16 0,0 0 0 16,-2 8 304-16,2-8 64 0,0 0 16 0,0 0 0 16,10-8 208-16,2 0 32 0,-1 1 16 0,1-6 0 0,-1 0-416 0,2 2-96 15,0-2-16-15,-3 2 0 0,1 1-176 0,-1-2-144 16,1 5 192-16,-3 1-192 0,-8 6 160 0,11 2-160 16,-11-2 128-16,11 10-128 0,-2 3 128 0,-1 4-128 15,-2 6 0-15,-2 1 128 0,1 4-128 0,-1-1 0 16,-2 4 144-16,2-1-144 0,-3-3 0 0,1-1 128 15,-2-4-128-15,2-5 0 16,1-2-800-16,0-2-224 0,1-2-64 0,4-1-10128 16,-3-5-2032-16</inkml:trace>
  <inkml:trace contextRef="#ctx0" brushRef="#br0" timeOffset="8372.62">9014 5680 17327 0,'0'0'768'0,"0"0"160"0,0 0-736 0,0 0-192 16,0 0 0-16,0 0 0 0,0 11 1120 0,-2 3 192 16,0 4 32-16,-1 2 16 0,-1 1-160 0,-1 5-48 15,0 5 0-15,0 2 0 0,1 1-416 0,-2 3-96 16,0 0 0-16,-2 2-16 0,-2 0-176 0,0 1-16 0,1 0-16 0,1-4 0 15,0-5-224-15,2-7-64 0,1-4 0 0,2-2 0 16,1-3-128-16,1-1 0 16,-1-5 0-16,2-9 128 0,0 0-128 0,0 0 0 15,0 0 0-15,0 0 0 0,0 0-320 0,0 0 16 16,-1-10 0-16,-1-1 0 16,-3 1-544-16,-1-1-112 0,0-3-32 0,-2 2 0 15,1 0 144-15,-1-2 16 0,-1 2 16 0,0 0 0 0,4 1 560 0,0-1 96 16,1 3 32-16,3 0 0 0,1 9 128 0,0 0 0 15,7-6 160-15,-7 6-160 0,11-2 320 0,0-1-48 16,0-1 0-16,0 3 0 0,4 0 192 0,0-1 48 0,1 1 0 16,-1 1 0-16,0-2-32 0,1 0 0 0,-5 1 0 0,2 0 0 15,-2 0-160-15,-2 1-16 0,-9 0-16 0,13-2 0 16,-3 5-112-16,-10-3-32 0,0 0 0 0,11 5 0 16,-2 1-16-16,-1 3-128 0,-3-3 192 0,0 5-64 15,3-2 224-15,-2 1 32 0,-2 2 16 0,3-3 0 16,1 0-16-16,-2-4 0 0,-6-5 0 0,8 8 0 0,1 0-32 15,-9-8-16-15,11 2 0 0,0-1 0 0,-11-1-112 16,14 0-32-16,-4-1 0 0,1 1 0 0,1-5-64 16,-2-1-128-16,0-1 176 0,-2 1-176 0,2-4 208 15,-4 0-64-15,-1 1-16 0,2-3 0 0,-5 3 224 0,1-1 32 16,-3 3 16-16,-2-5 0 0,-1-1-96 0,-4 3-32 16,-2 5 0-16,-1-2 0 0,0 0-112 0,-3 0-32 15,1 3 0-15,-2 2 0 0,0 2-128 0,1 3 0 16,3 0-192-16,-1 2 192 15,1-3-2304-15,10-2-320 0,0 0-80 0</inkml:trace>
  <inkml:trace contextRef="#ctx0" brushRef="#br0" timeOffset="8892.2">10343 5757 15887 0,'-11'-10'704'0,"4"6"144"0,-3-2-672 15,-1 2-176-15,-2 2 0 0,0 2 0 0,-2 1 1088 0,-1 7 192 16,-2-2 48-16,-1 3 0 0,-2 2-304 0,0 4-64 16,-2 3-16-16,0 3 0 0,0 1-128 0,1 6-32 15,3-2 0-15,0 2 0 0,-4-3-208 0,4 3-64 16,3-4 0-16,3 2 0 0,3-5-208 0,4-2-48 15,2-1-16-15,4-5 0 0,0-13 48 0,7 9 16 16,2-4 0-16,4-1 0 0,1-7 144 0,1-2 16 16,1-5 16-16,1-4 0 0,1-4 32 0,0-1 16 15,0-1 0-15,0-2 0 0,-3 1-304 0,1-1-64 0,-2 0-16 0,-1 2 0 16,-2 1-144-16,1 2 0 16,-3 3 144-16,-2 2-144 0,1 3 0 0,-2 0 144 15,-6 9-144-15,0 0 0 0,8-4 0 0,-8 4 0 16,0 0 0-16,8 5 0 0,-3 7 0 0,0 2 0 15,-1-3 0-15,-1 7 0 0,0 2 0 0,0 3 0 0,-1-1 0 0,1 1 0 16,-1-2 0-16,2 2 0 0,-2-3 0 0,5-1 0 16,-1-3-192-16,2-5 16 0,-1-1 0 0,2-2 0 31,2-2-1776-31,-1-3-352 0,1-4-80 0,-2-2-10496 0</inkml:trace>
  <inkml:trace contextRef="#ctx0" brushRef="#br0" timeOffset="9179.73">10657 5604 17503 0,'0'0'1552'0,"0"0"-1232"0,0 0-320 0,0 0 0 0,-2 11 1152 0,-1 0 160 16,0 3 32-16,1 3 16 0,-3 1-304 0,1 0-64 16,-1-1-16-16,1 4 0 0,0 2-192 0,2 3-32 15,-1-3-16-15,1 1 0 0,-1-1-272 0,1-1-48 16,0-2-16-16,0-2 0 0,2-3-112 0,2 0-32 15,2-6 0-15,0 1 0 0,-4-10 224 0,0 0 32 16,10 2 16-16,0-2 0 0,0-4 240 0,1-5 64 16,0-1 0-16,1-4 0 0,0-3-272 0,1 2-48 15,-2-1-16-15,1-1 0 0,-1 0-240 0,-1 1-32 16,2-2-16-16,-2 0 0 0,-1 1-208 0,0 1 0 16,0 2 128-16,0-1-128 0,0 2 0 0,-2 3 0 15,2-2 0-15,1 0 0 16,0 3-1232-16,1-1-240 0,-4 4-64 0,2-2-8912 0,0 3-1792 0</inkml:trace>
  <inkml:trace contextRef="#ctx0" brushRef="#br0" timeOffset="9464.2">11214 5635 26207 0,'0'0'1152'0,"0"0"256"0,0 0-1136 0,0 0-272 0,-8 8 0 0,-1 3 0 0,-1-2 944 16,-1 3 128-16,-2 3 16 0,-1-4 16 0,0 3-320 0,0 0-64 15,-1 3-16-15,1-1 0 0,4-2-256 0,1-1-48 16,1 0-16-16,4 0 0 0,3-7-224 0,1-6-160 16,0 0 192-16,0 0-192 0,11 4 320 0,1-4-32 15,-1-2-16-15,2-3 0 0,1-4 192 0,1-1 48 16,1-2 0-16,-1-4 0 0,-1 2-48 0,0-1 0 16,-1 1 0-16,-2 0 0 0,-6 0-192 0,0 1-32 15,-2-1-16-15,-3-1 0 0,-3 4-32 0,-1 2-16 16,-2-1 0-16,-2 3 0 0,-1 4-176 0,1-4 0 15,-3 3 0-15,2 2 0 16,1 1-1552-16,0 1-192 0,8 0-48 0,0 0-9040 16,0 0-1824-16</inkml:trace>
  <inkml:trace contextRef="#ctx0" brushRef="#br0" timeOffset="9674.83">11575 5506 19343 0,'0'0'1728'0,"0"0"-1392"0,9 11-336 15,-5 2 0-15,-3-2 2208 0,-2 5 368 0,-3 0 80 0,-3 3 16 16,-1 0-1168-16,-4 3-224 0,-1-2-64 0,-1 0 0 16,-1 0-528-16,-1-3-112 0,-1 0-32 0,1-3 0 15,-1-1-336-15,3 1-64 0,1-2-16 0,3-4 0 16,3-1-128-16,7-7 0 0,-7 7 0 0,7-7 0 16,0 0-256-16,0 0-144 0,0 0-32 0,0 0 0 15,4-12-1616-15,1 2-320 0,0-4-64 0,3 3-10352 16</inkml:trace>
  <inkml:trace contextRef="#ctx0" brushRef="#br0" timeOffset="10144.04">11835 5568 20559 0,'0'0'896'0,"0"0"208"0,0 0-880 0,0 0-224 16,0 0 0-16,0 0 0 0,0 0 544 0,0 0 64 15,0 0 16-15,-1 6 0 0,-3 2-32 0,-2-3 0 16,-2 0 0-16,-4 5 0 0,-1-3-96 0,-1 4-32 16,-3-2 0-16,1 2 0 0,1 5 48 0,-1-1 0 15,1 0 0-15,2 0 0 0,1 2-160 0,0-1-32 16,3 1 0-16,2-2 0 0,0 0 32 0,4-1 0 16,1-1 0-16,2-1 0 0,2-5 112 0,-2-7 32 15,0 0 0-15,11 5 0 0,4-3-16 0,1-4 0 16,0-5 0-16,3-1 0 0,1-5-128 0,-4 4-32 0,0-5 0 15,2 1 0-15,1-4-48 0,0-1-16 0,0-1 0 16,0 0 0-16,-1-1-32 0,-1-1-16 16,0-4 0-16,3 1 0 0,-1 1-48 0,0-5-16 0,-2 3 0 0,0-6 0 15,-2-1-144-15,-1-3 160 0,0-5-160 0,0 0 160 16,-4-7-160-16,0 1 0 0,1-2 144 0,-2 6-144 16,-2 0 0-16,-2 9 0 0,2 7 0 0,-4 6 0 15,-1 3 0-15,-1 3 0 0,-1 9 0 0,0 5 0 0,0 0 0 0,-8 9 0 16,-1 8-128-16,-1 4 128 0,-2 6 0 0,-1 3-160 15,0 6 160-15,0 5 0 0,-1 2-128 0,0 4 128 16,-2 5 0-16,2 0 0 0,-1 2 0 0,2-1-128 16,2 0 128-16,0-4 0 0,4-5-336 0,4-4-16 15,1-5 0-15,2-3 0 16,0-7-432-16,2-1-96 0,2-4-16 0,0-9 0 16,-2-2-160-16,-2-9-32 0,0 0-16 0</inkml:trace>
  <inkml:trace contextRef="#ctx0" brushRef="#br0" timeOffset="10292.44">11543 5174 6447 0,'-13'4'272'0,"13"-4"80"0,0 0-352 0,0 0 0 16,-2 12 0-16,1 1 0 0,-1-1 7184 0,2 0 1376 0,2-2 272 0,0-2 48 15,2 0-6688-15,0 1-1328 16,1-3-272-16,1-1-48 0,1 0-544 0,-1-2-224 0,-6-3 16 0,9 1-11632 31,0-1-2336-31</inkml:trace>
  <inkml:trace contextRef="#ctx0" brushRef="#br0" timeOffset="11714.38">13174 5501 8287 0,'0'0'736'0,"0"0"-592"16,0 0-144-16,-9-2 0 0,9 2 1952 0,-10-1 352 15,-3-2 80-15,0 3 16 0,1 0-1120 0,-1 0-208 0,2 2-48 0,-3-1-16 16,-3 0-464-16,-1 2-96 16,-1-1 0-16,-1 2-16 0,2 0-48 0,-1-1-16 0,-1 2 0 0,1 4 0 15,0-2 144-15,-1 5 16 0,3-3 16 0,0 2 0 16,2-2-160-16,3 0-48 0,5-2 0 0,2 2 0 16,5-9-160-16,-3 10-48 0,3-10 0 0,1 12 0 15,-1-12 80-15,8 11 16 0,0-3 0 0,1 2 0 16,1-4-32-16,1 3 0 0,-1-2 0 0,3-1 0 15,-1 3 128-15,0-1 0 0,0 2 16 0,-2-1 0 16,-1 2-48-16,-2 2-16 0,-2-2 0 0,1 2 0 0,-5 1 128 16,-2-3 32-16,-2 5 0 0,-1-4 0 15,-1 0 80-15,-1-3 0 0,-3 1 16 0,-1-1 0 0,-2 2-80 16,-2-2 0-16,-2 0-16 0,-2-3 0 0,0 5-144 16,-1-4-32-16,-3 1 0 0,2-2 0 0,1-1-256 15,0 2 0-15,-1-5 128 0,3-3-128 0,3-3-128 0,4-1-96 16,1-1-16-16,5-3 0 15,4 9-2304-15,3-12-464 0,2-2-80 16</inkml:trace>
  <inkml:trace contextRef="#ctx0" brushRef="#br0" timeOffset="12024.05">13264 5693 14735 0,'0'0'1312'0,"0"0"-1056"16,0 7-256-16,0-7 0 0,0 0 1664 0,4 10 256 0,-4-10 64 0,5 8 16 16,-5-8-400-16,12 6-64 15,0-4-32-15,0-2 0 0,-2-3-544 0,0-2-96 0,0 0-32 0,2 0 0 16,-2-4-224-16,0 3-48 16,1-6-16-16,-2 2 0 0,0-4-48 0,-4 2-16 15,0 1 0-15,-1-2 0 0,0 2-128 0,-3 2-32 0,-2-2 0 0,-2 3 0 16,0-2-64-16,3 10 0 0,-7-4-16 0,7 4 0 15,-12-1-80-15,-1 2-16 0,0 4 0 0,-1 4 0 16,0-3-144-16,0 6 0 0,1 0 0 0,1 5 0 16,-1 2 0-16,2 1 0 0,0-2 0 0,1 0 0 15,5 1-144-15,1-2 144 0,3-3 0 0,1 1 0 16,1-1 0-16,3 1-128 0,1-5 128 0,2 2 0 16,-1-5-320-16,2 2 0 0,1-4 0 0,3-1 0 15,2-1-1728-15,4-7-368 16,0-1-64-16,0 0-16 0</inkml:trace>
  <inkml:trace contextRef="#ctx0" brushRef="#br0" timeOffset="12404.09">13812 5587 3679 0,'0'0'320'0,"0"0"-320"16,0 0 0-16,0 0 0 0,0 0 3328 0,0 0 608 15,0 0 112-15,0 0 32 0,0 0-2544 0,0 0-512 0,0 0-112 0,0 0-16 16,0 0-464-16,0 0-112 16,0 0 0-16,0 0-16 0,0 0 208 0,0 0 32 15,0 0 16-15,0 0 0 0,0 0 272 0,0 0 64 16,0 0 16-16,0 0 0 0,0 0-224 0,-8-1-48 0,8 1-16 0,-8 1 0 16,-3 2-192-16,2 0-48 0,1 2 0 0,-1-1 0 15,0-1-80-15,0 3-32 0,-1 3 0 0,1-1 0 16,-3 3-96-16,3-2-32 0,-1 0 0 0,3 2 0 15,0-3 0-15,1 3 0 0,0-3 0 0,1 2 0 16,-1-3-16-16,4 3 0 0,2-10 0 0,4 9 0 16,0 1 64-16,-4-10 16 0,10 6 0 0,0-1 0 15,1 0 96-15,2-2 16 0,1-2 0 0,0-1 0 16,0-1-128-16,1-2-32 0,2 0 0 0,1-3 0 0,-1 3-160 0,1-2 0 16,1-4 0-16,2 2 128 15,-1-2-512-15,1 3-96 0,4-3-32 0,-5 2-10048 16,2 0-2000-16</inkml:trace>
  <inkml:trace contextRef="#ctx0" brushRef="#br0" timeOffset="12732.93">14262 5604 19231 0,'0'0'848'0,"0"0"176"0,0 0-816 0,0 0-208 15,0 0 0-15,-8 7 0 0,1 2 1152 0,-2 0 176 16,0 4 32-16,-4 2 16 0,-2-1-352 0,1 1-80 16,-3 0-16-16,4 2 0 0,-1-1-240 0,2-2-48 15,3 2-16-15,3-4 0 0,3 0 16 0,2-1 0 16,1-1 0-16,4-2 0 0,-4-8-80 0,10 5-16 16,0-2 0-16,2-3 0 0,2 0-160 0,0-5-48 0,-2-2 0 15,2-3 0-15,-1 2-96 0,-2-3-32 0,0 0 0 0,-4 0 0 16,0-3-208-16,-2 3 176 0,-2 1-176 0,0-3 160 15,-3 0-160-15,-1 3 0 0,-2-2 0 0,1 1 128 16,-3 0-128-16,-2-1-224 0,0 4 48 0,-2-1 16 16,-1 2-288-16,1 5-64 15,-2-2-16-15,3-1 0 0,-1 4-384 16,9 1-80-16,0 0-16 0,0 0 0 0,-8-2-1296 0,8 2-272 16</inkml:trace>
  <inkml:trace contextRef="#ctx0" brushRef="#br0" timeOffset="13081.27">14415 5573 7359 0,'0'0'656'0,"-4"13"-528"16,0-1-128-16,0-1 0 0,-1 0 2784 0,0-1 528 16,-3 2 96-16,-1 0 32 0,-1 0-1424 0,1-1-288 15,0 1-48-15,1-5-16 0,0 2-336 0,0-2-80 16,1-1-16-16,0 0 0 0,7-6-288 0,0 0-64 0,0 0-16 15,0 0 0-15,0 0-240 0,0 0-48 16,0 0-16-16,0 0 0 0,10-9-176 0,1 2-48 0,-2-3 0 0,1 1 0 16,1-4-176-16,1 3-32 0,-3 1-128 0,1 3 192 15,-3-2-192-15,5 3 0 16,-3-4 128-16,0 4-128 0,-1 2 0 0,-1 1 0 16,-7 2 0-16,7 1 0 0,1 2 0 0,-2 2 0 0,-1 2 0 0,-1 1 0 15,0 5 0-15,0-3 0 0,-2 0 0 0,1 3 0 16,-2-4 0-16,2 3 0 0,-1-4-128 0,1 1 128 15,-3-9-224-15,4 5 16 0,-4-5 0 16,0 0 0-16,0 0-352 16,9 2-64-16,0-2-16 0,-1 0 0 0,1-1-1408 0,1-1-272 0,3-1-64 15,0-2-10224-15</inkml:trace>
  <inkml:trace contextRef="#ctx0" brushRef="#br0" timeOffset="13458.19">14957 5437 11967 0,'0'0'1072'0,"0"0"-864"15,0 0-208-15,-5-1 0 0,-2-2 2592 0,-2 6 480 16,-3-1 80-16,0 2 32 0,-1 1-1808 0,-1 5-352 16,-3 1-80-16,1 1-16 0,-3 3-384 0,0 1-80 0,0 2-16 0,1-1 0 15,-3 1-144-15,4 1-48 16,1 0 0-16,4-2 0 0,2-2-48 0,3-4-16 0,2 1 0 0,4-3 0 15,1-9 96-15,6 6 16 16,3-3 0-16,4-3 0 0,1-4 96 0,2-4 32 0,2 1 0 0,1-6 0 16,2 0-112-16,0-1-32 15,1-4 0-15,2-1 0 0,-3-2-144 0,0 0-16 0,-2 0-128 0,0 0 192 16,-3-1-32-16,1-4-16 16,-3 2 0-16,-1-5 0 0,-2 1 64 0,-1-3 16 0,-2 0 0 0,0 3 0 15,-2 2-224-15,-1 7 176 0,-1 4-176 0,-2 6 160 16,-2 1-160-16,0 8 0 15,0 0 0-15,-5 13 0 0,-1 5 0 0,0 6-144 0,-1 8 144 16,0 6 0-16,-2 4-192 0,0 2 192 0,0 6-192 0,0-2 192 16,0-1-976-1,3 0-96-15,1-5-16 0,2 0-13408 0</inkml:trace>
  <inkml:trace contextRef="#ctx0" brushRef="#br0" timeOffset="14061.52">16142 5569 3679 0,'-5'-16'160'0,"1"4"32"0,-1 2-192 0,-3-4 0 15,1 1 0-15,-3 2 0 0,-2-4 3184 0,-1 2 592 16,-1 3 112-16,0 1 16 0,-1 4-2368 0,-1 1-496 0,-1 4-80 0,-3 4-32 15,-4 2-288-15,1 7-64 0,0 2-16 0,0 3 0 16,-1 1-160-16,1 3-16 0,0 3-16 0,2 2 0 16,-1 2 144-16,7-4 16 0,2-2 16 15,5-2 0-15,5-4-80 0,3-3-16 0,2-1 0 0,4-4 0 16,5-3 32-16,3-4 0 0,2-5 0 0,3-3 0 16,2-2-48-16,0-6-16 0,1-1 0 0,2-5 0 15,4-3-160-15,-4-4-48 0,0 2 0 0,0-6 0 16,0 2-80-16,-1-3 0 0,-2-1-128 0,-2 1 192 15,2 0 0-15,-2-1 0 0,-1-5 0 0,-1-1 0 16,-1-2 64-16,-4-1 0 0,-3-4 0 0,-1 6 0 16,1 0-256-16,-2 7 0 0,-3 7-192 0,1 8 192 0,-2 8-160 15,-3 10 160-15,0 0-128 0,0 0 128 0,0 0-160 0,-6 16 160 16,-2 5-192-16,1 4 192 0,-2 5-192 0,0 4 64 16,-2 2 128-16,0 5-208 0,1 9 208 0,-1 0 0 15,1 0 0-15,-2-2 0 0,3-1 0 0,2-6 0 16,2-3 0-16,2-4 0 0,-1-2-352 0,4-8 32 15,2-3 0-15,0-6 0 16,1-2-1920-16,-3-13-384 0,0 0-80 0</inkml:trace>
  <inkml:trace contextRef="#ctx0" brushRef="#br0" timeOffset="14350.79">16194 5516 17503 0,'0'0'1552'0,"5"13"-1232"0,-5-13-320 0,9 10 0 16,1-1 1408-16,0-4 240 0,2 0 32 0,1-1 16 16,1-3 144-16,0-1 16 0,0-4 16 0,1 0 0 15,-1 0-1104-15,0-1-240 0,-2-5-32 0,0 1-16 0,-2-2-208 16,-1 1-32-16,-1-1-16 0,-2-1 0 0,-1 0-80 0,-1 1-16 16,-4 11 0-16,0-13 0 0,0 6 64 0,0 7 0 15,0 0 0-15,0 0 0 0,-13 0-192 0,3 2 192 16,0 3-192-16,0 5 192 0,-1 2-192 0,3 2 0 15,-1 1 0-15,1 0 0 0,0 1 0 0,3-1 0 16,3-1-144-16,1 0 144 0,2 0 0 16,1-3 0-16,5-2 0 0,-1 1 0 0,2-2-208 0,2-3 16 15,1 0 0-15,1-5-9824 16,-1-1-1952-16</inkml:trace>
  <inkml:trace contextRef="#ctx0" brushRef="#br0" timeOffset="14611.76">16780 5520 22287 0,'-8'11'976'0,"5"-3"224"0,-4 3-960 0,0 3-240 15,-3 1 0-15,-2 3 0 0,-2 1 912 0,-1 0 144 0,-2-1 32 0,2-1 0 16,-3-1-192-16,0-2-16 0,2 0-16 0,1 1 0 16,2-2 16-16,2-4 0 15,2 1 0-15,0-5 0 0,5 0-176 0,4-5-48 16,0 0 0-16,0 0 0 0,0 0-64 0,8-3-16 15,2-4 0-15,1-4 0 0,2 1-256 0,2-3-64 0,2-2-16 0,2-2 0 16,1-3-240-16,0 2 0 0,1-1 128 0,0 0-128 16,2 0 0-16,0 1 0 0,0 1 128 0,0 2-128 15,-3 1 0-15,1 4 0 0,-4-3 0 0,1 3 0 16,-3 2-1776 0,1 3-240-16,-4-2-48 0,1 2-12672 0</inkml:trace>
  <inkml:trace contextRef="#ctx0" brushRef="#br0" timeOffset="14928.14">17163 5482 23039 0,'0'0'2048'0,"0"0"-1648"15,0 0-400-15,0 0 0 0,0 0 1408 0,0 0 192 16,0 0 32-16,0 12 16 0,-4-2-496 0,-2 4-112 15,-1 2-16-15,0 0 0 0,-2-2-480 0,0 1-96 16,0-1-32-16,0 2 0 0,0-2-208 0,1 1-32 16,2-2-16-16,1-3 0 0,1 1-160 0,2-4 0 15,2-7-192-15,0 0 192 16,0 0-976-16,0 0-80 0,0 0-16 0,0 0-8464 16,9-2-1712-16</inkml:trace>
  <inkml:trace contextRef="#ctx0" brushRef="#br0" timeOffset="15155.62">17400 5484 16575 0,'0'0'1472'0,"0"0"-1168"0,2 10-304 0,-2-2 0 16,-2 3 1440-16,1-1 224 0,-1 3 64 0,-2 1 0 15,-4 1-400-15,3 2-80 0,-1 1-16 0,-1-2 0 0,-2 1-688 16,1-3-144-16,2-2-16 0,1 2-16 0,2-5-240 15,0 2-128-15,3-5 128 0,0 3-128 0,0-9 288 16,0 0-16-16,6 2 0 0,3-2 0 0,0-1 464 16,1-3 96-16,3-2 0 0,0 0 16 0,0-3-336 0,-1 0-64 15,2-4 0-15,0 3-16 0,-1-3-208 0,0 0-32 16,-1 2-16-16,1 0 0 0,0-3-176 0,-2 3 0 16,-1 0 144-16,1 0-144 0,-3 3 0 0,1-1 0 15,-1 3 0-15,-2 2 0 16,-6 4-768-16,0 0-208 0,0 0-48 0,0 0-8784 15,0 0-1760-15</inkml:trace>
  <inkml:trace contextRef="#ctx0" brushRef="#br0" timeOffset="15688.95">17817 5574 15663 0,'0'0'1392'0,"0"0"-1120"15,0 0-272-15,0 0 0 0,0 9 2256 0,-1-1 400 0,-5 1 80 0,1-2 16 16,-2 4-1232-16,-3-3-240 0,-1 5-64 0,-2 1 0 15,0-2-544-15,1 0-112 0,-2 1-32 0,5-4 0 16,0 2-48-16,1-3-16 0,3 1 0 16,0-5 0-16,5-4-48 0,0 0-16 0,0 0 0 0,0 0 0 15,0 0 160-15,9 1 16 0,-2-1 16 0,2-3 0 16,2 1-240-16,1-2-48 0,1-2-16 0,1-1 0 16,0 1-160-16,0-3-128 0,-1 1 144 0,-1 0-144 15,1 1 0-15,-1 0 128 0,-1 1-128 0,0 4 0 16,1-1 0-16,-1 3 0 0,-1 2 0 0,1-1 0 15,-1 3 0-15,-1 0-128 0,0 1 128 0,1-3 0 0,1-2-304 16,1-1 48-16,-1-2 16 0,2-2 0 0,-1 0-32 0,2 0-16 16,3-4 0-16,0 2 0 0,-2-6 288 0,1 0 0 15,0-1 0-15,0-2 0 0,1-2 0 0,-1 0 0 16,-1 0 0-16,1 0 0 0,-2-1 0 0,0 0 0 16,-2-1 0-16,0 0 0 0,-2-2 0 0,-1-1 0 15,0-5 0-15,-2 3 0 0,0-3 0 0,-2 4-128 16,-1 3-16-16,-1 5 0 0,1 1-48 0,-1 4 0 15,-3 11 0-15,0 0 0 0,0 0 192 0,0 0-128 16,-3 12 128-16,-1 3-128 0,1 2 128 0,-1 2 0 16,-1 4 0-16,0 5 0 0,0 1 128 0,-1 4 0 15,1 1 0-15,0 3 0 0,0 0 0 0,0-2 16 16,1 0 0-16,2-3 0 0,-1-2-144 0,-1-6 192 16,4-1-192-16,-1-3 192 0,0-4-192 0,0-4-176 15,1 0 48-15,-2-7 0 16,2-5-1136-16,0 0-208 0,0 0-64 0,-5-5 0 15,0-5-1632-15,-1-2-336 0</inkml:trace>
  <inkml:trace contextRef="#ctx0" brushRef="#br0" timeOffset="15773.07">18134 5509 16575 0,'0'0'1472'0,"0"0"-1168"0,0 0-304 0,7 2 0 15,1 0 1760-15,0 0 288 0,-1 1 64 0,2 2 16 16,-1 2-496-16,1-3-96 0,4-1-32 0,-1 4 0 16,3-2-672-16,2-1-144 0,1 1-32 0,2 0 0 15,2-3-416-15,1 1-96 0,2-1-16 0,0 1 0 16,1-2-1872-16,-3-1-384 15</inkml:trace>
  <inkml:trace contextRef="#ctx0" brushRef="#br0" timeOffset="16450.3">18635 5462 7359 0,'0'0'656'0,"0"0"-528"15,0 0-128-15,-7 13 0 0,1-5 2992 0,-2 4 560 16,1 5 112-16,-5 1 32 0,-3 1-2272 0,2 0-448 16,2 3-80-16,-2-1-32 0,-1 2-80 0,3-3-16 15,-2-1 0-15,0-1 0 0,1-1-464 0,1-1-112 16,3-3 0-16,1-2-16 0,2 0-176 0,5-11 0 15,-4 6 144-15,4-6-144 0,0 0 160 0,0 0-32 16,0 0-128-16,0 0 192 0,0 0-192 0,0 0 0 16,0 0 128-16,12 1-128 15,-1-1-1424-15,1-2-336 0,-2 0-64 0</inkml:trace>
  <inkml:trace contextRef="#ctx0" brushRef="#br0" timeOffset="16787.18">18710 5605 21183 0,'0'0'1888'0,"0"0"-1504"16,0 0-384-16,0 0 0 0,0 13 176 0,-4-3-48 16,0 2 0-16,0 1 0 0,0-3 688 0,2 2 128 15,-4-3 16-15,0 0 16 0,3-2-272 0,3-7-64 16,-3 10-16-16,3-10 0 0,0 0 48 0,0 0 16 15,0 0 0-15,0 0 0 0,0 0-48 0,10 4 0 16,2-4 0-16,2-1 0 0,-2-2-256 0,2 1-64 16,0-5-16-16,2 2 0 0,-2 0-176 0,1-5-128 15,-2 4 192-15,-2-4-192 0,-1 1 176 0,0-3-176 16,-1 5 160-16,-1-4-160 0,-1 4 192 0,1-1-64 16,-8 8-128-16,6-7 192 0,0 0-48 0,-6 7-16 15,0 0 0-15,0 0 0 0,0 0-128 0,0 0 0 16,0 0 0-16,0 0 0 0,0 0-160 0,0 0-112 15,0 0-32-15,0 0-9840 16,0 0-1968-16</inkml:trace>
  <inkml:trace contextRef="#ctx0" brushRef="#br0" timeOffset="17104">19035 5681 13823 0,'0'0'1216'0,"0"0"-960"0,0 0-256 0,0 0 0 16,0 0 1760-16,0 0 304 0,10 5 64 0,0-5 16 16,1-4-464-16,0-1-80 0,3-2-32 0,0-5 0 15,-3 1-816-15,1 1-176 0,-3-3-16 0,2 0-16 16,-2 0-176-16,-3-1-48 0,1-1 0 0,-2 1 0 16,-1 0-32-16,-2 4-16 0,-2-1 0 0,0 11 0 15,-2-8 80-15,2 8 16 0,0 0 0 0,0 0 0 0,-12 0 80 16,2 4 0-16,0 2 16 0,0 6 0 0,0 2-256 0,2 1-48 15,0 1-16-15,3-2 0 0,0 3 0 0,5-2 0 16,0-1 0-16,3 1 0 0,2-1-144 0,1-2 128 16,1 1-128-16,3-5 128 0,1 1-128 0,3-2 0 15,1-2 0-15,2-3-10608 16,1-2-2000-16</inkml:trace>
  <inkml:trace contextRef="#ctx0" brushRef="#br0" timeOffset="17856.63">20388 5445 2751 0,'0'0'256'0,"0"0"-256"0,-2-12 0 0,0 2 0 16,-1-3 2336-16,-1 3 416 0,1-3 96 0,-4-1 16 16,1 2-944-16,0-1-192 0,-5 0-48 0,4 2 0 15,-2 3-48-15,0 3-16 0,-3 3 0 0,1 4 0 0,-2 2-528 16,-4 1-96-16,-1 4-32 0,-3 2 0 0,0 6-320 0,-2 3-64 16,0 4 0-16,1 2-16 0,3 1-112 0,0-1-32 15,1 3 0-15,5-1 0 0,-3 3-128 0,5 1-32 16,2-6 0-16,0 1 0 0,4-4-128 0,2-4-128 15,2-4 144-15,1-1-144 0,1-2 128 0,2-2-128 16,-3-10 0-16,4 8 0 0,-4-8 144 0,0 0-144 16,0 0 128-16,0 0-128 0,0 0 176 0,0 0-48 15,0 0-128-15,0 0 192 0,0 0-192 0,0 0 0 16,0 0 128-16,0 0-128 0,-8-4 0 0,8 4 0 16,-9-3 0-16,9 3-160 0,-9-2 32 0,9 2 0 15,0 0 0-15,0 0 0 0,0 0-48 0,0 0 0 16,0 0 0-16,0-9 0 0,0 9-64 0,5-9-16 0,2-3 0 0,0 5 0 15,1-3 256-15,1 2 0 16,-1-1 0-16,2 3 0 0,-1-4 0 0,1 2 0 16,0 3-128-16,0-3 128 0,0 3 0 0,0 0 0 15,1 0 0-15,1 1-144 0,0 0 144 0,-1 4 0 0,1-1 0 0,-1 1 0 16,-1 1 0-16,-10-1 0 0,12 3 0 0,-3 1 0 16,-9-4 0-16,11 9 0 0,-5-4 128 0,-6-5-128 15,8 10 0-15,-8-10 0 0,5 6 0 0,-5-6 0 16,0 0 0-16,5 10 0 0,-5-10 0 0,0 0 0 15,0 0 0-15,0 0 144 0,9 5-144 0,-9-5 0 16,0 0 160-16,12-1-160 0,-12 1 128 0,10-2-128 16,-10 2 128-16,7-8-128 0,-7 8 0 0,7-6 128 15,-7 6-128-15,5-9 0 0,-1 1 144 0,-4 8-144 16,0 0 0-16,5-9 0 0,-5 9 0 0,6-7 0 0,-6 7 0 16,9-4 0-16,-9 4 0 0,0 0 0 0,9-1 0 0,-9 1 0 15,13 2 0-15,1 1-128 0,-6 2 128 0,4 4 0 16,-2-3 0-16,1 4-128 0,0-4 128 0,1 5 0 15,-1-5 0-15,-1 2 0 0,0-1 0 0,0-2 144 16,-1 4-144-16,0-2 0 0,-2-1 144 0,1 2-144 16,0-3 0-16,1 1 144 0,-2 3-144 0,3-3-176 15,1 2 48-15,0-3 0 16,-1 0-1840-16,2-1-352 0,4-2-80 0,-1 0-16 0</inkml:trace>
  <inkml:trace contextRef="#ctx0" brushRef="#br0" timeOffset="18402.13">21160 5526 17503 0,'0'0'1552'0,"0"0"-1232"0,0 0-320 0,0 0 0 0,-1 9 864 0,-3 5 112 16,1 0 32-16,-1 0 0 0,0 0-96 0,1 2-16 15,-3 2 0-15,1 1 0 0,0 0-320 0,0 0-80 16,1-1-16-16,0 0 0 0,2-2 32 16,0 0 0-16,2-2 0 0,3-4 0 0,-1 0-64 0,-2-10-16 15,0 0 0-15,8 8 0 0,-8-8 352 0,13 5 80 16,-1-8 16-16,4-2 0 0,-1-1 16 0,3-3 16 16,-4-1 0-16,2-4 0 0,-1 0-256 0,-2 0-48 15,-1-2-16-15,0 1 0 0,-3-1-272 0,1 2-64 16,1-2-16-16,-3 4 0 0,0-3-112 0,0 1 0 15,-3-2-128-15,2 5 192 0,-1 2-192 0,-6 9 0 16,0 0 0-16,0 0 0 0,0 0 0 0,7 8 0 0,-2 2 0 0,0 4-160 16,-1-3 160-16,0 4-192 15,-1 2 192-15,-1 1-192 0,1 1 192 0,-1 0 0 16,1-1 0-16,2-2-128 16,-3-1-528-16,3 1-112 0,2-1 0 0,0-5-16 15,1-1-544-15,1-5-96 0,1-2-32 0,1 0 0 16,1-2-672-16,1-2-144 0,1-3-32 0,0 0 0 0</inkml:trace>
  <inkml:trace contextRef="#ctx0" brushRef="#br0" timeOffset="18621.7">21781 5722 21647 0,'0'0'960'0,"0"0"192"0,-3 12-912 0,1 4-240 0,-1 0 0 0,-2 3 0 0,-1-2 1280 0,-2 1 192 16,-1-1 64-16,0 2 0 0,0 2-496 0,0-2-80 16,1 0-32-16,0 0 0 0,2-2-384 0,-2-2-80 15,2-2-16-15,2-1 0 0,1-3-448 0,3-9 0 16,0 0 0-16,0 0 0 16,0 0-1408-16,0 0-320 0,10 3-64 0,2-6 0 0</inkml:trace>
  <inkml:trace contextRef="#ctx0" brushRef="#br0" timeOffset="19092.99">22283 5412 17503 0,'0'0'1552'0,"0"0"-1232"0,0 0-320 0,0 0 0 16,0 0 976-16,0 0 144 0,0 0 32 0,0 0 0 15,0 0 128-15,-8 6 48 0,1 0 0 0,0 2 0 16,1 3-288-16,1 3-48 0,-2 0-16 0,4 0 0 16,-1 3-224-16,0-1-48 0,1 2-16 0,2 0 0 15,0 0-224-15,1 0-32 0,1-1-16 0,3 1 0 16,-3-1-224-16,3-2-32 0,1 1-16 0,3-5 0 16,-2-1 144-16,2 0 32 0,-2-4 0 0,2 2 0 15,-1 0-48-15,0-5 0 0,-7-3 0 0,6 4 0 0,-6-4-80 0,0 0 0 16,0 0-16-16,0 0 0 0,0 0-48 0,0 0-128 15,0 0 192-15,0 0-64 0,-6-2-128 0,-3 0 0 16,-3 1 0-16,0 1 128 0,-2 1-128 0,-2 2 0 16,1-1 0-16,1 5-176 0,0-2 176 0,3 0 0 15,-1 3-144-15,3-2 144 0,2 2 0 0,0 0-176 16,5 3 176-16,1-2-128 0,1-1 128 0,2 1-160 16,-1 0 160-16,5 1-160 0,-1 2 160 0,1-2 0 15,0 1 0-15,1-2 0 0,-1 2 0 0,0 1 0 16,-1-3 0-16,1 3 0 0,-3-5 0 0,1 5-160 15,0-5 160-15,0 3 0 16,-4-10-1280-16,0 0-160 0,6 4-32 0,-6-4-8480 16,9 5-1696-16</inkml:trace>
  <inkml:trace contextRef="#ctx0" brushRef="#br0" timeOffset="19525.32">22857 5536 19807 0,'0'0'880'0,"0"0"176"0,0 0-848 0,0 0-208 0,0 0 0 0,0 0 0 16,0 0 1184-16,0 0 192 0,0 0 32 0,-6 9 16 0,-2 0-336 0,-1 5-80 15,1 0-16-15,-3 2 0 0,0 1-176 16,1 1-48-16,-2 2 0 0,2 0 0 0,0 0-160 15,1 0-32-15,0 0-16 0,2 2 0 0,0-4-304 0,6-3-64 16,0-2-16-16,2-1 0 0,0-2 144 0,6-1 16 16,-1-5 16-16,3-3 0 0,2-1 112 0,3-1 32 15,2 1 0-15,0-5 0 0,2-4-160 0,1 2-16 16,1-6-16-16,1 0 0 0,-2 2-176 0,0-3-128 16,0-2 192-16,0 2-192 0,-1 2 128 0,-1-5-128 15,0-1 0-15,-2 1 0 0,-1-2 128 0,-1 1-128 16,-3-3 0-16,-1 4 0 0,-1 1 0 0,-2 4 0 15,-1 2 0-15,0 3 0 0,-5 7 0 0,0 0 0 16,0 0 0-16,0 0 0 0,-1 14 0 0,0 3-192 16,-2 0 192-16,-1 5-192 0,-1 1 192 0,0 6 0 15,-3-1 0-15,2 4-144 0,-2 0 144 0,3 2 0 16,-4-5 0-16,4 0-128 0,2-2 128 0,-1-3 0 16,3-2 0-16,3-3 128 0,2-2-128 0,2-3 0 15,2-2 0-15,2-4-128 16,1-2-1232-16,3-1-240 0,2-3-64 0,1-5-13504 0</inkml:trace>
  <inkml:trace contextRef="#ctx0" brushRef="#br0" timeOffset="19843.66">23340 5923 16575 0,'0'0'1472'0,"0"0"-1168"0,0 0-304 0,0 0 0 15,0 0 2320-15,0 0 416 0,3 7 80 0,3 3 0 16,3-3-1296-16,1 0-272 0,3-2-48 0,2 1-16 16,2 1-240-16,2 0-48 0,0 0-16 0,1 2 0 0,2-1-96 15,-2 2-16-15,-2-3 0 0,-1 4 0 0,-5-6-272 0,-2 5-64 16,-2-3-16-16,0 5 0 0,-3-3 0 0,-3 2 0 16,1-2 0-16,-1 1 0 0,0-1 64 0,0 1 16 15,1 2 0-15,1-5 0 0,-1 2 48 0,2-2 16 16,2 0 0-16,0 2 0 0,4-6-160 0,0-1-16 15,3 0-16-15,1-2 0 0,2-3-368 0,-1 1 0 16,1-4 0-16,-1-1 128 16,1 0-2176-16,-2-3-448 0,-1 3-64 0</inkml:trace>
  <inkml:trace contextRef="#ctx0" brushRef="#br1" timeOffset="26334.59">611 4629 14111 0,'0'0'624'0,"0"0"128"0,0 0-608 0,0 0-144 0,-7 2 0 0,-1-2 0 15,-1-2 880-15,0 0 144 0,-1 1 16 0,1 0 16 16,0 1-96-16,0 0-32 0,2 0 0 0,7 0 0 16,-9 2-96-16,9-2 0 0,-9 4-16 0,9-4 0 15,-8 3-208-15,8-3-32 0,0 0-16 0,0 0 0 16,0 0 16-16,0 0 0 0,0 0 0 0,0 0 0 16,0 0 112-16,11-8 16 0,1 2 16 0,1-4 0 15,2-1-192-15,3-1-32 0,2-1-16 0,3 2 0 16,3-3-160-16,-11 7-16 0,2 0-16 0,2 1 0 0,1 1-64 15,0-1-16-15,1 1 0 0,-2 2 0 16,2 2-80-16,14 1 0 0,-9 3-128 0,-4 0 192 0,-3 4-192 16,-4 3 144-16,-3 4-144 0,-2 0 128 0,-4-1-128 0,-1 3 128 15,-2-1-128-15,-2 1 128 0,-1 0-128 16,-1-2 192-16,-2-1-192 0,1 2 192 0,-1 2-192 0,2 1 128 16,-2-3-128-16,-3 3 128 0,0-2-128 0,1-1 0 15,-3-2 144-15,0 2-144 0,-2-2 0 0,0 0-256 16,1-3 32-16,3 1 16 15,1-3-1872-15,0 1-368 0,-2-4-80 0</inkml:trace>
  <inkml:trace contextRef="#ctx0" brushRef="#br1" timeOffset="27164.53">869 4655 13583 0,'0'0'592'0,"0"0"144"0,0 0-592 0,0 0-144 0,0 0 0 0,0 0 0 16,0 0 1152-16,0 0 192 0,0 0 32 0,0 0 16 16,0 0-432-16,0 0-96 0,0 0-16 0,0 0 0 15,0 0-176-15,0 0-32 0,0 0-16 0,0 0 0 0,-8-2-176 0,-1 2-16 16,0 1-16-16,0 2 0 0,-1 3 32 0,-2 0 16 15,2-1 0-15,-3 3 0 0,-1 1-32 0,0 4-16 16,-1-3 0-16,8 0 0 0,-5 0-64 0,-2 5-16 16,-1 2 0-16,-2 2 0 0,0-1-64 0,-1 1-16 15,-1 1 0-15,-13 17 0 0,4-4-16 0,4 0-16 16,1 0 0-16,3 3 0 16,-1-1-16-16,1 5 0 0,-2 0 0 0,4 2 0 0,-2-3-64 0,1-1-16 15,1-3 0-15,2 0 0 0,-1-5 0 0,2-2-128 16,0 3 192-16,1 2-64 0,0 2-128 0,1 3 192 0,0 7-192 15,3 1 192-15,0 1-192 0,2-4 0 16,2-1 0-16,0-2 128 0,3-3-128 0,2-2 0 0,0-4 0 16,1 4 0-16,1 0 0 0,1 7 128 15,2 1-128-15,0 6 128 0,1-2-128 0,1 0 128 16,2-1-128-16,1-3 128 0,0 3-128 0,1-6 0 16,0-3 0-16,2 0 0 0,0-1 0 0,1 4 0 0,1 6 0 0,3 0 0 15,0 1 0-15,4 1 0 16,0-3 128-16,1 0-128 0,-2-5 0 0,2-3 0 0,-3-3 0 0,0-1 0 15,0-4 0-15,0 3 0 0,1 0 0 16,0-1 0-16,1 3 0 0,2 1 0 0,0 3 0 0,-9-19 0 16,2 2 0-16,2 2 0 0,1-2 0 0,2 1 0 15,-1-2 128-15,3-1-128 0,1 0 0 0,20 14 128 16,-3-7-128-16,-1-1 128 0,-5-6-128 0,-2-4 128 16,-1 1-128-16,-2-4 128 0,1 2-128 0,-3-2 128 15,0 1-128-15,1 0 0 0,2 1 0 0,-1-1 128 0,1 0-128 16,2 1 0-16,-1-1 0 0,1-3 0 0,1 0 0 15,0-2 0-15,1 2 0 0,-1-1 0 0,1 2 0 0,-2-3 0 16,-2-2 0-16,2-2 128 0,1 1-128 0,1 1 0 16,-4-1 0-16,1-1 128 0,1 0-128 0,2 1 0 15,-1-2 0-15,2-1 0 0,0-1 128 0,1-1-128 16,0 0 0-16,-1 0 128 0,-1 0-128 0,1 0 0 16,-2-1 0-16,2 0 128 0,-3 0-128 0,-1-1 0 15,-1-1 0-15,1 0 0 0,0 0 0 0,-2 1 0 16,0 1 144-16,-2 1-144 0,-3 0 0 0,2 0 128 15,-4 1-128-15,-2 1 0 0,0 1 0 0,-2 2 144 16,-2-1-144-16,0 0 0 0,-2 1 144 0,-1 1-144 16,-2-1 0-16,-1-1 144 0,3 0-144 0,-2-2 128 15,-2 2-128-15,0 0 128 0,1-1-128 0,-2-1 192 16,-9-2-192-16,12 4 192 0,-1 0-64 0,-1-2 0 0,-10-2 0 0,10 4 0 16,-10-4-128-16,9 4 192 15,0 0-192-15,-9-4 192 0,0 0-192 0,0 0 0 16,0 0 144-16,7 7-144 0,-7-7 0 0,0 0-128 15,0 0 0-15,0 0-16512 0</inkml:trace>
  <inkml:trace contextRef="#ctx0" brushRef="#br1" timeOffset="27957.8">3259 7567 11055 0,'0'0'976'0,"0"-12"-784"0,1 0-192 0,-1 3 0 16,0 9 1568-16,0-9 272 0,0 9 48 0,0 0 16 15,0 0-368-15,0 0-64 0,0 0 0 0,0 0-16 0,0 0-480 0,0 0-80 16,-10 9-32-16,3 4 0 0,0 6-480 0,1 1-80 16,-2 2-32-16,1 2 0 0,0 3 112 0,1 2 0 15,-2 2 16-15,1 2 0 0,-1 0-80 0,0 2 0 16,0 1-16-16,-3-1 0 0,0-1-112 0,0-5-32 16,2-3 0-16,0-3 0 0,2-7 96 0,2-2 0 15,1-7 16-15,4-7 0 0,0 0 416 0,0 0 80 16,0 0 0-16,0 0 16 0,0 0 64 0,8-15 16 15,2-4 0-15,2-1 0 0,0-2-512 0,0 2-96 16,1 1-32-16,1-6 0 0,1 1-224 0,0 0 0 16,0-3 0-16,2 3 0 0,1-2 0 0,1 1 0 15,1-3 0-15,-1 4 0 0,4 3 0 0,0 3 0 16,-2 0 0-16,-1 5 0 0,-3 4 0 0,-1 3 0 16,-4 5-176-16,1 6 176 0,-4 1-224 0,-1 7 80 15,-2-2 16-15,-2 5 0 0,-4 3 128 0,-3 4-160 16,-4-1 160-16,-4 1-160 0,0 5 160 0,-6-4-128 15,0 2 128-15,-4-2-128 0,0-5 128 0,-2-1 0 16,-3-3-144-16,5-2 144 0,2 0 0 0,1-2 0 0,0-5-144 16,4-2 144-1,3-6-1360-15,2-2-224 0,1-3-32 0,4-4-8208 0,4-4-1632 0</inkml:trace>
  <inkml:trace contextRef="#ctx0" brushRef="#br1" timeOffset="28211.95">3925 7220 13823 0,'0'0'608'0,"0"0"128"0,-4 11-592 0,-1 0-144 0,0 2 0 0,-2 3 0 0,-2 3 2032 0,0 4 368 16,0-1 80-16,-3-1 16 0,-1 3-768 0,-1 3-128 15,1 0-48-15,-2 3 0 0,-2 2-304 0,1 1-64 16,-1 3-16-16,0-1 0 0,2 1-592 0,-3-2-128 15,3-2-32-15,1-4 0 0,1-5-256 0,3-3-160 16,1-4 192-16,6-3-192 0,1-1 0 0,2-12 0 16,0 0 0-16,0 0-144 15,13 1-720-15,-2-6-144 0,3-3-16 0,2-2-13120 0</inkml:trace>
  <inkml:trace contextRef="#ctx0" brushRef="#br1" timeOffset="28553.2">4063 7524 4607 0,'0'0'400'0,"-3"10"-400"15,-2 2 0-15,-1-3 0 0,-3 6 3760 0,0 3 656 0,1 2 144 0,-1-1 32 16,0-2-2656-16,0 0-528 0,2 1-96 0,0-1-32 16,4-2-384-16,-2-5-64 0,2 0-32 0,3-10 0 15,1 13-48-15,-1-13-16 0,0 0 0 0,12 4 0 16,0-4 48-16,2 0 16 0,2-4 0 0,-1-4 0 15,0-2-176-15,2-4-48 0,-1-1 0 0,1 0 0 0,-1-1-112 0,0 0-16 16,-3-2-16-16,0 3 0 0,-1 0-128 0,-2-1-32 16,-3 1 0-16,1 0 0 0,0 0-112 15,-1 2-32-15,0-1 0 0,-1 1 0 0,-1 4-128 0,0-1 0 16,-5 10-160-16,9-7 160 16,-3-1-2400-16,2 3-384 0,-8 5-80 0</inkml:trace>
  <inkml:trace contextRef="#ctx0" brushRef="#br1" timeOffset="28898.31">4703 7448 19343 0,'0'0'848'0,"0"0"192"0,0 0-832 0,0 0-208 16,0 0 0-16,0 0 0 0,0 0 1840 0,0 0 320 0,-7 5 64 15,-2 0 16-15,-2-1-1280 0,0 0-240 16,-2-1-48-16,-1 4-16 0,3-3-336 0,-3 1-80 15,-1 2-16-15,-1 0 0 0,2-1 16 0,-1 3 0 16,1-1 0-16,1 3 0 0,3-3-32 0,3 3 0 0,0-2 0 0,7-9 0 16,-3 10-208-16,3-10 144 15,0 13-144-15,0-13 128 0,6 9 240 0,-6-9 32 0,13 2 16 0,-1-2 0 16,1-2 64-16,1-3 16 16,4 1 0-16,1-5 0 0,-1 0-208 0,-2-4-32 0,-1 1-16 0,-2 0 0 15,1-1-48-15,0 1 0 0,0 0 0 0,-2 0 0 16,0-2-48-16,-3 6-16 0,-9 8 0 0,9-6 0 15,-9 6 0-15,0 0-128 0,9 9 192 0,-3 1-64 16,-2 4-128-16,-3 5 160 0,-2 2-160 0,-1 6 160 16,-2 0 0-16,-4 3 0 0,-2 2 0 0,-3 2 0 0,-5-1 80 15,2-1 16-15,-3 1 0 0,-1 0 0 0,-3-3-80 16,6-13-16-16,-1 1 0 0,-8 6 0 0,0-2-160 0,3-3 160 16,2-3-160-16,2-3 160 15,2 0-1472-15,3-5-288 0,1-1-64 16,5-7-14784-16</inkml:trace>
  <inkml:trace contextRef="#ctx0" brushRef="#br1" timeOffset="29327.91">5487 7510 13823 0,'0'0'1216'0,"0"0"-960"0,0 9-256 0,-1 2 0 0,1 1 1728 15,-2 2 288-15,-3 4 64 0,2 1 16 0,-2 1-400 0,0 2-80 16,-3-1-16-16,2 2 0 0,-1 3-512 0,0-1-96 15,-3 2-32-15,0-1 0 0,1-1-320 0,-2 0-64 16,4-3 0-16,-1-3-16 0,3-4-384 0,3-4-176 16,2-11 160-16,0 9-160 15,0-9-1920-15,0 0-496 0,6 0-80 0</inkml:trace>
  <inkml:trace contextRef="#ctx0" brushRef="#br1" timeOffset="29662.29">5798 7570 20207 0,'-4'16'896'0,"0"-3"192"0,-1 1-880 0,-1 4-208 0,-2 1 0 0,-1 4 0 16,-1-2 1280-16,1 0 224 0,-1-5 32 16,1 0 16-16,0-5-16 0,0-1-16 15,1-3 0-15,8-7 0 0,0 0-560 0,0 0-128 0,0 0 0 0,0 0-16 16,0 0-176-16,9-8-48 0,3-5 0 0,2-2 0 15,0-5-320-15,4-2-64 0,-1 3-16 0,4 0 0 16,-4-4-192-16,3 0 0 0,-1 3 0 0,0 3 0 16,-2 6 0-16,0-1 0 0,0 7 0 0,-1 0 0 15,-5 4 0-15,2 9 0 0,0 2 0 0,-3 6-160 0,-1 5 160 16,-3 1-128-16,-1 0 128 0,-2 0-128 0,-3 3 128 16,0-2 0-16,0-4 0 0,0 0 0 15,-1-1-2160-15,-1-4-400 16,0 2-64-16,2-16-32 0</inkml:trace>
  <inkml:trace contextRef="#ctx0" brushRef="#br1" timeOffset="30091.49">6741 7342 14735 0,'0'0'640'0,"0"0"160"0,0 0-640 0,5 13-160 0,-1-1 0 0,-3-1 0 15,1 3 1504-15,1 2 272 0,1 4 48 0,3 0 16 0,4 1-704 0,-1 5-144 16,3-3-32-16,0 2 0 0,1 2-272 0,0-2-64 15,-1 3-16-15,0-4 0 0,0 1-160 0,-1-4-48 16,1-2 0-16,0-2 0 0,-3-3-208 0,-1-3-64 16,0 2 0-16,-2-8 0 0,-7-5-320 0,12 4-80 15,-12-4-16-15,0 0-12272 0</inkml:trace>
  <inkml:trace contextRef="#ctx0" brushRef="#br1" timeOffset="30333.01">7164 7403 24063 0,'0'0'1072'0,"-5"12"208"0,0 3-1024 0,-1 4-256 16,-3 3 0-16,-2 4 0 0,1 1 960 0,-2 5 128 16,-2 5 16-16,-2 0 16 0,0-1 784 0,-1 1 144 0,1 3 48 0,-2 0 0 15,-2 0-1904-15,1 2-384 0,1-3-80 0,1-2-16 16,1 0 480-16,0-2 112 0,2-4 16 15,3-1 0-15,0-2-320 0,3-5 160 0,4-5-160 0,2-4 128 32,0-5-1216-32,2-9-256 0,0 0-64 0,0 0-8400 0,12-4-1696 0</inkml:trace>
  <inkml:trace contextRef="#ctx0" brushRef="#br1" timeOffset="30608.21">7442 7511 15663 0,'0'0'1392'0,"0"0"-1120"16,0 0-272-16,0 0 0 0,0 0 1664 0,0 0 256 15,0 0 64-15,0 0 16 0,0 0-400 0,0 0-96 16,8-8-16-16,2-1 0 0,2-4-592 0,4 0-112 0,3 2-16 16,2-2-16-16,-2 4-432 0,1 0-64 15,0 0-32-15,1 2 0 0,-2 0-224 0,-1 0 144 16,-3 2-144-16,-1 3 128 16,-2 2-1584-16,-12 0-320 0,9 5-64 0</inkml:trace>
  <inkml:trace contextRef="#ctx0" brushRef="#br1" timeOffset="30744.34">7472 7698 19919 0,'-12'14'880'0,"7"-4"192"0,0 1-864 0,5-11-208 0,0 12 0 0,0-12 0 16,8 7 1552-16,3-4 272 0,3-1 48 0,4-2 16 15,1-2-912-15,5-1-176 0,2-2-32 0,2-4-16 16,1 1-480-16,3-5-80 0,1 3-32 0,1-3 0 16,1 1-1952-16,0-2-384 15</inkml:trace>
  <inkml:trace contextRef="#ctx0" brushRef="#br1" timeOffset="38142.43">8213 7059 9215 0,'0'0'400'0,"0"0"96"0,0 0-496 0,0 0 0 15,0 0 0-15,0 0 0 0,0 0 864 0,0 0 80 16,0 0 16-16,6-5 0 0,-1 1-256 0,-1-1-64 15,-4 5 0-15,4-8 0 0,2 3 336 0,-1-2 64 16,-1 0 16-16,-1 2 0 0,-3 5-64 0,5-7-16 16,-5 7 0-16,2-7 0 0,-2 7 32 0,0 0 0 15,0 0 0-15,0 0 0 0,0 0-368 0,0 0-80 16,0 0-16-16,0 0 0 0,3 8-288 0,-2 2-48 16,-1 5-16-16,-1 2 0 0,1 3-32 0,-2 0-16 15,0 3 0-15,-1 3 0 0,2-2-144 0,-1 3 192 16,-1-3-192-16,2-1 192 0,0 1-48 0,2-3 0 15,1-2 0-15,2-1 0 0,1-1-144 0,2-6 128 16,3-2-128-16,0-1 128 0,0-2 32 0,2-3 0 0,0-7 0 16,2-3 0-16,0 1 240 0,0-4 48 0,0 0 16 0,1-3 0 15,-2-1-144-15,0-1-16 0,-2 0-16 0,1-3 0 16,-2-3-288-16,0 4 160 0,0-1-160 0,-1 0 128 16,-1 3-128-16,-2-3 0 0,-1-1 0 0,-1 1 0 15,1 0 128-15,-1 3-128 0,0 1 0 0,-2-1 128 16,-2 1-128-16,0 2 0 0,0 1 0 0,-1 3 128 15,0 1-128-15,1 7 0 0,0 0 0 0,0 0 0 16,0 0 0-16,0 0 0 0,-5 7 0 0,1 1 0 0,0 3 0 16,1 2 0-16,2 4 0 0,0 0 0 0,2 1-144 0,0 3 144 15,1 1-192-15,-1 0 192 0,-1 1 0 16,4 0-128-16,-2 1 128 0,2-4 0 0,1-1-240 0,0-1 16 16,0-1 0-16,4 2 0 15,0-5-2208-15,0-7-448 0,-9-7-96 0,0 0-16 0</inkml:trace>
  <inkml:trace contextRef="#ctx0" brushRef="#br1" timeOffset="38337.19">8801 7189 22511 0,'0'11'992'0,"0"-2"224"0,0 0-976 0,2 4-240 0,1 2 0 0,1 1 0 15,-1 5 1120-15,-1-1 176 0,1 2 48 0,-1-1 0 16,0 1-736-16,3-2-144 0,-1-2-16 0,1 0-16 16,-2-3-304-16,6-4-128 15,-4 1 128-15,4-2-128 16,0-2-1664-16,0-3-432 0</inkml:trace>
  <inkml:trace contextRef="#ctx0" brushRef="#br1" timeOffset="38940.65">9381 6802 6447 0,'0'0'576'0,"-6"-1"-576"0,-3-2 0 0,1 1 0 16,-1-2 2208-16,0 3 336 0,3 1 64 0,-6 4 16 16,2-1-1104-16,-1 2-224 0,-2 6-32 0,0-1-16 15,-2 4-384-15,1 2-80 0,-1 0-16 0,1 4 0 16,-1 3-160-16,2 2-32 0,2-1-16 0,2-1 0 15,4 4-128-15,2-4-32 0,3 0 0 0,4-3 0 16,2 0-208-16,4-6-64 0,1-2 0 0,2-5 0 16,5 0 128-16,1-5 0 0,0-2 16 0,2 0 0 0,0-4 224 15,1-6 32-15,0-2 16 0,0 0 0 16,0-2-64-16,-2 0-16 0,1-1 0 0,-3 2 0 0,-4 0-160 16,-3-2-48-16,-1 1 0 0,-4 3 0 15,0-2-80-15,-4-1-32 0,-2 0 0 0,1 3 0 0,-3-2 16 16,-2 2 0-16,-1 0 0 0,-4-3 0 0,-2 0-32 0,-1 2-128 15,-1-4 192-15,1 4-64 0,2 2-272 0,-1 3-64 16,1 1-16-16,1 1 0 16,-1 1-2112-16,1 1-416 0</inkml:trace>
  <inkml:trace contextRef="#ctx0" brushRef="#br1" timeOffset="39242.85">9493 6587 16575 0,'0'0'1472'0,"0"0"-1168"0,0 0-304 0,0 0 0 15,-3 12 800-15,-1-3 96 16,-1 3 32-16,0 4 0 0,-1 1 320 0,-2 4 64 0,-1-1 16 0,-1 2 0 16,-1 6-320-16,1 0-64 0,-1 5-16 0,1 4 0 15,0 2-240-15,-1 2-48 0,-2-2-16 0,0 0 0 16,-1 3-288-16,4-1-48 0,-1-4-16 0,2-4 0 15,2-3-272-15,2-2 160 0,0-8-160 0,1-1 128 16,3-3-432 0,1-2-80-16,0-6-32 0,0-8 0 0,0 0-2048 0,0 0-416 0</inkml:trace>
  <inkml:trace contextRef="#ctx0" brushRef="#br1" timeOffset="39401.06">9676 7063 24239 0,'1'19'1072'0,"0"-8"224"0,-1 3-1040 0,0 3-256 16,0 1 0-16,-1 3 0 0,-1 5 1216 0,-2-2 176 16,-1-4 32-16,0 2 16 0,-1 2-768 0,1-4-160 15,3-1-16-15,-2-2-16 0,4-3-480 0,-1-3 0 16,-1 1 0-16,2-12-9264 15,0 0-1744-15</inkml:trace>
  <inkml:trace contextRef="#ctx0" brushRef="#br1" timeOffset="40344.69">10085 6628 13823 0,'0'0'1216'0,"0"0"-960"0,0 0-256 0,0 0 0 16,0 0 1472-16,-4 11 240 0,3 5 48 0,-2-1 16 15,1-1-432-15,-2 2-96 0,2 2-16 0,0 1 0 16,1 3-480-16,1 0-112 0,0-2 0 0,1 0-16 15,-1 3-304-15,2-9-64 0,-1 1-16 0,4 7 0 16,-1-2-240-16,0-8 176 0,-2-1-176 0,2-2 160 16,0 2-160-16,0 0-176 0,-4-11 48 0,0 0 0 15,0 0-1920-15,0 0-368 0,0 0-80 0,0 0 0 0</inkml:trace>
  <inkml:trace contextRef="#ctx0" brushRef="#br1" timeOffset="40621.47">9986 6859 17791 0,'0'0'784'0,"0"0"176"0,0 0-768 16,0 0-192-16,9 9 0 0,0-5 0 0,1-1 960 0,-2-3 144 15,0-2 48-15,6 1 0 0,2-3-320 0,-1-2-64 16,0 1-16-16,2 1 0 0,1-4-608 0,-3 3-144 16,-3 1 0-16,-1-2-10928 0</inkml:trace>
  <inkml:trace contextRef="#ctx0" brushRef="#br1" timeOffset="40869.54">10411 6568 13823 0,'0'0'1216'0,"0"0"-960"0,-2 12-256 0,0-3 0 16,-2 3 1136-16,-1-2 176 15,0 6 32-15,0 2 16 0,0 1-32 0,1 1-16 0,-5-1 0 0,1 3 0 16,2-2-304-16,1 0-64 0,0 1-16 0,2 0 0 15,-1 0-352-15,3-1-64 0,1-2 0 0,5-3-16 16,0-2-288-16,3-2-48 0,-1-6-16 0,4-1 0 16,0-1 112-16,2-6 32 0,-2-3 0 0,3-5 0 15,3 1 224-15,1-5 32 0,-2-3 16 0,1-1 0 16,-1-4-176-16,-1 0-48 0,-2 3 0 0,-1 0 0 0,-1 1-144 16,-2-2-16-16,0 0-16 0,-2 0 0 0,0 4-32 15,-1 3-128-15,-2 0 192 0,-2 0-64 0,1 5-128 0,-3 9 0 16,0 0 0-16,0 0 0 0,0 0 0 0,0 0 0 15,3 10 0-15,-2 3 0 0,-4 2 0 0,2 3 0 16,1 1-144-16,0 1 144 0,0-1 0 0,0 3 0 16,-1-1 0-16,1 5 0 0,1-1-160 0,0 1 32 15,2-5 0-15,1-2 0 16,-1 2-2368-16,3-2-448 0</inkml:trace>
  <inkml:trace contextRef="#ctx0" brushRef="#br1" timeOffset="41212.26">10831 6795 11967 0,'0'0'1072'0,"-9"-3"-864"0,9 3-208 0,0 0 0 15,0 0 2720-15,0 0 496 0,-7-4 112 0,7 4 0 16,0 0-1408-16,0 0-272 0,0 0-64 0,6-5-16 15,2-1-480-15,-8 6-112 0,10-7-16 0,0 5 0 16,-10 2-208-16,10 1-48 0,0 3-16 0,-2 4 0 16,-2-1-384-16,-2 6-80 0,-3-2-16 0,-1 2 0 15,-2 4-32-15,-2-1-16 0,-1 1 0 0,0 0 0 16,0-1 0-16,0-1 0 0,0-4 0 0,2 1 0 0,3-1 48 0,3-3 16 16,-3-8 0-16,0 0 0 0,11 4-32 0,2-2 0 15,3-3 0-15,2-2 0 0,0-2-16 0,1-4-16 16,3 1 0-16,0-1 0 15,1-2-160-15,-1-3-176 0,-3 2 48 0,-1 2 0 16,0-3-1600-16,-2 4-304 0,-4-4-64 0,-5 7-13168 16</inkml:trace>
  <inkml:trace contextRef="#ctx0" brushRef="#br1" timeOffset="41772.47">11304 6423 6447 0,'0'0'576'0,"0"0"-576"0,0 0 0 0,0 0 0 0,-5 5 2864 0,-1 2 464 15,-2 0 80-15,2-3 32 0,-2 0-1536 0,0 2-304 16,-2 1-64-16,3 4-16 0,-2-1-496 0,-1 3-80 16,-2 1-32-16,2 1 0 0,0 3-320 0,2 1-64 15,4 2-16-15,-1-1 0 0,3-2-64 0,4-2-32 16,6-2 0-16,2-1 0 0,0 0-112 0,4-2-32 16,0-6 0-16,1 0 0 0,2-1 144 0,1-4 32 15,0-3 0-15,1 0 0 0,0-1 64 0,0-5 0 16,0 1 16-16,1-3 0 0,-2-1 112 0,0-2 0 15,-7 2 16-15,1-2 0 0,-2-4-320 0,-3 4-64 16,-1 0-16-16,-3 0 0 0,-1 1-64 0,-4 2-32 16,-1-3 0-16,-3 1 0 0,1 2-160 0,-5-1 160 0,0 0-160 15,-1 3 160-15,-2-3-160 0,0 7 0 16,-1-1 0-16,1 2 0 16,2 0-480-16,1 2-32 0,0-1 0 0,10 3 0 15,-9 1-2400-15,9-1-480 0,-9 3-112 0,9-3-16 0</inkml:trace>
  <inkml:trace contextRef="#ctx0" brushRef="#br1" timeOffset="41998.53">11511 6211 6447 0,'0'0'272'0,"0"0"80"0,-9-4-352 0,9 4 0 0,0 0 0 0,0 0 0 15,-8 4 4800-15,-1 0 896 0,1 4 192 0,0 0 16 0,2 8-3856 0,-3 1-784 16,-2 5-160-16,-1 0-16 0,1 2-320 0,-1 0-48 15,0 5-16-15,-2 3 0 0,0 2-96 0,0 3-32 16,0 3 0-16,1-2 0 0,2-3-320 0,0 1-80 16,2 1-16-16,1-4 0 0,1-3-160 0,2-2 0 15,0 2-160-15,1-8 160 16,2-3-912-16,2-7-96 0,0-4-16 0,4 3 0 16,-2-6-2192-16,-2-5-448 0,0 0-96 0,18-14-16 0</inkml:trace>
  <inkml:trace contextRef="#ctx0" brushRef="#br1" timeOffset="42288.45">11610 6552 20271 0,'0'0'1792'0,"0"0"-1424"15,0 0-368-15,0 0 0 0,0 0 1664 0,0 0 256 16,12-2 48-16,-12 2 16 0,11 0-656 0,1 0-128 15,-2 3-32-15,-1 2 0 0,-2 3-576 0,1 1-112 0,-3 5-32 0,-1 2 0 16,-1 1-144-16,-3 2-48 16,-3 0 0-16,-1 2 0 0,-2 0 128 0,1-6 0 0,-2 2 16 0,0 8 0 15,-1-2 224-15,3-9 32 0,4-3 16 0,-2 7 0 16,2-3 64-16,2-3 16 0,-1-12 0 0,8 5 0 16,2 0-240-16,0 0-64 0,2-5 0 0,3-1 0 15,1-4-96-15,5 0-32 0,0 1 0 0,2-5 0 16,1 1-320-16,2-2 0 0,-1 2 0 0,1 0 0 15,-1 0-1536-15,-1 3-384 0,0-2-80 16</inkml:trace>
  <inkml:trace contextRef="#ctx0" brushRef="#br1" timeOffset="42870.25">8614 7978 24303 0,'0'0'1072'0,"-1"-9"224"0,0 0-1040 0,1 9-256 16,0 0 0-16,0 0 0 0,0 0 1344 0,0 0 224 15,0 0 32-15,0 0 16 0,-5 15-864 0,0 1-176 16,0 4-48-16,0 3 0 0,-1 2-128 0,1 2-16 16,-1 2-16-16,-2-2 0 0,1-3-112 0,0 0-32 15,2-2 0-15,1-3 0 0,1-3-224 0,3-4 128 16,0-12-128-16,0 0 0 16,5 9-1536-16,-5-9-384 0,12 0-96 0,1-4-16 0</inkml:trace>
  <inkml:trace contextRef="#ctx0" brushRef="#br1" timeOffset="43244.89">8989 7881 19343 0,'-11'14'848'0,"2"0"192"0,-2 2-832 0,-2 1-208 0,-1 0 0 0,-3 2 0 16,1 0 1600-16,-1 0 288 0,1-1 48 0,-1 0 16 15,2-6-624-15,1-2-128 0,1 2-32 0,2-6 0 16,2 2-176-16,9-8-32 0,0 0-16 0,0 0 0 0,0 0-480 0,0 0-80 15,8-13-32-15,2-2 0 0,1-2-112 0,2 0-32 16,1 0 0-16,0-1 0 16,-1-1-208-16,-1 1 128 0,2 1-128 0,-2 1 0 0,0 6 0 0,0 0 0 15,-1 5 0-15,-11 5 0 0,11 0 0 0,-3 5 0 16,0 5 0-16,-2 0 0 0,-1 4 0 0,-1-1 0 16,-1 1 0-16,-1 6 0 0,-2-1 0 0,0-1 0 15,-1 3 0-15,0-6 0 0,0-4 0 0,-1-1 0 16,2-10 0-16,0 0 0 15,0 0-944-15,0 0-272 0,0 0-64 0,0 0-8656 16,0 0-1728-16</inkml:trace>
  <inkml:trace contextRef="#ctx0" brushRef="#br1" timeOffset="43407.5">9266 7528 26031 0,'0'0'1152'0,"0"0"240"0,-3 9-1120 0,-1 4-272 16,0-2 0-16,2 4 0 0,-6 2 368 0,2 2 16 0,-2 1 0 0,0 3 0 16,2-1 112-16,-2 1 16 0,1-3 16 0,0 0 0 15,1 1-256-15,1-2-48 0,2-2-16 0,0-3 0 16,1-1-464-16,2 1-80 0,0-2-32 0,0-5-12624 16</inkml:trace>
  <inkml:trace contextRef="#ctx0" brushRef="#br1" timeOffset="43703.12">9142 7846 13823 0,'0'0'1216'0,"11"-8"-960"0,0-1-256 0,1 3 0 0,2 1 1984 0,0-3 368 15,0 0 64-15,3-2 16 0,-2 3-1280 0,1-3-256 16,1 2-64-16,1-4 0 0,0 4 208 0,-2-4 48 16,-2 4 0-16,-2 1 0 0,-2 2-256 0,-10 5-64 15,9-3 0-15,-9 3 0 0,0 0-448 0,9 9-112 16,-4 1-16-16,0 4 0 0,-5 2-192 0,-2 1 0 15,-1 2 128-15,3 2-128 0,-2-1 0 0,1-1 128 16,1-1-128-16,1-2 0 0,1-2 160 0,4-3-160 16,2 0 160-16,3-5-160 0,2 3 368 0,5-6-32 15,-1-3 0-15,1 0 0 0,-3-3 112 0,1-1 32 16,-2-1 0-16,0-1 0 0,-2-5-32 0,1 2 0 16,-3-4 0-16,-2 2 0 0,-4 0-160 0,-1 0-32 15,-4 2-16-15,-1-2 0 0,-3 3-112 0,-4-2 0 16,-3 2-128-16,0 1 192 0,-2 1-192 0,0 4-256 15,-2-2 48-15,1-1 16 16,0 1-2560-16,3 2-512 0</inkml:trace>
  <inkml:trace contextRef="#ctx0" brushRef="#br1" timeOffset="44012.67">10030 7476 23327 0,'0'0'1024'0,"0"0"224"0,0 0-992 0,2 13-256 15,-1 1 0-15,2 1 0 0,-2 3 1216 0,1 1 208 16,-2 2 48-16,0 5 0 0,-2-1-400 0,1-5-80 16,-1 5-16-16,0 8 0 0,-2-3-384 0,3-10-80 15,-2 1 0-15,1 7-16 0,2-4-304 0,0-1-48 16,0-3-16-16,1-5 0 0,1-6-288 0,-2-9-64 16,3 8-16-16,-3-8 0 15,0 0-944-15,0 0-192 0,0 0-32 0,8-6-7680 16,-1-3-1520-16</inkml:trace>
  <inkml:trace contextRef="#ctx0" brushRef="#br1" timeOffset="44310.15">9986 7477 26031 0,'0'0'1152'0,"0"0"240"0,0 0-1120 0,13 0-272 0,-2 0 0 0,2 0 0 16,0 0 832-16,2 0 96 0,3 0 32 0,3 0 0 15,2 0 112-15,1 3 16 0,0 0 16 0,1 4 0 16,-1 0-320-16,0 1-64 0,-1 3-16 0,-2 2 0 16,-2-1-320-16,-1 2-80 0,-4 1-16 0,-2 0 0 15,-4 3-80-15,-1 1-16 0,-2 0 0 0,-3 0 0 0,-3 4 0 16,-3 2 0-16,-1-3 0 0,-4 1 0 0,-2-1-16 16,-3-1-16-16,-1-2 0 0,-3 0 0 0,-1 2 16 0,4-9 0 15,1-2 0-15,-4 3 0 0,0 0-176 0,-7-2 160 16,2 1-160-16,10-8 160 15,2-1-576-15,-3-1-112 0,3-4-32 0,11 2 0 16,-3-7-2720-16,3-2-560 0,2-1-96 0,6-9-32 0</inkml:trace>
  <inkml:trace contextRef="#ctx0" brushRef="#br1" timeOffset="44622.31">10705 7308 11055 0,'0'0'976'0,"0"0"-784"16,0 0-192-16,0 0 0 0,2 10 2832 0,-1-1 528 15,-1 4 96-15,0 2 32 0,-1 2-1424 0,-1 0-272 16,-1 2-64-16,-2 6-16 0,-3 0-480 0,2 0-80 16,-5 5-32-16,1 10 0 0,1-2-240 0,4-12-48 0,0-4-16 0,1 9 0 15,3-5-304-15,1-3-64 0,1-6-16 16,4-5 0-16,0-5-272 0,3 1-160 0,2-4 192 0,2 0-192 15,-1-2 368-15,2-2-48 0,1-1 0 0,2-2 0 16,2 1-48-16,0-4-16 0,1-3 0 0,-1 2 0 16,2-2-256-16,-1 3 128 0,0-3-128 0,7 0 0 0,-5-2 0 15,-3 4 0-15,-3 1 0 0,-1 0 0 16,-2 1-512-16,-2 0-48 0,-5-3-16 16,-5 8 0-16,6-9-1904 0,-4-1-384 0,-5 4-80 0,-2-1-11264 15</inkml:trace>
  <inkml:trace contextRef="#ctx0" brushRef="#br1" timeOffset="44791.49">10616 7560 10127 0,'0'0'896'0,"0"0"-704"15,0 0-192-15,0 0 0 0,0 0 2688 0,0 0 496 16,0 0 96-16,0 0 32 0,13 4-1520 0,-3-4-288 16,0-4-64-16,3-1-16 0,2 1-480 0,-1-5-112 15,2 1 0-15,0-3-16 0,2 2-560 0,1-2-96 16,0 0-32-16,0-1 0 15,-1-1-1376-15,-3 3-288 0,-2-3-48 0,-3 3-6512 16,-2 2-1312-16</inkml:trace>
  <inkml:trace contextRef="#ctx0" brushRef="#br1" timeOffset="44930.64">10702 7303 24191 0,'-19'-1'1072'0,"6"-1"208"0,0 0-1024 0,3 1-256 0,-1-1 0 0,4 2 0 16,7 0 1808-16,0 0 304 0,0 0 64 15,0 0 16-15,0 0-1136 0,0 0-224 0,7-2-64 0,4-1 0 16,4-1-320-16,6 1-64 0,1-6 0 0,6 1-16 15,4-1-176-15,5 0-16 0,5-5-16 0,15-3 0 16,-1 1-1200-16,-5 4-240 16,-5-2-64-16</inkml:trace>
  <inkml:trace contextRef="#ctx0" brushRef="#br1" timeOffset="48328.67">506 4828 6447 0,'-5'7'576'0,"-2"-1"-576"16,1-1 0-16,-2-1 0 0,1-2 1600 0,7-2 224 15,0 0 32-15,-8 7 16 0,8-7-752 0,-7 5-160 16,7-5-16-16,0 0-16 0,0 0-32 0,0 0-16 16,0 0 0-16,0 0 0 0,0 0 160 0,0 0 48 15,0 0 0-15,0 0 0 0,0 0-224 0,3-12-32 16,1 1-16-16,3 2 0 0,0-6-176 0,1 1-16 15,-1-3-16-15,5 1 0 0,1-1-112 0,1 1-32 16,1 0 0-16,4-1 0 0,3-1-160 0,-8 6-48 0,3 1 0 0,5 1 0 16,0-4-64-16,3 0-32 0,-1 2 0 0,2 1 0 15,-1-2-160-15,19-5 192 16,-7 4-192-16,-6 4 192 0,-6-1-64 0,-3 4-128 16,-4 2 192-16,-2 3-64 0,-1 6-128 0,-1-2 0 0,-1 1 144 0,-3 2-144 15,2 4 0-15,-3-4 0 0,-9-5 0 16,10 7 128-16,-3 1-128 0,-7-8 0 0,7 6 128 0,-7-6-128 15,0 0 160-15,2 11-32 0,-2-11-128 0,0 0 192 16,-5 8-192-16,-1 3 0 0,-2-5-192 0,-2 0 192 16,0-2-2032-1,0-1-288-15,0-3-64 0</inkml:trace>
  <inkml:trace contextRef="#ctx0" brushRef="#br1" timeOffset="48846.03">822 4260 6447 0,'0'0'272'0,"-5"-10"80"0,0 3-352 0,0 2 0 16,5 5 0-16,-6-5 0 0,-3 2 2176 0,0 0 352 15,-1 3 80-15,0 0 16 0,-3 0-1744 0,0 0-352 16,-1 0-64-16,9 1-16 0,-2 2 112 0,-1-1 16 16,0 0 0-16,2-1 0 0,-2 1 192 0,2-4 64 15,2 1 0-15,4 1 0 0,0 0 48 0,0 0 16 16,0 0 0-16,0 0 0 0,0 0-304 0,4-2-48 16,5 0-16-16,4-1 0 0,2 2-144 0,4 0-48 15,4 1 0-15,2 0 0 0,4 1 48 0,27 3 0 0,-7 3 0 16,-5 1 0-16,-2 3-96 0,-2-2-16 15,-4 2 0-15,0-3 0 0,-3 5-80 0,-5-1-32 0,-4-4 0 0,-1 6 0 16,-3-1-160-16,-2 0 160 0,-4 1-160 16,-2 1 160-16,-2-1 0 0,-5-1 0 0,-3 2 0 0,-3 0 0 15,-3 2 320-15,-3 1 64 0,-5-1 16 0,-2 2 0 16,-2 2 0-16,-5-1 0 0,-5 2 0 0,-1-2 0 16,-5 0-112-16,2 0 0 0,-5-1-16 0,4 0 0 0,0 0-176 15,1 0-16-15,-1-1-16 0,2-2 0 16,0-1-224-16,3 1 144 0,2-5-144 0,5 2 128 0,1-3-128 15,4-4-192-15,3-1 32 0,4 3 16 16,7-8-2208-16,0 0-432 0,0 0-96 0</inkml:trace>
  <inkml:trace contextRef="#ctx0" brushRef="#br2" timeOffset="64022.74">2184 2427 4607 0,'0'0'400'0,"0"0"-400"15,7-4 0-15,-1 2 0 0,-1-3 1584 0,-5 5 224 16,5-7 48-16,1 2 16 0,-1 0-800 0,-1-2-176 15,-4 7-16-15,5-7-16 0,-1 2-224 0,0-1-64 16,-4 6 0-16,3-7 0 0,-3 7-176 0,4-6-32 16,-1-3-16-16,-1 4 0 0,-2 5 48 0,0 0 16 15,0 0 0-15,2-8 0 0,-1 2 160 0,-1 1 48 16,-1-3 0-16,-1 2 0 0,0 1 64 0,-1-1 16 16,-1-1 0-16,1 1 0 0,-2-2-224 0,-2 3-32 15,0-2-16-15,-4 1 0 0,0 3-144 0,-2 0-32 16,1-1 0-16,-5-1 0 0,-3-1-96 0,-2 3-32 15,-1-1 0-15,-2 1 0 0,-4-4-128 0,-1 2 192 16,0-4-192-16,-1 4 192 0,0 1 0 0,-1-1 0 16,0 2 0-16,-1 0 0 0,0 2-192 0,1 1 0 15,0 2 0-15,1 1 0 0,-3 3 0 0,1-1 0 16,-1 4 0-16,-1 0 0 0,-4 0 0 0,4 0 0 16,-5-2 0-16,5 5 0 0,-1 2 0 0,-13 6 0 0,8-1 0 0,4 0 0 15,4 0 0-15,3 2 0 0,2-2 0 0,0 4 0 16,-2 0 0-16,2 2 0 0,0 2 144 0,0-3-144 15,-1 3 0-15,0-3 144 0,0-1-144 0,2 2 0 16,2-1 128-16,0 3-128 0,3-3 0 0,0 1 0 16,2 1 0-16,2-1 0 0,0 4 128 0,10-13-128 15,-2 3 0-15,1 1 160 0,0 3-160 0,2 6 128 0,0 4 0 16,5 3 0-16,-2 2 0 0,4 1 0 0,1-3-128 0,4 1 128 16,2-3-128-16,0 2 128 0,6-1-128 0,1 1 0 15,3 0 144-15,14 26-144 0,-3-14 0 0,-6-17 144 16,2-3-144-16,2 1 0 0,-1 0 128 0,2-5-128 15,2-1 0-15,0-3 0 0,-1-1 144 0,1-2-144 16,1-3 0-16,1 0 144 0,2-3-144 0,2 1 160 16,0-1-160-16,2-3 160 0,1 2-32 0,3-2 0 15,-2 3 0-15,5-4 0 0,-4-2-128 0,0-3 128 16,-5 1-128-16,0-3 128 0,-1-2 48 0,0-1 0 16,1-4 0-16,-1 1 0 0,0-3-32 0,1 0 0 15,-1-4 0-15,0-1 0 0,-1 0-16 0,0-2-128 16,0-3 192-16,-1-3-64 0,-3-1-128 0,1 0 160 15,-2-3-160-15,-3 0 160 0,-2-3-16 0,-1 1 0 16,-5-4 0-16,1-2 0 0,-1 0 48 0,-3-2 16 16,-3-3 0-16,-3-6 0 0,-1 0 80 0,-3-6 16 15,-3-3 0-15,-2-2 0 0,-3-1 0 0,-3-1 0 0,-1 0 0 16,-2 5 0-16,1 6 16 0,-4 1 16 0,-2 6 0 16,-2 2 0-16,-3 3-80 0,-4 3-32 0,0 3 0 0,-3 6 0 15,-3 4-224-15,-1 3 0 0,1 3-144 0,-1 4 144 31,-2 0-2176-31,6 3-320 0,1 5-80 0</inkml:trace>
  <inkml:trace contextRef="#ctx0" brushRef="#br2" timeOffset="65089.73">2235 3963 8287 0,'11'-8'368'0,"-6"5"80"0,2-4-448 0,0 0 0 0,-1-3 0 0,1 1 0 16,-1-2 1376-16,1-1 192 0,-2 1 32 0,0-3 16 16,-1 1-720-16,-2 2-128 0,-1-1-48 0,1 0 0 0,-2-1 64 0,0-1 16 15,0-1 0-15,-3 1 0 0,1 0-32 0,-2 2-16 16,-1-2 0-16,-2 2 0 0,0 2 0 0,-2-3 0 15,-1 1 0-15,-2 4 0 0,1-3-272 0,-2 5-48 16,-5-3-16-16,0 1 0 0,-2 3-416 0,-4-2 128 16,-3 2-128-16,-2 1 0 0,-2 0 192 0,-2 1-64 15,0 3 0-15,-2 3 0 0,-3 0 64 0,-16 2 0 16,9 5 0-16,-1 0 0 0,1 4-48 0,2 4 0 16,-1 1 0-16,-2 1 0 0,-2 2-144 0,-2 1 192 15,0 0-192-15,2-1 192 0,1 6-192 0,3 0 192 16,0 3-192-16,4 3 192 0,0 2-192 0,5 1 192 15,2 2-192-15,-3 3 192 0,3-3-192 0,2 3 0 16,3 5 0-16,6-2 0 0,4-2 0 0,6 0 0 16,2 6 0-16,6-14 0 0,4 2 0 0,3 2 0 15,3 3 0-15,6 4 0 0,2-3 0 0,3 2 0 0,3-4 0 0,1 0 0 16,2-1 0-16,1-3 0 0,2-3 0 0,2-3 128 16,1-3-128-16,4-2 192 0,2 1-192 0,4-5 192 15,0-3-64-15,3-2-128 0,2-1 192 0,3-2-64 16,2-4 32-16,-3 0 0 0,-1-4 0 0,1-1 0 15,-1-2 32-15,-2-2 0 0,0-2 0 0,0-2 0 16,0-2-192-16,-1 1 160 0,-1-2-160 0,-2-4 160 16,1 0 64-16,-2-2 16 0,-2-3 0 0,-2 1 0 15,-1-1 48-15,-1 0 16 0,0-3 0 0,-1 0 0 0,1 0-96 16,0 0-16-16,-2 1 0 0,1-2 0 0,-1-2-48 0,1 1-16 16,-2 0 0-16,0-2 0 0,-3 2-128 0,-2-2 0 15,-1 0 0-15,-2 1 0 0,-5-2 128 16,-1 1 0-16,-2-3 0 0,-2 1 0 0,-2-3 192 15,-3 2 16-15,-2 0 16 0,-1-3 0 0,-2-1-32 0,-2 0 0 16,-6-4 0-16,3 1 0 0,-3-3-96 0,-2-2-32 16,-1 1 0-16,0 2 0 0,-2 1-16 0,-2 2-16 15,-2 1 0-15,-2-3 0 0,-1 1 32 0,-2 1 16 16,0 2 0-16,-2 4 0 0,-1-3-64 0,-2 4-16 16,1 1 0-16,0 2 0 0,-5-1-128 0,2 3 128 15,2 2-128-15,-1 3 128 0,0 4-128 0,2-2 0 0,-1 5 0 16,1-3 0-16,0 3 0 0,0-2 0 15,3 3 0-15,-3-2 0 0,4 2 0 0,0 3 0 0,1 1 0 0,1-1 0 16,-3-2 0-16,7 3-144 16,0-1 144-16,1 2 0 15,1 1-576-15,3 0 0 0,1 0 0 0,3 1 0 16,-1 1-2304-16,7-2-480 0</inkml:trace>
  <inkml:trace contextRef="#ctx0" brushRef="#br2" timeOffset="66390.8">5782 2355 10815 0,'0'0'480'0,"0"0"96"0,0-8-448 0,-1-1-128 0,1 9 0 0,-1-6 0 16,-2-4 1008-16,1 1 176 0,-2-4 32 0,-2 3 16 15,-1-2-240-15,-2 0-48 0,-1 0-16 0,-1 0 0 0,-1-4-96 0,0 2 0 16,-2 0-16-16,-3 0 0 0,-1-2-256 0,0 1-48 15,1-1-16-15,-2 4 0 0,-3 1-240 0,0 1-32 16,-1 4-16-16,-11-3 0 0,2 4-80 0,1 5 0 16,-2 4-128-16,0 3 192 0,-1 0-64 0,-4 5-128 15,-2 4 176-15,-4 3-176 0,-3 2 0 0,-1 5 0 16,-1 2 0-16,-1 0 0 0,-1 2 0 0,3 6 0 16,2 2 0-16,-1 6 0 0,-1 3 176 0,1 2-176 15,1 0 160-15,4 3-160 0,1 3 128 0,4 0-128 16,2 2 0-16,2 7 144 0,4-2-144 0,4 1 0 15,6-5 0-15,5-1 0 0,7-3 0 0,0-3 0 16,2-2 0-16,5-4 0 0,5 2 0 0,6-3 0 16,3 0 0-16,6-3 0 0,0-1 0 0,6 1 0 15,3-4 0-15,-4-15 0 0,6 0 0 0,4 1 0 16,6-2 224-16,20 3-64 0,-5-4 96 0,-1-3 0 16,2-5 16-16,-18-8 0 0,6-1-80 0,3-1-32 15,4-3 0-15,0-3 0 0,-2-1-32 0,-2-5-128 0,-1-3 192 16,0 0-64-16,0-4 64 0,0-5 0 0,-1-2 0 0,0-3 0 15,0-3 0-15,-3-3 0 16,-3 2 0-16,-1 2 0 0,-5-7 128 0,-5 0 48 0,-5-4 0 16,-5-3 0-16,-5-3 496 0,-3-1 96 0,-5-5 32 15,-5-1 0-15,-5-3-368 0,-3 0-80 0,-6 4-16 16,-2 1 0-16,-4 1-368 0,-3 7-160 0,-5 5 128 0,2 5-128 16,-2 2 0-16,2 8-256 0,-1 2 48 0,2 4 0 15,0 3-1936-15,2 4-384 16,2 4-80-16</inkml:trace>
  <inkml:trace contextRef="#ctx0" brushRef="#br2" timeOffset="67226.24">5892 3833 8287 0,'-4'-17'368'0,"3"12"80"0,-1-4-448 0,0 2 0 0,-2-3 0 0,0 2 0 15,-1-3 2224-15,0 2 352 0,0-3 80 0,-1 5 16 0,-3-2-1584 16,-2 2-320-16,-1 0-64 0,-4 2-16 0,-3 1-256 16,0 0-48-16,-2 0-16 0,-3 2 0 0,-6 0 0 0,0 4 0 15,-2 0 0-15,-2 5 0 0,-3-2 32 0,-18 10 16 16,4 1 0-16,2 2 0 0,1 3-128 0,-2 0-32 16,-1 3 0-16,-1 3 0 0,-4 2 96 15,1 3 16-15,1 5 0 0,4 5 0 0,3 0-96 0,3 7-16 16,0 2 0-16,5 5 0 0,3 5-256 15,5 3 160-15,0-2-160 0,4 5 128 0,5 4-128 0,5-1 0 16,4-2 0-16,10-5 0 0,3 2 0 0,6-4 0 16,4-1 0-16,0-22 0 0,3 1 0 0,5 2 0 15,7 0 0-15,1-4 0 0,2-3 0 0,3-6 0 16,5-1 0-16,3-4 0 0,5-6 0 0,3 1 0 16,2-4 128-16,5-5-128 0,0-1 192 0,1-7-32 15,-3-2-16-15,1-6 0 0,2 0-144 0,0-5 192 16,-1-3-192-16,2-3 192 0,0-2 64 0,-1-3 0 15,-2-6 16-15,-3-1 0 0,-4-1 208 0,-2-4 32 0,-2-2 16 0,-1 1 0 16,-6-3 96-16,1-2 16 16,-4-3 0-16,-3-4 0 0,-4-3-112 0,-2-3-16 0,-3-5 0 0,0 1 0 15,-5-5-176-15,-4 4-32 0,-4 0-16 0,-4 3 0 16,-1 7 0-16,-5 0 0 0,-2 7 0 0,-5 0 0 16,-4 2 48-16,-3 5 16 15,-3 4 0-15,-3 4 0 0,-4 0-192 0,0 4-32 16,-5 4-128-16,0 4 192 0,-1 4-192 0,0-1 0 0,-3 6 0 0,-2-3 0 15,0 4-192-15,0-2-48 0,-2 4 0 0,4 0 0 16,1 4-1376 0,2 2-288-16,1-1-48 0,3 4-8368 0,3-3-1680 0</inkml:trace>
  <inkml:trace contextRef="#ctx0" brushRef="#br2" timeOffset="69012.75">19340 2081 6447 0,'0'0'576'0,"0"0"-576"15,-1-6 0-15,1-3 0 0,0 9 2208 0,-1-7 336 0,-3-2 64 0,4 9 16 16,-1-4-1392-16,1 4-272 0,0 0-48 0,0 0-16 16,0 0-192-16,0 0-64 15,0 0 0-15,0 0 0 0,0 0-96 0,0 0-32 0,0 0 0 0,0 0 0 16,0 0-192-16,0 0-32 0,0 0-16 15,-4 5 0-15,4 3 48 0,-2-1 16 0,1 3 0 0,2-1 0 16,1 4-80-16,2 1-32 0,2 0 0 0,0 2 0 16,1 3-96-16,3 3-128 0,0 0 176 0,0-2-176 15,0 3 144-15,2-1-144 0,-1 0 0 0,1-1 144 16,-1-2 96-16,-2-1 16 0,0-3 0 0,0-4 0 0,0 1 112 16,-2-2 16-16,0-4 16 0,2 1 0 0,-3-2 192 15,1-4 48-15,0-2 0 0,0-4 0 0,1-2 80 0,-2 0 32 16,2-6 0-16,1-4 0 0,0 1-320 0,0 1-64 15,-2-1-16-15,1-1 0 0,0-2-192 0,-2-1-32 16,3 1-128-16,0 2 192 0,-2-1-192 0,1 3 0 16,0 1 128-16,-3 2-128 0,1-1 0 0,-1 4 0 15,0-1 0-15,0 3 0 0,-1-2 0 0,0 4-160 16,0 0 32-16,-4 5 0 16,0 0-1792-16,0 0-336 0,0 0-80 0,0 0-11088 0</inkml:trace>
  <inkml:trace contextRef="#ctx0" brushRef="#br2" timeOffset="69401">19491 2350 18303 0,'0'0'816'0,"0"0"160"0,0 0-784 0,0 0-192 0,0 0 0 0,0 0 0 16,0 0 512-16,0 0 48 0,-2 6 16 15,2-6 0-15,0 0-16 0,0 0 0 0,0 0 0 0,-3-4 0 16,1 0 160-16,1-3 48 0,-1-2 0 0,2-3 0 16,0 0-128-16,2-4-32 0,0 0 0 0,1-1 0 15,0 0-64-15,3-3-16 0,-4 1 0 0,3-1 0 16,1-2-48-16,2 2-16 0,0-1 0 0,2-2 0 16,0-5-96-16,3 1-32 0,1-5 0 0,1 2 0 15,-1-2-144-15,4 1-16 0,0-2-16 0,2 0 0 0,0 3-16 16,2-1 0-16,-1 1 0 0,2 1 0 0,-2 1-16 15,2-2-128-15,-1 4 192 0,0-4-64 0,-2 2-128 0,11-11 0 16,-3 2 0-16,-4 5 0 0,-1 4 0 0,-1 1 0 16,-5 2 128-16,2 0-128 0,2 1 0 0,2 2 0 15,1 1 0-15,1 0 0 0,2 1 0 0,3 5 0 16,2-1 0-16,2 1 0 0,2-1 0 0,1-2 0 16,2 4 0-16,3 1 0 0,2 2 0 0,-5-3 0 15,-2 1 0-15,2 2 0 0,3-2 0 0,-4 0 0 16,2-2 0-16,-2 1 0 0,4-1 0 0,-2-1 0 15,-1-1 0-15,-1 3 0 0,0 0 0 0,-1 1 0 16,-2-2 0-16,-3 2 0 0,-4 4 0 0,-1-1 0 16,-2 2 0-16,-1-2 0 0,-1 4 0 0,-6 1 0 15,-2 1 0-15,0 0 0 0,2 0 128 0,-3 2-128 16,1-2 128-16,0 1-128 0,0 2 0 0,-1 0 0 16,-1 1 0-16,-1-1-176 0,-2 2 176 0,0 0 0 15,-2 2 0-15,-8-3 0 0,6 5 0 0,-6-5-160 16,4 6 160-16,-4-6-160 15,0 9-1728-15,-3 0-352 0,-1-2-64 0</inkml:trace>
  <inkml:trace contextRef="#ctx0" brushRef="#br2" timeOffset="70084.52">21638 663 15487 0,'0'0'688'0,"0"0"144"0,2-12-672 0,-2 12-160 0,0 0 0 0,0 0 0 16,0 0 704-16,0 0 128 0,0 0 0 0,0 0 16 16,0 0-448-16,0 0-80 0,-3 16-32 0,1-1 0 15,-1 1 112-15,-1 4 32 0,0 0 0 0,1 0 0 0,0 2 0 16,0 1 0-16,1 1 0 0,1-3 0 15,1-3-144-15,3 0-32 0,3-3 0 0,-1-1 0 0,1-1 96 0,2 0 16 16,1-3 0-16,2-5 0 0,3-4 256 0,1-1 48 16,0-1 16-16,3-4 0 0,-1-5-16 0,1-2 0 15,1-2 0-15,0-1 0 0,0-1-256 0,0-2-48 16,-1 0-16-16,-2 0 0 0,-2 0-208 0,0-1-144 16,-1 0 192-16,2 0-192 0,0-2 160 0,-3 0-160 15,-3 1 128-15,-3 0-128 0,-1 0 0 0,-1 4 0 16,-2 2 128-16,0 4-128 0,-2-2-224 0,0 6-80 15,0 6-16-15,0 0 0 16,0 0-1840-16,0 0-368 0,-3-8-80 0</inkml:trace>
  <inkml:trace contextRef="#ctx0" brushRef="#br2" timeOffset="70494.97">22072 535 13823 0,'0'0'1216'0,"0"0"-960"0,0 0-256 0,0 0 0 16,0 0 1104-16,0 0 176 0,0 0 48 0,0 0 0 15,-4 10-560-15,0 4-128 0,-1-3 0 16,1 4-16-16,2 2-32 0,-3-1 0 0,-2 0 0 0,2 1 0 16,0 3 48-16,0-1 0 0,0-3 0 0,1 1 0 15,2-5-192-15,-1-3-48 0,2 3 0 0,0-6 0 16,1-6-16-16,0 0-16 0,0 0 0 0,0 0 0 15,0 0 176-15,0 0 32 0,0 0 16 0,10-3 0 16,0 0-48-16,0-4-16 0,-1-2 0 0,1-1 0 0,-1-1-256 0,1-3-48 16,-1 1-16-16,3-1 0 0,-4 1-208 0,1 1 0 15,-2 0 0-15,2 5 0 0,-2-2 0 0,2 4 0 16,-9 5 0-16,10-4 0 0,2 4 0 0,-12 0 0 16,11 6 0-16,-2 6-160 0,-3 3 160 0,1 0 0 15,0 2-144-15,0 0 144 0,-3 1 0 0,-1 0 0 16,1 0-144-16,0-3 144 0,-4 0 0 0,3-1 0 15,-2 0 0-15,1-4 0 0,-2-10 0 0,3 12 0 16,-3-12 0-16,0 0 0 16,0 0-336-16,0 0-112 0,5 5-32 0,-5-5 0 15,8 0-1888-15,-1-3-368 0,1 0-80 0</inkml:trace>
  <inkml:trace contextRef="#ctx0" brushRef="#br2" timeOffset="70826.72">22655 363 8287 0,'0'0'736'0,"0"0"-592"0,0 0-144 0,0 0 0 0,-5-4 2528 0,5 4 480 0,0 0 80 0,0 0 32 0,-6 3-1904 0,1 3-368 16,-2 5-80-16,4 0 0 0,-3 4-208 0,4 4-48 16,-3 5 0-16,0 0 0 0,1 0-96 0,-1 4-32 15,1 0 0-15,-2 9 0 0,-1-1-192 0,2-2-64 16,1-3 0-16,1-2 0 0,-2-4-128 0,1 2 160 15,1-5-160-15,-1-5 160 0,2-1-160 0,1-4 0 16,1 1 144-16,0-2-144 0,0-5-192 0,0-6-128 16,0 0 0-16,6 2-16 15,2-2-1840-15,-1-2-384 0</inkml:trace>
  <inkml:trace contextRef="#ctx0" brushRef="#br2" timeOffset="71215.52">22913 274 14735 0,'0'0'1312'0,"0"0"-1056"0,0 0-256 0,0 0 0 15,0 0 768-15,0 0 80 0,0 0 32 0,0 0 0 16,-4 6-304-16,3 4-48 0,-4-2-16 0,0 5 0 16,0 0-32-16,-3 0-16 0,-1 4 0 0,2-2 0 15,-2 2 176-15,0 1 48 0,-1-1 0 0,0 2 0 16,-2 1 32-16,0-1 16 0,-2-3 0 0,-4 4 0 0,0-3-160 0,1-2-48 15,1 0 0-15,-1-3 0 0,1-3-224 16,1 1-48-16,-2-4-16 0,2 2 0 0,-2-3-96 0,2-1-16 16,1-3 0-16,3 2 0 0,0-1 0 0,3 1-128 15,0 2 192-15,4-1-64 0,4-4-128 0,0 6 128 16,1 2-128-16,3-1 128 0,4 6-128 0,2 0 0 16,3-2 144-16,2 3-144 0,-2 1 0 0,2-1 144 15,0-2-144-15,2 0 0 0,-1 2 144 0,1-2-144 16,-1-1 0-16,1 2 144 0,-2-4-144 0,-1 2 192 15,1-2-192-15,-1 1 192 0,0-3-192 0,-1 0 0 16,0 0 0-16,-2-2 0 16,1 0-592-16,-4-2-160 0,3-3-16 0</inkml:trace>
  <inkml:trace contextRef="#ctx0" brushRef="#br2" timeOffset="71607.05">23302 350 20559 0,'0'0'896'0,"0"0"208"0,-4 7-880 16,-1 1-224-16,0 0 0 0,1 2 0 0,-1 4 512 0,0 1 64 0,-2 3 16 0,0 3 0 16,0 0 144-16,-1 1 32 0,-1 5 0 0,-1 2 0 15,-3 1-192-15,4 0-16 0,0-5-16 0,3-1 0 16,-1 0-240-16,0-5-48 0,1-1-16 0,1-3 0 15,2-4 32-15,1-1 16 0,-1-5 0 0,3-5 0 16,0 0 512-16,0 0 96 0,0 0 32 0,0 0 0 0,6-4-176 16,2-6-48-16,-2 1 0 0,2-4 0 0,0 0-432 0,-1 1-80 15,1-2-32-15,-2-3 0 0,3-1-160 0,0 2 0 16,0-1 144-16,0 3-144 0,-2 3 0 0,2 0 0 16,0 3 0-16,-1 0 0 0,0 4 0 0,-1 3 0 15,-7 1 0-15,8 5-128 0,-2 5 128 0,1 1-160 16,-1 4 160-16,-1 3-160 0,-1 1 160 0,-2 1 0 15,0 2-144-15,-2-2 144 16,0 0-1120-16,0-1-160 0,-2 2-16 0,4-3-16 16,-1-2-992-16,1-2-192 0,2-5-32 0</inkml:trace>
  <inkml:trace contextRef="#ctx0" brushRef="#br2" timeOffset="71935.28">23720 476 21935 0,'0'0'960'0,"0"0"224"0,-5 3-944 15,-4 2-240-15,1 0 0 0,-3 1 0 0,0 4 704 0,-2 0 112 16,-2 3 16-16,0 2 0 0,-1 4-240 0,0 1-32 16,-2-1-16-16,3 0 0 0,0-2-176 0,4 3-48 0,3-4 0 0,3-1 0 15,2 1-128-15,3-4-48 0,3-2 0 0,3 1 0 16,3-6 128-16,0-1 32 0,3-2 0 0,1-2 0 15,2-2 208-15,1-2 64 0,-2-1 0 0,1-4 0 16,-1 0 0-16,0-4 0 0,-3 2 0 0,-1-1 0 0,1-2-288 16,-6-1-48-16,0 0-16 0,-1 1 0 0,-1 1-96 0,-3-2-128 15,-3-2 176-15,-1 2-176 0,-1 0 128 16,0 0-128-16,-6-3 0 0,4 4 0 0,-3 0-256 16,2 4-96-16,2 2-32 0,1-1 0 15,-1 1-1984-15,5 3-384 0,-3-1-96 0</inkml:trace>
  <inkml:trace contextRef="#ctx0" brushRef="#br2" timeOffset="72296.37">24008 371 4607 0,'0'0'400'0,"0"0"-400"16,0 0 0-16,0 0 0 0,7 3 3520 0,-7-3 640 16,3 9 112-16,-1-2 16 0,-4 3-2400 0,1 0-480 15,-4 3-112-15,-2 1-16 0,0 2-528 0,-1 1-112 16,2 0-32-16,-2 4 0 0,0-2-224 0,2 0-64 0,1 0 0 0,1-4 0 15,3-1-128-15,2-4-48 16,0 1 0-16,2-6 0 0,1-2 240 0,-4-3 64 16,7 2 0-16,1-4 0 0,1 0 176 0,0-3 32 15,1-1 16-15,1-3 0 0,1 2-240 0,-1-2-48 16,-1 0-16-16,1-2 0 0,-3 2-208 0,1-4-32 0,0 2-128 16,0 1 192-16,-2-4-192 0,-1 4 0 0,-1 1 0 0,0 0 0 15,0 1 0-15,-2 3 128 0,-3 5-128 0,0 0 0 16,0 0 0-16,0 0 0 0,0 0 0 0,6 6-160 15,-1 2 160-15,0 1-160 0,2 1 160 0,0-1-160 0,2-1 160 16,0 1 0-16,1-4 0 0,0 0 0 16,0 0-176-16,1-3 176 0,-1 0-208 0,0-2 80 0,0-2 128 15,0-1 0-15,2-5 0 0,-2 2 0 0,-2-5 0 0,-2 3 0 16,0-5 0-16,-2 4 0 16,-1-4-432-16,-2 2-48 0,-1-1-16 0,0 0 0 15,0 0-688-15,-3 2-144 0,1-3-16 0</inkml:trace>
  <inkml:trace contextRef="#ctx0" brushRef="#br2" timeOffset="72661.06">24671 292 18431 0,'0'0'1632'0,"0"0"-1312"0,0 9-320 0,0 2 0 0,2 1 1152 0,-1 0 144 15,-1 3 48-15,-1 2 0 0,-3 2-272 0,-1 3-48 16,-2 2-16-16,1-3 0 0,-2 2-496 0,1-1-112 16,-1-3-16-16,-2 5 0 0,0-4-32 0,2-2-16 15,-2-2 0-15,5-8 0 0,1 1 256 0,4-9 48 0,0 0 16 0,0 0 0 16,0 0 128-16,6-3 32 0,2-6 0 16,1 1 0-16,0-5-368 0,1-1-80 0,0-2-16 0,0-2 0 15,3-1-144-15,-3 2-16 0,0-2-16 0,2-2 0 16,-1 0-176-16,2 1 160 0,0 0-160 0,-1 2 160 15,1 1-160-15,-1 2 0 0,0 0 0 0,2 5 0 16,-4 2 0-16,1 3 0 0,-3 0 0 0,3 4-176 16,-4 2 176-16,1 5-128 0,-2 2 128 0,-1 5-128 0,-1 1 128 15,0 2 0-15,-2 3 0 0,1-2-128 0,1 0 128 0,0 1 0 16,-1 0-144-16,3 0 144 0,-1-3-288 0,0 0 16 16,0-2 0-16,2 4 0 15,1-7-368-15,1-1-64 0,0-3 0 16,1-1-16-16,1-4-1616 0,1-2-320 0,3-4-64 0</inkml:trace>
  <inkml:trace contextRef="#ctx0" brushRef="#br2" timeOffset="72980.38">25728 168 12895 0,'3'-16'1152'0,"-1"12"-928"16,-2 4-224-16,0 0 0 0,0-8 2464 0,-2 5 448 15,2 3 96-15,0 0 0 0,0 0-1520 0,-9 0-304 16,-1 0-64-16,-4 1-16 0,2 7-576 0,-4-2-112 16,0 2-32-16,-2 0 0 0,0 5-112 0,0-3-16 15,3 3-16-15,0-3 0 0,2 0-240 0,2 2 176 16,4-3-176-16,1 3 160 0,4-4 32 0,2 3 16 16,2 2 0-16,4-3 0 0,2 4 368 0,2 3 80 0,2-1 16 0,-2-2 0 15,0 4-224-15,1 3-64 0,2-1 0 0,0 1 0 16,-3 2-128-16,0 1-48 0,0-1 0 0,-1 7 0 15,-5-6-16-15,-3 1-16 0,-2-2 0 0,-3-4 0 16,-1-1 336-16,-6-3 64 0,-5-2 0 0,-1-2 16 16,-4 1-96-16,1-5-32 0,-4 4 0 0,0-6 0 0,-2 0-272 0,3 1-64 15,-1-1-128-15,0-4 192 16,3-1-1264-16,0 0-256 0,3 0-48 0</inkml:trace>
  <inkml:trace contextRef="#ctx0" brushRef="#br2" timeOffset="75682.6">19044 3435 6447 0,'0'0'576'0,"0"0"-576"15,0 0 0-15,0 0 0 0,8-4 784 0,-8 4 48 16,0 0 16-16,7-2 0 0,-7 2-528 0,12-2-96 0,-12 2-32 0,9-2 0 15,-9 2-32-15,0 0-16 0,8 0 0 0,-8 0 0 16,0 0 160-16,0 0 16 0,0 0 16 0,9-1 0 16,-9 1-80-16,0 0 0 0,0 0-16 0,0 0 0 15,0 0-80-15,0 0-16 0,8 7 0 0,-8-7 0 16,0 0-16-16,0 0-128 0,8 9 192 0,-2-1-64 16,-6-8 0-16,11 9-128 0,-2-4 192 0,1 2-64 15,1-2 64-15,-1-1 16 0,1 3 0 0,1-1 0 16,-2-3-16-16,1 0-16 0,-1 2 0 0,1 2 0 0,0-5-176 15,-1 2 0-15,0 0 0 0,2 1 128 0,-2-2-128 0,0-1 160 16,3 1-160-16,0 1 160 0,-1 2 32 0,1-1 0 16,0-1 0-16,-1 2 0 0,1 2 0 0,2-2 16 15,1 2 0-15,1-3 0 0,3 1-32 0,-1 2-16 16,0-3 0-16,2 0 0 0,-2 1-32 0,3-1-128 16,0-2 192-16,-6-1-64 0,2 1 16 0,1 1 0 15,0-2 0-15,1 2 0 0,2-1 96 0,1 1 16 16,1 1 0-16,0 0 0 0,2-1-256 0,-1 1 128 15,-1 0-128-15,0 0 0 0,-1-3 160 0,1 1-160 16,1-2 160-16,-3 0-160 0,0 1 128 0,0 0-128 16,-2-2 0-16,-1 0 144 0,-1 0-144 0,0 0 160 15,-1-2-160-15,1 0 160 0,-1 1-32 0,-1 0 0 16,1 0 0-16,-2-1 0 0,2 0 16 0,-2 2 0 16,0-1 0-16,-1-1 0 0,0 1-144 0,0 0 160 15,-1-3-160-15,-1 3 160 0,1 1 0 0,0 0 0 16,0-2 0-16,1 2 0 0,0 0-160 0,-4 2 0 15,0-2 0-15,-1 0 0 0,0-2 128 0,-2 2 0 0,0 0 0 16,-7 0 0-16,7 0-128 0,-7 0 0 0,0 0 0 16,0 0 0-16,0 0 208 0,0 0 16 0,0 0 0 0,0 0 0 15,0 0 48-15,0 0 16 0,0 0 0 0,0 0 0 16,0 0-48-16,0 0-16 0,0 0 0 0,0 0 0 16,0 0-224-16,0 0 176 0,0 0-176 0,0 0 160 15,0 0-160-15,0 0 160 0,0 0-160 0,0 0 160 16,0 0-32-16,0 0 0 0,0 0 0 0,0 0 0 15,0 0-256-15,0 0-64 0,0 0-16 0,-5-3 0 16,5 3-1248-16,0 0-240 0,0 0-48 0,0 0-16 16</inkml:trace>
  <inkml:trace contextRef="#ctx0" brushRef="#br2" timeOffset="77145.23">13915 3748 7359 0,'0'0'656'0,"0"0"-528"16,0 0-128-16,0 0 0 0,10 10 1040 0,2-4 176 0,3-1 48 0,1 2 0 15,2-5-192-15,4 0-48 16,4 0 0-16,2-1 0 0,0 1-272 0,4-4-64 15,5 0-16-15,-1 1 0 0,-2-2-112 0,3-1-32 16,2-2 0-16,2 2 0 0,0 1 32 0,1 1 0 16,2-1 0-16,-1 0 0 0,4 0-144 0,-1 1-32 0,-3 0 0 0,-2 0 0 15,-4-3-128-15,-3 0-48 0,-1-1 0 0,-2 3 0 16,-2-4-32-16,-4 2-16 0,-2 1 0 0,-2-1 0 16,-4 0-32-16,-1 3 0 0,-4-1 0 0,2 2 0 15,-2 0-128-15,-12 1-144 0,10 0 144 0,-10 0-11152 16</inkml:trace>
  <inkml:trace contextRef="#ctx0" brushRef="#br2" timeOffset="78211.52">1218 3566 9503 0,'0'0'416'0,"0"0"96"0,0 0-512 0,0 0 0 15,0 0 0-15,-5-1 0 0,0-1 704 0,5 2 32 16,0 0 16-16,0 0 0 0,0 0-224 0,0 0-32 15,0 0-16-15,0 0 0 0,0 0-128 0,0 0-32 0,0 0 0 0,10-2 0 16,0-3 64-16,1 4 16 0,3-2 0 0,2 2 0 16,0 1-96-16,3-2-32 0,3 1 0 0,1 1 0 15,1 0 16-15,1 0 0 0,2 0 0 0,-2 0 0 16,1 0-160-16,0 0-128 0,4-1 192 0,-4 1-192 16,0-4 160-16,-1-1-160 0,1 1 128 0,0 0-128 0,0 1 208 15,-1-4-32-15,2 2-16 0,1 1 0 0,0-5 32 16,0 3 0-16,-2 2 0 0,1 2 0 0,0-1-64 0,1 1-128 15,-3 0 192-15,1 2-64 0,-1 0-128 0,-1-1 0 16,0-1 144-16,-1 2-144 0,-1 0 176 0,-2 0-48 16,-2-2 0-16,0 1 0 0,0 0 0 0,-3 1-128 15,1 0 192-15,0-3-64 0,-2-1-128 0,-2 1 128 16,0 1-128-16,-12 2 128 0,10-2-128 0,-10 2 128 16,0 0-128-16,9 1 128 0,-9-1-128 0,0 0 128 15,0 0-128-15,0 0 128 0,0 0-128 0,0 0 128 16,0 0-128-16,0 0 128 0,0 13-128 0,0-13-176 15,0 0 48-15,0 0 0 16,0 0-720-16,0 0-144 0</inkml:trace>
  <inkml:trace contextRef="#ctx0" brushRef="#br2" timeOffset="79984.27">19108 4711 7359 0,'0'0'656'0,"0"0"-528"16,0 0-128-16,0 0 0 0,0 0 704 0,0 0 96 0,-8 5 32 0,8-5 0 15,0 0-304-15,0 0-48 16,0 0-16-16,-4 12 0 0,3-1 112 0,1-2 32 0,0-9 0 0,4 13 0 16,-2-3-176-16,5 1-48 15,-1 1 0-15,2-3 0 0,-1 2 0 0,1-1 0 16,3 3 0-16,2 1 0 0,1 0-128 0,0-3-16 16,2 1-16-16,3 3 0 0,3-1 176 0,2-1 48 0,4 0 0 0,1 1 0 15,1-4 48-15,0 0 16 0,6 0 0 0,-2 0 0 16,-1 2-128-16,-2-5-32 0,-2 3 0 15,0-2 0-15,2 2-96 0,-3-3-32 0,1 0 0 0,-1 1 0 16,0-6-96-16,0 3 0 0,1-2-128 0,0 1 192 16,0-3 16-16,2 0 0 0,1-1 0 0,1-1 0 15,0 0 48-15,0 0 0 0,0-2 0 0,-3 0 0 0,1 0-64 16,1 0 0-16,1 1 0 0,-1-2 0 0,-2-1 0 0,1 0-16 16,-3 1 0-16,-2-3 0 0,1 1 128 0,-2 2 16 15,1 0 16-15,-3-1 0 0,-3 0 64 0,-1 3 16 16,-1-2 0-16,0 3 0 0,-1-3-128 0,-3 3-32 15,-2-1 0-15,-12 2 0 0,10-1-64 0,-10 1-32 16,0 0 0-16,0 0 0 0,0 0-160 0,0 0 0 16,0 0 144-16,0 0-144 0,0 0 0 0,0 0-160 15,0 0 16-15,-6-5 0 16,-3 1-1808-16,0-1-352 0,-6-3-80 0,1 5-16 0</inkml:trace>
  <inkml:trace contextRef="#ctx0" brushRef="#br2" timeOffset="80744.77">16450 3585 1839 0,'0'0'160'0,"0"0"-160"15,0 0 0-15,0 0 0 0,0 0 2272 0,0 10 416 16,0-10 96-16,0 0 16 0,0 8-1584 0,0-8-320 0,0 0-64 0,0 10-16 16,0-10-224-16,0 0-32 15,3 8-16-15,3-1 0 0,-6-7-144 0,10 10-16 16,0-2-16-16,0 1 0 0,-1-4 64 0,4 4 16 15,-3-3 0-15,4 3 0 0,2-2-64 0,3 0 0 0,2 2 0 0,2-4 0 16,2 0 112-16,4 2 16 0,3-4 0 0,4 3 0 16,2-4-112-16,1-3-16 0,2-2 0 0,0-1 0 15,-2 2-32-15,3-3-16 0,-3-5 0 0,2 2 0 16,0-2 80-16,1 2 16 0,0-3 0 0,-2-1 0 16,-2 2-112-16,0-4 0 0,1 1-16 0,-3-1 0 15,-2 1-80-15,-4-3-16 0,-3 0 0 0,-2 2 0 0,-3 0-64 16,-1 4-16-16,-2-2 0 0,-1 3 0 15,-3-2-128-15,-3 6 0 0,-2 0 144 0,-1 1-144 0,-9 4 0 0,0 0 0 16,0 0 0-16,0 0-8832 16,0 0-1632-16</inkml:trace>
  <inkml:trace contextRef="#ctx0" brushRef="#br2" timeOffset="81840">5904 3544 7359 0,'0'0'320'0,"0"0"80"0,0 0-400 0,0 0 0 16,0 0 0-16,2 9 0 0,-2-9 1088 0,0 0 144 16,6 12 32-16,0-6 0 0,3 3-480 0,0-5-80 15,3 0-32-15,0-2 0 0,2 1 96 0,3 1 32 16,2-2 0-16,2-1 0 0,4 1-64 0,-1-2-16 16,4 0 0-16,1 1 0 0,1 0-224 0,4-1-48 0,-1 0-16 0,-2 0 0 15,4 0-144-15,-2 0-32 16,-3 0 0-16,2-2 0 0,-1 0-48 0,-4-1-16 0,-1-4 0 15,-2 2 0-15,-2 1 192 0,-1-2 16 16,1 0 16-16,0 0 0 0,-2-1-96 0,0 2 0 0,-1 1-16 0,0 1 0 16,-1-3-144-16,0 1-32 0,0 1 0 0,-3 2 0 15,-2-5-128-15,-3 5 192 0,0-1-192 16,1 2 192-16,1-2-192 0,-3 3 0 0,-9 0 144 0,0 0-144 16,0 0 0-16,0 0 144 0,0 0-144 0,0 0 0 15,0 0 0-15,0 0 0 0,0 13 0 0,-1-4-7808 16,-6 2-1680-16</inkml:trace>
  <inkml:trace contextRef="#ctx0" brushRef="#br2" timeOffset="83258.24">23593 2725 9615 0,'0'0'416'0,"7"-9"96"0,-2 0-512 0,0 0 0 16,-1 0 0-16,-1-2 0 0,1 3 624 0,1-1 16 15,-5 9 0-15,4-9 0 0,-1-2-112 0,-1 3-16 16,-2 8 0-16,0-11 0 0,0 3-192 0,0-2-64 16,-2 3 0-16,-1-1 0 0,1 0 160 0,2 8 32 0,-2-13 0 0,-1 4 0 15,0-2-32-15,2-1 0 16,-2 5 0-16,3 7 0 0,-4-12-96 0,1 6-32 0,-1 0 0 0,0-2 0 15,-1 2-96-15,0-1-32 0,-4 4 0 0,3-1 0 16,6 4-160-16,-9-3 0 16,1 3 0-16,8 0 128 0,-10-1-128 0,1 1 0 0,9 0 0 0,0 0 0 15,-10 4 128-15,2 1-128 0,1 1 128 0,-1-1-128 16,0 3 0-16,3 2 128 0,-1-1-128 0,-1 2 0 16,0 3 0-16,-1 0 0 0,-1-2 128 0,0 0-128 15,1 2 144-15,-3 2 0 0,1 3 0 0,0 2 0 16,0 4-144-16,0 2 160 0,0-2-160 0,1 4 160 15,0 3-160-15,0 1 0 0,1 6 0 0,4 1 0 0,1-2 0 16,0 1 0-16,-1-1 0 0,2-4 0 0,-1-2 128 16,1 0-128-16,-2-5 128 0,1 2-128 0,2-5 0 0,1 0 0 15,0-5 128-15,4 0-128 0,1-1 0 16,0-1 0-16,-1-5 0 0,3 2 128 0,0 0-128 0,2 2 0 16,1-2 144-16,3-3-144 0,2 1 320 0,0-6-16 15,3 3 0-15,2-4 0 0,3-1-48 0,2-2 0 16,2-1 0-16,0-2 0 0,0-1-64 0,1-1 0 15,-1 1-16-15,0-5 0 0,-1-3-176 0,-1-1 160 16,-2-1-160-16,0-2 160 0,0-1 0 0,0 0 0 16,-1-1 0-16,3 0 0 0,-3-3 272 0,3-3 48 15,-6-1 16-15,1-5 0 0,0 2 144 0,-1-5 16 16,-1-1 16-16,0-4 0 0,-3-5-160 0,-1 3-48 16,-2 1 0-16,-5 0 0 0,-4 0-128 0,-4 5-16 15,-5 3-16-15,-1 5 0 0,-3 1 176 0,-3 0 32 16,-4 3 16-16,0 2 0 0,-2 0-208 0,-3 3-64 0,-2 4 0 0,-2 0 0 15,-2 5-256-15,0 1 0 16,-1 1 0-16,0 4 0 16,0 4-592-16,-3 0-32 0,-2-2 0 0,-1 6-9232 15,1 2-1856-15</inkml:trace>
  <inkml:trace contextRef="#ctx0" brushRef="#br2" timeOffset="86269.64">1195 4937 6447 0,'0'0'576'0,"0"0"-576"0,0 0 0 0,0 0 0 16,0 0 1328-16,0 0 144 0,13 4 48 0,-3 0 0 0,-10-4-736 15,12 6-144-15,1 2-16 0,-3-3-16 16,2 3-352-16,-1-3-64 0,2 1 0 0,1 1-16 0,0-2 0 0,0-1 0 16,2 1 0-16,2 2 0 0,1-2 0 0,2 5 0 15,-2-2 0-15,1 2 0 0,0-2-176 0,1 2 0 16,-2-4 144-16,1 2-144 0,2 0 144 0,-1-3-144 15,-2 0 192-15,0 1-192 0,0-2 304 0,1-1-48 16,-3-2-16-16,2-1 0 0,2 0 192 0,-2-1 32 16,1-2 16-16,-1 2 0 0,2-3-128 0,-1-1-32 15,-1 1 0-15,1 0 0 0,-1 2-128 0,0-2-48 16,1-1 0-16,-1 0 0 0,-2 0-144 0,1-4 160 16,0 1-160-16,-2-1 160 0,1 2-160 0,-2 0 0 15,1-3 144-15,1 2-144 0,4-3 0 0,-2 2 144 16,-1 0-144-16,-2 4 0 0,1-5 128 0,-1 2-128 0,-2-2 0 15,3 4 0-15,-2-3 128 0,1 1-128 0,2-2 0 0,-4 4 0 16,-2 2 0-16,-2-1 0 16,0 0 0-16,-1 1 0 0,-9 4 192 0,0 0-64 15,0 0 0-15,0 0-128 0,0 0 0 0,0 0 0 16,0 0 0-16,0 0 0 16,-9 14-336-16,-1-5-128 0</inkml:trace>
  <inkml:trace contextRef="#ctx0" brushRef="#br2" timeOffset="86992.98">2411 4795 3679 0,'0'0'320'0,"0"0"-320"0,0 0 0 0,0 0 0 0,0 0 1936 0,0 0 320 0,0 0 64 0,0 0 16 16,0 0-1424-16,0 0-272 16,0 0-64-16,0 0-16 0,0 0-48 0,0 0-16 15,0 0 0-15,0 10 0 0,0-10-64 0,0 12-16 0,0-12 0 0,0 0 0 0,2 12-96 16,-1-1-32-16,-1-11 0 0,4 15 0 0,-1 1-96 0,6 1-32 16,0 1 0-16,4 0 0 15,0-1-32-15,1 2-128 0,2 0 192 0,2 3-64 0,0 5-128 16,0-3 160-16,-1 0-160 0,2-1 160 0,4-3-160 15,0-2 128-15,0-5-128 0,1-4 128 0,0 1 176 0,3-5 16 16,1-1 16-16,1-2 0 0,2 1 176 0,-3-3 48 16,0 0 0-16,1-3 0 0,0-1-48 0,2 1-16 15,-1-5 0-15,1 0 0 0,-3 1-80 0,2-5-16 16,2 0 0-16,-2 0 0 0,-4-2-48 0,-1 1-16 16,-1 1 0-16,1 2 0 0,-1-3-80 0,-3 4-32 15,0-2 0-15,-2-1 0 0,0 1-96 0,-1-1-128 16,-3 2 176-16,0 1-176 0,-1 0 160 0,-1 3-160 15,-2 1 128-15,-1-2-128 0,-1 4 128 0,-9 3-128 16,11-2 0-16,-11 2 128 0,0 0-128 0,0 0 0 0,8 0 0 0,-8 0 128 31,0 0-1360-31,0 0-288 0,0 0-48 0</inkml:trace>
  <inkml:trace contextRef="#ctx0" brushRef="#br2" timeOffset="88055.85">13968 4775 11231 0,'0'0'496'0,"-7"-9"96"0,0 1-464 0,0-1-128 16,0 4 0-16,4-2 0 0,-2-2 768 0,1 0 144 15,4 9 32-15,-3-8 0 0,3 8-160 0,0 0-16 16,0 0-16-16,0 0 0 0,0 0-400 0,0 0-80 15,0 0-16-15,0 0 0 0,-1 12-256 0,2-2 0 16,2 3 128-16,1 2-128 0,2 0 0 0,2 2 0 16,0-2 0-16,4 3 0 0,-1-1 0 0,3 4 160 0,3-2-160 0,3-1 128 15,3-1 304-15,2-1 48 0,3-2 16 16,5 0 0-16,4 0 192 0,0-4 32 0,0 0 16 0,1 1 0 16,3-2-192-16,1 1-32 0,0-4-16 0,2-3 0 15,5-3-112-15,0-1-32 0,2-1 0 0,1-1 0 16,1-5 160-16,1 2 16 0,-3 1 16 0,-2-4 0 15,0 0-32-15,-5-1-16 0,-2 2 0 0,-1-2 0 0,-3 1-112 16,-4-2-32-16,-3 1 0 0,-5 0 0 0,2-3-48 16,-4 3-16-16,-4-3 0 0,-3 0 0 0,0 4-32 15,-6-1 0-15,-1 3 0 0,-2-2 0 0,-2 2-16 16,-6 7-16-16,0 0 0 0,0 0 0 0,6-7-96 0,-6 7-128 16,0 0 176-16,0 0-176 0,0 0 128 0,0 0-128 15,0 0 0-15,0 0 0 0,0 0 0 0,0 0 0 16,0 0 0-16,0 0 0 0,0 0 0 0,0 0 0 15,0 0 0-15,0 0 0 16,0 0-688-16,0 0-32 0,0 0-16 0,0 0-8928 16,0 0-1776-16</inkml:trace>
  <inkml:trace contextRef="#ctx0" brushRef="#br2" timeOffset="89131.04">4612 4823 9215 0,'0'0'816'0,"0"0"-656"15,9 3-160-15,-1 2 0 0,0-1 672 0,1-3 96 16,1 1 32-16,2 2 0 0,0 4 0 0,2-3 0 16,2 1 0-16,0 3 0 0,1-1-192 0,-1 2-32 15,2 4-16-15,2-3 0 0,2 2-192 0,8 4-48 0,-2-1 0 0,-1 2 0 16,0-3 0-16,-1-3 0 0,0-2 0 0,1-1 0 16,-1 1 80-16,2 1 16 0,0-4 0 0,3-1 0 15,-3-1 0-15,3-1 0 0,2-3 0 0,-2-1 0 16,-3-1 96-16,1-2 0 0,0 1 16 0,-1-5 0 15,-1 2-208-15,0-5-32 0,-2 1-16 0,1-2 0 16,-1 2-128-16,-1-2-16 0,-2 2-128 0,-1-4 192 0,0 4-192 0,-1 0 128 16,0 1-128-16,-2 1 0 0,-4-1 0 0,0-2 0 15,0 2 0-15,-1 0-7536 16,-2 2-1600-16</inkml:trace>
  <inkml:trace contextRef="#ctx0" brushRef="#br2" timeOffset="90474.25">16056 4807 12671 0,'0'0'560'0,"0"0"112"0,0 0-544 0,0 0-128 0,0 0 0 0,0 0 0 16,0 0 656-16,0 0 112 0,0 0 0 0,0 0 16 15,-7 7-288-15,7-7-64 0,0 0-16 0,-5 9 0 16,5-9-224-16,0 0-32 0,-1 14-16 0,2 1 0 15,7-2 240-15,1-4 64 0,1 4 0 0,3-1 0 16,3-1-16-16,3 3 0 0,4-2 0 0,4-2 0 16,1 1-96-16,2-3-16 0,2 1 0 0,4 0 0 0,-2 3-16 15,0-3-16-15,1-1 0 0,1-4 0 16,5 1 128-16,0 2 32 0,3-3 0 0,3-1 0 0,4 1 16 16,1 1 16-16,-1-1 0 0,-1-1 0 0,-3 0-272 0,-3 0-48 15,2-2-16-15,-3-1 0 0,-2-1-144 0,-1-2 192 16,0-2-192-16,-1 0 192 0,1-1-192 0,-2 1 192 15,-1 1-192-15,0 0 192 0,-1-2-192 0,-1 2 192 16,-3 1-192-16,-2-2 192 0,-2-2-64 0,-1 3 0 16,-2-2 0-16,-1-2 0 0,-2 2 0 0,-3-1-128 15,-1 2 192-15,-3 0-64 0,-2 1-128 0,-4-2 192 16,-1 2-192-16,-8 4 192 0,7-4-48 0,-7 4 0 16,0 0 0-16,0 0 0 0,2-10 96 0,-2 10 16 15,0 0 0-15,0 0 0 0,0 0-128 0,-6-4 0 16,-3 2-128-16,0 1 192 0,9 1-368 0,-10 3-80 15,-1 0 0-15,11-3-16 16,-11 7-496-16,4-1-112 0,7-6-16 0,0 0 0 0</inkml:trace>
  <inkml:trace contextRef="#ctx0" brushRef="#br2" timeOffset="91547.2">22775 4728 11343 0,'0'0'496'0,"0"0"112"0,0 0-480 0,0 0-128 16,0 12 0-16,2-1 0 0,1 0 688 0,3-2 112 15,-1 1 32-15,3-3 0 0,1 0-128 0,2-2 0 16,3 2-16-16,3 0 0 0,2-2 0 0,1 0 0 16,0 3 0-16,8 0 0 0,3 2-176 0,-1-4-48 15,4 2 0-15,-1-2 0 0,1-1 80 0,0 3 16 0,-1-3 0 16,-1 3 0-16,-1 0-272 0,0-1-48 0,2 2-16 0,0-3 0 16,-1 0 32-16,0 2 0 0,-2-4 0 0,2-2 0 15,1 2 96-15,-1 0 32 0,-1-4 0 0,-1-3 0 16,2 1-64-16,-2-2 0 0,1 0 0 0,-2-3 0 15,-1-2 48-15,-1-3 0 0,-3 3 0 0,0-3 0 16,4 2-112-16,-3-2 0 0,-2-3-16 0,-1 3 0 16,-2 2-80-16,-1-1-16 0,-2 2 0 0,-1-1 0 15,0 3-16-15,-4 0-128 0,0 3 192 0,-3 0-64 16,-3 0-128-16,-6 4 0 0,0 0 0 0,0 0 0 16,0 0-880-16,0 0-256 0,0 0-48 0,-8-7-11136 15</inkml:trace>
  <inkml:trace contextRef="#ctx0" brushRef="#br2" timeOffset="92941.21">25368 2552 4607 0,'0'0'192'0,"13"-3"64"0,-2-1-256 0,-1-1 0 15,-2-2 0-15,-1 2 0 0,-2-3 1232 0,2 3 208 16,-1 0 32-16,-1-3 16 0,0 0-656 0,0 3-144 15,-5 5-32-15,6-10 0 0,-3 4 208 0,-3 6 32 16,0 0 16-16,0 0 0 0,0-9-16 0,0 9-16 16,0 0 0-16,0 0 0 0,0 0-384 0,0 0-80 15,0 0-16-15,0 0 0 0,-9 3-128 0,2 3-16 0,-3 0-16 0,1 3 0 16,0-1 64-16,-3 3 16 16,-2-1 0-16,0 2 0 0,-1 2 64 0,-3 2 32 15,-2-3 0-15,0 4 0 0,-2 0-48 0,-1 1-16 0,-2 0 0 16,1 0 0-16,-2 0 0 0,1 1 0 0,-1-2 0 0,5 0 0 15,-1-3-32-15,3 1 0 0,0-2 0 0,5-3 0 16,4 1-64-16,2-4 0 0,8-7-16 0,-4 9 0 16,4-9 80-16,0 0 0 0,11 10 16 0,3 0 0 15,0-4-32-15,5 2-16 0,4-4 0 0,2-2 0 16,3 2-144-16,4-4-16 0,-1-1-128 0,3-2 192 16,-3 3-192-16,1-2 128 0,2-1-128 0,-4-2 0 15,-2 0 176-15,-2 3-176 0,1-1 192 0,-2 2-192 0,-2-2 0 16,0 3 0-16,-4-2-240 0,-2-1 80 15,-2 1-480-15,-5-1-80 0,-10 3-32 0,0 0 0 16,0 0-624-16,0 0-128 0,0 0-32 0</inkml:trace>
  <inkml:trace contextRef="#ctx0" brushRef="#br2" timeOffset="93227.28">25004 2816 7359 0,'0'0'320'0,"0"0"80"0,0 0-400 0,0 0 0 16,0 0 0-16,13 4 0 0,-2-4 3040 0,5 0 528 15,4 0 96-15,4-1 32 0,3-2-2288 0,5-1-448 16,1-6-80-16,5 2-32 0,0-3 48 0,5 2 16 16,2-5 0-16,6-1 0 0,8 1-256 0,5 2-48 0,4 0-16 0,0-3 0 15,-3-1-144-15,-21 7-48 16,6-3 0-16,3-1 0 0,4 2-32 0,2-2-16 15,-1 1 0-15,-1 2 0 0,-2-3-160 0,-5 6-16 0,-5-2-16 0,-4 4 0 16,0-1-160-16,-7 2 0 0,-5 0 144 0,-2 0-144 16,-4 0 0-16,-3 0 128 0,-1 2-128 0,-3-1 0 15,-4 1 0-15,-2 1 0 0,-2-1 0 0,-2 1 0 16,-6 1-608 0,0 0-144-16,0 0-16 0</inkml:trace>
  <inkml:trace contextRef="#ctx0" brushRef="#br2" timeOffset="95118">27575 2284 13071 0,'0'0'576'0,"0"0"128"0,0 0-576 0,-6-4-128 16,0 0 0-16,-3-2 0 0,9 6 720 0,-11-4 112 16,-1 0 32-16,1 0 0 0,-2-4-224 0,2 5-32 15,1 0-16-15,-2 3 0 0,1-1-16 0,-2 0 0 16,3-1 0-16,-2 5 0 0,-2-1-96 0,3 5-32 16,-2 3 0-16,-1 3 0 0,-4-4-32 0,1 6-16 15,-1 4 0-15,1 1 0 0,-2 0 64 0,1 5 16 0,-1-2 0 0,3 6 0 16,2 1-96-16,4 2-32 15,3 0 0-15,6-3 0 0,-1-5-144 0,7 0-16 16,6-1-16-16,4-2 0 0,3-4 0 0,2 0 0 16,5-3 0-16,0 0 0 0,3-1 16 0,1-1 0 0,0-7 0 0,2-1 0 15,1-3-192-15,-9-1 192 0,3-2-192 0,4-1 192 16,0-4-192-16,2-1 0 0,1-2 0 0,0 0 0 16,0-3-2240-1,-3 2-384-15</inkml:trace>
  <inkml:trace contextRef="#ctx0" brushRef="#br2" timeOffset="95517.63">27993 2028 16575 0,'0'0'1472'0,"0"0"-1168"0,0 0-304 0,-7 4 0 0,2 0 464 0,0 2 48 16,0 3 0-16,0 4 0 0,-1-1 64 0,-1 5 0 15,1 2 16-15,1 4 0 0,-1 1 48 0,0 4 0 16,1-1 0-16,0 2 0 0,-1 5-80 0,0-2-16 16,-1-3 0-16,1 3 0 0,1 1-96 0,0-5 0 15,2-3-16-15,2-3 0 0,-2-4 0 0,3-3 0 16,3-4 0-16,-2-4 0 0,-1-7 176 0,0 0 32 16,0 0 16-16,10 0 0 0,0-5-80 0,1-4 0 15,0-1-16-15,1-3 0 0,-1-4-320 0,0 2-64 16,0 0-16-16,0 0 0 0,-2 2-160 0,1 0 0 15,0 3 0-15,0 4 0 0,2 3 0 0,-1 3 0 16,-4 5 0-16,0 7 0 0,0 4-192 0,-1 5 192 16,-1 0-160-16,-1 6 160 0,0-3-128 0,-2 3 128 0,-2 1 0 15,0 0-144-15,1 0 144 0,-1-2-192 0,0-3 192 0,2-1-192 32,0-2-544-32,2-2-112 0,0-3-32 0,2-3-8048 0,2-7-1616 15</inkml:trace>
  <inkml:trace contextRef="#ctx0" brushRef="#br2" timeOffset="95836.02">28617 2439 14735 0,'0'0'1312'0,"-9"2"-1056"0,-3 3-256 0,1 2 0 0,-2-4 1920 0,-1 5 336 15,0 5 64-15,-1 2 16 0,-1-2-1248 0,0-1-256 16,1 4-64-16,1-1 0 0,0-1-272 0,3-3-64 15,3-1-16-15,2 1 0 0,4-5-144 0,4 0-16 16,-2-6-16-16,7 5 0 0,3-3-16 0,3-4 0 16,1-4 0-16,3 0 0 0,1-4 160 0,2-1 16 15,1-1 16-15,2-1 0 0,1-4 112 0,-2 1 32 16,-2-2 0-16,0 3 0 0,-3-2-288 0,-1 3-48 16,-4-1-16-16,-4 2 0 0,-3 2 48 0,-1-6 0 15,-5 3 0-15,-3 8 0 0,-3-2-64 0,-2 3 0 16,-2 3 0-16,-3-1 0 0,-4 2-192 0,0-2 0 0,1 2 0 15,-1 0 0 1,0 3-1360-16,3 2-320 0,1-1-64 0,2-2-12032 0</inkml:trace>
  <inkml:trace contextRef="#ctx0" brushRef="#br2" timeOffset="97532.81">24778 4186 3679 0,'0'0'320'0,"0"0"-320"15,5-6 0-15,0 2 0 0,2 2 2528 0,-7 2 432 16,8 0 96-16,3 0 16 0,-1-4-1424 0,-1 1-288 15,-2 1-48-15,2 5-16 0,-2 3-208 0,-2 2-32 16,0 3-16-16,-1 0 0 0,-2-2-128 0,-1 2-16 16,-1 0-16-16,-2 3 0 0,-2 2-112 0,-1 3-32 15,-1 2 0-15,-2 1 0 0,-1 1-96 0,-1-2-32 16,-3-1 0-16,-5 12 0 0,2-6-112 0,4-8-32 16,0 0 0-16,-1 0 0 0,0-2-16 0,2-2-16 0,1-1 0 0,2-4 0 15,2 2-176-15,3-4-16 0,3-7-16 0,0 0 0 16,6 6-224-16,3-2 0 0,4-3 128 0,2-1-128 15,3-1 0-15,2-2 176 0,5 1-176 0,0-5 160 16,2 2-160-16,2-4 0 0,0 1 0 0,0-3 128 16,1 4-448-16,-1-2-80 15,-2 1-32-15,-2 2 0 0,-1-2-592 0,-3 3-128 0,-5 3-32 16,-2-1 0-16,-4-3-1568 0,-3 2-320 0</inkml:trace>
  <inkml:trace contextRef="#ctx0" brushRef="#br2" timeOffset="97687.64">24717 4406 25391 0,'0'0'1120'0,"0"0"240"0,13-2-1088 0,-3-1-272 0,3-1 0 0,1 2 0 0,5-2 848 0,4 0 112 16,3 0 32-16,6-2 0 0,5 1-32 0,6 1 0 16,9-4 0-16,2 2 0 0,3 1-240 0,-3-4-48 15,1 3-16-15,1 2 0 0,0-1-400 0,-1 1-96 16,-1 1-16-16,1 2 0 15,-3-1-1872-15,-2-3-384 0,-3-3-80 0,15-1-16 0</inkml:trace>
  <inkml:trace contextRef="#ctx0" brushRef="#br2" timeOffset="98602.06">26556 4050 1839 0,'0'0'160'0,"0"0"-160"0,0 0 0 0,0 0 0 16,-1-5 3248-16,1 5 608 0,0 0 128 0,0 0 32 0,0 0-2352 0,-5 5-448 16,0 5-112-16,1 1-16 0,0 1-256 0,0 6-48 15,1 2-16-15,-1 6 0 0,1 2-96 0,1 6-32 16,-1-1 0-16,1 4 0 0,-2 2-208 0,-1 6-48 16,0-3-16-16,-2 1 0 0,1-1-48 0,-3-4-16 15,-2-1 0-15,0-1 0 0,4-5-48 0,-3-4-16 16,2-3 0-16,-1-1 0 0,3-10 352 0,3-3 80 15,-1-4 16-15,4-6 0 0,0 0 80 0,0 0 32 16,4-9 0-16,1-7 0 0,3-3-240 0,1-3-48 16,2-6-16-16,1-2 0 0,-1-2-352 0,1-5-144 15,-1-1 128-15,2 0-128 0,-1-4 0 0,2-3 0 16,2 1 128-16,0 3-128 0,2 3 0 0,2 0 0 16,3 2 0-16,13-8 0 0,-4 8 0 0,-2 8 0 15,-3 8 0-15,-4 7-176 0,-2 2 176 0,-2 11-160 16,-3 4 160-16,-6 5-160 0,-1 2 160 0,-2 6-208 15,-3 2 80-15,1 2 128 0,-4 3-176 0,-2-1 176 16,-4 5-128-16,0-1 128 0,-4 2 0 0,-2 0 0 16,-3 1 0-16,-2-1 0 0,0-7 0 0,1-2 0 0,-2-2 0 0,-1-3 0 15,1-2 0-15,1-4-160 0,4-3 160 16,1-4-208-16,3-5-2064 16,1-5-416-16</inkml:trace>
  <inkml:trace contextRef="#ctx0" brushRef="#br2" timeOffset="103466.89">29421 2134 4607 0,'0'0'400'0,"0"0"-400"0,0 0 0 0,2-6 0 15,-4-2 2416-15,2 2 400 0,0 6 64 0,0 0 32 16,-1-7-1488-16,1 7-288 0,0 0-64 0,-4-5-16 0,1 2-192 0,-3 1-32 16,1-1-16-16,-1 2 0 0,0-2-64 0,-3 3-16 15,0 3 0-15,-1-1 0 0,-3 2-272 0,-2 1-48 16,-3 4-16-16,-1-2 0 0,0 3-96 0,-2-1-32 15,1 5 0-15,1-2 0 0,1-2-112 0,2 3-32 16,0-3 0-16,4 1 0 0,0-1-128 0,5-4 128 16,0 2-128-16,6-1 128 0,1-7-128 0,4 5 0 15,2 4 0-15,6-2 128 0,-1-5 0 0,4 5-128 16,2 1 192-16,2 4-64 0,0-2-128 0,-1 3 0 16,1-4 0-16,-3 2 128 0,0 4-128 0,-4-1 0 15,0-1 0-15,-5 0 0 0,-3 2 0 0,-2-1 0 16,-5 0 0-16,-2 2 0 0,-4 2 144 0,-2 0-144 15,-5 1 160-15,-1-2-160 0,-5-1 192 0,-1 1-64 0,-1-5-128 0,-9 6 192 16,5-5-192-16,4-5 0 16,0-3 0-16,2-2 0 15,4-5-1616-15,5-1-224 0,3-2-32 0,1 0-16 0</inkml:trace>
  <inkml:trace contextRef="#ctx0" brushRef="#br2" timeOffset="103785.93">29475 2411 9215 0,'0'0'816'0,"0"0"-656"0,0 0-160 0,6 7 0 16,1-3 1600-16,0 1 304 0,1-1 48 0,2 0 16 0,0-3-688 16,2-2-144-16,-2-6-32 0,1 2 0 15,1-1-512-15,-2-5-96 0,0-1-32 0,-2 1 0 0,-2-3-80 16,-1 0 0-16,-1-2-16 0,-2 2 0 0,1-1-16 0,-1 1 0 15,1 0 0-15,-3 2 0 0,-3 0 176 0,-2 1 48 16,2 4 0-16,-4 0 0 0,-2 2-96 0,0 2-16 16,1 3 0-16,-3 4 0 0,-1 1-256 0,-1 4-48 15,0 5-16-15,1 2 0 0,-2 2-144 0,2 4 160 16,-1 1-160-16,3-1 160 0,3 1-160 0,1-1 128 16,4 1-128-16,4-2 128 0,2 1-128 0,4-4 0 15,2-3 0-15,4 0 128 0,-1-2-272 0,3 0-64 16,2-4-16-16,2-3-8352 15,1-3-1680-15</inkml:trace>
  <inkml:trace contextRef="#ctx0" brushRef="#br2" timeOffset="104202.17">30021 2187 4607 0,'0'0'400'0,"0"0"-400"0,-2 8 0 0,-3 2 0 16,0-4 2928-16,-4 7 496 0,2-1 96 0,0 2 32 15,-2 3-1760-15,-1 2-368 0,0 0-64 0,-1 3-16 16,0-2-352-16,1-1-80 0,1-1-16 0,0-2 0 0,1-2-320 0,2-2-64 15,1 1 0-15,2-6-16 0,3-7-112 0,0 0 0 16,0 0-16-16,0 0 0 0,9-6 80 0,1-3 32 16,2-1 0-16,2-5 0 0,1-3-240 0,0-1-48 15,1 0-16-15,-1-2 0 0,-1 2-176 0,0 1 0 16,0 4 0-16,7-3 128 0,-1 0-128 16,-8 11 0-16,1 1 0 0,0 3 0 0,-1 4-160 0,1 3 160 15,-1 1-208-15,-2 7 80 0,-1 0 128 0,-2 3-192 16,0 3 192-16,-4 1-192 15,2 0-1408-15,-2-1-304 0,0-2-48 0,-1-1-16 0</inkml:trace>
  <inkml:trace contextRef="#ctx0" brushRef="#br2" timeOffset="104643.98">30841 2144 14687 0,'0'0'640'0,"-5"7"144"0,0 1-624 0,0 1-160 0,1-3 0 0,2 6 0 16,2-3 1120-16,0-9 192 0,0 0 32 0,0 0 16 0,11 10-336 0,1-6-64 15,2-2 0-15,0-3-16 0,1-3-320 0,1 0-64 16,0-3-16-16,1 0 0 0,1-4-80 0,-5 4-16 16,0-3 0-16,4 0 0 0,-5-3-128 0,1 6-16 15,-5-5-16-15,-1 5 0 0,-7 7-96 0,4-12 0 16,-4 12-16-16,1-9 0 0,-1 9-16 0,-4-7 0 15,4 7 0-15,-8-4 0 0,0 1-160 0,-3 5 0 16,-1 1 0-16,-1 2 0 0,-1 4 0 0,0 0 0 0,-1 4 0 0,-1 1 0 16,1 1 0-16,0 4 0 15,0 2 0-15,2-2 0 0,0-3-256 0,4 1 80 16,3-3 16-16,2 1 0 16,2 0-752-16,2-1-160 0,2-1-16 0,-2-13-16 15,9 9-512-15,3-2-112 0,2-4 0 0</inkml:trace>
  <inkml:trace contextRef="#ctx0" brushRef="#br2" timeOffset="105044.03">31518 2064 15663 0,'0'0'1392'0,"0"0"-1120"0,0 0-272 0,0 0 0 16,0 0 704-16,-6-5 96 0,6 5 16 0,-10-6 0 0,0 4 32 0,-1 2 16 15,-2 1 0-15,2 4 0 0,-5-1-80 0,1 1-16 16,-3 2 0-16,2 0 0 0,2-2-16 0,1 4-16 16,0-1 0-16,2 1 0 0,-1-3-448 15,7 2-96-15,2 2 0 0,3-10-16 0,-4 7-176 0,4-7 192 16,0 0-192-16,0 0 192 0,0 0-192 0,5 11 160 16,-5-11-160-16,0 0 160 0,0 0 32 0,12 1 16 15,0-1 0-15,-1-1 0 0,0-1-16 0,-1 1 0 16,-10 1 0-16,12 0 0 0,1 3-192 0,-3-2 128 15,-10-1-128-15,12 5 0 0,-2 3 0 0,-1-1 128 16,-2 6-128-16,-1-3 0 0,-3 0 0 0,-1 4 0 16,-2 1 0-16,-3-2 0 0,1 0 0 0,-6 3 0 15,0 1 176-15,-3 2-176 0,-6-1 0 0,0 2 0 16,-3-2 0-16,1 1 0 0,-1 0-192 0,1 0 16 0,1 0 0 0,3-1 0 16,0 0-16-16,2-3-16 15,3-1 0-15,1-3 0 0,1-3-16 0,4 0 0 16,4-8 0-16,0 0 0 15,0 0-368-15,0 0-80 0,0 0-16 0,0 0-7184 0,13 4-1424 0</inkml:trace>
  <inkml:trace contextRef="#ctx0" brushRef="#br2" timeOffset="105476.71">31851 2024 17391 0,'0'0'768'0,"0"0"160"0,0 0-736 0,-8 9-192 16,-1 3 0-16,1-2 0 0,1 1 592 0,-2 3 96 15,-1-1 16-15,0 0 0 0,-1 3 16 0,1 1 16 16,-1-1 0-16,1-1 0 0,-1 2-112 0,3-3-32 16,0-3 0-16,5-2 0 0,0-4-272 0,3-5-48 0,-3 7-16 15,3-7 0-15,0 0 16 0,0 0 0 0,0 0 0 0,0 0 0 16,8-3 112-16,1-2 32 16,-1-1 0-16,3-4 0 0,-1-1-224 0,1 1-32 0,-1 0-16 0,2 1 0 15,1-4-144-15,-2 4 0 16,0-1 0-16,1 5 128 0,-2-2-128 0,1 3 0 0,-2 1 0 0,0 3 0 15,0 3 0-15,0 2 0 16,-3 4 0-16,3 6 0 0,-2 3-160 0,-2 1 160 0,-3 1 0 16,-3 2-144-16,-3-2 144 0,0 1 0 0,2 0 0 15,-1 1 0 1,-1-2-1072-16,2-1-176 0,-1-4-32 0</inkml:trace>
  <inkml:trace contextRef="#ctx0" brushRef="#br2" timeOffset="105814.57">32315 2128 12895 0,'0'0'1152'16,"5"-8"-928"-16,1 0-224 0,3-2 0 0,1 1 1360 0,1-3 240 15,2 0 32-15,0-2 16 0,1 0-912 0,0-2-176 0,0 0-48 16,0-1 0-16,2 0-16 0,-2 1-16 0,-1 2 0 0,1 4 0 16,3-1 160-16,-6 3 16 0,-1-1 16 0,0 4 0 15,1 1-192-15,-11 4-32 0,0 0-16 0,0 0 0 16,0 0-128-16,7 7-32 0,-3 5 0 0,-2 1 0 16,-2 5-96-16,-2 5-32 0,-6 1 0 0,-1 8 0 15,1 1 128-15,-3 2 32 0,-4 2 0 0,1 0 0 16,-1 0-48-16,0-1-16 0,-1-2 0 0,0-5 0 15,3-2-240-15,2-6 176 0,2 0-176 0,2-3 160 32,1-3-704-32,2-1-144 0,0-2-16 0</inkml:trace>
  <inkml:trace contextRef="#ctx0" brushRef="#br2" timeOffset="105962.32">32354 2522 23039 0,'10'4'2048'16,"4"0"-1648"-16,4 0-400 0,1 2 0 0,3-1 656 0,0 0 48 16,3-1 16-16,3 0 0 0,-2-4-208 0,1 0-64 15,-2-2 0-15</inkml:trace>
  <inkml:trace contextRef="#ctx0" brushRef="#br2" timeOffset="107151.99">27275 3656 14047 0,'0'0'624'0,"0"0"128"0,0 0-608 0,2-5-144 15,-1-2 0-15,-1 7 0 0,2-7 832 0,-1 1 128 16,0-2 16-16,0 4 16 0,-1 4-32 0,0 0 0 16,0 0 0-16,0 0 0 0,0 0-192 0,0 0-64 0,0 0 0 0,0 0 0 15,0 0-352-15,0 0-80 0,2 8-16 0,0 5 0 16,2 2 208-16,-3 5 48 16,2 4 0-16,-1 4 0 0,0 5-160 0,-1 2-32 15,-1 0 0-15,-3 4 0 0,0 0-16 0,-4 3-16 0,0 2 0 0,-2-3 0 16,0-2-96-16,0-2-32 0,0-1 0 0,3-3 0 15,-5-4-32-15,4-5 0 0,1-3 0 16,-1-4 0-16,2-3-128 0,1-1 0 0,3-6 0 0,1-7 0 31,0 0-928-31,0 0-112 0,8 1-32 0,-1-5-10960 0</inkml:trace>
  <inkml:trace contextRef="#ctx0" brushRef="#br2" timeOffset="107384.62">27455 4081 18303 0,'-6'11'816'0,"3"-2"160"0,-1 0-784 0,0 2-192 0,-2 3 0 0,4 0 0 0,-3-1 1024 0,1 2 144 16,1 1 48-16,-1-2 0 0,4-5-240 0,0-1-32 16,0-8-16-16,0 0 0 0,5 4-240 0,2-1-48 15,2-3-16-15,0-3 0 0,-1 1-48 0,4-6 0 16,2-1 0-16,0-4 0 0,0 2 48 0,-3-4 0 15,2-2 0-15,-2 1 0 0,0 0-128 0,-1 1-32 16,-1 0 0-16,-2 1 0 0,-2-1-208 0,0-1-32 0,-1 1-16 0,-1 3 0 16,-3 1-16-16,-3-1 0 15,2 4 0-15,-2-1 0 0,0 4-192 0,-1 1 0 0,4 4-144 0,-4-4 144 32,-2 3-1776-32,6 1-256 0,-5-1-48 0</inkml:trace>
  <inkml:trace contextRef="#ctx0" brushRef="#br2" timeOffset="107788.12">28021 3912 20271 0,'0'0'1792'0,"0"0"-1424"0,0 0-368 0,0 0 0 0,0 0 608 0,-7 1 48 15,1 4 16-15,-2-1 0 0,1-2 80 0,-2 4 16 16,0 0 0-16,-1 0 0 0,-2 2-480 0,1 1-96 15,-1 0 0-15,0 1-16 0,-2 3 64 0,1-3 16 16,0 2 0-16,3 1 0 0,3-5-80 0,0 2-16 16,3-4 0-16,4-6 0 0,0 0 64 0,0 0 16 15,0 0 0-15,8 4 0 0,1-3 176 0,1 1 32 16,0-4 16-16,0-1 0 0,3-3-192 0,-1-2-32 16,-1 0-16-16,2-1 0 0,-2-1-64 0,1-3-16 15,-2 4 0-15,0-2 0 0,-1 1-16 0,0 2 0 16,-2 3 0-16,1 0 0 0,-2 4 16 0,-6 1 0 0,8 5 0 0,-2 1 0 15,-3 7-144-15,1 2 128 16,-2 0-128-16,1 3 128 0,-1 2-128 0,0 1 160 16,-2 0-160-16,-3 1 160 0,-2 2 48 0,0 2 16 15,-2-4 0-15,0 1 0 0,0 3 64 0,-3-6 16 0,0 0 0 0,-1 1 0 16,-2-2 16-16,0 0 0 0,1 1 0 16,-1-5 0-16,0 2-144 0,-1-2-32 0,3-1 0 0,-1-1 0 15,2-5-144-15,1-2 0 0,0 0-192 16,2-2 192-1,0-3-1872-15,7-1-256 0,0 0-48 0,-3-5-11712 0</inkml:trace>
  <inkml:trace contextRef="#ctx0" brushRef="#br2" timeOffset="109064.44">26375 4502 19295 0,'0'0'848'0,"0"0"176"0,-4-7-816 0,1-2-208 0,3 0 0 0,1-3 0 16,2 0 1344-16,5 0 240 0,-1-5 32 0,7 0 16 16,5-2-816-16,7 2-176 0,4-1-16 0,8-1-16 15,7 0-288-15,3-2-64 0,6-2-16 0,1 2 0 0,4-2 80 0,2 3 0 16,3-2 16-16,3 0 0 0,7 2-16 0,-4 2 0 15,1 3 0-15,-4 2 0 0,-3-1-96 0,-6 5-32 16,-6 2 0-16,-5 3 0 0,-5 1-192 0,-6 2 144 16,-6 1-144-16,-6 3 128 0,-4 1-128 0,-6-1 0 15,-6 5 0-15,-5 0 128 0,0 4-128 0,-9 0 0 16,-5 2 0-16,-6 1 0 0,-4 3 0 0,-5 2 0 16,-4-1 128-16,-3 2-128 0,-3-1 0 0,-3 0 0 15,-4-1 144-15,-4-5-144 0,-3-1 128 0,-3 0-128 16,2-6 128-16,3 3-128 0,2-3 224 0,5 0-32 15,4-1 0-15,7-5 0 0,4 0-192 0,7-2 176 16,5-2-176-16,8-4 160 0,6-2 32 0,8-4 16 16,8 2 0-16,7-6 0 0,6-2-208 0,9-3 0 15,9 2 0-15,7-2 0 0,3 1 0 0,3-3 0 16,1 1 0-16,2 0-160 0,2 1 160 0,2-2 0 16,3 4 0-16,-2 5 0 0,-3 3 0 0,-7 3-128 15,-7 4 128-15,-8 5 0 0,-9 3 0 0,-4 2-128 0,-11 4 128 16,-7 0 0-16,-5 2-128 0,-9 6 128 0,-5 0-128 15,-8 1 128-15,-8 2 0 0,-8 2 0 16,-6 2 0-16,-8 0 0 0,-6-1 0 0,-4 4 0 0,-1-4 0 0,-1 0 0 16,0-3 0-16,-2 0 0 0,-2-2 0 0,-26 1 0 15,9-9 0-15,12-2 144 0,10-7-144 0,11-5 0 16,10-1 192-16,8 0-192 0,6-6 192 0,7 1-192 16,5-4 288-16,7 0-48 0,8 0-16 0,4 0 0 0,4-4-224 15,10-2 0-15,3-1 0 0,-2 9 0 16,9-5 0-16,7 1-240 0,6-2 48 0,4 0 16 15,1 0-1168-15,1 2-256 0</inkml:trace>
  <inkml:trace contextRef="#ctx0" brushRef="#br2" timeOffset="109521.14">28983 3563 6447 0,'0'0'576'0,"-4"-6"-576"0,0 1 0 0,4 5 0 16,0 0 3120-16,0 0 512 0,-4 3 96 0,-2 4 32 15,0 2-2240-15,1 6-448 0,-4 4-96 0,1 4-16 16,1 4-128-16,-1 5-48 0,-1 2 0 0,1 2 0 15,-1 3-272-15,2-2-48 0,0 1-16 0,1-1 0 16,4-1-80-16,2-3-32 0,1-2 0 0,3-4 0 0,2 0-64 0,3-6-16 16,2-4 0-16,3-3 0 0,3-3 128 0,-2-1 0 15,3-4 16-15,2-3 0 0,2-1-128 0,1-4-16 16,1-1-16-16,1-1 0 0,1-4-80 0,-1 0-16 16,-1 2 0-16,-1-4 0 0,0 2-352 0,-5-2-80 15,0 1-16-15,-3-3 0 16,-2 1-1632-16,-3 2-336 0,-3-3-64 0</inkml:trace>
  <inkml:trace contextRef="#ctx0" brushRef="#br2" timeOffset="109757.78">28896 3958 22223 0,'0'0'976'0,"8"-2"224"0,2 0-960 0,2-3-240 16,0 1 0-16,4 0 0 0,-2-1 864 0,5-1 128 15,0-1 32-15,2-2 0 0,4 2-192 0,-1 0-48 0,1-3 0 0,1 3 0 16,0-5-368-16,-2 4-80 0,-1-2-16 0,-1 5 0 31,-4-4-1440-31,-4 3-288 0,-5 1-64 0,-6-3-10336 0</inkml:trace>
  <inkml:trace contextRef="#ctx0" brushRef="#br2" timeOffset="109889.26">28843 3711 18431 0,'0'0'1632'0,"1"-4"-1312"0,2-4-320 0,2 1 0 0,3 2 1520 0,2-2 224 16,2 1 48-16,1 1 16 0,5-3-784 0,2 2-144 16,2-4-48-16,3 1 0 0,1-4-80 0,6 3-32 15,-1-3 0-15,4-2 0 0,2 1-144 0,2-1-48 16,3 0 0-16,-1-2 0 0,-3 1-528 0,-3 0 0 16,-3 1 0-16,-4 4 0 15,-5 0-2176-15,-4 0-384 0,-5 3-64 0</inkml:trace>
  <inkml:trace contextRef="#ctx0" brushRef="#br2" timeOffset="110341.75">30062 3485 14447 0,'0'0'640'0,"0"0"128"0,-2 7-608 0,-1-2-160 0,0 4 0 0,-2-4 0 16,0 0 1520-16,-4 2 272 0,2-2 48 0,-5-1 16 16,-2 1-288-16,-1 2-48 0,-3-2-16 0,-1 3 0 15,-2 1-608-15,-4 4-112 0,-1-3-16 0,-2 3-16 16,0-5-256-16,0 4-48 0,1 1-16 0,2-2 0 16,1 2-240-16,3 0-64 0,5-3 0 0,2 0 0 15,4 0 0-15,2-4 0 0,3-1 0 0,5-5 0 16,0 0 240-16,0 0 32 0,0 0 16 0,8-2 0 0,2-1-64 15,2-3-16-15,2-3 0 0,3 3 0 0,1-4-192 0,0 2-144 16,1-2 192-16,0 2-192 0,1-1 128 16,0 4-128-16,-1 1 0 0,-1 2 0 0,-3 2 0 15,-1 4-144-15,-1 1 16 0,-1 6 0 0,-5 1 128 0,1 4-128 16,-2 3 128-16,-2 4-128 0,-4 0 128 0,0-1 0 16,-3 4 0-16,0-3 0 0,-4 1 144 0,0 2 16 15,-2-3 0-15,-1-3 0 0,-2 0 48 0,-1 1 16 16,2-2 0-16,0-2 0 0,-1 0-32 0,2-3-16 15,1-3 0-15,3-2 0 0,-1 0-176 0,5-2 160 16,2-7-160-16,0 0 160 0,0 0-336 0,0 0-64 16,0 0-16-16,0 0 0 15,0 0-1488-15,9 1-304 0,2-2-64 0,2-1-11584 0</inkml:trace>
  <inkml:trace contextRef="#ctx0" brushRef="#br2" timeOffset="110843.43">30435 3422 13823 0,'0'0'608'0,"0"0"128"0,0 0-592 0,0 0-144 0,0 0 0 0,0 0 0 15,0 0 1536-15,-7 4 256 0,1 6 64 0,-2-1 16 16,-2 5-720-16,0 3-128 0,0 2-48 0,0 2 0 16,-2 4-80-16,2-1 0 0,0-3-16 0,1 2 0 0,1 0-112 15,2-3 0-15,0-2-16 0,2-3 0 0,1-2-208 0,3-3-32 16,1-1-16-16,2-1 0 0,-3-8 112 0,8-1 32 15,-1-2 0-15,3-3 0 0,3-2-192 0,0-3-48 16,1 0 0-16,0-2 0 0,1-4-192 0,-1 0-32 16,0 0-16-16,0-1 0 0,0 0-160 15,0 0 0-15,-1-1 144 0,-1 3-144 0,1 0 0 0,4-3 0 16,-3 4 0-16,-6 9 128 0,0 1-128 0,0 1 0 16,-8 4 0-16,7 5 0 0,1 3 0 0,-2 6-160 15,1 0 160-15,-2 3-160 0,-1 4 160 0,-1 0 0 16,0 3-144-16,-2 2 144 0,0-3 0 0,3 1 0 15,-2 0 0-15,1-4 0 0,1 1-288 0,3-2-32 16,0-4-16-16,2 0 0 16,1-5-2304-16,0-1-464 0</inkml:trace>
  <inkml:trace contextRef="#ctx0" brushRef="#br2" timeOffset="111349.61">31066 3222 11967 0,'0'0'1072'0,"0"0"-864"16,0 0-208-16,0 0 0 0,0 0 2016 0,0 0 352 16,0 0 80-16,0 0 16 0,5-9-1296 0,6 4-256 15,0-1-48-15,4 0-16 0,3 1-192 0,1 3-32 16,3-1-16-16,-1 2 0 0,0 2 64 0,-1 3 16 15,-1 1 0-15,0 6 0 0,1-1-384 0,-3 7-80 16,-4 2-16-16,-4 4 0 0,-6 0-208 0,1 2 0 16,-5 2 128-16,-3-2-128 0,-3 5 160 0,-4 0-16 15,-1 1 0-15,-2-2 0 0,-3-1 176 0,2-4 16 0,1-5 16 0,-1-1 0 16,2 0 192-16,1-4 32 16,2-6 16-16,5 1 0 0,5-9-112 0,0 0-32 15,8 5 0-15,3-1 0 0,3-4-32 0,4-2-16 16,4-2 0-16,6-1 0 0,5-3-208 0,4 3-32 0,2-4-16 15,2 2 0-15,1-2-144 0,0 0 0 0,-3 2 0 16,-2 0 0-16,-4 2 0 0,-1 2 0 0,-2-2-192 0,-4 4 192 16,-2 0-2048-16,-3 1-304 15,-4 2-48-15</inkml:trace>
  <inkml:trace contextRef="#ctx0" brushRef="#br2" timeOffset="112314.1">27220 4852 13183 0,'-3'-21'576'0,"3"9"128"0,3-2-560 0,-3-1-144 0,0 1 0 0,0 0 0 0,-3 0 1408 0,2 3 256 15,-1 2 64-15,-1 2 0 16,0 1-160-16,3 6-32 0,0 0 0 0,-6-2 0 0,0-1-480 0,-1 3-96 16,0 1-32-16,-2 3 0 0,-1 4-400 0,-1-2-80 15,0 4 0-15,1-1-16 0,-2 5-192 0,2 0-48 16,0 0 0-16,1 4 0 0,2 3 32 0,-1 1 0 16,4 0 0-16,0 4 0 0,3-3 32 0,1 1 16 15,0 4 0-15,3-2 0 0,0 2-128 0,2-4-16 16,1 0-128-16,0 1 192 0,2-3-64 0,-1 1-128 15,0-4 176-15,3-1-176 0,-3-2 128 0,4 0-128 16,-4-2 0-16,2 0 0 0,-3-6 0 0,-1 4-304 16,1-4 64-16,-3 3 16 15,-1-5-240-15,-2-6-48 0,0 0-16 0,-4 8 0 16,-1-4-368-16,-2-2-64 0,-2 0 0 0,-1-4-16 16,-1 0-320-16,-2-1-64 0,-2-1-16 0,0-2 0 0,-2 0 496 15,2-4 112-15,1 2 0 0,1-2 16 0,0 2 528 0,3-1 224 0,3 2-192 0,2 1 192 16,1 0 176-16,4 6 144 0,2-7 48 0,3 0 0 15,0 0 320-15,3 3 64 0,5-3 16 0,0 0 0 16,3 2-144-16,3-3-32 0,3 2 0 0,1 1 0 0,2-3-192 16,2 2-32-16,-1 2-16 0,0-3 0 15,-2 2-96-15,0 2 0 0,-1-3-16 0,-4 1 0 0,-1 2-112 0,-3 1-128 16,-2 1 176-16,-3 1-176 0,-1 1 192 0,-1 2-192 16,-2 1 192-16,-1 5-192 0,-2-1 224 0,0 4-64 15,0 2-16-15,-2 0 0 0,-1 0-16 0,0 1 0 16,0 0 0-16,0-1 0 0,0-1 112 0,1-3 16 15,1 0 0-15,2-3 0 0,-1-2 80 0,2 0 32 16,-5-5 0-16,8-1 0 0,1-3 16 0,-1 0 16 16,-2 0 0-16,3-2 0 0,-2-6-16 0,0 1-16 15,-2 1 0-15,-1-3 0 0,0 2-112 0,-2 0 0 16,-2-3-16-16,-2 3 0 0,-1 1-80 0,-1-2-16 16,-1 5 0-16,1-1 0 0,-3 1-144 0,0 3 0 15,1-3 144-15,-2 4-144 0,1 0 0 0,0 2-128 16,7 1 0-16,-5 0 0 15,5 0-1328-15,0 0-256 0,0 0-48 0,0 0-12032 0</inkml:trace>
  <inkml:trace contextRef="#ctx0" brushRef="#br2" timeOffset="112633.79">27825 4913 11967 0,'0'0'528'0,"-4"11"112"0,0-4-512 0,0 3-128 15,1 3 0-15,-2-3 0 0,-2 3 2320 0,1-3 432 0,-2 3 96 0,1 1 16 16,0 0-1264-16,1-3-256 0,0 1-64 0,-1 0 0 16,0-3-96-16,-1 1-32 0,5-3 0 0,1 0 0 15,2-7-368-15,0 0-80 0,0 0 0 0,0 0-16 16,0 0-240-16,5-7-32 0,4 0-16 0,0-4 0 16,0-2-80-16,0 1-32 0,1-4 0 0,0 0 0 0,1 1-112 0,3-1-32 15,0 0 0-15,2-1 0 16,0 3-144-16,-1 0 0 0,2-1 144 0,1 2-144 0,-1 4 0 15,2-1 0-15,1 3 0 0,8-4 0 0,-4 6-256 0,-9 4-32 16,0 0 0-16,0 1-10384 16,1 1-2064-16</inkml:trace>
  <inkml:trace contextRef="#ctx0" brushRef="#br2" timeOffset="113191.37">28985 4652 11967 0,'-2'-9'528'0,"1"5"112"0,-1 1-512 0,0 1-128 0,2 2 0 0,0 0 0 16,0 0 1552-16,-1 7 288 0,-2 6 48 0,0-2 16 0,1 7-800 0,1 3-144 16,-1 1-48-16,1 3 0 0,0 5-128 0,-3 2-16 15,1-2-16-15,0 3 0 0,-1 1-144 0,-1-1-32 16,-3 0 0-16,1-2 0 0,0-4-192 0,2 0-64 16,-3-6 0-16,3-3 0 0,2-4 144 0,1-5 32 15,2-9 0-15,0 0 0 0,0 0 224 0,2-6 48 16,0-6 16-16,4-2 0 0,2-5-304 0,0-1-64 15,2 0-16-15,-2-5 0 0,2-1-400 0,-1 2 128 16,1-4-128-16,1 3 0 0,2 0 0 0,1 2 0 0,-1 0 0 0,2 3 0 16,3 1 0-16,-2 4 0 0,-2-1 0 0,0 6 0 15,-2 3 0-15,0 4 0 16,-2 3-128-16,-1 3 128 0,-1 0 0 0,-3 6-176 16,-2-1 176-16,-3 5-128 0,-3-2 128 0,-2 2-192 0,-3 1 192 0,-1 1-192 31,-1 2-224-31,-2 0-48 0,0 0-16 0,-2-3 0 15,0 1-464-15,3-3-80 0,1-6-32 0,-1 0-11936 0</inkml:trace>
  <inkml:trace contextRef="#ctx0" brushRef="#br2" timeOffset="113424.27">29502 4401 20271 0,'0'0'1792'16,"0"0"-1424"-16,0 0-368 0,-4 8 0 0,-3 3 912 0,1 1 112 16,-3 2 32-16,0 2 0 0,0 2 0 0,0 1 0 15,-1 4 0-15,0 4 0 0,0-2-288 0,0 3-48 16,0-1-16-16,2 1 0 0,0 2-208 0,3-3-48 16,0 2-16-16,3-5 0 0,3 3-304 0,1-7-128 15,1-3 0-15,1-6 128 0,2 1-320 0,3-2-64 16,1-5 0-16,3-4-16 15,0-5-320-15,1-3-64 0,0 0-16 0,0-4 0 16,-2-1-1776-16,1-3-368 0</inkml:trace>
  <inkml:trace contextRef="#ctx0" brushRef="#br2" timeOffset="113771.37">29713 4626 21183 0,'0'0'1888'0,"0"0"-1504"0,1 10-384 0,-1-2 0 16,-1 1 512-16,-1 1 16 0,-2 1 16 0,2 3 0 0,-3-2 592 15,2 2 112-15,-1-2 32 0,3-1 0 0,1-2-320 0,1-2-48 16,2 1-16-16,1-6 0 0,-4-2-192 0,10 2-32 15,3-4-16-15,2 0 0 0,0-6 32 0,2 1 0 16,1-4 0-16,-1 0 0 0,1 0-160 0,0-2-16 16,-2-1-16-16,0-1 0 0,-2-3-96 0,-2 1-16 15,2 2 0-15,-2-2 0 0,-3 1-192 0,-2 1-64 16,0 3 0-16,-2 0 0 0,-1 0-128 0,-2 4 0 16,-1-2 0-16,1 4 128 15,-2 6-448-15,0 0-80 0,0 0-32 0,0 0 0 16,0 0-2624-16,0 0-528 0</inkml:trace>
  <inkml:trace contextRef="#ctx0" brushRef="#br2" timeOffset="114156.68">30403 4489 21071 0,'0'0'928'0,"0"0"208"0,-5 6-912 0,-3 1-224 0,-1 0 0 0,-2 1 0 15,-2 2 880-15,-1-1 128 0,1 2 16 0,-2-2 16 16,0 3-432-16,0 0-96 0,-1-2 0 0,1 2-16 16,0 2-144-16,1-4-32 0,1 2 0 0,3-4 0 15,1 3 48-15,1-3 0 0,6 0 0 0,-1-2 0 16,3-6-112-16,0 0 0 0,0 0-16 0,0 0 0 16,9 2 16-16,1-2 16 0,1-3 0 0,0 1 0 0,3-1-48 15,0 2-16-15,-1-2 0 0,-1 2 0 0,1-2-64 0,0 3-16 16,0 3 0-16,-3-2 0 0,1 1-128 15,1 0 0-15,-2 1 0 0,-3 2 128 0,0 1-128 0,-2-1 0 16,0 3 144-16,-1 2-144 0,-2 1 224 0,1 1-32 16,-1 3 0-16,2-1 0 0,-4-1 32 0,-1-2 0 15,-3 2 0-15,0 1 0 0,-2 1-224 0,-3-1 176 16,-2 3-176-16,-1-1 160 0,-2 1-160 0,0-1 0 16,-1 0 144-16,1 1-144 15,0 1-480-15,-1-3-160 0,1-2-48 0,2-3-9088 16,2-2-1808-16</inkml:trace>
  <inkml:trace contextRef="#ctx0" brushRef="#br2" timeOffset="114542.71">31000 4425 11967 0,'0'0'1072'0,"0"0"-864"0,3-5-208 0,-1-2 0 15,0 0 2000-15,-2 2 368 0,-2-1 64 0,1 1 0 16,1 5-1280-16,-5-5-272 0,-1-3-48 0,-1 3-16 16,0 1-288-16,-2 0-48 0,-1 0-16 0,-2 3 0 15,2 2-64-15,-2 3-16 0,-2 0 0 0,2 1 0 16,-1 4 32-16,-1-1 0 0,1 3 0 0,2-1 0 0,2 2-144 0,1 0-16 16,2-1-16-16,2 0 0 15,2-3 64-15,2 2 16 0,0-10 0 0,4 5 0 0,-4-5 32 0,8 4 16 16,1-4 0-16,3-2 0 0,-1 0 0 0,3-1 0 15,1 1 0-15,-1-2 0 0,-1-2 48 0,-1 2 16 16,-1 1 0-16,-1-1 0 0,-2 1-432 0,2 0 0 16,-10 3 0-16,0 0 0 0,0 0 160 0,4 9-160 15,-2 0 192-15,0 4-192 0,-4 3 128 0,-3 3-128 16,0 4 0-16,-2 4 0 0,-4-2 0 0,0 3 0 16,-6-4 0-16,1 4 0 0,-1-4 192 0,0 1-192 15,0-1 192-15,0-3-192 0,1-3 160 0,2 0-160 16,3-4 128-16,0-4-128 15,4-1-896-15,2-5-272 0,5-4-48 0,0 0-13360 0</inkml:trace>
  <inkml:trace contextRef="#ctx0" brushRef="#br2" timeOffset="114876.88">31303 4265 21823 0,'0'0'960'0,"0"0"208"0,0 0-928 0,0 0-240 0,4 14 0 0,-4-5 0 0,-3 1 912 0,0 3 144 16,1-2 32-16,-3 5 0 0,0 3-368 0,-2-2-64 15,0-1-16-15,-1-1 0 0,-1 0 0 0,2-2 0 16,-4 1 0-16,6 0 0 0,0-1-288 0,1-3-64 16,1 1-16-16,0-4 0 0,3-7-272 0,0 0 128 15,0 0-128-15,0 0 0 0,0 0-144 0,0 0-144 16,0 0-32-16,0 0 0 16,8-8-1600-16,-1-2-336 0,1 2-64 0,0-3-16 0</inkml:trace>
  <inkml:trace contextRef="#ctx0" brushRef="#br2" timeOffset="115229.62">31676 4180 12895 0,'0'0'576'0,"-2"13"112"0,-3 1-560 0,0 0-128 0,-2 0 0 0,0 3 0 16,-1 2 2112-16,2 2 400 0,-4-3 80 0,-1-3 16 15,4 0-992-15,-3 0-192 0,2-1-32 0,-2-4-16 16,2 1-656-16,2-4-128 0,-1 1-16 0,7-8-16 16,0 0-48-16,0 0-16 0,0 0 0 0,0 0 0 15,0 0 48-15,7-14 16 0,-1 0 0 0,2 1 0 16,-2-2-112-16,2 0-32 0,-1-1 0 0,1 0 0 16,1-2-224-16,1 0-32 0,0 2-16 0,2 1 0 15,-1 2-144-15,1 0 0 0,-1 0 144 0,2 6-144 0,2-1 0 16,-2 4 0-16,-3 3 0 0,0 4 0 0,-1 3 0 0,0 0-128 15,0 6 128-15,0-1 0 0,0 3 0 0,-2 4-128 16,1 0 128-16,-1 1 0 0,1-1 0 0,-2-1 0 16,1 0 0-16,-2 0 0 0,0-1-128 0,0-2 128 15,0-1-128-15,1-1 128 16,1 1-1392-16,-1-3-192 0,-1 2-32 0</inkml:trace>
  <inkml:trace contextRef="#ctx0" brushRef="#br2" timeOffset="115613.78">32320 4078 22111 0,'0'0'1968'16,"0"0"-1584"-16,0 0-384 0,0 0 0 0,0 0 992 0,-4 4 112 0,-1 0 32 0,-2 2 0 15,0 2-624-15,-3-3-112 0,-1 0-16 0,0 3-16 16,1-3-240-16,-9 9-128 15,2 1 128-15,3-2-128 0,3 1 240 0,2 0-32 0,3-2 0 0,2-1 0 16,4-11 176-16,-2 12 16 0,2-12 16 0,0 0 0 16,0 0 160-16,11 12 48 15,-1-7 0-15,0-3 0 0,0 0-144 0,2-4-32 0,0 0 0 0,1-2 0 16,0-2-128-16,-6 1-48 0,1-1 0 0,1 0 0 16,0 0-16-16,1 1 0 0,0-2 0 0,0 2 0 0,2 1-48 15,5-1-16-15,-3 4 0 0,-2 4 0 0,-12-3-192 16,13 11 0-16,-3 4 0 0,-3 4 0 0,0 2 0 0,-6 3 0 15,2-1 0-15,-6 1 0 0,-1 1 0 0,-2-2 0 16,-4-1 0-16,0 2 0 0,-4-4-224 0,0-1 64 16,-4 0 16-16,3 2 0 15,-2-2-2160-15,9-8-416 0,-13 21-96 16,7-12 0-16</inkml:trace>
  <inkml:trace contextRef="#ctx0" brushRef="#br2" timeOffset="115752.44">31743 4035 35007 0,'0'0'1552'0,"-11"4"320"0,4-2-1488 0,7-2-384 16,0 0 0-16,-9 5 0 0,9-5 0 0,-7 6 0 16,5 4 0-16,2-10 0 0,-5 6 0 0,5-6 0 0,-5 12 0 0,1-5-10336 15,0 5-2096-15</inkml:trace>
  <inkml:trace contextRef="#ctx0" brushRef="#br2" timeOffset="116245.68">27778 5432 19343 0,'0'0'1728'0,"0"0"-1392"16,-1-9-336-16,1 9 0 0,-2-8 640 0,2 8 64 15,0 0 16-15,0 0 0 0,0 0 0 0,0 0 0 16,-1 12 0-16,-3 3 0 0,2 3-48 0,-1 1-16 0,-1 4 0 16,2 4 0-16,-1-2-80 0,1 4 0 0,-1-2-16 15,2 2 0-15,1-5-288 0,0 2-48 0,1-5-16 0,2 0 0 16,1-2-208-16,1-4 0 0,1-1 0 0,2-6 0 31,-1-3-1664-31,2-3-368 0</inkml:trace>
  <inkml:trace contextRef="#ctx0" brushRef="#br2" timeOffset="116571.4">28080 5602 13823 0,'-5'13'608'0,"5"-13"128"15,-2 6-592-15,-2 2-144 0,0 1 0 0,2-2 0 0,-1 5 2880 0,1-3 528 16,-1 0 112-16,0-2 32 0,1 2-2208 0,2-9-432 15,0 0-80-15,0 0-32 0,0 0-288 0,0 0-64 16,0 0-16-16,0 0 0 0,8-7 64 0,0-2 16 16,1-1 0-16,5-7 0 0,0-1-112 0,2-1-16 15,-2 0 0-15,2 1 0 0,1 1-48 0,0 0-16 16,1 4 0-16,0 2 0 0,0 4-64 0,0 2 0 16,-3 3-16-16,0 2 0 0,0 4-48 0,2 5-16 15,-4 2 0-15,-1 2 0 0,1 3-176 0,-4-3 0 16,-1 2 0-16,2 2 128 0,-4-1-128 0,2 1 128 15,-3-2-128-15,0 0 128 0,-1-1-128 0,-2-1 160 16,1-4-160-16,-1 2 160 0,2-3-352 0,-1 1-64 0,0-4 0 16,-3-5-10704-16,8 4-2144 0</inkml:trace>
  <inkml:trace contextRef="#ctx0" brushRef="#br2" timeOffset="118398.4">28918 5243 10127 0,'6'-14'448'0,"0"7"96"0,0-3-544 0,0 2 0 16,-1-2 0-16,-5 10 0 0,7-9 2112 0,-7 9 304 15,3-7 64-15,-3 7 16 0,0 0-1024 0,0 0-192 16,0 0-32-16,0 0-16 0,3 14-176 0,-2 1-32 16,-1 4-16-16,0 4 0 0,0 5-240 0,2 1-32 15,-1 3-16-15,0 0 0 0,-1-2-464 0,0-1-80 16,-1 3-32-16,0 1 0 0,-2-4-144 0,-1 1 160 15,2-2-160-15,-2-12 160 0,-1 2-32 0,-3 6 0 16,-1-2 0-16,-1-3 0 16,-1-4-480-16,0-2-96 0,3-6-32 0,-1 1 0 15,0-4-1184-15,0-3-224 0,0-1-48 0,1-1-16 16,2-2 560-16,-7-3 112 0,1 0 32 0,-1 0 0 16,-1-4 0-16,1 3 0 0,0-5 0 0,7 3 0 0,1-1 1248 0,4 5 320 15,2-3 16-15,3 3 16 0,2 2 304 0,3-5 64 0,1 4 16 0,7-1 0 16,1-3 144-16,-1 3 16 0,2 2 16 0,2-1 0 15,0-5-144-15,1 1-16 0,1-1-16 0,-4 3 0 16,0-3-48-16,0 1-16 0,-1 1 0 0,1-2 0 16,1 1-96-16,-3 1 0 0,-4 0-16 0,-3 5 0 15,-10 2-64-15,10-3-16 0,-10 3 0 0,0 0 0 16,0 0-192-16,0 0-32 0,6 9-16 0,-2 5 0 0,-4 1 64 0,0 1 16 16,-1-4 0-16,-1 4 0 15,1-1-80-15,1 0-16 0,0-5 0 0,3 0 0 0,-3-10-224 0,0 0 0 16,7 11 0-16,4-5 0 0,0-1 144 0,2-4-16 15,1-3 0-15,1-2 0 0,3 0 176 16,0-4 16-16,-1 2 16 0,0-4 0 0,-2 2-144 0,-1-3-48 16,-1 1 0-16,-4-3 0 0,-4 0-16 0,-1 3 0 15,-4-3 0-15,-4 3 0 0,-4 1 16 0,-3 0 0 16,-5-1 0-16,-1 1 0 0,-2 2-16 0,-3 0 0 16,-1-1 0-16,3 4 0 0,1-3-128 0,1 4-224 15,6 3 48-15,1 0 16 16,1-2-1648-16,10 2-336 0,0 0-64 0</inkml:trace>
  <inkml:trace contextRef="#ctx0" brushRef="#br2" timeOffset="118719.45">30342 5071 17503 0,'0'0'1552'0,"0"0"-1232"0,0 0-320 0,0 0 0 0,0 0 1584 0,-5 15 256 15,-2 3 48-15,0 1 16 0,-1 1-480 0,-1 2-80 16,-1 1-32-16,0 0 0 0,1 3-672 0,-1 4-144 15,0 3-32-15,-1-3 0 0,1-2-160 0,1 3-48 16,0 1 0-16,3-5 0 0,1 3-112 0,1-6-16 16,2 0-128-16,0-4 192 15,2-2-528-15,0-5-112 0,0-13-32 0,0 0-8736 16,0 0-1760-16</inkml:trace>
  <inkml:trace contextRef="#ctx0" brushRef="#br2" timeOffset="119008.89">30207 5137 20671 0,'14'-5'912'0,"0"0"192"0,4 1-880 0,2 2-224 0,2-1 0 0,4 0 0 15,6 0 1040-15,-1 3 176 0,-3 5 16 0,1 0 16 16,-1 2-480-16,0 5-80 0,-4 1-32 0,-2 1 0 15,-2-2-128-15,-2 6-16 0,0 2-16 0,-6 6 0 16,1-2-48-16,-3 4 0 0,-6-3 0 0,0 5 0 16,-3-1 128-16,-4 1 32 0,-2 2 0 0,-2-1 0 15,-2-2-208-15,0-9-32 0,-1 2-16 0,-9 6 0 16,1-3-128-16,-5-2-32 0,0-4 0 0,2-4 0 16,1-4-192-16,0-1 128 0,0-5-128 0,2-3 0 15,3-2-1216-15,-2-5-352 0,-1-2-64 0</inkml:trace>
  <inkml:trace contextRef="#ctx0" brushRef="#br2" timeOffset="119342.32">31130 5062 21183 0,'0'0'944'0,"0"0"192"16,0 0-912-16,0 0-224 0,0 0 0 0,0 0 0 0,-1 10 1600 0,-2 3 288 16,-2 2 48-16,-1 2 16 0,-2-1-800 0,0 2-176 0,-1 0-16 0,1 1-16 15,-1 1-256-15,1-1-48 16,-1 2-16-16,1 0 0 0,3 0-112 0,4 0-32 0,2-12 0 0,2 4 0 16,1-2-64-16,1 1-16 0,1 2 0 15,4-5 0-15,1 1 48 0,-1 1 0 0,2-3 0 0,14 7 0 16,-2-6-272-16,-7-1-48 0,0-6-128 15,2-2 192-15,3 1-32 0,1-1-16 0,0 0 0 0,2 0 0 16,1-2-144-16,-1-2-176 0,-1-1 48 0,9 0 0 16,-5 1-208-16,-2-4-48 0,-5 1 0 0,0 0 0 15,-4 0-720-15,-3 2-160 16,-2 1-16-16,-12 4-9120 0,9-6-1824 0</inkml:trace>
  <inkml:trace contextRef="#ctx0" brushRef="#br2" timeOffset="119512.98">31145 5260 7359 0,'0'0'320'0,"0"0"80"0,0 0-400 0,0 0 0 15,10-5 0-15,3 1 0 0,2 1 3648 0,2 0 656 16,1-1 128-16,-4-1 32 0,3 1-3056 0,10-2-624 16,1-3-112-16,-3 3-32 0,1 1-384 0,-3-2-96 15,-4 0-16-15,-3 2-7856 16,-3-3-1568-16</inkml:trace>
  <inkml:trace contextRef="#ctx0" brushRef="#br2" timeOffset="119680.3">31035 5084 18431 0,'0'0'816'0,"0"0"160"0,1-5-784 0,3-2-192 16,-1 3 0-16,5 1 0 0,1-4 2272 0,2 2 416 15,3 1 64-15,5-1 32 0,9-5-1632 0,4 2-320 0,4-3-64 16,4 1 0-16,6 1-192 0,24-6-48 0,-4 6 0 0,-5-1 0 15,-4-1-400-15,-2 1-128 0,-3 0 0 0,-2 3 0 32,-2 1-1968-32,0 1-448 0</inkml:trace>
  <inkml:trace contextRef="#ctx0" brushRef="#br0" timeOffset="130171.19">11965 9142 9087 0,'0'0'400'0,"0"0"96"0,0 0-496 0,5-11 0 15,-2 3 0-15,-3 8 0 0,5-11 816 0,-1 3 64 16,-1-2 16-16,-3 10 0 0,6-8-208 0,-1-3-48 16,-2 1 0-16,1-1 0 0,1 5 112 0,-1-4 16 15,-4 10 0-15,4-11 0 0,0 0 0 0,-4 11 16 0,4-11 0 0,-4 11 0 16,1-9-96-16,-1 9-32 0,0 0 0 0,0 0 0 16,2-11 0-16,-2 11 0 0,2-7 0 0,-2 7 0 15,0 0-48-15,0 0-16 0,3-10 0 0,-3 10 0 16,0 0-160-16,0 0-48 0,0 0 0 0,9 0 0 15,-9 0-128-15,0 0-16 0,7 10-16 0,2 0 0 16,-3 4 16-16,-1 4 0 0,0 3 0 0,-2 5 0 16,2 2-48-16,0 6-16 0,-1 10 0 0,-1 1 0 15,5 8-16-15,-3 5 0 0,0 6 0 0,0 6 0 0,0 3-32 16,-2 5-128-16,0 4 192 0,-2 2-64 0,-1-2-128 16,-1 3 0-16,-2-1 144 0,2-26-144 0,-2 4 128 0,2 6-128 15,-2 0 128-15,-2 4-128 0,3-1 224 0,-2 0-32 16,0 0 0-16,2-1 0 0,-1-5 160 0,0-2 32 15,3-2 0-15,-1-1 0 0,-1-3-128 0,-1-3 0 16,1-3-16-16,-2-4 0 0,-1 1-96 0,2-1-16 16,-1-5 0-16,1 0 0 0,-3-1 0 0,0-3 0 15,0-1 0-15,-1-6 0 0,1-5-128 0,0-2 160 16,1-1-160-16,-1-5 160 0,1-6-16 0,2-3 0 16,3-9 0-16,0 0 0 0,-3-6 256 0,2-7 48 15,2-6 16-15,2-8 0 0,0-3-80 0,4-8-32 16,2-7 0-16,1-4 0 0,0-3-224 0,0-3-128 15,-1-2 128-15,-1-2-128 0,-3-4 0 0,-1-2 128 16,-3-5-128-16,0-34 0 0,0 7 0 0,-1 35 0 16,-2-7 0-16,-1-38 128 0,2 11-128 0,-2 0 0 0,3 6 0 0,-1 3 0 15,-1 1 0-15,2 1 0 16,0-3 0-16,0 10 0 0,2 0 0 0,1 10 0 16,-1 5 0-16,0 9 0 0,0 3 0 0,-2 9 0 15,-2 5 0-15,-1 4 0 0,-3 0 0 0,3 6 0 0,-2 3 0 16,0 4 0-16,1 2 0 0,-3 4 0 15,0 8 0-15,0 2 0 0,7 4 0 0,-8 4 0 0,2 1 0 0,-2 9 0 16,3 5 0-16,1 7 0 0,3 7 0 0,-3 11-128 16,4 5-16-16,1 12 0 0,3 7 0 0,0 9 0 15,1 13 144-15,3 11 0 0,0 6-144 0,-1-30 144 16,-1 16 0-16,2 10 0 0,3 5 0 0,-2 5 0 16,-1 5 0-16,-1-3 0 0,1-4 0 0,1-1 0 15,-3-7 0-15,3-4 0 0,0-5 0 0,3-4 0 0,1-7 0 16,1-10 0-16,0-4 0 0,4-9 0 15,3 0-1520-15,-2-12-384 16,2-5-80-16,3-9-13552 0</inkml:trace>
  <inkml:trace contextRef="#ctx0" brushRef="#br0" timeOffset="131359.14">15857 9135 9215 0,'-6'-11'816'0,"6"11"-656"0,0 0-160 0,0 0 0 0,-6-5 1376 0,6 5 240 15,-7-6 48-15,7 6 16 0,0 0-720 0,0 0-160 16,0 0-32-16,0 0 0 0,0 0-192 0,0 0-32 16,0 0-16-16,0 0 0 0,0 0 64 0,0 0 16 15,0 0 0-15,0 0 0 0,0 0 160 0,3 13 16 16,-1 2 16-16,2 3 0 0,0 2 80 0,0 4 16 16,1 7 0-16,2 6 0 0,0 3-256 0,0 9-64 0,1 8 0 15,0 5 0-15,-1 2-112 0,3 7-16 16,-1 8-16-16,-1-2 0 0,-3 6-176 0,-1 2-48 15,-3 8 0-15,-1-30 0 0,-1 6-208 0,-3 5 176 0,-2 3-176 0,-2 3 160 16,-1-1-32-16,0 1 0 0,0-7 0 0,-1-6 0 16,1-6 32-16,2-3 0 0,0-4 0 0,1-5 0 15,2-4 272-15,2-6 48 0,-3-4 16 0,2-6 0 16,2-3-128-16,-1-5-32 0,2-2 0 0,0-5 0 16,2-7-80-16,-2-7 0 0,0 0-16 0,4-6 0 15,-2-8 64-15,2-4 16 0,0-2 0 0,2-8 0 0,-2-8-96 16,1-4-16-16,-1-6 0 0,0-7 0 15,-1-11-208-15,1-3 144 0,-2-4-144 0,0-6 128 0,1-4-128 0,2-45 0 16,1 10 0-16,2 10 128 0,-1 4-128 0,2 8 0 16,-1 6 0-16,1 3 0 0,-2 1 0 15,2 5 0-15,0 8 0 0,0 8 0 0,-1 0 0 0,-1 9 0 16,-2 2 0-16,-1 6 0 0,1 5 0 0,0 8 0 16,-2 3 128-16,-1 2-128 0,0 2 0 0,0 7 0 15,0 3 0-15,-2 5 0 0,0 11 0 0,0 0 0 16,0 0 0-16,0 14 0 0,0 9 0 0,0 7 0 15,-2 4 0-15,5 5 0 0,-1 11-208 0,1 4 16 16,-2 11 16-16,0 10 0 0,2 10 176 0,0 6 0 16,-1 3 0-16,1 4-128 0,-1 5 128 0,2-31 0 15,-2 13-144-15,1 2 144 0,0 0 0 0,-1 4 0 0,1-1 0 0,-2-2 0 16,-1-8 0-16,2-5 0 0,1-5 0 16,-2-7 0-16,1-8 256 0,-2-6-16 15,0-5-16-15,0-6 0 0,-2-7 16 0,1-5 0 0,0-7 0 0,1-4 0 16,0-5-32-16,0-10 0 0,0 0 0 0,1-14 0 15,0-6 48-15,2-4 0 16,-1-7 0-16,1-6 0 0,-1-7-256 0,0-4 144 0,3-11-144 0,-3-3 128 16,0-8-128-16,-2-4 0 0,-2-8 0 15,0-49 0-15,-1 2 0 0,1 6 0 0,-2 0 144 0,0 1-144 16,3 1 0-16,3 10 0 0,2 12 0 0,4 14 0 16,1 15 0-16,-2 14 0 0,2 12 0 0,1 13 0 15,2 6 0-15,-2 10 0 0,-4 8 0 0,-6 7 0 16,14 17 0-16,-1 6-160 0,-3 10 160 0,-2 14 0 15,-3 11-192-15,-5 11 192 0,-3 8-192 0,-2 12 192 0,-1 11-128 16,-3 6 128-16,-2 7 0 0,-3 11 0 0,-3 4 0 0,-1 4-128 16,-1 3 128-16,7-46 0 0,0 4-144 0,1 2 144 15,0-2-208-15,1 34 80 16,5-27-416-16,4-18-80 0,4-14-16 0,3-10-11344 16,3-8-2288-16</inkml:trace>
  <inkml:trace contextRef="#ctx0" brushRef="#br0" timeOffset="142996.1">23161 9480 1839 0,'3'-15'160'0,"-3"5"-160"0,-2-3 0 0,2-1 0 15,0-1 1920-15,0 0 336 0,0-2 80 0,0-1 16 16,0 1-1072-16,0-1-224 0,-1 0-32 0,-3 0-16 16,2-1-240-16,-1 0-32 0,-1 1-16 0,2-1 0 15,-1-1 64-15,0 2 16 0,0 3 0 0,2 1 0 0,-2-1 96 0,4 2 0 16,2-1 16-16,1 1 0 0,0 0-48 0,1-2-16 16,1-4 0-16,0 4 0 0,0 1-80 0,0 1-32 15,-2 0 0-15,3 1 0 0,-2-2-160 0,0 5-16 16,-1-1-16-16,-4 10 0 0,5-7-176 0,-5 7-48 15,0 0 0-15,0 0 0 0,0 0-128 0,0 0-16 16,4 11-16-16,-3 4 0 0,-1 5 0 0,-1 8 0 16,0 4 0-16,0 3 0 0,-1 6 16 0,2 2 0 15,0 6 0-15,0 8 0 0,-1 6-16 0,1 3 0 16,1 4 0-16,-1 8 0 0,0 3-160 0,-2 4 192 16,-1 2-192-16,-1 1 192 0,1-1-192 0,-2 0 0 15,-2 2 0-15,2-4 128 0,0-3-128 0,-1-1 0 16,-1-4 0-16,1-27 128 0,-2 4-128 0,-2 6 160 15,0 0-160-15,-5 28 160 0,2-12-160 0,2-10 128 16,-1-8-128-16,2-4 128 0,2-6-128 0,-1-7 128 16,2-3-128-16,2-14 128 0,0-2-128 0,0 0 128 0,-2 0-128 0,2-2 128 15,0-6-128-15,0-1 0 0,0-1 144 16,1-7-144-16,4-5 208 0,0 0-16 0,-8-4-16 0,3-6 0 16,0-2 48-16,0-13 16 0,1-3 0 0,2-7 0 15,2-1 16-15,4-8 16 0,-1 0 0 0,3-9 0 16,-3-11-272-16,2-6 160 0,1-6-160 0,1-6 128 15,1 0-128-15,1-5 0 0,-2 2 0 0,1 0 128 0,0 1-128 16,-1 0 0-16,1 4 0 0,-1 0 0 0,0 3 0 0,-1 3 0 16,-3 4 0-16,-2 5 0 0,2 5 0 15,-3 5 0-15,-2 4 0 0,1 2 0 0,-2 10 0 0,0 5 0 16,-2 2 0-16,-1 8 128 0,1 2-128 0,-4 6 160 16,1 2-160-16,0 5 160 0,2 5-160 0,-3 6 0 15,-1 9 0-15,-1 4 0 0,1 6 0 0,0 11 0 16,-1 6-160-16,0 8 160 0,1 10-128 0,3 4 128 15,0 2 0-15,6 9-144 0,-2 11 144 0,3 4 0 16,0 4 0-16,3 1 0 0,2-1 0 0,0-1 0 16,0-2 0-16,-1 0 0 0,1-6 0 0,0-5 0 15,2-6 0-15,0-6 0 0,3-6-192 0,1-4-16 16,-3-6 0-16,5-7 0 16,0-4-1024-16,1-4-208 0,2-8-32 0,0-7-13760 0</inkml:trace>
  <inkml:trace contextRef="#ctx0" brushRef="#br0" timeOffset="144199.64">26832 9076 2751 0,'0'0'256'0,"0"0"-256"16,0 0 0-16,0 0 0 0,0 0 2272 0,0 0 416 15,4-5 64-15,0 1 32 0,1-2-1248 0,-1 1-240 0,0 1-48 0,-1-4-16 16,1 2-496-16,-1 2-96 0,-1-3-32 0,1 0 0 16,-2 2 96-16,-1 5 0 0,0 0 16 0,0 0 0 15,1-8 128-15,-1 8 32 0,0 0 0 0,0 0 0 16,0 0-304-16,0 0-48 0,4 11-16 0,0 4 0 15,0 5-96-15,0 6-32 0,1 5 0 0,0 8 0 16,2 5 80-16,1 3 16 0,0 10 0 0,-1 3 0 0,1 7-128 16,-1 5-32-16,1 3 0 0,1 2 0 15,2 7-160-15,-2 0-32 0,-2 0-128 0,2 40 192 0,-2-14-64 16,-3-44-128-16,-1 4 176 0,-2-4-176 0,0-5 304 0,-1 2-48 16,-1-4-16-16,-2-5 0 0,-1-3 144 15,-1-5 48-15,-2-1 0 0,0-7 0 0,0-4-160 0,0-2-16 16,-1-7-16-16,0-2 0 0,-1 0-48 0,1-5 0 15,2-7 0-15,0 1 0 0,-1-5-48 0,1 0-16 16,6-7 0-16,-6-2 0 0,-3-5 96 0,4-1 16 16,-2-6 0-16,1-2 0 0,1-5 128 0,-2-8 16 15,4-5 16-15,0-4 0 0,-1-4-128 0,2-7-16 16,-1-7-16-16,2-3 0 0,0-9-240 0,1-3 176 16,1-4-176-16,0-6 160 0,2-1-160 0,1-3 0 15,-2 0 0-15,3-1 128 0,2 2-128 0,-1-1 0 16,4-1 0-16,-2 5 0 0,3 0 0 0,1 4 0 15,-1 1 0-15,2 9 0 0,-1 1 0 0,2 6 0 16,-2 7-144-16,1 4 144 0,-2 10 0 0,0 6 0 16,1 5 0-16,-2 6 0 0,-1 4-128 0,0 4 128 15,0 7 0-15,0 7 0 0,-2 2-160 0,0 10 160 16,-2 1-128-16,2 11 128 0,0 5-160 0,-1 10 160 16,0 5-192-16,2 8 192 0,1 5-128 0,-1 10 128 0,-1 9 0 0,0 8 0 15,-1 7 0-15,-2 7 0 0,-3 3 0 16,-1 3 0-16,-1 3 0 0,-3-1 0 0,-1-2 0 0,0-6 0 15,-3-4 0-15,3-1 0 0,-1-11 0 0,-1-5 0 16,2-8 0-16,0-6 0 0,0-9 128 0,-1 16-128 16,-1-18 272-16,2-12-32 0,0-10-16 0,1-9 0 15,2-10-80-15,1-2-16 0,1-9 0 0,0 0 0 16,0 0 80-16,3-17 16 0,0-2 0 0,-1 2 0 16,0-5-224-16,0-6 176 0,0-5-176 0,-2-5 160 0,0-4-160 15,-2-9 0-15,0-2 0 0,-2-5 0 16,0-8-128-16,-1-2 128 0,0-6-160 0,1-4 160 0,-2-9-160 0,2-1 160 15,0-2-160-15,3-2 160 0,0-4-144 0,2 2 144 16,0 2-128-16,4 7 128 0,0 6-128 0,0 8 128 16,3 9-128-16,0 11 128 0,-1 5 0 0,1 9-160 15,0 9 160-15,2 7 0 0,-4 8-144 0,3 9 144 16,0 10 0-16,0 7-144 0,0 8 144 0,0 10-128 16,-3 11 128-16,0 8-128 0,1 8 128 0,-1 7 0 15,-1 9-144-15,1 8 144 0,1 7 0 0,-2 9 0 16,-1 7 0-16,-2 59 0 0,-2-13 0 0,-2-9 0 15,-6-8 0-15,-1-1 0 0,0-6-416 0,0-6 32 0,-1-7 16 16,3-6 0 0,-1-5-2000-16,3-10-384 0,0-4-96 0</inkml:trace>
  <inkml:trace contextRef="#ctx0" brushRef="#br0" timeOffset="147093.57">23877 2064 4607 0,'0'0'400'0,"0"0"-400"16,0 0 0-16,0 0 0 0,-3-9 2080 0,3 9 336 15,-2-8 64-15,2 8 16 0,0 0-1248 0,0 0-240 16,-4-6-48-16,4 6-16 0,-5-9-160 0,5 9-16 16,-7-7-16-16,7 7 0 0,-2-12 16 0,-3 3 16 15,-2-3 0-15,1 2 0 0,0 3-80 0,-3 0-32 16,1-3 0-16,-2 4 0 0,1-2-176 0,-1 3-48 16,-1 2 0-16,-2 1 0 0,-2-3-176 0,-2 2-32 15,1 2-16-15,-4 0 0 0,-2 1-16 0,-3 1 0 16,0 2 0-16,-2-1 0 0,-3 3-16 0,1-1 0 15,-2 1 0-15,2 3 0 0,0-1-64 0,1 5-128 16,-2-2 176-16,2 3-176 0,0 2 208 0,-1-1-64 16,3 0-16-16,-1 2 0 0,0 1 16 0,-2 1 0 15,-2 0 0-15,1 1 0 0,-1 2-144 0,0 2 128 16,-2 1-128-16,-2 4 128 0,5-1-128 0,2 6 192 16,1 4-192-16,3 3 192 0,1 4-48 0,3 0 0 15,1 4 0-15,2 6 0 0,3-1-144 0,1 4 0 16,3 4 0-16,1 0 0 0,0 4 0 0,3 0 0 0,1 3 0 0,5 0 0 15,0 0 0-15,3-1 0 0,2 0 0 16,1 2 0-16,3 0 128 0,0-2-128 0,-2-6 0 0,0-19 128 16,0 4-128-16,1 1 128 0,0 1-128 0,-1 2 128 15,1-1 32-15,0-2 0 0,-1 1 0 0,3 2 0 16,-3-2 16-16,0-3 0 0,0 1 0 0,-1-5 0 16,-1 5-176-16,0-4 128 0,-1-4-128 0,0 3 128 0,0 1-128 15,-1-3 0-15,1 1 144 0,0-1-144 0,1-3 128 0,0-3-128 16,4-1 128-16,0-2-128 0,3-3 224 15,0-1-32-15,2-3 0 0,1 1 0 0,6-3-64 0,-2-2-128 16,1-3 176-16,2 1-176 0,1-4 176 0,0-1-176 16,-2-1 160-16,2-3-160 0,0-4 144 0,2 1-144 15,1-3 128-15,0-1-128 0,1-1 128 0,1 2-128 16,0-2 0-16,0 0 128 0,0-3-128 0,1 0 0 16,-1 2 144-16,0-2-144 0,0 1 0 0,0-2 128 15,-1-1-128-15,-2 1 0 0,-1 0 0 0,-3 2 144 16,-1-6-144-16,-1 3 0 0,-1 0 128 0,7-5-128 15,-2 1 0-15,-9 1 0 0,0 2 128 0,1 1-128 16,2-4 0-16,1 2 0 0,0-4 128 0,-1 1-128 16,5-4 0-16,0-3 0 0,0 0 192 0,3-3-64 15,3-2 0-15,0-4-128 0,0 3 192 0,-1-3-192 16,1 0 192-16,0-3-192 0,-1 1 128 0,-1-4-128 0,-2 0 0 0,0-1 0 16,0-2 128-16,0-2-128 0,3-1 0 0,-2-3 0 15,2-5 0-15,-3-1 0 0,2-5 0 16,-4-1 0-16,0-3 176 0,-3-8-176 0,-1 1 160 15,6-40-160-15,-4 1 192 0,-1 7-48 0,-2-2-16 16,-2 6 0-16,-2 0 32 0,-3 5 0 0,-2 2 0 0,-3-1 0 16,-1 4 32-16,-3 3 16 0,-4 4 0 15,-4 2 0-15,0 1-16 0,-5 1 0 0,-6 8 0 0,-1 2 0 16,-3 4-192-16,-2 4 176 0,-3 2-176 0,1 3 160 16,-2 1-160-16,0 7 0 0,-2 3 0 0,2 0 128 15,3 1-128-15,1 5 0 0,1 7 0 0,1 2 0 0,1 4-256 0,-2 1 32 16,-1 5 0-16,0 3 0 15,-2 5-1440-15,0-3-272 16,-4 5-64-16,4 0-13440 0</inkml:trace>
  <inkml:trace contextRef="#ctx0" brushRef="#br0" timeOffset="148176.17">23072 2112 17503 0,'0'0'1552'0,"0"0"-1232"16,0 0-320-16,0 0 0 0,0 0 640 0,0 0 64 15,10-1 0-15,-10 1 16 0,12-5 0 0,-12 5 0 16,10-3 0-16,-1-1 0 0,-2-2-80 0,0-4 0 16,-2 2-16-16,-3-3 0 0,1 0-96 0,-3 3-16 15,0-4 0-15,-3 1 0 0,0-3 48 0,-2-2 0 16,-6-1 0-16,1 0 0 0,-1-1-32 0,-4-1 0 15,-3 0 0-15,-3-1 0 0,-3-2-96 0,1-1-32 16,-2 2 0-16,-2 0 0 0,-1-1-192 0,-1-4-32 16,-1-1-16-16,-1 2 0 0,-1 1-160 0,0 2 0 15,1-2 0-15,-4 0 128 0,-3-1-128 0,-5-2 0 0,-7 1 0 16,0 0 0-16,-5 0-176 0,0 1 176 16,-2 2-128-16,1 4 128 0,0 2 0 0,-2 1-160 15,-6 1 160-15,-2-3 0 0,-4-3 0 0,0 2 0 16,0 0 0-16,2 2 0 0,0 0 0 0,-2-1 0 15,-2-2 0-15,0 1 0 0,-1-4 0 0,1 0 0 0,2 4 0 16,0-1 0-16,0-2 0 0,-4 2 0 16,-3-3 0-16,0-1 0 0,2 3 0 0,2 1 0 0,-2 0 0 0,-3-1 0 15,-3 2 0-15,-2 1 0 0,1-2 0 16,0 1 0-16,3 0-128 0,-1-3 128 0,-1 2 0 0,-3 1 0 0,-2-3 0 16,2 2 0-16,2-2 0 0,0 3 0 0,-1 0 0 15,-5-1-128-15,-1 0 128 0,3 2 0 0,2 1 0 16,0 2 0-16,-1 0 0 0,-1 2 0 0,-7-1 0 0,4 1 0 15,1 2 0-15,-1 2 0 0,-2 0-128 0,-1 2 128 16,-3 0 0-16,5 1 0 0,-1 2 0 0,1 1 0 16,-4 2 0-16,0-1 0 0,0 2 0 0,2 1-128 15,5 0 128-15,-2 0 0 0,-3 1 0 0,2 2 0 16,1-2 0-16,5 3 0 0,6-1 0 0,0 2 0 16,-1 2-128-16,-1-2 128 0,-3 2 0 0,2 1 0 15,1 0 0-15,1 2 0 0,-2 3 0 0,-6 0 0 16,-4-1 0-16,-1 1 0 0,4 2 736 0,3 5 208 0,1 3 32 15,0-3 16 1,-1-1-1632-16,5-1-336 0,4 0-64 0,5 2-16 16,5 5 848-16,-1-3 208 0,0-3 0 0,-2 3 0 0,3 5 0 0,4-4 0 15,4 3 0-15,3-3 0 0,4 4 0 0,5-3 0 16,2 2 0-16,2 0 0 0,-1 3 0 0,1-2 0 16,1 1 0-16,4 2 0 0,2-5 0 0,3 6 0 15,3 0 0-15,2 2 0 0,4 2 0 0,5-11 0 16,4 6 0-16,2-2 0 0,0 2 0 0,2 0 0 15,-2-3 0-15,2 0 0 0,1 0 0 0,2-2 0 0,-1 0 0 0,1 0-144 16,-1-2 144-16,3 3 0 0,0-2 128 0,1 3-128 16,0-3 0-16,0 3 128 0,0-3-128 0,2-1 0 15,-1 1 0-15,1-2 128 0,-1 0-128 0,3-2 0 16,0-3 0-16,3-4 0 0,-3-1 0 0,1-2 128 0,0-3-128 16,2 1 0-16,1-3 0 0,1-1 0 15,-5-5 0-15,0 0 0 0,7 2-176 0,-7-2 176 16,9-3-832-16,-1-1-80 0,0-1-16 15,-3-6-7888-15,1-3-1568 0</inkml:trace>
  <inkml:trace contextRef="#ctx0" brushRef="#br0" timeOffset="148435.71">14289 1694 16415 0,'-9'16'720'0,"5"-7"160"0,0-1-704 0,-1 4-176 15,0 2 0-15,1 6 0 0,-2 2 640 0,1 3 80 16,0 3 32-16,1-1 0 0,1 5 128 0,3 1 16 16,3 0 16-16,2-2 0 0,4-4 128 0,2 1 32 15,3-6 0-15,4 1 0 0,2-2-256 0,5-2-48 16,1-3-16-16,1-2 0 0,2-2-304 0,2-3-48 16,0 1-16-16,3-4 0 0,-1-1-144 0,1-1-48 15,0-5 0-15,-1-4 0 0,-1-2-64 0,0 2 0 16,-2-5-128-16,2-1 192 15,0-2-512-15,2-2-96 0,2-2-32 0</inkml:trace>
  <inkml:trace contextRef="#ctx0" brushRef="#br0" timeOffset="149900.76">23722 2024 3679 0,'0'0'160'0,"0"0"32"0,0 0-192 0,0 0 0 16,0 0 0-16,0 0 0 0,7 8 2672 0,1-1 480 16,-8-7 112-16,9 7 0 0,-9-7-2000 0,9 7-416 0,0 0-80 0,-9-7 0 15,0 0 32-15,0 0 16 16,0 0 0-16,11 0 0 0,-11 0 32 0,10-3 16 16,-10 3 0-16,8-7 0 0,-2 2-352 0,-2-4-64 15,-1 1 0-15,-3-5-16 0,-3-1-176 0,-1-1-16 16,-1-1-16-16,-1-1 0 0,-2-2 32 0,-1 2 16 0,-2 0 0 0,-2-1 0 15,-2-1 96-15,0 1 16 0,-2-2 0 0,-3-3 0 0,-6 1-176 0,0-1-16 16,-2-3-16-16,-4 1 0 0,-2-1-176 0,-1 2 0 16,0 1 0-16,0-3 0 0,0 1 0 0,-3 1 0 15,1-4 0-15,1 1 0 0,2-3 0 0,-2-2 128 16,-3 6-128-16,-2 0 0 0,-2 2 0 0,-4-3 0 16,-3 1 0-16,1 0 0 0,-2 2 0 0,1 2 0 15,1 0 0-15,1 1 0 0,0 2 0 0,-2 0 0 16,-6 0 0-16,-3-1 0 0,-2 1 0 0,-2 2 0 15,0-1 0-15,2-1 0 0,2 1 0 0,-2-1 0 16,-5 0-144-16,-2 1 144 0,1-2 0 0,-4 1 0 16,1 3 0-16,4 0 0 0,5 1 0 0,-6-1 0 15,-1 1 0-15,-1-1 0 0,-1-2 0 0,2 0 0 0,-1 0 0 0,4 7 0 16,2-1 0-16,-4 3 0 0,-2-3 0 0,-1 0 0 16,-2 1 0-16,3-2 0 0,0 7 0 0,0-1 0 15,2 4 0-15,-4 0 0 0,-4-2 0 0,1-1 0 16,3-1-128-16,1 3 128 0,3-1 0 0,0 5 0 15,0 4 0-15,0-4-128 0,-3-1 128 0,5-3 0 16,0 2 0-16,4 2 0 0,1 3 0 0,2 4 0 16,-1-3 0-16,1 1 0 0,0 0-128 0,-1-2 128 15,2 0 0-15,1 2 0 0,1 3 0 0,2-2 0 16,-2 6 0-16,2-4 0 0,-1 3 0 0,0-4 0 16,-1 5 0-16,-2-3 0 0,4 1 0 0,-1-1 0 15,3 1 0-15,-1 3 0 0,4-3 0 0,1 4 0 0,-1 1 0 16,-1 0-128-16,1-2 128 0,1 6 0 0,1 4 0 0,0-2-128 15,7 0 128-15,0 3 0 0,0 3 0 0,3-3 0 16,-1 1-128-16,13-7 128 0,-1 1 0 16,-1 1 0-16,-2-1 0 0,-10 15 0 0,3-7 0 0,5 3 0 15,-1-2 0-15,3-2 0 0,3 1 0 0,1 0 0 16,0 3 0-16,2 1 0 0,0 2 0 0,2 2 0 16,0 2 0-16,2 0 0 0,1-1 0 0,5-8 0 15,-4 2 0-15,1-1 0 0,-1 4 128 0,-1 3-128 16,1 0 0-16,-5 13 0 0,5-6 0 0,0 1 0 15,2-5 0-15,3-3 0 0,2-3 192 0,3-7-64 16,1 1-128-16,2-7 192 0,1-4-32 0,2-2-16 16,2-3 0-16,5 2 0 0,-7-13-144 0,8 6 192 15,4-3-192-15,1-5 192 0,-1-1-192 0,2-1 0 16,2-5 0-16,-1 0 0 16,0-1-736-16,-2 1-32 0,-6-4 0 0,0 1-7712 15,-5-2-1552-15</inkml:trace>
  <inkml:trace contextRef="#ctx0" brushRef="#br0" timeOffset="150131.9">17186 1851 16575 0,'0'0'736'0,"-7"7"160"0,1 2-720 0,1-1-176 0,0 6 0 0,0 6 0 15,-2 5 880-15,2-1 144 0,1 8 16 0,1 0 16 16,-1-1-144-16,2 4-16 0,1-1-16 0,4 0 0 15,1-2 0-15,2 1 0 0,2-4 0 0,3 3 0 16,3-3-336-16,4-4-64 0,1 0-16 0,2-5 0 0,2-4-16 16,4-6-16-16,5-3 0 0,0-3 0 0,-2-4 208 0,4-6 32 15,6-3 16-15,3-8 0 0,4-2-256 16,4-3-48-16,7-5-16 0,5-1 0 0,3-8-368 0,0 1 0 16,0 0-192-16,0 0-14720 0</inkml:trace>
  <inkml:trace contextRef="#ctx0" brushRef="#br0" timeOffset="152470.41">4247 13202 11455 0,'0'0'512'0,"0"0"96"0,0 0-480 0,0 0-128 0,0 0 0 0,0 0 0 16,2-8 1184-16,0-2 224 0,-1 3 32 0,-1 7 16 16,0 0-192-16,0 0-48 0,0 0 0 0,0 0 0 15,0 0-192-15,0 0-64 0,0 0 0 0,0 0 0 16,0 0-384-16,0 0-96 0,1 11-16 0,-1 6 0 0,0 2 16 16,0-3 0-16,-2 4 0 0,0 8 0 0,0 4-112 0,-1 5-32 15,2 4 0-15,-2 3 0 0,-2 6-112 16,0 2-32-16,-1 4 0 0,0 4 0 0,-3-1-64 0,1 0-128 15,2-2 176-15,-1-2-176 0,1-3 144 0,0-4-144 16,1-10 0-16,1-2 144 0,1-3-144 0,2-3 0 16,0-8 144-16,1-4-144 0,0-4 0 0,2-5 0 15,-1-2 0-15,-1-7 0 16,7-4-912-16,0-3-112 0,1-6 0 0,1-5-16 16,0-5-2288-16,0 1-464 0,-3-9-96 0,0 1-16 15,0 0 1536-15,-3 0 288 0,1-3 64 0,0-13 16 0,0 1 1520 0,-4 7 304 16,0 3 176-16,0-1-192 0,-3-1 1536 0,2 3 288 15,1 1 64-15,-1 0 16 0,-1-1-368 0,1-2-80 16,1 3-16-16,0-1 0 0,3 2-32 0,2-1-16 16,-1 0 0-16,2 1 0 0,3 1-16 0,1 1 0 15,3 2 0-15,3 1 0 0,3 3-224 0,0 0-32 16,-1 2-16-16,4 3 0 0,1 2-288 0,2-1-64 16,1 4-16-16,0 5 0 0,1 0 16 0,-2 6 0 0,2 3 0 15,-2 4 0-15,-3 4-192 0,-3 2-48 16,-2 8 0-16,-2 1 0 0,-6 1-32 0,-4 6-16 15,1-3 0-15,-4 6 0 0,-5 0-96 0,-2-5-32 16,-3 2 0-16,-2 2 0 0,-3-3-16 0,-2 4-128 0,-4-3 192 0,-5 3-64 16,0-4-128-16,-3 2 160 0,-1-4-160 0,1-2 160 15,1 1-160-15,-1-2 128 0,3-2-128 0,-9 5 128 16,7-8-128-16,6-6 0 0,4-2 0 0,4-2 0 16,3-2 0-16,9-3 0 0,0 0 0 0,0 0 0 0,0 0-240 0,0 0-16 15,0 0-16-15,8 13 0 0,2-4 32 0,3 3 16 16,5 2 0-16,-1 1 0 0,1 4 224 0,2 2 0 15,0 4-160-15,-6-6 160 0,3 0 0 0,4 5 0 16,-4-1-144-16,3 2 144 0,0 4 0 0,-1 1 0 16,-3-4 0-16,0 4 0 15,-1-6-304-15,-2 2-96 0,-3-1-32 0,-1-3-9104 16,-2-2-1808-16</inkml:trace>
  <inkml:trace contextRef="#ctx0" brushRef="#br0" timeOffset="152817.7">4791 13757 19343 0,'0'0'848'0,"0"0"192"0,0 0-832 0,0 0-208 15,0 0 0-15,11 0 0 0,1 0 640 0,0 2 64 0,2 0 32 16,0 0 0-16,0-1-336 0,3 1-64 15,-1-2-16-15,2 0 0 0,0-5 256 0,1 4 64 0,-1 0 0 0,1-3 0 16,-1 0 144-16,-2-2 48 0,-2 1 0 0,-1 0 0 16,-2-3-368-16,1 2-64 0,-2 1-16 0,-4-3 0 15,-6 8 32-15,3-8 0 0,-3-3 0 16,0 11 0-16,-6-5 64 0,-3 1 16 0,-3-1 0 0,-3 4 0 16,-2 2-112-16,0 3-32 0,-4-1 0 0,0 3 0 15,-3 4-352-15,1 1 144 0,-1 6-144 0,2-1 0 16,-1 2 0-16,9-4 0 0,3 4 0 0,-3 3 0 15,2 2 0-15,-2 10 0 0,5-3 0 0,6-10 0 0,1 1-176 16,2 4 176-16,2-2-192 0,4-1 192 16,5 3-2816-16,2-5-448 0</inkml:trace>
  <inkml:trace contextRef="#ctx0" brushRef="#br0" timeOffset="153127.6">5895 13713 7359 0,'0'0'656'0,"-7"-6"-528"0,-2 1-128 16,1 1 0-16,8 4 4368 0,-9-3 848 0,1 1 160 0,-1 4 48 16,-2 2-3856-16,0-1-768 15,-4-1-160-15,-3 2-16 0,-1 4-304 0,-1-1-64 16,-3 6-16-16,-3 0 0 0,-3-2 48 0,2 7 16 15,1 3 0-15,4 2 0 0,3-4 128 0,4 2 16 16,1-2 16-16,4 1 0 0,2 0-144 0,3-1-16 0,4-1-16 0,3-1 0 16,4-3-288-16,3 1 160 0,3-2-160 15,3-6 128-15,3-3-304 0,2 0-64 0,7 0-16 0,-5-5 0 32,4-5-2288-32,2 1-464 0,32-15-80 0,-13 0-32 0</inkml:trace>
  <inkml:trace contextRef="#ctx0" brushRef="#br0" timeOffset="153910.63">6223 13721 5519 0,'-14'-7'496'0,"7"2"-496"0,-5-2 0 0,2 4 0 0,-1 0 4096 0,-1 2 736 16,0 1 144-16,-1 1 16 0,-1 3-3088 0,-1 1-624 15,-2 6-128-15,2-3-32 0,-3 5-528 0,0 1-96 16,1 3-32-16,-5 7 0 0,5-1 48 0,6-3 0 15,-1-1 0-15,5-1 0 0,3 2-64 0,4-6-16 16,3-1 0-16,0-4 0 0,2-3-240 0,6 2-64 16,0-3 0-16,-1-5 0 0,3-1-128 0,1-3 192 15,1-183-192-15,0 365 192 0,1-187 32 0,-1 1 16 16,-1-3 0-16,0 1 0 0,-1-3-96 0,-1 2-16 0,1 2 0 0,-5-3 0 16,-3 5-128-16,0-1 128 15,-3 3-128-15,-2 5 128 0,0 0-128 0,0 0 0 16,0 0 144-16,0 0-144 0,-5 9 0 0,0-3 0 15,0 7 0-15,0-2 0 0,1 3 0 0,2 0 0 0,-1-4 0 16,4 3 0-16,3 0 0 0,4 0 0 0,2-2 0 16,1 0 0-16,2-3 0 0,2 0 0 0,3-4 0 15,3-3 0-15,0-1 0 0,3-3 0 0,1-2 0 16,0-4 0-16,0-2 192 0,5-1-48 0,-1-3 0 0,-1-3 0 16,-3 1-144-16,1-1 160 0,-1-3-160 0,0 1 160 15,-2-4-160-15,-1 1 0 0,2 1 144 0,-1-3-144 16,0 1 128-16,0-3-128 0,-2-2 128 0,0-4-128 15,-3-4 0-15,7-18 0 0,-3 5 0 0,-8 14 128 0,-2-3-128 16,0-6 0-16,-2 1 0 0,0-3 0 0,-1-3 0 0,-1 0 0 16,-2 1 0-16,-1 6 0 0,-1 1 0 0,0 5 0 15,-2 6 0-15,-2 7 0 0,-1 3 0 0,-2 5 0 16,-3 7 0-16,1 4 0 0,-4 5-144 0,-2 9 144 16,-5 5-160-16,0 7 160 0,-3 3-160 0,-2 7 160 15,0 4-160-15,0 3 160 0,1 3-128 0,2 7 128 16,0 1 0-16,1 6-144 0,1 4 144 0,2 0 0 15,3 6 0-15,2-4 0 0,3 1 0 0,6-6-128 16,0-1 128-16,7-3 0 0,2-9 0 0,4-2 0 16,2-8 0-16,14 10 0 0,-1-12 0 0,-7-17 0 15,3-3 0-15,1-3 0 0,3-3 0 0,2-5 0 16,-1-5 0-16,-1-2 0 0,2-4 0 0,0-3 144 16,1-5-144-16,-4-5 0 0,1-2 0 0,-1-3 0 15,-3 0-240-15,2-3 80 0,-1-2 160 0,-2-6-208 16,-2-5 80-16,1-4 128 0,-2-3 0 0,-1-4 0 15,-2-3 0-15,-1-2 0 0,-1-6 0 0,-1-1 0 0,-1 0 0 16,-3 7 0-16,-3 4 0 0,-1 8 0 0,-3 8 0 0,-2 8 0 16,-2 5 0-16,-3 8 0 0,-5 8 176 15,-1 8-176-15,-8 7 176 0,0 8-176 0,-6 7 192 0,0 10-192 16,-2 8 0-16,3 6 0 0,-2 2 0 0,2 8-144 16,0 4 144-16,2 7 0 0,0-1 0 0,4 4 0 15,0 4 0-15,4 0 0 0,4 1 0 0,1 28-128 16,5-14-1152-16,6-15-208 0,3-13-48 15,2-7-16-15</inkml:trace>
  <inkml:trace contextRef="#ctx0" brushRef="#br0" timeOffset="154452.59">9086 13757 15663 0,'-4'-7'1392'0,"0"-5"-1120"0,-2 1-272 0,2 1 0 16,-2-3 1744-16,-3 2 304 0,-1 0 48 0,-3 1 16 15,-2 4-704-15,-3 0-144 0,-2 2-32 0,-3 2 0 16,0 4-592-16,-5 4-128 0,0 0-32 0,-4 7 0 16,-2 2-64-16,0 7-16 0,-1 3 0 0,12-2 0 15,-2 0 32-15,-2 4 0 0,1 5 0 0,0 2 0 16,2 2-48-16,5 0-16 0,1 1 0 0,4-2 0 15,4-2-160-15,4-7-16 0,4 1-16 0,4-8 0 16,1-1 112-16,6-7 32 0,5-4 0 0,4-5 0 16,2-4 64-16,5-5 0 0,1-4 16 0,4-4 0 0,3-2-176 0,1-3-32 15,3-2-16-15,-2-3 0 0,-2-2-176 0,-2 3 0 16,-3-4 144-16,-4 4-144 0,-1-2 0 0,6-3 0 16,-5 5 0-16,-5 8 128 0,-3 0-128 0,-4 10 0 15,0 5 0-15,-12 1 0 0,7 5 0 0,1 5-128 16,1 3 128-16,-1 1-128 0,-1 3 128 0,0 2 0 15,-2 4 0-15,0-1 0 0,-1 2-304 0,-1 1 32 16,2-2 0-16,0-1-10672 16,2-3-2144-16</inkml:trace>
  <inkml:trace contextRef="#ctx0" brushRef="#br0" timeOffset="154709.84">9667 13618 18431 0,'0'0'1632'0,"-9"3"-1312"0,1 1-320 0,8-4 0 15,0 0 2960-15,0 0 528 0,-1 10 96 0,1-10 32 16,5 9-2272-16,3-2-448 0,2-1-80 0,5 2-32 15,0-6-400-15,5 1-96 0,2-2-16 0,5 2 0 16,0-3-144-16,3 1-128 0,1 1 192 0,1 0-192 16,1 0 0-16,-4 1 0 0,-4-3-240 0,-2 1 80 15,-1 0-1632-15,-4 2-320 0,-2 1-64 0</inkml:trace>
  <inkml:trace contextRef="#ctx0" brushRef="#br0" timeOffset="154879.54">9790 13958 24879 0,'0'0'2208'0,"0"0"-1760"16,0 0-448-16,7 9 0 0,3-2 1376 0,1 1 192 16,6 0 32-16,4 2 16 0,5-2-592 0,2 2-112 15,3-5-16-15,4 0-16 0,-2-2-448 0,1 2-96 16,3-4-16-16,0-1 0 0,1-2-320 0,1-2 0 16,-2 0 0-16,1 0-15600 0</inkml:trace>
  <inkml:trace contextRef="#ctx0" brushRef="#br0" timeOffset="155376.04">11244 13710 22511 0,'0'0'992'0,"-11"7"224"0,2-2-976 0,0-1-240 0,2 1 0 0,7-5 0 0,0 0 1312 0,0 0 224 15,0 0 32-15,0 0 16 0,0 0-512 0,0 0-112 16,7-9 0-16,5 0-16 0,2-2-176 0,3-6-48 16,4-1 0-16,2-1 0 0,2 0-240 0,3-4-48 15,2-2-16-15,2-1 0 0,0-4-144 0,-3 3-16 16,0-3-16-16,-2-1 0 0,-1 1-32 0,-2 3 0 16,-1 4 0-16,-4 1 0 0,-4 3-16 0,-1 7 0 15,-1 0 0-15,-3 8 0 0,-10 4 64 0,0 0 0 16,9 8 0-16,-4 6 0 0,-4 5-96 0,2 5-16 15,-2 5 0-15,-1 7 0 0,-1 5-144 0,-2 6 0 0,-1 5 144 0,-1 5-144 16,-4 7 0-16,3-19 0 0,-3 10 0 0,-1 5 128 16,-2 2-128-16,-2 3 0 15,-1 0 0-15,-1-3 0 0,-2-6 0 0,3-3 0 0,-1 1 0 0,2-10 0 32,2-2-416-32,0-5-96 0,1-4-32 0,3-4 0 15,-2 2-2080-15,2-10-400 0</inkml:trace>
  <inkml:trace contextRef="#ctx0" brushRef="#br0" timeOffset="155568.23">11018 14540 37775 0,'0'0'1664'0,"0"0"368"0,9 2-1632 0,2-1-400 0,6 2 0 0,2 2 0 0,4 2 1024 0,6 0 128 15,2 0 32-15,3-2 0 0,4-3-512 0,4 0-96 16,8 2-32-16,0-4 0 0,5-5-272 0,-1 0-48 15,-2-5-16-15,24-6 0 16,-9 2-880-16,-4-3-176 0,-6-4-48 0,0 3-18096 16</inkml:trace>
  <inkml:trace contextRef="#ctx0" brushRef="#br0" timeOffset="156705.32">13705 7593 2751 0,'0'0'256'0,"0"0"-256"16,0 0 0-16,0 0 0 0,0 0 2544 0,0 0 464 15,0 0 80-15,0 0 32 0,8-4-1456 0,1 1-272 16,-9 3-64-16,0 0-16 0,0 0-144 0,6-1-16 15,-6 1-16-15,0 0 0 0,0 0-192 0,0 0-48 16,0 0 0-16,8 5 0 0,-3 2-128 0,-3 1-16 16,0 4-16-16,-2-2 0 0,0 3-112 0,-3 1-32 15,-1 0 0-15,3 6 0 0,-3 2-16 0,-1 1-16 16,-1 7 0-16,-3 1 0 0,0 7-64 0,-2 1-16 16,-3 2 0-16,-3 5 0 0,-1-1-160 0,-2 7-16 0,-3 4-16 0,-1-1 0 15,0-2-48-15,-2 0-16 0,0-1 0 16,0-2 0-16,2 1 16 0,1-4 0 0,2 0 0 0,-1-3 0 15,2-4 144-15,2-3 16 0,0-3 16 16,0-1 0-16,3-2-128 0,1-2-32 0,1 0 0 0,3-3 0 16,0-5-112-16,1 0-16 0,3-2-128 0,-2 5 192 15,2-9-192-15,6-7 144 0,0 2-144 0,0-10 128 16,0 0-128-16,0 0 0 0,0 0-192 0,6-2 192 16,2-5-832-16,-1 0-32 0,2-6-16 0,0 0 0 15,0 2-2832-15,0-3-576 0,13-19-128 0,-5 6 0 16</inkml:trace>
  <inkml:trace contextRef="#ctx0" brushRef="#br0" timeOffset="157174.28">13962 8320 16991 0,'0'0'752'0,"0"0"144"0,0 0-704 0,-5-4-192 16,0 0 0-16,-1 3 0 0,-1 1 1008 0,1 1 160 0,-3 2 48 0,0-1 0 15,0 1-272-15,-6 2-48 0,-2 0-16 0,1 4 0 16,-2 0 48-16,1 2 16 0,1 4 0 0,-1-1 0 16,0-1-128-16,0 7-32 15,-1 1 0-15,3 0 0 0,-3-1-96 0,3 0-32 16,-3-2 0-16,6 1 0 0,3 1-240 0,2-2-48 0,3-3-16 15,3-1 0-15,4-2-160 0,-3-12-16 0,9 6-16 0,2-4 0 16,2-2 64-16,1-1 16 0,-2 0 0 0,2-5 0 16,0-6 80-16,3-2 32 0,1-2 0 0,-2-1 0 15,0-2-32-15,-5 6-16 0,2-2 0 0,-1-2 0 16,1 1-112-16,0-1-32 0,-3 0 0 0,0 1 0 0,-2 2 16 16,-2 4 0-16,0-1 0 0,-2 4 0 0,-4 7 96 15,0 0 32-15,0 0 0 0,0 0 0 0,3 6-112 16,-2 5-32-16,-1-1 0 0,-1 12 0 0,-2 3-160 0,2-6 0 15,1-1 0-15,0 0 0 0,1-2 0 0,2 0 0 16,-1-4 0-16,3 2 0 0,2-1 0 0,2-5 128 16,1-1-128-16,3-4 0 0,1-2 0 0,2-1 128 15,2-4-128-15,1-1 0 16,3 0-688-16,-2 0-208 0,3-4-64 0,-3 1-10704 16,0-3-2160-16</inkml:trace>
  <inkml:trace contextRef="#ctx0" brushRef="#br0" timeOffset="158695.82">26568 7909 12895 0,'4'-12'272'0,"-2"6"64"0,1-2 16 0,0-1 32 0,3 0-384 0,0 0 0 16,-1 0 0-16,1 0 0 0,1 0 960 0,3 2 128 15,-2 0 32-15,2 1 0 0,0 1-32 0,-3 2 0 0,4 1 0 16,-5 0 0-16,2 1-128 0,-8 1-16 15,0 0-16-15,0 0 0 0,0 0-240 0,0 0-48 0,0 0-16 0,0 0 0 16,1 6 16-16,-2 3 0 16,-3 0 0-16,-1 5 0 0,0 2 96 0,-4 1 32 0,1 4 0 0,-2 0 0 15,-1 5 64-15,-3 2 0 0,-2 2 16 16,1 3 0-16,-1 9-192 0,-2-1-32 0,-1 3-16 0,-3-2 0 16,0 7-176-16,-2-4-48 0,1 4 0 0,1-5 0 15,-1 2-128-15,0-5-16 0,0-3-16 0,1-1 0 16,1-2-64-16,0-2-16 0,4-2 0 0,-1-7 0 15,2 0-16-15,2-4 0 0,3-2 0 0,1-3 0 0,0-3-128 0,2-1 128 16,4-3-128-16,4-8 128 0,0 0-128 0,0 0-176 16,0 0 48-16,9-4 0 15,3-4-1904-15,2-3-368 0,1-2-80 0,1 1-12656 16</inkml:trace>
  <inkml:trace contextRef="#ctx0" brushRef="#br0" timeOffset="159084.22">27016 8303 18303 0,'0'0'816'0,"4"-6"160"0,0 0-784 0,0 0-192 15,-2 3 0-15,1-4 0 0,0 2 960 0,-1 0 128 16,-2 5 48-16,3-7 0 0,-3-2-48 0,-3 2-16 0,1 0 0 0,-1 2 0 15,-1-3-256-15,-1 3-48 16,-4 1-16-16,-1 2 0 0,0 0-176 0,-3 2-48 0,-3 2 0 0,-2 0 0 16,-1 4-32-16,-3 5-16 0,-3-3 0 0,-2 6 0 15,0 3 144-15,-2 1 16 0,-1 2 16 0,0 2 0 16,2 3-160-16,3-5-48 0,2 1 0 0,3 0 0 16,3 4-208-16,5-4-48 0,3-2-16 0,5 0 0 15,1-5-176-15,5-2 192 0,1-3-192 0,4-3 192 16,4 0 96-16,3-4 32 0,4-4 0 0,4-1 0 0,4-3 0 0,0 1 16 15,2-6 0-15,0-1 0 0,-4-3-208 0,1-1-128 16,-2-2 160-16,-1 0-160 0,-3 0 144 16,1 1-144-16,-5-1 128 0,2 1-128 0,-1-1 128 0,0 3-128 15,-4 4 128-15,-2 3-128 0,-1 2 224 0,-1 1-32 16,-2 2-16-16,-6 3 0 0,7 5 16 0,-1 4 0 16,-1 4 0-16,0 0 0 0,-1 2-192 0,1 0 0 15,0 3 144-15,2-2-144 0,-1 1 0 0,3 1 128 16,0-3-128-16,5-1 0 0,0-1 0 0,2-2 144 15,3-3-144-15,3 2 0 0,2-3 0 0,1 2 0 16,1-4 0-16,1-1 0 16,-2-2-1600-16,0-1-448 0,0-2-64 0</inkml:trace>
  <inkml:trace contextRef="#ctx0" brushRef="#br2" timeOffset="175050.4">8345 7581 10127 0,'0'0'896'0,"0"0"-704"0,0 0-192 0,0 0 0 15,0 0 1024-15,0 0 160 0,0 0 32 0,0 0 16 0,0 0-352 0,0 0-80 16,0 0-16-16,0 0 0 0,-9 4-208 0,0-1-64 16,0-1 0-16,0 3 0 0,0 4 128 0,-1 0 32 15,-2 3 0-15,-1 2 0 0,-2-4 32 0,-1 2 0 16,0 5 0-16,-1-1 0 0,1 1-48 0,-1-1 0 16,-2 2 0-16,0 3 0 0,-1 2-144 0,1 4-48 15,-3 3 0-15,0 1 0 0,-2 3-128 0,0 4-16 16,0 0-16-16,1 4 0 0,-1 0-64 0,2 1-16 15,-2 3 0-15,1 2 0 0,2-2-32 0,2 2-16 16,0 2 0-16,0-1 0 0,1 2-176 0,0-1 192 0,0-1-192 16,8-15 192-16,0 6-16 0,1 1 0 15,1 3 0-15,3-2 0 0,4 4 112 0,2-2 32 16,3 5 0-16,2-2 0 0,6 1-128 0,1 1 0 0,2 1-16 0,1-2 0 16,0-1-48-16,4 2-128 15,-2-6 192-15,0 3-64 0,1-6-128 0,0 0 160 16,0-3-160-16,-3 1 160 0,-2-1-160 0,3 2 128 15,-3-2-128-15,0-2 128 0,0 0 64 0,-2-2 16 0,1 0 0 0,0 2 0 16,-3 1 112-16,0 0 0 0,-3-1 16 16,-2 1 0-16,-2-1 160 0,-1 2 16 0,-4 1 16 15,-3 6 0-15,-2-4 112 0,-3 5 0 0,-2-3 16 0,-7 20 0 16,0-6-144-16,5-21-48 0,-4 4 0 0,-2 0 0 16,-4 2-160-16,-3-1-48 0,0 2 0 0,-4-2 0 15,-3 0-64-15,0 2 0 0,-1-4-16 0,0 1 0 16,1-4-176-16,2 1 160 0,2-4-160 0,3-3 160 0,2 0-304 15,3-5-64-15,4 2-16 0,4-9 0 16,3-5-3072-16,3-7-608 0</inkml:trace>
  <inkml:trace contextRef="#ctx0" brushRef="#br2" timeOffset="176333.45">16784 8269 3679 0,'-12'-8'320'0,"7"3"-320"0,-1-1 0 0,-2 0 0 16,1-5 3200-16,-3 4 560 0,-1-5 112 0,-6-2 32 16,-1 5-2416-16,-2-2-464 0,0 0-112 0,1 2-16 15,-2 2-224-15,-1 0-48 0,1 3-16 0,-1 4 0 16,0 6-96-16,10 2 0 0,-6-1-16 0,0 6 0 0,-5 2 32 0,2 3 16 15,-1 3 0-15,-1 1 0 0,0 6-128 0,2 0-32 16,2 5 0-16,-1 2 0 0,3-3-112 0,1-5-16 16,5 1-16-16,2-1 0 0,3-1-48 0,3-6 0 15,3-2 0-15,4-2 0 0,4-6 192 0,2-1 16 16,2-2 16-16,2-2 0 0,2-9 48 0,3-2 16 16,0-5 0-16,1-1 0 0,3-5-32 0,0-2-16 15,-3-3 0-15,2-2 0 0,0 1-128 0,-2-6-32 16,0 0 0-16,3-3 0 0,0-2-128 0,7-18-16 15,-4-2-128-15,-5 2 192 0,-1 0-32 0,-4-3-16 16,-2-3 0-16,-4-8 0 0,-3-5 48 0,0-4 16 16,1-3 0-16,-1-1 0 0,1 4-64 0,-2 4-16 15,0 4 0-15,-1 11 0 0,-2 10-128 0,0 7 0 16,0 8 0-16,-1 3 0 0,-2 7 0 0,0 5 0 16,0 8 0-16,0 8 0 0,0 0 0 0,0 0 0 15,-5 8-144-15,0 10 144 0,0 5-176 0,-3 8 32 16,-1 4 0-16,-1 10 0 0,-1 2 144 0,-2 5-128 0,-1 3 128 15,0 7-128-15,1 0 128 0,-3 5 0 16,0 0 0-16,3-3 0 0,-1 2 0 0,2-3 0 0,2-5 0 0,5-22 0 16,0 1 0-16,3-2 0 0,1-2 0 0,2-2 0 15,3-2 0-15,1-4 0 16,2-2 0-16,2-4 0 0,1-2 0 0,3-6 0 0,2 2 0 0,0-8 128 16,2-4-128-16,0-3 0 0,2-3 128 0,3-8-128 15,2-1 176-15,13-14-48 0,-3-6 0 0,-2-2 0 16,-1-6-128-16,-1-3 160 0,2-2-160 0,-4-6 160 15,-4-3-160-15,-1-5 0 0,-1-5 144 0,-2-5-144 16,-1-6 176-16,-1-3-48 0,0-3 0 0,-2 2 0 0,-1 3 48 16,1 7 0-16,4 1 0 0,-2 14 0 0,-4 14-176 15,-2 7 0-15,-1 5 0 0,-3 12 128 0,-2 5-128 0,-6 13 0 16,0 0 0-16,0 0 0 0,-2 13 0 0,-2 13 0 16,-3 8 0-16,-2 11-176 0,-3 2 176 0,-1 7-128 15,-1 6 128-15,-3 4-128 0,-1 7 128 0,-2 8 0 16,-2 3 0-16,-1 6 0 0,4 1 0 0,-1 2 0 15,2 4 0-15,9-36-128 0,3 4-96 0,1-4-16 16,2-5 0-16,2-7 0 16,4-3-656-16,2-7-128 0,1-8-16 0,3-5-16 15,0-6-1312-15,0-5-272 0</inkml:trace>
  <inkml:trace contextRef="#ctx0" brushRef="#br2" timeOffset="176492.42">16881 7710 31327 0,'0'0'2784'0,"0"0"-2224"16,0 0-560-16,8 15 0 0,4-1 320 0,6 2-64 0,5-2 0 0,5 2 0 15,3-5 192-15,9-2 48 0,7-3 0 0,7-1 0 16,9-3-192-16,4-4-48 0,2-3 0 0,6-2-15632 16</inkml:trace>
  <inkml:trace contextRef="#ctx0" brushRef="#br2" timeOffset="177826.58">20029 6634 13823 0,'5'-15'608'16,"0"4"128"-16,0-2-592 0,-1 2-144 0,-1-2 0 0,-3 1 0 0,0 1 1248 0,-3-2 224 15,-2 6 32-15,-1-5 16 0,-3-1-432 0,-4 3-96 16,-3-1-16-16,-2 3 0 0,-4-1-224 0,2 6-48 15,-3 1-16-15,-2 5 0 0,-3 4-112 0,-3 5-32 16,-1 3 0-16,-1 5 0 0,-1 11-128 0,-2 5-32 16,-2 3 0-16,-1 5 0 0,-2 3-48 0,-1 6-16 15,-2 5 0-15,-2 4 0 0,-2 1 0 16,-1 5-16-16,1 5 0 0,1 3 0 0,3 3-144 0,-1 1-32 16,1 4 0-16,14-23 0 0,0 9-128 0,-3 6 160 15,0 1-160-15,-3 2 160 0,3 1-160 0,1 0 0 16,-1 3 0-16,4 1 0 0,6-7 0 0,4 0 0 15,3 2 0-15,3-2 0 0,6 1 192 0,6 2-64 16,4-4 0-16,4 8 0 0,4-8 64 0,1-5 16 0,5 0 0 16,1 1 0-16,1-1-80 0,2-4-128 15,6-2 176-15,-3 0-176 0,-1 0 176 0,1-3-176 16,-2 5 160-16,1-3-160 0,-2-1 176 0,0 0-176 0,-4 0 192 16,1-3-192-16,-1 4 304 0,-2-5-48 0,-1 2-16 15,-3-1 0-15,-2-2 336 0,0 2 64 0,-5-3 0 16,0 1 16-16,-3-5 144 0,-1 0 32 0,-3 1 0 0,-2-1 0 15,-2-1-400-15,-2 0-80 0,-1 1-16 0,-3-4 0 16,-2 2-16-16,-3-1-16 0,-2-1 0 0,1-2 0 16,-4 0-304-16,-1-2 160 0,-3-5-160 0,1-3 128 15,1 0-128-15,2-4 0 0,1-6 144 0,3-1-144 16,4-6-1024-16,4-8-288 16,1-5-48-16,3-7-10496 0,3-7-2096 0</inkml:trace>
  <inkml:trace contextRef="#ctx0" brushRef="#br2" timeOffset="179643.36">23606 6164 14623 0,'0'0'640'0,"-8"-2"144"0,1-1-624 0,-2 2-160 0,1 1 0 0,8 0 0 0,-7 1 1088 15,-2 2 192-15,-1 0 48 0,-1 4 0 0,0-2-368 0,-3 2-80 16,-1 2-16-16,-2-1 0 0,-1 2-240 0,-1 5-48 15,0 1-16-15,-2 3 0 0,-3 2-112 0,-1 5-32 16,-1 2 0-16,-11 16 0 0,0-1 48 0,3 1 16 16,-2 3 0-16,11-12 0 0,-6 6 64 0,-3 8 16 15,-4 4 0-15,-3 2 0 0,0 1-176 0,-1 9-16 16,0 5-16-16,-1 3 0 0,0 3-176 0,1 4-48 16,1 6 0-16,1 5 0 0,0 4-128 0,2 0 0 15,3 1 0-15,4 0 128 0,6-2 48 0,4-1 0 16,7 2 0-16,7 5 0 0,3-6 80 0,6-5 32 15,6-6 0-15,9 29 0 0,0-11-48 0,-5-52-16 16,2 5 0-16,4 3 0 0,1 0-224 0,2 3 0 16,1 3 128-16,2 1-128 0,3 7 128 0,24 61-128 15,-10-24 176-15,-1-17-176 0,1-15 176 0,-6-1-176 16,-1 2 160-16,-2-3-160 0,-1-4 176 0,-5-4-176 16,-4 1 192-16,-3-3-192 0,-4-7 176 0,-4 3-176 15,-3 4 160-15,-2-2-160 0,-4 4 384 0,-2 3-32 16,-2-6 0-16,-4-1 0 0,-2-1 224 0,-3 4 64 0,-5 0 0 0,-3 4 0 15,-4 6 0-15,8-36 16 0,1 4 0 0,-5 4 0 16,-3-2-208-16,-1 6-64 0,-1 5 0 0,0 2 0 16,-2-2-384-16,2-1 0 0,0-1 0 0,0-3 0 15,1-5-288-15,0 0-96 0,-2-8 0 0,-2-3-12032 16,2-8-2416-16</inkml:trace>
  <inkml:trace contextRef="#ctx0" brushRef="#br2" timeOffset="180503.42">12269 6320 16063 0,'0'0'704'0,"5"-2"160"0,0-4-688 16,-1-2-176-16,0 3 0 0,1 0 0 0,-5 5 1056 0,0 0 176 15,0 0 48-15,0 0 0 0,0 0-112 0,0 0-16 16,0 0 0-16,-9 1 0 0,0 3-512 0,-2 3-96 0,-3 6-32 0,-3 6 0 15,-1 3-208-15,-2 6-48 16,-4 5-16-16,-4 6 0 0,-5 4 160 0,-4 7 48 0,-3 5 0 0,-1 7 0 16,-3 3-48-16,1 9 0 15,2 7 0-15,-1 8 0 0,-1 1-208 0,3 4-64 16,-1 5 0-16,3-1 0 0,-4 5 0 0,0 1 0 16,0-1 0-16,0 0 0 0,3 5 224 0,-1-2 32 15,5-1 16-15,0 0 0 0,7 1-96 0,0 1-32 16,3 0 0-16,3-4 0 0,2-5-144 0,5 1-128 0,2 1 144 15,5-1-144-15,2-6 256 0,3-3-32 0,5 1-16 0,3-4 0 16,5 2 160-16,3-1 16 0,-1-8 16 0,4 0 0 16,3-4-160-16,1 1-48 0,5 0 0 15,1-2 0-15,1-1-32 0,-1 0-16 0,2-4 0 0,0-2 0 16,-1 2 16-16,-2-6 0 0,1 1 0 0,-1-1 0 16,-4 0 144-16,-2 1 16 0,-2-6 16 0,0 4 0 15,-3-4 128-15,-1 5 32 0,-3-4 0 0,-4 3 0 16,-2 0-80-16,-3 1-16 0,-2-4 0 0,-3 0 0 0,-1 2 80 0,-3-5 16 15,-2-1 0-15,-2 2 0 0,-4 3-96 0,0-4-16 16,-3-3 0-16,-12 23 0 0,-1-10-208 0,11-26-48 16,-2 2-128-16,-1-2 192 0,-2-6-192 0,1 1 0 15,-1-3 0-15,1-7 0 16,-2 0-1216-16,3-7-224 0,0-8-48 0,1-3-11280 16,0-8-2256-16</inkml:trace>
  <inkml:trace contextRef="#ctx0" brushRef="#br2" timeOffset="182608.47">28152 8272 10127 0,'0'0'448'0,"0"0"96"0,-3-9-544 0,-3-3 0 16,-1 3 0-16,2-1 0 0,-2 2 2176 0,0 0 320 16,-2 0 64-16,0-1 0 0,1 1-1232 0,-3-2-256 15,0 1-48-15,0-2-16 0,-2 1-240 0,0 1-64 16,-2 0 0-16,-2 1 0 0,1 1-160 0,-1 0-32 15,1 9-16-15,-2 3 0 0,-2 1-176 0,-1 8-16 16,0 3-16-16,-1 3 0 0,0 2-160 0,2 3-128 0,1 2 192 0,1 3-192 16,2 1 160-16,2 2-160 15,2 1 128-15,5-1-128 0,3-1 0 0,5-7 0 0,3 1 0 16,5-3 0-16,1-4 304 0,5-3-32 0,3-6 0 0,1-1 0 16,5-9 160-16,2-5 16 0,0-6 16 0,1-2 0 15,1-6-16-15,3-4 0 0,0-6 0 0,4-2 0 16,-1-4-96-16,2-1-32 0,-3-2 0 0,0-1 0 15,-2-2-176-15,-1-1-144 0,-2-4 192 0,-5 2-192 16,-4-3 288-16,-2-7-48 0,-3 0-16 0,-2-5 0 16,-3-3 48-16,-2-2 16 0,0-6 0 0,-1-2 0 15,-2-4-160-15,0 3-128 0,-2 3 192 0,1 12-192 16,-2 12 128-16,0 7-128 0,-1 8 0 0,0 8 0 16,0 11 0-16,-2 4 0 0,2 8 0 0,0 0 0 0,-7 19 0 0,2 8-176 15,-1 5 176-15,0 8-208 0,-2 6 208 16,2 5-192-16,-1 1 192 0,1 5-192 0,1 4 192 0,0 0 0 15,1 3-160-15,1-7 160 0,3-4 0 0,0-4 0 16,3-10 0-16,1-2 0 0,0-3 0 0,2-7 0 16,3-2 0-16,2-7 0 0,3-5 0 0,2-3 0 15,0-5 0-15,2-5 0 0,0-6 128 0,2-4-128 16,2-7 128-16,-1 2-128 0,3-8 0 0,0 0 128 16,-1-1-128-16,3-7 0 0,-2-2 0 0,0-2 0 15,-5-2 128-15,1-5-128 0,1-6 0 0,-1-3 0 16,0-5 144-16,1-1-144 0,-2-6 0 0,0 1 144 15,-1-8-144-15,0 3 0 0,-2-2 128 0,1 8-128 0,-1 6 0 16,-2 7 0-16,-2 9 0 0,-2 3 0 0,-1 3 0 16,-3 12 0-16,-2 5 0 0,-2 9 0 15,-2 7 0-15,0 0 0 0,0 0 0 0,-9 11 0 0,-2 8 0 0,0 10-144 16,-3 8 144-16,0 9-192 0,-2 4 192 0,1 7-192 16,-1 1 192-16,0 8 0 0,-1 6-144 0,-1 4 144 15,1 1 0-15,2 3-144 0,1-3 144 0,3 1 0 16,2 4-160-16,4-10 160 0,3-6-128 0,2-7 128 31,2-5-560-31,1-5-16 0,4-9-16 0,0-4 0 16,1-4-2080-16,2-8-400 0,4 6-96 0,-2-14-16 0</inkml:trace>
  <inkml:trace contextRef="#ctx0" brushRef="#br2" timeOffset="182774.58">28500 7594 34095 0,'0'0'1504'0,"0"0"320"0,8-6-1456 0,5-1-368 0,7 4 0 0,6-1 0 0,5 0 496 0,6 1 16 16,5-3 16-16,8 0 0 0,8 3-528 0,-1-3 0 15,1-6 0-15,1 0 0 0,1-4 0 0,1 4-224 16,1-4 32-16,3 1-15616 0</inkml:trace>
  <inkml:trace contextRef="#ctx0" brushRef="#br2" timeOffset="183838.17">21171 7836 21183 0,'-9'8'1888'0,"9"-8"-1504"0,0 0-384 0,-3 6 0 0,-4-1 480 0,1 1 32 15,1 5 0-15,0 5 0 0,0 0-384 0,-1 5-128 16,-1-1 0-16,2 5 0 0,-2 1 128 0,0-1-128 16,-2 1 0-16,1 0 144 0,-3 3-144 0,1-1 160 15,1 0-160-15,2-3 160 0,0 0 32 0,1-3 16 16,2-5 0-16,2-1 0 0,-1-5 256 0,2-1 48 15,1-2 16-15,0-8 0 0,0 0 144 0,0 0 32 16,7 5 0-16,1-5 0 0,-2-5-64 0,1-3 0 0,3-3 0 0,-2-3 0 16,-1-1-320-16,1-3-80 0,1 0-16 15,-2-4 0-15,0 1-224 0,-1-1 0 0,0 1 128 0,0-6-128 16,-1 0 0-16,-2-5 0 0,0 3 0 0,0-1 0 16,-2-5 320-16,-1 0 32 0,2-2 0 0,-2 0 0 15,0-2-48-15,-2 2-16 0,1 1 0 16,-2 1 0-16,0-2-64 0,0 0-16 0,-2 0 0 0,-1 1 0 15,0 2-48-15,0 4-16 0,-2-1 0 0,0 1 0 16,-2 3-144-16,1-1 192 0,-1 6-192 0,1 3 192 0,0 3-192 0,2 2 0 16,-1 6 0-16,3 2 128 0,0 2-128 15,0 5 0-15,0 3 0 0,0 9-176 0,1 7 176 16,1 9-192-16,2 4 192 0,2 4-192 0,2 3 192 0,1 7-160 16,1-2 160-16,1 5-160 0,6 2 160 0,0 1 0 15,2 2 0-15,2-3-128 0,0-6 128 0,2-2 0 16,4-5 0-16,-5-4 0 0,2-3 0 15,2-8 0-15,-1-2 0 0,2-4 0 0,-1-6 0 0,2 0 0 16,0-7 0-16,0-4 128 0,0-4-128 0,0-7 144 16,1-2-144-16,0-6 160 0,-1-6-32 0,0-2-128 15,-2-6 192-15,0-2-64 0,-2-3-128 0,-4-2 0 16,-2-1 0-16,-4-5 0 0,-3-4 0 0,-2-1 0 16,-4-8 0-16,-1 1 128 0,-3-1-128 0,-1-5 0 15,-3 0 144-15,2 3-144 0,1 3 0 0,2 10 0 16,2 5 0-16,-1 10 0 0,2 5 0 0,0 7 0 15,2 5 0-15,-1 6 0 0,0 1 0 0,-1 8 0 16,0 0 0-16,3 17-128 0,-3 5 128 0,4 7-160 16,-2 5 160-16,1 7-160 0,1 6 160 0,-1 6 0 15,2 6-144-15,1 5 144 0,-1 1 0 0,1 4 0 16,0 0-144-16,2 0 144 0,2 3 0 0,-1-9 0 0,2-2-128 0,2-7 128 16,-1-9 0-16,4-1 0 15,2-5 0-15,0-6 0 16,1-8-384-16,1-4-32 0,-1-6 0 0,3-5-9792 0,-1-7-1952 0</inkml:trace>
  <inkml:trace contextRef="#ctx0" brushRef="#br2" timeOffset="183911.97">21546 7543 6447 0,'22'-11'576'0</inkml:trace>
  <inkml:trace contextRef="#ctx0" brushRef="#br2" timeOffset="185307.85">10063 8400 6447 0,'0'0'576'0,"0"0"-576"0,0 0 0 0,0 0 0 15,-3 6 2368-15,0-2 352 0,3-4 80 0,-5 8 16 16,0 2-1328-16,0-1-256 0,0 1-48 0,0 5-16 16,0-2-176-16,0 2-32 0,-3 3-16 0,2 0 0 15,-1 1-352-15,1 1-64 0,-1 0-16 0,1 1 0 16,-1 2-256-16,1 0-48 0,3-2-16 15,0-3 0-15,3-2 128 0,1-4 0 0,1-1 16 0,3-3 0 0,-1 2 272 16,-1-6 48-16,-3-4 16 0,8 0 0 0,0-3-160 0,2 0-48 16,-3-5 0-16,4 0 0 0,-4-2-80 0,3-1 0 15,-2-3-16-15,2-3 0 0,-2-2-112 0,2-1 0 16,-4 0-16-16,1-2 0 0,-2 2 32 16,0-2 16-16,-1 2 0 0,-1-2 0 0,3-1 16 0,-5 0 0 15,0 0 0-15,-2-2 0 0,0 1-80 0,-5 1-16 16,3-2 0-16,-1 0 0 0,-1 2-48 0,0-1-16 15,0 1 0-15,-1 2 0 0,0-1 0 0,1-1 0 0,0 4 0 0,1 1 0 16,-1 5-144-16,1-1 0 16,0 1 0-16,1 1 0 0,-1 3 0 0,1-1 0 15,1 3 0-15,-1-2 0 0,3 9 0 0,0 0 0 16,-2-4 0-16,2 4 0 0,0 0-128 0,0 0-16 0,0 0 0 0,-3 8 0 16,2-1 144-16,1 6-160 0,0-2 160 15,0 3-160-15,1 3 160 0,2-1 0 16,-1 5-144-16,2 0 144 0,0 4 0 0,2-4 0 0,2 3 0 0,-2 4 0 15,-1 0 0-15,0 1 0 16,0-1 0-16,0-3 0 0,1-1 0 0,-1 0 0 0,0-3 0 0,-1-1 0 16,1 0 0-16,1-1 0 0,0-1 0 0,1-2 0 15,0-2 0-15,-2-1 0 0,2-5 0 0,0-1 0 16,2 0 0-16,1-4 0 0,-1 0 0 0,3-3 0 0,-1-1 0 16,2-2 192-16,-2 1-192 0,1-6 192 0,2-1-48 15,-1-4 0-15,-1 1 0 0,0-2 0 0,-2-4-16 0,0-3 0 16,0-1 0-16,0-1 0 0,1 1 0 0,-3-3-128 15,0-1 192-15,-2-2-64 0,1 3-128 0,-1-3 0 16,2-1 0-16,-3-3 128 0,0 1-128 0,-1 3 0 16,0-1 144-16,1 3-144 0,-4-4 0 0,0 2 0 15,-1 3 0-15,-1-6 128 0,0 7-128 0,-2 0 0 16,-2-3 0-16,-1 3 0 0,-2-2 0 0,-1 3 0 16,-1 0 0-16,0 0 128 0,0 3-128 0,-1-1 0 15,3 5 0-15,-3 0 0 0,4 4 0 0,-1-1 0 16,2 3 0-16,1 2 0 0,-2 1-128 0,3 3 128 15,2 3-128-15,2 1 128 0,0 0-128 0,0 0 128 16,-4 11-128-16,3 3 128 0,1 1-176 0,2 6 176 16,2 3-208-16,1 2 80 0,2 2 128 0,0 4-160 15,2 1 160-15,0 5-160 0,4 4 160 0,0 0 0 16,-1 3 0-16,2-3 0 0,-1 1 0 0,0-4 0 16,-1-3 0-16,0 1 0 0,0-3 0 0,1-3 0 15,-1-4 0-15,0 0 128 0,-1-4-128 0,-1-5 0 16,2 0 0-16,-1-3 0 0,-1-4 0 0,0 0-128 15,-1-4 0-15,0-1 0 16,0-3-1328-16,-2-3-256 0,1-3-48 0,-2-4-8400 0,-1-1-1680 0</inkml:trace>
  <inkml:trace contextRef="#ctx0" brushRef="#br2" timeOffset="185508.32">10118 8285 29487 0,'0'0'2624'0,"0"0"-2112"0,10 2-512 0,3-4 0 0,4 1 1136 0,3-1 112 15,4-1 32-15,5-2 0 0,4-1-432 0,4-4-80 16,5-3 0-16,3-2-16 0,0-6-368 0,4-3-64 16,0 0 0-16,25-12-16 15,-7 7-1280-15,-22 10-256 0,3-3-48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2T16:57:28.2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2868 4466 19343 0,'-11'-19'1728'0,"8"7"-1392"0,-1 0-336 0,3-2 0 16,1 0 256-16,0 2 0 0,3-2-16 0,-1 3 0 15,0-1 80-15,1 0 0 0,1 2 16 0,-1 2 0 16,-3 8-16-16,5-10-16 0,1 2 0 0,-6 8 0 16,0 0 160-16,0 0 48 0,0 0 0 0,11 4 0 15,-6 5-64-15,0 2-16 0,0 6 0 0,-2 3 0 16,-3 6-128-16,0 0-32 0,0 6 0 0,-4 5 0 15,0 5-144-15,-1 2-128 0,-4 5 144 0,0 1-144 0,-1 8 128 0,-3 1-128 16,-2 6 0-16,1 5 144 0,-4 5-144 0,-1 6 128 16,-2 5-128-16,-1 5 128 0,3 10 0 0,-1 3 0 15,-2 0 0-15,0 8 0 0,2 2-128 0,0 8 0 16,-4-1 0-16,1 4 0 0,0 2 0 0,1 0 0 16,2-3 0-16,0 4 0 0,-2 4 144 0,3 2-144 15,-1-1 160-15,2 4-160 0,1 4 384 0,-1 1-32 16,-1 1 0-16,0 5 0 0,-1 10-16 0,-3 3 0 15,1 2 0-15,1 5 0 0,-2 4-128 0,3 3-16 16,-2 0-16-16,2 0 0 0,1 2-48 0,-3 1-128 16,-2-2 192-16,4-2-64 0,-2-5 0 0,3 4-128 0,-1 0 192 0,-1-4-64 15,0 0-128-15,0 0 0 0,1 2 144 0,-2 0-144 16,1 2 0-16,2-6 144 0,-3 1-144 0,2-3 0 16,1-2 192-16,1 0-64 0,3-3 0 0,-3 0-128 15,0-6 320-15,3-3-64 0,1-1 0 0,1 0 0 16,2-5 16-16,-1-1 0 0,1-4 0 0,1 1 0 15,-1-4-80-15,2-1 0 0,1-1-16 0,0-2 0 16,0-3-176-16,1-4 192 0,-1-4-192 0,3 1 192 16,-1-4-192-16,-2-2 0 0,2 0 0 0,-2-4 128 15,2-1 48-15,-1 0 0 0,0-3 0 0,2-1 0 16,1-3-32-16,-1-1 0 0,-2 1 0 0,2 0 0 16,-1-2-144-16,1-8 160 0,1-4-160 0,-1 1 160 15,0-1-160-15,-2-7 128 0,0-4-128 0,-1-5 128 16,1-3-128-16,0-1 0 0,1-1 0 0,2 0 0 15,0-4 0-15,0-1 0 0,-1-4 128 0,0 0-128 0,-1-4 0 0,3 0 0 16,-2-2 0-16,1-2 0 0,-1-1 0 0,3-1 0 16,-2-1 0-16,2-5 0 0,-1 0 0 0,0-5 0 15,1 1 0-15,-1 0 0 0,-2-2 0 0,4-1 0 16,-3 3 0-16,0 1 0 0,1-3 0 0,-3 1 0 16,3-1 0-16,0 2 0 0,2-3 0 0,1-1 0 15,-1-2 0-15,2 0 0 0,0-5 0 0,3 2 0 16,-2 0 0-16,5 1 0 0,-2-1 0 0,1-3 0 15,-1 0 0-15,4-2 0 0,1-1 0 0,2 1 0 16,-1 2-144-16,3-2 144 0,3 0 0 0,-1-1 0 16,1 1 0-16,2-1 0 0,1-1 0 0,1-2-128 15,-1-1 128-15,0 2 0 0,2-4 0 0,1 0 0 16,1 1-128-16,3-1 128 0,-2-2 0 0,4 1 0 0,3 1 0 16,0 2 0-16,2-3 0 0,4 0 0 0,2 1 0 0,4-1 0 15,3-2 0-15,-2-1 0 0,0 1 0 0,4-3 0 16,0 0 0-16,3-1 0 0,4-1 0 0,7-2 0 15,4 2 0-15,2-2 0 0,-1 2 0 0,0-1 0 16,0-7 0-16,5 1 0 0,3 4 0 0,7-4 0 16,6-1 0-16,0-2 0 0,-3-2 0 0,4 4 0 15,9 0 0-15,-1-4 0 0,1-3 0 0,1-1 0 16,-4 3 0-16,6 0 0 0,5 0 0 0,-3-3 0 16,-2 0 0-16,3 1 0 0,4 3 0 0,1-1 0 15,-1-5 0-15,3 2 0 0,1 2 0 0,3-1 0 16,2 0 128-16,-4 0-128 0,1 0 0 0,2 1 144 15,7 0-144-15,-2 1 0 0,-5-4 0 0,3 0 0 16,3 4 0-16,0-5 128 0,-1 1-128 0,3 0 0 0,2 3 0 0,-1-3 128 16,-2-2-128-16,4 1 0 0,2 5 0 0,-2-3 0 15,0-2 0-15,4-1 0 16,2 6 0-16,-3 0 0 0,-3-2 0 0,2 1 0 0,1-4 0 0,-1 0 0 16,1 1 128-16,0 2-128 0,0 0 0 0,-1-4 0 15,-3 2 0-15,5-1 0 0,0-1 0 0,2 1 0 16,-2-5 0-16,3 1 0 0,0-4 0 0,-1 1 0 15,1 3 0-15,2-3 0 0,3-4 0 0,0 1 0 16,-7 1 0-16,6 1 0 0,3 4 0 0,-2-6 0 16,-9 2 0-16,4 0 0 0,2 3 0 0,-3-4 0 15,-6 1 0-15,3 0 0 0,1 3 0 0,-1-4 0 16,-6 0 0-16,3 2 0 0,0 3 0 0,-2-4 0 16,-4-1 0-16,0 5 0 0,2-2 0 0,-5 2 0 0,-1 0 0 15,-2-3 0-15,1 4 0 0,-3-1 0 0,1 1 0 0,-5-2 0 16,-3-1 0-16,4 2 0 0,4-4 0 0,-4 3 0 15,-6 1 0-15,-2-3 0 0,3 1 0 0,-2 2 0 16,0-2 0-16,-3 0 0 0,-5 3 0 0,1-2 0 16,3 2 0-16,-2-3 0 0,-6 2 0 0,-1-2 0 15,1-1 0-15,-1 3 0 0,3-3 0 0,-3 2 0 16,-4-1 0-16,0-1 0 0,-1 1 128 0,2 2-128 16,0-3 0-16,-4 4 0 0,-3 0 0 0,-1 4 128 15,0-5-128-15,-2 5 0 0,-1-2 0 0,2 2 0 16,0 1 0-16,-3-2 0 0,-4-2 0 0,0 5 0 15,-2 0 0-15,-2 1 0 0,6 0 0 0,-3 0 0 16,-7-2 0-16,-1 1 0 0,-3 2 0 0,-4 0 0 16,-3 2 0-16,-4 0 0 0,-4 1 0 0,0 0 0 15,-2 3 0-15,-1-1 0 0,-4-1 128 0,-2-2-128 0,-5 1 0 16,-3 1 0-16,-1 2 0 0,-5-2 0 0,-4-1 0 16,-2-1 0-16,-1-1 128 0,-2-1-128 0,0 0 0 0,-3 0 128 15,-10 1-128-15,9-7 128 0,-9 7 80 0,9-6 16 16,-5-2 0-16,-2-3 0 0,1-2 80 0,-2 2 16 15,0-3 0-15,-2-3 0 0,0-2-160 0,-1-1-32 16,1-4 0-16,1-2 0 0,-1-3-128 0,1-4 0 16,-1 1 0-16,1-3 0 0,1-5 0 0,3-3 0 15,-1-2 128-15,2-3-128 0,1-4 0 0,1 0 0 16,1-1 0-16,1-3 0 0,1-2 0 0,-1-3 0 16,1 2 0-16,-2 0 0 0,-1-3 0 0,1 1 0 15,-1-5 0-15,0-2 0 0,-2 1 0 0,1 0 0 16,-2-3 0-16,1-3 0 0,-1-3 0 0,0-4 0 0,1 0 0 15,0-4-176-15,0 1 176 0,1 1 0 0,1-3 128 16,0-6-128-16,1-3 160 0,2-1-32 16,-1 1-128-16,3-3 192 0,2-4-192 0,-1-1 128 0,3 3-128 0,-1-2 0 15,0 1 0-15,0-2 0 16,-4-3 0-16,-1-1 0 0,3-2 0 0,-1 0 0 16,-2-6 0-16,2 2 0 0,-1 0 0 0,1 2 0 0,-2-4 0 0,0 1 0 15,-1-1 0-15,1-4 0 0,-1-1 0 0,0 1 0 16,-1-6 0-16,0-1 0 0,1 1 0 15,0-2 0-15,-1-1 0 0,1 0 0 0,0-1 0 0,-2-1 0 16,1-2 128-16,0 0-128 0,-2-3 0 0,0 4 0 16,2 0 0-16,-3-5 0 0,0-2 0 0,0 0 0 15,0-4 0-15,2-1 0 0,-2 4 0 0,0-2 0 0,0 2 0 16,0-1-128-16,-1-1 128 0,0 2 0 0,-1-1-128 16,2-1 128-16,1-1 0 0,-1 0 0 0,-2 1-144 15,1 2 144-15,-1-1 0 0,-2 1-144 0,0-3 144 0,-1 1 0 16,0 0 0-16,0 1 0 0,-1 0 0 15,0-1 0-15,0 2 0 0,-2 2 0 0,-1-1 0 0,0 1 0 16,1 3 0-16,0 2 0 0,-1 0 0 0,0 4 0 16,2 1 0-16,-1-1-128 0,1 2 128 0,0 1 0 15,2 0 0-15,2 1 0 0,0-3 0 0,1 3 0 16,1 0 0-16,-1 2-128 0,1-1 128 0,1 2 0 16,0 6-144-16,2 0 144 0,-1 0 0 0,1 4 0 15,0-1 0-15,1 3 0 0,1-2-128 0,2 8 128 16,2 0 0-16,1 6 0 0,0-3 0 0,2 3 0 0,2 2-144 15,1 0 144-15,-1 1 0 0,1 3 0 0,1 4 0 16,1 0 0-16,0 3-144 0,-2 0 144 0,-1 4 0 0,0 2-144 16,-1 2 144-16,-2 2 0 0,-1 1 0 0,0 3-128 15,0 4 128-15,-2 3 0 0,0 4 0 0,-1 2 0 16,-2 2 0-16,0 3 0 0,-3 2 0 0,0 0 0 16,-3 4 0-16,1 0 0 0,-3 5 0 0,-1 3 0 15,-1 2 0-15,1 4 0 0,-2 0 0 0,-2 1 0 16,0 5 0-16,-1-3 0 0,-3 4 0 0,1-1 0 15,-2 1-160-15,-3 5 160 0,-2 0-192 0,-2 1 192 16,2 1-256-16,-8 1 64 0,-1-2 16 0,-6 4 0 16,-5 0-32-16,-6 4-16 0,-5-3 0 0,-2 4 0 15,-3-1 32-15,-1 5 0 0,-4-1 0 0,-4 2 0 0,-4 1 192 16,-3 2-176-16,-6 1 176 0,-2 3-160 0,-1-1 160 0,-1 4 0 16,-3-2-144-16,-6 3 144 0,-8 2 0 15,-1-1 0-15,-1 3 0 0,-2-3 0 0,-3 5-128 16,-4-1 128-16,-5-5 0 0,0 3 0 0,1-3 0 0,-4 2 0 15,-5 0 0-15,0-1 0 0,2 1 0 16,-2-2 0-16,-7 2 0 0,1-2 0 0,0 5 0 0,-2-5 0 16,-2 3 0-16,0-3 0 0,-4 0 0 0,-2 0 0 15,-3 4 0-15,0-4 0 0,0-4 0 0,-7 5 0 16,0-2 0-16,-2 2 0 0,5 0 0 0,-6-3 0 16,-3 0 0-16,2 2 0 0,4 0 0 0,-3 0 0 15,-8-4 0-15,2 3 0 0,-1 6 0 0,1-5 0 0,-1-1 0 16,-1 2 0-16,-2 5 0 0,3-1 0 0,3-1 0 15,-3 0 0-15,-6-2 0 0,4 3 0 16,-2-3 0-16,1 3 0 0,-3 0 0 0,-2-1 0 0,-2 2 0 16,5 2 0-16,6-2 0 0,-3 2 0 0,-6 0 0 0,5 1 0 15,2 0 0-15,-1 2 0 0,-1-1 0 0,1-2 0 16,2 0 0-16,3 0 0 0,2 2 0 16,-4 1 0-16,-3-1 0 0,4 5 0 0,4-2 0 0,-2 1 0 15,1-5 0-15,3 3 0 0,4 2 0 0,0-2 0 16,-1-3 0-16,2 3 0 0,1 4 0 0,3-3 0 15,4 1 0-15,0-2 0 0,4-1 0 0,1 2 0 16,1 0 0-16,4 2 0 0,4-3 0 0,-2 3 0 16,-1 1 0-16,4-2 0 0,4-2 0 0,0 3 0 15,-4-2 0-15,4 3 0 0,2-3 0 0,2 3 0 16,1 5 0-16,-3-5 0 0,0-4 0 0,3 5 0 16,3 6 0-16,0-5 0 0,-5 0 0 0,5 1 0 0,5 2 0 15,2-3 0-15,0 4 0 0,2-1 0 0,1 2 0 0,4-1 0 16,2-1 0-16,2 2 0 0,2-2 0 0,0 5 0 15,-3 2 0-15,3 0 0 0,1 3 0 16,0 4 0-16,2 0 0 0,-1 1 0 0,-2 2 0 0,6-4 0 16,5 1 0-16,4-3 128 0,2-1-128 0,2-1 0 15,1-1 0-15,1-2 0 0,1-4 0 0,2-3 0 16,7 1 128-16,5-4-128 0,2-1 0 0,3-1 160 16,5-1-160-16,6-2 160 0,1-2-32 0,4-4 0 15,2-1 0-15,3 0 0 0,2-5-128 0,5 2 0 16,2-4 144-16,4-1-144 15,3-1-384-15,7-3-128 0,0 0-48 0,0 0-16016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DAEF28-062A-4D6B-891B-689B426D9288}"/>
                  </a:ext>
                </a:extLst>
              </p14:cNvPr>
              <p14:cNvContentPartPr/>
              <p14:nvPr/>
            </p14:nvContentPartPr>
            <p14:xfrm>
              <a:off x="148320" y="1710360"/>
              <a:ext cx="11742840" cy="570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DAEF28-062A-4D6B-891B-689B426D92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960" y="1701000"/>
                <a:ext cx="11761560" cy="57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5D44D-F632-4A98-82A2-252135E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5"/>
            <a:ext cx="11887200" cy="756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657420-D8D5-4B19-8B3B-B8AFC7EC67C7}"/>
                  </a:ext>
                </a:extLst>
              </p14:cNvPr>
              <p14:cNvContentPartPr/>
              <p14:nvPr/>
            </p14:nvContentPartPr>
            <p14:xfrm>
              <a:off x="598680" y="703440"/>
              <a:ext cx="9298440" cy="584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657420-D8D5-4B19-8B3B-B8AFC7EC67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320" y="694080"/>
                <a:ext cx="9317160" cy="58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77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91B2-3089-45BC-AD81-5A13574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42"/>
            <a:ext cx="11414654" cy="4723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023821-5F8D-4281-A3E4-E1169E4B47DD}"/>
                  </a:ext>
                </a:extLst>
              </p14:cNvPr>
              <p14:cNvContentPartPr/>
              <p14:nvPr/>
            </p14:nvContentPartPr>
            <p14:xfrm>
              <a:off x="1704600" y="929520"/>
              <a:ext cx="8938800" cy="416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023821-5F8D-4281-A3E4-E1169E4B47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240" y="920160"/>
                <a:ext cx="8957520" cy="41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34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7D59F5-9A64-494D-BDFF-4BB199685D3C}"/>
                  </a:ext>
                </a:extLst>
              </p14:cNvPr>
              <p14:cNvContentPartPr/>
              <p14:nvPr/>
            </p14:nvContentPartPr>
            <p14:xfrm>
              <a:off x="74880" y="2436480"/>
              <a:ext cx="11355480" cy="409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7D59F5-9A64-494D-BDFF-4BB199685D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20" y="2427120"/>
                <a:ext cx="1137420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DBEFF1-58B9-4A5B-865E-19F0BC04537C}"/>
                  </a:ext>
                </a:extLst>
              </p14:cNvPr>
              <p14:cNvContentPartPr/>
              <p14:nvPr/>
            </p14:nvContentPartPr>
            <p14:xfrm>
              <a:off x="338760" y="1464480"/>
              <a:ext cx="10235880" cy="584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DBEFF1-58B9-4A5B-865E-19F0BC0453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00" y="1455120"/>
                <a:ext cx="10254600" cy="58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7B7E61-5727-43E3-BCF8-BFCD42A77ACD}"/>
                  </a:ext>
                </a:extLst>
              </p14:cNvPr>
              <p14:cNvContentPartPr/>
              <p14:nvPr/>
            </p14:nvContentPartPr>
            <p14:xfrm>
              <a:off x="371880" y="34560"/>
              <a:ext cx="11489760" cy="733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7B7E61-5727-43E3-BCF8-BFCD42A77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20" y="25200"/>
                <a:ext cx="11508480" cy="73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47364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C8FACC-AC6C-4F1B-8A76-D4CD6CEE8762}"/>
                  </a:ext>
                </a:extLst>
              </p14:cNvPr>
              <p14:cNvContentPartPr/>
              <p14:nvPr/>
            </p14:nvContentPartPr>
            <p14:xfrm>
              <a:off x="653760" y="732960"/>
              <a:ext cx="9986400" cy="664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C8FACC-AC6C-4F1B-8A76-D4CD6CEE87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00" y="723600"/>
                <a:ext cx="10005120" cy="66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0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162757-5AD5-453D-A192-0312C451ACAB}"/>
                  </a:ext>
                </a:extLst>
              </p14:cNvPr>
              <p14:cNvContentPartPr/>
              <p14:nvPr/>
            </p14:nvContentPartPr>
            <p14:xfrm>
              <a:off x="948960" y="1620720"/>
              <a:ext cx="8916840" cy="498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162757-5AD5-453D-A192-0312C451AC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600" y="1611360"/>
                <a:ext cx="8935560" cy="50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1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712772-FFE7-4E1C-BCEB-DB3CDB3A220B}"/>
                  </a:ext>
                </a:extLst>
              </p14:cNvPr>
              <p14:cNvContentPartPr/>
              <p14:nvPr/>
            </p14:nvContentPartPr>
            <p14:xfrm>
              <a:off x="2781720" y="1604160"/>
              <a:ext cx="3723120" cy="514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712772-FFE7-4E1C-BCEB-DB3CDB3A22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360" y="1594800"/>
                <a:ext cx="3741840" cy="51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51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F9C37-3E68-4753-B840-33B4F11A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8" y="948543"/>
            <a:ext cx="9904683" cy="4095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C6BE7-64A2-468C-BA0A-DE00D1A4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-9003"/>
            <a:ext cx="6869351" cy="9575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5CEDBA-79EF-4F37-BEA3-03EE2541C977}"/>
              </a:ext>
            </a:extLst>
          </p:cNvPr>
          <p:cNvCxnSpPr/>
          <p:nvPr/>
        </p:nvCxnSpPr>
        <p:spPr>
          <a:xfrm flipV="1">
            <a:off x="0" y="845507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D866C2-5155-4FB4-9E72-1ED44F2B3F0F}"/>
                  </a:ext>
                </a:extLst>
              </p14:cNvPr>
              <p14:cNvContentPartPr/>
              <p14:nvPr/>
            </p14:nvContentPartPr>
            <p14:xfrm>
              <a:off x="209520" y="43200"/>
              <a:ext cx="11675880" cy="705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D866C2-5155-4FB4-9E72-1ED44F2B3F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60" y="33840"/>
                <a:ext cx="11694600" cy="70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22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" b="65606"/>
          <a:stretch/>
        </p:blipFill>
        <p:spPr>
          <a:xfrm>
            <a:off x="144048" y="76266"/>
            <a:ext cx="11743151" cy="1884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20F14E-E2C6-46BC-8E11-76C13C9639BA}"/>
                  </a:ext>
                </a:extLst>
              </p14:cNvPr>
              <p14:cNvContentPartPr/>
              <p14:nvPr/>
            </p14:nvContentPartPr>
            <p14:xfrm>
              <a:off x="480600" y="842040"/>
              <a:ext cx="11211120" cy="572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20F14E-E2C6-46BC-8E11-76C13C9639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240" y="832680"/>
                <a:ext cx="11229840" cy="57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52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1BC134-A483-4711-A30B-0F34547FB1AC}"/>
                  </a:ext>
                </a:extLst>
              </p14:cNvPr>
              <p14:cNvContentPartPr/>
              <p14:nvPr/>
            </p14:nvContentPartPr>
            <p14:xfrm>
              <a:off x="455400" y="652680"/>
              <a:ext cx="10996200" cy="642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1BC134-A483-4711-A30B-0F34547FB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643320"/>
                <a:ext cx="11014920" cy="64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6"/>
            <a:ext cx="11887200" cy="5477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F15D9F-27DC-4805-B973-1889D3A65B01}"/>
                  </a:ext>
                </a:extLst>
              </p14:cNvPr>
              <p14:cNvContentPartPr/>
              <p14:nvPr/>
            </p14:nvContentPartPr>
            <p14:xfrm>
              <a:off x="729360" y="509400"/>
              <a:ext cx="10849680" cy="488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F15D9F-27DC-4805-B973-1889D3A65B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00" y="500040"/>
                <a:ext cx="10868400" cy="49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69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7BB40-22DB-4176-B942-C2A17219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73"/>
            <a:ext cx="11887200" cy="60124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6F9F91-55F9-4D1F-BA22-7A7B03CFF2C1}"/>
                  </a:ext>
                </a:extLst>
              </p14:cNvPr>
              <p14:cNvContentPartPr/>
              <p14:nvPr/>
            </p14:nvContentPartPr>
            <p14:xfrm>
              <a:off x="605880" y="1532160"/>
              <a:ext cx="10922760" cy="501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6F9F91-55F9-4D1F-BA22-7A7B03CFF2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520" y="1522800"/>
                <a:ext cx="10941480" cy="50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79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FA3A4-DB65-428E-8525-64B9FE31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30"/>
          <a:stretch/>
        </p:blipFill>
        <p:spPr>
          <a:xfrm>
            <a:off x="419622" y="1782187"/>
            <a:ext cx="8105765" cy="210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2499D-DB58-40EB-9BF3-DA26B6B6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208820"/>
            <a:ext cx="7816241" cy="1442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92DA5-6126-4321-8C0E-EFF7BCD4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55" y="532436"/>
            <a:ext cx="3242610" cy="1119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BCA8A-9DB3-40AE-82BA-BE8DD1A8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01" y="2307791"/>
            <a:ext cx="2893560" cy="829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B30DC-C178-4078-9723-3A8A093C8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3627"/>
            <a:ext cx="10916433" cy="72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30090-AF16-4A04-9F96-E9A6463F9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847" y="4576961"/>
            <a:ext cx="9175315" cy="658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B9E57C-65B4-4055-B8F4-B9FB7F28B6F9}"/>
                  </a:ext>
                </a:extLst>
              </p14:cNvPr>
              <p14:cNvContentPartPr/>
              <p14:nvPr/>
            </p14:nvContentPartPr>
            <p14:xfrm>
              <a:off x="197640" y="1089720"/>
              <a:ext cx="11381400" cy="6532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B9E57C-65B4-4055-B8F4-B9FB7F28B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" y="1080360"/>
                <a:ext cx="11400120" cy="65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035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F793D-B6B3-4462-9573-81A3CF2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76"/>
            <a:ext cx="11887200" cy="3866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C2FA5-0E4C-4C7D-B2AB-227BE12642BF}"/>
                  </a:ext>
                </a:extLst>
              </p14:cNvPr>
              <p14:cNvContentPartPr/>
              <p14:nvPr/>
            </p14:nvContentPartPr>
            <p14:xfrm>
              <a:off x="460800" y="871560"/>
              <a:ext cx="11004840" cy="534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C2FA5-0E4C-4C7D-B2AB-227BE1264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440" y="862200"/>
                <a:ext cx="11023560" cy="53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60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C4AF89-7815-48BF-843C-CF7D8FD4312E}"/>
                  </a:ext>
                </a:extLst>
              </p14:cNvPr>
              <p14:cNvContentPartPr/>
              <p14:nvPr/>
            </p14:nvContentPartPr>
            <p14:xfrm>
              <a:off x="3295080" y="1565280"/>
              <a:ext cx="7872120" cy="550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C4AF89-7815-48BF-843C-CF7D8FD431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5720" y="1555920"/>
                <a:ext cx="7890840" cy="55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0508E-3B6B-4E1E-8C16-AFD6A22B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6" y="0"/>
            <a:ext cx="979694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66B012-12FD-4806-BBD3-444089DA34DA}"/>
                  </a:ext>
                </a:extLst>
              </p14:cNvPr>
              <p14:cNvContentPartPr/>
              <p14:nvPr/>
            </p14:nvContentPartPr>
            <p14:xfrm>
              <a:off x="921240" y="394200"/>
              <a:ext cx="10008720" cy="736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66B012-12FD-4806-BBD3-444089DA3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880" y="384840"/>
                <a:ext cx="10027440" cy="73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4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A0FD1-6DB5-486C-8391-0EEB79F4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7" y="2323578"/>
            <a:ext cx="4887125" cy="245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150D2-6E52-4E2D-9C9D-D6337918C2A0}"/>
              </a:ext>
            </a:extLst>
          </p:cNvPr>
          <p:cNvSpPr/>
          <p:nvPr/>
        </p:nvSpPr>
        <p:spPr>
          <a:xfrm>
            <a:off x="248497" y="1954060"/>
            <a:ext cx="1398676" cy="85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EEA145-43C1-4DD2-A114-D0978B691A61}"/>
                  </a:ext>
                </a:extLst>
              </p14:cNvPr>
              <p14:cNvContentPartPr/>
              <p14:nvPr/>
            </p14:nvContentPartPr>
            <p14:xfrm>
              <a:off x="412920" y="662400"/>
              <a:ext cx="9681120" cy="686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EEA145-43C1-4DD2-A114-D0978B691A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560" y="653040"/>
                <a:ext cx="9699840" cy="68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2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376C96-EA25-4318-9128-7F0AA96452D9}"/>
                  </a:ext>
                </a:extLst>
              </p14:cNvPr>
              <p14:cNvContentPartPr/>
              <p14:nvPr/>
            </p14:nvContentPartPr>
            <p14:xfrm>
              <a:off x="0" y="-63000"/>
              <a:ext cx="11891160" cy="750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376C96-EA25-4318-9128-7F0AA96452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72360"/>
                <a:ext cx="11909880" cy="75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1C9B87-5834-4826-9394-C4DBC6A6E625}"/>
                  </a:ext>
                </a:extLst>
              </p14:cNvPr>
              <p14:cNvContentPartPr/>
              <p14:nvPr/>
            </p14:nvContentPartPr>
            <p14:xfrm>
              <a:off x="204840" y="10440"/>
              <a:ext cx="11523960" cy="705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1C9B87-5834-4826-9394-C4DBC6A6E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1080"/>
                <a:ext cx="11542680" cy="70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B0BD0F-ED55-41F2-B02E-15DA8C734757}"/>
                  </a:ext>
                </a:extLst>
              </p14:cNvPr>
              <p14:cNvContentPartPr/>
              <p14:nvPr/>
            </p14:nvContentPartPr>
            <p14:xfrm>
              <a:off x="70560" y="49320"/>
              <a:ext cx="11662200" cy="520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B0BD0F-ED55-41F2-B02E-15DA8C734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" y="39960"/>
                <a:ext cx="11680920" cy="52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6187AC-BFAA-4DA6-B420-ABC0918C9333}"/>
                  </a:ext>
                </a:extLst>
              </p14:cNvPr>
              <p14:cNvContentPartPr/>
              <p14:nvPr/>
            </p14:nvContentPartPr>
            <p14:xfrm>
              <a:off x="488880" y="903960"/>
              <a:ext cx="6398280" cy="605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6187AC-BFAA-4DA6-B420-ABC0918C93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520" y="894600"/>
                <a:ext cx="6417000" cy="60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18437</TotalTime>
  <Words>7</Words>
  <Application>Microsoft Office PowerPoint</Application>
  <PresentationFormat>Custom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193</cp:revision>
  <dcterms:created xsi:type="dcterms:W3CDTF">2020-09-07T00:11:40Z</dcterms:created>
  <dcterms:modified xsi:type="dcterms:W3CDTF">2021-03-12T18:12:56Z</dcterms:modified>
</cp:coreProperties>
</file>