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88" r:id="rId2"/>
    <p:sldId id="689" r:id="rId3"/>
    <p:sldId id="704" r:id="rId4"/>
    <p:sldId id="705" r:id="rId5"/>
    <p:sldId id="706" r:id="rId6"/>
    <p:sldId id="710" r:id="rId7"/>
    <p:sldId id="711" r:id="rId8"/>
    <p:sldId id="712" r:id="rId9"/>
    <p:sldId id="713" r:id="rId10"/>
    <p:sldId id="690" r:id="rId11"/>
    <p:sldId id="691" r:id="rId12"/>
    <p:sldId id="701" r:id="rId13"/>
    <p:sldId id="702" r:id="rId14"/>
    <p:sldId id="703" r:id="rId15"/>
    <p:sldId id="707" r:id="rId16"/>
    <p:sldId id="731" r:id="rId17"/>
    <p:sldId id="714" r:id="rId18"/>
    <p:sldId id="715" r:id="rId19"/>
    <p:sldId id="732" r:id="rId20"/>
    <p:sldId id="716" r:id="rId21"/>
    <p:sldId id="717" r:id="rId22"/>
    <p:sldId id="718" r:id="rId2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" y="134080"/>
            <a:ext cx="11887200" cy="7266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9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5D44D-F632-4A98-82A2-252135EF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5"/>
            <a:ext cx="11887200" cy="75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E91B2-3089-45BC-AD81-5A13574B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42"/>
            <a:ext cx="11414654" cy="47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AA9D8-5DCE-4E9D-97D9-5696BD2F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7"/>
            <a:ext cx="11887200" cy="27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6994D-F2EE-4138-B0FC-0CCF22F5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90"/>
            <a:ext cx="11887200" cy="76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47364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1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F9C37-3E68-4753-B840-33B4F11A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8" y="948543"/>
            <a:ext cx="9904683" cy="4095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C6BE7-64A2-468C-BA0A-DE00D1A4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-9003"/>
            <a:ext cx="6869351" cy="9575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5CEDBA-79EF-4F37-BEA3-03EE2541C977}"/>
              </a:ext>
            </a:extLst>
          </p:cNvPr>
          <p:cNvCxnSpPr/>
          <p:nvPr/>
        </p:nvCxnSpPr>
        <p:spPr>
          <a:xfrm flipV="1">
            <a:off x="0" y="845507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29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084CE-4FE1-48F6-A32E-3A0AE22A3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" b="65606"/>
          <a:stretch/>
        </p:blipFill>
        <p:spPr>
          <a:xfrm>
            <a:off x="144048" y="76266"/>
            <a:ext cx="11743151" cy="18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2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084CE-4FE1-48F6-A32E-3A0AE22A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66"/>
            <a:ext cx="11887200" cy="54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9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7BB40-22DB-4176-B942-C2A17219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73"/>
            <a:ext cx="11887200" cy="60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FA3A4-DB65-428E-8525-64B9FE31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30"/>
          <a:stretch/>
        </p:blipFill>
        <p:spPr>
          <a:xfrm>
            <a:off x="419622" y="1782187"/>
            <a:ext cx="8105765" cy="2104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2499D-DB58-40EB-9BF3-DA26B6B6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4" y="208820"/>
            <a:ext cx="7816241" cy="1442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B92DA5-6126-4321-8C0E-EFF7BCD4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655" y="532436"/>
            <a:ext cx="3242610" cy="1119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BCA8A-9DB3-40AE-82BA-BE8DD1A8F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501" y="2307791"/>
            <a:ext cx="2893560" cy="829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B30DC-C178-4078-9723-3A8A093C8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13627"/>
            <a:ext cx="10916433" cy="721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30090-AF16-4A04-9F96-E9A6463F9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1847" y="4576961"/>
            <a:ext cx="9175315" cy="6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5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F793D-B6B3-4462-9573-81A3CF2E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076"/>
            <a:ext cx="11887200" cy="38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0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BBA92-6659-4EBE-AC4B-F3C2307D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110"/>
            <a:ext cx="11887200" cy="5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0508E-3B6B-4E1E-8C16-AFD6A22B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26" y="0"/>
            <a:ext cx="979694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83"/>
          <a:stretch/>
        </p:blipFill>
        <p:spPr>
          <a:xfrm>
            <a:off x="37578" y="134081"/>
            <a:ext cx="11887200" cy="142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A0FD1-6DB5-486C-8391-0EEB79F4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7" y="2323578"/>
            <a:ext cx="4887125" cy="2451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4864A-CC73-40D2-A889-1B7AF6B9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7" y="5200923"/>
            <a:ext cx="4884433" cy="2294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150D2-6E52-4E2D-9C9D-D6337918C2A0}"/>
              </a:ext>
            </a:extLst>
          </p:cNvPr>
          <p:cNvSpPr/>
          <p:nvPr/>
        </p:nvSpPr>
        <p:spPr>
          <a:xfrm>
            <a:off x="248497" y="1954060"/>
            <a:ext cx="1398676" cy="85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65E68-C6A6-40FA-9A5F-F704AAA3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87"/>
            <a:ext cx="11887200" cy="5642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CBD41-1DAF-400B-AD05-537AB06743AE}"/>
              </a:ext>
            </a:extLst>
          </p:cNvPr>
          <p:cNvSpPr txBox="1"/>
          <p:nvPr/>
        </p:nvSpPr>
        <p:spPr>
          <a:xfrm>
            <a:off x="3469711" y="147247"/>
            <a:ext cx="447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Derivation (note a = 1)</a:t>
            </a:r>
          </a:p>
        </p:txBody>
      </p:sp>
    </p:spTree>
    <p:extLst>
      <p:ext uri="{BB962C8B-B14F-4D97-AF65-F5344CB8AC3E}">
        <p14:creationId xmlns:p14="http://schemas.microsoft.com/office/powerpoint/2010/main" val="298636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124CF-77FF-43CC-BD8D-CE3E5F2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19"/>
            <a:ext cx="11887200" cy="58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AAF39-CB86-4BEC-82A4-8CE6C444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68"/>
            <a:ext cx="11887200" cy="43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18326</TotalTime>
  <Words>7</Words>
  <Application>Microsoft Office PowerPoint</Application>
  <PresentationFormat>Custom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191</cp:revision>
  <dcterms:created xsi:type="dcterms:W3CDTF">2020-09-07T00:11:40Z</dcterms:created>
  <dcterms:modified xsi:type="dcterms:W3CDTF">2021-03-12T20:27:37Z</dcterms:modified>
</cp:coreProperties>
</file>