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657" r:id="rId2"/>
    <p:sldId id="658" r:id="rId3"/>
    <p:sldId id="659" r:id="rId4"/>
    <p:sldId id="660" r:id="rId5"/>
    <p:sldId id="692" r:id="rId6"/>
    <p:sldId id="661" r:id="rId7"/>
    <p:sldId id="662" r:id="rId8"/>
    <p:sldId id="663" r:id="rId9"/>
    <p:sldId id="664" r:id="rId10"/>
    <p:sldId id="693" r:id="rId11"/>
    <p:sldId id="665" r:id="rId12"/>
    <p:sldId id="667" r:id="rId13"/>
    <p:sldId id="668" r:id="rId14"/>
    <p:sldId id="669" r:id="rId15"/>
    <p:sldId id="666" r:id="rId16"/>
    <p:sldId id="696" r:id="rId17"/>
    <p:sldId id="671" r:id="rId18"/>
    <p:sldId id="694" r:id="rId19"/>
    <p:sldId id="697" r:id="rId20"/>
    <p:sldId id="672" r:id="rId21"/>
    <p:sldId id="673" r:id="rId22"/>
    <p:sldId id="698" r:id="rId23"/>
    <p:sldId id="674" r:id="rId24"/>
    <p:sldId id="700" r:id="rId25"/>
    <p:sldId id="686" r:id="rId26"/>
    <p:sldId id="695" r:id="rId27"/>
    <p:sldId id="687" r:id="rId28"/>
    <p:sldId id="688" r:id="rId29"/>
    <p:sldId id="689" r:id="rId30"/>
    <p:sldId id="704" r:id="rId31"/>
    <p:sldId id="705" r:id="rId32"/>
    <p:sldId id="706" r:id="rId33"/>
    <p:sldId id="710" r:id="rId34"/>
    <p:sldId id="711" r:id="rId35"/>
    <p:sldId id="712" r:id="rId36"/>
    <p:sldId id="690" r:id="rId37"/>
    <p:sldId id="691" r:id="rId38"/>
    <p:sldId id="701" r:id="rId39"/>
    <p:sldId id="702" r:id="rId40"/>
    <p:sldId id="703" r:id="rId41"/>
    <p:sldId id="707" r:id="rId42"/>
    <p:sldId id="708" r:id="rId43"/>
    <p:sldId id="709" r:id="rId44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51" d="100"/>
          <a:sy n="51" d="100"/>
        </p:scale>
        <p:origin x="37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19:30:11.19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1580 10496 5519 0,'-3'-3'496'0,"0"2"-496"0,-2 0 0 0,-2-2 0 0,2-1 1136 0,-1 3 128 16,-1-1 16-16,-1 2 16 0,-1-2-448 0,-2 0-80 16,0-3-32-16,0 1 0 0,-2 1 144 0,3 3 16 15,-2 0 16-15,0-1 0 0,0-1-32 0,2-4-16 16,0 3 0-16,1-1 0 0,1 1-80 0,1-1-16 16,-1-1 0-16,2 3 0 0,1 1 48 0,-1-2 0 15,5 1 0-15,-3-2 0 0,2-1-112 0,2 5 0 16,0 0-16-16,0 0 0 0,5-11-112 0,3 1 0 15,-8 10-16-15,12-9 0 0,4-2-32 0,0 2 0 16,1-2 0-16,3 2 0 0,0 1-80 0,4 2 0 16,1-3-16-16,-1 2 0 0,1-3-112 0,-2 4 0 15,0-3-16-15,2 3 0 0,-2 1-160 0,0 0-16 16,1 1-128-16,-1 1 192 0,-1 2-192 0,-3 1 0 16,-1 1 128-16,-2 3-128 0,-2 2 0 0,0 1 0 15,-3 0 0-15,2 2 0 0,-3 3 0 0,-2-2 0 16,-3 3 0-16,0-1 144 0,-1 1-144 0,-1 2 128 15,-3 0-128-15,-3 2 128 0,-2 1 32 0,-3-2 0 0,-3 2 0 16,-2 0 0-16,-2 1-16 0,-2 0 0 0,-2 1 0 0,-1 1 0 16,-2-1-144-16,2 2 192 0,0-2-192 0,-1-1 192 15,0-4-192-15,2 2 128 0,2-3-128 0,1 0 128 16,-1-1-128-16,2-3 0 0,1-1 0 0,2-2 0 16,2 2 0-16,3-4 0 0,0 0 0 0,7-5 0 15,0 0 0-15,0 0 0 0,0 0 0 0,3 10 0 16,-3-10 0-16,10 12-144 0,1-4 144 0,2 2-160 15,1-4 160-15,4 7 0 0,-2-4 0 0,3 5-128 0,2-2 128 0,0 5 0 16,1 1 0-16,0 1-128 0,2 1 128 0,-5 0 0 16,0 1 0-16,-3 0 0 0,-2-2 0 0,-3 3 0 15,-5-3 0-15,-4 1 0 0,2-1 128 0,-5 1 0 16,-3-1 0-16,-2-2 0 0,-4 1 192 0,0 0 32 16,-4 0 16-16,-2 0 0 0,0 1 80 0,-5-2 0 15,-5 0 16-15,-1 1 0 0,0-2-144 0,-2 0-16 16,-3-5-16-16,-2 2 0 0,-2-3-160 0,1-4-128 15,-3 1 192-15,3-1-192 0,4-2 160 0,3-3-160 16,2-2 128-16,3-2-128 0,6-2 0 0,0 1-192 16,3-1 0-16,4 0 16 15,2-2-1536-15,3 0-304 0,3 2-64 0,3-4-8640 16,3 2-1728-16</inkml:trace>
  <inkml:trace contextRef="#ctx0" brushRef="#br0" timeOffset="395.02">2254 11435 33519 0,'0'0'1472'0,"0"0"320"0,0 0-1424 0,0 0-368 15,0 0 0-15,0 0 0 0,0 0 976 0,0 0 128 16,0 0 32-16,0 0 0 0,-3 13-528 0,3-13-96 15,0 0-32-15,-6 6 0 0,6-6-208 0,0 0-32 16,0 0-16-16,-9 7 0 0,9-7-224 0,0 0 176 16,0 0-176-16,-9 5 160 0,9-5-160 0,0 0 0 15,0 0 0-15,-8 5 0 16,8-5-384-16,0 0-128 0,-5 10 0 0,5-10-16 16,0 0-2624-16,0 0-528 0</inkml:trace>
  <inkml:trace contextRef="#ctx0" brushRef="#br0" timeOffset="800.46">3196 10544 11055 0,'-19'8'976'0,"6"-4"-784"16,0 1-192-16,0-1 0 0,1-4 1968 0,2 3 336 15,10-3 80-15,-11 3 16 0,1-2-752 0,10-1-160 16,-6 1-16-16,6-1-16 0,0 0-240 0,0 0-64 16,0 0 0-16,0 0 0 0,14 3-112 0,0-3-16 15,4-1-16-15,3-2 0 0,0-2-288 0,3-1-48 16,-1 1-16-16,3-4 0 0,4 0-384 0,0-1-80 16,-2 2 0-16,0 2-16 0,0-4-176 0,0 3 0 15,-3-2 0-15,2 4 0 16,-3 3-1520-16,0-5-336 0,-2 1-64 0</inkml:trace>
  <inkml:trace contextRef="#ctx0" brushRef="#br0" timeOffset="1249.72">3149 10613 13823 0,'-18'9'1216'0,"8"-4"-960"0,-1 1-256 0,1 4 0 0,-1 0 2928 0,-1 1 528 16,0 1 128-16,-2 0 0 0,-3 6-2176 0,-1 1-448 16,1-2-96-16,-1 1-16 0,-3 4-320 0,4-2-64 15,0-2-16-15,2 1 0 0,0-1-128 0,1-3-48 16,2 2 0-16,-1 0 0 0,3 1-112 0,1-3-32 16,3 1 0-16,1-1 0 0,2 0 0 0,3 2 0 15,4-1 0-15,3-2 0 0,2-1 128 0,3 2 32 16,3 2 0-16,5-1 0 0,2 1 224 0,5-3 64 15,2-3 0-15,3 2 0 0,2 0-96 0,2-2-16 16,1 2 0-16,-3 1 0 0,-2 1-144 0,-5 0-48 16,-2 3 0-16,2-1 0 0,-2 0 128 0,-2 2 32 15,-5 2 0-15,-2-2 0 0,-2-1-48 0,-2-1-16 16,-5 1 0-16,-1 1 0 0,-4 0-32 0,-3 0 0 16,-3 2 0-16,-4-1 0 0,-2-1-48 0,-8 3-16 15,-2 1 0-15,-2 0 0 0,-4-1 0 0,-3 3 0 16,-4-4 0-16,-7 2 0 0,-4-3 0 0,-3 3 0 15,-2 0 0-15,0-1 0 0,-2-1-144 0,0 1-128 16,1-2 144-16,3-2-144 0,3-1 0 0,1-5 0 16,-3-1 0-16,4-3 0 15,4 0-1120-15,5-5-272 0,-2-3-48 0,8-2-11424 0,2 1-2272 0</inkml:trace>
  <inkml:trace contextRef="#ctx0" brushRef="#br1" timeOffset="10105.69">11590 8723 9727 0,'0'0'432'0,"0"0"80"0,0 0-512 0,0 0 0 15,0 0 0-15,0 0 0 0,0 0 640 0,0 0 0 16,0 0 16-16,0 0 0 0,-1-9 32 0,1 9 0 16,0 0 0-16,0 0 0 0,0 0-48 0,0 0-16 15,0 0 0-15,0 0 0 0,0 0 16 0,0 0 0 16,0 0 0-16,0 0 0 0,0 0 128 0,0 0 16 16,1-7 16-16,-1 7 0 0,0 0 64 0,0 0 16 15,0 0 0-15,0 0 0 0,0 0-224 0,0 0-32 16,0 0-16-16,0 0 0 0,0 0-96 0,0 0 0 15,0 0-16-15,0 0 0 0,0 0-128 0,0 0-32 16,0 0 0-16,0 0 0 0,0 0 16 0,0 0 0 0,0 0 0 0,0 0 0 16,-1 11-64-16,2 3-16 0,-1 0 0 0,-1-2 0 15,-2 2-48-15,1 2-16 0,0-1 0 0,0 4 0 16,-3 0 16-16,2 1 0 0,0 2 0 0,-3 1 0 16,-2 0-32-16,0 0-16 0,0-2 0 0,1 2 0 15,-1-1 16-15,2-3 0 0,-3 0 0 0,1-4 0 0,1-2 0 16,0-2 0-16,1 3 0 0,-1-2 0 0,2-6-48 0,2 2 0 15,-1 0 0-15,4-8 0 0,0 0-144 0,0 0 128 16,-5 9-128-16,5-9 128 0,-4 11-128 0,4-11 0 16,0 0 144-16,0 0-144 0,0 11 128 0,0-11-128 15,0 0 128-15,0 0-128 0,0 0 0 0,0 0 144 16,0 0-144-16,0 0 0 0,13-1 160 0,-2-3-160 16,-1 1 128-16,2 0-128 0,0-3 0 0,2 0 0 15,0 0 0-15,2 2 0 0,-1 0 0 0,1-2 0 16,3 1 0-16,-1 1 0 0,0-1 0 0,0 2 0 15,0 3 0-15,2-1 0 0,3 0 0 0,-2 1-144 16,1 1 144-16,1 0 0 0,1 1 0 0,1-1-128 16,1-1 128-16,2 4 0 0,0-2 0 0,2 1 0 15,2 0 0-15,0 3 0 0,0-3 0 0,-1 0 0 0,1-3 0 0,0 1 0 16,0-1 0-16,-2 0 0 16,5 0 0-16,-1 0 0 0,1-1 0 0,4 0 0 15,-3-1 0-15,6 1 0 0,0 1 0 0,2 0 0 16,-1 0 128-16,-1-2-128 0,-2-1 224 0,1 0-48 0,0 1-16 15,-2-1 0-15,1 1-16 0,-1-3 0 0,2 2 0 0,2 1 0 16,1-1-144-16,3 2 128 0,-1 0-128 0,0-2 128 16,-3-2-128-16,-2 1 0 0,-4 2 0 0,3-2 128 15,0 3-128-15,-1-1 0 0,-1 2 0 0,3 0 0 16,-2-1 0-16,5-2 0 0,-4 0 0 0,2 3 0 16,0 1 0-16,-4 1 0 0,-2-2 0 0,-2 0 0 15,-2-2 0-15,0 2 128 0,1 0-128 0,-1 0 0 0,-2 0 0 16,-1 2 0-16,-1-2 0 0,-1 3 0 0,0 1 0 0,1-2 0 15,0 1 128-15,-2-1-128 0,-2 0 0 0,1-2 0 16,0 0 0-16,-3 0 128 0,-2 5-128 0,-1-3 0 16,-2 0 0-16,-3-2 0 0,-2 0 128 0,1 0-128 15,-4 0 0-15,1 0 128 0,-10 0-128 0,12 0 0 16,-12 0 0-16,10 1 128 0,-10-1-128 0,0 0 0 16,0 0 0-16,9 0 0 0,-9 0 128 0,0 0-128 15,0 0 0-15,0 0 128 0,0 0-128 0,0 0 192 16,0 0-192-16,0 0 192 0,0 0 0 0,0 0 16 15,1-5 0-15,0-3 0 0,-1 8 16 0,-2-9 0 16,2 9 0-16,-3-15 0 0,0-2-16 0,2 0 0 16,0-2 0-16,0 0 0 0,-2-4 64 0,2-5 16 15,-2-4 0-15,3 3 0 0,-1-2 0 0,1-2 0 16,1-1 0-16,-1 2 0 0,3 4-80 0,-2-1-16 16,2 3 0-16,-3-2 0 0,-2 6-32 0,4-1-16 15,-2 1 0-15,0 4 0 0,-2 2-144 0,1 3 0 0,0-1 0 0,-2 4 0 16,1 1 0-16,-2-1 0 0,0 1 0 0,4 9 0 31,0 0-1152-31,0 0-128 0,-10-1 0 0,10 1-16 16,-11 5-2048-16,-1 5-416 0</inkml:trace>
  <inkml:trace contextRef="#ctx0" brushRef="#br1" timeOffset="13825.19">10980 11613 13823 0,'0'0'608'0,"0"0"128"0,0-6-592 0,-1-4-144 16,-1 2 0-16,2 8 0 0,2-11 2240 0,-2 11 432 15,-2-11 80-15,2 1 0 0,0 10-1408 0,-1-10-272 16,1 10-64-16,-2-9-16 0,-1 4-352 0,3 5-80 16,-4-5-16-16,4 5 0 0,0 0-192 0,-2-1-32 15,-5-1-16-15,2 5 0 0,-1 3-128 0,0-1-32 16,-8 11 0-16,2 1 0 0,-2 4-144 0,1 6 192 16,2 3-192-16,0 7 192 0,0 7-192 0,1 5 0 15,-1 7 144-15,1 3-144 0,-1 7 0 0,1 1 0 0,0 2 0 0,2 0 128 16,2 0-128-16,2-10 0 0,3-3 0 0,4-5 0 15,0-2 0-15,2-9 128 0,3-7-128 0,0-11 128 16,2-3-128-16,5 0 0 0,0-1 0 0,6-2 0 16,2-4 0-16,2-3 192 0,3 0-64 0,0-7 0 15,1-2 48-15,0-1 16 0,-1-3 0 0,11-7 0 0,-4 2-64 0,-3-4 0 16,-2-2 0-16,1-1 0 0,-6-1-128 0,2-2 192 16,0 0-192-16,-2-1 192 0,-1 1-192 15,2 0 160-15,-1-2-160 0,-2-3 160 0,2 3-160 0,-2 0 0 16,-2-1 0-16,-2 0 0 0,-1 0 0 0,-2 1 160 15,-2 0-160-15,1 2 160 0,-3-2-32 0,-1-2-128 16,-4 0 192-16,-1 1-64 0,0 0 0 0,-1 2 0 16,-1-2 0-16,0 3 0 0,-3 2-128 0,2 3 128 15,-2 0-128-15,-1 2 128 0,0 3-128 0,0-3 160 16,0 3-160-16,0 9 160 0,-1-7-160 0,1 7 0 16,0 0 0-16,0 0 128 0,0 0-128 0,0 0 0 15,0 0 0-15,0 0 0 0,0 0 0 0,-8 14-144 16,1 0 144-16,0 4 0 0,1 1-192 0,-1 4 192 15,4 2-192-15,-4 4 192 0,1 4-128 0,-2 3 128 16,1 2 0-16,2 6 0 0,0 5-128 0,-2 5 128 16,-2 9 0-16,5-18 0 0,-1 10 0 0,0 9-128 15,-1-1 128-15,-2 5 0 0,2 2 0 0,-2 3 0 16,-1 2 0-16,-1 3 0 0,1-6 0 0,-3 1 176 16,0-1-48-16,1-1-128 0,-4 0 224 0,1-1-64 0,0 0-16 15,-3 0 0-15,-1-5 48 0,-1 2 16 0,0-1 0 0,-1-3 0 31,-2 3-496-31,-1-5-96 0,0 1-32 0,-2-6 0 0,0 1 816 0,-1-3 176 0,-2-2 16 0,-2-1 16 16,-3-6-416-16,-3 1-192 0,-3-1 160 0,2-3-160 16,-1-6 160-16,2-3-160 0,0-5 160 0,1 2-160 15,2-9 192-15,0-2-64 0,2-5-128 0,2-5 192 16,-2-5 48-16,0-9 0 0,-4-3 0 0,0-4 0 0,-3-6-112 16,2-5-128-16,-1-5 176 0,4-1-176 0,1-4 256 0,4-2-48 15,4 1-16-15,3-2 0 0,3 1-64 0,4-1-128 16,2 2 176-16,4 0-176 0,4 1 128 0,4 1-128 15,2 1 0-15,5 0 0 0,0 0 0 0,6 1 0 16,5-4 0-16,1 0 0 0,8 1 0 0,4 1 0 16,6 4 0-16,4-2 0 0,2 1 0 0,4 2 0 15,3 3-144-15,4 1 144 0,5 5-128 0,3 5 128 16,4 3-128-16,0 4 128 0,0 1-144 0,-3 5 144 16,-1 5-160-16,-2 1 160 0,-2 4 0 0,-2 1 0 15,0 1 0-15,-3 4 0 16,-3-4-704-16,-6 4-64 0,-4 1 0 0,-6-1 0 15,-5-2-1456-15,-4 0-288 0,-5-4-64 0</inkml:trace>
  <inkml:trace contextRef="#ctx0" brushRef="#br1" timeOffset="14626.48">12768 12156 23039 0,'0'0'1024'0,"0"0"192"0,-8 5-960 0,8-5-256 16,0 0 0-16,0 0 0 0,0 0 656 0,0 0 96 15,0 0 16-15,0 0 0 0,10 4 0 0,2 0 16 16,5-3 0-16,6-2 0 0,5-4 272 0,5 3 48 16,5 0 16-16,6-3 0 0,5-3-496 0,2 2-112 15,-1-6 0-15,3 5-16 0,-1-5-32 0,4 3 0 16,0 2 0-16,2 2 0 0,2-2-80 0,0 2-32 16,-1 1 0-16,-2-1 0 0,-3-2-64 0,-2 1-16 15,-2-2 0-15,-2 3 0 0,-2 1-144 0,-3-1-128 16,-4-3 144-16,-1 4-144 0,-1 0 0 0,-2-1 0 15,-4 1 0-15,-3 1-160 16,-1 0-448-16,-5 1-96 0,-3 0 0 0,-4 1-16 16,-2-2-1648-16,-13 3-320 0,9 0-64 0,-9 0-10368 0</inkml:trace>
  <inkml:trace contextRef="#ctx0" brushRef="#br1" timeOffset="15044.96">13079 12715 20271 0,'0'0'1792'0,"0"0"-1424"16,0 0-368-16,0 0 0 0,0 0 1600 0,0 0 256 16,8 7 64-16,4-2 0 0,1-2-784 0,2 0-160 15,1-2-16-15,3-1-16 0,3-1 16 0,4 0 0 16,1-3 0-16,7 1 0 0,0 1-544 0,4-1-96 15,3 2-32-15,3 0 0 0,3 1 512 0,1-2 96 16,5 0 32-16,-4 1 0 0,-2-3-352 0,-1 1-80 16,-2 1-16-16,1 2 0 0,-2 0-288 0,-2 1-64 15,-2 2-128-15,-2-1 192 0,-1 2-192 0,-3 0 0 16,-4-2 128-16,8 2-128 16,-9 0-768-16,-7 1-192 0,-5-1-32 0,-10 1-10448 15,-6-5-2080-15</inkml:trace>
  <inkml:trace contextRef="#ctx0" brushRef="#br1" timeOffset="51735.58">11514 8624 8287 0,'0'0'368'0,"0"0"80"15,-1-11-448-15,1 11 0 0,-4-8 0 0,2 0 0 0,2 8 1824 0,0 0 288 16,0 0 48-16,0 0 16 0,-1-9-1392 0,1 9-272 15,0 0-48-15,0 0-16 0,0-9 64 0,0 9 16 16,0 0 0-16,0 0 0 0,0 0 48 0,0 0 0 16,0 0 0-16,0 0 0 0,0 0-112 0,0 0-16 15,0 0 0-15,0 0 0 0,0 0-192 0,0 0-32 16,0 0-16-16,0 0 0 0,0 0 128 0,0 0 32 16,0 0 0-16,0 0 0 0,0 6 112 0,1 0 32 15,-2 0 0-15,1 3 0 0,0-3 0 0,0 3 0 16,0-3 0-16,0 5 0 0,3 5-128 0,-2-1 0 15,-1 2-16-15,0 1 0 0,-1-1-128 0,1 1-32 16,-2 1 0-16,1 3 0 0,0 0-64 0,-4 0-16 16,1 5 0-16,0-3 0 0,-1 3 0 0,0 0-128 0,-1-4 192 15,-1-2-64-15,1 1 0 0,2-3-128 0,-2 0 192 16,1 0-64-16,1-1 0 0,1-3 0 0,1-4 0 0,1 1 0 16,-1 1 0-16,2-5-128 0,0-8 192 0,0 0-64 15,0 13-128-15,3-5 192 0,-3-8-192 0,0 0 192 16,6 11 0-16,-6-11 16 0,0 0 0 0,12 5 0 15,-2-1 128-15,-10-4 32 0,11 0 0 0,-1 0 0 16,-10 0-112-16,14-1 0 0,0 0-16 0,0-2 0 16,-1-1-96-16,1 3-16 0,1 1 0 0,1-1 0 15,-2-1-128-15,1 1 160 0,3 1-160 0,1 0 160 0,2-1-160 0,3-2 128 16,1 6-128-16,3-6 128 0,3 1-128 0,4 1 0 16,2-2 144-16,2 2-144 0,5-1 144 0,3 4-144 15,-1-2 192-15,-1 0-192 0,-3-2 0 0,0 2 0 16,1 0 0-16,0-1 0 0,0 0 0 0,3-2 0 15,1 2 0-15,1-1 0 0,2 0 192 0,-1 2-64 16,0 0 0-16,-2-1-128 0,-3-2 192 0,1 2-192 16,-1 0 192-16,2 1-192 0,1-1 128 0,1 1-128 15,-3 0 0-15,1 1 0 0,1 0 128 0,-3 0-128 16,-2-1 0-16,-1 0 0 0,-3-2 0 0,0-1 0 16,1 3 128-16,1-1-128 0,-1 1 0 0,1 0 0 15,-2 0 128-15,1 1-128 0,2 1 0 0,-2 3 0 16,-1 1 0-16,-3-1 0 0,-3-1 0 0,-3 0 0 15,-1 1 0-15,0 1 0 0,1 1 0 0,-1 2 0 16,-3-4 0-16,3 1 0 0,-2 3 0 0,-1-4 0 16,-1 3 0-16,2-3 0 0,-2-3 128 0,0 3-128 15,0 3 0-15,-1-3 0 0,-1 0 0 0,-2 1 0 16,-1-2 0-16,0-1 0 0,1 1 128 0,-2 1-128 0,-3-3 0 16,-2-2 0-16,-1-1 0 0,2 0 160 0,-4-3-160 0,0 1 128 15,-1 0-128-15,0 1 160 0,0-3-160 0,-2-1 160 16,1-1-160-16,0 2 0 0,0-2 144 0,-1 0-144 15,-2-4 160-15,1 3-32 0,1-3-128 0,-1 2 192 16,0-4 16-16,1-1 0 0,-1 0 0 0,0 2 0 16,-1-2-64-16,2-2-16 0,-2 2 0 0,0-3 0 15,0-5 64-15,0 0 0 0,-1-1 0 0,0-3 0 16,-2-3 320-16,3-1 80 0,-1-4 16 0,0 1 0 0,1 4-128 0,0 1-32 16,-1-3 0-16,1 7 0 0,1-3-144 0,-3 6-48 15,1 2 0-15,0 2 0 0,-2 3-256 0,1 4 160 16,-3 0-160-16,0 4 128 0,0 6-128 0,-3-8-176 15,3 8 48-15,0 0 0 16,0 0-1328-16,-10 6-256 0,0-1-48 0,1 3-17328 16</inkml:trace>
  <inkml:trace contextRef="#ctx0" brushRef="#br1" timeOffset="62142.74">15379 13285 1839 0,'0'0'0'16,"0"0"160"-16,-3 7-160 0,-3 1 0 0,3-1 0 0,-1 0 0 0,0 0 2816 0,4-7 512 16,0 0 128-16,-4 6 0 0,4-6-2080 0,0 0-416 15,0 0-96-15,-1 6-16 0,1-6 160 0,0 0 16 16,0 0 16-16,0 0 0 0,0 0-144 0,0 0-16 16,0 0-16-16,0 0 0 0,0 0-32 0,0 0-16 15,0 0 0-15,0 0 0 0,0 0-32 0,0 0 0 16,0 0 0-16,0-9 0 0,2-5-208 0,4-1-32 15,0-4-16-15,0-3 0 0,2-5 16 0,1-1 0 16,1-5 0-16,3-1 0 0,1-3-64 0,1-1-16 16,0-5 0-16,2-3 0 0,0-2-144 0,9-22-16 15,-2 10-16-15,1-2 0 0,2 0-288 0,0-2 160 16,0-1-160-16,-1 0 128 0,1 3-128 0,0-1 0 16,-3 0 0-16,-1 0 128 0,-4 2-128 0,2-4 0 15,0 0 0-15,0 3 0 0,1 3 0 0,-1-3 0 16,1 2 0-16,0-1 0 0,-2 3 0 0,2 2 0 15,-1 0 0-15,2 1 0 0,-1 3 0 0,-1-1 0 16,2-1 0-16,0 7 0 0,-3 4 0 0,1 2 0 16,-1 0 0-16,2 4 0 0,-3 2 0 0,0 5 0 15,-1-4 0-15,-3 2 0 0,-4 5-160 0,0 3 160 0,0 2 0 0,-2 3-144 16,-1 4 144-16,-3 0 0 0,0 2 0 16,0 5 0-16,-1 2 0 0,-4 6 0 0,0 0 0 0,0 0 0 15,0 0 0-15,0 0 0 0,6 8 0 0,2 6-192 16,-3 0-16-16,0 7-16 0,0 5 0 0,-1 4 0 15,-1 4 224-15,3 3-176 0,-1 7 176 0,1 5-160 16,3 6 160-16,0 3-128 0,0 5 128 0,0 0-128 16,-1 7 128-16,3 0 0 0,-2 0 0 0,1 0 0 0,0 0 0 0,0 0 0 15,0 1 0-15,-2-19-128 0,-1 4 128 0,1 1 0 16,0 1 0-16,1 5 0 0,-3-4 0 0,2 4 192 16,-3-5-64-16,0 24 0 0,2-13-128 0,-4-23 0 15,-1 3 0-15,1-4 0 0,-2 2 224 0,-1-1-32 16,2-1 0-16,-4-1 0 0,1 1-64 0,0-2-128 15,1 3 176-15,-2-3-176 0,1 0 144 0,0-4-144 16,0-2 0-16,-2-1 144 0,-1-2-144 0,2-1 0 16,-3-5 0-16,0-1 0 0,0-4-128 0,-2-3-64 15,0-2-16-15,-1-2 0 16,2 0-1824-16,-1-4-352 0,1-5-80 0,-2-3-11040 0</inkml:trace>
  <inkml:trace contextRef="#ctx0" brushRef="#br1" timeOffset="62385.75">15425 12630 27647 0,'0'0'2448'0,"0"0"-1952"0,12 0-496 0,2 0 0 15,3-1 1008-15,5 1 96 0,5-2 32 0,4 1 0 16,8-1-608-16,2-3-112 0,5-1-32 0,1 1 0 16,-2-3-64-16,-1 2-32 0,1 1 0 0,0-2 0 15,4 0-288-15,-1 2 0 0,2-1 0 0,3 3-10144 16,0 1-1968-16</inkml:trace>
  <inkml:trace contextRef="#ctx0" brushRef="#br1" timeOffset="63311.26">17657 12378 15663 0,'0'0'688'0,"0"0"144"0,-6 4-656 0,6-4-176 15,0 0 0-15,-4 10 0 0,4-10 1440 0,0 9 256 16,0-9 48-16,1 13 16 0,1-3-1024 0,1 0-208 16,4 2-32-16,0-3-16 0,1 0 160 0,3-3 16 15,3 1 16-15,5 2 0 0,7 0-32 0,1 0-16 16,2-1 0-16,4 1 0 0,2-4 16 0,5 2 16 15,-2-4 0-15,3 1 0 0,2-2-336 0,4 2-64 16,0 1 0-16,4-5-16 0,3-4 16 0,2-1 16 16,2-1 0-16,-8-3 0 0,-3 4 32 0,-3-5 0 15,-2 1 0-15,0-3 0 0,-3 2-112 0,-1-5 0 16,-1-3-16-16,-3 2 0 0,-1-2-48 0,-1 1-128 16,-3 0 192-16,-2-1-64 0,-3-1-128 0,-1 1 160 15,-1 0-160-15,-7-1 160 0,-2 1-160 0,-3 2 160 16,-4-2-160-16,-2 1 160 0,-3 3-160 0,1 0 0 0,-5 2 144 15,-2-3-144-15,-3-1 0 0,-2 4 0 16,-4 4 0-16,-1-5 0 0,-7 2-192 0,-3-2 64 0,-2 3 0 16,-1 4 0-16,-1-1 128 0,-2 1-128 0,1 1 128 0,-2 3-128 15,-2 4 128-15,-2 2 0 0,-1 1 0 0,1 4 0 16,0 3 0-16,-3 2 0 0,-6 4 0 0,-1 2 0 16,-2 1 128-16,1 0-128 0,1 1 160 0,0 6-160 15,1 2 192-15,0 5-64 0,1 0-128 0,0 1 192 16,3 5-192-16,-1-1 128 0,-3 2-128 0,4-1 0 0,3 0 304 15,3-5-48-15,4 3 0 0,6-3 0 0,6-1 16 0,5 0 0 16,5-3 0-16,6 0 0 0,6 1-80 0,3-1-32 16,7-2 0-16,6-3 0 0,5 0 16 0,7-3 0 15,4 0 0-15,3-1 0 0,6-4 16 0,0-4 0 16,2-3 0-16,5-1 0 0,2-3-64 0,4-1-128 16,2-2 192-16,4-2-64 0,3-4-128 0,-2-3 0 15,-4-3 0-15,-1-2 128 16,-1 1-608-16,-4-5-128 0,0-4-32 0,0 0-10800 15,2-4-2160-15</inkml:trace>
  <inkml:trace contextRef="#ctx0" brushRef="#br1" timeOffset="64127.44">19307 10261 8287 0,'-15'-2'736'0,"6"2"-592"16,0 0-144-16,0 0 0 0,-1-1 1520 0,1 1 272 0,-2 0 48 16,0 0 16-16,3 0-816 0,8 0-144 0,-12 1-48 0,12-1 0 15,-10 0 16-15,10 0 0 0,0 0 0 0,0 0 0 16,0 0 304-16,0 0 64 0,0 0 16 0,0 0 0 15,0 0-96-15,6-8-32 0,5 0 0 0,-1-1 0 16,4-2-288-16,2 2-48 0,3-4-16 0,3 4 0 16,2-2-336-16,1 3-80 0,2-3-16 0,0 2 0 15,1 0 48-15,-2 2 0 0,-3 1 0 0,-1 2 0 16,-2 2-208-16,-1 0-48 0,-1 4 0 0,-3 0 0 16,-1 3-128-16,-1 6 0 0,-1 1 0 0,-5 2 0 0,-3 5 0 0,-4 4 0 15,-4 1 0-15,-3 6 0 0,-4-2 0 0,0 3 0 16,-3 2 0-16,-1 2 0 0,-3-1 0 0,1 0 0 15,-2-2 0-15,-2 2 0 0,-9-1 0 0,3-1 160 16,-1-6-160-16,0 0 160 0,0-3 48 0,2 0 16 16,3 1 0-16,4-5 0 0,1-2 0 0,4-1 0 15,4-4 0-15,0 1 0 0,4-1-224 0,5-4 144 16,1-8-144-16,0 0 128 0,2 13-128 0,6-5 0 16,1 3 144-16,3-5-144 0,4 3 144 0,3-3-144 15,1 4 192-15,4-2-192 0,3 1 128 0,3-1-128 16,1 0 0-16,-1-1 0 0,0 0 0 0,0 1 128 15,1-4-128-15,0 2 0 0,1 2 0 0,0-4 0 16,-2 1 0-16,2 0 0 0,-3-3 0 0,2 1 0 16,-4-3 0-16,1-3 0 15,1-2-1904-15,-1-1-336 0,-2 0-64 0,-1-7-12352 0</inkml:trace>
  <inkml:trace contextRef="#ctx0" brushRef="#br1" timeOffset="64577.57">20971 9768 18431 0,'0'0'1632'0,"0"0"-1312"16,0 0-320-16,0 0 0 0,0 0 992 0,0 0 128 15,0 0 32-15,0 0 0 0,0 0-112 0,0 0-16 16,-10 3 0-16,0 8 0 0,-2-3-320 0,1 6-80 16,-2 4-16-16,0 0 0 0,-1 1 32 0,2 6 16 15,0 2 0-15,3 5 0 0,-3-2-64 0,1 6-16 16,1 1 0-16,1 2 0 0,0-1-160 0,4 3-32 15,3 1-16-15,1 0 0 0,1-3-112 0,2 0-32 16,2 1 0-16,0 0 0 0,1-5-64 0,0 2-16 16,1-1 0-16,1-3 0 0,-1-1-16 0,0-3-128 15,2-4 192-15,0 1-64 0,1-2-128 0,-1-1 128 16,1-1-128-16,1-1 128 0,1-3-128 0,-1-3 0 16,0-4 0-16,0 2 128 0,0-5-128 0,-1-1 0 15,-1-3-192-15,-8-4 192 16,11 3-768-16,-11-3-16 0,0 0-16 0,10-4 0 15,-10 4-1680-15,3-14-336 0,-4-1-64 0</inkml:trace>
  <inkml:trace contextRef="#ctx0" brushRef="#br1" timeOffset="64772.54">20474 10304 22111 0,'15'0'1968'0,"-1"0"-1584"0,5 0-384 0,5 1 0 0,4-1 1408 0,8 3 192 15,6-1 32-15,5 2 16 0,5 1-144 0,5-1-32 16,6 0 0-16,0 1 0 0,-1 1-672 0,3-2-144 16,-2 0-16-16,-1 2-16 0,-1-1-400 0,2-1-80 15,1 3-16-15,-4 1 0 16,-1 1-1792-16,-5 0-384 0</inkml:trace>
  <inkml:trace contextRef="#ctx0" brushRef="#br1" timeOffset="71780.87">9397 9047 4607 0,'0'0'400'0,"0"0"-400"16,0 0 0-16,0 0 0 0,0 0 2240 0,0 0 384 15,0 0 64-15,0 0 0 0,7-9-1728 0,-7 9-368 16,0 0-64-16,7-5-16 0,-7 5-144 0,9-6-48 16,-9 6 0-16,0 0 0 0,0 0 96 0,0 0 16 15,12-3 0-15,-12 3 0 0,0 0-112 0,12 3-32 16,-1 2 0-16,-1-3 0 0,0-1-160 0,-10-1-128 15,13 7 192-15,-2 2-192 0,2-7 0 0,0 1 0 0,-2 1 0 0,0 1 0 16,1-3 160-16,1 1-160 0,1-3 128 0,0 1-128 16,0 2 208-16,1 0-32 0,0 2-16 0,2-2 0 15,0-2 64-15,1 2 16 0,0 2 0 0,1 0 0 16,1 0-64-16,-1-2-16 0,4-2 0 0,3 0 0 16,-1 0-160-16,2-1 0 0,1-1 0 0,0 0 0 15,-2 0 128-15,0-2 0 0,-2-3 0 0,0-2 0 16,-2 2 32-16,-2-3 0 0,-1 0 0 0,2-3 0 15,-2 2 96-15,-2 1 0 0,-1-1 16 0,-1 3 0 16,-1-2-272-16,0 1 128 0,-1 0-128 0,-2 1 0 16,-1 3 128-16,-1 0-128 0,-9 4 0 0,10-6 0 15,-1-2 0-15,-1 2 0 0,-8 6 0 0,0 0 0 16,0 0 0-16,6-8 0 0,-1 3 0 0,-5 5 0 16,0 0 0-16,0 0 0 0,0 0-160 0,0 0 160 0,0 0-192 0,0 0 16 15,0 0 16-15,0 0 0 0,0 0-16 0,-9 4 0 16,0 1 0-16,1 3 0 0,-1-2 176 0,0 4-160 15,-1-1 160-15,-1 4-160 0,0 0 160 0,-2-2 0 16,3 2 0-16,-1 1-128 0,-3-4 128 0,2 1 0 16,-1 2 0-16,1-3 0 0,-2 2 0 0,0-3 0 15,-1 1 0-15,-1-3 128 0,0 0 48 0,-2-4 16 16,-2 3 0-16,-3-3 0 0,-3 5 64 0,1-4 0 16,-2 0 16-16,1-2 0 0,-2-2-272 0,2 3 0 15,2-3 0-15,1-3 0 0,3-2 0 0,-1 1 0 16,1-1 128-16,1 0-128 0,1 1 0 0,0 0 0 15,1-1 128-15,0-1-128 0,1 0 0 0,3 2 0 0,1-2 0 16,1 0 0-16,0 3 128 0,-1-2-128 0,1-2 0 16,2 3 0-16,9 4 0 0,-9-2 0 0,-1-1 0 0,10 3 0 15,-10-4-128-15,2-1-48 0,2 3 0 0,6 2 0 32,0 0-192-32,0 0-32 0,0 0-16 0,0 0 0 15,0 0-400-15,0 0-80 0,0 0 0 0</inkml:trace>
  <inkml:trace contextRef="#ctx0" brushRef="#br1" timeOffset="72734.82">6587 8889 11055 0,'0'0'976'0,"-6"-6"-784"0,-1 2-192 0,7 4 0 15,-7-6 608-15,0-3 80 0,1 2 16 0,6 7 0 16,0 0-384-16,-5-6-64 0,1 0 0 0,4 6-16 0,-3-7-240 0,3 7 144 15,0 0-144-15,0 0 128 0,-2-11 32 0,2 11 0 16,-3-6 0-16,3 6 0 0,0 0 160 0,0 0 16 16,0 0 16-16,0 0 0 0,0 0 32 0,0 0 0 15,0 0 0-15,0 0 0 0,0 0-384 0,0 0 0 16,11 7 0-16,0 3 0 0,-1-1 144 0,0 0 16 16,2-1 0-16,0 2 0 0,2-1 240 0,2 2 48 15,-1 2 16-15,3-4 0 0,2 0-16 0,2-3-16 16,-1 3 0-16,2-3 0 0,3-3-48 0,-2 0 0 15,1-3 0-15,1 0 0 0,0-2-48 0,0 0-16 0,-1-2 0 16,2-5 0-16,1 0-48 0,0-5-16 0,0-2 0 0,-2 0 0 16,1 5-64-16,0-3 0 0,-2-3-16 0,1 1 0 15,-1-1-48-15,-2 2 0 0,-1 0 0 0,-2 2 0 16,-4-1-128-16,2 0 0 0,-1 0 0 16,-3 4 0-16,-2-1 0 0,-5 3 0 0,-2-2 0 0,0 3 0 15,0 0 0-15,-5 7 0 0,0 0 128 0,0 0-128 16,0 0 128-16,0 0-128 0,0 0 0 0,0 0 128 15,-8 9-128-15,0-3 0 0,-4 7-160 0,1-1 160 16,-5 2 0-16,1 3 0 0,-1 1-128 0,-2 1 128 16,-1 4 0-16,0 0 0 0,-2-2 0 0,2 3 0 15,-1-2 0-15,2-2 0 0,-1 1 192 0,-1-4-192 16,-2-1 368-16,1-1-48 0,-2-1 0 0,0 1 0 16,0-2 32-16,0 0 0 0,-1-6 0 0,1 3 0 15,0-1-96-15,-1 0 0 0,0-4-16 0,-3-1 0 16,-1-1-64-16,1-3-16 0,-2-2 0 0,3 0 0 0,-1-1-160 0,3 1 160 15,3-3-160-15,1 1 160 0,1 0-160 0,2 1 0 16,2 1 0-16,2-2 0 16,2-1-1280-16,2 4-176 0,9 1-32 0</inkml:trace>
  <inkml:trace contextRef="#ctx0" brushRef="#br1" timeOffset="73766.73">3203 8840 6447 0,'0'0'576'0,"-6"-4"-576"0,6 4 0 0,-8-9 0 16,-1-2 1328-16,3-1 144 0,-3 4 48 0,1 1 0 15,0 2-368-15,1 0-64 0,1-3 0 0,-2 4-16 16,1-1-208-16,-2-1-32 0,2 2-16 0,1 1 0 16,0 1-176-16,6 2-48 0,-8-1 0 0,8 1 0 15,-10 1-192-15,2 1-32 0,1 2-16 0,0 4 0 16,1-2-176-16,6-6-48 0,-6 12 0 0,2 0 0 16,1 2-128-16,3 2 0 0,1 1 0 0,3 1 128 15,1 0-128-15,4 2 0 0,3 3 0 0,0 0 128 16,2-3-128-16,0-1 128 0,3 2-128 0,1-3 128 15,-1 1 16-15,3 0 0 0,0-3 0 0,1 1 0 0,1-2-16 16,0-2 0-16,4-1 0 0,1 0 0 0,1-7 16 0,1-1 0 16,2-3 0-16,2-2 0 0,1-3 112 0,3-1 32 15,2-4 0-15,2 1 0 0,0-2 64 0,-3 1 16 16,-4-3 0-16,1-4 0 0,-2 0-192 0,1-1-48 16,0 0 0-16,-1-1 0 0,0 2-128 0,-2 2 0 15,-2 1 0-15,-1 0 0 0,0 0 0 0,0 0 128 16,-1-1-128-16,-3 3 0 0,-5 1 0 0,-1-3 0 15,-2 4 128-15,-2 2-128 0,-1 1 0 0,-3 4 0 16,-10 2 0-16,10-1 128 0,-10 1-128 0,0 0 0 16,7 5 0-16,-7-5 0 0,0 0 0 0,0 0 0 15,-3 14 0-15,-3-3 0 0,-3 2 0 0,-1 1 0 0,-7 1 0 0,1-1 0 16,-3-1 0-16,-3 1 208 0,0 1-16 0,-2 0-16 16,-1-3 48-16,-1 2 16 0,0 0 0 0,-4 1 0 15,0-2-32-15,1-2 0 0,-2 2 0 0,2-3 0 16,0-2-32-16,1-1-16 0,-2 2 0 0,-1-3 0 15,-6 2-160-15,-1-4 192 0,-3-4-192 0,2 1 192 16,0-1 0-16,3 0 0 0,0-2 0 0,3-3 0 16,2-2-192-16,2 1 128 0,-3-3-128 0,6 3 128 15,2 1-400-15,1-2-96 0,1 1-16 0,4 1-8768 16,-1-4-1744-16</inkml:trace>
  <inkml:trace contextRef="#ctx0" brushRef="#br0" timeOffset="80106.37">11319 8964 14735 0,'0'0'1312'0,"-10"0"-1056"0,1 3-256 0,2-1 0 15,7-2 784-15,-8 3 112 0,8-3 0 0,0 0 16 16,-8 7-416-16,8-7-96 0,0 0-16 0,0 0 0 16,0 0 48-16,0 0 0 0,0 0 0 0,4 9 0 15,-4-9 176-15,10 9 32 0,2-6 16 0,2 1 0 16,2-2 112-16,3 1 32 0,2 1 0 0,5-2 0 15,6-1-336-15,4-1-64 0,2 0-16 0,0 0 0 0,0 0-80 0,0 2-32 16,-1-2 0-16,0 1 0 0,1-1-64 0,2 1-16 16,0 2 0-16,1 1 0 0,0 2-16 0,2-2-16 15,1 0 0-15,0-1 0 0,-4 4-160 0,-2-4 0 16,-2 3 0-16,-4-4 0 0,-4 1 0 0,-2-2 0 16,1 0 0-16,-3 2 0 0,-3-2 0 0,-4 2 0 15,-3-1 0-15,-2 1 128 0,-2 0 64 0,-10-3 16 16,0 0 0-16,0 0 0 0,0 0 64 0,0 0 16 15,0 0 0-15,0 0 0 0,0 0-80 0,-9 6-16 16,-4-5 0-16,-3 0 0 0,-3-1 112 0,-5 0 16 16,-2 0 0-16,0 0 0 0,-5 1-144 0,-3-1-32 15,-6 0 0-15,0-1 0 0,-6 0-144 0,1-3 192 0,3-4-192 0,0 2 192 16,3 2-32-16,1-3 0 0,0 0 0 0,2 2 0 16,4 0-160-16,3 3 128 0,-1 0-128 0,2 1 128 15,-2-2-128-15,5 0 0 0,2-4 0 0,4 5 0 16,1 0 0-16,4 1 0 0,4-1 0 0,0-2 0 15,10 4-176-15,0 0 176 0,0 0-128 0,0 0 128 16,6-10 0-16,7 3-128 0,4 1 128 0,4-2 0 16,5 1 0-16,2-3-160 0,2 2 160 0,3-4 0 15,3 2 0-15,1 3 0 0,1-4 0 0,1 5 0 16,2 2 0-16,2 1 0 0,2-3 0 0,-1 1 0 16,-2 0 0-16,-3-1 0 0,-3 0 0 0,-4 3 0 15,-3 0 0-15,-4 3 0 0,-3 2 0 0,-4-2 0 16,-6-3 0-16,0 3 0 0,-12 0 0 0,0 0 0 0,0 0 0 0,5 7 0 15,-5-7 128-15,-4 12-128 0,-5-5 0 0,-2 2 0 16,-6-3 0-16,-6 0 0 0,-2 2 0 0,-7-2 144 16,-6 4-144-16,-5-5 128 0,-4-1 0 0,-1-1-128 15,-5-1 192-15,4 2-64 0,-3-1-128 0,0-1 160 16,0 3-160-16,1-2 160 0,0 2-160 0,1-4 128 16,6-1-128-16,6-2 128 0,5-3-128 0,7 1 160 15,1 1-160-15,6 1 160 0,3 0-160 0,6 1 0 16,4-3 144-16,6 4-144 0,0 0 0 0,0 0 0 15,0 0 0-15,10-6 128 0,4 2-128 0,5 0 0 16,7 3 0-16,4-3 0 0,6 0 0 0,3 1 0 16,3 1 0-16,0-3 0 0,-3 0 0 0,2 3-128 0,1-1 128 15,-1 2 0-15,1 2 0 0,-2 2 0 16,2-1 0-16,0-2-128 0,1-1 128 0,-3-2 0 0,-2 1 0 0,-4 1 0 16,-5-1 0-16,-3 4 0 0,-6-1 0 0,-3 1 128 15,-5-3-128-15,-1 1 0 0,-11 0 0 0,0 0 0 16,0 0 128-16,0 0-128 0,0 0 128 0,0 0-128 15,-11 10 0-15,-4-3 128 0,-3-4-128 0,-6 3 0 16,-2 1 0-16,-6-3 128 0,-5 1-128 0,-1 0 0 16,-3-4 0-16,0 1 128 0,-2-1-128 0,0 2 0 15,0 0 0-15,1 1 144 0,1 0-144 0,2 0 0 16,-1-2 128-16,4 2-128 0,0 0 0 0,5 0 0 16,3-4 0-16,6 0 0 0,4 0 0 0,3 1 0 15,4 0 0-15,11-1 0 0,0 0 0 0,0 0 0 16,0 0 0-16,0 0 0 0,0 0 0 0,13 0 0 15,5 2 0-15,6-2 0 0,4 0 0 0,5-2 0 0,3 0 0 0,0-3 0 16,1 1-128-16,0 1 128 0,0 2 0 0,1 1 0 16,0 1 0-16,-1 1 0 0,-1-1 0 0,-1 1 0 15,1 1 0-15,-2 1 0 0,-3-3 0 0,-5 2 0 16,-3-2 0-16,-4 0 0 0,-3 0 0 0,-4 1 0 16,-1 0 0-16,-11-2 0 0,0 0 0 0,0 0 0 15,0 0 160-15,0 0-160 0,-12 10 0 0,-3-5 0 16,-5 3 128-16,-6-3-128 0,-4-1 0 0,-3 0 0 15,-3 1 0-15,-2-3 128 0,-2-3-128 0,-2 1 0 16,-3 0 0-16,-2 3 0 0,0-1 128 0,-3-2-128 16,-1 1 0-16,2-1 128 0,2-1-128 0,6-1 128 15,9 0-128-15,4 2 128 0,8 0-128 0,3 3 0 0,6-2 0 16,11-1 0-16,0 0-192 0,0 0 192 0,0 0-160 0,0 0 160 16,15-1-144-16,8 0 144 0,9 2-128 0,5-2 128 15,3-2 0-15,4-3 0 0,3-1 0 0,0 2-128 16,-3-1 128-16,3 2 0 0,1 3 0 0,2 0-128 15,-3-4 128-15,4 1 0 0,-2 1 0 0,1 2 0 16,-2 0 0-16,-6-1 0 0,-4 1 0 0,-5 0 128 16,-5 0-128-16,-3 1 0 0,-6 1 0 0,-4 0 0 15,-4 0 0-15,-11-1 0 0,0 0 0 0,0 0 128 16,0 0-128-16,-7 7 0 0,-6 0 0 0,-5-2 0 16,-6 1 0-16,-8 1 0 0,-7-3 0 0,-8 0 0 15,-5-2 0-15,-4 2 0 0,-1-3 0 0,-2-1 0 16,-2-1 0-16,1 1 0 0,2 0 0 0,2 1 0 15,3-3 0-15,4-1 0 0,7 2 0 0,4 0 128 0,8-2-128 0,4 2 128 16,6 1-128-16,3 0 128 0,3 0-128 0,14 0 0 16,0 0 0-16,0 0 0 0,0 0 0 0,0 0 0 15,0 0 0-15,16-8 0 0,3 1-128 0,5 2 128 16,6 1-128-16,6-4 128 0,5 2-208 0,2-3 32 16,1-1 16-16,1 0 0 0,-1 3 160 0,0 3-128 15,1-1 128-15,1 3-128 0,-4-3 128 0,4 2 0 16,-3-1 0-16,-2 1 0 0,-6 0 0 0,-2 2 0 15,-7-1 0-15,-5 1 0 0,-5-1 0 0,-5 2 0 16,-3-4 0-16,-8 4 0 0,0 0 0 0,-7 5 0 16,-5 1 0-16,-9 2 0 0,-5-6 0 0,-7 2 0 15,-7-1 0-15,-2-1 128 0,-4 3-128 0,1-1 0 0,-6-1 0 16,-1 1 0-16,-3 2 0 0,-2-2 128 0,-4-3-128 16,6 2 0-16,4-1 0 0,3 1 0 0,7 0 0 0,7 0 128 15,4 0-128-15,3-2 0 0,9 3 0 0,3-2 0 16,3-2 0-16,12 0 0 0,0 0-128 0,0 0 128 15,0 0-192-15,16 0 64 0,3 0 0 0,4 0 0 16,2 0 128-16,5 1 0 0,5 1 0 0,3 2-128 16,3-3 128-16,1-1 0 0,1 0 0 0,-3-1 0 15,-1-6 0-15,-1 3 0 0,0 2 0 0,-1 1 0 16,-3-1 0-16,-1 1 128 0,-5 0-128 0,-1 1 0 16,-6 1 0-16,-3 0 0 0,-4 1 0 0,-14-2 128 15,0 0-128-15,0 0 0 0,0 0 0 0,0 0 0 16,0 0 0-16,-14 1 0 0,-5-1 0 0,-5 0 0 15,-5-1 0-15,-3-2 0 0,-4-2 0 0,-2 5 0 16,-4 2 0-16,-1 0 0 0,-3-1 0 0,2-1 0 16,1-5 0-16,2 2 0 0,4 2 0 0,4 0 0 0,4 0 0 0,5 1 0 15,3 0 0-15,3-2 0 0,4 1 0 0,4 0 0 16,3-3 0-16,7 4 0 0,0 0 0 0,0 0 0 16,0 0 0-16,15-4 128 0,4 0-128 0,3 1 0 15,2-1 0-15,2 1 0 0,5 2 0 0,5-2 0 16,-1 0 0-16,-1 0 0 0,2 2 0 0,0 1 0 15,-2 0 128-15,-1 0-128 0,-1 0 0 0,0 1 0 16,-1 0 0-16,-4 2 0 0,-2-1 0 0,-3 5-256 16,-4-3 32-16,-5 2-15904 0</inkml:trace>
  <inkml:trace contextRef="#ctx0" brushRef="#br0" timeOffset="81539.39">15602 14460 8287 0,'0'0'736'0,"0"0"-592"16,0 0-144-16,0 0 0 0,0 0 1872 0,0 0 352 16,0 0 64-16,0 0 16 0,0 0-992 0,-3 8-192 15,3-8-32-15,0 0-16 0,-4 4-288 0,4-4-48 16,0 0-16-16,0 0 0 0,-5 4 48 0,5-4 0 16,-5 0 0-16,5 0 0 0,0 0 0 0,-4-5 0 15,2-1 0-15,1-4 0 0,2-1-16 0,1-1 0 16,2-3 0-16,3-1 0 0,0-5-240 0,2 1-32 15,3-2-16-15,0-2 0 0,2 3-256 0,0-2-48 16,-1-4-16-16,1 4 0 0,1 0-144 0,-1-1 0 16,0 1 144-16,0 3-144 0,-2 2 0 0,-1 0 0 15,0 4 0-15,-2 2 128 0,0 1-128 0,0 0 0 16,-2 5 0-16,0 1 0 0,0 1 160 0,-7 4-32 16,7 1-128-16,1 5 192 0,-2 1-192 0,0 4 0 15,1 1 0-15,0 4 0 0,1 3 0 0,0 4 0 0,1 0 0 16,-1 1 0-16,0 4 0 0,0 0 0 0,-2 3 0 0,3 0 0 15,-1 1 0-15,-2-1 0 0,0-1 0 16,1 2 0-16,-2 0 0 0,1-3 0 0,0 1 0 0,1 2 0 16,-2-5 0-16,-1 0 0 0,3-5 0 0,-2 1 0 15,1 0-192-15,-1-4-48 0,-2-1 0 0,3-5 0 16,-3-2-448-16,1 1-80 0,-1-5-32 16,-3-7 0-16,0 0-352 0,0 0-64 0,0 0 0 0,0 0-7040 15,0 0-1408-15</inkml:trace>
  <inkml:trace contextRef="#ctx0" brushRef="#br0" timeOffset="82008">15885 14380 10127 0,'0'0'896'0,"0"0"-704"16,0 0-192-16,0 0 0 0,0 0 1792 0,0 0 320 15,0 0 64-15,0 0 0 0,0 0-1296 0,0 0-272 16,0 0-48-16,0-5-16 0,0 5 128 0,0 0 32 16,0-6 0-16,0 6 0 0,0 0 48 0,0 0 16 15,0 0 0-15,0 0 0 0,0 0-192 0,0 0-16 16,0 0-16-16,0 0 0 0,0 0-112 0,-5 4-32 16,0 2 0-16,1 0 0 0,0 5-112 0,1-3-32 15,-1 4 0-15,0 3 0 0,0-3 80 0,2 4 16 16,-3 3 0-16,1 4 0 0,0-1-48 0,0 1-16 0,0 3 0 15,1 1 0-15,-1 2-96 0,0 0-32 0,1 2 0 0,0 2 0 16,0-1-32-16,0-2-128 0,2 2 192 0,1 1-64 16,0 0-128-16,1 1 0 0,2 1 144 0,0-1-144 15,2-2 128-15,0 1-128 0,1-1 160 0,0 1-160 16,2-3 176-16,1-1-176 0,0 1 192 0,1-2-192 16,1-2 224-16,2 1-64 0,0 0-16 0,2-2 0 15,2-1 176-15,2-2 16 0,1-3 16 0,2-1 0 0,2-2 16 0,2 1 0 16,2-3 0-16,4-3 0 0,4 1 32 0,1-5 16 15,0 3 0-15,1-4 0 0,1-1-32 0,2 1-16 16,2-5 0-16,21 1 0 0,-5-4-176 0,0 2-48 16,0-2 0-16,0-3 0 0,1 0-144 15,-6-2 0-15,-3-4 0 0,1 1 0 16,-1-3-1712-16,0-4-272 0,-1-2-48 0</inkml:trace>
  <inkml:trace contextRef="#ctx0" brushRef="#br0" timeOffset="83258.84">18122 15236 16639 0,'0'0'736'0,"4"-7"160"0,-2 1-720 0,-1 0-176 0,0-2 0 0,0 2 0 16,-1 6 1184-16,0-4 208 0,0-3 32 0,0 7 16 15,0 0 80-15,-1-6 16 0,0 2 0 0,1 4 0 16,0 0-624-16,0 0-112 0,0 0-32 0,0 0 0 15,-7 0-128-15,1 3-48 0,1 3 0 0,0 6 0 16,1 0-320-16,-2 4-64 0,1 5-16 0,0 3 0 16,1 4-64-16,0 0-128 0,0 4 176 0,2 2-176 0,0 1 128 0,1 0-128 15,0 1 0-15,2-2 0 0,2-5 0 0,2 1 0 16,0-6 0-16,1 0 0 0,2-5 144 0,2-2-16 16,1-6-128-16,2 0 192 0,2-4 64 0,2-1 16 15,1-3 0-15,2-3 0 0,3-2 160 0,0-4 16 16,0-2 16-16,2-4 0 0,-2-4-176 0,0-1-32 15,0-4-16-15,-2 0 0 0,-3 0-240 0,-1-1 0 16,0-4 128-16,-3 5-128 0,-1-1 0 0,0-1 0 16,-3 3 0-16,-2-1 0 0,2 2-288 0,-4 1 0 15,0 1 0-15,0 3 0 16,-1 2-1888-16,-3 0-368 0,1 1-80 0</inkml:trace>
  <inkml:trace contextRef="#ctx0" brushRef="#br0" timeOffset="83656.97">18950 15091 6447 0,'0'0'576'0,"0"0"-576"0,0 0 0 0,0 0 0 15,0 0 5152-15,2 7 928 0,1 5 176 0,0-2 32 16,-1 3-4832-16,-2 3-976 0,3 2-192 0,-3 0-32 15,-2 1-128-15,1 4-128 0,-4 2 176 0,0 1-176 16,-3 2 240-16,-1-2-64 0,1 4-16 0,-3-5 0 16,1 2-32-16,1-4-128 0,3-2 192 0,-3-3-64 0,3-3 208 0,1-2 48 15,-1-5 0-15,6-8 0 0,0 0-64 0,0 0 0 16,0 0 0-16,2-6 0 0,4-5 112 0,3 0 16 16,1-7 0-16,3-4 0 0,1 1-240 0,1-2-32 15,2 0-16-15,-1-1 0 0,1-1-160 0,-1 4 0 16,2-3 0-16,0 3 0 0,1 5 0 0,-1 3 0 15,-2 0 0-15,1 5 0 0,1 4 0 0,-1 6 0 16,1 6 0-16,-3 3 0 0,-1 6 0 0,-1 6 0 16,-1 1 0-16,-4 5 0 15,-1-1-256-15,-3 3-128 0,-3 0-16 0,0 0-16 16,-1 1-48-16,0-1-16 0,0 1 0 0,-1-5 0 16,1-2-1600-16,1-2-320 0,2-4-64 0,-1-1-16 0</inkml:trace>
  <inkml:trace contextRef="#ctx0" brushRef="#br0" timeOffset="84174.03">20039 15104 10127 0,'-1'-11'896'0,"0"4"-704"0,-2-1-192 0,2-3 0 16,-4 0 3712-16,0 0 720 0,1 0 144 0,0 2 32 15,-3 0-3168-15,-1 2-624 0,-1 4-128 0,0 1-32 16,-2 4-144-16,-3 0-48 0,-3 2 0 0,-1 6 0 16,-2 2-208-16,0 3-64 0,-3 4 0 0,0 3 0 0,0 0 64 0,0 3 16 15,2 3 0-15,-1-2 0 0,2 3-448 0,1 2-80 16,1-3-32-16,1 1 0 0,4-2 288 0,3-2 0 16,1-3-128-16,4-3 128 0,2-3 0 0,1 0 0 15,4-6 0-15,3-1 0 0,1-5 0 0,4-3 0 16,3-2 176-16,2-4-176 0,3-7 208 0,2-3-64 15,2-2-16-15,2-3 0 0,3-3 32 0,1-4 0 16,0 2 0-16,2-6 0 0,1-2-32 0,-1-3 0 16,-2-5 0-16,-1-1 0 0,-1-8 48 0,1 1 0 15,1-3 0-15,8-25 0 0,-7 4 176 0,-2 3 32 16,-6 1 16-16,0-1 0 0,-4 2 48 0,-1 3 0 16,-4 1 0-16,0 7 0 0,-3 5-272 0,2 9-48 15,1 5-128-15,-2 7 192 0,-3 4-192 0,1 8 0 16,-2 4 0-16,1 6 0 0,-7 9 0 0,0 0 0 15,0 0-128-15,-5 17 128 0,1 6 0 0,-1 8-192 16,-3 5 192-16,-1 3-160 0,-1 7 160 0,0 4 0 16,0 7-144-16,-3 3 144 0,0 6-208 0,6-18 16 0,-2 9 16 15,0 3 0 1,1 6-416-16,1 1-96 0,0 1-16 0,3-1 0 16,3-5-464-16,0-3-112 0,2-8 0 0,3-7-16 15,-1-6-1520-15,2-6-288 0,1 20-64 0,0-24-16 0</inkml:trace>
  <inkml:trace contextRef="#ctx0" brushRef="#br0" timeOffset="84525.11">20546 14923 14735 0,'-3'19'640'0,"1"-10"160"0,1-3-640 0,2 3-160 16,2-2 0-16,1 0 0 0,-4-7 3504 0,7 9 656 15,2-1 144-15,1-2 32 0,3-3-2960 0,-1-3-592 16,2-3-112-16,1-2-32 0,1 0-256 0,0-1-64 16,-4-6-16-16,1 2 0 0,0-3-304 0,-2-2 0 15,-1 1 0-15,-1-1 0 0,1 0 0 0,2-11 0 16,-6 6 128-16,-2 1-128 0,-1 1 128 0,-3 0-128 16,-2 4 144-16,0 8-144 0,-1-2 288 0,-1 4-32 15,-2 3-16-15,-2 1 0 0,1 5 32 0,-1 5 16 16,1 2 0-16,-2 2 0 0,-3 4-288 0,2 4-144 15,-1 1 16-15,2 7 0 0,0 0 128 0,1 3 0 16,1 0 0-16,1 1-128 0,3-1 128 0,1-3-160 16,2-2 160-16,3-5-160 15,2 1-304-15,3-4-64 0,1-2-16 0,3-5 0 16,0-2-1696-16,2-3-352 0,1-2-64 0,1-6-16 0</inkml:trace>
  <inkml:trace contextRef="#ctx0" brushRef="#br0" timeOffset="84775.04">21645 14013 32479 0,'0'0'1440'0,"-9"6"288"0,0 1-1376 0,1 5-352 16,2 2 0-16,0 7 0 0,-2 4 448 0,-1 7 32 15,-2 2 0-15,4-7 0 0,1 6-192 0,0 5-32 16,-3 5-16-16,2 6 0 0,1 3-112 0,0 4-128 16,-1 3 176-16,1-3-176 0,-2 1 0 0,4-3 0 15,-1 1 0-15,2-6 0 16,-3-2-1264-16,3-2-256 0,1 0-48 0,2-1-7936 16,-1-4-1584-16</inkml:trace>
  <inkml:trace contextRef="#ctx0" brushRef="#br0" timeOffset="84961.07">21262 14786 27647 0,'0'0'2448'0,"0"0"-1952"0,8 2-496 0,3 1 0 15,3-2 608-15,4 2 32 0,4-2 0 0,3-1 0 16,7-1-640-16,1-1 0 0,5 0 0 0,1-2-128 15,1-4-64-15,-1 3-16 0,2-4 0 0,-3 1 0 16</inkml:trace>
  <inkml:trace contextRef="#ctx0" brushRef="#br0" timeOffset="85275.82">22099 14743 28959 0,'0'0'1280'0,"0"0"272"0,0 0-1232 0,0 0-320 16,8 1 0-16,6-2 0 0,0-3 512 0,0-3 64 15,2-3 0-15,1 0 0 0,1-1 48 0,0-2 16 16,0-1 0-16,0-3 0 0,-3 0-320 0,-1-1-48 16,-3 0-16-16,-1 0 0 0,-3-1-128 0,-1 3-128 15,-6 3 192-15,0 4-192 0,-1 4 208 0,1 5-64 16,-8-3-16-16,-2 5 0 0,-1 1-128 0,-3 8 0 15,-3 1 144-15,-1 7-144 0,2 6 0 0,1-3 0 16,-1 4 0-16,1 3-192 0,2 4 192 0,2-1 0 16,-1-2-144-16,6 1 144 0,0-2 0 0,3-3 0 15,4 3 0-15,2-6 0 16,2-2-480-16,1 0 32 0,5-4 0 0,0-1-9584 0,2-2-1904 16</inkml:trace>
  <inkml:trace contextRef="#ctx0" brushRef="#br0" timeOffset="85591.9">22923 14581 27647 0,'-11'14'2448'0,"6"-5"-1952"16,-4 2-496-16,1 5 0 0,1 1 880 0,-1 4 80 15,-3 0 0-15,-5 12 16 0,1 1-704 0,6-15-144 16,0 1-128-16,1 0 192 0,-3-2 128 0,2-1 48 16,2-5 0-16,0 0 0 0,2-6 80 0,5-6 32 15,0 0 0-15,0 0 0 0,0 0 208 0,0 0 32 16,7-9 16-16,2-6 0 0,0-7-64 0,2 2-16 16,-1 0 0-16,4-1 0 0,3-5-336 0,-1 3-80 15,2 2-16-15,0 1 0 0,0 1-224 0,-1 0 0 16,4-1 0-16,-5 7 0 15,3-1-304-15,2 1-96 0,0 0-32 0,1-1 0 16,-1-1-2368-16,0 1-464 0</inkml:trace>
  <inkml:trace contextRef="#ctx0" brushRef="#br0" timeOffset="86159.14">24196 14262 25791 0,'-14'-1'2304'0,"5"1"-1856"15,-1-1-448-15,-2-1 0 0,1 0 1264 0,-1 2 144 16,1 0 48-16,0 4 0 0,-2 3-944 0,4 0-192 15,-1 0-48-15,-2 5 0 0,0 3-64 0,-2 1-16 16,1 3 0-16,-6 13 0 0,1 0 0 0,2 2-16 16,-1 2 0-16,6-8 0 0,-1 0-176 0,-1 1 0 15,2 0 0-15,-3 8 0 0,4-8 0 0,2-3 0 16,4-7 0-16,3-6 0 0,1-13 0 0,0 0 0 16,0 0 176-16,0 0-176 0,12-11 208 0,2-5-48 15,-2-6-16-15,0 4 0 0,2-3 176 0,2-7 48 16,2 1 0-16,2-3 0 0,3-3-368 0,0 3 128 15,1 4-128-15,8-12 0 0,-1 3 0 0,-5 5 0 16,0 6 0-16,-3 2 0 0,-4 4 0 0,-3 6 0 16,1 0 0-16,-3 8 0 0,-3 3-128 0,1 6 0 15,-2 7 0-15,-4-1 0 0,0 2-16 0,0 4 0 16,-4 4 0-16,1 3 0 0,-3 0 144 0,0 4 0 16,-3 0 0-16,1 3 0 0,-1-2 0 0,0-4 0 15,0 1 0-15,0-4 0 0,2-4 192 0,1-5 64 0,1-3 0 0,-1-10 16 16,0 0 160-16,10 0 16 0,2-2 16 0,3-7 0 15,0-3-144-15,3-3-48 0,2-4 0 0,1 0 0 16,3-1-128-16,-1 2-16 0,1 1-128 0,0 3 192 16,0 2-192-16,2 5 0 0,-4 1 0 0,1 6 0 15,-2 6-176-15,-2 4 32 0,-1 7 0 0,6 15 0 16,-4 3-816-16,-6 5-176 0,-3 3-16 0,-4-4-9360 16,-2-1-1872-16</inkml:trace>
  <inkml:trace contextRef="#ctx0" brushRef="#br0" timeOffset="86643.91">25300 14242 12895 0,'0'0'1152'0,"0"0"-928"0,0 0-224 0,0 0 0 16,-6-4 3840-16,6 4 736 0,0 0 144 0,0 0 16 16,0 0-2736-16,0 0-544 0,0 0-112 0,-5 13-32 15,2 1-496-15,1-2-112 0,-1 4 0 0,1 3-16 0,-2 4-400 0,0 4-80 16,-3 4-16-16,0-1 0 0,0 4-192 0,-2-1 0 15,0 0 0-15,-1-2 0 0,-1 0-128 0,3-2-80 16,-1-3-16-16,-3 7 0 16,2-7-1472-16,2-5-288 0,2-7-64 0,6-14-16 15,0 0-224-15,0 0-32 0,13-5-16 0,-2-2-8512 16</inkml:trace>
  <inkml:trace contextRef="#ctx0" brushRef="#br0" timeOffset="87009.74">25847 14017 11967 0,'0'0'1072'0,"0"0"-864"16,-1 10-208-16,-2 0 0 0,3-10 4176 0,-2 13 800 16,0 2 144-16,1 4 48 0,0 1-3808 0,0 5-752 15,-2-3-160-15,-1 6-16 0,-2-1-48 0,0 5 0 16,0 1 0-16,-2 0 0 0,-5-2 0 0,-1 2 0 0,-1 0 0 0,-1 0 0 15,0-3-128-15,-1-2-48 0,0-2 0 0,1-6 0 16,4-2-80-16,0-7 0 0,3-2-128 16,3-6 192-16,6-3 32 0,0 0 0 0,0 0 0 0,0 0 0 15,7-12 96-15,6-6 0 0,2-2 16 0,3-3 0 16,3-6-144-16,-1 2-48 0,5 0 0 0,-2 1 0 16,-1-5-144-16,1 5 0 0,-2-4 144 0,2 6-144 0,0 0 0 15,0 5 0-15,-1 2 0 0,-1 6 0 0,0 0 0 0,0 7 0 16,1 3 0-16,-1 6 0 0,0 9-176 0,-1 5 176 15,0 4-208-15,-2 7 80 0,-1 2-96 0,-5 3-16 16,0 4 0-16,-7 0 0 0,-1-1-128 0,-2 1-16 16,0-2-16-16,-2-2 0 15,-2-5-1840-15,1-3-384 0,0-2-64 0,2-4 0 0</inkml:trace>
  <inkml:trace contextRef="#ctx0" brushRef="#br0" timeOffset="87309.49">26568 14258 11055 0,'0'0'976'0,"0"0"-784"16,0 0-192-16,6-5 0 0,2-5 4832 0,2 4 928 15,1-5 176-15,0 4 32 0,-1-6-4608 0,0 0-912 16,-1 1-192-16,0-1-48 0,-2 3 112 0,0 1 0 0,-1-2 16 0,-6 11 0 15,3-8-176-15,-3 8-32 16,0 0-128-16,0 0 192 0,-9 5 48 0,-2 5 0 0,0 2 0 0,-3 5 0 16,-2 6-240-16,-4 1 0 0,0 4 0 0,0 0 0 15,-2 4 0-15,4-3 0 0,1-2 0 16,1 2 0-16,4-3 0 0,1 2 0 0,4-5 0 0,7-4 0 16,0-3-256-16,2-1-64 0,3-6 0 0,6-1 0 15,-2-6-1008-15,5-2-208 0,2-7-32 0,3-3-12240 16</inkml:trace>
  <inkml:trace contextRef="#ctx0" brushRef="#br0" timeOffset="87776.49">27402 14028 23951 0,'0'0'2128'0,"-9"4"-1696"16,0 0-432-16,-3 1 0 0,0 1 1728 0,-2 4 256 15,-3-2 48-15,-2 3 16 0,-4 3-1296 0,0-1-256 16,-1 2-48-16,0 1-16 0,-1-1-160 0,-2 3-16 16,3 2-16-16,0 3 0 0,-1 1-96 0,5-1-16 15,1 6 0-15,1-3 0 0,-1 0-128 0,4-2 128 16,5-2-128-16,2 0 128 0,4-5-128 0,3-1 0 16,4-4 0-16,4-3-176 0,2-2 176 0,3-5 0 15,0-2 0-15,6-4 0 0,1-4 0 0,5-5 0 0,0-1 0 0,4-4 0 16,2-4 592-16,1-2 48 15,4-2 16-15,-1-5 0 0,0-2 16 0,-2-1 0 0,-3-2 0 0,-3-1 0 16,-2-2-288-16,-1-7-64 0,0-1-16 16,-2-4 0-16,1-1-176 0,-2-4-128 0,-1-4 144 0,-1-2-144 15,-4-4 160-15,0-5-160 0,-1-9 160 0,0 0-160 16,-2 1 192-16,-1 6-48 0,0 10-16 0,1 8 0 16,-3 7-128-16,-1 9 192 0,3 8-192 0,-4 4 192 15,-1 10-192-15,-2 6 160 0,-2 3-160 0,-1 8 160 16,0 0-160-16,-7 14 0 0,0 6 0 0,-4 5 0 0,2 4 0 15,-3 10 0-15,0 8-192 0,0 3 192 0,-2 3-176 0,3 6 176 16,-3 6-128-16,1 4 128 0,0 7 0 0,1 2 0 16,-1 3 0-16,2 0-128 0,-1 4 128 0,6-3 0 15,-1-2-144-15,6-25 144 16,1-1-1568-16,1 0-240 0,5-2-48 0,0-3-9200 16,-1-4-1824-16</inkml:trace>
  <inkml:trace contextRef="#ctx0" brushRef="#br0" timeOffset="88897">29441 13803 15663 0,'0'0'1392'0,"0"0"-1120"0,6-11-272 0,-1 3 0 16,-5 8 1408-16,4-10 208 0,-2 4 48 0,-2 6 16 16,3-12-368-16,-3 5-80 0,0 7-16 0,-3-11 0 15,-1 6 96-15,-1-1 16 0,-3 2 0 0,-1 0 0 16,0 3-320-16,-1 0-64 0,-4 1-16 0,1 1 0 16,-5 0-224-16,-5 6-64 0,0 2 0 0,-2 5 0 0,-3 3-384 0,0 6-96 15,-3 1-16-15,2 7 0 0,0 4-144 0,1 2 0 16,-1 7 0-16,6 1 0 0,3-1 0 0,3 1 0 15,2-1-128-15,5-1 128 0,2-5 0 0,4-3 0 16,3-2-144-16,5-5 144 0,1 0 0 0,6-6-128 16,2-3 128-16,3-2 0 0,5-5-384 0,3-4 48 15,3 0 0-15,3-6 0 16,2-4-272-16,4-5-48 0,2 0-16 0,0-5 0 16,4 3-2080-16,-3-6-432 0</inkml:trace>
  <inkml:trace contextRef="#ctx0" brushRef="#br0" timeOffset="89311.61">30023 13877 20559 0,'0'0'896'0,"0"0"208"0,0 0-880 0,0 0-224 0,-7 8 0 0,1 4 0 15,0-2 864-15,-2 4 128 0,-1 2 32 0,-1 3 0 16,-2 4-384-16,0 2-80 0,2-1-16 0,-2 4 0 16,-2 0-256-16,4 0-48 0,-1 0-16 0,2-1 0 15,2-6-32-15,5 1 0 0,3 0 0 0,4-5 0 16,1-3 128-16,3-2 32 0,3-1 0 0,2-3 0 0,1-2 288 0,3-1 48 15,1-2 16-15,0-2 0 0,0-1-176 0,-1-4-16 16,0-3-16-16,-1-1 0 0,1-5-32 0,0 1 0 16,-1-1 0-16,-3-2 0 0,-3-2-16 0,-2-1 0 15,-3 1 0-15,-2-3 0 0,-4 4-48 0,-2-2-16 16,-4-1 0-16,-4 0 0 0,-2 0-80 0,-4 1-32 16,1 2 0-16,-3-1 0 0,-1 3-272 0,-2 5-144 15,-4 2 16-15,1 2 0 16,0 1-1408-16,-3-1-256 0,1 2-64 0,-1 1-8432 15,4 2-1680-15</inkml:trace>
  <inkml:trace contextRef="#ctx0" brushRef="#br0" timeOffset="89662.74">30384 13872 18431 0,'0'0'1632'0,"0"0"-1312"0,9 13-320 0,-2-2 0 16,6-6 2640-16,0 4 464 0,3-3 96 0,2 1 0 16,1-2-1968-16,0-4-400 0,0-1-64 0,0-4-32 15,0-1-160-15,-1 0-16 0,-1-4-16 0,-2 2 0 16,0 0-288-16,0-4-64 0,-2-1-16 0,-1 1 0 16,-4-3-48-16,-1 2 0 0,-3 2 0 0,-3-2 0 15,-2-1 64-15,-3 3 0 0,-3-3 0 0,-1 3 0 16,-3 1-48-16,0 4 0 0,-3-3 0 0,0 4 0 0,-3 7-144 0,-2 2 0 15,-2 3 144-15,-3-1-144 0,-3 5 0 0,1 4 0 16,1 3 0-16,-2 0 0 0,-1 3-192 0,4 3 64 16,4 1 0-16,3 2 0 0,2-4-160 0,8 1-32 15,0 1 0-15,7-6 0 0,7-2 48 0,-1 0 0 16,5-2 0-16,8-2 0 16,7-4-288-16,3 2-48 0,3-7-16 0,1-1 0 15,-1-6-1040-15,-1-1-192 0,0-2-64 0</inkml:trace>
  <inkml:trace contextRef="#ctx0" brushRef="#br0" timeOffset="90045">31886 12847 27759 0,'0'0'1216'0,"-5"-10"272"0,1-3-1184 0,-2 2-304 0,-3 6 0 0,-1 0 0 16,-2-1 672-16,-2 4 80 0,-2 5 16 0,-2 2 0 16,-1 0-400-16,-3 4-80 0,-2 0-16 0,0 6 0 15,-1 3 256-15,-2 2 48 0,-1 3 16 0,-2 8 0 0,-5 3-64 0,1 4-16 16,-2 6 0-16,2 5 0 0,1 0-288 0,1 2-64 15,4 4-16-15,5-1 0 0,2 1-144 0,2 5 0 16,3 5 0-16,4 2 0 0,3-5 0 0,2 6 0 16,4-3 0-16,1-4 0 0,4-4-336 0,1-4-48 15,1-2-16-15,5-4 0 16,-1-6-320-16,-1-6-64 0,0-2-16 0,0-9 0 16,1-3-1728-16,-2-5-352 0,-1-2-64 0,1-2 0 0</inkml:trace>
  <inkml:trace contextRef="#ctx0" brushRef="#br0" timeOffset="90205.02">31032 13691 28559 0,'0'0'2544'0,"9"11"-2032"0,1-9-512 0,3 1 0 16,1-2 1344-16,7 0 160 0,2 3 32 15,8-3 16-15,4 1-1200 0,3-2-352 0,6-2 144 0,3-2-144 16,4 1 0-16,2-2 128 0,0-6-128 0,-2 2 0 31,-4-3-1680-31,-4-1-416 0</inkml:trace>
  <inkml:trace contextRef="#ctx0" brushRef="#br0" timeOffset="90612.16">32261 12959 25791 0,'-10'3'2304'0,"0"1"-1856"16,-2 1-448-16,-2 5 0 0,0 3 1216 0,-1 4 160 15,-1 2 32-15,-2 6 0 0,0 3-544 0,-4 2-96 0,0 3-32 0,0 0 0 16,2-2 48-16,1 3 16 0,2 2 0 0,3-1 0 16,4 1-288-16,1 2-48 0,5 0-16 0,2 0 0 15,4 2-128-15,4-2-16 0,6 5-16 0,2-4 0 16,1-1-112-16,3-1-32 0,1-2 0 0,1 0 0 15,2-1-144-15,-3-4 0 0,-1-2 0 0,-2-3 128 32,-2-1-464-32,-2-3-112 0,-2-4 0 0</inkml:trace>
  <inkml:trace contextRef="#ctx0" brushRef="#br0" timeOffset="90762.99">31798 13743 21183 0,'18'-1'944'0,"-1"0"192"0,4-3-912 0,9 2-224 0,8-1 0 16,2-1 0-16,6 2 3328 0,1 0 608 0,0 2 128 0,-19 0 32 16,8 0-2752-16,6 2-560 0,5-1-96 0,5 0-32 0,4 3-48 0,1-1-16 15,3-1 0-15,-2 1 0 16,-1 0-2112-16,-3 3-416 0,-5-1-96 0</inkml:trace>
  <inkml:trace contextRef="#ctx0" brushRef="#br0" timeOffset="91749.64">18004 16958 911 0,'0'0'0'0,"0"0"0"0,0 0 0 0,0 0 0 15,0 0 2736-15,-4-3 464 0,4 3 80 0,-3-3 32 0,3 3-1856 0,0 0-368 16,-4-7-80-16,4 7-16 0,-3-6 240 0,2 1 48 15,1 5 16-15,0 0 0 0,0-8 160 0,1 3 16 16,-1 5 16-16,0 0 0 0,3-5-192 0,-3 5-32 16,2-6-16-16,-2 6 0 0,0 0-480 0,0 0-112 15,7 0-16-15,-7 0 0 0,6 7-160 0,0 1-32 16,1 5-16-16,-1 3 0 0,2 5-128 0,-1 6-32 16,0 4 0-16,0 5 0 0,0 4-96 0,-1 2-32 15,0 7 0-15,-2 0 0 0,-1 4-144 0,-1 5 0 16,-4 1 144-16,-1 1-144 0,-1 5 0 0,-2-1 0 15,-2-1 0-15,1 2 128 16,-2-4-448-16,0-1-96 0,-2-2-16 0,-1-6 0 16,3-5-400-16,-2-1-64 0,2-7-32 0,0-3 0 15,3-4-1264-15,-2-4-256 0,2-3-48 0,1-6-5376 16,-1-6-1056-16</inkml:trace>
  <inkml:trace contextRef="#ctx0" brushRef="#br0" timeOffset="92096.07">18124 16953 18431 0,'0'0'1632'16,"0"0"-1312"-16,-2-8-320 0,1 2 0 15,1 2 1984-15,0 4 320 0,4-6 64 0,1 1 0 0,3 1-1616 0,2 0-336 16,1-1-64-16,5 1-16 0,-1 2-144 0,8 0-16 15,0 2-16-15,2 2 0 0,7 1-160 0,-3 5 192 16,1 0-192-16,1 4 192 0,0 1-192 0,-1 2 160 16,-1 6-160-16,0 2 160 0,1 1-160 0,-4 5 0 15,-1 1 0-15,-3 0 0 0,-4 0 0 0,-3-3 192 16,-4 1-192-16,-4-3 192 0,-5 3 464 0,-4-1 112 16,-4 0 0-16,-4-1 16 0,-7 2 16 0,-2 2 0 15,-5-3 0-15,-4 1 0 0,-2-2-624 0,-7 1-176 16,-5-5 0-16,-4-2 0 15,-4-4-272-15,2-2-128 0,2-6-32 0,3-3 0 16,2-3-272-16,6-6-64 0,3-2-16 0,4-2-8816 16,5-3-1776-16</inkml:trace>
  <inkml:trace contextRef="#ctx0" brushRef="#br0" timeOffset="92413.44">19213 16671 23951 0,'0'0'1056'0,"0"0"224"0,0 0-1024 0,0 0-256 16,-2 11 0-16,-1-2 0 0,0 5 1600 0,1 3 256 15,-2 2 48-15,-1 6 16 0,-1 4-1456 0,-2 6-272 16,-1 1-64-16,1 8-128 0,-2 4 320 0,0 5-64 16,-1 6 0-16,-2 3 0 0,2 2-128 0,-3 2-128 15,0 4 144-15,-2 1-144 0,0 3 128 0,2 2-128 16,-1 1 0-16,1-2 0 16,-2-2-448-16,5-6-176 0,1-8-32 0,2-5-16 15,0-4-2096-15,5-9-432 0</inkml:trace>
  <inkml:trace contextRef="#ctx0" brushRef="#br0" timeOffset="92747.67">19514 17548 14735 0,'-4'39'1312'0,"2"-21"-1056"0,-2 5-256 0,0 1 0 16,2 3 3440-16,1 3 624 0,1 2 128 0,1 1 32 16,1-4-3376-16,3 0-656 0,2-1-192 0,2-3 0 15,-2-8 128-15,3 1-128 0,2-5 144 0,1-7-144 16,1-2 464-16,1-4 0 0,0-2 0 0,0-5 0 16,1-6 352-16,-2-2 64 0,1-3 16 0,0-2 0 15,-1-3 144-15,-1-6 48 0,-1 2 0 0,0-2 0 16,-2 1-256-16,-2 0-64 0,-1-4 0 0,0 2 0 0,-3 2-384 0,-1 0-64 15,0 4-32-15,1 2 0 0,0 6-288 0,-3 0 0 16,1 2-176-16,0 3 176 16,-1 2-1280-16,-1 4-160 0,0 5-32 0,0 0-10240 15,0 0-2064-15</inkml:trace>
  <inkml:trace contextRef="#ctx0" brushRef="#br0" timeOffset="93149.25">20536 17369 2751 0,'0'0'256'0,"0"0"-256"16,-6-3 0-16,0 2 0 0,-1-2 8016 0,1 2 1568 15,-2 0 304-15,-1 1 64 0,-1 0-7536 0,-3 1-1520 16,1 1-288-16,-2 1-64 0,-3 2-320 0,-1 3-64 15,-2-1-16-15,2 7 0 0,-2 2-144 0,0 0 0 16,2 2-192-16,0 2 192 0,2 1-320 0,2-2 48 0,2 0 16 0,3-1 0 16,5-2-16-16,2-2 0 0,2-4 0 0,4 0 0 15,1-5 48-15,-5-5 16 0,10 0 0 0,1-2 0 16,3-2 208-16,-2-4 128 0,3 0 0 0,2-5-128 16,-1 0 528-16,-1 2 0 0,1-3 0 0,-2 2 0 0,-3 3-128 0,0 2-16 15,-2 2-16-15,0 2 0 16,-1 4-144-16,-2 8-32 0,-1 3 0 0,-1 8 0 0,0 8-192 0,-3 8 176 15,-1 6-176-15,-2 5 160 0,-3 2-160 0,-3 5 0 16,-2 0 0-16,-3 5 0 0,-3 2 0 0,-4 2 0 16,-2-2 0-16,-1 2 128 0,-1-6-128 0,-2-1 0 15,1-3 0-15,-1-3 128 16,3-10-896-16,2-3-176 0,6-5-32 0,-2-5-11136 16,3-10-2224-16</inkml:trace>
  <inkml:trace contextRef="#ctx0" brushRef="#br0" timeOffset="93705.32">22006 17334 25791 0,'0'0'2304'0,"0"0"-1856"15,0 0-448-15,0 0 0 0,0 0 1760 0,-4 4 256 16,1 2 48-16,0-1 16 0,0 3-1120 0,2 2-240 16,-2 4-32-16,2 2-16 0,-2 1-368 0,1 2-80 15,1 0-16-15,-6 3 0 0,3 2-208 0,1 4 0 16,0-1 128-16,-1 2-128 0,-1 2 0 0,1-5-128 15,1 2 128-15,0-5-208 16,-2 0-1360-16,2-3-272 0,1-2-48 0</inkml:trace>
  <inkml:trace contextRef="#ctx0" brushRef="#br0" timeOffset="94050.13">22519 17241 19343 0,'0'0'1728'0,"-1"9"-1392"0,-3-1-336 0,2 0 0 0,0 3 2688 0,1 2 480 16,-1-2 96-16,2 6 0 0,-2 1-2368 0,0 1-464 15,-1 3-112-15,-2-1 0 0,1-1-64 0,-1 0-16 16,-1 2 0-16,-2 0 0 0,1 1 176 0,-1-3 32 16,0-1 16-16,2-3 0 0,0-2-64 0,2-5-16 15,1 0 0-15,3-9 0 0,0 0-96 0,0 0-32 16,0 0 0-16,7-7 0 0,0-4 0 0,3-3 0 15,3-2 0-15,0-1 0 0,1 0-16 0,1-2-16 16,0-2 0-16,3 2 0 0,1 0-96 0,-1 1 0 16,-1 3-128-16,-1 0 192 0,-1 3-192 0,2 6 144 15,-2 0-144-15,3 2 128 0,-2 5-128 0,2 7 0 16,-1 2 0-16,-1 4 128 0,1 2-128 0,-2 3 0 16,-1 3-160-16,-3 2 160 0,0-1-416 0,-4 3 16 15,0 0 0-15,-2-2 0 16,-3 2-1744-16,1-5-352 0</inkml:trace>
  <inkml:trace contextRef="#ctx0" brushRef="#br0" timeOffset="94465.99">24758 16352 19343 0,'0'0'848'0,"0"0"192"0,-8 4-832 0,0-1-208 15,1-1 0-15,2 3 0 0,0 1 3184 0,1 5 592 16,1 6 112-16,2 2 16 0,-4 3-2976 0,1 7-608 16,0 3-112-16,0 5-16 0,-1 3-192 0,0 3 128 15,0 6-128-15,-1 3 128 0,1 0-128 0,-2 1 0 16,1 2 0-16,1 0 0 0,-1 2 0 0,-1 0 0 15,1-2 0-15,0-2 0 16,-1-2-1648-16,1-3-352 0,2-3-80 0</inkml:trace>
  <inkml:trace contextRef="#ctx0" brushRef="#br0" timeOffset="94815.15">24486 17102 11967 0,'0'0'1072'0,"11"-4"-864"0,4 3-208 0,3-3 0 16,4-1 3472-16,2 1 656 0,3 0 128 0,2 1 32 0,0 0-2880 16,2-2-560-16,-2 2-112 0,3-1-32 0,-2 0-80 0,1-1-32 15,-1 2 0-15,1-1 0 0,-1 1-288 0,-1 1-64 16,-2 0-16-16,-3 2 0 0,-2 2-224 0,-3 1 0 16,-1 3 0-16,-2 5 0 0,-2 3 256 0,-5 4-64 15,0 2 0-15,-5 3 0 0,-2 2-32 0,0 3-16 16,-4 2 0-16,1-4 0 0,-1 3-144 0,0-4 160 15,4 0-160-15,0-3 160 0,3-3 160 0,3-3 48 16,2-2 0-16,4-5 0 0,1 0 144 0,3-4 16 16,2-4 16-16,1-2 0 0,0-8-64 0,1 0-16 15,1-5 0-15,-3-1 0 0,0-3-48 0,0-1-16 16,-3-1 0-16,-3 1 0 0,-4 1-144 0,-1 0-16 16,-2 0-16-16,-3-1 0 0,-6 0-96 0,-3 2 0 15,-4-1-128-15,-2 1 192 16,-2-1-1360-16,-2 2-288 0,-3 1-48 0,-2 2-10032 15,-3 3-2016-15</inkml:trace>
  <inkml:trace contextRef="#ctx0" brushRef="#br0" timeOffset="95432.1">26922 16780 11055 0,'0'0'976'0,"-6"-4"-784"15,-2-2-192-15,0-3 0 0,-1 1 3632 0,0-2 672 16,0-1 144-16,0 1 32 0,0-3-2752 0,-1 3-560 16,0-3-96-16,-2 2-32 0,2 3-160 0,1-2-48 15,-1 5 0-15,0 3 0 0,-2 4-256 0,-2 4-48 16,-2 4-16-16,-3 3 0 0,-3 2-352 0,-2 7-160 16,-3 2 128-16,-1 8-128 0,-2 2 0 0,11-7 0 15,-4 4 0-15,0 5 0 0,-1 1-160 0,5 2 160 16,0 3 0-16,2-1-144 0,3-4 144 0,4-2 0 15,3-4 0-15,3-6 0 0,6 1 0 0,1-5 0 16,3-4 0-16,6-7-128 0,3-5 128 0,5-2 0 16,4-7 0-16,6-5 0 0,1-8 0 0,7-2 144 0,3-7 0 15,1-2 0-15,0-7 112 0,-1 0 0 0,-3-3 16 16,15-20 0-16,-6 3 32 0,-7 1 0 0,-3 3 0 0,-3-2 0 16,-2-4 224-16,-3-3 48 0,-2-5 16 0,-2 0 0 15,-3-2-144-15,-3 0-48 0,-3 1 0 0,-1-4 0 16,1 1-144-16,-4 3-48 0,4 7 0 0,-4 10 0 15,1 9-208-15,0 6 0 0,-2 6 0 0,-1 7 0 16,-2 4 0-16,0 8 0 0,-1 2 0 0,-7 7 0 16,0 0-176-16,7 11 32 0,-5 5 0 0,-1 10 0 15,-2 8-32-15,-1 8 0 0,-1 4 0 0,-1 7 0 0,-2 8-48 0,-2 2-16 16,-1 5 0-16,3-14 0 0,1 7-16 0,-3 9 0 16,-1 8 0-16,1-1 0 15,-3-1-240-15,6-1-48 0,1-4-16 0,4-2 0 16,4-3-2624-16,1-9-528 0</inkml:trace>
  <inkml:trace contextRef="#ctx0" brushRef="#br0" timeOffset="95750.44">27461 16799 30399 0,'0'0'2704'0,"-3"8"-2160"15,-1-3-544-15,4-5 0 0,-2 13 928 0,2-13 80 16,6 6 16-16,6 2 0 0,1-3-768 0,5-7-256 16,1-3 144-16,-3 0-144 0,5-1 384 0,2-6 0 15,1 0 0-15,0-1 0 0,1-4-112 0,-1 0-16 16,-1-4-16-16,1-2 0 0,-3 2-112 0,-3 2 0 0,-3 1-128 0,-1 1 192 16,-7 1 16-16,0 2 0 15,-3 2 0-15,-3 2 0 0,-1 5 0 0,0 5 0 0,-6 0 0 0,-3 5 0 16,-3 4-208-16,0 4 144 0,-4 6-144 0,-2 5 128 15,2 2-128-15,1 4 0 0,1 3-160 0,1 0 160 16,3 1-176-16,1 2 176 0,3-3-192 0,2 1 192 16,4 1-608-16,2-2-16 0,3 0 0 0,2-3 0 15,3-5-2064-15,1-3-432 16,3-1-80-16</inkml:trace>
  <inkml:trace contextRef="#ctx0" brushRef="#br0" timeOffset="96001.08">28565 15847 27647 0,'0'0'2448'0,"0"0"-1952"16,0 0-496-16,0 0 0 0,-7 8 2048 0,2 3 304 15,1 6 64-15,1 2 16 0,-2 2-1568 0,-1 7-304 0,1 2-64 0,-2 8-16 16,-2 4-192-16,0 6-32 15,0 5-16-15,-1 5 0 0,-3 0-240 0,2 8 176 16,-3 0-176-16,-1 4 160 0,-3 3-160 0,-1-4 0 0,0-1 0 0,3-21 0 31,1 0-816-31,-3 1-240 0,0 2-48 0,3-13-15264 0</inkml:trace>
  <inkml:trace contextRef="#ctx0" brushRef="#br0" timeOffset="96217.86">28082 16750 34959 0,'0'0'1536'0,"0"0"336"0,0 0-1488 0,0 0-384 16,0 0 0-16,10 3 0 0,3 0 432 0,3-1 16 16,4-2 0-16,3 3 0 0,3-3-288 0,2 0-160 15,2-1 192-15,1-1-192 0,2-1 0 0,-3-2 0 16,0-1 0-16,-3 3 0 15,1-1-1424-15,0-3-304 0,0 0-48 0,0 1-16 16,0-3-1056-16,-1 2-224 0,25-9-32 0,-14 0-16 0</inkml:trace>
  <inkml:trace contextRef="#ctx0" brushRef="#br0" timeOffset="96466.75">28940 16519 11967 0,'0'0'1072'0,"0"0"-864"16,0 0-208-16,-7 4 0 0,0-1 2736 0,0 2 496 15,-2 1 96-15,2-2 32 0,-1 0-1488 0,2 1-288 0,-3 1-64 0,1-1-16 16,1 1-368-16,-1 1-80 16,-1-1-16-16,0 3 0 0,-1 0-608 0,-1 4-128 15,-1-3-32-15,2 4 0 0,0 3-128 0,2-1-16 0,1 1-128 0,0-1 192 16,2 0-192-16,1-3 0 0,4 3 128 0,0-2-128 16,3 0 0-16,2-4 0 0,3 0 128 0,2-1-128 15,3 0 176-15,-1-3-16 0,2 2 0 0,3-4 0 16,2-1-160-16,1-1 0 0,2-1 0 0,1-4-176 15,-2 0-96-15,2-4-32 0,1-3 0 0,-2-1 0 16,1-2-2384-16,-2-2-464 0</inkml:trace>
  <inkml:trace contextRef="#ctx0" brushRef="#br0" timeOffset="96799.72">29540 16366 26719 0,'0'0'1184'0,"-2"7"240"0,-1 5-1136 0,0 0-288 15,-1 0 0-15,2 2 0 0,-1 6 1600 0,1 3 256 16,-2 1 48-16,-1 0 16 0,1 3-1520 0,-4-3-400 16,3 4 128-16,0-5-128 0,-3 0 128 0,2-3-128 15,2 2 192-15,0-8-192 0,1-1 192 0,1-2-192 16,2-5 192-16,0-6-192 0,0 0 336 0,0 0-32 15,9 0-16-15,-4-2 0 0,3-3 128 0,0-7 32 0,1-2 0 0,1-1 0 16,0-1 16-16,1-3 16 16,1-3 0-16,3-9 0 0,2 3-192 0,-1 4-32 15,-2-1-16-15,1 5 0 0,1 2-240 0,0 0 0 0,1 0 128 0,-1 2-128 16,2 0 0-16,-5 5-128 0,1-1 128 0,-2 4-208 31,0 1-480-31,-2 2-80 0,-2-2-32 0,-8 7-10400 0,11-4-2064 0</inkml:trace>
  <inkml:trace contextRef="#ctx0" brushRef="#br0" timeOffset="97283.58">30348 16311 24879 0,'-10'9'1088'0,"10"-9"256"0,-6 8-1088 0,-1-1-256 15,1 6 0-15,1 2 0 0,-2 2 2224 0,0 2 384 16,-2 0 80-16,1 2 0 0,-3 6-2048 0,-1-1-400 16,0 3-96-16,-4-1-16 0,2 2 64 0,-1-4 0 15,4 0 0-15,-1-5 0 0,2-2-192 0,3-1 128 16,0-2-128-16,1-4 128 0,5-4-256 0,1-8-64 16,0 0-16-16,0 0 0 0,0 0 48 0,0 0 16 15,0 0 0-15,12-5 0 0,2-6 144 0,1-2 0 16,2-2 0-16,2-3 0 0,0-3 0 0,1 0 128 15,3 0-128-15,2 0 128 0,-4 1-128 0,3 1 0 16,2 1 0-16,-2 3 0 0,-3 0 0 0,0 3 0 0,-1 3 0 0,-2 2 0 16,-2 1 0-16,0 5 0 15,-4 2 0-15,1 3 0 0,-1 3 0 0,-1 0 144 0,-3 6-144 0,-1 1 0 16,1 2 160-16,0 2-160 16,-6 1 128-16,1 3-128 0,-2 2 240 0,-1 2-48 0,0-5 0 0,-1-1 0 15,-3 2-32-15,3-2-16 0,-5-1 0 0,3 1 0 16,-1 0-144-16,-1-1 0 0,0-3 0 0,0-2 128 15,1 0-128-15,2-1 0 0,0-4 0 0,2 1 0 16,0-10-352-16,0 0-48 0,0 0-16 0,4 9 0 16,-4-9-416-16,7 6-96 0,-7-6-16 0,11 0 0 15,-1-1 112-15,0-3 32 0,1 2 0 0,-1-2 0 16,1 0 144-16,-1-1 16 0,0-1 16 0,-1 1-11632 16</inkml:trace>
  <inkml:trace contextRef="#ctx0" brushRef="#br0" timeOffset="97867.25">30661 16687 1839 0,'0'0'0'0,"0"0"160"0,-9 0-160 0,9 0 0 16,-5-10 0-16,5 2 0 0,5-2 6976 0,4 0 1376 15,2-5 272-15,6-2 48 0,3 0-6864 0,4-3-1360 16,3 1-288-16,2 2-160 0,6-2 160 0,0 2-160 16,1 1 128-16,-1 3-128 0,1 4 0 0,-4 0 0 15,-6 4 0-15,-2 4 0 0,-2-1 0 0,0 6 0 16,-3 3 0-16,-3 3 0 0,-2 4-304 0,-1 2 64 16,-2 3 16-16,-2 4 0 15,-4 8-288-15,-1-2-48 0,-4 1-16 0,-1 2 0 16,0-1-48-16,-3-3-16 0,-1 1 0 0,0-4 0 15,0 2-1200-15,1-3-240 0,0 3-48 0,0-7-8304 0</inkml:trace>
  <inkml:trace contextRef="#ctx0" brushRef="#br0" timeOffset="98579.92">31496 16472 28735 0,'0'0'1280'0,"0"0"256"0,2-8-1232 0,-2 8-304 16,0 0 0-16,0 0 0 0,8-6 912 0,-8 6 128 15,12-1 32-15,-12 1 0 0,11 5-288 0,0 3-48 16,0 0-16-16,-4 4 0 0,0 1-336 0,-1 0-80 16,-1 2-16-16,-1 3 0 0,2 1-288 0,-2 2 0 15,-1 5 0-15,-3-2 0 0,-2 3 0 0,0-4-272 16,-1-2 16-16,-1-1 16 15,1-2-560-15,-3-1-112 0,0 1-32 0,0-4-8976 16,-1-2-1808-16</inkml:trace>
  <inkml:trace contextRef="#ctx0" brushRef="#br0" timeOffset="98792.93">31687 15825 35007 0,'-9'-2'3120'0,"0"-1"-2496"0,0 3-496 0,9 0-128 15,-9 4 1280-15,9-4 256 0,-8 7 32 0,8-7 16 16,-6 7-1232-16,6-7-352 0,-4 9 144 0,3-1-144 16,1-8-336-16,0 0-144 0,0 0-32 0,0 0 0 15,8 10-2432-15,-8-10-480 0</inkml:trace>
  <inkml:trace contextRef="#ctx0" brushRef="#br0" timeOffset="99151.4">32004 16438 27647 0,'-23'32'1216'0,"11"-13"256"0,0 0-1168 0,-2 0-304 16,-1 4 0-16,4 2 0 0,0-3 2512 0,4 0 448 15,1-3 96-15,2-4 16 0,2-4-2480 0,2-11-592 0,0 0 0 0,0 0 0 16,0 0 0-16,11-6-144 16,-3-3 0-16,4-6 0 0,2-2 144 0,2-2 0 0,1-4 0 0,1-2 0 15,0 1 0-15,-1 1 0 16,1-1 0-16,0 3 0 0,-2 2 0 0,0 3 0 0,-4 2 0 0,2 5-128 31,-2 0 128-31,-2 5-128 0,-10 4 128 0,11 3-128 0,-2 6-32 0,-1 1 0 16,-2 5 0-16,1 5 0 15,-3 6-272-15,-1-1-48 0,0 5-16 0,-2-2 0 0,0-1 80 0,-1 0 16 0,0-1 0 0,3-2 0 16,0 0 400-16,0-5 0 0,1-5 0 0,4-1 0 16,-2-1 0-16,6-3 0 0,-2-1 0 0,-3-6-128 15,2-2-128-15,1 0-32 0,2 0 0 0,1-1 0 16,-1-3-608 0,4-2-112-16,-5 0-16 0</inkml:trace>
  <inkml:trace contextRef="#ctx0" brushRef="#br0" timeOffset="99518.2">32658 16469 28559 0,'0'0'1264'0,"0"0"272"16,0 0-1232-16,0 0-304 0,0 0 0 0,0 0 0 0,-9 3 1232 0,9-3 192 15,-7 8 48-15,2 2 0 0,2 2-1184 0,0-3-288 0,2 2 0 16,1-1 0-16,0 2 208 0,2 0-16 16,1-3 0-16,4 3 0 0,0-5 80 0,3 3 16 15,1-2 0-15,2 0 0 0,2-4-80 0,1-2-16 16,-1 1 0-16,1-2 0 0,2 0-48 0,-8-1-16 16,2 0 0-16,1 0 0 0,-1-1-128 0,1 0 0 0,-2-2 144 0,2 1-144 15,0-5 320-15,8-2 0 16,-1-1 0-16,-5 1 0 0,-3-1-48 0,-1 1-16 0,1-2 0 0,-3 2 0 15,-2-3-256-15,-2 5 0 0,0-3 0 0,-5 10 0 16,0 0-192-16,0 0-32 0,-3-8-16 0,3 8 0 31,0 0-960-31,-10 0-192 0,-3 1-32 0,-1 3-16 16,0 1-1008-16,-1 4-208 0,0-3-32 0</inkml:trace>
  <inkml:trace contextRef="#ctx0" brushRef="#br0" timeOffset="100236.21">27802 19622 12895 0,'0'0'1152'16,"0"-10"-928"-16,0-7-224 0,3 0 0 0,2-5 5760 0,2-2 1120 16,3-5 224-16,3-3 32 0,2-4-5776 0,1-6-1152 15,-1-2-208-15,1-8 0 0,2-3 0 0,1-1 0 16,2 0 144-16,2-1-144 0,3 1 128 0,2 3-128 16,5-1 0-16,4 4 0 0,1 0 0 0,3-1 0 15,0-1-192-15,1 1 48 0,1-1-16 0,-4 6 0 16,-3 2 0-16,-3 4 0 0,-1 0 160 0,-1 0-128 15,0 5 128-15,-2 4-128 0,0 1 128 0,-2 7 0 16,-3-1 0-16,0 6 0 0,-3 3 0 0,-4 3 0 16,1 2 160-16,-2 6-160 0,-3 2 240 0,0 4-48 15,-13-2-16-15,14 14 0 0,-1 4 16 0,0 1 16 16,-2 8 0-16,0 2 0 0,0 4-208 0,-2 1 0 16,1 3 0-16,-3 5 0 0,0 3 128 0,0 0-128 15,2 9 0-15,-1 4 0 0,-1-1 160 0,-1-1-160 0,1-2 160 0,-2 2-160 16,0 1 192-16,2-1-48 15,-1-3-16-15,-1 1 0 0,2-4-128 0,-1 0 128 0,0-7-128 16,2-2 128-16,-3-7-128 0,0-5-272 0,1-2 64 0,-3-4 16 31,1-4-1920-31,-3-2-384 0,0-3-80 0</inkml:trace>
  <inkml:trace contextRef="#ctx0" brushRef="#br0" timeOffset="100470.04">28080 18987 41471 0,'-6'17'1840'0,"6"-17"368"0,0 0-1760 0,0 0-448 16,11 7 0-16,7-3 0 0,8-2 864 0,8-1 96 16,8 1 0-16,8-5 16 0,8-4-832 0,1-6-144 15,-1-1 0-15,7 0 0 0,6-4 0 0,7 2 0 16,4-1 0-16,-2 0 0 0,-4-2-256 0,1 3-96 15,-4-1-16-15,0 5 0 16,-3 1-2080-16,-3 1-432 0,-2 4-64 0</inkml:trace>
  <inkml:trace contextRef="#ctx0" brushRef="#br0" timeOffset="102378.31">14988 13450 12095 0,'-9'-10'528'0,"4"3"112"0,-2-2-512 0,2 1-128 16,-1-3 0-16,1 1 0 0,0 0 0 0,1 1 0 15,0-1 0-15,2 2 0 0,-1-2 0 0,3 10 0 16,-2-7 0-16,2 7 128 0,-4-13-128 0,1 1 0 16,1 5 0-16,-2-2 0 0,3-1-208 0,-2 1 16 15,-1 1 16-15,2 2-3296 16,-2-4-672-16</inkml:trace>
  <inkml:trace contextRef="#ctx0" brushRef="#br0" timeOffset="103304.24">14896 13159 15087 0,'0'0'656'0,"0"0"160"0,0-12-656 0,0 12-160 16,0-14 0-16,0 7 0 0,0 7 1120 0,0 0 192 15,0 0 32-15,2-10 16 0,-2 10-480 0,0 0-112 16,0 0 0-16,0 0-16 0,0 0-336 0,0 0-64 16,0 0-16-16,0 0 0 0,0 0-336 0,0 0 144 15,0 0-144-15,-4 15 0 0,0 1 176 0,0 5-176 16,0 0 160-16,-1 2-160 0,-1-1 176 0,0 1-176 16,-1 5 192-16,0 0-192 0,-1 2 160 0,-1-3-160 15,0 1 128-15,-1 1-128 0,-1-2 240 0,-1 1-48 16,1-4 0-16,-1 1 0 0,-1 2 112 0,1-7 16 0,-1 2 0 0,0-3 0 15,1-3 32-15,-1 1 16 0,0-1 0 0,1 1 0 16,3-3-160-16,0-4-16 0,0 0-16 0,4-1 0 16,5-9-176-16,-4 10 128 0,4-10-128 0,0 0 128 15,0 13-128-15,0-13 160 0,0 0-160 0,6 8 160 16,-6-8-160-16,12 5 192 0,2-1-192 0,1-4 192 16,3-2-64-16,3-3-128 0,5 0 192 0,0 0-64 15,0-4-128-15,2 2 192 0,2-4-192 0,3 3 192 0,2-5-192 0,0 1 0 16,2 5 0-16,5-3 0 0,4 2 0 0,3 2 0 15,4-5 0-15,-3 4 0 0,-1-5 0 0,0 2 0 16,1 3 0-16,2 0 0 0,1 0-128 0,3 3 128 16,3-1 0-16,1 0 0 0,1 2-208 0,-3 3 16 15,-1-2 16-15,0 0 0 0,1 2 176 0,1 3-192 16,2 2 192-16,3 2-192 0,2-4 192 0,-2 0-128 16,-3-1 128-16,-2 1-128 0,1 0 128 0,-1 1 0 15,-2-1 0-15,5 1 0 0,4 2 0 0,0-1 0 16,-2-4 0-16,-2-1 0 0,-1 2 0 0,0 1 0 15,0 4 0-15,3-1 0 0,2-1 0 0,0 2 0 16,-1-2 0-16,-3-3 0 0,-2 3 0 0,-1 2 0 16,0-4 0-16,2 1 0 0,3 1 0 0,2 0 0 15,1-2 0-15,-1-2 0 0,-2-3 0 0,-1 0 0 16,-1 2 0-16,2 2 0 0,0-1 0 0,2 0 0 16,2-1 0-16,0-1 0 0,-5 0 0 0,0-2 0 15,-1-3 0-15,0 5 128 0,-1 2-128 0,3 0 0 0,2-2 0 16,-1-2 0-16,-7 1 0 0,1 0 128 0,-1 0-128 0,-1 1 0 15,-1 1 160-15,4 0-32 16,5 0-128-16,-2 1 192 0,-3-2-192 0,0-1 128 0,-6-1-128 16,2 1 0-16,-1 5 128 0,-2 1-128 0,1-1 0 0,-1-1 0 15,2 0 0-15,-2 1 128 0,1-2-128 0,-2 2 0 16,-4-1 0-16,0 1 128 0,1 1-128 0,-2-2 0 16,-2 2 128-16,1 1-128 0,1-1 0 0,0 0 0 15,0 1 0-15,-1 0 128 0,-3-3-128 0,-1 0 0 16,-1-2 0-16,-3 0 0 0,0-2 0 0,-1 1 0 15,-3 0 128-15,1-3-128 0,-1 1 0 0,2 0 144 16,-1 0 16-16,-1-2 0 0,0-4 0 0,-4 1 0 0,2-3 208 0,-4 3 32 16,-2-3 16-16,1-3 0 0,-1-3-64 0,-1 2-16 15,0 1 0-15,1-6 0 0,-1-3-16 0,1-2 0 16,-1-1 0-16,1 1 0 0,0-3 0 0,3-1 0 16,1-3 0-16,0-4 0 0,1 3 0 0,0-1 0 15,1 1 0-15,-1-3 0 0,-3 1-144 0,1-1-48 16,0 2 0-16,3-3 0 0,-3-4-128 0,2 4 0 15,-3 3 0-15,1-2 128 0,-1-1-128 0,0-1 0 0,-3 3 0 0,3 0 0 16,0 5 0-16,0 1 0 16,1-3 0-16,-1 3 128 0,-2 2 0 0,1-2 0 15,-5 5 0-15,0-4 0 0,-2 1-128 0,1 2 128 0,-1 3-128 0,-1 2 128 16,-1 1-128-16,0 1 0 0,-3 2 0 0,-1 4 0 16,-1 3-192-16,-2-1 0 0,-1 2-16 0,-2 0 0 31,-8 8-1008-31,0 0-208 0,0 0-48 0,0 0-8864 0,9 9-1776 0</inkml:trace>
  <inkml:trace contextRef="#ctx0" brushRef="#br0" timeOffset="105140.07">11466 9000 8287 0,'0'0'736'16,"-6"-4"-592"-16,6 4-144 0,0 0 0 16,-6-5 1440-16,6 5 256 0,0 0 48 0,0 0 16 15,0 0-896-15,0 0-176 0,-1-6-48 0,1 6 0 0,0 0-176 0,0 0-32 16,0 0-16-16,10-3 0 0,-2 0-80 0,-1 0-16 16,-7 3 0-16,10-7 0 0,1 4 32 0,-1 0 0 15,0 0 0-15,0-2 0 0,0 2 96 0,0 0 0 16,1 0 16-16,0 1 0 0,0-2-32 0,2-1-16 15,1 1 0-15,0 2 0 0,-1 0-16 0,3 1 0 16,1 1 0-16,2-1 0 0,1-4-32 0,3 2-16 16,3 2 0-16,0 2 0 0,2 4-96 0,3-1 0 15,-1-1-16-15,5-1 0 0,4 2-112 0,3 2-128 16,-1-1 176-16,-1-2-176 0,0-2 144 0,-2 1-144 16,0 0 0-16,1 4 144 0,1-2-144 0,-1-1 0 15,1 2 144-15,2 2-144 0,1 1 128 0,0 2-128 16,0-5 160-16,0 0-160 0,-2-1 144 0,-4-1-144 15,-7-2 128-15,0 2-128 0,-6-1 160 0,0 2-160 16,-4 4 192-16,-1-6-192 0,-5-2 224 0,-2 0-64 16,-12 0-16-16,0 0 0 0,0 0 128 0,0 0 32 0,0 0 0 0,0 0 0 15,0 0-96-15,0 0-16 0,-13 4 0 0,-2-1 0 16,-3-5 0-16,-1 1 0 0,-5 0 0 0,-2 1 0 0,-5-2-48 16,-4 0-16-16,-2-4 0 0,-1-2 0 0,-1 0-128 15,1-3 0-15,1-4 0 0,1 3 128 16,1 5-128-16,-1 0 128 0,2-2-128 0,1 2 128 0,2-5-128 0,2 5 0 15,2-4 144-15,-1 6-144 0,-1-4 0 0,2 4 0 16,7 2 0-16,0-4 0 0,2 2 0 0,3 1 0 16,2 2 0-16,3-2 0 0,1 0 0 0,9 4 144 15,-8-2-144-15,8 2 0 0,0 0 0 0,0 0 0 16,0 0 0-16,0 0 0 0,11 0 0 0,4 1 0 16,3 0 0-16,2 3 0 0,5-3-144 0,5-1 144 15,0 0-128-15,6 0 128 0,-2 3 0 0,5-1 0 16,0-2 0-16,0 2 0 0,0-1 0 0,3 3 0 15,3 2 0-15,-2-1 0 0,-2-4 0 0,-2 2 0 16,-2 1 0-16,-4 1 0 0,-5-3 0 0,-4 0 0 16,-4-2 0-16,-3 1 0 0,-4 1 0 0,-2 3 0 0,-11-5 128 0,0 0-128 15,0 0 128-15,0 0-128 16,0 11 128-16,-5-4-128 0,-5 2 0 0,-7-2 144 16,-6 3-144-16,-6-4 0 0,-8 2 192 0,-5-3-192 15,-6-4 192-15,0 2-192 0,1-3 192 0,-2 0-192 0,-3-2 192 0,3 2-192 16,-3 2 192-16,2-1-64 0,-1-1 0 0,2-1-128 15,0-2 144-15,2 0-144 0,8 2 0 16,5 1 144-16,4 0-144 0,6 0 0 0,4 0 0 0,5 0 0 16,4 0 0-16,11 0 0 0,0 0 0 0,0 0 0 15,0 0-224-15,11 3 80 0,5-2 16 0,10 0 0 16,5-1 128-16,10-1-192 0,7 0 192 0,4-2-192 16,3-2 192-16,2 1 0 0,1-1 0 0,0 1 0 15,-1 2 0-15,3-2 0 0,0 2 0 0,2-1 0 16,-1 0 0-16,-5 0 0 0,-3-4 0 0,-4 3 128 15,-2 1-128-15,-7 1 0 0,-3 1 0 0,-6 1 128 0,-6 0-128 16,-6 0 0-16,-6-1 0 0,-13 1 0 0,0 0 0 0,0 0 144 16,0 0-144-16,0 0 0 0,-10 2 128 0,-8 0-128 15,-8 1 0-15,-8 0 0 0,-8 2 128 0,-6-1-128 16,-5-2 192-16,-10 0-192 0,-8-1 160 0,-4-1-160 16,-1-1 128-16,0-1-128 0,-2 5 0 0,-3 0 0 15,-1-6 128-15,9 2-128 0,6 1 0 0,10 2 0 16,8 3 0-16,5-1 0 0,8-4 0 0,6 1 128 15,9 1-128-15,7 0 0 0,4 0 0 0,10-2 0 16,0 0 0-16,0 0 0 0,0 0-256 0,16 2 80 16,6-1 16-16,7 2 0 0,5 3 0 0,8-1 0 15,7 3 0-15,8 1 0 16,5-4-1248-16,0 5-256 0,-2 0-64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19:49:01.95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11133 7375 14111 0,'-3'-14'624'0,"3"14"128"0,-3-6-608 0,2 1-144 16,0-4 0-16,1 4 0 0,-1-4 1024 0,-1 3 192 15,1 1 16-15,0-2 16 0,0 2-288 0,1 5-48 16,-3-4-16-16,3 4 0 0,0 0-80 0,0 0-32 16,-6 4 0-16,1 5 0 0,-2 1-240 0,1 6-48 15,-1 4-16-15,-1 1 0 0,-3 5-112 0,0-2-32 16,0 5 0-16,-2-1 0 0,0 0-32 0,2-1-16 16,0 1 0-16,0 1 0 0,2-3-80 0,0-2-16 15,2-1 0-15,0-4 0 0,2-3 176 0,1-3 16 0,2-2 16 0,2 1 0 16,0-12 48-16,0 0 16 0,5 6 0 0,1-1 0 15,-6-5 64-15,12 0 16 0,2-4 0 0,1 2 0 16,3-6-224-16,1 2-64 0,1-3 0 0,2-4 0 16,1 2-256-16,2 1 0 0,2-3 128 0,2 3-128 15,-1 1 0-15,1 3 0 0,2-2 0 0,-1 4 0 16,-1 4 0-16,6 1 0 0,-1 3 0 0,0 4 0 16,1-2 0-16,-1 4 0 0,-1-1-176 0,1 4 176 0,-2-2 0 15,0 2 0-15,0 1 0 0,2-1 0 16,2-4 128-16,1 1 128 0,-1-3 16 0,19 5 16 0,-2-6-464 15,0 1-80-15,-1-1-32 0,-3-4 0 0,-2 0 288 0,0-2 0 16,0-2 0-16,2 2 0 0,-1-2 0 0,3-1 0 16,3 0 0-16,0-1 0 0,-1-1 0 0,1-2 0 15,-4 0 0-15,0 2 0 0,-2-7 0 0,-1 3 0 16,-2-5 0-16,-1 2 0 0,-2-4 208 0,2 4-48 16,0-2-16-16,-3-3 0 0,-1-1 112 0,-3 1 32 15,-5 0 0-15,-3 0 0 0,-6 0-16 0,0 0 0 16,-6 3 0-16,-4 0 0 0,-1-4-64 0,-2 2-16 15,-2-1 0-15,-2 1 0 0,-1 3 16 0,-2 0 0 16,-2 1 0-16,0-2 0 0,-1 1-208 0,-1 2 0 16,-3-2-144-16,-1-1 144 15,-3 1-1728-15,-2 3-240 0,1-1-48 0,-3 2-13264 0</inkml:trace>
  <inkml:trace contextRef="#ctx0" brushRef="#br0" timeOffset="668.62">11211 8149 20271 0,'-1'-6'1792'0,"1"6"-1424"15,0 0-368-15,0 0 0 0,0 0 736 0,0 0 80 0,0 0 16 0,0 0 0 16,0 0-288-16,0 17-48 0,-1-1-16 0,-2 3 0 15,-2 0 112-15,0 3 32 0,0 1 0 0,1 2 0 16,0-1-240-16,-2 4-64 0,1-1 0 0,0 0 0 16,1-7-80-16,1 0-32 0,0-1 0 0,-1-2 0 15,1-4-64-15,1-4-16 0,2-9 0 0,-4 8 0 16,4-8 320-16,0 0 48 0,0 0 16 0,0 0 0 16,0 0 128-16,0-15 48 0,4-4 0 0,-2-2 0 15,2-5-352-15,2 2-64 0,1-3-16 0,2 2 0 16,1 1-32-16,1-4-16 0,2 0 0 0,0 0 0 15,-2 4-208-15,2 0 144 0,1 1-144 0,1 5 128 16,2 0-128-16,-3 5 0 0,3 3 0 0,-1 1 0 16,-2 5 0-16,2 1-144 0,2 0 144 0,-3 3 0 15,-1 1-128-15,-1 3 128 0,-2-1 0 0,-11-3 0 16,11 10-144-16,-6-2 144 0,-2 4 0 0,0 0-144 16,-3 2 144-16,-3 0-160 0,-3 1 160 0,0-4-160 0,-3 2 160 0,0 0-128 15,-2-4 128-15,0 0-128 0,1-4 128 0,1 0 0 16,0 0 0-16,-1-1 0 0,0-3 0 0,10-1 0 15,-8 2 128-15,8-2-128 0,0 0 0 0,0 0 0 16,0 0 0-16,0 0 0 0,0 0 0 0,0 0 0 16,0 0 0-16,0 0 0 0,5 12 0 0,2-4 0 15,0 0 0-15,2-1 0 0,2 0 0 0,-1 1 0 16,1 0 0-16,1 1-128 0,-2-2 128 0,0 3 0 16,0-3-144-16,0 0 144 0,0-2-304 0,1 0 16 15,-2 1 0-15,2 0 0 16,-3-4-1392-16,3 1-288 0,-11-3-48 0</inkml:trace>
  <inkml:trace contextRef="#ctx0" brushRef="#br0" timeOffset="956.81">11759 8144 11055 0,'0'0'976'0,"0"0"-784"0,0 0-192 0,0 0 0 16,0 0 2688-16,0 0 512 0,0 16 80 0,0-5 32 16,-1-2-1936-16,0 5-384 0,1 0-80 0,-2 0-16 15,-1 1-176-15,-1 2-32 0,0-1-16 0,0 2 0 16,-1 1-192-16,0 0-32 0,0 2-16 0,1 0 0 0,0-1-272 0,2 1-160 16,-1-2 192-16,2-3-192 0,0-2 0 0,-1-1 0 15,2-3 0-15,2-1 0 0,-2 0-352 0,0-9 32 16,0 0 0-16,0 0 0 15,3 8-144-15,-3-8-32 0,0 0 0 0,9-2 0 16,-9 2-1040-16,9-9-224 0,-1-1-32 0</inkml:trace>
  <inkml:trace contextRef="#ctx0" brushRef="#br0" timeOffset="1158.82">11767 8268 20207 0,'0'0'896'0,"0"0"192"0,0 0-880 0,0 0-208 0,7 9 0 0,1-2 0 16,-8-7 832-16,13 7 128 0,-1-4 32 0,1 4 0 16,1-3-288-16,0-1-48 0,1-1-16 0,1-1 0 15,0-1-288-15,3 0-64 0,2-1-16 0,-4-2 0 16,2-1-272-16,2 2 0 0,-1-5 0 0,-1 1 0 31,-1-2-1664-31,-1 0-256 0,-2 0-32 0,-3-4-16 0</inkml:trace>
  <inkml:trace contextRef="#ctx0" brushRef="#br0" timeOffset="1344.5">12236 8019 11055 0,'0'0'976'0,"0"0"-784"0,0 0-192 0,0 0 0 16,0 0 2208-16,0 0 400 0,-1 7 80 0,-1 5 0 0,0 2-1168 0,-1 0-240 16,-1 2-64-16,1 3 0 15,-2 2-240-15,-1 1-48 0,1 5-16 0,0 0 0 0,-1 2-464 0,0-2-80 16,0-1-32-16,1 0 0 0,0-2-192 0,3 3-144 15,0-3 192-15,1-4-192 16,1-2-544-16,3-4-224 0,-1 0-32 0,2-1-16 16,0-4-1936-16,-4-9-400 0</inkml:trace>
  <inkml:trace contextRef="#ctx0" brushRef="#br0" timeOffset="1741.77">12856 7918 22975 0,'0'0'1024'0,"0"0"192"0,-1-11-960 0,0-1-256 0,-3 7 0 0,4 5 0 16,-9-5 864-16,-1 3 128 0,-3 4 32 0,-1 3 0 15,-4-1-432-15,0 2-80 0,-2 3 0 0,0 3-16 16,-2-2-16-16,-1 4 0 0,-2 0 0 0,1-1 0 15,1-1-176-15,2 2-48 0,2-1 0 0,3-2 0 16,3 1-256-16,3 1 128 0,4-3-128 0,2 1 0 16,4-11 208-16,2 12-64 0,2-1-16 0,3 0 0 15,1 0 384-15,3 1 80 0,0 2 16 0,2-2 0 16,-1-1-208-16,2 2-32 0,0-3-16 0,-2 0 0 16,-1 3-160-16,-4-3-48 0,0 2 0 0,-3-4 0 15,-4-8 288-15,3 12 48 0,-3-12 16 0,-2 13 0 0,2-13 112 16,-8 9 32-16,-4-1 0 0,-2-3 0 0,-4 1-192 0,-2-3-48 15,-3 1 0-15,0-4 0 0,-5-1-192 0,3-3-32 16,-6 2-16-16,3-2 0 0,0 0-160 0,2-4-192 16,-1 2 32-16,2 2 16 15,-1-2-1568-15,3 1-304 0,4 0-64 0,1-2-14176 0</inkml:trace>
  <inkml:trace contextRef="#ctx0" brushRef="#br0" timeOffset="4152.13">16616 9959 19231 0,'0'0'848'0,"0"0"176"0,0 0-816 0,0 0-208 15,0 0 0-15,12 7 0 0,-4-1 320 0,3 2 32 16,-2-4 0-16,2-1 0 0,3-1 160 0,1 2 48 0,0-2 0 0,2-2 0 16,-2-2-64-16,3 0-16 0,2 0 0 0,-1 0 0 15,-1-1-112-15,3-1-32 0,-2-4 0 0,0 2 0 16,-1 2-80-16,2-2-32 0,1-1 0 0,1 1 0 15,0-3 32-15,1 3 0 0,1-4 0 0,1-1 0 16,1-3 16-16,0 2 16 0,1 3 0 0,3-4 0 16,4 0 48-16,0 1 16 0,0-4 0 0,0 0 0 15,0-2 64-15,-3-1 16 0,2 1 0 0,-1-5 0 16,0 0-224-16,0 1-32 0,-1-1-16 0,1-4 0 16,0 3-160-16,-1-5 0 0,-2 2 0 0,1-5 128 15,1-3-128-15,-2-2 160 0,-1-5-160 0,0 1 160 16,1-2 0-16,-2-5 0 0,-4-3 0 0,-3-1 0 15,0-2 32-15,-2 1 16 0,-3-1 0 0,-2 2 0 16,2 3-208-16,-2-2 0 0,0-1 128 0,0 0-128 0,-2 3 0 0,-1 4 128 16,0-2-128-16,1 3 0 0,-1 2 288 0,0 4-32 15,1 0-16-15,-2 4 0 0,1 1-48 16,-1 5 0-16,1 0 0 0,1 1 0 0,-3-1-192 0,1 3 0 16,-1-3 128-16,1 4-128 0,-1-2 0 0,-1 2 0 15,0 3 128-15,0-1-128 0,1-1 0 0,1 3 0 16,0-1 0-16,-2 5 0 0,0-1 0 0,-2 2 0 15,0 1 0-15,-1 1 0 0,-2 1 0 0,1 1 0 16,-1 0 0-16,1 0 0 0,-2 4 0 0,-1 7 0 16,5-11 0-16,-4 3 0 0,-1-1 0 0,0 9-128 15,0 0 128-15,0 0-208 16,-1-7-416-16,1 7-80 0,0 0 0 0,-1-11-16 16,-3 4-1424-16,4 7-288 0,-8-1-48 0,1-2-16 0</inkml:trace>
  <inkml:trace contextRef="#ctx0" brushRef="#br0" timeOffset="4602.47">17636 8163 16575 0,'0'0'1472'0,"0"0"-1168"0,-7-5-304 0,5-2 0 0,2 7 576 0,0-9 48 16,0-3 16-16,2 2 0 0,3-4-208 0,3 0-48 15,0 0 0-15,2-2 0 0,1-5 320 0,4 0 48 16,2-2 16-16,3-4 0 0,3-1-16 0,1-2 0 16,0 1 0-16,2 2 0 0,1-2-176 0,-1 3-16 15,0 0-16-15,0-1 0 0,1-1-128 0,0 1-32 16,1-2 0-16,0 5 0 0,-2-4-208 0,1 5-48 15,-1 4-128-15,-1 0 192 0,-1 0-32 0,0 2-16 16,-1 1 0-16,-1 3 0 0,-1 7 80 0,1-2 16 16,0 4 0-16,-2 2 0 0,0 0-48 0,-1 5-16 15,0 2 0-15,-3 3 0 0,-1-1-176 0,-2 7 0 16,-1 7 0-16,1 4 128 0,-3 2-128 0,0 7 0 16,-1 4 0-16,0 7 0 0,-1-1 128 0,1 4-128 0,1 2 0 15,-1-3 128-15,-2 0 224 0,2-2 32 0,0-2 16 0,0-1 0 16,-1-3 176-16,-3-2 48 0,1-4 0 0,-1-2 0 15,-1-2-304-15,1-6-48 0,0-3-16 0,2-2 0 16,-1-3-256-16,-2-1 0 0,1-6-128 0,-5-8-10640 16,9 9-2128-16</inkml:trace>
  <inkml:trace contextRef="#ctx0" brushRef="#br0" timeOffset="12191.97">18323 7628 4607 0,'-9'4'400'0,"-1"1"-400"16,0-1 0-16,-1-1 0 0,-2-1 1968 0,1 5 304 0,2-4 64 0,1 0 16 16,0 1-1024-16,9-4-208 0,-6 5-32 0,6-5-16 15,0 0-48-15,0 0-16 0,0 0 0 0,0 0 0 16,0 0 16-16,0 0 0 0,0 0 0 0,0 0 0 16,-5-4-128-16,5 4-32 0,-3-6 0 0,3-5 0 15,-1 1-272-15,5-2-48 0,1-1-16 0,1 0 0 16,2-3-16-16,2-1-16 0,-1-1 0 0,3-2 0 15,0-4-32-15,4 0 0 0,1-2 0 0,1 0 0 0,0-2-96 0,2 1-32 16,-1-2 0-16,0 4 0 0,-1 4-144 0,0 1-48 16,0-1 0-16,-2 6 0 0,0-2-16 0,0 2-128 15,1 0 192-15,-2 3-64 0,-1 4-128 0,-3-3 0 16,2 5 0-16,-2-2 0 0,1 5 0 0,-2 0 0 16,-10 3-192-16,12 0 192 0,-12 0-384 0,13 6 64 15,-4 2 0-15,-9-8 0 16,9 10-464-16,-9-10-96 0,4 14-16 0,0-1-8448 15,-4-13-1680-15</inkml:trace>
  <inkml:trace contextRef="#ctx0" brushRef="#br0" timeOffset="12540.83">18447 7047 11967 0,'0'0'1072'0,"0"0"-864"16,-6-6-208-16,6 6 0 0,0 0 2144 0,-2-8 384 0,4-2 80 0,-2 10 16 15,9-7-1552-15,3-2-304 0,1 1-64 0,1 1-16 16,2-5 80-16,3 3 0 0,3 0 16 0,2 0 0 16,-1-1 16-16,2 3 0 0,2 3 0 0,2 3 0 15,-2 3-480-15,-1 3-112 0,4 0-16 0,-1 0 0 16,-1 0-192-16,-1 4 0 0,-3 4 128 0,0 0-128 0,-2 1 0 0,-5 2 128 15,0 2-128-15,-4 0 0 0,-5 1 160 16,0 1-160-16,-3 1 160 0,-1 1-160 0,-3-1 320 16,-1-1-16-16,-1 4-16 0,-2-1 0 0,-2-3 80 0,-2 2 16 15,-3 1 0-15,-4 1 0 0,-4-2-176 0,-1-1-16 16,-3 2-16-16,-1 0 0 0,2-3-432 0,0 0-96 16,1-5-16-16,2-3-14352 15</inkml:trace>
  <inkml:trace contextRef="#ctx0" brushRef="#br0" timeOffset="13458.59">18187 9128 13823 0,'0'0'608'0,"0"0"128"0,-1 9-592 0,0-3-144 0,-1 2 0 0,1 2 0 15,0 3 1808-15,0 0 336 0,-1 2 64 0,2 3 16 16,0 2-1456-16,0 4-304 0,2-1-48 0,-2 3-16 15,0 1 48-15,0 7 16 0,0-1 0 0,0 2 0 16,0 2-208-16,-2 2-64 0,1-2 0 0,1 0 0 16,0 0-48-16,0-4-16 0,0-4 0 0,1-3 0 0,1-2 256 0,-1-3 32 15,0-3 16-15,2-6 0 0,-1-2 160 0,1-5 48 16,-3-5 0-16,0 0 0 0,6-3 144 0,-1-5 48 16,0-4 0-16,2-4 0 0,-1-4-272 0,0-4-48 15,1-1-16-15,-1-3 0 0,-1-1-304 0,0-6-48 16,0 0-16-16,-1 0 0 0,3 2-128 0,-1 0 0 15,2 3 0-15,0-1 0 0,0 5 0 0,1 0 0 16,1 3 0-16,0 3 0 0,-1 2 0 0,1 3 0 16,0 1 0-16,-1 5 0 0,0 3-160 0,-4 3 160 15,-5 3 0-15,0 0-144 0,7 5 144 0,-3 7-208 16,-2 0 80-16,-2 2 128 0,0 4-176 0,-4 1 176 16,-1 4-128-16,-1-1 128 0,-2 1 0 0,-1 2 0 15,-2-1 0-15,1-3 0 0,-2-2 0 0,-2-2 0 16,2 0 0-16,-1-2 0 0,0-2 0 0,2-4 0 15,1-2 0-15,1-3 128 16,0-2-1296-16,0-5-256 0,1-3-48 0,-1-2-7840 16,0-7-1568-16</inkml:trace>
  <inkml:trace contextRef="#ctx0" brushRef="#br0" timeOffset="13708.39">18441 8700 27407 0,'0'0'1216'0,"0"0"256"0,4 14-1184 0,0 1-288 15,0 4 0-15,0 4 0 0,1 5 512 0,0 1 64 16,0 4 0-16,-1 5 0 0,3 3-96 0,-1-12-16 16,-1 6 0-16,0 3 0 0,0 4-256 0,1-2-48 15,2-1-16-15,1 1 0 0,-2 1-144 0,2-3 0 16,-1-2 0-16,1-6 0 15,0 1-2048-15,-2-7-304 0,0-3-48 0,0-7-9184 16</inkml:trace>
  <inkml:trace contextRef="#ctx0" brushRef="#br0" timeOffset="14009.31">18955 9112 15663 0,'0'0'688'0,"-4"12"144"0,-1 4-656 0,1-4-176 16,0 4 0-16,1 1 0 0,-1 1 2144 0,1 1 400 16,0 3 80-16,0-1 0 0,2 0-1296 0,-1-2-272 15,2 0-48-15,0 0-16 0,0 1-304 0,3 1-64 0,0-4-16 0,-2-1 0 16,3-2-272-16,1 0-48 0,2-5-16 0,-7-9 0 16,8 7 48-16,-8-7 16 0,10 3 0 0,0-4 0 15,-1-3 288-15,0-5 48 0,-1-3 16 0,1-2 0 16,-2-5 0-16,5-5 0 0,-3 0 0 0,-1-3 0 15,1-2-192-15,2-1-48 0,-1 0 0 0,-1 1 0 16,-3-4-208-16,-1-1-48 0,-1 1-16 0,-2 3 0 16,1 1-176-16,-2 3 0 0,-1 1 144 0,0 6-144 0,3 3 0 15,-3 2-288-15,-3-1 48 0,2 4 16 16,-2 2-1952-16,1 3-384 0,-2 1-64 0</inkml:trace>
  <inkml:trace contextRef="#ctx0" brushRef="#br0" timeOffset="14409.04">19526 8824 20271 0,'0'0'1792'0,"0"0"-1424"15,0 0-368-15,0 0 0 0,0 0 1536 0,0 0 256 16,0 0 32-16,0 0 16 0,0 0-704 0,-9 4-144 15,0 1-32-15,0 0 0 0,-1-1-288 0,0 5-64 16,-7 0-16-16,-1 5 0 0,-1 0-384 0,-1 4-80 16,0 1 0-16,-2 0-128 0,2 1 128 0,1 1-128 15,2-2 0-15,3 0 0 0,3-1 0 0,3-5 0 0,3 0 0 0,5-13 0 16,0 0 0-16,0 0 0 0,6 5 0 16,3-1 0-16,4-5 208 0,1 0-16 0,1-3 0 0,2-5 0 15,-2-1 144-15,1-3 32 0,1 2 0 0,0 2 0 16,-2-3-112-16,-1 6-32 0,0 2 0 0,-3-1 0 15,-1 4-224-15,-1 4 144 0,-1 3-144 0,0 6 128 16,-2 4 0-16,0 6-128 0,-1 1 192 0,-2 7-64 16,-1 0-128-16,-2 2 0 0,-1 1 0 0,0 0 0 15,0 0 0-15,-1 1 0 0,-2-3 0 0,1-1 0 0,-2 0-192 0,1-6-128 16,-1-1-32-16,1-2 0 16,1-4-1952-16,1-3-400 0,2-2-80 0,0-12-10064 15</inkml:trace>
  <inkml:trace contextRef="#ctx0" brushRef="#br0" timeOffset="14858.98">20225 8798 28447 0,'0'0'1264'0,"0"0"256"0,0 0-1216 0,-5 7-304 0,1 6 0 0,0-1 0 0,0 3 528 0,1 4 48 16,-3 1 16-16,1 3 0 0,0-3-96 0,0 1-32 15,0 2 0-15,0 3 0 0,1-2-240 0,0-1-48 16,2-1-16-16,2-3 0 0,0 0-400 0,1-6-80 16,0-1 0-16,2 0-16 15,-3-12-2368-15,0 0-480 0</inkml:trace>
  <inkml:trace contextRef="#ctx0" brushRef="#br0" timeOffset="15024.42">20174 8458 11055 0,'-10'7'976'0,"10"-7"-784"15,0 0-192-15,-10 4 0 0,2 2 3904 0,0 0 720 16,2 1 160-16,6-7 16 0,-8 7-3856 0,8-7-784 16,-5 7-160-16,5-7 0 15,-2 11-1424-15,2-11-272 0,0 0-48 0</inkml:trace>
  <inkml:trace contextRef="#ctx0" brushRef="#br0" timeOffset="15326.13">20605 8729 23039 0,'-9'24'1024'0,"4"-5"192"0,-1 2-960 0,1 5-256 15,-2 1 0-15,1 4 0 0,-2 3 1056 0,1-1 160 16,-4-1 48-16,4-2 0 0,-5-1-160 0,2-2-16 15,-1-1-16-15,2-5 0 0,2 1-304 0,0-3-48 16,3-3-16-16,0-3 0 0,4-13-288 0,0 0-64 16,0 0-16-16,0 0 0 0,0 0 64 0,8-5 16 15,1-6 0-15,0-3 0 0,3-3 32 0,0-1 16 16,-1 0 0-16,2 2 0 0,-2 1-272 0,3-1-64 16,-3 2-128-16,2 2 192 0,1 2-192 0,2-1 0 15,-1 8 0-15,2 1 0 0,-2 5 0 0,0 4 0 16,0 5-192-16,1 3 192 15,-4 0-1440-15,2 1-176 0,-2-1-48 0,-5-4-13744 0</inkml:trace>
  <inkml:trace contextRef="#ctx0" brushRef="#br0" timeOffset="16046.38">20002 6822 18431 0,'0'0'1632'0,"0"12"-1312"15,0-12-320-15,4 10 0 0,3 0 1344 0,-1-2 208 16,2 1 48-16,2-4 0 0,1 0-784 0,4-1-160 16,3-4-16-16,5-3-16 0,1 2 128 0,4-2 16 15,7-2 16-15,0 3 0 0,5-2-96 0,-1 3-32 16,4-2 0-16,-1 2 0 0,-4 0-384 0,-3 1-80 16,-5 1 0-16,-2 0-16 0,-3 2-416 0,-2-2-80 15,-4 2 0-15,-1-1-9040 16,-1 2-1808-16</inkml:trace>
  <inkml:trace contextRef="#ctx0" brushRef="#br0" timeOffset="16560.28">21384 6359 21183 0,'0'0'1888'0,"0"0"-1504"0,0 0-384 0,0 0 0 15,0 0 144-15,0 0-144 0,0 0 192 0,0 0-192 16,0 0 704-16,-9 7 16 0,0-2 16 0,-1 5 0 15,-1 3 48-15,-1 2 16 0,0 3 0 0,-4 4 0 16,0 3-368-16,-2 3-80 0,-1 5-16 0,-4 4 0 0,1 2-128 0,1 5-16 16,2-2-16-16,-2 7 0 0,1 2-176 0,4-5 0 15,3-2 144-15,1-6-144 0,7-2 0 0,2-4 0 16,1-3 0-16,4-4 0 0,0-4 0 0,4-2 0 16,3-1 0-16,4-2 128 0,4-6-128 0,0-1 0 15,9-4 0-15,-2-1 0 0,0-3 288 0,1-2 32 16,2-3 16-16,1-2 0 0,0-5 48 0,0 0 0 15,0-1 0-15,0 0 0 0,-1 2 32 0,-2-4 16 16,-1 3 0-16,-2-5 0 0,-4 2-48 0,-4-1-16 16,-3 0 0-16,-5 1 0 0,0 1 0 0,-4 4 0 15,-3-3 0-15,-6 7 0 0,-3 1 192 0,-2 1 32 16,-2-1 16-16,-4 3 0 0,-4 1-368 0,-3 3-80 16,-3 3-16-16,-1 0 0 0,-1 4-144 0,2 1-256 15,2 1 64-15,2 2 16 16,1-2-1824-16,5-1-368 0,3 2-80 0,1-4-16 0</inkml:trace>
  <inkml:trace contextRef="#ctx0" brushRef="#br0" timeOffset="17111.2">21861 7333 18831 0,'0'0'832'0,"0"0"176"0,0 0-816 0,0 0-192 15,0 0 0-15,0 0 0 0,0 0 736 0,0 0 96 16,0 0 32-16,0 0 0 0,0 0 336 0,0 0 64 16,5-11 16-16,0 0 0 0,1-1-288 0,1-2-48 15,-1-1-16-15,0-3 0 0,1-3-288 0,2-4-48 16,0-1-16-16,1-1 0 0,-1-4-64 0,1 0-32 16,0 3 0-16,1-7 0 0,2-5-128 0,0-2-32 15,0 0 0-15,1-4 0 0,1 4-64 0,-1-1-32 0,1 0 0 16,-1 3 0-16,-1 2-224 0,-1 4 0 0,1 3 0 0,0 6 0 15,-2-3 0-15,1 6 0 0,-2 3 0 0,0 3 0 16,-2 1 0-16,-1 1 0 0,1 5 0 0,0 1 0 16,-8 8 0-16,7-5 0 0,-7 5 0 0,0 0 0 15,0 0 0-15,12 5-128 0,-5 6 128 0,1 2 0 16,-3 2-128-16,0 7 128 0,-1 1-192 0,-2 6 192 16,0 2 0-16,0 3-128 0,-1 2 128 0,2 2 0 15,0 2 0-15,-2 2-128 0,0-1 128 0,2 2 0 16,-1-2 0-16,2-2 0 0,-3 1 0 0,2-3 0 15,-1-2 0-15,1-2 0 0,-1-1 0 0,1-3 0 16,-3-3-352-16,1-4 32 0,-1-1 16 0,0-3 0 16,-1-4-1424-16,0-2-304 0,-2 0-48 0,3-12-10832 15</inkml:trace>
  <inkml:trace contextRef="#ctx0" brushRef="#br0" timeOffset="17277.4">21910 7017 13823 0,'0'0'1216'0,"0"0"-960"16,0 0-256-16,11 8 0 0,3-2 2816 0,0-2 512 0,1 1 96 0,0 0 32 15,5-1-2064-15,-1-3-416 0,4 0-80 0,1-1 0 16,-2 0-320-16,2 0-48 16,-3-1-16-16,0 1 0 15,1 0-1296-15,-3 0-272 0,2-1-48 0</inkml:trace>
  <inkml:trace contextRef="#ctx0" brushRef="#br0" timeOffset="17911.27">22701 7040 12895 0,'0'0'1152'0,"0"0"-928"16,-6 11-224-16,6-11 0 0,-4 9 1152 0,4-9 192 15,-3 12 48-15,3-12 0 0,0 0-464 0,0 0-96 16,0 0 0-16,12 6-16 0,-1-1-48 0,3-4 0 0,4-2 0 0,1-4 0 15,-1-3-96-15,2 1-32 0,2-5 0 0,1-2 0 16,1 0-176-16,0 0-32 0,-1-2-16 0,-2 1 0 16,1-2-64-16,-2 1-16 0,-2-2 0 0,-1 2 0 15,-2 4-128-15,-2-1-16 0,-4-1-16 0,-3-2 0 16,-2 2-16-16,-2 3 0 0,-3 0 0 0,-2 3 0 16,0-1 160-16,-4 6 16 0,0 0 16 0,-5 4 0 15,-4 3-160-15,-2 4-16 0,-2 1-16 0,-1 3 0 16,-2 2-160-16,0 4 192 0,1 4-192 0,-3 1 192 15,3 0-192-15,-1 6 0 0,2-3 144 0,2 4-144 16,0-4 0-16,5 1 0 0,5-3 0 0,3-1 0 0,1-3 0 0,4 0 0 16,3-3 0-16,3-1 0 0,7-5 0 0,2 2 0 15,1-2 128-15,5-4-128 0,4-4 0 0,3 0 0 16,4-3 0-16,3-1 128 16,4-3-512-16,1-3-80 0,2-4-32 0,-1-2-13392 15</inkml:trace>
  <inkml:trace contextRef="#ctx0" brushRef="#br0" timeOffset="18224.14">23273 6481 21423 0,'0'0'944'0,"0"0"208"0,11 1-928 0,0-2-224 0,-11 1 0 0,14-2 0 15,0 1 832-15,3 0 112 0,1-1 16 0,1 1 16 16,3-3-160-16,1 2-48 0,2 1 0 0,-2 1 0 15,2-2-224-15,1 2-48 0,-2 0-16 0,-1-1 0 0,0-1-480 16,-4 0 128-16,1 1-128 0,-1 0 0 16,-1-1-1552-16,-3 1-368 0,-2-1-64 0</inkml:trace>
  <inkml:trace contextRef="#ctx0" brushRef="#br0" timeOffset="18578.66">24164 5869 15663 0,'0'0'1392'0,"0"0"-1120"15,-1-7-272-15,1 7 0 0,0 0 1040 0,0 0 160 16,0 0 16-16,0 0 16 0,0 0-336 0,-9 5-80 0,1 0-16 0,1 1 0 16,-1 6-96-16,-1 4 0 0,-4 1-16 0,2 3 0 15,-2 0-272-15,2 7-48 0,-2 0-16 0,2 6 0 16,1 2-144-16,-1 2-16 0,2 0-16 0,4-1 0 16,4-2 128-16,1 0 16 0,3-3 16 0,2-5 0 15,1 4-96-15,2-4-32 0,4 0 0 0,1-5 0 16,0-3-208-16,1-1 128 0,-1-5-128 0,-1 2 0 15,0-2-192-15,-2-6-128 0,0 1-16 0</inkml:trace>
  <inkml:trace contextRef="#ctx0" brushRef="#br0" timeOffset="18732.5">23903 6214 22111 0,'0'0'976'0,"0"0"208"0,0 0-944 0,12 3-240 15,-2 3 0-15,4-3 0 0,3 2 1344 0,4 1 208 16,3 0 48-16,3-2 16 0,2 1-800 0,1 1-176 16,-1-2-16-16,0-2-16 15,0-2-1120-15,-2 0-240 0,-4 0-32 0</inkml:trace>
  <inkml:trace contextRef="#ctx0" brushRef="#br0" timeOffset="19301.93">24934 6572 20271 0,'0'0'1792'0,"0"0"-1424"16,5-6-368-16,-5 6 0 0,0 0 1152 0,0 0 144 16,0 0 48-16,0 0 0 0,0 0-688 0,3 14-128 15,-3 2-16-15,-1 6-16 0,-2-1 16 0,-1 5 0 0,-1 4 0 0,3 6 0 16,-3 3-256-16,1 1-32 0,1 2-16 0,2-3 0 16,-1 3-208-16,2 0 0 0,2-5 128 0,-1-2-128 31,1 1-1056-31,0-3-256 0,1-7-48 0,-2-2-10416 0</inkml:trace>
  <inkml:trace contextRef="#ctx0" brushRef="#br0" timeOffset="19479.79">24685 6945 17503 0,'-11'2'1552'0,"11"-2"-1232"15,0 0-320-15,0 0 0 0,0 0 2672 0,0 0 464 16,9 9 112-16,3-3 16 0,5 2-2368 0,2-2-480 15,3-2-96-15,0-1 0 0,3-3 160 0,1-2 32 16,5 1 16-16,-2 1 0 16,0 0-1888-16,1 1-384 0,-2 2-80 0,3-3-16 0</inkml:trace>
  <inkml:trace contextRef="#ctx0" brushRef="#br0" timeOffset="20113.49">25748 7499 6447 0,'0'0'576'0,"-10"5"-576"15,2 1 0-15,8-6 0 0,-9 5 2384 0,9-5 368 16,-7 3 80-16,7-3 16 0,0 0-1568 0,0 0-304 16,0 0-64-16,0 0-16 0,-2-7 512 0,4-3 112 15,0 1 16-15,3-3 0 0,2-4-416 0,-1 0-80 16,4-2-16-16,2-2 0 0,-1-2-384 0,2-3-64 16,-1-2-32-16,1-4 0 0,-1 1-32 0,2-3-16 15,0-8 0-15,2-1 0 0,-2-1-112 0,4-5 0 16,3-4-16-16,-3-2 0 0,-1-2-112 0,4 0 0 15,2-3-16-15,1 3 0 0,1-1-112 0,0 3 0 16,2 6-128-16,-1 6 192 0,1 5-192 0,-3 4 0 16,-3 4 0-16,-4 7 0 0,1 4 0 0,-3 7 0 15,-2 1 0-15,-1 5-160 0,-2-2 160 0,-10 7 0 16,10-2-144-16,-10 2 144 0,10 11 0 0,-4 5 0 0,-3 1-144 0,2 5 144 16,-1 2 0-16,-2 5-160 0,-2 4 160 0,0 4-128 15,-1 4 128-15,0 7 0 0,-2 2-144 0,1 4 144 16,-2 5 0-16,3-3-176 0,-2 0 176 0,2-4-128 15,-3-1 128-15,3-3 0 0,1-5-144 0,1-2 144 16,0-6-352-16,2-3 0 0,-1-4 0 0,1-5 0 16,-1-1-1552-16,0-5-304 0,-1-3-64 15</inkml:trace>
  <inkml:trace contextRef="#ctx0" brushRef="#br0" timeOffset="20275.48">25984 7003 15663 0,'0'0'688'0,"0"0"144"0,0 0-656 0,13 9-176 15,2-4 0-15,4 1 0 0,3 2 2688 0,5-4 496 16,4 2 96-16,0 0 32 0,2-2-2576 0,1-4-512 16,-2 0-96-16,-3 0-8368 15,1-1-1664-15</inkml:trace>
  <inkml:trace contextRef="#ctx0" brushRef="#br0" timeOffset="20796.89">27014 6312 22575 0,'0'0'992'0,"0"0"224"0,0 0-976 0,0 0-240 15,0 0 0-15,0 0 0 0,0 0 512 0,-1 8 64 16,1 6 16-16,-4-2 0 0,-4 2 128 0,-1 5 32 15,-2 5 0-15,-1 1 0 0,0 5-144 0,0 0-32 16,1 3 0-16,-1 5 0 0,0 6-208 0,0-2-48 16,1 2-16-16,2-1 0 0,0 3-112 0,3-3-32 15,2 3 0-15,0-4 0 0,2 0-160 0,0-4 0 16,2-2 144-16,0-3-144 0,0-4 0 0,3-4 0 16,-1-2 0-16,1-4-128 15,-2-1-528-15,2-5-112 0,-2-2 0 0,-1-11-16 16,0 0-2016-16,0 0-400 0</inkml:trace>
  <inkml:trace contextRef="#ctx0" brushRef="#br0" timeOffset="20953.64">26841 6896 19919 0,'0'0'880'0,"0"0"192"0,0 0-864 0,0 0-208 0,0 0 0 0,9 10 0 16,-1-3 800-16,0 2 112 0,1-3 32 0,2-1 0 0,-1 1-112 0,2 0 0 15,2 0-16-15,2-1 0 0,1-4-144 0,3 0-32 16,1-1 0-16,2 2 0 0,1 0-448 0,0-2-192 15,-1 0 128-15,1 0-8608 16,2 0-1728-16</inkml:trace>
  <inkml:trace contextRef="#ctx0" brushRef="#br0" timeOffset="21247.15">27906 6225 22863 0,'0'0'1008'0,"0"0"208"0,0 0-960 0,-5 9-256 0,-2 4 0 0,-2 1 0 16,-4 3 400-16,-2 5 48 0,-3 5 0 0,-2 2 0 15,-3 2 144-15,-3 4 48 0,-2 3 0 0,2 3 0 16,0 7-224-16,1 3-32 0,3 2-16 0,1 3 0 16,-1 0-240-16,3 0-128 0,2 1 160 0,5-2-160 15,1 0 0-15,1-6-256 0,4-3 16 0,2-7-8032 16,3-5-1616-16</inkml:trace>
  <inkml:trace contextRef="#ctx0" brushRef="#br0" timeOffset="21647.22">28163 6571 20959 0,'-10'6'928'0,"10"-6"192"0,-10 7-896 0,0-1-224 16,-2 8 0-16,1 1 0 0,-2 2 320 0,0 0 32 16,1 3 0-16,0 1 0 0,1 1-48 0,0 3-16 0,3-1 0 0,2 3 0 15,0 1-112-15,4 1-32 16,0-5 0-16,5 2 0 0,1-1 112 0,5-3 32 0,3-3 0 0,2-3 0 16,2-4 640-16,1-6 128 15,5 2 32-15,1-3 0 0,1-3 144 0,1-3 48 0,2-3 0 0,2-3 0 16,2-2-384-16,-1-3-64 0,0-2 0 15,-4 0-16-15,0 0-416 0,-7-1-80 0,-1-3 0 0,-4-1-16 16,-4-1 32-16,-4-4 16 0,-3 0 0 0,-1 0 0 16,-4-4 0-16,-1-2 0 0,-3 4 0 0,-6-1 0 15,0 4-352-15,-4 1 128 0,0 3-128 0,-3 0 0 16,-2 4-1328-16,-3 4-336 0,-2 2-64 0,-2 0-9088 16,-2 2-1808-16</inkml:trace>
  <inkml:trace contextRef="#ctx0" brushRef="#br0" timeOffset="22032.51">28351 5799 21183 0,'0'0'1888'0,"0"0"-1504"16,0 0-384-16,0 0 0 0,0 0 1152 0,8 8 176 16,2 2 16-16,0 0 16 0,0 2-800 0,3 2-176 15,0-4-16-15,1 4-16 0,0 2 64 0,1 5 16 16,1 5 0-16,1 2 0 0,-3 3-240 0,2 4-32 0,0 7-16 0,-2 4 0 15,-2-1-144-15,-1 3 0 0,-4 5 0 0,-2 1 0 16,-2 0 0-16,-4 1 128 0,-4 0-128 16,-3-1 128-16,-2 0 64 0,0-1 0 0,-4-3 0 0,2-1 0 15,-2-4 96-15,-1-1 32 0,-2-7 0 0,1-1 0 16,-1-2-80-16,2-6-16 0,-3 0 0 0,0-4 0 16,3-4-1024-16,3-2-208 15,4-1-32-15,-2-5-16 0</inkml:trace>
  <inkml:trace contextRef="#ctx0" brushRef="#br0" timeOffset="22501.77">29031 6474 7359 0,'0'0'320'0,"0"0"80"15,0 0-400-15,0 0 0 0,0 0 0 0,0 0 0 16,0 0 4032-16,0 0 704 0,0 0 160 0,13 1 32 0,2-2-3008 0,6 0-608 15,1-3-112-15,5 0-32 0,1-2-176 0,4 0-32 16,1 1-16-16,2 1 0 0,-1 2-576 0,-1 0-112 16,-3-1-32-16,-3-2 0 15,-1 1-624-15,-4 2-128 0,-4-2-32 0,-4 3 0 16,-3 1-2112-16,-11 0-416 0</inkml:trace>
  <inkml:trace contextRef="#ctx0" brushRef="#br0" timeOffset="22650.75">29151 6693 10127 0,'-5'9'896'16,"3"1"-704"-16,2 1-192 0,4-2 0 0,1 1 4064 0,3-1 784 16,3 1 144-16,3-3 48 0,4-2-3008 0,1 0-608 15,7-2-112-15,2-1-32 0,2-1-448 0,3-1-112 16,1-1-16-16,1 0 0 0,-2-3-480 0,-1-2-96 16,-2-1-128-16,-2 1 176 15,-1 0-2736-15,-2 0-560 0</inkml:trace>
  <inkml:trace contextRef="#ctx0" brushRef="#br0" timeOffset="23265.7">30288 6273 18191 0,'0'0'800'0,"0"0"176"0,0 0-784 0,0-9-192 0,0 3 0 0,0 6 0 16,0-10 1088-16,0 10 160 0,0-6 32 0,0 6 16 16,0 0-432-16,0 0-96 0,0 0 0 0,0 0-16 15,0 0-240-15,-1 9-64 0,0 4 0 0,1 5 0 0,-1 5-64 16,-2 3 0-16,0-1-16 0,1 6 0 0,2-1-240 0,-4 4-128 16,-1-1 160-16,0 0-160 0,1 0 240 0,2-1-48 15,-1-1-16-15,2-2 0 0,2-4 192 16,4 1 32-16,-1-7 16 0,4 1 0 0,0-3 96 0,5-2 32 15,2-5 0-15,6 2 0 0,-1-1 32 0,0-5 0 16,3-2 0-16,1-1 0 0,1-4-208 0,-1-3-48 16,-3-1 0-16,1-3 0 0,-2 2-320 0,-1-1-128 15,-2-3 0-15,-2 2 0 16,-2 0-704-16,-2 0-128 0,-1-2-16 0,-1 1-16 16,-2-4-2144-16,-3 0-416 0</inkml:trace>
  <inkml:trace contextRef="#ctx0" brushRef="#br0" timeOffset="23532.06">30681 6234 28447 0,'0'0'1264'0,"0"0"256"0,0 0-1216 0,4 11-304 0,-3 0 0 0,-1 4 0 15,-1 3 384-15,-3 5 32 0,0 1 0 0,-2 2 0 16,-2 2 288-16,-1 7 48 0,-1 2 16 0,0 4 0 15,-1 6-176-15,-3 6-16 0,-2-1-16 0,1 2 0 16,0 2-208-16,-3-1-32 0,-2 1-16 0,2 0 0 16,0-4-80-16,4 0-16 0,0-2 0 0,3-5 0 15,-1 0-208-15,2-6 0 0,3-3-144 0,1-4 144 16,4-7-720-16,2-1-48 0,2-6-16 0,5-4 0 16,-1 0-1936-16,2-3-384 0,6-8-80 0,5-11-16 0</inkml:trace>
  <inkml:trace contextRef="#ctx0" brushRef="#br0" timeOffset="24048.78">31021 6877 19343 0,'0'0'1728'0,"0"0"-1392"0,-6 12-336 0,3-4 0 16,-1 3 768-16,3-2 96 0,2 1 16 0,3-1 0 15,1 0-128-15,-5-9-32 0,9 3 0 0,3 2 0 16,0 2 192-16,-1-5 48 0,1-2 0 0,0-4 0 16,2-1-288-16,-1 0-48 0,1 0-16 0,0-4 0 15,-1 0-192-15,1-1-32 0,0 1-16 0,-2-3 0 16,1-1-128-16,-3 0-32 0,-1-2 0 0,-1-2 0 16,-2 2-16-16,-2 0-16 0,-1 0 0 0,-2 2 0 15,-2-1-48-15,-5 1 0 0,1 4 0 0,-4-1 0 0,-1 5 64 0,-2 1 0 16,-4-1 0-16,0 8 0 0,-3 3-192 0,-2 2 0 15,0 4 0-15,-2 4 0 0,-1 2 0 0,0 2 0 16,-1 5 0-16,3 3 0 0,0 0 0 0,3 1 0 16,0 2 0-16,6-3 0 0,4 0-128 0,5-3 128 15,2 3 0-15,4-5 0 0,5-4 0 0,3 0 0 16,1 0 0-16,3-3 0 0,2-5-256 0,1-3 80 16,2-1 16-16,1-4 0 15,-1-1-544-15,1-3-96 0,2 0-32 0,-1-11-13328 0</inkml:trace>
  <inkml:trace contextRef="#ctx0" brushRef="#br0" timeOffset="24329.87">31520 6481 30863 0,'0'0'1360'0,"0"0"304"0,0 0-1344 0,0 0-320 0,0 0 0 0,10 1 0 16,2-2 528-16,-1 1 48 0,2 1 0 0,0-2 0 0,-1-1-192 15,1-2-16-15,1-1-16 0,1 4 0 0,0 1-96 0,-1 1-32 16,-1-3 0-16,1 2 0 0,-2 0-224 0,-1 0-128 15,2 0 128-15,-4 0-208 16,-9 0-1632-16,10 2-320 0,-10-2-64 0</inkml:trace>
  <inkml:trace contextRef="#ctx0" brushRef="#br0" timeOffset="24652.2">32358 5990 27583 0,'0'0'1216'0,"0"0"256"0,0 0-1168 0,0 0-304 0,-9 9 0 0,1 4 0 15,-2-3 288-15,4 0 0 0,-3 0 0 0,-1 5 0 16,-2 6 240-16,1 3 48 0,-1-1 16 0,0 5 0 15,-1 0-272-15,-7 28-48 0,2-11-16 0,4-4 0 16,4-3-112-16,2-5-16 0,4-1-128 0,2-5 192 16,-1-1-64-16,6-3-128 0,2 1 176 0,1-5-176 15,-6-19 176-15,10 19-176 0,0-2 160 0,2-6-160 16,-12-11 128-16,14 12-128 0,-3-3 0 0,2-3 0 16,0-5-464-16,-7-2-192 0,3-4-48 0</inkml:trace>
  <inkml:trace contextRef="#ctx0" brushRef="#br0" timeOffset="24849.06">31825 6248 32255 0,'0'0'2864'15,"12"3"-2288"-15,3-1-576 0,3 4 0 0,2-1 400 0,5 2-16 16,7 2-16-16,2-4 0 0,2 0 192 0,2 0 32 15,3-2 16-15,-17-1 0 16,4 1-192-16,4 2-32 0,3 2-16 0,2-2 0 0,1 2-368 0,2 0-160 16,-3 0 16-16</inkml:trace>
  <inkml:trace contextRef="#ctx0" brushRef="#br0" timeOffset="36040.65">25537 5787 1839 0,'0'0'160'0,"-6"-6"-160"15,6 6 0-15,-8-5 0 0,2-2 2528 0,-1 2 480 16,1 0 80-16,-1-2 32 0,7 7-1824 0,-5-5-352 15,-1 1-80-15,6 4-16 0,0 0-208 0,0 0-64 16,0 0 0-16,-6-7 0 0,1 0-128 0,5 7-16 16,0 0-16-16,0 0 0 0,0 0-224 0,0 0-32 0,0 0-16 0,0 0 0 15,0 0-144-15,0 0 0 0,0 0 0 0,0 0 0 16,0 0 192-16,6 11-32 0,2-5-16 0,2 3 0 16,0 1 96-16,0 4 16 0,5-1 0 0,1 3 0 15,1 2-32-15,4 1 0 0,-1-1 0 0,4 3 0 16,3 0 32-16,3-1 0 0,2 2 0 0,-1-1 0 15,-1 1-256-15,-1 1 128 0,3-2-128 0,-3 7 0 16,6 0 128-16,0 4-128 0,2-1 0 0,1-2 144 16,3 0-144-16,2 3 0 0,3-3 0 0,-3 2 128 15,2-1 0-15,-1-3 0 0,-2 2 0 0,1 2 0 16,1-1 48-16,1 4 0 0,1-1 0 0,0 0 0 16,0 1-48-16,1-1 0 0,1 2 0 0,-2-2 0 15,-3 0-128-15,-2 2 160 0,-2-1-160 0,-1 0 160 0,-1 2-160 0,0-2 0 16,2 2 0-16,1-1 0 0,0 0 128 0,1-1-128 15,0 0 128-15,1 2-128 0,0-1 176 16,-2 1-48-16,0-2-128 0,-1-2 192 0,-2 0 32 0,0 0 0 16,1 1 0-16,3 0 0 0,-2-4 32 0,0 3 16 15,2 1 0-15,-1-1 0 0,3-7-16 0,-3 2-16 16,-1-2 0-16,-3 1 0 0,0 0-64 0,-3-3-16 16,-2 5 0-16,-1-5 0 0,2 0-16 0,-2-3 0 15,1-2 0-15,1 0 0 0,-3 0-16 0,-1-1-128 16,-1 1 192-16,-1 0-64 0,1 4 0 0,-2-3 0 15,0-2 0-15,-3 0 0 0,-1-6-128 0,-1 5 0 16,-2-2 0-16,-3-3 128 0,-2-2-128 0,-2 1 160 16,-1-3-160-16,-2-1 160 0,-8-6-32 0,0 0 0 0,0 0 0 0,0 0 0 15,6 10 16-15,-6-10 0 0,0 0 0 0,0 0 0 16,0 0-144-16,0 0 0 0,0 0 0 0,-8 5 0 31,-3-5-256-31,2-1-144 0,-1-2-32 0,3 2 0 16,7 1-1968-16,-12-1-400 0</inkml:trace>
  <inkml:trace contextRef="#ctx0" brushRef="#br0" timeOffset="36491.69">28435 7328 1839 0,'0'0'160'0,"0"0"-160"16,-6-3 0-16,6 3 0 0,-9-6 3264 0,9 6 640 16,0 0 112-16,0 0 16 0,0 0-2432 0,0 0-480 15,-9 0-96-15,9 0-32 0,0 14-480 0,2-2-112 16,2 2-16-16,3 0 0 0,0 0 64 0,2 1 16 15,1 3 0-15,2 2 0 0,0 2-112 0,1 2-32 16,0 3 0-16,0-3 0 0,-3 0-32 0,5 3-16 16,0 3 0-16,-1 1 0 0,0 2-16 0,-1-1 0 15,0-1 0-15,-1-1 0 0,1 1-80 0,-4 0-32 0,0-6 0 0,-3 3 0 16,-2-5 96-16,-1 2 16 0,-3-3 0 0,-2-2 0 16,-3 0 304-16,-1-4 64 0,-2-1 16 0,-2-2 0 15,-1 4-64-15,-3-2-16 0,-3-1 0 0,-1 0 0 16,-2-5-224-16,0 2-32 0,-2 2-16 0,-1-3 0 15,3 1-144-15,-3-3-16 0,-1 1-128 0,-2-3 192 16,1 3-192-16,0-4 0 0,0 0 0 0,1-1 0 31,4 0-304-31,2-3-96 0,3-2-32 0,5-3 0 16,3 0-1696-16,7 4-352 0,5-9-64 0</inkml:trace>
  <inkml:trace contextRef="#ctx0" brushRef="#br0" timeOffset="36908.19">29245 8288 17727 0,'0'0'784'0,"10"-4"176"0,0 3-768 0,-10 1-192 16,0 0 0-16,0 0 0 0,10 1 496 0,-10-1 64 15,0 0 16-15,0 0 0 0,0 0 64 0,-9 7 32 16,-3 1 0-16,-5 0 0 0,-1 4-128 0,-3-2-32 16,-3 1 0-16,-2 6 0 0,1 0-144 0,-1 4-48 15,3-1 0-15,1 6 0 0,0-2-32 0,4 4-16 0,3-4 0 0,2 0 0 16,2 3-64-16,3-3-16 0,2 3 0 0,3-3 0 16,3-3-64-16,4 1-128 0,2-1 176 0,5-1-176 15,3-3 256-15,3-4-48 0,4-2-16 0,4-4 0 16,4-1 192-16,3-6 48 0,4-2 0 0,1-7 0 15,1-3 240-15,1 0 48 0,2-6 16 0,-4-3 0 16,-4-3 112-16,-3 0 32 0,-4-1 0 0,-4-1 0 16,-6 1-176-16,-4-4-16 0,-1-2-16 0,-4 2 0 15,-3-2-192-15,-4 2-32 0,-2 5-16 0,-6-3 0 16,-4 2-272-16,-2 3-160 0,-3 3 192 0,-4 3-192 16,-3-1-192-16,-5 5-128 0,-4-2-48 0,-1 5-11152 15,-1-2-2224-15</inkml:trace>
  <inkml:trace contextRef="#ctx0" brushRef="#br0" timeOffset="40427.58">24815 9942 23951 0,'0'0'2128'0,"0"0"-1696"0,0 0-432 0,11-4 0 15,1 3 736-15,2-3 64 0,5-1 16 0,4 0 0 16,3-2-512-16,6 2-112 0,2 0 0 0,3-1-16 16,5 1-32-16,3 1 0 0,-5 0 0 0,0-2 0 15,-5 1-144-15,-1 1 0 0,-4-3 0 0,-1 2 0 16,-1 3-256-16,-2-1-48 0,-3 1 0 0,-2 0 0 16,-1-1-384-16,0 1-80 15,-3 1 0-15,0 1-16 0,-2-1-1568 0,-1 0-304 0</inkml:trace>
  <inkml:trace contextRef="#ctx0" brushRef="#br0" timeOffset="40860.67">26056 9183 21999 0,'0'0'960'0,"0"0"224"0,0 0-944 0,0 0-240 15,-7-4 0-15,7 4 0 0,-9 5 464 0,2 1 48 0,-2 1 16 0,0-1 0 16,0 6-128-16,-3 0-16 0,0 5-16 0,-1 2 0 16,0 0 0-16,-1 3 0 0,-1 3 0 0,0 3 0 15,0 4-112-15,-3-2 0 0,3 5-16 0,-2 5 0 16,1 3-80-16,0 3-16 0,1-3 0 0,1 5 0 15,0-7-144-15,4-4 0 0,0-2 0 0,7-4 128 16,3-1-128-16,3-2 192 0,2 2-192 0,4-7 192 16,2-4 32-16,2-1 16 0,1 0 0 0,2-4 0 15,3-4-48-15,4 1 0 0,1-3 0 0,2-1 0 16,1-4-192-16,1-3 128 0,3-1-128 0,1-1 0 16,-1 0 0-16,-2-3 0 0,-2 1 0 0,-1-2 0 0,0-6 128 15,-5 0-128-15,-2-4 0 0,-2 1 144 16,-4 0-144-16,-5-2 0 0,-2 1 0 0,-4 3 128 0,-4 5 112 0,-2-2 16 15,-3 1 0-15,-2 0 0 0,-3 3 224 0,-5 5 48 16,-3 0 16-16,-4 1 0 0,-3 1-544 0,-2 4 0 16,-2 5 0-16,0-1 0 15,-1 2-1856-15,3-2-336 0,2 1-64 0</inkml:trace>
  <inkml:trace contextRef="#ctx0" brushRef="#br0" timeOffset="41268.73">26680 10082 26031 0,'0'0'1152'0,"0"0"240"0,0 0-1120 0,0 0-272 0,0 0 0 0,3-9 0 15,3-7 0-15,1-1-192 0,5-4 16 0,0-3 16 16,1-4 160-16,2-2 0 0,1-1 0 0,-1-3 128 16,-1-3 128-16,2-5 48 0,0-1 0 0,-1-8 0 15,-1-1 96-15,-2-3 32 0,0-1 0 0,-1 3 0 16,1 2 64-16,-2 9 16 0,-1 4 0 0,0 6 0 16,-3 2-144-16,2 8-32 0,1 6 0 0,-3 4 0 15,-1 4-144-15,1 5-16 0,-6 3-16 0,0 0 0 0,0 0-160 16,0 0 0-16,12 7 0 0,-6 7 128 0,-2 5-128 0,-1 3 0 15,-2 2 0-15,0 0 0 0,2 4-144 0,-2 3 144 16,0 2 0-16,0 2 0 0,2 5-128 0,-3-1 128 16,1 2 0-16,2-3 0 0,-1-1-384 0,2-3 16 15,0-5 16-15,0 1 0 16,-2-2-624-16,2-4-128 0,-3-3-32 0,1-3-11216 0</inkml:trace>
  <inkml:trace contextRef="#ctx0" brushRef="#br0" timeOffset="41453.28">26686 9610 32191 0,'0'0'1424'0,"0"0"304"0,0 0-1392 0,0 0-336 0,13 4 0 0,4 1 0 16,4-3 0-16,4 0-128 0,4-2 0 0,3-2 0 15,3 1-192-15,-1-3-16 0,3 0-16 0,0 1-8848 16,-2-1-1760-16</inkml:trace>
  <inkml:trace contextRef="#ctx0" brushRef="#br0" timeOffset="41708.3">27595 9679 31503 0,'0'0'1392'0,"0"0"288"0,0 0-1344 0,0 0-336 15,13 2 0-15,2-1 0 0,3-2 0 0,2 0-128 16,2 0 0-16,6-2 0 0,1 1 0 0,1-2 0 15,2 1 0-15,-1-1 0 16,-3 1-528-16,-2-1-112 0,-2-3 0 0,-3 4-12048 0</inkml:trace>
  <inkml:trace contextRef="#ctx0" brushRef="#br0" timeOffset="41860.71">27689 9796 17503 0,'0'0'768'0,"0"0"176"0,0 0-752 0,0 0-192 0,0 0 0 0,0 0 0 15,6 8 1376-15,6-2 240 0,2-3 48 0,3 0 16 16,4-6-1296-16,2 3-256 0,1-2-128 0,1-1 128 31,2-1-624-31,0 1-128 0,-2-4-16 0,1 0-9280 0</inkml:trace>
  <inkml:trace contextRef="#ctx0" brushRef="#br0" timeOffset="42145.99">28448 9347 15663 0,'0'-17'1392'0,"1"8"-1120"15,0 1-272-15,-1 8 0 0,2-9 1520 0,-2 9 240 16,0 0 48-16,0 0 16 0,0 0-784 0,0 0-144 16,0 0-48-16,0 0 0 0,-2 16 128 0,0 2 32 15,-2 1 0-15,0 4 0 0,-1 4-240 0,0-1-32 16,0 4-16-16,1-3 0 0,0 4-480 0,2 1-112 15,0-2 0-15,2-4-128 0,0-2 192 0,4 0-192 16,-1-2 192-16,2-1-192 0,0-2 144 0,1-2-144 16,2-2 0-16,0-2 144 0,-1-4-144 0,1-2-144 15,1-3 144-15,0-1-208 0,1-5-112 0,0-1-32 16,1-5 0-16,2 0 0 16,1-4-1936-16,0-2-384 0,0-3-80 0</inkml:trace>
  <inkml:trace contextRef="#ctx0" brushRef="#br0" timeOffset="42328.39">28788 9366 18431 0,'0'0'1632'0,"-3"14"-1312"0,-4 0-320 0,-2 2 0 15,-5 3 1888-15,2 1 304 0,-4 1 64 0,0 7 16 16,-3 4-976-16,-2 3-192 0,1 2-32 0,1 1-16 16,1 1-112-16,-3-1-32 0,0 1 0 0,2 1 0 15,3-1-272-15,0 0-48 0,3 2-16 0,1-3 0 16,2-4-576-16,2 1 0 0,2-2 0 0,2-4 0 15,2-5-1920-15,2-3-464 0,2-4-96 0</inkml:trace>
  <inkml:trace contextRef="#ctx0" brushRef="#br0" timeOffset="42764.3">29151 9923 25103 0,'0'0'1104'0,"0"0"240"16,0 0-1072-16,7 5-272 0,3 0 0 0,3 0 0 15,2 0 528-15,3-2 48 0,1-3 16 0,5 0 0 0,3-3-144 0,4-1-16 16,2 2-16-16,2-2 0 0,1 0-160 0,-1 1-48 16,-1 0 0-16,-3-2 0 0,-1 1-208 0,-2 1-128 15,-3-1 128-15,-2-1-208 16,-4 3-1840-16,-4-2-352 0,-2 0-80 0,-13 4-16 0</inkml:trace>
  <inkml:trace contextRef="#ctx0" brushRef="#br0" timeOffset="42911.34">29299 10139 2751 0,'0'0'256'0,"-7"6"-256"16,2 0 0-16,5-6 0 0,0 11 5008 0,4-3 960 15,2 1 192-15,4-2 48 0,4-2-4384 0,5-3-864 16,3-2-192-16,3-1-16 0,4 2-432 0,1-1-96 0,-1-5-16 0,0 3 0 16,-1-2-336-16,0 0-80 0,-1-4-16 0,-3 1-12224 15</inkml:trace>
  <inkml:trace contextRef="#ctx0" brushRef="#br0" timeOffset="43195.42">29454 9630 26719 0,'0'0'1184'0,"0"0"240"0,0 0-1136 0,12 0-288 0,1 2 0 0,2 0 0 16,3 4 160-16,2 0-32 0,3 0 0 0,4 3 0 16,2-3-128-16,3 6 0 0,3 0 0 0,0 2 0 0,-2 5 0 0,1 5 0 15,0 1 0-15,-2 4 0 0,-4-1 0 0,-4 4 0 16,-5 1 0-16,-2 2 0 0,-7 2 0 0,-5-1 0 16,-6-1 0-16,-4 0 0 0,-4-4-240 0,-4-1 80 15,-2-2 16-15,-2-3 0 0,-1-1 144 0,2-2-192 16,2-4 192-16,-1-1-192 15,1-3-1296-15,-2-3-272 0,-4 1-48 0,6-8-16 0</inkml:trace>
  <inkml:trace contextRef="#ctx0" brushRef="#br0" timeOffset="43679.03">30179 10473 12895 0,'-4'18'1152'0,"2"-8"-928"0,2-10-224 0,-2 13 0 16,1-4 1744-16,1 1 304 0,0-10 64 0,0 0 16 15,0 0-1024-15,0 0-208 0,0 0-32 0,0 0-16 16,12-10-160-16,-2 1-48 0,-1-4 0 0,1-5 0 15,0-1 96-15,0-4 16 0,-2-1 0 0,3 0 0 16,1-7-112-16,-1 0-32 0,1-6 0 0,0-3 0 0,1 0-176 0,5-7-48 16,2 0 0-16,3-7 0 0,1-4-144 15,-1 2-48-15,2 1 0 0,1 3 0 0,-1 0-192 0,1 9 0 16,-3 3 0-16,-3 5 0 0,-2 3 0 0,0 4 0 16,-1 5 0-16,-1 7 0 0,-2 3 0 0,-2 4 0 15,-2 5-160-15,2-1 160 0,-2 1 0 0,-10 4 0 16,0 0 0-16,11 8 0 0,-2 2 0 0,-2 4 0 15,-2 3 0-15,-3-1 0 0,1 2 0 0,-2 4-160 16,-1 6 160-16,0 1 0 0,-1 3 0 0,-2 2 0 16,1 0 0-16,-2 4 0 0,-1 5-128 0,0 1 128 15,-3-5 0-15,3 3 0 0,0 6 0 0,1-2 0 16,0-5 0-16,2-4 0 0,2-3 0 0,0 0 0 16,2-4 0-16,1-3 0 0,-2-1-192 0,3-1 64 15,0-2 128-15,0-2-208 16,-2-4-432-16,2-1-96 0,-1-2-16 0,-1-7-8256 0,-2-7-1648 0</inkml:trace>
  <inkml:trace contextRef="#ctx0" brushRef="#br0" timeOffset="43855.06">30213 10220 22111 0,'-12'0'976'0,"12"0"208"0,0 0-944 0,0 0-240 0,0 0 0 0,0 0 0 15,0 0 1360-15,0 0 240 0,10 9 32 0,4-5 16 16,5-4-1200-16,5-3-224 0,4-2-48 0,2 1-16 16,4-1-160-16,-1 1 0 0,1-2 144 0,-1 0-8640 15,-4-1-1728-15</inkml:trace>
  <inkml:trace contextRef="#ctx0" brushRef="#br0" timeOffset="44194.1">31008 9996 21183 0,'0'0'1888'0,"0"0"-1504"0,0 0-384 0,0 0 0 16,0 0 208-16,11 5-16 0,1 1-16 0,-2-4 0 16,-10-2 720-16,13 0 128 0,1-1 48 0,0 0 0 15,-2-3-400-15,2 1-80 0,1-2-16 0,-1 1 0 16,3 3-240-16,0 1-48 0,0 0-16 0,-1 0 0 31,-2-3-1552-31,-2 3-320 0</inkml:trace>
  <inkml:trace contextRef="#ctx0" brushRef="#br0" timeOffset="44339">31087 10141 23951 0,'0'0'1056'0,"0"0"224"0,0 0-1024 0,0 0-256 16,0 0 0-16,12 3 0 0,0-1 1200 0,2 0 176 15,1-2 32-15,4-2 16 0,3 0-1168 0,3-1-256 16,-2-1 0-16,1-3-12912 0</inkml:trace>
  <inkml:trace contextRef="#ctx0" brushRef="#br0" timeOffset="44741.17">31557 9766 23039 0,'0'0'2048'0,"0"0"-1648"15,0 0-400-15,0 0 0 0,10 4 768 0,-10-4 64 16,13 3 0-16,-2-1 16 0,1-2-304 0,0 0-64 15,1 0-16-15,1 0 0 0,0-1 128 0,1 0 32 16,-1-1 0-16,2 2 0 0,-1 0-384 0,0-1-80 16,0 0-16-16,-1 0 0 15,-2-2-736-15,-2-2-160 0,-1 1-16 0</inkml:trace>
  <inkml:trace contextRef="#ctx0" brushRef="#br0" timeOffset="45163.76">31924 9301 11055 0,'0'0'480'0,"0"0"112"16,13-10-464-16,2 5-128 0,3 0 0 0,1 0 0 0,3 1 3344 0,-3 1 656 0,1 1 128 0,0-2 32 16,0-1-2880-16,0 2-576 15,-2 1-128-15,-3 1 0 0,-1-1-144 0,-1 4-32 0,1 1 0 0,-3 4 0 16,-1-2-256-16,-1 1-144 0,-1 4 160 0,-3-1-160 0,-1 3 0 0,-4 0 0 16,-3 2 0-16,-3 4 0 0,-4 0 0 0,-4 4 0 15,-3 0-176-15,-2 4 176 0,-4 2-224 0,-2-3 80 16,-3 4 16-16,1-6 0 0,-1-1 128 0,3-4 0 15,3-3 0-15,2 0 0 0,2 2 384 0,4-2 48 16,4-2 16-16,5-3 0 0,2 1-64 0,6-3-16 16,-3-8 0-16,11 11 0 0,4-4-144 0,3-3-32 15,1-2 0-15,3-1 0 0,2-1-192 0,0 0 0 16,0 0 0-16,0 0 0 16,-2 0 0-16,-3-1-160 0,-1-3 32 0,-3 3 0 15,-1 1-624-15,-1 0-112 0,-2 0-32 0</inkml:trace>
  <inkml:trace contextRef="#ctx0" brushRef="#br0" timeOffset="45451.06">31830 10181 8287 0,'0'0'368'0,"0"0"80"0,0 0-448 0,0 0 0 0,0 0 0 0,13-2 0 15,-3 0 4448-15,3-5 800 0,1 5 176 0,4-3 16 16,6-1-3632-16,1-3-720 0,3 1-160 0,0-1-32 0,4 4 64 0,-2 0 0 16,0-1 0-16,-2 0 0 0,-2 3-528 0,1-4-112 15,-2 2 0-15,-11 3-16 0,0 0-496 0,2 1-112 16,0 0-16-16,-3 0 0 15,0-1-576-15,-2 2-112 0,-2 0-16 0</inkml:trace>
  <inkml:trace contextRef="#ctx0" brushRef="#br0" timeOffset="45931.03">31906 10429 22863 0,'0'0'1008'0,"0"0"208"0,11-2-960 16,-1 1-256-16,3 0 0 0,-2-3 0 0,4-1 416 0,3 1 32 0,0-2 16 0,1-2 0 16,1 2 528-16,2-1 96 0,-2 2 32 0,-1 1 0 15,-2 3-96-15,-2-1-32 0,-2 0 0 0,-1 1 0 16,-1 1-624-16,0 1-128 0,-11-1-32 0,0 0 0 15,9 5-208-15,-9-5 0 0,0 0 0 0,1 12 0 16,-2-1 0-16,-3 2-240 0,-2-4 80 0,-2 2 16 16,-1 2 144-16,0-3-208 0,0 2 80 0,1-1 128 15,0-6 0-15,2 3 0 0,-1 2 0 0,7-10 0 16,0 0 0-16,0 0 0 0,0 0 0 0,0 0 0 0,0 10 0 16,5-2 0-16,-5-8 0 0,10 9 0 15,1 0 0-15,-1-2 0 0,0 2 0 0,1 0 0 0,2 2 0 0,0 1 0 16,0-1 0-16,1 2 0 0,-2 1 0 0,0-3 0 15,-5 1 0-15,-2 2 0 0,-1-3 176 0,-4 1 0 16,-2-2 0-16,-3-1 0 0,-3 2 528 0,0-1 128 16,-3 2 0-16,-1-1 16 0,0-3-240 0,-5 3-48 15,1-2-16-15,-2 3 0 0,-1-5-128 0,-3 5-32 16,-1-6 0-16,-1 3 0 0,-2-3-96 0,-1 3-32 16,0-2 0-16,-1-2 0 0,0 1-256 0,3 0 0 15,1-1 0-15,1 3 0 16,-1-4-2064-16,-1-2-368 0,6 1-80 0,0-3-16 0</inkml:trace>
  <inkml:trace contextRef="#ctx0" brushRef="#br1" timeOffset="55504.32">32513 5656 11055 0,'16'-17'480'0,"0"6"112"0,4 2-464 0,0-1-128 0,-1 2 0 0,0-2 0 16,-1 1 1808-16,0-1 352 0,-1 3 64 0,-1 0 16 15,1 0-1280-15,-2 2-256 0,5-1-64 0,-5 2 0 16,1 2-288-16,-7 0-64 0,1 1-16 0,1 1 0 15,1 0-144-15,-1 0-128 0,-1 0 144 0,0 1-144 0,1 2 0 0,5 2 0 16,-3 0 0-16,-2 0 0 0,-11-5 160 0,10 5-160 16,-10-5 160-16,0 0-160 0,8 8 272 0,-8-8-32 15,0 0-16-15,0 0 0 0,0 0 224 0,-9 9 32 16,-2-2 16-16,-2 0 0 0,-2-3 192 0,5-1 32 16,-4 2 16-16,-3-1 0 0,-3 0-400 0,-4 1-80 15,-2 2 0-15,-2-2-16 0,-2 1-112 0,-33 4 0 16,6-2-128-16,4 1 192 0,2-6-32 0,19 1-16 15,-5 3 0-15,-3-9 0 0,-4 6-16 0,-5-1-128 16,-6-1 192-16,-3 1-64 0,-5-1 0 0,-57 2 0 16,17-3 0-16,7 2 0 0,4-3 32 0,0 0 0 15,1-1 0-15,-2-1 0 0,0-1-32 0,-2 1 0 16,-2 0 0-16,-5-2 0 0,-1 0-128 0,-1-3 192 16,0 0-192-16,-3 2 192 0,-3-3 16 0,0 2 16 0,2-4 0 0,-2 2 0 15,-6-3 32-15,2 2 0 0,-3-4 0 0,1 6 0 16,-2-6-64-16,-2 0-16 0,-3 3 0 0,1-4 0 15,-3 4-48-15,-1 0-128 0,-4-6 192 0,0 4-64 16,0 3-128-16,-1-5 0 0,-2-3 0 0,-1 2 0 16,5 2 0-16,-3-1 128 0,-3-1-128 0,-1 0 0 15,0 0 144-15,0 1-144 0,4-3 160 0,-2 4-160 16,2 2 256-16,0 0-32 0,-2 0-16 0,1 1 0 16,2 3-16-16,-3-2 0 0,1 1 0 0,3-1 0 15,3 2-192-15,-3 0 0 0,-2-3 128 0,6 4-128 16,-1-1 0-16,1 2 0 0,-3 0 0 0,2-1 0 15,3-1 128-15,-1 4-128 0,-5-1 0 0,5 3 0 16,5 1 128-16,-5 1-128 0,-3 0 0 0,4 2 0 0,7-2 0 0,-5 3 128 16,-6 0-128-16,3 2 0 0,7-1 0 0,-3 1 0 15,-3 1 0-15,4-1 0 0,2 4 0 0,4-2 0 16,-4 3 0-16,1-1 0 0,0 2 0 0,1-2 0 16,4 3 0-16,-1 3 0 0,-1 1 0 0,3 2 0 15,4 2 0-15,-1 0 0 0,-2 0 0 0,0-1 0 16,7-1 0-16,0 1 0 0,-1 4 0 0,2 1 0 15,2-2 0-15,3 2 0 0,5 1 0 0,-1 1 0 16,-1 2 0-16,1-2 0 0,3 0 0 0,3 2 0 16,3-1 0-16,2 2 0 0,-1-2 0 0,3 1 0 15,1 1 0-15,4-4 0 0,2 5 0 0,4-1 0 16,3-2 0-16,1 3 0 0,-1-3 0 0,2 1 0 16,3 0 0-16,4 0 0 0,2 2 0 0,5-1 0 15,1-4 0-15,4 4 0 0,3 1 0 0,-2 1 0 0,2 1 0 0,4-3 0 16,-2 1 0-16,3-5 0 0,5-1 0 0,3 1 0 15,1-2 0-15,4 4 0 0,-1-1 0 0,4 2 0 16,1 1 0-16,2-2 0 0,0 1 0 0,3-3 0 16,1 4 0-16,2-4 0 0,2 1 0 0,1 4 0 15,2-1 0-15,0-1 0 0,3-2 0 0,2 1 0 16,1 2 0-16,1 0 0 0,2 2 0 0,3-3 0 16,0-5-128-16,4 4 128 0,1-3 0 0,3 5 0 15,2-4 0-15,3 2-128 0,-1-4 128 0,3 3 0 16,2-4 0-16,2 1 0 0,1 0 0 0,4-1 0 15,3 8 0-15,6-5 0 0,2 1 0 0,-2-4 0 16,0-4 0-16,1 3 0 0,1-2 0 0,4 0 0 16,1 2 0-16,3-2 0 0,3 0 0 0,5 0 0 0,4 0 0 15,1-4 128-15,0 0-128 0,1-1 0 0,4 1 0 0,1 1 0 16,3-3 0-16,5 0 0 0,4-3 0 0,-1 0 0 16,-1-1 0-16,3 4 0 0,2-4 0 0,7 1 0 15,5 2 0-15,-2-3 0 0,-1 2 0 0,-1-2 0 16,4 0 0-16,4 4 0 0,2 0 0 0,-1-1 0 15,-1-1 0-15,4 5 0 0,1-3 0 0,0-3 0 16,-1-1 0-16,1 1 0 0,1 1 0 0,3 0 0 16,1-5 0-16,0 5 0 0,-2-3 0 0,5 3 0 15,3 1 0-15,-3-4 0 0,-7 2 0 0,6 1 0 16,1-1 0-16,1 1 0 0,-2-6 0 0,-1 4 128 16,0-1-128-16,6 3 0 0,2 2 0 0,-2-7 0 0,-4 2 0 15,6-2 0-15,1 3 0 0,0-4 0 0,-3 2 0 0,4 1 0 16,6-3 0-16,-2 2 0 15,-4-3 128-15,5 1-128 0,2 2 0 0,-2-3 0 0,-2 0 0 0,2 1 0 16,0-1 0-16,-1 0 0 0,-2 3 0 0,2-3 0 16,1 0 0-16,3 3 128 0,-1-3-128 0,2 0 0 15,-1 5 0-15,2-4 128 0,-2 1-128 0,-1 0 0 16,-3-2 0-16,3 1 0 0,3 0 0 0,-3-4 0 16,1 2 0-16,-2-1 0 0,-2-2 0 0,0 3 0 15,-6-3 0-15,3 2 128 0,2-2-128 0,-5 0 0 16,-7 1 0-16,2-1 0 0,1 0 0 0,1 2 0 15,-3 2 0-15,3-1 0 0,0-1 0 0,3-1 0 16,-3-5 128-16,-1 1-128 0,1-2 0 0,-1-1 0 16,1 2 0-16,-5-1 0 0,-2-1 0 0,-1-2 0 15,-2 1 128-15,-1-2-128 0,-1-3 0 0,-3 0 0 0,-3 3 0 0,2-3 128 16,1 1-128-16,-6-3 0 16,-5 2 0-16,0-1 0 0,-5-2 128 0,3-2-128 0,-3 0 0 0,1 1 0 15,-2 0 128-15,-3 1-128 0,-3-6 0 0,-4 0 0 16,-1 0 0-16,2 0 0 0,2 2 0 0,-4-2 128 15,-4-7-128-15,-28 16 0 16,3-6 0-16,2-1 0 0,4 0 128 0,2-1-128 0,1-2 0 0,0-2 0 16,-2-1 0-16,41-22 0 0,-16 7 0 0,-38 18 0 15,2-2 0-15,0-3 0 0,-1 0 128 0,0-3-128 16,0 2 0-16,-3-2 0 0,-2 2 0 0,87-74 0 0</inkml:trace>
  <inkml:trace contextRef="#ctx0" brushRef="#br1" timeOffset="64293.54">5874 16600 19343 0,'-12'-20'1728'0,"7"9"-1392"0,0 0-336 0,1-3 0 16,2 2 384-16,1 3 16 0,-1-1 0 0,2 10 0 16,2-7 64-16,-2 7 16 0,1-8 0 0,-1 8 0 15,0 0 32-15,0 0 0 0,0 0 0 0,0 0 0 16,0 0-384-16,0 16-128 0,-1 7 0 0,-1 3 144 15,1 5-144-15,-1 5 0 0,-2 3 0 0,-1 6 0 0,-2 2 0 0,-2 6 0 16,-2 6 0-16,-2 6 128 0,-2 6-128 0,0 0 0 16,-2 3 0-16,2-3 0 0,0-5 0 0,-1-5 0 15,0-2 0-15,1-6 0 0,1-7 288 0,2-6-32 16,0-3 0-16,1-2 0 0,1-2 32 0,3-5 0 16,0-7 0-16,2-2 0 0,0-4-496 0,0-2-112 15,0-1 0-15,5-12-16 0</inkml:trace>
  <inkml:trace contextRef="#ctx0" brushRef="#br1" timeOffset="64677.51">5500 16415 17503 0,'-4'-20'1552'0,"2"-2"-1232"0,1 3-320 0,2 1 0 16,1 3 2048-16,7 2 368 0,0-2 64 0,5 5 16 16,1 2-1904-16,6 0-368 0,4 2-80 0,6 3-16 15,4-1-128-15,3-1 0 0,8 1 0 0,-4 1-176 16,-1 1 176-16,2 2 0 0,3 4 0 0,1 1 0 16,1 4 0-16,2 0 0 0,2 5 0 0,0 1 0 15,1 5 0-15,-2 6 0 0,-5 0 0 0,-4 9 0 16,-4 3 0-16,-2 2 128 0,-3 5-128 0,-4-1 176 15,-4 5-176-15,-4 1 192 0,-1-1-192 0,-5-5 192 16,-6 1 16-16,-4-2 16 0,-5 5 0 0,-4-3 0 0,-3 1 240 0,-6-1 48 16,-5 4 16-16,-3-2 0 0,-5-5 128 15,-3 6 32-15,-4-4 0 0,-5 3 0 0,-4-2-240 0,-3 1-64 16,-3-4 0-16,2-3 0 0,-2 3-192 0,2-4-64 16,2-2 0-16,2-2 0 0,2-1-128 0,6-4 0 15,2 0 0-15,6-6 0 16,3-4-1584-16,6-5-336 0,4-2-80 0</inkml:trace>
  <inkml:trace contextRef="#ctx0" brushRef="#br1" timeOffset="65044.32">7408 17048 15663 0,'-13'4'1392'0,"-2"2"-1120"0,-1 1-272 0,-3 8 0 16,-2 3 3744-16,2 7 688 0,3 7 144 0,0 0 32 15,2 2-3744-15,3 0-736 0,2-3-128 0,3 2 0 16,-2 0 0-16,6 0 0 0,2 1 0 0,3-6 0 16,4 2 0-16,2-8-160 0,3-4 160 0,4-4 0 15,1-1-256-15,2-8 48 0,0-2 16 0,2-6 0 16,0-1 0-16,1-8 16 0,1-5 0 0,1-5 0 15,0 1 176-15,-1-6 0 0,0 0 0 0,-4 1 128 16,-2 0 192-16,-3 3 32 0,-4-3 16 0,-3 3 0 0,-2-1 464 0,-2 1 112 16,-3 1 16-16,-3 2 0 0,-3 0-144 0,-3-1-32 15,-2 2 0-15,-5 3 0 0,-1 0-528 0,-1 1-128 16,-5 2 0-16,0 4-128 16,-2 1-272-16,-2 1-176 0,-3 5-16 0,0-1-16 15,0 3-1952-15,3 3-400 0,-1-1-80 0,4-2-16 0</inkml:trace>
  <inkml:trace contextRef="#ctx0" brushRef="#br1" timeOffset="65394.95">8084 17159 25791 0,'0'0'2304'0,"14"-1"-1856"0,5-1-448 0,4 2 0 15,3 2 768-15,3-2 48 0,3-2 16 0,3-2 0 16,3 1-512-16,3-5-112 0,-3 2-16 0,-2-2 0 16,-3-3-192-16,-5-2 176 0,-1 1-176 0,-3 0 160 15,-4-2-160-15,-2-1 0 0,-2-2 0 0,-3 2 0 16,-5-1 144-16,-4 1 0 0,-3-1 0 0,-4 0 0 16,-2-1 240-16,-5 3 32 0,-3-2 16 0,-3 6 0 15,-5 0-208-15,-4 5-32 0,-4 5-16 0,-4 1 0 16,-4 6 144-16,-4 4 16 0,-2 6 16 0,2 2 0 15,1 5-112-15,3 5-32 0,0-2 0 0,3 5 0 16,1 3-208-16,5 2-128 0,3 2 128 0,4 0-208 0,6-6 208 16,2 1 0-16,4-1-160 0,4-1 160 0,4 1-256 0,3-1 0 15,3-1 16-15,7 2 0 16,2-1-416-16,3 0-96 0,5-4-16 0,5 2-13152 16</inkml:trace>
  <inkml:trace contextRef="#ctx0" brushRef="#br1" timeOffset="65745.03">9675 16980 2751 0,'-25'-16'128'0,"8"5"16"0,-8-6-144 0,3 1 0 0,-4 6 0 0,-1 5 0 16,-2 3 7312-16,-1 4 1440 0,-2 0 272 0,-1 5 64 15,0-1-7344-15,5 1-1472 0,1 4-272 0,4 3 0 32,3-3-512-32,2 3 0 0,4 1 0 0,4 1 0 15,4-4-672-15,3 0-144 0,2 0-16 0,5 1-16 16,2 0 592-16,4 1 112 0,3 0 16 0,6 4 16 0,5 3 624 0,5 2 0 0,6 1 0 0,2 0 0 16,1 1 208-16,-3 1 176 0,-2-2 16 0,-1 3 16 15,-1-5 176-15,-2 1 48 0,-4 1 0 0,-3-1 0 16,-6-4 64-16,-3 0 32 0,-4 0 0 0,-5 0 0 15,-7-1 0-15,-4 1 0 0,-9-1 0 0,-4-1 0 16,-8 1-224-16,-6 1-32 0,-7 0-16 0,-7-1 0 16,-8-5-240-16,-1 1-48 0,2-2-16 0,2-3 0 15,0 0-464-15,5-4-80 0,2-2-32 0,10-1-10464 16,1 0-2080-16</inkml:trace>
  <inkml:trace contextRef="#ctx0" brushRef="#br1" timeOffset="66295.42">12882 16456 30687 0,'-21'-15'1360'0,"7"11"288"0,-4 1-1328 0,-1 6-320 0,-5 4 0 0,-1 6 0 16,-3 4 0-16,-6 2 0 0,-6 5 0 0,-6 4 0 15,-4 6-144-15,1 3 144 0,2 2-160 0,3 9 160 16,-1-1-144-16,2 8 144 0,1 1-128 0,3 3 128 15,1 7 0-15,-1 5 0 0,1 5 0 0,4 3-128 16,2 0 128-16,7-1 0 0,4 3-144 0,9-2 144 16,4 2 0-16,9-6 0 0,7-9 0 0,6-4 0 0,5-8 0 15,5-5 160-15,4-8-160 0,5-5 160 0,1-7 464 0,6-8 80 16,4-5 32-16,5-9 0 0,2-4 128 0,7-8 32 16,8-4 0-16,1-9 0 0,3-5-384 0,0-7-80 15,-1-2-16-15,1-5 0 0,-2-2-208 0,4-2-32 16,0-3-16-16,-5-6 0 0,-6-5 16 0,-3-2 0 15,-2-3 0-15,-6 1 0 0,-2-7 112 0,-7 1 32 16,-2-3 0-16,-8 0 0 0,0 0-160 0,-6 5-32 16,-4 1 0-16,-7 3 0 0,-8 6 0 0,-7 4-128 15,-7 6 192-15,-6 0-64 0,-8 2 32 0,-4 2 0 16,-6 2 0-16,-6 3 0 0,-7-1-160 0,-2 6-192 0,-5 4 32 0,-2 3 16 31,-5 0-608-31,1 2-112 0,-2 5-32 0,7 1-10656 0,4 4-2144 0</inkml:trace>
  <inkml:trace contextRef="#ctx0" brushRef="#br1" timeOffset="66661.64">14337 17141 18431 0,'9'-11'816'0,"-1"3"160"0,2 0-784 0,5-2-192 16,5 3 0-16,6-1 0 0,4 2 3200 0,3 2 608 15,7-4 112-15,5 3 32 0,5 1-2752 0,1-1-560 16,0 0-96-16,1 3-32 0,-1 0-384 0,-2 1-128 16,-2 0 0-16,-4 2 0 15,-3 2-1344-15,-2-1-336 0,-6 2-64 0,-4-3-11856 0</inkml:trace>
  <inkml:trace contextRef="#ctx0" brushRef="#br1" timeOffset="66861.37">14319 17517 29487 0,'0'0'1296'0,"8"-2"288"0,3-1-1264 0,7 4-320 0,8 5 0 0,5 1 0 15,5 1 1664-15,6 2 288 0,1-2 48 0,8 2 16 16,4-3-1632-16,-1 5-384 0,1-3 0 0,2 1 0 16,0 1-1280-1,3-2-320-15,0 1-48 0,5-5-12992 0</inkml:trace>
  <inkml:trace contextRef="#ctx0" brushRef="#br1" timeOffset="67395.6">16384 17315 6447 0,'0'0'576'0,"0"0"-576"0,0 0 0 16,0 0 0-16,0 0 5808 0,10-2 1040 0,2 2 224 0,4 0 32 16,1 2-5600-16,3 1-1120 0,1-1-240 0,3 3-144 15,-1-2 448-15,5-1-32 0,0-2 0 0,1 0 0 16,3-1 32-16,0-3 0 0,1-1 0 0,1-1 0 16,3-2-96-16,-4-3-16 0,0-3 0 0,-4 0 0 15,-2 1-160-15,-3-2-48 0,-3 0 0 0,-2-1 0 16,-4-1-128-16,-2 0 0 0,-2 1 0 0,-5-1 0 15,0-1 0-15,-6 0-272 0,-4 6 64 0,-3-2 16 16,-3 1-80-16,-5 4-16 0,-4-2 0 0,-5 4 0 16,-4 2 64-16,-5 3 16 0,-7 3 0 0,-3 5 0 15,-4 1 208-15,0 5-192 0,1 5 192 0,-3 5-192 0,0 0 192 16,4 10 0-16,-1 1 0 0,3 4 0 16,2 1-128-16,2 2 128 0,-1-2 0 0,5 2-144 0,0 1 144 15,6-1 0-15,5 0 0 0,4 1 0 0,3-3 0 0,6 0 0 16,2-1 0-16,5-1 0 0,4-5 0 0,2-1 0 15,6-1 0-15,5-4 0 0,3 3 0 0,7-6 0 16,4-1 144-16,6-3-144 0,4 0 320 0,2-1-32 16,3-3-16-16,4-2 0 0,3-4-144 0,6-2-128 15,2-4 192-15,11-4-192 16,8-2-304-16,1-2-160 0,0-2-48 0,-2-3-9776 16,-2-3-1952-16</inkml:trace>
  <inkml:trace contextRef="#ctx0" brushRef="#br1" timeOffset="67683.48">17413 16729 39215 0,'-2'-15'1728'0,"4"6"384"0,2-4-1696 0,4 3-416 0,3 1 0 0,3 5 0 16,4 4 176-16,2-1-48 0,4 0-128 0,0 2 192 16,6 2-192-16,0 1-192 0,3 2 48 0,3 0 0 0,2-1-176 0,1 3-16 15,2-3-16-15,1-1 0 16,-1 0-1344-16,-3 0-272 0,-3-4-48 0,4-3-7968 15,-4 0-1600-15</inkml:trace>
  <inkml:trace contextRef="#ctx0" brushRef="#br1" timeOffset="68046.78">18935 15775 34095 0,'-8'-18'1504'0,"3"14"320"0,5 4-1456 0,-10-1-368 0,1 3 0 0,0 5 0 16,-2 7 0-16,-1 5 0 0,-8 6 0 0,2 7-128 15,0 5 128-15,-1 6-208 0,-1 1 80 0,1 6 128 16,0 3-160-16,0 2 160 0,0 1 0 0,2 1-144 15,0 3 144-15,3-2 0 0,2-2 0 0,3 0 0 16,1-4 0-16,6-1 0 0,2-1 0 0,1-8 0 16,4-4 0-16,6-4 0 0,1-1 0 0,3-1 128 15,3-5 32-15,2 1 16 0,2-5 0 0,3-2 0 16,3-2-48-16,4-2 0 0,4-3 0 0,2-2 0 16,-1-4-384-16,0 1-64 0,-3-4-32 0,0-5 0 15,-1 0-2080-15,-1-4-400 0,-4-3-96 16</inkml:trace>
  <inkml:trace contextRef="#ctx0" brushRef="#br1" timeOffset="68263.39">18380 16417 20271 0,'8'-13'1792'0,"6"1"-1424"16,5 3-368-16,9 1 0 0,6 2 4656 0,10 5 848 16,4 4 192-16,5 4 16 0,5 1-4688 0,9 3-1024 0,10-2 0 0,6 3-192 15,0 2 192-15,1 0 0 0,2 4 0 0,8-1-128 32,8 1-2256-32,-3 0-448 0</inkml:trace>
  <inkml:trace contextRef="#ctx0" brushRef="#br1" timeOffset="70314.97">20428 16356 19343 0,'-10'-17'1728'0,"4"6"-1392"16,-1-6-336-16,2 2 0 0,1 1 1280 0,2 1 192 16,-1-3 48-16,2 2 0 0,-1 0-1152 0,0 0-240 15,2 1-128-15,4-4 160 0,-3-2 224 0,4-2 32 16,3 0 16-16,2 1 0 0,0-2 16 0,7 2 0 15,1 0 0-15,5-2 0 0,2 3-176 0,2 1-16 16,1-1-16-16,1 4 0 0,3 4-240 0,0-2 128 16,3 0-128-16,2 3 0 0,0-2 0 0,3 5 0 15,4-1 0-15,1 3 0 0,3 1-128 0,0 1 128 16,-1-3 0-16,-3 4 0 0,-3 2 0 0,-3 2-128 0,-1 6 128 0,-4 0 0 16,-1 6 0-16,-5 3 0 0,-5 3-128 0,-3 4 128 15,-5 4 0-15,-3 5-128 0,-5 5 128 0,-5 1 0 16,-5 3 0-16,-6 4 0 0,-6 4 128 0,-6 0-128 15,-5 4 0-15,-4-3 0 0,-6-2 0 0,-3 1 0 16,-3-1 0-16,-3-3 0 0,-2 1 160 0,1 0-32 16,1-6 144-16,6-3 48 0,3-1 0 0,4 1 0 15,3-1-96-15,5 0-16 0,2-1 0 0,4 1 0 16,3-1-208-16,2 0 0 0,2-3 128 0,5 1-128 16,3 1 0-16,4 0 0 0,2-3 0 0,3-6-160 15,3 2-160-15,2-1-48 0,2 0 0 0,3-4 0 16,1-2-1872-1,3 1-384-15,8 3-80 0,7-6-16 0</inkml:trace>
  <inkml:trace contextRef="#ctx0" brushRef="#br1" timeOffset="70514.53">20961 18410 41471 0,'-3'-12'3680'0,"3"12"-2944"16,-1-10-592-16,1 10-144 0,0 0 1008 0,0 0 160 15,10-3 48-15,2 1 0 16,0 1-1376-16,2 1-272 0,2 0-48 0,1 1-16 16,1 1-1520-16,1 0-304 0,2 0-64 0</inkml:trace>
  <inkml:trace contextRef="#ctx0" brushRef="#br1" timeOffset="73683.75">24744 18849 32255 0,'0'0'2864'0,"0"0"-2288"0,0 0-576 0,1-7 0 15,-1 7 592-15,8-9 16 0,-2-1 0 0,5-1 0 16,0-2-400-16,1-3-80 0,1-2 0 0,0-3-128 16,3-5 192-16,2-3-192 0,1-4 192 0,1-5-192 15,2-3 0-15,1-4 0 0,0-1 0 0,2-5 0 16,1-4 0-16,2-3-144 0,-2-3-16 0,2-3 0 16,0 2 160-16,1-3-160 0,1 3 160 0,-1-3-160 15,-5 2 160-15,3-4 0 0,-2 0-144 0,-1 0 144 16,-3-1 0-16,0 2 0 0,3 0 0 0,1 4 0 15,-1-3 192-15,0 4-32 0,4-1-16 0,-3 5 0 16,2 2-144-16,0 3 192 0,1 1-192 0,1 5 192 16,0 0-192-16,0 6 0 0,-1-3 0 0,2 6 0 15,-6 5 0-15,1-1 0 0,-2-1-192 0,-3 3 192 16,-2 8-336-16,0 2 48 0,-2-2 16 0,0 7 0 16,-4 6-144-16,2 5-32 0,-3 0 0 15,0 6 0-15,-11-1-144 0,11 13-48 0,0 7 0 0,-2 7 0 16,-4 6-64-16,0 8 0 0,-1 3-16 0,-1 10 0 15,0 7 144-15,-1 5 48 0,1 5 0 0,-1 6 0 16,2 2 80-16,0 4 0 0,2-3 16 0,2 0 0 0,1-6 224 0,1-2 32 16,2-1 16-16,0-3 0 0,2-6 160 0,3-6 144 15,-1-6-16-15,3-2-128 0,3-5 640 0,0-5 0 16,2-5 16-16,1-2 0 0,2-7 256 0,-2 0 48 16,3-5 16-16,-2-6 0 0,0-3 0 0,0-5 0 15,-1-2 0-15,1-6 0 0,-1-5-320 0,3-6-64 16,1-2-16-16,1-6 0 0,1-8-192 0,1-4-32 15,0-5-16-15,1 0 0 0,1-5-144 0,2-5-48 16,-4-9 0-16,-2-1 0 0,-1 0 64 0,-2-6 16 0,-2-3 0 0,0 0 0 16,-2-3-16-16,1-2 0 0,-1-1 0 0,-1 3 0 15,-1 1-208-15,-1 2 144 0,-1 0-144 0,1 6 128 16,-2 2-128-16,-2 6 0 0,-1 3 0 0,-4 8 0 16,-2 6-304-16,-3 4 64 0,0 3 16 0,-3 6 0 31,0 6-400-31,-1 1-80 0,-2 3 0 0,0 1-15360 0</inkml:trace>
  <inkml:trace contextRef="#ctx0" brushRef="#br1" timeOffset="74167.71">28307 16976 16575 0,'0'0'1472'0,"-13"-4"-1168"16,-1 3-304-16,0 2 0 0,-3 2 4144 0,2 7 768 16,-1 2 144-16,-2 2 48 0,-1 2-4208 0,-3 3-896 15,-1 1 0-15,0 5-208 0,-2 2 16 0,0 5 0 16,-2-3 0-16,-1 5 0 0,-1 6-32 0,-3-1 0 15,0 1 0-15,-1 8 0 16,-1-1-224-16,-1 5-32 0,2 3-16 0,2 6 0 16,4 2-416-16,3 3-96 0,2 3-16 0,6-5 0 15,6-1-480-15,4-8-96 0,5-7-32 0,8-8 0 0,4-7 1264 0,7-8 368 0,3-3-144 0,9-5 144 16,3-3 976-16,5-3 272 0,6-9 48 0,-1-4 16 16,2-7 48-16,3-1 16 0,4-7 0 0,3-2 0 15,0-3-736-15,3-1-160 0,6-1-32 0,-1-2 0 16,-7-1-160-16,-4-4-32 0,-5 3-16 0,-2-5 0 15,-3-1 128-15,-3-3 16 0,-3-3 16 0,-3 0 0 16,-5-2-80-16,-4-2 0 0,-6 0-16 0,-3 3 0 16,-2-5-160-16,-7 4-16 0,-6-3-128 0,-5 3 192 15,-4-3-48-15,-5 1-16 0,-5-1 0 0,-5 1 0 16,-5-4-128-16,-3 5 0 0,-4 0 0 0,-2 2 0 16,1 2-256-16,0 3 0 0,-1 2 16 0,0 6 0 15,-1 4-1040-15,1 5-192 16,1 1-64-16</inkml:trace>
  <inkml:trace contextRef="#ctx0" brushRef="#br1" timeOffset="75818.71">29513 15754 21183 0,'0'0'944'0,"0"0"192"0,0 0-912 0,0 0-224 0,0 0 0 0,4 13 0 16,1 1 784-16,0 8 112 0,0 6 32 0,-1 6 0 15,-2 4-544-15,1 4-96 0,-1 2-32 0,-2 5 0 0,-3 4 16 0,1 2 0 16,1-2 0-16,-1 1 0 0,-1 0-80 0,0 0-32 16,0 0 0-16,-1 0 0 0,0-1-16 0,0 2 0 15,0 1 0-15,-1 0 0 0,0-2-144 0,0 1 0 16,0 0 0-16,0-2 0 0,-1 0 0 0,1 1 0 16,-1-1 0-16,1 0 0 15,3-2-1280-15,-1-1-272 0,1-6-64 0</inkml:trace>
  <inkml:trace contextRef="#ctx0" brushRef="#br1" timeOffset="75996.58">29345 18552 41471 0,'3'-20'3680'0,"-1"7"-2944"0,2-1-592 0,1 1-144 16,2 2-208-16,3 3-80 0,2-184-16 0,2 368 0 31,0-185-1232-31,-1 2-256 0,0 2-64 0</inkml:trace>
  <inkml:trace contextRef="#ctx0" brushRef="#br1" timeOffset="79844.82">7493 18515 27359 0,'-9'-5'1216'0,"4"2"240"0,5 3-1168 0,0 0-288 0,0 0 0 0,-9 6 0 16,2 4 0-16,0-1 160 0,2 3-160 0,2 2 128 16,-1 2 48-16,-1 1 0 0,0 4 0 0,-2-1 0 15,3 4-48-15,-1 5-128 0,0-1 192 0,-1 3-64 16,-2 2-128-16,-1-1 160 0,-1-3-160 0,0 1 160 15,0 2-160-15,2-3 0 0,1 1 0 0,1-1 0 32,1-2-352-32,2-1-96 0,-1-3-32 0,1-4-7792 0,2-1-1568 0</inkml:trace>
  <inkml:trace contextRef="#ctx0" brushRef="#br1" timeOffset="80371.86">7179 18380 30351 0,'-12'-10'1344'0,"7"6"272"0,1-3-1296 0,4 7-320 16,0 0 0-16,7-9 0 0,5 2 0 0,6 0 0 16,2 2 0-16,5-3 128 0,6 2-128 0,3-2 0 15,4-6 0-15,-1 4 128 0,0 0-384 0,1-4-64 16,2 1 0-16,-1 2-16 15,0-2-160-15,-1 0-16 0,-2 3-16 0,0 0 0 0,-1 5 144 0,0 1 48 0,-4 0 0 0,-1 6 0 16,-4 4 208-16,-4 1 128 16,-2 6-160-16,-2 2 160 0,-4 3 0 0,-1 4 0 0,-2 3 208 0,-3 5-64 15,1 3 0-15,-4 3 0 0,-1 5 0 0,-2 4 0 16,-4-3 128-16,2-1 32 0,-4 0 0 0,0-1 0 16,-1-4 224-16,0 0 48 0,0-7 16 0,0-5 0 15,1-1 112-15,0-2 0 0,4-6 16 0,0-1 0 16,0-5-336-16,0-9-80 0,0 0-16 0,9 5 0 15,-9-5-96-15,9-5-32 0,2-2 0 0,-1-2 0 16,-1-3-160-16,3-6 0 0,2 0 0 0,1-1 0 16,3-1-144-16,0-3 144 0,-2 0-192 0,2 4 192 15,-2 2 0-15,2 3-128 0,-1 4 128 0,-2 0 0 16,-1 4 0-16,0 1 0 0,0 2-128 0,1 8 128 16,-1 0 0-16,1 8 0 0,1 2 0 0,-4 7 0 0,2 5-192 15,-1 6 64-15,0 1 128 0,-4 2-208 16,-4 0 48-16,1 3 16 0,0 0 0 0,2 2 0 0,-4-3 144 0,2-3 0 15,-1-3 0-15,3-5-128 0,1 1 128 0,1-5 0 16,2-3 0-16,0-2 0 0,1-2 0 0,1 0-208 16,2-6 48-16,1 1 16 15,1-2-2656-15,0-5-528 0</inkml:trace>
  <inkml:trace contextRef="#ctx0" brushRef="#br1" timeOffset="80709.44">8869 18679 30399 0,'0'0'2704'0,"-12"11"-2160"0,3 7-544 0,-1 4 0 15,1 3 400-15,0 1-16 0,2 7-16 0,2-5 0 16,1-2-368-16,3 1 0 0,-1 0 0 0,5-1-192 15,3 1 0-15,3-3-16 0,1-1 0 0,0-4 0 16,3-2 208-16,0-7 0 0,1-2-160 0,0-5 160 16,0-3 144-16,1-3 112 0,2-6 0 0,0-5 16 15,1-3 384-15,0-2 80 0,-2 0 16 0,0-3 0 16,-4 1-320-16,4-1-64 0,-2 1-16 0,-2-1 0 16,-1 0-96-16,-3 0-32 0,0-3 0 0,-2 1 0 15,-2 0 64-15,1-1 16 0,-2 2 0 0,-1 2 0 16,-2-3-304-16,0 4 0 0,0 2-128 0,3 0 128 0,-6-1-352 15,3 4 32-15,0 4 0 0,0-1 0 16,0 5-2480-16,0-2-480 0</inkml:trace>
  <inkml:trace contextRef="#ctx0" brushRef="#br1" timeOffset="81188.85">9945 18567 5519 0,'0'0'240'0,"0"0"64"16,-5-5-304-16,5 5 0 0,-10-8 0 0,0 3 0 0,0 2 4096 0,-2-3 768 0,-2 1 160 0,-1 2 32 15,-3 0-3200-15,0 2-640 0,-1 1-128 0,-1 2-32 16,-2 2-416-16,1 4-96 0,-2-3-16 0,0 4 0 16,0 0-256-16,2 0-48 0,0-1-16 0,5-1 0 15,0 2 0-15,6-4 0 0,1 1 0 0,9-6 0 16,-5 9 0-16,3 0 0 0,3 1 0 0,3 2 0 15,0-2-208-15,6 2 0 0,1 1 0 0,3 0 0 16,1 5-160-16,2 1 160 0,-2-2-128 0,1 4 128 0,-1-1 0 0,-1 0 0 16,1 1 0-16,-4-2 0 15,0-1 0-15,-4-1 0 0,-2 1 144 0,-1 1-144 0,-6 2 432 0,-3-1-32 16,-3-1 0-16,-5 4 0 0,-5-1 288 0,-3 0 48 16,-5 0 16-16,-2 0 0 0,-2-2-288 0,-1-1-48 15,1-1-16-15,1-2 0 0,2-4-400 0,2-1 0 16,0-1 128-16,1-3-128 15,5-6-1888-15,1-2-416 0,6-6-64 0</inkml:trace>
  <inkml:trace contextRef="#ctx0" brushRef="#br1" timeOffset="81856.07">11441 19060 23951 0,'-10'-14'1056'0,"4"5"224"0,-2-1-1024 0,3-1-256 15,1 3 0-15,4 8 0 0,0 0 1792 0,0 0 288 16,-2-7 64-16,2 7 16 0,0 0-1472 0,0 0-304 15,0 0-48-15,0 0-16 0,1 11-320 0,0 4 0 16,-1 2 0-16,2 3-128 0,-1-1-16 0,-1 5 0 16,-1 4 0-16,-1 0 0 0,2 4-112 0,2-1-32 15,1-2 0-15,3-2 0 0,-1-1 64 0,1-4 16 0,2-7 0 0,3-3 0 16,2-1 208-16,2-5 0 0,3-3 0 0,1-3 0 16,1-4 288-16,2-2 96 15,2-6 32-15,-1 3 0 0,-2-5 32 0,0-2 16 0,0 1 0 0,-3-1 0 16,0 1-240-16,0 0-48 0,-4-2-16 0,-2 3 0 15,0 2 16-15,-2 4 0 0,-2-2 0 0,-1 6 0 16,-7 4-176-16,0 0 0 0,0 0 0 0,0 0 128 16,10 1-128-16,-10-1-144 0,7 12 144 0,-2-1-208 15,-3 3-32-15,1 1 0 0,0-3 0 0,-1-2 0 16,1 3-96-16,0-1-32 0,1-4 0 0,3-2 0 16,-7-6 96-16,0 0 16 0,10 5 0 0,0-3 0 15,-1-7 592-15,2-2 128 0,-2-2 32 0,1-2 0 16,1-4 128-16,-1-3 16 0,-1-2 16 0,1-1 0 15,1 3-400-15,-1-1-64 0,-5 0-32 0,2 3 0 16,-1 1-352-16,1-2-80 0,-1 4-16 0,-1 3 0 16,-1 0-1440-16,-2 4-272 0,1-3-64 0,-3 9-11424 15</inkml:trace>
  <inkml:trace contextRef="#ctx0" brushRef="#br1" timeOffset="82222.88">12476 19015 30399 0,'0'0'1344'0,"0"0"288"0,0 0-1312 0,0 0-320 15,13 0 0-15,-3 2 0 0,3 3 960 0,1 2 112 16,0-5 16-16,2 3 16 0,3 0-864 0,2-1-240 0,1-3 0 0,0-1 0 16,-2 0 0-16,-1-2-320 0,-1-5 48 0,-2 1 16 31,-3 1-416-31,-2-4-80 0,0 0-16 0,-2-2 0 15,-3 2 144-15,-1-3 32 0,-1 1 0 0,-1 2 0 0,-3 9 432 0,-3-13 160 0,-1 5 0 0,-2-1-144 16,-2 5 288-16,-2 1 64 0,-1 2 16 0,-3 2 0 16,-1 2 16-16,-3 3 0 0,-3 4 0 0,1 3 0 15,-3 0-16-15,0 5 0 0,2 4 0 0,-3 1 0 16,2-1-224-16,2 7 0 0,1 0 128 0,2 1-128 16,3-4 0-16,3 0 0 0,4-3 0 0,2-2 0 15,3 2 192-15,3-3 0 0,4-4 0 0,3 0 0 16,4 2-192-16,2-4 176 0,2-3-176 0,4 1 160 15,3-3-160-15,2 1-192 0,3-4 32 0,3-1 16 16,-1-2-2032-16,2-3-416 0</inkml:trace>
  <inkml:trace contextRef="#ctx0" brushRef="#br1" timeOffset="82923.3">14431 18865 20271 0,'0'0'1792'0,"0"0"-1424"15,-5-8-368-15,5 8 0 0,0 0 1792 0,-6 8 304 16,1-1 48-16,-2 6 16 0,-2 1-1712 0,2 4-448 15,-3 2 0-15,-1 2 128 0,0 7-128 0,-3-1 0 16,1 2 128-16,0 3-128 0,1 0 0 0,-1-1 144 16,-1 0-144-16,0 0 0 0,-1-3 0 0,3-5 0 15,-2-5 0-15,4-2 0 0,1-5 256 0,3-5-64 16,6-7-16-16,0 0 0 0,0 0 480 0,0 0 112 16,-3-13 0-16,5-5 16 0,3-3-160 0,0-3-48 0,4-8 0 0,0 1 0 15,0 5-416-15,1-4-160 0,1 1 0 16,-1 1 144-16,3-1-144 0,-1 4 0 0,2-2 0 0,-1 4 0 15,1 5 0-15,3 3 0 0,0 1-128 0,-1 5 128 16,-1 3-128-16,1 1 128 0,-1 1-160 0,0 6 160 16,0 6-176-16,-1-2 176 0,-1 6-192 0,0 0 192 15,-2 6-144-15,-1 4 144 0,-2 1 0 0,-2 1-144 16,-1 5-80-16,-1-1-16 0,-3 1 0 0,-1 4 0 31,-1 0-432-31,-1-2-96 0,-1 1 0 0,1-4-16 16,-1-5 112-16,0-4 32 0,2-4 0 0,0-1-7696 0,1-7-1536 0</inkml:trace>
  <inkml:trace contextRef="#ctx0" brushRef="#br1" timeOffset="83289.91">14932 19063 15663 0,'0'0'688'0,"0"0"144"0,6-9-656 0,3 4-176 16,3 1 0-16,0 0 0 0,6-1 4112 0,0 0 800 15,2 1 144-15,-1-1 48 0,3-4-4160 0,0 3-944 16,2-3 0-16,-3 1 0 0,0-3-304 0,-4 1-16 16,-1-2 0-16,-4 0 0 0,-3 0-48 0,-2 0-16 15,-2-2 0-15,-5 1 0 0,0 1 384 0,-4 2 0 16,-5 3 160-16,-1 0-160 0,-4 3 320 0,-3 2-32 0,0 1-16 0,-1 4 0 15,-3 3-32-15,1 4-16 0,0 4 0 0,1 1 0 16,0 3-224-16,1 3 0 0,1 2 0 0,5 3 0 16,1-2 0-16,5-3 0 0,2 5 0 0,4-5 0 15,3-2-256-15,3-1 64 0,2-1 16 0,4-1 0 32,4-2-432-32,2-1-96 0,1 0 0 0,2-1-16 15,5-1-2096-15,3-2-400 0,15-6-96 0,2-8-16 0</inkml:trace>
  <inkml:trace contextRef="#ctx0" brushRef="#br1" timeOffset="83623.81">15546 19143 6447 0,'0'0'272'0,"0"0"80"0,0 0-352 0,0 0 0 15,0 0 0-15,0 11 0 0,0-11 5328 0,1 12 1008 16,-1-12 192-16,9 6 32 0,1 1-5280 0,2-5-1072 15,0-3-208-15,5-3 0 0,2 0-224 0,1-6-16 16,-1 0 0-16,2-3 0 0,-2 0 0 0,1 2 0 16,-2-3 0-16,-4 0 0 0,-3 0 240 0,-1 1 0 15,-2-2-160-15,-2 0 160 0,0 2 0 0,-4 3 0 16,-3-3 0-16,-4 2 0 0,0 3 256 0,-6 2-48 16,-3-2 0-16,-2 6 0 0,-4 2-208 0,-3 3 0 15,-3 4 128-15,2 0-128 0,1 6 0 0,3 0 0 0,1 3 0 0,1 2 0 16,0 4 0-16,3-3 0 0,2-1 0 0,4-1 0 15,2 1 0-15,2-2 0 0,3-3 0 0,4 0 0 16,2 2 0-16,3-3 0 0,3-2 0 0,3 2 0 16,1-2-192-16,4 0-128 0,1-5-16 0,5 1-8096 15,4-2-1616-15</inkml:trace>
  <inkml:trace contextRef="#ctx0" brushRef="#br1" timeOffset="84107.65">16586 19079 28559 0,'0'0'2544'0,"-7"-7"-2032"0,0-2-512 0,-2 4 0 16,1-2 672-16,-2 5 32 0,-1-1 16 0,-2 3 0 0,0 0-720 0,-2 0 0 15,-3 0 0-15,0 4 0 0,-3 4-128 0,0-2 128 16,1 3-192-16,-3 0 192 0,-1 1-160 0,-1 3 160 15,-1 3-128-15,1 3 128 0,-1 2 0 0,5 3-160 16,-5 0 160-16,7 1 0 0,3 2 0 0,3-4-128 16,1 2 128-16,5-2 0 0,2-1 0 0,2-3-128 15,3 0 128-15,3-4 0 0,2-1 0 0,2-1 0 16,2-4 160-16,4 2-32 0,4-4 240 0,2 2 48 16,0-7 16-16,2-2 0 0,3-1 0 0,2-3 0 15,-1-4 0-15,2-2 0 0,-2 0-192 0,2-4-48 0,0-2 0 16,0-3 0-16,-2-3-192 0,0-5-128 0,-2 1 128 15,0-6-208-15,-1-3 208 0,1-1 0 0,-4-4 0 0,0-2 0 16,0-2 0-16,1 1 0 0,-1-2 208 0,2 2-64 16,-1-4 80-16,0 2 16 0,-2-2 0 0,-4 3 0 15,0-3-240-15,-3 11 144 0,0 3-144 0,-4 10 128 16,-2 4-128-16,-2 5 128 0,-2 5-128 0,-2 3 128 16,1 6-128-16,0 0 160 0,-13 10-160 0,0 7 160 15,-4 4-160-15,-1 9-176 0,0 8 48 0,0 2 0 16,-1 1 128-16,1 5-192 0,2-2 192 0,2 7-192 15,0 6 0-15,0 4-16 0,5-1 0 0,0-2 0 32,4 0-448-32,3-6-96 0,0-3-16 0,5-3 0 15,2-6-2048-15,4-6-432 0,3-2-80 0</inkml:trace>
  <inkml:trace contextRef="#ctx0" brushRef="#br1" timeOffset="84691.21">18727 18732 31103 0,'-2'-17'1376'0,"1"9"288"0,1 8-1344 0,0 0-320 0,0 0 0 0,0 0 0 0,0 0 256 15,0 0-32-15,0 0 0 0,0 0 0 0,-7 11-224 0,1 0 0 16,-2 1 128-16,-1 5-128 0,-1 3 0 0,0 4 0 15,-5 6 0-15,0 4 0 0,-2-1 0 0,1 6 0 16,-1 3 0-16,2 7 0 0,0 3 0 0,-2-1 0 16,4-3 128-16,1 1-128 0,1 1 0 0,2-3 176 15,1-6-176-15,4-3 160 0,0 0-160 0,3-1 128 16,2-4-128-16,3-1 128 0,2-8 160 0,2 2 32 16,2-4 0-16,3-3 0 0,2-2-320 0,3-3 0 15,1-3 0-15,1-1 0 16,2-6-592-16,-2-1-176 0,3-3-48 0,0-3-13392 0</inkml:trace>
  <inkml:trace contextRef="#ctx0" brushRef="#br1" timeOffset="84907.88">18032 19247 35935 0,'-1'-7'3200'0,"1"7"-2560"0,0 0-512 0,8-6-128 16,4 5 832-16,7 5 160 0,4-1 32 0,5 3 0 15,6 7-864-15,5-3-160 0,6 1 0 0,10 1 0 16,7-6-320-16,6 0 32 0,-2 1 0 0,1-3 0 16,1 1-2208-1,-1-3-448-15,2-3-96 0,0-2-16 0</inkml:trace>
  <inkml:trace contextRef="#ctx0" brushRef="#br1" timeOffset="85625.37">19783 19369 22111 0,'0'0'1968'0,"0"0"-1584"0,0 0-384 0,13-1 0 16,3 1 1440-16,5 1 208 0,5 0 32 0,6 1 16 15,4-1-960-15,6-2-192 0,4-2-32 0,1 2-16 16,7-2-32-16,3 1 0 0,2-2 0 0,6 2 0 15,5-1-192-15,-2 0-32 0,-4 1-16 0,-1-1 0 16,-5 1-224-16,-3-2-240 0,-3 3 48 0,-4-1 16 31,-2 5-576-31,-3-2-112 0,-5-1-32 0,-2 3 0 16,-3 1-1040-16,-5-2-224 0,-4-1-32 0,-5 2-4976 0,-6 0-976 0</inkml:trace>
  <inkml:trace contextRef="#ctx0" brushRef="#br1" timeOffset="85846.75">20065 19607 4607 0,'0'0'400'0,"0"0"-400"16,0 0 0-16,0 0 0 0,0 0 5840 0,9 8 1088 15,3-5 224-15,2 2 32 0,5 2-5616 0,4-1-1120 16,5-2-240-16,3 1-32 0,2 1 48 0,5-2 16 15,4 1 0-15,5 2 0 0,5-5-240 0,1 1-256 16,-1-3 48-16,2-2 16 16,1-1-1216-16,-1-5-256 0,1 0-32 0,0-3-16 0</inkml:trace>
  <inkml:trace contextRef="#ctx0" brushRef="#br1" timeOffset="86194.85">20901 19146 32127 0,'0'0'1424'0,"5"-8"304"0,3 4-1392 0,6 3-336 0,5 2 0 0,5 2 0 16,4 0 0-16,2 5-208 0,4 0 16 0,-1 3 16 0,1-3 176 0,0 4 0 15,1 4 0-15,-2 0 0 0,-2 5 0 0,-1-2-128 16,-5-3 128-16,-2 5 0 0,-4 4 0 0,-1 0-160 16,-3-3 160-16,-5 0 0 0,-6-1-160 0,-1 5 160 15,-7-2-128-15,-1-1 128 0,-4-1 0 0,-3-1 0 16,-2-1 0-16,-2-2 0 0,-5 0 192 0,1 0 32 16,-3-2 0-16,-1 1 0 0,0-5 32 0,1 2 16 15,3-1 0-15,-2 1 0 0,4-5-272 0,2 1-176 16,2-4 32-16,4 3-9504 15,2-4-1888-15</inkml:trace>
  <inkml:trace contextRef="#ctx0" brushRef="#br1" timeOffset="86859.56">22580 19116 28047 0,'0'0'1232'0,"0"0"272"0,-2-9-1200 0,2 9-304 0,0 0 0 0,0 0 0 0,0 0 256 0,0 0-16 15,-12 13 0-15,2 4 0 0,-1 0-240 0,-2 6 0 16,-1 7 0-16,-3 0 0 0,2 1-176 0,1 0 176 15,0 2-160-15,3-1 160 0,2-1 0 0,3-1 0 16,0 2-128-16,4-5 128 0,2-1-224 0,2-7 0 16,1-1 0-16,2-4 0 0,3-5 224 0,2-3 0 15,3-4 0-15,4-6 160 0,2-1 480 0,6-3 112 0,3-5 16 0,-2-1 0 16,3 0-368-16,-1-3-64 0,-2-4-16 16,-5 2 0-16,0 0-320 0,-2 1 0 0,0 1 0 0,-1-2 0 15,-2-2 224-15,-2 3-32 0,-1 3 0 0,-2 1 0 16,0 1 48-16,-4 1 0 0,0-1 0 0,-1 5 0 15,-2 1-240-15,-4 7 0 0,0 0 0 0,0 0 0 16,0 0-176-16,0 0 176 0,-5 14-160 0,0 1 160 16,-6 3-224-16,1 2 48 0,-1 4 16 0,-2 2 0 15,-1-1 160-15,-1 4 0 0,-3 4 0 0,0 3 0 16,-1 2 0-16,-2 2-160 0,-1 4 160 0,-2-2 0 16,-3 0 0-16,0-4 0 0,1-5 160 0,-1-4-32 15,0-2 336-15,2-4 80 0,1-5 16 0,1-2 0 16,0-4 16-16,1 0 16 0,2-3 0 0,1 0 0 0,1-1-368 15,4-2-80-15,2-3-16 0,1-1 0 16,11-2-560-16,-7-1-112 16,7 1-32-16,0 0 0 0,0 0-2704 0,7-17-560 0,12-5-96 15,9 1-7632-15</inkml:trace>
  <inkml:trace contextRef="#ctx0" brushRef="#br1" timeOffset="87253.74">23523 19470 2751 0,'0'0'128'0,"0"0"16"0,-7-7-144 0,7 7 0 0,0 0 0 0,0 0 0 16,0 0 7056-16,0 0 1392 0,10 0 256 0,4 2 64 15,5-1-7024-15,4 3-1408 0,5-3-336 0,2 0 0 0,3-1 0 0,3 1 0 16,1-1 0-16,1 0 0 0,3 0-208 16,1 0 64-16,0 0 16 0,0 2 0 15,-3-1-480-15,-1 2-96 0,-4-3 0 0,-2 2-16 16,-4 1-1872-16,-4 0-368 0,-3 1-80 0</inkml:trace>
  <inkml:trace contextRef="#ctx0" brushRef="#br1" timeOffset="87441.44">23494 19645 23039 0,'-13'5'2048'0,"13"-5"-1648"0,-10 4-400 0,3 2 0 0,7-6 1312 0,-3 12 176 0,4-5 48 0,6 2 0 16,3-5-1104-16,5 1-224 0,6 0-32 0,6 0-16 15,8-3-160-15,5-1 0 0,5-1 144 0,-1-1-144 31,4-1-432-31,1 0-144 0,3-3-48 0,5 1-11792 0</inkml:trace>
  <inkml:trace contextRef="#ctx0" brushRef="#br1" timeOffset="88079.52">25095 20062 23039 0,'0'0'2048'0,"0"0"-1648"16,0 0-400-16,0 0 0 0,0 0 1696 0,0 0 256 16,0 0 48-16,0 0 16 0,0 0-1584 0,2 9-432 0,-2-9 128 0,0 0-128 15,10 7 224-15,-10-7-16 0,12 0 0 0,-1-1 0 16,1-4 224-16,0 0 32 0,1-1 16 0,2-3 0 15,-1 1 160-15,5-5 16 0,2-2 16 0,2-3 0 16,-1-3-160-16,4-1-16 0,-3-5-16 0,3 1 0 16,1-6-288-16,1-4-48 0,0 0-16 0,1-5 0 15,0-4 64-15,2 1 0 0,-2-7 0 0,3 3 0 16,0 3 48-16,0 3 16 0,-1 4 0 0,0 4 0 16,-3 1-256-16,-3 5 0 0,-1-3 0 0,-3 7 0 15,-2-4 0-15,-3 5-128 0,0 3 128 0,-1 2 0 16,-5-1-224-16,0 5 64 0,-1 3 16 0,0 4 0 15,-3 1-64-15,-1-2-16 0,0 5 0 0,-5 3 0 16,0 0 96-16,0 0 128 0,0 0-208 0,9 11 80 16,-2 0-32-16,-2 6 0 0,-1 2 0 0,-1 3 0 0,0 4 16 0,0 5 0 15,-1 1 0-15,1 6 0 0,-1 0 0 0,-1 3 0 16,1-1 0-16,-1 6 0 0,0 0 144 0,1 1-128 16,-1 0 128-16,1-4-128 0,-2 4 128 0,5-6 0 15,-1-2 0-15,0-1 0 0,0-3 0 0,0-2 0 16,1 1 0-16,0-2 0 0,-1-8 0 0,-1 3-128 15,1-6 128-15,0 0-192 16,0-4-1792-16,-2-3-352 0,0-3-80 0</inkml:trace>
  <inkml:trace contextRef="#ctx0" brushRef="#br1" timeOffset="88273.81">25567 19895 13823 0,'11'-3'1216'0,"1"0"-960"0,2 1-256 0,7 2 0 16,5 2 5184-16,4 2 976 0,5-2 208 0,1 2 32 15,2-1-5168-15,-1-1-1040 0,0 0-192 0,2 1 0 16,2 1-208-16,-1 1 16 0,4-1 0 0,-4-1 0 31,0-1-2368-31,-1-2-480 0,-1-2-96 0</inkml:trace>
  <inkml:trace contextRef="#ctx0" brushRef="#br1" timeOffset="88577.28">26980 19157 18431 0,'0'0'816'0,"0"0"160"0,-3-8-784 0,3 8-192 15,0 0 0-15,0 0 0 0,-8 8 3648 0,1 6 672 16,-1 2 144-16,-1 5 16 0,-2 4-3696 0,1 3-784 16,0 4 0-16,-1-2-192 0,0 2 192 0,-3 3-128 15,2-1 128-15,1 4-128 0,-2 1 128 0,4 5 0 16,1-2 0-16,0 3 0 0,2-3 0 0,2 1 0 16,2-2 0-16,2-4 0 0,2-1 0 0,2-5 0 15,2-1 0-15,0-1 0 0,3-2-176 0,1-1-96 0,2-4-32 16,0-1 0-1,0 1-1520-15,4-4-304 0,7 2-64 0,1-11-16 0</inkml:trace>
  <inkml:trace contextRef="#ctx0" brushRef="#br1" timeOffset="88752.96">26584 19733 22111 0,'0'0'976'0,"10"-4"208"0,-1 0-944 0,4 2-240 0,2 0 0 0,7 5 0 15,6-1 3600-15,5 5 688 0,3 0 128 0,3-2 16 16,3-1-5504-16,4-1-1104 0,2-2-208 0</inkml:trace>
  <inkml:trace contextRef="#ctx0" brushRef="#br1" timeOffset="89197.4">27479 19765 20271 0,'0'0'896'0,"0"0"192"0,7-6-880 0,0 0-208 0,3 2 0 0,3 0 0 16,2 3 3712-16,3 0 688 0,1 0 144 0,3-2 16 15,2-2-3968-15,1 1-784 0,1 0-176 0,2-2-16 32,2-2-112-32,-2 2-16 0,-1-5 0 0,-2 2 0 0,-1-4 112 0,-3 2 16 0,-5 0 0 0,-2-3 0 15,-2 3 384-15,-5 3 0 0,-2-2 0 0,-2 3 0 16,-4-4 208-16,-6 4-16 0,0 0-16 0,-7 0 0 15,-7 3-176-15,-3 4 0 0,-4-1 0 0,-1 2 0 16,-5 3 0-16,2 3 0 0,-2 1 0 0,-1 6 0 16,1 1 0-16,2 4 0 0,0 3 0 0,3 0 0 15,0-1 0-15,5 3 0 0,3-1 0 0,5 3 0 16,5-4 128-16,3 0 64 0,4-3 0 0,4 2 0 16,3-5-32-16,4 1 0 0,5-1 0 0,-1-1 0 0,6-1 16 15,4 0 0-15,2 0 0 0,8 0 0 0,-1-2-176 0,6 0 0 16,3-1 0-16,4-4 0 15,8-2-432-15,4 0-160 0,1-2-48 0,-2-2-9280 16,0-1-1856-16</inkml:trace>
  <inkml:trace contextRef="#ctx0" brushRef="#br1" timeOffset="89506.48">28027 19243 24879 0,'4'-11'1088'0,"0"3"256"0,-1-3-1088 0,4 3-256 0,0 1 0 0,4 3 0 15,-1 0 3040-15,1 4 544 0,2-1 128 0,3 2 0 16,2 3-3008-16,1 0-704 0,3 3 0 0,1-3 0 16,1 0-192-16,1 2 0 0,2 1-16 0,1-1 0 15,1-1-480-15,-3-2-80 0,-1-3-32 0,1 1 0 16,-4 1-2160-16,0-3-432 0</inkml:trace>
  <inkml:trace contextRef="#ctx0" brushRef="#br1" timeOffset="89830.16">29029 18612 27647 0,'0'0'2448'0,"-2"-11"-1952"0,-1 5-496 0,3 6 0 15,0 0 1152-15,-11 3 144 0,-1 0 32 0,-4 8 0 16,-1-1-1152-16,-2 8-176 0,-4 3-144 0,0 6 144 16,0 3 0-16,-4 2 0 0,1 5 0 0,1 0 0 15,5 2 0-15,1 2 0 0,1 0 0 0,3 3 0 16,4-1 0-16,3 2 0 0,3-4 0 0,4-5 0 16,2-1 0-16,4-2 240 0,3-5-64 0,2 1-16 15,-1-4 96-15,3 1 0 0,4-6 16 0,3-1 0 16,1-2-272-16,4 1 0 0,2-6 0 0,1-2-144 31,0 3-1536-31,0-5-304 0,-3-1-64 0</inkml:trace>
  <inkml:trace contextRef="#ctx0" brushRef="#br1" timeOffset="90029.29">28572 19125 43487 0,'26'-9'1920'0,"-2"3"400"0,8 0-1856 0,8 6-464 15,9 3 0-15,8 5 0 16,8 0-400-16,-2 3-176 0,1-3-48 0,3 3 0 16,4 3-1936-16,9 0-384 0,37 12-64 0,-11-7-32 0</inkml:trace>
  <inkml:trace contextRef="#ctx0" brushRef="#br1" timeOffset="93597.84">15353 16061 15999 0,'0'0'704'0,"0"0"160"0,0 0-688 0,7-5-176 0,1-4 0 0,0 5 0 15,0-1 192-15,1 0 0 0,-9 5 0 0,13-4 0 16,-2 0-48-16,1 0 0 0,-1 2 0 0,0-2 0 16,-11 4-144-16,12-1 0 0,0-1 0 0,-2 1 0 15,0 0 0-15,0 1 0 0,-10 0 0 0,12-1 0 16,-3-1 0-16,-9 2 0 0,13 0 0 0,-13 0 0 16,11-1 0-16,-11 1 0 0,0 0 0 0,10-1 128 15,-10 1 256-15,0 0 32 0,0 0 16 0,0 0 0 16,10 2 144-16,-10-2 16 0,9 4 16 0,-9-4 0 15,8 10-288-15,-3-2-48 0,-2 3-16 0,1-1 0 16,-4 2 16-16,2 2 0 0,-2 2 0 0,-2 1 0 0,2 1-272 0,-4 2 0 16,2 2 0-16,-1 2 0 15,1 3 0-15,-2-2 0 0,-1 3 0 0,0-3 0 0,-2 3 0 0,0-2 0 16,-2 3 0-16,0-1 0 0,-1 0 0 0,0-1 0 16,0-2 0-16,-1-3 0 0,0-2 176 0,3-2-176 15,-2-2 160-15,4 1-160 0,-2 1 224 0,2-3-48 16,-1-5-16-16,2 1 0 0,0 1 0 0,1-5 0 15,4-7 0-15,-5 9 0 0,5-9 128 0,0 0 32 16,-3 5 0-16,3-5 0 0,0 0-48 0,0 0 0 16,0 0 0-16,0 0 0 0,0 0-16 0,0 0 0 15,0 0 0-15,0 0 0 0,10 0-256 0,0 0 0 16,-10 0 0-16,11 0 0 0,1-1 0 0,-1 0 0 16,1-2 0-16,0 2 0 0,1-3 0 0,-1 3 0 15,1 0 0-15,0 1 0 0,0 1-160 0,0 0 160 16,-2-1-160-16,1 4 160 0,-1 0-192 0,2-2 48 15,1-2 16-15,0 3 0 0,-2-2-176 0,1 2-16 0,0-1-16 0,-1 3 0 32,1-2-368-32,1-2-80 0,0-1-16 0,0 3-9696 0</inkml:trace>
  <inkml:trace contextRef="#ctx0" brushRef="#br1" timeOffset="93913.95">16159 16170 25631 0,'-6'-17'1136'0,"6"10"224"0,0 7-1088 0,0 0-272 15,-2-9 0-15,2 9 0 0,0 0 0 0,0 0-176 16,-5 11 32-16,0 3 0 0,0 0 144 0,-4 10-208 15,1 2 80-15,-1 6 128 0,-1 1-160 0,-4 6 160 16,0 6 0-16,-1 3-144 0,-3 4 144 0,-1 4 0 16,-1 6 0-16,-2 2 0 0,-3 4 0 0,-3 5-128 15,-2 2 128-15,-3 5 0 0,-3 0 0 0,-4 5-128 16,1 2 128-16,-1-1 0 0,3-3 0 0,2-1 0 16,3-2 0-16,4-1 0 0,3-5-160 0,1-2 160 0,3-2-192 15</inkml:trace>
  <inkml:trace contextRef="#ctx0" brushRef="#br1" timeOffset="95899.95">11113 7054 6735 0,'8'-13'288'0,"-3"5"80"0,-1-3-368 0,0 2 0 0,0-2 0 0,-2 2 0 16,-2-4 768-16,0 4 64 0,0 9 32 0,0 0 0 16,-1-9-208-16,1 9-32 0,0 0-16 0,0 0 0 15,-3-11-96-15,3 11 0 0,0 0-16 0,0 0 0 16,0 0-256-16,0 0-48 0,0 0-16 0,0 0 0 16,0 0 128-16,0 0 16 0,0 0 16 0,0 10 0 0,0-10 304 0,0 0 64 15,0 0 16-15,4 9 0 16,-4-9-144-16,3 13-16 0,-1-1-16 0,1-1 0 0,-6-1-400 0,3 2-144 15,3 1 0-15,-3 1 144 0,-3 0-144 0,1 4 0 16,-2 2 0-16,0 3 128 0,-1 3-128 0,-4-2 0 16,0 4 144-16,-2-3-144 0,-5 4 160 0,0 1-32 15,-2 0-128-15,0 3 192 0,1 1-192 0,-4-2 176 16,-2-3-176-16,2 1 160 0,-2 0-160 0,3-4 128 16,0 2-128-16,3-3 128 0,0 4-128 0,4-5 0 15,3-2 0-15,1-2 128 0,2-2-128 0,2-3 160 16,1-2-160-16,0-3 160 0,4-10 176 0,0 0 48 15,0 0 0-15,0 0 0 0,0 9 304 0,0-9 64 0,0 0 16 0,0 0 0 16,0 0-64-16,13 1-16 0,-2-1 0 16,-1 0 0-16,4-2-336 0,2-1-64 0,0-2-16 0,6 0 0 15,3 0-272-15,2 2 160 0,0-2-160 16,2 2 128-16,3-4-128 0,-2 5 0 0,2-1 144 0,-2 1-144 16,2 2 0-16,2 0 0 0,2 0 0 0,1 3 0 15,1-3 0-15,5 3 0 0,4-2 0 0,4 3 0 16,1-3 0-16,-1 1 0 0,0-2 0 0,-2 1 0 15,1 0 0-15,0 0 0 0,0 2 0 0,4-3 0 16,6 0 0-16,-1 0 128 0,2 0-128 0,-2-3 0 16,-5 2 0-16,0-1 0 0,-2-1 0 0,0 1 0 15,0-1 0-15,3 0 0 0,2 0 0 0,0-1 128 16,-1-3-128-16,-2 4 0 0,-6-2 0 0,0 2 128 16,-1 0-128-16,-2 1 0 0,-2 1 0 0,-1-1 0 15,1 4 176-15,0 0-48 0,1-1 0 0,-4 2 0 0,0 2-128 0,-4 0 0 16,-2-1 0-16,-4 4 0 0,-3 1 0 0,-2-1 0 15,-1 0 0-15,-2 1 0 0,-3 0 0 0,-1-2 0 16,-2 4 0-16,0-5 0 0,-2 2 0 0,-2-2 0 16,0 4 0-16,-1-4 0 0,1 1 0 0,-5 3 0 15,1-4 0-15,-8-6 0 0,10 12 0 0,-2-5 0 16,-2 2 128-16,-6-9-128 0,8 5 0 0,-8-5 128 16,7 4-128-16,-7-4 128 0,0 0 144 0,0 0 32 15,10-5 0-15,-2-1 0 0,0-4 144 0,-1 1 16 16,2-5 16-16,-1-2 0 0,-1-1-64 0,2-1-16 15,-1-5 0-15,1-4 0 0,1 1-64 0,1-4-16 16,1 0 0-16,1 2 0 0,1-4-48 0,-2 2-16 0,4-1 0 0,-1-1 0 16,-2 1-80-16,2 4-32 0,-1-2 0 0,-2 5 0 15,1-1-144-15,-1 5 0 0,-2 2 0 0,-1 6 128 16,-2 3-128-16,0 0-144 0,-7 9 144 0,0 0-208 31,9-4-2096-31,-9 4-432 0</inkml:trace>
  <inkml:trace contextRef="#ctx0" brushRef="#br1" timeOffset="122835.35">5988 4125 1839 0,'-6'-19'0'0,"2"9"160"16,-1-4-160-16,0-1 0 0,1 1 0 0,3 2 0 0,-2 0 3136 0,2 0 576 16,1 5 128-16,0 7 32 0,4-8-2416 0,-4 8-496 15,2-6-80-15,-2 6-32 0,0 0-432 0,0 0-96 16,0 0 0-16,7-5-16 0,-7 5-80 0,6-7-16 15,-6 7 0-15,0 0 0 0,9-2-32 0,-9 2-16 16,10-3 0-16,0 4 0 0,-10-1-32 0,13 8-128 16,0-2 192-16,1 6-64 0,0-2-128 0,-2 4 0 15,0 0 0-15,1 1 0 0,2 0 272 0,1 3-16 16,2 0-16-16,1 0 0 0,2 3 96 0,1-2 32 16,1 2 0-16,0-2 0 0,0-1-32 0,0 1 0 15,1-1 0-15,0-1 0 0,-1-3-48 0,1-5-16 16,0 1 0-16,2-3 0 0,2 0 64 0,0-2 16 0,-2-3 0 15,2-1 0-15,2 0-48 0,0-1-16 0,1-4 0 0,2-1 0 16,2-1-32-16,2 0 0 0,0-6 0 0,-1-2 0 16,-6-6-64-16,2 0 0 15,-3-1-16-15,2 1 0 0,0-3-48 0,0-2 0 0,-2-2 0 0,0-1 0 16,-1 3-128-16,-1-3 0 0,0 2 144 0,-1 2-144 16,1 2 128-16,0 3-128 0,-2-1 128 0,1 2-128 15,-2 2 0-15,-1 0 0 0,-2 2 0 0,-2 4 0 16,-2-2 0-16,-1 3 0 0,0-2 0 0,-5 6-128 15,1 0 128-15,-2 3 0 0,0 0 0 0,-10 2 0 16,0 0 0-16,11 8-160 0,-2-2 160 0,-1 6 0 16,-3-1-144-16,-1 5 144 0,-2 1 0 0,1 4-144 15,-3 2 144-15,-3 1 0 0,-2 1-144 0,-1 2 144 16,-3-2 0-16,-1 5 0 0,-4 3 0 0,-1-7 0 0,-2 1 0 16,-1-4 0-16,-3 0 0 0,-3 1 0 0,-4-1 0 0,-2-2 0 15,1-2 128-15,-3-1-128 0,-2-3 192 0,-3 1-64 16,-1-2 0-16,-3-3 0 0,-2-1 0 0,-3 0-128 15,-1 1 192-15,-4 0-64 0,-6-5-128 0,0 0 192 16,0-4-192-16,3-2 192 0,1-2-192 0,1-1 128 16,1-1-128-16,3 2 128 0,2-2-128 0,-3-4 0 15,-1 1 144-15,4-4-144 0,3 4 0 0,4-6 128 16,2-1-128-16,2 1 0 0,4-4 0 0,1-1 128 16,5-3-128-16,2 4 0 0,0-1 128 0,5 3-128 15,3-1 128-15,1 4-128 0,3 1 0 0,2 3 0 0,4-5 0 16,1 7-192-16,4 6 192 0,-3-8-128 0,3 8 128 0,0 0-128 15,0 0-16-15,0 0 0 0,0 0 0 0,9 6 0 16,-1-1-32-16,2 7 0 0,1-2 0 16,1 8 0-16,-1 5 176 0,5 1-192 0,-2 0 192 0,1 4-192 15,0-1 192-15,3 2 0 0,2 1-144 0,2-3 144 16,1 0 0-16,5-3 0 0,5 0 0 0,4 1 0 16,3-4 0-16,1 0 0 0,0-2 0 0,2-1 0 15,1-1 0-15,1-3 128 0,-1-2 32 0,5-3 0 16,3 3 80-16,2-6 16 0,5-1 0 0,-3 2 0 15,-2-4-256-15,1 2 0 0,-3 3 128 0,-1-3-128 32,-3 0-1216-32,1 3-272 0,-1 0-64 0</inkml:trace>
  <inkml:trace contextRef="#ctx0" brushRef="#br1" timeOffset="123906.85">17524 2566 6447 0,'-21'-17'576'0,"7"6"-576"0,-1 2 0 0,0-3 0 15,-3 2 1136-15,4-3 112 0,3 3 32 0,-2 0 0 16,3 1-208-16,2 0-48 0,3 0 0 0,1 3 0 16,0 1-48-16,4 5-16 0,4-8 0 0,-4 8 0 15,0 0-176-15,9-6-32 0,1 2-16 0,1-2 0 16,1 2-208-16,3 0-32 0,1 2-16 0,3-1 0 15,2 1-32-15,5-1 0 0,1 2 0 0,3 0 0 16,3-2-48-16,5 4-16 0,4 2 0 0,6 1 0 16,7-3 32-16,1-1 0 0,0-4 0 0,4 3 0 15,3 1-112-15,5-1-32 0,3-2 0 0,8 2 0 16,7-1-96-16,2 1-32 0,-2-1 0 0,4-1 0 16,3-2-144-16,3 2 192 0,5 0-192 0,-3 1 192 0,-1 1-192 15,4 0 0-15,8 0 144 0,-3-1-144 0,-1-3 0 0,0 3 0 16,2 0 0-16,2 2 128 0,0-2-128 0,1 3 0 15,-1 4 0-15,5-1 128 0,7-7-128 0,-4 2 0 16,-5 1 0-16,4 0 0 0,3 0 0 0,-3-2 0 16,-6-3 128-16,0 3-128 0,-1 4 0 0,-1-1 0 15,0 0 0-15,-5-1 0 0,-4-1 0 0,2 5 0 16,2 3 0-16,-5-3 0 0,-7-4 0 0,-2 1 144 16,-3 3-144-16,3 1 0 0,3 3 160 0,-7-4-160 15,-6 0 128-15,-3 1-128 0,-2-3 192 0,0 2-64 16,-1 0 0-16,0-2 0 0,-2-2 16 0,-6 2 0 15,-7-2 0-15,-3 1 0 0,-2 1 752 0,-2 1 160 16,-4 0 32-16,0-2 0 16,2 0-1648-16,-5 2-320 0,-2 0-64 0,-3 0-16 0,-4-1 816 0,-2 0 144 15,-8 0 0-15,-2 0 0 0,-5-1 0 0,-3 0 0 0,-2 0 0 0,-3 2 0 16,-10-3-320-16,0 0 16 0,0 0 0 0,0 0 0 31,0 0-1680-31,4 11-320 0,-4-11-80 0,-7 16-16 0</inkml:trace>
  <inkml:trace contextRef="#ctx0" brushRef="#br1" timeOffset="124903.48">26059 2231 14111 0,'-25'-20'624'0,"8"7"128"0,0-1-608 0,0 0-144 0,1 3 0 0,0 2 0 16,4-2 656-16,-1 2 112 0,1 1 0 0,4 3 16 15,0 2-208-15,8 3-32 0,-6-3-16 0,6 3 0 16,0 0 16-16,0 0 0 0,0 0 0 0,0 0 0 16,0 0-48-16,0 0-16 0,0 0 0 0,15 0 0 15,3 0-208-15,3 0-32 0,7 1-16 0,4 0 0 16,5-2 288-16,6 0 48 0,4-3 16 0,4 3 0 16,2-1-80-16,-2 0-16 0,0-1 0 0,-1-1 0 15,-2-1-240-15,-1 1-48 0,-3 1-16 0,-2-1 0 16,-2-4 32-16,-2 2 16 0,-1 2 0 0,-3 0 0 0,-6-1-32 0,-3 3 0 15,-8 0 0-15,-2 0 0 0,-5 2 0 0,-10 0-16 16,0 0 0-16,0 0 0 0,-12 4-176 0,-9 3 0 16,-5 0-160-16,-10-2 160 0,-7 1 0 0,-8-1-144 15,-6-1 144-15,-6 1 0 0,-5 1 0 0,-7-2 0 16,-9 1 0-16,3 2 0 0,3-2 0 0,7 0 0 16,6 4 0-16,5-3 0 0,7 4 0 0,3-1 0 15,5 3 0-15,4-2 0 0,8 1 0 0,7 3 128 16,7-1-128-16,9 0 0 0,10-13 0 0,3 10 0 15,8-1 0-15,10 0-192 0,6-4 192 0,9-4 0 16,6-1 0-16,6 0 0 0,4-1 0 0,7 1 0 0,4 0 0 0,7 0 128 16,7-4-128-16,0-4 0 0,1 2 0 15,-2 1 128-15,-4-2-128 0,-3 6 0 0,-5 2 0 16,-7 2 0-16,-4 1 0 0,-11-2 0 0,-9 0 0 0,-9-1 0 16,-8 1 0-16,-16-2 0 0,0 0 0 0,-9 7 0 15,-10 0-240-15,-12-2 48 0,-10 3 0 0,-8-4 0 16,-8-4 192-16,-3 1 0 0,-4 2-160 0,-7 2 160 15,-9 5 0-15,0-5 128 0,-3-2 0 0,7 2 0 16,4 0 0-16,8 0-128 0,7 4 192 0,6-2-64 16,4 4-128-16,8-1 160 0,6 2-160 0,7-3 160 15,8 0-160-15,8-4 0 0,10-5 144 0,0 0-144 16,13 13 0-16,11-7 0 0,9 3 0 0,5-4-192 16,7 0 192-16,7 0 0 0,6-2 0 0,8 0 0 15,7-2 144-15,7 0-144 0,4 0 192 0,0 2-192 16,0 1 320-16,-2 1-32 0,-3-3-16 0,-1 2 0 15,-6 0 48-15,-7 1 0 0,-12-2 0 0,-8 0 0 0,-8 3-176 0,-8 0-16 16,-7-1-128-16,-8 0 192 0,-7 3-192 0,-7-8 0 16,0 0 128-16,-9 9-128 0,-9 2 0 0,-8-3 0 15,-9 1 0-15,-13-1 0 0,-9 3 0 0,-13-3 0 16,-9 4 0-16,-12 1 0 16,-14-2-1408-16,-17 3-256 0,-67 3-64 0,15-2-16 0</inkml:trace>
  <inkml:trace contextRef="#ctx0" brushRef="#br1" timeOffset="126170.91">11201 7023 24351 0,'-18'-19'1088'0,"6"10"208"16,1 0-1040-16,0 3-256 0,0-4 0 0,0 4 0 15,4 3 128-15,7 3-128 0,-8-3 144 0,8 3-144 16,-7-5 208-16,7 5-48 0,0 0-16 0,0 0 0 0,0 0 128 16,0 0 32-16,0 0 0 0,0 0 0 0,0 0-304 0,2 12 128 15,1 1-128-15,0 1 0 0,0-2 144 0,1 2-144 16,-2 1 0-16,3 3 144 0,1 1-16 0,-1 3 0 16,-2 5 0-16,1-2 0 0,-1 4 128 0,-1-2 0 15,-2 1 16-15,0-3 0 0,-1 3 48 0,0-2 16 16,-2 0 0-16,-1-1 0 0,-2 3 96 0,1-6 16 15,0 1 0-15,-1-1 0 0,-1 0-64 0,-2-3 0 16,2-3 0-16,-1-2 0 0,0-1-80 0,2 0-32 16,0-5 0-16,6-8 0 0,-7 8-48 0,7-8-16 15,0 0 0-15,0 0 0 0,0 0 128 0,0 0 32 16,0 0 0-16,0 0 0 0,0 0-80 0,0 0-16 0,8-13 0 0,2 3 0 16,2 0-144-16,3-3-128 0,4 4 144 15,1-2-144-15,4 0 0 0,3 2 0 0,2-2 0 0,3 4 0 16,2-1 0-16,6 2 0 0,3 2 0 0,7 0 0 15,4 0 0-15,1 2 0 0,0-2 0 0,3 3 0 16,4-2 0-16,3 3 0 0,3 3 128 0,4 1-128 16,4 2 0-16,-1-1 0 0,-5-2 0 0,0 2-160 15,0 1 160-15,-1 0 0 0,1 6 0 0,-1-3-128 16,1 1 128-16,-5-4 0 0,-6 3 0 0,-2-3 0 16,-2 0 0-16,-3 1 0 0,-4-2 0 0,2 2 0 15,-1 0 0-15,1-3 0 0,-2 1 0 0,-4-1 128 16,-3 1-128-16,-3-1 0 0,-3-2 0 0,-1 4 0 15,-2 1 0-15,-1-2 0 0,-4 4 0 0,-1 0 0 16,-4-3 0-16,-1 3 0 0,-3 0 0 0,-2 1 128 0,-1 2-128 0,-1-5 0 16,-1 0 0-16,-2 0 0 0,-2-2 0 0,0 3 0 15,-9-8 0-15,8 6 0 0,-8-6 0 0,6 8 0 16,-6-8 0-16,0 0 0 0,0 0 0 0,0 0 128 16,0 0-128-16,0 0 128 0,0 0 64 0,9-4 32 15,-2-2 0-15,-2-6 0 0,0-2 224 0,0-2 64 16,0-4 0-16,1-3 0 0,-3-1-48 0,3-7 0 15,4-1 0-15,-1-2 0 0,0-5-176 0,0 0-32 16,1 0-16-16,2 3 0 0,-1 5-16 0,2-2 0 16,-2-2 0-16,1 4 0 0,-1 1 32 0,1 2 0 15,-1 5 0-15,-1 3 0 0,0 0-256 0,0 3 128 16,1 3-128-16,0 3 0 0,-2 2 0 0,-1 1 0 16,-8 8-128-16,10-2 128 15,-1 2-1840-15,0 4-256 0,-1 4-48 0,3 6-15056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19:46:09.69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8707 1790 3679 0,'-15'-1'320'0,"5"-1"-320"15,-2-1 0-15,1 2 0 0,-2-1 1936 0,0 2 320 16,1 0 64-16,0 0 16 0,-2-2-1248 0,0 1-256 15,0 1-64-15,0-2 0 0,2 2-112 0,-1 0-16 16,2 0-16-16,-2-1 0 0,-1-3-32 0,0 0 0 16,0 2 0-16,0-2 0 0,-3 0-80 0,1-2-32 0,-2 1 0 0,0 1 0 15,2 3 0-15,-1-1 0 0,-1 1 0 0,2 0 0 16,-1 0-16-16,5 2 0 0,0 0 0 0,2 0 0 16,1-3 16-16,9 2 0 0,-9 0 0 0,9 0 0 15,0 0-96-15,0 0 0 0,0 0-16 0,0 0 0 16,0 0-192-16,9 10-48 0,3 2 0 0,3-4 0 15,4 3 32-15,6 0 0 0,6-1 0 0,4 0 0 16,6-5 96-16,1 2 32 0,6 0 0 0,3 1 0 16,6 4 16-16,8-5 0 0,6 0 0 0,4-2 0 15,0-4-16-15,4 0 0 0,0-2 0 0,7 0 0 16,3 1 0-16,3 0 0 0,-2-4 0 0,4-3 0 16,-1 1-32-16,5 4 0 0,4-1 0 0,-3-3 0 15,-3-2-128-15,1 2-128 0,0-1 192 0,0 2-192 16,1 0 208-16,-4-4-64 0,-5 3-16 0,-1 0 0 0,-3 2 0 0,-1 0-128 15,0 0 192-15,-8 0-64 16,-6-1 0-16,-6 1-128 0,-4 3 192 0,-7 1-64 0,-6 4 16 0,-4 2 0 16,-3-2 0-16,-6-1 0 0,-5-1 16 0,-5 1 0 15,-6-1 0-15,-5 2 0 0,-3-3-160 0,-10-1 160 16,0 0-160-16,0 0 160 0,0 0-160 0,-10-1 192 16,-5-3-192-16,-8 0 192 0,-7-1-64 0,-5-2-128 15,-6 0 192-15,-7 4-64 0,-7-1-128 0,-7 0 0 16,-7 1 144-16,-7 1-144 0,-8-1 0 0,-2 2 0 15,-3 1 0-15,-2 0 0 0,-3 0 0 0,-2-1 0 16,-3-3 0-16,1 3 0 0,2 1 0 0,-7 1 0 0,-6 0 0 16,1 0 0-16,1 1 0 0,1-1 0 0,-1 4 0 15,-3-2 0-15,-4-3 0 0,2 5 0 0,2 0 0 0,-4 0 0 16,-2-3 0-16,4 4 0 0,2-1 0 0,2 0 0 16,2-3 0-16,5 0 0 0,6-2 0 0,7 3 0 15,7 1 0-15,-1-1 0 0,4-1 0 0,5 1 0 16,3-3 0-16,7 0 0 0,4-2 0 0,6 1 0 15,2-1 0-15,8 0 0 0,2 2 0 0,4 0 0 16,3 0 0-16,5-1 0 0,3-1 0 0,6 0 128 16,2 1-128-16,8 1 0 0,10 0 0 0,0 0 0 15,0 0 0-15,0 0-208 0,11 3 80 0,10 0 128 16,4 0-256-16,8 2 64 0,7 1 0 0,9-1 16 16,8-1 176-16,11 5-128 0,7-2 128 0,7-1-128 15,6-1 128-15,5-1-208 0,2 0 80 0,9 3 128 16,8 0-192-16,1-4 192 0,-2 1-160 0,5 3 160 0,3-4 0 15,1 2 0-15,-2-1-128 0,0 3 128 0,2-4 0 0,-2 3 0 16,-3-3 0-16,0 2 0 0,-3-1 0 0,-2 3 0 16,0-1 0-16,-7-2 0 0,-8 0 0 0,-2 4 0 15,-1-2 0-15,-3 0 0 0,-2 2 0 0,-7-2 0 16,-8 2 0-16,-6-1 0 0,-5-3 0 0,-5 0 0 16,-3 1 0-16,-8 0 0 0,-5-1 0 0,-9 0 0 15,-6 1 128-15,-8-2-128 0,-4 0 0 0,-13-3 160 16,0 0-160-16,0 0 128 0,-10 0-128 0,-12 0 160 15,-11 0-160-15,-9 0 160 0,-7 0-160 0,-11 0 0 16,-9 0 144-16,-11 1-144 0,-11 2 0 0,-6 1 0 16,-4-1 0-16,-8 1 0 0,-4 1 0 0,-5 2 0 15,-4 0 0-15,-5 0 0 0,-6 2 0 0,-5-3 0 16,-4 0 0-16,0 2 0 0,-1-2 0 0,1 3 0 0,-1-2 0 0,-2-1 0 16,-2 0 0-16,5-1 0 0,7-1 0 0,1 4 0 15,-3-1 0-15,8 2 0 0,7-4 0 0,3 0 0 16,4-1 0-16,8-2 0 0,8 0 0 0,7-4 0 15,11 0 0-15,5 2 0 0,4 4 0 0,6-6 0 16,5-2 0-16,10 0 0 0,9 1 0 0,11-2 128 16,4 1-128-16,9 2 0 0,5-2 0 0,6 2 0 15,7 2 0-15,0 0-128 0,9-2 0 0,9 0 0 16,10-3-128-16,11 2-32 0,13 1 0 0,8-2 0 16,8 0 96-16,9-1 0 0,5 1 16 0,16-1 0 15,13 1 176-15,4-2-208 0,4 1 80 0,7 2 128 16,7-2-176-16,6 0 176 0,-2 0-128 0,6 2 128 15,9-3 0-15,2-2 0 0,1 5 0 0,2-2-128 16,1-3 128-16,5 3 0 0,3 0 0 0,-1-2 0 0,-2 1 0 0,1 2 0 16,1-1 0-16,6 3 0 0,-2 0 0 0,-3 1 144 15,-4 1-144-15,0 3 0 0,1 2 208 0,-4 0-64 16,-4 0-16-16,-5 4 0 0,-5-4-128 0,-4 2 0 16,-5 2 144-16,-5-2-144 0,-8 0 0 0,-7-2 128 15,-7-2-128-15,-3 2 0 0,-5 1 128 0,-9-2-128 16,-13 0 128-16,-6-1-128 0,-6-2 0 0,-9 0 0 15,-11 2 0-15,-8-2 0 0,-6-1 0 0,-7-1 0 16,-8-2 0-16,-7 2 0 0,-11 1 0 0,0 0 0 16,0 0 0-16,-19-4-128 0,-8 0 128 0,-8 0-192 15,-8-3 192-15,-7 0-192 0,-12 4 192 0,-12-2-128 16,-12 1 128-16,-7-1-128 0,-5 0 128 0,-5-2 0 0,-9 3-144 0,-6 2 144 16,-7 1 0-16,-7-1 0 0,-1 2 0 0,-7 2 0 15,-4-1 0-15,-5-1 0 0,-6 4 0 0,0 1 0 16,3 4 0-16,-6-4 0 0,-6 2 144 0,1-2-144 15,1 3 0-15,0 0 0 0,5-5 0 0,-2 3 128 16,-1 0-128-16,5-1 0 0,7 0 0 0,1 1 0 16,-2-2 0-16,3-1 0 0,8 1 0 0,6-2 0 15,3-2 0-15,10 0 128 0,16 0-128 0,12 1 0 16,4-2 0-16,11-1 128 0,13 0-128 0,9 1 0 16,12 0 0-16,9 0 128 0,9-2-128 0,8 2 0 15,5-3 0-15,11 4 0 0,0 0 0 0,13-3 128 16,6 0-128-16,13 0-128 0,11-1 128 0,12-1-192 15,7-1 192-15,11 1-160 0,9-3 160 0,14 0-160 0,12 0 160 0,6-1 0 16,4-5 0-16,14 3 0 0,10 0 0 0,2 2 128 16,3 0-128-16,5 0 128 0,7 0-128 0,9 4 0 15,2-1 0-15,3 0 0 0,-1-1 0 0,3 0 0 16,8 0 0-16,3 0 0 0,2 2 0 0,-6 1 0 16,-10-1 0-16,1-2 0 0,1 2 0 0,-3 1 0 15,-3-1 0-15,-11 2 128 0,-7-3-128 0,-4 5 0 16,-3 1 0-16,-9-2 0 0,-8-3 0 0,-6 2 128 15,-5 2-128-15,-8-1 0 0,-9 0 0 0,-9-1 0 16,-9 2 0-16,-11 0 0 0,-9 2 0 0,-7-2 0 16,-7-2 0-16,-8 1 0 0,-10 0 0 0,-8 0 0 15,-7-2 0-15,-13 4 0 0,0 0-160 0,-7-6 160 16,-8-3-192-16,-9 0 192 0,-8-5-176 0,-8-1 176 0,-9 3-160 16,-7 3 160-16,-10-1 0 0,-10 3-144 0,-10 0 144 0,-7-2 0 15,-4 0-192-15,-8 4 64 0,-7 4 0 0,-9 0 0 16,-6-3 128-16,-8 4 0 0,-7 4 0 0,-4 0 0 15,-2-1 0-15,-7 4 0 0,-8-2 0 0,-1 8-128 16,1 3 128-16,-4 1 0 0,-3-3 0 0,-2 3 0 16,-3 3-176-16,0 1 0 0,1 5 0 0,-4 4 0 31,-3 4-1616-31,-9 2-320 0,-6 2-64 0</inkml:trace>
  <inkml:trace contextRef="#ctx0" brushRef="#br0" timeOffset="5137.08">11187 8498 17503 0,'0'0'1552'0,"3"-8"-1232"16,-3 8-320-16,4-7 0 0,-1 0 816 0,-3 7 96 15,8-5 32-15,-8 5 0 0,9-4-816 0,-9 4-128 16,9-4 0-16,-9 4 0 0,0 0 0 0,0 0 0 15,0 0 0-15,0 0 0 0,0 0 0 0,0 0 0 16,0 0 0-16,0 0 0 0,0 0 176 0,0 0 48 16,-2-10 16-16,0 4 0 0,-6 2 160 0,1-4 48 15,-2 1 0-15,-1-5 0 0,-1 5 0 0,-1-5 16 0,-2 3 0 0,-3-3 0 16,1 0-112-16,-5 2-32 0,-2-5 0 0,-2 2 0 16,-2-1 0-16,-2 0 0 0,-3 0 0 0,2-2 0 15,-1-2-32-15,1 1-16 0,-1 0 0 0,1-1 0 16,-2-3-16-16,-1 4 0 0,-1 0 0 0,-1 2 0 15,0 1 0-15,-5 1-16 0,-2 0 0 0,-3 1 0 16,-6 0-112-16,3 0-128 0,0-5 176 0,0 3-176 16,-1 0 144-16,-2 3-144 0,-1-5 0 0,-3 8 144 15,-5 1-144-15,-2 2 0 0,-4-6 0 0,0-2 0 16,1 2 0-16,-1-1 0 0,-3 4 0 0,-1-2 0 16,-3 1 0-16,-2-3 128 0,-3 0-128 0,3 3 0 15,0-2 0-15,1 2 0 0,2-4 0 0,-3 4 0 16,-5 2 0-16,2 0 0 0,5-4 128 0,0 3-128 0,2-3 0 0,-5 2 0 15,-3 1 0-15,0 1 128 0,1-6-128 16,2 4 0-16,0 2 0 0,-2 1 0 0,0-1 0 0,-4 2 0 16,-2 1 0-16,2-2 0 0,2 3 0 0,1 2 0 15,1-1 0-15,-2 1 0 0,-1-1 0 0,5 2 0 16,4 0 0-16,2 2 0 0,2 1 0 0,-1 1 0 16,1 1 0-16,-4-2 0 0,0 4 0 0,2 2 0 15,1-3 0-15,6 3 0 0,-2 0 0 0,-1 2 0 16,-1-2 0-16,-2 4 0 0,-1-2 0 0,3 2 0 15,3 4 0-15,3 0 0 0,0 2 0 0,1 4 0 16,-3 0 0-16,-1-4 0 0,-2 0-144 0,5-1 144 16,4-1 0-16,0 3 0 0,2 3 0 0,4 2 0 0,2-2 0 15,0-1 0-15,-4-3 0 0,1 4 0 0,0-2 0 0,1 1 0 16,2 2 0-16,4 3-128 0,3-3 128 0,1 4 0 16,-1-3 0-16,5 3 0 0,3-4 0 0,1 8 0 15,0 1 0-15,1 0 0 0,3-2-128 0,-4 1 128 16,2-1 0-16,3-3 0 0,3-1 0 0,1 1 0 15,3 1-160-15,4 0 160 0,0-3-128 0,3 3 128 16,0-2-192-16,3 1 64 0,1-4 0 0,1 4 0 16,1-3 128-16,3 5-128 0,0-5 128 0,2 3-128 15,3-3 128-15,3 5 0 0,1-2-144 0,3-1 144 16,3 3 0-16,1-4-144 0,1 5 144 0,4-4 0 16,-1 1-176-16,5-3 176 0,3 3-160 0,4-3 160 15,3 2-128-15,5-3 128 0,1 3 0 0,1-3-144 16,-2 1 144-16,1 3-128 0,3-5 128 0,3 5-128 15,3 0 128-15,4 0 0 0,0 3-144 0,6-5 144 0,3 1 0 0,1-3-144 16,-1 3 144-16,-1-2 0 0,2 0-144 0,1-1 144 16,1-1 0-16,4-3-144 0,2 0 144 0,0-1 0 15,1 2 0-15,0-5 0 0,-3-1 0 0,2 2 144 16,2 2-144-16,2 0 160 0,4-2-32 0,-4-3-128 16,1 0 192-16,-1-3-64 0,1 3-128 0,5 0 192 15,0-4-192-15,2 0 192 0,2 2-192 0,-2-5 192 16,0 5-192-16,1-6 192 0,0-1-64 0,4 2-128 15,4-4 192-15,-3 1-64 0,-4 0-128 0,1 2 0 16,0-1 0-16,5-2 0 0,0-3 0 0,-2-1 0 16,-4-2 0-16,-1 3 0 0,0 0 0 0,4 0 0 15,2 0 0-15,-2-2 0 0,-4-5 0 0,-1 3 0 0,0-1 128 0,1 4-128 16,0 1 0-16,-1-1 0 0,-2-5 0 0,-1 0 128 16,-2 3-128-16,0 1 128 0,-2-3-128 0,3 0 128 15,2 0-128-15,-2-1 0 0,-6-4 0 0,-1 1 128 16,-1-1-128-16,1 2 0 0,0-2 0 0,2-4 128 15,0-5-128-15,-4 1 0 0,-4 0 144 0,-1-1-144 16,-1-3 160-16,-1 2-32 0,-2-2-128 0,0-4 192 16,2 0-192-16,-5-3 176 0,0 0-176 0,-4 0 160 15,-1-4 0-15,-4 0 0 0,0-1 0 0,-4 1 0 16,-1 3 32-16,0-3 16 0,-3-3 0 0,-2 2 0 16,0-2 112-16,-4 2 32 0,-1-2 0 0,-5 2 0 15,-2-3 144-15,-4 2 16 0,-3-2 16 0,-2 3 0 16,-2 3-96-16,-1 3-32 0,-2-1 0 0,-4 3 0 15,-1-5-112-15,-1 3-32 0,-3 2 0 0,0 2 0 16,-3 1-256-16,-1 3 0 0,-1 0 0 0,0 0 0 16,0 1-384-16,-3 2-16 0,-2 0-16 0,0 1 0 15,0 2-1184-15,-2 2-256 0,-2-1-32 0,0-1-12448 16</inkml:trace>
  <inkml:trace contextRef="#ctx0" brushRef="#br0" timeOffset="6454.68">10643 8280 17727 0,'0'0'784'0,"0"0"176"0,0 0-768 0,0 0-192 16,0 0 0-16,0 0 0 0,0 0 0 0,0 0 0 16,0 0 0-16,0 0 0 0,0 0 128 0,0 0-128 0,10 4 128 0,-10-4-128 15,12-2 176-15,-2-1-48 0,-1-2-128 0,0 1 192 16,-3 0-192-16,3 1 176 0,-1-6-176 0,-1 1 160 15,1-3 208-15,-1 0 32 0,2-1 16 0,0-2 0 16,1 0 320-16,1 1 64 0,-1-3 16 0,1-1 0 16,2-1-16-16,0 0 0 0,-2 1 0 0,2-1 0 15,1-2-272-15,-2-1-48 0,4 1-16 0,0 0 0 16,2-1-128-16,0 1-16 0,1-7-16 0,0 4 0 16,0 2-128-16,1 0-32 0,-1 0 0 0,3-3 0 15,0 1-144-15,-1 0 0 0,1-4 0 0,1 3 128 16,-3-5-128-16,4 5 0 0,3-3 0 0,-2 1 0 15,1 0 0-15,0-1 0 0,1 0 0 0,2 3 0 16,3 3 0-16,3 2 0 0,0-7 0 0,2-1 0 16,1-3 0-16,-1 2 0 0,-1-3 144 0,0 4-144 0,0 1 0 0,1-3 144 15,0 0-144-15,0-2 0 0,1 2 176 0,0 3-176 16,3 0 160-16,0 2-160 0,4 3 0 0,-3 0 128 16,0-2-128-16,-3-1 0 0,1-2 0 0,-2 0 0 15,0 3 128-15,3 1-128 0,1 2 0 0,-3-2 0 16,2 0 0-16,4 1 0 0,4-1 0 0,2-1 0 15,-2 3 0-15,1-3 0 0,-3 2 0 0,1-4 0 16,2 4-128-16,-1 0 128 0,-1 0 0 0,5 2 0 16,3-2 0-16,-1 5 0 0,1-1 0 0,-5 1 0 15,-1-1 0-15,-2 1 0 0,0-1 832 0,1 2 128 16,-1 4 32-16,3-1 0 16,2 7-1616-16,1-4-320 0,-1 0-64 0,-1-5-16 0,-1 2 800 0,-3 0 224 0,4 1 0 0,1 2 0 15,-3 1 0-15,4 2 0 0,0-4 0 0,4 3 0 16,0 0 0-16,-1 0 0 0,-5 2 0 0,1-2 0 15,-3 0-144-15,0 5 144 0,0-2 0 0,2-1 0 16,0 0 0-16,2 2 0 0,2-1 0 0,-2-2 0 16,-5 0 0-16,1 1 0 0,-1-4 0 0,1 2 0 15,-2 4 0-15,2-4 0 0,2 2 0 0,1-1 0 16,1-1 0-16,-2 2 0 0,-4 1 0 0,-1-2 0 16,-2 0 0-16,-2 2 0 0,-1-2 0 0,-1 2 0 15,-5 1 0-15,1 1 0 0,0 0 0 0,0 2 0 16,-1 0 0-16,-2 0 0 0,0-1 0 0,-2 2 0 15,-5 1 0-15,1 2 0 0,-4-1 0 0,-1 2 0 16,-2 1 0-16,0-3 0 0,-2 5 0 0,-1-2 0 16,-3 2 0-16,0 2 0 0,0-2 0 0,-1 2 0 0,-2-2 0 0,-2 2 0 15,-1 1 0-15,0-1 0 0,-2 4 0 0,0 0 0 16,-2 2 0-16,0 0 0 0,-1-1 0 0,-1 1 0 16,-1-1 0-16,0 1 0 0,0 2 0 0,-1 0 0 15,0 2 0-15,0-2 0 0,-1-3 0 0,0 3 0 16,0 0 0-16,0 0 0 0,0-1 0 0,0 4 0 15,2-1 0-15,-2 2 0 0,1 1 0 0,-1-2 0 16,-1 1 0-16,1-2 0 0,0-1 0 0,-2-1 0 16,0 0 0-16,1 0 0 0,-1-2 0 0,0 1 0 15,2-2 0-15,0 1 0 0,-2 2 128 0,2-2-128 16,0-5 0-16,0 0 0 0,0 1 128 0,2-3-128 16,-2 2 0-16,4-4 0 0,-4-7 128 0,3 10-128 15,-3-10 0-15,5 6 0 0,-5-6 0 0,8 5 0 16,-8-5 0-16,10 1 0 0,-10-1-144 0,10-2-128 0,1-2-32 0,-3-1 0 31,0-3-2032-31,0-1-416 0</inkml:trace>
  <inkml:trace contextRef="#ctx0" brushRef="#br0" timeOffset="6838.56">15725 7055 6447 0,'0'0'272'0,"-9"-2"80"0,0-5-352 0,0 2 0 16,0 4 0-16,9 1 0 0,0 0 4768 0,-6 9 880 15,6-9 176-15,-5 10 48 0,1 0-4720 0,3 2-928 16,1-12-224-16,3 15 0 0,0 1 0 0,2 1 0 15,3-2 128-15,0 0-128 0,-1 2 0 0,5-2 0 16,0-2 0-16,4 0 128 0,1-2 64 0,3-3 0 16,0 0 16-16,3-2 0 0,1-3 48 0,1 0 0 15,2-3 0-15,0-1 0 0,1-3 192 0,1-1 64 16,0-4 0-16,-1 1 0 0,3-3 128 0,2 1 16 16,2-4 16-16,2 0 0 0,0-2-224 0,0 1-64 15,-2 0 0-15,-1-2 0 0,-5 2-224 0,-3 0-160 0,0 0 192 16,-3 2-192-16,-3 4 0 0,-1-1 0 0,-4 3 0 0,-2 1 0 31,-3-4-2336-31,-2 0-368 0,-2-5-80 0,1-3-16 0</inkml:trace>
  <inkml:trace contextRef="#ctx0" brushRef="#br0" timeOffset="7707.07">14609 7891 23951 0,'-1'-11'2128'0,"2"1"-1696"0,2-3-432 0,-1 7 0 16,-2 6 560-16,9-8 16 0,-9 8 16 0,9-5 0 15,2 3-208-15,0 0-64 0,-1 1 0 0,1 4 0 16,-1 0-96-16,2 4-32 0,-2 2 0 0,0-2 0 0,0 5-192 0,0-1 176 16,-1 1-176-16,-1 7 160 0,-2 5-160 0,-1 0 0 15,0 3 0-15,-2-1 0 0,-3 0 0 16,-1 2 0-16,-2-4 144 0,-1 4-144 0,-1-3 192 0,0 2-16 15,0-5-16-15,-1-3 0 0,-1-4 96 0,2-4 0 16,0-3 16-16,5-8 0 0,-4 8 224 0,4-8 32 16,0 0 16-16,0 0 0 0,-6-7 96 0,2-4 32 15,2-5 0-15,2-5 0 0,2-3-224 0,2 0-64 16,0-6 0-16,2 1 0 0,1 1-256 0,0-5-128 16,2 3 128-16,0-3-128 0,0-3 0 0,0 3 0 15,0-1 128-15,2 2-128 0,1 0 0 0,2 2 0 16,1 0 0-16,4 2 0 0,1 5-192 0,3 3 192 15,0 1-160-15,1 3 160 0,0 0-144 0,2 5 144 0,-2 4-128 0,1 2 128 16,1 2-160-16,0 5 160 0,-1 2-192 0,-3 0 192 16,-1 3-192-16,-3 5 64 0,-4 3 128 0,-6 3-208 31,-4 0-176-31,-5 3-16 0,-5 3-16 0,-7 2 0 16,-6-5-192-16,-7 2-32 0,-5-1-16 0,-6-3 0 0,-4-2 400 0,-1-5 96 0,-2 1 16 0,2 0 0 15,1-3 144-15,4 3 224 0,3 2-48 0,5-3-16 16,-1-5 32-16,5-2 0 0,3 3 0 0,6-2 0 31,3-1-1552-31,6 0-304 0,7-5-64 0,0 0-16 0</inkml:trace>
  <inkml:trace contextRef="#ctx0" brushRef="#br0" timeOffset="8074.08">15719 7773 29599 0,'0'0'1312'0,"-10"-1"272"0,1 1-1264 0,9 0-320 16,-8 8 0-16,0 1 0 0,1 4 0 0,0 4 0 15,2 2-176-15,-1 0 176 0,0 1-144 0,-3 2 144 16,1 2 0-16,2-1-144 0,1 0 144 0,0-1 0 15,-2-2 0-15,2-5 0 0,1-2 0 0,1 1 0 0,3-14 0 0,-4 8 0 16,4-8 176-16,0 0 16 0,0 0 0 0,0 0 0 16,0 0 384-16,2-12 64 0,3-4 32 0,3-2 0 15,1-3-144-15,2-3-16 0,1 0-16 0,0-4 0 16,2-1-336-16,-1-3-160 0,1 3 160 0,0 3-160 16,0 4 0-16,1-3 128 0,3 3-128 0,0 1 0 15,0 2 0-15,0 3-160 0,2-1 32 0,-5 4 0 31,0 5-288-31,1-3-48 0,-2 6-16 0,0 1 0 16,1-1-1952-16,-2 2-400 0</inkml:trace>
  <inkml:trace contextRef="#ctx0" brushRef="#br0" timeOffset="8406.1">16359 7649 22111 0,'0'0'1968'0,"0"0"-1584"16,0 0-384-16,-9 9 0 0,2 1 1552 0,0 2 240 16,0 5 32-16,1 2 16 0,0 0-1536 0,1 3-304 15,4 2 0-15,1-4-128 0,1-1 128 0,3-1 0 16,1 0-144-16,3-2 144 0,2 0-240 0,1-6 32 16,1 0 0-16,1-7 0 0,-1-2 208 0,2-2 0 15,0-2-160-15,2-1 160 0,-1-5 128 0,0 2 80 16,0-5 32-16,-1 1 0 0,-1-1 128 0,-3-2 16 15,0 2 16-15,1 0 0 0,-4-1-80 0,0 1 0 16,-4 2-16-16,0-3 0 0,-2 0 112 0,-2 2 32 0,-3-2 0 16,-1 0 0-16,-4 4-176 0,-1-2-16 0,-3 6-16 0,0-1 0 15,-4 0-240-15,-2 4 0 0,0 1 0 0,-1 1 0 32,0 0-448-32,1 2-128 0,-1 1-16 0,2 1-8880 0,-1-2-1792 0</inkml:trace>
  <inkml:trace contextRef="#ctx0" brushRef="#br0" timeOffset="8923.45">17403 7740 24879 0,'-3'-13'1088'0,"3"13"256"0,-2-13-1088 0,-1 2-256 0,2 2 0 0,1 9 0 0,0 0 688 0,0 0 80 15,-9-1 0-15,2 1 16 0,-4 3-784 0,1 3 0 16,0 3 0-16,-3 0-144 0,-4 2 16 0,-1 2 0 16,-1-2 0-16,-2 3 0 0,0 6-16 0,-1-1 0 15,1 0 0-15,0 1 0 0,0 4 144 0,3-1 0 16,3-1 0-16,1-2-128 0,1-2 128 0,1 0 0 16,6 1 0-16,1-5 0 0,2-3 0 0,3-1 128 15,3-2 0-15,-3-8 0 0,9 6 48 0,2-3 16 16,3-3 0-16,2-4 0 0,1-1 192 0,4-7 64 15,-1-3 0-15,4 1 0 0,2 0 0 0,0-2 0 16,3-3 0-16,1-8 0 0,-2-4-208 0,-2 0-48 0,2-2 0 16,-2 0 0-16,0-3-192 0,1-2 128 0,0 0-128 0,0-2 0 15,-2-2 0-15,0-1 128 0,1-4-128 0,-2 1 0 16,0-2 0-16,-1 0 0 0,-1-1 128 0,0 0-128 16,1-2 0-16,-2 8 0 0,-6 2 0 0,-1 7 0 15,-3 5 0-15,-2 1 144 0,-2 5-144 0,-4 6 128 16,-1 6 80-16,-2 11 16 0,-4-8 0 0,4 8 0 15,-9 0-224-15,-2 5 0 0,-3 4 0 0,-4 6 0 16,-4 8 0-16,1 4-160 0,-1 9 32 0,0 4 0 16,-2 1 0-16,1 5 0 0,-1 1 0 0,3 2 0 15,0 2 704-15,3-3 160 0,2-1 32 0,3-1 0 32,4-4-1648-32,-1-3-320 0,4 2-64 0,2-1-16 0,1-4 608 0,2-1 112 0,2-2 32 0,4-3 0 15,1-2-192-15,2-4-48 0,4 3 0 0,1-7-10896 16</inkml:trace>
  <inkml:trace contextRef="#ctx0" brushRef="#br0" timeOffset="9240.1">17998 7605 27647 0,'0'0'2448'0,"-7"-2"-1952"16,7 2-496-16,-7-1 0 0,7 1 752 0,-9 5 48 15,3 6 16-15,-1 3 0 0,1 4-688 0,1 5-128 16,0 0 0-16,2 1 0 0,2 1 0 0,-2-1 0 16,3 3 0-16,0-3-144 0,0-1 144 0,4-3-128 0,0-2 128 0,1 0-128 15,0-3 0-15,3-1 0 0,1-4 0 0,1-4 0 16,3-8 128-16,1 1 128 0,1-5-128 0,1-1 176 16,2 0 336-16,1-5 64 0,0 2 0 0,0-4 16 15,2-4 80-15,-4-2 16 0,1-2 0 0,-4 3 0 16,0 2-160-16,-1 0-16 0,-2-1-16 0,0 3 0 15,-4 1-208-15,2 1-32 0,-1-1-16 0,-3 5 0 16,-1 0-240-16,-2 4-256 0,-2 5 48 0,1-11 16 31,-1 3-2144-31,0-1-416 0,-1 3-96 0</inkml:trace>
  <inkml:trace contextRef="#ctx0" brushRef="#br0" timeOffset="9574.09">18951 7576 17503 0,'0'0'1552'0,"-6"-6"-1232"16,-3 1-320-16,-1 0 0 0,-2 1 3120 0,-2 3 560 15,-1-2 112-15,-4 4 32 0,-4 1-3056 0,-1 0-624 16,-1 1-144-16,-1 1 0 0,1 1 0 0,-2 1 128 15,0 5-128-15,1-2 128 0,-1 1-128 0,0 4 0 16,1 3 0-16,4 0 0 0,0-2 0 0,3 1 0 16,3 1 0-16,3-1 0 0,3 0 0 0,4-2 0 15,2-6 0-15,2 4 0 0,2-3 0 0,0-9 0 0,7 9 0 0,4-3 0 16,1-1 0-16,3-1 320 0,4-2-48 0,3 0 0 16,3-4 0-16,3 2 0 0,2-2 0 15,4-1 0-15,0-2-272 0,4 0-144 0,4 0 16 0,2-4 0 31,2 3-720-31,-1-4-144 0,-1 1-32 0,-1-3-8080 0,-1 2-1632 0</inkml:trace>
  <inkml:trace contextRef="#ctx0" brushRef="#br0" timeOffset="9840.6">19593 6778 28559 0,'0'0'2544'0,"0"0"-2032"16,-9 5-512-16,2 7 0 0,-4 0 288 0,4 9-32 16,-2 5-16-16,-3 10 0 0,-2 7-240 0,0 4 0 15,1 0-192-15,-4 1 192 0,0 7-144 0,0 5 144 16,-1-2 0-16,0-1-144 0,0 2 144 0,0 1 0 15,-1-4 0-15,2 0-128 16,-1-3-576-16,3-1-96 0,1-5-32 0,1-6-7200 16,1-6-1440-16</inkml:trace>
  <inkml:trace contextRef="#ctx0" brushRef="#br0" timeOffset="10057.08">19176 7355 17503 0,'3'-6'1552'0,"-1"-4"-1232"0,-2 10-320 0,9-4 0 15,4 4 3648-15,2 2 656 0,4 3 144 0,5 2 32 16,6-3-3632-16,5-2-720 0,7 2-128 0,5 4 0 16,1-2 0-16,3 1-144 0,1 0 144 0,2-2-128 15,-1 3-1344-15,3-1-256 0,-2-3-48 0,-1 0-16 16</inkml:trace>
  <inkml:trace contextRef="#ctx0" brushRef="#br0" timeOffset="10407.29">20530 7242 27583 0,'0'0'1216'0,"0"0"256"0,-6 11-1168 0,0 7-304 16,0 6 0-16,1 3 0 0,0 7 0 0,-1 2 0 15,-3 0 0-15,0 2 0 0,0-1 0 0,0-1-144 0,-1 3 144 0,0 0-128 16,0-3 128-16,1-6 0 0,0-1 0 0,4-7 0 16,2-4 240-16,2-4-32 0,1-14 0 0,0 0 0 15,0 0 848-15,0 0 160 0,10 1 48 0,0-4 0 16,0-7-32-16,3-1 0 0,1-7 0 0,3-5 0 15,-1-2-560-15,2 1-112 0,1-3-32 0,0 3 0 16,-1-2-352-16,2 3-176 0,-2 2 160 0,2-1-160 16,1-1 0-16,1 4 0 0,1 1 0 0,2 4 0 15,-1 4 0-15,0 0-256 0,0 4 48 0,1 2 16 16,0-2-464 0,0 2-96-16,0 0-16 0,1 3 0 0,-1-2-2608 15,-1-3-528-15</inkml:trace>
  <inkml:trace contextRef="#ctx0" brushRef="#br0" timeOffset="11358.38">21336 7302 4607 0,'0'0'192'0,"0"0"64"0,0 0-256 0,0 0 0 16,0 0 0-16,0 0 0 0,0 0 5312 0,0 0 1008 15,0 0 208-15,0 12 32 0,0-1-5216 0,-3 3-1024 16,-1 2-320-16,1 4 128 0,-5 7-128 0,3-3 0 16,-4 3 0-16,1 1 0 0,0 1 0 0,0-2 0 15,0 1 0-15,3-5 0 0,3-2 0 0,2-3 0 16,0-4 0-16,5-1 0 0,-5-13 192 0,11 5 0 0,1-6 0 0,0-3 0 16,1-6 544-16,4-2 112 15,0-1 32-15,1-2 0 0,1-1-240 0,2-1-32 0,1-1-16 0,0 1 0 16,-3-3-336-16,0 1-64 0,0 0 0 0,-2 3-16 15,-2-2-48-15,0 0 0 0,2 2 0 0,-3 0 0 16,-4 6-128-16,0-1 0 0,-2 2 0 0,-3 3 0 16,-5 6 0-16,0 0 0 0,0 0 0 0,0 0 0 15,0 0 0-15,6 11 0 0,-3-2-176 0,-3 6 176 16,-3 3-176-16,1 4 176 0,-2-2-208 0,1 4 80 16,-2 2 128-16,1-1-192 0,1-5 192 0,0-1-192 15,3-3-64-15,3-5 0 0,0 2-16 0,2-2 0 16,-5-11 272-16,13 5 176 0,-1 0-32 0,3-2 0 15,-1-3-144-15,4-1 192 0,1-3-192 0,2 1 192 16,3-3 0-16,3-3 0 0,1 0 0 0,3-2 0 16,-1-2-192-16,2-1 0 0,1 0 144 0,1-3-144 0,2-2 0 0,-2-3 144 15,-1 0-144-15,0-2 0 0,-3-5 192 0,-1-1-64 16,0-4 0-16,2 1-128 0,-1 0 192 0,1-1-64 16,-1-5 0-16,1-1-128 0,-1-5 128 0,-1 1-128 15,1-6 0-15,-1-2 0 0,0-1 0 0,0 1 128 16,-2 1-128-16,-2-1 0 0,-2-2 128 0,-2 7-128 15,-4 3 0-15,-1 2 0 0,-5 1 128 0,-1 6-128 16,-2 3 144-16,-3 3-144 0,-1 4 0 0,-3 6 0 16,-2 4-128-16,-1 0 128 0,-1 1-144 0,-1 5 144 15,4 9 0-15,-10-3-144 0,-3 6 144 0,-1 2 0 16,0 8 0-16,-4-1-128 0,-3 6-64 0,-4 6-16 16,-1 2 0-16,-1 4 0 0,2 6 208 0,1 1 0 0,1 5 0 0,4 2-144 15,2-3-16-15,3 1 0 0,4 1 0 0,2-1 0 16,4 1 160-16,4-1 0 0,3 1-144 0,2 1 144 15,7-6 0-15,0 0 0 0,5 0 0 0,3-1 0 16,2 0 0-16,4-4 0 0,1-3 0 0,2-4 0 16,2 0 0-16,1-4 0 0,1 0 0 0,-2-6 0 15,-1-2 0-15,3-8 128 0,0 0-128 0,1-4 0 16,0 2 128-16,2-4-128 0,-2-3 0 0,4-3 128 16,3-3-128-16,1-1 128 0,-3-2-128 0,1-2 128 15,-2-3-128-15,-2-1 0 0,-3 0 144 0,-2-2-144 16,-1-6 0-16,-4 3 128 0,0 1-128 0,-3-6 0 15,-3 1 0-15,-2-1 0 0,-4 4 0 0,-4 2 128 16,-2 3-128-16,-6 4 0 0,-1 1 128 0,-2 2-128 0,-4 4 160 0,-4-1-32 16,-4 2-128-16,-3 6 192 0,-3 2-192 0,-3 4 0 15,-2 4 128-15,-3 1-128 0,-3 6 0 0,-3 3 0 16,-1 2 0-16,-3 5-160 0,0 4 160 0,-1 3-128 16,2 7 128-16,4-2-128 0,4-1 128 0,4 1 0 15,4 5 0-15,5 0-128 0,2-3 128 0,5 2 0 16,7 2 0-16,5-1 0 0,6 4 0 0,8 2 0 15,5-1 0-15,8 2 0 0,9-1 0 0,6 1 0 16,3 1 0-16,5-2 0 16,1 1-1536-16,6 2-256 0,3 2-64 0</inkml:trace>
  <inkml:trace contextRef="#ctx0" brushRef="#br0" timeOffset="13642.9">3841 13634 15375 0,'0'0'672'0,"-5"-1"160"0,0-2-672 0,5 3-160 16,-4-3 0-16,4 3 0 0,-5-7 192 0,5 7 16 16,-4-7 0-16,2 1 0 0,2 6 32 0,0 0 0 15,-6-5 0-15,6 5 0 0,-7-5 144 0,2 3 48 16,5 2 0-16,0 0 0 0,-6 1-48 0,-1 0 0 16,2-1 0-16,5 0 0 0,-5 5-32 0,5-5-16 15,0 0 0-15,0 0 0 0,-4 8 160 0,4-8 16 16,0 0 16-16,0 0 0 0,0 0 176 0,0 0 48 0,0 0 0 0,0 0 0 15,0 0-48-15,4 9 0 0,-4-9 0 0,0 0 0 16,10 9-208-16,1-3-48 0,0 2-16 0,3-2 0 16,3-1-112-16,-1 3-32 0,3-1 0 0,1 2 0 15,3-2-160-15,1-2-128 0,1 5 144 0,1-2-144 16,4 2 160-16,1-4-160 0,5-1 160 0,1 3-160 16,0-3 192-16,0 0-48 0,-2 0-16 0,2-1 0 15,1-3 64-15,2 0 16 0,-1 1 0 0,4-1 0 16,-1-1-16-16,1 1 0 0,4-1 0 0,0 0 0 15,-1 0-16-15,0 2-16 0,0-2 0 0,-2 0 0 16,2-2 32-16,1 2 0 0,1-1 0 0,2 1 0 16,1-1-32-16,2-1 0 0,2 1 0 0,-1 0 0 15,1 1-16-15,0-1 0 0,-2-2 0 0,2 2 0 16,1 1-144-16,1-1 192 0,4-2-192 0,-1 3 192 0,2 0-64 0,-2-1-128 16,-3-1 192-16,1 1-64 0,2 0-128 0,-1 1 192 15,0 0-192-15,4 0 192 0,0-1-192 0,-1 1 0 16,-2-2 144-16,0 1-144 0,-2 1 0 0,1-1 0 15,-2 1 0-15,3-1 128 0,6-1-128 0,0 0 0 16,-1-3 0-16,-2 1 0 0,-2 1 0 0,0 1 0 16,-2-2 0-16,3 0 0 0,2 2 0 0,1-1 128 15,-1 1-128-15,-1-4 0 0,-5-1 0 0,1 3 0 16,-1 3 0-16,1 1 0 0,-2-2 0 0,1 1 0 16,4-1 0-16,-3-2 0 0,-2 1 0 0,-2 1 0 15,-2-1 0-15,3 2 128 0,-6 1-128 0,2 0 0 16,1 4 0-16,2-3 0 0,1-2 0 0,0-1 144 15,-5 1-144-15,-1 0 0 0,0 0 128 0,1-1-128 0,0 1 0 16,1 0 0-16,0 0 0 0,0-2 0 0,1 3 0 0,3-3 0 16,-5 0 0-16,0 0 0 0,-1-1 0 0,-2 3 0 15,0-3 128-15,1 2-128 0,-2-1 0 0,2 2 0 16,2 0 0-16,-3-2 0 0,1-5 0 0,-6 3 0 16,-1 2 128-16,-4 0-128 0,1-3 0 0,1 2 0 15,-2 1 0-15,0 2 128 0,-1 1-128 0,1 0 0 16,-1-1 128-16,1-1-128 0,-1 2 0 0,0 0 0 15,-2-2 176-15,0 1-32 0,-4-1 0 0,0 0 0 16,-2 1-144-16,0 1 160 0,-2 1-160 0,-2-1 160 16,2-1-160-16,-3-1 128 0,-1 2-128 0,0-1 128 15,-3-1-128-15,1-1 0 0,-1 2 0 0,-1 1 0 16,-2-2 128-16,0-1-128 0,0-4 128 0,-1 3-128 0,0 2 144 16,-2-1-144-16,-3-6 160 0,2 3-160 0,0 2 128 15,-2-3-128-15,-1 2 0 0,0 1 144 0,-1-3-144 16,0 4 0-16,1 0 144 0,-10 3-144 0,11-4 0 0,-1 0 144 15,-3-1-144-15,-7 5 0 0,8-3 176 0,-8 3-176 16,0 0 160-16,0 0-160 0,8-4 176 0,-8 4-176 16,0 0 192-16,0 0-192 0,0 0 128 0,0 0-128 15,0 0 0-15,0 0 0 16,0 0-576-16,0 0-240 0,0 0-32 0,-9 5-10752 16,-4 6-2160-16</inkml:trace>
  <inkml:trace contextRef="#ctx0" brushRef="#br0" timeOffset="17512.75">17665 13133 12831 0,'0'0'576'0,"0"0"112"0,0 0-560 0,0 0-128 0,0 0 0 0,0 0 0 0,-3-5 688 0,3 5 96 16,0 0 32-16,-2-7 0 0,2 7 16 0,0 0 0 16,-3-5 0-16,3 5 0 0,0 0-224 0,0 0-32 15,0 0-16-15,0 0 0 0,-1-6 32 0,1 6 16 16,0 0 0-16,0 0 0 0,0 0-80 0,0 0-16 15,0 0 0-15,0 0 0 0,0 0-128 0,0 0-16 16,0 0-16-16,0 0 0 0,0 0-64 0,0 0-16 16,-3 13 0-16,3-3 0 0,0-10-96 0,-1 17-32 15,0 1 0-15,1-1 0 0,-1-1-16 0,1 2 0 16,-2-3 0-16,2 4 0 0,0 0-128 0,0 3 128 0,2-2-128 0,0 4 128 16,-1 0 64-16,4-2 0 0,-1-2 0 0,1 0 0 15,2 2 32-15,-1-2 16 0,2-1 0 0,3 1 0 16,3 0 80-16,1-1 0 0,-1 0 16 0,7-1 0 15,0 0-48-15,2-2-16 0,1-1 0 0,2 1 0 16,0-2-112-16,2 0-32 0,0-3 0 0,2 2 0 16,-1-3 32-16,1 1 0 0,3 2 0 0,0-4 0 15,2 0 32-15,0-3 0 0,2 2 0 0,3-1 0 16,3-4-32-16,0 2 0 0,2 0 0 0,-3-2 0 16,-3-1-32-16,2-1 0 0,1-1 0 0,-1 2 0 15,0-2 48-15,-1-2 0 0,-2 1 0 0,1 0 0 16,3 0-176-16,0-1 192 0,-1-1-192 0,-1 0 192 15,-2-1-192-15,-1 2 0 0,-1-3 0 0,0-2 0 16,-1 2 0-16,2 1 0 0,-1-5 144 0,-2 4-144 0,-1 2 144 16,3-4-144-16,0 3 192 0,3-1-192 0,-3 0 176 15,4-4-176-15,-2 3 160 0,-2-3-160 0,-2 3 128 0,0-3-128 16,-1 1 0-16,0 2 0 0,-1-4 0 0,-1 5 0 16,0 1 0-16,-4-3 0 0,0 1 0 0,-1-3 128 15,1 3-128-15,0-1 0 0,-2-3 128 0,1 3 0 16,-2-6-128-16,0 3 192 0,0 1-192 0,-1-4 0 15,-1 3 0-15,-2-1 0 0,-2 0 0 0,-4 3 0 16,1-5 0-16,-1 4 0 0,-1-1 176 0,-2 2-176 16,-1-2 192-16,-1 5-192 0,-1-4 144 0,-1 3-144 15,0 1 0-15,-7 5 144 0,5-8-144 0,-5 8 0 16,5-5 0-16,-5 5 0 0,0 0 0 0,0 0 0 16,0 0 0-16,0 0 0 0,0 0 0 0,0 0 0 0,0 0 0 0,0 0 0 15,0 0-160-15,0 0 160 0,-9 7 0 0,-1 2-144 16,-2 3 144-16,1-2 0 0,-2 1 0 0,-1 1 0 15,0 3 0-15,-3 0 0 0,0 2 0 0,-2-1-128 16,-4 3 128-16,-1-1 0 0,-3-1 0 0,-1 1 0 16,-1-2 0-16,0-1 0 0,0 1 0 0,-1-4 0 15,0 1 0-15,-1 2 0 0,1-1 0 0,-3-2 0 16,-2 0 0-16,-1 1 0 0,-3-3 0 0,-1 2 0 16,-3 0 0-16,-3-1 0 0,-3 1 128 0,4-3-128 15,0 0 0-15,1-1 0 0,-1 1 0 0,-1-3 0 16,1 2 0-16,-1-3 0 0,1-3 0 0,0 2 128 15,-6-1-128-15,0-2 0 0,-2 1 128 0,2-2-128 16,2-2 128-16,1 1-128 0,0-2 160 0,2-1-160 16,2 0 0-16,0-2 0 0,1-2 0 0,-1 1 0 0,-2-6 0 0,3 2 0 15,1 0 0-15,2-3 144 0,3-2-144 0,1 1 0 16,0 1 0-16,2 0 0 0,-1-1 0 0,4-2 0 16,-2 2 128-16,3-2-128 0,1 4 0 0,1 1 0 15,-1-3 0-15,3-1 128 0,0 0-128 0,0-2 0 16,1 1 0-16,1 0 0 0,2 1 0 0,3 1 0 15,3 2 0-15,0-1 0 0,2-1 0 0,3 1 0 16,-1 4 0-16,2-3 0 0,1 1 0 0,0 1 0 16,2 0 0-16,1 1-176 0,-1 1 16 0,2 3 0 15,1-3 0-15,-1 5 0 0,5 4 0 0,0 0 0 16,0 0 0-16,0 0 0 0,0 0 32 0,0 0 0 16,0 0 0-16,0 0 0 0,0 0-16 0,7 14 0 15,0-3 0-15,2 3 0 0,-1 2 16 0,3 0 0 16,1-2 0-16,0 3 0 0,4 2 128 0,1 1 0 0,4 0-144 0,2-1 144 15,1 3 0-15,2 0 0 0,2-3 0 0,3 1 0 16,1-2 0-16,-1 1 0 0,2 1 0 0,3-1 0 16,1-1 0-16,1 0 0 0,0 1 0 0,0-1 0 15,2-2 144-15,2 1-144 0,3-2 160 0,2 0-160 16,0-1 128-16,1 0-128 0,-3 0 0 0,2-4 144 16,0 1-144-16,0 0 128 0,0-2-128 0,2 0 128 15,0-3-128-15,2-2 0 0,0 1 0 0,1 1 128 16,-2-3-128-16,-1-3 128 0,0 0-128 0,-1 0 128 15,0 0-128-15,0 0 0 0,1-4 144 0,2-2-144 16,1-1 0-16,0 1 128 0,0-4-128 0,-2 2 0 16,-5-4 0-16,0-1 144 0,-1 3-144 0,-1-4 0 0,-2-4 128 0,-3 1-128 15,-2 1 0-15,-1-1 0 16,0 1 224-16,-3-1-64 0,-3-1-16 0,0 1 0 0,-5-1-144 0,0 0 0 16,-5 0 0-16,-1 0 128 0,-4 2 0 0,-1 2-128 15,-3 0 192-15,-1 0-64 0,-3 4 80 0,1 0 16 16,-4 0 0-16,1 2 0 0,-4 8-224 0,0 0 0 15,0 0 128-15,0 0-128 0,0-13 0 0,0 13 0 16,0 0 0-16,0 0 0 0,0 0 0 0,0 0 0 16,0 0-144-16,0 0 144 0,0 0-320 0,-9 10 16 15,3-3 16-15,6-7 0 16,-5 11-1104-16,1-3-208 0,0 2-64 0,2-2-8512 16,-1 3-1696-16</inkml:trace>
  <inkml:trace contextRef="#ctx0" brushRef="#br0" timeOffset="19448.45">27435 13394 2751 0,'0'0'128'0,"-5"-6"16"0,-2-1-144 0,1 2 0 0,0-4 0 0,0 4 0 16,6 5 2560-16,-6-9 464 0,1 2 112 0,-1 0 0 15,-3-2-2048-15,4 3-432 0,0-4-80 0,-3 3 0 16,3-3-160-16,0 4-32 0,5 6 0 0,-8-10 0 15,-1 1 0-15,2 1-16 0,-4 2 0 0,1 2 0 16,-1-1 16-16,-1-1 16 0,2 2 0 0,-2 1 0 16,0 1-80-16,2 0 0 0,0 1-16 0,10 1 0 15,-9-1 112-15,-1 1 32 0,2 0 0 0,-1 4 0 16,9-4-128-16,-9 4 0 0,3 2-16 0,2 4 0 0,4-10-48 0,0 15 0 16,1 1 0-16,3-1 0 0,4 1 160 0,3 2 32 15,2 1 0-15,5 3 0 0,1-3-32 0,6 1 0 16,-1-1 0-16,6-1 0 0,-2 0 96 0,2 1 0 15,2 0 16-15,3-1 0 0,2 0-144 0,4 1-16 16,0 0-16-16,2 0 0 0,3-1-144 0,2 1-16 16,3-2-16-16,0-1 0 0,-2-2-32 0,0-2 0 15,-1-3 0-15,0 2 0 0,4-6-16 0,0 0-128 16,0 1 192-16,3-2-64 0,1-3-128 0,1-1 160 16,-3-1-160-16,-1-3 160 0,-3-2-160 0,0 1 128 15,3 0-128-15,-1-3 128 0,1 2 32 0,0-3 0 0,2 1 0 0,-1-2 0 16,-4-2 48-16,-1-2 16 0,-2 0 0 0,-2 0 0 15,0 0-32-15,-1-1 0 0,0-1 0 0,0 2 0 16,2 0-16-16,-3 2-16 0,-2-2 0 0,-2-1 0 16,-1 2-160-16,-2 2 128 0,-3-2-128 0,-3 3 128 15,-2 1-128-15,0 0 0 0,-1 0 0 0,0-1 0 16,-2 3 0-16,-1-4 0 0,-2 1 0 0,-2 0 0 16,-1 4 0-16,-1-3 0 0,-3 1 0 0,2-1 0 15,-1 0 0-15,0 4 0 0,-2-1 0 0,-3 1 0 16,-1 1 0-16,1 0 0 0,-1-2 0 0,-10 6 0 15,7-4 0-15,-7 4 0 0,8-4 0 0,-8 4 0 16,0 0-144-16,0 0 144 0,0 0 0 0,0 0 0 16,0 0-192-16,0 0 192 0,0 0-192 0,-3 12 192 15,3-12-224-15,-9 12 64 0,-2 2 16 0,-2 3 0 16,-1-2 16-16,-1 0 0 0,-3-3 0 0,1 2 0 16,-3 1 128-16,-1-2-128 0,-3-3 128 0,0 4-128 0,-2 0 128 0,-2 2 0 15,-1 2 0-15,-2-4 0 0,1 0 0 0,-4 3 0 16,-3-1 0-16,-4 2 0 0,-3-3 0 0,-2-2 0 15,-1-2 0-15,-2 2 0 0,1 1 0 0,0-1 0 16,1 1 0-16,0 1 0 0,0-1 0 0,-3-4 0 16,-3-1 0-16,-1-1 0 0,-2-2 0 0,1-2 0 15,-1 0 0-15,1 1 128 0,2-1-128 0,-1-4 0 16,0 1 0-16,-2-2 0 0,-4-3 0 0,1 0 0 16,0-1 0-16,3 0 0 0,1-4 0 0,2 3 0 15,1-3 0-15,-1 2 0 0,1-3 0 0,0 0 144 16,-1-5-144-16,1 1 160 0,1-3-160 0,3 1 0 15,2-1 0-15,4 3 0 0,0-2 0 0,2 0 0 0,5-3 0 0,1 2 0 16,2 0 0-16,1 1 0 0,2-1 0 0,4 2 0 16,3-1 0-16,3 1 0 0,1 1 0 0,3 0 0 15,2-2 0-15,3 2 0 0,1-1 0 0,4 3 0 16,3-1-144-16,0 2-16 0,0-1 0 0,3 1 0 16,3 3 160-16,-4 8 0 0,0 0 0 0,7-10-128 15,2 5 128-15,1 0 0 0,2 3-144 0,-1 0 144 16,2 2 0-16,1 3-144 0,1 1 144 0,3-1 0 15,1 3 0-15,3 4 0 0,1 0 0 0,2 3 0 16,2-1 0-16,3 1-128 0,3 2 128 0,5 3 0 16,4 0 0-16,4 1 0 0,2-1 0 0,6 2 0 15,2 2 0-15,0-5 0 0,-2 0 0 0,5 2 0 16,-2 3 0-16,4-3 0 0,1-2 128 0,3 0-128 16,6-2 0-16,1-1 128 0,-5-2-128 0,0-2 0 0,2-5 144 15,1-1-144-15,1 5 128 0,1-7-128 0,1-3 176 0,-3-5-48 16,-5-2-128-16,-1-4 192 0,1 4 0 0,1-4 0 15,1 3 0-15,-1-3 0 0,-2-5 96 0,-3-1 16 16,-3-2 0-16,-2 0 0 0,-2-1 0 0,0 2 0 16,-4-1 0-16,-1 5 0 0,-5 1-128 0,-1-2-32 15,-6 0 0-15,-4 2 0 0,-1 0 0 0,-4 2 0 16,-4 0 0-16,-3 3 0 0,-6-3-144 0,-2 7 0 16,-3-2 0-16,-1 2 128 0,-3 1-128 0,-6 4 0 15,0 0 0-15,0 0 0 0,0 0-320 0,0 0-64 16,0 0 0-16,0 0 0 15,-4 12-1280-15,-1 4-256 0,-3-1-48 0,-4 1-7888 0,-5 2-1600 16</inkml:trace>
  <inkml:trace contextRef="#ctx0" brushRef="#br0" timeOffset="21865.44">1738 14923 11967 0,'0'0'528'0,"-9"-5"112"0,-1-1-512 0,1-2-128 16,2 3 0-16,1 1 0 0,0-2 1568 0,-2 2 288 15,3 0 48-15,5 4 16 0,-9-2-928 0,9 2-176 16,-8-8-48-16,2 3 0 0,6 5-272 0,-9-4-64 15,1-1-16-15,8 5 0 0,-6-6 16 0,6 6 0 16,0 0 0-16,0 0 0 0,-8-3 32 0,8 3 16 0,0 0 0 0,0 0 0 16,0 0-128-16,0 0-32 15,0 0 0-15,0 0 0 0,4 13-320 0,3-2 144 0,4 2-144 0,2 1 0 16,1 1 256-16,5-3-64 0,5 2-16 0,4 3 0 16,-3-1 48-16,7 0 16 0,3 1 0 0,5-1 0 15,8 1-32-15,6-2 0 0,2-2 0 0,1 1 0 16,-1-2-32-16,2-1-16 0,6-1 0 0,3 1 0 15,6-2-16-15,-1 0 0 0,2-4 0 0,-2-1 0 16,0 0-16-16,0 1-128 0,2-3 192 0,3 1-64 16,8-2 0-16,-3-2-128 0,-5-7 192 0,1 2-64 15,1 1 64-15,5-5 16 0,-2 1 0 0,1-5 0 16,-3-4-208-16,0-1 176 0,-1-3-176 0,0-1 160 16,-1 0 0-16,1 2 0 0,-1-6 0 0,-4 0 0 15,-7-1 0-15,-2 2 0 0,-2-5 0 0,0 6 0 16,-2-2-16-16,-3 4 0 0,-1 0 0 0,-6-1 0 0,-5 1 16 15,-9 3 0-15,-3 4 0 0,-3 2 0 0,-3 0-160 0,-4 3 192 16,-4 1-192-16,-3 4 192 0,-3 2-192 16,-3-1 160-16,-2 0-160 0,-9 5 160 0,0 0-160 0,0 0 0 15,0 0 0-15,0 0 128 0,0 0-128 0,0 0 0 16,-5 9 0-16,-3-3 0 0,-1 2 0 0,-5 1 0 16,-2 3 0-16,-3 1 0 0,-2 4 0 0,-2 3-176 15,-1 2 176-15,-4-1-128 0,-5 0 128 0,-4-1 0 16,-3 3 0-16,-2 1-128 0,-4-1 128 0,-1 0 0 15,1 5 0-15,-5-4 0 0,1 1 0 0,-3-2 192 16,-2 0-64-16,-7 2 0 0,-2 0-128 0,-2-5 144 16,-1 0-144-16,1 2 160 0,0 3-160 0,-4-3 192 15,-1-2-192-15,-5-1 192 0,-7-2-64 0,1-1-128 0,-1 1 192 0,0-2-64 16,0-6-128-16,-3 1 160 0,0-5-160 0,3-1 160 16,4-4-160-16,4-1 192 0,6-2-192 0,-4-2 192 15,-6-1-192-15,6-6 128 0,1 0-128 0,2-4 128 16,6-3-128-16,3 0 128 0,2 0-128 0,3-1 128 15,0-2-128-15,2-1 0 0,-2 0 0 0,5 2 0 16,4 1 0-16,5 0 0 0,3 1 0 0,4 2 0 16,3 0 0-16,4 1 0 0,6 3-160 0,1 1 160 15,3-2-192-15,3 3 48 0,2 2 16 0,3 0 0 16,1 4 128-16,9 5-128 0,0 0 128 0,0 0-128 16,-5-4 128-16,5 4-192 0,0 0 192 0,0 0-192 15,0 0-64-15,13 4 0 0,-2 4-16 0,6 2 0 16,1 1 96-16,1 1 32 0,2 2 0 0,5 2 0 0,3 2 144 15,3 2-160-15,3 1 160 0,6 2-160 0,5 2 160 0,3-2-128 16,4 4 128-16,0-5-128 0,2 1 128 0,2-1 0 16,4 0 0-16,5-2-128 0,4 0 128 0,4-1 0 15,2-1 0-15,-2-4 0 0,-4-5 0 0,1 1 0 16,2-5 0-16,4 0 0 0,1-1 0 0,1-3 0 16,-2-2 0-16,-2-4 128 0,-2-1-128 0,5 1 128 15,-1-6-128-15,0 0 128 0,-1 0-128 0,-2-5 192 16,-6 2-64-16,1-1 0 0,-2-3-128 0,1-1 144 15,-2-2-144-15,-1 0 160 0,-3 2-160 0,-5-1 160 16,-6 1-160-16,-3 0 160 0,-5 3-160 0,-2 3 0 16,-3-3 144-16,-2 4-144 0,-3 0 0 0,-3 1 128 15,0 2-128-15,-6 0 0 0,-4 3 0 0,-1-2 144 16,-4 3-144-16,-2 2 0 0,-3-1 0 0,-10 4 0 0,9-3 0 0,-9 3 0 16,0 0 0-16,0 0 0 15,0 0 0-15,0 0 0 0,0 0 128 0,0 0-128 0,0 0 0 0,-11 6 0 16,-3-1 0-16,-1 1 0 0,-5 2-160 0,3 0 160 15,-5 3-224-15,-1-2 80 0,-1 0 16 0,-1-1 0 16,-3 3 128-16,-4 0 0 0,-1-2 0 0,-2 5 0 16,0 2 0-16,-2-1 0 0,-4-2 160 0,-6 2-160 15,-4 0 144-15,-2 0-144 0,0-1 128 0,-2-1-128 16,-1 1 144-16,0 1-144 0,2 3 160 0,-5-3-160 16,-2 0 144-16,-4-2-144 0,-1 0 128 0,1 0-128 15,2-6 128-15,0 3-128 0,1-3 128 0,-1 2-128 16,-2-6 160-16,-4-1-160 0,-1-2 192 0,3 0-192 15,2 0 160-15,3-2-160 0,-3 0 128 0,1-2-128 16,2-3 128-16,-1 0-128 0,-2-4 128 0,4 2-128 0,2-4 0 16,6 0 0-16,3-2 128 0,4 1-128 0,5 0 0 0,2 0 0 15,4 3 144-15,1 2-144 0,0-1 0 0,4 1 0 16,2-1 0-16,4 5 0 0,5 2 0 0,2 0 0 16,2-2 0-16,6 3-128 0,4-2 128 0,5 4-160 15,0 0 160-15,0 0-160 0,0 0-96 0,11 1 0 16,5 1-16-16,1 1 0 0,4 5 32 0,3-3 16 15,5 0 0-15,3 3 0 0,2-3 224 0,4 0 0 16,6 0-160-16,3-2 160 0,6 0 0 0,7 2 0 16,6 3 0-16,3-5 0 0,-1-3 0 0,2 0 0 15,1-2 0-15,3 1 128 0,2 0 16 0,6-3 0 16,3 0 0-16,-4-2 0 0,-3-8 32 0,-3 4 0 0,1 0 0 16,-1 2 0-16,0-4-48 0,-4 2-128 0,-3 1 192 0,-6-1-64 15,-4 4-128-15,-4 0 128 0,-5 0-128 0,-6 1 128 16,-6 2-128-16,-2 0 0 0,-4-1 0 0,-4 3 0 15,-1 2 0-15,-6 2 0 0,-5-6 0 0,-3 6-176 32,-12-3-944-32,0 0-192 0,0 0-32 0,2 7-16 15,-2-7-1008-15,-9 12-208 0</inkml:trace>
  <inkml:trace contextRef="#ctx0" brushRef="#br0" timeOffset="24384">11159 17336 16575 0,'0'0'736'0,"0"0"160"0,0 0-720 0,0 0-176 16,0 0 0-16,0 0 0 0,7-8 176 0,-1 0 0 15,-6 8 0-15,9-6 0 0,-2 2-176 0,-7 4-272 16,11-4 64-16,-1-1 16 15,0 3-368-15,-10 2-64 0,11-3-16 0,0 2 0 16,-4-3-320-16,-7 4-64 0,9-3 0 0,-9 3-16 0,9-7 640 0,-9 7 128 0,8-5 16 0,-8 5 16 16,0 0 1296-16,0 0 256 0,5-9 48 0,-5 9 16 15,0 0 192-15,0 0 32 0,0 0 16 0,0 0 0 16,1-8-272-16,-1 8-48 0,0 0-16 0,0 0 0 16,0 0-416-16,0 0-96 0,0 0 0 0,0 0-16 15,0 0-432-15,0 0-96 0,0 0-16 0,0 0 0 16,9 9-80-16,0 1-128 0,0 0 176 0,1-1-176 15,0 3 256-15,0-2-48 0,2 3-16 0,-1 1 0 16,4 0 0-16,3 0-16 0,1 0 0 0,3 2 0 16,-2 1-48-16,6-1 0 0,0-1 0 0,1 1 0 15,1-4 144-15,0 2 32 0,-3 2 0 0,2-5 0 0,0 1 80 0,1 0 0 16,1-4 16-16,1 2 0 0,2-1-32 0,0 0-16 16,0 0 0-16,3-2 0 0,3-2-96 0,2 3 0 15,2-3-16-15,0-1 0 0,1 0-240 0,-1-2 176 16,-3 1-176-16,2-6 160 0,2 1-160 0,-1-2 0 15,1 1 0-15,2-3 0 0,1-3 0 0,-1 2 0 16,2-6 0-16,-2 1 0 0,-1 1 0 0,0-3 0 16,-5-3 0-16,-1 0 0 0,0-1 0 0,-2 0 0 15,-3-1 0-15,0 1 0 0,-4-1 0 0,0 3 0 16,-1-1 0-16,-1 3 0 0,-3 3 0 0,-2-1 0 16,-3 2 0-16,0 2 0 0,-3 2 0 0,-2 0 160 15,-1 1-160-15,-4 3 160 0,1 1-160 0,-10 1 0 16,0 0-160-16,0 0 160 0,0 0-144 0,0 0 144 0,0 0-128 0,5 6 128 15,-5-6-128-15,0 12 128 0,-2-3-128 0,-2 1 128 16,-6-2-144-16,0 2 144 0,-2-1-160 0,-2 1 160 16,-4 3 0-16,-1-3 0 0,-4 2-128 0,1-1 128 15,-1 0 0-15,-1 2 0 0,-2-3 0 0,-1 3 0 16,-2 1 0-16,0-2 128 0,-4 0-128 0,1-1 160 16,0-1 32-16,-3 1 0 0,-3-1 0 0,-4-3 0 15,-3 1-64-15,-1 2 0 0,1 2 0 0,-2-5 0 16,2 2-128-16,1-1 0 0,-2 3 0 0,4-5 0 15,-3 1 0-15,1-1 0 0,-2-2 0 0,-2 0 0 16,-4-4 128-16,2-1-128 0,3-2 0 0,1-1 128 16,2-2-128-16,2-1 128 0,1 2-128 0,3-6 128 15,1-2-128-15,3 1 128 0,0-5-128 0,1 0 128 16,2 0-128-16,1-4 160 0,-1-3-160 0,3 1 160 16,1-1-160-16,3 0 160 0,3 0-160 0,2 1 160 0,1-4-160 0,3 4 0 15,-1-1 0-15,5 0 0 0,-2 4 0 0,2 2 0 16,1 4 0-16,-1 1 0 0,3-1 0 0,0 2 0 15,0 0 0-15,3 5 0 0,-1 1-144 0,6 6 144 16,-5-6 0-16,5 6 0 0,0 0-160 0,0 0 160 16,0 0-128-16,0 0 128 0,0 0-192 0,-4 12 32 15,3 0 16-15,2-2 0 0,3 2 144 0,1 1-208 16,1-1 80-16,3 4 128 0,3 1-192 0,0 4 192 16,2-2-160-16,3 2 160 0,2 1 0 0,2 0 0 15,4 2-128-15,3 1 128 0,3-5 0 0,4 3 0 16,1-1 0-16,3 0 0 0,0-3 0 0,0-2 0 0,1-1 0 0,1-4 0 15,0 1 0-15,4-1 0 0,-3-4 160 16,4 3-160-16,3-6 144 0,3 0-144 0,2-3 160 0,-3 2-160 16,-3-4 192-16,0-1-48 0,0-4-16 0,1 1 0 15,-2 1 16-15,0-3 0 0,-1-4 0 0,-1 0 0 16,1 1-144-16,-3-4 0 0,1 3 0 0,-10-4 0 16,1-1 0-16,-4 1 128 0,-3-2-128 0,-1 4 128 15,-2-2-128-15,-2-1 128 0,0 2-128 0,-4 3 128 16,-1-6-128-16,-2 6 160 0,-1 3-160 0,-2 0 160 15,-4-2-160-15,-9 9 0 0,8-5 0 0,-8 5 0 16,0 0-128-16,0 0 128 0,0 0 0 0,0 0 0 16,0 0 0-16,0 0-176 0,0 0 176 0,0 0-128 15,-12-1 128-15,1 4-192 0,-1-1 192 0,1 3-192 16,1 0 192-16,-3-1-160 0,2 0 160 0,-1 1-160 0,-1 1 160 0,2-1-192 16,0 0 192-16,-3 3-192 0,1-3 192 0,1 2 0 15,1-1 0-15,0-1-128 0,-2 1 128 0,3 2 0 16,0-3-144-16,-2 1 144 0,1 2 0 0,-1-3 0 15,1-1 0-15,-1 2 0 0,0-2 0 0,0-1 0 16,1-3 0-16,1 0 0 0,-4 0 0 0,2 0 0 16,2 0 0-16,-3-2 0 0,2 1-176 0,-1-1 48 15,1-2 0-15,-2 0 0 16,2 0-1360-16,-4 2-272 0,-1-2-48 0</inkml:trace>
  <inkml:trace contextRef="#ctx0" brushRef="#br1" timeOffset="31337.15">13418 16097 1839 0,'-14'-3'160'0,"5"1"-160"0,-1 1 0 0,0 1 0 15,1-4 3824-15,1 3 720 0,8 1 160 0,0 0 32 16,0 0-3504-16,0 0-688 0,0 0-144 0,0 0-16 16,0 0 32-16,0 0 16 0,0 0 0 0,0 0 0 15,0 0-144-15,0 0-32 0,0 0 0 0,0 0 0 16,0 0 112-16,0 0 16 0,0 0 0 0,0 0 0 15,0 0 32-15,0 0 16 0,0 0 0 0,0 0 0 16,0 0 80-16,0 0 32 0,0 0 0 0,0 0 0 16,0 0 16-16,0 0 0 0,0 0 0 0,4-11 0 15,1-3 16-15,2 1 0 0,-1 0 0 0,4 2 0 16,1-3-128-16,3-3 0 0,2-1-16 0,0 1 0 16,2-2-144-16,2 1-32 0,5-1 0 0,0 1 0 15,-1 0-64-15,4 2-32 0,1-1 0 0,1 1 0 0,-1-1-160 16,0 2 0-16,-1 0 0 0,4-3 128 0,1 0-128 0,2 1 0 15,2 1 0-15,0 1 0 0,1-1 0 0,3 2 0 16,2-1 0-16,0 1 0 0,-1-1 0 0,2 0 0 16,-6 5 0-16,-3-1 0 0,-2-1 0 0,0 4 0 15,-1-2 0-15,4 3 0 0,-3-1 0 0,1 1 0 16,-1 0 0-16,4 0 0 0,2 3 0 0,2-1 0 16,-2 0 0-16,0 0 0 0,-1 3 0 0,-3 0 0 15,-3 2 0-15,0 2 128 0,0-2 32 0,-1 2 0 16,1 1 0-16,-3 1 0 0,1 2-160 0,-1-1 128 0,-1 1-128 15,0 5 128-15,0 0-128 0,1-1 0 0,2 3 144 16,-1 0-144-16,-1 1 0 0,1 2 0 0,-2 1 0 0,-2 0 0 16,-2 1 0-16,2 1 0 0,-2 0 0 0,0 3 0 15,0 0 0-15,2-2 0 0,-3-1 0 0,-1 0 0 16,3 0 0-16,-1 0 0 0,-1 0 0 0,1-2 128 16,2-2-128-16,0 0 0 0,2-2 128 0,1-3-128 15,0 2 128-15,1-5-128 0,3 2 128 0,-5-4-128 16,-2 0 128-16,1 2-128 0,0-2 160 0,-1-3-160 15,2 2 176-15,0 1-176 0,-1-1 192 0,2-2-192 16,0 2 208-16,1 0-64 0,-2 0-16 0,2-2 0 16,2 1-128-16,1-2 160 0,0 2-160 0,0-1 160 15,-1 0-160-15,-2-2 0 0,0-2 0 0,-2 1 0 16,0-1 128-16,-1 0-128 0,0-3 0 0,-1-1 128 0,-2 1-128 16,-1 1 0-16,-3-2 144 0,2-1-144 0,-2 1 144 15,0-2-144-15,1 2 192 0,0 1-192 0,0-4 208 0,0 4-64 16,1-4-16-16,-1 1 0 0,0-1-128 0,0 0 160 15,3-1-160-15,1 1 160 0,-4-3-160 0,0 2 0 16,-4-2 0-16,4 1 128 0,-2-1-128 0,2-1 0 16,-2-2 144-16,0 3-144 0,-1-2 0 0,0 0 0 15,1-2 0-15,-2 2 128 0,-3 3-128 0,-2-2 0 16,4-1 0-16,-4 1 0 0,1 3 0 0,0-1 0 16,-2 1 0-16,1-2 128 0,-2-2-128 0,-1 4 0 15,-2-1 0-15,2-2 0 0,0 4 0 0,-1-2 0 16,-1-1 0-16,0 2 0 0,-2 0 0 0,1 2 144 15,1 1-144-15,-2 0 0 0,-5 7 0 0,5-5 0 16,-5 5 0-16,0 0 0 0,0 0 0 0,0 0 0 16,6-7 0-16,-6 7 0 0,5-6 0 0,-5 6 0 0,0 0 0 0,0 0-144 15,10-3 144-15,-10 3 0 0,10 0 0 0,-10 0 0 16,11 1 0-16,-1 3 0 0,1 0 0 0,-3 2-128 16,-8-6 128-16,10 8 0 0,0 3-144 0,0-2 144 15,-1 2 0-15,0 1 0 0,-1-2 0 0,1 4 0 16,0 4-144-16,1 1 144 0,1-3 0 0,2 1 0 15,0 1 0-15,-1-2 0 0,6 2 0 0,0-2 0 16,2 0 0-16,-1-2 0 0,2 2 0 0,2-2 0 16,1 0 0-16,1-2 0 0,1 2 0 0,0 0 0 15,2 1 0-15,3 0 0 0,1 0 0 0,1-1 0 16,2-1 0-16,-1 1 0 0,0-1 0 0,-1-2 0 16,0 2 0-16,2 0 0 0,1-5 0 0,1 3 0 15,2-6 0-15,0 1 0 0,1 0 0 0,3-2 0 0,2-2 0 16,2 0 0-16,1 1 0 0,-1-1 0 0,-4 1 0 0,0-1 0 15,4 1 0-15,0-2 0 0,0 0 0 0,2-1 0 16,2-1 0-16,1 1 0 0,0-1 0 0,0-1 0 16,-2 0 0-16,-1-2 0 0,1 0 128 0,-2 1-128 15,0-1 0-15,1-5 0 0,0 2 0 0,2 2 128 16,-1-2-128-16,0 2 0 0,-3-2 0 0,1 0 0 16,-5 3 0-16,1 0 0 0,-1-4 0 0,2 3 0 15,-3 3 0-15,1-2 0 0,0 0 0 0,2 2 0 16,-2-1 0-16,2 1 0 0,-5 0 0 0,0 1 0 15,-1 0 0-15,0-1 0 0,1 1 0 0,0 0 0 16,-1 1 0-16,1 0 0 0,-2-3 0 0,2 1 0 16,4 2 0-16,-3 0 0 0,1 0 0 0,-3 0 0 0,-3 1 0 0,0 0 0 15,-2 2 0-15,0-1 0 0,0 1 0 0,1-2 0 16,-1 1 0-16,-1 0 0 0,-1 1 0 0,4-1 0 16,-1 3 0-16,1-1 0 0,-3-1 0 0,2 0 0 15,-2 4 0-15,0-2 0 0,-2-3 0 0,1 3 0 16,-6 2 0-16,4-3 0 0,-2 1 0 0,1 1 0 15,-1-1 0-15,0-1 0 0,1 2 0 0,-2 2 0 16,-1-4 0-16,2 2 0 0,2 2 0 0,-2-3 0 16,0 1 0-16,0 2 0 0,-1-3 0 0,0 4 0 15,-1-2 0-15,-2 0 0 0,0-1 0 0,-1-1 0 16,-2 2 0-16,4 0 0 0,-4 0 0 0,1 3 0 16,-3-3 0-16,1 5 0 0,-1 1 0 0,-1-3 0 15,0 2 0-15,-2 1 0 0,0-1 0 0,0 2 0 0,-1 2 0 0,3 1 0 16,-3-2 0-16,2 0 0 0,-4-1 0 0,1 0 0 15,0 1 0-15,1 2 0 0,0-4 0 0,3-1 0 16,-7 2 0-16,2 1 0 0,-3 2 0 0,3-2 0 16,-2-2 0-16,0 2 0 0,-3 3 144 0,1-1-144 15,-1-2 128-15,0 0-128 0,-1 2 192 0,0-1-32 16,-1 1-16-16,-1-2 0 0,-1-4 80 0,0 3 16 16,-1 2 0-16,0 0 0 0,1-3-96 0,0 1-16 15,-1-2 0-15,3 1 0 0,-1-1-128 0,-2-1 0 16,1-2 0-16,0 0 128 0,1-2-128 0,-5-7 0 15,1 11 0-15,-1-11 0 16,0 0-1024-16,0 0-256 0,0 0-32 0,0 0-15968 0</inkml:trace>
  <inkml:trace contextRef="#ctx0" brushRef="#br1" timeOffset="35475.3">17622 14983 2751 0,'0'0'128'0,"0"0"16"0,0 0-144 0,0 0 0 16,0 0 0-16,0 0 0 0,0 0 992 0,0 0 160 0,0 0 48 0,3-9 0 15,1 3-1200-15,1-2-384 0,0 2 0 0,-1 0 0 16,-4 6 384-16,0 0 0 0,4-8 0 0,-4 8 0 16,0 0 0-16,0 0 0 0,0 0 160 0,0 0-160 15,0 0 560-15,0 0 0 0,0 0 0 0,0 0 0 16,0 0 16-16,0 0 16 0,0 0 0 0,-1 12 0 16,1-12 144-16,-3 10 32 0,3-10 0 0,0 0 0 15,-2 12 192-15,-1-2 32 0,3-10 16 0,-4 6 0 16,4-6 208-16,0 0 32 0,0 0 16 0,-5 12 0 15,5-12-256-15,0 0-48 0,0 0-16 0,-5 7 0 16,5-7-80-16,0 0-16 0,0 0 0 0,0 0 0 16,0 0-64-16,12-1-16 0,3-3 0 0,3-6 0 15,2 0 128-15,4-4 0 0,3-4 16 0,3-1 0 16,2-2-384-16,2-4-80 0,1 1 0 0,-2 1-16 0,1 2-144 0,2-1-32 16,-2 1 0-16,2 0 0 15,-2 1-96-15,-1 3-32 0,-3 2 0 0,2-1 0 0,-4 0-128 16,0 1 0-16,0 4 0 0,-1-2 0 0,-2 3-192 0,1 1-64 15,-2-3 0-15,-3 6-16 16,-1 1-1792-16,-4-1-368 0,-2-1-64 0,-3 5-10816 0</inkml:trace>
  <inkml:trace contextRef="#ctx0" brushRef="#br1" timeOffset="35817.33">18105 15238 25791 0,'-12'-2'1152'0,"12"2"224"0,-9-3-1104 0,9 3-272 0,-10-5 0 0,10 5 0 15,0 0 800-15,0 0 96 0,0 0 32 0,0 0 0 16,0 0-528-16,0 0-96 0,0 0-32 0,3-8 0 15,0-2 80-15,5 3 16 0,2-4 0 0,3 3 0 16,1-4 16-16,1 3 16 0,2-2 0 0,2-1 0 16,1 0 0-16,4-5 0 0,4 2 0 0,2-3 0 15,1 2 16-15,2-2 0 0,3 3 0 0,-2 2 0 16,-1 1-112-16,0-2-32 0,0 0 0 0,0 0 0 16,0 2-272-16,1-2 128 0,-3 2-128 0,1 2 0 15,-6-4 0-15,1 4-192 0,3 1 0 0,-1 0 0 16,-1 0-1936-16,0 0-384 15,1 0-80-15</inkml:trace>
  <inkml:trace contextRef="#ctx0" brushRef="#br1" timeOffset="36425.4">20566 14172 23039 0,'-7'-17'2048'0,"2"10"-1648"0,-1-1-400 0,-1 2 0 15,0 1 1232-15,-1-3 176 0,0 3 16 0,0 2 16 16,-1 6-1184-16,-1-2-256 0,-1-2 0 0,1 3 0 15,-1 5 0-15,-3-2 0 0,-1-3 0 0,-3 4 0 16,-1-1 0-16,0 1 128 0,0 0-128 0,-2 6 192 16,0-3-192-16,-2 3 192 0,-1 5-192 0,-1-1 192 15,1 2-192-15,-1 1 192 0,2-1-192 0,0 5 192 16,0 5 96-16,2 1 32 0,-1 2 0 0,3 2 0 16,1 1-64-16,2 3-16 0,0 2 0 0,4 2 0 15,1-2-32-15,5-2 0 0,4-2 0 0,2-2 0 16,1-4 144-16,5 1 32 0,4-3 0 0,3 0 0 0,1-6-112 0,3 2-16 15,0 0 0-15,2-4 0 0,4-1 16 0,4-2 0 16,1-4 0-16,4-1 0 0,1-3-80 0,2 0-32 16,2-6 0-16,4 1 0 0,3-3-32 0,3-3 0 15,0-1 0-15,-1-5 0 0,-3 2 64 0,2-8 16 16,2-3 0-16,-1-1 0 0,-1 0 96 0,1-4 16 16,-3-3 0-16,1 5 0 0,-2-2 112 0,0-1 16 15,-6 0 16-15,-1 1 0 0,-6-7-16 0,-4 2 0 16,-3 0 0-16,-3 4 0 0,-4-1-32 0,-2 3-16 15,-4-4 0-15,-3 3 0 0,-3 1-80 0,-4-1-32 16,-5-1 0-16,-2 1 0 0,-4 0 16 0,-4-2 0 0,-5-1 0 0,-4 4 0 16,-8-4-16-16,-3 3 0 0,-4 2 0 0,-2-2 0 15,-2 2-160-15,1 4-128 0,0 0 144 0,0 6-144 16,0-1 0-16,2 8 0 0,3 2-128 0,0 3 128 31,-1 2-1264-31,1 6-144 0,1 5-16 0,1 2-17568 0</inkml:trace>
  <inkml:trace contextRef="#ctx0" brushRef="#br1" timeOffset="41179.35">12358 4503 13823 0,'-4'-8'1216'0,"2"-1"-960"16,2 9-256-16,-2-10 0 0,2-3 0 0,3 4 0 15,-1-2-192-15,2 1 192 0,3 0 0 0,-1-3 176 16,1 0 0-16,1 2 0 0,1-3-48 0,-1 5 0 0,-1-2 0 0,1-1 0 16,-2 3 0-16,1-1-128 0,-7 10 192 0,5-8-64 15,-5 8-128-15,0 0 0 0,0 0 0 0,0 0 128 16,0 0-128-16,0 0 0 0,-5-8 0 0,5 8 0 15,-11-6 288-15,1 5-32 0,0 1 0 0,0 3 0 16,-3-2 288-16,2 2 48 0,-1 2 16 0,2-2 0 16,-4 0-176-16,3 2-48 0,1 3 0 0,-1-3 0 15,1 0-224-15,1 1-160 0,0-1 192 0,3 0-192 16,6-5 352-16,-8 9-32 0,3-2-16 0,5-7 0 16,0 0 16-16,-3 11 16 0,3-11 0 0,-2 9 0 15,2-9 32-15,0 0 0 0,4 13 0 0,2-4 0 16,1-1 16-16,3 0 0 0,-1 1 0 0,4 0 0 15,1 2-128-15,3-2-32 0,5 1 0 0,3 2 0 0,6-3 48 16,7 2 16-16,5-3 0 0,7 2 0 0,3-4 32 16,4 3 16-16,2-4 0 0,3-2 0 0,3 1 16 0,9-2 0 15,7 2 0-15,3-1 0 0,-1-1-16 0,3-2 0 16,4-1 0-16,8 0 0 0,8-2-16 0,-1-1-16 16,-3 2 0-16,6-1 0 0,5-1-96 0,3-1-16 15,3-2 0-15,3 1 0 0,3 1-32 0,-1-2-16 16,1 3 0-16,1 0 0 0,2-1-144 0,2 1 160 15,-3-1-160-15,5 5 160 0,0-1-160 0,3 0 0 16,0-2 0-16,2-1 0 0,3 2 0 0,0-1 0 16,0 1 0-16,1 0 0 0,0 0 0 0,0-2 0 15,-4-2 0-15,4 2 128 0,4 1-128 0,-5-2 128 0,-7-2-128 16,2 3 128-16,4 0-128 0,-6 1 0 0,-4-2 0 0,3 3 0 16,2-1 0-16,2 2 0 0,-7 0 0 0,4 2 0 15,3 2 0-15,-1 0 0 0,-8 0 0 0,8 1 128 16,5-2-128-16,-2 1 0 0,-5-3 0 0,4 2 0 15,4-2 0-15,-4 0 0 0,-3 2 0 0,0-2 0 16,4-2 0-16,-7 2 0 0,-7 2 0 0,2-1 0 16,5 0 0-16,-9-1 0 0,-5 0 0 0,0 3 0 15,1 2 0-15,-2-3 0 0,-7 0 0 0,2-1 0 16,-1 1 0-16,-3 1 0 0,-3-1 0 0,-5 2 0 16,-3-5 0-16,0 2 0 0,0 2 0 0,-5-2 0 15,-7 0 0-15,-3-1 0 0,-3 0 0 0,1 2 0 16,-7 1 0-16,3 4 0 0,0-3 0 0,-6-1 0 15,-7 3 128-15,-3 0-128 0,-3-1 0 0,-2 0 128 16,-3 1-128-16,1-2 0 0,-2-1 0 0,-1 1 0 0,-2-2 0 0,-5-1 0 16,-2-1 0-16,-6 0 0 0,-5 0 0 0,-2 0 0 15,-3 0 0-15,-1 0 0 0,-3-1 0 0,-2 1 0 16,0 3 0-16,-4 0 0 0,-1 1 0 0,-3-1 0 16,-10-3 0-16,9 5 0 0,-9-5 0 0,0 0 0 15,0 0 0-15,0 0 0 0,-2 10 0 0,2-10 0 16,-10 6 0-16,-2 1 0 0,-6-3 0 0,-4-2 0 15,-3-1 0-15,-6 2 0 0,-4-2 0 0,-7 0 0 16,-10-1-144-16,-7 2 144 0,-6-2-160 0,-2 0 32 16,-3 0 0-16,-5 1 0 0,-3 2 128 0,-8-3-128 15,-7-3 128-15,-2 2-128 0,-2-1 128 0,-8 1-208 16,-11-1 80-16,2-1 128 0,-5 1-128 0,-6-2 128 0,-10-3 0 0,-1 2 0 16,-1-1 0-16,-6-2-144 0,-7 3 144 15,3 0 0-15,-1-1 0 0,-4 1 0 0,-7 2 0 0,-1 1 0 16,-2-3 0-16,1 2 0 0,-1 0 0 0,-3 1 0 15,-4 1 0-15,-2-1 144 0,0 2-144 0,2 0 128 16,3-1-128-16,-5 0 128 0,0 1-128 0,-6 1 128 16,3 2-128-16,1-2 128 0,1-1-128 0,-3 1 128 15,-4-1-128-15,2 3 0 0,4-1 0 0,0 0 128 16,-1-1-128-16,-3 1 0 0,-3 0 0 0,3 0 0 16,4 1 0-16,3-3 0 0,0 0 0 0,-1 0 0 15,0 0 0-15,4 0 0 0,6 1 0 0,1-1 0 16,-2 0 0-16,2 0 0 0,1 0 128 0,3 0-128 15,3 0 0-15,0 0 0 0,-4 1 0 0,8-1 0 16,10 0 0-16,-2 0 0 0,-3 0 0 0,7 3 0 16,7-1 0-16,0 2 0 0,-2-3 0 0,9 2 0 15,8 0 0-15,2 0 0 0,0 0 0 0,6 2 0 0,7-1 0 0,7-2 0 16,7-2 0-16,4 0 0 0,0-1 0 0,4 1 0 16,6 0 0-16,7-1 0 0,8-2 0 0,7-1-176 15,7 2 48-15,7-1 0 0,7 1 0 0,6 1 0 16,5 1 0-16,6-2 0 0,3 1-32 0,9 1 0 15,0 0 0-15,0 0 0 0,9-4-32 0,6 0 0 16,4 2 0-16,6-2 0 0,9 1 192 0,6-2-192 16,6 0 192-16,11 3-192 0,12-1 192 0,3 2-128 15,3-4 128-15,5 0-128 0,7 1 128 0,8 1 0 16,13 2 0-16,1-1-128 0,1-1 128 0,8 2 0 16,10-2 0-16,3 2-128 0,-2 0 128 0,11-1 0 0,6 1 0 0,-1 0 0 15,-2 0 0-15,9-1 0 0,8 1 0 0,7 0-128 16,5 0 128-16,-3-1 0 0,-4 1 0 0,7-2 0 15,6 2 0-15,4 1 0 0,2 4 0 0,-3-1 0 16,-6-1 0-16,7 1 0 0,6-3 0 0,2 2 0 16,1 1 0-16,0 2 0 0,-2 1 0 0,-1-5 0 15,3 1 0-15,2-1 0 0,3 2 0 0,1-1 0 16,0 2 0-16,-2 0 0 0,-5-1 0 0,2 3 0 16,0-1 0-16,1 0 0 0,3 0 0 0,0 1 0 15,0 1 0-15,-8-1 0 0,-7 0 0 0,4-1 0 16,2-1 0-16,-3 1 0 0,-4 0 0 0,-4-1 0 15,-10-1 0-15,-2 0 0 0,3 3 0 0,-4-3 0 16,-3 0 0-16,-6 1 0 0,-7-2 0 0,0 3 0 16,-2-1 0-16,-9-1 0 0,-10 2 0 0,-4 1 0 15,-1-1 0-15,-10 0 0 0,-6 0 0 0,-6 3 0 0,-5-4 0 16,-2 1 0-16,-6 1 0 0,-4-1 128 0,-7 3 32 0,-9 0 16 16,-9-3 0-16,-8 1 0 0,-4 2-176 0,-7-3 0 15,-6 2 0-15,-7 0 128 0,-4-3-128 0,-6 3 0 16,-5-2 0-16,-10-5 0 0,0 0 0 0,0 0-144 15,0 0 144-15,-17-1-208 0,-4-2 208 0,-6 0-144 16,-8-1 144-16,-5 0-128 0,-6 1 128 0,-9 0 0 16,-10-4 128-16,-9 1-128 0,-10 1 0 0,-2-3 144 15,-6 2-144-15,-10 1 0 0,-9-4 144 0,-4 3-144 16,-1-3 0-16,-9 0 144 0,-11-4-144 0,-4 2 0 16,-1-1 0-16,-9-3 0 0,-10 3 0 0,-7 1 0 15,-3-4 0-15,-1 0 0 0,1-2 0 0,-7 3 0 16,-7 0 0-16,-5 3 0 0,-6-2 0 0,-1 1 128 0,-1 2-128 0,-1-2 0 15,-3-1 176-15,-3 0-48 0,-4-2-128 0,2 1 192 16,1 6-64-16,-3-1-128 0,2 4 176 0,4 2-176 16,4-3 192-16,0 1-64 0,-2 0 0 0,-1-2-128 15,1 0 0-15,0 6 0 0,0 2 0 0,7 1 0 16,8-4 0-16,0 1 0 0,-2 0 0 0,3 1 0 16,1 1 128-16,9 3-128 0,7 0 0 0,1-1 0 15,-1-3 0-15,7 6 0 0,5-1 128 0,6 2-128 16,2-3 0-16,5 2 0 0,2 6 0 0,8-5 0 15,6 0 0-15,6-1 0 0,6 3 0 0,6-1 0 16,2 1 0-16,10 1 0 0,7-3 0 0,6 4 0 16,6-3 128-16,4 1-128 0,4-2 0 0,8 0 0 15,7-2 0-15,7 3 0 0,6 1 0 0,7-4 0 0,6 3-176 16,6-3-32-16,6 0-16 0,5 2 0 0,11-7 48 16,0 0 16-16,7 9 0 0,7 0 0 0,5-4 0 0,10-3 0 15,9-1 0-15,14 0 0 0,13-1 160 0,8-1 0 16,5-2-144-16,11 0 144 0,9-6 0 0,12 2 0 15,9-4-144-15,7 4 144 0,5-1 0 0,14 0 0 16,6-2 0-16,10 2 0 0,10-1 0 0,-1 3 0 16,2 0 0-16,6-5 0 0,10 1 0 0,5 0 0 15,3 2 0-15,6 1 0 0,5 3 0 0,0 1 0 16,-1 0 0-16,3-2 0 0,3 1 0 0,5 0 0 16,4 3 128-16,4-1-128 0,0 2 176 0,6 0-176 15,0 2 192-15,2-1-192 0,-1 1 160 0,2 0-160 0,-3-1 128 16,-4-1-128-16,-5 0 240 0,-3-1-48 0,-3-1 0 0,-3 1 0 15,-2 0 0-15,-5 1-16 0,-6 1 0 0,-7 3 0 16,-6 4 0-16,-5-3 0 0,-7 0 0 0,-2 0 0 16,-4 1-48-16,-10-1-128 0,-10 2 192 0,-6-2-64 15,2-3-128-15,-15 0 128 0,-9-1-128 0,-3 1 128 16,0 1-128-16,-11-1 128 0,-13 2-128 0,-6-1 128 16,-6-1-128-16,-4 0 0 0,-3 0 0 0,-8 1 128 15,-7-1-128-15,-9 2 0 0,-9 0 0 0,-8-3 0 16,-7 0 0-16,-7 2-224 0,-6 0 80 0,-14-3 16 15,0 0-128-15,0 0 0 0,-9 0-16 0,-9-2 0 16,-7 2 32-16,-11 2 16 0,-11-1 0 0,-10-1 0 16,-10-1 224-16,-6-1 0 0,-4 1-160 0,-9 1 160 15,-6-3 0-15,-9 2 0 0,-8-1-144 0,-5 0 144 16,-3 1 0-16,-10-3 0 0,-11 2 0 0,-4-1 0 0,-6 2 0 0,-3-2 0 16,-3 2 0-16,-7-1 0 0,-7-1 0 0,-3-1 0 15,-4 2 0-15,-3-1 0 0,2-2 0 0,-9-3 0 16,-5 2 0-16,-6 1 0 0,-4-1 0 0,3-1 0 15,-1 2 0-15,-3-2 0 0,-2-1 0 0,-4 3 0 16,-4-4 0-16,-4 3 0 0,-2-3 0 0,-2 5 0 16,-1 3 0-16,0-1 0 0,0 2 0 0,3 0 0 15,1-1 0-15,1 0 0 0,1 0 0 0,0 2 0 16,-1 1 0-16,2 2 0 0,4 1 0 0,1 3 0 16,4-1 0-16,7 2 0 0,7-4 768 0,0 1 224 15,-1-1 32-15,4 0 16 16,5 0-1664-16,13 2-336 0,11-1-64 0,4-4 0 0,1 1 784 0,13-1 240 15,12 1 0-15,5 0 0 0,2-1 0 0,15-4 0 0,12 1 0 0,13-1 0 16,10 0 0-16,10 1 0 0,9-1 0 0,10 0 0 16,7 0 0-16,11-3 0 0,8 1 0 0,16 4 0 15,0 0 0-15,15-10 0 0,9-4 0 0,13 2 0 16,11 1 0-16,18 1-176 0,12 3 16 0,19-3 0 16,14 0 160-16,17 1-160 0,13 4 160 0,12 2-160 15,13-5 160-15,13 1 0 0,14 3 0 0,13 1 0 16,9 0 0-16,9 2 0 0,7-2 0 0,5 5 128 15,5-1-128-15,5 0 0 0,6 2 0 0,5-1 0 16,3 1 0-16,6-2 0 0,2 3 0 0,4-2 0 16,4 0 0-16,-2 1 0 0,0 1 0 0,-2 1 0 15,-1 0 144-15,-3 4 16 0,-1-1 0 0,-4 3 0 16,-4 6 160-16,-3 2 48 0,-6 0 0 0,-7 3 0 16,-5 0-176-16,-11 4-48 0,-6-1 0 0,-3 6 0 15,-5 1-144-15,-6 1 0 0,-6-2 0 0,-6 5 0 16,-3 0-1584-16,-16 0-400 0</inkml:trace>
  <inkml:trace contextRef="#ctx0" brushRef="#br1" timeOffset="44297.61">29022 17560 14735 0,'0'0'1312'0,"-6"-7"-1056"16,6 7-256-16,0 0 0 0,-6-6 1792 0,6 6 320 16,0 0 48-16,0 0 16 0,0 0-1728 0,0 0-320 15,0 0-128-15,0 0 0 0,10-3 0 0,-10 3 0 16,11-4 0-16,-1 0 0 0,-10 4 0 0,11-2 0 0,-11 2 0 0,10-3 0 16,-10 3 0-16,0 0 0 0,11 0 0 0,-11 0 0 15,0 0 0-15,0 0 0 0,10 3 160 0,-10-3-160 16,11 6 384-16,-11-6 0 0,10 5-16 0,-1-1 0 15,-9-4 144-15,15 8 48 0,-1-2 0 0,1-1 0 16,3 1 32-16,3 0 16 0,5-1 0 0,4 2 0 16,5 0-16-16,5 0 0 0,9 2 0 0,-1-2 0 15,0 1-224-15,6-4-48 0,-2 1-16 0,6-1 0 16,6 1-128-16,6-1-32 0,6-3 0 0,0 2 0 16,-3-2-16-16,-1 0 0 0,3 2 0 0,1 1 0 15,2-2-128-15,-2 1 0 0,-2-3 0 0,-4 4 0 16,-4-2 0-16,-2 1 0 0,-6-1 128 0,3 1-128 15,1 1 0-15,-2-2 0 0,-3-1 0 0,-5-1 0 16,-5 0 0-16,-2 0 0 0,-3 0 0 0,-1 0 128 0,-3 2-128 0,0 0 0 16,-1 1 0-16,0 2 128 0,-2-3-128 15,1 2 0-15,-2-1 0 0,-1-1 0 0,0 2 0 0,-4-3 0 16,-2-1 0-16,-2 2 128 0,-3-1-128 0,-3 0 0 16,-4-1 0-16,-1 1 0 0,-1-1 0 0,-3 0 0 15,-10 0 0-15,0 0 0 0,0 0 0 0,0 0-144 16,0 0 144-16,0 0-160 0,0 0 160 0,-9-1 0 15,-2 1 0-15,-3-1-128 0,-4 1 128 0,-3 0 0 16,-6-1 0-16,-2-2-128 0,-7-2 128 0,-3 1 0 16,-2 0 0-16,-6-1 128 0,-3-2-128 0,-1 2 0 15,-1 1 0-15,-2-1 0 0,-3 2 144 0,-6-1-144 16,-5-1 192-16,0-2-192 0,1-1 128 0,2 3-128 16,-1-3 0-16,-4 3 0 0,-4 1 0 0,-1-3 128 0,-4 0-128 0,2 2 0 15,-1-2 128-15,2 2-128 0,1-2 0 0,-4 1 0 16,-5 1 0-16,2 2 0 0,0-1 0 0,5-1 0 15,-2 3 0-15,0-1 0 0,-2 2 0 0,1 0 0 16,1 1 0-16,5-2 0 0,4 1 0 0,8 0 0 16,6 0 0-16,5 1 0 0,3-3 128 0,6 2-128 15,7 1 256-15,7 0-16 0,6 0 0 0,7 0 0 16,2 0 112-16,13 0 32 0,0 0 0 0,0 0 0 16,11 0-384-16,5-1 0 0,5 1 0 0,9-2 128 15,6 0-128-15,6 1 0 0,3-1 0 0,9 0 0 16,10-2 0-16,8-1 144 0,11 0-144 0,2 2 160 15,2-2 16-15,4 0 0 0,6 2 0 0,6 2 0 0,5 1 0 16,0 0 0-16,0 1 0 0,5 3 0 0,5 3-48 0,-1-2 0 16,0 1 0-16,-2 3 0 0,-2-3-128 0,-4 6 0 15,-3 0 0-15,-7-1 128 0,-8 3-128 0,-7 1 0 16,-8 0 144-16,-6 2-144 0,-6-3-160 0,-11 1-96 16,-6 1-32-16,-11 0 0 15,-9-1-1888-15,-10-1-384 0,-5 0-80 0,-12-1-16 0</inkml:trace>
  <inkml:trace contextRef="#ctx0" brushRef="#br1" timeOffset="45148.27">28908 17723 14735 0,'0'0'1312'0,"-8"3"-1056"0,1 1-256 0,7-4 0 16,-8 7 608-16,3-2 64 0,0 3 16 0,1 2 0 16,4-10-432-16,-2 6-96 0,2-6-16 0,-3 12 0 15,3-12 320-15,-1 11 64 0,-3-3 16 0,4-8 0 16,1 11 144-16,-1-11 16 0,0 0 16 0,0 0 0 15,7 5 48-15,-7-5 16 0,11 4 0 0,2-2 0 16,-1-6 192-16,5-1 48 0,2-7 0 0,3-2 0 16,2-4 0-16,2-4 0 0,2-6 0 0,8-2 0 0,7-4-448 15,7-2-64-15,4-6-32 0,9-3 0 0,5-4-240 0,2-1-48 16,-1 0-16-16,5-10 0 0,4-2 16 0,9-3 0 16,4 2 0-16,1-5 0 0,-2-2 48 0,4 0 16 15,3 2 0-15,2 2 0 0,0-2 0 0,-2 2 0 16,-4 8 0-16,-1 2 0 0,0 1 192 0,-2 4 64 15,-3 6 0-15,-7 5 0 0,-7 2-64 0,-5 5-16 16,-2 6 0-16,-3 2 0 0,-2 5-432 0,-3 0 0 16,-6 3 128-16,-7-1-128 0,-4 4-192 0,-5 4-80 15,-5 0-16-15,-5 3 0 16,-4 1-1312-16,-7 3-272 0,-4 1-48 0,-11 2-13840 0</inkml:trace>
  <inkml:trace contextRef="#ctx0" brushRef="#br1" timeOffset="47249.38">13633 17559 2751 0,'0'0'256'0,"0"0"-256"15,0 0 0-15,0 0 0 0,0 0 1952 0,0 0 352 0,0 0 64 0,9-7 0 16,-9 7-1456-16,6-7-288 0,-6 7-64 0,8-4-16 16,-8 4-32-16,9-6-16 0,-9 6 0 0,10-4 0 15,-10 4 16-15,0 0 16 0,12-2 0 0,-1 0 0 16,-11 2 64-16,12 0 16 0,1 0 0 0,0 0 0 16,1 0-192-16,0 0-32 0,0 0-16 0,4 0 0 15,1 0-32-15,2 0 0 0,3-1 0 0,2 1 0 16,2-1-48-16,2 1-16 0,2-1 0 0,5 1 0 15,5 0 32-15,4 0 0 0,2-2 0 0,1 2 0 16,0-1 16-16,0 1 0 0,1 0 0 0,3 0 0 16,3-2 0-16,4 0 0 0,6 1 0 0,0 0 0 15,0-1-160-15,2 1-32 0,-2-1 0 0,2 0 0 16,4 2-128-16,5 0 192 0,6 2-192 0,-1-2 192 16,-2 1-192-16,1 1 0 0,-1 0 144 0,6-1-144 15,6 0 0-15,-1 3 128 0,-1-1-128 0,3-1 0 0,1-1 0 0,4 1 144 16,4 0-144-16,-3 1 0 0,-3-1 128 0,5 1-128 15,1-2 0-15,2 2 0 0,-2-1 128 0,-2 0-128 16,-1 1 192-16,7 0-192 0,3 1 256 0,-2-1-48 16,-7 0-16-16,4 0 0 0,4 3 48 0,-1 2 0 15,-3-5 0-15,-2 4 0 0,-2 2-240 0,2-3 176 16,5 3-176-16,0-3 160 0,-6 2-160 0,1-1 0 16,0 6 0-16,-2-6 0 0,-1-2 0 0,-3 1 0 15,-5-1 0-15,2 1 0 0,2 2 0 0,1-5 128 16,-5-1-128-16,-3 2 0 0,-4 0 0 0,1 3 0 15,1 1 128-15,-2-2-128 0,-2-3 0 0,-4-2 0 16,-3 4 0-16,0-1 128 0,0 1-128 0,2-1 0 0,-2-1 0 16,-3 0 0-16,-3-3 0 0,-2 0 0 0,-2 2 144 0,-1 3-144 15,-2 0 160-15,4-3-32 0,3 1-128 0,-2-2 192 16,-5-2-64-16,-1 2-128 0,-2 3 176 0,-2 1-176 16,-2-1 144-16,1-2-144 0,-1 2 0 0,0-3 144 15,-2-3-144-15,-2-1 0 0,-6 1 0 0,-1 1 128 16,-3-1 112-16,-3 0 16 0,-2-2 0 0,-3 1 0 15,-4 2-32-15,-4 0 0 0,0 0 0 0,-3 1 0 16,0 0-96-16,-4 0-128 0,-4-2 176 0,-4 2-176 16,-10 0 0-16,0 0 0 0,0 0 0 0,0 0-144 15,0 0-1296-15,0 0-256 16,-18 3-48-16</inkml:trace>
  <inkml:trace contextRef="#ctx0" brushRef="#br1" timeOffset="54206.51">1797 18851 9215 0,'0'0'816'0,"-10"-4"-656"16,3-4-160-16,0 3 0 0,7 5 1264 0,0 0 208 16,-7-4 64-16,7 4 0 0,-7-7-1184 0,7 7-224 15,0 0-128-15,-6-5 128 0,0-1-128 0,6 6-160 0,0 0 160 0,0 0-208 16,0 0 208-16,-7-3 0 0,2-4 0 0,5 7-144 16,0 0 144-16,0 0 0 0,0 0 0 0,0 0 0 15,0 0 0-15,0 0 0 0,0 0 0 0,0 0-128 16,0 0 128-16,15 4 256 0,1 1-64 0,1-1-16 15,2 1 112-15,3 1 32 0,2 0 0 0,5-4 0 16,5 2-176-16,4 0-16 0,4 0-128 0,2-2 192 16,2-2 0-16,1-1 0 0,-1-2 0 0,2-1 0 15,-1 3 0-15,3 1-16 0,-1 1 0 0,7 1 0 16,1-2-176-16,0 0 0 0,-1-2 0 0,-2 2 0 16,-3-1 0-16,-3 0 128 0,0 1-128 0,-1 1 0 15,0 2 192-15,2 2-32 0,0-3-16 0,2 2 0 16,0-1-144-16,-5 3 0 0,-4 0 144 0,-3 1-144 0,-1 3 0 0,0-2 0 15,-1 3 0-15,0 2-5472 16,0 1-1168-16</inkml:trace>
  <inkml:trace contextRef="#ctx0" brushRef="#br1" timeOffset="64845.45">10341 8544 6447 0,'0'0'576'0,"0"0"-576"16,7 8 0-16,1-4 0 0,-8-4 1664 0,13 4 208 16,-2 2 48-16,0-2 16 0,0 1-848 0,0 0-160 15,0 2-32-15,2-2-16 0,-1 1-432 0,3 1-96 16,-1-4-16-16,0 4 0 0,0-1-192 0,0-1-144 16,-1 1 192-16,-2 2-192 0,-1-4 160 0,0 2-160 15,-10-6 128-15,12 8-128 0,-12-8 0 0,9 4 0 16,-9-4 0-16,10 1 0 0,-10-1 192 0,10-3-64 15,-2-3 0-15,-2-3 0 0,0 2 256 0,-1-5 32 0,1 1 16 0,-3-1 0 16,1-3 160-16,0 1 48 0,-3-1 0 0,-1 1 0 16,-1 4-48-16,1-4 0 0,-4 1 0 0,0 3 0 15,1-2-128-15,-4 3-16 0,0-1-16 0,-4 3 0 16,-1-4-80-16,-2 3-16 0,-3-5 0 0,-3 0 0 16,-4-1-208-16,-4 3-128 0,-5-2 160 0,-3 0-160 15,-2 1 176-15,0-2-176 0,-3-2 192 0,-1 5-192 16,-1 1 176-16,-3-3-176 0,-1 0 160 0,-6 2-160 15,-4-3 0-15,-6-1 0 0,1-1 0 0,1 1 0 16,1 1 0-16,-1-1 0 0,-1-3 0 0,-4 2 0 16,-4-1 0-16,-3 2 0 0,-2-3 0 0,3 3 0 15,1 0 0-15,-2 2 0 0,0-1 0 0,-5 2 0 16,-5-3 0-16,2 1-128 0,4 0 128 0,-2 0 0 16,0 3 0-16,-6 1 0 0,-3-3 0 0,-1 4 0 15,6-5 0-15,2-1 0 0,2-1 0 0,-3 6 0 0,-7-1 0 0,2-2 0 16,3-1 0-16,3 3 0 0,1-2 0 0,-1 4 0 15,-3-2 0-15,1 1 0 0,0 2 0 0,5-1 0 16,0 1 0-16,-1 3 0 0,-1 0 0 0,-2 1 0 16,-6 1 0-16,5 1 0 0,2 5 0 0,2 1 0 15,0 2-128-15,-2-1 128 0,-5 1 0 0,4 5 0 16,5-4 0-16,3 5 0 0,1 2 0 0,0 1 0 16,-4 0 0-16,1 2 0 0,1-3-128 0,4 1 128 15,1 1 0-15,4 2 0 0,0 4 0 0,-3 1 0 16,-2-2 0-16,2-2 0 0,5-1 0 0,3 1 0 15,1 2 0-15,4-2 0 0,6-2 0 0,0 5-128 0,-3 4 128 0,3-2 0 16,-3 2 0-16,5 1 0 0,5-2-128 0,2 3 128 16,3-2-176-16,3 3 32 0,1 5 0 0,4 1 0 15,1 0 0-15,1 1 0 0,5 2 0 0,3-2 0 16,2-1 144-16,2 1 0 0,3 1-144 0,2 0 144 16,4 1 0-16,4-1 0 0,3-3-144 0,4 1 144 15,1 2 0-15,4 0-160 0,2-1 160 0,5-1-128 16,-1 0 128-16,3-2-208 0,3 0 80 0,3-1 128 15,3-3 0-15,2 1 0 0,4 2 0 0,3-3 192 16,1 2-192-16,6-1-144 0,4-4 144 0,1 2-208 16,5-2 208-16,-1 4 0 0,0-4 0 0,1 2 0 15,1 1 0-15,5 1 0 0,5 0 0 0,2-1 0 16,1-4 0-16,-1 0 0 0,2 0 0 0,0 1 0 16,-1-1 0-16,8 1 0 0,2 2 0 0,2-4 0 15,-3 0 128-15,0 1-128 0,1-3 0 0,2 2 0 0,3 5 128 16,5 1-128-16,-1-6 0 0,0 0 0 0,-2 0 0 0,4 0 0 15,2 5 0-15,3-4 0 0,1-3 0 0,0 0 0 16,-2 2 0-16,2-3 0 0,7-2 0 0,1 0 0 16,-3-3 0-16,0 1 0 0,-2-2 0 15,2-4 0-15,4 2 0 0,-4 0 0 0,-5-4 0 0,-1 2 0 16,1-2 0-16,0 0 0 0,-1-1 0 0,-3 1 0 16,-3-4 0-16,-2 0 0 0,-1 0 0 0,1-3 0 15,0 0 0-15,-3-2 0 0,-6 1 0 0,-2-2 0 16,-3-1 128-16,4 0-128 0,2-1 0 0,-2-2 128 15,-2 0-128-15,-3 1 0 0,-3-6 192 0,0 1-192 0,1-4 192 16,-1 1-192-16,3 0 128 0,-5-2-128 16,-2-3 0-16,-3-1 0 0,-3 0 0 0,-2-1 160 0,0-3-160 0,-3-2 128 15,1 1 16-15,-2-5 0 0,1-1 0 0,-2-5 0 16,-3-4-144-16,-3-1 0 0,-2 0 0 0,-2 1 0 16,-4 0 0-16,-1-2 160 0,-5 0-16 0,2-3 0 15,-4 3 80-15,-3 2 16 0,0 0 0 0,-3 0 0 16,0-2 16-16,-5 2 16 0,-5-2 0 0,-2 1 0 15,-2 4-32-15,-4-3-16 0,-4-2 0 0,-1 1 0 16,-2 1-224-16,-2 1 0 0,-5-1 0 0,-2 0 0 16,-2-1 0-16,0-4 0 0,-2-1 0 0,-1-2-160 15,0 3 16-15,-4-3 0 0,-2 2 0 0,-2-3 0 16,-2 1 144-16,-2 0 0 0,-3 3-144 0,-1-2 144 16,-4 2 0-16,-3-3 0 0,-5-1 0 0,-4 2 0 15,-5 3-160-15,1-2 160 0,-2 2 0 0,-2 2-144 16,-2-2 144-16,-3 2 0 0,-1 5 0 0,-6-2-128 15,-6-2 128-15,0-1 0 0,3-2-144 0,-1 4 144 0,-1 2 0 0,-6 2 0 16,-5 5 0-16,-4-2 0 0,1 0-160 0,2 4 160 16,-2-2 0-16,-6 5-144 0,-7-1 144 0,1 4-160 15,4 2 160-15,-3 2-160 0,-6 5 16 0,1-1 0 16,-3 0 0-16,1 0 0 0,1 4-48 0,-4-2-16 16,-7 2 0-16,3 0 0 0,4 4-16 0,-2 1 0 15,-3 1 0-15,2-1 0 0,4-1 224 0,1 1-176 16,1 3 176-16,-4-2-160 0,-4 3 160 0,8 3 0 15,1-1-144-15,-1 3 144 0,-2 3 0 0,4 2-144 16,2-2 144-16,6 3 0 0,3 3-128 0,-2 1 128 0,-5 1 0 0,6 1 0 16,9 2 0-16,4 4-128 0,3 4 128 0,2 1 0 15,-7 2 0-15,6 0 0 0,3-1 0 0,8 4 0 16,3 3 0-16,5 0 0 0,5 1-128 0,2 0 128 16,0 3 0-16,3-2 0 0,0-1 0 0,6 2 0 15,2-1-176-15,6 1 176 0,7 1-160 0,3 1 160 16,2 2-128-16,5-3 128 0,1 2 0 0,4 2-144 15,2-5 144-15,4 0 0 0,3 0 0 0,3 1 0 16,3 1 0-16,4 0 0 0,2 0 0 0,3-1 0 16,4-2 0-16,1 1 0 0,4 3 0 0,4 2-128 15,4-2 128-15,5-1 0 0,1-1 0 0,5-3 0 16,0-2 0-16,1 2 0 0,1 3 0 0,0-2 0 16,4 0 0-16,1 1 0 0,2-2 128 0,7 3-128 15,5-1 0-15,1-1 0 0,1-2 0 0,-1-2-192 0,-1 0 192 16,1-1 0-16,2-2 0 0,4-1-128 0,7 2 128 0,2 1 0 15,-4-5 0-15,4 1 0 0,-1-1 0 0,3-1 0 16,3 1 0-16,5-3 0 0,-1 2 0 0,1-3 144 16,-2 2-144-16,1 0 0 0,7-1 144 0,1 0-144 15,0-6 0-15,-1 0 144 0,-1 1-144 0,3-2 0 16,5-1 144-16,1-2-144 0,-3-4 0 0,2 3 144 16,-2-1-144-16,4-5 0 0,3-1 128 0,-2-3-128 15,-4-1 0-15,5-3 0 0,2-3 176 0,-1-3-176 16,0-6 160-16,-6-2-160 0,-4-2 128 0,6-3-128 15,3-3 0-15,-6-1 144 0,-7-8-144 0,-1-4 192 16,-1 1-192-16,2-2 192 0,0-2-48 0,-2 1 0 16,-7-3 0-16,-5-4 0 0,-3 2 48 0,0-2 0 0,1 2 0 0,-4-4 0 15,-4-2 96-15,-5-3 32 0,-4-2 0 0,-6-1 0 16,-5 2 144-16,-4 1 48 0,-5-1 0 16,-2 1 0-16,-5 7 0 0,-4-4 0 0,-4 2 0 0,-4-2 0 15,-2 1-208-15,-7 2-48 0,-4-1 0 0,-5 4 0 16,-4-3-256-16,-6 1 0 0,-4 2 0 0,-6 1 0 31,-5 2-528-31,-6 3-176 0,-4-3-16 0,-5 6-8768 0,-7 4-1760 0</inkml:trace>
  <inkml:trace contextRef="#ctx0" brushRef="#br1" timeOffset="66097.44">6499 9829 11967 0,'-2'-16'528'0,"0"7"112"0,1-2-512 0,0 3-128 0,0-2 0 0,1 4 0 0,0 6 1104 0,0 0 192 15,0 0 48-15,0 0 0 0,0 0-1040 0,0 0-304 16,0 0 128-16,0 0-128 0,0 0 0 0,-9 6 0 16,0 3 0-16,-1 1 0 0,-3 2 0 0,-1 4-128 15,-3 1 128-15,0 3-192 0,-4 8 192 0,-3 3 0 0,-3 5 0 0,-4 5 0 16,-4-4 0-16,1 4 0 16,0-1 0-16,1 7 0 0,2 0 0 0,1 3 0 0,-1-1 0 0,1 4 128 15,-2 0-128-15,1 0 0 0,1 1 0 0,-1 0-128 16,1 0 128-16,-2-1 192 0,-2 1-32 0,-2-2-16 15,-3 2 112-15,1 1 32 0,-3 5 0 0,2-4 0 16,0-2-128-16,3 2-32 0,-1-2 0 0,-1-1 0 16,2-2-128-16,4 2 160 0,0-1-160 0,1 0 160 15,-1 3 80-15,0-4 16 0,-2-4 0 0,2-5 0 16,1 0-80-16,3 1-16 0,2-2 0 0,2-2 0 16,2-2 16-16,-1 0 0 0,4-1 0 0,3-2 0 15,0-1-176-15,4-3 0 0,0-3 0 0,3 0 0 16,0-4 0-16,3-3 0 0,1-4 0 0,4-2 128 15,-1 0-128-15,5-5 0 0,1 2 0 0,-4-11 0 16,11 0-1456-16,2-2-320 0</inkml:trace>
  <inkml:trace contextRef="#ctx0" brushRef="#br1" timeOffset="66429.56">5027 11386 4607 0,'-10'-7'400'0,"-3"3"-400"16,1 2 0-16,0 2 0 0,3 5 5104 0,2 6 928 16,0 5 192-16,2 7 48 0,0 2-5264 0,0 7-1008 0,4 0-288 0,0 2-16 15,1 3 304-15,2 0 0 0,2-1 0 0,1 3 0 16,1-3-128-16,3 4 128 0,0-1 0 0,3 1 0 15,-1-5 0-15,3 1 0 0,0-1 0 0,3-4 0 16,0-2 0-16,5-3 0 0,1-2 0 0,5-6 144 16,4-6-144-16,2-3 0 0,3-8 0 0,1-3 0 15,0-7 0-15,3-1 208 0,2-5-16 0,3-2-16 16,2-2-176-16,4-4 192 0,4-4-192 0,5 1 192 16,4-5-192-16,-2 2-192 0,-2 0 32 0,0 1 16 15,0 2-960 1,0 0-192-16,2 1-48 0,3 0-9104 0</inkml:trace>
  <inkml:trace contextRef="#ctx0" brushRef="#br1" timeOffset="66863.83">8172 10504 14735 0,'-6'-7'1312'0,"-1"1"-1056"0,7 6-256 0,-9 1 0 16,3 5 2640-16,1 2 480 0,0 5 80 0,1 6 32 16,0 5-2720-16,2 5-512 0,-2 2-192 0,1 3 16 15,0 3 176-15,0 4 0 0,1 1 0 0,-4 6-128 16,1 0 128-16,-1 2 0 0,0 2 0 0,-2 1 0 16,0 2 0-16,1 0 144 0,-1-3 0 0,0 1 0 15,1-1 48-15,-1-1 0 0,2-1 0 0,0-6 0 16,-2 1 0-16,3-5 16 0,0 0 0 0,0-4 0 15,-3-3-208-15,0-1 0 0,-1-1 0 0,1-5 0 16,0 1-240-16,0-3 64 0,-1 0 16 0,-2-1 0 16,-2-4-2048-16,-1-3-416 15,-6 1-64-15,0-6-32 0</inkml:trace>
  <inkml:trace contextRef="#ctx0" brushRef="#br1" timeOffset="67198.49">7468 11651 31151 0,'-6'-6'1376'0,"6"6"288"0,0 0-1328 0,0 0-336 16,0 0 0-16,5 16 0 15,2 5-320-15,3-2-128 0,2 2-16 0,2 6-16 0,4-1 304 0,2 4 176 0,2 1-192 0,2-3 192 16,0 2-144-16,0-3 144 15,3 2 0-15,-2 0-144 0,2-3 0 0,0-1 0 0,-2-1 0 0,2-3 0 16,1-5 144-16,-2-6-160 0,0-2 160 0,-2-7-160 16,-3-1 160-16,0-1 192 0,0-4-32 0,1-7-16 15,0-3 432-15,1-4 64 0,-1-1 32 0,1-6 0 16,-1 0-96-16,-1-6 0 0,1 4-16 0,0-4 0 16,-2-4-384-16,3 1-176 0,2-2 160 0,3 0-160 31,2 0-272-31,3-2-160 0,1-1-16 0,-1 1-16 15,-3 1-1584-15,0 0-320 0,-5 2-64 0,-2 2-9216 0</inkml:trace>
  <inkml:trace contextRef="#ctx0" brushRef="#br1" timeOffset="67963.94">9320 10055 10127 0,'0'-9'896'0,"-1"0"-704"0,-2-1-192 0,2 2 0 16,2-2 1600-16,2 2 304 0,-1-4 48 0,-1 5 16 15,-1 7-1008-15,0 0-208 0,8-11-48 0,0 6 0 16,1 4-480-16,-9 1-96 0,11 0-128 0,3 1 176 16,-1 1-176-16,1 3 0 0,1 3 144 0,0-3-144 15,6 2 160-15,-2 1-32 0,1 1-128 0,2 2 192 16,-2 4 64-16,0-1 16 0,2 0 0 0,2 6 0 0,1 2-16 0,1-1 0 16,-1 2 0-16,2 4 0 0,0-4-96 0,1 5-32 15,0-3 0-15,3 4 0 0,4-5 176 16,2 7 16-16,1-2 16 0,0 3 0 0,-1 1-112 0,-2 1-32 15,1-1 0-15,-1 3 0 0,0 1 0 0,0 1-16 16,1-2 0-16,0 3 0 0,-1 2-176 0,2-1 128 16,0 0-128-16,1-1 128 0,-2 3-128 0,0 3 0 15,0 2 0-15,-2-4 128 0,-3-2-128 0,-2 0 0 16,-2 0 0-16,-1 1 0 0,-1 5 0 0,-2-2 0 16,-3 0 0-16,-2 1 128 0,-1 4-128 0,1-2 0 15,0-5 0-15,-3 3 0 0,-2-2 144 0,0 2-144 0,-1-4 160 0,0 3-160 16,1-2 176-16,-2 1-176 0,0-4 192 0,2 2-192 15,-1 2 192-15,-1-2-192 0,-1 3 192 0,0-6-192 16,2-2 192-16,-2-2-192 0,-1-3 192 0,0-1-192 16,-2-2 208-16,0 0-64 0,-2-2-16 0,2 1 0 15,0-5-128-15,-3-2 192 0,2-3-192 0,-2 0 192 16,0 0-192-16,-2-2 160 0,-1 0-160 0,-1-1 160 16,4-4-160-16,-1 2 0 0,-2-2 144 0,-1-3-144 15,0-8 0-15,-1 11 0 0,1-11 0 0,0 0 128 16,0 0-320-16,0 0-64 0,0 0-16 0,0 0 0 31,0 0-1648-31,0 0-320 0,-9-6-64 0</inkml:trace>
  <inkml:trace contextRef="#ctx0" brushRef="#br1" timeOffset="68282.07">10558 12110 23039 0,'0'0'2048'0,"0"0"-1648"16,0 0-400-16,0 0 0 0,0 18 944 0,5 0 96 16,3 0 32-16,2-1 0 15,3 2-1392-15,-2-1-288 0,2 0-48 0,2 1-16 0,0 0 672 0,3-1 0 16,2-2 0-16,2 0 176 0,-2-4-176 0,2-3 0 15,2-4 0-15,0 0 128 0,0-5 240 0,4-3 32 0,3-5 16 0,1-3 0 16,2-3 112-16,2-4 32 0,0-6 0 0,-1 1 0 16,-4-5 16-16,-1 0 16 0,-4-6 0 15,0 3 0-15,-3 3-224 0,-4 0-48 0,-3-1-16 0,-2 5 0 16,-1 5-304-16,-3 2-272 0,-3 3 48 0,-2 4-13664 16</inkml:trace>
  <inkml:trace contextRef="#ctx0" brushRef="#br1" timeOffset="73101.32">12246 4345 4607 0,'-8'-6'400'0,"-3"2"-400"0,1 0 0 0,-2 0 0 16,1 1 1408-16,-1 0 208 0,0-2 48 0,-2 4 0 15,0 1-944-15,-3 0-176 0,-1-2-32 0,1 2-16 16,-2 0-176-16,1 2-16 0,0-1-16 0,-1 0 0 15,0-1 32-15,1 1 16 0,2 2 0 0,0 0 0 16,4-2 176-16,0-2 16 0,3 1 16 0,9 0 0 16,-9 5 0-16,9-5 0 0,0 0 0 0,0 0 0 15,0 0-160-15,0 0-16 0,5 12-16 0,7 0 0 16,4-1 64-16,7-2 16 0,7 1 0 0,6-2 0 16,6 2 16-16,3-6 0 0,1 1 0 0,4 3 0 15,8-3-288-15,6 2-160 0,9 1 192 0,7-4-192 16,5-2 128-16,4 0-128 0,3-2 0 0,8 0 0 15,9 0 208-15,5-3-64 0,4 1-16 0,8-1 0 0,10 3-128 16,-2-1 0-16,1-3 0 0,9 1 0 0,10 2 0 0,2 1 0 16,-2 0 0-16,7 0 0 0,7-2 0 0,6 2 0 15,5 3 0-15,0 2 0 0,-1-2 0 0,4-2 0 16,4-1 0-16,3 3 0 0,4-1 0 0,-1 3 0 16,-1 4 0-16,-4-1 0 0,-3 2 0 0,2 0 0 15,3 3 0-15,1 1 0 0,-2 0 0 0,-8-1 0 16,-6 1 0-16,4 1 0 0,4 0 128 0,1 3-128 15,-1-3 192-15,-3 0-64 0,-7 2-128 0,2-4 0 16,3-1 0-16,-1 5 0 0,2-2 128 0,-5 2-128 16,-4-1 0-16,-4-3 128 0,3-2-128 0,-3 3 0 15,-3 2 0-15,-6-6 128 0,-5-3-128 0,-3 0 0 16,-2 2 0-16,-6 0 0 0,-8-7 0 0,-1 3 0 0,-1 0 0 16,-7-2 0-16,-10-1 0 0,-4 1 0 0,-1 1 0 0,-2-2 0 15,-6-2 0-15,-4 0 0 16,-3 3 0-16,-5-2 0 0,0-1 0 0,-3-1-256 0,-2-4 64 0,-8 3 16 15,-6-1-16-15,-6 1 0 0,-4 1 0 0,-3 0 0 16,-4 1 192-16,-4 0 0 0,-5-1-144 0,-2-2 144 16,-8-1 0-16,-5 0 0 0,-5 1 128 0,-5 0-128 15,-10-3 0-15,-8 6 0 0,0 0 0 0,0 0 0 16,0 0 0-16,0 0 0 0,-8-9 0 0,-9 4 0 16,-6-3 0-16,-6 3 0 0,-7-4 0 0,-4 3 0 15,-2 1 0-15,-5-3 0 0,-3 0 0 0,-3 3-176 16,-6-2 176-16,-3 2 0 0,-9-2 128 0,-4-2-128 15,-3 2 0-15,-1-2 0 0,-1 2 0 0,-7-1 0 16,-7 0 0-16,-6-4 0 0,-3 4 0 0,-3-4 128 0,-6 3-128 16,-5-3 0-16,-6-5 0 0,-5 2 0 0,-2-1 0 15,-6 1 0-15,-4 1 0 0,-5-2-128 0,-5-1 128 0,0 1 0 16,-1-1 0-16,-8-1 0 0,-8 3 0 0,-2 1 0 16,-6 1 0-16,-1-3 0 0,-2-2 0 0,-3 2 0 15,-6-1 0-15,0 3 128 0,-1 3-128 0,1 2 0 16,0-1 0-16,0-1 128 0,-5-4-128 0,0 2 0 15,-2 5 128-15,1 0-128 0,1 4 0 0,4 0 144 16,3-6-144-16,0 4 0 0,-5-1 0 0,2 2 0 16,3 3 0-16,3-1 0 0,6 1 128 0,0-2-128 15,-6 0 0-15,0 2 0 0,2-1 0 0,7 0 0 16,11 2 0-16,-2-1 0 0,-1-1 0 0,4-1 0 16,3 0 0-16,5 2 0 0,3 1 0 0,6 2 0 0,1 1 0 15,7-2 0-15,1-2 0 0,7 2 0 0,2 1 0 0,5 0 0 16,3-1 128-16,8 3-128 0,4 3 0 0,1-2 0 15,0-3 0-15,6 1 0 0,8-2 0 0,6 2 0 16,3 5 0-16,3-4 0 0,1 0 0 0,5 0 0 16,7-3 0-16,6 2 0 0,7 2 128 0,7 1-128 15,6-3 0-15,5 0 0 0,7 2 0 0,5 1 0 16,6 0 0-16,4-3 0 0,4 0-160 0,9-2 160 16,0 0-256-16,0 0 0 0,11 5 16 0,7 1 0 15,6-2 80-15,9-2 16 0,8-2 0 0,11 2 0 16,9-1 144-16,10-1 0 0,9-3 0 0,8 1 0 15,4-5 0-15,11 2 144 0,10 0-144 0,6-2 160 16,3-1-160-16,10 3 160 0,10 0-160 0,1 0 160 16,1 0-32-16,10-3-128 0,6 2 192 0,6 1-64 0,5-2 0 0,3 2 0 15,4 1 0-15,6-1 0 0,7-1 0 0,6 2 0 16,4 2 0-16,-1-2 0 0,1-1 0 0,0 1 0 16,-1 1 0-16,3 1 0 0,4-1 64 0,0-1 0 15,-2-1 0-15,2 3 0 0,0-1 0 0,-3 2 16 16,-10 0 0-16,6 1 0 0,-1 0-48 0,5 0-16 15,4 1 0-15,1 2 0 0,-1 2-144 0,-3 0 160 16,-11-1-160-16,0-1 160 0,-4 2-160 0,-2 2 0 16,2-3 0-16,-2-2 0 0,-5 2 0 0,-5 1 128 15,-9-1-128-15,1-2 0 0,3 1 0 0,-6 2 0 16,-7 3 0-16,-1-5 0 0,-2 0 0 0,1 1 0 16,-3 1 128-16,-7-1-128 0,-9-3 0 0,0 4 0 15,-2 3 0-15,-7-3 0 0,-9-3 0 0,-3 5 0 0,-3 3 0 0,-1-3 0 16,-8 0 0-16,-5-2 0 15,-6 4 0-15,-1-3 0 0,0 7 0 0,-6-7 0 0,-9-2 0 16,-7 0 0-16,-6 2 0 0,-7-2 0 0,-6 1 0 0,-3 1 0 16,-3-3 0-16,-7 0 0 0,-5-3 0 0,-6 1 0 15,-6-1 0-15,-5 0 0 0,-7 0 0 0,-11 0 0 16,0 0-128-16,0 0 128 0,0 0 0 0,0 0 0 16,-13 2-192-16,-6 1 16 0,-7-3 16 0,-4 0 0 15,-4-3 160-15,-5 0-192 0,-5-1 192 0,-3-3-192 16,-5 1 192-16,-4 3-128 0,-5 0 128 0,-6-2-128 15,-7-1-48-15,-5 3 0 0,-2-5 0 0,-4 4 0 16,-4 2 16-16,-6-1 0 0,-7-3 0 0,-2-1 0 16,-3 2-32-16,-9 3-16 0,-10-2 0 0,-3-2 0 15,-2-1-48-15,-9 0 0 0,-10 0 0 0,-5 5 0 0,-8-1-32 0,-6 1-16 16,-6-2 0-16,-12 4 0 0,-13 4 96 0,-12 1 16 16,-13 0 0-16,-11 5 0 0,-12 0 64 0,-13 3 128 15,-11 2-208-15,-14 2 80 0,-10 2 128 0,-17 4-208 16,-10 7 80-16,-15 3 128 0,-11-2-192 0,-7 7 192 15,-5 4-192-15,-15 6 192 16,-16 2-896-16,-1 9-48 0,-93 19-16 0,42-3 0 0</inkml:trace>
  <inkml:trace contextRef="#ctx0" brushRef="#br1" timeOffset="84776.62">28272 4585 13823 0,'0'0'608'0,"0"0"128"0,0 0-592 0,-5 8-144 0,5-8 0 0,0 0 0 16,-5 9 1152-16,5-9 208 0,0 0 48 0,-2 9 0 15,2-9-576-15,0 0-96 0,0 0-32 0,0 0 0 0,0 0 224 0,0 0 32 16,10-3 16-16,-3-2 0 0,-7 5-272 16,9-7-48-16,-1-5-16 0,-2-2 0 0,1 0-160 0,-2 0-32 15,0-2-16-15,0-2 0 0,1 0 48 0,1-4 16 16,4 1 0-16,-3-2 0 0,2 1-48 0,0-3-16 15,1 0 0-15,1-5 0 0,-2 4-48 0,0-4-16 16,0 2 0-16,-1 2 0 0,0 4-96 0,0 2-16 16,0 1 0-16,0 2 0 0,-3 3-64 0,1 3 0 15,-1 3-16-15,0 3 0 0,-6 5 16 0,8-4 16 16,-8 4 0-16,13 4 0 0,-13-4-16 0,12 8 0 16,-12-8 0-16,11 15 0 0,-1 3-192 0,-3 1 176 15,2-1-176-15,0 3 160 0,0 2-160 0,-1 4 128 16,-2-1-128-16,0 1 128 0,1-3-128 0,-1 3 0 15,-1-2 0-15,0 2 128 0,2-5-128 0,-2 1 0 0,-1-1 0 0,-1 0 128 16,2-5-128-16,1 0 0 0,-3-1 0 0,4-1 0 16,-1-4 0-16,0 1 0 0,1-5 0 0,-7-7 0 15,9 8-240-15,-9-8-128 0,11 5-16 0,-1-4-16 32,-10-1-1584-32,12-2-320 0,-3-3-64 0,-2-3-11184 0</inkml:trace>
  <inkml:trace contextRef="#ctx0" brushRef="#br1" timeOffset="85327.9">28411 3247 18543 0,'0'0'816'0,"-3"-8"176"0,1-2-800 0,2 10-192 16,-1-7 0-16,1 7 0 0,-2-11 832 0,2 11 128 16,0 0 32-16,0 0 0 0,0 0-224 0,0 0-32 15,0 0-16-15,0 0 0 0,0 14-144 0,-1 0-48 16,0 2 0-16,-1 3 0 0,0 1-80 0,1 2-32 15,-2 3 0-15,1 2 0 0,-1-4-160 0,2 5-16 16,-3-6-16-16,3 1 0 0,-3 0-32 0,4-2 0 0,0-5 0 0,0-3 0 16,0-2 128-16,1 1 32 0,-1-12 0 0,5 9 0 15,-5-9 112-15,0 0 32 0,9 5 0 0,-9-5 0 16,10-3-64-16,0-1-16 0,-2-1 0 0,0-6 0 16,1-2-96-16,-1-1 0 0,1-5-16 0,0-1 0 15,0 1-176-15,0-2-128 0,0 1 192 0,0-3-192 16,0-4 144-16,0 3-144 0,1 6 0 0,-1-1 144 15,0 3-144-15,-2 2 0 0,-2 1 0 0,3 4 0 16,0 4 0-16,-8 5 0 0,10-2 0 0,-10 2 0 16,12 2 0-16,-1 4 0 0,-4 6-128 0,0-2 128 15,-2 4 0-15,-3 4 0 0,2 2 0 0,-4 2 0 16,0 1-128-16,0-2 128 0,-2 0 0 0,2-1 0 16,-2-2 0-16,2-3-144 0,2-1 144 0,0-4 0 15,2 2-528-15,-4-12 0 0,0 0 0 0,8 7 0 16,-8-7-1616-16,10 5-320 0,-10-5-64 0,11-2-9760 15</inkml:trace>
  <inkml:trace contextRef="#ctx0" brushRef="#br1" timeOffset="85643.57">28964 3190 12895 0,'0'0'1152'0,"0"0"-928"16,-7 9-224-16,1 0 0 0,-1-2 1776 0,0 3 304 15,1 2 64-15,-1-1 16 0,1 4-1456 0,1 1-272 16,1-1-64-16,2-2-16 0,0 1-176 0,1-2-48 0,1 1 0 0,0-3 0 16,1 3 208-16,3-2 48 0,5-3 0 0,-4 0 0 15,2 1 160-15,0-6 32 0,1 2 16 0,2-1 0 16,-1-4 80-16,1-1 16 0,-10 1 0 0,15-5 0 16,-3 1 16-16,-1 0 0 0,-1-3 0 0,0-1 0 15,-1 0-48-15,0-3 0 0,-1 0 0 0,-3 2 0 16,-4-3-192-16,-1 3-32 0,-1-2-16 0,-3 3 0 15,-1-3 32-15,-1-1 16 0,-2 1 0 0,-1-1 0 16,-1 6-112-16,0-1-32 0,0 0 0 0,1 3 0 16,0-2-320-16,0 3 128 0,9 3-128 0,-8-1 0 15,-1 1-224-15,9 0-112 0,-8 4-32 0,8-4 0 16,-11 4-1952-16,11-4-400 0,0 0-80 0</inkml:trace>
  <inkml:trace contextRef="#ctx0" brushRef="#br1" timeOffset="86143.52">29353 3097 18191 0,'0'0'800'0,"0"0"176"0,0 0-784 0,0 0-192 0,-4 9 0 0,0 2 0 16,4-11 1040-16,-2 10 176 0,-2 1 16 0,-1 0 16 15,-2-2-416-15,2 2-96 0,-2-2-16 0,0 3 0 16,1-3-96-16,1 0-32 0,0-4 0 0,5-5 0 15,-3 10-16-15,3-10-16 0,0 0 0 0,0 0 0 16,0 0 0-16,13-1 0 0,1-5 0 0,0-2 0 16,0-4 144-16,0-3 16 0,0 1 16 0,0-3 0 15,-1 0-160-15,2-1-48 0,-1-1 0 0,-1 1 0 16,-3 1-192-16,0 3-32 0,-4 0-16 0,1 6 0 16,-1-1-160-16,-6 9-128 0,0 0 192 0,0 0-192 0,0 0 192 15,0 0-64-15,6 11 0 0,-2 3-128 16,-3 0 192-16,-1 4-192 0,-1 1 192 0,1 1-192 0,-4-1 160 0,3 0-160 15,0-1 128-15,-1 0-128 0,1-3 0 0,1-2 0 16,3 0 128-16,-1 2-128 0,2-5 0 0,2 0 0 16,0-2 0-16,0-2 0 0,-6-6 0 0,11 3 0 15,-1-2 0-15,2 0 0 16,1-1-528-16,-1-1-96 0,2 0-16 0,-1 1-10336 16,-2-3-2080-16</inkml:trace>
  <inkml:trace contextRef="#ctx0" brushRef="#br1" timeOffset="116149.2">14877 8251 4607 0,'-7'-2'400'0,"-2"-3"-400"15,-1-3 0-15,1 3 0 0,0 1 1216 0,0-1 176 16,1 1 16-16,1 2 16 0,-2-1-672 0,4 2-144 16,5 1-32-16,-11-1 0 0,11 1-128 0,-7 0-16 15,7 0-16-15,0 0 0 0,-8 2-128 0,8-2-32 16,-4 9 0-16,2 0 0 0,2-9-256 0,0 0 0 15,0 11 0-15,2-1 0 16,-2-10-336-16,5 11-128 0,-5-11-32 0,0 0 0 16,0 0-736-16,0 0-160 0,0 0-16 0,0 0-16 15,0 0 656-15,0 0 128 0,0 0 16 0,0 0 16 0,0 0 1360 0,4-11 272 16,-4 11 48-16,0-7 16 0,-2-2-192 0,2 9-16 0,-3-8-16 0,3 8 0 16,-6-7-288-16,2 2-64 0,4 5-16 0,-8-3 0 15,8 3-32-15,-8-1 0 0,8 1 0 0,-9-3 0 16,9 3 112-16,-9 2 32 0,9-2 0 0,-9 2 0 15,9-2-128-15,0 0-32 0,-8 4 0 0,8-4 0 16,0 0-320-16,0 0-128 0,0 0 0 0,0 0 144 16,-5 9-144-16,5-9 128 0,0 0-128 0,0 0 128 15,0 0 320-15,0 0 64 0,9 4 16 0,2-3 0 16,0-1 272-16,1 0 48 0,2-1 16 0,3-1 0 16,1 1-208-16,1 1-32 0,0-1-16 0,4 1 0 15,2 0-128-15,2 0-32 0,1 0 0 0,5 0 0 16,0 0-160-16,5 0-32 0,5 1-16 0,4-1 0 15,1-1-112-15,2-3-128 0,0 0 176 0,3 0-176 16,0 1 144-16,0-4-144 0,0 1 0 0,8 2 144 0,6-4-144 0,2 1 0 16,1-1 144-16,0-2-144 0,0-2 0 0,2 5 128 15,2-3-128-15,5 2 0 0,2-3 0 0,-1 2 0 16,-4-3 0-16,1 6 128 0,-2-2-128 0,3 2 0 16,8 0 0-16,-2-5 0 0,-3 0 0 0,1 1 0 15,0 1 128-15,3 1-128 0,3 2 192 0,-1-4-16 16,-1-3-16-16,-1 4 0 0,-3 2-16 0,4 3 0 15,3 1 0-15,1-2 0 0,-1-8-144 0,0 6 128 16,0-2-128-16,2 5 128 0,6-1-128 0,1-4 0 16,-2 0 0-16,2-1 0 0,-1 4 0 0,4-3 0 15,4 2 0-15,-1-3 0 0,-2 3 0 0,-1-1 128 16,2 3-128-16,0 0 0 0,-1-5 0 0,-4 3 0 0,-3 2 0 0,2 1 0 16,2 3 0-16,-4 0 0 0,-3-2 0 0,-2 3 0 15,-2 2 0-15,3-1 0 0,5 0 0 0,-4-2 0 16,-3-2 0-16,-3 3 0 0,-1 2 0 0,4-2 0 15,2-2 0-15,-1 0 0 0,-4 0 0 0,-4 2 0 16,-2 2 0-16,4 0 0 0,3 1 128 0,-3-1-128 16,-7-2 0-16,-1 0 0 0,-1 3 0 0,0-3 0 15,-1 0 0-15,2 0 0 0,-1-4 0 0,-4 2 0 16,-3-1 0-16,-2 2 0 0,-1-1 0 0,1 2 0 16,1-2 144-16,-1-1-144 0,-1-4 160 0,-5 3-160 15,-5 1 0-15,-2 1 0 0,0-1 0 0,-2-2 0 16,-1 1 0-16,-2 1 0 0,2-5 0 0,-2 0 0 15,0 1 128-15,-3-3-128 0,-6-1 0 0,-2 1 144 16,-1 0-144-16,-1 2 0 0,0 0 0 0,-1-1 0 0,-1-3 0 0,-1 1 0 16,-1-2 0-16,1 3 0 0,-1 2 0 15,-1-2 0-15,-1 2 0 0,3 2 0 0,-6-2 0 0,-1 5 0 16,-2-2 0-16,-1-2 0 0,-5 1 0 0,-1 1 0 16,0-3 0-16,-2 3 0 0,-2 3 0 0,-1-1 0 15,-11 3 128-15,10-1-128 0,-10 1 0 0,0 0 0 16,9-4 0-16,-9 4 128 0,0 0-128 0,0 0 0 15,0 0 0-15,0 0 128 0,0 0-128 0,0 0 0 16,0 0 0-16,-11 0 0 0,-2 0 0 0,-2 1 0 16,-2 2-176-16,-2-1 176 0,-4 0 0 0,-2-1 0 15,-7 0 0-15,-2-1-128 0,-6 0 128 0,1 1 0 16,3-1-144-16,-3 0 144 0,-3 0 0 0,-3 3 0 16,0-1-144-16,-5 4 144 0,-3-1 0 0,-6-2-160 0,-3 3 160 0,-3 0-128 15,2-2 128-15,0 1-128 0,0 1 128 0,-1 0-128 16,-4 0 128-16,-5 2-192 0,-4-1 192 0,-1 2-192 15,2-2 64-15,1 1 0 0,-4-2 0 0,-5-2 0 16,-6 4 128-16,0 1-192 0,1-6 192 0,-3 6-192 16,-3-1 192-16,-3 2 0 0,-1-2-144 0,0 2 144 15,-1-4 0-15,-1 2 0 0,-6 0-144 0,1-2 144 16,5 4 0-16,-6-1 0 0,1 0 0 0,-3-3 0 16,-3 3 0-16,0-3 0 0,3 2 0 0,-4 1 0 15,-5-1 0-15,1 3 0 0,4-2 0 0,-4 2 0 16,-4 0 0-16,3-5 0 0,0 2 0 0,-3 2 0 15,-4 4 0-15,1-3 0 0,-3-3 0 0,-2 2 0 16,-3 4 0-16,2-1 0 0,4-7 0 0,1 5 0 0,-2 0 0 0,-1-1 144 16,1 0-144-16,0 0 128 0,0 3-128 0,0-6 0 15,0 1 144-15,4-2-144 0,3 1 144 0,-2 0-144 16,-1-3 192-16,5 3-192 0,3 0 192 0,1-2-64 16,-7 3 0-16,4-2-128 0,5-3 240 0,0 3-64 15,0 2-16-15,4-2 0 0,5 1-32 0,3-1 0 16,5 3 0-16,-2 0 0 0,-2-4-128 0,6 1 192 15,11-1-192-15,5-2 192 0,4-1-192 0,5 0 160 16,6-2-160-16,2 0 160 0,3-2-160 0,6 1 0 16,5-2 144-16,7 1-144 0,6-2 0 0,4 0 144 15,4 2-144-15,5-1 0 0,4 1-208 0,3 2-160 16,13 0-16-16,0 0-9360 16,0 0-1872-16</inkml:trace>
  <inkml:trace contextRef="#ctx0" brushRef="#br1" timeOffset="117833.19">12236 4549 12895 0,'0'0'1152'0,"5"-9"-928"0,1 2-224 0,3 3 0 0,4 2 544 0,3-1 64 16,3 0 16-16,6 3 0 0,1 0-304 0,6 1-64 16,2 1-16-16,6-2 0 0,6 0 96 0,1-2 32 15,2-1 0-15,1 1 0 0,-3-1-16 0,0 2 0 16,4-2 0-16,1 0 0 0,1-2 16 0,7-2 0 15,6 3 0-15,1-1 0 0,-2 1 16 0,3 1 16 16,0 0 0-16,5 2 0 0,2 0 16 0,3 1 0 16,8-2 0-16,-4 2 0 0,0-1-80 0,4 1-16 15,4-3 0-15,6 3 0 0,3 0-32 0,2 3-16 16,-1 0 0-16,5-2 0 0,8-2-80 0,-2 1-32 16,-4 2 0-16,3 1 0 0,5 0-160 0,0 1 128 0,1 1-128 0,1-1 128 15,-1 0-128-15,3 0 0 0,3 1 0 16,0-1 128-16,-2-3-128 0,5 3 0 0,6 1 144 0,-1 1-144 15,-3-2 0-15,3 1 144 0,6 1-144 0,-1 0 0 16,-2 1 176-16,4 2-176 0,6-3 160 16,-2 5-160-16,-1-3 128 0,1 3-128 0,2-5 0 0,1 5 144 15,0-2-144-15,2 2 0 0,2 0 0 0,2-5 0 16,2 1 0-16,-5 2 160 0,-6-1-160 0,5 1 160 16,3-4-160-16,-5 3 0 0,-7 0 144 0,4-3-144 15,4 4 144-15,-3-2-144 0,-4 5 192 0,0-3-192 16,2 1 192-16,-1-1-64 0,-5 2 0 0,2 1-128 15,3-2 192-15,-6 4-192 0,-2 2 192 0,0-7-192 16,2-2 128-16,-4-1-128 0,-3 4 0 0,0-2 0 16,-2 2 128-16,-2-3-128 0,-2 6 0 0,-2-6 0 0,2-2 0 15,-7 1 0-15,-5-1 128 0,0 3-128 0,0 1 0 16,-4-2 0-16,-6 0 0 0,-4-4 0 0,-6 1 0 0,-1 0 0 16,1 0 0-16,-5-2 0 0,-6 0 128 0,-4-2-128 15,-7 1 0-15,-5-1 0 0,-3 0 128 0,-4 0-128 16,-2 0 0-16,-1 0 0 0,-5 0 0 0,-6 0 0 15,-4 1 128-15,-7-2-128 0,-5 0 0 0,-5-2 160 16,-4-1-160-16,-3 2 128 0,-12 2 0 0,0 0 0 16,0 0 0-16,0 0 0 0,0 0 64 0,-6-10 0 15,-6-2 0-15,-4 4 0 0,-9 0-192 0,-5 1 0 16,-7-2 0-16,-5 0 0 0,-5-5-144 0,-4 0 144 16,-1 2 0-16,-4-2 0 0,-4 0 0 0,-7 4 0 15,-7 1 0-15,-10-3 0 0,-5-4 0 0,-3 2-160 0,-4 0 160 16,-9 0-128-16,-8 1 128 0,-2 2 0 0,1-3 0 0,-7 1 0 15,-10 3 0-15,2-4 0 0,-1 0 0 16,-6 1 0-16,-6 0 0 0,-1 1 0 0,2 0 0 0,-5 2 0 16,-3 0 0-16,-5 1 0 0,-3-4-128 0,-3 3 128 15,2 1 0-15,-6-2 0 0,-5 3 0 0,-1 1 0 16,2 0 0-16,-1 3 0 0,-2-2 0 0,-3 1 0 16,-4 1 0-16,0 0 0 0,3 2 0 0,0-3 0 15,-2 1 0-15,-1 1 0 0,-3 3 0 0,3-1-128 16,2 0 128-16,2 0 0 0,-1-2 0 0,-1-1 0 15,-5 4 0-15,2 4 128 0,0-1-128 0,2 0 128 16,4-3-128-16,-2 2 0 0,-2 0-176 0,3 1 176 16,0-1 0-16,4 3 0 0,2-1 0 0,-1 0 0 15,-3-3 0-15,7 2 0 0,6 2 0 0,0-1 0 16,-1-2 0-16,2 3 0 0,2 3 0 0,5-4 0 0,3-3 0 0,5 2 0 16,-2-2 0-16,7 0 0 0,6 0 0 0,0-1 0 15,0-1 0-15,7-1 0 0,8-2 0 0,4 1 0 16,4-1 0-16,2-1 0 0,3 0 0 0,7 4 128 15,7-2-128-15,6 1 0 0,4-3 144 0,4 2-144 16,-1 1 0-16,11-1 144 0,9 2-144 0,8-2 192 16,5-2-192-16,6 1 192 0,5 3-192 0,8-1 0 15,6 0 0-15,6 1 128 0,4-1-128 0,9 2 0 16,0 0 144-16,0 0-144 0,0 0 0 0,18 1 0 16,7 0 0-16,8 0-128 0,6-1 128 0,10 0-128 15,11 2 128-15,8-1-128 0,7 1 128 0,9 0 0 16,3 0-144-16,13 1 144 0,13-6 0 0,6 3 0 0,-2 0 0 0,13 0 128 15,12 3-128-15,2-1-144 0,3 0 144 0,10 0-208 16,14-2 208-16,8 1 0 0,8-1 0 0,6 3 0 16,3 2 0-16,3 1 0 0,5-3 0 0,9-1 0 15,11 0 0-15,7-1 0 0,7 2 0 0,5 0 0 16,3 0 0-16,3 1 0 0,1 5 192 0,1 0-192 16,0-3 240-16,2 4-64 0,0-2-16 0,0 4 0 15,-1 5 16-15,0 1 0 0,-1 0 0 0,-1 3 0 16,-5 3-176-16,-3 6 0 0,-4 5 144 0,-10 2-144 31,-7 2-640-31,-7 5-208 0,-7-1-48 0</inkml:trace>
  <inkml:trace contextRef="#ctx0" brushRef="#br1" timeOffset="119901.18">13304 16404 11967 0,'-13'-7'528'0,"7"1"112"0,-3 0-512 0,0 1-128 15,2-3 0-15,7 8 0 0,-6-6 2432 0,6 6 464 16,-4-5 96-16,2-3 16 0,2 8-2112 0,0 0-400 15,0-8-96-15,0 8-16 0,2-12-80 0,3 3-32 16,2-3 0-16,2 0 0 0,2 0-272 0,3-1 0 0,2-1 0 0,4-2 0 16,-1-3 0-16,2 0 0 0,2 0 0 0,1 0 0 15,0-3 0-15,3-2 0 0,5 0 0 0,1 1 0 16,3-3 0-16,2 2 0 0,4 1 0 0,-4-2 0 16,-1 1 0-16,1 0 0 0,1-3 128 0,2 4-128 15,-2-1 128-15,2 4-128 0,0 1 192 0,2 2-192 16,1 2 144-16,5 0-144 0,1-2 0 0,-1 1 144 15,-5 0-144-15,1 1 0 0,-1 4 0 0,1 2 128 16,-1-2-128-16,-1 5 0 0,1 2 0 0,1 1 0 16,4-4 0-16,-2 3 128 0,1 3-128 0,-3-1 128 15,-2-1-128-15,-1 2 0 0,-3-3 0 0,0 8 0 16,1 1-128-16,-1 1 128 0,-1 4-160 0,2-1 160 16,-2 3 0-16,1 3-144 0,2-1 144 0,-4-1 0 0,-2-1 0 15,-1 5 0-15,-3-2 0 0,0 3-128 0,-1-3 128 16,0 0 0-16,-2 2 0 0,2-2 0 0,-1 2 0 0,1-1 0 15,-1-1 0-15,3 2 0 0,1-3 0 0,1-4 0 16,1 4 0-16,1-1 0 0,0-6 0 0,-1 4 0 16,-2-5 0-16,0 0 128 0,0 1-128 0,0-3 0 15,1-1 0-15,-1 0 0 0,-2 1 0 0,4-4 0 16,-2 0 0-16,2 0 0 0,2-4 128 0,1 1-128 16,-1 0 128-16,-1 1-128 0,-1-3 192 0,0-4-16 15,-4 2-16-15,1-4 0 0,-1 3 160 0,-2-4 48 16,-2 2 0-16,-3 0 0 0,0-3-48 0,0 0 0 15,-2 1 0-15,-2-2 0 0,0-2-64 0,3 2 0 16,-1 3-16-16,-2-3 0 0,-1-3-64 0,0 2-16 0,0 0 0 0,-1 1 0 16,-1-4-160-16,-2 3 160 0,-1 0-160 0,0-1 160 15,0-1-160-15,1 0 0 0,-1 1 0 0,0-2-176 16,-1 0 176-16,0 2 0 0,-2-1-144 0,-1 2 144 16,0 2 0-16,1 0-144 0,-3-1 144 0,0 5 0 15,0-2-192-15,-2 3 64 0,2-2 128 0,-3 4-208 16,-5 6 208-16,7-10 0 0,0 3 0 0,-1 0 0 15,-6 7 0-15,8-5 0 0,-8 5-160 0,0 0 160 16,10-3 0-16,-10 3-144 0,10 5 144 0,-2 1 0 16,-8-6-144-16,10 9 144 0,-1 2 0 0,-2-3-144 15,4 5 144-15,-4-1 0 0,5 0-144 0,-1 4 144 16,0 0 0-16,3 3 0 0,0 3 0 0,3-1 0 16,0 1 0-16,3 0 0 0,4-3 0 0,3-2 0 15,-1 3 0-15,4-1 0 0,0-2 0 0,1 0 0 0,-2-1 0 0,1-2 0 16,2-2 0-16,1 1 0 0,2 1 0 0,0-3 0 15,1 2 0-15,1-1 0 0,1-1 0 0,4 0 0 16,2 2 0-16,3-3 0 0,3 1 0 0,-2 2 128 16,-2-4-128-16,0 2 0 0,2-2 0 0,-2 1 0 15,-2-1 0-15,4 2 0 0,2-1 0 0,2-3 0 16,1 2 0-16,1 0 0 0,-6 0 144 0,2 0-144 16,-2-1 160-16,0-1-160 0,1-2 0 0,0 2 0 15,3 0 0-15,2-2-160 0,0 3 160 0,2-3 0 16,-1-4-144-16,-3 3 144 0,-2 1 0 0,-2 2 0 15,2-4 0-15,-1 4 0 0,-1 0 0 0,2 0 0 16,3-2 0-16,0 0 0 0,-3-3 0 0,0 0 0 0,-2 0 0 16,1 1 0-16,-2-1 0 0,-2 2 0 15,-1-4 0-15,4 1 0 0,1 2 0 0,5-3 0 0,-2-1 0 0,-1-1 0 16,-3-1 0-16,0 3 0 0,-1 3 0 0,-1 0 0 16,-1-3 0-16,0 1 0 0,1 0-144 0,2 2 144 15,5-2 0-15,-3 1-128 0,-1-5 128 0,-1 3 0 16,0 0 0-16,-1 1-128 0,-1 1 128 0,-1-1 0 15,0 0 0-15,2 0 0 0,2-2 0 0,0 1 0 16,2 0 0-16,-1-1 0 0,-2 1 0 0,-1 5 0 16,-1-1 0-16,-2-2 0 0,0 2 0 0,-1 1 0 15,0 4 0-15,3 0 0 0,-1 0-128 0,3 0 128 16,-3-3 0-16,0 0 0 0,-3 5 0 0,-2-1 0 16,0 1 0-16,-1 2 0 0,1-3 0 0,-2 3 0 15,-3 3 0-15,2 0 0 0,3 1 0 0,-1 5 0 0,0-2 0 16,-2 6 0-16,-1 2 0 0,-2 4 0 0,-3-3 0 0,-3 6 144 15,-2 7-16-15,0-2 0 0,-3 2 16 0,0 1 0 16,-2-4 0-16,1 2 0 0,-3 1 32 0,0-4 0 16,-3-1 0-16,0-3 0 0,-2-3-176 0,-2-1 192 15,-3 2-192-15,1-4 192 0,-2 0-192 0,-3 2 0 16,-4 0 0-16,-3-1-9152 16,-3-4-1760-16</inkml:trace>
  <inkml:trace contextRef="#ctx0" brushRef="#br1" timeOffset="120383.96">12049 17568 2751 0,'0'0'256'0,"0"0"-256"16,0 0 0-16,0 0 0 0</inkml:trace>
  <inkml:trace contextRef="#ctx0" brushRef="#br1" timeOffset="121120.17">11651 17529 12207 0,'0'0'528'0,"-10"-2"128"0,0 2-528 0,0 0-128 16,-1 0 0-16,3 0 0 0,-1-1 992 0,9 1 160 15,-9 0 48-15,9 0 0 0,-9-1-320 0,9 1-64 16,0 0-16-16,0 0 0 0,0 0-160 0,0 0-16 16,0 0-16-16,0 0 0 0,0 0-160 0,0 0-48 15,0 0 0-15,0 0 0 0,0 0-128 0,11 4-16 16,2 1-16-16,-2 2 0 0,5-1 80 0,-2 0 0 15,1 1 16-15,1 0 0 0,2 2-144 0,1-2-48 16,2 0 0-16,0 2 0 0,2 0 32 0,0-1 0 16,2 0 0-16,2 0 0 0,0-5 112 0,2 3 32 15,3 1 0-15,2-3 0 0,3-3 32 0,1 2 16 0,2-2 0 16,-2 0 0-16,-1-1-128 0,1-1-32 0,0-1 0 0,1-1 0 16,2 2-80-16,0-2-128 0,-1-2 176 0,5 0-176 15,3-1 128-15,0-3-128 0,1 1 0 0,-4-3 0 16,-1 1 128-16,-2-3-128 0,-2 1 0 0,0 2 0 15,-2-2 0-15,-1-1 0 0,-3 1 128 0,0 0-128 16,-1-2 0-16,0 3 128 0,-2 0-128 0,-2 1 0 16,0 1 192-16,-4-2-64 0,-3 3 0 0,-1-2-128 15,-3 3 192-15,-3 1-64 0,0-2 0 0,-3 5-128 16,-12 3 128-16,10-5-128 0,-3-2 0 0,-7 7 0 16,0 0 0-16,0 0 0 0,0 0 0 0,0 0 0 15,0 0 0-15,0 0 0 0,0 0 0 0,0 0 0 16,-9 3 0-16,-1 1-192 0,-1-1 192 0,-2 0-192 0,-3 1 192 0,-2 2-192 15,-1-1 192-15,-3 0-192 0,-5 2 192 0,-1 0-144 16,-2 0 144-16,-1 3-128 16,1-3 128-16,-3 4-192 0,-4-3 192 0,-1 4-192 0,-2-3 192 15,0 1 0-15,-2 1-144 0,-5-2 144 0,-5 1 0 0,0-2 0 16,-4 2 0-16,5-2 0 0,-1 3 0 0,1-3 0 16,0 1 0-16,0-3 0 0,0 4 0 0,-2-3 0 15,-6-1 0-15,1 0 0 0,1-2 0 0,-2 0 0 16,3-1 0-16,4-2 128 0,1 0-128 0,4-2 0 15,2-2 144-15,-1-1-144 0,-2-1 0 0,1-3 144 16,-1 0-144-16,7-4 0 0,2 2 144 0,5-1-144 16,1-1 0-16,4 2 144 15,0-4-496-15,3 2-96 0,2-4-32 0,2 2-12528 0</inkml:trace>
  <inkml:trace contextRef="#ctx0" brushRef="#br1" timeOffset="126521.54">4688 19909 28383 0,'-14'-5'1264'0,"5"3"256"0,-1-1-1216 0,1-2-304 0,1 1 0 0,5 1 0 0,-1-3 544 0,4 6 48 15,-5-6 16-15,0 1 0 0,-2 0-16 0,1-3 0 16,-3 2 0-16,3 0 0 0,-2-6-160 0,3 2-48 16,-3 0 0-16,2-4 0 0,1-4-128 0,0 0-48 15,0-1 0-15,-3-4 0 0,3-3-64 0,0 1-16 16,0-2 0-16,1-3 0 0,-1-3 0 0,1 0 0 15,-1-2 0-15,1 4 0 0,0 3 0 0,1-2 0 16,1 0 0-16,-2 4 0 0,1-1-128 0,-1 2 0 0,1 0 144 16,2 0-144-16,0 2 0 0,-1 0 0 15,2-1 0-15,0 4 0 0,-2 1 0 0,2 1 0 0,-1 3 0 0,1 2 0 16,0 3 0-16,-2 0 0 0,1 2 0 0,0 2-128 16,0-2 128-16,1 8 0 0,0 0 0 0,0-4 0 15,0 4 0-15,0 0 0 0,0 0 0 0,0 0-192 16,0 0 192-16,0 0 0 0,0 0 0 0,0 0 0 15,0 0 0-15,0 0 0 0,0 0 0 0,0 0 0 16,11 7 0-16,-1 1 0 0,-10-8 0 0,10 12 0 16,-1 3 0-16,0-1-128 0,0 0 128 0,0-2 0 15,-1-1 0-15,2 3 0 0,0-1 0 0,0-1-128 16,1 2 128-16,2 2 0 0,1-4 0 0,0-2 0 16,-1 3 0-16,0 0 0 0,-1-2 0 0,4 5 128 15,-4-2-128-15,2 2 128 0,1 1-128 0,-2 0 128 16,0 1-128-16,-2 0 0 0,1 0 0 0,-1 1 0 0,1 1 0 15,-1 3 0-15,-1 2 0 0,2-2 0 0,0 4 0 0,2 0 0 16,-1-4 0-16,1 2 0 0,1-1 0 0,-1 0 0 16,0 2 0-16,2-3 0 0,-2-2 0 0,-2 0 0 15,0-2 0-15,0 1 0 0,1-5 0 0,-3 1 0 16,-2-2 0-16,0-1 0 0,-2-2 0 0,-1 0 144 16,0-1-144-16,-2-3 0 0,-3-7 144 0,0 9-144 15,-2-2 0-15,2-7 144 0,0 0-144 0,0 0 192 16,-6 5-192-16,-3 3 192 0,0-6 0 0,-2 1 0 15,-2-3 0-15,-1 0 0 0,-2 0 32 0,-2-1 16 16,-1-2 0-16,-3-2 0 0,-2 0-112 0,0 1-128 16,1 0 176-16,-6-2-176 0,-4 0 0 0,-3 2 0 15,-3 0 0-15,0-1 0 0,0 0 0 0,1 1 0 0,0 0 0 0,1 0-144 16,1 2 144-16,2 1 0 16,0 1 0-16,3 0-128 0,2 1 128 0,0 1 0 0,1 2 0 0,1-1 0 15,0-2 0-15,1 0 0 0,0-1 0 0,2 0 0 16,1-1 0-16,4 0 0 0,1-1 0 0,2 1 0 15,-1-1 0-15,3-1 0 0,3-3 0 0,1 2 0 16,2-4 0-16,2 2 0 0,1 0 0 0,2-5 0 16,1 1 0-16,3 1 128 0,3-3-128 0,3-2 128 15,5-4-128-15,3 0 0 0,4-4 0 0,5-2 128 16,3-4-128-16,3 2 0 0,6-6 128 0,1 0-128 16,1-3 0-16,3-2 0 0,2 1 0 0,3 3 128 15,-1-4-128-15,5 3 0 0,1 1 0 0,1-5 0 16,5 0 0-16,-3-1 0 0,-5 1 0 0,-2 5 0 15,-1 5 0-15,-3-1 0 0,-3 0 0 0,-2 5 0 16,-3 5 0-16,-2 2 0 0,-2 3 0 0,-1 5 0 0,-2-1 0 16,-2 6 0-16,-6 2 0 0,-2 2 0 0,-7 1 128 0,-11-1-128 15,10 9 128-15,-3 4-128 0,-5 2 0 0,-3 5 0 16,-3 3 0-16,-5 8 0 0,-5 2 0 0,-3 5 0 16,-6 7 0-16,-3 0 0 0,-2 2 176 0,-1-3-48 15,-4 5 0-15,-3 0 0 0,0 5 144 0,-1 0 32 16,-1 2 0-16,-1-1 0 0,0 2 144 0,-2-3 48 15,-1-4 0-15,-2 1 0 0,6 0-64 0,2-4-16 16,4 1 0-16,2 1 0 0,3-6-272 0,2 3-144 16,2-6 160-16,1-2-160 0,3-3 0 0,3-3 0 15,3-7 0-15,2 2 0 16,-1-6-1344-16,7 0-144 0,2-5-48 0,3-1-16576 0</inkml:trace>
  <inkml:trace contextRef="#ctx0" brushRef="#br1" timeOffset="129140.48">29110 18933 911 0,'0'0'0'0,"0"0"0"0,9-4 0 0,-9 4 0 0,9-5 0 0,0 2 0 16,-9 3 2784-16,10-11 480 0,0 4 80 0,-1-3 32 15,-1 2-2544-15,-1-1-496 0,1 1-96 0,-1 0-32 16,1-3 96-16,0 1 16 0,-1 1 0 0,1 0 0 16,1 3-144-16,-2 1-32 0,0-3 0 0,0 2 0 15,1 2 160-15,0-1 16 0,-1 3 16 0,-7 2 0 16,11-3 272-16,-11 3 48 0,10-3 16 0,-10 3 0 15,0 0-128-15,7 6-32 0,-7-6 0 0,7 8 0 16,-7-8-64-16,3 13 0 0,-3 1-16 0,-1 1 0 16,-1 1 96-16,-3 1 32 0,0 1 0 0,-3 0 0 15,0 6-32-15,-2 5 0 0,-1 2 0 0,-3 1 0 0,0 2-16 0,-2 7-16 16,-1 1 0-16,-1-2 0 0,-1 4-192 0,1-3-48 16,-1 1 0-16,1 0 0 0,-2-4 0 0,2 1-16 15,0-4 0-15,0 3 0 0,1 0 144 0,-1 1 16 16,1 0 16-16,-1-1 0 0,1 0-32 0,-1 0-16 15,-4-1 0-15,1 0 0 0,-1 0-176 0,2-3-48 16,1-1 0-16,1 0 0 0,0 0 0 0,3-2 0 16,2-1 0-16,0 1 0 0,4-2-144 0,1-1 160 15,1 1-160-15,2-2 160 0,1-1-160 0,2-2 0 16,-1-4 144-16,3-1-144 0,0-1 0 0,3 0 128 16,1-3-128-16,1-2 0 0,1-3 0 0,0 1 144 15,-1-3-144-15,3 2 0 0,1-5 144 0,1 1-144 0,4 3 0 0,-1-2 144 16,0 0-144-16,3 0 0 0,3-1 0 0,2 2 0 15,0-3 0-15,1 0 0 0,2 1 0 0,-4-1-176 16,-1-1 176-16,2 1 0 0,-2-1 0 0,0 0 0 16,0 0 0-16,0-2 0 0,-1-1 0 0,-1 5 0 15,0-5 0-15,-2 0 0 0,1-1 0 0,-3 0-128 16,0 1 128-16,0-1 0 0,-3 0 0 0,0-1 0 16,0 0 0-16,-10 1 0 0,11-3 0 0,-11 3 128 15,10-5-128-15,-3 0 176 0,-7 5-176 0,7-6 192 16,-7 6-32-16,4-12 0 0,-2 3 0 0,-1-2 0 15,-1-3 16-15,-1 0 0 0,-3-3 0 0,0 0 0 16,-1-5 0-16,0-1 0 0,-1-4 0 0,-2-2 0 16,-1-5-176-16,2-2 0 0,-3 1 144 0,-2-2-144 15,-2-3 0-15,1 0 0 0,-3 0 0 0,-1 1-128 0,0 1 128 0,-1-2 0 16,0 0 0-16,0 0 0 0,0 2 0 0,1 0 0 16,1-1 0-16,-1-1 0 0,-4 2 0 0,2 4 0 15,1 3 0-15,-1 0 128 0,-2-1-128 0,-1 4 0 16,2 0 0-16,-2-1 0 0,1-1 0 0,-1-1 0 15,3-2 0-15,0 2 0 0,0 2 0 0,0-2 0 16,1 0 0-16,0 4-128 0,2-1 128 0,0 4 0 16,1 1 0-16,1-3 0 0,0 6 0 0,1 1 0 15,2 1 0-15,1 2 0 0,-2-2 0 0,6 4 0 16,-2 3 0-16,2-2 0 0,0 3 0 0,1 1 0 16,1-1 0-16,4 10 0 0,-4-7 0 0,4 7 0 15,-1-10 0-15,1 10 0 0,0 0 0 0,0 0 0 0,0 0 0 0,10-4 0 16,-1 3 0-16,2 4-208 0,2 3 48 15,1 0 16-15,0 2 144 0,4 2 0 0,2 3 0 0,3-3 0 16,2 3 0-16,3 2 0 0,1 0 0 0,7-1 0 16,5 0 0-16,3 0 0 0,3 3 0 0,-1-2 0 15,1 0 0-15,1-5 0 0,1 3 0 0,2-3 0 16,1 0 0-16,2 2 0 0,2-5 0 0,0 2 0 16,-1-1 128-16,-3-2-128 0,-2 1 128 0,-2-5-128 15,-1-1 0-15,0 2 0 0,0 1 0 0,-4 1-128 16,-1-3 128-16,0 0 0 0,0-1 0 0,-1 0 0 15,-3 2 0-15,-3-3 0 0,-3-2 0 0,-4 1 0 16,-4 1 0-16,-2 0 0 0,-2 0 0 0,-2-1 0 16,-4-2 0-16,-3 2 0 0,0 0-144 0,-11 1 144 0,0 0-208 0,0 0 16 15,0 0 16-15,0 0 0 16,0 0 176-16,0 0 0 0,0 0-144 0,0 0 144 0,-12 6 0 0,1 1-176 16,-2-1 176-16,-1-1-128 0,-2 1 128 15,-2 5 0-15,-1-3-144 0,-2 4 144 0,-5 2 0 0,-1-3 0 16,-2 3 0-16,-2-1 0 0,-1 0 0 0,1-2 0 15,-1 3 0-15,1 3 0 0,2 0 0 0,-3 5 128 16,2 0-128-16,-1 2 0 0,1-1 128 0,1 5-128 16,-2 0 128-16,2 5-128 0,-2 0 0 0,0 2 0 15,-4 2 128-15,2 3-128 0,0 0 0 0,0-3 0 16,0-1 0-16,3-1 0 0,0 1 0 0,4-1 0 16,-1 1 176-16,3-2-176 0,1 2 256 0,1 2-32 15,-1 0-16-15,3 0 0 0,0-1-80 0,2 0-128 16,0 0 176-16,2 0-176 0,-1-3 128 0,2-1-128 0,1-2 0 0,0 0 0 15,-1 0 160-15,1-2-160 0,1-1 128 0,-2 0-128 16,1-5 0-16,1 0 0 0,-1 4 128 0,1-6-128 16,1 2 0-16,-1-3 0 0,-2 2 0 0,3-7 0 15,1 0 0-15,-2-1 0 0,2 2 0 0,0-5 0 16,2-3 0-16,2 1 128 0,-1-2-128 0,1-2 0 16,1 4 0-16,6-9 128 0,-5 5-128 0,5-5 0 15,0 0 0-15,0 0 0 0,0 0 0 0,0 0 0 16,0 0 0-16,0 0 0 0,0 0 0 0,0 0 0 15,0 0 0-15,-1-9 0 0,2-1 144 0,3-4-144 16,0-1 0-16,2-3 128 0,-1-2-128 0,2-3 0 16,2-2 0-16,0 2 0 0,-2 1 0 0,3-6 128 15,-2 2 0-15,-3-6 0 0,0 1 0 0,-2 1 0 16,2-2 64-16,-1-6 0 0,-4-5 16 0,1-3 0 0,0-5-16 0,-1 0-16 16,-1-2 0-16,1 1 0 0,1 1-176 0,-1 3 160 15,1-5-160-15,1-1 160 0,-2-5-160 0,2 3 160 16,0-3-160-16,-2 3 160 0,0 4-160 0,0-1 0 15,0 5 0-15,-2 4 0 0,0-3 0 0,-1 7 0 16,-3 5 0-16,1-2 0 0,-2 0-128 0,0 3 128 16,-2 2 0-16,0 6 0 0,1 1-144 0,-1 5 144 15,-1 1-192-15,0 6 192 16,-1 4-1200-16,-1 3-128 0,0 1-16 0,-1 6-14976 0</inkml:trace>
  <inkml:trace contextRef="#ctx0" brushRef="#br1" timeOffset="131908.99">26563 20141 21183 0,'7'-9'1888'0,"-3"1"-1504"0,4 3-384 0,-4-4 0 15,1 3 1152-15,-2 1 176 0,4-4 16 0,-3 4 16 16,-1 1-1024-16,1-5-208 0,-2 3-128 0,-1 2 160 16,-1 4 32-16,-1-10 0 0,-3 2 0 0,2-3 0 15,-4-1-64-15,-2 0 0 0,0-2 0 0,-1 0 0 16,-4 0-128-16,0 2 0 0,-2-2 0 0,-2 3 0 15,1-2 0-15,-4 0 0 0,-2-3 0 0,0 2 0 0,-2 4 160 0,-1-3-160 16,-3-1 192-16,-3 4-192 0,-4-2 192 16,-3-4-192-16,-2 1 192 0,1-1-192 0,1 0 256 0,-3 2-64 15,-1 0-16-15,-1-1 0 0,-5-2-176 0,-2 2 0 16,-3-3 0-16,-6 3 0 0,-7 2 128 0,-1-1-128 16,-2-2 128-16,-1 0-128 0,1 1 0 0,-6 1 0 15,-7 3 0-15,-2-5 0 0,-3 1 0 0,1 1 0 16,-2-1 0-16,-4 2 0 0,-8-1 0 0,-1 0 0 15,0-1 0-15,1 2 0 0,-3 1 0 0,-5-2 192 16,-7 0 0-16,4 1 0 0,1 0 64 0,-5-2 32 16,-7 1 0-16,0 4 0 0,2-3-160 0,-3 2-128 15,-6 3 192-15,5-3-192 0,3-1 128 0,-2-1-128 0,-8-1 0 0,1 6 0 16,3 0 144-16,-4 3-16 0,-6-4-128 0,2 1 192 16,2 4-192-16,-3-2 128 0,-4 1-128 0,5 1 0 15,2 3 224-15,-2 0-48 0,-6 1-16 0,4 1 0 16,3-1-160-16,-1 0 128 0,-2 0-128 0,6 1 128 15,5 3-128-15,2 0 0 0,-2-3 144 0,4 4-144 16,7-1 0-16,-3 1 0 0,-3 1 0 0,4 1 0 16,7-2 0-16,-2 4 0 0,0 0 0 0,0 1 128 15,-1-3-128-15,1 5 0 0,7-3 0 0,-2 4 0 16,-4-1 0-16,7-2 0 0,6 1 0 0,6 1 0 16,-1 6 0-16,3-3 0 0,-2-2 0 0,8 1 0 15,7 3 0-15,2 0 0 0,5 1 0 0,1 1 0 16,-1 4 0-16,4 2 0 0,4-2 0 0,2 4 0 0,2 1 0 0,4 5-160 15,2 0 160-15,4 3 0 0,3 1-256 0,1-1 48 16,3 0 16-16,3-2 0 0,2-1 64 0,5-1 128 16,4 1-208-16,5 0 80 0,2-1-64 0,5 0-16 15,2 1 0-15,5 0 0 0,3 0 64 0,5 0 16 16,4-1 0-16,4-3 0 0,2 2-128 0,8 0 0 16,3-4-16-16,6 1 0 0,3-3 272 0,7 0-160 15,1-4 160-15,3 1-128 0,5-1 128 0,5 2 0 16,3-1 0-16,10-3 128 0,5-3-128 0,6 1 144 15,3-1-144-15,4 1 160 0,0-3-160 0,7 1 0 16,8-2 0-16,3 2 0 0,3-3 128 0,2 0-128 0,0 1 128 16,7 0-128-16,6-3 144 0,-3 4-144 0,-2-1 160 15,5-2-160-15,3 2 176 0,-1 1-176 0,-5 1 192 16,3 3-192-16,4 2 208 0,-5 2-64 0,-1-4-16 0,3 1 0 16,6 2-128-16,-2-3 192 0,0-3-192 0,4 1 192 15,8 1-192-15,-1 0 0 16,3-2 0-16,0 0 0 0,2-1 128 0,-6 2-128 0,2 0 0 0,-61-6 128 15,13-1-128-15,11 4 0 0,9 0 0 0,7-1 128 16,6 4-128-16,3-1 160 0,4 0-160 0,121 12 160 16,-46-2-160-16,-25-6 0 0,-17-2 0 0,-9-2 0 15,-4-2 128-15,-6 2 0 0,-4 2 0 0,-2-2 0 16,-2 0 96-16,-1-4 16 0,-4 2 0 0,0 1 0 16,-1-2-16-16,-1-2 0 0,-2 2 0 0,1-4 0 15,1 2-224-15,0-3 144 0,-3 2-144 0,2-4 128 16,-1 0-128-16,-3 0 0 0,-4-3 0 0,-2 0-176 15,0-2-16-15,-7-3-16 0,-8-5 0 0,-4 3 0 0,-5-1 208 0,-4-3 0 16,-5 0 0-16,-3-4 0 0,-4-2 0 0,-4 0 0 16,-3-3 0-16,-5-1 0 0,-2-2 192 0,-2 0-64 15,-2 0 0-15,-4-5-128 0,1 2 144 0,-6-4-144 16,-4 0 0-16,-21 12 144 0,3-5-144 0,0-4 160 16,1 1-160-16,1-7 160 0,0-2 64 0,-4-1 16 15,0-2 0-15,13-31 0 0,-11 2 32 0,-10 8 16 16,-7 2 0-16,-5 3 0 0,-7 1 0 0,-4 2 0 15,-6 0 0-15,-5 2 0 0,-3-2-128 0,-9-2-32 16,-4-4 0-16,-7-3 0 0,-3-2-128 0,-12 0 0 16,-9 4 0-16,-6 0 0 0,-4-1 0 0,-4 0 0 15,-6-1 0-15,-7 0 0 0,-8 4-272 0,1 2 64 0,2 1 16 0,2 9 0 16,2 2-96-16,-3 5-16 0,-2 0 0 0,1 4 0 31,4 0-2048-31,-3 4-400 0</inkml:trace>
  <inkml:trace contextRef="#ctx0" brushRef="#br1" timeOffset="157376.74">2274 19457 12895 0,'0'0'1152'0,"4"-10"-928"16,0 2-224-16,2-3 0 0,0 2 1360 0,2-4 240 16,0 2 32-16,-1-1 16 0,1-2-704 0,1 2-144 15,-5 0-32-15,2-2 0 0,2-1-304 0,-2 2-64 16,0 2-16-16,1-2 0 0,-1 2 192 0,0 0 16 15,-1-3 16-15,2 2 0 0,-3 4 0 0,1-2 0 16,0 1 0-16,0-1 0 0,0 2-96 0,-3-3-32 0,5 4 0 0,-5-2 0 16,1 4-112-16,-1-1-32 0,-2 6 0 0,0 0 0 15,0 0-96-15,0 0-32 0,4-6 0 0,-4 6 0 16,0 0-208-16,0 0 176 0,0 0-176 0,5 12 160 16,-1 5-160-16,-3 2 0 0,-2 1 0 0,0 4 0 15,0 2 0-15,-2-2 0 0,-1 3 0 0,0-2 0 16,-1-1 0-16,0 2 0 0,-1-6 0 0,1 2 0 15,0-1 0-15,0 0 0 0,2-6 0 0,1 0 0 16,0 0 0-16,1-1 0 0,0-1-176 0,1-4 176 31,0-9-704-31,1 11-48 0,-1-11-16 0,0 0 0 16,0 0-1888-16,0 0-384 0</inkml:trace>
  <inkml:trace contextRef="#ctx0" brushRef="#br1" timeOffset="157610.54">2381 19376 13823 0,'-13'6'608'0,"5"-2"128"0,0 0-592 0,-1 2-144 16,0 2 0-16,-1-2 0 0,-1 4 1904 0,1-1 336 16,0 2 80-16,1 6 16 0,2 1-1312 0,-1 1-272 15,-2-1-48-15,0 4-16 0,-1 5-96 0,1 0-16 16,0 3 0-16,-1 3 0 0,3 0-192 0,-2-2-64 15,2 1 0-15,-2 1 0 0,0-3-320 0,1-2 144 16,1-1-144-16,-1-4 0 0,1-2 0 0,-1 2-192 0,0-1 0 0,0-3 0 31,0-1-1536-31,0-2-320 0,3-4-48 0</inkml:trace>
  <inkml:trace contextRef="#ctx0" brushRef="#br1" timeOffset="158661.99">1210 20136 7359 0,'0'0'656'0,"0"0"-528"15,0 0-128-15,0 0 0 0,0 0 2560 0,0 0 464 16,5-9 112-16,-5 9 0 0,0 0-1616 0,0 0-336 15,0 0-64-15,0 0-16 0,0 0-128 0,0 0-16 16,0 0-16-16,0 0 0 0,0 11-352 0,-2 6-64 0,-1 1-16 0,-2 2 0 16,0 4-144-16,-1 4-48 0,-3 2 0 15,0 1 0-15,0 3 0 0,-3 1-16 0,0 0 0 0,2 1 0 16,-2-1-176-16,1-2-128 0,-1 1 192 0,5-3-192 16,-4-4 128-16,5 1-128 0,-5-4 0 0,2 3 0 15,0-7 0-15,5-2 0 0,-4-5 128 0,2-1-128 16,0 1 0-16,2-7-176 0,4-6 32 0,0 0 0 31,0 0-480-31,0 0-80 0,0 0-32 0,-8-7 0 16,7-7-256-16,2 0-48 0,2-1-16 0,2-3 0 15,-1-1 480-15,0 0 112 0,-2-2 16 0,4 2 0 0,0 1 448 0,-1 1-144 0,0 0 144 0,0-1 0 16,0-1 240-16,-1 1 128 0,1-2 16 0,-1 2 16 16,-1-1 192-16,2 0 48 0,-1 0 0 0,1 1 0 15,0 3-256-15,-1-1-64 0,3-1 0 0,-1 3 0 16,2 0-64-16,-1 0 0 0,1-2-16 0,2-2 0 0,0 0-48 0,2 1 0 15,-1 1 0-15,2 1 0 0,-2-4-32 0,-1 3-16 16,4 2 0-16,-2 3 0 0,2-3 0 0,-3 4 0 16,2 2 0-16,0-2 0 0,-1 2-144 0,0 3 160 15,1-1-160-15,-2 2 160 0,0 2-160 0,1 2 192 16,-12 0-192-16,13-2 192 0,-1 2-192 0,-2 2 0 16,-10-2 144-16,11 2-144 0,-11-2 192 0,0 0-16 15,0 0-16-15,0 0 0 0,6 12 48 0,-6-12 16 16,-1 10 0-16,-2 1 0 0,1-3-80 0,-5 3-16 15,1 6 0-15,-3-2 0 0,-1-1-128 0,0-1 0 0,-2 1 0 0,2 1 128 16,0-1-128-16,0-3 0 0,0 3 0 0,1 0 0 16,2-4 0-16,2 2 0 0,0-1 0 0,0-2 0 15,1 0 0-15,0-1 0 0,1 2 0 0,3-10 0 16,-3 10 0-16,0 2 0 0,3-12 0 0,-3 11 0 16,0-2 0-16,1 2 0 0,2-11 0 0,-4 11 0 15,0 0 0-15,1-2 0 0,-2 0 0 0,5-9 0 16,-6 9 0-16,0 0 0 0,-1-4 0 0,7-5 0 15,-9 5 0-15,0 0 192 0,-1-3-192 0,0-2 192 16,0 0-16-16,-1 0 0 0,-1 0 0 0,1 0 0 16,-2-1-48-16,2 0 0 0,-2-2 0 0,1 1 0 15,12 2-128-15,-12-3 0 0,1 2 144 0,11 1-144 16,-11-1 0-16,11 1 0 0,-10 0 0 0,10 0 0 16,0 0 0-16,0 0 0 0,0 0 0 0,-4 9 0 15,4-9 0-15,3 10 0 0,0 2-192 0,5 2 64 0,-2-3 128 16,3 0-128-16,1 2 128 0,2-3-128 0,-1 3 128 0,2 3 0 15,1-2 0-15,0 0 0 0,-1 0 0 0,-1 1 0 16,4 2 0-16,-2-1 0 0,-3 2 0 0,2-3 0 16,0-1 0-16,-2-2 0 0,-1 1 0 0,0-3 0 15,-1 1 0-15,-1-1 0 0,-8-10 0 0,10 9 0 16,-4 3 0-16,-6-12-128 16,0 0-528-16,0 0-112 0,11 6 0 0,-11-6-16 15,0 0-1520-15,12 0-320 0,-12 0-48 0</inkml:trace>
  <inkml:trace contextRef="#ctx0" brushRef="#br1" timeOffset="165949.62">1649 19799 11967 0,'0'0'528'0,"0"0"112"0,0-182-512 0,0 364-128 0,0-182 0 0,0 0 0 16,0 0 1664-16,0 0 288 0,0 0 64 0,0 0 16 15,-8 6-912-15,8-6-176 0,0 0-48 0,-6 10 0 16,1-3 0-16,5-7 0 0,-6 11 0 0,4 2 0 15,-1-3-160-15,1 4-32 0,2 3-16 0,0 0 0 16,0 1-192-16,0 4-48 0,0 2 0 0,0 3 0 0,0 2-240 0,0 3-48 16,0 4-16-16,2 6 0 0,1-2-144 0,-3 2 0 15,0 2 0-15,0-3 0 0,0 0 0 0,2-2 0 16,1-3 0-16,0-5 0 16,-1 2 0-16,3-3 0 0,2-9 0 0,-1-2 0 15,0-2-896-15,2-3-48 0,1-5-16 0</inkml:trace>
  <inkml:trace contextRef="#ctx0" brushRef="#br1" timeOffset="166410.54">1865 19892 30927 0,'-10'7'1360'0,"10"-7"304"0,0 0-1344 0,-6 8-320 15,5 3 0-15,2-1 0 0,3 3 640 0,0 0 64 16,1-2 16-16,0 3 0 0,0 2-224 0,0-1-48 16,1-4-16-16,0 5 0 0,-1 1-192 0,1 2-48 15,-1 3 0-15,1 0 0 0,-1-1-192 0,-3 1 0 16,-2 2 0-16,1-2 0 16,-1-2-768-16,2 0-32 0,0-1-16 0,-1-1 0 15,1-3-1712-15,0 2-352 0,2-7-64 0</inkml:trace>
  <inkml:trace contextRef="#ctx0" brushRef="#br1" timeOffset="167050.62">2514 19697 2751 0,'0'0'128'0,"0"0"16"0,4-7-144 0,-4 7 0 16,5-9 0-16,0 0 0 0,-5 9 4080 0,4-10 784 16,0 2 144-16,-4 8 48 0,-1-10-3088 0,1 10-624 0,0 0-112 15,0 0-16-15,-3-8 0 0,3 8 0 0,-9-6 0 16,3 1 0-16,6 5-304 0,-10-2-48 0,-4 2-16 0,0 4 0 15,-3 5-416-15,1 0-96 0,-1 2-16 0,-2 5 0 16,-5 0-320-16,2 2 0 0,-2 1 0 0,0 0 0 16,1 0 144-16,0 0 64 0,5 0 16 0,3-1 0 15,2-3 96-15,5 2 0 0,2-2 16 0,6-1 0 16,-1-4-336-16,5 3 0 0,4-4 0 0,3 1 0 16,2-4 0-16,2 2 0 0,5-4 0 0,1-3-128 15,2 2 128-15,1-1 0 0,1 1 128 0,1 2-128 16,-1-1 0-16,0 2 144 0,1 0-144 0,1 1 0 15,-5-1 128-15,-1 4-128 0,-3-1 0 0,-4 1 0 16,-2-3 160-16,-5 4-32 0,-7 2 0 0,-2 0 0 16,2 1 288-16,-5 2 48 0,-5 2 16 0,-3 0 0 0,-2-2-32 15,-5 3 0-15,-3-1 0 0,-2-3 0 0,-1-1-240 0,3-4-48 16,0 1-16-16,-2-6 0 16,2-1-464-16,1-3-112 0,3-2-16 0,2-3 0 15,3-3-2080-15,3-4-416 0,4 0-96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19:48:53.13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1682 19887 3679 0,'0'0'320'0,"0"0"-320"0,0 0 0 0,0 0 0 16,-3-7 2688-16,3 7 480 0,0 0 96 0,0 0 0 16,-5-9-2016-16,5 9-416 0,0 0-64 0,0 0-32 15,0 0-576-15,0 0-160 0,0 0 0 0,0 0 0 31,0 0-672-31,0 0-208 0</inkml:trace>
  <inkml:trace contextRef="#ctx0" brushRef="#br1" timeOffset="167262.37">1938 9468 4607 0,'0'0'400'0,"0"0"-400"0,0 0 0 0,0 0 0 16,0 0 4224-16,0 0 768 0,0 0 160 0,0 0 32 15,0 0-3280-15,0 0-656 0,0 0-128 0,0 0-32 0,0 0-320 0,0 0-64 16,0 0 0-16,0 0-16 0,0 0-112 0,0 0 0 16,0 0-16-16,0 0 0 0,0 0-16 0,-6 8 0 15,4 1 0-15,-2 3 0 0,-1-2-224 0,1 7-32 16,1 4-16-16,1 6 0 0,-2-2-32 0,1 8-16 15,1 5 0-15,1 6 0 0,-2-2-224 0,1 6 0 16,-1-1 128-16,3 5-128 0,1 1 0 0,1-16 0 16,0 3 0-16,2-1 0 0,1-2 0 0,1-4 0 15,3-4 0-15,1-1 0 0,2-5 128 0,2-3-128 16,-1-1 0-16,4-5 0 0,4-2 192 0,0-7-48 16,3-2-16-16,1-6 0 0,0-2 32 0,3-7 0 15,2-3 0-15,2-3 0 0,0-6-160 0,-3 0 160 16,2-4-160-16,12-13 160 0,-5 0-160 0,-4 1 0 15,-1 1 144-15,-3 2-144 0,-4 1 0 0,-1 1 0 16,-4 0 0-16,-2 1 128 0,-1 0-128 0,-3 4 0 16,-2 3 0-16,0 6 128 0,-2 3-128 0,-1 3 0 15,-3 2 0-15,-1 6 0 0,-6 7 0 0,0 0 0 16,0 0 0-16,0 0 0 0,0 0-160 0,4 15 160 0,-4 0-192 0,-1 3 192 16,-3 2-192-16,0 2 192 15,-1 3-192-15,-3 3 192 0,-1 5-144 0,0 2 144 0,1 3 0 0,-1-6-144 16,-3 7 144-16,-2 6 0 0,0 7-144 0,-1 5 144 15,-2 5 0-15,1 4 0 0,-2 3 0 0,0 7 0 16,1 3 0-16,-3 4 0 0,0-2 0 0,0 3 0 16,-1 2 0-16,1-6 0 0,0 2 0 0,-1-6 0 15,1-4 0-15,0-2 0 0,-4-1 0 0,-1-3 0 16,4-6 256-16,-3-2 64 0,-2-1 0 0,-2-3 16 0,-1-5 80 0,1-2 16 16,-1-5 0-16,2-2 0 0,-2-6-128 0,2-3-32 15,3-6 0-15,0-2 0 0,0-7 16 0,1-4 0 16,1-1 0-16,2-7 0 0,0-4-96 0,2-4-32 15,-1-6 0-15,1-1 0 0,-2-10-160 0,2-7 0 16,3-3 144-16,-1-5-144 0,6-2 0 0,4 0 0 16,2 0 0-16,4-2 0 0,4 0-176 0,3 3 176 15,4 1-208-15,3 3 80 0,5 4 128 0,4-2-192 16,3 5 192-16,5 0-192 0,4 3 192 0,7 0 0 16,5 1-144-16,3 4 144 0,-1 0 0 0,1 1 0 15,0 2 0-15,-1 1 0 0,-1 2 0 0,1 4 0 16,-2 2 0-16,-1 3 0 15,-4 0-1488-15,-1 3-288 0,-1 0-48 0,1 2-9152 0,-3 0-1824 16</inkml:trace>
  <inkml:trace contextRef="#ctx0" brushRef="#br1" timeOffset="167736.26">3515 9785 17503 0,'0'0'1552'0,"0"0"-1232"15,-9 7-320-15,9-7 0 0,0 0 1456 0,0 0 224 16,0 0 48-16,4 12 16 0,-4-12-144 0,12 7-16 16,2-1-16-16,4-5 0 0,4-2-608 0,3-3-128 15,4 1-32-15,2-3 0 0,1-4-224 0,1 3-32 16,4-4-16-16,2 4 0 0,0 0-224 0,3-1-48 16,0 1-16-16,-1 0 0 0,-3 0-240 0,-1 5 0 0,-3-1 0 0,-1 3 0 31,-1 0-2176-31,-4 3-368 0</inkml:trace>
  <inkml:trace contextRef="#ctx0" brushRef="#br1" timeOffset="167944.71">3517 10235 33983 0,'0'0'1504'0,"0"0"304"0,9 16-1440 0,6-4-368 16,6 0 0-16,5 0 0 0,5 0 640 0,1-5 64 15,1 0 16-15,4-1 0 0,5-2-144 0,1-3-48 16,3-1 0-16,1-1 0 0,1 0-368 0,4-3-160 16,3-1 128-16,-3 1-128 15,-3 0-1664-15,-3 0-400 0,-4-1-96 0,-3 3-12864 16</inkml:trace>
  <inkml:trace contextRef="#ctx0" brushRef="#br1" timeOffset="172232.47">10649 6450 11055 0,'0'0'976'0,"-5"-5"-784"16,5 5-192-16,-5-5 0 0,-1-4 1536 0,6 9 256 16,-4-5 48-16,4 5 16 0,-7-6-624 0,7 6-112 15,0 0-32-15,0 0 0 0,-3-11-64 0,3 11-32 16,0-7 0-16,0 7 0 0,0 0-272 0,0 0-48 0,4-10-16 0,-4 10 0 16,7-4-80-16,-7 4 0 0,0 0-16 0,8-4 0 15,-8 4-64-15,9-4-16 0,-9 4 0 0,0 0 0 16,10-2 64-16,-10 2 16 0,0 0 0 0,0 0 0 15,0 0-80-15,0 0-16 0,9 6 0 0,-9-6 0 16,6 9 16-16,-1 4 0 0,-2-2 0 0,-3 4 0 0,-3 3-64 0,1 2-16 16,-1 3 0-16,0 0 0 15,-1 3-80-15,-4 0-32 0,0 2 0 0,2 1 0 0,0 2-80 0,-2-2-16 16,1 2 0-16,-2-1 0 0,0-2-48 0,1 0-16 16,0 0 0-16,1-4 0 0,-1-3-128 0,3-2 192 15,-2-2-192-15,0 1 192 0,2 0-192 0,0-3 192 16,-1-2-192-16,3-3 192 0,1 2-192 0,2-12 128 15,0 0-128-15,1 9 128 0,-1-9 0 0,0 8-128 16,0-8 192-16,0 0-64 0,0 0 112 0,0 0 16 16,0 0 0-16,0 0 0 0,0 0-48 0,10-3 0 15,-1-5 0-15,1 3 0 0,-1 1-208 0,2-2 176 16,1 1-176-16,1 0 160 0,-1-4-160 0,5 2 0 16,2 2 0-16,0-1 0 0,1 2 0 0,2 3 0 15,5 2 0-15,-1 2 0 0,5-2 0 0,1-1 0 16,2-1 0-16,1 2 0 0,1 1 0 0,0 1 0 15,-3-3 0-15,-2 0 0 0,0 0 0 0,-2 0 0 16,-1-3 0-16,0 3 0 0,1 0 0 0,-1 4 0 16,0 0 0-16,0-3 0 0,0 2 0 0,1-1 0 0,-1 1 0 15,0 1 0-15,2 0 0 0,-2-1 0 0,0 2 0 0,0 2 0 16,-1-5 0-16,3 1 0 0,-6-1 0 0,0 2 0 16,0 3 0-16,-1-4 0 0,-1-1 0 0,-1 2 0 15,1-1 0-15,-2 2 0 0,-2-2 0 0,-1-1 0 16,-2 0 0-16,0 0 0 0,-1 0 0 0,-1-2 0 15,-2 0 0-15,-3 1 0 0,-2 1 0 0,4 1 0 16,-10-3 0-16,10-4 0 0,-10 4 0 0,0 0 0 16,11 0 0-16,-11 0 0 0,0 0 0 0,10-1 128 0,-10 1-128 0,0 0 0 15,7 0 0-15,-7 0 0 0,0 0 0 0,0 0 0 16,11-4 0-16,-11 4 0 0,0 0 0 0,0 0 0 16,0 0 0-16,0 0 0 0,7-5 0 0,-7 5 0 15,4-9 128-15,-4 9-128 0,3-8 0 0,-1-2 0 16,-2 10 0-16,3-9 0 0,-3-3 0 0,0-1 0 15,0 1 144-15,1 0-144 0,-1 0 0 0,0 1 128 16,0-4-128-16,3-1 0 0,-1 0 0 0,2-2 0 16,1-1 0-16,1-1 0 0,-1-2 0 0,2 2 0 15,-1-3 0-15,0 0 0 0,-2-1 0 0,1-2 0 16,-1 4 0-16,1 0 128 0,0-5-128 0,0 8 0 16,-1 5 0-16,-1 4 0 0,-3 0 0 0,0 10 0 15,2-9 0-15,0 0 0 0,-2 9 0 0,2-8 0 16,-2 8 0-16,3-11 0 0,-2 5 0 0,-1 6 0 15,0 0 0-15,1-11 0 0,-1 11 0 0,0 0 0 16,0 0 0-16,0 0-128 0,0 0 128 0,0 0 0 16,0-6-144-16,0 6 144 0,0 0 0 0,0 0 0 0,0 0 0 0,-2 13 0 15,2-13-144-15,-3 13 144 0,1 1 0 0,0-2 0 16,2-12 0-16,-1 13-128 0,0 2 128 0,1 3 0 16,-3 1 0-16,2 4 0 0,-2-3 0 15,2 2 0-15,0 2 0 0,-2 0-128 0,1-4 128 0,-2 3 0 16,0 4 0-16,0-4 0 0,-1 1 0 0,0-2 0 15,-2-6 0-15,0-1 0 0,0 1 0 0,-1-1 0 16,2 2 0-16,-1-4 0 0,0-2 0 0,0 0 0 16,0 1 0-16,0-6 128 0,1 0-128 0,6-6 0 0,-8 10 0 0,3-3 0 15,-1-1 128-15,6-6-128 0,0 0 0 16,-10 4 0-16,0-3 0 0,10-1 0 0,-12 0 0 0,2 0 128 16,1-1-128-16,0-2 0 0,-1-2 0 0,1 3 128 15,-1-3-128-15,1 2 0 0,9 3 0 0,-10-4 0 16,-2-1 0-16,0 3 0 0,-1-1 0 0,3 2 0 15,1 1 0-15,0-1 0 0,-1-2 0 0,0 1 0 16,-1-2 0-16,1 1 0 0,0 1 0 0,0-1 0 16,0 3 0-16,1-1 0 0,-3 0-128 0,2-1 128 15,-1 1-192-15,-1 1 192 0,1 1-240 0,0 1 64 16,-1-1 16-16,-1 0 0 0,1 0 160 0,-1 1-208 16,-1-4 80-16,-1 4 128 0,-2 0-240 0,-2 1 80 15,0-2 16-15,5 2 0 0,-1-3 144 0,-9 2-208 16,-2 1 80-16,3-2 128 0,-2 1-208 0,1 1 80 15,0 0 128-15,-2 0-208 0,1-1 208 0,-1-2 0 16,0-4 0-16,-2 4 0 0,-2 4 0 0,1-1 0 16,1-1 0-16,0-2 0 0,-1 0 0 0,1-2 0 15,0 1 0-15,3 1 0 0,1 0 0 0,2 1 0 0,2-1-128 0,-2 2 128 16,3-2 0-16,1 2 0 0,2 0 0 16,2-1 0-16,1 0 0 0,0 2 0 0,-1 0-128 0,2-1 128 15,0-1 0-15,3 0 0 0,9-1 0 0,-9 0 0 16,9 0 0-16,0 0 0 0,0 0 0 0,0 0 0 15,-6 0 0-15,6 0 0 0,0 0 0 0,0 0 0 16,0 0 0-16,0 0 0 0,0 0 0 0,0 0 0 16,-5-10 0-16,5 10 0 0,0 0 0 0,1-9 0 15,-1-4 0-15,0 5 0 0,0-4 0 0,1 3 0 0,-2 2 0 0,2-1 0 16,2-3 128-16,-2-1-128 0,0 1 0 0,2-5 128 16,0-3-128-16,-1 0 0 0,1-1 128 0,-1-3-128 15,2-1 0-15,0 0 0 0,0-7 144 0,-1 3-144 16,3 4 0-16,-4 0 144 0,-1-1-144 0,2 2 0 15,-2 2 0-15,2 2 0 0,1 4 0 0,-2 1 0 16,1 5 0-16,-1-2 0 0,-1 2 0 0,-1 9 0 16,0 0 0-16,0 0 0 0,5-9 0 0,-5 9 0 15,0 0 0-15,0 0 0 0,0 0 0 0,0 0 0 16,0 0 0-16,0 0 0 0,0 0 0 0,7 13 0 16,-3-3 0-16,-1 2 0 0,0 0-224 0,0-1-32 15,-2 3 0-15,1 3-11968 16,0-2-2384-16</inkml:trace>
  <inkml:trace contextRef="#ctx0" brushRef="#br1" timeOffset="181670.88">5461 10610 5519 0,'0'0'496'0,"0"10"-496"15,0-10 0-15,-4 7 0 0,0 0 3008 0,2 2 512 0,-1-2 112 0,0 2 16 16,1-3-2544-16,-1 3-496 0,1-2-96 0,-1 4-32 16,0-5 96-16,0 3 32 15,-1 0 0-15,0 0 0 0,2 0 64 0,-1-3 16 16,1 3 0-16,2-9 0 0,-4 5 112 0,4-5 32 0,0 0 0 16,0 0 0-16,0 0 128 0,0 0 48 0,0 0 0 0,0 0 0 0,0 0-224 0,0 0-32 15,-4-5-16-15,3-4 0 0,5 0-176 0,-3-5-48 16,1-2 0-16,2-4 0 0,3-1-128 0,2-6-48 15,1 0 0-15,1-6 0 0,2-2-144 0,0-5-48 16,2-2 0-16,0-1 0 0,0 0 0 0,4-5 0 16,0-4 0-16,2-2 0 0,2 0-144 0,-2 0 128 15,1-3-128-15,2-1 128 0,1 3-128 0,0 0 0 16,-1 1 0-16,0 0 0 0,-1 3 288 0,0 3-32 16,0-3 0-16,-2 3 0 0,1 2-256 0,-1-1-256 15,0 1 64-15,-1 4 0 0,-1 3 192 0,-4-2 0 16,3 1 0-16,-1 0 0 0,-2 2 0 0,0 3 0 15,0 0 0-15,5-8 0 0,-7 5 0 0,1 6 0 16,-3 3 0-16,-2 5-192 0,-2 0 192 0,-2 4 0 16,2 3 0-16,-2 3 0 0,-1 1 0 0,-2 2 0 15,2 2 0-15,-3 0 0 0,2 2 0 0,-3 7 0 16,0 0 0-16,0 0 0 0,2-7 0 0,-2 7 0 16,0 0 0-16,0 0 0 0,0 0 0 0,0 0 0 15,7 11 0-15,-1 4-144 0,2 5 144 0,-2 2 0 16,0 5 0-16,-1-7-128 0,0 5 128 0,2 4 0 15,-1 5 0-15,3 4 0 0,-3 7 0 0,2 2 0 16,1 4 0-16,-1 3-128 0,-1 5 128 0,1 3 0 0,2-3 0 16,-2 2 0-16,-2 1 0 0,2-2 0 0,-2-1 0 0,3 1 0 15,-2-1 176-15,2 2-48 16,-2-3 0-16,0-3 0 0,2-2 32 0,0 0 0 0,1 0 0 0,0-5 0 16,-3-4-160-16,0 0 0 0,1-1 0 0,2-6 128 15,-1-2-128-15,-1 0 0 0,-1-4 0 0,0-1 128 16,-1-3 64-16,-2-1 16 0,0-2 0 0,0-4 0 15,-2-2-416-15,2-3-96 0,-2-2-16 0,-2-1 0 16,0-1-1056-16,0-11-224 0,0 0-32 0,0 0-9056 16,0 0-1792-16</inkml:trace>
  <inkml:trace contextRef="#ctx0" brushRef="#br1" timeOffset="181875.4">5672 10107 3679 0,'0'0'320'0,"0"0"-320"16,0 0 0-16,0 0 0 0,0 0 6720 0,9 0 1280 16,3-1 256-16,5-1 64 0,5 0-6592 0,2-2-1328 15,1 1-256-15,3 1-144 0,5-1 0 0,0 3 0 16,3 0 0-16,1 0 0 15,1 0-1504-15,4 0-400 0,1 2-80 0</inkml:trace>
  <inkml:trace contextRef="#ctx0" brushRef="#br1" timeOffset="183255.63">7167 10643 7359 0,'5'-12'320'0,"-2"8"80"0,1-3-400 0,0 0 0 0,0 2 0 0,0-3 0 15,-3 2 3264-15,0 1 576 0,1-3 128 0,-2 8 0 16,0-8-1680-16,0 3-352 0,0-1-64 0,0 6-16 15,0 0-256-15,0 0-64 0,0 0-16 0,0 0 0 16,0 0-416-16,0 0-80 0,0 0 0 0,-4 9-16 0,-1-1-320 0,1 4-64 16,-1 2-16-16,2 3 0 0,-1 2-224 0,1 2-32 15,-1 1-16-15,0 5 0 0,3-2-80 0,-3 4 0 16,0 1-16-16,0 1 0 0,-1 2-64 0,3 3-16 16,-2 1 0-16,0-3 0 0,-1 0-32 0,1-2-128 15,0-2 192-15,2-1-64 0,-1-5-128 0,2 1 192 16,1-3-192-16,0-4 192 0,1-4 0 0,0-4 0 15,1 1 0-15,-2-11 0 0,4 4-192 0,-4-4 128 16,0 0-128-16,7-2 128 0,1-7-128 0,1-1-272 16,1-6 64-16,-1-2 16 0,0-2 416 0,-2-5 96 15,1-2 0-15,0-3 16 0,0 0-336 0,0-2 0 16,-2-1 0-16,1 2 0 0,-1-2 0 0,1 1 0 16,-1-2 0-16,1 2 0 0,0-4 0 0,0 6 0 15,1 3 0-15,-2 0 0 0,2 2 0 0,1-1 0 16,-3 6 0-16,1 2-128 0,-1 3-16 0,-1 2 0 15,0 1 0-15,-1 0 0 0,-1 6 144 0,-3 6 128 16,0 0-128-16,0 0 176 0,0 0-176 0,1 9 0 16,-2 3 0-16,-1 6-176 0,0 3 176 0,-1 5 0 15,-3 2-144-15,0 5 144 0,-2 3 0 0,0 2 0 0,-2 3-144 0,0-3 144 16,-3 1 0-16,0 2 0 0,1 1 0 0,-1-3 0 16,0-3 0-16,2-3 0 0,1-4 192 15,1 0-48-15,1-6-144 0,2-1 160 0,1-4-160 0,1-4 160 16,1-3-160-16,2-5 0 0,1-6 144 0,0 0-144 15,0 0 192-15,8-3-48 0,1-6 0 0,1-1 0 16,-1-6 128-16,0-2 32 0,0-2 0 0,-2-5 0 16,1-2-304-16,1-2-144 0,-4 1 16 0,1-5 0 0,0 0 128 0,1 1 0 15,-1 3 128-15,1 1-128 16,-2 5 0-16,0 1 0 0,-1 6 0 0,1 2 0 0,-2 1 0 16,1 7 0-16,-4 6 0 0,0 0 0 0,0 0 0 0,5 6-192 15,0 7 192-15,-2 2-192 0,-3 3-32 0,-1 3-16 16,-1 2 0-16,0 7 0 15,-2 1-1392-15,-1 0-288 0,-1-1-48 0</inkml:trace>
  <inkml:trace contextRef="#ctx0" brushRef="#br1" timeOffset="184629.15">8378 9822 11967 0,'0'0'1072'0,"-6"0"-864"16,-2 0-208-16,-1-1 0 0,0-2 1456 0,-1 1 240 15,0-2 48-15,0 0 16 0,-3 0-800 0,4 2-144 16,0-1-48-16,-1 0 0 0,-1 0-48 0,0 0-16 16,1 2 0-16,3 0 0 0,0 1-64 0,7 0-32 0,0 0 0 0,-6 2 0 15,6-2-96-15,0 0 0 0,-5 3-16 0,5-3 0 16,0 0 16-16,0 0 0 0,-1 9 0 0,1-9 0 15,1 8-96-15,3 3-16 0,2-2 0 0,2 2 0 16,4 2-192-16,4-3-32 0,1 2-16 0,5 3 0 16,5 0-160-16,-1-2 0 0,1 0 0 0,2 2 0 15,-2-5 192-15,4 1-32 0,-2 1-16 0,3-6 0 0,-1-1-144 0,4 0 128 16,-1-1-128-16,2-3 128 16,-1 2 288-16,3-4 48 0,-1-2 16 0,0-1 0 0,-3-1-288 0,-1-1-48 15,-3-2-16-15,-1-4 0 0,-2-1 0 0,-5 0-128 16,1 2 192-16,-2-5-64 0,-4 2 32 0,0 0 0 15,-3 2 0-15,-1-2 0 0,-2-1-160 0,-2 1 0 16,-1 1 0-16,-5-1 0 0,1-1 128 0,-4-2-128 16,-4 1 128-16,2 0-128 0,-3 2 192 0,-3 2-64 15,-3-2 0-15,-2 2 0 0,-1 3-128 0,-1-1 0 16,-3 4 0-16,-2 2 128 0,-1-1-128 0,-3 2 160 16,-1 2-160-16,-3 2 160 0,-3 2-32 0,-2 3-128 15,0-1 192-15,0 7-64 0,1 0-128 0,-1 5 0 16,0 1 0-16,0 5 128 0,0 1-128 0,1 0 0 15,2 8 0-15,1 1 0 0,-1 2 0 0,2 5 128 16,-1 2-128-16,1 1 128 0,3-2-128 0,2 2 0 16,3-1 144-16,3 1-144 0,4 0 192 0,6-2-16 15,3-3-16-15,4-1 0 0,2 0 80 0,5-3 16 16,5-1 0-16,5 0 0 0,5-2-128 0,1-5 0 16,-2 1-128-16,6-5 192 0,1-2-192 0,1-2 0 15,4-3 0-15,3-4 0 0,1 0 0 0,2-4-160 0,-1 0 32 0,4-5 0 31,1-2-2112-31,0-1-400 0,-1-4-96 0</inkml:trace>
  <inkml:trace contextRef="#ctx0" brushRef="#br1" timeOffset="185291.02">9953 8302 18143 0,'0'-9'800'0,"0"9"160"0,0 0-768 0,1-6-192 0,2 2 0 0,-3 4 0 15,1-9 960-15,-1 9 160 0,0-6 32 0,0 6 0 16,-1-7-96-16,1 7-16 0,-2-7 0 0,2 7 0 16,0 0-144-16,0 0-48 0,0 0 0 0,0 0 0 0,-11-2-192 0,11 2-32 15,-14 6-16-15,4 2 0 0,1 3-32 0,-1 3-16 16,-3 2 0-16,2 4 0 0,0 5-192 0,1-1-48 15,0 1 0-15,0 6 0 0,0 3-80 0,1 0-32 16,0 2 0-16,0 1 0 0,3 0-48 0,-1-2-16 16,4-2 0-16,-1 0 0 0,0-1 128 0,4-5 32 15,1-3 0-15,3 1 0 0,1-2-112 0,1-1-32 16,2 1 0-16,2-4 0 0,3-5-32 0,1 0 0 16,1 0 0-16,-1-4 0 0,0-4-128 0,9 6 192 15,-1-6-192-15,-5-3 192 0,3-1-192 0,5 1 128 16,-5-5-128-16,-1 1 128 0,0-4-128 0,-3-1-144 15,-1-6 144-15,-4 3-208 16,1 0-592-16,-2-1-112 0,-2-2-32 0,-2-2-9744 16,0-3-1968-16</inkml:trace>
  <inkml:trace contextRef="#ctx0" brushRef="#br1" timeOffset="185523.4">9424 8622 14735 0,'0'0'1312'0,"0"0"-1056"0,0 0-256 0,0 0 0 15,0 0 3280-15,0 0 608 0,0 0 112 0,17-1 32 16,2 1-2432-16,1-1-496 0,3-3-80 0,1 1-32 16,3 1-160-16,5-2-16 0,3 3-16 0,3-3 0 15,4-2-352-15,3 1-80 0,2 2-16 0,0 0 0 0,0-2-224 0,-4 3-128 16,-1-1 128-16,-4 1-128 15,-4 0-704-15,-2 2-192 0,-3 3-64 0,-3 1-14608 16</inkml:trace>
  <inkml:trace contextRef="#ctx0" brushRef="#br1" timeOffset="188692.7">4497 10953 911 0,'0'0'0'0,"-7"-5"0"0,-2-1 0 0,1-4 0 16,-1 0 2560-16,3 1 416 0,1 2 96 0,0-3 0 15,1-2-1456-15,-3 4-288 0,4-2-64 0,-1 3-16 16,1-3-176-16,0 3-48 0,3-4 0 0,-2 4 0 16,1-3 0-16,1 2 0 0,0-1 0 0,0 9 0 15,0-10-112-15,0 10-16 0,1-9-16 0,-1 9 0 16,2-9-176-16,-2 9-48 0,0 0 0 0,0 0 0 15,0 0-272-15,0 0-64 0,0 0-16 0,0 0 0 16,5 17-160-16,-4 2-16 0,-1 0-128 0,-1 6 192 16,-2 3 0-16,-1 5 0 0,-1 3 0 0,-2 3 0 15,-2 3-48-15,0 4-16 0,-3 5 0 0,0 2 0 16,-4 3-128-16,4 0 192 0,-4 1-192 0,1 4 192 16,2-2-192-16,-1-5 0 0,2 0 144 0,0-5-144 15,1-5 0-15,2 0 128 0,3-3-128 0,3-4 0 0,-3-6 0 0,3-4 128 16,2 0-128-16,2-6 0 0,2-3 128 0,3 0-128 15,-1-5 160-15,3-3-160 0,-1-1 192 0,4-4-48 16,0-1-16-16,3-2 0 0,1-2-128 0,2-1 128 16,3-2-128-16,0 1 128 0,3-2-128 0,1-4 0 15,2 2 0-15,1 0 0 0,-2-1 0 0,3 2 0 16,2 0 128-16,4-1-128 0,1 1 0 0,3 1 0 16,0 0 0-16,3-2 0 0,0 1 0 0,2 1 0 15,4-4 0-15,5 2 0 0,3-1 0 0,3-1 0 16,7 1 0-16,-1-3 0 0,2 2-128 0,1 0 128 15,2 1 0-15,2-2 0 0,1 0 0 0,7 4 0 16,1 0 0-16,0 0 0 0,-2 0 0 0,1-1 0 16,2 3 0-16,4 1 0 0,3-2 0 0,-2 2 0 15,-3 0 0-15,-2-1 0 0,-1 1 0 0,6 1 0 0,0-1 0 0,-2 2 0 16,-2-2 0-16,2-1 0 0,-4 1 0 0,3-1 0 16,1 2 0-16,-1 1 0 0,-3-1 0 0,-1-2 0 15,-3 2 0-15,-1 2 0 0,-3 3 0 0,3 0 0 16,1 1 0-16,-6 0 0 0,-7 1 0 0,-4 1 0 15,1 1 0-15,0 0 0 0,-5 4 0 0,2-1 0 16,1 2 0-16,1 2 0 0,-5 0 0 0,-3 2 128 16,-4-1-128-16,-1 0 0 0,-2 0 0 0,1 2 0 15,-1 0 0-15,-2-1 0 0,0 2 0 0,2 2 0 16,-1-2 0-16,-3-1 0 0,0 1 0 0,-5-4 0 16,-3-5 0-16,1 4 0 0,-6-5 0 0,1 0 0 15,-3-1 128-15,0-1-128 0,-3-2 0 0,1 0 128 16,-2 0-128-16,-2 1 0 0,-1-5 144 0,-2 1-144 0,-1 0 176 15,1-1-48-15,0-1 0 0,-1 0 0 0,1-1 112 0,-1-2 16 16,0-1 0-16,-1-2 0 0,0-3 64 0,0-2 32 16,0-1 0-16,1-4 0 0,2-3 96 0,-1-7 0 15,1-1 16-15,-2-4 0 0,0-2-80 0,1-3 0 16,-2-2-16-16,1-3 0 0,0-7 16 0,2 0 16 16,-1-2 0-16,2-6 0 0,1-5 16 0,1 0 0 15,1-4 0-15,0 2 0 0,2-1-160 0,0 6-48 16,0 4 0-16,-1 6 0 0,-1 9-48 0,-3-2-16 15,1 3 0-15,0 3 0 0,-1 6-144 0,0-1 0 16,-4-1 144-16,1 6-144 0,-4 2 0 0,1-1-208 16,-1 0 16-16,-1 3 16 15,-2 0-1472-15,-2-1-288 0,-2 0-64 0,1 2-9744 0,0 0-1952 16</inkml:trace>
  <inkml:trace contextRef="#ctx0" brushRef="#br1" timeOffset="189928.94">10648 6889 6447 0,'0'0'576'0,"0"0"-576"16,8-7 0-16,-2 3 0 15,-6 4 2544-15,0 0 400 0,10-1 64 0,-10 1 32 0,0 0-1696 0,12 1-352 16,-12-1-64-16,10 7-16 0,-10-7-256 0,0 0-48 16,8 7-16-16,-8-7 0 0,6 16-128 0,-2-2-16 15,-2-2-16-15,0 1 0 0,-2 1-48 0,0 0 0 16,-2 0 0-16,0 3 0 0,-1-3 16 0,-1 1 0 15,-2 1 0-15,2 0 0 0,-2-2 0 0,0-2 0 16,-5 3 0-16,4-1 0 0,-3 0 32 0,-1-3 0 16,0 0 0-16,-2 3 0 0,-1-3 16 0,-1 0 16 15,0 1 0-15,-6-1 0 0,-1 0-192 0,-1-2-32 16,0 0-16-16,-1-3 0 0,-2 3-224 0,0-4 176 16,-1 1-176-16,0 2 160 0,0-4-160 0,1 1 160 0,-4-2-160 0,1 2 160 15,-1-2-160-15,-1 0 128 0,-1 1-128 0,1 0 128 16,-1-1-128-16,-2 0 0 0,-5-1 144 0,0-2-144 15,-3 0 0-15,0-1 0 0,1-1 0 0,2-3 128 16,1 1-128-16,0 0 0 0,-2 1 0 0,2 0 128 16,-1-2-128-16,1 2 0 0,-2 0 0 0,-2 1 0 15,-5-3 0-15,-1-2 0 0,1 2 0 0,1 2 128 16,0-5-128-16,2 4 0 0,0 0 0 0,0-1 0 16,2-1 0-16,0 1 0 0,0 0 0 0,1-3 0 15,-1 2 0-15,0 1 0 0,-2-4 0 0,6 4 0 16,3-3 0-16,0 2 0 0,2 2 0 0,2-1 0 15,-1 0 0-15,1 1 0 0,2 0 0 0,1 0 0 16,1-1 0-16,-1 1 0 0,-1 1 0 0,0 0 0 16,0-2 0-16,1-1 0 0,1 0 0 0,-2 4 0 0,0-6 0 0,1 4 0 15,2 1 0-15,2 1 0 0,0 1 0 0,1 1 0 16,1 1 0-16,3 1 0 0,2 1 0 0,-4 0 0 16,1 0 0-16,1 0 0 0,1 0 0 0,1 1 0 15,2 3 0-15,1 2-128 0,1-4 128 0,2 4 0 16,0-1 0-16,-1 3 0 0,-1-2 0 0,1 3 0 15,-1 2 0-15,2-3 0 0,-1 1 0 0,1 1 224 16,1-1-48-16,1 4-16 0,0 4 80 0,1 1 16 16,2-1 0-16,-1 2 0 0,2 0-64 0,0 4 0 15,3-3 0-15,-3 1 0 0,-2 2-32 0,3-3-16 16,2 0 0-16,-1 1 0 0,0-3-144 0,-1 0 192 0,1 0-192 0,2 1 192 16,0 1-48-16,1-3 0 0,0 0 0 15,0-2 0-15,-2 0-144 0,2 0 160 0,0-3-160 0,0-3 160 16,0-1-160-16,2 0 0 0,-1-2 0 0,-1-9 0 15,0 0 0-15,0 12 0 0,0-12 0 0,0 0 0 32,0 7-448-32,0-7-32 0,0 0 0 0,0 0 0 15,0 0-1248-15,0 0-256 0,0 0-64 0,-1-10-7312 0,-1-3-1472 0</inkml:trace>
  <inkml:trace contextRef="#ctx0" brushRef="#br1" timeOffset="190293.03">7484 7605 14735 0,'-7'-1'1312'0,"7"1"-1056"15,-8 1-256-15,8-1 0 0,-9 2 1888 0,9-2 320 16,-7 7 64-16,2 2 16 0,-1 0-1184 0,4 1-224 16,-1 3-48-16,2-3-16 0,1 2 64 0,3 3 16 15,0 0 0-15,3 3 0 0,0 0-208 0,0 2-48 16,2 2 0-16,1 1 0 0,1 3-288 0,1 0-64 15,0 0-16-15,-1-1 0 0,1-4-32 0,2 1-16 16,0-2 0-16,1-3 0 0,1-1 16 0,1-2 0 16,1-1 0-16,1-7 0 0,-1-2 224 0,3 0 48 15,1-3 16-15,5-6 0 0,0-3 176 0,3-2 16 16,3-4 16-16,-1-5 0 0,-1-5-256 0,-1-1-48 16,1-7-16-16,-2 3 0 0,-2 1-208 0,0-2-32 15,-1 6-16-15,-2-2 0 0,-4 0-160 0,-1 3 0 16,-1 2 0-16,-6 2 128 0,0 1-128 0,-2 5 0 15,-1 0-160-15,-2 6 160 16,2-1-1632-16,-8 8-224 0,0 0-64 0,0 0 0 0</inkml:trace>
  <inkml:trace contextRef="#ctx0" brushRef="#br1" timeOffset="195264.3">2435 7046 7359 0,'0'0'656'0,"-8"-5"-528"16,-1 0-128-16,2 1 0 0,0-1 1088 0,7 5 176 15,-4-7 32-15,4 7 16 0,-4-6-96 0,4 6 0 16,0 0-16-16,0 0 0 0,8-8-448 0,4 4-96 16,1 1-16-16,4 2 0 0,3-2-384 0,5 1-96 15,3-2-16-15,5 3 0 0,6 1 0 0,-1-2 0 0,-3 0 0 0,1 2 0 16,-1 1-144-16,1 0 0 0,0 1 0 0,-1 2 0 16,0 1 0-16,-1 0 128 0,-1 2-128 0,1 0 0 15,2-2 144-15,-1 2-144 0,1-2 160 0,0 1-160 16,0-3 0-16,-1 5 0 0,-7-2 0 0,0 3-5888 15,-2-2-1280-15</inkml:trace>
  <inkml:trace contextRef="#ctx0" brushRef="#br1" timeOffset="195930.73">5997 6745 8287 0,'-15'-3'368'15,"5"2"80"-15,-2-3-448 0,1 2 0 0,-2-1 0 0,0 2 0 16,1 0 1008-16,-1 1 112 0,0 0 32 0,2 1 0 16,-1-2-112-16,2 1-16 0,1 1 0 0,9-1 0 0,-10 3-352 0,10-3-80 15,0 0-16-15,0 0 0 0,0 0-128 0,0 0-16 16,0 0-16-16,0 0 0 0,0 0 96 0,8 8 32 16,2-3 0-16,3-2 0 0,2 0-160 0,3-2-48 15,2 0 0-15,2 0 0 0,2-1-208 0,0 4-128 16,0-1 160-16,2-2-160 0,-2-1 128 0,1 1-128 15,1 1 0-15,-1 1 0 0,2 4 0 0,1-1 0 16,0-2 0-16,2 1 0 16,2 1-256-16,-2-1-160 0,0 2-32 0,-2 0-9440 0</inkml:trace>
  <inkml:trace contextRef="#ctx0" brushRef="#br1" timeOffset="196598.54">8592 6995 20271 0,'-3'-20'1792'0,"6"7"-1424"0,-1 1-368 0,3 4 0 15,3 2 192-15,2 2-48 0,1 0 0 0,2 1 0 16,2 2-144-16,2-1 160 0,1-2-160 0,1 4 160 16,0 2-160-16,1 1 0 0,3-1 0 0,1 0 0 15,0-1 0-15,0-1 128 0,1-3-128 0,-1 3 0 16,0 0 176-16,-1 0-48 0,-2-1-128 0,0 1 192 15,-3 0 128-15,-1 0 32 0,0 0 0 0,-2 0 0 16,-1-1-176-16,0 2-48 0,-1 2 0 0,-2 1 0 16,-1-2-128-16,-10-2 0 0,12 1 0 0,-12-1 0 15,9 9 0-15,-9-9 0 0,9 7 0 0,-9-7 0 0,0 0 0 0,5 12-192 16,-3 0 32-16,-2-12 16 16,0 0-384-16,-1 10-80 0,-3 3-16 0,2-4-5776 15,2-9-1152-15</inkml:trace>
  <inkml:trace contextRef="#ctx0" brushRef="#br1" timeOffset="198015.94">10561 6278 2751 0,'1'-14'256'0,"0"6"-256"0,-1-1 0 0,0 0 0 15,0 0 1984-15,0 0 336 0,0 0 80 0,0 3 16 0,0 6-1504 0,3-9-288 16,-3 9-64-16,0 0-16 0,3-9-112 0,1 0-32 15,-4 9 0-15,0 0 0 0,0 0-32 0,4-6-16 16,0-2 0-16,-4 8 0 0,0 0-16 0,0 0 0 16,0 0 0-16,6-5 0 0,-6 5-144 0,0 0-16 15,0 0-16-15,0 0 0 0,0 0-16 0,0 0 0 16,0 0 0-16,0 0 0 0,0 0-144 0,0 0 0 16,3 13 144-16,-2-3-144 0,-2 1 160 0,-2 3-32 15,1-4-128-15,-2 6 192 0,-1 2-64 0,1 2 0 16,0 4-128-16,-1-2 192 0,0-2-192 0,-3 0 176 15,3-1-176-15,0 2 160 0,0 2-16 0,1-2 0 0,0 1 0 0,1-2 0 16,-2-2-144-16,-1 0 0 0,1 0 144 0,-1-1-144 16,2 4 192-16,-1-1-16 0,0 2-16 0,1-1 0 15,0 0 0-15,1-4 0 0,-1 0 0 0,0-2 0 16,0-2-32-16,2 1-128 0,-2-2 192 0,0 4-64 16,-2 0 32-16,3 1 0 0,1-4 0 0,-1 0 0 15,-1 1-160-15,2-1 0 0,2-13 0 0,-4 10 0 16,0 3 144-16,1 0-144 0,2-4 160 0,1-9-160 15,0 0 224-15,0 0-48 0,0 0-16 0,-1 10 0 16,1-10-160-16,0 0 0 0,0 0 0 0,-3 9 0 16,3-9 128-16,0 0 0 0,0 0 0 0,0 0 0 15,0 0-128-15,0 0 0 0,2 9-192 0,-2-9 192 16,5 6 0-16,-5-6 0 0,0 0 0 0,11 3 192 16,-1-2-192-16,3-2-176 0,2-1 48 0,2 1 0 0,-1 0 128 0,2-1 0 15,3 2 0-15,-1-2 0 0,1-3 0 0,2 2 0 16,0 1 0-16,3-1 0 0,-1 1 0 0,0 0-208 15,0 1 80-15,1 4 128 0,-2 0-128 0,2 3 128 16,-2 1 0-16,3-2 0 0,-2 0 0 0,4 4 0 16,1-1 0-16,0 2 0 0,1-2 0 0,-1 3 0 15,1-2-144-15,-3 1 144 0,-2 0 0 0,1-3 0 16,-2-1 0-16,2 2 0 0,0-3 0 0,-2 1 0 16,2 0 0-16,-3-2 0 0,0-1 0 0,-1 1 0 15,-1 1 0-15,3-4 0 0,-1-1 144 0,2 0-16 16,-2 0 0-16,-1 0 0 0,1-1-128 0,-1-2-144 15,0 1 144-15,-2-1-208 0,-2 1 208 0,-1 0 128 0,-3 1 0 16,-1-3-128-16,0-1 0 0,-2 3 0 0,1-1 0 0,-2 0 0 16,0-3 0-16,1-1 0 0,1 1 0 0,-3-2 0 15,1 0 256-15,1-1-64 0,-2 0-16 0,0-2 0 16,0 0 160-16,0-2 48 0,-1-1 0 0,0 1 0 16,-1 3-96-16,-2-2-16 0,0 1 0 0,0-4 0 15,-1-2-80-15,0 0 0 0,-2 0-16 0,1 3 0 16,-1 1-176-16,-2 4 0 0,-1-1 0 0,0 10 0 31,0 0-432-31,0 0-112 0,0 0-32 0</inkml:trace>
  <inkml:trace contextRef="#ctx0" brushRef="#br1" timeOffset="200287.99">12451 9543 2751 0,'-2'-18'256'0,"0"0"-256"0,-2-2 0 0,1 1 0 16,1 0 1424-16,-1 1 240 0,1 1 64 0,1 3 0 16,-1 3-1568-16</inkml:trace>
  <inkml:trace contextRef="#ctx0" brushRef="#br1" timeOffset="200767.63">12317 9271 7359 0,'0'0'656'0,"0"0"-528"16,-1-8-128-16,0-2 0 0,-2 3 1536 0,3 7 256 16,-1-10 64-16,0 5 16 0,1 5-384 0,-6-10-80 15,6 10 0-15,-3-9-16 0,-1-2-352 0,1 3-64 16,3 8-16-16,-2-10 0 0,-1 5 0 0,3 5 0 16,0 0 0-16,0 0 0 0,0 0-256 0,0 0-64 0,0 0-16 0,0 0 0 15,0 0-288-15,0 0-48 0,0 0-16 0,-2 14 0 16,-2-3-272-16,1 6 128 0,1 2-128 0,1 5 0 15,-1-2 144-15,-2 2-144 0,-1 4 0 0,0 2 144 16,0 8-16-16,0 2-128 0,-1 0 192 0,1 5-64 16,0-3-128-16,-1 0 0 0,0 1 144 0,1-1-144 15,0 0 0-15,0-1 128 0,1-3-128 0,0-3 0 16,0 0 0-16,2-2 0 0,-1 0 0 0,0-3 128 16,-3-1-128-16,5-3 0 0,-1-1 128 0,-1-2-128 15,-1-4 0-15,2-2 0 0,-1-2 0 0,1-2 0 16,-1-1-288-16,-1 1-128 0,2-4-32 15,-1 1 0-15,3-10-1664 0,0 0-320 0,-6 7-80 0</inkml:trace>
  <inkml:trace contextRef="#ctx0" brushRef="#br1" timeOffset="201100.78">11572 9790 24191 0,'-11'-10'1072'0,"11"10"208"0,0 0-1024 0,0 0-256 0,-1-9 0 0,1 9 0 15,0 0 624-15,0 0 64 0,11-2 16 0,3 2 0 16,4 0-256-16,3 0-64 0,1 0 0 0,9 1 0 15,3-1 112-15,7 0 16 0,3 0 0 0,7 0 0 16,5-1-176-16,5 0-16 0,2-2-16 0,0-2 0 16,-6 0-16-16,4 1 0 0,-1-2 0 0,1 1 0 15,0 1-96-15,2 0-32 0,5 3 0 0,-6-2 0 16,-5-1-160-16,-1 4 0 0,-3 3 144 0,-2-1-144 16,-4 1 0-16,-1 1-160 0,-1 6 16 0,-4 0-9504 15,-1 4-1888-15</inkml:trace>
  <inkml:trace contextRef="#ctx0" brushRef="#br0" timeOffset="214314.34">13455 5387 13823 0,'0'0'1216'15,"0"0"-960"-15,6-7-256 0,-6 7 0 0,9-7 384 0,-9 7 48 16,5-7 0-16,-5 7 0 15,0 0 464-15,7-8 80 0,-7 8 32 0,6-6 0 0,-6 6-160 0,0 0-16 16,0 0-16-16,0 0 0 0,4-10-48 0,-4 10-16 16,1-8 0-16,-1 8 0 0,0 0-224 0,0 0-32 15,0 0-16-15,0 0 0 0,0 0 32 0,0 0 16 16,0 0 0-16,0 0 0 0,0 0 48 0,0 0 0 16,-6-5 0-16,6 5 0 0,0 0-64 0,-9 0 0 15,0 0 0-15,0 3 0 0,3 0-160 0,-3 2-32 16,0 2-16-16,-1-2 0 0,-1 0 0 0,1 4 0 15,-2-2 0-15,-1 6 0 0,-1-1-64 0,0 3-16 16,1 0 0-16,-1 2 0 0,-2 0-32 0,2 4-16 16,-4 2 0-16,0 2 0 0,-1 2 16 0,1 3 0 15,0 3 0-15,1 3 0 0,-1-2-64 0,0 2 0 16,-1 1 0-16,1 2 0 0,0-2-128 0,2 0 0 16,1-2 0-16,1 1 0 0,0-3 0 0,0 3 0 15,4-1 128-15,1 1-128 0,4-1 0 0,1 0 160 16,0-2-160-16,3 0 160 0,2 1-32 0,3-1-128 15,1 0 192-15,0 0-64 0,3-1-128 0,-1 0 0 16,1-4 0-16,1 1 128 0,-2-5-128 0,2 4 0 0,1-2 144 0,-1 2-144 16,0-4 144-16,0 2-144 0,-1-1 192 0,-1-4-192 15,0-1 192-15,2 1-64 0,-1 2 0 0,0-4-128 16,-2-1 208-16,1-1-64 0,0 1-16 0,4 2 0 16,-6-2 0-16,1 0-128 0,-1-3 192 0,3-2-64 15,-2 2-128-15,0-1 160 0,0 2-160 0,-1-3 160 16,0 0-160-16,0 1 128 0,1-1-128 0,-2-7 128 15,-2 2-128-15,2-2 0 0,0 4 0 0,0-3 128 0,-4-7-128 0,4 7 0 16,-2 1 0-16,-2-8 128 0,0 0-128 0,0 0 0 16,0 0 0-16,0 0-176 15,0 0-1200-15,0 0-240 0,0 0-48 0,4-13-16 0</inkml:trace>
  <inkml:trace contextRef="#ctx0" brushRef="#br0" timeOffset="-213772.94">14837 5213 13583 0,'0'0'592'0,"0"0"144"0,0 0-592 0,0 0-144 16,-2-7 0-16,2 7 0 0,0 0 1024 0,-1-9 160 15,0 1 32-15,1 8 16 0,0 0-224 0,-3-7-48 16,3 7-16-16,0 0 0 0,-6-7-128 0,6 7-32 16,0 0 0-16,0 0 0 0,0 0-144 0,0 0-48 15,0 0 0-15,0 0 0 0,0 0-80 0,-4 12-32 16,1-3 0-16,3 2 0 0,3-3 32 0,1 4 0 15,2 2 0-15,-2 4 0 0,1 0-64 0,3 2-16 16,6 1 0-16,-2 3 0 0,1 4 0 0,1 2 0 0,1 1 0 0,1 3 0 16,0 2-112-16,1 2-32 0,-2 2 0 0,0 1 0 15,0-3-160-15,1 2-128 0,-2 2 144 0,0-3-144 16,0-1 192-16,0 0-48 0,-2 0-16 0,0 0 0 16,-1-1 96-16,-3 0 16 0,-1 0 0 0,0-1 0 15,-3-1 32-15,-1 1 16 0,0-3 0 0,0 0 0 16,-1-1-64-16,-4 2-16 0,0 0 0 0,-3-3 0 15,-1-2-32-15,-2 0-16 0,-1-2 0 0,0 2 0 16,-1-1-32-16,0 0 0 0,0 0 0 0,-2-2 0 0,1 3 0 16,0-4 0-16,-2 3 0 0,0-4 0 0,0 2-128 0,1 0 128 15,-2-1-128-15,-2 1 128 0,0-4-128 0,-1 1 0 16,5 1 0-16,-4-4 128 0,1 1-128 0,0-2 128 16,0-2-128-16,-1 3 128 0,1-3-128 0,2 1 0 15,1-1 0-15,2-3 128 0,-2-4-128 0,2 2 0 16,1 0 0-16,0-3 0 0,0 2 0 0,0-4 0 15,2-2 128-15,7-5-128 0,-7 6 0 0,7-6 0 16,-6 4 0-16,6-4 128 0,0 0-128 0,0 0 0 16,0 0 0-16,0 0 0 0,0 0 0 0,0 0 0 15,0 0 0-15,0 0 0 0,0 0 0 0,0 0 0 16,12-9 0-16,0 3 0 0,-3-2 0 0,1-2 0 16,-1 2 0-16,1-2 0 0,2 1 0 0,-3 2 0 15,0-1 0-15,6-7 0 0,0-2 0 0,2 1 0 16,-1-1 0-16,2-1 0 0,0 0 0 0,-2-1 0 15,2 0 0-15,0 0 0 0,1-2 0 0,-3 0 0 16,2-2 0-16,-1-1 0 0,-1 1 0 0,1-3 0 0,-2-1 128 16,2-3-128-16,-2-4 0 0,0 4 0 15,-2 1 0-15,-2-3 0 0,-1 1 0 0,-1 1 128 0,-1-3-128 0,-2 1 0 16,-3-3 0-16,2 0 128 0,-1-2-128 16,-2 0 0-16,-2 1 0 0,-1-5 0 0,0-4 128 0,-1 6-128 15,-1 0 0-15,-1-2 0 0,-1 0 0 0,0 2 0 16,-2 2 0-16,2 1 0 0,-2 1-176 0,-1 2 176 15,-2 1-160-15,0 5 160 0,-2-1-192 0,-2 3 192 16,-1-6-192-16,0 6 192 0,-1-3-192 0,0 3 192 0,-2-3-192 0,2 5 64 16,-1-1 128-16,-1 1-208 0,3 0 208 0,-1 1-144 15,-1-2 144-15,3 3-128 0,1 0 128 0,-1 2-128 16,3 0 128-16,-1 1-128 0,0-1 128 16,3 3 0-16,-1-1-144 0,1 2 144 0,0 3 0 0,1 2-144 15,1 0 144-15,0 3 0 0,1 0-128 0,1 0 128 16,1 1 0-16,4 6 0 0,-5-5-144 0,5 5 144 15,-6-6 0-15,6 6-144 0,0 0 144 0,0 0 0 16,0 0 0-16,0 0-128 0,0 0 128 0,0 0-160 16,-3 13 160-16,3-1-160 0,3 0 160 0,2 3-160 15,1 3 160-15,3 2-160 0,4 6 160 0,-1 0-160 16,4 4 160-16,1 1-160 0,1 5 160 0,1 1 0 16,2 2-144-16,1-1 144 0,3 4 0 0,0 2 0 15,2-4 0-15,1 3 0 0,1 1 0 0,0-2 0 16,-2 2 0-16,-4-2 0 0,0 1 0 0,-4 0 0 15,-4-2 0-15,-4 4 0 0,-2-2 0 0,-1 4 0 16,-6-5 0-16,-2 4 0 0,-3-2 128 0,-4 2-128 16,-2-6 0-16,-6 0 128 0,1-2 0 0,-5-1-128 0,-4-2 192 0,-1 1-64 15,-1 0-128-15,-3-1 0 16,2-2 0-16,-2 0 128 16,0-3-1152-16,0-4-256 0,0 2-32 0,2-2-9040 15,-2 2-1808-15</inkml:trace>
  <inkml:trace contextRef="#ctx0" brushRef="#br0" timeOffset="-212704.8">13440 5290 12895 0,'0'0'576'0,"0"0"112"0,0 0-560 0,0 0-128 0,6-6 0 0,-6 6 0 16,0 0 1152-16,0 0 192 0,0 0 32 0,0 0 16 16,0 0-784-16,0 0-160 0,0 0-16 0,0 0-16 15,0 0 240-15,0 0 48 0,0 0 16 0,0 0 0 0,0 0 80 0,0 0 16 16,-10 9 0-16,-2 0 0 0,0 3-144 0,0-1-32 16,-2 4 0-16,-1 3 0 0,0 1-160 0,-2 7-32 15,1-1-16-15,-1 6 0 0,-1 0-16 0,1 2 0 16,-4 3 0-16,2 5 0 0,0-1-112 0,0 4-32 15,0 1 0-15,-1 2 0 0,-1-2-80 0,2 2-32 16,1-1 0-16,4 3 0 0,-1 1 48 0,2-3 16 16,2 5 0-16,2-1 0 0,4-2-96 0,1 1 0 15,2-4-128-15,2 1 192 0,0-3-192 0,3-1 0 16,0-4 0-16,3-3 0 0,-1-1 144 0,2-1-144 16,-1-2 128-16,3-2-128 0,0-2 144 0,0-2-144 15,1-1 160-15,1-5-160 0,3 2 208 0,-1-2-48 16,0-2-16-16,0 0 0 0,-2-1 16 0,0-2 0 15,2 0 0-15,-3-5 0 0,-1 0 0 0,1 1 0 16,1-5 0-16,-3 2 0 0,-8-8 112 0,11 8 32 16,-4-4 0-16,-7-4 0 0,0 0 16 0,12 3 0 15,-12-3 0-15,0 0 0 0,0 0-64 0,6-8 0 16,-6 8 0-16,8-11 0 0,-4 2-64 0,-3-4 0 0,-1 0-16 16,-1 5 0-16,-5-4-176 0,3 2 128 0,-1-3-128 0,0-2 128 15,-1-2-128-15,1 1 128 0,0-1-128 0,-1 0 128 16,0 3 0-16,1-2 0 0,0-1 0 0,-1-4 0 15,0 2-128-15,0-1 0 0,0-3-192 0,0 1 192 16,0-3 0-16,0 1 0 0,0 0 0 0,1-2 0 16,-1 3 0-16,1-3 0 0,0-1 0 0,0 0 0 15,1 1 0-15,-1-1 0 0,-1 1 0 0,1 1 0 0,-1-4 0 0,1 0 0 16,3-2 0-16,-2-1 0 0,3-2-144 0,-1 2 144 16,1 2 0-16,4 0 0 0,-2-1-144 0,3 1 144 15,-1 2 0-15,3-1-144 0,-2 4 144 16,1-2 0-16,-1 2 0 0,5-3-128 0,-2 2 128 0,3 1 0 15,1-1-144-15,0 2 144 0,1-5 0 0,1 5 0 16,0-3 0-16,-1 4 0 0,1-1-192 0,-1-1 192 16,-1 3-192-16,0 2 192 0,0-1-256 0,0 4 80 15,-1 0 16-15,1 2 0 0,-1 1 160 0,-2 0-192 16,0 4 192-16,-3-2-192 0,2 5 192 0,-2-2-160 16,1 4 160-16,-7 5-160 0,6-9 160 0,-6 9-208 15,0 0 80-15,0 0 128 0,0 0-256 0,0 0 80 16,0 0 16-16,0 0 0 0,0 0-96 0,0 0 0 15,0 0-16-15,-6 10 0 16,-1 1-144-16,1-2-32 0,1 2 0 0,0-5 0 16,5-6-640-16,-4 13-128 0,-2-5-16 0,1 3-12592 0</inkml:trace>
  <inkml:trace contextRef="#ctx0" brushRef="#br0" timeOffset="-205501.21">8035 2351 7359 0,'0'0'320'0,"11"0"80"0,-1 0-400 0,-10 0 0 0,0 0 0 0,11 0 0 16,-11 0 2480-16,0 0 400 0,0 0 96 0,0 0 16 16,0 0-1808-16,0 0-352 0,0 0-80 0,0 0-16 15,0 0-224-15,0 0-64 0,0 0 0 0,0 0 0 16,0 0 128-16,-9 6 0 0,0-1 16 0,9-5 0 16,-10 4-16-16,-1-3 0 0,0-1 0 0,3 0 0 0,-2 0-160 0,0 0-32 15,-1 0-16-15,-1 0 0 0,1-1 0 0,-2 1 0 16,-2 0 0-16,-3 0 0 0,-2-1-48 0,-1 1 0 15,-2 0 0-15,1 0 0 0,-6 0-112 0,-2 0-16 16,1-1-16-16,-1-1 0 0,-1 1-176 0,-2 1 128 16,1 0-128-16,-3 0 128 0,-1 0-128 0,0 3 128 15,0-1-128-15,-4-1 128 0,-3 2 16 0,-2 1 0 16,0 1 0-16,-1-1 0 0,0-2 16 0,2 1 0 16,-1 2 0-16,13 1 0 0,-6-2-160 0,0 1 160 15,-3 4-160-15,0-1 160 0,-4 3-160 0,1 0 0 16,-1 5 144-16,1-1-144 0,0 0 0 0,4 3 0 15,2 2 0-15,1 3 128 0,1 0-128 0,3 0 0 16,1 4 0-16,3 2 0 0,2 0 0 0,2-1 0 16,0 3 0-16,0 2-128 0,1 0 128 0,1-1 0 15,-1 1 0-15,5 2 0 0,0 2 0 0,0 2 0 16,-1 0 0-16,2-1 0 0,1 0 0 0,2-1 0 0,1 2 0 0,-1-1 0 16,0-1 0-16,2 0 0 15,0-1 0-15,4-2 0 0,0-1 0 0,0 0 0 0,1 0 0 0,2-1 0 16,1-3 0-16,2-1 0 0,-1 0 0 0,4 0 0 15,4-3 0-15,-1 2 0 0,4-4 0 0,0 2 128 16,2-2-128-16,3 1 0 0,2 0 0 0,3-2 128 16,-1-2-128-16,4 2 0 0,3-2 0 0,1 1 0 15,0-4 0-15,3 0 0 0,1 0 0 0,0-2 0 0,0-1 0 0,1 2 0 16,0-2 0-16,2-1 0 0,-2 1 0 0,3 0 0 16,1 0 0-16,2-3 128 0,2 0-128 0,1 0 0 15,1-2 0-15,1 2 0 0,4-4 0 0,-4 0 0 16,-2 1 128-16,-1-3-128 0,4-2 128 0,11-2-128 15,-8-2 128-15,-3-2-128 0,-1-2 128 0,-1-3-128 16,2-1 128-16,-1-2-128 0,1 0 128 0,1-5-128 16,4 0 128-16,-4-2-128 0,-2 0 0 0,1 0 144 15,0-1-144-15,-1-1 0 0,1-3 128 0,0 1-128 16,-2 0 0-16,3 3 0 0,0-3 128 0,1-2-128 16,-2 0 0-16,-3-2 0 0,-2-3 144 0,-3 2-144 15,-3 1 0-15,-1-2 144 0,4 1-144 0,-3-2 128 16,-5 2-128-16,1-4 128 0,-1 0-128 0,-1 0 0 15,-1 1 144-15,-1-3-144 0,-2 1 0 0,0 3 128 16,1-2-128-16,-4-3 0 0,1-2 0 0,-1 2 128 16,-2 1-128-16,-2 0 0 0,-2-2 0 0,-1 0 0 15,0-1 0-15,-1 5 128 0,-2-1-128 0,-5-1 0 16,-2 1 0-16,-1 3 128 0,0-2-128 0,-6-1 128 0,0 2-128 16,-3 2 128-16,-2-4-128 0,-2 5 192 0,-2-3-64 0,-2 1 0 15,0 2-128-15,-1-3 128 0,-1-1-128 0,-2 2 128 16,3-2-128-16,0 6 0 0,0-2 0 0,-2 4 0 15,0 0 0-15,-2 3 0 0,0 2 0 0,-1 3 0 16,0 0 0-16,0 1 0 0,-2-1-144 0,0 3 144 16,-5 3 0-16,-1-2-144 0,-2 2 144 0,-2-3 0 15,-1 4-128-15,2-1 128 0,-2 2 0 0,0 0 0 16,0 2-128-16,-1 2 128 0,1-1 0 0,-2 3 0 0,1 1-128 0,0 2 128 16,-3 2 0-16,-1 3 0 0,0-2-144 0,0 0 144 15,-1 0 0-15,1 3-144 0,3-3 144 0,12 2 0 16,-2 3 0-16,-2-1 0 0,-2 3 0 0,0 3 0 15,0 2 0-15,-3-1-128 0,1 1 128 0,-2-1 0 16,0 2-144-16,-1 2 144 0,1 2 0 0,1 1-144 16,1 2 144-16,-13 9 0 0,8-2 0 0,13-9-128 15,1 0 128-15,-1 6 0 0,-2-2 0 0,1 2 0 16,1-2 0-16,0 3 0 0,2 1-128 0,0-1 128 16,-2 3 0-16,2 0 0 0,-1 2 0 0,2 0-128 15,1 1 128-15,1 1 0 0,1 0 0 0,1 0 0 16,2-2 0-16,1 1 0 0,2-1 0 0,2 0 0 0,2-1 0 15,3-1 0-15,2 0 0 0,1-1 0 16,2 1 0-16,3 0 0 0,1 0 0 0,2 0 0 16,1-1 0-16,1-3 0 0,1 2 0 0,2-5 0 15,-1 2 0-15,4 1 0 0,-1-1 0 0,1 2 0 16,2-5 0-16,2 3 0 0,0-4 0 0,2 0 0 0,0 2 0 0,2-5 0 16,1 1-128-16,3-2 128 15,0 3 0-15,1-4 0 0,1 0 0 0,3-1 0 16,1-1 0-16,13 3 0 0,-3-5 0 0,-1-3 0 15,0-2 0-15,0 0 0 0,1-4 0 0,1 1 0 0,-2-2 0 0,4-3 0 16,2 0 128-16,1-4-128 0,-2-3 0 0,0 0 0 16,0-2 144-16,2-5-144 0,1-2 128 0,1 1-128 15,1-3 0-15,0-1 128 0,1 1-128 0,-2 1 0 16,-2-3 128-16,-4 0-128 0,-1 0 0 0,-2-3 128 16,0-4-128-16,0 5 0 0,0-2 0 0,-2 2 0 15,-2 1 128-15,2-3-128 0,-1-2 0 0,0 0 128 16,-4 1-128-16,2-3 160 0,0 0-160 0,-2-2 160 0,-3 0-160 0,0-2 128 15,-1-3-128-15,-2 1 128 0,-2 1-128 0,-2 0 128 16,0-1-128-16,-2 1 128 0,-1 2-128 0,-2-3 0 16,-2 3 0-16,-1 0 128 0,-2-3-128 0,1 0 0 15,-2 1 144-15,-2 0-144 0,-1-3 0 0,0-1 144 16,-2 2-144-16,-2 0 0 0,0 4 128 0,-2 2-128 16,-1 3 0-16,-1-1 0 0,-2 2 0 0,0 0 0 15,-2 0 0-15,-3 3 0 0,0 1 144 0,-1 0-144 16,-2 0 0-16,-1 0 144 0,-2-1-144 0,1 1 0 15,-3 0 0-15,0 0 128 0,-5 2-128 0,2-5 0 16,2 3 0-16,-4 0 0 0,1 1 0 0,0-1 0 16,-1 0 0-16,1 0 0 0,-2 0 0 0,2 3 0 15,0 1 0-15,-1 4 0 0,1-3 0 0,0 0 0 16,-1 4 0-16,1-3 0 0,-3-2 0 0,3 2 0 16,-1 2 0-16,2-1 0 0,0 1 0 0,1 2 0 15,-2-1-144-15,0 4 144 0,-1 5-128 0,-2 0 128 16,-1 1-192-16,0 1 192 0,1-1-192 0,-1 4 192 0,0 1-192 15,-3 4 192-15,-4-1-192 0,-1 2 192 0,-1-3-192 16,1 4 192-16,0 0-128 0,0-2 128 0,-1 2 0 0,3 0 0 16,-1 3-144-16,3 2 144 0,0 1 0 0,-1 2-144 15,-1 0 144-15,0 0 0 0,1-1 0 0,2 1 0 16,1 2 0-16,0 2-128 0,-2-3 128 0,2 1 0 16,0 0 0-16,2 5 0 0,-1-2 0 0,1-1-128 15,-2 0 128-15,1 2 0 0,-1 2 0 0,1 1 0 16,-1-3 0-16,1 6 0 0,0 2 0 0,9-9 0 15,-3 3 0-15,1-1 0 0,-3 4 0 0,1 0 0 0,-1-2 0 16,1 3 0-16,1-1 0 0,0-1 0 16,-2 2 0-16,0-5 0 0,3 1 0 0,0-1 0 0,3-4 0 0,1 0 0 15,-1-2 0-15,1 1 0 0,2-2 0 0,-2-1 0 16,3-2 0-16,1 1 0 0,-1-1 0 0,4 2 0 16,-1 0 0-16,2 1 0 0,-2-1-144 0,3 1 144 15,0 0-160-15,1 0 160 0,2 0-224 0,0 0 48 16,1-1 16-16,0 0 0 0,0 1-16 0,-1 0 0 0,1 1 0 0,1-1 0 15,0 1 176-15,0-1-192 16,1-1 192-16,1 1-192 0,-1-1 192 0,1 2-208 16,2 1 80-16,-1-2 128 0,2 0-208 0,0 0 80 15,3 0 128-15,2 3-208 0,1-1 16 0,3 0 0 16,1-1 0-16,3 2 0 0,3-1 0 0,0-2 16 16,2-1 0-16,0-3 0 0,4 1 176 0,-1-4-128 15,2 1 128-15,12 0-128 0,-3-2 128 0,-2-1 0 0,-1-5 0 0,3 0-128 16,0-2 128-16,1 1 0 0,6-4 0 0,-4 0 0 15,0-4 0-15,-2 0 0 0,0-1 0 0,0-4 0 16,0 2 0-16,2-5 0 0,-1 2 0 0,2-4 128 16,-1-1-128-16,1-2 0 0,1-1 128 0,5-2-128 15,0 0 160-15,-1 1-32 0,-3-2-128 0,-1 1 192 16,-3-3-192-16,0 3 128 0,0-2-128 0,-2 1 0 16,1-2 128-16,-1 1-128 0,-2 2 0 0,1-1 144 0,1 0-16 0,0-3-128 15,-3 0 192-15,-1-1-64 0,-2-3 96 0,-3 2 16 16,-2-5 0-16,0-1 0 0,-2 2 16 0,0-2 0 15,-1-3 0-15,-2-1 0 0,-2 2 48 0,-1-1 16 16,0 1 0-16,-1 0 0 0,-2 2-128 0,-1 0 0 16,-3 2-16-16,-2-1 0 0,-2 6-48 0,-1-3 0 15,-5 4 0-15,0-2 0 0,-1 5 32 0,-2 3 0 16,-3 1 0-16,-2 3 0 0,1 2-160 0,-4-2 128 16,-2 5-128-16,1 2 128 15,-3 1-912-15,0 1-192 0,0 4-48 0,-2-1-9472 16,-3 2-1888-16</inkml:trace>
  <inkml:trace contextRef="#ctx0" brushRef="#br0" timeOffset="-200813.55">16138 9586 13823 0,'0'0'1216'0,"0"0"-960"15,0 0-256-15,0 0 0 0,0 0 1216 0,3 10 208 16,-3-10 48-16,5 13 0 0,2-1-320 0,1-4-64 16,2 1-16-16,2-4 0 0,0-1-112 0,4 0 0 15,1-2-16-15,3 2 0 0,0-3-112 0,1 2 0 16,1-2-16-16,1 0 0 0,0-1-176 0,2 0-48 16,1-1 0-16,2 0 0 0,2-2-160 0,2-2-48 0,-3 0 0 0,2 0 0 15,-1 2-48-15,1-3-16 0,-1 0 0 0,-1-1 0 16,1-3-16-16,-5 3-16 0,-2-6 0 0,-3 3 0 15,-1 0-48-15,-1-3-16 0,-4 0 0 0,-2 2 0 16,-5-5-32-16,-2 1 0 0,-3-1 0 0,-2 2 0 16,-4 4-32-16,1-4-16 0,-3 0 0 0,-4 0 0 15,-7-2-144-15,2 0 192 0,-4 1-192 0,-4 1 192 16,-1 2-192-16,-3 3 128 0,-1 0-128 0,0 4 128 0,-1 1-128 16,0 4 0-16,-2 3 0 0,-2 2 0 0,1 5 0 15,-2 4 0-15,0 0 0 0,-1 7 0 0,0 1 0 0,-2 6 0 16,-1 4-128-16,-3 0 128 0,2 2 0 0,2 1 0 15,3 0-144-15,3 3 144 0,-1 4 0 0,6 1-128 16,3-3 128-16,2 2 0 0,6 1 0 0,2-4 0 16,5 0 0-16,1-1 0 0,7-3 0 0,4-2 224 15,4 2-16-15,4-5 0 0,4-4-16 0,3 2-16 16,2-6 0-16,5-3 0 0,2 2-48 0,5-2 0 16,4-3 0-16,3 0 0 0,2-5 0 0,3-2 0 15,-3 0 0-15,1-3 0 0,1-2-128 0,1 0 192 16,-2-4-192-16,-1 0 192 0,4-3-192 0,1 1 0 15,1-1 144-15,-1-2-144 0,-1-4-240 0,-5 2-112 16,-3-5-32-16,0 3 0 16,-3-3-2240-16,0 0-448 0,-2 3-80 0,-1-6-32 0</inkml:trace>
  <inkml:trace contextRef="#ctx0" brushRef="#br0" timeOffset="-200431.41">17156 8888 25791 0,'-9'0'2304'0,"1"0"-1856"16,-1-1-448-16,9 1 0 0,0 0 1280 0,0 0 176 16,0 0 16-16,0 0 16 0,0 0-544 0,0 0-112 15,11-4-32-15,4 1 0 0,3 0-96 0,6 0-32 16,4-1 0-16,3-1 0 0,2 0-112 0,1 0-32 16,-1-3 0-16,0 3 0 0,-2 1-208 0,2 2-64 15,-1-3 0-15,-2 1 0 0,-6 0-256 0,-1 2 0 16,-3 2 0-16,1-2 0 15,-2 0-336-15,-3-2-176 0,-2 0-48 0,-1 2 0 16,-1-1-2224-16,-1 2-448 0,0-3-96 0,0-1 0 0</inkml:trace>
  <inkml:trace contextRef="#ctx0" brushRef="#br0" timeOffset="-200113.81">18356 8043 28383 0,'0'0'1264'0,"0"0"256"0,0 0-1216 0,0 0-304 0,0 0 0 0,0 0 0 16,0 0 800-16,-7 9 96 0,-3-4 32 0,1 5 0 15,1-1-336-15,-2 3-64 0,-3 6-16 0,0 1 0 0,1 4-96 0,-1 6-32 16,-1 3 0-16,1 4 0 0,1 1-224 0,0 2-160 15,1 0 192-15,1 6-192 0,1-1 144 0,2 2-144 16,2-3 0-16,1 3 144 0,3-4-144 0,1-1 0 16,3-1 0-16,2-4 0 0,2-3 0 0,4 0 160 15,1-1-160-15,2-2 160 0,3-3 48 0,2 1 16 16,1-6 0-16,4 1 0 0,0-3-64 0,2 2-16 16,1-8 0-16,-1-2 0 0,0-2-144 0,-2-3 0 15,-1 2 144-15,-2-3-144 16,-2-5-320-16,-1 2-144 0,0-3-32 0,-1-1 0 15,-5-5-1840-15,-2-2-368 0,-2-1-80 0</inkml:trace>
  <inkml:trace contextRef="#ctx0" brushRef="#br0" timeOffset="-199913.6">18124 8566 31327 0,'0'0'2784'0,"6"-8"-2224"0,2 0-560 0,4 0 0 15,5 4 1088-15,5 2 96 0,4 1 32 0,5 1 0 16,2-2-288-16,6 1-48 0,3-1-16 0,4 0 0 16,-2 0-416-16,3 2-96 0,3 0-16 0,1 0 0 15,1 0-336-15,1 2 0 0,3 0 0 0,-1 1-128 16,2 2-2320-16,-9 1-464 16,-4-1-96-16</inkml:trace>
  <inkml:trace contextRef="#ctx0" brushRef="#br0" timeOffset="-198780.18">15489 8697 15663 0,'0'0'1392'0,"0"0"-1120"16,0 0-272-16,0 0 0 0,0 0 1616 0,0 0 272 16,0 0 48-16,0 0 16 0,0 0-960 0,0 0-192 15,0 0-32-15,-3 13-16 0,3-13-176 0,-4 11-16 16,0 1-16-16,2 1 0 0,-2-2 32 0,-1 3 0 16,0 0 0-16,-3 4 0 0,3 2-16 0,-2 4 0 15,-1 4 0-15,-1-1 0 0,-1 3 16 0,0 5 16 16,0 4 0-16,-1 4 0 0,-1 1-272 0,-2 5-64 15,0 3-16-15,-2 0 0 0,1 3-240 0,0 0 128 16,-3-1-128-16,0 1 0 0,1-4 176 0,0-4-176 16,2-3 192-16,1-2-192 0,0 3 336 0,2-4-32 15,2-1-16-15,1-2 0 0,3 0 16 0,1-2 0 16,0-3 0-16,0 1 0 0,2-1-144 0,2 1-32 16,0-3 0-16,1-3 0 0,2-2-128 0,1-3 128 15,3-2-128-15,0 2 128 0,2-1-128 0,1-3 128 16,2-3-128-16,2 1 128 0,1-3-128 0,3 0 0 15,0-2 0-15,2 1 128 0,1-4-128 0,0 1 0 0,2-2 144 16,-1-1-144-16,1-1 0 0,1-3 128 0,1 0-128 0,0-1 0 16,0-2 0-16,0 2 0 0,0-4 0 0,1 0 0 31,-1-1-432-31,0 1-48 0,1-5-16 0,-1-1 0 16,-2-1-2128-16,-2-3-416 0,1-2-96 0,-5 0 0 0</inkml:trace>
  <inkml:trace contextRef="#ctx0" brushRef="#br0" timeOffset="-198496.51">14969 9553 5519 0,'-4'-12'496'0,"4"12"-496"16,0 0 0-16,2-6 0 0,2-3 5792 0,-4 9 1056 16,14-4 224-16,2 2 32 0,1-2-4992 0,4 0-1024 15,3 0-192-15,4 2-32 0,4-3-112 0,3 1-32 16,3-3 0-16,0 2 0 0,-1 2-336 0,0-3-64 16,0-1 0-16,0 3-16 0,0 2-304 0,-3-1 0 15,-1-2 0-15,-1 1 0 16,-3 2-2752-16,-1 0-544 0,8-4-112 0,-6 0-32 0</inkml:trace>
  <inkml:trace contextRef="#ctx0" brushRef="#br0" timeOffset="-196827.47">13848 8432 2751 0,'0'0'256'0,"0"0"-256"15,0 0 0-15,0 0 0 0,0 0 2912 0,3-7 544 16,-3 7 96-16,0 0 32 0,-1-10-1728 0,1 10-320 16,0 0-80-16,0 0-16 0,0 0-160 0,0 0-48 15,0 0 0-15,0 0 0 0,0-7-256 0,0 7-48 16,0 0-16-16,0 0 0 0,0 0-336 0,0 0-64 15,0 0 0-15,1 13-16 0,1 3-32 0,0 4 0 16,0 2 0-16,-1 1 0 0,-1 5-192 0,1 1-32 16,0 5-16-16,-1 7 0 0,0 6-224 0,-1 4 176 0,-1-1-176 15,-2 6 160-15,-4 8-160 0,2 3 128 16,-3 3-128-16,-1 3 128 0,-3 2-128 0,0 1 160 16,-1-1-160-16,0-1 160 0,2-3-160 0,-4-1 128 0,4-8-128 0,-1-2 128 15,-1-6 256-15,1-3 64 0,0-8 0 0,2 1 0 16,2-1-64-16,0-4-16 0,0-3 0 0,3-2 0 15,2-7-368-15,0 0 144 0,2-6-144 0,1-2 0 16,2-2-176-16,3-4-144 0,1-6-16 0,2 2-16 16,4-6-2064-16,0-5-400 0,2-3-96 0</inkml:trace>
  <inkml:trace contextRef="#ctx0" brushRef="#br0" timeOffset="-195477.25">13672 8400 18191 0,'0'0'800'0,"0"0"176"0,-2-8-784 0,2-1-192 16,1 2 0-16,-1 7 0 0,5-7 960 0,0-2 128 16,0 3 48-16,-5 6 0 0,9-7-416 0,0 0-80 0,1 2 0 0,0-1-16 15,1 1-112-15,1 2-32 0,2 2 0 0,1-2 0 16,1-2 96-16,1 1 0 0,5 2 16 0,-2 1 0 15,1-1-80-15,-1 4-32 0,0 0 0 0,1 2 0 16,-2 1-160-16,1 0-16 0,1 3-16 0,0 3 0 16,2 4-128-16,0 2-32 0,-1 2 0 0,-2 1 0 15,-2 6-128-15,-1 0 0 0,3 5 0 0,-5-2 0 16,-3 0 176-16,1 7-48 0,-1 1-128 0,-1 2 192 16,-1 2-16-16,0 2-16 0,1-1 0 0,-1 4 0 0,1 1 48 0,-2 1 16 15,0 3 0-15,0-1 0 0,-1-5-32 0,-1 4-16 16,1 3 0-16,-3-3 0 0,0-3 16 0,-1 2 16 15,0 5 0-15,-1-8 0 0,0 1 128 0,-1-1 32 16,-2 0 0-16,-2 5 0 0,1-6-48 0,-3 2 0 16,0-4 0-16,1 1 0 0,0-2-96 0,-2-3-32 15,-1 1 0-15,3-9 0 0,-1-4 0 0,0 6-16 16,-2 1 0-16,-1-2 0 0,1-2-176 0,0 0 192 16,-2 0-192-16,0-2 192 0,2-3-192 0,0 0 128 15,-1-3-128-15,-2 3 128 0,3-4-128 0,1-3-144 16,0-6 144-16,5-11-208 15,0 0-1136-15,0 0-240 0,0 0-32 0,-6-12-8912 16,-1-5-1776-16</inkml:trace>
  <inkml:trace contextRef="#ctx0" brushRef="#br0" timeOffset="-195093.26">13722 9540 5519 0,'0'0'240'0,"-9"0"64"0,9 0-304 0,0 0 0 16,-9 4 0-16,9-4 0 0,0 0 4096 0,0 0 768 16,0 0 160-16,0 0 32 0,0 0-3344 0,11-4-672 15,1 0-128-15,3 3-16 0,3-2 96 0,1-2 32 16,0 0 0-16,3 1 0 0,2 1-32 0,-6 1 0 16,3 4 0-16,2-2 0 0,1 0-208 0,11 0-32 15,-4 0-16-15,-3 1 0 0,-2 1-288 0,-5 0-64 16,-2 2-16-16,-2-2 0 0,-4 2-368 0,-2-2 144 15,-11-2-144-15,0 0 0 16,6 7-800-16,-6-7-272 0,0 0-48 0,0 11-14768 0</inkml:trace>
  <inkml:trace contextRef="#ctx0" brushRef="#br0" timeOffset="-193959.25">14439 10636 11967 0,'0'0'1072'0,"0"0"-864"15,-10 4-208-15,1-3 0 0,9-1 3008 0,0 0 544 16,-11 0 112-16,11 0 32 0,0 0-2224 0,0 0-448 16,0 0-96-16,0 0-16 0,0 0-144 0,0 0-48 15,0 0 0-15,3-14 0 0,2 1-96 0,3 3-32 0,1-2 0 0,3 5 0 16,2-3 0-16,2 3 0 0,-1-3 0 0,3 5 0 15,-1-3-96-15,4 3-32 0,-1 3 0 0,0-2 0 16,1 1-64-16,-2 1-16 0,-1 4 0 0,-1 1 0 16,-1 1-224-16,-4 3-160 0,1 5 192 0,-1 2-192 15,-2 1 128-15,-4 3-128 0,-2 2 0 0,-2 2 0 16,-3 3 0-16,-3 3 0 0,-2 5 0 0,-4-1 0 16,-3-1 144-16,-2 2-144 0,-2 0 0 0,0 0 144 15,-5-3-16-15,0-2 0 0,-2 0 0 0,6-10 0 0,-1 1 112 0,-1 0 16 16,0 0 0-16,-3-1 0 15,2 1 48-15,1-4 16 0,2-1 0 0,2-2 0 0,0 0-48 0,3 0 0 16,5-6 0-16,0 1 0 0,3 0-144 0,5-7-128 16,0 0 192-16,0 0-192 0,0 0 160 0,0 0-160 15,8-1 128-15,3 0-128 0,2 1 192 0,2 0-64 16,3-3 0-16,4 3 0 0,3 3 64 0,0 0 0 16,6 0 0-16,2 2 0 0,1-1-64 0,4 2-128 15,1-1 192-15,-3 2-64 0,1 0-128 0,1 0 192 16,1 2-192-16,-1-3 192 0,0 0-64 0,-1 2 0 15,-2-3 0-15,1 3 0 0,-3-5-128 0,-1 0-176 16,-4 0 48-16,-3 0-13312 16,-2-1-2640-16</inkml:trace>
  <inkml:trace contextRef="#ctx0" brushRef="#br2" timeOffset="-173677.96">16863 5460 3743 0,'0'0'160'0,"0"0"32"0,4-9-192 0,-1 0 0 16,1 3 0-16,-4 6 0 0,5-12 0 0,-1 1-160 16,0 3 32-16,0-2 0 0,-2 2-112 0,-2 8-16 15,3-11 0-15,-3 11 0 0,4-11 256 0,-2-1 0 16</inkml:trace>
  <inkml:trace contextRef="#ctx0" brushRef="#br2" timeOffset="-173028.01">16917 5300 8751 0,'0'0'384'0,"0"0"80"0,0 0-464 0,0 0 0 16,0 0 0-16,0 0 0 0,0 0 1392 0,0 0 176 15,0 0 32-15,0 0 16 0,0 0-256 0,0 0-48 16,0 0-16-16,0 0 0 0,0 0-16 0,-1 9-16 16,1-9 0-16,0 0 0 0,-6 9-304 0,-2-4-48 15,2 1-16-15,-2 0 0 0,-1-2-288 0,-3 0-64 16,-1 0-16-16,-2-2 0 0,-3 2-144 0,-1-3-16 16,-4-1-16-16,-1 0 0 0,-2 0 64 0,0 0 16 0,-4-1 0 0,1 0 0 15,-1-2 0-15,-3 1 0 0,1-2 0 0,-3 1 0 16,2 1 16-16,0-1 16 0,2 3 0 15,0 0 0-15,-3 0-128 0,3 0-16 0,2-1-16 0,1 1 0 16,3 0 16-16,0 0 16 0,3-1 0 0,3 1 0 16,2 0-144-16,3-1-16 0,3 1-16 0,2 1 0 15,1-4 32-15,8 3 0 0,0 0 0 0,0 0 0 16,-9 0-32-16,9 0 0 0,0 0 0 0,0 0 0 16,0 0-32-16,0 0 0 0,0 0 0 0,0 0 0 15,0 0-128-15,0 0 0 0,4 9 0 0,0 1 0 16,-4-10 0-16,5 13 0 0,-3 1 0 0,1 3 0 15,-2 2 0-15,0 2 0 0,-1 5 0 0,0 0 0 0,0 4 0 0,-2 5 0 16,1 2 0-16,-1 4 0 0,0 2 0 0,-2-1 0 16,-1 5 0-16,-1-4 0 0,-1 2 0 0,0-3 0 15,-2 1 0-15,2 3 0 0,1-3 0 0,1 1 0 16,1-3 0-16,0-2 0 0,0-1 0 0,2 2 0 16,-2-2 128-16,4 0-128 0,-1 0 0 0,0 0 0 15,-2 0 0-15,2 1 0 0,0-1 0 0,1-3 0 16,0 1 0-16,0-4 0 0,0-3 0 0,0-2 0 0,0-1 128 0,1-3-128 15,-1 1 0-15,0-3 0 16,0-4 0-16,1 1 128 0,-1 0-128 0,1-3 0 16,1-3 144-16,-1 0-144 0,-1-3 192 0,0-9-16 15,0 9-16-15,0-9 0 0,0 0-32 0,0 0-128 0,0 0 192 16,0 0-64-16,-4 8 16 0,4-8 0 0,0 0 0 0,0 0 0 16,0 0 32-16,0 0 0 0,0 0 0 0,0 0 0 15,0 0-16-15,0 0 0 0,0-8 0 0,0 8 0 16,9-9-32-16,2 3-128 0,2 1 192 0,4-1-64 15,0 3-128-15,6-1 0 0,3 0 144 0,3 1-144 16,1 3 0-16,2-2 0 0,-1 2 0 0,3 0 128 16,-2 0-128-16,2 2 0 0,2-4 0 0,-2 2 0 15,-3 0 0-15,-1-2 0 0,-2-1 0 0,-1 2 0 16,2 1-160-16,-2 0 0 0,-3-3 0 0,-1 2 0 16,1 1-2064-16,-4-1-400 0,-1-2-96 0</inkml:trace>
  <inkml:trace contextRef="#ctx0" brushRef="#br2" timeOffset="-171927.16">20446 5282 10127 0,'0'0'896'0,"-9"-4"-704"15,2-2-192-15,0 2 0 0,1 1 1456 0,6 3 256 16,-10-1 48-16,3 0 16 0,-2 1-704 0,9 0-144 15,-9-1-32-15,9 1 0 0,-8 0-96 0,8 0-32 16,0 0 0-16,0 0 0 0,0 0 192 0,0 0 16 16,0 0 16-16,0 0 0 0,0 0-160 0,11-3-48 15,2-1 0-15,1 2 0 0,2-1-144 0,3-1-16 16,3-1-16-16,0-2 0 0,0 0-192 0,4 2-32 16,-2-4-16-16,1 4 0 0,2-4-16 0,2 3 0 15,2 1 0-15,-1-1 0 0,1-1 16 0,-3 3 0 0,0-2 0 0,0 2 0 16,-4 0-144-16,-1 2-32 0,-3-1 0 0,-1 1 0 15,-4-2-192-15,-1 1 176 0,-2 3-176 0,-1 3 160 16,-11-3-32-16,12 5-128 0,-12-5 192 0,9 5-64 16,-9-5-128-16,0 0 160 0,5 8-160 0,-5-8 160 15,2 12-32-15,-2 1-128 0,-1-4 192 0,-2 4-64 16,0 2-128-16,0 2 128 0,-3-2-128 0,-1 4 128 16,0 1-128-16,-1 3 160 0,-1 4-160 0,0-1 160 0,-1 6-160 15,0 1 0-15,0 3 144 0,1 3-144 0,-3 3 0 0,4 5 0 16,-1-2 0-16,2 3 0 15,-2 2 0-15,4-3 0 0,2-3 0 0,0 4 0 0,-2-2 0 0,1 3 0 16,2 0 0-16,-1-2 0 0,2 0 0 0,-2-5 0 16,3-1 0-16,3 1 128 0,-3 0-128 0,2 1 0 15,2-5 0-15,1-1 0 0,2-2 0 0,-2 0 128 16,2-1-128-16,2 0 0 0,1-3 176 0,2 2-48 16,-2 1 0-16,1-1 0 0,0-6 32 0,-1 0 0 15,-1-4 0-15,0 3 0 0,-2-3-160 0,1-1 160 16,-1-2-160-16,1-1 160 0,-2-2 16 0,1-2 0 15,-2-1 0-15,0 0 0 0,0-4 32 0,-1 2 16 16,-2 0 0-16,1-5 0 0,-3-7 0 0,0 7 0 16,0-7 0-16,0 0 0 0,-3 9 64 0,0-1 16 15,3-8 0-15,-9 9 0 0,-2-4 128 0,0 2 16 16,-3 0 16-16,-2-3 0 0,-4 1-16 0,-2 1 0 16,-4-2 0-16,-1 2 0 0,-2 3-48 0,-3-3-16 15,-1 2 0-15,-5 0 0 0,-1 2-64 0,1-3 0 16,0 4-16-16,-2-4 0 0,-2 2-128 0,0-1-32 0,2 2 0 15,0-2 0-15,2 0-144 0,2 1 0 16,2 0 0-16,2 0 128 0,2-1-128 0,3 1 0 0,3-4 0 16,4 2 0-16,3-3-240 0,7-1-16 0,10-3-16 0,0 0 0 15,0 0-2336 1,9-13-464-16,7 2-80 0</inkml:trace>
  <inkml:trace contextRef="#ctx0" brushRef="#br2" timeOffset="-170576.2">19734 9316 16575 0,'0'0'1472'0,"0"0"-1168"0,-5-5-304 0,5 5 0 16,0 0 1536-16,0 0 256 0,-4-7 64 0,3 2 0 15,0-4-384-15,1 9-64 0,0-8 0 0,0 8-16 16,2-10-368-16,-2 10-64 0,0 0 0 0,0 0-16 15,7-4-384-15,-7 4-80 0,0 0-16 0,0 0 0 0,0 0-144 0,10 9-16 16,-4 1-16-16,-1 4 0 0,0 0 32 0,-1 4 16 16,-1 2 0-16,-1 3 0 0,0 6-16 0,-1 2-16 15,-1 2 0-15,0 5 0 0,-3 6-96 16,1 0-16-16,-3 4 0 0,0-2 0 0,-1 0 16 0,1-3 0 16,-2-3 0-16,-1 0 0 0,2-2-80 0,-1-1 0 15,2-3-128-15,-1-1 192 0,1-2-192 0,1-6 176 16,-1-1-176-16,0-1 160 0,1-3-160 0,0-3-144 15,-1-6 144-15,3 1-208 16,-2 1-1136-16,4-13-208 0,0 0-48 0,-7 5-16 16,7-5-1312-16,0 0-256 0</inkml:trace>
  <inkml:trace contextRef="#ctx0" brushRef="#br2" timeOffset="-170375.97">19292 9813 27935 0,'0'0'1232'0,"0"0"256"0,0 0-1184 0,14 0-304 16,2 0 0-16,5 3 0 0,3-2 1168 0,5 2 176 0,4-2 48 0,4 0 0 16,2-2-320-16,3 0-64 0,3-1-16 0,1 4 0 15,2-2-80-15,3 0-16 0,2 0 0 0,1 0 0 16,-1 1-368-16,-5-1-80 0,-3-1 0 0,-2 2-16 16,-7 0-304-16,-3 0-128 0,-3 1 128 0,-2 0-128 15,-5 0-1152-15,-3 3-304 16,-3-3-64-16,-10-1-15392 0</inkml:trace>
  <inkml:trace contextRef="#ctx0" brushRef="#br2" timeOffset="-167684.44">21707 8486 11919 0,'0'0'512'0,"0"0"128"0,0 0-512 0,0 0-128 16,0 0 0-16,0 0 0 0,0 0 624 0,0 0 80 15,-1-5 32-15,1 5 0 0,0 0 32 0,0 0 0 16,-7-5 0-16,7 5 0 0,-9-7-96 0,3 1-16 15,0 3 0-15,-1 0 0 0,0-1-16 0,0 2-16 16,1 0 0-16,-2 2 0 0,0 2 16 0,-1-2 0 16,0-2 0-16,-1 4 0 0,-2 0-48 0,-1 3 0 15,-2-1 0-15,-1-3 0 0,-2-1-80 0,-1 2-32 16,-2-1 0-16,-1-1 0 0,-3 0-128 0,1-1-32 16,1-1 0-16,2 2 0 0,-1 2 0 0,-1-1-16 0,0-2 0 0,2 3 0 15,-1 1-48-15,2-1 0 0,-2 2 0 0,2-3 0 16,1-1 64-16,1 2 16 0,2-1 0 0,0 0 0 15,1 1-80-15,1 0-32 0,1 2 0 0,1 0 0 16,-2-4-96-16,3 1 0 0,0 1-128 0,1 0 192 16,0-1-64-16,2-1 0 0,8 0-128 0,0 0 192 15,-6 5-32-15,6-5-16 0,0 0 0 0,0 0 0 16,0 0 16-16,-2 12 0 0,2-12 0 0,0 0 0 16,4 12-160-16,1-3 192 0,-5-9-192 0,9 14 192 0,-1-4-192 0,-1 3 0 15,0 1 144-15,2-1-144 0,-2-1 0 0,1 5 0 16,-2 7 0-16,-1 2 0 0,0 4 0 0,-1 1 0 15,-1 2 0-15,-1 6-128 0,-2 4 128 0,-1 6 0 16,-1-2-144-16,-2 2 144 0,-3 4 0 0,0 3 0 16,-3 3 0-16,-3 2 0 0,-1-4 0 0,-1 4 0 15,-3 3 0-15,0 0 0 0,-1-1 0 0,-1 0 0 16,-3 0 0-16,1 0 0 0,2-2 0 0,7-16 128 16,-3 2-128-16,-1 4 128 0,2 2-128 0,0 0 0 15,-1 1 0-15,2-2 0 0,0-3 0 0,2-2 0 16,0-2 0-16,2-3 0 0,0-3 0 0,1 1 0 15,1-7 0-15,2 1 0 0,0-3 0 0,3-2 128 16,1-3-128-16,2 0 0 0,0-3 128 0,2-4-128 16,1-3 0-16,3 1 128 0,0-6-128 0,2 1 0 15,0-2 144-15,-1-5-144 0,6 0 128 0,0-1-128 16,1 1 128-16,2-5-128 0,2 0 192 0,4 0-16 16,2 0-16-16,4 1 0 0,5 2 80 0,0-1 16 0,4 1 0 15,1 3 0-15,1 1 16 0,2-1 16 16,3 4 0-16,3-2 0 0,2 1-128 0,0-3-32 0,1 4 0 0,24 2 0 15,-11-1 32-15,-4-3 0 0,-6-1 0 0,-3-3 0 16,-3 0-160-16,-3-2 0 0,-2-3 0 0,-4-1 128 16,-4-2-1088-16,-3-1-240 0,-6-4-32 15,-3 2-9904-15,-5-6-1968 0</inkml:trace>
  <inkml:trace contextRef="#ctx0" brushRef="#br2" timeOffset="-166022.34">15631 6815 11807 0,'0'0'512'0,"-1"-8"128"0,-3 1-512 0,1-5-128 0,1 5 0 0,-2-4 0 15,0 4 976-15,0-3 176 0,2 2 48 0,-1-1 0 16,0 3-272-16,1-3-48 0,-2 1-16 0,2 2 0 16,-1-3 144-16,1 3 16 0,1-3 16 0,-1 2 0 15,2 2-208-15,-1-1-64 0,2 0 0 0,2 2 0 16,-3 4-256-16,0 0-48 0,4-7-16 0,-4 7 0 15,7-2-80-15,1 1-32 0,-8 1 0 0,7 2 0 0,1 3-80 0,0 0 0 16,-1 2-16-16,1 5 0 0,0 0 16 0,-1 0 0 16,1 4 0-16,1 0 0 0,1 3-256 0,3 3 144 15,-1 2-144-15,2 0 128 0,0-1-128 0,0 1 0 16,0 0 144-16,0-1-144 0,0 1 0 0,0-2 0 16,2-3 0-16,-3 3 0 0,1-3 0 0,2 0 128 15,0 0-128-15,2 0 0 0,-3-1 0 0,2-2 144 16,1 0-144-16,1-2 0 0,0 0 176 0,4-3-176 15,0-1 160-15,1 2-160 0,1-5 208 0,2 1-48 16,1 1-16-16,0-5 0 0,1-1-16 0,0 1 0 16,-1-4 0-16,0-2 0 0,0-1 0 0,1-1-128 15,1 0 192-15,-1-1-64 0,0-2-128 0,0 2 192 16,2-4-192-16,-2 1 192 0,3 2-192 0,0-6 0 16,3 1 144-16,-1 1-144 0,1-3 0 0,-1 2 0 15,2 0 0-15,-2 0 128 0,-1 2-128 0,0-2 0 0,0-2 0 16,13-1 0-16,-4 2 0 0,-5 1 0 0,0 3 0 0,-1-2 0 15,1 0 0-15,1 0 0 0,1 2 0 16,-1-1 0-16,0 3 0 0,-1-3 0 0,-3 2 0 16,-1 1 0-16,-1-2 0 0,1 2 0 0,1 3 0 0,1-1 0 15,-1 3 0-15,1-1 0 0,1 0 0 0,1 2 0 16,1 1 0-16,-1 2 0 0,-1 2 0 0,-1-3 0 16,-1-1 0-16,-1 2 0 0,-3 1 0 0,-4 2 0 15,1 1 0-15,-1 1 0 0,1 1 0 0,-1 4 0 0,-4-2 0 16,-2 3 0-16,0 2 0 0,-1 1-128 0,-1 1 128 0,-1 3 0 15,-3-1 0-15,0 0 0 0,-2-1 0 0,0 3 0 16,-3-2 0-16,-1 1 0 0,0-4 0 0,0 0 0 16,-3-3 0-16,0-3 0 0,-1 2 0 0,-2-4 176 15,0 0-48-15,-2 0 0 0,0-9 80 0,-2 10 16 16,2-10 0-16,0 0 0 0,0 0-80 0,0 0-16 16,0 0 0-16,0 0 0 0,0 0 0 0,0 0-128 15,0 0 192-15,0 0-64 0,7-6 32 0,-1-3 0 16,5 0 0-16,0-1 0 0,0 3-160 0,2-2 0 15,2 2 0-15,2-3 0 0,0-1 0 0,2 1 0 16,2 3 0-16,0-4 0 0,1 5 0 0,0-2-144 16,-1 3 144-16,3 3 0 0,3-2 0 0,0 3-128 15,-4 1 128-15,3 2 0 0,1 1 0 0,0 2 0 16,-2 5 0-16,2-1 0 0,-1 4-128 0,2-2 128 16,-1-2 0-16,1 2 0 0,1-2 0 0,2 3 0 15,-2-5 0-15,0 2 0 0,1-4 0 0,0 2 0 0,2 0 0 16,2-2 0-16,2 3 0 0,-1-2 0 15,1 0 0-15,2 1 0 0,1 0 0 0,5-1 0 0,0 3 0 0,3-4 0 16,0 0 0-16,-1 1 0 0,-2 1 0 16,2-2 0-16,1 0 0 0,3-1 0 0,-3-2 0 0,4 1 0 15,0-1 0-15,2 2 0 0,0-8 0 0,-2 0 0 16,0 1 0-16,-1-4 0 0,0 0 0 0,0 0 0 16,-2-2 0-16,2 3 128 0,1-3-128 0,-2 2 0 15,-2-1 0-15,-2-4 128 0,-3-2-128 0,-2 2 0 16,-4 2 240-16,0-6-48 0,-1 1-16 0,-3 0 0 0,-3 0 112 15,-1 1 32-15,-2-2 0 0,-3 1 0 0,-3 1 64 0,-1 1 32 16,0-1 0-16,-1 2 0 0,-3 2-112 0,-1 2-32 16,-1 3 0-16,-2-4 0 0,1 4-112 0,-2 0-32 15,-1-2 0-15,0 5 0 0,1-1-128 0,-1 2-144 16,0-1 144-16,-9 2-208 16,0 0-240-16,8 0-32 0,-8 0-16 0,0 0 0 15,0 0-1744-15,7 6-368 0,-7-6-64 0</inkml:trace>
  <inkml:trace contextRef="#ctx0" brushRef="#br2" timeOffset="-162987.83">18050 7191 3679 0,'0'0'160'0,"0"0"32"0,0 0-192 0,0 0 0 0,0 0 0 0,0 0 0 16,0 0 2560-16,0 0 448 0,0 0 112 0,0 0 16 15,0 0-1600-15,0 0-304 0,0 0-64 0,0 0-16 16,0 0-272-16,8 3-64 0,-2-2-16 0,2 1 0 16,-2 2-112-16,0 3-32 0,1-2 0 0,-1-1 0 15,0 1-112-15,1 2-32 0,-1-2 0 0,0 4 0 0,1-1-32 0,-1 2-16 16,-1-2 0-16,2 3 0 0,1 1 64 0,-1 0 16 15,0 2 0-15,2 1 0 0,0-2-112 0,1 1-32 16,1 0 0-16,3 0 0 0,-2-2-16 0,4-1-16 16,-1 2 0-16,1-2 0 0,2 1-48 0,1 0 0 15,2-3 0-15,0 3 0 0,1-5-16 0,2 3-16 16,-3-2 0-16,2 1 0 0,0-4-64 0,12 5-16 16,-2-3 0-16,-2 0 0 0,0 0-80 0,-1-2 0 15,1 0-128-15,1 1 192 0,1-2-32 0,0-2-16 16,2 2 0-16,1-1 0 0,2 2-144 0,-2-3 192 15,-3 0-192-15,1 0 192 0,-1 1-64 0,3 1-128 16,1-1 192-16,1-1-64 0,1-1-128 0,1 1 0 16,1 0 144-16,3 0-144 0,-2 1 0 0,2-2 144 15,1-1-144-15,-1 1 0 0,-2 3 128 0,0-1-128 16,1-2 0-16,0-1 0 0,-1-3 0 0,2 1 0 16,-2-1 128-16,3 3-128 0,-1 0 128 0,0 0-128 15,2 0 192-15,-3 0-192 0,-2-1 192 0,1 1-64 16,2 1 0-16,-2-1-128 0,3-2 208 0,-1-1-64 15,1-1-16-15,2 2 0 0,1-2-128 0,-1 0 0 0,-1 2 144 16,-1-1-144-16,-3-2 0 0,2-1 0 0,-1 1 0 0,1 1 0 16,-2 3 0-16,4-2 0 0,0 1 0 0,-3-2 0 15,3 1 0-15,-3 1 0 0,1-1 0 0,-2 2 0 16,-2-4 0-16,0-2 0 0,2 5 0 0,2-1 0 16,-2-1 0-16,0-1 0 0,1 2 0 0,0-1 0 0,1 2 0 15,1-3 0-15,1-2 0 0,-4 2 0 0,-2 1 0 0,0-2 0 16,-1-2 0-16,2 4 0 0,-2-2 0 0,-1 3 0 15,0-2 0-15,1 3 0 0,-1-2 0 0,-1-1 0 16,-1 1 0-16,0 1 0 0,-2 1 0 0,-1-5 0 16,-2 1 0-16,-1 1 0 0,0 0 0 0,0 0 0 15,3 1 0-15,-1 1 0 0,0 2 0 16,0 0 0-16,-1 2 0 0,2-2 0 0,0-2 0 0,1 0 0 16,-1 5 0-16,-2-4 0 0,0-1 0 0,-3 2 0 15,0-2 0-15,-2 1 0 0,-1 3 0 0,-3 0 0 0,0 0 0 0,0 1 0 16,1-2 0-16,-2 1 0 15,0 2 0-15,0 0 0 0,-1 0 0 0,1-1 0 16,-1 2 0-16,0 1 0 0,1 0 0 0,-2-1 0 16,0 1 0-16,0 3 0 0,1-2 0 0,1 2 0 0,-1 1 0 15,0-2 0-15,-4 1 0 0,0-3 0 0,1 2 0 0,-1 0 0 16,1-2 0-16,-2 4 0 0,-2 0 0 0,-1 2 0 16,1-2 0-16,-1 4 0 0,-1-1 0 0,-1 2 0 15,-1 1 0-15,0 1 0 0,0 1 0 0,-2-1 0 16,0 1 0-16,-1-2 0 0,2 0 0 0,-2-1 0 15,1 2 0-15,-1-1 0 0,-1-1 0 0,0 1 0 16,0-5 128-16,0 2-128 0,-5-12 160 0,4 15-160 0,-1-4 192 16,-1 1-64-16,-1-1-128 0,-1-11 192 0,2 9-192 0,-2-9 176 15,0 13-176-15,0-6 160 0,0-7-160 0,0 0 128 16,-2 11-128-16,2-11 128 0,0 0-128 0,0 0 0 16,0 0 0-16,0 0 128 0,0 0-256 0,0 0-64 15,0 0-16-15,0 0 0 16,0 0-1392-16,0 0-256 0,-3-12-64 0,0 3-8688 15,-2-5-1728-15</inkml:trace>
  <inkml:trace contextRef="#ctx0" brushRef="#br2" timeOffset="-162602.92">22804 7794 10127 0,'0'0'448'0,"0"0"96"0,0 0-544 0,0 0 0 15,0 0 0-15,0 0 0 0,0 0 3872 0,-3 14 672 0,6 0 128 0,-2-2 16 16,3-3-3296-16,1 3-672 0,3 0-128 16,-2-2-16-16,3 3 16 0,1 0 16 0,0-3 0 0,2 4 0 15,-1 0-160-15,2 1-48 0,-3-1 0 0,4-1 0 16,1 0 176-16,1-3 48 0,-1 1 0 0,3 2 0 15,-1-7-112-15,1 1 0 0,0-2-16 0,0 0 0 16,0-4-16-16,-1-1 0 0,1-1 0 0,0-5 0 16,0-5 64-16,2 0 16 0,-3-1 0 0,4-3 0 15,0-3-112-15,2 1 0 0,1-4-16 0,-1-3 0 0,-1-1-160 0,1-1-16 16,0-3-16-16,1 0 0 0,-1 0 128 0,1-2 16 16,-5 2 16-16,1 2 0 0,-3 0-144 0,1 3-16 15,-1 5-16-15,-3 3 0 0,-3 2-224 0,-3 2 0 16,1 1 0-16,-3 2 0 15,-4 1-1088-15,-2 8-176 0,0 0-16 0,0 0-11296 16,0 0-2256-16</inkml:trace>
  <inkml:trace contextRef="#ctx0" brushRef="#br2" timeOffset="-157499.47">21670 10266 16575 0,'0'0'736'0,"0"0"160"0,0 0-720 0,0 0-176 16,0 0 0-16,0 0 0 0,0 0 832 0,0 0 144 15,0 0 32-15,0 0 0 0,0 0-224 0,8-7-32 16,-1-1-16-16,4-4 0 0,-1-2-32 0,1 0 0 16,1-2 0-16,2-2 0 0,1-2 48 0,1-6 0 0,2-1 0 0,2-3 0 15,1 1 48-15,0-3 16 0,4-4 0 0,-1-3 0 16,4-3-240-16,0 0-64 0,-4-5 0 0,1 0 0 15,-1-1-32-15,-1-3-16 0,-1-1 0 0,-2 1 0 16,1-1-80-16,-2 5-32 0,0-2 0 0,0 5 0 16,0 1-96-16,1 2 0 0,-1 0-16 0,2 6 0 15,-1 3-240-15,-1 1 144 0,0 5-144 0,-1 0 128 16,-2 3-128-16,1 4 0 0,-2 3 0 0,-2 1 0 0,1-1 0 0,-4 5 0 16,0 2 0-16,0 6 0 0,-1 1-128 0,3 3 128 15,-12-1 0-15,11 7 0 0,-3 3 0 0,-1 0-144 16,-2 5 144-16,2 3 0 0,-1 5-160 0,1 5 160 15,-2 0-128-15,1 10 128 0,-3 4 0 0,2 1 0 16,0 3 0-16,0 2-128 0,0 3 128 0,-1 1 0 16,1 0 0-16,0-2 0 0,0-2 0 0,1-5 0 15,1 3 0-15,-1-5 0 0,-1-2 0 0,1-2 0 16,2-4 0-16,-2-1 0 0,1-6 0 0,-1 1 0 16,-2 0 0-16,1-4 0 0,1-7-160 0,1-3-96 15,-2 1-32-15,0 0 0 16,-1-5-864-16,1 1-192 0,-5-10-16 0,4 6-8272 15,-4-6-1648-15</inkml:trace>
  <inkml:trace contextRef="#ctx0" brushRef="#br2" timeOffset="-157304.02">22102 9836 6447 0,'0'0'576'0,"0"0"-576"15,0 0 0-15,12 1 0 0,0-1 5440 0,2 0 960 0,8-1 208 0,2 0 48 16,2-3-4816-16,3 0-960 0,3-1-192 0,2 0-48 16,2-4-192-16,0 2-32 0,4-4-16 0,-3 5 0 15,-3-4-688-15,-2 5-144 0,-4-4-16 0,-3 3-9408 16,-2 0-1856-16</inkml:trace>
  <inkml:trace contextRef="#ctx0" brushRef="#br2" timeOffset="-156783.02">22991 9888 9215 0,'-10'-4'816'0,"2"1"-656"15,8 3-160-15,-8-5 0 0,8 5 3856 0,-5-7 752 16,5 7 128-16,-2-10 48 0,2 2-3424 0,0 8-672 0,5-11-144 0,1 1-32 16,3 1 96-16,3-1 16 0,2 3 0 0,1 2 0 15,0-2 16-15,2 2 0 0,-2 2 0 0,1 1 0 16,0 0-192-16,-1 4-16 0,1 0-16 0,-2 2 0 15,-2 2-416-15,-1 3 128 0,-1-1-128 0,-1 3 0 16,-2 3 128-16,-4-1-128 0,1 2 0 0,-2 2 128 16,-1 2-128-16,-2-1 128 0,-2-2-128 0,0-1 128 15,0 2-128-15,-2-2 192 0,0-1-192 0,-1-2 192 16,1 0-48-16,2-4 0 0,-1 1 0 0,1-2 0 0,3 5-144 0,1-1 160 16,2-2-160-16,1 1 160 0,0-2-160 0,1 2 0 15,1-1 0-15,2 2 0 0,-2 0 0 0,0 3 0 16,1 0 0-16,-1 0 0 0,-2-2 0 0,-2 2 0 15,0 2 0-15,-4-1 0 0,-3 1 0 0,0 0 0 16,-5 0 128-16,-4 2-128 0,-4-3 288 0,-5 2-32 16,-3 0 0-16,-5 1 0 0,-3 0-80 0,-2 0-32 15,3-2 0-15,0-3 0 0,1-3-144 0,2-3-224 16,2-4 48-16,3-1 16 16,4-5-2016-16,2-2-416 0,0-8-80 0</inkml:trace>
  <inkml:trace contextRef="#ctx0" brushRef="#br2" timeOffset="-156398.54">23879 8805 1839 0,'0'0'0'0,"0"0"160"0,-9 2-160 0,9-2 0 0,0 0 0 0,0 0 0 16,-7 10 5344-16,-1-1 1040 0,1 3 208 0,-2 2 32 15,1 0-4832-15,-2 7-960 0,2 3-192 0,-2-1-32 16,2 3-32-16,1 4 0 0,2 9 0 0,1-1 0 0,-2 2-256 0,-1 4-48 15,2 3-16-15,0 1 0 0,-1 1-64 0,2 0 0 16,0 1-16-16,0 1 0 0,0-7-48 0,2-1-128 16,4-3 192-16,-2-6-64 0,2 0-128 0,0-4 0 15,1-4 0-15,2 0 128 0,-1-6-128 0,3-2 0 16,-2-3 0-16,0-2 0 16,3-2-656-16,-2-6-16 0,-6-5 0 0,11 3 0 15,-11-3-1440-15,11-4-304 0,-1-6-48 0</inkml:trace>
  <inkml:trace contextRef="#ctx0" brushRef="#br2" timeOffset="-156223.77">23523 9375 16575 0,'0'0'1472'16,"0"0"-1168"-16,0 0-304 0,0 0 0 0,16 2 1680 0,-2 1 288 15,6-3 48-15,2-1 16 0,-1-3-1152 0,5 1-240 16,0-6-32-16,4 2-16 0,-4-3 48 0,5 2 16 0,-1-2 0 0,3 1 0 15,-2-5-512-15,-1 1-144 0,-2 0 0 0,0-1-12592 16</inkml:trace>
  <inkml:trace contextRef="#ctx0" brushRef="#br2" timeOffset="-155813.37">24192 8405 23151 0,'0'0'1024'0,"0"0"208"0,6-11-976 0,1 3-256 15,0-1 0-15,1 4 0 0,0-1 656 0,2 2 96 16,0 0 16-16,1 1 0 0,1-4 80 0,-1 2 32 15,1 1 0-15,-2 1 0 0,1 3-224 0,0 0-32 16,-1 2-16-16,-10-2 0 0,10 5-320 0,-3 2-64 16,-7-7-16-16,4 12 0 0,-4 4-208 0,-2 1 0 15,-3 1 0-15,0-1 0 0,-3 1 128 0,-1 0-128 16,0-1 0-16,0 2 144 0,-1 1 64 0,0-1 16 16,1-1 0-16,3-2 0 0,1-2 224 0,-1 0 32 15,6-2 16-15,0-1 0 0,0-11-208 0,6 13-32 16,0-4-16-16,3 2 0 0,1-2-112 0,4 0-128 0,1-3 176 0,3 2-176 15,0-3 192-15,1-1-64 0,1 1 0 0,1 0-128 16,-2-1 160-16,-2-3-160 0,0 0 128 0,-2 2-128 16,-1-2 0-16,0 0 0 0,-2 1-224 0,-2 0 80 31,-10-2-2624-31,0 0-528 0</inkml:trace>
  <inkml:trace contextRef="#ctx0" brushRef="#br2" timeOffset="-155524.97">24903 9082 23951 0,'0'0'2128'15,"-2"11"-1696"-15,2 3-432 0,-1 1 0 0,0 1 848 0,-2 3 96 16,-1 3 16-16,-1 1 0 0,-1 2-208 0,0 1-48 16,1 3 0-16,-3-2 0 0,2 3-320 0,0 1-64 15,3-2 0-15,-4 4-16 0,0 0-304 0,-1 1 0 16,0 1 128-16,2-9-128 16,1 0-320-16,-1-5-112 0,1-3-16 0,1 0-16 15,1-3-2160-15,-1-3-416 0</inkml:trace>
  <inkml:trace contextRef="#ctx0" brushRef="#br2" timeOffset="-155362.91">24604 9396 28271 0,'16'5'1248'0,"-3"-1"272"0,1-4-1216 0,5 2-304 0,5-1 0 0,3 0 0 16,-2 4 560-16,3 0 48 0,0 2 16 0,3-5 0 15,1-2-1200-15,1 0-224 0,-2 0-48 0</inkml:trace>
  <inkml:trace contextRef="#ctx0" brushRef="#br2" timeOffset="-154998.71">25974 8643 12895 0,'0'0'1152'15,"0"0"-928"-15,0 0-224 0,0 0 0 0,0 0 2624 0,0 0 496 0,-5 7 80 0,-3 3 32 16,0-2-2080-16,-3 5-432 0,4 6-80 0,-2 4 0 16,0 3-224-16,-1 6-32 0,0 0-16 0,-1 10 0 15,1 2-176-15,-1 9-48 0,-2 0 0 0,-1 3 0 16,-2 4-144-16,-1-3 0 0,-2-3 144 0,-1 5-144 31,-3 2-912-31,0-3-256 0,-1-4-48 0,2-8-16 0,3-5-144 0,4-9-32 0,3-5 0 0,1-7-8000 16</inkml:trace>
  <inkml:trace contextRef="#ctx0" brushRef="#br2" timeOffset="-154540.95">25787 8768 18431 0,'0'-6'1632'0,"3"-4"-1312"16,-1 2-320-16,2-3 0 0,0 1 1408 0,4 1 224 16,-2-1 32-16,5 2 16 0,-2 2-864 0,4-3-176 15,4 4-48-15,2-5 0 0,0 2-16 0,5-2-16 16,3 3 0-16,2 0 0 0,3 3 128 0,-1 3 16 16,0 1 16-16,1 3 0 0,-1 1-352 0,-1 3-80 15,-5-1-16-15,-3 7 0 0,-6 3-272 0,-3 6 0 16,-5 3 0-16,-5 2-144 0,-8 2-80 0,-5 2-16 15,-6 2 0-15,-5 2 0 0,-7 2 240 0,-1-2 0 0,-1-5 0 0,-1-3-144 16,1-2 144-16,0-5 0 0,4 0 0 0,1-5 0 16,4 0 0-16,6-5 192 0,2 0-32 0,5-1-16 15,4 1 16-15,4-2 0 0,0 0 0 0,7-1 0 16,4 4-160-16,1-3 0 0,2 5 0 0,2 4 0 16,4-1 0-16,3 3 0 0,3 4 0 0,-1 4 0 15,1 1 128-15,-2 6 32 0,0 3 16 0,-1 0 0 16,-8 0 96-16,-5-2 32 0,-5 1 0 0,-7-3 0 0,-6-3 80 15,-7 0 0-15,-8-2 16 0,-4 0 0 0,-3-3 336 0,-4-2 64 16,-2-4 16-16,-3-1 0 0,-2-2-304 0,0-2-48 16,3-1-16-16,0-5 0 0,-3-2-448 0,-2-6 0 15,-4-4-176-15,1-4-11536 16,3-3-2320-16</inkml:trace>
  <inkml:trace contextRef="#ctx0" brushRef="#br2" timeOffset="-152779.91">24117 8381 10127 0,'0'0'896'0,"0"0"-704"0,0 0-192 0,-8 6 0 16,0-2 1376-16,8-4 240 0,-12 4 48 0,6 0 16 16,6-4-368-16,-9 5-80 0,9-5-16 0,-9 1 0 15,9-1-48-15,-9 0-16 0,9 0 0 0,0 0 0 16,0 0-128-16,0 0-48 0,0 0 0 0,0 0 0 15,0 0-256-15,-3-9-48 0,3 3-16 0,0 6 0 16,0 0-112-16,0 0-32 0,11-8 0 0,-1 3 0 0,-10 5-32 0,14-3-16 16,0 2 0-16,1-1 0 0,0-6-96 0,3 4-32 15,0 2 0-15,1 0 0 0,0-1-16 0,0-4-16 16,0 1 0-16,3 3 0 0,-2 2 16 0,3 1 0 16,-1 0 0-16,-2 3 0 0,-1-2-160 0,-1 3-32 15,-3 3 0-15,0 0 0 0,-1 0-128 0,-1 3 0 16,-2 3 0-16,0-3 0 0,-6 3 0 0,1-2 128 15,-2-2-128-15,0 4 0 0,-2-1 160 0,-2-2-160 16,0-10 192-16,-4 15-192 0,-1 0 272 0,-1-2-48 16,-3 2-16-16,-1-2 0 0,-2 0-16 0,1-3 0 15,-4 1 0-15,-2 2 0 0,-1-3-32 0,-1 3-16 16,0-4 0-16,2 1 0 0,-1-1-144 0,0 0 192 16,1-4-192-16,2 2 192 0,0 0-192 0,0 0 128 15,-2 2-128-15,4-4 128 0,-1-1-128 0,3 1 0 16,1-1 0-16,-2-3 0 0,3 1 0 0,9-2 128 15,-8 2-128-15,8-2 0 0,0 0 0 0,0 0 0 16,0 0 128-16,0 0-128 0,0 0 0 0,0 0 0 16,0 0 0-16,0 0 0 0,0 0 0 0,12-2 0 15,0 2 0-15,0 0 0 0,2-2 0 0,0 1 0 0,-1 1 0 0,1 3 0 16,-1-1 0-16,1 1 0 0,0 0 0 0,-2 1 0 16,2-1 0-16,0 2 0 0,2 1 0 0,1 1 0 15,0-2 0-15,-2 4 0 0,-2-2 0 0,0 5 0 16,-1-5 0-16,0 3 0 0,-1-4 0 0,-1 5 0 15,-1-2 128-15,0 4-128 0,-1-3 0 0,-2 0 128 16,-1 4-128-16,-2-4 0 0,-1 0 0 0,-2 3 128 0,-2-3-128 0,1 4 0 16,-3 0 144-16,-1-4-144 0,0 0 160 0,-6 3-32 15,1-4-128-15,-1 2 192 0,-2 0-64 0,0 0 0 16,-1 1-128-16,-2-2 192 0,-1 2-192 0,1 4 144 16,2-6-144-16,0 0 128 0,0-1-128 0,-1 0 0 15,-1-2 144-15,2 2-144 0,0-6 0 0,0 1 0 16,-1-2 0-16,2 1 128 0,1 2-128 0,2-4 0 15,-4-1 128-15,2-1-128 0,2-4 0 0,-3 2 144 16,2 1-144-16,1-1 0 0,1 1 0 0,0 2 0 16,0 0 0-16,9 0 0 0,-10-2 0 0,10 2 0 15,-9-2 0-15,9 2 0 0,-9-4 0 0,9 4 0 16,-8-3 0-16,8 3 0 0,0 0 0 0,0 0 0 16,0 0 0-16,0 0 0 0,0-7 0 0,0 7 0 15,0 0 0-15,0 0 0 0,8-7 0 0,1 2 0 16,0 0 0-16,1 1 0 0,1-2 0 0,1 2 0 15,1-1 0-15,-1 3 0 0,2-1 0 0,0 2 0 16,2-2 0-16,-2 0 0 0,-2-3 0 0,2 0 0 16,-2 1 0-16,0 1 0 0,1 0 0 0,0-1 0 15,-1-1 0-15,0 1 0 0,-2 0 0 0,0-4 0 0,0 0 0 16,2 1 0-16,-2 3 0 0,0 0 0 16,-1-1 0-16,0-1 0 0,-1-1 0 0,-2 0 0 0,-6 8 0 0,4-10 0 15,-2 1 0-15,0-1 0 0,-5 2 0 0,2-2 0 16,1 4 0-16,-1 0 0 0,-3-1 0 0,-1 0 0 15,-3 2 0-15,-1-1 0 0,-1 1 0 0,-2 1 0 16,5-2 0-16,-3 2 0 0,0 1-160 0,-2 1 160 16,1 1 0-16,-1-1-176 0,1 1 176 0,-3-1-128 0,1-2 128 0,0 1 0 15,3-1 0-15,-3 2-128 0,3 1 128 0,0-1-192 16,-1 0 192-16,2-2-192 0,0 0 192 0,3 0-128 16,6 4 128-16,-9-1-128 0,1-3 128 0,8 4-192 15,-8-2 192-15,8 2-192 0,-6-5 192 0,6 5-128 16,-5-4 128-16,5 4-128 0,0 0 128 0,0 0-128 15,0 0 128-15,0 0-128 0,0 0 128 0,0 0 0 16,0 0 0-16,0 0 0 0,0 0 0 0,5-5-128 16,-5 5 128-16,10-8 0 0,0 2 0 0,2 2 0 15,-1-2 0-15,2 0-128 0,1 1 128 0,0-2 0 16,-1 0 0-16,1 1 0 0,-2-4 0 0,2 1 0 16,-1 0 0-16,0 0 0 0,-1-2 0 0,0-1 0 15,-2 1 0-15,2-2 0 0,-1 3 0 0,0 1 0 16,-2-2 0-16,-1 2 0 0,-3-4 0 0,0 0 0 15,-2 1 0-15,-3-2 0 0,-3 1 0 0,1 4 0 16,-2-1 0-16,-1 2 128 0,-2-3-128 0,1 3 0 16,-2 1 0-16,-1 1 128 0,-3 1-128 0,2 0 0 15,-2 3 0-15,1 0 0 0,-2 2 0 0,0 0 0 0,-1 2 0 0,-1 0 0 16,-2 2-320-16,2 1-48 0,-1-1 0 0,2 5-11664 16,1-3-2320-16</inkml:trace>
  <inkml:trace contextRef="#ctx0" brushRef="#br2" timeOffset="-151212.64">26517 10041 15663 0,'0'0'1392'0,"0"0"-1120"16,-3-5-272-16,3 5 0 0,0 0 2400 0,0 0 416 15,0 0 96-15,9-8 16 0,1 3-1904 0,3 1-368 16,1 2-80-16,4-1 0 0,1-1 96 0,3 3 32 16,2-1 0-16,1-1 0 0,1 2-16 0,-1 1 0 15,-3 0 0-15,-1 2 0 0,-2 2-368 0,-2 4-64 16,-3-2 0-16,-4 3-16 0,-10-9-48 0,6 10-16 16,-3 4 0-16,-3 1 0 0,-3 1 16 0,0-1 0 15,-4-1 0-15,-2 0 0 0,-1 0 112 0,0 0 16 16,1-3 16-16,-1 1 0 0,0 0-16 0,1-1 0 15,1 0 0-15,3 3 0 0,4-5-96 0,1 2-32 16,0-11 0-16,4 10 0 0,-4-10-48 0,9 13-16 16,-2-1 0-16,2-2 0 0,0 1-128 0,-1-2 0 15,-2 1 0-15,2 2 128 0,-8-12 32 0,5 12 0 16,-3 1 0-16,-2 2 0 0,-2 1 32 0,-2-1 16 0,-5-2 0 16,0-2 0-16,-2 0 0 0,-3 0 0 15,-3 1 0-15,-1 1 0 0,-1-4-208 0,-1 2 176 0,0-3-176 0,1-3 160 16,1-1-288-16,0-5-64 0,1-4-16 0,2-3 0 31,4-2-1712-31,1-8-320 0,2-6-80 0,5-2-8320 0,6-4-1664 0</inkml:trace>
  <inkml:trace contextRef="#ctx0" brushRef="#br2" timeOffset="-150896.36">27510 8976 16575 0,'0'0'736'0,"0"0"160"0,5-8-720 0,-5 8-176 16,0 0 0-16,0 0 0 0,0 0 2624 0,0 0 480 16,0 0 96-16,0 0 32 0,-8 13-1952 0,-1 1-400 15,-1 0-80-15,-3 6-16 0,2 2-16 0,-1 2-16 16,-2 6 0-16,1 0 0 0,-1 0-288 0,0 3-48 15,-2 1-16-15,2 3 0 0,2 0-208 0,0 3-32 16,5 3-16-16,1-4 0 0,3-2-144 0,0-1 0 16,2-3 0-16,5-2 0 0,-1-1 0 0,4-2 0 15,-1-5 128-15,4-1-128 0,-2-3 0 0,2-2 0 16,-2-3 0-16,2-1 0 16,-2-7-528-16,-1 2-96 0,-7-8-16 0,10 3 0 15,-10-3-2000-15,0 0-416 0,0 0-80 0</inkml:trace>
  <inkml:trace contextRef="#ctx0" brushRef="#br2" timeOffset="-150722.81">27114 9286 26207 0,'0'0'1152'0,"0"0"256"16,0 0-1136-16,0 0-272 0,13-1 0 0,2-1 0 16,4 1 448-16,2 0 16 0,4-1 16 0,2 0 0 0,1-1 96 0,2 0 32 15,5-1 0-15,-2 0 0 0,0-2 0 0,0 1 0 16,1 1 0-16,0-4 0 0,-1 0-608 0,1 0 0 15,-3-3-192-15,0 0 64 16,-3 3-2288-16,0-1-448 0,0 3-80 0</inkml:trace>
  <inkml:trace contextRef="#ctx0" brushRef="#br2" timeOffset="-150328.22">27765 8404 20271 0,'-11'-13'896'0,"11"13"192"0,-3-9-880 0,3 9-208 0,3-8 0 0,-3 8 0 15,7-10 1808-15,4 4 320 0,0 3 64 16,3 1 16-16,1-1-1184 0,4 0-256 0,2 1-32 0,-2 1-16 15,0 0-16-15,-1 1 0 0,-1 0 0 0,0 4 0 16,-3 3-320-16,-1 2-80 0,-2 2-16 0,-2 2 0 16,-3 0-288-16,-1 2 0 0,-2 3 0 0,-3 2 0 15,-4 6 0-15,-1-2 0 0,-3 4 0 0,-1-1 0 16,-1 0 144-16,-1-2-144 0,-1-1 0 0,1 1 144 16,0-2 160-16,0-1 16 0,2-1 16 0,3-2 0 15,1-1 176-15,2-4 16 0,2-1 16 0,4 1 0 0,1-7-224 0,-1 2-64 16,-3-9 0-16,14 7 0 0,-1-2-256 0,1 1 160 15,1-5-160-15,1 1 128 0,1-4-336 0,4 2-80 16,-1-2-16-16,-1 1-11040 16,-1-1-2224-16</inkml:trace>
  <inkml:trace contextRef="#ctx0" brushRef="#br2" timeOffset="-150004.5">28379 9185 21183 0,'0'0'1888'0,"0"0"-1504"15,0 0-384-15,0 0 0 0,0 0 1184 0,5 12 160 0,-2 1 48 0,-3-2 0 16,-2 3-352-16,0 1-64 0,-2 4-16 0,0 0 0 16,-1 0-96-16,-1 2-32 0,-2 2 0 0,1 1 0 15,-2 2-256-15,0 2-48 0,-1-3-16 0,1 1 0 16,0-3-512-16,-1 1 0 0,2 2 0 0,0-5 0 16,2 0 0-16,1-2 0 0,1-3-192 0,2-2 48 15,-3 0-576-15,3-2-112 0,0-2-32 0,2-10-8704 16,-2 7-1744-16</inkml:trace>
  <inkml:trace contextRef="#ctx0" brushRef="#br2" timeOffset="-149851.25">28227 9428 27407 0,'0'0'1216'0,"14"1"256"0,-2 1-1184 0,4 2-288 15,3-2 0-15,1 3 0 0,-2 0 640 0,2-1 64 16,2-1 0-16,1-2 16 0,-2-1-192 0,2 0-32 15,-4 1-16-15,1 2 0 16,0-7-1744-16,-1 1-336 0</inkml:trace>
  <inkml:trace contextRef="#ctx0" brushRef="#br2" timeOffset="-148093.62">29771 8985 1839 0,'0'0'160'0,"6"-6"-160"0,1-1 0 0,-7 7 0 15,6-6 4368-15,-6 6 848 0,8-4 160 0,-8 4 48 16,0 0-3504-16,2-8-688 0,-3 0-144 0,1 8-16 16,-5-5-64-16,5 5-16 0,-12-3 0 0,0 5 0 15,-2 2-240-15,-1 1-48 0,-3 5-16 0,-4-1 0 16,-1 4-176-16,-1 3-16 0,-3 5-16 0,-1 3 0 15,0 5-208-15,0 3-32 0,-2-3-16 0,-1 3 0 16,3 2-96-16,-2 2-128 0,-1-1 176 0,1 2-176 16,-1 3 0-16,5-2 0 0,5 1 0 0,5-6 0 15,1-2 144-15,6-2-144 0,4-4 0 0,5 3 144 16,0-1-16-16,5 0 0 0,4-6 0 0,3 0 0 16,6-1-128-16,3-2 192 0,0 0-192 0,3-2 192 15,2-2-64-15,0 0-128 0,2-4 192 0,0 0-64 0,-1-5-128 0,0 1 0 16,-1-1 0-16,0-3 0 15,-2-2-576-15,-1-1-160 0,-3-2-32 0,2 0-9280 16,-4 0-1856-16</inkml:trace>
  <inkml:trace contextRef="#ctx0" brushRef="#br2" timeOffset="-147689.74">29779 9723 23951 0,'0'0'1056'0,"0"0"224"0,0 0-1024 0,10-2-256 0,1 2 0 0,2 0 0 15,-2-2 848-15,3 2 112 0,2-2 32 0,0 2 0 16,-1 0-400-16,-1 1-80 0,2-1 0 0,-2 1-16 16,-2-1 0-16,0 3 0 0,-1-1 0 0,-2 3 0 15,-9-5-176-15,0 0-16 0,5 12-16 0,-4 1 0 16,-3 1-128-16,-2-2-32 0,-1 0 0 0,-1 2 0 15,-3 0 64-15,4-3 0 0,-3 2 0 0,0 0 0 16,0-3 128-16,1 0 48 0,2 4 0 0,0-4 0 16,1 1-32-16,0 5 0 0,4-2 0 0,4-3 0 15,0 1-128-15,0-2-16 0,2 4-16 0,-1 0 0 16,0 2-176-16,2-1 0 0,-1 2 0 0,-2-2 128 16,-3-1-128-16,0 3 0 0,1-3 0 0,-2 1 0 0,-2 0 0 0,0-3 192 15,-3 0-192-15,0 2 192 0,-4-2 240 0,-1-2 48 16,-2 3 16-16,-1-4 0 0,-2 1-64 0,-3 0-16 15,-3-1 0-15,-1-2 0 0,-1 1-160 0,0-2-48 16,2 0 0-16,1 0 0 0,-1-2-432 0,2 0-96 16,3-3 0-16,0-2-16 15,2-5-2176-15,3 1-432 0,2-6-96 0</inkml:trace>
  <inkml:trace contextRef="#ctx0" brushRef="#br2" timeOffset="-147224.75">30513 8719 18431 0,'0'0'1632'0,"0"0"-1312"0,0 0-320 0,0 0 0 15,0 0 1088-15,-9 11 128 0,1-3 48 0,0 3 0 0,3-2-304 0,-2 1-64 16,1 2-16-16,0-2 0 0,-1 5-352 0,0 3-64 15,-1 4-16-15,-2 2 0 0,0 0-64 0,-2 1 0 16,1 6-16-16,1 2 0 0,0 0-128 0,1 3-32 16,0 1 0-16,0-1 0 0,0 1-64 0,3 0-16 15,1 3 0-15,-1-4 0 0,1-3-128 0,3-1 128 16,1 0-128-16,1 0 128 0,2-2-128 0,2 0 128 16,0-5-128-16,2-3 128 0,2-5 0 0,-1 0 0 15,1-3 0-15,2 0 0 0,0 0-128 0,1-4 0 16,-3-1 0-16,3-5 0 0,-1-1 0 0,1-3-256 15,-1-2 48-15,-10 2 0 16,11-5-1728-16,-6-3-352 0,0-2-64 0</inkml:trace>
  <inkml:trace contextRef="#ctx0" brushRef="#br2" timeOffset="-147044.89">30104 9224 23951 0,'0'0'2128'0,"0"0"-1696"0,14 2-432 0,0-1 0 16,3 2 1520-16,2-2 208 0,1 2 64 0,3-2 0 16,1-1-944-16,4 0-176 0,4-3-32 0,3 1-16 15,1-1-176-15,-3-2-48 0,-1 1 0 0,-2 1 0 32,-2-2-1840-32,-1-4-368 0,-6 2-80 0</inkml:trace>
  <inkml:trace contextRef="#ctx0" brushRef="#br2" timeOffset="-146626.93">31084 8991 21247 0,'0'0'944'0,"0"0"192"0,0 0-912 0,0 0-224 0,0 0 0 0,0 0 0 15,0 10 944-15,0 4 144 0,-1 0 16 0,0-1 16 16,-2 2-176-16,-1 3-48 0,-1 1 0 0,0 3 0 16,-1 2-304-16,-1 0-64 0,-2 5-16 0,4-2 0 15,-1 2-256-15,0-2-48 0,2 1-16 0,-1-4 0 16,0 0-192-16,1-4 0 0,1 1 0 0,1-1 0 31,-1 0-576-31,-1-2-64 0,-2-3-16 0,2-1 0 0,-2-5-1728 0,-2-2-352 0,8-7-64 16</inkml:trace>
  <inkml:trace contextRef="#ctx0" brushRef="#br2" timeOffset="-146498.36">30825 9227 15663 0,'0'0'1392'0,"0"0"-1120"16,11 2-272-16,2-2 0 0,-2 0 2304 0,5 0 384 16,1 1 96-16,2 0 16 0,2 0-1888 0,0 2-368 15,4 0-80-15,-3-2-16 0,0-1-144 0,-2 0-48 16,3 0 0-16,-2 0-8512 15,-1 0-1696-15</inkml:trace>
  <inkml:trace contextRef="#ctx0" brushRef="#br2" timeOffset="-146142.9">31755 8568 27935 0,'0'0'1232'0,"0"0"256"0,0 0-1184 0,-1 15-304 0,-2-1 0 0,1 5 0 16,-2 3 320-16,-1 0 0 0,-1 1 0 0,-2 7 0 15,0 1 64-15,1 7 32 0,-2 3 0 0,0 7 0 0,-1 1-144 0,-2 3-16 16,-4 3-16-16,1 2 0 0,-1-3 176 0,1 0 32 16,-3-2 16-16,2 1 0 0,-1-2-288 0,1-1-176 15,0-1 192-15,4-6-192 16,-1-3-656-16,4-8-240 0,-1-3-64 0,5-5 0 16,2-1-192-16,3-8-64 0,3-2 0 0,1-3-10896 0</inkml:trace>
  <inkml:trace contextRef="#ctx0" brushRef="#br2" timeOffset="-145792.36">31547 8625 24879 0,'0'0'2208'0,"7"-6"-1760"0,1-2-448 0,3 4 0 16,1 3 528-16,-1 0 32 0,2-1 0 0,0 1 0 16,1 0 192-16,1 2 32 0,2 2 16 0,2 0 0 15,1 5-32-15,-1 3-16 0,0 5 0 0,0 1 0 16,0 1-416-16,-1 3-80 0,-3 3 0 0,-1 4-16 16,-1 6-240-16,-3 2 0 0,-2 2 0 0,-4 4 0 15,-4 3 0-15,-3 4 0 0,-2-2 0 0,-5 1 0 16,-7 2 0-16,2-5 0 0,-5 1 0 0,1-4 0 15,-3-5 0-15,-1-1 176 0,0-2-176 0,0-1 160 16,2 0 48-16,-2-9 16 0,0-2 0 0,-1-1 0 0,-2-2 48 16,1-2 16-16,0-4 0 0,2-2 0 0,2-1-288 0,0-3-256 15,2-2 64-15,3-1 0 16,4-2-2240-16,2-4-448 0,-4-5-96 0,14 7-16 16</inkml:trace>
  <inkml:trace contextRef="#ctx0" brushRef="#br2" timeOffset="-145224.7">31795 9762 22975 0,'0'0'1024'0,"0"0"192"0,9-3-960 0,2-1-256 0,2 0 0 0,-1 3 0 16,1-2 416-16,2 2 32 0,3 0 16 0,4-2 0 0,2 2 208 0,1 1 32 16,-1 4 16-16,1-2 0 0,-2 2 160 0,-4 0 16 15,-2 1 16-15,-1 4 0 0,-5 2-464 0,-2-1-112 16,-3 4-16-16,-3-1 0 0,-6-3-320 0,-6 3 0 16,-1-4 0-16,-5 2 128 0,-4 3 0 0,-3-1 0 15,1 0 0-15,-6-2 0 0,0-6 96 0,3 4 32 16,3-1 0-16,2 2 0 0,1-1 160 0,5 1 32 15,3-5 16-15,5 3 0 0,2 1-208 0,3-9-64 16,4 7 0-16,5 3 0 0,0 2-192 0,2 1 0 16,1-1 128-16,3 2-128 0,3-2 192 0,0 0 0 15,-1 2 0-15,1 0 0 0,-4 2 16 0,-1-2 0 16,-4 2 0-16,-4 1 0 0,-3-5 16 0,-3 2 0 0,-4-1 0 16,-4 1 0-16,-4-1 96 0,-4-1 32 0,-4-3 0 0,-2 0 0 15,-1-2-128-15,0-5-32 0,0 1 0 16,1-3 0-16,0 0-192 0,3-3-288 0,1 1 64 0,2-9 16 31,2 0-2464-31,2-4-480 0</inkml:trace>
  <inkml:trace contextRef="#ctx0" brushRef="#br2" timeOffset="-144057.97">32011 8177 14735 0,'0'0'1312'0,"-13"-1"-1056"0,3 0-256 0,1-2 0 16,0-2 1280-16,3 1 208 0,-1 1 48 0,7 3 0 15,-6-5-256-15,6 5-64 0,0 0 0 0,0 0 0 16,0-11-160-16,0 11-32 0,8-5-16 0,2-1 0 16,1 1-144-16,3 2-32 0,3 2 0 0,1 0 0 0,1-3-32 0,2 0-16 15,2 2 0-15,0-1 0 0,-4-1-144 0,5 3-16 16,0-2-16-16,-8 2 0 16,1 0-96-16,4-3-32 0,2 0 0 0,-1 0 0 0,1 3-96 0,0-1-32 15,-2-1 0-15,13-1 0 0,-7 2-32 0,-7 0 0 16,-5 2 0-16,-3 2 0 0,0 0-32 0,-12-2-16 15,9 7 0-15,-9-7 0 0,8 5-144 0,-2 2-128 16,-1 2 192-16,0 4-192 0,-2-2 128 0,-1 6-128 16,0 3 0-16,-1 6 0 0,2-1 0 0,-3 4 0 15,0 1 0-15,0 3 0 0,-6 5 0 0,4 2 0 16,-1 0 0-16,1-3 0 0,-1-3 0 0,2 3 0 16,0 2 0-16,1 7 0 0,1 2 0 0,0 4 0 0,-1 1 0 0,3 0 0 15,1 0 128-15,-2-3-128 0,-2-4 0 0,1-3 0 16,1 0 0-16,-1 4 0 0,-1 4 0 0,0 1 0 15,0 0 192-15,0 0-192 0,0-1 192 0,0-3-192 16,-1-3 0-16,1-4 0 0,0-5 0 0,1 5 0 16,2 4 0-16,-3-2 0 0,1 5 0 0,-1-2 0 15,0-2 0-15,2 0 0 0,1 0 0 0,1-3 0 16,0-2 0-16,-1-1 0 0,0-3 0 0,1 0 0 16,0 0 0-16,-2 1 0 0,-1 5 0 0,3 0 0 15,1-1 0-15,-1 0 0 0,-3-5 0 0,2 1 0 16,-1 1 128-16,1-3-128 0,-1-1 0 0,1-2 0 15,0-3 0-15,-1-2 0 0,1-1 0 0,-1 0 0 16,1-1 144-16,-1 3-144 0,1-3 0 0,-2 3 144 16,-1-1-144-16,1-1 0 0,2 1 0 0,-2-4 0 0,-2-2 0 15,1 0 0-15,0-2 128 0,0-1-128 0,0-2 0 0,0 0 0 16,0-5 0-16,1 2 128 0,-1 1-128 0,0-3 0 16,-1 1 144-16,1 1-144 0,0-12 0 0,0 0 0 15,0 0 0-15,0 9 128 0,0-9-128 0,0 0 0 16,0 0 128-16,2 11-128 0,-2-11 128 0,0 0-128 15,0 0 128-15,0 0-128 0,0 0 192 0,0 0-16 16,0 0-16-16,0 0 0 0,0 0 16 0,0 0 0 16,0 0 0-16,0 0 0 0,-7 5 16 0,-1-1 0 15,-1-4 0-15,-1 1 0 0,-1 0 80 0,-2 2 32 16,-1-6 0-16,-1 3 0 0,-3 3-32 0,-2 0 0 16,-5-1 0-16,-1-1 0 0,-5-1 0 0,12 2 0 0,-4-1 0 15,-3 1 0-15,-4 1 16 0,-1 3 0 0,-1-2 0 0,-1 0 0 16,-4 2-144-16,-27 4-16 0,10-3-128 0,8 2 192 15,7-4-192-15,4 2 0 0,5-1 0 0,4-3 0 16,6 1-160-16,5 1-80 0,3-3-16 0,6-1 0 31,2 1-1488-31,4-2-304 0,0 0-64 0</inkml:trace>
  <inkml:trace contextRef="#ctx0" brushRef="#br3" timeOffset="-133065.65">22922 5301 13759 0,'0'0'608'0,"0"0"128"0,10-1-592 0,-10 1-144 16,0 0 0-16,12 0 0 0,-1 0 800 0,-11 0 128 15,8-7 32-15,-8 7 0 0,10-5-320 0,-10 5-48 16,0 0-16-16,6-6 0 0,-2-3-16 0,-4 9-16 16,0 0 0-16,0-9 0 0,-2 0-48 0,2 9-16 15,-5-9 0-15,5 9 0 0,-8-5-96 0,0-1-32 16,1 1 0-16,-2 1 0 0,-1-2 48 0,-2 1 16 16,-1 1 0-16,-1 1 0 0,-1 1-192 0,-1-1-32 15,-1-1-16-15,-1 3 0 0,-2 0 16 0,0 0 0 16,1 1 0-16,-3 0 0 0,-1-2-192 0,-1 2 160 15,-1 0-160-15,-2 0 160 0,-2 0-160 0,1 0 192 16,-2 0-192-16,1 2 192 0,-3-1 0 0,3 1 0 0,1 0 0 16,3 1 0-16,-1 0-48 0,1 0 0 0,1 0 0 0,1 4 0 15,0 0-144-15,1 2 128 0,3 0-128 0,2-1 128 16,1 4 0-16,4 2 0 0,0-2 0 0,2 1 0 16,2-1 64-16,2 1 16 0,3-2 0 0,2 3 0 15,2 0-80-15,2 0-128 0,1-1 176 0,1 2-176 16,3 3 144-16,0 0-144 0,3-3 0 0,0 2 144 15,1-1-144-15,0 2 128 0,2-1-128 0,0 0 128 16,-1 1-128-16,0 1 192 0,-2-1-192 0,0 2 192 0,0-2-192 0,-1 1 128 16,-3-1-128-16,0 0 128 0,-2 0-128 0,-1 1 0 15,-2 0 144-15,-2 1-144 0,0-1 0 0,-1-1 0 16,-2-4 0-16,0 1 128 0,-4 2-128 0,3-1 0 16,-2 1 128-16,0-5-128 0,-6-1 128 0,3 3-128 15,-1-3 128-15,-1 2-128 0,-1-1 128 0,-2-3-128 16,2 2 160-16,-1-4-160 0,0 3 128 0,2-1-128 15,1 1 0-15,1 1 0 0,0-5 128 0,0-1-128 16,0 0 0-16,3 3 0 0,6-8 0 0,-8 6 128 16,0 4-128-16,2-2 0 0,2 1 0 0,0-2 0 15,4-7 0-15,-3 12 0 0,0-3 0 0,1 1 0 16,2-10 0-16,-3 13 0 0,2-3 0 0,-1 2 0 16,1-3 0-16,1 2 0 0,0-11 0 0,0 12 0 15,1-3 0-15,2 3 0 0,-3-12 0 0,5 10 0 16,1 0 0-16,2 3 0 0,0-2 0 0,-1 0 0 0,1 2 0 0,0-3 0 15,-2 4 0-15,0 0 0 16,1-3 0-16,-1 0 0 0,0 2 0 0,1-3 0 0,-7-10 0 0,6 13 0 16,-1 1 0-16,0-3 0 15,-3 2 0-15,0 1 0 0,1 1 128 0,-2 1 0 16,-1 2-128-16,0 0 192 0,-1 0 0 0,-2 3-16 16,-1 2 0-16,-1 5 0 0,-1-2 64 0,-1 3 16 0,0-1 0 0,-2 1 0 15,0-3 112-15,0 1 16 0,0 4 16 0,2-4 0 16,-2 1 32-16,1-4 0 0,0 0 0 0,5 1 0 15,-1-2-208-15,3 4-32 0,1-3-16 0,3 0 0 16,2 2-176-16,6-3 0 0,-1-3 144 0,4 2-144 16,4 0 0-16,3-1 0 0,5-2-160 0,4 0 160 15,4-1-1968-15,8-3-272 0,5-5-64 0</inkml:trace>
  <inkml:trace contextRef="#ctx0" brushRef="#br3" timeOffset="-131532.4">31694 5156 5519 0,'0'0'496'0,"0"0"-496"0,-7-1 0 0,-2 0 0 16,0-1 2544-16,9 2 400 15,-10 0 96-15,1 0 16 0,0 0-1840 0,1-1-352 16,1 0-80-16,7 1-16 0,-11 0-128 0,4-3-48 0,7 3 0 0,-10-2 0 16,2-1 112-16,8 3 0 0,0 0 16 0,0 0 0 15,-10-4-48-15,10 4-16 0,0 0 0 0,0 0 0 16,0 0 0-16,0-9 0 0,0 9 0 0,5-8 0 16,-1-1-80-16,2 1-32 0,0 3 0 0,3-3 0 15,1 2-224-15,2 0-64 0,1-2 0 0,1 4 0 16,1 0-96-16,4 2-32 0,3-2 0 0,2 1 0 15,2 1 16-15,1-1 0 0,0 1 0 0,-1 1 0 16,1 1 0-16,1 0 0 0,0 1 0 0,-1 1 0 16,-3 1 64-16,-1 1 16 0,-3 2 0 0,-1-1 0 15,-2 1-224-15,-1 3 0 0,1 0 0 0,-3 4 0 16,-3 0 0-16,2-1 0 0,-3 2 0 0,-1 3 0 16,-1 1 0-16,-2 2 0 0,-1 2 0 0,-2 3 0 0,0 1 0 0,-1 0 0 15,-2 0 0-15,0 4 0 0,0 2 0 0,1-2 0 16,0 2 0-16,2-1 0 0,-2-3 0 0,2 2 0 15,-1 3 0-15,2 2 0 0,-3-2 0 0,3-2 128 16,1-1-128-16,0 0 0 0,-1 2 128 0,2-4-128 16,1 1 0-16,-1-14 0 15,0 3 128-15,3 1-128 0,-1 0 0 0,2 0 144 0,0 2-144 0,2-1 0 16,-1 2 0-16,11 17 128 0,-3-8-128 0,-1-4 0 16,-4-1 0-16,2-2 128 0,-1-4 32 0,1-2 0 15,-2-4 0-15,0-2 0 0,-2 0 64 0,1-3 16 16,0 0 0-16,1-5 0 0,-3-3 16 0,1-1 16 0,-2-2 0 15,-10 2 0-15,10-5-64 0,0-3-16 0,-3 2 0 0,-1-2 0 16,-4-3-64-16,1 0-128 0,-1 0 176 0,-2-2-176 16,-2 2 256-16,-1 2-64 0,3 9-16 0,-2-12 0 15,2 12-176-15,-6-6 0 0,-3 2 0 0,9 4 128 16,-9 0-128-16,0 3 0 0,0-1 0 0,0 3 0 16,0 3 0-16,3 0 0 0,-4 4 0 0,2 0 0 15,-1 2 0-15,0 4 0 0,-1 1 0 0,0 0 0 16,3 2-144-16,0 0 144 0,-1 0 0 0,1 1 0 15,-1 5 0-15,2-5-128 0,-1-2 128 0,1-1 0 16,1 0 0-16,0 0 0 0,0-1 0 0,2 1 0 16,-1-2 0-16,0 4 0 0,1 4 0 0,-1-1 0 15,1 4 0-15,-1-1 128 0,-1 3-128 0,2 2 0 16,-2-3 0-16,-1 1 176 0,1-4-176 0,-1 1 160 0,-2-4 48 16,5-10 16-16,-1 2 0 0,-5 0 0 0,0-2 176 0,-1 2 48 15,-3 0 0-15,0 2 0 0,-4-2 48 0,-15 8 16 16,3-3 0-16,-2-2 0 0,4 0-48 0,-2 0 0 15,-3-4 0-15,1 0 0 0,-3-4-80 0,-1 3-32 16,-3-2 0-16,-4-2 0 0,0 1-160 0,-1-2-48 16,-1 3 0-16,2-3 0 0,2 1-144 0,21-7 0 15,-5 3 0-15,-1-1 128 16,0 1-784-16,0-2-176 0,-1-3-16 0,2 0-16 16,1 0-2432-16,-12 0-480 0</inkml:trace>
  <inkml:trace contextRef="#ctx0" brushRef="#br3" timeOffset="-129914.21">5836 15064 12831 0,'6'-14'576'0,"-2"5"112"0,0-6-560 0,2 2-128 0,-1 2 0 0,2-2 0 0,-1-1 768 0,1 1 112 16,1 1 16-16,1-2 16 15,0 1-208-15,1 2-64 0,0-2 0 0,-2 1 0 0,2 1 48 0,-2-2 0 16,-1 2 0-16,1 2 0 0,-2-2 48 0,-1 3 16 16,3 0 0-16,-8 8 0 0,8-5-160 0,-8 5-16 15,9-1-16-15,-9 1 0 0,8 0-288 0,-8 0-48 16,8 8-16-16,-2 4 0 0,-1 5 64 0,-1 2 16 16,-1 4 0-16,-3 3 0 0,-1 4 32 0,1 3 16 15,-4 4 0-15,2 6 0 0,0 0 32 0,-2 5 0 16,0 2 0-16,-2 2 0 0,1 4 80 0,-1 1 0 15,-2-1 16-15,3 1 0 0,-3 3-144 0,1-2-16 16,-1-3-16-16,-1-2 0 0,1 1-96 0,0-5 0 16,-1-2-16-16,0 0 0 0,0-5-176 0,0 0 192 0,1-4-192 15,2 1 192-15,1-5-320 0,0-5-64 16,-2 0-16-16,2-4 0 16,0-5-2128-16,3-5-416 0,-2-3-96 0</inkml:trace>
  <inkml:trace contextRef="#ctx0" brushRef="#br3" timeOffset="-129631.66">5175 15639 36687 0,'0'0'1616'0,"0"0"352"0,2-7-1584 0,6 2-384 0,6 1 0 0,5 4 0 16,4 0 272-16,4 4-16 0,3 1-16 0,4 0 0 0,7-1 112 0,5 0 32 16,3-1 0-16,9-2 0 0,4 1 0 0,4 2 16 15,3-1 0-15,-1-2 0 0,1-1-240 0,0 3-160 16,-1-1 192-16,3-1-192 0,4-1 128 0,-3 2-128 16,-4-2 0-16,1-2 0 0,-6 0-192 0,-3-2-112 15,-3 3-16-15,3-1 0 16,2 1-2736-16,-1-1-544 0</inkml:trace>
  <inkml:trace contextRef="#ctx0" brushRef="#br3" timeOffset="-128063.27">23192 7000 12895 0,'0'0'1152'0,"0"0"-928"0,7-2-224 15,1-1 0-15,1-4 960 0,2 4 128 0,3 1 48 0,4 0 0 16,4 1-336-16,3 2-64 0,3 2-16 0,4-2 0 15,5-1 80-15,5 1 16 0,3 2 0 0,4 0 0 16,3-3-64-16,1 0-16 0,-2-3 0 0,4 3 0 16,2 0-160-16,4 4-48 0,2-2 0 0,1 1 0 15,-2-2-224-15,-3 0-48 0,-5-2-16 0,0 1 0 16,-2 0 64-16,0 0 16 0,-1 1 0 0,1 2 0 16,-1 1 224-16,0 0 48 0,-2-3 16 0,-3 0 0 15,-4-1-144-15,-3 0-16 0,-3 0-16 0,-3 0 0 0,-1-1-240 0,-2 1-32 16,-2 0-16-16,-2 0 0 0,-3 0-16 0,-3 2 0 15,-2 0 0-15,3 0 0 16,-5 0-512-16,-5-1-128 0,-11-1 0 0,0 0-16 16,0 0-2096-16,0 0-432 0,0 0-80 15,-20 1-7888-15</inkml:trace>
  <inkml:trace contextRef="#ctx0" brushRef="#br3" timeOffset="-124610.23">7683 15998 11055 0,'-5'7'976'0,"-2"-2"-784"15,0 1-192-15,-1 3 0 0,2-1 2816 0,-2 2 528 16,2 0 112-16,-2 0 0 0,0 2-2112 0,2-5-448 15,0 2-64-15,1-3-32 0,0 1-16 0,5-7 0 16,0 0 0-16,0 0 0 0,0 0-80 0,0 0 0 16,0 0-16-16,0 0 0 0,-3-10-64 0,4-6-16 15,3-1 0-15,1 3 0 0,3-4-48 0,2-4-16 16,1-2 0-16,3-5 0 0,3-4-176 0,2 0-48 16,4-3 0-16,1-3 0 0,4-4-128 0,0-6-48 15,1-3 0-15,0-1 0 0,-2-2-16 0,1-1 0 16,-1-1 0-16,2-1 0 0,0 0-128 0,0 1 0 15,-1 2 0-15,3 1 128 0,-2 0-128 0,0 0 0 16,2 0 0-16,-2 2 0 0,2 4 0 0,-3 2 0 16,2-2 144-16,-1 2-144 0,1 2 0 0,-4-2 0 15,-2 3 0-15,-1 3 0 0,-1 2 0 0,-2 0 0 16,-1 5 0-16,5-13 0 0,-3 8 128 0,-3 6-128 0,-2 9 128 0,-3 4-128 16,-2 3 0-16,-1 2 0 0,-1 7 0 0,0 0-128 15,-9 7 128-15,10-1 0 0,-10 1 0 0,11 8-128 16,-4 1 128-16,1 8 0 0,-2 3 0 0,2 8 0 15,1 1-176-15,-3 7 176 0,0 3-208 0,1 5 80 16,-2 6 128-16,-1 4 0 0,-2 4 0 0,-1 3 0 16,-1-1 0-16,-1 1 0 0,-1 3 0 0,-1-1 0 15,3 2 0-15,-1 0 0 0,-2-4 0 0,2-1 0 0,0-1 0 0,2-3 0 16,-2-1 0-16,0-2 0 0,1-1 144 0,0-2-144 16,-3-3 192-16,6-2-192 0,-3-7 192 0,0 0-64 15,0-4 0-15,0 0-128 0,-3-3 0 0,0-6 0 16,1 0 0-16,-1-4 0 15,1-3-1088-15,-2-5-192 0,0-2-16 0,4-11-9296 16,-7 5-1856-16</inkml:trace>
  <inkml:trace contextRef="#ctx0" brushRef="#br3" timeOffset="-124383.22">7961 15492 22111 0,'0'0'976'0,"0"0"208"0,0 0-944 0,0 0-240 0,0 0 0 0,10 7 0 16,0-3 2736-16,4-2 496 0,4-1 96 0,3 1 32 16,1-4-2352-16,5 2-480 15,4 0-80-15,0 0-32 0,1 0-32 0,4-1 0 16,3-1 0-16,2 2 0 0,1-2-208 0,-4 2-48 0,-3 2-128 0,-1 0 192 16,-4-1-192-16,-2 2-208 0,0 0 32 0,-3-1 16 31,-2-1-2560-31,0 3-512 0,8-3-96 0,-8 1-32 0</inkml:trace>
  <inkml:trace contextRef="#ctx0" brushRef="#br3" timeOffset="-124094.41">9190 15395 23951 0,'0'0'1056'0,"0"0"224"0,0 0-1024 0,0 0-256 16,4 11 0-16,-1 3 0 0,-3 3 2800 0,0 0 496 16,-3 0 96-16,1 3 32 0,-2 4-2592 0,-1 3-512 15,-3-3-96-15,0 4-32 0,2-1-64 0,-2 2-128 16,1 2 176-16,-1-3-176 0,2 0 176 0,2-3-176 0,1 3 160 0,3-4-160 16,-1-4 0-16,2-1 0 0,3-1 0 0,1-3 0 15,3-3 0-15,1-4 0 0,1 0-128 0,-2-4 128 16,1-2-288-16,-1 0 48 15,3-2 16-15,0-1 0 16,0 0-1056-16,1-2-224 0,1-6-32 0,-1 1-13120 0</inkml:trace>
  <inkml:trace contextRef="#ctx0" brushRef="#br3" timeOffset="-123876.06">9491 15444 22111 0,'-6'13'1968'0,"1"-2"-1584"0,-1 2-384 0,1 0 0 16,-2 5 3136-16,1 7 528 0,0 2 112 0,-6 21 32 16,-4-2-2544-16,-2 3-512 0,-1 0-112 0,1 1 0 15,0 4-16-15,-1 0 0 0,-1 2 0 0,1-1 0 16,0 1-112-16,1-3-32 0,-1-1 0 0,3-2 0 0,1-7-352 0,1 2-128 16,2-8 0-16,1-6 0 15,4-4-1280-15,0-5-368 0,2-3-64 0,3-7-9744 16,-1-3-1936-16</inkml:trace>
  <inkml:trace contextRef="#ctx0" brushRef="#br3" timeOffset="-123259.68">11199 14886 5519 0,'0'0'496'0,"0"0"-496"16,0 0 0-16,0 0 0 0,-5-4 3440 0,-1 2 592 16,1-2 112-16,-4-1 16 0,1 1-2480 0,-3-1-496 15,1 0-96-15,-2-1-32 0,-2 2 288 0,-3 2 48 16,-2 0 16-16,-3 1 0 0,-3 2-368 0,-4 3-64 15,-4 2-16-15,-2 4 0 0,0 2-336 0,-2-1-80 16,-3 6-16-16,10-3 0 0,-3 3-144 0,-1 0-48 16,-1 1 0-16,2 1 0 0,3 0-336 0,0 1-288 15,4 1 48-15,3-1 16 0,3-1 224 0,2 3 0 16,5-2 0-16,4-1-144 0,3-4 144 0,3 1-128 16,7-3 128-16,4 3-128 0,4-1 128 0,4 0 0 15,0 2 0-15,3-1 0 0,3 1 0 0,2 1 0 16,3 2 0-16,-1 0 0 0,1-2 0 0,0 1 0 15,-4 3 192-15,1-3-64 0,-3 0-128 0,-2-1-160 16,-2 1 160-16,-4 0-208 0,-3-1 208 0,-5-1 160 16,-1 0-32-16,-4-1 0 0,-3 1 288 0,-3 0 48 15,-4-1 16-15,-3-1 0 0,-5-3 224 0,-3-1 32 16,-4 2 16-16,-1 0 0 0,-2-6-752 0,-1 2 0 16,-1-3 0-16,0-2-160 0,-2-4 160 0,2-1 144 0,-1-2-16 15,2-5-128 1,2-1-2176-16,4-3-528 0,4 0-112 0</inkml:trace>
  <inkml:trace contextRef="#ctx0" brushRef="#br3" timeOffset="-122959.74">12048 14912 32303 0,'0'0'704'0,"-2"7"160"0,1 6 32 0,0 3 0 0,-2 4-704 0,-4 1-192 16,-2 2 0-16,-1 8 0 0,-3 4 256 0,-1 3 0 15,-1-1 16-15,1 4 0 0,-3-1 48 0,1 1 0 16,-2 1 0-16,-1 4 0 0,0-3-128 0,-2 2-32 15,1-6 0-15,2 0 0 16,3-1-608-16,1-4-112 0,1-5-16 0,3-6-16 16,3-2-2400-16,3-6-464 0</inkml:trace>
  <inkml:trace contextRef="#ctx0" brushRef="#br3" timeOffset="-122573.14">12536 14989 29663 0,'-12'24'1312'0,"5"-3"272"16,-3 5-1264-16,-2 4-320 0,-1 1 0 0,-1 5 0 0,-3 1 896 0,1-2 128 16,-4-2 32-16,1 3 0 0,-1 1-176 0,-1-3-48 15,2-2 0-15,1-3 0 0,1-5-208 0,1-2-48 16,5-4-16-16,5-7 0 0,-1-3-160 0,3-1-16 15,4-7-16-15,0 0 0 0,0 0-240 0,0 0-128 16,8-11 128-16,1-2-128 0,2-3 624 0,3-3 48 16,4 0 16-16,3-3 0 0,0-1-688 0,3-2 0 15,4 1 0-15,12-8 0 0,-2 4-224 0,0 0-80 16,0 4-16-16,-1 3 0 0,-1 5 320 0,-3 3 0 16,-3 3-128-16,2 7 128 0,-3 5 0 0,-1 7 0 15,-1 2 0-15,-2 9 0 0,-3 3 0 0,-3 5 0 16,-3 3 0-16,-3 3 0 0,-5 3 0 0,-3 2-160 15,-3 2 160-15,-3 0-128 0,0-1-32 0,-3 0 0 16,-2-3 0-16,1-4 0 16,-1-3-432-16,1-1-96 0,0-6-16 0,4-5 0 15,1-1-2480-15,3-10-496 0</inkml:trace>
  <inkml:trace contextRef="#ctx0" brushRef="#br3" timeOffset="-122176.43">14209 14022 20271 0,'0'0'1792'0,"0"0"-1424"16,0 0-368-16,0 0 0 0,0 0 2176 0,-7 4 384 15,1 5 64-15,-3 1 0 0,-5 5-1744 0,-1 4-368 16,-6 4-64-16,0 4 0 0,-3 2 64 0,-2 6 32 16,-2 10 0-16,0 2 0 0,-2 3-96 0,1 8-32 15,-3 4 0-15,-1 7 0 0,0 2-128 0,1 5-32 16,1 8 0-16,3 3 0 0,3-3-128 0,5-1-128 15,1 0 144-15,5-5-144 0,3-6 0 0,8-3 128 16,5-10-128-16,5 1 0 0,1-9 0 0,5-5 0 16,4-4 0-16,11 7 0 15,1-11-1664-15,4-8-256 0,3-11-64 0,2-7-16 0</inkml:trace>
  <inkml:trace contextRef="#ctx0" brushRef="#br3" timeOffset="-121742.23">14660 14507 27647 0,'0'0'2448'0,"8"-7"-1952"0,4-5-496 0,-2 7 0 15,3-1 2032-15,1 1 304 0,0 2 64 0,6-2 16 16,-1-1-1904-16,1 3-368 0,-3 2-144 0,2 2 0 15,0 2 272-15,1 3-48 0,-5-1-16 0,-1 4 0 16,-3 3-208-16,-2 3 0 0,-5 1 0 0,0 3 0 16,-4 2-304-16,-4 3 48 0,0 4 16 0,-5 0 0 15,-4 0-16-15,-2 2 0 0,0-3 0 0,-2 2 0 0,2-2 256 0,-3 1 0 16,2-3 144-16,-1 3-144 0,2-2 416 0,2 0-16 16,3-3 0-16,0 1 0 0,5 2-128 0,4-3-16 15,3-2-16-15,5 3 0 0,0-2-240 0,1 2 144 16,2 2-144-16,1-3 128 0,1 1-128 0,1 2 0 15,1-1 0-15,1 1 0 0,0-2 0 0,-1 2 0 16,-2 0 0-16,-2 5 0 0,-3-6 0 0,-2 3 0 16,-2-2 0-16,-4 0 0 0,-3-1 272 0,-2-1 32 15,-5 2 0-15,0-3 0 0,-4-1 80 0,-1 0 0 0,-3 2 16 0,-5-4 0 16,-4 2-176-16,-2-5-32 0,-5-3-16 0,1-1 0 16,0-6-352-16,2-2-64 0,4-5-16 0,10-4 0 31,-2-1-1456-31,2-5-288 0,3-1-64 0,0-4-13808 0</inkml:trace>
  <inkml:trace contextRef="#ctx0" brushRef="#br3" timeOffset="-121456.6">15653 14404 14735 0,'0'0'1312'0,"0"0"-1056"0,7 9-256 0,0-1 0 0,-1 5 4032 0,-2 1 768 16,-4 3 128-16,-3 6 48 0,-3 3-3504 0,-3 8-704 15,-4 4-144-15,-2 5-32 0,-3 2 48 0,0 7 0 16,-1 1 0-16,-1 5 0 0,0 4-96 0,1 1-16 16,0 5 0-16,1 0 0 0,3 4-192 0,1-1-32 15,0 0-16-15,6 0 0 0,3-3-288 0,4-9 0 16,3-3 128-16,3-5-128 0,2-4 0 0,3-6 0 15,4-4 0-15,2-4 0 0,2-8-288 0,2 0-16 0,1-7 0 0,3-2 0 32,-1-8-1296-32,2-4-272 0,2-5-48 0,1-3-8448 0,0-6-1696 0</inkml:trace>
  <inkml:trace contextRef="#ctx0" brushRef="#br3" timeOffset="-121267.21">15217 15179 34095 0,'0'0'3024'0,"-7"-3"-2416"0,7 3-480 0,0 0-128 16,0 0 1264-16,0 0 224 0,9-4 48 0,9 2 16 15,2 0-992-15,6 1-208 0,-2 0-32 0,8-3-16 16,3-1 192-16,7 1 32 0,3 0 16 0,4-1 0 16,5-1-288-16,3-1-64 0,4 1-16 0,-3-4 0 15,1 2-2096-15,-1-3-400 0,1-4-96 0</inkml:trace>
  <inkml:trace contextRef="#ctx0" brushRef="#br3" timeOffset="-120323.58">15965 13558 31727 0,'0'0'1408'0,"0"0"288"0,0 0-1360 0,0 0-336 0,0 0 0 0,8 0 0 16,5 1 0-16,2 4 0 0,3 4 0 0,5 0 0 15,2 4 128-15,8 2-128 0,5 5 160 0,4 3-160 16,3 5 0-16,-3 5 128 0,0 4-128 0,1 4 0 0,1 7 0 0,1 5 0 16,0 6 0-16,1 3 0 15,1 7 0-15,2 5 0 0,-5 6 0 0,-3 4 0 0,-6 2 0 0,-4 4 0 16,-6 4 0-16,-4 3 0 0,-5 3 128 0,-6 1 48 16,-3 2 0-16,-6 1 0 0,-5 0 336 0,-5-3 64 15,-3-2 0-15,-5-5 16 0,-5-4 0 0,-3-5 0 16,-2-1 0-16,-2-8 0 0,-1-5-80 0,0-3 0 15,-2-8-16-15,5-3 0 0,-1-8-496 0,2-2 0 16,2-7 0-16,5-5 0 16,1-8-832-16,2 0-128 0,2-11 0 0,3-6-15200 0</inkml:trace>
  <inkml:trace contextRef="#ctx0" brushRef="#br3" timeOffset="-120022.4">18342 14638 3679 0,'0'0'320'0,"0"0"-320"0,0 0 0 16,8 3 0-16,-8-3 6784 0,6 7 1280 0,-1 2 256 0,-2 5 48 15,-2 3-6128-15,-2 3-1232 0,-3 7-240 0,-1 2-64 16,0 8-96-16,-1 5-32 0,-2 1 0 0,-3 28 0 16,-1 1-336-16,2-3-80 0,0 3-16 0,-2-4 0 15,0 0-144-15,0-2 0 0,1 4 0 0,3-20 0 16,0 5-1344-16,1-1-128 16,0-1-48-16,2-4 0 0,2-5-512 0,1-4-96 0,1-8-32 0,2-4-10512 15</inkml:trace>
  <inkml:trace contextRef="#ctx0" brushRef="#br3" timeOffset="-119836.25">17664 15240 32255 0,'0'0'1424'0,"0"0"304"0,11 0-1392 0,3 0-336 16,8 2 0-16,6-1 0 0,7 1 1792 0,5-2 272 15,1 0 64-15,5-2 16 0,4-1-1696 0,2 0-448 16,1-1 0-16,26-3 128 16,-3 3-1712-16,-1-3-336 0,-1-8-64 0</inkml:trace>
  <inkml:trace contextRef="#ctx0" brushRef="#br3" timeOffset="-119240.89">20276 14041 25791 0,'0'-4'2304'0,"0"4"-1856"0,0 0-448 0,0 0 0 15,0 0 608-15,0 0 32 16,0 0 0-16,1 9 0 0,-1 4-208 0,0 2-48 16,-1 3 0-16,-1 1 0 0,1 0 112 0,-1 1 16 15,-1 3 0-15,2 3 0 0,-4-4-320 0,1 3-64 16,0 1-128-16,0 0 192 0,-1 0-192 0,3 0 0 0,-1 0 0 0,1-3 0 16,-1 0 0-16,2 1 0 15,-1 1 0-15,1-3 0 0,0 5 0 0,-2 0 0 0,3 3 0 0,-2 6 0 16,-1-1 0-16,0 5 0 0,-3 2 0 0,0 4 0 15,-2 3 0-15,0-2 0 0,-4 1 0 0,1 2 0 16,-2 2 0-16,-1 0 144 0,-3 0-16 0,1 1 0 16,-2-5-128-16,-1 1 192 0,-1 2-192 0,-2-1 192 15,1-2-64-15,-1-1-128 0,2 0 192 0,0-4-64 16,0 4 176-16,2-6 16 0,2-4 16 0,1-3 0 16,-1-3-336-16,4-5 0 0,1-1 0 0,3-3 0 15,0-5 0-15,4-3-192 0,-1-3 192 0,2-2-192 16,3-9-752-16,0 0-144 0,0 0-48 0,0 0-8128 15,8-9-1616-15</inkml:trace>
  <inkml:trace contextRef="#ctx0" brushRef="#br3" timeOffset="-119033.46">19934 14087 4607 0,'-5'-22'192'0,"2"13"64"0,1 0-256 0,0 0 0 16,1-2 0-16,-1 3 0 0,-2 1 688 0</inkml:trace>
  <inkml:trace contextRef="#ctx0" brushRef="#br3" timeOffset="-118590.03">19901 13976 3679 0,'0'0'160'0,"0"0"32"0,0 0-192 0,0 0 0 0,4-5 0 0,-4 5 0 15,0 0 3408-15,3-3 640 0,-3 3 128 0,5-3 32 16,-1-4-1952-16,3 3-384 0,0 2-80 0,2-2 0 16,1-1-656-16,4 0-128 0,3 1-32 0,2-2 0 15,2-2-208-15,5 4-64 0,2-1 0 0,15-4 0 0,2 4-144 16,-1 0-48-16,2-1 0 0,3 3 0 0,5 2 16 0,0 1 0 16,2 3 0-16,-1 4 0 0,-2 0-208 0,0 4-32 15,-5 3-16-15,0 2 0 0,-5 4-272 0,-5 5 160 16,-2 2-160-16,-5 4 128 0,-7 6-128 0,-4 0 0 15,-7 0 0-15,-6 2 0 0,-5 2-176 0,-7 1 176 16,-7 6-128-16,-7-2 128 0,-5 0-208 0,-5-2 32 16,-6 2 16-16,-1-5 0 0,-5-6 160 0,-2 0-160 15,-3-1 160-15,-1-1-160 0,-1-2 160 0,-5-3 128 16,4-3-128-16,16-10 176 0,1 3 80 0,2 0 0 16,2 0 16-16,3-2 0 0,4-1-272 0,3-1 0 15,4 0 128-15,4-4-128 0,3 2-144 0,5 1-96 16,4-4-16-16,7 3 0 0,5 1-16 0,4-2-16 15,3 3 0-15,-2 0 0 0,5 5 288 0,4 1 0 16,5 2-128-16,0 5 128 0,0 0 0 0,-1 3-128 16,1 3 128-16,7 12 0 0,-7-1 0 0,-7-3 0 15,-7 1 0-15,-6 0 0 0,-7 0 416 0,-5 0-16 16,-5-2 0-16,-4 0 0 0,-4-3 0 0,-4-2 0 16,-5 1 0-16,-4-6 0 0,-7-2 32 0,-5-2 0 0,-6-5 0 0,-2-2 0 15,1-1-16-15,1-3 0 0,-2 2 0 0,2-6 0 16,1 1-240-16,4-6-48 0,1 2-128 0,4-6 192 31,3-4-544-31,0-4-112 0,1-2-32 0,4-2 0 0,3-3-2880 0,5-2-576 0</inkml:trace>
  <inkml:trace contextRef="#ctx0" brushRef="#br3" timeOffset="-118318.6">21135 15381 29487 0,'0'0'2624'0,"-5"19"-2112"0,0 4-512 0,0 6 0 16,-3 0 1616-16,-1 4 224 0,-1 5 32 0,-3 3 16 16,-2-2-1168-16,0 2-224 0,1-2-48 0,2-2-16 15,2-2-144-15,3-1-32 0,3-2 0 0,3-3 0 16,2-6-128-16,4-2-128 0,1-2 192 0,3-2-192 31,4-3-320-31,1-1-160 0,4-8-32 0,-1-3-16 16,1-3-960-16,3-3-192 0,-2-6-48 0,2 0 0 15,1-4-1424-15,-1-3-304 0,7-8-48 0,-5-2-16 0</inkml:trace>
  <inkml:trace contextRef="#ctx0" brushRef="#br3" timeOffset="-118138.53">21481 15592 8287 0,'0'0'736'0,"0"0"-592"0,-5 10-144 0,-2 4 0 16,-3 4 5728-16,-3 2 1120 0,-2 5 208 0,-3 3 48 0,-1 4-4800 0,-1 4-976 16,-4 0-192-16,0 6-48 0,-3 5-144 0,0 3-48 15,-1 1 0-15,0 0 0 0,0 2-256 0,0-2-48 16,2-3-16-16,-1 1 0 0,0-9-448 0,3-3-128 16,0-1 0-16,6-5 0 15,0-9-1792-15,7-2-448 0,1-2-64 0,3-5-9088 16,2-8-1824-16</inkml:trace>
  <inkml:trace contextRef="#ctx0" brushRef="#br3" timeOffset="-117372.54">23309 14683 25455 0,'0'0'1120'0,"0"0"240"0,-3-12-1088 0,-1 5-272 0,4 7 0 0,-7-10 0 16,-4-1 1232-16,3 1 192 0,-4 4 48 0,-1 1 0 16,-1 2-576-16,-2 3-96 0,-3 3-32 0,-5 6 0 15,-6 3-480-15,-3 6-96 0,-3 4-32 0,6-3 0 16,-4 4-16-16,-3 7 0 0,-4 6 0 0,-1 2 0 15,-1 5 64-15,0 3 16 0,2 4 0 0,-1-2 0 16,0 9-64-16,-1-4-16 0,4-3 0 0,3 0 0 16,6-2-16-16,3-4 0 0,7 2 0 0,7-5 0 15,5-3-128-15,7-3 0 0,6-1 0 0,8-3 0 16,6-4-480 0,8-2-128-16,3-6-32 0,5-1 0 0,1-2-1568 0,5-8-320 0,2 0-64 0,3-4-16 15</inkml:trace>
  <inkml:trace contextRef="#ctx0" brushRef="#br3" timeOffset="-117055.46">23976 14968 34383 0,'-10'-8'1520'0,"10"8"320"0,-9-1-1472 0,0 2-368 16,-2 4 0-16,-5 1 0 0,-3 6 304 0,-2 0-16 15,-4 8 0-15,0 4 0 0,-3-1-16 0,0 6 0 16,1 1 0-16,-1 5 0 0,-1 0-16 0,3 1-16 16,0-2 0-16,6 0 0 0,3-1-240 0,7 3 144 15,6-5-144-15,7-3 128 0,3 0-128 0,6-6 0 16,2-1 0-16,5-3 0 0,2-6-144 0,3-2 144 0,1-1-192 0,1-6 192 16,2-2 0-16,3-2 224 0,-1-7-16 0,2-3 0 15,-1 1 160-15,-1-3 16 0,-1-5 16 0,-1-1 0 16,-2-4 48-16,-3 0 16 0,-4 0 0 0,-2-2 0 15,-5 1-176-15,-5 0-32 0,-4-6-16 0,-3 1 0 16,-4 0-96-16,-5-2-16 0,-1 0 0 0,-3 5 0 16,-1 0-400-16,-2 3-96 0,2 4-16 0,-3 2 0 31,-2 3-1856-31,2 3-368 0,-3 2-80 0</inkml:trace>
  <inkml:trace contextRef="#ctx0" brushRef="#br3" timeOffset="-116705.42">24806 14721 33167 0,'0'0'1472'0,"0"0"304"0,-3-6-1424 0,3 6-352 16,-3-9 0-16,-5 6 0 0,-3 6 1040 0,-6 2 144 15,-3 2 32-15,-6-2 0 0,-4 2-960 0,-2 2-256 0,-4 3 0 0,3 0 0 16,2 2 192-16,0 2-32 15,2 2-16-15,3 3 0 0,5 0-144 0,3 2-144 0,4-4 144 0,4 0-208 16,4 1 208-16,3 0 0 0,4-1-160 0,4 1 160 16,4 0 0-16,3 4-144 0,2 1 144 0,5 3 0 15,1-3 0-15,4 4 192 0,-1 0 0 0,4 2 0 16,3 1 0-16,-2-4-16 0,-2-2 0 0,-5 1 0 16,-3 1-176-16,-5-3 0 0,-6 2 0 0,-3-5 128 15,-4-1 112-15,-5 0 16 0,-5-1 0 0,-5-2 0 16,-4 0 16-16,-6-2 16 0,-1-3 0 0,-5 1 0 15,1-5-288-15,-5-2 128 0,0-4-128 0,-1-3 0 32,1-3-480-32,0-4-208 0,4-3-32 0,1-6-10976 0,5-3-2192 0</inkml:trace>
  <inkml:trace contextRef="#ctx0" brushRef="#br3" timeOffset="-116355.14">25927 13505 35007 0,'-7'-18'3120'0,"3"8"-2496"16,0 1-496-16,-1-2-128 0,-2 5 304 0,1 2 32 15,6 4 16-15,-10 3 0 0,-3 1-224 0,-2 7-128 0,-3 2 128 0,-3 11-128 16,-2 4 0-16,-1 8 0 0,-3 2 0 0,-1 6-128 16,-3 4 128-16,1 8 0 0,-2 7 0 0,0 5 0 15,-1 6 0-15,-2 5 0 0,0 1 0 0,4 5 0 16,0 0-176-16,4-1 176 0,4 0-208 0,6-3 80 16,3-4 128-16,5-6-208 0,2-9 80 0,6 0 128 15,2-7-256-15,5-5 64 0,2-6 0 0,3 1 16 31,1-5-512-31,6-4-96 0,5-4-32 0,1-7-8992 0,7 2-1808 0</inkml:trace>
  <inkml:trace contextRef="#ctx0" brushRef="#br3" timeOffset="-115887.39">26174 13975 8287 0,'0'0'736'0,"0"-9"-592"16,2-4-144-16,6 3 0 0,3 1 6816 0,3 5 1328 16,3-1 272-16,4 5 48 0,5-1-6768 0,3 5-1360 15,2 0-336-15,2 2 0 0,2 2 0 0,2-2 0 16,1 2 0-16,-1 2-192 15,-1 5-272-15,-5 0-64 0,-4-1-16 0,-6 7 0 16,-1 0-256-16,-9-1-48 0,-3 1-16 0,-4 0 0 16,-6-1 224-16,-1 0 32 0,-8 3 16 0,-1-2 0 0,-3-2 592 0,-3 2 192 0,-3-2 0 0,1-1 0 15,-2-2 320-15,2 2 80 0,1 0 16 0,3-2 0 16,0-1-176-16,5-1-48 0,2-1 0 0,5 1 0 16,3 1-384-16,3 2 0 0,3-3 0 0,3 1 0 15,4 0-176-15,0 6-64 0,1-1-16 0,5 4 0 16,2 4-32-16,0 1-16 0,1 3 0 0,-2 1 0 15,-1 4 96-15,-3-1 16 0,-4-3 0 0,-4 0 0 16,-5-1 192-16,-4 1 160 0,-6-2-32 0,-3 2 0 16,-6-5 336-16,-5 0 64 0,-3 0 16 0,-5-3 0 15,-6-1 192-15,2-1 32 0,-2-4 16 0,-3-3 0 16,-3-1-320-16,0-4-64 0,0-5-16 0,2 0 0 0,4-4-512 0,2-5-128 16,5-2 0-16,4-3-16 15,3-6-2160-15,6-1-448 16,4-1-64-16</inkml:trace>
  <inkml:trace contextRef="#ctx0" brushRef="#br3" timeOffset="-115587.48">27747 14007 31327 0,'-14'0'1392'0,"14"0"272"0,-9-2-1328 0,9 2-336 0,-11 9 0 0,-2 6 0 16,-1 6 1872-16,-2 5 304 0,-4 6 64 0,-1 6 16 15,0 4-1856-15,-1 8-400 0,2 2 0 0,-1 3 0 16,2-1 0-16,3 4-144 0,0 3 144 0,2-2 0 16,0 0-128-16,6-3 128 0,0-3 0 0,5-1 0 15,1-4-160-15,3-3 160 0,3-3-128 0,2-4 128 16,2-4-128-16,2-2 128 0,2-4-128 0,2 0 128 15,2-5-160-15,1 1 160 0,0-2-192 0,2-3 192 32,-1-7-1824-32,0-1-256 0,-1-2-48 0</inkml:trace>
  <inkml:trace contextRef="#ctx0" brushRef="#br3" timeOffset="-115387.52">27051 14594 45215 0,'0'0'2000'0,"0"-14"416"0,6-3-1936 0,4 3-480 16,3 5 0-16,4 2 0 0,3 3 256 0,8 0-64 15,7 3 0-15,10-2 0 0,7 5-192 0,7 0-128 16,4-1 128-16,8 2-208 16,6 0-208-16,5 0-32 0,10 1-16 0,-3-1 0 15,-2-3-2064-15,-3-2-416 0,-2-1-64 0</inkml:trace>
  <inkml:trace contextRef="#ctx0" brushRef="#br3" timeOffset="-114887.33">28196 13318 37775 0,'4'-11'3360'0,"2"3"-2688"16,2 1-544-16,3 5-128 0,5 3 0 0,1 5-192 16,4 4 32-16,4 1 16 0,2 1-48 0,1 6 0 15,1 3 0-15,2 3 0 0,-1-1 192 0,2 7 0 16,1 4-144-16,2 6 144 0,1 2 0 0,1 6 0 16,0 4 0-16,-2 5 0 0,-2 3 0 0,0 5 0 15,-2 5 0-15,-2 2 0 0,-6 6 256 0,-1-2-16 16,-7 0-16-16,-4 1 0 0,-4 6 96 0,-5 0 32 0,-6 2 0 0,-3 2 0 15,-6-6-112-15,-5 0-32 0,-5 1 0 0,-1-5 0 16,-1 0 176-16,-2-6 48 0,-2-4 0 16,-2-7 0-16,0 2 112 0,-5-6 32 0,0-5 0 0,1-4 0 15,-1-1-240-15,1-6-32 0,-1 0-16 0,-1-3 0 16,2-6-416-16,2-4-96 0,3-7-16 0,4-3 0 31,3-8-2112-31,6-2-416 0,5-8-96 0</inkml:trace>
  <inkml:trace contextRef="#ctx0" brushRef="#br3" timeOffset="-113753.31">29123 12811 12895 0,'0'0'1152'0,"-5"-9"-928"0,2-3-224 0,3 1 0 0,0 11 2944 0,3-9 528 16,-3 9 112-16,0 0 32 0,7-14-2784 0,3 4-544 15,1 2-112-15,1 2-32 0,2-2-144 0,3 2 0 16,1 3 0-16,2-3 0 0,3-1 0 0,4 4 0 16,1-5 0-16,3 3 128 0,2-1 176 0,2-3 16 15,-1 2 16-15,0 1 0 0,-1-4-80 0,-1 3 0 16,0 2-16-16,0 2 0 0,-2-1-16 0,3 4 0 16,-1 0 0-16,0 5 0 0,-2 2 64 0,0 0 16 15,-1 3 0-15,0-1 0 0,-1 4-48 0,-3 1 0 16,-3-3 0-16,-2 4 0 0,-1 2-128 0,-1 2-128 15,-3 5 144-15,-2 4-144 0,-4 6 160 0,-3 3-160 16,0 5 160-16,-3 5-160 0,-3 5 128 0,-2 2-128 16,-3 0 0-16,-3 3 0 0,-5 6 0 0,2-1 0 15,-4 7 0-15,-1-2 0 0,0-1 0 0,1 0 0 16,1-5 0-16,1 2 0 0,0-4 192 0,6 4-16 0,2-6 0 16,2 4 0-16,2 2 176 0,2-4 32 15,3 2 16-15,3-5 0 0,1-3-160 0,2-1-48 16,3 0 0-16,2-3 0 0,0-2-192 0,3-4 144 15,4 0-144-15,1-4 128 0,-5-4-128 0,3-3 128 0,2-6-128 0,4 2 128 16,-3-4-128-16,3-3 128 0,-1-3-128 0,2-3 128 16,4 0-128-16,-4-5 128 15,-1-1-128-15,1-5 128 0,-2-2-128 0,2-2 128 16,-1-1-128-16,-2-1 128 0,0-1-128 0,-3-7 128 16,-1 0-128-16,-2-3 128 0,-1 2-128 0,-4-1 160 0,-3-4-160 0,-2 0 160 15,-4 5-160-15,-1 2-192 0,-2-1 32 0,-3 2 16 16,-3-1 144-16,-2 4-208 0,-3 1 80 0,0 3 128 15,-6-1-160-15,-3-2 160 0,-2 0 0 0,-3 3-144 16,0 2 144-16,-1 2 0 0,-4 0 0 0,1 1-128 16,3 1 128-16,1 7 0 0,0-3 0 0,0 5-128 15,2 2 128-15,2 3 0 0,1 2 0 0,1 4 0 0,2 2 0 0,2 3 192 16,2-1-32-16,1 4-16 16,1 6 16-16,3 3 0 0,-1-1 0 0,3 5 0 0,1-3 144 0,0 6 16 15,2-1 16-15,1 3 0 0,1 1 304 0,3 3 48 16,0-1 16-16,1 6 0 0,1-1 64 0,2 2 32 15,-1 2 0-15,1 2 0 0,0-2-160 0,-1 6-16 16,1 1-16-16,-2 2 0 0,1 2-208 0,-1 1-32 16,-1-2-16-16,0 3 0 0,-2 0-96 0,-2-2-32 15,-2-3 0-15,-4 0 0 0,-4 2-224 0,-7-5 0 16,-1-3 128-16,-8 1-128 0,-5-1 0 0,-9-4 0 16,-8 0 0-16,-13-4 0 15,-9-2-400-15,-8-4-176 0,-10-8-48 0,-12-2 0 16,-14-4-1792-16,-14-10-352 0,-11-6-80 0</inkml:trace>
  <inkml:trace contextRef="#ctx0" brushRef="#br3" timeOffset="-112635.54">8528 13792 2751 0,'8'-14'256'0,"-3"4"-256"0,0-4 0 0,0-3 0 16,0 1 2784-16,0 2 512 0,0-2 96 0,0 4 32 16,0-4-1632-16,0 1-320 0,-1 2-64 0,0 3 0 15,-1-4-48-15,-1 2 0 0,-2 3 0 0,0-3 0 0,-1 2-64 0,-3 1-16 16,0-4 0-16,-2 6 0 0,-2-2-560 0,-2 4-112 16,-3 1-32-16,-3 0 0 0,-5 0-320 0,-5 3-80 15,-7 1-16-15,-5 4 0 0,-6-3-160 0,-1 2 0 16,-4-1 144-16,1 3-144 0,0 8 384 0,-3 2 0 15,0-2 0-15,0 4 0 0,-1 4 0 0,-4 0 0 16,-2-1 0-16,2 0 0 0,4 2-176 0,2 2-16 16,2-1-16-16,3 0 0 0,3 3-48 0,5 1 0 15,3 1 0-15,2 0 0 0,2 3-128 0,1-2 160 16,1-3-160-16,2 5 160 0,2 2-160 0,1-1 0 0,2 1 0 16,5-1 0-16,1-2 0 0,5-2 0 15,1 3 0-15,1 0 0 0,3-3 0 0,3 4 0 0,0 1 0 0,4 1 0 16,4 2 0-16,3 1 0 15,1-1 0-15,2-1 0 0,0 7 0 0,0 0 0 16,2-3 0-16,2 0 0 0,2-3 0 0,1 1 0 0,-1 0 0 0,0 1 0 16,-3-1 0-16,0-1 0 15,2-2 0-15,-2-1 0 0,0 0 0 0,-2-1 0 16,0-3 0-16,-3 3 0 0,-4 1 0 0,-2 0 0 16,-3 0 0-16,-2-4 128 0,-4-1-128 0,-3 0 128 0,-2 0-128 0,-3 0 128 15,-2-2-128-15,-1-1 192 0,-3 2-192 0,-3-4 192 16,-2 1-192-16,-2-4 192 0,1-2-192 0,0-2 192 15,0 0-192-15,2-2 0 0,2-2 0 0,2-3 128 16,1 0-128-16,3-4 0 0,3 3 0 0,1-3 0 16,1-1 0-16,2 1 0 0,8-5 0 0,-6 7-176 15,6-7 176-15,0 0 0 0,0 0-144 0,0 0 144 0,-2 11 0 0,5 1 0 16,1 0 0-16,1-2 0 0,1 1 0 0,4 3 208 16,1 2-48-16,1-2-16 0,1 1-16 0,1 3 0 15,-1 1 0-15,1 4 0 0,-4-3-128 0,0 1 0 16,-1 4 144-16,-3 3-144 0,-2-2 256 0,-1 6-32 15,-5 2 0-15,-1 5 0 0,-5 0 224 0,-2 5 32 16,-4 1 16-16,-1 2 0 0,-2 1 32 0,2-1 16 16,-3 3 0-16,0 3 0 0,0 2 96 0,1 1 0 15,0 0 16-15,2 2 0 0,2 1-336 0,3-2-80 16,1 4-16-16,4-4 0 0,2-1-224 0,6-1 0 16,1-3 0-16,6-1-160 15,4-6-224-15,6 1-64 0,4-5 0 0,9-4 0 16,8-7-1904-16,12-8-384 0,9-6-80 0</inkml:trace>
  <inkml:trace contextRef="#ctx0" brushRef="#br3" timeOffset="-111167.56">23240 7231 27071 0,'-10'-12'1200'0,"10"12"240"0,0 0-1152 0,0 0-288 16,-4-5 0-16,4 5 0 0,0 0 560 0,0 0 48 15,10 4 16-15,3 2 0 0,2-1-304 0,5-1-64 16,7 1-16-16,6 1 0 0,5 0 32 0,9 0 16 15,5 3 0-15,8-5 0 0,8-1-64 0,-1 0-16 16,3 1 0-16,5-2 0 0,5 1 48 0,6-2 0 16,6-1 0-16,-3 0 0 0,-5-1-64 0,1 1 0 15,1-1 0-15,2-1 0 0,1-1 240 0,-4-3 32 16,-5 3 16-16,-2 0 0 0,-3-1-144 0,-1-1-16 16,-2 1-16-16,-3 1 0 0,-6 0-176 0,-6-2-128 15,-7-3 192-15,-4 5-192 0,-4-4 128 0,-5 1-128 16,-6 1 0-16,-3 2 0 0,-6-1 0 0,-4 1 0 15,-6 1 128-15,-12 2-128 0,0 0 0 0,0 0 0 0,0 0 0 16,-14-4-144-16,-10 1-48 0,-4 1 0 16,-9 1 0-16,-7 1 0 0,-8 0 192 0,-9 0-208 15,-10 0 80-15,-4 0 128 0,-2 0-128 0,0 1 128 0,-1-1 0 0,-4 2 0 16,-6-2 0-16,0 0 0 0,1 0 128 0,1 0-128 16,6 0 176-16,2 1-48 0,0 1-128 0,4 0 192 15,3-2-48-15,10 0-16 0,6 1 0 0,7 2 0 16,4 0-128-16,8 1 128 0,7-1-128 0,7-3 128 15,6 1-128-15,5-1 0 0,11 0 0 0,0 0 0 16,0 0 0-16,11-3 128 0,6-2-128 0,9-1 0 16,12 0 144-16,5-2-144 0,8 0 160 0,10 2-160 0,10-4 192 0,3 4-64 15,1-3-128-15,4 1 192 0,5-6-192 0,3 3 144 16,6 0-144-16,-1 1 128 0,-2 4 0 0,-2 0 0 16,-2-2 0-16,2 4 0 0,1 0 16 0,-10-1 0 15,-8 3 0-15,-6-1 0 0,-9 2-144 0,-8 0 192 16,-6-1-192-16,-9 4 192 0,-8 0-192 0,-6 1 0 15,-7-2 0-15,-12-1 0 0,0 0 0 0,0 0 0 16,-14 6 0-16,-10-2 0 0,-9 0 0 0,-8 0 0 16,-4 0-128-16,-9-3 128 0,-10 1 0 0,-8 1 0 15,-10-2 0-15,-1 2 0 0,-4-1 0 0,-7 0 0 16,-9-1 0-16,-1 4 0 0,0 1 0 0,-1-3 0 16,1-5 0-16,2 1 0 0,3 4 0 0,10 1 0 15,12 1 0-15,12-2 0 0,12 0 0 0,11 0 0 0,7-1 0 0,12 2 0 16,7-3 0-16,7 0 0 15,9-1 0-15,0 0 0 16,15 0-416-16,11 0-16 0,8 0 0 0,10-5 0 0,9-1 48 0,9 0 16 0,10-5 0 0,7 4 0 16,4-3 208-16,3 3 160 0,3-3-208 0,8 4 80 15,4-4 128-15,-1 2 0 0,-6-3 0 0,-2 5 0 16,-1 4 256-16,-7-1-32 0,-6 0 0 0,-11 1 0 16,-15 2-32-16,-13 4-16 0,-10-1 0 0,-8 0 0 0,-12 0-48 15,-9-3-128-15,-9 5 192 0,-17 1-64 0,-11 0 48 0,-14-1 0 16,-13 4 0-16,-11-3 0 0,-9 2-176 0,-12-2 192 15,-8 2-192-15,-10 0 192 0,-4-3-48 0,-2 4 0 16,3-2 0-16,4 3 0 0,2-2-144 0,11 3 0 16,7-1 0-16,8 3 128 0,6 1-128 0,6-3-144 15,1 1 144-15,8-1-208 16,8-3-1920-16,9-1-384 0,7 1-80 0</inkml:trace>
  <inkml:trace contextRef="#ctx0" brushRef="#br3" timeOffset="-109433.64">28566 7041 14111 0,'-13'0'624'0,"13"0"128"0,-12 0-608 0,1 0-144 0,0 0 0 0,1 0 0 16,0-1 1120-16,10 1 192 0,-12 0 32 0,6-1 16 15,6 1-432-15,0 0-96 0,-9 1 0 0,9-1-16 16,0 0-256-16,0 0-48 0,0 0-16 0,0 0 0 16,0 0-16-16,0 0 0 0,14-4 0 0,5 1 0 15,3 2 16-15,4-3 0 0,6-3 0 0,6 3 0 16,7 1 80-16,4 1 32 0,7-3 0 16,4 1 0-16,1-1 96 0,4 0 0 0,2-4 16 0,8 5 0 0,5 0-128 15,4-1-16-15,3 3-16 0,-1-1 0 0,-1 1-368 0,5 2-192 16,4 3 192-16,-1 1-192 0,-1 1 128 0,-2-1-128 15,-1-1 0-15,0 6 0 0,0-1 0 0,-3 3 0 16,-3-5 0-16,-7 0 0 0,-6 1 0 0,-6-4 0 16,-6 0 0-16,-2 1 0 0,-5-2 0 0,-3 3 0 15,-4-2 0-15,-8-2 0 0,-3 2 0 0,0-1 0 16,-5 0 0-16,-3-1 0 0,-5-1 0 0,-2 4 0 16,-3-2 0-16,-2 1 0 0,-1-2 0 0,-12-1 0 15,0 0 0-15,0 0 0 0,0 0 0 0,0 0 0 16,0 0-160-16,-12 3 160 0,-5 2 0 0,-7 0 0 15,-9-3 0-15,-6 1 0 0,-7-3 0 0,-5 2 128 16,-5 1-128-16,-5-2 192 0,-4-1 0 0,-3 2 0 16,-5-1 0-16,-4 3 0 0,-7-2-192 0,-2 1 192 15,1 0-192-15,-1 0 192 0,-3-3-192 0,-4 3 128 0,-3 2-128 0,1-2 128 16,5 0-128-16,1 1 0 16,0-2 0-16,2 2 128 0,-1 0-128 0,6-1 0 0,7-1 0 0,9 2 0 15,8-2 0-15,5 2 0 0,3-1 0 16,8-2 0-16,6 2 0 0,8-2 0 0,4-1 128 0,8 0-128 15,6-1 0-15,10 1 0 16,0 0 0-16,8-3 128 0,9-1-128 0,7-1 0 0,7 0 0 0,8 1 0 16,3-1-160-16,10-2 160 0,9 0 0 0,10 0-144 15,11 3 144-15,4 1 0 0,1 1 0 0,8 2 0 16,3 3 0-16,5 5 0 0,6 0 0 0,0-1 0 16,-3 2 0-16,2 1 0 0,3 3 0 0,-5 0 128 15,-4 1 16-15,-3-1 16 0,-5 1 0 0,-2 0 0 16,-5 2-160-16,-8-2 192 0,-10-4-192 0,-11 3 192 15,-9-4-192-15,-7 0 0 0,-7 0 144 0,-8-1-144 0,-8-2 0 0,-6 0 128 16,-13-6-128-16,0 0 0 0,0 0 0 0,-9 2 128 16,-7 0-128-16,-5-1 0 0,-7-1 176 0,-6-1-48 15,-8-2 0-15,-10-1 0 0,-11 3 48 0,-8-1 0 16,-6-1 0-16,-7 0 0 0,-5 0-176 0,-12-2 160 16,-9 1-160-16,-6 0 160 0,-4 1-160 0,-5 0 0 15,-9-4 0-15,5 3 0 0,0 2 0 0,-1-1 0 16,-3-3 128-16,10 2-128 0,11 4 0 0,8 0 0 15,7-1 0-15,11 1 128 0,11-1-128 0,12 1 0 16,12 0 0-16,12 0 0 0,12 0 0 0,12 1 0 16,15-1 0-16,0 0 0 0,14 0 0 0,12-1 0 0,8-2-144 0,13 1 144 15,10-2-240-15,5-3 64 0,6 2 16 0,5-4 0 16,6 2 160-16,8 0-160 16,5-1 160-16,1 1-160 0,-2 0 160 0,4 1 0 15,4 4 0-15,3 2 0 0,4 1 0 0,-3 2 0 16,0 1 0-16,-1 3 176 0,0 1-48 0,-7 1-128 0,-7-3 192 0,-9 0-64 15,-8 1-128-15,-9-3 0 16,-10-1 0-16,-7 4 0 0,-11-2 0 0,-9-3 0 0,-11 1 0 0,-14-3 0 16,0 0 0-16,-11 8-304 0,-13-2 48 0,-12 2 16 31,-11 2-1856-31,-13 2-368 0</inkml:trace>
  <inkml:trace contextRef="#ctx0" brushRef="#br3" timeOffset="-107331.31">22743 5067 8287 0,'0'0'368'0,"0"0"80"0,0 0-448 0,0 0 0 15,0 0 0-15,0 0 0 0,0 0 1680 0,0 0 256 16,0 0 48-16,0 0 16 0,0 0-1568 0,0 0-432 15,0 0 128-15,0 0-128 0,0 0 0 0,0 0 0 16,-5 8 0-16,5-8 0 0,0 0 144 0,0 0-16 16,-4 10-128-16,4-10 192 0,0 0 208 0,-4 11 48 15,4-11 0-15,0 8 0 0,0-8-144 0,0 0-32 0,0 11 0 0,0-11 0 16,0 0 144-16,0 0 32 16,0 9 0-16,0-9 0 0,0 0 144 0,0 0 48 15,0 0 0-15,-6 8 0 0,-2-3 32 0,8-5 16 16,-11 1 0-16,1 2 0 0,-1 1-176 0,1 1-48 0,-1-1 0 0,-2-2 0 15,-1 2-272-15,-1 1-64 0,-2 0-128 0,2 0 192 16,-3 3-32-16,-2 1-16 0,-2-3 0 0,0 3 0 16,-1-4-144-16,1 1-144 0,2 3 144 0,-2-4-208 15,-1 3 208-15,-1-3 0 0,0 0 0 0,-2 3 0 16,1-2 144-16,1 1-144 0,0 1 0 0,1 1 144 0,1 3-144 0,2-5 0 16,1 4 144-16,1-3-144 0,2 4 0 0,2 1 0 15,1-2 0-15,3-1 128 0,2 0-128 0,3-1 0 16,2 4 0-16,3-3 0 0,2 0 0 0,2 3 0 15,2-3 0-15,0 3 0 0,2-4 0 0,1 2 0 16,0 2 0-16,2-3 128 0,1 2 128 0,-2 0 16 16,0 0 16-16,0 3 0 0,0 3-80 0,-2-2-16 15,2 0 0-15,-2 1 0 0,-3 4 16 0,0-2 0 16,-1 0 0-16,-2 0 0 0,-3 0-64 0,0 3-16 16,-3-1 0-16,0 1 0 0,-2 1-128 0,-2-2 128 15,0 2-128-15,1-3 128 0,-2 0-128 0,0-1 128 16,0-3-128-16,0 2 128 0,0-2-128 0,-1 0 0 15,-1-4 0-15,-1 1 0 0,1 0 0 0,-2-4 128 16,2 1-128-16,-1-1 0 0,1 0 128 0,-1-3-128 0,2 3 0 16,1-4 128-16,9-5-128 0,-7 8 0 15,7-8 0-15,0 0 0 0,0 0 128 0,0 0-128 0,0 0 0 0,5 10 128 16,2-4-128-16,5 1 0 16,2-4 144-16,0 0-144 0,1-1 0 0,2 1 0 15,-2-3 0-15,0 4 128 0,-1 0-128 0,-1-2 0 16,-2-1 0-16,-2 2 0 0,2 1 0 0,-11-4 0 0,11 7 0 0,-2-2 0 15,-9-5 0-15,8 9 0 0,-8-9 0 0,7 9 0 16,-3 1 0-16,-4-10 0 0,0 11 0 0,-3 1 0 16,-2 0 0-16,-1-2 0 0,-5 3 0 0,0-1 0 15,-3 0 0-15,0 2 0 0,-1-2 0 0,0 4 0 16,1 3 176-16,1 1-48 0,3 0 0 0,2 0 0 16,2 0-128-16,2 3 160 0,1 3-160 0,3 1 160 15,0 4-160-15,4 2 0 0,3 2 144 0,1 3-144 0,1 2 0 0,1 3 0 16,1-2 0-16,0-1 128 15,2 4-128-15,-2-4 0 0,3 0 0 0,1 2 0 0,2 2 0 0,1-1 0 16,1 2 0-16,1-2 0 16,2 3-1520-16,2-3-320 0,1 0-64 0</inkml:trace>
  <inkml:trace contextRef="#ctx0" brushRef="#br3" timeOffset="-105980.41">31481 5394 11967 0,'0'0'528'0,"0"0"112"0,-3-10-512 0,2-2-128 15,1 6 0-15,0 6 0 0,4-8 1600 0,-4 8 272 16,6-5 64-16,2 3 16 0,2-5-1440 0,0 3-272 15,1 1-64-15,2-1-16 0,0-4-160 0,0 2 0 16,1 2 0-16,1-2 128 0,1 1-128 0,2 1 0 16,-1-5 0-16,2 2 0 0,0 0 128 0,2-1 0 15,0 3 0-15,0-1 0 0,2-2 128 0,0 3 0 16,0 3 16-16,1 0 0 0,0 1 208 0,0 1 32 16,1 4 16-16,3-2 0 0,1 2-48 0,0 1-16 0,-2 3 0 0,-1 0 0 15,1 3-64-15,-1 0-16 16,-2 1 0-16,-3 1 0 0,0-2-384 0,-1 2 0 0,-2 2 0 0,-3 1 0 15,0 0 0-15,-1 2 0 0,-2-1 0 0,-2 5 0 16,-1 3 0-16,-2 1 0 16,0 3 0-16,-6 0 0 0,-1 2 0 0,-1-1 0 15,1-1 0-15,-4 2 0 0,1 2 0 0,2 0 0 16,-1 1 0-16,-1-3 0 0,2-1 0 0,1 2 0 0,0-3 0 0,2 1 0 16,2-1 0-16,-1-16 0 0,2 2 144 0,-1 1-144 15,2 2 0-15,2 0 144 0,0 1-144 0,3 0 0 16,-1 1 128-16,10 15-128 15,-1-7 0-15,-1-5 0 0,-2-4 0 0,1-3 128 0,-3-2-128 0,0 1 0 16,0-2 144-16,1-3-144 0,-1 2 0 0,3-5 144 16,1 1-144-16,-1-4 128 0,0-3-128 0,1 3 128 15,-2 1-128-15,1-1 0 0,-2-4 0 0,-2 1 0 0,2 2 128 0,-1-2-128 16,0-1 128-16,-1 0-128 0,-3-4 0 16,0-2 0-16,0-1 128 0,0 4-128 0,-1-4 0 0,-1 2 0 15,-2 0 0-15,2-3 0 0,-8 8 0 0,5-9 128 16,0 3-128-16,-5 6 0 0,2-10 0 0,-2 10 0 15,0-8 0-15,0 8 0 0,-1-10 0 0,1 10 0 16,-4-6 0-16,4 6 0 0,0 0 0 0,-7-5 0 16,-3 2 0-16,10 3 0 0,-11-1 0 0,1 2 0 15,-1 2 0-15,-1 3 0 0,0 0 0 0,-1 6 0 16,0-1-144-16,-1 3 144 0,-1 0 0 0,0 4 0 16,-1 0 0-16,0 1 0 0,-2 4-128 0,2 1 128 15,-1-2 0-15,3-2 0 0,3 2 0 0,-1 3-128 16,2 0 128-16,1 5 0 0,0-4 0 0,2 6 0 0,0 2 0 0,2 3 0 15,0 1 0-15,0 3 0 0,0 2 0 0,-1-2 0 16,3 0 224-16,-2-5-48 16,0-4-16-16,0 1 0 0,0-2 32 0,0-1 0 0,-3 2 0 0,-1 1 0 15,0 0 0-15,-1-1 0 0,-3-2 0 0,-2 0 0 16,-1-4 256-16,5-12 64 16,-4 2 16-16,-3 0 0 0,-3 1-16 0,-3 0 0 0,-3 0 0 0,-5 1 0 15,-5-4-192-15,-34 10-32 0,5-6-16 0,0-2 0 31,-4-6-576-31,-5 2-112 0,-4-1-32 0,32-7-14144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19:54:37.71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11071 3119 14735 0,'0'0'640'0,"0"0"160"0,0 0-640 0,0 0-160 0,-8 0 0 0,8 0 0 16,-9 1 976-16,1 0 176 0,0-1 16 0,8 0 16 16,-10-1-192-16,10 1-32 0,-9-1-16 0,9 1 0 0,0 0-144 0,-7-2-32 15,7 2 0-15,0 0 0 0,-7-5-192 0,7 5-64 16,0 0 0-16,0 0 0 0,-2-9-208 0,2 9-48 16,4-9-16-16,-4 9 0 0,6-10-64 0,4 4-16 15,2-2 0-15,0 3 0 0,1 1-160 0,1-1 192 16,4 3-192-16,2-1 192 0,-2 1 0 0,6 0 0 15,3 1 0-15,0 0 0 0,3-2 0 0,2 2 0 16,0-1 0-16,3-1 0 0,3 0 0 0,0 1 0 16,1-1 0-16,-3 0 0 0,3-3 64 0,-3 3 32 15,-1-1 0-15,-2 1 0 0,-3-3 0 0,0 3 0 16,-1 3 0-16,-4 0 0 0,-1-1-160 0,-2 0-128 16,-2-2 192-16,-2 2-192 0,-1 1 176 0,-3 0-176 15,-3 0 160-15,0 0-160 0,-11 0 128 0,12 0-128 16,-12 0 0-16,10-1 144 0,-10 1-144 0,0 0 160 15,0 0-160-15,0 0 160 0,0 0-160 0,0 0 0 16,0 0 144-16,0 0-144 0,0 0 192 0,-9 6-16 16,-1-2-16-16,-1 0 0 0,-3-2 48 0,-3 0 16 15,-2-2 0-15,-1 0 0 0,-3 0 16 0,-3-2 0 16,-2 1 0-16,-2-2 0 0,-4-2-16 0,-3 2 0 16,-5-1 0-16,-3 1 0 0,3-3-16 0,-1 3 0 15,0 1 0-15,2 1 0 0,2 1-48 0,2 0-16 0,-4-2 0 0,7 1 0 16,2 1-144-16,3-1 0 0,2-2 144 0,3 4-144 15,2 2 0-15,5-2 0 0,3 1 0 0,4-1 0 16,10-1 0-16,0 0 0 0,0 0 0 0,0 0 0 16,0 0 0-16,0 0 128 0,17 0-128 0,5-1 0 15,2-1 0-15,7 1 144 0,4 1-144 0,5 0 0 16,0-1 128-16,7-1-128 0,5 0 0 0,3 1 0 0,1 1 0 0,1 1 0 16,0 0 0-16,-1 0 0 0,-1-1 0 0,-2-1 0 15,1 1 0-15,-1-1 0 0,1 0 0 0,-6-2 0 16,-6 3 160-16,-4 3-160 0,-4-1 128 0,-6 2-128 15,-9 2 128-15,-2 1-128 0,-6-2 128 0,-11-5-128 16,5 7 128-16,-5-7-128 0,-5 11 0 0,-5-1 128 16,-8 0-128-16,-1 4 0 0,-5-5 192 0,-3 2-32 15,-7-2-16-15,0 0 0 0,-4-3 32 0,-1 3 0 16,1-4 0-16,-1 4 0 0,-2 0 32 0,4 0 16 16,2-3 0-16,2-1 0 0,2 3 16 0,3-3 0 15,3 0 0-15,3 3 0 0,4-3-240 0,6-4 176 16,12-1-176-16,0 0 160 0,0 0-160 0,0 0 0 15,0 0 0-15,12 0 128 0,6 0 64 0,5-1 0 16,4 0 0-16,2-3 0 0,5-2-192 0,2 2 192 16,1 0-192-16,2-1 192 0,3-2-192 0,0 2 0 15,0 3 0-15,-4-5 128 0,-3 2-128 0,-2 2 0 0,-2 0 0 0,-3 1 0 32,-4-4-928-32,-4 4-272 0,-6 1-48 0</inkml:trace>
  <inkml:trace contextRef="#ctx0" brushRef="#br0" timeOffset="1568.03">8640 6801 5519 0,'0'0'496'0,"-10"4"-496"16,-1 0 0-16,3 1 0 0,0 0 3360 0,-1-2 576 16,-1 5 112-16,-3-3 32 0,3-2-2480 0,1-1-512 15,9-2-80-15,-10 2-32 0,1 1-32 0,9-3-16 16,0 0 0-16,0 0 0 0,0 0-176 0,0 0-48 16,0 0 0-16,11-1 0 0,3 0-176 0,2 0-32 15,-1-1-16-15,7 0 0 0,2-1-80 0,4 1-16 0,1 0 0 0,7 1 0 16,4-3-64-16,6 0-32 0,4 1 0 15,2 1 0-15,1 1 16 0,6-3 0 0,3-2 0 0,6 1 0 16,4 1-32-16,1-1 0 0,2 1 0 0,2 2 0 16,-6-1-48-16,0 3-16 0,-1 0 0 0,1 0 0 15,2 0-64-15,-5 0-16 0,-2 0 0 0,-5 1 0 16,-4 1 0-16,-2 0 0 0,-7-1 0 0,-2 5 0 0,-4-4 48 0,-2-1 0 16,-2 1 0-16,-5-2 0 15,-4 0-16-15,-4-2 0 0,-2 0 0 0,-4 1 0 0,-1 1-32 0,-5 0-128 16,-4 0 192-16,-9 0-64 0,0 0 0 0,0 0 0 15,0 0 0-15,-10-3 0 0,-4 0 0 0,-5 2-128 16,-6 0 192-16,-6 1-64 0,-9 0-128 0,-2 0 0 16,-5-1 144-16,-4 2-144 0,-5 3 128 0,-3 1-128 15,-6-3 160-15,-4 1-160 0,-3-3 192 0,-3 1-64 16,0-1-128-16,0 4 192 0,-1 0-192 0,-3 1 144 16,-4-1-144-16,0-1 128 0,6 3-128 0,2 1 0 15,1 0 0-15,3 1 128 0,4-2-128 0,3-1 0 16,3-3 0-16,8 2 0 0,7-1 0 0,5-1 0 15,6-1 128-15,7 3-128 0,6-4 0 0,4 0 0 16,6 1 0-16,12-1 0 0,0 0 0 0,0 0 0 16,11-2 0-16,9-1 0 0,7 2 0 0,10 0-176 15,6-4 176-15,11 0-192 0,8 2 192 0,6 1 0 16,5 0 0-16,7 0-128 0,4-1 128 0,6 2 0 16,5-2 0-16,2 3 0 0,-4-1 0 0,-2 5-160 15,1 0 160-15,-2-2 0 0,-1-2 0 0,-5 0 0 0,-4 0 0 0,-4 0 0 16,-4 2 192-16,-5-1-48 15,-4-1-16-15,-4 1 0 0,-7 0 0 0,-10-1 0 16,-6 0 0-16,-8-2 0 0,-8-1 0 0,-5 1 0 0,-3 0 0 0,-12 2 0 16,0 0 16-16,0 0 0 0,-8-5 0 0,-6 4 0 15,-6 1-144-15,-10 0 160 0,-9 0-160 0,-5-1 160 16,-9-3-160-16,-4 1 0 0,-8 0 0 0,-3 0 0 16,-6-1 0-16,-9 2 0 0,-6 0 0 0,-3 1 0 15,4 0 0-15,-6 3 0 0,0 2 0 0,1 1 0 0,-1-1 0 0,9-1 0 16,6-1 0-16,10 2 0 0,11 4 0 0,7-3 0 15,7 0 0-15,4 0 0 0,3-5 0 0,7 0 0 16,7-1 0-16,9-2 0 0,14 3-128 0,0 0 128 16,0 0 0-16,20-9 0 0,8-1-192 0,9 1 48 15,8-2 0-15,8 1 0 0,9-3 144 0,11-1-192 16,8 4 192-16,5-2-192 0,6 0 192 0,0 3 0 16,-1-3-144-16,4 5 144 0,3-2 0 0,-2 2 0 15,-5-2 0-15,-3 3 0 0,-3 4 0 0,-4-1 0 16,-2-1 0-16,-5 3 0 0,-6 0 0 0,-5-1 0 15,-9 1 128-15,-8 0-128 0,-9 1 160 0,-4 0-160 16,-7 1 192-16,-9 2-192 0,-5-1 224 0,-12-2-64 16,0 0-16-16,-9 8 0 0,-6-4 32 0,-10 1 0 15,-8 1 0-15,-7-1 0 0,-10 3 32 0,-7 1 16 16,-7-3 0-16,-4 0 0 0,-6-2-48 0,2-1-16 16,-1 2 0-16,1 2 0 0,-2 0-160 0,0 2 192 0,-1-3-192 0,7 0 192 15,0 2-192-15,6-4 0 0,3-2 0 0,7 1 0 31,5 0-704-31,4-3-192 0,5-4-16 0,5-1-11936 16,0-7-2384-16</inkml:trace>
  <inkml:trace contextRef="#ctx0" brushRef="#br0" timeOffset="2318.34">11539 3660 3679 0,'3'-8'320'0,"-3"-4"-320"16,2-1 0-16,1 3 0 0,-2-2 5184 0,2 5 976 15,-1-1 192-15,-2 8 48 0,0 0-4608 0,0 0-896 16,0 0-192-16,0 0-48 0,-6 5-272 0,-2 2-64 15,-1 5-16-15,-2 2 0 0,-3 7 16 0,-4 3 0 16,-5 5 0-16,-1 0 0 0,-3 2-64 0,-1 4 0 16,-2 1 0-16,-3 8 0 0,-1 6-64 0,-6 2 0 15,-2 3-16-15,-2 2 0 0,-3-1-176 0,-3 2 128 16,-3 0-128-16,-2-4 128 0,-2 2-128 0,5-2 128 16,3-1-128-16,6-2 128 0,4-8-128 0,6-2 0 15,6-7 144-15,7-6-144 0,3 0 128 0,6-7-128 16,3-3 128-16,4-4-128 15,4-14-1296-15,0 0-336 0,0 0-64 0,11-5-11600 0</inkml:trace>
  <inkml:trace contextRef="#ctx0" brushRef="#br0" timeOffset="2568.46">10520 4275 23951 0,'-26'17'1056'0,"10"-8"224"0,-2 2-1024 0,2-1-256 16,-1 7 0-16,-1 2 0 0,-2 2 976 0,1 5 144 15,0-1 32-15,0 6 0 0,0 2-480 0,1 1-96 16,-1 1 0-16,4 0-16 0,1 3-48 0,1 0-16 16,1 4 0-16,3 0 0 0,2-4-240 0,3 1-32 15,3-3-16-15,2 3 0 0,3-6-64 0,3-3-16 16,4-6 0-16,3-1 0 0,3-4 288 0,5-4 48 16,1-2 16-16,6-5 0 0,5-2-32 0,5-3-16 15,0-6 0-15,4-5 0 0,2-3-176 0,3-4-16 16,2-2-16-16,2-2 0 0,1-2-224 0,6-5 0 15,3-1-144-15,0-4-16336 0</inkml:trace>
  <inkml:trace contextRef="#ctx0" brushRef="#br0" timeOffset="3536.07">14750 1258 22111 0,'0'0'976'0,"3"-12"208"0,-1 2-944 0,2-3-240 0,-4 1 0 0,1 2 0 15,1-2 624-15,-1 4 80 0,-1 0 0 0,0 8 16 16,0 0 64-16,-3-5 16 0,3 5 0 0,0 0 0 16,0 0-144-16,-10 0-16 0,1 2-16 0,-2 6 0 15,-1 3 32-15,0 4 16 0,-4 2 0 0,0 3 0 16,-2 3-32-16,-1 5 0 0,-1 1 0 0,-2 3 0 15,0 5-144-15,0 7-48 0,-5 3 0 0,1 3 0 0,1 0-48 0,0 2-16 16,-2-1 0-16,3 2 0 0,-2 4 0 0,3 3 0 16,2 2 0-16,1-5 0 0,0-5-192 0,5-2-64 15,1-5 0-15,3 0 0 0,2-7 16 0,3-1 0 16,2-1 0-16,-1-2 0 0,1-5 0 0,3-1 0 16,3-2 0-16,1 2 0 0,0-4-16 0,3 1-128 15,2-3 192-15,-1-3-64 0,0-4 0 0,2-1-128 16,0-4 192-16,0-1-64 0,-9-9 0 0,9 5 0 15,-9-5 0-15,10 0 0 0,-10 0 32 0,10-3 0 16,-2-5 0-16,-2-2 0 0,-2-4 0 0,0-1 0 16,-3-5 0-16,-1 0 0 0,0-3-32 0,-1-1-128 15,0 0 192-15,-2-4-64 0,1-4 0 0,-1 0-128 16,-3-1 192-16,-1 2-64 0,2-2 0 0,-1 0 0 16,-2-1 0-16,-1-2 0 0,0-8-128 0,2 4 0 15,-1-5 0-15,1 3 128 0,-1 2-128 0,0-2 0 16,-1 4 0-16,3 2 0 0,-2 2 0 0,3 3 0 15,0 1 0-15,0 0 0 0,0 5 0 0,3 3 0 16,-1-2 0-16,3 3 0 0,0 0 0 0,3 2-176 0,-1 1 176 16,4 1-128-16,2 1 128 0,1 2 0 0,-1 3-144 15,2 0 144-15,0 4-144 0,1 0 144 0,0 1-192 0,0 1 192 16,0 2-384-16,-11 3 48 16,12 0 0-16,-12 0 0 15,11 6-384-15,-11-6-80 0,0 0-16 0,8 11 0 16,-4 2-1184-16,-6 1-240 0,-1 3-64 0,-4-2-12816 0</inkml:trace>
  <inkml:trace contextRef="#ctx0" brushRef="#br0" timeOffset="4621.25">16232 1184 11055 0,'-29'-1'976'0,"10"-1"-784"0,-4-1-192 0,0-2 0 15,0 2 1232-15,4-1 208 0,1-1 32 0,2 1 16 16,3 2-336-16,3-1-80 0,1 3-16 0,9 0 0 16,0 0-240-16,-6-2-48 0,6 2-16 0,0 0 0 0,0 0-288 0,0 0-48 15,0 0-16-15,0 0 0 0,0 0-112 0,0 0-32 16,0 0 0-16,0 0 0 0,10-3 208 0,-10 3 48 16,10 3 0-16,2-1 0 0,-12-2-240 0,14 5-32 15,-2 3-16-15,1 0 0 0,-2 4 160 0,3 0 48 16,3 0 0-16,2 4 0 0,1 1-176 0,3 6-16 15,0 5-16-15,1 0 0 0,3 3-96 0,-2 7 0 16,0 8-128-16,-1-1 192 0,-1 5-192 0,1 2 0 16,0 2 128-16,-3 3-128 0,-3-1 0 0,0 5 0 15,-3 1 128-15,-1 1-128 0,-5-1 128 0,0-3 0 16,-4-4-128-16,-2-4 192 0,-6 0 112 0,1-2 16 16,-5 2 0-16,0-3 0 0,-5-1 64 0,1-1 0 15,-2-5 16-15,-3-2 0 0,-1-2-64 0,0-3-16 16,2-3 0-16,3-3 0 0,-2-4-144 0,1-1-48 15,0-3 0-15,2-1 0 0,0-1-128 0,1-5 160 16,1-2-160-16,3-4 160 0,6-7-32 0,0 0-128 16,-9 0 192-16,9 0-64 0,0 0 0 0,-5-9 0 15,3-3 0-15,2-3 0 0,5-3-128 0,1 0 0 16,0 2 0-16,3-2 0 0,0 0 0 0,3 0 0 0,-1-1 0 0,2-1 0 16,-1-3 0-16,2-5 0 0,-1-4 0 0,4 2 0 15,-2-3 0-15,0-1 0 0,-2-3 0 0,0-1 128 16,-1-3-128-16,1-1 0 0,-3 1 144 0,0-2-144 15,-1 1 128-15,0 0-128 0,-2-6 128 0,-2 1-128 16,-3 0 0-16,-1 0 128 0,-2 4-128 0,-3-1 0 16,1 6 0-16,-3 0 0 0,-1 1 0 0,-2 2 128 15,-1 3-128-15,-2 0 0 0,1 2 0 0,-4-2 128 0,-6-1-128 16,1 1 128-16,0 1-128 0,-2 2 128 0,0 5-128 0,-3-3 0 16,-2 3 0-16,-1-1 0 0,-2 2 0 0,-1 3 0 15,1-2 0-15,2 5 0 0,2 2 0 0,2 1-128 16,4 4 128-16,3 0 0 0,3 6-128 0,3 0 128 15,1-1-128-15,1 3 128 0,1-1-144 0,8 3 144 16,0 0-160-16,0 0 160 0,0 0-160 0,0 0 160 16,0 0-160-16,0 0 160 0,0 0-160 0,9 8 160 15,-9-8-160-15,14 7 160 0,-1-2-128 0,1 3 128 16,1-2 0-16,-1 3-144 0,4 0 144 0,1 5 0 16,1 1 0-16,3 5 0 0,0 2-128 0,1 3 128 15,4 3-128-15,-2 5 128 0,-2 5 0 0,1 4 0 16,1 5 0-16,0 0 0 0,1 0 0 0,-3 4 0 15,-4-1 0-15,-2 5 128 0,-1 1 16 0,-5 0 16 16,-1 1 0-16,-4-5 0 0,-2-3 32 0,-2-8 16 16,-4 1 0-16,-2-2 0 0,-1-2-16 0,-2-2-16 15,-2-3 0-15,2-4 0 16,-3-1-736-16,1-2-144 0,2 1-16 0,-2-8-15488 0</inkml:trace>
  <inkml:trace contextRef="#ctx0" brushRef="#br0" timeOffset="5837.3">15280 3387 13823 0,'0'0'1216'0,"0"0"-960"16,-5-10-256-16,3 1 0 0,-1-5 1408 0,2 2 256 16,1 3 32-16,0-2 16 0,0 3-672 0,1-2-128 15,-1 10-16-15,3-9-16 0,-2-6-16 0,3 4 0 16,-4 2 0-16,0 9 0 0,0 0 32 0,0 0 0 16,0 0 0-16,0 0 0 0,0 0-352 0,0 0-64 15,0 0-16-15,0 11 0 0,-4 4 0 0,1 8 0 16,-2 1 0-16,0 7 0 0,-1 1-112 0,-2 7-32 15,-1 2 0-15,2 8 0 0,0 3-176 0,0 4-144 16,-1 3 192-16,-1 2-192 0,-1 1 176 0,0 0-176 16,-3 3 160-16,0 1-160 0,-1-2 240 0,0 1-48 15,2-6-16-15,3-15 0 0,0-4 32 0,1 4 16 16,1-1 0-16,-1-3 0 0,0 2 80 0,2-1 16 16,0-4 0-16,1-4 0 0,2-4-144 0,-2 2-32 15,1-6 0-15,2 1 0 0,0-5-144 0,1 1 160 0,0-3-160 0,0 8 160 16,-1-12-160-16,2-4 0 0,0-1 0 0,0-10 0 31,0 8-320-31,0-8-112 0,0 0-16 0,0 0 0 16,0 0-720-16,-6-9-160 0,-2-5-16 0,-1 0-16 15,-1-1-1536-15,-1-3-304 0</inkml:trace>
  <inkml:trace contextRef="#ctx0" brushRef="#br0" timeOffset="6124.31">14664 4090 25391 0,'-14'-4'1120'0,"5"3"240"15,-1-1-1088-15,-1 5-272 0,1 1 0 0,0 6 0 0,0 0 912 0,1 5 128 16,0 3 32-16,2 2 0 0,-1 3-336 0,3 1-64 16,1 7-16-16,3-9 0 0,-1 3-192 0,2 3-32 15,2 4-16-15,0-3 0 0,2 0 96 0,1 3 0 16,2-4 16-16,3 14 0 0,-1-7 32 0,2-3 0 16,2-1 0-16,1-5 0 0,1-3-144 0,2-5-32 15,-1 0 0-15,3-2 0 0,0-2-48 0,0-5-16 16,0 0 0-16,2-5 0 0,0-4 0 0,5-1 0 15,2-9 0-15,2-1 0 0,2-4 96 0,2-1 16 16,2-9 0-16,1-1 0 0,0-5-192 0,-1-3-48 16,0-2 0-16,0 0 0 0,-3-4-192 0,-3 3 176 15,-2 2-176-15,-2 0 160 0,-4 2-352 0,-1 4-64 16,-1-1 0-16,0 8-16 16,0 2-2864-16,-4 4-560 0</inkml:trace>
  <inkml:trace contextRef="#ctx0" brushRef="#br0" timeOffset="8490.29">18921 1090 10127 0,'0'0'896'0,"0"0"-704"0,0 0-192 0,0 0 0 16,0 0 1024-16,6-3 160 16,-6 3 32-16,8-3 16 0,-1-1-128 0,1 1-16 15,-2-2-16-15,4 0 0 0,-1 1 160 0,-9 4 48 16,11-1 0-16,-11 1 0 0,10-4-208 0,-10 4-48 15,0 0 0-15,0 0 0 0,0 0-192 0,0 0-64 0,0 0 0 0,0 0 0 16,0 0-80-16,-12-5-32 0,1 3 0 0,-6 0 0 16,-4 2-208-16,-1 0-64 0,-2 0 0 0,-8 3 0 15,-2-1-64-15,-2 1 0 0,-2-3-16 0,-1 1 0 16,-5 2-80-16,3-2-16 0,-3 2 0 0,4-1 0 16,0 1-64-16,1 2-16 0,-2-3 0 0,3 1 0 15,4-2-128-15,3 2 160 0,3-2-160 0,4 1 160 16,1 0-160-16,5-1 0 0,6 2 144 0,2-2-144 0,10-1 224 15,0 0-32-15,-9 1 0 0,9-1 0 16,0 0-64-16,0 0-128 0,0 0 176 0,0 0-176 0,3 10 208 0,4 2-64 16,0 0-16-16,2 0 0 0,1 2-128 0,2 2 128 15,1 2-128-15,-1 1 128 0,0 2-128 0,-2 4 0 16,-2-2 0-16,2 6 0 0,0-1 0 0,-4 6 0 16,-1 6 0-16,2 4 0 0,-5 1 0 0,0 4 0 15,-4 3 0-15,0-1 0 0,-2-2 0 0,-5 1 0 16,-2 4 0-16,-3-1 0 0,-2 1 0 0,1-1 0 15,-1-4 128-15,-2 1-128 0,0-5 0 0,0-2 0 16,0-5 0-16,2 0 0 0,-1-2 128 0,1-1-128 16,1 1 0-16,1-2 128 0,0-1-128 0,0-1 0 15,0 0 0-15,2-3 0 0,3-5 128 0,0 0-128 16,3-2 0-16,1-4 128 0,1-3-128 0,2-4 0 16,-1 1 144-16,3-12-144 0,0 0 336 0,5 6 0 15,3 1 0-15,3-5 0 0,3-1 80 0,4-1 16 16,2-1 0-16,4 1 0 0,3 0-224 0,5 0-32 15,2-2-16-15,4 0 0 0,2 0-160 0,4-1 0 0,3-1 0 0,-2 2 0 16,-2-1 0-16,1-1 0 16,1-2 0-16,2 0 0 15,-1-4-256-15,2 3-144 0,0-3-32 0,3 1 0 16,1-5-2608-16,2-1-528 0</inkml:trace>
  <inkml:trace contextRef="#ctx0" brushRef="#br0" timeOffset="9356.89">22725 1173 14623 0,'0'0'640'0,"0"0"144"0,0 0-624 0,0 0-160 0,0 0 0 0,0 0 0 16,-9-3 880-16,9 3 144 0,0 0 16 0,0 0 16 15,-7-4-224-15,7 4-32 0,0 0-16 0,-5-9 0 16,5 9 176-16,0 0 16 0,0 0 16 0,-2-9 0 16,2-2 0-16,3 5 0 0,-3 6 0 0,7-8 0 0,4 2-336 15,0 2-64-15,2-1-16 0,3 2 0 0,5 2-176 0,3 0-32 16,2-1-16-16,5 1 0 0,2 1 16 16,5-1 0-16,3 0 0 0,2 1 0 0,0 0-16 0,2-2 0 15,-2 0 0-15,0-2 0 0,-1 0-32 0,0 2-16 16,0-1 0-16,-3 2 0 0,-2 1-128 0,-4 0-32 15,-2 1 0-15,-4 0 0 0,-3 2-144 0,-4-1 0 16,-3 4 0-16,-5-3 128 0,-12-3-128 0,9 4 0 16,-9-4 0-16,1 14 128 0,-2 1-128 0,-5 4 0 15,-7 3 0-15,-2 2 0 0,-4 4 0 0,-2 5 0 16,0 4 0-16,-1 1 0 0,-1 4-160 0,2 4 160 16,0 1 0-16,4 0-144 0,0 1 144 0,4-2 0 15,-1 0 0-15,4-4 0 0,3 0 0 0,0-2 0 16,6-3 0-16,1 0 0 0,0-3 0 0,4-1 0 15,1-3 0-15,1-2 0 0,2-3 0 0,1-1 0 16,1-2 0-16,3-4 128 0,-2-1-128 0,2-3 128 16,1-2-128-16,0-2 128 0,-2 1-128 0,1-3 0 0,1 2 128 15,-4-2-128-15,1-1 128 0,-3 2-128 0,0-4 160 16,-8-5-160-16,0 0 192 0,6 8-64 0,-3-2-128 0,-3-6 192 16,0 0 224-16,-9 8 32 0,-2 1 16 0,-3-4 0 15,-3 4 224-15,-2-1 32 0,-4 2 16 0,-1-4 0 16,-7 2-160-16,1 1-16 0,-1-3-16 0,-2 5 0 15,-5 2-48-15,1-1-16 0,-3 0 0 0,-2 1 0 16,-1-4-176-16,1 2-48 0,1-1 0 0,3 1 0 16,1-1-256-16,5-3-256 0,3 4 64 0,5-4 0 15,3 0-2016-15,4-1-400 0,0-2-80 0</inkml:trace>
  <inkml:trace contextRef="#ctx0" brushRef="#br0" timeOffset="10323.32">19396 2811 7359 0,'0'0'656'0,"0"0"-528"15,0 0-128-15,0 0 0 0,0 0 3392 0,-4-8 656 16,4 8 128-16,0 0 32 0,0 0-2608 0,0 0-528 16,0 0-112-16,0 0 0 0,0 0-448 0,0 0-96 15,0 0-16-15,-6 12 0 0,1-1-16 0,0 2 0 16,-2 2 0-16,1 2 0 0,-2 1-64 0,1 1-32 16,-2 2 0-16,-1 7 0 0,-3 3-32 0,3 2 0 0,-2 6 0 0,1 1 0 15,0-2-96-15,-1 2-32 0,1 2 0 0,0-1 0 16,1 2-128-16,0 2 0 0,0-5 144 0,1 1-144 15,0 1 144-15,0-1-144 0,0-1 192 0,2 0-192 16,-1-2 240-16,3 1-64 0,0-1-16 0,1-1 0 16,0 0-32-16,2 0 0 0,-1 0 0 0,3 1 0 15,0 3-128-15,2-2 192 0,-1-1-192 0,3-1 192 0,-1-1-48 0,2-2 0 16,3-1 0-16,0-3 0 0,2 4 112 0,0-4 0 16,2-1 16-16,-1 1 0 0,0 1-112 0,2 2-32 15,-1-1 0-15,-1-3 0 0,0 1-128 0,1-4 160 16,1 3-160-16,-1 2 160 0,0-4-160 0,-1 2 0 15,2-2 144-15,0-1-144 0,-2 0 128 0,3-1-128 16,-4-2 128-16,4 1-128 0,0 3 144 0,0-7-144 16,0 1 192-16,-1-1-192 0,0 4 208 0,-1-4-64 15,-2 1-16-15,1-5 0 0,-4-2-128 0,1 0 160 16,-1-2-160-16,2 2 160 0,-2-4-160 0,-1 1 128 16,0 3-128-16,1-6 128 0,-7-8-128 0,6 9 160 15,-6-9-160-15,8 5 160 0,-8-5-160 0,0 0 0 16,10 4 144-16,-10-4-144 0,10 0 0 0,-10 0-288 15,0 0 48-15,9-4 16 16,-9 4-1536-16,0 0-304 0,0 0-64 0</inkml:trace>
  <inkml:trace contextRef="#ctx0" brushRef="#br0" timeOffset="10943.59">18860 4857 22223 0,'0'0'976'0,"0"0"224"0,0-8-960 0,0 8-240 16,0 0 0-16,0 0 0 0,0 0 800 0,14 0 112 16,-3 3 32-16,1 2 0 0,-2 6-512 0,1-1-112 0,3 5 0 0,0 3-16 15,0 2 16-15,4 6 0 0,0-2 0 0,2 5 0 16,2-2-320-16,2 2 0 0,0-5 0 0,3 1 0 15,1-2 192-15,1-1-192 0,1-4 192 0,2-2-192 16,0 0 576-16,0-8 16 0,1 0 0 0,0-5 0 16,0-2 368-16,0-2 80 0,0-3 16 0,-3-8 0 15,3-3-96-15,1-5 0 0,1-3-16 0,2-8 0 16,-1-3-320-16,-2 0-64 0,0-2-16 0,-2 1 0 0,0-1-96 0,-4-1 0 16,-3-1-16-16,-3-1 0 0,-4-2-32 0,-3 4 0 15,-2 5 0-15,-2 2 0 0,-2 4-272 0,-2 1-128 16,-1 6 128-16,-3 4-128 0,0 4-176 0,-3 2-112 15,0 9-32-15,0 0 0 16,-8-1-2528-16,-3 5-512 0</inkml:trace>
  <inkml:trace contextRef="#ctx0" brushRef="#br0" timeOffset="11658.24">19546 5448 6447 0,'0'0'576'0,"4"-6"-576"0,1 1 0 0,1-1 0 16,-1 2 3584-16,3 1 624 0,-8 3 112 0,8-1 32 16,-8 1-2464-16,7-1-480 0,-7 1-112 0,0 0-16 0,0 0-192 0,0 0-64 15,0 0 0-15,0 0 0 0,0 0-80 0,-6 5-32 16,-3 1 0-16,-2 3 0 0,-2-3-208 0,-5 3-32 15,-5-2-16-15,-2 0 0 0,-4-2-176 0,-3-2-32 16,-5 2-16-16,-1 1 0 0,0-2-112 0,-2-1-32 16,1-1 0-16,-2 0 0 0,0-2-160 0,3-2-128 15,1 1 144-15,2-2-144 0,2 1 192 0,2-4-48 16,3 1-16-16,2 1 0 0,3-3 32 0,4 1 0 16,1 1 0-16,4 0 0 0,3 0 32 0,2 1 16 15,1 0 0-15,3 3 0 0,5 1-80 0,0 0 0 16,0 0-128-16,0 0 192 0,0 0-192 0,8-1 128 15,-1 1-128-15,3 2 0 0,2 3 0 0,0 4 0 16,2-1 0-16,0 4 0 0,2-1 0 0,-1 4 0 16,-2 4 0-16,1 5 0 0,-2 3-144 0,1 5 144 15,-1-1 0-15,-1 5-144 0,-2 2 144 0,-3 3 0 16,2 4 0-16,-4 1 0 0,-3 3 0 0,-2 0 0 16,-3-1 0-16,-1 2 0 0,-2 0 0 0,0-2 0 15,-1-4 128-15,-2 2-128 0,-1-5 160 0,-1-1-32 16,-2-1-128-16,0 0 192 0,0-6-64 0,3-1-128 0,-2-2 176 0,3-3-176 15,1 0 0-15,0-1 0 0,3 0 0 16,2-3 0-16,3 0 160 0,1-2-160 0,2 0 128 0,3-4-128 16,4-1 0-16,0-4 128 0,2 1-128 0,5 1 0 15,-1-4 208-15,5 0-32 0,1-1-16 0,3 0 0 16,5-1-160-16,3-2 0 0,6-2 0 0,19 1 0 16,0 1 0-16,2-1-256 0,2-2 64 0,-1-3 16 15,-2-4-2016-15,1-3-416 0,-1 1-80 0</inkml:trace>
  <inkml:trace contextRef="#ctx0" brushRef="#br0" timeOffset="14164.13">22378 2849 16287 0,'0'0'720'0,"0"0"160"0,0 0-704 0,0 0-176 16,0 0 0-16,0 0 0 0,0 0 800 0,0 0 128 15,0 0 32-15,0 0 0 0,-10-1-544 0,1 0-96 16,9 1-32-16,-8-2 0 0,0 2-160 0,8 0-128 15,-11 2 192-15,2-1-192 0,9-1 128 0,-10 0-128 16,1 0 0-16,9 0 0 0,-8 2 176 0,8-2-176 16,-9 0 160-16,9 0-160 0,-8 4 192 0,8-4-64 15,-9 0-128-15,9 0 192 0,0 0-192 0,0 0 0 16,-9 0 0-16,9 0 0 0,0 0 0 0,0 0 0 16,0 0 0-16,0 0 0 0,0 0-128 0,0 0-80 15,0 0-16-15,0 0 0 16,-9-1-224-16,9 1-64 0,0 0 0 0,0 0-8368 0</inkml:trace>
  <inkml:trace contextRef="#ctx0" brushRef="#br0" timeOffset="15043.9">22250 2760 13183 0,'0'0'576'0,"0"0"128"0,10 0-560 0,-10 0-144 15,10-4 0-15,-10 4 0 0,10-3 704 0,-10 3 96 16,0 0 32-16,0 0 0 0,8-8-80 0,-8 8-16 16,0 0 0-16,0 0 0 0,4-10 208 0,-2 1 32 15,-3 0 16-15,1 9 0 0,-4-8-160 0,0 3-16 16,-5-5-16-16,1 5 0 0,-3 0-128 0,0 0-32 16,0 0 0-16,-2 2 0 0,-2-2-208 0,-2 0-48 15,-2 2-16-15,-3 2 0 0,-4-3 32 0,-1 3 16 16,-5-1 0-16,-2 0 0 0,-3 2-48 0,0 0-16 15,-1 2 0-15,1-1 0 0,0 1-80 0,2 1-16 16,0 2 0-16,4 1 0 0,1-2-48 0,4 4-16 0,0 2 0 0,1-2 0 16,1 0-192-16,1-1 144 0,0 2-144 0,3-2 128 15,-1 4-128-15,3-1 128 0,1 0-128 0,1-5 128 16,2 5-128-16,3-4 0 16,2 2 144-16,1 1-144 0,1-3 176 0,2 5-48 0,2-3 0 0,2 3 0 15,1-11-128-15,0 12 0 0,1-2 144 0,3 3-144 16,2 1 192-16,-1-1-48 0,3 0 0 0,1 1 0 15,1 1 0-15,0 1 0 0,2 2 0 0,-3 0 0 16,1 1-144-16,1-1 0 0,1 1 144 0,2-1-144 16,0-1 160-16,0 3-32 0,0-3-128 0,0 0 192 0,-3-3-64 15,2-1 0-15,-2 2-128 0,-1 1 192 0,-1 3-192 0,-1-1 128 16,-2-3-128-16,-2 2 0 0,-1-2 128 16,-3-3-128-16,0-1 0 0,-3 3 144 0,-1-2-144 0,-1 1 0 15,-4 0 144-15,-1-4-144 0,-3 0 288 0,-3-1-16 16,-6 1 0-16,-1-2 0 0,-1 3-80 0,-1-5 0 15,-2 0-16-15,-1 1 0 0,-1-4-48 0,1-1-128 16,1 1 192-16,1-2-64 0,0 0-128 0,2-2 128 16,2 2-128-16,3-2 128 0,1-2-128 0,3-1 0 15,3 0 0-15,-1 1 128 0,4-2-128 0,9 6 0 16,0 0 0-16,0 0 128 0,0 0-128 0,0 0 0 16,0 0-192-16,0 0 192 0,0 0-208 0,14 0 80 15,1 2 128-15,2 3-208 0,0 2 208 0,3 4-176 16,0 2 176-16,1 0-160 0,0 1 160 0,-3 5 0 15,2 2-144-15,-2 7 144 0,0-1 0 0,-7 3-176 16,-2 3 176-16,-3-1-128 0,-3 1 128 0,-3-1 0 16,-1 2 0-16,-2 2 0 0,-1-3 0 0,0 0 0 15,1 1 128-15,-3-2-128 0,1-3 224 0,2 3-32 0,3 1 0 0,1 1 0 16,0 0 48-16,3-4 0 0,2-1 0 0,3 2 0 16,1-1-240-16,4 1 176 0,4 1-176 0,5-6 160 15,2-2-160-15,7-3 0 0,4-2 0 0,6-1 0 16,5-1-1648-16,7-1-304 0</inkml:trace>
  <inkml:trace contextRef="#ctx0" brushRef="#br0" timeOffset="16528.7">31289 2643 7359 0,'0'0'656'0,"0"0"-528"16,-10 5-128-16,-1-1 0 0,1 0 1280 0,0-2 208 16,0-3 48-16,0 1 16 0,-3-1-640 0,2 0-128 15,0-1-16-15,1 2-16 0,0-1-112 0,0 0 0 0,0 1-16 0,-3-3 0 16,2-3 80-16,-1 1 32 0,-2 1 0 0,0 0 0 16,0-1-48-16,0 1-16 0,-1 2 0 0,1-2 0 15,1-2-128-15,2 2-32 0,2 0 0 0,0 1 0 16,9 3 96-16,-4-7 16 0,0 0 0 0,4 7 0 15,3-7 96-15,2-2 32 0,6 3 0 0,5-3 0 16,3 1-304-16,4 0-64 0,2 2-16 0,2 2 0 16,-1 0-368-16,8 1 0 0,4 1 0 0,1 1 0 15,2 1 0-15,2 1 0 0,3 2 0 0,-3 2 0 16,-1-1 0-16,-3 0 0 0,-1 1 0 0,-3 2 0 16,-6 1 0-16,-4 2 0 0,-3-1 0 0,-2 2 0 15,-6 2 0-15,0-1 0 0,-2 3 0 0,-6 4 0 16,-3 5 0-16,-3 0 0 0,-4 5 0 0,-4 1 0 15,-2 0 0-15,-3 5 144 0,-1 0-144 0,-1 1 160 16,-3-1-160-16,0 1 192 0,2 1-192 0,1-2 192 0,-1-3-192 16,5-3 0-16,5 1 0 0,1-4 0 0,2 1 0 0,6-4 0 15,2 1 0-15,5-2 0 0,1-2 320 0,5-4 0 16,0-2-16-16,4-1 0 0,2 0 0 0,2-2 0 16,0-4 0-16,2-2 0 0,-1 0-64 0,1-1-16 15,-1-4 0-15,-1-2 0 0,-1 1-80 0,-1 0-16 16,-2-3 0-16,-1-1 0 0,-1-3-128 0,-3-3 160 15,-2 1-160-15,-2 1 160 0,-2 4-160 0,-9 5 160 16,5-10-160-16,-5 10 160 0,-1-8-32 0,-3-1-128 16,-5 4 192-16,-2 2-64 0,-3 3-128 0,-4 3 160 15,-1 1-160-15,-3 1 160 0,-2 1-160 0,0-1 0 16,0 2 0-16,2 3 0 0,2 5 0 0,2 2 0 0,2 0-128 0,4 2 128 16,3-1 0-16,3 0-176 0,1 1 176 0,1 0-128 15,3 3 128-15,2 3-128 0,2-1 128 16,0 1-128-16,2 1 128 0,2 0 0 0,-1 3-144 0,1-2 144 15,-4 3 0-15,0 2 0 0,-1-3 0 0,-2 0 0 16,-2-1 0-16,-2-1 0 0,-2 5 0 0,-3-6 0 16,-3 2 464-16,-2-3 16 0,-2 0 0 0,-4-3 0 15,-5-2 240-15,-4-1 48 0,-4 0 16 0,-4 0 0 16,-5-1-400-16,-1 0-64 0,1-1-32 0,-2 0 0 16,2-4-288-16,1-1-304 0,3-3 64 0,2 3 16 15,5-5-3184 1,1-2-640-16</inkml:trace>
  <inkml:trace contextRef="#ctx0" brushRef="#br0" timeOffset="23832.59">31167 5335 15663 0,'-8'-9'688'16,"8"9"144"-16,-6-5-656 0,6 5-176 0,-4-5 0 0,4 5 0 16,-5-7 2784-16,5 7 528 0,0 0 96 0,0 0 32 0,0 0-2592 0,-7-4-512 15,7 4-96-15,0 0-32 0,0 0-64 0,0 0-16 16,-2-5 0-16,2 5 0 0,0 0 16 0,0 0 0 16,0 0 0-16,0 0 0 0,0 0 64 0,-3-10 16 15,3 3 0-15,0 7 0 0,0 0 48 0,0 0 16 16,4-6 0-16,-4 6 0 0,0 0 16 0,0 0 0 15,5-9 0-15,-5 9 0 0,0 0 80 0,12-4 0 16,-3 2 16-16,2-1 0 0,2-1 32 0,1 2 0 16,1-1 0-16,3 2 0 0,1-2-48 0,4 2-16 15,2 1 0-15,4 0 0 0,4 0-80 0,4 1-16 16,3-1 0-16,2 0 0 0,1 0-64 0,-1 0-16 16,-1 0 0-16,0 2 0 0,3-2 0 0,-2 0-16 0,-2 0 0 0,-2 0 0 15,2 0 16-15,-3-2 0 16,-3 1 0-16,-2 0 0 0,-3 0-16 0,-2-2 0 0,-6-2 0 15,0 2 0-15,-5 1-32 0,-1 1 0 0,-1-1 0 0,-1 2 0 16,-4-1 80-16,-9 1 16 0,10-1 0 0,-10 1 0 16,9-2-240-16,-9 2 144 0,0 0-144 0,10 0 128 15,-10 0-128-15,0 0 0 0,0 0 0 0,0 0 0 16,10 4 0-16,-10-4 0 0,0 0 128 0,7 8-128 16,-7-8 0-16,4 10 0 0,-1 4 0 0,-1-4 0 15,-2 3 0-15,0 5 0 0,-2-2 0 0,1 3 0 16,-1 3 0-16,0 5 0 0,1-1 0 0,1 6 0 15,0-1 0-15,0 0 0 0,0 6 0 0,-1 3 0 16,0-5 0-16,-1 1 0 0,1-2 0 0,0 2 0 16,-2-3 0-16,1 2 0 0,-2 1 0 0,4-2 0 15,-1 1 0-15,-1-2 0 0,1 0 0 0,0-3 0 0,1-2 0 0,1 3 0 16,-2 2 176-16,1-3-176 0,0 1 192 0,1 1-64 16,2-7-128-16,-2 2 192 0,3-3-192 0,-2 1 144 15,1-2-144-15,-1 1 128 0,1-2-128 0,-1 1 0 16,2-2 0-16,0-2 128 0,-1-1-128 0,0 0 0 15,1 0 144-15,0-2-144 0,1 2 128 0,-1-4-128 16,-2-4 128-16,1 2-128 0,-3-12 160 0,4 9-32 16,-4-9-128-16,5 10 192 15,-5-10-32-15,0 0-16 0,0 0 0 0,0 0 0 0,0 0 32 0,0 0 0 16,0 0 0-16,0 0 0 0,0 0 0 0,0 0 0 16,0 0 0-16,0 0 0 0,0 0-176 0,0 0 192 15,-5 6-192-15,5-6 192 0,-10 5-16 0,2-2 0 16,-2-1 0-16,0 0 0 0,-2-2-176 0,-1 0 0 0,1-2 0 0,-5 2 0 15,-2 0 0-15,0 2 128 0,-1 0-128 0,-3-1 128 16,-1-1-128-16,-4 3 0 0,-3 3 144 0,1-2-144 16,-2 1 128-16,-1 0-128 0,-1 0 128 0,-2-1-128 15,-1 5 160-15,0-1-32 0,-1-1-128 0,1 2 192 16,-1-4-64-16,0 5-128 0,2-2 176 0,2 4-176 16,-1-5 160-16,3 5-160 0,3-4 128 0,2 3-128 15,3-5 0-15,2 2 0 0,3-3 128 0,2 1-128 16,5 2 0-16,0-5 0 0,2-3 0 0,10 0 0 15,-9 2-1024 1,9-2-64-16,0 0-32 0,0 0 0 16,-6-5-1888-16,1-5-384 0</inkml:trace>
  <inkml:trace contextRef="#ctx0" brushRef="#br0" timeOffset="26952.23">31852 3721 22863 0,'0'0'1008'0,"0"0"208"0,0 0-960 0,14 0-256 0,1-1 0 0,3 5 0 16,2 1 272-16,4 1 16 0,2-1 0 0,3 3 0 15,2 6-288-15,0-2 0 0,1-3 0 0,0 4 0 16,0-4 0-16,-1 2 0 0,1 2 0 0,-14-7 0 16,4 5 0-16,2-2 0 0,1 3 0 0,2 2 0 15,0 0 0-15,-1 3 0 0,1 1 0 0,21 18 0 16,-8 1 0-16,-7 3 0 0,-4 0 0 0,-4 1 0 16,-3 2 0-16,-3-1 0 0,-1 0-176 0,0 1 176 15,-1-3 0-15,0-2 0 0,-3 3 0 0,0 4 0 16,1 5-128-16,-3 5 128 0,-1 2 0 0,-5-24 0 0,2 5-176 15,0 1 176-15,-2 2-160 0,-1 3 160 0,0 0-192 0,0 4 48 16,0 4 16-16,2 50 0 0,-1-17 128 0,-1-9 0 16,0-12-144-16,0-2 144 0,0-6 0 0,0 1 0 15,1 5 0-15,-1 2 0 0,0 2 0 0,-4-4 0 16,0 1 0-16,-1-7 0 0,0-4 0 0,-1 0 0 16,-3 1 0-16,0 4 0 0,-1 2 0 0,-1 1 0 15,-2-1 0-15,1-4 0 0,-1-4 0 0,3-26 0 16,-3 6 0-16,-1 2 0 0,1 4 0 0,-3 2 0 15,0 4 0-15,-2 3 0 0,-1 0 0 0,-12 38 0 16,4-13 0-16,3-13 0 0,0-11 160 0,1-5-160 0,1-1 192 16,0-4-192-16,-5 0 336 0,0 0-32 0,2-1-16 0,-4 0 0 15,-1 0 240-15,0-1 48 0,1-2 16 0,0-2 0 16,-1-1-208-16,-1 1-32 0,0-6-16 0,12-11 0 16,-4 1-80-16,-1 2-32 0,-2 0 0 0,0-1 0 15,-2 1-48-15,0 0-16 0,0-1 0 0,-16 14 0 16,6-3-32-16,2-7 0 0,1-1 0 0,2-2 0 15,2-3-128-15,2 0 128 0,-1-2-128 0,1 2 128 16,-2-5-128-16,2 1 0 0,0-3 144 0,0 0-144 16,0-1 128-16,2-1-128 0,2 2 160 0,8-4-160 15,1-2 128-15,-2-1-128 0,0 3 0 0,2-2 144 16,-1 0-144-16,2 2 0 0,1-2 0 0,-8 5 0 16,4-3 0-16,3-2 128 0,1 2-128 0,9-3 0 15,0 0 0-15,0 0 0 0,0 0 0 0,0 0 0 16,0 0 0-16,0 0 0 0,0 0 0 0,0 0 0 15,0 0-208-15,0 0-32 0,0 0 0 0,10 3 0 16,0 0-1680-16,2-3-352 0</inkml:trace>
  <inkml:trace contextRef="#ctx0" brushRef="#br0" timeOffset="27218.83">31627 7654 18431 0,'-13'4'1632'0,"13"-4"-1312"15,-9 6-320-15,0 5 0 0,0 2 3472 0,2 2 624 0,-2 4 128 0,-1 3 32 16,0-2-3376-16,-2 1-688 0,2 0-192 0,-1 1 0 16,-1 2 0-16,2-2 128 0,0 2-128 0,2-4 0 15,2 0 0-15,2-2 128 0,1 0-128 0,5-3 0 16,3 3 128-16,5-3-128 0,3-2 0 0,7-1 0 15,5-4 144-15,5 1-144 0,0-1 128 0,6-3-128 16,3-4 0-16,4-1 0 0,3 2 0 0,2 0 0 31,2 1-1792-31,-2-3-384 0,-1-3-64 0</inkml:trace>
  <inkml:trace contextRef="#ctx0" brushRef="#br0" timeOffset="28120.47">30119 7177 16575 0,'0'0'1472'0,"-6"-4"-1168"0,6 4-304 0,-8-6 0 16,8 6 1184-16,-7-4 176 0,0 2 48 0,7 2 0 15,-7-3-384-15,7 3-80 0,0 0-16 0,-8 0 0 16,8 0-176-16,0 0-48 0,0 0 0 0,0 0 0 15,-6-4-80-15,6 4-32 0,0 0 0 0,0 0 0 16,0 0-16-16,10-9-16 0,0 4 0 0,4 0 0 16,4 0-128-16,2 3-32 0,3 2 0 0,4-2 0 0,2 0-208 0,3 0-64 15,1 4 0-15,1 2 0 0,0-2-128 0,1 6 0 16,-3-3 0-16,-3 6 0 0,-3 1 0 0,-3 4 0 16,-4 2 128-16,-3 1-128 0,-5 1 0 0,-3 7 0 15,-4-3 0-15,-3 7 0 0,-2 3 0 0,-3 2 0 16,-4 1 0-16,-2-1 0 0,-1-1 0 0,-2 0 0 15,-1 0 176-15,1-1-176 0,0 2 160 0,3-3-160 16,1-4 160-16,4 0-160 0,4-6 128 0,2 0-128 16,2-2 0-16,4 0 144 0,6-1 48 0,4-3 0 15,0-5 0-15,6-2 0 0,-1-2 32 0,2-4 16 16,2-2 0-16,0-2 0 0,1 0-112 0,1-3-128 0,0-5 176 16,-1 2-176-16,-5-3 160 0,3 1-160 0,-4 1 128 0,0-2-128 15,-4 4 0-15,0-3 0 0,-3 2 128 16,-1 0-128-16,-6 0 0 0,-7 6 128 0,0 0-128 0,0 0 128 15,0 0 0-15,0 0-128 0,0 0 192 0,0 0-64 16,0 0-128-16,-6 10 160 0,-3 2-160 0,0-2 160 16,1 4-160-16,-1 4 0 0,-1-1 0 0,1 1 0 15,1-1 0-15,-1 2 0 0,1 4 0 0,0 3 0 16,-1 1 0-16,2 5 0 0,2 0-144 0,0 1 144 16,2 2 0-16,-1 2-128 0,0-1 128 0,-1-3 0 15,3 0 0-15,-2 0 0 0,0-1 0 0,0-1 144 16,-1-5 352-16,0 2 64 0,-2 0 16 0,-1 0 0 15,-1-5-48-15,-1 1 0 0,-3 1 0 0,-1-1 0 16,-1 2-224-16,-2-3-48 0,1 2-16 0,-2 2 0 16,-1-4-240-16,0 0 0 0,0-2 0 0,-1-2 0 15,-2 0-1136-15,-1 0-320 0,-2 0-64 0,-1 0-10080 16,0-3-2032-16</inkml:trace>
  <inkml:trace contextRef="#ctx0" brushRef="#br0" timeOffset="29404.02">18350 7110 6447 0,'-5'-9'272'0,"1"0"80"0,-2 0-352 0,-1-1 0 0,1 4 0 0,1-2 0 16,-4 2 2496-16,4 2 448 0,5 4 64 0,-6-8 32 15,2 2-1680-15,0 1-336 0,4 5-64 0,-3-9 0 16,3 9 16-16,0 0 16 0,0 0 0 0,0 0 0 16,0 0-192-16,0 0-32 0,0 0-16 0,0 0 0 15,-3-5-240-15,3 5-32 0,0 0-16 0,-12 0 0 16,-1 0 64-16,1 4 16 0,-2-1 0 0,-2 6 0 16,-1-1-208-16,-2 5-32 0,-2 2-16 0,0 1 0 15,-2 1-32-15,-1 1 0 0,-1-2 0 0,-1 2 0 16,2 1-64-16,-1 0-32 0,1-1 0 0,3-2 0 0,0 2-160 0,4-1 160 15,-1-2-160-15,3 0 160 0,3-2-160 0,2 1 128 16,1-5-128-16,4 2 128 0,2 3 32 0,3-1 0 16,2 0 0-16,2-2 0 0,-4-11 80 0,10 8 16 15,-1 2 0-15,2-2 0 0,2 0-64 0,-1 0 0 16,2 1 0-16,0-1 0 0,0 2-192 0,4-1 176 16,-1 3-176-16,-1 0 160 0,-2-2-160 0,0 4 0 15,0 0 0-15,-1-3 0 0,-2 2 0 0,-1 1 0 16,-3-4 0-16,-1 5 0 0,-1 1 0 0,-1 0 0 15,-1-4 0-15,-3 0 0 0,0 2 128 0,-2 2-128 16,-1-2 0-16,-1-5 128 0,-1 3-128 0,-3-2 192 16,-2 2-192-16,0 1 192 0,-6-3 16 0,2 1 16 15,-1 3 0-15,-1-5 0 0,-1 1 0 0,1-2 0 16,-1 2 0-16,-1-2 0 0,1 1-96 0,1-4 0 16,0 0-128-16,2 1 192 0,1-1-192 0,3 0 176 15,-3 0-176-15,4-1 160 0,3-1-160 0,1 0 0 16,5-3 0-16,0 0 0 0,0 0 0 0,0 0 0 0,0 0 0 0,1 9 0 15,3-2 0-15,1-1 0 0,3-1 0 16,1 0 0-16,-1 2 0 0,3 2 0 0,0-2 0 0,0 2 0 16,1-4 0-16,-1 3 0 15,1 1 0-15,-1 2 0 0,1-2 0 0,-2 5 0 0,-1-3 0 0,-2 3 0 16,1-1 0-16,-3 4 0 0,-1-2 0 0,-2 1 0 16,-2-2 0-16,-2 3 0 0,-2 1 0 0,-2 1 0 15,-2 2 0-15,-2 1 0 0,-3-2 0 0,-1 2 0 16,-1-2 0-16,-2 3 0 0,1-1 128 0,1 1-128 15,1 3 192-15,2 1-64 0,2 1 0 0,0-3 0 0,4 2-128 0,0-1 0 16,3 1 144-16,0 13-144 0,3-2 0 0,3-1 0 16,0-2 0-16,5 1 128 0,2 0-128 0,2-2 0 15,0 2 0-15,4-1 128 0,-2 1-128 0,1-2 0 16,1 0 0-16,1 2 0 0,-1-2 0 0,2-1-256 16,1 3 64-16,3 1-11584 15,0 2-2320-15</inkml:trace>
  <inkml:trace contextRef="#ctx0" brushRef="#br0" timeOffset="33323.87">8017 14825 7359 0,'0'0'320'0,"0"0"80"0,-1-10-400 0,1 5 0 0,0 5 0 15,0 0 0-15,0 0 2384 0,0 0 400 16,6-9 80-16,-1 5 16 0,-5 4-1904 0,0 0-368 0,10-4-80 0,0 3-16 16,1-1 64-16,-5 0 16 0,3 1 0 15,-1 1 0-15,2-1-48 0,1 1-16 0,1 0 0 0,2 0 0 16,2 0-208-16,11-3-64 0,-2 2 0 0,3 0 0 15,4 1-112-15,1 2-16 0,-1 1-128 0,6-1 192 16,-1 0-32-16,0-2-16 0,0 0 0 0,-1 1 0 16,2-1 48-16,2-1 16 0,-1 2 0 0,3-1 0 15,0 0 32-15,5-1 0 0,3 1 0 0,-1 1 0 16,2 0 0-16,-1 2 0 0,-2-2 0 0,3 1 0 16,1 1-48-16,3 2 0 0,-1 0 0 0,6 0 0 15,4 2 0-15,1-2-16 0,-1-3 0 0,1 3 0 16,-3 3-48-16,3-6-128 0,1 1 192 0,6 0-64 0,3-1 0 15,-2-1 0-15,0 2 0 0,-1-3 0 16,1-3-128-16,5 3 160 0,4 0-160 0,0 0 160 0,-3-1 32 0,3 1 0 16,-1-1 0-16,-2 1 0 0,3-1-16 0,4 1 0 15,0-2 0-15,-2 1 0 0,-4 0-48 0,3 1-128 16,0-2 192-16,5 2-64 0,-3 0-128 0,-1 0 192 16,-5 0-192-16,2 0 192 0,-1 0-192 0,7-1 128 15,1 0-128-15,-3 1 128 0,-5 0 0 0,1 0-128 16,-3-1 192-16,6-1-64 0,6 2-128 0,-4 2 128 15,-4-1-128-15,0-1 128 0,-2 0-128 0,6 1 0 16,4 0 144-16,-2 2-144 0,-3-3 0 0,0-1 128 16,1-1-128-16,5 2 0 0,4-1 0 0,-4-1 0 15,-4-3 0-15,-2 2 128 0,-2 2-128 0,3 0 0 16,4-2 0-16,-1 0 0 0,-4 0 0 0,-2-2 0 0,-3 2 0 16,4 3 0-16,1-1 0 0,-1-3 0 0,-1 4 0 0,-2-3 0 15,-1 0 0-15,2-1 0 0,4 1 0 0,0 1 0 16,-2-1 128-16,-2 2-128 0,-4 0 128 0,3 1-128 15,1 0 128-15,2 0-128 0,0 0 128 0,0 0-128 16,-2-2 0-16,0 2 144 0,0 2-144 0,5-2 0 16,2 0 128-16,-4 0-128 0,-5-2 0 0,-1 2 0 15,-3-1 0-15,9 1 0 0,4-1 128 0,-2-3-128 16,-5 0 0-16,-2 2 128 0,-1 0-128 0,5 0 0 16,5-2 0-16,-1 0 0 0,-4 0 0 0,-2 3 0 15,0-1 176-15,3-1-176 0,1 2 160 0,1-2-160 16,-3-2 192-16,-2 3-64 0,-2 2-128 0,2 0 192 15,0-2-192-15,2 1 0 0,0 1 128 0,0-1-128 0,-1-2 0 0,-2 1 0 16,-1 0 0-16,3 0 0 0,1 1 0 0,-6-1 128 16,-1 1-128-16,-1 0 0 0,-4 1 0 15,6 1 0-15,5-1 0 0,-3-1 0 0,-4-1 0 0,-1 5 0 16,-1 0 0-16,1 0 0 0,1 0 0 0,0-2 0 16,0-1 0-16,-1-1 0 0,-2-2 0 0,-2 1 0 15,-1 4 0-15,1-2 0 0,3-2 0 0,-3 2 0 16,-1-1 0-16,-1-1 0 0,-3 1 0 0,-3 1 128 15,0 3-128-15,1-2 0 0,5-2 0 0,-3-1 0 16,-4 2 0-16,-2 2 0 0,-3-4 128 0,-2 2 0 16,-3 0-128-16,0 0 192 0,0 0-192 0,0 0 176 15,1-1-176-15,-4-2 160 0,-2 2-160 0,-2 2 192 16,-1 1-192-16,-1-2 192 0,-1 0-192 0,-2 2 128 0,-2 3-128 0,-3-1 128 16,1-1-128-16,-2-1 0 0,1 0 0 0,-4 1 0 15,-1 4 0-15,-4-3-144 0,-3-2 144 0,-1 4 0 31,-6 2-592-31,0-2-16 0,-5 6 0 0,-5-2 0 16,0 4-2320-16,-6 0-464 0,-6 5-80 0,-13-2-32 0</inkml:trace>
  <inkml:trace contextRef="#ctx0" brushRef="#br0" timeOffset="35059.46">22397 15956 4607 0,'-10'-11'192'0,"4"3"64"0,-2 1-256 0,0-2 0 16,2 4 0-16,0-2 0 0,-1 4 1696 0,7 3 288 15,-6-6 64-15,6 6 16 0,0 0-1344 0,-6-3-272 16,6 3-48-16,0 0-16 0,0 0-256 0,0 0-128 16,0 0 0-16,0 0 128 0,-7-5 16 0,7 5 0 15,0 0 0-15,0 0 0 0,0 0 32 0,0 0 0 16,0 0 0-16,0 0 0 0,0 0 208 0,0 0 64 16,0 0 0-16,0 0 0 0,0 0 256 0,9 7 48 15,1-3 16-15,3 1 0 0,1 0-80 0,4-1-16 16,2-1 0-16,4 0 0 0,3 1 32 0,6 0 0 0,0-1 0 0,4-1 0 15,2-1-192-15,1 2-16 0,-2-2-16 0,5 0 0 16,3 2-320-16,5 1-160 0,3-3 160 0,10 2-160 16,6-2 128-16,1-1-128 0,-2 1 0 0,4-1 0 15,5 0 0-15,6 1 128 0,6 1-128 0,0-1 0 16,1-1 128-16,0 2-128 0,4 2 176 0,7 0-176 16,7-1 0-16,-2 2 0 0,-5 1 0 0,5 0 0 15,5 0 0-15,-1 2 0 0,-3 0 0 0,3 1 0 16,2-3-128-16,2 1 128 0,-2 0 0 0,-1-2-144 15,-3 3 144-15,5 0 0 0,6-6 0 0,-8 3 0 16,-9 3 0-16,2-3 0 0,2 1 0 0,-2-1 0 16,-2-2 0-16,0 1 0 0,-1 3 0 0,1 1 128 15,1-4-128-15,-3 0 128 0,-6-2-128 0,0 5 128 16,1-5-128-16,-2 2 0 0,4-2-128 0,-4 0 128 0,-9-2-128 0,-3 0 128 16,-1 1-128-16,0 3 128 0,1-4-352 0,-3-1 16 15,-6-5 0-15,-5 4 0 16,-2-1-64-16,-2 2-16 0,-2 0 0 0,1 1 0 15,0 1-528-15,-1 0-96 0,-4-1-32 0,-6 2 0 0</inkml:trace>
  <inkml:trace contextRef="#ctx0" brushRef="#br0" timeOffset="97936.67">4984 6728 11055 0,'0'0'976'0,"0"0"-784"15,0 0-192-15,0 9-3232 16,0-9-688-16</inkml:trace>
  <inkml:trace contextRef="#ctx0" brushRef="#br0" timeOffset="-210627.26">11239 2990 4607 0,'-14'-14'400'0,"-1"3"-400"0,1 1 0 0,1-1 0 16,1 3 1872-16,0-3 304 0,1 4 48 0,1-1 16 15,2 3-1104-15,-1 1-224 0,1-2-32 0,2 1-16 16,6 5-160-16,0 0-48 0,0 0 0 0,0 0 0 16,0 0-272-16,-5 9-48 0,1-3-16 0,4-6 0 15,0 0 0-15,5 15-16 0,4-1 0 0,0-2 0 16,4 0 80-16,2 4 0 0,3-2 16 0,6-2 0 16,5 0 240-16,4 1 32 0,2-5 16 0,7 5 0 15,5-3 0-15,5 0 0 0,6 2 0 0,1-6 0 0,-2 2-160 16,1 0-16-16,3-3-16 0,5 2 0 0,4-2-240 0,4 0-64 15,4 0 0-15,-6 2 0 0,-5-3-192 0,0-2 128 16,-4 1-128-16,1-1 0 0,0 3 0 0,0-1 0 16,0-3-128-16,-3-1 128 15,-9-1-2112-15,0 1-304 0,19-5-64 0,-14-8-7952 16</inkml:trace>
  <inkml:trace contextRef="#ctx0" brushRef="#br0" timeOffset="-210025.26">14526 2437 12383 0,'0'0'544'0,"-7"-4"112"0,7 4-528 0,-9-3-128 16,1-1 0-16,8 4 0 0,0 0 752 0,0 0 112 15,0 0 32-15,0 0 0 0,-9-1-224 0,9 1-32 16,0 0-16-16,0 0 0 0,0 0-176 0,0 0-48 15,0 0 0-15,3 15 0 0,2 1-208 0,3 0-64 16,-1-4 0-16,5 4 0 0,2-2-128 0,6 1 128 0,0 0-128 0,6-1 128 16,2-3 80-16,4 2 16 0,2-4 0 0,0 1 0 15,0 0 16-15,2-2 0 0,1 2 0 0,1-2 0 16,3 3 64-16,2-2 16 0,3 0 0 0,8-4 0 16,7 0 112-16,2-1 16 0,-1-1 16 0,0-1 0 15,2-1-192-15,-1 1-32 0,0-1-16 0,4-1 0 16,5 0-96-16,1-3-128 0,-3 0 176 0,0-5-176 15,-3 2 128-15,0-3-128 0,0 1 0 0,1-2 0 16,5 0 0-16,-7-3 0 0,-5 0 0 0,-4 3 0 31,-4-4-240-31,-3 1-144 0,-7 3-48 0,0-1-6928 0,-3-1-1408 0</inkml:trace>
  <inkml:trace contextRef="#ctx0" brushRef="#br0" timeOffset="-209192.86">18424 2281 17503 0,'-5'-11'1552'0,"1"2"-1232"16,4 9-320-16,0 0 0 0,0 0 304 0,0 0 0 15,0 0 0-15,0 0 0 0,0 0-160 0,11 12-16 16,2-3-128-16,2 4 192 0,2-3 0 0,3 3 0 15,3 5 0-15,4-1 0 0,3 1-64 0,3 0 0 16,3 4-128-16,1 3 192 0,2-1-192 0,7 4 128 16,5-2-128-16,2 2 0 0,2-2 0 0,-1 1 0 0,0-4 0 0,0-2 0 15,4 1 144-15,1 1-144 0,5-3 128 0,6-3-128 16,1-5 400-16,4-1 0 0,-3-5 0 0,2-1 0 16,-1-2 96-16,7-5 16 0,6-3 0 0,-1-2 0 15,-2-4-224-15,-2 1-32 0,-1-4-16 0,6 2 0 16,6 0-32-16,-4-2 0 0,-4 0 0 0,-3 0 0 15,-2 0 16-15,1-1 0 0,4-2 0 0,-3 1 0 16,-1-1-224-16,-3 0 176 0,-6-2-176 0,-4 1 160 16,-2-1-160-16,4 0 0 0,2-2 144 0,-1 0-144 15,-5 0 0-15,-3 0 0 0,-4 0 0 0,0 2-128 16,-2 3 128-16,-2-1-192 0,3 2 192 0,-4-3-192 16,-8-1-16-16,-4 1-16 0,-5 2 0 0,-7 1 0 15,-4-1-160-15,-7 5-16 16,-5-2-16-16,-3 4 0 0,-5-1-464 15,-5 10-80-15,0 0-32 0,-5-14-8592 0</inkml:trace>
  <inkml:trace contextRef="#ctx0" brushRef="#br0" timeOffset="-207507.52">10756 2386 7199 0,'-12'-7'320'0,"3"-1"64"0,-2 1-384 0,0-5 0 16,0 1 0-16,-2 3 0 0,0 3 704 0,2-1 80 15,-3-1 16-15,2 3 0 0,2-2-112 0,1 2-32 16,0 2 0-16,0-1 0 0,1-1 16 0,0 2 0 15,8 2 0-15,0 0 0 0,-9-4-160 0,9 4-48 16,0 0 0-16,0 0 0 0,-9 4-160 0,9-4-48 16,0 0 0-16,-6 6 0 0,2 2-128 0,0 2-128 15,4-1 192-15,1 2-192 0,2 2 336 0,0-2-32 16,-1 2-16-16,2 2 0 0,1 2-128 0,0 0-32 16,0-2 0-16,1 4 0 0,3 1 112 0,0 0 16 0,1 1 0 0,3-1 0 15,-1 3-256-15,2-4 128 0,1 1-128 0,1-2 0 16,2 0 192-16,1 2-48 0,0-1-16 0,3 3 0 15,1 0 64-15,1 2 0 0,1-4 0 0,5 3 0 16,1 0 64-16,2 1 0 0,2-5 16 0,2 0 0 16,2-1-272-16,-1 0 0 0,-2 0 0 0,1-3 0 15,1-4 208-15,0 3-64 0,0 2-16 0,3-3 0 16,2-2 16-16,3-2 0 0,1-3 0 0,2 0 0 16,3-3 48-16,-3-3 0 0,-4-5 0 0,2 1 0 15,0 0 0-15,2-1 0 0,-1-5 0 0,2 2 0 16,2-2-192-16,0 4 192 0,0-4-192 0,-2 3 192 15,-6-2-192-15,2 0 160 0,-3-2-160 0,-1 3 160 16,-3-1-32-16,0 2 0 0,-3 2 0 0,4-3 0 16,0 3 48-16,1 0 0 0,-3-4 0 0,-1 4 0 0,-3-4-48 0,-2 4 0 15,-4 1 0-15,-2-1 0 16,-2 0-128-16,-3 1 0 0,-2 2 0 0,-2-1 0 0,-2 3 128 0,-2-2-128 16,-2-4 0-16,-11 6 128 0,9-2-128 0,-9 2 192 15,0 0-192-15,0 0 192 0,0 0-32 0,0 0 0 16,0 0 0-16,0 0 0 0,0 0-16 0,0 0 0 15,0-8 0-15,0 8 0 0,0 0-144 0,0 0 0 16,-9-4 0-16,0 1 128 0,1 1-128 0,8 2 0 16,-12 0 0-16,2 0 0 0,1 2-224 0,0-1-80 15,0 1-16-15,0 2 0 16,9-4-1712-16,-10 3-336 0</inkml:trace>
  <inkml:trace contextRef="#ctx0" brushRef="#br0" timeOffset="-206573.93">14346 2510 1839 0,'-4'-12'160'0,"0"6"-160"0,4 6 0 0,-5-9 0 15,0 3 1808-15,5 6 336 0,0 0 64 0,0 0 16 16,-2-7-1344-16,2 7-272 0,0 0-48 0,0 0-16 15,0 0-208-15,0 0-32 0,0 0-16 0,0 0 0 16,0 0 128-16,0 0 32 0,0 0 0 0,0 0 0 16,0 0-96-16,0 0-16 0,0 0 0 0,0 0 0 15,0 0 48-15,10 4 16 0,-10-4 0 0,10 5 0 16,1 4 48-16,1-1 0 0,-1 3 0 0,2-1 0 16,0 2-16-16,1-1 0 0,0 1 0 0,1 0 0 0,0 2-64 15,3-2-16-15,0 2 0 0,1 0 0 0,2 0-112 0,4 1-32 16,0-2 0-16,3 1 0 0,2 1 96 0,3 0 16 15,3-2 0-15,-2 1 0 0,-1-3-192 0,2 0-128 16,-1-3 192-16,0 1-192 0,2 0 304 0,1-2-48 16,-2 0-16-16,4-2 0 0,3 0 16 0,1-2 0 15,3-4 0-15,1-2 0 0,-2-1-64 0,2 0 0 16,-1-3 0-16,0 0 0 0,1 2-48 0,-1-1-16 16,-2 4 0-16,4-5 0 0,1-7 0 0,0 1-128 15,2 2 192-15,-5-3-64 0,-3 0-128 0,-2 0 0 16,2 3 0-16,-6-3 0 0,-2 0 0 0,-1 2 0 0,-5 1 0 0,-1-3 128 15,-3 0-128-15,2 0 192 0,-4-1-192 0,-2-3 192 16,1 0-192-16,-3 1 160 0,-4 0-160 0,-1 0 160 16,0-1 16-16,-1 1 0 0,-4 0 0 0,-2 3 0 15,1 0-176-15,-2 1 160 0,-2-1-160 0,-2 2 160 16,1 4-160-16,-1 0 160 0,-2 8-160 0,0 0 160 16,-3-7-160-16,3 7 0 0,0 0 0 0,0 0 0 31,-9 1-448-31,2 4-32 0,-1 3 0 0,0 1-7824 0,-1 3-1552 0</inkml:trace>
  <inkml:trace contextRef="#ctx0" brushRef="#br0" timeOffset="-205089.91">18182 2112 15663 0,'-2'-12'1392'0,"2"12"-1120"0,-3-5-272 0,3 5 0 16,0 0 0-16,0 0 0 0,0 0-208 0,0 0 80 16,0 0 416-16,0 0 96 0,0 0 0 0,13 0 16 15,-13 0-16-15,14 4-16 0,-14-4 0 0,15 5 0 16,0 4-16-16,2-1 0 0,-1 3 0 0,2-2 0 15,0 3-32-15,1-2-16 0,0 1 0 0,1 2 0 16,3-3-16-16,0 2 0 0,-1 1 0 0,1-1 0 16,-3-1 16-16,4 2 0 0,0-3 0 0,2 3 0 15,2 1 16-15,1 0 16 0,-1 0 0 0,2 2 0 16,2 1 0-16,5-2 0 0,2 2 0 0,3-1 0 16,2 1-80-16,1-3-32 0,-1 0 0 0,0 2 0 0,-2 1 16 0,5-1 0 15,0 0 0-15,0-1 0 0,0 0-64 16,4 2-16-16,4-5 0 0,1 0 0 0,-1-1-160 0,0-2 192 15,-1 1-192-15,-1-2 192 0,0 1-192 0,2-3 128 16,2 3-128-16,3-3 128 0,3-2-128 0,0-1 192 16,-2-5-192-16,0 2 192 0,0 0-64 0,0 2-128 15,0-1 192-15,5 0-64 0,0-3-128 0,1-1 0 16,-3-1 0-16,0 3 0 0,-2-1 128 0,-2-1-128 16,-2-1 0-16,4 2 128 0,4-2-128 0,0 1 128 15,-1-4-128-15,-1 0 128 0,-3 1-128 0,-3-3 0 16,0 1 0-16,0-2 128 0,1 1 80 0,-1-3 16 15,0-1 0-15,-2-2 0 0,-4 2-224 0,-1-1 0 16,-1-1 128-16,-2 0-128 0,-1 3 176 0,0-1-16 16,-1 2 0-16,2 1 0 0,-1-3-160 0,-1 0 192 0,-3 4-192 0,-2-5 192 15,-4 0-192-15,-2 0 128 0,0 3-128 0,-2-2 128 16,-3 2 0-16,0 2 0 0,-4 3 0 0,0-5 0 16,-2 1-128-16,-3 1 160 0,0 1-160 0,-1 0 160 15,0 2-32-15,0-2-128 0,-3 0 192 0,0-2-64 16,-2 2 0-16,-1 0-128 0,1 0 192 0,-4 0-64 15,0 2-128-15,-1 1 128 0,0-1-128 0,-1 0 128 16,-1 1-128-16,-1-2 0 0,0 0 144 0,-7 7-144 16,0 0 128-16,7-5-128 0,1 0 128 0,-8 5-128 15,6-7 0-15,1 3 0 0,-7 4 0 0,0 0 0 16,5-10 224-16,-5 10-32 0,5-7 0 0,-5 7 0 16,0 0-192-16,6-6 0 0,-6 6 0 0,5-8 0 0,-5 8 0 15,0 0 0-15,5-6 0 0,-5 6 144 0,6-8-144 0,-6 8 160 16,0 0-160-16,0 0 160 0,1-9-16 0,-1 9 0 15,0 0 0-15,0-10 0 0,0 3-144 0,0 7 0 16,0 0 0-16,0 0 0 0,-3-7 0 0,3 7 0 16,0 0 0-16,-5-7 0 0,5 7 128 0,0 0-128 15,0 0 0-15,0 0 128 0,-6-5-128 0,6 5 0 16,0 0 0-16,0 0 128 0,-5-8-128 0,5 8 0 16,0 0 0-16,-3-6 0 0,3 6 0 0,0 0 0 15,0 0 0-15,0 0 0 0,0 0 0 0,0 0 0 16,0 0 0-16,0 0 128 0,0 0-128 0,0 0 0 15,0 0 0-15,0 0 0 0,0 0 0 0,0 0 0 0,0 0 0 0,0 0 0 16,0 0 0-16,0 0 0 16,-6-6 0-16,6 6 0 0,0 0 0 0,0 0 0 0,0 0 0 0,0 0 0 15,0 0 0-15,0 0 0 0,0 0 0 0,0 0 0 16,0 0-320-16,0 0 64 0,0 0 16 0,0 0 0 31,0 0-592-31,0 0-128 0,-6 6-32 0,-1 2-8608 0,7-8-1712 0</inkml:trace>
  <inkml:trace contextRef="#ctx0" brushRef="#br0" timeOffset="-179738.85">28508 15220 10127 0,'13'-22'448'0,"-2"8"96"0,-2-3-544 0,-1 1 0 0,1-5 0 0,2 2 0 15,-4 4 2704-15,1 1 432 0,-2-1 96 0,0 2 16 16,-2-2-2032-16,-1-1-416 0,1 0-80 0,-4 2-16 16,-3-1-112-16,-2 2-16 0,-1-4-16 0,-4 1 0 15,-3-2-288-15,-2 2-48 0,-3-1-16 0,-4-1 0 16,-3 0-208-16,-7-1-192 0,-5 3 48 0,-2-2 0 16,-7 2-16-16,-1-3 0 0,0-3 0 0,-1-1 0 15,-2 1 32-15,-1 2 0 0,0 0 0 0,-6 1 0 16,-3 1 128-16,-2-1 0 0,-4-4-144 0,0-1 144 15,0 2 0-15,-2 3 0 0,-2 1-144 0,-3 1 144 16,-7 0 0-16,1 2 0 0,1-2 0 0,0 2 0 16,-1-2 0-16,-5 3 0 0,-6-1-128 0,-1 0 128 0,0 1 0 0,-1 3 0 15,1-2 0-15,-5 1 0 0,-5 3 0 0,3-1 0 16,4 1 0-16,0 1 0 0,-2 1 0 0,-1-2 0 16,-5 3 0-16,1-3 0 0,4 0 0 0,-4 0 0 15,-1 2 0-15,-2 0 0 0,1-4 0 0,4 3 0 16,4 1 0-16,-3 0 0 0,-5-2 0 0,4 3 0 15,5 3 0-15,3 3 0 0,2 0-128 0,-2 0 128 16,-4-1 0-16,1 2 0 0,6 2 0 0,3 2 0 16,2 8 0-16,-2-2 0 0,-3-2 0 0,0 3 0 15,8-4 0-15,3 5 0 0,2 0 0 0,-3 0 0 16,-4 2 0-16,2 0 0 0,5 0 0 0,2 3 0 16,5 1 0-16,3 3 0 0,4 1 0 0,-3 1-128 0,-1-5 128 15,3 5 0-15,2 4 0 0,4-1 0 0,4 1 176 0,1-3-176 16,2 3 0-16,3-1 0 0,3 3 0 0,0 2-192 15,-2-5 192-15,1 2 0 0,-1-4 0 0,4 3 0 16,6 2 0-16,1-2 0 0,-1 3 0 0,6 1 0 16,2-1 0-16,3 0 0 0,1 0 0 0,4 1 0 15,4 2 0-15,0 3 0 0,1-3 0 0,5 3 160 16,1-4-32-16,4-2 0 0,4 0 0 0,4 1 0 16,3 2-128-16,4 2 0 0,3 1 0 0,4-2 0 15,3 0 0-15,6 0 0 0,2 1 144 0,6 1-144 16,1 0 128-16,9 1-128 0,-1-4 160 0,7 0-160 15,0-4 208-15,3 0-48 0,1 1-16 0,4-1 0 16,2 2-144-16,8 1 0 0,6 1 0 0,0 1 128 16,1-2-128-16,3 2 192 0,2 0-192 0,7 0 192 0,6 1-192 15,2-2 0-15,0-6 144 0,3 4-144 0,1-5 144 0,6-1-144 16,6-2 192-16,1 2-192 0,-5-3 224 0,6 0-64 16,4-3-16-16,1-1 0 0,-6 3-16 0,5-6 0 15,5-4 0-15,2 0 0 0,-3 1 16 0,5-5 0 16,4-3 0-16,-3 0 0 0,-3-3-16 0,2 0-128 15,0-4 192-15,-1 0-64 0,-3-3 0 0,-1 1 0 16,2-4 0-16,0-3 0 0,1-1-128 0,-3 1 128 16,-1-4-128-16,1-2 128 0,1-2-128 0,-7 1 0 15,-6-3 144-15,2-2-144 0,0 0 160 0,-7-3-32 16,-4-7-128-16,-6 2 192 0,-2 0 144 0,-3-6 32 16,0-2 0-16,-6-1 0 0,-6 2 240 0,-4-5 48 0,-3-1 16 15,-5-2 0-15,-4 1-240 0,-3-3-48 16,-1 2-16-16,-6-3 0 0,-7-3 48 0,-5-2 16 0,-4 2 0 15,-6 1 0-15,-5 2-64 0,-5-1-16 0,-6 2 0 0,-3-3 0 16,-6 1-112-16,-5 3-32 0,-6-2 0 0,-4-1 0 16,-7 2-208-16,-2 2 0 0,-5-3 0 0,-8 4 0 15,-6-2-384-15,-6 4 48 0,-10 5 0 0,-3 1 0 32,-3 0-1104-32,-4 7-224 0,-6-1-32 0,-10 8-8544 0,-11 2-1696 0</inkml:trace>
  <inkml:trace contextRef="#ctx0" brushRef="#br0" timeOffset="-177420.69">7467 16677 19343 0,'-4'-14'1728'0,"0"-2"-1392"0,0-2-336 0,-1 0 0 16,0 1 2464-16,0 2 416 0,1 1 96 0,-2 0 16 15,-3 3-2496-15,-5-3-496 0,-5-3 0 0,-5 1-208 16,-3-2 0-16,-6 0 0 0,-5-1 0 0,-3 0 0 16,-3-3-176-1,-3 0-16-15,-6 4-16 0,-1-1 0 0,-6 0 80 0,-7-2 16 0,-7 4 0 0,1-3 0 0,4-1 320 0,-1 3 0 16,0-2 0-16,-4-2 0 0,-4 1 256 0,0-1-48 15,-4 0 0-15,1 1 0 0,1 0-32 0,-3 1-16 16,-2 0 0-16,-4 2 0 0,-5 0-16 0,1 0 0 16,2-1 0-16,-2 4 0 0,-2 2-144 0,-3-1 192 15,-5-2-192-15,4 4 192 0,2 3-192 0,-5-1 0 16,-6 4 0-16,4-3 0 0,6 1 0 0,3 3 0 16,-2-1 0-16,-1 1 0 0,-2 1 0 0,2 0 0 15,4 0 0-15,-1 3 0 0,-4 1-176 0,1 1 176 16,1-1-128-16,4 4 128 0,3 0-144 0,-2 0 144 15,-3 2-160-15,2 2 160 0,3-3-128 0,5 6 128 16,2 1 0-16,-3 2-144 0,-1 1 144 0,1 2 0 0,1-1-144 0,3 2 144 16,7 0 0-16,-1 1-144 0,-1-1 144 0,-1 2 0 15,1 1-192-15,5 2 192 0,6-1-192 0,3 0 192 16,2 3-176-16,1 3 176 0,2 2-160 0,-2-3 160 16,-4 1-192-16,6-2 192 0,4 4-208 0,1-2 80 15,1 1 128-15,5 3-192 0,2-5 192 0,2 3-192 16,0 1 16-16,1-3 0 0,-1 1 0 0,1 1 0 15,1-2 176-15,4 2 0 0,3-2 0 0,5 0-128 16,1 0 128-16,5-3 0 0,4 0 0 0,4 2-128 16,2-3 128-16,4 4 0 0,3-1 0 0,2 1 0 15,4-4 0-15,4 4 0 0,3-4 0 0,5 4 0 16,2-4 0-16,3 4 0 0,5 0 0 0,5 3 0 16,3-3 0-16,8 1 144 0,7 1-144 0,3-2 0 15,0 0 144-15,5 1-144 0,1-4 0 0,6-1 144 0,2 2-144 0,9 0 0 16,10 1 0-16,0-2 0 0,3 2 0 0,0-3 0 15,2-1 0-15,8 1 128 0,8 0-128 0,-2-2 0 16,-1-1 0-16,6 1 0 0,7-2 0 0,1-3 192 16,0-6-192-16,2 3 192 0,2 3 16 0,5-5 16 15,4-5 0-15,0 3 0 0,1-1-64 0,2-3-16 16,4-1 0-16,1-1 0 0,-1 2-16 0,2-1 0 16,-1-3 0-16,1-2 0 0,-1 0 32 0,0-5 0 15,2-3 0-15,2-1 0 0,-4 3 64 0,0-3 16 16,-3-5 0-16,0-4 0 0,-3 0 0 0,-1-2 0 15,0-5 0-15,-2 0 0 0,-2-1 0 0,-2-1 0 16,-1-5 0-16,-6-1 0 0,-5-1-96 0,1-2-16 0,-1-2 0 0,-7-3 0 16,-8-2 80-16,-8-4 16 0,-7-2 0 0,-5-1 0 15,-3 1 80-15,-3-5 16 0,-7-3 0 0,-7 2 0 16,-10 1-96-16,-7 2-16 0,-8 2 0 0,-6 0 0 16,-5 2 80-16,-9 4 16 0,-6-1 0 0,-7 3 0 15,-5-2-80-15,-4 0-16 0,-3 5 0 0,-9 1 0 16,-6 2-208-16,-10 3 0 0,-9 2 0 0,-7 1 0 31,-5 4-384-31,-8 0-112 0,-8 6-16 0,-12 7-16 16,-14 3-1648-16,-2 6-336 0,-3 3-64 0</inkml:trace>
  <inkml:trace contextRef="#ctx0" brushRef="#br0" timeOffset="-173032.62">15086 17661 4607 0,'0'0'400'0,"0"0"-400"15,0-9 0-15,0 9 0 0,0 0 1904 0,0 0 288 16,4-9 64-16,-4 9 16 0,2-9-1696 0,1 4-352 16,0-2-64-16,-3 7-16 0,0-6-16 0,0 6-128 15,3-10 192-15,-2 4-64 0,-1 6 64 0,0-6 16 16,0 6 0-16,0 0 0 0,-1-11 96 0,1 5 16 15,1-3 0-15,-1 9 0 0,0-5 128 0,0 5 48 16,3-10 0-16,-1 4 0 0,-2 6 16 0,5-6 0 16,2-1 0-16,-7 7 0 0,9-5-160 0,2 1-32 15,1 0 0-15,4-1 0 0,-1 1-192 0,3 2-128 16,1 0 160-16,2 1-160 0,1-3 128 0,3 2-128 16,-1-1 0-16,1 1 0 0,1-1 240 0,0 2-48 0,2-3-16 0,1 1 0 15,3-2 144-15,3 2 16 0,0 0 16 0,7-1 0 16,5-1 48-16,4 3 16 0,2-1 0 0,1 2 0 15,2 0-64-15,-3 1-16 0,2 0 0 0,2 1 0 16,0 1-192-16,7 1-144 0,0-2 192 0,1-2-192 16,-2 1 176-16,-2 0-176 0,-2 0 160 0,1 1-160 15,-3-1 0-15,7-1 128 0,3 0-128 0,2-1 0 16,1 1 160-16,-3 1-16 0,-1 0 0 0,0 1 0 16,-1 1-144-16,6 0 0 0,7 2 0 0,-3-1 128 15,-5-2-128-15,-2 0 0 0,1 2 144 0,-3-1-144 16,0 1 0-16,4 0 128 0,1 0-128 0,-3-2 0 15,-7-1 0-15,-3 0 0 0,1 0 0 0,-6 0 128 16,-6 2-128-16,3-2 0 0,1 0 0 0,-2 1 0 16,-3-1 128-16,-3 1 16 0,-2 2 0 0,-4 0 0 15,-6 1-144-15,-4-1 0 0,-4-1 0 0,-3 0-176 0,-4 0 176 16,-4 1 0-16,-12-3 0 0,0 0 128 0,0 0-128 0,0 0 0 16,0 0 0-16,0 0 0 0,0 0 0 0,-10 2 0 15,-5 0 0-15,-5-2 0 0,-6-2 0 0,-4 2 0 16,-9-1 0-16,-2 0 0 0,-7-1 0 0,0 1 0 15,-1 0 0-15,-2 0 0 0,-4-1 128 0,-2 0-128 16,-3-1 160-16,-6-1-160 0,-5 2 192 0,-3-1-64 16,-1 1-128-16,0-2 192 0,-1-2-32 0,-3 2-16 15,-7 0 0-15,-1-2 0 0,-2-3-16 0,2 5 0 16,-1-1 0-16,-4-1 0 0,-4-1-128 0,-1-2 0 16,3 2 144-16,0 2-144 0,1-4 0 0,-3 4 0 15,-9-2 0-15,5 1 128 0,3 1-128 0,2 0 0 0,0-2 0 16,-1 1 128-16,0 1-128 0,4-3 0 0,6 2 0 0,1-2 0 15,2 3 0-15,0 1 0 0,1-1 0 0,7-1 0 16,6 0 0-16,4 1 0 0,3-2 0 0,3 3 0 16,2 2 0-16,3 2 0 0,0 0 0 0,3-1 0 15,4-2 0-15,7 2 0 0,4-1 0 0,7 0 0 16,3 2 0-16,7 0 0 0,4 2 0 0,4 1 0 16,11-3 0-16,0 0-256 0,0 0 64 0,0 0 0 15,6 9-48-15,8 2-16 0,8-3 0 0,7 2 0 16,9-5 256-16,9 3 0 0,8-4-160 0,3-2 160 15,3 2 0-15,5 1 0 0,4 1 0 0,8 0 0 16,9 0 0-16,1 0 0 0,5-2 0 0,0 1 128 16,0 2-128-16,8-2 0 0,9 2 144 0,-1 2-144 15,-2-4 0-15,4 0 128 0,6 3-128 0,0-3 0 16,-4 1 0-16,4 2 0 0,2 0 0 0,3 1 128 0,-3-4-128 0,3 3 0 16,-1 0 0-16,1 2 128 0,1-3-128 0,-7 0 0 15,-4 2 0-15,2-1 0 0,4 2 0 0,-4-2 0 16,-10 2 0-16,0-1 0 0,-2 1 0 0,-4-1 0 15,-1 0 0-15,-5 0 0 0,-6-1 0 0,-2 4 0 16,-6-3 0-16,-2 3 0 0,0-4 0 0,-8 2 128 16,-7-3-128-16,-5 3 0 0,-5-4 0 0,-6 2 0 15,-4-1 0-15,-3 0 0 0,-2 3 0 0,-7-4 0 16,-4-1 0-16,-4 2 0 0,-6-3 0 0,-4 1-208 16,-11-5 16-16,0 0 16 0,0 0 16 0,0 0 0 15,-14 7 0-15,-3-4 0 0,-4-4-96 0,-7-2 0 0,-5 2-16 0,-5-4 0 16,-6 0 272-16,-7 2-128 0,-5-1 128 15,-8-1 0-15,-7 1 0 0,-4-1 0 0,-4-5 0 0,-3 2 144 16,-5-1-144-16,-9 3-144 0,-11 1 144 0,1-4-208 16,0 0 208-16,-9-1 0 0,-8 4 0 0,1-3 0 15,1 1 0-15,-3-1 0 0,-6 2 0 0,1 0 0 16,5-2 0-16,-2 4 0 0,-1 0 0 0,2-1 0 16,3 1 128-16,0 0-128 0,3-2 0 0,-2 2 0 15,2 3 144-15,7-2-144 0,8 0 0 0,2 2 144 16,0-1-144-16,11 1 128 0,8 0-128 0,8 0 128 15,6 0-128-15,7 1 0 0,5 0 0 0,6-2 0 16,1 3 0-16,7-1 0 0,3 1 128 0,8 0-128 16,8 0 0-16,6 0 0 0,6 0 0 0,12 0 128 15,0 0-128-15,0 0 192 0,12 1-192 0,9 2 192 16,12-1-192-16,11 0 0 0,7-1 144 0,7 0-144 0,8-1 128 16,9 2-128-16,13-1 128 0,10 0-128 0,10-1 224 0,7 0-32 15,7 0 0-15,8 1 0 0,7 2-192 0,3 1 128 16,-1-3-128-16,3 1 0 0,2 1 0 0,2-2 0 15,1 3 0-15,-3 2 0 0,-4 1 0 0,2-1 0 16,2 4 0-16,-6 1 0 0,-5 0-176 0,0 5-128 16,4 2-16-16,-6 3-8016 15,-5-1-1600-15</inkml:trace>
  <inkml:trace contextRef="#ctx0" brushRef="#br0" timeOffset="-170366.36">7660 19088 16575 0,'-8'-11'1472'0,"4"-1"-1168"0,2 0-304 0,1 0 0 16,1 0 896-16,1-1 128 0,3 3 32 0,1 0 0 15,0 2-688-15,1-2-144 0,1 1-32 0,3-1 0 16,2-1 176-16,4 4 16 0,0 2 16 0,3-3 0 15,2 2-112-15,3 3-32 0,4 1 0 0,2 0 0 16,2 2-256-16,2 3 0 0,1 0 0 0,3-1 0 16,1 3 0-16,7 3 0 0,0-2 144 0,7 3-144 15,7 0 240-15,7 1-48 0,2-2-16 0,1 2 0 16,-2-4 16-16,4 4 16 0,0-2 0 0,8 2 0 16,5-3 0-16,0-2 0 0,-1 2 0 0,1-2 0 15,3 0 32-15,8 4 0 0,1-5 0 0,4 0 0 0,-3 0-240 16,3 1 176-16,4-3-176 0,1 1 160 0,1 0-32 0,0 0 0 15,-2 0 0-15,6 1 0 0,6-2-128 0,-5 1 192 16,0-1-192-16,2 2 192 0,6 2-64 0,-3-2-128 16,-4-2 192-16,4 3-64 0,3 4 0 0,0-4 0 15,-2 0 0-15,3 4 0 0,2-4-128 0,2 1 128 16,-2-1-128-16,-4 0 128 0,2-1-128 0,0-1 0 16,2-1 0-16,-5 2 128 0,-1 0-128 0,3-2 0 15,1 2 0-15,-1 0 0 0,-8 1 0 0,1-1 0 16,3 3 0-16,-3 0 0 0,-6-5 0 0,-4 1 0 15,-1 4 0-15,2 0 0 0,1-5 0 0,0 2 0 16,-10-1 0-16,0 6 0 0,1 0 0 0,-4 2 0 16,-1-8 0-16,-5 2 0 0,-6 0 0 0,-2 0 128 0,-3 2-128 0,-2 0 0 15,1-3 0-15,-6-3 0 0,-9 0 0 0,-3 2 0 16,-6-2 0-16,-6 0 0 0,-4 0 128 0,-7 3-128 16,-3-1 0-16,-4-1 0 0,-6-2 0 0,0-1 0 15,-4 1 0-15,-4-1 0 0,-12 1 0 0,0 0-176 16,8-7 176-16,-8 7 0 0,0 0 0 0,0 0 0 15,-5-7 0-15,-5-1 176 0,2-3-176 0,-6 4 192 16,-2 0-192-16,-5 0 0 0,-2-4 144 0,-2 3-144 16,-4-1 0-16,-3 3 0 0,-4-4 0 0,-4 2 0 15,-4-2 0-15,-4 3 144 0,-7-4-144 0,-1 4 0 16,-1-5 176-16,-4 2-176 0,-2-4 160 0,-6 1-160 16,-5 5 128-16,-7-4-128 0,-7 1 0 0,-1-1 144 15,2 0-144-15,-10 0 0 0,-5 2 144 0,1-5-144 16,-6 1 0-16,0 2 0 0,-1 1 0 0,-5-2 128 15,-7 2-128-15,0-1 0 0,-1-2 128 0,-6 5-128 0,-7-1 0 0,1 3 0 16,1-4 0-16,-4 5 128 0,-7-2-128 0,2 2 0 16,3 2 0-16,-3-3 0 0,-4 0 0 0,1 3 0 15,3-2 0-15,0 1 0 0,1-1 0 0,0 1 0 16,-1 1 0-16,1-1 0 0,6 0 0 0,-5-1 0 16,-2 5 0-16,1-1 0 0,5-2 0 0,-5 3 0 15,-3 1 0-15,4 0 128 0,7-2-128 0,-1 2 0 16,0 0 0-16,8-1 0 0,8-2 0 0,6 3 0 15,2 4 0-15,2-4 0 0,0-2 0 0,7 2 0 0,4 2 0 16,1 1 0-16,-3 1 0 0,8-2 0 16,4-1 0-16,4 5 0 0,7-3 0 0,7 1 0 15,3 0 0-15,2 2-128 0,4-1 128 0,1-1 0 0,6 1-144 0,7 0 144 16,4-1-160-16,7-3 160 0,3 3-208 0,6 0 80 16,3 0 128-16,6-2-192 0,4 1 192 0,4 1-192 15,8-4 192-15,0 0-192 0,0 0 192 0,13 11-192 16,6-3 192-16,8 2-192 0,6-2 192 0,10 2-192 15,11-3 192-15,8 1 0 0,7-2 0 0,3 0 0 16,3-1 0-16,8-2 0 0,6 0 0 0,7 1 128 16,11 0-128-16,1 1 0 0,4-3 0 0,5 1 0 15,7 1 0-15,5 1 0 0,0 2 128 0,6-4-128 16,6 1 0-16,4-1 0 0,1 1 0 0,4 0 0 16,4-1 0-16,4-1 0 0,4 1 0 0,-1 2 128 15,-6-3-128-15,5 1 0 0,6-2 0 0,0 3 0 16,-5 0 0-16,2 2 0 0,-4-2 0 0,1 2 0 0,1 3 0 15,-4-2 0-15,-10 1 0 0,2 1 0 0,2 4 0 16,-6-4 0-16,-7 2 0 0,-1 1 128 0,-3-1-128 0,-5 2 0 16,-9-4 0-16,0 2 0 0,-2 5 0 0,-7-5 0 15,-10-3 0-15,-4 3 0 0,-4-3 0 0,-4 1 128 16,-3-3-128-16,-7-1 0 0,-10-1 0 0,-8 1 144 16,-8-1-144-16,-7-2 0 0,-8 2 144 0,-4-1-144 15,-3 0 0-15,-7-3 144 0,-6 0-144 0,-6 0 192 16,-12 0-192-16,0 0 192 0,0 0-192 0,0 0 160 15,-11-11-160-15,-8 1 160 0,-7-2-160 0,-8-3-144 16,-8 1 144-16,-6 1-208 0,-9 3 16 0,-8-4 0 16,-11 0 0-16,-8 2 0 0,1-2 192 0,-3-2 0 0,-5 1-160 15,-9 1 160-15,-9 3 0 0,-3-3 0 0,1 0 0 0,-7 4 0 16,-13-2 0-16,1-2 0 0,2 4 0 0,-8-3 0 16,-9 2 0-16,3 3 0 0,1-1 0 0,-7 3 0 15,-7 1 0-15,-1-3 0 0,-1 3 0 0,2 1 0 16,2-5 0-16,-4 4 0 0,-4 3 0 0,4-1 0 15,7-2 0-15,-2 3 0 0,-6-1 144 0,3 2-144 16,3 0 128-16,0 1-128 0,2-3 128 0,3 3-128 16,1 0 0-16,5 0 128 0,3-1-128 0,6 1 0 15,4 0 0-15,6 0 0 0,5 0 0 0,6-1 0 16,6-1 0-16,2 0 0 0,2-1 0 0,10 1 128 16,8 2-128-16,10 0 0 0,5-2 128 0,6 1-128 15,2 0 0-15,7 1 128 0,6-1-128 0,7-1 0 16,5 1 0-16,8 1 0 0,7 0 0 0,6 1 0 0,5 1 0 0,9-2-128 15,0 0 0-15,0 0 0 0,14 3 128 0,12 2-208 16,9 2 80-16,8-3 128 0,7-2 0 0,7 2 0 16,5 1 0-16,11 0 0 0,7-2 0 0,11-1 0 15,11 1 0-15,5-1 192 0,2 2-192 0,13-3 160 16,10-1-160-16,3-1 160 0,0 0-160 0,12-2 160 16,8 1-160-16,7-1 160 0,2 1-160 0,0-1 128 15,1-1-128-15,6-1 128 0,6 0-128 0,5 3 192 16,-2-2-192-16,1-1 192 0,-3 0-64 0,4 1 0 15,1 1 0-15,3-1 0 0,3-2 0 0,-4 2 0 16,-8 3 0-16,1-2 0 0,0 2-128 0,-2-1 128 16,0-1-128-16,-10 2 128 0,-8 1-128 0,0 1 0 15,-1-1 0-15,-7 4 0 0,-9-2 0 0,-2 1 128 0,-1 0-128 0,-8 0 0 16,-8 2 0-16,-4-1 0 0,-2-1 128 0,-9-1-128 16,-9 2 0-16,-8 1 0 0,-5 0 0 0,-4-1 0 15,-6-1 0-15,-8-1-224 0,-9 2 48 0,-10-3 16 16,-7 1-96-16,-7-1-32 0,-6-4 0 0,-6 3 0 15,-7 0-32-15,-5 2-16 0,-10-2 0 0,0 0 0 16,0 0 336-16,0 0 0 0,-15-3 0 0,-8-1 0 16,-6 2 0-16,-9 0 0 0,-9 1 128 0,-12 1-128 15,-11-1 176-15,-5 1-48 0,-2-1-128 0,-8 1 192 16,-11-2 0-16,-3 1-16 0,-9 0 0 0,-4 0 0 16,-5-3-176-16,-9 2 192 0,-10 1-192 0,-6 1 192 15,-3-1 64-15,-7-2 32 0,-10 2 0 0,-8 1 0 16,-9 1-128-16,-7 2-32 0,-6 1 0 0,-2 1 0 15,-3-1-128-15,-12-1 0 0,-9 1 0 0,-7 3 0 0,-6-2 0 16,-4 5 0-16,-4-3 0 0,-3 4 0 16,-8-4 0-16,-1 6-224 0,-3-2 80 0,1 6 16 15,1 2-256-15,4 4-32 0,8-2-16 0,6 4 0 16,5 6-400-16,9 5-96 0,9 2-16 0,1 2 0 0</inkml:trace>
  <inkml:trace contextRef="#ctx0" brushRef="#br0" timeOffset="-3264.62">24436 4030 20207 0,'-15'-4'896'0,"5"3"192"0,-2 1-880 0,2 0-208 0,0 0 0 0,0 2 0 16,-2 1 960-16,1 1 160 0,-1 0 32 0,2-1 0 15,10-3-656-15,-10 3-128 0,0-1-32 0,10-2 0 16,0 0 64-16,0 0 16 0,0 0 0 0,0 0 0 16,0 0-160-16,0 0-16 0,0 0-16 0,0 0 0 15,0 0 96-15,15 2 0 0,3-2 16 0,1-2 0 16,0-1 64-16,7-2 16 0,0 2 0 0,3 0 0 15,3 1-96-15,4-1-32 0,2 2 0 0,0 0 0 16,-1 1-96-16,-3 2 0 0,-1 1-16 0,-2-2 0 0,-7 0-176 16,-2 2 192-16,-5 0-192 0,-3 0 192 0,-2 0-64 0,-12-3 0 15,10 2 0-15,-10-2 0 0,0 0 192 0,0 0 48 16,0 0 0-16,0 0 0 0,-10 6-64 0,-3-3-16 16,-3-1 0-16,-5 1 0 0,0 0-112 0,-7 0-32 15,-2-3 0-15,0 0 0 0,-1 2 48 0,1-1 16 16,1-1 0-16,3 0 0 0,5 3-16 0,3-1 0 15,3 4 0-15,4-4 0 0,11-2-64 0,0 0-128 16,0 0 176-16,0 0-176 0,0 0 0 0,0 0 0 16,12-1 0-16,4 0 0 0,5-1 0 0,3 1 0 15,3-3 0-15,2 2 0 0,1-1 0 0,3 2 0 16,-1 0 0-16,0 1 0 0,0-3 0 0,-2 0 0 16,-2 2 0-16,-1-1 0 0,-3-1 0 0,-2 2 0 0,-5 0 0 0,-1-1 0 15,-5 1 128-15,-11 1-128 0,0 0 0 0,0 0 0 16,0 0 128-16,0 0-128 0,-9 3 144 0,-6-1-144 15,-5-1 176-15,-3 3-176 0,-1-1 192 0,-4-1-192 16,-3-2 128-16,-3 0-128 0,-3-1 0 0,-1 1 0 16,-2 3 176-16,0-2-176 0,3 1 160 0,4 1-160 15,1-1 144-15,7 2-144 0,3-2 128 0,5-2-128 16,6 0 0-16,11 0 0 0,0 0 0 0,0 0 0 16,0 0 0-16,0 0 0 0,8-7 0 0,6 2 0 15,3 1 0-15,6 0 0 0,4-2-128 0,5 0 128 16,2-3 0-16,3 0 0 0,0 3 128 0,-2-3-128 15,-3 4 0-15,-1-2 0 0,-5 3-144 0,0 1 144 16,-5 0 0-16,0 1 0 0,-3-1 0 0,-4-1 0 0,-14 4 0 0,0 0 0 16,0 0 0-16,0 0 0 0,0 0 0 0,0 0 224 15,-11 1-64-15,-1 2-16 0,-4-2 16 16,-1 2 0-16,-5-1 0 0,-3 0 0 0,-3-1-32 0,-2 1-128 16,1 1 192-16,2 2-64 0,2-1 0 0,2 0-128 15,3 1 192-15,3 1-64 0,5-2-128 0,3-2 0 16,9-2 0-16,0 0 0 0,0 0 0 0,7 7 0 15,6-1 0-15,5-3 0 0,2-1-144 0,3 0 144 16,2-2 0-16,3 2 0 0,3-2 0 0,-1 0-128 16,2 0 128-16,-3 1 0 0,2 3 0 0,-3-1 0 15,-1 1 0-15,-3-2 0 0,-4 2 0 0,-5 1 0 16,-3-1 0-16,-12-4 0 0,0 0 0 0,0 0 0 16,0 7 0-16,-5 2 0 0,-4-4 192 0,-4 2-16 15,-1 0 0-15,-5-2 0 0,-4 1 16 0,-1 1 16 0,1-4 0 0,-1 2 0 16,0 0-16-16,0 1 0 0,1-3 0 0,0 1 0 15,1-1-64-15,5 4-128 0,3-3 176 0,5-2-176 16,9-2 0-16,0 0 0 0,0 0 0 0,0 0 0 31,0 0-544-31,12 5-64 0,4-1-16 0,3-4 0 16,2-3-2768-16,2-2-576 0</inkml:trace>
  <inkml:trace contextRef="#ctx0" brushRef="#br0" timeOffset="-2097.94">30164 4120 13823 0,'-14'-1'608'0,"14"1"128"0,0 0-592 0,0 0-144 16,-8 1 0-16,8-1 0 0,0 0 1792 0,0 0 320 15,0 0 64-15,0 0 0 0,0 0-1088 0,0 0-240 16,0 0-32-16,10 9-16 0,3-1 16 0,5-4 0 16,2-2 0-16,4 1 0 0,6-3-128 0,4 0-32 15,5 0 0-15,1 0 0 0,2 1-160 0,0-1-48 16,0 0 0-16,-3 0 0 0,-2-3-144 0,-4 2-48 16,-3 1 0-16,-3-1 0 0,-4 0-256 0,-4-2 160 15,-4 2-160-15,-3-3 128 0,-12 4 0 0,0 0 0 0,0 0 0 0,0 0 0 16,-9 1 64-16,-5 2 0 0,-8-2 0 15,1 3 0-15,-4 0-192 0,-1 1 0 0,-5-1 0 0,-1-1 128 16,-3 2 0-16,-2 2 0 0,-4-3 0 0,1-2 0 16,0 1-128-16,2 0 0 0,0 1 144 0,2 0-144 15,3 0 0-15,4 2 144 0,4 1-144 0,6-4 0 16,3 1 128-16,5 0-128 0,2 2 0 0,9-6 0 16,0 0 0-16,0 0 128 0,0 0-128 0,10 7 0 15,4-3 208-15,4-3-64 0,4-6-16 0,4 2 0 16,5 3 128-16,3-1 32 0,2 1 0 0,3-3 0 15,3 1-48-15,-4-3-16 0,-3 2 0 0,-5 1 0 16,-6-1-224-16,-6 2 0 0,-5-3 0 0,-13 4 0 16,0 0 192-16,0 0-48 0,0 0-16 0,-12-5 0 15,-6 6-128-15,-6 3 192 0,-5-1-192 0,-7-2 192 0,-4 0-192 0,-2 0 0 16,-1 2 144-16,1 0-144 0,-3 2 128 0,7-2-128 16,1 1 160-16,3 1-160 0,2 3 0 0,2-3 128 15,2 1-128-15,2 2 0 0,3-2 0 0,7 3 0 16,4-4-144-16,6 0 144 0,6-5 0 0,0 0 0 15,5 11-128-15,4-6 128 0,8-4 0 0,2-1 0 16,1-3 0-16,3 1 0 0,2-2 0 0,3-2 128 16,4-1-128-16,1-3 160 0,1 3-32 0,-1 3-128 15,-1-5 192-15,-4 4-64 0,-2 1 16 0,-7-2 0 16,-5 2 0-16,-4 0 0 0,-10 4 64 0,0 0 16 16,0 0 0-16,0 0 0 0,-10 0-80 0,-4-1-16 15,-5 1 0-15,-3 1 0 0,-3 0-128 0,-5 2 128 0,0-2-128 16,-1 0 128-16,2 1-128 0,1 1 0 0,1 1 0 15,2-1 128-15,2-1-128 0,5 2 0 0,4-1 0 0,4 2 128 16,10-5-128-16,0 0 0 0,0 0 0 0,0 0 0 16,8 9 0-16,3-3 0 0,6-3 0 0,1-1 0 15,2-1 0-15,1 1 0 0,2-2 0 0,3 0 0 16,-1-3 0-16,3-5 0 0,-1 2 0 0,-3 1 0 31,0-1-1728-31,-5 1-208 0,-4-1-48 0,-3-4-14304 0</inkml:trace>
  <inkml:trace contextRef="#ctx0" brushRef="#br0" timeOffset="-1164.53">24717 3846 12431 0,'0'0'544'0,"0"0"128"16,0 0-544-16,-8 7-128 0,8-7 0 0,-6 7 0 15,-2-1 1216-15,8-6 224 0,-7 4 32 0,-2 1 16 16,3-1-128-16,6-4-16 0,0 0-16 0,0 0 0 0,0 0-224 0,0 0-32 15,0 0-16-15,0 0 0 0,8 9-240 0,5-4-48 16,2-2-16-16,4 1 0 0,3-2-80 0,5-2-16 16,2-2 0-16,4-2 0 0,4 2-192 0,4-1-32 15,3 1-16-15,4 1 0 0,6 1-176 0,-5-2-48 16,-3 1 0-16,-6 0 0 0,-9 0-192 0,-4-1 144 16,-5-2-144-16,-6 4 128 0,-3 4-128 0,-13-4 0 15,0 0 0-15,0 0 128 0,0 0 32 0,-12 5 0 16,-4-1 0-16,-6 0 0 0,-7 1 32 0,-9-1 0 15,-8-2 0-15,-2 0 0 0,-3-4 0 0,0 1 16 16,2 0 0-16,0 2 0 0,2 2 80 0,1 0 16 16,1 4 0-16,-1-5 0 0,0-2-160 0,4-1-16 0,4 0-128 0,8 1 192 15,2 0-192-15,7 0 0 16,7 0 0-16,5 0 0 0,9 0 0 0,0 0 0 16,0 0 0-16,12-4 0 0,4 1 0 0,10 0 0 15,3-1 0-15,4-3 0 0,3 2 0 0,1-1 0 0,1-3 0 0,-1 2 0 16,-3-1 0-16,0 3 0 15,0 1 0-15,0 1 0 0,-4 0 0 0,-3 0 0 0,-4 3 0 16,-4 0 0-16,-4 0 0 0,-5 0 0 16,-10 0 0-16,0 0 0 0,0 0 128 0,-8 8-128 0,-4-4 0 0,-7 2 144 15,-4 2-144-15,-3-3 0 0,0 2 144 0,-4 0-144 16,0-2 0-16,2 4 144 0,-3-4-144 0,2 1 0 16,-3-2 192-16,2 0-64 0,1-2 0 0,3 2-128 15,2 0 176-15,4 2-176 0,3-2 160 0,5-1-160 16,1-1 0-16,11-2 0 0,0 0 0 0,0 0 0 0,0 0 0 0,0 0-192 15,16 1 48-15,1-1 0 16,4-2-1616-16,3-2-320 0,1 0-64 0</inkml:trace>
  <inkml:trace contextRef="#ctx0" brushRef="#br0" timeOffset="-330.31">30099 4048 9215 0,'-11'-5'816'0,"11"5"-656"16,-8-4-160-16,-2 3 0 0,2 1 1152 0,-2 1 192 16,10-1 32-16,-12 2 16 0,1-2-592 0,1 0-112 15,0 0-32-15,0 3 0 0,-1-1 144 0,2 0 32 16,1-1 0-16,8-1 0 0,0 0 80 0,0 0 32 16,0 0 0-16,0 0 0 0,0 0 16 0,7 11 0 0,6-5 0 0,0-3 0 15,3 0-112-15,3-1-16 16,4-2 0-16,1 0 0 0,4-1-192 0,4-1-64 15,0-1 0-15,1 1 0 0,1-1-256 0,0 0-48 0,0 2-16 0,-5-1 0 16,-3 0-64-16,-4 1 0 0,-4 0-16 0,-5 0 0 16,-13 1-176-16,0 0 0 0,0 0 144 0,0 0-144 15,0 0 352-15,-13 2 0 0,-7 1 0 0,-2 0 0 16,-6 0-208-16,0 0-144 0,-3-2 192 0,2 1-192 16,0 0 0-16,0 0 0 0,1 2 0 0,4-1 0 15,3 0 0-15,5-1 0 0,3 1 0 0,4 1 0 16,9-4 128-16,0 0-128 0,0 0 0 0,0 0 0 15,0 0 128-15,17 7-128 0,-1-5 0 0,8-1 0 0,3-1 320 16,2 0-32-16,3 0-16 0,5 2 0 0,1-2-96 0,4 0-32 16,0 0 0-16,-3-2 0 0,-2 1-144 0,-5 0 128 15,-4-2-128-15,-4 2 128 0,-5 0-128 0,-5-2 0 16,-4 1 144-16,-10 2-144 0,0 0 0 0,0 0 0 16,0 0 0-16,0 0 0 15,0 0-1392-15,-10-5-192 0,-4 2-32 0,-5-1-8304 16,-9-1-1664-16</inkml:trace>
  <inkml:trace contextRef="#ctx0" brushRef="#br0" timeOffset="638.18">24434 3810 15487 0,'0'0'688'0,"-11"3"144"0,1 0-672 0,0 4-160 15,-1 0 0-15,3-3 0 0,8-4 1056 0,-10 5 176 16,0-1 48-16,-1 4 0 0,3-6-224 0,8-2-32 16,0 0-16-16,-7 7 0 0,7-7-176 0,0 0-48 0,0 0 0 0,0 0 0 15,0 0-16-15,10 7-16 0,2-3 0 0,3-1 0 16,5-7-32-16,6 3 0 0,3-2 0 0,7 2 0 16,4-1-272-16,4-1-48 0,0 0-16 0,-1 1 0 15,-1-2-96-15,-2-1-32 0,-2-3 0 0,-4 4 0 16,-2 3-256-16,-4 0 160 0,-5-1-160 0,-2 1 128 15,-7-3-128-15,-1 3 0 0,-13 1 144 0,0 0-144 16,0 0 128-16,0 0-128 0,-10 0 160 0,-4 1-160 0,-5-1 320 0,-2 0-48 16,-3-1 0-16,-2 1 0 0,-4 4-64 0,0-2-16 15,-3 1 0-15,-3-3 0 0,1-1-16 0,-1-1-16 16,0 0 0-16,5-1 0 0,1 2-160 0,5 0 160 16,3 3-160-16,2 1 160 0,5-6-160 0,2 2 0 15,5-2 0-15,8 3 0 0,0 0 0 0,0 0 0 16,0 0-176-16,13 3 176 0,2-3 0 0,5 0 0 15,2-1 0-15,5-1 0 0,4 1 192 0,2-1-48 16,2-1 0-16,0-1 0 0,-2-2-144 0,-2 1 192 16,-1 0-192-16,-8 1 192 0,0 0-192 0,-2 2 0 15,-2 0 144-15,-3 1-144 0,-2-1 0 0,-3 2 144 16,-10 0-144-16,0 0 0 0,0 0 320 0,0 0-64 16,-9 2 0-16,-3 2 0 0,-2 2-16 0,-4-2-16 15,-1-1 0-15,-4 3 0 0,-2 4-224 0,-3-4 176 16,-2 2-176-16,2-3 160 0,2 0-160 0,0 3 128 15,1-3-128-15,6 0 128 0,1-1-128 0,5 1 0 16,4-2 0-16,9-3 0 0,0 0 0 0,0 0 0 16,0 0 0-16,0 0 0 15,0 0-384-15,0 0-128 0,0 0 0 0,0 0-16 16,0 0-1344-16,0 0-272 0,12 1-48 0,1-1-16 16,2-1 816-16,4-5 176 0,-1 0 16 0,5 0 16 15,-1-3-1696-15,4 0-320 0</inkml:trace>
  <inkml:trace contextRef="#ctx0" brushRef="#br0" timeOffset="1405.56">30126 4160 2751 0,'0'0'128'0,"0"0"16"0,0 0-144 0,-8-4 0 0,2 0 0 0,-2-1 0 16,-1 2 2240-16,9 3 400 0,-10-3 96 0,0 0 16 15,0 0-1376-15,-1 0-272 0,-1-2-48 0,-2 1-16 16,-3 0 112-16,1-1 32 0,-2-3 0 0,-1 3 0 0,-1-4-160 0,-1 3-16 16,2 1-16-16,1-2 0 15,1 1-160-15,0 4-48 0,6-1 0 0,0 2 0 0,11 1-240 0,0 0-48 16,0 0-16-16,0 0 0 0,0 0-160 0,12 2-16 16,3 0-16-16,4 0 0 0,1-1 144 0,7-1 16 15,6 0 16-15,3-1 0 0,-1 0-144 0,6 0-48 16,0-1 0-16,3 0 0 0,3-1-80 0,3-2-32 15,2 0 0-15,-2 2 0 0,-3 0-32 0,-4-1 0 16,-3 3 0-16,-5-2 0 0,-7 0 32 0,-7 2 0 16,-3 1 0-16,-5 0 0 0,-13 0 96 0,0 0 0 15,0 0 16-15,0 0 0 0,0 0 32 0,-10 7 0 16,-7-1 0-16,-2-2 0 0,-8-3-176 0,-2 3-128 16,0 0 192-16,-4 1-192 0,-4-1 144 0,3-2-144 15,1 2 0-15,2 1 144 0,2 1-144 0,4-2 0 16,4 0 0-16,3 1 0 0,4-1 0 0,4-2 0 15,10-2 0-15,0 0 0 0,0 0 0 0,0 0 0 0,0 0 128 0,14 7-128 16,0-5 128-16,7 1 0 16,0-3 0-16,5-3 0 0,0 3 80 0,5-2 16 15,1-2 0-15,1 0 0 0,0 2-48 0,-2-5-16 16,0 2 0-16,-3 1 0 0,-3 2-32 0,-3-2-128 16,-3-1 192-16,-2 2-64 0,-6 1-128 0,0 1 0 0,2-3 0 0,-13 4 0 31,9-3-1920-31,-9 3-384 0,9-6-64 0</inkml:trace>
  <inkml:trace contextRef="#ctx0" brushRef="#br0" timeOffset="2207.09">24369 4039 23039 0,'0'0'2048'0,"-12"4"-1648"15,5-1-400-15,7-3 0 0,-11 3 544 0,11-3 32 16,-6 8 0-16,6-8 0 0,0 0-128 0,-2 10 0 16,2-10-16-16,2 13 0 0,-2-13-160 0,6 8-16 15,6 1-16-15,-2-2 0 0,-1-1 80 0,2 2 32 16,3-5 0-16,4 3 0 0,1-4 96 0,3 2 0 15,2-3 16-15,4 0 0 0,5 1 48 0,0 0 0 0,3 1 0 0,3-1 0 16,-1-2-64-16,0 2 0 0,-1-2 0 0,1 0 0 16,3 1-80-16,2 1-32 15,3-2 0-15,-1 0 0 0,0-2-80 0,-2 1-32 16,1-2 0-16,-5 1 0 0,-1-1-96 0,-6 2 0 16,-7-3-128-16,-3-1 192 0,-3 0-64 0,-4 1-128 0,-2 0 176 0,-1-2-176 15,-5 1 224-15,-7 5-64 16,8-5-16-16,-8 5 0 0,0 0-16 0,1-11-128 0,-1 11 192 0,0 0-64 15,-5-6-128-15,-1 2-256 0,6 4 64 0,-12 0 16 16,-1 2-1872 0,2 0-384-16,0-1-80 0</inkml:trace>
  <inkml:trace contextRef="#ctx0" brushRef="#br0" timeOffset="2939.78">30221 4045 12895 0,'-18'-4'1152'0,"5"1"-928"15,-2 0-224-15,0 3 0 0,1 3 1120 0,0 2 176 16,0-2 48-16,1-1 0 0,1 0-576 0,-1 1-128 15,-1-2 0-15,0 0-16 0,0 1-240 0,0 1-64 16,0 0 0-16,3 0 0 0,-1-2 160 0,3 1 32 16,9-2 0-16,0 0 0 0,0 0 16 0,0 0 16 15,0 12 0-15,0-12 0 0,13 6 224 0,0 2 64 16,2-4 0-16,3-2 0 0,1 3-80 0,2-1-16 16,4-3 0-16,1 2 0 0,5-3-80 0,2 0-16 15,2-4 0-15,2 3 0 0,0-1-64 0,1 2-32 16,0-1 0-16,0 0 0 0,1-3-128 0,-4 2-32 15,-2-2 0-15,-2-1 0 0,-3 0-112 0,-2 0-16 16,1-4-16-16,-4 2 0 0,-1-2-48 0,-3 3 0 16,-4 1 0-16,-1-5 0 0,-1 0-32 0,-2-2-16 0,-5 2 0 0,2 1 0 15,-8 9-16-15,4-9 0 0,-4 9 0 0,0 0 0 16,-1-7-128-16,1 7 0 16,0 0 144-16,0 0-144 0,-11-6 0 0,3 3 0 0,8 3 0 0,-12-2-128 15,1 4-208-15,0 0-48 0,0-2 0 0,0 1 0 31,-1 2-1504-31,-1 0-304 0,2-3-64 0,0 1-12064 0</inkml:trace>
  <inkml:trace contextRef="#ctx0" brushRef="#br0" timeOffset="3640.55">24247 4015 3679 0,'0'0'320'0,"0"0"-320"16,0 0 0-16,0 0 0 0,0 0 4848 0,6 11 896 16,2-3 176-16,3 2 32 0,3-4-4336 0,4 4-864 15,4-3-176-15,5 0-48 0,5 0-64 0,5-2-16 16,5 0 0-16,5 3 0 0,5-2-144 0,0 0-48 16,-1 1 0-16,0-4 0 0,-5 1-128 0,2 0-128 15,2 1 192-15,1-2-192 0,2-1 192 0,3 0-64 16,-2-2 0-16,0 1-128 0,-5 1 320 0,-2-2-32 15,-5-1-16-15,-2 0 0 0,-1 0-48 0,-3 1-16 16,-6-2 0-16,0 2 0 0,-4 0-208 0,-2 0 0 16,-3 2 0-16,-2-1 0 15,-4 1-256-15,-2 1-128 0,-3 1-48 0,-10-4 0 16,0 0-1824-16,0 0-368 0</inkml:trace>
  <inkml:trace contextRef="#ctx0" brushRef="#br0" timeOffset="4356.52">30185 4249 7359 0,'-6'1'656'0,"-3"0"-528"0,-1-1-128 0,-1 3 0 16,-1 2 704-16,2-1 96 0,0-4 32 0,1 2 0 0,9-2-96 0,-10 6-16 15,1 1 0-15,9-7 0 0,-7 5 16 0,7-5 0 16,-5 9 0-16,5-9 0 15,0 0 16-15,0 0 0 0,0 0 0 0,0 0 0 0,7 6 400 0,3-2 96 16,3-4 16-16,2 0 0 0,4-1-48 0,3-1-16 16,3 1 0-16,3 0 0 0,1-4-464 0,3-3-96 15,1 2 0-15,0-2-16 0,0 1-192 0,0 0-48 16,0-2 0-16,-4 2 0 0,2-5-96 0,-4 2-32 16,-2 1 0-16,-2-1 0 0,-1 2 48 0,-3-1 0 15,0 2 0-15,0 2 0 0,-1-4-112 0,-3 4 0 16,-1-2-16-16,-2 1 0 0,-1 2-176 0,-2 2 192 15,-9 2-192-15,7-5 192 0,-7 5-192 0,0 0 128 16,0 0-128-16,0 0 128 0,0 0-128 0,0 0 0 16,0 0-192-16,0 0 192 15,0 0-864-15,-11 5-48 0,-1-1-16 0,0 1-13120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19:55:23.86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436 1550 2751 0,'0'0'128'0,"0"0"16"0,0 0-144 0,0 0 0 15,0 0 0-15,0 0 0 0,-8-5 2992 0,8 5 560 16,-9-4 112-16,9 4 32 0,-8-2-2160 0,8 2-416 16,0 0-96-16,0 0 0 0,-11 0-16 0,11 0 0 15,-8 2 0-15,8-2 0 0,0 0-208 0,-11 4-32 16,2-3-16-16,9-1 0 0,0 0 80 0,-8 5 32 16,-1 0 0-16,0-1 0 0,0-1-112 0,0 1-32 15,9-4 0-15,-11 3 0 0,-2 1-128 0,0-2-16 16,0-1-16-16,1-1 0 0,0-3-48 0,1-2 0 0,1 1 0 0,-1-1 0 15,1-4 16-15,1 0 0 16,2-3 0-16,0-1 0 0,2 0-80 0,1-2-32 0,1-1 0 0,1-2 0 16,2 0-80-16,3 1-16 15,2 0 0-15,3 0 0 0,1 1-112 0,2 0-16 16,0 2-16-16,6 3 0 0,1-2-176 0,0 4 0 16,-1-2 144-16,1 5-144 0,0-1 0 0,-2 3 0 0,-2 2 0 0,0 2 0 15,0 1 0-15,-2 4 0 0,-2 4 0 0,-4 0 0 16,-2 2 0-16,-4 5 0 0,-2 0 0 0,-3 3 0 15,-6 3 0-15,-1-1 0 0,-4 5 160 0,-1-2-160 16,-4-1 288-16,-2 1-32 0,-1-5-16 0,0-1 0 16,0-5 256-16,11-4 48 0,-1-4 16 0,0 0 0 15,0 0-160-15,2-3-16 0,0 0-16 0,2-4 0 16,1-3-192-16,-2-9-48 0,4-2 0 0,7-2 0 16,4-1-128-16,1 7-272 0,4 0 64 0,1 0 16 15,6 0-2912-15,1 3-576 0</inkml:trace>
  <inkml:trace contextRef="#ctx0" brushRef="#br0" timeOffset="668.33">380 3966 15087 0,'0'0'656'0,"0"0"160"0,0 0-656 0,-9-1-160 16,9 1 0-16,-9-2 0 0,9 2 1696 0,-9-4 304 16,2 1 64-16,7 3 16 0,-9-6-144 0,4 1-16 15,5 5-16-15,-7-7 0 0,5-3-368 0,1 3-80 16,-1-5-16-16,4 2 0 0,0-4-496 0,3-2-112 16,2-2 0-16,1 0-16 0,1 0-240 0,5 0-64 15,0-1 0-15,2 0 0 0,-1 0-192 0,1 3-32 16,1-1-16-16,-1 3 0 0,0 3-112 0,-2 2-32 15,-3 5 0-15,-1 3 0 0,-10 1-128 0,0 0 0 16,10 11 0-16,-6 3 0 0,0 4 144 0,-5 0-144 16,-4 2 160-16,-2-1-160 0,-2 1 240 0,-2-2-48 15,-2-1-16-15,-3-1 0 0,-2 0 96 0,-1-4 32 16,1-4 0-16,2 0 0 0,0-3 176 0,5-3 32 16,1-2 16-16,2-1 0 0,0 0-48 0,3-3-16 0,0-5 0 0,3 0 0 15,-2-4-144-15,4-1-16 0,4-1-16 0,-2 1 0 16,3 0-288-16,0-2 0 0,1 0 0 0,2 2 0 31,1 2-768-31,0 0-256 0,1 2-48 0</inkml:trace>
  <inkml:trace contextRef="#ctx0" brushRef="#br0" timeOffset="1466.58">385 6545 10127 0,'0'0'896'0,"-7"-1"-704"0,0-1-192 0,1 0 0 0,-2 0 1728 0,2-1 304 16,-1 1 64-16,1 0 16 0,0-1-384 0,-2-2-80 15,2-1-16-15,-1 1 0 0,1-5-96 0,0 3 0 16,-1-5-16-16,2 3 0 0,0-2-384 0,-1 1-80 15,3 1-16-15,-1-4 0 0,-1 2-224 0,2-5-48 16,-1-1-16-16,1 1 0 0,2 2-224 0,1 3-32 16,1 1-16-16,2-2 0 0,-2 3-192 0,4-1-32 15,-5 10-16-15,8-7 0 0,1-1-48 0,1 4-16 16,0 2 0-16,-10 2 0 0,11 0-176 0,-11 0 192 16,13 5-192-16,-3 4 192 0,-10-9-32 0,7 10 0 15,-7-10 0-15,3 12 0 0,-3 1 96 0,-1-4 32 16,1-9 0-16,-2 10 0 0,2-10 192 0,0 0 32 15,-7 4 16-15,7-4 0 0,-9 3 0 0,2-2 0 16,0-1 0-16,7 0 0 0,-6-4-272 0,6 4-64 0,-5-6-16 0,2-2 0 16,3 8-176-16,0-8 0 0,2-2 0 0,-2 10 0 31,7-9-1312-31,4 0-288 0,0 3-64 0</inkml:trace>
  <inkml:trace contextRef="#ctx0" brushRef="#br0" timeOffset="2418.82">374 10267 16575 0,'0'0'1472'0,"-7"4"-1168"0,-3 1-304 0,10-5 0 0,-6 5 2304 0,-1-1 416 0,1-2 80 0,0 0 16 16,-1-2-640-16,7 0-128 0,-5-2-32 0,2-3 0 16,0-4-368-16,3 1-80 0,1-6-16 0,6-5 0 15,3-2-752-15,0 1-160 0,3-2-16 0,2 4-16 16,0 4-288-16,0 2-64 0,-1-1-16 0,0 5 0 15,-1-2-240-15,-1 5 128 0,-2 0-128 0,-10 5 0 16,0 0 0-16,0 0 0 0,0 0 0 0,7 8 0 16,-7-8 0-16,2 16 176 0,-7 1-176 0,-1-8 160 15,-2 2-16-15,-3 3 0 0,-1-4 0 0,-2 4 0 0,-3-1 176 0,3-2 48 16,-2-2 0-16,0-1 0 0,4-2 144 0,-1-3 48 16,2-3 0-16,0 0 0 0,1-5-128 0,-3-5-32 15,3-3 0-15,3 0 0 0,-1 0-224 0,2-2-48 16,1 2-128-16,2 1 192 15,-1-2-1152-15,2 0-256 0,-1 1-32 0</inkml:trace>
  <inkml:trace contextRef="#ctx0" brushRef="#br0" timeOffset="4552.47">15457 2093 4607 0,'0'0'400'0,"0"0"-400"0,13 0 0 0,-2 0 0 0,-2-3 1120 0,2 3 144 16,-11 0 16-16,12 0 16 0,-2 0-272 0,-10 0-64 16,0 0-16-16,11-1 0 0,-11 1-64 0,0 0-16 15,12 4 0-15,-12-4 0 0,0 0-32 0,0 0-16 16,7 6 0-16,-7-6 0 0,0 0-160 0,0 0-16 16,0 0-16-16,11 8 0 0,-11-8 48 0,6 9 16 15,-6-9 0-15,9 7 0 0,-1 2-144 0,0-4-32 16,3 0 0-16,0 3 0 0,0-4 96 0,5 1 16 15,2 1 0-15,2-1 0 0,1-2-160 0,5-1-16 16,1 0-16-16,1-2 0 0,0 0 112 0,2-3 32 16,1-1 0-16,2-1 0 0,1-2 64 0,3 2 32 15,1-2 0-15,3 0 0 0,1 0-64 0,1-2-16 16,0 2 0-16,1-3 0 0,0 1-80 0,-4-3 0 16,1 2-16-16,-3-1 0 0,-2 0-176 0,-4 4-48 15,-6-3 0-15,0 2 0 0,-10-1-144 0,-1 1-128 16,-2 2 144-16,-3-4-144 0,-3 1 128 0,-4 0-128 15,-3 9 0-15,0 0 144 16,-3-7-1296-16,-4 0-272 0,-3 5-48 0,-3 2-14352 0</inkml:trace>
  <inkml:trace contextRef="#ctx0" brushRef="#br0" timeOffset="5386.97">15278 4387 6447 0,'0'0'576'0,"-11"-5"-576"0,1-3 0 0,4 5 0 16,-2 1 1088-16,8 2 96 0,-10-1 32 0,10 1 0 0,-9-4-624 0,9 4-112 15,-9-1-32-15,9 1 0 0,-9-5 144 0,9 5 32 16,0 0 0-16,0 0 0 0,-7-4 64 0,7 4 16 16,0 0 0-16,0 0 0 0,0 0-48 0,0 0 0 15,0 0 0-15,0 0 0 0,0 0-192 0,0 0-32 16,0 0-16-16,0 0 0 0,0 0-16 0,0 0 0 16,0 0 0-16,-3 13 0 0,3-4-48 0,0-9-16 15,0 0 0-15,5 14 0 0,0 0 112 0,3-3 32 16,0-1 0-16,2 0 0 0,1-3-144 0,1 0-16 15,-1 2-16-15,2-2 0 0,1 0-16 0,1-2 0 16,0 0 0-16,2-1 0 0,1 1 0 0,1-1 0 16,0-1 0-16,0-1 0 0,0 0 0 0,0 0 0 15,0 2 0-15,4-2 0 0,-1 0-32 0,3-4 0 16,2 1 0-16,-1 1 0 0,2 0 128 0,2 0 0 16,-5-1 16-16,2 0 0 0,2-2 48 0,-1 2 0 15,-4-2 0-15,0 1 0 0,-2-1-64 0,-1 2-16 0,0-3 0 0,-1 0 0 16,2 2-16-16,-2-1 0 15,-3-1 0-15,-2 3 0 0,-1-1 112 0,-1-4 32 0,-2 3 0 0,-1-1 0 16,-10 4-160-16,9-3-16 0,-9 3-16 0,0 0 0 16,0 0 32-16,0 0 16 0,0 0 0 0,0 0 0 15,0 0-80-15,0 0-16 0,0 0 0 0,0 0 0 16,0 0-256-16,0 0 0 0,-10 0 0 0,0 2 0 16,0 0 0-16,-1 2 0 0,0 2 0 0,-2-1 0 15,-2 2-1168-15,1 2-304 0,0-3-48 0,0 3-15296 16</inkml:trace>
  <inkml:trace contextRef="#ctx0" brushRef="#br0" timeOffset="6404.09">20702 6943 12783 0,'0'0'560'0,"0"0"128"0,0 0-560 0,-11 2-128 0,2-1 0 0,1 1 0 16,-1 2 768-16,2 2 128 0,7-6 32 0,-11 4 0 0,2 1-208 0,1 3-32 16,1-3-16-16,7-5 0 0,-10 5 288 0,10-5 48 15,0 0 16-15,0 0 0 0,-8 7 144 0,8-7 48 16,0 0 0-16,0 0 0 0,0 0-256 0,0 0-64 15,0 0 0-15,13 2 0 0,3-2-160 0,2-1-32 16,2-3-16-16,3 1 0 0,3 1-64 0,2-2-16 16,2 0 0-16,3-1 0 0,4 4-160 0,1 0-16 15,2-2-16-15,0 2 0 0,0 0-96 0,-1 1-32 16,-1 0 0-16,2 0 0 0,-4-2-288 0,0 2 0 16,-3 0 0-16,-1 0 0 15,-2 3-1312-15,0 1-320 0,-2 1-64 0</inkml:trace>
  <inkml:trace contextRef="#ctx0" brushRef="#br0" timeOffset="6871.33">23672 6981 18831 0,'0'0'832'0,"-9"4"176"0,0-4-816 0,0 0-192 16,9 0 0-16,0 0 0 0,0 0 1152 0,0 0 176 15,0 0 32-15,0 0 16 0,0 0-224 0,13 8-32 16,2-4-16-16,4-3 0 0,2 0-144 0,3 0-48 0,4-1 0 0,5 0 0 16,4-1-400-16,2 0-96 0,2 1-16 0,5 0 0 15,2 1-224-15,2 0-48 0,-2-1-128 0,0 0 192 16,-5-2-192-16,-4 1-240 0,-1-1 48 0,0 2-9440 16,0 0-1888-16</inkml:trace>
  <inkml:trace contextRef="#ctx0" brushRef="#br0" timeOffset="7471.48">27119 6852 19119 0,'0'0'832'0,"0"0"192"0,0 0-816 0,0 0-208 15,0 0 0-15,0 0 0 0,0 0 1344 0,9 6 208 16,5-1 48-16,4 0 16 0,4-3-400 0,2-2-96 16,3-3-16-16,3 2 0 0,3-2-352 0,0 2-80 15,-1-2-16-15,4 1 0 0,-2-1-112 0,5 1-32 16,-1-1 0-16,4 2 0 0,0 3-128 0,3 2-16 15,-1 1-16-15,1-1 0 0,-2-1-352 0,-2-2 0 16,-3 0 0-16,0 1-10192 16,-5-2-2000-16</inkml:trace>
  <inkml:trace contextRef="#ctx0" brushRef="#br0" timeOffset="8121.58">30088 7035 911 0,'0'0'0'0,"0"0"0"15,0 0 0-15,0 0 0 0,-8 5 2176 0,8-5 336 16,-10 7 80-16,10-7 16 0,-8 4-1392 0,8-4-288 16,0 0-48-16,0 0-16 0,0 0 464 0,0 0 80 15,0 0 32-15,0 0 0 0,0 0 128 0,0 0 32 16,10 3 0-16,4-1 0 0,3-2-336 0,3 0-64 0,6 0-16 0,3-1 0 16,3-3-352-16,4 2-80 0,4-2-16 0,4-1 0 15,1 4-80-15,2-1-16 0,1 1 0 0,0-3 0 16,-1-3-144-16,4-1-48 0,0 7 0 0,1-2 0 15,-1 2 0-15,3 1-16 0,0 0 0 0,0 1 0 16,-4 0-176-16,-4 1-16 0,-5-4-16 0,-13 4 0 16,1-1-224-16,0 2 128 0,-1-1-128 0,9 1 0 15,-5 0 0-15,-8 1 0 0,-2-1 0 0,-8 1 0 0,0-1-160 0,-14-3-128 16,0 0-32-16,0 0 0 16,0 0-2032-16,0 0-400 0,0 0-96 0,-14 9-16 0</inkml:trace>
  <inkml:trace contextRef="#ctx0" brushRef="#br0" timeOffset="10606.58">17066 10833 18431 0,'0'0'1632'0,"0"0"-1312"16,-5 2-320-16,5-2 0 0,0 0 1472 0,0 0 240 15,0 0 32-15,4 7 16 0,2-4-416 0,4 1-64 16,4 1-32-16,4-1 0 0,4-4-256 0,4 0-48 16,6 0-16-16,3 0 0 0,1 0-288 0,4 0-64 15,-1-1-16-15,3 1 0 0,3 1-176 0,2-2-16 16,1 0-16-16,3-2 0 0,2-1-96 0,3 2 0 15,0 2-16-15,-1-2 0 0,-3 1-112 0,-1 0 0 16,-3 0-128-16,16-1 192 16,-9-1-2496-16,-7-4-496 0,11-2-96 0,-13 0-32 0</inkml:trace>
  <inkml:trace contextRef="#ctx0" brushRef="#br0" timeOffset="11507.17">23474 10737 8287 0,'0'0'368'0,"0"0"80"0,0 0-448 0,0 0 0 16,0 0 0-16,0 0 0 0,0 0 3024 0,0 0 528 15,0 0 96-15,10-3 32 0,3-1-2112 0,3-1-416 0,3 2-96 0,5 1-16 16,3-1 112-16,4 2 0 0,-1 1 16 0,3 0 0 15,2-1-128-15,3 2-16 0,2 0-16 0,5 2 0 16,3-1-176-16,4 3-16 16,0-1-16-16,1 0 0 0,-1 1-160 0,-2 1-48 0,-1-1 0 0,-1 0 0 15,2 1-176-15,-1 1-32 16,1 0-16-16,-1 1 0 0,2-1-240 0,0 2-128 16,-1-3 160-16,-3 2-160 0,-5-1 0 0,-3-2 0 0,-1 2 0 0,13 2 0 31,-9-4-2416-31,-6 1-416 0,-6-1-96 0</inkml:trace>
  <inkml:trace contextRef="#ctx0" brushRef="#br0" timeOffset="12816.17">57 10192 19695 0,'0'0'864'0,"7"-4"192"0,-2 2-848 15,2-1-208-15,1 1 0 0,1 0 0 0,0 0 736 0,1-2 96 0,1-1 32 0,5 0 0 16,-1 1-240-16,-2 0-48 0,0-2-16 0,3 2 0 16,-1 2-288-16,2-2-48 0,-1-1-16 0,-2 1 0 15,3 1-48-15,0 2-16 0,0 0 0 0,-2-1 0 16,-2 1 112-16,0 1 32 0,-5 3 0 0,1-1 0 0,-2 2 16 0,-7-4 0 15,5 8 0-15,-1-3 0 0,-2 2 96 0,-2 2 32 16,-4-2 0-16,1 2 0 0,-3-3 112 0,1 3 32 16,-4-3 0-16,1 1 0 0,-1 0 0 0,0-3 0 15,0 1 0-15,1-1 0 0,2 0-128 0,6-4-32 16,0 0 0-16,0 0 0 0,0 0 96 0,0 0 32 16,1-10 0-16,3 2 0 0,1-4-144 0,3 2-16 15,2 1-16-15,3-1 0 0,-3 3-240 0,2-2-128 16,1 2 160-16,-1 2-160 0,-1-1 144 0,0 2-144 15,-2 2 128-15,0 2-128 0,-1 1 160 0,-8-1-160 16,0 0 192-16,2 13-192 16,-4 1 0-16,-3-1-224 0,-4 4 16 0</inkml:trace>
  <inkml:trace contextRef="#ctx0" brushRef="#br0" timeOffset="17061.58">27300 16444 34143 0,'0'0'1520'0,"0"0"304"0,0 0-1456 0,0 0-368 0,9-7 0 0,-3 1 0 16,3-2 528-16,0 4 48 0,0 0 0 0,-1-3 0 16,-2 0-368-16,2 2-64 0,-8 5-16 0,8-10 0 15,-1 6-128-15,2-3 0 0,-9 7 0 0,9-7 128 0,-1 2 64 0,1 1 16 16,0-1 0-16,0 3 0 0,-9 2 32 0,15-2 0 16,-1 1 0-16,2 1 0 0,0 0 16 0,3 0 0 15,3 1 0-15,5-1 0 0,2 0-48 0,5 2 0 16,4 0 0-16,5 0 0 0,6-2 48 15,2 0 16-15,2 0 0 0,2 0 0 0,1 0-32 0,5 0-16 16,5 0 0-16,2 1 0 0,7 3-96 0,2-2-128 16,-5-1 176-16,3 1-176 0,3-1 128 0,3 1-128 15,3 1 0-15,-2 0 0 0,0-1 0 0,-2-1 0 16,-1 1 0-16,1-2 0 0,0-3 0 0,0-1 0 16,0 0 0-16,-4 1 0 0,-3 0 128 0,-2-1-128 15,0-1 0-15,2 1 0 0,-1 2 160 0,-1 1-160 16,-1 1 128-16,-4 0-128 0,-2 0 128 0,-1 0-128 15,2 2 0-15,-3 1 128 0,1-2-128 0,-2 0 0 0,-2 1 0 0,-1-1 128 16,-6-1-128-16,-3 2 0 0,0 0 0 0,-1-1 0 16,-1-1 0-16,-4 1 0 0,3-1 128 0,-3 1-128 15,-1 1 0-15,-2 0 0 0,-2 1 0 0,-4-1 128 16,-2 2-128-16,-4 0 0 0,-4 0 0 0,-3 0 0 16,-1-3 0-16,-3 0 0 0,-3-1 0 0,0 1 0 15,-5 2 0-15,-9-3 0 0,0 0 0 0,0 0 0 16,0 0 128-16,0 0-128 0,0 0 0 0,0 0 128 15,0 0-128-15,-13 5 160 0,0-2-160 0,-5 2 160 16,-4-3-160-16,-2 1 0 0,-1-3 144 0,-9 0-144 16,-4 0 128-16,-5 0-128 0,-4-3 128 0,-5 1-128 15,-3-1 0-15,-4 1 0 0,-4-1 0 0,-4 2 128 16,-6-3-128-16,-4-1 0 0,-8 1 0 0,-2 1 0 16,-2 1 0-16,-3-1 144 0,-5 0-144 0,-2 0 0 0,-3 0 256 0,3 1-64 15,2 1-16-15,-4-2 0 0,-6 1-32 0,-2-2 0 16,4 1 0-16,0 2 0 0,-1 0-144 0,0 1 0 15,-1 0 0-15,5 0 128 0,6 0-128 0,-2 1 0 16,-4 0 0-16,4 1 0 0,5-2 0 0,8 3 0 16,6 0 0-16,2-1 0 0,3 0 0 0,3-1 0 15,1 1 128-15,10 0-128 0,4 0 0 0,7 0 0 16,7 0 0-16,5-1 0 0,4 1 128 0,5-1-128 16,6-1 0-16,4 0 128 0,2 0-128 0,5 0 0 15,3-1 0-15,8 1-176 0,0 0 176 0,0 0-192 0,13-7 192 0,4 2-192 16,4 0 192-16,7-4-160 15,5 2 160-15,10-4-160 0,8 4 160 0,9-3 0 0,7 2 0 0,7-3 0 16,3 3 0-16,6-2 0 0,6 1 0 0,7-3 0 16,7 7 0-16,4-4-160 0,-3-1 160 0,6 0 0 15,5 4 0-15,2-4 0 0,1 1 0 0,5 0 0 16,2 0 0-16,2-1 0 0,-3 2 0 0,3-1 0 16,-4 3 0-16,-1 0 0 0,-1-1 0 0,-4 3 0 15,-6 3 0-15,-2 1 0 0,-2 1 0 0,-10 1 0 16,-9-1 0-16,-6 1 0 0,-6 1 0 0,-6 1 0 15,-5-2 0-15,-7 1 0 0,-6-2 0 0,-9 0 0 16,-8 3 0-16,-9 1 0 0,-5-3 0 0,-9-1 0 16,-12-1 0-16,0 0 0 0,0 0-144 0,-12 0 144 15,-9 0 0-15,-8 0 0 0,-8 0 0 0,-7 1 0 0,-7-2-128 0,-5 0 128 16,-6-1 0-16,-7 2-144 0,-6 2 144 16,-8-2 0-16,-7 0 0 0,-4 0 0 0,-2 1 0 0,-7 0 0 15,-8 2 0-15,0-3 0 0,-2 0 0 0,0 0 0 16,0 0 128-16,1 0-128 0,-5 0 272 0,8-2-16 15,6 2 0-15,1 2 0 0,-1-1 96 0,5 0 16 16,6-1 0-16,8 3 0 0,9 3-192 0,5-1-48 16,4-2 0-16,9 1 0 0,6-1-128 0,9 2 0 15,11-2 0-15,8-2-176 0,7-1-16 0,7 0-16 16,9 0 0-16,0 0 0 0,15-1-112 0,12-2-32 16,10 1 0-16,10-3 0 0,6-2 160 0,8 2 16 15,8-2 16-15,11 3 0 0,11 3 160 0,9 1-192 16,2-2 192-16,8 4-192 0,3 3 192 0,4 2 0 15,1-2 128-15,0 2-128 0,-2 4 0 0,1 2 0 0,1-3 0 0,-7 4 0 32,-10 3-912-32,-3 0-208 0,-4-1-32 0,-6 0-11360 0,-5-2-2272 0</inkml:trace>
  <inkml:trace contextRef="#ctx0" brushRef="#br0" timeOffset="36341.33">27852 1799 2751 0,'0'0'256'0,"0"0"-256"15,0 0 0-15,0 0 0 0,0 0 2176 0,0 0 384 16,-3 10 64-16,3-10 32 0,0 0-1632 0,3 11-320 16,-3-11-64-16,0 0 0 0,7 8-128 0,2-1-32 15,0-2 0-15,1 1 0 0,-10-6-224 0,13 5-64 16,0 2 0-16,-1 0 0 0,2-3 64 0,0 1 0 15,0 0 0-15,4 0 0 0,1-1 0 0,1 1 0 16,2-1 0-16,2-3 0 0,2 2 32 0,2-2 16 16,1 0 0-16,4 1 0 0,3-2 16 0,0 0 16 15,0-2 0-15,2 1 0 0,0 0-48 0,-1-3-16 0,-3-1 0 16,1 0 0-16,-1-1-48 0,2-5-16 0,1 3 0 0,1-3 0 16,0 5 64-16,1-2 16 0,1 3 0 0,-1 0 0 15,0-4-160-15,-2 3-128 0,-1-4 144 0,-4 3-144 16,-6 1 0-16,-2 0 128 0,-3 1-128 0,-2 2 0 15,-1-1 0-15,-3 0 0 0,-2 2 128 0,-2-1-128 16,-2 2 0-16,-9 1 0 0,0 0 128 0,0 0-128 16,0 0 0-16,0 0 0 0,0 0-144 0,0 0 144 31,0 0-448-31,-8 12 0 0,-2-4 0 0,0 4-6464 0,-3-3-1280 0</inkml:trace>
  <inkml:trace contextRef="#ctx0" brushRef="#br0" timeOffset="37481.61">29318 4336 5519 0,'0'0'496'0,"0"0"-496"0,-10-2 0 0,10 2 0 16,-9 0 688-16,9 0 32 0,-8 0 16 0,8 0 0 16,0 0-288-16,-11-3-64 0,4-1-16 0,7 4 0 15,0 0-224-15,0 0-144 0,-8-2 192 0,8 2-192 16,0 0 0-16,0 0-144 0,-8-5-16 0,8 5-4064 16</inkml:trace>
  <inkml:trace contextRef="#ctx0" brushRef="#br0" timeOffset="39293.81">15484 1873 11967 0,'-22'-17'528'0,"7"9"112"0,-3-5-512 0,-1 3-128 15,1-2 0-15,0 1 0 0,0 3 608 0,3 1 96 16,1 3 0-16,0-1 16 0,-1 1-304 0,1-3-64 16,-1 1-16-16,-1 4 0 0,3-1 48 0,-1 2 16 15,1 1 0-15,1-2 0 0,1 0-64 0,-1 2-16 0,2 0 0 0,10 0 0 16,-9 5-144-16,9-5-48 15,-6 8 0-15,2 3 0 0,4-11-128 0,2 14 0 0,3-1 0 0,5 1 0 16,2 1 256-16,5 0 0 0,5 1 16 0,1-4 0 16,4 2 144-16,4 0 32 0,2 0 0 0,3-1 0 15,4 1 64-15,4 0 0 0,0-1 16 0,7-6 0 16,4 2-224-16,2-3-48 0,1 1-16 0,-3-2 0 16,-3-4 80-16,0 2 0 0,0-1 16 0,-1-3 0 15,-3-3 112-15,6-1 32 0,-1-1 0 0,3 1 0 16,-4-6-176-16,-2 3-48 0,-5-5 0 0,-1-1 0 15,0 1-128-15,-4 2-128 0,-4-5 192 0,-2 4-192 16,-5-2 160-16,1 2-160 0,-2-2 128 0,-2 2-128 16,-1-1 128-16,-6 0-128 0,-1 0 0 0,-2 2 128 15,-4-2-128-15,-1 1 192 0,0 3-192 0,-5 0 192 16,-6 9-192-16,0 0 160 0,0 0-160 0,0 0 160 16,0 0-160-16,0 0 0 0,0 0 0 0,-6 11 0 0,-3 5 0 0,-2 0 0 15,0 2 0-15,-4 1 0 0,-3 0 0 0,-1 0 0 16,-3 1 0-16,1 1 0 0,-3 0 0 0,-2 3 0 15,-1-1 0-15,-2-2 0 0,0 0 0 0,-3 0 0 16,-2-2 0-16,-4-1 0 0,-6-1 256 0,-3 1-16 16,-5-3-16-16,0-2 0 0,1-3 16 0,1-3 0 15,0-1 0-15,2 0 0 0,1-2 144 0,1-3 16 16,3-1 16-16,-1-2 0 0,0-8 32 0,3 1 16 16,-1-5 0-16,4 0 0 0,3-1-160 0,2-2-48 15,1-3 0-15,1-1 0 0,2 1-256 0,2 1 160 16,1-1-160-16,3 1 128 0,2 3-128 0,4 2 0 15,3 3 0-15,1 2 0 16,4 0-1264-16,1 3-128 0,2 1-16 0,2-4-12864 0</inkml:trace>
  <inkml:trace contextRef="#ctx0" brushRef="#br0" timeOffset="40361.98">15159 4067 19343 0,'-14'-3'1728'0,"0"-1"-1392"0,2-1-336 0,0 4 0 15,3 0 144-15,1 1-144 0,8 0 192 0,0 0-192 16,-7 7 224-16,2-1-64 0,1 0-16 0,4-6 0 16,0 11-144-16,2 1 0 0,-1-2 0 0,4 3 0 15,1-4 224-15,4 2 16 0,-1 2 0 0,4-2 0 16,0 2 128-16,5 2 16 0,-1 0 16 0,5 1 0 16,0-2 32-16,2 3 0 0,1 0 0 0,2-1 0 15,1 1 160-15,2-1 48 0,2 2 0 0,2-2 0 0,2 0-208 0,2-2-48 16,0-1 0-16,5 1 0 0,4 0 0 0,3 1-16 15,0-5 0-15,-2 0 0 0,-2-6-96 0,-1 1-16 16,0-1 0-16,1-1 0 0,-2-3-64 0,1 0-32 16,-2-2 0-16,3-3 0 0,3-1-160 0,-3-2 192 15,1-3-192-15,-5-1 192 0,-5 2-192 0,-3-3 192 16,-2 3-192-16,-2-1 192 0,-3-6-192 0,0 5 0 16,-7 1 0-16,1 0 0 0,-5 1 0 0,-3 1 128 15,1 0-128-15,-4 3 0 0,-2 2 0 0,-8 4 0 16,0 0 0-16,0 0 0 0,0 0 0 0,0 0 0 15,0 0 0-15,0 0 0 0,-6 10 0 0,-2 3-176 16,-1 1 176-16,-4 1-128 0,-2-5 128 0,-2 3 0 16,1 2-144-16,-7 2 144 0,-1 0 0 0,-3 1 0 0,-1-1 0 15,-4-1 0-15,-5-2 0 0,-3 0 0 0,-4-1 0 0,0 0 0 16,-2-3 0-16,2 3 240 0,-1-5-64 0,1 3-16 16,-2-4 128-16,0 1 32 0,2-3 0 0,-3 0 0 15,-3 0-80-15,-2-2-16 0,-3-3 0 0,3-3 0 16,5-3-48-16,-1-1-16 0,0 2 0 0,2-6 0 15,0-4-160-15,0-1 0 0,-1 2 0 0,0-1 128 16,-1 0-128-16,1-2 0 0,2-2 144 0,3-1-144 16,3-4 0-16,3 3 128 0,5 4-128 0,1 4 0 15,2 2 0-15,4 2 0 0,3 0 0 0,2 5 0 16,2-1 0-16,4 1 0 0,3 0 0 0,3 3-128 16,7 1 128-16,0 0-128 0,-5 9 128 0,5-9-128 15,0 0 128-15,0 0-192 0,6 13 192 0,5 1-192 0,3-2 192 16,7 0-208-16,3 2 80 0,4 1 128 0,4-2-144 0,4-2 144 15,5 2 0-15,7 1 0 0,7-4 0 0,3 1 0 16,4 1 0-16,1-5 0 0,1 0 320 0,2 0-16 16,1-3-16-16,6 1 0 0,3 2 0 0,-2-2 0 15,-3-3 0-15,-3 1 0 0,0 1-160 0,-2 1-128 16,-1-1 144-16,-2-2-144 0,0 1 0 0,-5-2-192 16,-5-2 16-16,-3-2-15520 0</inkml:trace>
  <inkml:trace contextRef="#ctx0" brushRef="#br0" timeOffset="42062.57">17117 10521 17391 0,'-11'-12'768'0,"4"3"160"0,0-4-736 0,0 4-192 0,1-1 0 0,-1 2 0 15,0-3 288-15,0 3 32 0,1 1 0 0,1 2 0 16,-3-6-320-16,3 5 128 0,0-4-128 0,0 3 0 16,5 7 320-16,-6-5-32 0,-1-1-16 0,7 6 0 0,-7-5 160 0,7 5 16 15,-7-3 16-15,7 3 0 0,0 0-144 0,-8-1-16 16,8 1-16-16,0 0 0 0,-9 1 96 0,9-1 32 16,0 0 0-16,0 0 0 0,0 0 224 0,-4 12 64 15,-1-5 0-15,5-7 0 0,0 14-16 0,5-2 0 16,-1 1 0-16,2 1 0 0,3-2-160 0,1 0-16 15,2 0-16-15,2 5 0 0,2-1-96 0,2 0-16 16,2-5 0-16,3 6 0 0,2 2-112 0,5 0-16 16,2-3-16-16,4 0 0 0,5-2-48 0,2 0 0 15,-2-3 0-15,2-1 0 0,-1 3 64 0,0-2 0 0,3 2 0 16,0 0 0-16,1-7-16 0,4 4 0 0,3-3 0 0,2-2 0 16,2-1-240-16,-4 1 176 0,-4-3-176 0,-1-2 160 15,0 0-160-15,-1 0 128 0,-4 0-128 0,1-1 128 16,-2-3-128-16,2-1 0 0,-2 1 0 0,-1 0 128 15,-6 1-128-15,1-4 0 0,-7 1 0 0,-2 2-176 32,-6-2-1168-32,-2 2-224 0,-2 0-48 0,-3 2-12672 0</inkml:trace>
  <inkml:trace contextRef="#ctx0" brushRef="#br0" timeOffset="42846.62">23249 10487 21423 0,'-6'-13'944'0,"2"7"208"0,-1 0-928 0,5 6-224 16,-4-7 0-16,4 7 0 0,0 0 336 0,0 0 32 16,0 0 0-16,0 0 0 0,9 9-368 0,1-1 144 15,1 4-144-15,3 0 0 0,0-6 0 0,0 6 0 16,4-1 0-16,0 3 0 0,2 1 0 0,-1 2 0 15,4-1 0-15,1 2 0 0,2 0 256 0,4 0 32 16,3-2 16-16,3 2 0 0,1 0 176 0,-2 0 32 16,1-1 16-16,-1 1 0 0,-1-5 112 0,0 2 32 15,0-2 0-15,3 0 0 0,0-3-80 0,2 0-16 16,3-5 0-16,3 0 0 0,3-2 16 0,3-1 0 16,1-2 0-16,-2-4 0 0,-5 1-368 0,0-1-80 15,-1-5-16-15,2 0 0 0,0-2-128 0,1 0 128 0,0-3-128 0,0 0 128 16,-3-1-128-16,1-1 128 0,-3-2-128 0,-5 3 128 15,-5-2-128-15,-3 1 128 0,-3-1-128 0,-3 2 128 16,-1-2-128-16,-4 6 0 0,-4 3 0 0,0-6 0 16,-3-1 0-16,-3 4-144 0,-1-2 0 0,-4 4 0 31,-4-1-704-31,-6 0-144 0,0 3-32 0</inkml:trace>
  <inkml:trace contextRef="#ctx0" brushRef="#br0" timeOffset="59958.73">5589 1787 7199 0,'0'0'320'0,"0"0"64"0,0 0-384 0,0 0 0 16,0 0 0-16,0 0 0 0,0 0 704 0,0 0 80 16,0 0 16-16,0 0 0 0,0 0-224 0,-7-3-64 15,-2 2 0-15,0 1 0 0,-1 1-320 0,-1 2-64 16,0 2 0-16,-1-2-128 0,1 4 128 0,-2 0-128 15,1-3 0-15,-1 4 0 0,0 2 0 0,0-2 0 16,1 1 0-16,0-4 0 0,1 2-192 0,-1 0 192 16,1-4-208-16,1 2 80 0,0 2 128 0,0-3 0 15,-2-1 0-15,2 0-128 0,-2 0 128 0,1-1 0 16,-3 1 0-16,0-1 0 0,1 2 0 0,1-1 128 0,-1-1-128 0,0 2 176 16,1-2 208-16,0 1 32 0,1-3 16 0,-1 3 0 15,1-2 48-15,2 1 16 0,-1 0 0 0,1 0 0 16,-1 1-80-16,1-2-16 0,-1 1 0 0,10-2 0 15,-9 3-80-15,9-3 0 0,-9 3-16 0,9-3 0 16,-9 5-144-16,9-5-32 0,0 0 0 0,0 0 0 16,-4 9 0-16,4-9 0 0,0 0 0 0,5 8 0 15,4 3 0-15,6-5 0 0,7 0 0 0,5-2 0 16,3-1 176-16,3-1 16 0,8 0 16 0,-1-1 0 16,0 1-128-16,3-2-16 0,4 0-16 0,1 0 0 15,1-1-48-15,4 1 0 0,7-1 0 0,1 0 0 16,0-1-128-16,0 1 0 0,-1-2 0 0,-3 1-176 15,1-1 176-15,2 0 0 0,1 0 0 0,1 2 128 16,1-2 48-16,-5 2 16 0,-3 0 0 0,-3-2 0 0,-4 2 0 0,-2 0 16 16,-3 1 0-16,0 0 0 15,-1 1-16-15,2 0-16 0,-4 0 0 0,0-1 0 0,-2 2-16 0,-5 0 0 16,-5-1 0-16,-4 2 0 0,-2 5-32 0,-5-5 0 16,-3 0 0-16,-2 0 0 0,-12-3-128 0,0 0 192 15,0 0-192-15,0 0 192 0,0 0-16 0,0 0 0 16,-5 7 0-16,-9-2 0 0,-4 0-48 0,-8 2-128 15,-5-4 192-15,-9 0-64 0,-7-2-128 0,-2 3 0 16,-2-3 0-16,-3 2 0 0,-3-1 0 0,-4 1 0 16,-6 0 0-16,-4-2 0 0,-7 1 0 0,4 1 128 15,2-2-128-15,2 0 0 0,0 3 0 0,0-1 0 16,-5-2 0-16,0 0 0 0,0 1 0 0,5-2 0 16,6 1 0-16,3 1 0 0,2 0 0 0,2-1 0 0,3 0 128 0,2 1-128 15,4-2 0-15,4 2 0 0,2-1 0 0,7 1 0 16,7-1 0-16,5 0 0 0,4-1 0 0,7 1 128 15,0-1-128-15,12 0 0 0,0 0 0 0,0 0 0 16,0 0-128-16,0 0 128 0,14 2 0 0,7-1 0 16,4-1-192-16,8 0 16 0,6 0 16 0,7-1 0 15,6-1 160-15,3-1 0 0,1-2 0 0,1 2 0 16,2 0 0-16,3 1 0 0,5-1 0 0,3 0 0 16,1-4 0-16,-2 3 0 0,-6 2 0 0,1-2 0 15,-5-1 0-15,2 2 0 0,1 1 0 0,0 1 0 16,-1-1 0-16,-5 1 0 0,-8 1 0 0,-1-3 0 15,-5 3 0-15,-4 0 0 0,-4 0 0 0,-5 2 128 16,-4-2-128-16,-4 1 0 0,-6 0 0 0,-3 2 0 16,-12-3 0-16,0 0 176 0,0 0-176 0,0 0 192 0,0 0-192 0,0 0 0 15,-15 5 0-15,-9 0 0 16,-6-1 0-16,-7 0 0 0,-7-1 0 0,-9 3 128 0,-8-3-128 0,-5 0 0 16,-4-1 0-16,-1 1 0 0,0 0 0 0,1 0 0 15,2 0 0-15,-1-1 0 0,-3 1 176 0,5 1-48 16,3-2-128-16,7 1 192 0,6 2-64 0,3-3-128 15,0 4 176-15,7 0-176 0,3-1 0 0,2 1 0 16,3 5 0-16,4-6 0 0,5 0 0 0,5 2 0 16,2 0 0-16,6 2 0 15,2-3-912-15,6 4-304 0,3-10-48 0</inkml:trace>
  <inkml:trace contextRef="#ctx0" brushRef="#br0" timeOffset="61559.4">15168 1739 1839 0,'0'0'160'0,"4"-12"-160"0,-1-1 0 0,0 3 0 15,1-2 864-15,0 2 144 0,0-1 16 0,-2-2 16 16,1 3-656-16,-2-3-128 0,1 3-16 0,-1 0-16 0,-1-2 112 0,0 4 32 16,0-3 0-16,-1 5 0 15,-1-3-368-15,1 3 0 0,0-6 0 0,-2 5 0 0,1-2 0 0,-1 1 0 16,1 2 0-16,2 6 0 0,-2-10 304 0,2 5-16 15,0 5 0-15,2-8 0 0,-2 8 256 0,0 0 48 16,0-6 16-16,0 6 0 0,0 0-96 0,0 0-32 16,0 0 0-16,0 0 0 0,0 0-224 0,0 0-32 15,0 0-16-15,0 0 0 0,0 0-16 0,8 7-16 16,-1 3 0-16,-2-2 0 0,1 2 128 0,-1 2 16 16,0-3 16-16,2 3 0 0,-1-2-16 0,1 3 0 15,0 2 0-15,1 1 0 0,-1 0-64 0,4 2-32 16,-1 0 0-16,0 1 0 0,0 0-48 0,0 0-16 0,2-1 0 0,0 1 0 15,1 0-32-15,1 2-128 0,0 4 192 0,1-2-64 16,2-2 128-16,1 3 32 0,2 2 0 0,3-2 0 16,1 3-80-16,3-3-16 0,-1-1 0 0,5-1 0 15,2-2 128-15,4-1 0 0,1-3 16 0,3-2 0 16,2 0 112-16,0-1 32 0,-2-1 0 0,1-1 0 16,0 1-112-16,1-1-32 0,0-1 0 0,0 2 0 15,2-1-80-15,3 0 0 0,3-6-16 0,0-2 0 16,-2-6-32-16,1 1 0 0,-3 0 0 0,1 1 0 15,-3-3-80-15,-3-1-128 0,0 1 176 0,1-1-176 16,1-1 144-16,1-3-144 0,-1 3 0 0,0-5 144 16,-3 4-144-16,-4-5 0 0,-1 3 144 0,-2-2-144 15,-3 0 128-15,-3 2-128 0,-2-1 160 0,0 3-160 16,-6-3 0-16,1 2 0 0,-2 3 0 0,-3-4 0 16,-1 2 176-16,-1-2-16 0,0 3 0 0,0-2 0 0,0 2 32 0,0 0 16 15,-4 0 0-15,2 1 0 0,-2 1-208 16,-1 2 0-16,-9 2 128 0,9-4-128 0,-9 4 0 0,0 0 0 15,9-5 0-15,-9 5 0 0,0 0 0 0,0 0 0 16,0 0 0-16,0 0 0 0,0 0 0 0,0 0 0 16,0 0 0-16,0 0 0 0,0 0 0 0,0 0 0 15,0 0 0-15,0 0 0 0,0 0 0 0,0 0 0 16,0 0 0-16,0 0 0 0,-10-1 0 0,-1-2 0 16,1 3 0-16,1 0 0 0,0-1 0 0,-1 1 0 15,1 0 0-15,0-2 0 0,-1 1 0 0,0 0 0 16,1 0 0-16,-1-1 0 0,0 2 0 0,0 2 0 15,-2-2 0-15,0 2 0 0,-1 1-336 0,-1 1-16 16,-3 2 0-16,1-1-11712 0</inkml:trace>
  <inkml:trace contextRef="#ctx0" brushRef="#br0" timeOffset="63460.08">5189 4055 9615 0,'-12'-5'416'0,"12"5"96"0,-11-4-512 0,1-1 0 15,0 0 0-15,1 4 0 0,9 1 592 0,-9-1 16 16,9 1 0-16,-9 2 0 0,9-2-288 0,-9 7-64 15,9-7-16-15,-5 6 0 0,5-6-80 0,-5 11-16 16,2-3 0-16,1 4 0 0,2-12-16 0,0 10-128 16,1 1 192-16,1-1-64 0,1 0 64 0,1 1 16 0,-4-11 0 0,5 10 0 15,1 1 16-15,1-1 0 0,-1 2 0 0,2 1 0 16,-2-2 32-16,2 3 16 0,-2 1 0 0,3 3 0 16,-2-1-32-16,1 0-16 0,1 1 0 0,1-1 0 15,0-2-48-15,2 1-16 0,2 2 0 0,1 1 0 16,2 0 16-16,0-1 0 0,0-3 0 0,1-1 0 15,1 0 16-15,1 0 0 0,0 3 0 0,3-3 0 16,3-1 32-16,2 1 16 0,0 0 0 0,2-3 0 16,2-2 48-16,5 1 16 0,5-2 0 0,1-2 0 15,0 0 16-15,2-2 0 0,-1-1 0 0,3-2 0 16,-1-2-128-16,1-2-32 0,0 2 0 0,-1-3 0 16,3-4-160-16,3 2 160 0,4-4-160 0,2 1 160 15,-1-5-160-15,-1 3 128 0,-3-2-128 0,-2-1 128 0,-3-1-128 16,-1-1 128-16,-2 2-128 0,3 2 128 0,3-2-128 0,-2-1 0 15,-1-2 144-15,-7-1-144 0,-2 0 176 0,-5 1-48 16,-2 3 0-16,-7 2 0 0,-1 1-128 0,-2 3 0 16,-3-3 144-16,-1 4-144 0,-4 1 128 0,-2 2-128 15,-1 0 160-15,-11 4-160 0,10-1 0 0,-10 1 0 16,7 4 0-16,-7-4 0 0,0 0 0 0,0 0 0 16,4 11 0-16,-4 0 0 0,-1 0 0 0,-3 3 0 15,-2-1 0-15,-2 3 0 0,-2 2 0 0,0 1 0 16,-3 0-128-16,-2 3 128 0,-2-3 0 0,1 1 0 15,-3-1 0-15,-2 0 0 0,0 3 0 0,-5-1 0 16,0 2 0-16,-5-4 0 0,-4 0 0 0,-2-2 0 16,-1-3 0-16,-1-1 0 0,3-1 0 0,-1 1 176 0,-1-5-176 0,-3 3 160 15,-2-1 32-15,-1 2 0 0,-4-3 0 0,-3 1 0 16,-5 1-32-16,-5-4 0 0,2-1 0 0,1 0 0 16,1-6-160-16,1 2 160 0,0-2-160 0,4 2 160 15,-6 1-32-15,1-3 0 0,-1-3 0 0,2-1 0 16,3-3-128-16,2 0 0 0,4-2 0 0,0 1 128 15,1-4 0-15,3 1-128 0,3-2 192 0,-1-1-64 16,-1-1 32-16,0-2 0 0,5-2 0 0,3 0 0 16,2-3-160-16,4 1 0 0,3-5 0 0,2 2 0 15,1 0 0-15,3 0 0 0,1 1 0 0,3 0 128 16,2-3-128-16,2 0 0 0,1 3 144 0,2-1-144 16,3 1 0-16,1 3 0 0,0 0 0 0,3 0 0 15,0 4 0-15,2 1 0 0,0-1-160 0,2 5 160 16,-2 2-256-16,-1 9 64 0,6-9 16 0,-6 9 0 0,8-6-48 15,-8 6-16-15,12-1 0 0,-2 1 0 0,2 2-16 0,0 2 0 16,2 2 0-16,-1 1 0 0,1 4 128 16,2 1 128-16,2 3-208 0,2 4 80 0,6 1 128 0,-2 3-128 15,1-1 128-15,3-1-128 0,3 3 128 0,-1 2 0 16,-1-5 0-16,3 2-128 0,1 1 128 0,4-1 0 16,3 2 0-16,1-3 0 0,3-1 240 0,4 0 80 15,7 1 0-15,3 0 16 0,4-1 64 0,-2 0 16 16,0-5 0-16,-2 2 0 0,2 1-256 0,1 2-160 15,3 1 192-15,0 0-192 0,3-4 0 0,-3-2 0 16,-3-1 0-16,0 1 0 0,0 1 0 0,0 0 0 16,-1-1 0-16,4 1 0 0,6-4-224 0,-4-1-96 0,-3 0-32 0,-2-3-11456 15</inkml:trace>
  <inkml:trace contextRef="#ctx0" brushRef="#br0" timeOffset="65028.23">14537 3912 5519 0,'0'0'496'15,"-4"-7"-496"-15,1-2 0 0,3 9 0 0,0 0 1024 0,0 0 128 16,-1-8 0-16,1 8 16 0,0 0-640 0,0 0-128 16,0 0-16-16,0 0-16 0,0 0-176 0,8-4-48 15,-8 4 0-15,8-5 0 0,-8 5 112 0,9-2 0 16,-9 2 16-16,12 4 0 0,-1-1 160 0,1 1 16 16,-1-2 16-16,1 3 0 0,0 4-80 0,2-4-32 15,0 3 0-15,2-2 0 0,-1 1-96 0,1 3-32 16,2-1 0-16,1 1 0 0,1 2 0 0,1-1 0 15,-3 1 0-15,-1 4 0 0,1 1 32 0,1 1 0 16,2-1 0-16,0 1 0 0,1 1 32 0,1 0 16 16,3-2 0-16,0 1 0 0,-1-1-48 0,3 1-16 15,1 1 0-15,5 0 0 0,2 0 48 0,4-1 16 0,0-1 0 0,2 0 0 16,-1-2 16-16,0-3 16 0,-1-1 0 0,1 3 0 16,1-3-16-16,-1 2-16 0,-1 1 0 0,5 0 0 15,3-4-128-15,3 2-32 0,1-2 0 0,0-1 0 16,-1-3-144-16,-1 3 192 0,-1-1-192 0,0 2 192 15,-1-1-192-15,4 1 0 0,3-4 0 0,3 2 128 16,2-3-128-16,-2 3 0 0,-2-1 0 0,-1 0 128 16,1 0-128-16,-4-2 0 0,1-2 0 0,5-1 0 15,3-2 0-15,1 0 128 0,-4 0-128 0,0-1 0 16,-5-1 0-16,0-1 0 0,-1-1 128 0,-1-1-128 16,-2 0 0-16,4 1 0 0,0-3 0 0,-1-1 128 15,-2 3-128-15,-3-3 192 0,-4 2-192 0,0-3 192 16,-1 1-16-16,-3 2 0 0,-5-2 0 0,0 2 0 15,-1-3-48-15,3 3-128 0,-1-4 192 0,0 1-64 0,-3-1 0 0,-1 1-128 16,1-3 192-16,-3 3-64 0,-3-5-128 0,-3 3 0 16,-3 2 0-16,0-2 0 0,-1 0 0 0,-1 0 0 15,-4 1 0-15,0 0 0 0,-1-4 0 0,-2 1 0 16,-4 1-192-16,-1 0 192 0,-1 2-128 0,-1 2 128 16,-3-2 0-16,-1 10 0 0,-2-9 0 0,2 9-144 15,-5-9 144-15,-4 4 0 0,-2 2 0 0,-1 0 0 16,-2 3 0-16,-4 2 0 0,-2 1-208 0,-3 2 64 15,-3 2 16-15,-5 1 0 0,-8 3 128 0,-1 0-160 16,-1 0 160-16,-1 3-160 0,1-3 160 0,-3 3 0 16,-1 2 0-16,-3-1-128 0,-3 0 128 0,-2 2 0 15,-3 1 0-15,-2-2 0 0,-2-3 0 0,0-1 0 0,4 0 0 0,-1-3 0 16,-2 4 0-16,-2-5 144 0,-3 1-16 16,-5-1-128-16,-5 2 224 0,3-4-64 0,4 2-16 15,-1-3 0-15,-2-2-144 0,-1-1 160 0,-5 1-160 0,1-2 160 16,0-1-32-16,3-1-128 0,-1 1 192 0,3-1-64 15,3-2-128-15,-3 0 128 0,-1 2-128 0,1-1 128 16,4-2-128-16,3-3 0 0,4 2 144 0,1-4-144 16,4 1 0-16,-2 1 0 0,-1-2 0 0,-1 0 128 15,1-5-128-15,6-2 0 0,7-2 128 0,3 2-128 16,2-1 0-16,2 1 128 0,1-2-128 0,3 1 0 16,4 2 0-16,2 1 0 0,2-3 0 0,2 3 128 15,1 1-128-15,2 1 0 0,1 2 0 0,1-2 128 16,2 5-128-16,3-2 0 0,2 3 0 0,0 0 0 15,3 1-208-15,8 5 32 0,0 0 16 0,0 0 0 16,0 0-80-16,0 0-16 0,0 0 0 0,0 0 0 0,10 9 32 0,4-1 0 16,5 5 0-16,2-1 0 0,2 0 80 15,1 2 16-15,1 0 0 0,3 4 0 0,5-2 128 0,3 2-160 16,4 0 160-16,3 1-160 0,4 4 160 0,9-1 0 16,8 1 0-16,0-4 0 0,1-1 0 0,3 0 0 15,2 1 0-15,5 0 0 0,5 0 0 0,3 0 0 16,4-1 0-16,2-1 128 0,-1-2-128 0,3-1 128 15,8-4-128-15,-1 1 128 0,1-4 0 0,0 0 0 16,-6-1 0-16,9-5 0 0,7-1 32 0,-5 0 16 16,-3-1 0-16,2 1 0 0,1-6 80 0,-1-1 0 15,0 0 16-15,-5-3 0 0,-7 3 112 0,1-5 0 16,2 2 16-16,-5-3 0 0,-6 2 16 0,-7 2 0 16,-6-2 0-16,-7 3 0 0,-4-2-240 0,-3 5-48 0,-2 0-128 0,-4-2 192 15,-4 2-192-15,-8 3-128 0,-6-2 128 0,-8-1-208 31,-9 2-1792-31,-6 1-368 0</inkml:trace>
  <inkml:trace contextRef="#ctx0" brushRef="#br0" timeOffset="67229.81">4938 6744 5519 0,'-7'-12'496'0,"0"6"-496"0,2-3 0 0,-2 3 0 15,-1-3 1024-15,2 1 128 0,-3 3 0 0,4-3 16 0,-3 3-496 16,0 2-96-16,2-3-32 0,6 6 0 0,-8-2-80 0,8 2-16 16,-7-5 0-16,7 5 0 0,-7-1 128 0,7 1 32 15,0 0 0-15,0 0 0 0,0 0-80 0,0 0-16 16,0 0 0-16,0 0 0 0,0 0-208 0,0 0-48 15,0 0-16-15,12 2 0 0,1 3 144 0,2 2 16 16,1-4 16-16,3 2 0 0,2-1 80 0,0 3 16 16,4-5 0-16,1 3 0 0,3-1-128 0,6 1-32 15,4-1 0-15,4 0 0 0,2 1-144 0,-1 0-16 16,1-1-16-16,2-2 0 0,1 3-176 0,2 2 192 16,2-4-192-16,4 4 192 0,5-1-64 0,4-1-128 15,2-3 192-15,2 1-64 0,-2 1-128 0,0 1 0 16,0-1 144-16,6-1-144 0,7 2 0 0,0 1 144 0,0-3-144 15,1 0 0-15,-1 1 144 0,6 3-144 0,4-2 0 16,1 0 144-16,-2-1-144 0,-2 1 0 0,-2-2 0 0,4 3 0 16,5 2 0-16,-2-4 0 0,-2-1 0 0,-1 1 128 15,-2 3-128-15,4 0 0 0,5-1 0 0,-2 0 0 16,-3-4 0-16,-2-1 0 0,-1 3 0 0,3 2 0 16,7-1 0-16,-2-2 0 0,-5-5 0 0,-1 4 128 15,1 3-128-15,3-3 0 0,2 1 0 0,-2 1 0 16,-2-2 0-16,-2 2 0 0,0 4 0 0,2-2 0 15,1-2 0-15,-1-2 0 0,-5 1 0 0,1 2 0 16,-1 1 0-16,1-3 0 0,2-4 0 0,-3 1 0 16,-7 0 0-16,0 2 0 0,-1-1 0 0,2-2 0 15,4 2 0-15,-2-2 128 0,-4 0-128 0,-3 1 0 16,-5 0 0-16,4 0 0 0,4-1 0 0,-2-1 0 0,-2 0 0 0,-3-1 0 16,-5-2 0-16,-2 3 0 0,-3 0 0 0,3 2 0 15,5-1 128-15,-7-1-128 0,-3-1 0 0,-1-1 0 16,-6 0 0-16,-2 2 0 0,-5-1 0 0,-2 1 0 15,-2 0 0-15,0 4 0 0,0-2 0 0,0-2 0 16,-4 1 0-16,-2-1 128 0,-6 0-128 0,-2-1 0 16,-4 0 0-16,-4-1 0 0,-2 0 0 0,-4 1 0 15,-1-3 0-15,-3 3 0 0,-10 3 0 0,9-4 0 16,-9 4 0-16,0 0 0 0,0 0 0 0,0 0 0 16,0 0 0-16,0 0 0 0,-9-5-144 0,-2-2 144 15,-5 2 0-15,-1 3 0 0,-7-2-144 0,-3-1 144 16,-2 1 0-16,-6 0-144 0,-3 2 144 0,-1-5 0 0,-2 2 0 15,-1 1 0-15,-2 1 0 0,-2-4 0 16,-2 2 0-16,-2 3 0 0,-7-2 0 0,-6-1 0 0,-4-2 0 0,1 1 0 16,1-4 0-16,-1 4 0 0,-1-2 0 0,-6 2 0 15,-6-1 0-15,1 0 0 0,-4 1 0 0,1 0 0 16,-2-1 0-16,-4 1 144 0,-6-1-144 0,0 0 0 16,0 4 0-16,0-5 0 0,1-1 0 0,-6 4 0 15,-6-1 128-15,1 1-128 0,6 0 0 0,0-2 0 16,-4 3 0-16,-2 1 0 0,-7 1 0 0,6 0 0 15,1-1 0-15,-5-1 0 0,-6 1 0 0,3 0 0 16,6 0 0-16,-3 3 0 0,-6-1 128 0,3 1-128 16,1 0 0-16,4-1 0 0,1-4 0 0,-4 2 0 15,-8 1 0-15,6 0 0 0,6 1 0 0,-4 1 0 16,-7-1 0-16,5 1 0 0,7 0 0 0,1 0 0 16,-1 0 0-16,0-1 0 0,-3 1 0 0,5 0 0 15,7 0 0-15,-2 0 0 0,-1 0 0 0,2 0 0 16,-1 0 0-16,6 0 0 0,4 0 128 0,1 0-128 0,-2 0 0 0,2 0 0 15,2 0 0-15,5 0 0 0,5 0 0 0,4 0 160 16,4 0-160-16,-2 0 128 0,-4 0-128 0,5 1 0 16,5 0 0-16,6-1-176 0,4 0 176 0,3 1 0 15,5 2 0-15,3-2 0 0,3-2 0 0,5 0 0 16,3-1 0-16,4 2 0 0,3-1 0 0,5 1 0 16,6 0 0-16,0-1-128 0,5 1 0 0,7 0 0 15,0 0 0-15,0 0 0 0,0 0-128 0,20 2-32 16,2 0 0-16,2 0 0 0,1 1 128 0,4-3 32 0,3-1 0 15,4 1 0-15,3 0 128 0,4 0-160 0,2 0 160 0,6-2-160 16,6 1 160-16,3 1 0 0,2 1 128 16,2 1-128-16,-2-4 128 0,3 4-128 0,1 1 160 0,6 1-160 15,10-3 144-15,-1 3-144 0,-2 0 128 0,2 2-128 16,0 0 128-16,8-1-128 0,8 2 128 0,-2-2-128 16,2 0 128-16,1 3-128 0,1-3 0 0,5-2 128 15,6 0-128-15,-2 3 0 0,-5-3 0 0,6 0 0 16,7-2 0-16,-3 0 128 0,-3 1-128 0,2-2 0 15,1 1 0-15,0-1 0 0,1-1 0 0,-5 1 0 16,-2-2 0-16,3 1 128 0,5 0-128 0,-5 1 0 16,-4-1 192-16,2 1-64 0,2-2 0 0,-3 1 0 15,-4 0-128-15,-3 0 0 0,-2 1 144 0,1-3-144 16,4 0 0-16,-5 1 0 0,-7-1 0 0,-5 2 0 0,-3 0 0 16,1 1 0-16,-1 0 0 0,-4-1 128 0,-8-2-128 0,-4 2 0 15,-5 1 0-15,-4 0 0 0,-3 0 0 16,-2 0 0-16,-2 0 0 0,-1-3 0 0,-2 2 0 0,-5 0 0 15,-6-2 0-15,-5 1-128 0,-5 0-16 16,-3 0 0-16,-4-2 0 0,-2 1 0 0,-5 2-80 0,-1 0-16 16,-12 1 0-16,0 0 0 0,10 0-80 0,-10 0 0 15,0 0-16-15,0 0 0 16,0 0-112-16,0 0-32 0,0 0 0 0,-7 10-5872 16,-2-2-1184-16</inkml:trace>
  <inkml:trace contextRef="#ctx0" brushRef="#br0" timeOffset="69331.14">18027 6570 7359 0,'-5'-13'656'0,"2"6"-528"0,1-1-128 0,-1-1 0 16,0 0 1440-16,0 0 256 0,0 3 48 0,2-5 16 0,0 4-944 15,1 7-192-15,0 0-48 0,-3-10 0 0,1 2-192 0,2 8-64 16,0 0 0-16,0 0 0 0,-5-8-192 0,5 8-128 16,0 0 160-16,0 0-160 0,-7-3 128 0,7 3-128 15,-6 0 0-15,6 0 144 0,-9 5 0 0,3 3 0 16,-2 0 0-16,3 4 0 0,-1-2 32 0,-1 2 0 16,1 4 0-16,0 0 0 0,-3 3 16 0,0 2 0 15,-1 3 0-15,1 2 0 0,-1-1-32 0,1 1 0 16,-1-3 0-16,1 5 0 0,0 1-160 0,1 2 160 15,3 1-160-15,1-6 160 0,0 1-32 0,2-3-128 16,-1 0 192-16,2 2-64 0,1-3-128 0,1-3 0 16,2-2 144-16,-2-3-144 0,-1 0 0 0,3 1 144 15,1-2-144-15,-1-3 0 0,1 2 192 0,1-4-64 0,2 1 0 16,0 0-128-16,2-4 320 0,1-1-32 0,0 0-16 0,3 1 0 16,1-4 32-16,0 1 0 0,0-2 0 0,3-1 0 15,0-1 80-15,2 1 32 0,1 0 0 0,1-2 0 16,2 1-272-16,1 1-144 0,0-1 160 0,2 1-160 15,0 0 0-15,1 0 128 0,2-1-128 0,3 1 0 16,3 2 0-16,4-1 0 0,-1 1 128 0,1-1-128 16,1 0 0-16,2 2 0 0,0-1 0 0,2 1 0 15,1-6 0-15,2 6 0 0,0-1 128 0,6 1-128 16,6-1 0-16,0 0 128 0,0-2-128 0,-1 3 0 16,1 3 0-16,2-3 128 0,-1 0-128 0,4 1 0 15,6 0 0-15,1 2 0 0,1-2 0 0,-2-2 0 0,-2 3 0 0,2 2 0 16,1-3 128-16,4 1-128 15,4 1 0-15,0-1 0 0,-3 0 0 0,0 4 0 0,1-3 0 0,5 2 176 16,6 1-176-16,0-4 160 0,-3 1-160 16,0-1 0-16,-1 0 0 0,4 6-176 0,6-1 176 0,-1 1 0 15,-2-2 0-15,-1 0 0 0,-2 3 0 0,5-4 0 16,5 3 0-16,0-4 0 0,-4 2 0 0,1 0 128 16,0 6-128-16,3-5 176 0,1-1-176 0,-2 0 0 15,-3-1 0-15,5 5-176 0,3-2 176 0,-2 2 0 16,-2-4 0-16,0 1 0 0,0 2 0 0,6-3 0 15,5 0 128-15,-1-2-128 0,-3 2 0 0,4-2 0 16,4 3 0-16,0-2-128 0,-1 0 128 0,0 0 0 16,2-2 0-16,1 4 0 0,-1-3 0 0,-2 4 0 15,-1-4 0-15,6 2 128 0,2-3-128 0,-1 1 0 0,-5 0 0 0,6-2 0 16,4 4 0-16,-4-2 0 0,-5-1 0 0,1 0 128 16,6-2-128-16,0 0 0 0,-6-1 0 0,2-1 0 15,0 2 0-15,2-2 0 0,-1 1 0 0,1-2 0 16,-1 2 0-16,2 1 128 0,2-2-128 0,-4 2 0 15,-3-1 0-15,2-2 0 0,1 3 0 0,-3-2 128 16,-9 1-128-16,-1 1 0 0,1-2 0 0,-3 2 0 16,-1-2 0-16,-6 2 0 0,1-1 0 0,-1 1 0 15,0-2 0-15,-3 1 0 0,-3-2 0 0,-3 3 0 16,-3 0 0-16,0 2 0 0,0-2 128 0,-1 1-128 16,2 1 160-16,-5-1-32 0,-1-1-128 0,-2 4 192 15,3-1-192-15,-1 0 0 0,1-1 0 0,-3-1 0 16,-5 1 128-16,-3 3-128 0,-2-2 0 0,-1 2 0 0,0-4 0 15,-1 1 0-15,-1 2 0 0,-6-4 0 0,-3-1 0 0,-3 1 0 16,-4 1 0-16,-1-1 0 0,-4 1 0 0,1 1 0 16,0 0 0-16,-1-3 0 0,-1 4 0 0,-1-1 128 15,-3-2-128-15,-1-2 0 0,-4 1 0 0,-1 0 0 16,-3 2 0-16,-1-3 0 0,-1-1 0 0,-2 2 0 16,-2-2 128-16,0-1-128 0,-1 0 0 0,-2 0 0 15,-1 0 0-15,-1 0 0 0,-2-1 128 0,2-2-128 16,0 1 0-16,2-4 0 0,-1 0 144 0,0 1-144 15,-1-4 128-15,-1 1-128 0,-1-8 192 0,2-1-64 16,0-5 0-16,0-4 0 0,-1 2 112 0,-1-1 16 16,-1-4 0-16,0-4 0 0,0-3-32 0,1-2 0 0,-2-1 0 15,1-6 0-15,-1-1-32 0,1-2-16 16,2 1 0-16,0-3 0 0,2-4-48 0,2-2 0 0,-1 1 0 0,3-2 0 16,-1-2 32-16,-1 0 0 0,1-4 0 0,1 5 0 15,2-2 48-15,-1 4 16 0,-1 2 0 0,1 0 0 16,-5 2-32-16,0 5-16 0,1 3 0 0,-3 2 0 15,-1 1-176-15,-2 0 0 0,-4 4 0 0,-1 4 0 16,1 4 0-16,-4 1 0 0,-2 4 0 0,0 4 0 31,-3 2-1280-31,-2 4-128 0,-3 4-16 0,-5 2-11760 0</inkml:trace>
  <inkml:trace contextRef="#ctx0" brushRef="#br0" timeOffset="71221.66">5154 10221 13823 0,'0'0'1216'0,"0"0"-960"0,0 0-256 0,0 0 0 15,-8 2 1472-15,8-2 240 0,-7 6 48 0,2 2 16 16,0 3-1456-16,0 0-320 0,0 5 0 0,1 2 0 15,0 2 0-15,2 1 192 0,-2-1-48 0,0 1-16 16,-1 3-128-16,1 4 128 0,-1 0-128 0,1 0 128 16,0-5-128-16,2 4 192 0,1-1-192 0,1 4 192 0,0-9-192 0,1 2 128 15,0 1-128-15,0-1 128 16,2-1-128-16,-1-1 0 0,1-2 0 0,2 1 128 16,1-3-128-16,1 1 0 0,-2-3 0 0,1-1 128 0,1-1-128 0,-1-4 0 15,0 2 0-15,-2-3 0 0,-4-8 128 0,8 11-128 16,-3-3 0-16,-5-8 128 0,5 9-128 0,-5-9 0 15,0 0 0-15,0 0 128 0,0 0-128 0,6 5 160 16,-6-5-160-16,0 0 160 0,0 0-160 0,0 0 0 16,10 0 144-16,-10 0-144 0,0 0 0 0,0 0 128 15,11-4-128-15,-2 3 0 0,-9 1 0 0,10-3 0 16,-10 3 0-16,11-3 128 0,-1-1-128 0,2 1 0 16,-2 1 0-16,4 0 128 0,-1 1-128 0,1 1 0 0,1-2 0 15,-1 0 128-15,-1 1-128 0,2 0 0 0,3-3 128 0,1 3-128 16,1-2 0-16,2 2 144 0,2 0-144 0,1-1 0 15,3 2 256-15,3 0-48 0,-1 0-16 0,7 3 0 16,6 2-32-16,0 1-16 0,5-2 0 0,-1 1 0 16,0 2-16-16,1-1 0 0,0-1 0 0,3 4 0 15,-1-3 96-15,3 3 16 0,5-4 0 0,5 2 0 16,2 2-240-16,-1-2 0 0,-1-2 128 0,-1 4-128 16,-1 0 0-16,4 3 176 0,2 3-176 0,3-8 160 15,1 0-160-15,-1-3 0 0,-4 2 144 0,-2 4-144 16,-2-2 160-16,2 2-32 0,2-2-128 0,0 3 192 15,3-2-192-15,-7 0 0 0,-2-5 0 0,-3 4 0 16,0 1 0-16,0 5 144 0,-2 2-16 0,3-5 0 16,-1 0-128-16,-2 0 0 0,-1-2 0 0,-4 3-176 0,-3-3 176 15,-3 4 0-15,-5 1 0 0,-1-4 0 16,-2 0 0-16,-3 3 128 0,-3-4-128 0,1 1 0 0,-1 0 0 16,-2 0 0-16,-1-5 0 0,-2 2 128 0,0 0 0 0,-5-3 0 15,-2 1 0-15,-2 3 0 0,-3-7 64 0,-2 3 0 16,-11-4 16-16,11 3 0 0,-11-3-64 0,0 0-16 15,8 0 0-15,-8 0 0 0,0 0 112 0,0 0 16 16,0 0 0-16,8-9 0 0,-3-3 64 0,0 1 32 16,-2-2 0-16,1-2 0 0,-1-3-32 0,2 0 0 15,1-5 0-15,-1-1 0 0,0 1-32 0,0-1-16 16,5-6 0-16,-2-3 0 0,2-3-16 0,0-2-16 16,0-2 0-16,2-2 0 0,-1 2-80 0,3-1-16 15,-3-5 0-15,2 3 0 0,-3 2 32 0,2 0 0 0,-1 0 0 0,1 4 0 16,-2 1 64-16,0 1 16 0,-1-1 0 0,-2 4 0 15,1 4 0-15,-3 1 16 0,0 2 0 0,0 3 0 16,-1 2-144-16,-1 3-128 0,-1-1 144 0,1 4-144 16,-3 0 0-16,0 1 0 0,0 4 0 0,1 2 0 31,-1 7-400-31,0 0-176 0,0 0-48 0,0 0 0 16,0 0-2464-16,0 0-496 0</inkml:trace>
  <inkml:trace contextRef="#ctx0" brushRef="#br0" timeOffset="74436.53">14847 9764 4607 0,'-2'-16'400'0,"1"8"-400"0,0 0 0 0,-2-3 0 16,1 0 1152-16,1-1 128 0,-1 1 48 0,0 3 0 16,-1-4-528-16,3 5-96 0,0-4-32 0,-4 5 0 15,4 6-208-15,-2-10-32 0,2 10-16 0,-3-8 0 16,3 8-80-16,-2-10-16 0,-1 2 0 0,3 8 0 0,0 0-96 0,0 0-32 15,-2-6 0-15,2 6 0 0,0 0 64 0,0 0 16 16,0 0 0-16,0 0 0 0,0 0-80 0,0 0-32 16,0 0 0-16,0 0 0 0,-7 8 32 0,1 4 0 15,0 1 0-15,-1 4 0 0,-2 3 160 0,0 4 32 16,1 0 16-16,-4 4 0 0,-3 0-192 0,0 4-32 16,-2 2-16-16,-1 4 0 0,-1 6-160 0,0-2 160 15,-1-3-160-15,1-1 160 0,1-2-160 0,1-3 128 16,3 0-128-16,2-3 128 0,0-2-128 0,3 2 160 15,1-5-160-15,0 2 160 0,2-6-160 0,-1 0 0 16,1-2 0-16,1-2 0 0,-2 1 128 0,2 0-128 0,0 0 192 16,1 0-64-16,2-4-128 0,1 1 0 0,-1-1 0 15,2-3 0-15,2 1 0 0,-2-12 0 0,6 10 0 0,0 0 0 16,2-1 0-16,1 0 0 0,1-3 0 0,1 2 0 16,3-3 0-16,0 3 208 0,3-1-48 0,3-3-16 15,2 1 112-15,2 1 0 0,3-1 16 0,2-2 0 16,1-3-112-16,4 0-32 0,0 3 0 0,1 2 0 15,2-2-128-15,3 0 0 0,-1 1 0 0,4 1 0 16,3 0 176-16,6-1-48 0,7 0-128 0,-1-1 192 16,1 3-192-16,-1-1 0 0,1-2 0 0,-2 2 0 15,1 2 0-15,3-3 0 0,4 3 0 0,2 2 0 16,0 0 0-16,-1 0 0 0,-2-1-144 0,-1 2 144 16,0 1 0-16,6-2 0 0,5 1 0 0,-1-2 0 15,0 0 0-15,-2-1 0 0,0 0 0 0,0 1 0 16,1-4 0-16,6 1 0 0,5 2 0 0,-2-2 0 15,-3-4 0-15,-1 3 0 0,1 0 128 0,6 1-128 0,6-3 0 0,-1 2 0 16,-4 0 0-16,-2 0 0 0,-4 0 0 0,5-2 0 16,5 1 0-16,0-2 0 0,-7 1 0 0,-3 1 160 15,0-2-160-15,2 3 128 0,3-1-128 0,0 0 128 16,1 0-128-16,-4 1 128 0,0-2-128 0,0 1-144 16,1-2 144-16,2 2-208 0,4-2 208 0,-4 0 0 15,-3-1 0-15,3 0 0 0,-1-1 128 0,2 1-128 16,3 0 144-16,-3 0-144 0,-2-1 0 0,-1-1 0 15,-1 0 0-15,5-1 0 0,1 3 0 0,-1-1 0 16,-4-2 0-16,1 1 0 0,-2-1 0 0,6 2 0 16,3 1 0-16,-1-2 0 0,-5-1 0 0,-2-2 0 15,1 1 0-15,3 2 0 0,6-2 0 0,-3 1 0 0,-4-2 144 0,-1 3-144 16,-4-2 160-16,6 1-160 0,6-3 192 0,-1 0-192 16,-3-1 208-16,0-3-64 0,-2 5-16 0,5-4 0 15,3 0 48-15,-4-1 0 0,-5 2 0 0,0-3 0 16,0 1 0-16,3-2 0 0,2 3 0 0,-3 1 0 15,-6 1-176-15,-2-2 160 0,-3 3-160 0,4-2 160 16,4 3-160-16,-2 1 0 0,-4 1 0 0,-3-4 128 16,0 0-128-16,0 2 0 0,2-4 0 0,0 4 0 15,1-6 0-15,-3 4 0 0,-4-5 0 0,0 6 0 16,2 2 144-16,3-1-144 0,0 1 160 0,-1 0-160 16,-4-4 144-16,-1 1-144 0,-1 3 128 0,1 2-128 15,2 1 0-15,1 1 128 0,2-4-128 0,-3 0 0 16,-2-1 0-16,0 4 0 0,-1 1 128 0,2 0-128 0,4-3 0 15,-2-2 0-15,0 0 0 0,-4 1 0 16,-3 1 0-16,-2 2 0 0,1 0 0 0,3 0 128 0,4-2 0 0,-1 1 0 16,-2-1 0-16,-2-1 0 0,-4 2-128 0,-1 0 192 15,0 2-192-15,2 3 192 0,-3 0-192 0,1-1 128 16,2-1-128-16,-3-1 128 0,-3 0-128 0,-1 2 0 16,-2 0 0-16,-2 3 128 0,2-4-128 0,1 2 0 15,4 2 0-15,-2-2 0 0,-3-5 0 0,-3 2 0 16,-4 2 0-16,-1 1 0 0,-2 0 0 0,-3 1 0 15,-2-2 0-15,0 3 0 0,-1 3 0 0,3 0 0 16,-1 2 0-16,-2-2 0 0,1-2 0 0,-4 1 0 0,-1 5 0 0,0-2 0 16,0 2 0-16,-1-4 0 0,-1 3 0 15,0 0 0-15,0 0 0 0,-1 3 0 0,0 0 0 0,1 2 0 16,0-2-144-16,1 1 144 0,-1-1 0 0,1-1 0 16,-4-3 0-16,-2 1 0 0,-2 1 0 0,0-3 0 15,-1-3 0-15,-2 2 0 0,-1-3 0 0,-2 0 0 16,-1 0 0-16,0-1 0 0,0-3 0 0,0 1 0 15,0-2 128-15,-2 0-128 0,-2-1 176 0,-1-1-176 16,0-2 336-16,-1-5-32 0,0 1-16 0,-2-3 0 16,4 1 80-16,-2-4 16 0,1-3 0 0,-3-2 0 15,1-1 0-15,-1-4 16 0,2-2 0 0,-2-1 0 16,1 1 32-16,-2-5 0 0,0 3 0 0,3-6 0 16,-3-8-112-16,3 3 0 0,-1 2-16 0,1 0 0 15,0-1-80-15,-2 1-16 0,-1-4 0 0,1 3 0 16,-1 5-80-16,-1 1 0 0,1-1-128 0,-4 4 192 15,-1 2-192-15,-1 4 144 0,-1 6-144 0,-2 3 128 0,2 1-128 16,-3 13-176-16,0 0 48 0,0 0 0 16,0 0-2624-16,-11 15-528 0</inkml:trace>
  <inkml:trace contextRef="#ctx0" brushRef="#br0" timeOffset="76970.28">6740 14572 6447 0,'-25'-18'272'0,"9"8"80"0,-2 3-352 0,0-4 0 0,2 3 0 0,0 0 0 16,1 4 1632-16,1-1 256 0,-1 0 48 0,4 1 16 15,-2 0-1568-15,1 2-384 0,1-1 0 0,-1 3 0 16,1-5 0-16,1 3 0 0,0-1 0 0,0 2 0 16,1 0 304-16,0 1-32 0,0 0 0 0,0 0 0 15,9 0 304-15,-9 2 64 0,9-2 16 0,-9 4 0 16,9-4-192-16,0 0-32 0,0 0-16 0,0 0 0 15,-5 9-32-15,5-9 0 0,0 0 0 0,0 10 0 16,0-10-112-16,9 11-16 0,1 1-16 0,4-3 0 16,1 2 16-16,4-2 16 0,3 1 0 0,0-2 0 15,3 3 0-15,2 1 0 0,1-1 0 0,6 2 0 0,5-4-64 0,5 0-16 16,1-4 0-16,1 2 0 0,-1-2 0 0,2 2 0 16,1-1 0-16,0-1 0 0,2 3 128 0,3 1 0 15,6-3 16-15,4-1 0 0,6-2 32 0,0-3 0 16,-3 0 0-16,1 2 0 0,0 0 48 0,8-2 16 15,8-7 0-15,0 3 0 0,-1 1-144 0,1 0-32 16,0-2 0-16,6 0 0 0,5 2-80 0,1 1-32 16,-1-3 0-16,0 0 0 0,1 3-144 0,6 0 0 15,3 1 144-15,-2-2-144 0,-4 0 0 0,2 3 0 16,3 0 0-16,0-1 0 0,1-1 0 0,-3 0 0 16,-4 2 0-16,6 0 0 0,5-3 0 0,-2 0 0 15,-4-1 0-15,1 3 0 0,6 0 0 0,-2-1 0 0,1-1 0 0,0-2 0 16,-4 1 0-16,5 1 0 0,7 1 0 0,-5-1 128 15,-6 1-128-15,1-1 0 0,2 2 0 0,-2-1 0 16,-1 1 0-16,-2 2 0 0,0 5 0 0,2-5 0 16,4-2 0-16,-2 1 0 0,-4 1 0 0,3-1 128 15,2-1-128-15,0-3 0 0,-3 0 0 0,-2 3 0 16,-2-1 0-16,3 0 0 0,5-7 0 0,-3 4 0 16,-5 2 0-16,1 2 128 0,0-3-128 0,-2-2 0 15,-2-1 0-15,-4 5 144 0,-4-1-144 0,3 3 0 16,4-1 160-16,-3-3-160 0,-3-1 128 0,-3 3-128 15,-4-1 128-15,1-1-128 0,2-3 0 0,-2 3 128 16,-3 0-128-16,-2-2 0 0,-2-1 0 0,0 5 0 16,0-1 128-16,1 1-128 0,1-3 0 0,-2 0 128 0,-5 0 0 0,0-1-128 15,-2 4 192-15,3-1-64 0,3 0-128 16,0 3 160-16,-4-3-160 0,0 2 160 0,-2-1-160 0,-1 1 0 16,0-1 0-16,2 0 0 0,3 1 0 0,-1 1 128 15,-7 0-128-15,-1-1 0 0,-2-2 0 0,-3 1 0 16,1-1 0-16,1 1 0 0,0-2 0 0,1 0 0 15,-7 0 0-15,-2 3 0 0,-3-2 0 0,-3 1 0 16,-2-2 0-16,0 1 0 0,-1 0 0 0,0 0 0 16,-3 2 128-16,-1 1-128 0,-3-1 0 0,-2-2 0 15,-2 2 0-15,-5-2 0 0,-2 1 0 0,-1 0 0 16,-3 1 0-16,-4 1 0 0,-2 0 0 0,-1 0 128 16,-3-1-128-16,-3 0 0 0,-1 1 0 0,-10 0 0 15,0 0 0-15,0 0 0 0,0 0 0 0,0 0 0 0,0 0 128 0,0 0-128 16,0 0 0-16,0 0 0 0,0 0 0 0,0 0 0 15,-13 2 0-15,-3 1 0 0,-3-1 0 0,1 2 0 16,-6 0 0-16,-1-2 0 0,-5 2-128 0,-3 0 128 16,-4 0 0-16,-5 0-144 0,-5-3 144 0,2 3 0 15,0-2-144-15,-2 1 144 0,-4-3 0 0,-2 2-144 16,-4 0 144-16,-6-2 0 0,-7 0 0 0,1 0 0 16,-3 0 0-16,0 0 0 0,-3 0 0 0,-4-2 0 15,-5 0 0-15,-3 1-128 0,-5 1 128 0,-1-2 0 16,-1 0 0-16,-6 0 0 0,-6 1 0 0,-1 0 0 15,3-2 0-15,-4 2 0 0,-4-1 0 0,-2-1 0 16,-3 2 0-16,-1-1 0 0,-2 2 0 0,-1 0 0 16,-3-1 0-16,1 1 0 0,1 0 0 0,-6 0 0 15,-4 0 0-15,0 1 0 0,4 1 0 0,-3-1 0 0,-5-1 0 0,-2 0 0 16,5-1 0-16,-4 1 0 0,-4 0 0 0,2 0 0 16,1 0 0-16,-1 0 0 0,0-2 0 0,1 1 0 15,2 0 0-15,-1 0 0 0,-2-1 0 0,2 2 0 16,-3 0 0-16,1 0 0 0,2-1 0 0,-1 0 0 15,-2 1 0-15,2-1 0 0,6-1 0 0,-1 1 0 16,-4 1 0-16,3-1 0 0,3-4 0 0,-2 1 0 16,-5 1 0-16,2 2 0 0,2-1 0 0,-4-1 128 15,-1-1-128-15,5 2 0 0,8-2 0 0,-2 1 0 16,-4 2 0-16,3-2 0 0,5 2 0 0,0 1 0 16,-1 0 0-16,2 0 0 0,7 0 0 0,1-2 0 15,3 2 0-15,2 2 128 0,2-6-128 0,6 3 0 16,5-1 0-16,-1 2 0 0,-2 1 0 0,3-1 0 15,6 0 0-15,3 1 0 0,2 2 0 0,1 2 0 0,-2-3 0 0,2 2 128 16,4 0-128-16,2 2 0 0,6 1 0 0,7 3 0 16,4-4-224-16,2 3-64 0,-3 0-16 0,6 0 0 31,3 0-2160-31,8 0-432 0</inkml:trace>
  <inkml:trace contextRef="#ctx0" brushRef="#br0" timeOffset="78778.25">25297 13721 20495 0,'16'-12'896'0,"-2"5"208"0,1-4-880 0,1 4-224 16,-1 0 0-16,1 1 0 0,2 2 0 0,-1 0 0 0,-2-3 0 0,0 0 0 16,-1 2 240-16,-1 0 48 0,-2-1 16 0,-2 0 0 15,0-5 80-15,-1 4 0 0,-8 7 16 0,7-13 0 16,-1 0-48-16,-3 2-16 0,0-3 0 0,-1 0 0 16,-2 0-128-16,0-3-16 0,0 0-16 0,-5-1 0 15,0 3-176-15,-2-3 160 0,-2-5-160 0,-3 0 160 16,-2-2-160-16,-2-3 0 0,-3 0 0 0,-3 0 0 15,-2-3 0-15,-4 3 0 0,-5-2 0 0,-5-2 0 16,-5 0 0-16,-6 0 0 0,-4-6 0 0,2 3 0 16,-4-1 0-16,-1 4 0 0,-1-2 0 0,-8 1 128 15,-4-3-128-15,-5 5 0 0,-4 3-160 0,2-2 160 16,0 1 0-16,-3 6-144 0,-1 4 144 0,-5 0 0 16,-6-2 0-16,2-2 0 0,0 1 0 0,-3 6 0 0,-6 4 0 15,-1-2-128-15,-2-2 128 0,-2-1 0 0,3 4 0 0,-3 6 0 16,-5-2 0-16,2 1-128 0,3-3 128 0,-1 4 0 15,-3 7 0-15,-2 0-128 0,-2-1 128 0,5 2 0 16,3 4 0-16,-3 4 0 0,1 4 0 0,6 1-128 16,5-1 128-16,3 2 0 0,1 5 0 0,1 2 0 15,1 5 0-15,7-3 0 0,6 1 0 0,5 4 0 16,1 3 0-16,5 0 0 0,-4 4 0 0,3 0 0 16,3 3 0-16,6 0 0 0,5 4 0 0,6 3 0 15,1-2 0-15,4 2 0 0,2 3 0 0,2-1 0 16,3 4 0-16,2 1 0 0,5 3 0 0,0 5 0 15,2 0 0-15,4 3 0 0,1-3 0 0,5-1 0 16,4-3 0-16,3-1 0 0,3 5 0 0,3 2 0 0,2 1 0 0,3-1 0 16,5 0 0-16,4-1-128 0,3-7 128 0,5 2 0 15,2 3 0-15,3-3 0 0,1-4 0 0,5 2-128 16,3-1 128-16,5 1 0 0,0-2 0 0,6 2 0 16,6-4 0-16,4 1 0 0,8-1 0 0,1-3 128 15,-1-1-128-15,5 2 0 0,1-1 128 0,6-1-128 16,7 0 176-16,6-5-48 0,5-5 0 0,3 1 0 15,3-1 0-15,8 0 0 0,6-4 0 0,2 0 0 16,0-2-128-16,6-4 160 0,5 0-160 0,-1-6 160 16,-4-1-160-16,4-3 0 0,6-1 0 0,-3-8 0 15,-3-5 0-15,5 0 0 0,4-6-192 0,-3-2 192 16,-5-1 0-16,4-8 0 0,5-3 0 0,-4-2 0 16,-10-3 0-16,7-4 0 0,0-5 0 0,-3-4 0 15,-6-2 0-15,-2-3 0 0,-1 3 0 0,-6-4 0 0,-7-8 208 16,-6 2-32-16,-7-5-16 0,-2-3 0 0,3-3 224 0,-11 1 32 15,-9-2 16-15,-7-3 0 0,-6 1 144 0,-8 1 48 16,-6-6 0-16,-6 3 0 0,-8 0-128 0,-4-2-32 16,-7 3 0-16,-6-3 0 0,-5 3-112 0,-8-5-32 15,-4-2 0-15,-9-1 0 0,-4 0-320 0,-10 0 0 16,-8 0 0-16,-8 2 0 0,-8-3-224 0,-8 1-16 16,-9-3 0-16,-13 1 0 0,-9-3-48 0,-7 7-16 15,-7 2 0-15,-12 2 0 16,-14-1-144-16,-6 2-48 0,-3 6 0 0,-7 5 0 15,-8 4-1168-15,-5 8-224 0</inkml:trace>
  <inkml:trace contextRef="#ctx0" brushRef="#br0" timeOffset="82350.33">14247 19119 2751 0,'-5'-5'256'0,"-2"-5"-256"0,-2-2 0 0,1 2 0 15,-3-3 4992-15,1 4 944 0,0-3 192 0,-3 1 32 16,-1 1-4800-16,-3-1-960 0,-1 2-192 0,-1-2-32 15,-2-1 32-15,1 2 16 0,-3-3 0 0,2 3 0 16,-2-1-224-16,-2-2 144 0,-1 4-144 0,-2-5 128 16,-4 1-128-16,0 3 0 0,-2-1 144 0,-3-1-144 15,-4 2 144-15,-4-4-144 0,-6 1 192 0,1-2-192 16,-1 0 0-16,1-2 0 0,-4 1-160 0,-2 1 160 16,-1-2-144-16,-5 3 144 0,-6-1 0 0,-2 2 0 15,-2-1 0-15,0 0 0 0,-1 1 0 0,-3 3 0 16,-6-2 0-16,-3 4 0 0,-4-2 0 0,0 3 0 15,0 1 0-15,-3 1-128 0,-8 0 128 0,-1 1 0 16,-2 0 0-16,-3 3 0 0,3 0 0 0,-6 1 0 16,-7 0 0-16,3 0 0 0,3 1 0 0,-5-1 0 15,-4 0 0-15,0-1 0 0,3 1 0 0,-3 0 0 0,-1-2 0 0,-1 2 0 16,0-1 0-16,-2 0 0 0,-3 0 0 0,1-1 0 16,0 1 0-16,0-1 0 0,-1-2 0 0,0 1 0 15,-3 1 0-15,5-1 0 0,0 1 0 0,0-1 0 16,0 0 0-16,3 3 0 0,3 0 0 0,-2 3 0 15,-3-2 0-15,6 2 0 0,7 2 0 0,-4 4 0 16,-2-3 0-16,2 4 0 0,8-2 0 0,0 2 0 16,1-1 0-16,-1 4 0 0,-1-3 0 0,4 4 0 15,8 2 0-15,-3 1 0 0,-2 1 0 0,1 0 0 16,7-3 0-16,4 3 0 0,7-3 0 0,-2 0 0 16,-1 2 0-16,2-3 0 0,4 1 0 0,6-1 0 0,6 1 0 0,3 0 0 15,6-1 0-15,0 3 0 0,0-1-128 0,1 2 128 16,-1 1-144-16,7 3 144 0,4-2-208 0,6 2 80 15,4-2-64-15,6 3-16 0,-1 4 0 0,8-3 0 16,3 4 32-16,3-2 16 0,2 5 0 0,5 1 0 16,1-6-96-16,4 5 0 0,1-2-16 0,4-2 0 15,1 2 80-15,5-2 32 0,0 2 0 0,4-2 0 16,3 2 160-16,1 3 0 0,4-2 0 0,2 2-128 16,4-1 128-16,5-1 144 0,1-3-16 0,6 3-128 15,5-2 160-15,6 0-160 0,5-1 128 0,2-2-128 16,-1-6 160-16,4-1-160 0,3 3 192 0,2-2-192 15,7 0 144-15,6-2-144 0,5 0 0 0,1-2 144 16,1 0-144-16,4 1 0 0,4-4 0 0,4 1 0 16,4 1 0-16,0-6 0 0,-4 1 0 0,9-3 0 0,8 4 0 15,-1-3-144-15,-2-1 144 0,5 1 0 16,4-1 0-16,3 1 0 0,1-3 0 0,2 0 0 0,0 0-160 16,4-2 160-16,6 2-128 0,1-1 128 0,5-3-336 0,-1 0 16 15,0 1 0-15,3-1 0 16,4-1-192-16,-7-1-48 0,0-2 0 0,3 4 0 0,4-2 272 0,-4 1 48 15,-7 1 16-15,4 0 0 0,1 1 224 0,-4-1 0 16,-1-1 0-16,0-2-144 0,8 1 144 0,-6-4 256 16,-8 0-64-16,3 0-16 0,7-4-176 0,-8 3 192 15,-3 2-192-15,0-2 192 0,5-2 176 0,-6-4 32 16,-7 0 16-16,-1 1 0 0,0-2 80 0,-4-2 16 16,-6-3 0-16,-2 0 0 0,-2-4-112 0,2-5-16 15,-2-3 0-15,-2-5 0 0,-11-2 208 0,1 0 48 0,-3-2 0 0,-6 1 0 16,1-2-256-16,-7 2-32 0,-9 2-16 0,-7 1 0 15,-6 3-128-15,-8 4-16 0,-6-1-16 0,-6 0 0 16,-3 2 272-16,-7-3 64 0,-4 1 16 0,-7 2 0 16,-5-1-144-16,-5 2-16 0,-7 1-16 0,-6 3 0 31,-6-4-672-31,-7 4-128 0,-6-1-16 0,-9-3-13552 0</inkml:trace>
  <inkml:trace contextRef="#ctx0" brushRef="#br0" timeOffset="83009.28">8820 18018 5519 0,'0'0'240'0,"-7"-2"64"0,0-2-304 0,7 4 0 0,-9 0 0 0,9 0 0 16,0 0 4352-16,-3 10 800 0,-1 1 160 0,3 5 48 15,2 1-4352-15,0 5-880 0,-1 3-128 0,1 2 0 0,2 5 0 0,1 0 0 16,-2-3-128-16,1-1 128 0,1-1 0 0,1-2 0 16,-1-6 0-16,-1-1 0 0,1-2 0 0,1-3 0 15,2-5 0-15,-4-1 0 0,-3-7 128 0,0 0 32 16,0 0 0-16,0 0 0 0,0 0 416 0,13 4 96 15,-3-5 16-15,0-4 0 0,-2-2 16 0,1-1 16 16,1-1 0-16,4-3 0 0,-1-3-336 0,1-3-64 16,-1 0 0-16,2-2-16 0,1-3-304 0,2 0 160 15,-3-3-160-15,4 1 128 0,4 4-128 0,1-2 0 16,3 1 0-16,2 3 0 0,1 1 0 0,0 2-192 16,1 1 64-16,-1 2 128 0,2 0-400 0,-2 2 32 15,-2 3 16-15,-2 1 0 16,-1 1-1760-16,-3 4-368 0,-1-1-64 0</inkml:trace>
  <inkml:trace contextRef="#ctx0" brushRef="#br0" timeOffset="83791.5">8973 18214 19343 0,'-4'-17'1728'0,"4"8"-1392"0,0-3-336 0,0 2 0 15,1-3 880-15,3 0 96 0,2 3 32 0,2-3 0 0,1-2-704 0,2 0-144 16,0-1-32-16,4-1 0 0,1-1 64 0,5 0 16 15,2-1 0-15,1-3 0 0,0 1-208 0,3-2 128 16,-1 1-128-16,4 3 0 0,0 1 128 0,3-1-128 16,1-1 0-16,7 0 144 0,0 1-144 0,1-2 160 15,-3-3-160-15,-2 1 160 0,0 3-160 0,0 1 0 16,0 1 144-16,1 2-144 0,0-1 176 0,1 2-48 16,3 2 0-16,3 0 0 0,2-3-128 0,1 4 0 15,0 5 144-15,-1-3-144 0,3 2 0 0,-3-1 0 16,1 3 0-16,2-1 0 0,2 1 0 0,1 2 0 0,1 2 0 15,3-1 0-15,1 2 0 0,1 0 0 0,-1-1 0 0,-2 0 0 16,0 2 0-16,3 0 0 0,-1 0 0 16,4 2 0-16,2 0 0 0,-4-1 0 0,-6 1 0 0,0 0 0 15,-1 0 0-15,-1 1 0 0,-2 1 0 0,2 1 0 16,3-2 0-16,1 0 0 0,-2 1 0 0,-3 1 0 16,-1 0 0-16,-3-1 0 0,-2 0 0 0,0 2 0 15,-1-2 0-15,3-2 0 0,0 2 0 0,2-1 0 16,-1 0 0-16,0-1 0 0,1-2 0 0,-2 0 0 15,-5 0 0-15,1 0 0 0,-4-2 0 0,1 2 0 16,-3 0 0-16,-1 0 0 0,1 0 0 0,-1 2 0 16,-1 0 0-16,4 1 0 0,-4-3 0 0,-2 2 0 15,-1 2 0-15,-1 3 0 0,-4-2 0 0,1-2 0 16,-2 0 0-16,-1 2 0 0,-1-1 0 0,1-2 0 16,-3 1 0-16,1 0 144 0,-1 0-144 0,0 2 0 0,-3-1 160 15,-2-1-160-15,-1 1 128 0,1 1-128 16,4-2 224-16,-2 0-32 0,0 2-16 0,1 1 0 0,-2-2-176 0,1 0 0 15,0 0 144-15,0 4-144 0,-1-5 0 0,0-1 0 16,-2-1 0-16,3-1 0 0,-2 0 0 0,0 0 0 16,-1-1 0-16,1-1 0 0,-1 0 0 0,1 1 0 15,-2-1 0-15,1-2 0 0,0 1 0 0,0 0 128 16,-2 3-128-16,0-1 128 0,1-3-128 0,-2-1 128 16,-1 0-128-16,-1 1 128 0,-1 1-128 0,0 0 0 15,-1-4 128-15,-1 5-128 0,-8 2 0 0,0 0 0 16,10-3 0-16,-10 3 0 0,0 0-256 0,0 0-80 15,10-1-16-15,-10 1 0 16,10 1-560-16,-10-1-112 0,0 0-32 0</inkml:trace>
  <inkml:trace contextRef="#ctx0" brushRef="#br0" timeOffset="84759.74">14055 17440 20271 0,'-5'-14'1792'0,"2"6"-1424"0,1-3-368 0,-1 3 0 15,3 8 480-15,3-10 32 0,-3 10 0 0,0 0 0 16,0 0-512-16,0 0 0 0,0 0 0 0,0 0 0 15,6-5 0-15,-6 5 0 0,0 0 0 0,9 0 0 16,-9 0 0-16,9 5 0 0,-9-5-128 0,6 14 128 16,-1 2 0-16,-2 1 0 0,-2 1-128 0,0 2 128 15,-2 0 0-15,-1 5 0 0,-2 0 0 0,-1 0 0 16,-2 5 0-16,1 0 0 0,3-2 0 0,1 3 0 16,-1-5 0-16,3 1 0 0,3-5 0 0,2-3 0 15,4-4 0-15,2 0 0 0,-1-5 128 0,3 0-128 0,0-3 144 0,2-1-16 16,3-3 0-16,3-3 0 0,1-2 96 0,0-1 16 15,1-6 0-15,-1 1 0 0,0-1-16 0,0-1 0 16,-1-5 0-16,1-2 0 0,0 2-224 0,-1 0 128 16,-1 0-128-16,1-1 0 0,-1-2 0 0,0 3 0 15,1 0-128-15,-2 0 128 0,0-2-320 0,1 1 64 16,1 2 0-16,-4 0 0 0,0 4 48 0,-2-2 16 16,-2 4 0-16,0 1 0 0,-3 3 192 0,-10 4-176 15,10 0 176-15,-10 0-160 0,0 0 160 0,5 13 0 16,-2-1-144-16,-5 6 144 0,-3 3 0 0,-2 3 0 15,-5 6 0-15,1 3 0 0,-3 5 0 0,-2 2 0 16,-1-2 0-16,-1 6 0 0,-1 2 0 0,0 5 0 0,-2 2 0 16,0 1 0-16,-1 0 0 0,1-1 0 0,0-9 0 0,1-1 128 15,1-7 256-15,1-8 32 0,2-3 16 0,-1-4 0 16,0-2 240-16,0-3 48 0,-1 2 16 0,-1-4 0 16,0-3-192-16,0 1-32 0,-2-5-16 0,2 0 0 15,1-5-240-15,3-2-64 0,0-2 0 0,2-5 0 16,-1-1 0-16,2-3 0 0,-1 0 0 0,3-4 0 15,1-3-64-15,2 0 0 0,2 0-128 0,3-1 192 16,1-1-192-16,2 1 0 0,3 1 128 0,3 0-128 16,3 2 0-16,4-1 0 0,3-1-192 0,3 2 192 15,4-1-224-15,2 5 64 0,2 3 16 0,-1-1 0 16,2 2-32-16,1-1 0 0,-1 5 0 0,2 3 0 16,0 1 16-16,-2 3 0 0,0-1 0 0,-1 6 0 15,-3-1-1568 1,0 5-320-16,-4 1-64 0</inkml:trace>
  <inkml:trace contextRef="#ctx0" brushRef="#br0" timeOffset="85215.13">15058 17742 26719 0,'-3'-9'2368'15,"3"9"-1888"-15,0-10-480 0,0 10 0 0,0 0 864 0,14-1 80 16,1 1 16-16,6 1 0 16,4-1-1248-16,3 4-240 0,3 0-48 0,0-2-16 15,2 1-144-15,2-1-32 0,0 1 0 0,0-2 0 16,-3 1-1632-16,-3-1-336 0</inkml:trace>
  <inkml:trace contextRef="#ctx0" brushRef="#br0" timeOffset="85395.21">15192 17991 4607 0,'0'0'400'0,"-8"0"-400"0,8 0 0 0,-9 2 0 15,9-2 2832-15,0 0 496 0,0 0 80 0,0 0 32 16,9 6-2544-16,3 2-512 0,5-5-112 0,3 0-16 16,4 1 112-16,2-2 16 0,0 2 0 0,4-1 0 15,1-1-128-15,2-2-32 0,1 0 0 0,4 0 0 16,-1 0-224-16,2-1-256 0,4 0 48 0</inkml:trace>
  <inkml:trace contextRef="#ctx0" brushRef="#br0" timeOffset="85909.58">16691 17527 11055 0,'-5'-11'480'0,"1"5"112"0,0-3-464 0,1 1-128 0,-2 2 0 0,5 6 0 16,-6-8 2816-16,6 8 560 0,0 0 96 0,-7-5 32 15,-1 4-2880-15,8 1-624 0,-13 0 0 0,2 1 0 16,0-1 0-16,-2 4-128 0,-1-2 128 0,-3 7 0 15,-2-1 0-15,-1 5-160 0,0-1 160 0,-3 2-128 16,-1 3 128-16,-1 4 0 0,0 2 0 0,1 2 0 16,-2 5 128-16,4 1-128 0,3 0 160 0,1 0-160 15,0 1 0-15,5-4 0 0,4-1 0 0,3-1 0 16,5-1 0-16,2-3 128 0,4 0-128 0,5 0 144 16,3-1 160-16,2-2 16 0,2-3 16 0,2 1 0 15,1-4-336-15,2 1 0 0,2-2 0 0,0-2 0 16,3 1-192-16,1-4-96 0,1 0-32 0,0-5-10384 15</inkml:trace>
  <inkml:trace contextRef="#ctx0" brushRef="#br0" timeOffset="86149.41">17034 18069 24879 0,'0'0'2208'0,"0"0"-1760"0,0 0-448 0,-2 14 0 16,-1 4 1600-16,3 3 224 0,0 7 48 0,0-2 16 16,0 0-1568-16,0 0-320 0,0 3 0 0,0-2 0 15,0 3-208-15,0-3 32 0,0-2 16 0,0-2 0 31,2-1-1440-31,-1-1-304 0,0-3-48 0</inkml:trace>
  <inkml:trace contextRef="#ctx0" brushRef="#br0" timeOffset="88277.2">17871 17385 16575 0,'-9'-1'1472'0,"-4"0"-1168"16,-1-3-304-16,0 2 0 0,1 2 1248 0,1 2 192 15,-1 0 32-15,0 1 16 0,1 2-1216 0,-4 3-272 0,2-2 0 0,0 4 0 16,0-1 0-16,0 4 0 0,2-3 0 0,-2 1 0 15,1 5 0-15,2 1 128 16,-1 2 32-16,1 2 0 0,-1 0 96 0,2 6 32 0,0 1 0 0,1 4 0 16,3 1-288-16,-1 1 160 0,4-1-160 0,0-4 128 15,3 2 0-15,3-3 0 0,0-4 0 0,4-2 0 16,2-2 256-16,2-2 32 0,0-3 16 0,3-1 0 16,2 0 208-16,3-5 32 0,1-3 16 0,3-2 0 15,6-4-208-15,3-2-32 0,2-5-16 0,3 1 0 16,3-4-432-16,-2-1 0 0,-1-4 128 0,1-3-128 15,-1 1 0-15,-2 0 0 0,-2-2 0 0,-1 0 0 16,1 0 0-16,-4-1 0 0,-1-3 0 0,-4 1 0 16,-1-1 0-16,-2 0 0 0,-4-3 144 0,-4 3-144 15,-3-3 256-15,-2 6 0 0,-7 0-16 0,-2 1 0 16,-5 1-32-16,-2 3 0 0,-2 1 0 0,-4 3 0 0,0 0-208 0,-4 3 0 16,-4 2 0-16,2 2 0 15,-3 0-320-15,-1 3-128 0,-1 1 0 0,-1 1-16 16,-1 1-1440-16,2-1-272 0,-2 1-64 0,4 1-16 0</inkml:trace>
  <inkml:trace contextRef="#ctx0" brushRef="#br0" timeOffset="88594.5">18243 16920 25791 0,'-18'11'2304'0,"9"-4"-1856"0,-3-5-448 0,-2 10 0 16,0-1 1200-16,-3 7 144 0,-1 3 16 0,1 4 16 16,-2 0-32-16,-2 8-16 0,3 5 0 0,-4 4 0 31,0 0-1840-31,0 5-384 0,0 1-64 0,-3 5 0 0,-1 3 736 0,-1 5 224 0,-2-2 0 0,0 7 0 15,1 2-224-15,1-5 80 0,3 1 16 0,0-7 0 16,3-1-112-16,3-3-16 0,2-2 0 0,1-3 0 16,-1-4-64-16,5-1-32 0,-2-2 0 0,4-6 0 15,-1-4-48-15,1-1-16 0,3-2 0 0,2-6 0 16,3-3-1088-16,2-4-224 0,3-3-32 0</inkml:trace>
  <inkml:trace contextRef="#ctx0" brushRef="#br0" timeOffset="88887.34">18642 17929 35759 0,'0'0'1584'0,"-7"10"336"0,-3 2-1536 0,1 0-384 0,-2 4 0 0,1 4 0 16,-2 5 0-16,0 0 0 0,1-3 0 0,-2 5-128 15,3-1-16-15,0 0 0 0,1-4 0 0,1-1 0 32,0 1-352-32,2-2-64 0,0-3-16 0,1-2 0 15,0 0-320-15,0-2-64 0,1-4 0 0,4-9-16 16,-4 10-1584-16,4-10-320 0,0 0-64 0,0 0-16 0</inkml:trace>
  <inkml:trace contextRef="#ctx0" brushRef="#br0" timeOffset="89178.45">19355 17347 30399 0,'0'0'2704'0,"0"0"-2160"15,0 0-544-15,0 0 0 0,0 0 752 0,3 18 32 16,-1 1 16-16,-2 1 0 0,-1 4-672 0,0 4-128 16,0 4 0-16,-2 2 0 0,-1 3-144 0,-1 3 144 15,0 3-128-15,-1 3 128 0,-2 2-272 0,1-2 16 16,-2-1 16-16,1-1 0 15,0 0-1120-15,2-3-240 0,0-4-32 0,1-2-16 16,1-4-800-16,0-7-176 0,1-2-16 0,1-6-6304 0</inkml:trace>
  <inkml:trace contextRef="#ctx0" brushRef="#br0" timeOffset="89375.57">19106 17652 30927 0,'0'0'1360'0,"0"0"304"0,0 0-1344 0,0 0-320 0,10-4 0 0,3 2 0 16,1-1 224-16,5 3-32 0,7 3 0 0,2-3 0 0,2 0-192 0,7 0-208 16,5-3 32-16,2 1 16 15,7-2-576-15,-2-1-112 0,-2-4-32 0</inkml:trace>
  <inkml:trace contextRef="#ctx0" brushRef="#br0" timeOffset="89658.66">20454 17330 23951 0,'0'0'1056'0,"-9"3"224"0,9-3-1024 0,-12 1-256 16,2 3 0-16,-3 2 0 0,-2 1 2256 0,-1 4 400 0,-2-1 80 0,0 4 16 16,-1 4-2240-16,-3 2-512 0,1 0 0 0,-1 4 0 15,-1-1 0-15,3-1 0 0,1 1 0 0,2 1 0 16,2 1-192-16,4 0 48 0,2-1 0 0,2-2 0 16,2-1 144-16,4 0-208 0,4 0 80 0,0-3 128 15,5-1-208-15,2-3 80 0,3 1 128 0,1-2-208 31,2-1-304-31,4-1-48 0,0 0-16 0,3-5 0 16,1 1-2224-16,3-4-448 0</inkml:trace>
  <inkml:trace contextRef="#ctx0" brushRef="#br0" timeOffset="89963.13">20743 17883 35247 0,'0'0'1552'0,"0"0"336"0,0 0-1504 0,0 0-384 16,0 0 0-16,0 0 0 0,0 0 256 0,8 7-32 15,0 3 0-15,-1-3 0 0,-7-7-224 0,9 14 0 16,-2 3 0-16,0-2 0 0,-3-3-176 0,-1 3 32 16,-3 1 0-16,-2 1 0 15,-1 1-272-15,-3-2-48 0,0 1-16 0,-3-4 0 0,-1-1 208 0,0 4 32 16,0-1 16-16,-2 0 0 0,2-2 224 0,0-3 0 15,1 3 192-15,0-2-192 0,1-1 272 0,3 3-48 16,2-3-16-16,0 0 0 0,3-10-208 0,1 13 0 0,-1-13 0 16,7 9 0-1,2 0-320-15,2-5-128 0,0 1 0 0,6-3-9344 0,1-2-1872 0</inkml:trace>
  <inkml:trace contextRef="#ctx0" brushRef="#br0" timeOffset="90379.13">21665 17454 5519 0,'-5'-9'496'15,"-3"0"-496"-15,1-5 0 0,-1 5 0 0,0-1 5296 0,-2 5 960 16,-2 2 192-16,-2-1 32 0,-2 4-5216 0,-1 4-1056 15,-4 0-208-15,-3 1 0 0,1 5 0 0,-1 2-160 16,-1 3 160-16,0 4-160 0,1 3 160 0,0 4 0 16,0 0 0-16,1 3 0 0,0 2 0 0,3 0 0 15,2 9 0-15,3-7 0 0,2-3 0 0,4 2 0 16,3-3 0-16,3-3 0 0,3-2 416 0,4-3 16 16,4-3 0-16,2 0 0 0,3-4 208 0,3 0 64 15,3 0 0-15,3-3 0 0,2-4-128 0,7-3-32 16,3-3 0-16,3-2 0 0,2-2-336 0,3-1-64 15,0-6-16-15,-1 1 0 0,-3-1-128 0,-3 0 0 16,0-4 0-16,-3-1 0 0,-3-1 0 0,-3 0 0 0,-1-3 128 16,-4-2-128-16,-3 2 448 0,-4 0 16 0,-3 0 0 0,-3 0 0 15,-3 1-464-15,-4 1 128 0,-4-2-128 0,-5-1 0 32,-2 3-448-32,-5 0-144 0,-3 2-32 0,-1 0 0 15,-3 1-656-15,3 5-144 0,-1-3-32 0,1 2-12528 0</inkml:trace>
  <inkml:trace contextRef="#ctx0" brushRef="#br0" timeOffset="90679.31">22039 16861 27871 0,'-22'4'1232'0,"8"1"256"0,-2 7-1184 0,-2 4-304 16,-1 6 0-16,-2 5 0 0,0 6 192 0,-2 5-32 15,-2 6 0-15,-2 3 0 0,0 3-32 0,-1 4 0 16,-1 4 0-16,-2 1 0 0,1 8-128 0,2-4 0 16,-3 2 144-16,1-2-144 0,-2 4 256 0,3-4 0 15,1-3-16-15,1-7 0 0,3 1-64 0,3-5-16 16,1-2 0-16,4 0 0 0,2-4-368 0,3-1-80 15,2-5-16-15,1-4 0 16,0-3-640-16,5-4-128 0,1-5-16 0,4-4-10896 0</inkml:trace>
  <inkml:trace contextRef="#ctx0" brushRef="#br0" timeOffset="91063.2">22076 17960 35759 0,'6'-11'1584'0,"-1"4"336"0,7 2-1536 0,-1 0-384 0,2 0 0 0,1 5 0 16,1-2 0-16,0 2 0 0,0 0 0 0,1 3 0 0,0 1-176 15,-4-1-48-15,-1 0-16 0,-1 2 0 16,-10-5-240-16,8 12-48 0,-4-4-16 0,-4 3 0 0,0-11 112 0,-7 16 32 16,-2 1 0-16,-2 0 0 0,-3 1 400 0,-1-1 0 15,-1-1 0-15,1 2 0 0,0 0 336 0,-2 0 160 16,0-3 16-16,3 0 16 0,1-1 240 0,3 3 32 16,2 0 16-16,3 0 0 0,1-2-368 0,4-2-64 15,4 2 0-15,2-1-16 0,5-1-176 0,3-3-16 16,3 2-16-16,2 0 0 0,3-4-160 0,2-1 0 15,2-3 0-15,2-1 0 0,0-2-288 0,1-1-96 16,4-1 0-16,0 0-16 16,0-5-1808-16,0-2-352 0</inkml:trace>
  <inkml:trace contextRef="#ctx0" brushRef="#br0" timeOffset="91513">23367 17119 24879 0,'0'0'2208'0,"0"0"-1760"15,0 0-448-15,0 0 0 0,0 0 1936 0,0 0 304 16,-5 17 64-16,1 2 16 0,0 1-1664 0,-1 7-336 15,0 2-64-15,-1 6 0 0,-1 3-48 0,-1 4 0 16,0-2 0-16,-1 6 0 0,0 0 96 0,0 3 16 16,0 2 0-16,0 0 0 0,-1-3-128 0,1 2-32 15,2-2 0-15,0-6 0 0,1-1-160 0,2-3 0 0,-1-6 0 0,1 0 128 16,2-1-128-16,-1-4 0 0,3-2-160 0,0-4 160 31,0-2-640-31,0-1-48 0,3-2 0 0,-1-3 0 16,2-5-1936-16,-4-8-400 0</inkml:trace>
  <inkml:trace contextRef="#ctx0" brushRef="#br0" timeOffset="91730.81">22990 17803 32255 0,'0'0'1424'0,"0"0"304"0,8-7-1392 0,4 0-336 0,2 0 0 0,2 3 0 0,5 3 1440 0,3-1 224 16,3 2 32-16,4 2 16 16,2-1-1392-16,4 1-320 0,1 3 0 0,6 3 0 0,1-3 0 0,4 7-224 15,3-1 80-15,4 0 16 16,3 1-368-16,2-3-64 0,-3 4-16 0,-4-6-10288 16,0 1-2064-16</inkml:trace>
  <inkml:trace contextRef="#ctx0" brushRef="#br0" timeOffset="92497.86">24306 16962 8287 0,'0'0'736'0,"0"0"-592"0,-2-7-144 0,2 7 0 16,0-12 3744-16,0 3 720 0,0 9 144 0,0 0 16 15,0 0-3216-15,6-10-640 0,-2 3-128 0,-4 7-16 16,0 0-160-16,8-6-16 0,-8 6-16 0,0 0 0 15,10-1-224-15,-10 1-32 0,7 7-16 0,2 1 0 16,-4 5-160-16,-1-1 0 0,-1 1 0 0,-2 6 0 16,-1 4-128-16,0-1 128 0,-1 1 0 0,-2 4 0 15,3 1 0-15,-1 3 0 0,0 2-144 0,-1 0 144 16,2-5 0-16,3 1 0 0,1-5 0 0,1 2 0 16,1-6 544-16,3-2 16 0,1-2 0 0,4-2 0 15,3-5 208-15,3 3 32 0,3-7 16 0,4-1 0 16,3-2-176-16,5-3-16 0,-1-4-16 0,7-1 0 15,1-5-304-15,-1 0-64 0,0-2-16 0,-3-3 0 16,-1-2 0-16,1 0 0 0,0-2 0 0,1-2 0 16,-3-1 0-16,4-1 0 0,-5-6 0 0,1 3 0 15,2-2-96-15,-2 3-128 0,-4-3 176 0,-1 6-176 0,-4-2 0 0,-4 3-320 16,-5 3 32-16,-2 1 16 16,-1 0-448-16,-1 1-96 0,-6-1-16 0,0 3 0 15,-3 1-1360-15,-3 1-288 0,0-2-48 0</inkml:trace>
  <inkml:trace contextRef="#ctx0" brushRef="#br0" timeOffset="92881.55">24746 16722 20271 0,'0'0'1792'0,"-10"-3"-1424"0,1-5-368 0,3 2 0 15,6 6 3248-15,0 0 576 0,-8-4 112 0,8 4 32 16,0 0-2992-16,-6 7-592 0,1 4-112 0,2-1-16 16,-1 4-256-16,2 3 0 0,-2 2 0 0,0 4 0 15,0 5 0-15,-1 2 0 0,-2 3 0 0,-1 8 0 16,-1 1 0-16,-1 9 0 0,0 2 0 0,-2 2 0 15,0 2 128-15,-1 0-128 0,0 3 176 0,2-4-176 16,-2-2 128-16,0 1-128 0,1-2 0 0,-1-2 0 16,2-5 0-16,0 0 128 0,1-3-128 0,1-2 0 0,0-4 160 15,2-2-160-15,0-3 128 0,4 0-128 0,-1-2 128 0,4-3-128 16,0-4 0-16,1-2 128 16,3-2-592-16,1-1-128 0,0-4-32 0,1-4 0 15,2-1-2624-15,-8-9-528 0,14 7-96 16,-1-5-7392-16</inkml:trace>
  <inkml:trace contextRef="#ctx0" brushRef="#br0" timeOffset="93128.05">25229 18027 39615 0,'0'0'3520'0,"0"0"-2816"0,-5 18-560 0,-1 2-144 16,-2 4 656-16,1 7 112 0,-1 2 0 0,0 2 16 15,-1 4-624-15,1 0-160 0,-1 3 0 0,0-3 0 16,1-1 0-16,0-1 0 0,2 0 0 0,1 0 0 31,0-1-528-31,1-2 16 0,0-1 0 0,3-5 0 16,4-1-1824-16,-1-7-352 0,2-2-80 0</inkml:trace>
  <inkml:trace contextRef="#ctx0" brushRef="#br0" timeOffset="94406.94">29782 1157 7359 0,'0'0'320'0,"0"0"80"0,0 0-400 0,0 0 0 0,0 0 0 0,0 0 0 16,13 8 3360-16,1-3 592 0,4 3 112 0,1-2 32 0,1-2-2992 16,3-3-592-16,3 2-112 0,2-1-16 0,0-2-192 0,2 0-16 15,2 0-16-15,3 1 0 0,1 3-160 0,2-2 0 16,0-6 0-16,0 4 128 15,1 0-864-15,-1 4-176 0,-5-1-48 0</inkml:trace>
  <inkml:trace contextRef="#ctx0" brushRef="#br0" timeOffset="94576.42">30091 1329 12895 0,'-26'6'576'0,"9"3"112"0,-2-2-560 0,1 3-128 15,3-3 0-15,1 3 0 0,3-3 1824 0,0 0 336 16,3 1 64-16,8-8 16 0,-4 9-1344 0,4 2-272 15,0-11-48-15,5 9-16 0,6 0-288 0,2-4-48 0,1 2-16 16,1-5 0-16,3 1 48 0,2-2 0 0,-2-1 0 0,2-1 0 16,2-3-480-16,-2-4-96 0,-1 3 0 0,1-4-10304 15</inkml:trace>
  <inkml:trace contextRef="#ctx0" brushRef="#br0" timeOffset="94915.86">30150 780 11967 0,'0'0'1072'0,"0"0"-864"0,0 0-208 0,0 0 0 0,0 0 2160 0,0 0 384 16,0 0 80-16,10 6 0 0,4 2-2048 0,4-3-400 15,3 0-176-15,5 4 128 0,2 2 128 0,5-2 0 16,4 4 16-16,1-3 0 0,-1 2-16 0,0 2-16 16,-3-3 0-16,-4 3 0 0,-3 4-240 0,-3 0 128 15,-3-1-128-15,-4 2 0 0,-1 0 0 0,-4 1 0 16,-3 0 0-16,-2-1 0 0,-5-1 0 0,-2 1 0 16,-2 4-128-16,-2-3 128 0,-4 2 0 0,-1 2 0 15,0-3 128-15,-2 4-128 0,1 0 192 0,0-2-48 16,-3 1-16-16,0 0 0 0,-1-4-128 0,-2-2-144 15,-2-1 144-15,1-1-7200 16,2 0-1312-16</inkml:trace>
  <inkml:trace contextRef="#ctx0" brushRef="#br0" timeOffset="95366.15">31228 512 5519 0,'0'-18'496'0,"1"8"-496"0,-1-2 0 0,1 3 0 0,1 0 2624 0,-1 1 448 15,-1-1 64-15,0 0 32 0,0 0-2096 0,0 0-432 16,0 3-64-16,-3-3-32 0,3 9-96 0,0 0-32 15,0 0 0-15,0 0 0 0,-9 2-160 0,4 2-48 16,0 5 0-16,0 5 0 0,-3 4-208 0,2 1 176 16,0 1-176-16,-1 4 160 0,2 0-160 0,-2 25 160 15,2-11-160-15,5-3 160 0,1-4-160 0,4-7 0 16,3-4 0-16,4 0 128 0,1-4 64 0,5-2 16 16,2-1 0-16,3-6 0 0,2-2 400 0,3-2 80 15,2-3 16-15,1-3 0 0,5 0-64 0,-2-4-16 16,2-4 0-16,-2-1 0 0,-1 1-384 0,-2-6-80 15,1 1-16-15,-3-3 0 0,1-5-144 0,-3-3 128 16,0 4-128-16,-1-4 128 0,0 2-128 0,1-6 0 0,-3 0 144 0,-10 13-144 16,1 0 0-16,0 3 144 0,0 0-144 0,-1-1 0 15,3 2 0-15,-3 5 0 0,-3-1-160 0,7-1 160 32,-4 3-816-32,-5 4-32 0,-9 4-16 0</inkml:trace>
  <inkml:trace contextRef="#ctx0" brushRef="#br0" timeOffset="95700.9">31535 255 14735 0,'0'0'1312'15,"0"0"-1056"-15,0 0-256 0,0 0 0 0,3 9 1280 0,-1 2 208 16,0-1 48-16,-2 2 0 0,-2 2-720 0,0 1-144 16,-1 4-32-16,2-5 0 0,-1 5-272 0,-4 4-64 15,1 8-16-15,-4 0 0 0,-1 5-96 0,-2 6 0 16,-4 2-16-16,-18 40 0 0,1-14 80 0,1-6 32 15,0-1 0-15,3-4 0 0,1 0-128 0,4-4-32 16,1-5 0-16,3-2 0 0,2-2-128 0,1-6-176 16,4-7 48-16,0-5 0 15,4 0-576-15,3-9-96 0,3-2-32 0,2-3-6144 0,2-5-1248 0</inkml:trace>
  <inkml:trace contextRef="#ctx0" brushRef="#br0" timeOffset="95904.5">31800 1185 28799 0,'-3'12'1280'0,"1"0"256"16,-1 6-1232-16,-2 3-304 0,-5 4 0 0,3-1 0 15,-1 9 448-15,-3 0 48 0,3 3 0 0,-8 1 0 16,0 1-368-16,-1-1-128 0,1-2 0 0,-1 2 144 15,1-1-1360-15,0 1-288 0,1 2-48 0</inkml:trace>
  <inkml:trace contextRef="#ctx0" brushRef="#br0" timeOffset="97017.87">26078 17309 6447 0,'0'0'576'0,"7"-12"-576"0,-2 3 0 0,0-1 0 16,0 3 2352-16,1-5 352 0,2 0 80 0,1 0 16 16,0-2-1520-16,1-1-288 0,1 2-64 0,-2-1-16 15,-1 3 368-15,0-2 64 0,2 4 0 0,-1 0 16 16,0 3-192-16,1 0-32 0,0 2-16 0,-1 2 0 15,2 4-208-15,-4 4-32 0,0 0-16 0,0 7 0 16,-1-3-176-16,2 7-48 0,-5 3 0 0,1 6 0 16,-1-1-256-16,0 7-64 0,-1 2-16 0,-2 3 0 15,1 0-304-15,-1 1 0 0,0-1 0 0,1 3 0 16,-1 5 0-16,0-4 0 0,0-1 0 0,2 2-192 16,-4-2-320-16,2-2-64 0,2 0-16 0,1-5 0 15,-1-3-2000-15,-2-4-400 0,0-1-80 16</inkml:trace>
  <inkml:trace contextRef="#ctx0" brushRef="#br0" timeOffset="97198.02">26123 17676 39567 0,'0'0'1744'0,"0"0"368"0,0 0-1680 0,0 0-432 15,13 3 0-15,6-1 0 0,6 1 0 0,3-3 0 16,5 0 0-16,0-1-176 0,1-5 176 0,0 3-192 16,4-2 192-16,0-6-192 15,2 1-1584-15,4-4-320 0,-1-2-64 0</inkml:trace>
  <inkml:trace contextRef="#ctx0" brushRef="#br0" timeOffset="98038.08">30869 4002 5519 0,'-7'27'496'0,"0"1"-496"0,3 3 0 0</inkml:trace>
  <inkml:trace contextRef="#ctx0" brushRef="#br0" timeOffset="98518.69">30524 3983 6447 0,'0'0'576'0,"0"0"-576"0,0 0 0 0,0 0 0 16,0 0 3056-16,0 0 496 0,0 0 96 0,0 0 32 15,12-1-2368-15,2-3-480 0,4 1-80 0,5-2-32 16,4-2-16-16,4 2 0 0,4-4 0 0,3 2 0 16,5 3-160-16,5 1-32 0,2-4-16 0,2 2 0 15,-2-4-240-15,-3 2-32 0,-7 0-16 0,-2-2 0 16,-3 2-208-16,-2-1 0 0,-5 4 0 0,-3 1 0 31,-3-5-400-31,-4 3-176 0,-4 0-48 0,-3 2 0 16,-11 3-464-16,0 0-80 0,0 0-32 0,0 0 0 15,0 0-464-15,0 0-80 0</inkml:trace>
  <inkml:trace contextRef="#ctx0" brushRef="#br0" timeOffset="98694.1">30489 4123 19343 0,'-13'9'1728'0,"2"-2"-1392"16,0 1-336-16,11-8 0 0,2 14 1088 0,6-1 128 15,2-1 48-15,5-3 0 0,7 0-640 0,2-4-128 16,1-1-32-16,6-1 0 0,2-2-272 0,4-1-48 15,2 1-16-15,4-2 0 0,2-2 16 0,3-1 0 16,2-1 0-16,-2-1 0 0,-3 1-144 0,-6 0-192 16,-6-5 32-16,-5 2-7632 15,-4-2-1520-15</inkml:trace>
  <inkml:trace contextRef="#ctx0" brushRef="#br0" timeOffset="99169.51">31674 3046 19343 0,'0'0'1728'0,"0"0"-1392"0,-3-9-336 0,3 9 0 0,0 0 752 0,0 0 80 16,0 0 0-16,0 0 16 0,0 0-608 0,0 10-240 15,0 3 176-15,-2 0-176 0,1 3 192 0,1 3-48 16,-2 4-16-16,2 0 0 0,0 1 0 0,0 6 0 15,2 3 0-15,1 0 0 0,-1 2 0 0,1-3-128 16,1-1 192-16,1-2-64 0,2-5-128 0,0-1 128 16,1-2-128-16,1-2 128 0,1-1 320 0,1-5 48 15,2-3 16-15,0-2 0 0,0-1 176 0,2-4 32 16,1-2 16-16,2-2 0 0,1-2-288 0,2-3-48 16,-2-3-16-16,5-2 0 0,0 1-384 0,1-4 0 15,1-2 0-15,-2 2 0 16,-2 3-400-16,-2-3-176 0,0-3-16 0,-1-2-16 15,-1-4-208-15,-1-2-32 0,-2 2-16 0,-1-2 0 16,0 1-208-16,-1 2-32 0,-2 3-16 0</inkml:trace>
  <inkml:trace contextRef="#ctx0" brushRef="#br0" timeOffset="99535.52">31908 2957 22111 0,'0'0'976'0,"0"0"208"15,-9-1-944-15,9 1-240 0,-9 1 0 0,9-1 0 0,-8 13 640 0,2 0 96 16,0 3 16-16,-2 4 0 0,-1 5-336 0,0 0-64 16,-1 4-16-16,0 3 0 0,-2 1-144 0,2 6-16 15,-1 3-16-15,1 7 0 0,-1-2 48 0,1 4 16 16,1 2 0-16,1-1 0 0,-1-2-224 0,1-3 176 16,3-3-176-16,0-1 160 0,0 3-160 0,1-4-256 15,0-4 64-15,2-3 16 16,-1-5-528-16,2-5-128 0,1-2 0 0,-2-5-16 15,2-3-1296-15,0-3-256 0</inkml:trace>
  <inkml:trace contextRef="#ctx0" brushRef="#br0" timeOffset="99902.61">31934 3904 25391 0,'16'-8'1120'0,"-2"6"240"0,2-1-1088 0,3 2-272 0,2 1 0 0,0-1 0 0,1 2 256 0,-4 0-16 16,-2 2 0-16,-3 2 0 0,-2 0-240 0,-2 0 0 15,-2 4 128-15,-4 0-128 0,0 4 0 0,-3-3 0 16,-3 0 0-16,0 4 0 0,-3 1 320 0,-1 3-48 15,-2 0 0-15,-2 0 0 0,-2-1 400 0,-1 3 80 16,0-1 16-16,0-3 0 0,1 2 32 0,2 0 16 16,-2-2 0-16,4-2 0 0,1 0-336 0,3 0-64 15,3-2-16-15,3-2 0 0,3 2-64 0,4-1-16 16,3-1 0-16,2-3 0 0,2 0 0 0,3-5-16 16,0 2 0-16,2-4 0 15,3 0-304-15,2-1 128 0,1-2-128 0,-9 3 0 0,5-1 0 0,2-1 0 16,4-1-192-16,1-2 48 15,3 1-1616-15,0 2-320 0,1-4-64 0</inkml:trace>
  <inkml:trace contextRef="#ctx0" brushRef="#br0" timeOffset="101103.95">27113 16969 11967 0,'0'0'528'0,"0"0"112"0,0 0-512 0,0 0-128 0,-5-10 0 0,5 10 0 16,-1-7 2848-16,1 7 544 0,0 0 96 0,1-11 32 15,-1 11-2432-15,0 0-464 0,0 0-112 0,0 0 0 0,0 0 320 0,0 0 80 16,0 0 16-16,0 0 0 0,0 0-304 0,0 0-64 15,10 6-16-15,-1 2 0 0,-3 0-128 0,1 6-32 16,-2 4 0-16,1 3 0 0,1 5-160 0,-1-1-32 16,3 6-16-16,0 3 0 0,5 3-176 0,1-1 0 15,0-2 144-15,2-1-144 0,2-4 0 0,0-1 0 16,1-5 0-16,3-3 128 0,-4-3 112 0,4-4 16 16,1-4 16-16,0-3 0 0,4-4 32 0,0 0 0 15,2-5 0-15,0-6 0 0,2 0-48 0,1-6 0 16,-4-4 0-16,3 0 0 0,1-4-256 0,-4-4 0 15,2-2 0-15,-5-1 0 0,-2-3 0 0,-1-3 0 16,-4 0-240-16,-2 1 80 0,-4-1-96 0,-3 3 0 0,-1 1-16 16,-2 4 0-16,-2-3-96 0,2 3-16 0,-2 2 0 15,-1 5 0 1,-2 0-400-16,1 2-96 0,-1 3-16 0,-2 2-8688 0,-1 1-1744 0</inkml:trace>
  <inkml:trace contextRef="#ctx0" brushRef="#br0" timeOffset="101404.4">27700 16747 31151 0,'0'0'1376'0,"-11"0"288"0,-1 0-1328 0,2 5-336 0,3 1 0 0,0 2 0 0,1 1 400 0,1 1 16 15,-3 4 0-15,2 5 0 0,-2 4-144 0,-1 1-16 16,2 8-16-16,-2 0 0 0,-1 6 224 0,0 3 48 16,-1 3 16-16,0 7 0 0,-1 2-192 0,4 2-32 15,-1 2-16-15,0 0 0 0,0-2-160 0,-1 2-128 16,2 0 192-16,2 1-192 0,-1-4 0 0,5 0 0 16,-1-6 0-16,1-2 0 0,2-4-304 0,-2-6-64 15,1-1-16-15,2-6 0 16,-1-5-496-16,2-3-96 0,-2-5-32 0,2-2 0 15,1-5-1984-15,-3-9-400 0</inkml:trace>
  <inkml:trace contextRef="#ctx0" brushRef="#br0" timeOffset="101838.5">28138 17746 28735 0,'0'0'1280'0,"0"0"256"15,0 0-1232-15,0 0-304 0,9-4 0 0,-2 0 0 0,1-1 0 0,1 3 128 16,1-1-128-16,0 2 0 0,-10 1 144 15,10 0-144-15,-10 0 0 0,0 0 144 0,12 6 208 0,-3 2 32 16,-9-8 16-16,6 14 0 0,-2-3-48 0,-2 2-16 16,-4 0 0-16,-2-2 0 0,0 5-16 0,-1 0 0 15,-4 2 0-15,-1 1 0 0,-2 1-64 0,0 2-32 16,-1-2 0-16,0 1 0 0,2-4 224 0,1 1 64 16,1-1 0-16,4-1 0 0,1-4 80 0,6 0 32 15,0 1 0-15,4-4 0 0,4 0-288 0,2-3-48 16,4 1-16-16,6 0 0 0,3-4-32 0,6-1-16 15,1 0 0-15,4-1 0 0,0 0-96 0,1-1-128 16,-3-1 176-16,0 1-176 0,1-1 0 0,-2 1 0 16,0 0 0-16,0-2 0 0,-1 1 0 0,-2 0-176 15,-2-1 176-15,-2-1-208 16,-3-5-1760-16,-4 2-336 0,-3-6-80 0</inkml:trace>
  <inkml:trace contextRef="#ctx0" brushRef="#br0" timeOffset="103288.31">19735 8282 13823 0,'-19'-2'1216'0,"9"1"-960"0,-2-3-256 0,1 3 0 16,1 0 896-16,1 0 128 0,0-1 16 0,3 1 16 16,6 1-384-16,-8 0-80 0,8 0-16 0,0 0 0 15,-7-3-256-15,7 3-64 0,-8-1-16 0,8 1 0 16,0 0 80-16,-7 1 32 0,-1-1 0 0,8 0 0 15,0 0 96-15,0 0 32 0,0 0 0 0,0 0 0 16,0 0-80-16,0 0-16 0,0 0 0 0,5 9 0 16,-5-9-16-16,14 10-16 0,4-2 0 0,3 1 0 0,5 0-176 0,6 1-48 15,6-1 0-15,2 0 0 0,5 2-128 0,2-4 0 16,0-5 0-16,1 2 0 0,3 4 0 0,2-2 0 16,1 0-144-16,2 1 144 0,4-5-256 0,-1 3 16 15,2 6 0-15,-6-9 0 16,-7-1-528-16,-2 1-128 0,-7-4 0 0,-4 4-16 15,-3 1-368-15,-7 2-64 0,-2-1 0 0,-3-1-7216 0</inkml:trace>
  <inkml:trace contextRef="#ctx0" brushRef="#br0" timeOffset="103531.26">20018 8763 20271 0,'-17'4'1792'0,"7"-4"-1424"0,0 1-368 0,10-1 0 16,-9 3 1152-16,9-3 144 0,0 0 48 0,0 0 0 15,0 0-624-15,13-1-112 0,-1-2-32 0,4 1 0 16,0-2-400-16,6-2-176 0,-1 0 128 0,5 0-128 16,2-2 0-16,2 3 128 0,3-4-128 0,2 3 0 15,0 1 0-15,2-1 0 0,1 1 0 0,0 2 0 31,0-2-640-31,-1-3-96 0,-4 2-32 0,-2-3 0 16,-4 1-1584-16,-5 3-320 0</inkml:trace>
  <inkml:trace contextRef="#ctx0" brushRef="#br0" timeOffset="103906.4">20422 7949 13823 0,'0'0'608'0,"0"0"128"0,0 0-592 0,15 3-144 0,3 5 0 0,2-4 0 16,1 2 1984-16,4 2 352 0,-1-2 80 0,4 8 16 15,4 3-1904-15,0 2-368 0,1 2-160 0,2 1 128 16,1 3-128-16,2 2 0 0,0 4 0 0,2 3 0 15,-1 0 0-15,-1 2-144 0,-2-1 144 0,-6 1 0 16,-6-2 0-16,-2 1 0 0,-5-2 0 0,-5 1 0 16,-2-1 0-16,-3-1 304 0,-2-2-48 0,-5-2 0 15,-3 2 608-15,-1-5 112 0,-2 3 32 0,-3-3 0 16,-3 3-368-16,-5-3-64 0,-2 0 0 0,-3-2-16 16,-1-3-304-16,-1 3-48 0,-1 0-16 0,1-3 0 31,-3-1-688-31,4-1-144 0,4-1-16 0,3-5-16 15,3-1-2240-15,1-6-448 0</inkml:trace>
  <inkml:trace contextRef="#ctx0" brushRef="#br0" timeOffset="104322.87">22079 7796 27359 0,'-12'5'1216'0,"12"-5"240"0,-8 10-1168 0,2 4-288 16,-1 4 0-16,2 4 0 0,1 4 0 0,3 4 0 0,2 0-128 0,5 1 128 15,0-1-128-15,3-2 128 0,1 4 0 0,3-3-144 16,1-2 144-16,1 1 0 0,1-4 0 0,1-1 0 16,1-2 0-16,2-3 0 0,4-6 0 0,0 0 0 15,1-4 304-15,0 0-16 0,2-6 0 0,-1 1 0 16,2-3 80-16,2-2 16 0,0-1 0 0,2-6 0 16,0-1 0-16,-1-4 16 0,0-4 0 0,-3 0 0 15,-1 0-144-15,-5-2-48 0,0-2 0 0,-4-1 0 16,-2 3-208-16,-2-2 176 0,-2 0-176 0,-5-6 160 15,1 2-160-15,-3-3 128 0,-1 2-128 0,-3 2 128 32,3 3-448-32,-3 1-80 0,1 3-32 0,-2 1 0 0,0 1-608 0,-2 1-128 15,1 2-32-15,-3 4-11200 0</inkml:trace>
  <inkml:trace contextRef="#ctx0" brushRef="#br0" timeOffset="104639.8">22518 7768 23951 0,'-13'12'2128'0,"2"-2"-1696"16,1 4-432-16,-1 7 0 0,0 9 1488 0,3 3 224 0,1 4 32 0,0 1 16 15,2 0-1264-15,-1 4-256 0,-2 3-48 0,1 3-16 16,-2 1-176-16,-1 3 0 0,-2 0 0 0,0 3 128 16,-1 2-128-16,-2 3 128 0,-2-4-128 0,1 1 128 15,-1 1 720-15,0-4 144 0,1-7 32 0,3-5 0 32,2 0-1600-32,1-5-320 0,2-4-64 0,2-3-16 0,2-1 544 0,1-6 112 0,3-2 32 0,3-6 0 31,1-2-1968-31,1-7-400 0</inkml:trace>
  <inkml:trace contextRef="#ctx0" brushRef="#br0" timeOffset="105190.2">22968 8718 18431 0,'0'0'1632'0,"-10"-3"-1312"16,1 1-320-16,9 2 0 0,0 0 2928 0,0 0 512 15,0 0 96-15,0 0 32 0,8-4-2784 0,-8 4-544 16,11-4-112-16,-1 3-128 0,-10 1 0 0,12 0 0 0,-4 0 0 0,-8 0 0 15,0 0 0-15,13 6 0 0,-13-6 0 0,0 0 0 16,8 8 0-16,-8-8-192 0,4 11 192 0,-4-11-160 16,1 9 160-16,-1-9 0 0,-3 11 0 0,3-11 0 15,-2 9 0-15,2-9 0 0,-3 9 160 0,3-9-160 16,0 0 0-16,0 12 0 0,0-12 0 0,8 7 0 16,1 1 0-16,1 1 0 0,1-4 0 0,2 4 0 15,0-4 0-15,2 3 0 0,3 0 0 0,0 0 0 16,1 2 0-16,0 3 0 0,1 0 0 0,-1-1 0 15,0 2 0-15,2-2 0 0,-2 0 0 0,1 2 0 16,-2 2 0-16,0-2 0 0,-4-2 0 0,0 2 0 16,-2 2 0-16,-2-1 144 0,-2-4-16 0,0 3 0 15,-3 2 112-15,-4 0 16 0,-1 1 0 0,-1 0 0 16,-6 0 176-16,1-1 32 0,-3 0 16 0,-1-1 0 16,0 3-112-16,0-3-32 0,1-1 0 0,-1 1 0 0,-2-2-192 0,2-3-144 15,-1 2 192-15,-1-4-192 0,-1 3 128 0,2-4-128 16,0 2 0-16,-1-4 0 0,1 3 0 15,-1-3-272-15,-1-1 48 0,3 1 16 16,-1 0-624-16,-2 0-112 0,-1-1-16 0,0-2-16 16,0-2-1520-16,3-1-288 0</inkml:trace>
  <inkml:trace contextRef="#ctx0" brushRef="#br0" timeOffset="105896.28">23981 8409 21183 0,'0'0'1888'0,"0"0"-1504"0,0 0-384 0,0 0 0 16,0 0 896-16,9-5 128 0,2 0 0 0,5 3 16 0,3 5-720 16,4 1-128-16,2-4-48 0,3-3 0 0,2-2-144 0,1 1 0 15,-2 3 0-15,0-3 0 16,-1-2-336-16,2 2-112 0,-2 1 0 0,0 0-10416 15</inkml:trace>
  <inkml:trace contextRef="#ctx0" brushRef="#br0" timeOffset="106062.73">24244 8530 28559 0,'0'0'1264'0,"0"0"272"0,0 0-1232 0,0 0-304 16,3 12 0-16,3 0 0 0,4-3 896 0,3-1 112 15,3 1 16-15,6-1 16 0,3-3-656 0,6-1-144 16,2 1-32-16,4-1 0 0,4-2-208 0,3 2 0 16,3 0 0-16,3 0-9824 0,-2-5-1888 0</inkml:trace>
  <inkml:trace contextRef="#ctx0" brushRef="#br0" timeOffset="107674.67">20896 6807 10191 0,'-11'-11'448'0,"3"3"96"0,-2 3-544 0,1 1 0 0,0-2 0 0,1 0 0 0,1-1 272 0,0-2-48 16,0 3-16-16,0-2 0 0,0 3-208 0,-1 1 0 15,-1-3 0-15,2 0 0 0,-1 2 0 0,-2-2 0 16,2-1 0-16,-2 2 0 0,1-2 304 0,-1 3 16 16,0-3 0-16,-2 5 0 0,0-1 400 0,-1 3 96 15,0-2 16-15,2 0 0 0,-1-2 128 0,3 4 48 16,9 1 0-16,0 0 0 0,0 0-48 0,0 0-16 15,0 0 0-15,0 0 0 0,11 8-80 0,3-3-16 16,5 2 0-16,2 2 0 0,3 0-288 0,4 1-64 16,4 2-16-16,5-1 0 0,5 5-272 0,5 0-48 15,1 2-16-15,2 1 0 0,-1-3-144 0,2 2 0 16,0 0 0-16,3 0 0 0,-2 0 0 0,6 1 0 0,3 0 0 0,1-3 128 16,-1 0-128-16,0 0 0 0,-2-2 0 0,-1-1 0 15,1 1 0-15,1 1 0 0,1 1 0 0,2-4 0 31,-1-4-656-31,-2-1-16 0,-6 1 0 0,-2-3 0 16,0 0 16-16,0 0 0 0,-1-2 0 0,1-3-9776 0</inkml:trace>
  <inkml:trace contextRef="#ctx0" brushRef="#br0" timeOffset="108124.58">24237 7121 17503 0,'-20'-9'1552'0,"10"4"-1232"0,-1 1-320 0,3 1 0 15,8 3 1456-15,0 0 224 0,0 0 48 0,0 0 16 16,0 0-592-16,0 0-112 0,14 3-16 0,1 0-16 16,2 1-544-16,1 2-96 0,3-1-32 0,5-1 0 15,2-1-112-15,5-1-32 0,5-2 0 0,5 1 0 16,7-3-192-16,4 1 0 0,4-1 0 0,-1 1 0 16,-3 1-144-16,0-1-80 0,-1-1-16 0,-1 0 0 15,-1-6-1568-15,-1 2-320 16,-1 2-64-16</inkml:trace>
  <inkml:trace contextRef="#ctx0" brushRef="#br0" timeOffset="108542.4">26728 7032 13823 0,'-5'-5'1216'0,"-2"-1"-960"0,0 2-256 0,7 4 0 16,0 0 1024-16,0 0 144 0,0 0 48 0,0 0 0 16,0 0-464-16,0 0-96 0,11-1-16 0,2 2 0 15,1 2-240-15,1-2-48 0,3 0-16 0,1-1 0 16,0 0-144-16,3 0-16 0,-2 0-16 0,3-1 0 16,-1 2 64-16,3 0 16 0,3 1 0 0,1-2 0 15,2-2-32-15,1 1 0 0,-1 0 0 0,2 1 0 16,2 1-80-16,-2-1-128 0,5 0 176 0,-5-1-176 15,1 0 0-15,-2-2-256 0,-4 0 32 0,-1 1-6816 16,-4-1-1376-16</inkml:trace>
  <inkml:trace contextRef="#ctx0" brushRef="#br0" timeOffset="108974.27">29081 7101 16575 0,'0'0'736'0,"0"0"160"0,14-5-720 0,4 2-176 0,3 3 0 0,5 3 0 0,4 3 2704 15,8 0 512-15,9 5 112 0,4-4 0 16,4 5-2816-16,3-3-512 0,-2 2-192 0,4-3-12352 16</inkml:trace>
  <inkml:trace contextRef="#ctx0" brushRef="#br0" timeOffset="109926.72">29012 17094 8287 0,'0'0'736'0,"0"-9"-592"15,-1 0-144-15,1-2 0 0,1 2 4816 0,-1 9 944 16,4-9 176-16,-4 9 32 0,6-5-4432 0,-6 5-896 15,10-8-192-15,-10 8-16 0,12-2-16 0,-2 2 0 16,-10 0 0-16,13 2 0 0,-13-2-48 0,13 9-16 16,-2 0 0-16,-3 4 0 0,-1 2-160 0,0 3-48 15,-2 0 0-15,-2 4 0 0,1 5-144 0,-1 0 128 16,-3 3-128-16,-1 2 128 0,-2 0-128 0,-2 2 0 16,-1 3 0-16,-2 3 0 0,-2-4-192 0,2 0 0 0,-2-4-16 15,-1 1 0 1,-1-3-496-16,2 1-112 0,1-8-16 0,0-2 0 15,0-2-1728-15,2-3-336 0</inkml:trace>
  <inkml:trace contextRef="#ctx0" brushRef="#br0" timeOffset="110115.64">28696 17426 28559 0,'0'0'2544'0,"0"0"-2032"0,0 0-512 0,0 0 0 0,7-5 1280 0,6 2 144 0,3 2 48 0,5-3 0 16,2-1-1184-16,2 1-288 0,1 2 0 0,5 0 0 15,-1-1 0-15,0-1 0 0,-2 2 0 0,0 0 0 16,0-1-544-16,-1 1-64 0,1 1-16 0,-3-3 0 16,0-1-2208-16,-2 0-448 0,4-2-96 0,-5-3-16 0</inkml:trace>
  <inkml:trace contextRef="#ctx0" brushRef="#br0" timeOffset="110526.8">29438 16927 24879 0,'0'0'2208'0,"0"0"-1760"0,-5-3-448 0,5 3 0 16,0 0 1056-16,0 0 128 0,0 0 32 0,0 0 0 15,9 11-1040-15,-2-1-176 0,0 4 0 0,-1 3-160 16,-2 1 160-16,0 3 0 0,0 3 0 0,1 1 0 16,-3 0 0-16,3 4 0 0,0 3 0 0,2-3 0 15,-1-2 0-15,2-2 0 0,1-1 0 0,1-5 0 16,0-3 256-16,3-6 96 0,1 0 16 0,2-6 0 15,2 0 400-15,1-4 96 0,1-3 16 0,3-3 0 16,0-7-32-16,1-2 0 0,0-2 0 0,3-2 0 16,1-2-272-16,0-6-64 0,0 0-16 0,-3 3 0 15,0-4-304-15,-4 1-48 0,5 0-16 0,-7-1 0 16,-5 1-128-16,-2 0 0 0,1 3 0 0,-1 2 0 16,-4 0-160-16,0 1-64 0,-2 3-16 0,-1 4 0 15,-1 0-224-15,1 0-48 0,-1 4-16 0,-3 0 0 16,-1 10-544-16,0 0-96 0,-2-8-32 0,2 8-13600 15</inkml:trace>
  <inkml:trace contextRef="#ctx0" brushRef="#br0" timeOffset="110860.04">29735 16743 26719 0,'0'0'2368'0,"0"0"-1888"0,0 0-480 0,0 0 0 16,-2 13 1360-16,-1-2 176 0,2 5 48 0,0 3 0 16,0 2-1216-16,-2 5-240 0,-1 5-128 0,0 5 128 15,1 3 272-15,-1 5 64 0,-3 3 16 0,0 5 0 16,-1 0-240-16,-1 1-48 0,0 2-16 0,2 0 0 15,-3-1 16-15,1-2 16 0,1-1 0 0,2-4 0 16,2-1-208-16,0-3 144 0,-1-1-144 0,0-6 128 16,0-4-128-16,1-2 0 0,0-2 0 0,0-6 0 15,1-2-448-15,-1-4 48 0,1 0 0 0,1-6 0 16,-2 0-1520-16,4-10-320 0,0 0-48 0,0 0-10688 16</inkml:trace>
  <inkml:trace contextRef="#ctx0" brushRef="#br0" timeOffset="111345.91">29887 17723 29487 0,'0'0'1296'0,"0"0"288"0,0 0-1264 0,0 0-320 0,0 0 0 0,0 0 0 15,0 0 416-15,0 0 32 0,10-1 0 0,0 0 0 16,0 1-192-16,2 0-16 0,2-2-16 0,0 4 0 16,-2 0 96-16,1-1 0 0,1-1 16 0,-1 3 0 15,-3 3-144-15,0 1-48 0,0-3 0 0,-2 2 0 16,-2 2-16-16,1-2 0 0,-4 4 0 0,0-2 0 15,-3 3 208-15,-1-3 48 0,-2 2 0 0,-1-2 0 16,0 3 64-16,-1-3 32 0,-2 2 0 0,-1-4 0 16,1 3-176-16,0-4-48 0,2 1 0 0,-1 2 0 15,6-8-256-15,0 0 160 0,-5 8-160 0,5-8 128 16,0 0-128-16,-3 10 0 0,3-10 0 0,3 9 0 0,-1 0 0 16,5-3 0-16,-1 3 0 0,2-3 0 0,-5 4 0 0,5-1 0 15,0 0 0-15,-1 0 0 0,-2 4 0 0,-1-3 0 16,-1 3 0-16,-3 1 0 0,0-3 304 0,-3 3 16 15,-6 1 16-15,0 1 0 0,-5-1 240 0,-1 0 32 16,-4 2 16-16,-4 0 0 0,-10 1-240 0,0 0-64 16,-4 1 0-16,2-2 0 0,-2-3-192 0,4-3-128 15,1 3 128-15,4-6-128 16,1-3-464-16,7-1-176 0,5-4-16 0,2-6-11744 16,4 0-2336-16</inkml:trace>
  <inkml:trace contextRef="#ctx0" brushRef="#br0" timeOffset="114612.79">30524 9550 14735 0,'0'0'1312'0,"0"0"-1056"0,0 0-256 0,0 0 0 16,12 0 1216-16,1 0 192 0,1 0 48 0,0 0 0 15,2-1-1120-15,3 1-208 0,3 0-128 0,1 0 128 16,1 1-128-16,2 2 176 0,2-2-176 0,-1 2 192 16,0 2-64-16,-12 0-128 0,1 0 192 0,0 1-64 15,1 3-128-15,-1-3 0 0,0 7 0 0,-3 0 0 16,0 1 0-16,4 19 0 0,-7 0 0 0,-9 1 0 15,-2-1 160-15,-7 0 0 0,-2 4 0 0,-5 1 0 16,-2 4-32-16,-2 1-128 0,-1-1 192 0,2-1-64 0,0 1-128 16,2-1 0-16,3-3 0 0,3-1 0 0,4-4 144 0,3 0-144 15,3-5 160-15,4 0-160 0,2-4 128 0,3 1-128 16,3-3 0-16,2 1 144 0,2 3-144 0,4-5 0 16,5-5 0-16,2 2 0 0,5 1 0 0,0-1 0 15,0-7 0-15,-2 2 0 0,-2 2 0 0,-1 1 0 16,-2-5 0-16,0 2 0 0,-1 1 0 0,-4-3 0 15,-1-1 0-15,-1 2 0 0,-5-5 0 0,1 5 0 16,-3-3 128-16,-1 1-128 0,-3 1 0 0,-2 1 160 16,-2 2-160-16,-1 1 160 0,-4-3 32 0,0 3 16 15,-2 4 0-15,-1-1 0 0,-3-2-208 0,1 2 128 16,-2 1-128-16,1 3 0 0,1-1 128 0,-1 2-128 0,2 4 0 16,-2-2 0-16,0 6 0 0,1-1 0 0,0 5 0 0,1-1 0 15,0 0 0-15,1 6 0 0,0 3 0 0,1-1 0 16,-4 2 0-16,3 1 0 0,1 4-128 0,-1-3 128 15,-3 4 0-15,2-2 0 0,-3 0 0 0,0-1 0 16,-1 3 512-16,0-2 0 0,1-5 0 0,0 2 0 16,-1-3-64-16,2-3 0 0,0-1 0 0,-1-3 0 15,4-4-256-15,-1-3-48 0,1-3-16 0,2-5 0 16,-1-2-128-16,0-3-192 0,0-9 32 0,4-6-7968 16,0 0-1584-16</inkml:trace>
  <inkml:trace contextRef="#ctx0" brushRef="#br0" timeOffset="115246.47">31413 9816 23439 0,'0'0'1024'0,"0"0"240"0,0 0-1008 0,0 0-256 0,0 0 0 0,10 6 0 15,-1-1 0-15,-1 5 0 0,-2-2 0 0,-1 5 0 16,1 1 0-16,-1 5 0 0,1 1 0 0,0 6 0 16,1 2 128-16,-1 5-128 0,-1 0 176 0,0 2-176 0,0 2 160 0,2 1-160 15,-1 0 128-15,2-1-128 0,1 1 128 0,2-3-128 16,2-5 128-16,1-2-128 0,0 1 384 0,0-2-16 16,3-3 0-16,0-3 0 0,-1-4 400 0,4-1 96 15,1-6 16-15,1 1 0 0,3-4-48 0,2-2 0 16,0-4 0-16,2-1 0 0,0-1-208 0,4-4-48 15,0-4-16-15,0-4 0 0,-1-1-272 0,0 1-48 16,-3-2-16-16,-2 0 0 0,-3-3-224 0,-3 0 176 16,-2-1-176-16,-2-2 160 0,-2-4-160 0,1 1 192 15,-2 1-192-15,1-2 192 0,-4 1-192 0,2 2 0 16,-2 2-192-16,-6 8 192 16,1 1-560-16,-1 1 16 0,-2-3 0 0,1 2 0 15,0 0-1376-15,-1 0-288 0,-2 3-48 0</inkml:trace>
  <inkml:trace contextRef="#ctx0" brushRef="#br0" timeOffset="115564.19">31871 9770 32367 0,'0'0'1424'0,"0"0"304"0,0 0-1376 0,-1 15-352 0,-1 1 0 0,0 1 0 15,-1 4 192-15,-2 2-16 0,0 6-16 0,-3 4 0 16,0 5-16-16,-1 1 0 0,-1 6 0 0,-2 3 0 0,1 6 0 0,-2 3 0 16,0 4 0-16,1-1 0 0,-2-1-16 0,1 4-128 15,-1 5 192-15,1-4-64 0,2-1-128 0,1-4 0 16,1-2 0-16,1-5 0 0,0-5 0 0,5-5-256 15,-4 3 48-15,2-9 0 16,0-3-496-16,4-5-112 0,-3 0-16 0,3-5 0 16,-1-4-1872-16,2-2-384 0</inkml:trace>
  <inkml:trace contextRef="#ctx0" brushRef="#br0" timeOffset="115925.9">32181 11129 28559 0,'0'0'2544'0,"0"0"-2032"0,0 0-512 0,0 0 0 15,0 14 400-15,-1 0-16 16,-2 0 0-16,1 1 0 0,-3 2 0 0,2-1-16 0,-1-1 0 0,0 3 0 16,1 0-64-16,-1 0-16 0,4 2 0 0,-1-1 0 0,1 0-160 0,3 0-128 15,2-2 192-15,1-2-192 16,-6-15 0-16,11 17 0 0,0-2 0 0,-11-15 0 0,16 7 0 0,-2 0-224 15,0-5 16-15,-5-2 0 16,1-2-544-16,1-3-96 0,-1 0-32 0</inkml:trace>
  <inkml:trace contextRef="#ctx0" brushRef="#br0" timeOffset="116075.5">32395 11238 32303 0,'-13'26'1424'0,"4"-2"304"0,-1 8-1376 16,-2 7-352-16,-2 12 0 0,6-23 0 0,-4 6 0 0,-2 5 0 0,-1 6 0 0,-2 1 0 16,1 2 0-16,1 2 128 0,1-1-128 0</inkml:trace>
  <inkml:trace contextRef="#ctx0" brushRef="#br0" timeOffset="117481.53">30840 17261 14047 0,'0'0'624'0,"0"0"128"0,0 0-608 15,0 0-144-15,0 0 0 0,9-6 0 0,-9 6 1184 0,5-7 208 0,-5 7 32 0,8-7 16 16,-8 7-80-16,9-5-16 0,-2-1 0 0,-7 6 0 16,10-6-16-16,-2 2-16 0,-8 4 0 0,10-5 0 15,-10 5-288-15,10-3-48 0,-10 3-16 0,0 0 0 16,10 0-272-16,-10 0-64 0,0 0-16 0,8 10 0 16,-2-1-176-16,-2 3-48 0,-4 2 0 0,-1 3 0 15,-2 4-128-15,2 6-48 0,-3-1 0 0,-1 6 0 0,0 1-208 0,0 0 0 16,0 4 0-16,-1 1 0 0,-1 0 0 0,1-2-160 15,-2-2 160-15,2 0-192 16,0-1-384-16,-1-2-64 0,1-2-32 0,0-5 0 16,-2-2-736-16,3-4-128 0,1-4-48 0,-1 0-7456 15,1-7-1504-15</inkml:trace>
  <inkml:trace contextRef="#ctx0" brushRef="#br0" timeOffset="117664.96">30545 17594 22111 0,'0'0'1968'0,"0"0"-1584"0,0 0-384 0,13 6 0 15,-2-1 2288-15,5 3 368 0,3-3 80 0,5 0 16 16,2 0-2112-16,5-3-400 0,1-2-96 0,2 0-16 16,3 2 96-16,0-1 16 0,-2-2 0 0,0-1 0 15,-2 1-240-15,-3 0-240 0,-4-3 48 0,-2 3 16 31,-6-3-1744-31,-1 1-336 0,-4 0-80 0,-3-4-9856 0</inkml:trace>
  <inkml:trace contextRef="#ctx0" brushRef="#br0" timeOffset="118305.81">31632 16980 11055 0,'0'0'480'0,"0"0"112"0,0 0-464 0,5-8-128 0,-5 8 0 0,5-9 0 15,-5 9 912-15,0 0 176 0,5-8 16 0,-5 8 16 16,0 0-896-16,4-10-224 0,-4 10 0 0,3-7 0 15,-3 7 192-15,0 0 0 0,1-12 0 0,0 5 0 16,-1 7 624-16,0 0 112 0,0 0 32 0,0-12 0 16,0 12-176-16,1-9-16 0,-1 9-16 0,0 0 0 15,2-11-32-15,-2 11 0 0,0 0 0 0,3-8 0 16,-3 8-16-16,6-11-16 0,-6 11 0 0,5-5 0 16,-5 5-128-16,0 0-32 0,7-8 0 0,-7 8 0 15,0 0-96-15,0 0-32 0,0 0 0 0,9-4 0 16,-9 4-16-16,0 0 0 0,0 0 0 0,9 8 0 15,-3-2-80-15,-2 4-32 0,-1 2 0 0,-2 3 0 16,0 3-16-16,-1 2 0 0,0 3 0 0,2 4 0 0,-1-2-256 0,-1 4 0 16,0 4 128-16,0 1-128 0,0-3 0 0,-1 5 0 15,-1-2 128-15,1-1-128 0,-2 0 0 0,2-1 0 16,0-4 0-16,1 0 0 0,-3-5 0 0,2 1 0 16,0-4 128-16,1-2-128 0,0-1 0 0,0-3 128 15,1 0-128-15,0 0 0 0,-1-14 0 0,3 11 0 16,-3-11-160-16,0 0 160 15,0 0-576-15,0 0 0 0,0 8 0 0,0-8 0 16,0 0-384-16,0 0-80 0,0 0-16 0,0 0 0 16,0 0-992-16,0 0-208 0,0 0-48 0</inkml:trace>
  <inkml:trace contextRef="#ctx0" brushRef="#br0" timeOffset="119101.09">31647 16962 11055 0,'0'0'976'0,"0"0"-784"16,0 0-192-16,0 0 0 0,10-5 1472 0,-10 5 240 0,9-3 48 0,-9 3 16 16,0 0-944-16,0 0-192 0,0 0-48 0,10-2 0 15,-10 2 256-15,0 0 48 0,0 0 16 0,0 0 0 16,0 0-16-16,0 0-16 0,0 0 0 0,7 7 0 16,-5 5-208-16,0-2-32 0,-2 4-16 0,0 0 0 15,-2 1-208-15,1 3-32 0,-1 2-16 0,0 3 0 16,1 3-128-16,1-1-32 0,0 7 0 0,1-3 0 15,2 1-80-15,1 2 0 0,-1-3-128 0,4-3 192 0,-2 2 64 16,1-3 0-16,2 1 0 0,1-2 0 16,-3-4-32-16,3-1 0 0,-1 0 0 0,1-1 0 0,-1-1 16 15,3-3 0-15,-1-4 0 0,1 1 0 0,-1 2 16 0,2-5 16 16,-1-2 0-16,2 2 0 0,-2-6 32 0,1 2 0 16,3-2 0-16,0-2 0 0,1-2 0 0,0-2 0 15,-1-1 0-15,3-4 0 0,0 0-16 0,1-3 0 16,0-2 0-16,1-4 0 0,1 0-32 0,-1-2-16 15,-1-2 0-15,0-1 0 0,-1-2-112 0,0 1 0 16,-2-3-128-16,1 1 192 0,-1 0-192 0,-2 2 0 16,-1 3 0-16,-1 1 0 0,-4 1-176 0,-2 7-80 15,-3 1 0-15,1 1-16 16,-1-4-416-16,-1 1-80 0,-1 2 0 0,-1-5-16 16,-1 1-1952-16,-1 1-384 0,-1 1-80 0</inkml:trace>
  <inkml:trace contextRef="#ctx0" brushRef="#br0" timeOffset="119415.92">32209 16898 31103 0,'0'0'1376'0,"0"0"288"0,0 0-1344 0,-4 9-320 0,0 4 0 0,1 1 0 16,-2 4 464-16,-1 1 32 0,0 0 0 0,-2 1 0 0,0 4-240 0,-1 4-32 16,0-1-16-16,-4 1 0 0,0 7 48 0,-1 5 0 15,-1 1 0-15,0 3 0 0,-2 3-64 0,1-2-16 16,-2-1 0-16,0 1 0 0,-1 0-176 0,0 1 0 16,0 0 0-16,2-2 128 0,0 2-304 0,1-5-64 15,4-1-16-15,0-3 0 16,0-5-512-16,3-1-128 0,1-6 0 0,2 0-16 15,2-3-1792-15,1-3-368 0,-2-1-64 0,5-18 0 0</inkml:trace>
  <inkml:trace contextRef="#ctx0" brushRef="#br0" timeOffset="119717.85">32431 17905 23951 0,'0'0'2128'0,"-7"9"-1696"0,0-2-432 0,1 7 0 16,1 2 2416-16,0 3 400 0,-1 2 64 0,1 2 32 15,-2 3-2336-15,2-2-576 0,0-3 0 0,1 1 0 16,2 0 0-16,2-3 0 0,2-3 0 0,2-3 128 15,1 0 0-15,1-2 16 0,2-3 0 0,2-2 0 16,2 0-144-16,-1-3 192 0,2-2-192 0,0-1 192 16,-1-1-192-16,4 0 0 0,0-4 0 0,1-2 128 0,-3 2-384 0,0-1-96 15,0-2-16-15,-2 2 0 16,-2-3-1376-16,-1 1-288 0,-1-2-48 0</inkml:trace>
  <inkml:trace contextRef="#ctx0" brushRef="#br0" timeOffset="119876.78">32665 18061 22111 0,'-15'21'1968'0,"6"-7"-1584"15,0-2-384-15,0 9 0 0,-1 2 4304 0,-1 2 784 16,-2 7 160-16,0 2 16 0,-1 3-4192 0,0-3-848 16,-1-3-224-16,1-3 0 15,1 1-768-15,1-2-240 0,-1 1-32 0</inkml:trace>
  <inkml:trace contextRef="#ctx0" brushRef="#br0" timeOffset="120750.77">28727 17452 14623 0,'0'0'640'0,"0"0"144"0,0 0-624 0,0 0-160 0,0 0 0 16,0 0 0-16,0 0 864 0,0 0 144 0,0 0 16 0,-1-10 16 15,0 4-528-15,1 6-128 0,0 0 0 0,0 0-16 16,-1-10 336-16,1 10 64 0,0 0 0 0,0 0 16 16,-4-8 32-16,4 8 0 0,0 0 0 0,0 0 0 0,0 0-160 0,0 0-16 15,-5-5-16-15,5 5 0 0,0 0-256 0,-9-2-48 16,9 2-16-16,0 0 0 0,-9 2-112 0,9-2 0 15,-9 3-16-15,9-3 0 0,0 0 16 0,0 0 0 16,-9 3 0-16,9-3 0 0,0 0 64 0,0 0 32 16,0 0 0-16,0 0 0 0,4 11 96 0,4-4 0 15,2-2 16-15,4 0 0 0,2 0-64 0,7-2-16 16,5-3 0-16,3 3 0 0,0-1-144 0,1 1-48 16,0-1 0-16,1 3 0 0,0-2-128 0,-1-2 0 15,2 2 0-15,0-3 0 0,1 0 0 0,-2-2 0 16,-1 1 0-16,-1 1 128 0,1-1-128 0,-3 0 0 15,-3-2 0-15,-3-1 128 0,-3 0-128 0,-3 3 0 16,-3 1 144-16,-4 0-144 0,-10 0 0 0,0 0 128 16,0 0-128-16,0 0 0 0,0 0 0 0,0 0 0 15,0 0 0-15,0 0 0 0,0 0-208 0,0 0 32 0,-10 1 16 0,-1 2 0 32,1 1-256-32,0-3-48 0,-1 0-16 0,-1-1 0 15,2 0-1312-15,0 0-256 0,1 0-48 0</inkml:trace>
  <inkml:trace contextRef="#ctx0" brushRef="#br0" timeOffset="121417.65">29124 17083 1839 0,'0'0'160'0,"0"0"-160"0,0 0 0 0,0 0 0 0,4-8 3184 0,-4 8 592 16,0 0 128-16,0 0 32 0,0 0-2512 0,0 0-496 16,0 0-96-16,0 0-32 0,0 0 224 0,0 0 64 15,0 0 0-15,0 0 0 0,0 0-128 0,9 5 0 16,-3 4-16-16,-6-9 0 0,4 11-160 0,0 2-16 15,-4-1-16-15,0 1 0 0,0 5-208 0,0 0-32 16,-3 1-16-16,2 3 0 0,0 3-112 0,-1 2 0 16,2 1-16-16,0 5 0 0,0-1-48 0,4 3-16 15,-1-2 0-15,-1 3 0 0,0-1-96 0,0 1-16 16,-1 0 0-16,1-2 0 0,-2-2-192 0,-2 0 144 16,1-5-144-16,0 0 128 0,0-3-128 0,-2-2 0 15,2 0 144-15,-2-5-144 0,1-3 144 0,-1 0-144 0,1-1 192 0,0-2-192 16,1-4 144-16,1-7-144 0,0 0 0 0,0 0 144 15,0 0-144-15,0 0 0 0,0 0 0 0,1-9 128 16,1 0-128-16,-1-6 0 0,0-2 144 0,-1-2-144 16,-1-1 128-16,-2-4-128 0,2-3 160 0,0 3-160 15,-1-8 192-15,1 2-64 0,0-1-128 0,1-2 192 16,0-1-192-16,0-1 144 0,-3 1-144 0,3 1 128 16,0-1-128-16,0 1 0 0,0 2 0 0,0 1 0 15,0-3 128-15,0 6-128 0,0 0 0 0,0 4 128 0,0-1 48 0,0 5 0 16,-1 3 0-16,-3 2 0 0,2 0-16 0,-1 3 0 15,1 4 0-15,-1 2 0 0,3 5-32 16,0 0 0-16,-8-2 0 0,8 2 0 0,-8 6-128 0,-1 2 0 16,1 5 144-16,2 5-144 0,-2 2 0 0,3 6 0 15,0-1 0-15,1 8-128 0,2 1 128 0,-1 5 0 16,0 0-144-16,2 2 144 0,0 2 0 0,-2-2 0 16,2-1 0-16,-1 1 0 0,0-2 0 0,1-2 0 15,0-4 0-15,1-4 0 0,0-2-176 0,1-4 176 16,0-3-128-16,3-3 128 15,0-3-832-15,0 0-64 0,-4-14-32 0,6 6 0 16,-6-6-1824-16,0 0-384 0</inkml:trace>
  <inkml:trace contextRef="#ctx0" brushRef="#br0" timeOffset="121656.89">28768 17541 22111 0,'0'0'976'0,"0"0"208"0,0 0-944 0,0 0-240 0,0 0 0 0,14 3 0 16,5-2 2224-16,1-1 400 0,2 0 64 0,4 2 32 15,3 0-2048-15,1 1-416 0,3-2-64 0,0 3-32 16,2-2-160-16,0 1 192 0,1-2-192 0,-2-1 192 15,0 1-1536-15,0-1-320 0,-4-1-48 16</inkml:trace>
  <inkml:trace contextRef="#ctx0" brushRef="#br0" timeOffset="125710.65">29059 16189 18431 0,'-10'-15'1632'0,"2"5"-1312"0,3-3-320 0,-1 1 0 15,0 4 1312-15,1-3 192 0,-1 6 32 0,-1 1 16 16,2-3-1232-16,0 2-320 0,-2 1 0 0,7 4 0 16,-9-1 0-16,9 1 160 0,-9-5-160 0,-2 3 128 15,1 2-128-15,10 0 0 0,-10-1 0 0,-2 2 0 16,2 1 0-16,-1-2 0 0,-1 2 0 0,-1 1 0 15,1-1 128-15,-1 1-128 0,0 3 192 0,-2 2-64 0,-3-3 80 0,1 1 16 16,0 3 0-16,-1 0 0 16,0 0 32-16,-1 0 0 0,0-2 0 0,-2 0 0 0,-1 0 0 0,-1 0 16 15,0 0 0-15,-3 1 0 0,0-4 16 0,-1 2 0 16,0 2 0-16,-4-3 0 0,-3 2 80 0,-4 0 16 16,-3-5 0-16,-1 2 0 0,-8 1-96 0,5-2-16 15,-4-1 0-15,2 1 0 0,-6 1-16 0,1 3 0 16,-5-2 0-16,-3-2 0 0,-9 0-16 0,1-1-16 15,0 2 0-15,0 0 0 0,-2-2-48 0,-3 1-16 16,-3 1 0-16,-3-2 0 0,-1 2-160 0,1-3 160 16,0 0-160-16,2 1 160 0,-5-1-160 0,0-1 160 15,-5 0-160-15,1-1 160 0,0-2-160 0,-2 2 0 16,-2-3 144-16,-2 3-144 0,-3 0 0 0,3-2 128 16,2 1-128-16,-4 0 0 0,-4 2 0 0,-2 0 144 15,-3-2-144-15,4-1 0 0,4 2 128 0,-5-2-128 16,-8 1 0-16,1-2 0 0,4-1 144 0,2 1-144 15,-4 0 0-15,0-1 144 0,-5-2-144 0,9-2 0 16,2 5 0-16,-6-1 0 0,-6-3 0 0,0 3 0 16,3-5 0-16,-3 4 0 0,-2 3 0 0,0-2 0 15,-1-1 0-15,2 0 0 0,0 0 0 0,-2-2 0 0,-5 2 0 16,6-4 0-16,5 2 0 0,-5-3 0 16,-3 2 0-16,2-2 0 0,3 0 0 0,1 1 0 0,-3-1 0 0,1 2 0 15,1-4 0-15,2 2 128 0,0 1-128 0,-1-2 0 16,0 4 128-16,3 0-128 0,3 0 0 0,-4-1 128 15,-6 3 32-15,3 2 0 0,5-2 0 0,1 0 0 16,-1 3-160-16,-2 0 160 0,0-3-160 0,3 3 160 0,3 1-160 16,-2-1 0-16,-4 1 0 0,5-1 128 0,5-2-128 15,1 1 0-15,-3-1 0 0,-1 3 0 0,0-1 128 0,0-1-128 16,5 2 0-16,-4 0 128 0,0 1-128 0,1 1 128 16,-4 0-128-16,2 3 128 0,4-1-128 0,-5 3 128 15,-5-1-128-15,4 1 128 0,4 3-128 0,0-2 0 16,1 4 0-16,-2-2 128 0,2 2-128 0,1-2 0 15,3 2 0-15,0-2 0 0,0 2 0 0,-1-1 0 16,3 2 0-16,3-1 0 0,1 2 0 0,1 0 128 16,-5 0-128-16,3 0 0 0,4-3 0 0,1 5 0 15,3 0 0-15,1 2 0 0,-4-1 0 0,0-4 0 16,-1-1 128-16,3 3-128 0,4-3 0 0,3 3 0 16,2-4 0-16,-2 5 0 0,-4 0 192 0,7 0-64 15,3-4 0-15,6 0 0 0,-1 4 16 0,4-4 0 16,4 3 0-16,-5 1 0 0,-2-4-144 0,3 2 128 15,3 0-128-15,4-1 128 0,0 0-128 0,4-1 0 16,1-1 0-16,0 3 0 0,3-5 0 0,-2 5 0 16,-2-4 0-16,1 4 0 0,-1-3 0 0,3 2 0 15,1-2 0-15,3 0 0 0,0 0 0 0,2 0 0 0,0-3 128 16,2 3-128-16,3-1 0 0,-1 1 0 0,-1-4 144 16,0 1-144-16,-1 4 0 0,0-3 144 0,1-1-144 0,4-1 0 15,3-4 144-15,0 2-144 0,2 1 0 0,2 1 144 16,-1-3-144-16,0 1 0 0,2-1 0 0,-1 1 0 15,2-1 0-15,1 1 0 0,1 0 128 0,-1-1-128 16,0 1 0-16,0-2 0 0,1 0 0 0,-1 0 0 16,1 1 0-16,1 0 0 0,1 0 0 0,1 1 0 15,0 0 0-15,2-3 0 0,1-1 0 0,2 1 0 0,2 0 192 16,1 0-64-16,2 0 0 0,1-2 0 0,1 0 96 0,7 2 16 16,0 0 0-16,-8 2 0 0,8-2-48 0,0 0-16 15,0 0 0-15,-6 7 0 0,1-1-176 0,2 4 0 16,2-1 144-16,-1 1-144 0,2 2 0 0,0-2 0 15,0 4 0-15,2 1 0 0,-1 4 0 0,2 2 0 16,-3 1 0-16,0 5 0 0,0-1 0 0,1 4 0 16,-1 3 0-16,0 1 0 0,0 3 0 0,0 1 0 15,0 1 0-15,1 2 0 0,2 5 0 0,-1 0 0 16,1 2 0-16,-1 2-128 0,1-3 128 0,1 0 0 16,-2 1 0-16,2 0 0 0,0-4 0 0,-2 1 0 15,1-1 0-15,1 1 0 0,-2-3 0 0,1 2 0 16,-2 1 0-16,2-3 0 0,-1 2 0 0,1-4 0 15,1 0 0-15,-1-1 0 0,1-2 0 0,1 2 0 16,0-2 0-16,0 0 0 0,-1 0 0 0,0-3 0 16,1-3 0-16,-1 2 0 0,0-3 0 0,0-1 0 15,-2-4 0-15,3-1 0 0,0 0 0 0,0-2 0 0,-2-3 0 16,2 1 128-16,-1 0-128 0,1-2 0 0,1 1 0 0,-2-1 0 16,1-2 0-16,1 0 0 0,1 0 0 0,-1-2 0 15,2-4 0-15,-2 3 0 0,1 0 0 16,0-4 0-16,1 2 0 0,1-2 0 0,1 1 0 0,-1 2 0 15,-2-2 0-15,2 3 0 0,0-3 0 16,0 1 0-16,-1 1 0 0,-1-4 0 0,5 4 0 0,-1-3 0 16,1 0 0-16,0-3 0 0,1 4 0 0,2-3-128 15,2 1 128-15,1-1-160 0,1-1 160 0,1 3-160 0,2-3 160 0,-1 5 0 16,1-5 0-16,2 3-128 0,1-3 128 0,3 1 0 16,3 0-144-16,1-2 144 0,1 2 0 0,4-1 0 15,-1-2 0-15,0 3 0 0,-2 1-128 0,2-4 128 16,1 1 0-16,1 1 0 0,0-2 0 0,0 0 0 15,2 0 0-15,2 2 0 0,0-2 0 0,6-2 0 16,-1 4 0-16,-1-4 0 0,-3 2 0 0,0-2 0 16,2 0 0-16,-1-1 0 0,1 0 0 0,-1 2 0 15,1-1 0-15,3 1 0 0,4 1 0 0,0-2 0 16,-1 1 0-16,-2-3 0 0,-2 0 0 0,2 0 0 16,-1 1 0-16,-1 2 0 0,1 0 0 0,2 2 0 15,2-1 0-15,2 0 0 0,-1 1-128 0,-1 2 128 16,-1-4 0-16,-2 1 0 0,4 5 0 0,-1-4 0 15,-1-1 0-15,3 1 0 0,5 0 0 0,0-1 0 16,1 1 0-16,-3 0 0 0,-3 0 0 0,-1-2 0 16,0 1-144-16,1-1 144 0,2 2 0 0,2-1-128 15,-1-2 128-15,2 3 0 0,-2 4-144 0,-1-3 144 16,-1-2 0-16,1 5-144 0,-3-2 144 0,4 3 0 0,0-5-144 16,3 2 144-16,0 0 0 0,-2-1-144 0,-2-1 144 0,-1 1 0 15,0-1 0-15,-1 1-128 0,0 2 128 0,0-2 0 16,4 3 0-16,0-4-160 0,2-2 160 0,-2-1-128 15,-2 1 128-15,-2 1 0 0,1 0 0 0,0-4-128 16,0-2 128-16,2 2 0 0,3 2 0 0,-1-2 0 16,-3-2 0-16,2 2 0 0,-4-1 0 0,1 1 0 15,0 1 0-15,2 2 0 0,0-2 0 0,1 2 128 0,2-2-128 0,0-2 0 16,-7-3 0-16,-1 1 0 0,1 2 0 0,-1 0 144 16,0-3-144-16,1 3 0 0,3 1 144 0,1-2-144 15,2 0 0-15,-2-1 144 0,-2 2-144 0,-1-1 0 16,0 0 0-16,0 2 0 0,1 0 0 0,1 0 0 15,2-4-128-15,0 1 128 0,-1-1 0 0,-3 1-176 16,1-2 176-16,-1 0-128 0,-2 1 128 0,1 2 0 16,2-2 0-16,1-1-128 0,1 1 128 0,-1-1 0 15,-3-4 0-15,1 3 0 0,-2 2 0 0,-2-4 0 16,0 1 0-16,1 2 0 0,0-3 0 0,2 2 0 16,3-5 0-16,-1 4 0 0,-1 0 0 0,0 0 0 15,-1 0 0-15,2-1 0 0,-2 0 0 0,2-1 0 16,2 0-144-16,2-2 144 0,0-1 0 0,1 1 0 15,-3 4 0-15,0-3 0 0,1-1 0 0,-1 2 0 16,0-2 0-16,4 2 0 0,4-3 0 0,-2 3 0 16,-2-1 0-16,0 3 0 0,-2-4 0 0,3 5 0 15,-1-3 0-15,4 4 0 0,5-1 0 0,-3-2 0 16,-2 3 0-16,-3 0 0 0,-2-3 0 0,1 3 0 16,1-2 0-16,2 3 0 0,1 0 0 0,4 0 0 0,-2-5 0 0,-1 3 0 15,-4 2 0-15,2-1 0 0,-2 1 0 0,5 2 0 16,3-1 128-16,0 2-128 0,0-2 128 0,-2 1-128 15,-5-2 128-15,3 3-128 0,2-1 0 0,0 2 128 16,5 0-128-16,-2 0 0 0,-2-2 0 0,-2 1 128 16,-1-1-128-16,0 1 0 0,1 1 0 0,6-1 0 15,2-2 0-15,-4 2 0 0,-2-3 0 0,-3 2 0 16,0 0 0-16,1 1 0 0,3 0 0 0,3-1 0 16,-1 1-192-16,-1 0 192 0,-2-3-160 0,-2 0 160 0,2 3-160 0,2 2 160 15,2 3-160-15,-1-1 160 0,2-2 0 0,-1 0 0 16,-3-1 0-16,2 3 0 0,-1-1 0 0,4 5 0 15,2-1 0-15,1 0 0 0,-2-2 128 0,2 2-128 16,-1 2 144-16,3 1-144 0,3-3 128 0,0 3-128 16,-2-4 0-16,0 2 0 0,-2 0 0 0,1 0 128 15,4 0-128-15,0 2 0 0,1-4 0 0,-1 3 0 16,-4-3 0-16,3 3 0 0,-3 2 0 0,2-3 0 16,2 4 0-16,-2-3 0 0,-6 3 0 0,0 0 0 15,0-2 128-15,2 1-128 0,1-3 0 0,0 3 176 16,-4-3-176-16,0 3 160 0,-2-2-160 0,2 2 0 15,2-3 0-15,0 4-176 0,2-3 176 0,-3 2 0 16,-2-4 0-16,0 3 0 0,-2 0 0 0,4-3 0 0,2 3 0 0,-3-1 0 16,-3 5 0-16,-2-6 0 15,-2 2 0-15,-1-4 0 0,0 5 0 0,2-3 0 16,1 2 0-16,-1-3 0 0,-2-1 0 0,-5 3 0 0,-1-3 0 0,3 0 0 16,-4 1 0-16,3-1 0 0,4-1 0 15,0 1 0-15,-5 0 0 0,1-1 0 0,-2-3 0 0,0 4 128 16,2-1-128-16,-1 4 0 0,2-4 0 0,-1 0 0 15,-1 1 0-15,-2-2 0 0,-3 1 0 0,1 0-128 16,-6-1 128-16,4 2-192 0,-3-1 192 0,2-1-192 16,-1 2 192-16,0 0 0 0,-2-5-144 0,-1 2 144 0,-3 0 0 0,-1 0 0 15,-1-4 0-15,-2 4 0 0,1-1 0 0,-2 3 0 16,-1-1 0-16,2 3 128 0,-3-3-128 0,1 1 0 16,-3 1 0-16,1 2 128 0,-3-4-128 0,0 3 0 15,-3 1 0-15,-13-4 0 0,2-2 0 0,3 1 0 16,-2 1-160-16,1 1 160 0,1 1 0 0,-1-1-144 15,-2-2 144-15,22 6 0 0,-9-2 0 0,-3-2 0 16,-2 1 0-16,-4 0 0 0,-4-1 0 0,-3-1 0 16,1-1 0-16,0 1 0 0,-2-1 0 0,-1 2 128 15,-1-1-128-15,1-1 128 0,-1-1-128 0,-7 2 0 16,1-2 0-16,1 2 0 0,-1-1 0 0,1 2 144 16,-1-1-144-16,1-1 0 0,0 2 0 0,10 1 0 15,-4 1 0-15,-3-2 0 0,0 0 0 0,-1 0 0 0,-2 0 0 0,-1-2 0 16,-2 1 128-16,0-2-128 15,0 2 0-15,-9-3 0 0,0 0 0 0,9 0 0 16,-9 0 0-16,9-2 0 0,-9 2 0 0,0 0 160 16,8-5-160-16,1-4 128 0,-5 7 0 0,-4 2-128 0,0 0 192 0,0 0-64 15,0 0-128-15,0 0 192 16,0 0-192-16,0 0 192 0,0 0-192 0,0 0 0 0</inkml:trace>
  <inkml:trace contextRef="#ctx0" brushRef="#br0" timeOffset="152956.29">15579 18338 3679 0,'0'0'320'0,"0"0"-320"0,0 0 0 0,0 0 0 16,0 0 1280-16,0 0 192 0,0 0 48 0,0 0 0 16,0 0-896-16,0 0-176 0,6-6-48 0,-6 6 0 15,0 0-192-15,0 0-32 0,0 0-16 0,8 5 0 16,-8-5-160-16,0 0 0 0,0 9 0 0,0 1 0 16,0 3 0-16,-1 3 128 0,-2 2-128 0,2 0 0 15,0 0 208-15,1 2-32 0,0 16-16 0,2-4 0 16,2-7-160-16,2 0 160 0,-1-2-160 0,4 0 160 0,1 1 64 15,2 0 16-15,-2 1 0 0,3-3 0 0,-1-1 0 0,4-2 0 16,1 0 0-16,1-1 0 0,0-4 64 0,1-2 16 16,3 1 0-16,-2-1 0 0,-1-2 64 0,0 1 0 15,2-3 16-15,0 2 0 0,2-4-160 0,0 2-48 16,2-3 0-16,1-1 0 0,0 1 0 0,1 1 0 16,1-2 0-16,3 0 0 0,2-2-192 0,2 2 144 15,1-1-144-15,1-1 128 0,-2-2 64 0,0 0 0 16,-5-1 0-16,2-1 0 0,-3-2-192 0,2 2 0 15,0 0 0-15,1-2 0 0,-1 0 0 0,1 0 0 16,-1-1 128-16,5 2-128 0,3 0 256 0,-1-1-48 16,4-1 0-16,-1 1 0 0,-3 0-208 0,0 2 0 0,-5-1 0 15,3 2-160-15,-2 0 160 0,1 1 0 16,0 2 0-16,1 0-128 0,-1-2 128 0,5 0 128 0,3 2-128 0,1-2 176 16,2 1-176-16,-1 1 0 0,-2-2 0 0,-2 0 0 15,-2 2 0-15,-1 0 0 0,0-1-192 0,-2 3 192 16,1-2 0-16,0 2 0 0,-1 0 0 0,4 1 0 15,1 1 0-15,0-1 0 0,1 4 0 0,-1-2 192 16,-3 1-192-16,-2 1 0 0,-2 0-192 0,0 1 192 16,0 2 0-16,-1-2 0 0,-2 3 0 0,0-1 0 15,-1 0 0-15,1 1 0 0,-1 2 0 0,1-1 128 16,-1-4 64-16,1 3 0 0,-4 2 0 0,-1-2 0 16,-3 3 32-16,-2-2 16 0,-2-1 0 0,-2 0 0 15,-3-1-48-15,-2 2 0 0,1-2 0 0,-2-3 0 16,-1 2 0-16,-1-5-16 0,-1 2 0 0,-1-3 0 15,0 2 48-15,-7-7 16 0,0 0 0 0,6 7 0 16,-6-7 144-16,0 0 16 0,0 0 16 0,11 0 0 0,-11 0-144 0,11-2-16 16,-4-5-16-16,0 2 0 0,-7 5-32 0,12-6 0 15,-2-3 0-15,2-3 0 0,2 0-80 0,0-3-128 16,1-2 176-16,2 2-176 0,0-1 0 0,4-1 0 16,3-2 0-16,3 1 0 0,2 1 0 0,3 1 0 15,-1-5 0-15,5 5 0 0,0-1 0 0,-2 3 0 16,0-1 0-16,2 0 0 0,2-2-144 0,3 5 144 15,1 2-128-15,2-2 128 0,3 4 0 0,5-2 0 16,7 3 0-16,-2-2 0 0,-4 2 0 0,1 0 0 16,-1 0 0-16,0 5 0 0,0-2 0 0,-1 0 0 15,1 3 0-15,2 1 0 0,-1-1 0 0,0 1 0 0,-5 2 0 0,1 0 128 16,-2 0-128-16,1 1 0 0,-1-2 0 0,0 1 0 16,2 1 0-16,1 1 0 0,1 2 0 15,-3-1 0-15,2-2 0 0,-3 2 0 0,-1 1 0 0,-1-2 0 16,-1 1 0-16,-1 3-128 0,-1-1 128 0,3 4 0 15,2-4 0-15,3 3 0 0,1-2 0 0,-2 1 128 16,-6-3-128-16,1 3 0 0,-1 0-176 0,0 0 176 16,-1 0 0-16,-1 0-144 0,-2 0 144 0,4-3 0 15,0 2 0-15,2-3-128 0,1 1 128 0,-3 2 0 16,-3-5-128-16,0 1 128 0,0-1-128 0,-2 1 128 16,-1-3 0-16,0-1 0 0,0 0 0 0,0 1 128 15,1 0-128-15,0 1 0 0,0-1-128 0,1-1 128 16,-1 0 0-16,-2 0 0 0,-4 0 0 0,-1 0 0 15,-4 1 0-15,0-1 0 0,-1 0 0 0,-2-1 0 0,0 1 176 0,-3-1-48 16,1-2 0-16,0 1 0 0,-3-2 16 16,0 1 0-16,1 1 0 0,-1-1 0 0,-1 1 0 0,0-2 0 15,0-3 0-15,-1 5 0 0,0-2-16 0,0 0 0 16,-4-2 0-16,0 2 0 0,0 2 16 0,-2-2 0 16,-2-3 0-16,1 2 0 0,-2 2 0 0,-2-3 0 15,-7 6 0-15,9-7 0 0,0 3 0 0,-4-1 0 16,-5 5 0-16,0 0 0 0,9-8-144 0,-3 3 160 15,-6 5-160-15,7-5 160 0,-7 5-160 0,0 0 0 16,7-9 0-16,0 5 128 0,-7 4-128 0,0 0 0 16,0 0 0-16,0 0 128 0,6-5-128 0,-6 5 0 15,0 0 0-15,0 0 0 0,0 0 0 0,0 0 0 16,0 0 0-16,0 0 0 0,0 0 0 0,0 0 0 16,8-5 0-16,-8 5 0 0,0 0 0 0,0 0 0 0,0 0 0 0,0 0 0 15,0 0 0-15,0 0 0 0,0 0 0 16,0 0 0-16,0 0 0 0,0 0 0 0,0 0 0 0,0 0 0 15,0 0 0-15,6 7 0 0,-6-7 0 0,0 0-176 16,0 0 176-16,4 7-208 0,-4-7 80 0,1 10 128 31,-1-10-624-31,0 8 0 0,-1 1 0 0,0-1-7744 0,1-8-1552 0</inkml:trace>
  <inkml:trace contextRef="#ctx0" brushRef="#br0" timeOffset="153525.95">23912 18792 10591 0,'-3'-20'464'0,"1"8"112"0,0 0-576 0,-2 2 0 15,0-4 0-15,2-2 0 0,-5 2 0 0,3 4 0 16,1-3 0-16,0 2 0 15,2 1-432-15,-2-3-192 0</inkml:trace>
  <inkml:trace contextRef="#ctx0" brushRef="#br0" timeOffset="154411.39">23863 18384 3679 0,'0'0'160'0,"0"0"32"0,0 0-192 0,0 0 0 0,0 0 0 0,0 0 0 16,0-11 2368-16,0 4 416 0,0 7 96 0,0 0 0 16,1-12-1744-16,-1 12-368 0,0 0-64 0,3-7 0 15,-3 7-224-15,0 0-32 0,0 0-16 0,0 0 0 16,0 0-240-16,0 0-64 0,0 0 0 0,0 0 0 16,0 0-128-16,0 0 0 0,0 0 0 0,0 0 128 15,0 0 16-15,0 0 0 0,0 0 0 0,0 0 0 16,0 0 48-16,2 9 16 0,-2-9 0 0,0 14 0 15,-1 0 32-15,-2-1 0 0,-2 0 0 0,0 2 0 16,-1 0 16-16,-1 3 16 0,0 1 0 0,-1 4 0 16,1 0 0-16,-1 0 0 0,-1-1 0 0,3 5 0 0,-1-3-80 0,2 4 0 15,1-1-16-15,2 1 0 0,-1-4-48 0,2 4 0 16,1-3 0-16,3 1 0 0,-1-2-128 0,2-2 160 16,0-3-160-16,1 0 160 0,0-1-160 0,0 1 0 15,3 1 144-15,-1-2-144 0,1-3 0 0,1-1 128 16,1 1-128-16,0-1 0 0,0-2 0 0,2 2 144 15,-2-2-144-15,1-3 0 0,1 0 224 0,2-4-64 16,0 2-16-16,1-1 0 0,0-2 176 0,2-3 16 16,1-2 16-16,1 1 0 0,1-4-32 0,2-1-16 15,-1 0 0-15,3 1 0 0,2-2-48 0,-1-2-16 16,1 2 0-16,-2-5 0 0,-3 4-240 0,0-1 144 16,0 1-144-16,1 4 128 0,0-5-128 0,0 5 0 15,1-1 0-15,2 3 0 0,-3 2 0 0,1-1 0 0,-1 1 0 0,1 3 0 16,0 3 0-16,1 1 0 0,0 2 0 0,0-1 0 15,3 5 0-15,-2 0 0 0,-1-1-128 0,1 1 128 16,-4 1-144-16,-1 3 144 0,1 2-192 0,-3 2 192 16,-3-1-192-16,-1-1 192 0,-1-4-192 0,-1 3 192 15,-2 3-192-15,1-1 192 0,-2-2-192 0,-1 2 192 16,0 0-128-16,0 2 128 0,-2-2 0 0,0-4 0 16,1-1 0-16,0-1 0 0,0-1 0 0,0 0 0 15,0-3 0-15,-7-11 0 0,7 10 0 0,1 1 0 16,-8-11 128-16,6 8-128 0,-6-8 176 0,0 0-176 15,12 7 336-15,-12-7-32 0,10 0-16 0,-10 0 0 16,11-7 112-16,0 2 32 0,-1 0 0 0,1-5 0 16,1 0-16-16,0-3 0 0,1 2 0 0,1 1 0 15,0-3-256-15,1 2-160 0,0 0 192 0,3 0-192 16,1 5 0-16,3-3 0 0,-3 2 0 0,-1 5 0 0,0-3 0 0,-1-2 0 16,2 2 0-16,-1 1 0 0,-3-1 0 0,3 2 0 15,0-1-160-15,0 1 160 0,-2-1 0 0,2-1-176 16,1 0 176-16,2 0-128 0,-1-5 128 0,3 2 0 15,0-2 0-15,1 3 0 0,0-7 0 0,1 1 0 16,-2 0 128-16,3-2-128 0,-1-4 208 0,-1-2-16 16,-1-3-16-16,-2 1 0 0,-4 2 80 0,1-3 32 15,0-2 0-15,-3 2 0 0,-2-4 96 0,-2 7 32 16,-2-2 0-16,-1 1 0 0,-3 5 32 0,0 4 16 16,-2-1 0-16,-1 1 0 0,-2 4-304 0,0-1-160 15,0 10 160-15,0 0-160 0,-2-8 0 0,2 8 0 0,0 0-176 0,0 0 176 31,0 0-720-31,0 0-32 0,0 0 0 0,0 0 0 16,0 0-2432-16,0 0-480 0</inkml:trace>
  <inkml:trace contextRef="#ctx0" brushRef="#br0" timeOffset="157308.82">26775 18388 11679 0,'0'0'512'0,"0"0"128"0,0 0-512 0,0 0-128 15,0 0 0-15,0 0 0 0,4 11 560 0,-4-11 80 16,6 8 32-16,-6-8 0 0,4 13-80 0,1-3-16 16,0 1 0-16,-1 3 0 0,0-1-64 0,-2-5-32 0,2 4 0 0,0 0 0 15,0 1-272-15,0 2-48 0,-1 3-16 0,0 1 0 16,-1 1-16-16,2 19 0 0,0 0 0 0,0-4 0 16,-3-4-128-16,2 0 192 0,-1 0-192 0,1-3 192 15,-1 0-192-15,2-4 160 0,4 0-160 0,-1 0 160 16,1-3 32-16,2-2 16 0,0 1 0 0,3-1 0 15,-1-1 224-15,1-3 32 0,3-1 16 0,0-1 0 16,1-7 16-16,1 1 0 0,-2-1 0 0,2-2 0 16,0-3-96-16,1-2-16 0,1-2 0 0,2-2 0 15,1-1-128-15,1-1-48 0,-1-5 0 0,2 0 0 16,0 1-208-16,2-3 176 0,0-1-176 0,0-1 160 16,-2 1-160-16,-1 1 0 0,-2 0 0 0,-1 0 0 15,1 1 0-15,-2 4 0 0,1-1 0 0,-2 4 0 16,0 1 0-16,-1 0 0 0,-1 2 0 0,0 3 0 0,-1 2 0 0,1 1 0 15,-2 4 0-15,-1-2 0 0,3 4-208 0,0 0 80 16,1 5 128-16,0 0-208 0,0 2 208 16,1 4-144-16,1 2 144 0,-2 3-128 0,0 3 128 0,-3 3-128 15,-2-1 128-15,0 7-128 0,-1 0 128 0,-4 1-192 16,-2-6 192-16,-2 0-192 0,-4 0-48 0,0-7-16 16,-2-2 0-16,0-4 0 0,1-5 256 0,-2 1 160 15,1-2-32-15,-2 0 0 0,0-6 256 0,-2 3 32 16,6-10 16-16,-6 8 0 0,6-8 16 0,-6 9 0 15,6-9 0-15,0 0 0 0,-8 4-96 0,8-4-16 16,0 0 0-16,0 0 0 0,0 0 96 0,-6-8 16 16,6 8 0-16,0-9 0 0,0-2-128 0,4 2 0 15,1-4-16-15,3 2 0 0,1 1-112 0,4-6 0 0,2 1-16 16,1 0 0-16,2 1-176 0,0 0 0 0,1 0 0 0,0 2 0 16,1 2 0-16,2-2-224 0,1 3 48 0,0 0 16 15,0 5 160-15,0-4-192 0,-1 1 192 0,3 4-192 16,-1 2 192-16,-3 1 0 0,4-3 0 0,-4 2-128 15,-1 1 128-15,2 0 0 0,1-3 0 0,0 1 0 16,-3-2 0-16,1 2 0 0,0-5 0 0,1-2 0 16,-2 2 144-16,2-5 16 0,-2-2 0 0,0 3 0 15,2-3 96-15,0-1 0 0,-1-4 16 0,1-1 0 16,-3-2-16-16,0-5-16 0,-1 3 0 0,-2-4 0 16,1-3 224-16,-2 1 48 0,-2 1 16 0,-1-2 0 15,0-3-160-15,-3 1-48 0,-3 0 0 0,-1 1 0 16,-1 3-96-16,-1 3-32 0,-3-2 0 0,2 4 0 0,-2 2-192 15,0 5 0-15,-2 1 128 0,2 1-128 0,-3 2-128 16,2 5-80-16,-2-4-16 0,3 12 0 16,-4-6-1600-16,4 6-320 0,0 0-64 0</inkml:trace>
  <inkml:trace contextRef="#ctx0" brushRef="#br0" timeOffset="168717.41">27606 1839 6447 0,'0'0'576'0,"-7"-8"-576"0,0-1 0 0,7 9 0 0,-9-6 1712 0,9 6 224 16,0 0 48-16,-6-3 16 0,6 3-800 0,0 0-176 16,0 0-16-16,0 0-16 0,0 0-544 0,0 0-128 15,0 0 0-15,0 0-16 0,0 0-48 0,0 0 0 16,9 7 0-16,1 1 0 0,0 0-256 0,0 2 0 15,1-2 0-15,-1 2 0 0,0-1 0 0,3 2 0 16,1 0 0-16,3 0 0 0,3 2 288 0,0-3 0 16,0 1 0-16,3 2 0 0,-3-2 240 0,6 0 48 15,1-5 16-15,0 2 0 0,0-5 48 0,2 0 0 0,3-2 0 16,3-3 0-16,3-2-32 0,2-4 0 0,2 1 0 0,5-5 0 16,3 1-144-16,1-3-16 0,-2-3-16 0,-3 1 0 15,-4-2-16-15,-3-1 0 0,0-5 0 0,-3 0 0 16,0 3-32-16,-3 3-16 0,-1 3 0 0,-4 2 0 15,-3 1-160-15,-2 2-16 0,-3 3-16 0,-2 2 0 16,-4-5-176-16,0 5 0 0,-4-1 0 0,-10 6 128 16,0 0-128-16,0 0-144 0,0 0 144 0,0 0-208 31,0 0-2112-31,-14 0-432 0,-10 3-64 0,0 0-32 0</inkml:trace>
  <inkml:trace contextRef="#ctx0" brushRef="#br0" timeOffset="183479.4">23756 18237 9215 0,'-8'-14'816'0,"3"4"-656"0,-1 2-160 0,0-2 0 16,-1 2 1664-16,2 1 288 0,1-1 64 0,-2 5 16 15,6 3-1216-15,-6-3-240 0,6 3-64 0,0 0 0 16,-5-7-16-16,5 7-16 0,0 0 0 0,0 0 0 16,-7-5 160-16,7 5 16 0,0 0 16 0,0 0 0 15,0 0-192-15,0 0-32 0,0 0-16 0,0 0 0 16,0 0-304-16,0 0-128 0,12 5 0 0,-2 2 128 15,0-5-128-15,-1 2 0 0,1 2 0 0,0 2 0 16,0-2 0-16,2 4 0 0,-1-1 0 0,2 4 128 16,0 1-128-16,2-1 0 0,1 1 0 0,2 3 0 15,0 3 0-15,2 0 0 0,3 1 0 0,1 0 128 16,2-1-128-16,1-1 0 0,2 2 0 0,3-1 0 0,2 0 0 0,3-1 0 16,1 3 0-16,-1-3 0 15,-2-3 128-15,3-2-128 0,2-1 0 0,2-1 128 0,1-3-128 0,4-1 0 16,1-4 0-16,2-1 0 0,2-3 0 0,-1-3 128 15,-3-1-128-15,-1-3 128 0,-4 0-128 16,-1-3 0-16,-2 1 0 0,1-1 0 0,-1 0 0 0,2-1 0 16,-1 3 0-16,1 2 0 0,0 2 0 0,-3 1 0 15,-1 3 0-15,-5 3 0 0,-3 1-336 0,-5 3 0 16,-5 1 0-16,-4 2 0 0</inkml:trace>
  <inkml:trace contextRef="#ctx0" brushRef="#br0" timeOffset="184495.06">27660 18244 13823 0,'0'0'608'0,"-5"-5"128"0,1-2-592 0,4 7-144 0,-5-7 0 0,5 7 0 15,0 0 640-15,0 0 80 0,0 0 32 0,0 0 0 16,0 0-512-16,0 0-112 0,0 0 0 0,0 0-128 16,-7 10 192-16,7-10-64 0,-1 11 0 0,2 1-128 15,3-2 416-15,3 3-32 0,3 1 0 0,2-1 0 16,2-3 32-16,5 3 0 0,6-4 0 0,3 1 0 15,6-1-80-15,1-2-16 0,5-2 0 0,2-1 0 16,0 0-64-16,1-1 0 0,1-2-16 0,3 0 0 16,2-1-48-16,0-1 0 0,5 0 0 0,-1-1 0 15,3-1-192-15,-5-1 0 0,-4 0 0 0,-4 1 0 16,2 1-256-16,-3 1-160 0,-2-1-32 0,-2-2-6080 16,1 4-1232-16</inkml:trace>
  <inkml:trace contextRef="#ctx0" brushRef="#br0" timeOffset="184979.01">29664 18443 15663 0,'0'0'1392'0,"-1"-7"-1120"0,1 7-272 0,0 0 0 15,-3-10 1600-15,3 10 256 0,0 0 48 0,0 0 16 16,0 0-960-16,0 0-176 0,0 0-32 0,0 0-16 16,0 0-288-16,13 0-48 0,-1 0-16 0,4 3 0 15,1 0-16-15,2 1-16 0,2 0 0 0,2 2 0 16,4 2-112-16,3-3-32 0,3 1 0 0,4 1 0 0,1-1-32 0,2 3-16 15,1-3 0-15,-2 1 0 0,3 2-160 16,0-2 0-16,2 2 144 0,0-2-144 0,-1-1 0 0,1 2 0 16,2-5 0-16,-2 2 0 15,-2 1-304-15,-2-3-128 0,-5-1-16 0,-2 0-16 16,-2-1-704-16,-2-1-144 0,-1 0-32 0</inkml:trace>
  <inkml:trace contextRef="#ctx0" brushRef="#br0" timeOffset="185428.98">31844 18743 6447 0,'0'0'576'0,"0"0"-576"0,0 0 0 0,7 6 0 0,-7-6 3920 0,14 11 688 16,-2 2 128-16,2 1 16 0,0 3-3776 0,4-2-752 15,4-2-224-15,2 1 0 0,1-6 384 0,4 4-32 16,3-4 0-16,1-1 0 0,0-2 64 0,3 2 16 16,0-1 0-16,-15-4 0 0,6 0-176 0,3-1-16 15,5-1-16-15,1 0 0 0,4 0-224 0,3 0 144 16,4-3-144-16,41-5 128 0,-14-1-128 0,-38 1 0 15,5 0-192-15,1 2 192 16,-1-4-496-16,-1 0 32 0,0 0 0 0,116-36 464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19:59:16.407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1229 9168 17215 0,'0'0'768'0,"0"0"144"0,0 0-720 0,0 0-192 16,0 0 0-16,-4-7 0 0,4 7 1408 0,0 0 256 0,-5-10 64 0,1 4 0 16,4 6-400-16,0 0-80 15,0 0-16-15,0 0 0 0,-5-7-384 0,5 7-80 0,0 0 0 0,0 0-16 16,-9-3-224-16,9 3-32 15,0 0-16-15,-8 8 0 0,-1 5-288 0,4 0-64 0,1 5-128 0,0 5 192 16,0 1-192-16,2 7 144 0,0 4-144 0,4 4 128 16,0 4-128-16,-1 8 0 0,-2 1 0 0,2 3 128 15,2 4-128-15,0-6 0 0,0-4 0 0,1-4 0 16,4-7 0-16,-3-5 0 0,1-6 0 0,2-2 0 16,1-4 128-16,2-6-128 0,3-5 0 0,-1 0 128 15,2-6 80-15,2-4 16 0,2 0 0 0,1-4 0 16,2-6 80-16,2 0 16 0,1-5 0 0,3-3 0 0,-1-1-96 0,0-5-16 15,-1-1 0-15,0-4 0 0,-3 0-80 0,-3-2 0 16,-1 0-128-16,-1-1 192 0,-2 0-192 0,0-1 0 16,-2-1 128-16,1 1-128 0,3 2 0 0,-6 5 0 15,0-2 0-15,0 3 0 0,1 4 0 0,0 2 0 16,-3 1 0-16,1 3 0 0,0 3 0 0,-2 6 0 16,-2-2 0-16,-7 8 0 0,9-4 0 0,-9 4-128 15,0 0 128-15,10 6 0 0,-10-6-208 0,5 8 64 16,-1 6 16-16,-1 9 0 0,-1 7 0 0,-4 0 0 15,0 4 0-15,-1 8 0 0,-2 5 0 0,1-10 0 16,-3 8 0-16,-4 25 0 0,-2-4 128 0,-1 4-208 0,3 1 80 0,-3 4 128 16,1 2-144-16,0-3 144 15,-3 0 0-15,1-4 0 0,1-8 0 0,0 0 0 16,-3 3 0-16,6-23 0 0,-1 4 0 0,-2-1 128 16,-1 5 0-16,-4-4 16 0,-3 0 96 0,-1-1 16 15,1 0 0-15,-4-1 0 0,-1 0 0 0,-1-8 0 16,1 0 0-16,-12 7 0 0,6-8 48 0,4-9 16 0,1-8 0 0,12-9 0 15,-2 1 128-15,1-7 48 0,2-2 0 0,0-2 0 16,-2-3-64-16,2-4-16 0,1-3 0 0,-4-15 0 16,3-2-112-16,2-5-32 0,3-2 0 0,2-2 0 15,3-5-272-15,4 2 128 0,1 2-128 0,4 2 0 16,2 0 0-16,3 4 0 0,1 2 0 0,3 2 0 16,2 5 0-16,3-1-144 0,2 2 144 0,3 4-128 15,-1 3 128-15,1 4 0 0,2 0-144 0,2 9 144 16,1 1-144-16,-3 2 144 0,2 4-192 0,-2 4 192 15,1-2-1200-15,-3 6-128 0,-3 0-16 0,-7-4-10096 16,-1 3-2000-16</inkml:trace>
  <inkml:trace contextRef="#ctx0" brushRef="#br0" timeOffset="401.47">2452 9246 20271 0,'0'0'1792'0,"-9"4"-1424"0,9-4-368 0,0 0 0 16,-9 2 1616-16,9-2 256 0,0 0 48 0,0 0 16 15,0 0-816-15,0 0-160 0,10 0-48 0,3-2 0 16,5 1-16-16,3-3-16 0,4-1 0 0,3 1 0 15,0 0-304-15,0 1-48 0,-2-2-16 0,1 3 0 16,0 2-320-16,-5 0-64 0,3 0 0 0,-5 0-128 16,-1 0-912-16,-2 2-304 0,-3 1-48 0,-3 1-13424 15</inkml:trace>
  <inkml:trace contextRef="#ctx0" brushRef="#br0" timeOffset="556.69">2626 9465 24879 0,'0'0'2208'0,"0"0"-1760"15,0 0-448-15,13 4 0 0,1-4 1792 0,2 1 288 16,2-1 48-16,2 0 16 0,5 0-800 0,0 0-144 16,2-1-48-16,2-2 0 0,2 2-320 0,2-3-80 15,1 2-16-15,3-3 0 0,0 1-352 0,-1 1-80 16,-1 2-16-16,-2 1 0 16,-4 1-1376-16,-2 3-288 0,-4 1-48 0</inkml:trace>
  <inkml:trace contextRef="#ctx0" brushRef="#br0" timeOffset="3404.76">10849 6801 12895 0,'0'0'1152'0,"0"0"-928"0,-5-3-224 0,5 3 0 15,0 0 1776-15,-6-3 304 0,-1-3 64 16,2 4 16-16,5 2-912 0,-6 0-176 0,-1 0-48 0,7 0 0 15,0 0-320-15,-7 2-64 0,7-2 0 0,0 0-16 16,0 0-224-16,-3 7-32 0,3-7-16 0,-2 5 0 16,2-5-16-16,1 8 0 0,0 0 0 0,2 1 0 15,3 3 32-15,2 0 0 0,1-1 0 0,1 0 0 16,3-1-32-16,2 2 0 0,3 0 0 0,2 2 0 16,3-1-160-16,4 2-48 0,1 1 0 0,-1-2 0 0,1-6 0 0,3 4-128 15,-1-4 192-15,1 0-64 0,1-1 32 0,0 0 0 16,1-2 0-16,1-1 0 0,-1 1 16 0,0 0 0 15,0-3 0-15,5-1 0 0,-2-1 16 0,-3-1 16 16,1-2 0-16,-2-2 0 0,-2 0 48 0,0 2 16 16,-1-3 0-16,-1-4 0 0,0 0-80 0,-1 0-32 15,-2-3 0-15,0 3 0 0,0-2-160 0,-1 3 192 16,-3 2-192-16,2-1 192 0,-3-3-192 0,1 2 0 16,-3 2 0-16,-1 1 128 0,-1-5-128 0,-2 2 0 15,-2-3 0-15,0 2 0 0,-2 1 128 0,-1 0-128 16,0 0 0-16,-4 4 128 0,0-2-128 0,-5 7 0 15,4-5 0-15,-4 5 128 0,4-4-128 0,-4 4 0 16,0 0 0-16,0 0 0 0,0 0 0 0,0 0 0 16,-6 4-128-16,0 2 128 0,0 4 0 0,-3 0-144 15,1 2 144-15,-1 1 0 0,-1-2-144 0,-1 2 144 16,-1 1 0-16,0 0-144 0,-1 0 144 0,-1 0 0 0,0-2 0 16,-1 5 0-16,1-3 0 0,-2-1 0 0,-1 1 0 15,-2-1 0-15,-1-1 0 0,0 1 0 0,0-1 128 0,-2 2-128 16,-1-5 128-16,-1 3-128 0,0-6 128 0,-1 3-128 15,-3-3 128-15,-2 2-128 0,0-3 128 0,-2-2-128 16,-1-1 0-16,0-2 144 0,0 0-144 0,0-1 0 16,0-2 144-16,0-1-144 0,0-4 0 0,2 1 144 15,2-2-144-15,1 2 0 0,1-5 0 0,1 3 128 16,2-3-128-16,-3-2 0 0,-1-2 144 0,1 1-144 16,2-3 0-16,-2 1 0 0,3 0 0 0,1 0 128 0,1 0-128 0,3 0 0 15,2 1 0-15,1 2 0 0,2 1 0 0,2 3 0 16,1-3 0-16,3 4 0 0,0 0 0 0,2 3 0 15,-1-3 0-15,2 4 0 0,3 2 0 0,2 3-128 16,0 0 128-16,0 0 0 0,0 0-144 0,0 0 144 16,0 0-160-16,0 0 160 0,6 5-160 0,2 3 160 15,-1-2-160-15,3 2 160 0,3 4-144 0,4 0 144 16,2-3-128-16,2 4 128 0,3 0 0 0,4-1 0 16,2 2 0-16,-1 2-128 0,4-4 128 0,1-3 0 15,3 0 0-15,1-3 0 0,0 2 0 0,2 0 0 16,0-5 0-16,2 3 128 0,2 0 64 0,0-2 32 15,1-3 0-15,-2-1 0 0,0-1 160 0,-4-3 48 16,0-1 0-16,-1-2 0 0,0 0-48 0,-1-3-16 16,0 1 0-16,-2-3 0 0,-1 3-176 0,1 1-48 15,-1-5 0-15,-2 4 0 0,-2-3-144 0,-2 4 160 16,-2-4-160-16,-2 2 160 0,-1 0-160 0,-4-2 0 0,-3 5 144 0,-2-2-144 16,-2 2 128-16,-2 2-128 15,-1-1 128-15,-1 2-128 0,-8 4 0 0,0 0 144 0,5-4-144 0,-5 4 0 16,0 0 128-16,0 0-128 0,0 0 0 0,0 0 0 15,0 0 0-15,0 0 0 0,0 0 0 0,0 0 0 32,0 0-432-32,0 0 16 0,-8 7 0 0,2 2 0 15,-1-3-1280-15,7-6-256 0,0 0-48 0,0 0-13824 0</inkml:trace>
  <inkml:trace contextRef="#ctx0" brushRef="#br0" timeOffset="6455.05">8117 2339 7359 0,'-2'-10'656'0,"2"10"-528"16,0 0-128-16,0-11 0 0,0 2 1344 0,0 0 256 16,0 9 32-16,-1-9 16 0,-1-2-608 0,1 1-112 15,-1 1-32-15,-1-3 0 0,-1 3-288 0,0-2-64 0,1 3-16 0,-1-3 0 16,0-2-16-16,0 3 0 16,-2 0 0-16,-3-2 0 0,-1-2-160 0,-1-1-32 15,-1 2-16-15,-1 3 0 0,-2-1-48 0,-3 2 0 16,-1-3 0-16,-5 4 0 0,0 0 64 0,-4 2 0 0,-5-5 0 0,-3 6 0 15,-2-4-16-15,-3 4 0 0,3 4 0 16,0 0 0-16,-1 1-80 0,-1 1-16 0,-1 4 0 0,1 3 0 16,-1-2-208-16,-5 4 128 0,-3-2-128 0,-2 5 0 15,-1-3 128-15,1 4-128 0,3 1 0 0,-2 3 0 16,-1 2 0-16,0 4 0 0,2 4 0 0,-5 1 0 16,-3-4 0-16,-4 1 0 0,-2 1 0 0,3 4 0 15,4-4 240-15,3 8-48 0,3 2-16 0,0 1 0 16,3 2-176-16,-1 0 128 0,-1-3-128 0,3 2 128 15,3 6 32-15,1-3 0 0,1 1 0 0,2 5 0 0,0 2-160 0,4 2 0 16,2 4 0-16,1-2 0 0,-1 1 0 0,2 0 0 16,2 2 0-16,1 0 0 0,2 0 0 0,0-6 0 15,3-4 0-15,3 3 0 0,2-2-128 0,4-4 128 16,4 0-160-16,5 0 160 0,2 3-128 0,6-4 128 16,2-1 0-16,5 2-144 0,2-6 144 0,5 1 0 15,6-3 0-15,0-1 0 0,0-2 0 0,2 3 0 16,2-2 0-16,4-3 0 0,3-5 0 0,4 0-128 15,3-3 128-15,5-2 0 0,4-3 0 0,5-1 0 16,2-2 0-16,2-4 0 0,0-2 0 0,4-2 0 16,2 2 0-16,6-6 0 0,4-3 0 0,2 0 0 15,2-5 0-15,-1-4 0 0,-5 3 0 0,4-5 0 16,-5 0 0-16,3-3 176 0,1-3 144 0,-2-4 48 16,-7-3 0-16,0 1 0 0,-5-2 96 0,0-3 32 15,0-3 0-15,3 3 0 0,3-2-160 0,-5-2-16 16,-3-3-16-16,-8-5 0 0,-1-1-112 0,-4-6-32 15,-3-2 0-15,0-5 0 0,-5-4 160 0,0-3 48 16,1-4 0-16,-5 3 0 0,0-3 96 0,-5 0 32 0,-2-2 0 16,-2 0 0-16,-5-2-176 0,-4 8-16 0,-6 1-16 0,-4 7 0 15,-7 2-112-15,-8 5-32 0,-6-1 0 0,-4 5 0 16,-5 1-144-16,-6 5-144 0,-5 0 144 0,-3 2-208 31,-4 1-544-31,-1 1-96 0,2 3-32 0,-1 3-9136 0,-1 6-1824 0</inkml:trace>
  <inkml:trace contextRef="#ctx0" brushRef="#br0" timeOffset="7338.75">11927 2230 4607 0,'-10'-8'192'0,"3"0"64"0,0 0-256 0,-2-2 0 0,0 1 0 0,0-1 0 16,0 2 2576-16,-2 0 480 0,-3 1 80 0,0 2 32 15,0-3-1920-15,-1 3-384 0,-1 1-80 0,-1 2-16 0,-3-3-160 0,1 3-32 16,2 4-16-16,-1 1 0 0,-5-1-160 0,-1 0-16 16,-3 1-16-16,-3 3 0 0,-6 4-112 0,-2-1 0 15,-4 1-16-15,0 1 0 0,-1-1-96 0,-2 4-16 16,-2 1 0-16,-1 3 0 0,-2 1-128 0,-4 2 0 15,-6 2 0-15,-2 3 0 0,-3-3 0 0,6 2 0 16,2 3 0-16,4 0 0 0,1 2 0 0,3 2 192 16,2 3-192-16,2 0 192 0,-5 1-192 0,4 1 160 15,0 1-160-15,3 1 160 0,-1-1-160 0,4 4 0 16,1 1 144-16,2 7-144 0,1 2 0 0,6-1 128 16,5-3-128-16,3 3 0 0,3-3 0 0,4 1 128 15,6-6-128-15,1 4 0 0,6-1 0 0,3 2 0 16,5-6 0-16,4 2-192 0,4-3 192 0,5-1 0 15,4-2 0-15,4-3-128 0,2 0 128 0,2-1 0 16,0 0 0-16,4-2 0 0,3 1 0 0,1-6 0 0,1-2 160 0,0-3-160 16,1-1 368-16,-1-3-32 0,-2-3 0 0,2-2 0 15,4-4 208-15,0 1 32 16,-1-5 16-16,6 2 0 0,1-1 0 0,3-3 0 16,0-3 0-16,-1-3 0 0,-2-6-144 0,-1 1-16 15,1-6-16-15,-1 0 0 0,0-1 0 0,-2 1 0 16,1 0 0-16,-1-2 0 0,0-6 16 0,-1-3 0 0,-2-1 0 0,-2-4 0 15,-2-5-48-15,-4-1-16 0,-1-4 0 0,-5-4 0 16,-2-3-16-16,-1-5 0 0,-2-7 0 0,-3-2 0 16,-3 1-16-16,-4-2 0 0,-2 2 0 0,-5 3 0 15,-3-1-80-15,-3 6-32 0,-3 2 0 0,-5 5 0 16,-3 2-224-16,-6 4 0 0,-3 2 0 0,-4 3 0 16,-2 2-448-16,-4 4-144 0,-1 4-32 0,-2 3-10560 15,-2 4-2112-15</inkml:trace>
  <inkml:trace contextRef="#ctx0" brushRef="#br0" timeOffset="10090.39">3777 9925 26719 0,'0'0'2368'0,"0"0"-1888"15,11-7-480-15,3 0 0 0,4-2 896 0,2 3 96 16,4 2 16-16,3-1 0 0,2-3-304 0,4 5-64 16,2-2-16-16,4-2 0 0,4 5-256 0,0-1-48 15,-1 2-16-15,-4-2 0 16,-2 1-1840-16,-5-3-352 0</inkml:trace>
  <inkml:trace contextRef="#ctx0" brushRef="#br0" timeOffset="17563.98">3579 10620 19583 0,'0'0'864'0,"0"0"176"0,0 0-832 0,0 0-208 0,0 0 0 0,0 0 0 15,0 0 704-15,0 0 80 0,0 0 32 0,0-7 0 16,0 0 16-16,3-5 16 0,1-2 0 0,1-1 0 15,1 1-80-15,2-4-32 0,0-4 0 0,0-1 0 16,1-1-160-16,2-4-48 0,-3 1 0 0,1-3 0 0,0-2-64 0,0-1-16 16,0-2 0-16,1-4 0 0,2-4-112 0,-2-1-16 15,1-2-16-15,1-4 0 0,0 0-64 0,2-3-16 16,-1-1 0-16,2-1 0 0,2-2 32 0,6-22 0 16,-2 7 0-16,1 4 0 0,-2 5-112 0,-2 4-16 15,1 5 0-15,1 0 0 0,1 1-128 0,2 6 0 16,1 4 0-16,-1 2 0 0,-2-1 0 0,2 5 0 15,1 3 0-15,1 1 0 0,-4 1 0 0,-1 1 0 16,-2 1 0-16,0 7 0 0,0 0 0 0,-2 5 0 16,0 2 0-16,-2 2 0 0,1 2 0 0,-1 5 0 15,-5 2 0-15,-9 5 0 0,12 4 0 0,-3 1 128 16,2 5-128-16,0 1 0 0,-1 10 0 0,2 5 0 16,-1 5 0-16,0 3 0 0,1 3 0 0,-1 5 0 15,-2 10 0-15,1 6 0 0,-2 6 0 0,0 0 0 16,-6 2 0-16,1-18 128 0,-1 2 0 0,0 5 0 15,-5 3 0-15,0-1 0 0,0 0 208 0,-2 2 48 16,-3-1 0-16,0-3 0 0,-1-4-176 0,1-3-16 16,0-1-16-16,0 0 0 0,1-5-176 0,0 0 0 0,1-4 0 0,1-4 0 15,-2-3 0-15,1-2 0 0,2-6 0 0,2 0-176 32,-3-4-448-32,1-4-80 0,0-2-32 0,2-7 0 15,2-6-1568-15,0 0-320 0,-8-5-64 0</inkml:trace>
  <inkml:trace contextRef="#ctx0" brushRef="#br0" timeOffset="17775.95">3841 9916 24879 0,'-12'4'2208'0,"12"-4"-1760"16,0 0-448-16,0 0 0 0,0 0 768 0,0 0 64 15,0 0 0-15,0 0 16 0,9-4-192 0,5-1-32 16,3-5-16-16,10 2 0 0,5-4 96 0,5 3 0 15,6-3 16-15,5 3 0 0,4-2-96 0,0 1-32 16,-3 1 0-16,0-1 0 0,1 2-368 0,-1 1-80 16,-2 1-16-16,-2 3 0 15,-3 1-1472-15,-4 0-288 0,-4-1-64 0</inkml:trace>
  <inkml:trace contextRef="#ctx0" brushRef="#br0" timeOffset="18497.21">5059 9802 8287 0,'0'0'368'0,"0"0"80"0,-2 9-448 0,2-9 0 16,-4 11 0-16,4-11 0 0,-2 13 1920 0,-1-4 288 15,3-9 64-15,0 11 16 0,0-11-1072 0,3 10-192 16,-3-10-64-16,7 11 0 0,2 0-160 0,0-3-32 15,2-1-16-15,2 1 0 0,2-7 48 0,0 0 16 16,2-1 0-16,2 2 0 0,1-2-112 0,1 0-32 16,0-3 0-16,-1 2 0 0,0-3-192 0,0-2-32 0,-1-1-16 15,-1-3 0-15,-2 0-144 0,2-4-32 0,-1 0 0 16,-2 0 0-16,-4 1-64 0,1-2 0 0,-3-1-16 0,-2 0 0 16,-2 1-48-16,-1 0 0 0,-3 1 0 15,-2 0 0-15,-1 0-128 0,-2 2 160 0,-1 4-160 0,-4-3 160 16,-1 4-160-16,-3-1 192 0,-2 3-192 0,-2 3 192 15,-1 2 0-15,-1 2 0 0,0 6 0 0,-5-1 0 16,-3 7 48-16,-2 3 16 0,-1 2 0 0,-1 5 0 16,-1 7-80-16,3 0-16 0,1 4 0 0,1 0 0 15,1 3-160-15,8-10 160 0,0 4-160 0,3 2 160 0,0 2-160 0,2 0 160 16,3-1-160-16,3 0 160 0,2-5-160 0,5-3 0 16,4 1 144-16,3-5-144 0,3-1 208 0,4-1-16 15,2-5-16-15,5-3 0 0,1-2-176 0,6-4 128 16,4-1-128-16,2-5 128 0,5-3-384 0,-3-3-96 15,0 0-16-15,2-8-10096 16,0-2-2016-16</inkml:trace>
  <inkml:trace contextRef="#ctx0" brushRef="#br0" timeOffset="18964.81">6090 8413 13823 0,'0'0'608'0,"0"0"128"15,0-9-592-15,0 9-144 0,0 0 0 0,0 0 0 16,-1-9 1920-16,1 9 336 0,0 0 80 0,0 0 16 0,0 0-1136 0,-7 9-240 16,1-3-32-16,1 5-16 0,0 1 0 0,0 3 0 15,-2 3 0-15,0 4 0 0,-3 3-160 0,-1 2-16 16,0 4-16-16,1 5 0 0,-2 2-224 0,2 2-64 15,0 2 0-15,2-2 0 0,2 3-224 0,1 2-48 16,1-4-16-16,3 1 0 0,2-2-160 0,2-3 0 16,0-4 0-16,4-2 0 0,-1 0 0 0,3-1 0 15,3-5 0-15,-1-2 0 0,0-1 0 0,2-6 0 16,0-3 0-16,0-2 0 16,-1-3-256-16,1-2-144 0,-3-3-32 0,2-5 0 15,-1-5-1744-15,-1-2-368 0</inkml:trace>
  <inkml:trace contextRef="#ctx0" brushRef="#br0" timeOffset="19107.81">5655 8870 25791 0,'0'0'1152'0,"-9"0"224"0,9 0-1104 0,0 0-272 16,0 0 0-16,0 0 0 0,19 4 1120 0,7-3 160 0,1-1 48 0,4 0 0 15,2-2-944-15,5-2-176 0,4-2-32 0,5-1-16 16,0 0 0-16,4-1 0 0,1 3 0 0,4-1-9488 15,4 0-1888-15</inkml:trace>
  <inkml:trace contextRef="#ctx0" brushRef="#br0" timeOffset="20014.3">7101 9360 24239 0,'0'0'1072'0,"0"0"224"0,0 0-1040 0,5-8-256 0,-2 0 0 0,-3 8 0 16,0 0 640-16,0 0 80 0,0 0 16 0,0 0 0 15,0 0-96-15,8 9 0 0,-2 1-16 0,-3 6 0 16,-3 1 192-16,-3 6 32 0,2 5 16 0,-4 3 0 16,-1 4-112-16,-2 5-32 0,0 2 0 0,1 6 0 15,-2 2-368-15,1-1-80 0,-2 1-16 0,2 2 0 16,-3 4-112-16,2-3-16 0,2 1-128 0,0-6 192 16,1-10-192-16,2 1 144 0,4-3-144 0,-1-4 128 15,-2-3-128-15,1-4 0 0,-1-3 0 0,3-4 0 16,0-6-1152-16,-2 0-256 0,2-12-48 0,0 0-8448 15,0 0-1680-15</inkml:trace>
  <inkml:trace contextRef="#ctx0" brushRef="#br0" timeOffset="20180.63">6640 9893 31839 0,'0'0'1408'0,"0"0"304"0,0 0-1376 0,0 0-336 16,12 0 0-16,1 0 0 0,4 0 944 0,5 0 112 15,3 0 32-15,6 0 0 0,2 3-368 0,4-2-64 16,2 0-16-16,4 1 0 0,3-1-176 0,2 0-32 16,2 2-16-16,3-1 0 0,5 1-256 0,-2-2-160 15,-2 0 192-15,0 2-192 0,-2 2 0 0,-4 1 0 16,-2-2 0-16,13 5-11712 16,-13-1-2464-16</inkml:trace>
  <inkml:trace contextRef="#ctx0" brushRef="#br0" timeOffset="22299.01">13393 6367 911 0,'0'0'0'15,"0"0"0"-15,0 0 0 0,0 0 0 0,0 0 0 0,0 0 0 16,0 0 3648-16,0 0 656 0,0 0 128 0,0 0 32 0,0 0-2912 0,0 0-576 15,0 0-112-15,0 0-32 0,0 0-96 0,0 0-32 16,-6 6 0-16,6-6 0 0,0 0-64 0,0 0-32 16,0 0 0-16,-2 12 0 0,1-3-32 0,1 4-16 15,1 0 0-15,0-2 0 0,0 3-80 0,-1 3-16 16,0 0 0-16,2 5 0 0,-1 6-176 0,0 1-32 16,-1 3-16-16,0 3 0 0,-1 4-112 0,0 0 0 15,-2 4-128-15,1-2 192 0,0 2 48 0,-3-1 0 16,0 0 0-16,1-4 0 0,1-2 784 0,-2-2 176 15,1-1 16-15,1-1 16 16,1-8-1616-16,0 3-320 0,0-6-64 0,2 0 0 0,-3-2 768 0,2-4 0 16,1-1 224-16,0-3-48 0,-1 2-48 0,1-1-128 15,0-12 192-15,1 7-64 0,-1-7 128 0,0 0 32 16,0 0 0-16,0 0 0 0,0 0 64 0,0 0 16 16,0 0 0-16,9 0 0 0,-9 0-144 0,10-2-32 15,-10 2 0-15,10-4 0 0,-2-1-192 0,-1-2 0 16,1 4 128-16,2 0-128 0,0-2 0 0,1 0 0 15,-1 2 0-15,2 1 0 0,2-1 0 0,2-1 0 16,2 1 0-16,2 0 0 0,3 2 0 0,1 0 0 16,1-1 0-16,2 1 0 0,1 1 0 0,2-1 0 0,2 1 0 0,1 0 0 15,3 0 0-15,-1 2 0 0,4 1 0 0,0 1 0 16,2-1 0-16,3 0 0 0,1 0 0 0,2-2 0 16,0 3 0-16,0-1 0 0,-3 1 0 0,-2-1 0 15,-2-1 0-15,-1 1 0 0,0 1 0 0,1 1 0 16,-2-3 0-16,1 2 0 0,1-1 0 0,-1 0 0 15,-1 4 0-15,4-2 0 0,-1 1 0 0,-3 1 0 16,-4-4 0-16,2 1 0 0,1 1 0 0,-2 4 0 0,0-2 0 0,-1 3 0 16,0-1 0-16,-1 1 0 0,-1-5 0 0,-3 3 0 15,3-2 0-15,0-1 0 0,-4 4 0 0,0-3 0 16,-1 1 0-16,-2-2 0 0,0-3 0 0,0-1 0 16,-6 3 0-16,0 0 0 0,-1 1 0 0,1 0 0 15,-2-2 0-15,1-1 0 0,0 1 0 0,-1-2 0 16,-3 0 0-16,2 3 0 0,-2 0 0 0,0-1 0 15,-1 0 0-15,1 1 0 0,-3 3 0 0,1-5 0 16,-2 1 128-16,0 2-128 0,0 4 0 0,0-2 0 16,0 3 0-16,-2-4 0 0,2-1 0 0,-2 1 0 15,2-2 0-15,-1 1 0 0,-9-5 0 0,10 7 0 16,-10-7 0-16,12 4 0 0,-4 1 0 0,-8-5 0 16,11 3 0-16,-11-3 0 0,0 0 0 0,10 6 0 15,-10-6 0-15,0 0 0 0,0 0 0 0,10 3 128 16,-10-3-128-16,0 0 0 0,0 0 0 0,0 0 0 15,0 0 0-15,0 0 0 0,0 0 0 0,0 0 0 16,0 0 0-16,0 0 0 0,0 0 192 0,8-4-48 0,-8 4-16 16,5-10 0-16,-2 2 144 0,3-3 32 15,-4-1 0-15,1 1 0 0,-1-6 192 0,1 0 32 0,-1-2 16 16,0-6 0-16,0-1-144 0,-1-7-16 0,1-2-16 0,0-3 0 16,1-4-80-16,1-5-16 0,-1-2 0 0,4 4 0 15,-3 1-80-15,-1 4 0 0,1 3-16 0,-1 2 0 16,-1 0-48-16,1 4-128 0,1 0 192 0,-2 4-64 15,-2 6-128-15,0 3 0 0,0 0 144 0,-1 2-144 0,0 2 0 16,-2 4 0-16,0-2 0 0,1 5 0 16,-2-1-192-16,4 8 0 0,-5-4 0 0,5 4 0 15,-13 3-1760-15,3 2-352 0,-3 1-80 0,-1 0-14240 16</inkml:trace>
  <inkml:trace contextRef="#ctx0" brushRef="#br0" timeOffset="25951.62">10836 9203 1839 0,'0'0'160'0,"0"0"-160"0,0 0 0 0,11-4 0 16,-4 1 2928-16,-7 3 544 15,0 0 112-15,8-8 32 0,-8 8-2192 0,0 0-432 0,5-8-96 0,-5 8 0 16,5-7 32-16,-5 7 16 0,2-10 0 0,-2 10 0 16,2-8 144-16,-2 8 16 0,0-6 16 0,0 6 0 15,0 0-160-15,0 0-16 0,0 0-16 0,0 0 0 16,0 0-240-16,0 0-48 0,0 0-16 0,0 0 0 0,0 0-272 0,-10 8-48 15,-1 0-16-15,3 5 0 0,-1 2 0 0,-2 7 0 16,0 1 0-16,1 4 0 0,0 3 0 0,-2 5 0 16,-2 7 0-16,3 1 0 0,-3 7-96 0,-1 3-32 15,-1 2 0-15,0 1 0 0,1 0-16 0,-2-3 0 16,3-1 0-16,3 2 0 0,0-5-144 0,3 1 192 16,1-3-192-16,3 0 192 0,-1-8-32 0,3 1 0 15,2-6 0-15,2-1 0 0,3 0-160 0,-2 0 160 16,1-3-160-16,1-4 160 0,1-5-32 0,1-1 0 15,0-1 0-15,3-1 0 0,2-2 176 0,0 1 16 16,4-3 16-16,0-2 0 0,2-5-160 0,1 3-48 16,1-4 0-16,1-2 0 0,-2 1-128 0,4-2-144 0,-3-7 144 0,0 0-208 31,-1 0-304-31,-1-5-64 0,0-1-16 0,-1-2 0 16,-1-2-592-16,-2 0-112 0,-1-3-32 0,-2 1 0 15,-3 0-1856-15,-1 0-368 0</inkml:trace>
  <inkml:trace contextRef="#ctx0" brushRef="#br0" timeOffset="26163">10264 9770 22111 0,'-17'-1'976'0,"8"0"208"0,9 1-944 0,0 0-240 15,-7-6 0-15,7 6 0 0,0 0 1904 0,0 0 336 16,10-3 64-16,3 3 0 0,2 0-1584 0,7 3-320 15,3 0-64-15,7-2-16 0,5-1 320 0,2 0 48 16,3 0 16-16,3 2 0 0,-1-2-368 0,3 1-64 16,2-1-16-16,-2 0 0 15,-3-1-880-15,-1-1-176 0,-2 1-32 0,-1-2-13920 16</inkml:trace>
  <inkml:trace contextRef="#ctx0" brushRef="#br0" timeOffset="26785.75">11738 9830 19343 0,'0'0'1728'0,"0"0"-1392"16,0 0-336-16,0 0 0 0,0 0 1360 0,12 7 208 15,-2-3 32-15,3 0 16 0,-1 0-848 0,2 1-160 16,1-1-32-16,3-3-16 0,1-2 160 0,1 1 48 16,3 0 0-16,1-1 0 0,1-2-256 0,2-2-32 15,-1 0-16-15,-2 1 0 0,-3-1-48 0,0-3-16 16,-1 2 0-16,-2-3 0 0,-4 1-80 0,-1-2-32 16,-5 3 0-16,0-4 0 0,0 3-32 0,-3-4 0 15,-1 3 0-15,-2-2 0 0,-1-1-64 0,-2 3-32 16,-1-2 0-16,-4 2 0 0,1-2-160 0,-3 3 192 15,-4 0-192-15,-1 2 192 0,-3 1-192 0,-1-1 192 16,-2 2-192-16,-1 3 192 0,0 2-64 0,-5 3 0 16,1 3 0-16,1 0 0 0,1 3-128 0,-1 2 160 15,-2 6-160-15,3 4 160 0,-3-2-160 0,3 2 0 16,0 2 0-16,-1 4 0 0,1 0 0 0,3 2 0 16,3 2 0-16,2 0 0 0,4-5 0 0,2 4 0 0,2-4 0 0,3 1 0 15,2 0 160-15,3-3 0 16,4 0 0-16,1-4 0 0,3-2 48 0,3-1 16 0,4 0 0 0,2-3 0 15,0-2-32-15,2 0-16 0,2-7 0 0,3 2 0 16,0-5-176-16,4-1 160 0,1-4-160 0,2 0 160 16,3-5-352-16,-3 1-80 0,1 0-16 0,-2-7 0 31,-3-2-2336-31,-2-2-480 0,0-2-96 0</inkml:trace>
  <inkml:trace contextRef="#ctx0" brushRef="#br0" timeOffset="27232.71">12392 9140 16575 0,'0'0'1472'0,"-9"1"-1168"0,9-1-304 0,0 0 0 16,0 0 1856-16,0 0 304 0,0 0 64 0,0 0 16 16,0 0-992-16,0 0-192 0,0 0-32 0,10 5-16 15,2 0-256-15,3 0-48 0,4-2-16 0,4-2 0 16,4-1-96-16,2 0-16 0,3-1 0 0,1-1 0 16,0 0-256-16,-1-2-48 0,-1-1-16 0,0 2 0 15,-4 2-128-15,1 1-128 0,-3-4 144 0,-1 1-144 16,-3 0-480-16,-2 0-192 0,-2 3-32 0,-1-2-8960 15,-4-2-1776-15</inkml:trace>
  <inkml:trace contextRef="#ctx0" brushRef="#br0" timeOffset="27654.48">13403 8446 16575 0,'6'-13'736'0,"-1"7"160"0,2-3-720 0,-1 1-176 15,-1-1 0-15,1 4 0 0,-6 5 1632 0,9-2 288 16,-9 2 64-16,0 0 16 0,9-4-896 0,-9 4-176 15,8-3-32-15,-8 3-16 0,0 0-144 0,0 0-32 16,5 12 0-16,-4 2 0 0,-1 0 16 0,-2 0 0 16,-4 0 0-16,-1 6 0 0,-2 4-80 0,-1-1-32 15,0 4 0-15,-2 1 0 0,1 6-224 0,1 3-32 0,-1 0-16 0,0 1 0 16,1 1-144-16,1-3-48 0,0 1 0 0,3-1 0 16,-1 4-144-16,3-5 160 0,3 1-160 0,1-5 160 15,1-6-160-15,2-1 128 0,2-1-128 0,-1-1 128 16,1-1-128-16,1 0 0 0,1-2 144 0,2-3-144 15,-3-2 0-15,3 0 0 0,0-5 0 0,2 0 128 16,-1-4-128-16,2-1-192 0,-1-2 64 0,1-2 0 16,0-2-1040-16,0-2-208 0,-1-2-32 0,-1-5-16 15,-1 1-1696-15,-2-4-336 0</inkml:trace>
  <inkml:trace contextRef="#ctx0" brushRef="#br0" timeOffset="27852.86">12987 8774 28271 0,'24'-3'1248'0,"-3"2"272"0,5-1-1216 0,9 1-304 16,4 1 0-16,4 0 0 0,2 3 720 0,4-1 96 16,3 2 16-16,3 0 0 0,2-2-384 0,2 1-64 15,0-2 0-15,0 2-16 0,-4 1-368 0,-5 1 0 16,-1-1 0-16,-6-3-14416 0</inkml:trace>
  <inkml:trace contextRef="#ctx0" brushRef="#br0" timeOffset="28687.46">8902 8570 2751 0,'0'0'128'0,"0"0"16"0,-7 4-144 0,-2 1 0 16,2 1 0-16,-1 1 0 0,-1 7 4208 0,0 5 800 16,-1 2 176-16,-1 9 16 0,-3-1-3664 0,-1 7-720 15,2 4-160-15,-1 5-16 0,0 6-160 0,-1 2-32 16,-2 3 0-16,-1 5 0 0,-1 1 80 0,0 4 16 15,0 0 0-15,-1 2 0 0,-1 0-96 0,2 4 0 16,-2-3-16-16,0 3 0 0,4-2-176 0,-1-7-48 16,4-1 0-16,0-4 0 0,2-5-48 0,2-3-16 15,1-7 0-15,2-5 0 0,0-1-16 0,2-7-128 16,4-2 192-16,0-6-64 0,-1-4-128 0,2-6 0 0,3-4-160 0,-3-8-8864 16,9 1-1792-16</inkml:trace>
  <inkml:trace contextRef="#ctx0" brushRef="#br0" timeOffset="29304.11">8571 8822 22111 0,'-10'-13'976'0,"5"6"208"0,0-5-944 0,1 3-240 15,3-5 0-15,2 3 0 0,2 2 896 0,3-3 128 16,3 2 16-16,4 0 16 0,2 5-448 0,4-3-96 16,2 2 0-16,5 1-16 0,2-8-128 0,5 4-32 15,4 2 0-15,2 3 0 0,3 0 48 0,0 0 16 16,-1 3 0-16,-3 1 0 0,-5 3-32 0,1 2-16 15,1 0 0-15,-4 5 0 0,-4 0 608 0,-3 4 128 16,-3 1 32-16,-4 2 0 16,-4 1-1664-16,-4 1-336 0,-4 0-64 0,-2 0-16 0,-6 0 800 0,-2 1 160 0,-4 1 0 0,-1 3 0 15,-3 0 128-15,-2 1-128 0,-3 1 176 0,0-3-176 16,-3-2 144-16,-1 0-144 0,-1 1 0 16,3-1 144-16,-2-2-144 0,-1-1 128 0,-2-1-128 0,0 1 128 15,-1-3-128-15,3-2 160 0,3 1-160 0,2-1 160 16,2 0-160-16,4-3 0 0,3 2 0 0,5-3 128 15,4-9-128-15,2 12 0 0,3 0 0 0,4 0 0 16,3 2 0-16,6 2 0 0,5 1 0 0,1 3 0 16,0 6 0-16,2-1 0 0,-1 7 0 0,2-4 0 15,1 1-128-15,-1 3 128 0,-2-3 0 0,-3 2 0 16,-1 0 0-16,-3 1 0 0,-1-3 0 0,0 2 0 0,-4-2 0 0,1-1 0 16,-4 0 0-16,-2-4 0 0,-3 3 352 0,-1-4 32 15,-7 1 16-15,-1 1 0 0,-3 0 304 0,-3-4 64 16,-4-2 16-16,-2 4 0 0,-1-3 16 0,-9 2 0 15,-2 1 0-15,-2-3 0 0,-2 2-288 0,-5-3-48 16,-5 0-16-16,-4 0 0 0,-6-1-96 0,0 2-32 16,-1-2 0-16,-2 0 0 0,0-3-144 0,3-2-48 15,4-1 0-15,0 0 0 16,-2-6-912-16,2 2-192 0,1-6-48 0,4-2-17376 0</inkml:trace>
  <inkml:trace contextRef="#ctx0" brushRef="#br0" timeOffset="32605.93">14781 9703 25631 0,'0'0'1136'0,"0"0"224"0,-4-5-1088 0,4 5-272 16,0 0 0-16,0 0 0 0,0 0 944 0,0 0 128 15,0 0 16-15,0 0 16 0,0 0-544 0,0 0-112 16,0 9-32-16,0 1 0 0,0 1-96 0,0 2-32 0,1 3 0 0,0 2 0 15,1 3 160-15,-1 3 48 16,1 0 0-16,1 15 0 0,0 2-144 0,-1-3-32 16,2 0 0-16,-3 2 0 0,0 0-144 0,-1 1-48 15,0-3 0-15,0 0 0 0,0 0-128 0,0-1 0 0,0-1 144 0,2-3-144 16,-2-6 0-16,0 0 128 0,-2 4-128 0,2-7 0 16,-1-4 0-16,2-2 128 0,-1-2-128 0,0-1 0 15,0-6-384 1,0-9-128-16,0 0-48 0,0 0 0 0,0 0-2368 0,0 0-464 0</inkml:trace>
  <inkml:trace contextRef="#ctx0" brushRef="#br0" timeOffset="32823.04">14205 10108 32015 0,'0'0'1408'0,"0"0"320"0,0 0-1392 0,0 0-336 16,13 3 0-16,3 2 0 0,3 2 832 0,7-3 112 16,4 0 16-16,6 2 0 0,4-2-96 0,6 0-16 15,4 1 0-15,-10-2 0 0,9-3-304 0,3-2-64 16,0 2-16-16,1 2 0 0,2-4-304 0,-2 1-160 16,-1-1 160-16,18 0-160 15,-6 4-1280-15,-8-2-336 0,-7 0-80 0</inkml:trace>
  <inkml:trace contextRef="#ctx0" brushRef="#br0" timeOffset="34457.18">17276 5321 8287 0,'0'0'368'0,"0"0"80"0,0 0-448 0,0 0 0 0,0 0 0 0,0 0 0 0,0 0 2272 0,0 0 368 15,0 0 80-15,0 0 16 0,0 0-1792 0,0 0-368 16,0 0-64-16,0 0 0 0,-9 8 48 0,0-2 16 16,1-1 0-16,-2 3 0 0,-1-2 0 0,-3 2 0 15,0 1 0-15,1-1 0 0,0 2 48 0,-1 1 16 16,-2-1 0-16,-1 4 0 0,0 0-96 0,-1 3-16 15,-1-3 0-15,-2 4 0 0,0 1 48 0,-2 5 0 16,0 0 0-16,0 4 0 0,0-3-64 0,-2 7-16 16,1 0 0-16,0 3 0 0,-3 2-128 0,0 1-32 15,-1 1 0-15,0 4 0 0,0 3-96 0,2 3-32 16,-1 3 0-16,5 2 0 0,1 0-48 0,3 1-16 16,1 0 0-16,6-1 0 0,1 1-16 0,2 0 0 15,2-2 0-15,6 2 0 0,0-1 0 0,2-2 0 16,2-1 0-16,4-2 0 0,2-1 64 0,1-1 0 15,1-4 0-15,2 2 0 0,2-2 16 0,3 0 16 16,3-4 0-16,2-2 0 0,2 0 96 0,4 0 32 16,-1 1 0-16,3-4 0 0,2-2-96 0,2-4-32 15,1 1 0-15,1-1 0 0,0-2-96 0,4 1-128 16,0-3 176-16,2-4-176 0,2-1 160 0,1-1-160 0,2 0 128 0,-2-4-128 31,-2 0-832-31,0-7-256 0,-1-2-64 0,1-1-15328 0</inkml:trace>
  <inkml:trace contextRef="#ctx0" brushRef="#br0" timeOffset="35309.46">21654 5232 5519 0,'0'0'496'0,"-11"0"-496"16,1-2 0-16,-1 1 0 0,3-1 1856 0,-2 1 256 15,1-2 64-15,0 0 16 0,2 0-976 0,-1-1-192 16,-1 1-32-16,9 3-16 0,0 0-80 0,-6-4 0 16,1-4-16-16,5 8 0 0,0 0-32 0,-5-5 0 15,5 5 0-15,0 0 0 0,0 0-176 0,0 0-32 16,0 0-16-16,0 0 0 0,0 0-240 0,10 4-32 16,0 2-16-16,1 1 0 0,2 0 176 0,1 5 16 15,4 3 16-15,-2 3 0 0,2 2-80 0,4 3-16 16,-1 1 0-16,2 3 0 0,-1 4-192 0,1 5-32 15,-3 1-16-15,0 6 0 0,-2 4 0 0,0 4 0 16,0 2 0-16,-2 3 0 0,-3 0-80 0,2 4 0 16,-1-2-128-16,-2 0 192 0,-2-4-192 0,-2 0 144 15,-2 2-144-15,-1 0 128 0,0-4 80 0,-2 0 16 0,-3 0 0 16,0-3 0-16,-3-7 224 0,-1 4 64 16,-1-4 0-16,0-1 0 0,0 2 0 0,-3-2 0 0,-2-4 0 15,-1 1 0-15,-1 0 0 0,-3-1 0 0,0-3 0 0,-3-1 0 16,-2-1-80-16,-1 0-16 0,-2-2 0 0,-1 2 0 15,-2-3-112-15,-2-2-32 0,-2 2 0 0,0-4 0 16,-3 3-64-16,2-5-16 0,-3 0 0 0,-2 0 0 16,-3-1-48-16,2-3-16 0,-1 0 0 0,1-1 0 15,2-2-128-15,-1 2 0 0,2-2 0 0,2 1 0 16,0-6-720-16,4 3-240 0,3 0-32 0,1 0-10944 16,-1-9-2192-16</inkml:trace>
  <inkml:trace contextRef="#ctx0" brushRef="#br0" timeOffset="37776.22">17287 9025 12671 0,'0'0'560'0,"10"-2"112"0,-10 2-544 0,12-4-128 16,-2 1 0-16,-10 3 0 0,10-3 896 0,-10 3 160 15,0 0 32-15,8-7 0 0,-8 7-64 0,0 0 0 16,9-5 0-16,-9 5 0 0,0 0 0 0,0 0-16 16,0 0 0-16,0 0 0 0,2-8-32 0,-2 8 0 15,0 0 0-15,0 0 0 0,0 0-320 0,0 0-64 16,-7-7-16-16,-1 4 0 0,-1 3-96 0,0 2-32 15,-1-2 0-15,-1 2 0 0,-3 1-48 0,0 0-16 16,-2-1 0-16,-1 0 0 0,-4 1-16 0,1 1-16 16,-2-1 0-16,3 4 0 0,-4-2 16 0,1 3 0 15,-3 0 0-15,2 1 0 0,-3 0-48 0,-1 3-16 0,2-2 0 0,-2 4 0 16,-1-1-112-16,-2-2-32 0,-2 2 0 0,-3 3 0 16,0-1-32-16,-2 3 0 0,-2 0 0 0,-1 1 0 15,3 0-128-15,2 0 160 0,0 2-160 0,2 0 160 16,4 3-160-16,1 0 128 0,1 6-128 0,3-2 128 0,1 3-128 0,3 1 0 15,2-1 0-15,-2 4 0 0,2 1 0 0,0 2 0 16,4 0 0-16,3 2 0 0,1 3 0 0,6 1 0 16,1-6 0-16,5 3 0 0,1-2 0 0,5 2 0 15,4-1 0-15,4-2 0 0,1 1 0 0,0-2 0 16,2-3 0-16,4 2 0 0,1-1 0 0,4-3 0 16,0-3 0-16,3-3 0 0,-2-1 144 0,5-2-144 15,0-5 160-15,2-1-160 0,5-3 320 0,1-1-16 16,0 1-16-16,-3-2 0 0,2-7-112 0,-3 1-32 15,0 2 0-15,2-7 0 0,2-2-16 0,0-2-128 16,-3 1 192-16,0-2-64 0,0-1-128 0,1-5-224 16,1 0 48-16,-3-3 16 15,-1 2-2528-15,-5-2-496 0</inkml:trace>
  <inkml:trace contextRef="#ctx0" brushRef="#br0" timeOffset="38327.39">18534 8981 18719 0,'0'0'832'0,"5"-8"160"0,-5 8-800 16,0 0-192-16,7-5 0 0,-7 5 0 0,0 0 928 0,7-4 144 15,-7 4 16-15,0 0 16 0,0 0-384 0,0 0-80 16,0 0 0-16,3 12-16 0,-4-3-32 0,-2 3 0 16,-2 0 0-16,2 3 0 0,-3 3-64 0,-3 2-16 15,2 3 0-15,-4 1 0 0,0 4-128 0,-3 3-16 16,0 4-16-16,-3 3 0 0,0 4-64 0,-4 3-16 16,0 4 0-16,-2 5 0 0,-1 0-16 0,1 0 0 15,0-2 0-15,3 1 0 0,3 4-32 0,3-4-16 16,1-4 0-16,4-3 0 0,4-2 128 0,3-3 32 0,2-2 0 15,2-3 0-15,3-3-112 0,2 0-32 0,2-2 0 16,3-6 0-16,4-3-96 0,3-1-128 0,2-2 176 16,1-1-176-16,0-5 0 0,0 0 0 0,4-3 0 0,-3-5 0 15,-2 0 0-15,1-3 0 0,-2 2 0 0,-1-6-144 32,-1-2-416-32,0-1-80 0,-3 0 0 0,-1-7-16 0,-2-2-1888 15,-3 3-368-15,-1-12-80 0,-4 5-16 0</inkml:trace>
  <inkml:trace contextRef="#ctx0" brushRef="#br0" timeOffset="38510.06">17981 9705 33455 0,'0'0'1472'0,"12"-5"320"0,6 1-1424 0,3-1-368 15,5-1 0-15,4 2 0 0,3 2 416 0,5-2 16 16,4-1 0-16,4-3 0 0,4-2-96 0,-1 0-16 15,1-4 0-15,-5 2 0 0,-1 1-320 0,-4-3-240 16,0 0 48-16,-2 4 0 16,-5 0-2560-16,-1 2-512 0</inkml:trace>
  <inkml:trace contextRef="#ctx0" brushRef="#br0" timeOffset="39143.73">19171 8364 16575 0,'0'0'1472'0,"0"0"-1168"15,0 0-304-15,0 0 0 0,0 0 1264 0,0 0 192 16,12 0 32-16,0-1 16 0,1-2-432 0,1 2-96 15,1-1-16-15,4 2 0 0,3 0-144 0,3 0-48 16,5-2 0-16,0 1 0 0,1 1-224 0,-2 3-48 16,0-5-16-16,-2 5 0 0,-3 3-240 0,-3 4-48 15,-1-2-16-15,-3 2 0 0,0 3-176 0,-3-3 0 16,-4 3 0-16,0 0 0 0,-3-2 0 0,-4 3 0 16,-1 1 0-16,-4-1 0 0,0 3 0 0,-1-3 160 15,-3 0-160-15,0-2 160 0,-2 2 32 0,0-3 16 16,1 0 0-16,-1-3 0 0,0 1 112 0,5-3 32 0,-1 4 0 15,3-2 0-15,-1 3-224 0,5-2-128 0,-3-9 128 0,10 14-128 16,0 1 0-16,4 2 0 0,3-3 0 0,2 0 0 16,0 1 0-16,1 2 0 0,0 0 0 15,1 1 0-15,-1 0 0 0,-1 1 0 0,-2 0 0 0,-3 0-128 16,-2-2 128-16,-1-2 0 0,-5-1 0 0,-2 2 0 16,-4 2 0-16,-3-1 0 0,-2-3 0 0,-4-3 0 15,-2-2 0-15,-3-3 176 0,-5 3-48 0,-3-1 0 16,-2-2 176-16,-1 4 16 0,-3-2 16 0,1 1 0 15,0-7-160-15,2 1-48 0,-1-3 0 0,2 0 0 16,0 0-1248-16,4 0-256 0,2-1-48 0,0-2-12704 16</inkml:trace>
  <inkml:trace contextRef="#ctx0" brushRef="#br0" timeOffset="39660.58">20656 9399 15663 0,'0'0'1392'0,"0"0"-1120"16,2-8-272-16,-2 8 0 16,0 0 2656-16,0 0 480 0,0 0 80 0,0 0 32 0,0 0-1936 0,0 10-384 15,0 4-80-15,-2 4-16 0,-2 3-80 0,0 4-32 16,-2 2 0-16,1 4 0 0,0 3-272 0,-2 1-48 16,1 2-16-16,0 2 0 0,-2 3-192 0,2 0-64 15,-1-4 0-15,0 1 0 0,-1-1-128 0,0-1 0 16,2-3 0-16,-3-1 0 0,-1 1-128 0,1-5-128 15,0-4 0-15,-1-4-16 16,-1-6-1520-16,0-2-288 0,1-6-64 0,-3-4-10752 16</inkml:trace>
  <inkml:trace contextRef="#ctx0" brushRef="#br0" timeOffset="39782.67">20236 9754 19343 0,'0'0'1728'0,"12"2"-1392"15,3 1-336-15,3 0 0 0,2 0 1824 0,6 1 288 16,3 0 64-16,5 1 16 0,4 0-1344 0,2-1-272 16,-1-3-48-16,0 1-16 0,0 1-192 0,-1 0-64 15,-3-1 0-15,0-2-9024 0,-4-2-1792 0</inkml:trace>
  <inkml:trace contextRef="#ctx0" brushRef="#br0" timeOffset="40829.42">22092 8906 20271 0,'0'0'1792'0,"0"0"-1424"0,5-10-368 0,-5 10 0 0,0 0 1600 0,0 0 256 16,0 0 64-16,0 0 0 0,8 6-1184 0,-3 3-224 15,-1 5-64-15,-2 4 0 0,-2 2-64 0,0 3 0 16,-2 6-16-16,-1 3 0 0,1 3-64 0,-2 6-16 15,0 4 0-15,-1 7 0 0,-1 2-96 0,-2 7-32 16,-1 3 0-16,-1 2 0 0,-4 0 160 0,-4-2 48 16,-2 2 0-16,-1 0 0 0,1-5-112 0,1 2 0 15,1-4-16-15,3-3 0 0,0 1-240 0,1-6 144 16,2-4-144-16,3-8 128 0,2-3-128 0,0-8 0 16,1-3 0-16,2-4 128 15,2-5-1392-15,0-2-272 0,1-6-64 0,1-8-7584 0,0 0-1504 0</inkml:trace>
  <inkml:trace contextRef="#ctx0" brushRef="#br0" timeOffset="41162.55">21650 9113 25791 0,'0'0'2304'0,"-1"-10"-1856"0,2-4-448 16,4 2 0-16,3 5 752 0,4-2 48 15,6 4 16-15,6-2 0 0,3-1-464 0,3 2-96 16,5 3 0-16,5 0-16 0,5-1 176 0,3 4 32 0,0 0 16 0,1 4 0 16,-1-3 176-16,-1 4 16 0,-1-2 16 0,1 10 0 0,1 4-288 15,0 5-48-15,1 5-16 0,-1 2 0 0,0 4-160 0,-4 3-32 16,-6 1-128-16,-4 4 192 16,-5 5-192-16,-6 3 128 0,-6 1-128 0,-6 6 0 0,-6-1 128 0,-3 0-128 15,-6-1 0-15,-4 0 144 0,-5-1 48 0,-3-2 0 16,-5-4 0-16,-5 0 0 0,-9-4 160 0,-3 0 32 15,-2-2 16-15,-4-5 0 0,1-7-48 0,-1-2-16 16,-5 1 0-16,5-2 0 0,2 2-336 0,-4-5 0 16,0-1 0-16,-2-5 0 15,-3-3-1904-15,3-2-288 0,4-6-64 0,3-7-7856 16,4-8-1584-16</inkml:trace>
  <inkml:trace contextRef="#ctx0" brushRef="#br0" timeOffset="41563.47">23371 9127 20271 0,'2'-11'1792'0,"2"3"-1424"0,3-1-368 0,0 0 0 16,1 3 1984-16,1-2 336 0,1 3 64 0,-1 1 16 16,-9 4-1872-16,11 0-368 0,-11 0-160 0,10 0 128 15,-10 0 16-15,0 0 0 0,7 9 0 0,-3 4 0 16,-4 1 224-16,-3 4 32 0,-1 3 16 0,-1 3 0 16,-2 6 64-16,-2 3 16 0,-3 2 0 0,1 5 0 15,-2 3-96-15,0 3-16 0,-1-1 0 0,-1 7 0 16,-1 7-80-16,-1-1-32 0,2-2 0 0,2-2 0 0,2-2-272 0,2-4 160 15,1-3-160-15,4-1 128 16,2-7-128-16,0-5 128 0,2-3-128 0,4-1 128 0,3-5-128 0,0-5 160 16,1-3-160-16,2-6 160 0,0 1-160 0,2-8 0 15,-1 0 0-15,1-4-176 16,-2-3-1264-16,1-6-256 0,-4-3-48 0,-1-5-12416 16</inkml:trace>
  <inkml:trace contextRef="#ctx0" brushRef="#br0" timeOffset="41717.28">23146 9579 20271 0,'0'0'1792'0,"0"0"-1424"15,11-1-368-15,2-1 0 0,1-1 1424 0,3 2 224 16,2 1 32-16,2 0 16 0,3 0-1120 0,4 0-240 16,3-4-32-16,3-1-16 0,4 0-16 0,3 1 0 15,2 1 0-15,0-3 0 16,-1-2-1616-16,2-2-320 0,9-5-64 0,-14-1 0 0</inkml:trace>
  <inkml:trace contextRef="#ctx0" brushRef="#br0" timeOffset="42229.46">23966 8127 1839 0,'0'0'160'0,"-3"-9"-160"16,2-3 0-16,2 2 0 0,3 1 4512 0,1-1 864 16,3 4 192-16,2-1 16 0,1 1-4064 0,3 2-816 15,2 3-176-15,4-3-16 0,4-1-112 0,3 1-16 16,2 2 0-16,0-1 0 0,-1 3 256 0,0 0 64 16,-5 0 0-16,0 0 0 0,-3 3-32 0,-2 0 0 15,-4 3 0-15,-1 1 0 0,-3 5-448 0,-4-1-96 16,-2 4 0-16,-3 3-128 0,-2 1 144 0,-4 3-144 0,-5 3 0 0,-3 2 144 15,-2 5 64-15,-3-1 16 0,2 2 0 0,-2-2 0 16,-4 1 80-16,3-3 16 0,0-5 0 0,1 2 0 16,2-2 256-16,4 1 48 0,3-1 16 0,6-5 0 15,1-3-192-15,6-2-16 0,2-2-16 0,6 1 0 16,-1 0-160-16,5-3-16 0,3 0-16 0,1-5 0 0,0-1-32 0,2-2-16 16,2 0 0-16,2 0 0 15,0-2-176-15,2 0 0 0,1 0-160 0,1 2 160 16,-2-6-2176-16,-2 1-352 15,0-1-64-15</inkml:trace>
  <inkml:trace contextRef="#ctx0" brushRef="#br0" timeOffset="42830.58">24971 9041 29311 0,'0'0'1296'0,"0"0"272"0,0 0-1248 0,0 0-320 15,0 0 0-15,5 12 0 0,-1 2 272 0,-1 5 0 16,-1 2 0-16,-1 7 0 0,1 2 112 0,-2 3 0 15,0 4 16-15,-2 4 0 0,1 4-224 0,-4 1-48 0,-1 2-128 0,-3 1 192 16,0-6-192-16,-1 3 0 16,0-6 128-16,1 1-128 0,0 1 0 0,0-5 0 15,0-5 0-15,1-6 0 0,1 1-176 0,2-5-128 16,1-5-16-16,0-1-16 16,2-5-848-16,2-11-160 0,0 0-48 0,0 0-11040 0</inkml:trace>
  <inkml:trace contextRef="#ctx0" brushRef="#br0" timeOffset="42952.19">24711 9469 18431 0,'0'0'1632'0,"11"-4"-1312"0,2 3-320 0,-2-2 0 15,3-2 1536-15,1 3 224 0,1-2 48 0,2 5 16 16,1 4-1248-16,2 2-256 0,5-5-64 0,2-1 0 16,2-1 128-16,6 3 0 0,1-3 16 0,3 2 0 15,6 3-400-15,-4-1 0 0,-1-1 0 0</inkml:trace>
  <inkml:trace contextRef="#ctx0" brushRef="#br0" timeOffset="43497.33">26269 8826 21183 0,'0'0'1888'0,"0"0"-1504"0,0 0-384 0,0 0 0 16,0 0 1152-16,0 0 176 0,0 0 16 0,4 12 16 15,0 1-1040-15,-3 1-320 0,-1 4 128 0,-1 4-128 16,-1-1 400-16,0 3 16 0,-2 4 0 0,-1 3 0 16,-3 3 0-16,-1 3 0 0,-3 4 0 0,2 1 0 15,-2 6 0-15,-1-4 0 0,-4 2 0 0,0 4 0 16,1 2 96-16,-1 0 0 0,1-1 16 0,3-3 0 0,3-6-192 0,1 1-32 15,2-5-16-15,2-3 0 0,5-6 16 0,0-1 0 16,5-5 0-16,3 1 0 16,2-3-32-16,3 0 0 0,2-2 0 0,4-3 0 0,4 0-96 0,3-5-32 15,0-2 0-15,2 0 0 0,4 1-16 0,-2-1 0 16,-3-1 0-16,0-5 0 0,0 0-128 0,-1 1 0 16,1 2 0-16,0-3-176 0,-3-1 176 0,-1 1-160 15,-3 1 160-15,0-1-160 0,-2 0-176 0,0-2-48 16,-5-1 0-16,-2 1 0 15,-1-1-464-15,-10 0-112 0,0 0 0 0,0 0-8784 16,0 0-1760-16</inkml:trace>
  <inkml:trace contextRef="#ctx0" brushRef="#br0" timeOffset="43673.29">26073 9625 23039 0,'0'0'1024'0,"0"0"192"0,16-2-960 0,4-2-256 0,4-3 0 0,4 4 0 16,5 1 848-16,3 0 128 0,1-2 32 0,-1 0 0 16,0-1-384-16,0-1-80 15,-1-7-16-15,1 5 0 0,-2 1-528 0,-1 2 0 0,-2-4-192 0,-5 1-12400 16</inkml:trace>
  <inkml:trace contextRef="#ctx0" brushRef="#br0" timeOffset="43835.35">25964 9043 23039 0,'6'-8'2048'0,"6"0"-1648"15,4 2-400-15,6 3 0 0,7 0 944 0,7 1 96 16,8 2 32-16,3 0 0 0,4-2-832 0,0-2-240 16,-3 1 0-16,2-1 128 0,1-1-128 0,0-4 0 15,-2 2-176-15,1 4-11776 16</inkml:trace>
  <inkml:trace contextRef="#ctx0" brushRef="#br0" timeOffset="44215.79">27675 8775 4607 0,'0'0'400'0,"8"6"-400"0,-1-2 0 0,1 1 0 16,-1 4 4544-16,0 0 832 0,-2 4 176 0,-1 3 16 16,-3 1-3584-16,-2 3-736 0,-2-1-144 0,-2 6-16 15,-1 5-256-15,-3 3-64 0,-3 1 0 0,1 3 0 16,-3 1-112-16,0 5-16 0,-1 2-16 0,-2-2 0 15,-2 3-112-15,1 2-32 0,1 2 0 0,0-1 0 16,2-2-176-16,2-2-48 0,3-2 0 0,1-2 0 0,4-3-256 0,2-1 128 16,2-6-128-16,4-3 0 0,0-1 144 0,4-4-144 15,0-1 0-15,4-5 144 0,1-1-144 0,2-4 0 16,0 0 0-16,4-6 128 0,0 0-128 0,-2 0-176 16,2-6 48-16,0-4 0 15,0-1-1408-15,-3-2-256 0,-2-4-64 0,-3-2-7760 16,-2-5-1552-16</inkml:trace>
  <inkml:trace contextRef="#ctx0" brushRef="#br0" timeOffset="44367.55">27264 9389 27231 0,'0'0'1216'0,"0"0"240"0,0 0-1168 0,0 0-288 16,0 0 0-16,0 0 0 0,0 0 432 0,12 6 16 15,3-1 16-15,4 3 0 0,4-3 80 0,4 0 16 16,1 0 0-16,3-2 0 0,2-3-272 0,4-2-48 15,4-1-16-15,1 1 0 16,0 1-1296-16,1 0-256 0,0-2-48 0</inkml:trace>
  <inkml:trace contextRef="#ctx0" brushRef="#br0" timeOffset="44714.33">28900 8978 18431 0,'0'0'1632'0,"0"0"-1312"16,3-10-320-16,-3 10 0 0,0 0 2048 0,0 0 352 15,0 0 64-15,0 0 16 0,0 11-1328 0,-1 0-256 16,-3 1-48-16,-1 5-16 0,-3 3-48 0,-1 6-16 15,-2 2 0-15,1 2 0 0,-2-1-128 0,1 7-48 16,-3 5 0-16,0-2 0 0,0 2-208 0,0 3-32 16,0 1-16-16,0 0 0 0,1-4-80 0,0 1-32 15,2 0 0-15,1-3 0 0,0-4-224 0,1-6 0 16,1-1 0-16,2-5 0 16,1-4-288-16,0-4-96 0,1-2-32 0,4-13 0 15,-7 5-1616-15,7-5-320 0,-9 0-64 0,3-3-11040 0</inkml:trace>
  <inkml:trace contextRef="#ctx0" brushRef="#br0" timeOffset="44871.53">28445 9363 12895 0,'0'0'576'0,"0"0"112"0,0-7-560 0,0 7-128 0,0 0 0 16,7-8 0-16,1 2 3392 0,4 3 656 0,1 2 128 0,1 0 32 16,1-1-2736-16,5 1-528 0,4 1-112 0,7 0-32 15,1 0-160-15,2 1-16 0,0-1-16 0,3 3 0 16,1-2-384-16,0 3-80 0,-1 0-16 0,-1 0 0 15,-3-7-1168-15,-3 3-240 0,-2-1-64 0,-1 1-12224 16</inkml:trace>
  <inkml:trace contextRef="#ctx0" brushRef="#br0" timeOffset="45299.21">30180 8406 27695 0,'0'0'1216'0,"0"0"272"0,0 0-1184 0,0 0-304 16,0 0 0-16,4 9 0 0,-3 4 448 0,2 1 16 15,-3 4 16-15,-3 3 0 0,2 5-48 0,-3 5-16 16,-1 5 0-16,-2 6 0 0,0 5 48 0,-2 4 16 0,0 2 0 0,1 3 0 16,-4 8-16-16,1-3 0 15,-1 4 0-15,0-3 0 0,-4 1-160 0,1-3-48 0,2 0 0 16,-2 0 0-16,1-7-96 0,1-5-32 0,-1-1 0 0,4-5 0 15,1-1-128-15,2-9 0 0,0-3 0 0,2-2 0 16,0-3-208-16,1-5-128 0,3-1-32 0,0-2 0 31,-3-8-1632-31,4-8-336 0,0 0-64 0</inkml:trace>
  <inkml:trace contextRef="#ctx0" brushRef="#br0" timeOffset="45547.99">30065 8518 28559 0,'-2'-14'2544'0,"6"5"-2032"16,3-3-512-16,3 1 0 0,0 2 544 0,5-1 16 15,3 3 0-15,4-4 0 0,2 3-64 0,5-3-16 16,3 4 0-16,5-2 0 0,1 0 160 0,6 0 16 15,6 1 16-15,-1 3 0 0,0-2-272 0,-2 2-48 0,-4-2-16 0,0 2 0 16,-1 4-208-16,-3 1-128 0,-3 0 160 16,-4 0-160-16,-4-3-208 0,-5 3-144 0,-6 2-32 15,-4 0 0 1,-3 1-2304-16,-10-3-480 0</inkml:trace>
  <inkml:trace contextRef="#ctx0" brushRef="#br0" timeOffset="45699.98">30068 8782 26719 0,'0'0'2368'0,"-1"11"-1888"0,4 0-480 0,3 2 0 0,4-2 960 16,4 1 80-16,3-3 32 0,4-1 0 0,5 0-48 0,6-2-16 15,4-4 0-15,9-2 0 0,8-3-464 0,2-1-96 16,2 1 0-16,-1-4-16 0,-3 0-432 0,1-1-176 16,-2 2 16-16,-1-3-10336 15,-4 4-2080-15</inkml:trace>
  <inkml:trace contextRef="#ctx0" brushRef="#br0" timeOffset="46349.73">31362 7802 19343 0,'0'0'1728'0,"0"0"-1392"0,0 0-336 0,13 2 0 16,4 2 688-16,3 6 64 15,2 0 16-15,3 6 0 0,4 5-192 0,4 4-16 0,5 1-16 0,1 4 0 16,1 6-224-16,5 6-64 0,2 5 0 0,0 1 0 16,1 2-64-16,0 3 0 0,1 2-16 0,-5 6 0 15,-4 5 368-15,-5 0 80 0,-2 1 16 0,-5 4 0 16,-5 4 112-16,-4 7 16 0,-4 0 16 0,-4 5 0 15,-4 0-256-15,-3 2-48 0,-4 0-16 0,-4 3 0 16,-5-1 48-16,-3 3 16 0,-6-3 0 0,-4-1 0 16,-4-5 128-16,-5 2 32 0,-5-4 0 0,-2 0 0 15,-1-8-48-15,-6-2 0 0,2-1 0 0,-3-3 0 16,-1-5-352-16,2 1-80 0,0 0-16 0,-2-6 0 16,-5-4-192-16,-3-1 0 0,-1-2 0 0,0 0 0 31,1-2-2048-31,1-2-448 0</inkml:trace>
  <inkml:trace contextRef="#ctx0" brushRef="#br0" timeOffset="47433.24">16550 8072 23951 0,'-10'-1'2128'16,"0"-1"-1696"-16,0 2-432 0,1 2 0 16,-5 3 624-16,0 4 32 0,-2-2 16 0,0 5 0 0,-2-3-224 0,-1 3-64 15,-1 6 0-15,-3 1 0 0,-1-1 64 0,-2 2 16 16,0 4 0-16,-1 1 0 0,-1-2 16 0,-1 7 0 15,-2 2 0-15,1 2 0 0,-1 2-48 0,-1 3-16 16,-1 2 0-16,0 8 0 0,-1 3 0 0,1 6 0 16,0 1 0-16,2 9 0 0,1 3-32 0,-2 3-16 15,-2 1 0-15,3 6 0 0,-1 0-32 0,2 6 0 16,-1-2 0-16,3 1 0 0,3-4-64 0,2 2-16 16,3 1 0-16,3-5 0 0,6 1 192 0,1-6 16 15,3 0 16-15,4 1 0 0,3 1 32 0,6-4 0 16,3 2 0-16,1-1 0 0,4-5-176 0,-1-20-16 15,3 5-16-15,4 2 0 0,5 1-304 0,3 3 0 16,2-2 0-16,3-2 0 0,3 1 128 0,1-1-128 16,1-4 0-16,2-1 0 0,5-3-144 0,2-6-96 15,4 0-16-15,5-4 0 16,6-6-1472-16,0-4-288 0,-1-7-64 0,2-5-16 0</inkml:trace>
  <inkml:trace contextRef="#ctx0" brushRef="#br0" timeOffset="51569.48">24840 4982 5519 0,'0'0'496'0,"0"0"-496"0,0 0 0 0,0 0 0 16,0 0 2720-16,0 0 448 0,7-5 96 0,-7 5 0 16,0 0-2064-16,10 0-432 0,-10 0-64 0,0 0-32 15,11 1-224-15,-11-1-64 0,10 4 0 0,-10-4 0 16,0 0-112-16,0 0-16 0,9 10-16 0,-9-10 0 16,0 0 16-16,2 10 16 0,-2-10 0 0,-5 12 0 15,-3 0-16-15,-2-1-16 0,-2 1 0 0,-2 0 0 16,-1-3-240-16,-3 3 144 0,-1-3-144 0,-5 3 128 15,-3 0 64-15,-3-1 16 0,-3 1 0 0,-2 1 0 0,0 0 160 0,-2-1 16 16,-2 0 16-16,-3-1 0 0,-2 2-80 0,1 1 0 16,0 1-16-16,-1-1 0 0,-4 2-80 0,-2-1-16 15,-5 3 0-15,2-2 0 0,0-2-16 0,3-1-16 16,-1-2 0-16,0 3 0 0,1 1-176 0,1-1 0 16,-1-1 0-16,-2 1 0 0,-3 0 0 0,2-1 128 15,0-6-128-15,3 4 0 0,3-5 0 0,3 3 0 16,2 0 128-16,4-2-128 0,2 0 0 0,3-3 0 15,1 1 0-15,2-2 128 0,-1 3-128 0,4-4 0 0,2-1 0 16,3-1 0-16,2 0 128 0,2 0-128 0,2-1 0 16,3 1 128-16,3-2-128 0,10 2 160 0,-9-3-160 0,9 3 160 15,-8-4-160-15,8 4 192 0,0 0-192 0,0 0 192 16,0 0-192-16,0 0 192 0,0 0-192 0,0 0 192 16,0 0-192-16,0 0 0 0,0 0 0 0,0 0 0 15,0 0 0-15,10 10 0 0,-1 2 0 0,-2-2 0 16,-2 4 0-16,-3 4 0 0,1 0 0 0,-3 2 0 15,-1 4-144-15,-2 3 144 0,-2 2 0 0,-1 3 0 16,-2 6-144-16,0 5 144 0,1-4 0 0,-1 6-144 16,0-2 144-16,0 7 0 0,-1-2 0 0,-1 5 0 15,-1 3 0-15,0 0 0 0,-2 1 0 0,0-3 0 16,1-1 0-16,-1-2 0 0,0 1 0 0,1-2 0 16,-2-2 0-16,0 2 0 0,-2-5 0 0,2 0 0 15,0-1 0-15,0 1 0 0,1-3 0 0,-3 1 128 0,2-4-128 0,2 2 144 16,0-4-144-16,2-1 160 0,0-1-160 15,1-2 160-15,1 0-160 0,2-5 160 0,1 0-160 0,1-2 192 16,1-2-192-16,3-4 192 0,2-2-32 0,0-2 0 16,1-2 0-16,1-2 0 0,-4-12 32 0,6 10 16 15,-6-10 0-15,8 8 0 0,2-1-80 0,-10-7 0 16,11 3-128-16,-1-2 192 0,1 2-48 0,-3-2-16 16,5-1 0-16,0-1 0 0,0-1 32 0,2 0 0 15,3-3 0-15,2 0 0 0,0 0-32 0,3-1 0 16,1 1 0-16,3 0 0 0,0 0-128 0,3-2 160 15,3 0-160-15,3 2 160 0,1-1-160 0,0 1 0 16,-1 1 144-16,1 3-144 0,-1-1 0 0,2 1 128 16,0 0-128-16,4 0 0 0,1-2 0 0,2 2 0 15,1 1 0-15,2 0 128 0,1-2-128 0,1 2 0 0,-5 0 0 0,-4 0 0 16,-4 0 0-16,-2 2 0 0,-5-1 0 0,-3 2 0 16,-2-2-224-16,-6-1-64 0,-3 0-16 0</inkml:trace>
  <inkml:trace contextRef="#ctx0" brushRef="#br0" timeOffset="53470.73">27554 5344 3679 0,'0'0'160'0,"-9"0"32"0,2-4-192 0,7 4 0 16,-8-5 0-16,8 5 0 0,-6-2 2064 0,6 2 368 16,-5-10 80-16,5 10 16 0,0 0-1504 0,0 0-320 15,-3-7-48-15,3 7-16 0,-3-9-240 0,3 9-48 16,0 0-16-16,0 0 0 0,0 0 96 0,0 0 16 0,0 0 0 0,0 0 0 16,0-7 192-16,0 7 32 0,6-9 16 0,0 4 0 15,-6 5 0-15,11-4 0 0,1 1 0 0,1 0 0 16,1-4-288-16,1 3-48 0,1 2-16 0,3-2 0 15,0-2-96-15,2 1-32 0,-1 1 0 0,3-3 0 16,2 1-32-16,1 2-16 0,-2-3 0 0,-1 2 0 16,-2 1-160-16,1 0 128 0,-2 1-128 0,-1 0 128 15,-2 1 16-15,-2 2 0 0,-2 0 0 0,1 4 0 16,-3-1-144-16,0-1 0 0,-11-2 0 0,11 4 128 16,-2 1-128-16,-9-5 192 0,9 9-192 0,-3-4 192 15,-6-5-192-15,9 10 0 0,-9-10 0 0,8 10 128 16,-2 2 48-16,-1-3 0 0,-5-9 0 0,5 11 0 15,0 1-48-15,-2-2-128 0,-1 1 192 0,1 2-64 16,-1-4-128-16,0 4 192 0,-1-3-192 0,-1 4 192 0,0 0-64 16,0 2 0-16,-1 0 0 0,-1 1 0 0,1 1 64 15,0 1 0-15,-2 0 0 0,1 2 0 0,-1 0-32 0,1 2 0 16,-1 4 0-16,-1 3 0 0,1-1-160 0,-1 3 0 16,-1 1 144-16,0 0-144 0,-2 3 0 0,1-2 128 15,-2 1-128-15,2 1 0 0,0 1 0 0,-1-2 144 16,0-4-144-16,0 4 0 0,1-1 128 0,-1 0-128 15,0 1 0-15,1-2 0 0,-1-2 0 0,2-3 128 16,0 2-128-16,-1 0 0 0,-1 5 240 0,1-4-64 16,1 1-16-16,-2 0 0 0,0-2-16 0,0-2 0 15,1 2 0-15,1-4 0 0,-3 3-144 0,2 2 160 16,-2-2-160-16,2 0 160 0,1 3-160 0,0-5 0 0,-1 1 144 16,-1-3-144-16,2 5 0 0,0-2 144 0,0 1-144 0,0 1 0 15,0-6 144-15,1 2-144 0,1-1 0 16,1-4 144-16,1-1-16 0,-1 2-128 0,2-1 192 0,0-2-64 15,2 0 0-15,-1-1 0 0,-1 0 0 0,1 0 0 16,2-2 0-16,-2-1 0 0,0 1 0 0,1-1 0 16,0-1-128-16,2 0 128 0,-4-4-128 0,2 2 128 15,1-1-128-15,-3-11 128 0,5 9-128 0,-5-9 128 16,4 11-128-16,1-4 192 0,-5-7-192 0,4 11 192 16,-4-11-192-16,5 10 160 0,-5-10-160 0,7 12 160 15,-7-12-160-15,4 6 192 0,-4-6-192 0,0 0 192 16,7 8-192-16,-7-8 128 0,5 6-128 0,-5-6 128 15,0 0-128-15,0 0 160 0,0 0-160 0,9 4 160 16,-9-4-160-16,0 0 160 0,0 0-160 0,0 0 160 16,0 0-160-16,0 0 128 0,0 0-128 0,0 0 128 0,0 0-128 0,0 0 160 15,0 0-160-15,0 0 160 0,0 0 0 0,0 0 0 16,0 0 0-16,0 0 0 0,0 0 112 0,0 0 32 16,0 0 0-16,-11-3 0 0,1 1-16 0,0 0 0 15,-1 0 0-15,-5 1 0 0,0 2-288 0,-2 1 160 16,-2-2-160-16,-2 0 128 0,1-2-128 0,-4 1 192 15,0 1-192-15,-2 0 192 0,2 0-16 0,-3 2 0 16,0-1 0-16,1 1 0 0,1-2 16 0,0 4 16 16,1-2 0-16,-1 2 0 0,0-2-64 0,0 1-16 15,1-2 0-15,-1 3 0 0,1 0-128 0,2 1 0 16,0-1 0-16,4 0 128 0,1-1-128 0,2 3 0 16,-2-3 0-16,5 0 0 0,1 2-144 0,0 1-16 0,2-1 0 15,2-1 0 1,8-4-1184-16,0 0-224 0,-6 7-48 0,6-7-15024 0</inkml:trace>
  <inkml:trace contextRef="#ctx0" brushRef="#br0" timeOffset="56707.45">3029 13463 12959 0,'0'0'576'0,"5"-9"112"0,0 4-560 0,-2-4-128 16,-2 2 0-16,2-2 0 0,0 1 1088 0,0-1 192 15,-2 0 48-15,2-3 0 0,-1 3 144 0,1-1 16 16,-3 4 16-16,1-4 0 0,2 2-160 0,-1-2-16 16,-2 1-16-16,3-1 0 0,-3 3-192 0,0 7-32 15,0-7-16-15,0 7 0 0,0 0-192 0,0 0-48 16,0 0 0-16,0 0 0 0,0 0-224 0,0 0-48 15,-3 10-16-15,-1 4 0 0,-2 1-224 0,0 4-64 16,2 3 0-16,-1 7 0 0,-2 2 48 0,1 6 0 16,0 3 0-16,-1 2 0 0,0 1-48 0,-1 3-16 0,0 4 0 15,2-3 0-15,-3 1-240 0,0 2 144 0,0-3-144 16,1 0 128-16,0-2-128 0,3-4 0 16,-2-4 0-16,2-3 0 15,0-6-704-15,2-1 0 0,-1-5-16 0,0-6 0 16,3-2-1776-16,-2-5-336 0,2 0-80 0</inkml:trace>
  <inkml:trace contextRef="#ctx0" brushRef="#br0" timeOffset="56919.29">2718 13810 33167 0,'0'0'2944'0,"0"0"-2352"15,0 0-464-15,0 0-128 0,0 0 1136 0,11 2 208 16,1 2 32-16,0-2 16 0,1 2-656 0,3-1-128 15,4-3-32-15,1 1 0 0,2 2 32 0,4-1 0 16,2-1 0-16,4 2 0 0,4-2-608 0,2 2-240 16,2-2 16-16,0 0 0 0,-1 1 224 0,1-1-192 15,-3 0 192-15,18 0-192 16,-6 1-2752-16,-3-1-528 0</inkml:trace>
  <inkml:trace contextRef="#ctx0" brushRef="#br0" timeOffset="59341.66">6068 13025 24015 0,'0'0'1056'0,"0"0"224"0,5-3-1024 0,-5 3-256 16,6-4 0-16,-3-3 0 0,-3 7 640 0,0 0 80 15,0 0 16-15,0 0 0 0,2-3-240 0,-2 3-48 16,0 0-16-16,0 0 0 0,-7-4 144 0,1 1 48 16,-3 2 0-16,0 1 0 0,-1 0-32 0,-2 1 0 15,-1 0 0-15,-1 1 0 0,-2 0-160 0,-2 3-48 16,-1 3 0-16,-1-2 0 0,-2 4-128 0,0 1-48 16,-4 4 0-16,-3 0 0 0,-4 3-208 0,-3 0 144 0,-2 0-144 0,-1 3 128 15,-2 2-128-15,2 4 192 16,-3 2-192-16,1 3 192 0,-1 3 0 0,3 3 16 0,-1 4 0 0,2 2 0 15,1 4-80-15,0 3-128 0,2 5 176 0,-1-2-176 16,2 5 0-16,2 3 0 0,3 0 0 0,3 3 0 16,4-3 0-16,4 3 0 0,4-6 0 0,5-2 0 15,5-2 128-15,7-6-128 0,0-2 0 0,8-5 0 16,3 0 0-16,5-4-256 0,2-2 32 0,5-2 0 16,0-3 224-16,5-2 0 0,2-4-160 0,0 2 160 15,0-8 0-15,-1 0 0 0,2-2-144 0,2 0 144 0,1-4 0 0,1-4-160 16,-3 0 160-16,1-3-128 15,-2-2-48-15,1-3 0 0,-2-1 0 0,-3-3 0 0,-3-4 176 0,-3-3-128 16,-2 2 128-16,-2-6-128 0,-2-2 128 0,-3-3 0 16,-5-1 160-16,0-2-160 0,-3 0 176 0,-4 1-176 15,-1-1 192-15,-4-2-192 0,-1-3 208 0,-2 2-64 16,-2-3-16-16,-2 4 0 0,-5-3 16 0,5 3 0 16,1 4 0-16,2 2 0 0,1 0-144 0,3 3 0 15,3-3 0-15,2 5 0 0,-1 6 0 0,5-2-176 16,1 2 176-16,1 6-128 0,3-1 128 0,-1 2-208 15,1 1 80-15,0 1 128 0,2 3-192 0,2 4 192 16,0-1-192-16,1 5 192 0,0 2 0 0,1 1 0 16,-4 3 0-16,0 2 0 0,-1 0 128 0,-2 4 160 0,2 1 32 0,-4-2 0 15,-1 2-176-15,-2-3-16 16,-1 2-128-16,-2 1 192 0,-2-5-192 0,-2 1 176 16,-2-1-176-16,-2 2 160 0,1-4-160 0,-1-2-272 15,-1-3 64-15,-1 0-10544 16,1-1-2112-16</inkml:trace>
  <inkml:trace contextRef="#ctx0" brushRef="#br0" timeOffset="59892.58">7257 13803 13823 0,'0'0'1216'0,"0"0"-960"16,-5-6-256-16,-2 1 0 0,1 1 2704 0,0-2 496 16,-2 1 112-16,-1 1 16 0,-1-3-1744 0,-3 1-352 15,-1 2-64-15,0 2-16 0,-1-2-320 0,-1 0-80 16,-2 4-16-16,-1 4 0 0,-2-2-320 0,-2 2-64 16,-2 3-16-16,-2 3 0 0,1-1 16 0,-2 3 0 0,0 4 0 0,0 0 0 15,-1 1 80-15,1-2 16 16,0 1 0-16,5 0 0 0,4-1-224 0,5 0-32 15,1-1-16-15,5 0 0 0,3-2-176 0,7 2 0 16,4 1 0-16,4 0 0 0,4-2 0 0,4-2 0 0,3 3 0 16,2 3 0-16,0-1 0 0,0 1 128 0,0 1-128 0,2 1 0 15,0-3 0-15,-3 1 128 0,1-1-128 0,-4-1 0 16,-1 3 320-16,-1-1-32 0,-3-1 0 0,0 1 0 16,-4-2 80-16,-3 3 16 0,-3-2 0 0,-2 1 0 15,-5-1 16-15,-1 0 16 0,-5-2 0 0,-3 1 0 16,-5 0-160-16,-3-1-16 0,-2 1-16 0,-3-3 0 15,-2-1-224-15,-1 2 0 0,-1-4 0 0,0 1-160 16,1-5-304-16,1 0-64 0,1-1-16 0,2-1 0 16,3-2-2000-16,3-1-400 0,4-3-64 0</inkml:trace>
  <inkml:trace contextRef="#ctx0" brushRef="#br0" timeOffset="60174.93">8058 13845 18431 0,'0'0'816'0,"0"0"160"0,0 0-784 0,0 0-192 16,0 12 0-16,-2-2 0 0,1 4 3424 0,-4 2 640 15,1 3 128-15,-1 4 32 0,-2 3-3040 0,-1-1-608 16,-1 6-112-16,-1 0-16 0,-2 1-128 0,1 4-32 0,-1 1 0 0,-1 2 0 16,-3-3-64-16,0-1-16 15,-2-3 0-15,0 0 0 0,3-1-208 0,-3 0-128 0,2-4 128 0,-1 1-208 16,2-5-2576-16,1-2-512 0</inkml:trace>
  <inkml:trace contextRef="#ctx0" brushRef="#br0" timeOffset="60559.14">8510 13939 29487 0,'0'0'2624'0,"-1"10"-2112"15,0-1-512-15,-2 5 0 0,-2 5 1280 0,2 3 128 16,-2 3 48-16,-1 0 0 0,0 2-816 0,-1 0-176 15,-3 5-16-15,-1-5-16 0,-2-1 64 0,-1 1 16 16,1 0 0-16,-1-3 0 0,2-1-96 0,3-8-16 16,0-2 0-16,2-2 0 0,5-5-96 0,2-6-32 15,0 0 0-15,0 0 0 0,4-3-32 0,3-9-16 16,4 1 0-16,3-3 0 0,-1-4 32 0,4-2 0 16,0-4 0-16,0 1 0 0,0 1-256 0,1-1 176 15,1-4-176-15,1 6 160 0,0 1 32 0,2 0 16 16,1 3 0-16,1 3 0 0,-1 2-208 0,0 6 0 0,0 5 0 0,0 3 0 15,-2 6 0-15,1 6 0 0,-3 6 0 0,-1 7 0 16,-2 1-192-16,-1 4-96 0,-3-1-16 0,-3 4 0 16,-3 0 128-16,-1 0 32 0,-2-1 0 0,-3-4 0 31,-3 1-432-31,1-2-64 0,-1-6-32 0,1-1 0 0,-1-3-2112 0,3-4-416 0,1-4-96 16</inkml:trace>
  <inkml:trace contextRef="#ctx0" brushRef="#br0" timeOffset="60959.5">10230 12793 23039 0,'0'0'2048'16,"0"0"-1648"-16,0 0-400 0,-6 0 0 0,-2 2 1088 0,-1 6 128 15,-1-3 16-15,-1 6 16 0,-3 2-448 0,-2 4-96 16,-2 3 0-16,-1 5-16 0,-1 2-48 0,-3 6-16 15,-2 7 0-15,-3 4 0 0,-3 2-16 0,0 3 0 16,-1 5 0-16,0 2 0 0,1 5-144 0,2 1-16 0,3 4-16 0,1 0 0 16,4-2-304-16,2-1-128 15,3-4 128-15,5-5-128 0,2-3 0 0,5-9 0 0,3-2 0 0,4 8 0 32,4-9-336-32,5-8-160 0,2-8-16 0,3-4-16 15,2-8-2048-15,7-6-416 0,6-6-80 0,-4-4 0 0</inkml:trace>
  <inkml:trace contextRef="#ctx0" brushRef="#br0" timeOffset="61360.54">10543 13201 30351 0,'0'0'1344'0,"0"0"272"0,5-3-1296 0,1-3-320 15,2 1 0-15,2 2 0 0,1 2 592 0,2 1 48 16,2 0 16-16,-1 0 0 0,3 0-272 0,-1 2-48 16,2 2-16-16,-3 4 0 0,-1-2-320 0,-2 6 0 15,-1-2 0-15,-2 4 128 0,-2 2-128 0,-4 3 0 16,-3 2 0-16,-2-2 0 0,-3 2 0 0,-2 2 0 16,-2-1 0-16,-1 0 0 0,-1-1 0 0,-1 2 128 15,1-3-128-15,1 1 0 0,1-2 192 0,3-1-48 16,0-2 0-16,4 2 0 0,3 0 64 0,3-2 16 15,1 1 0-15,4 1 0 0,1-1-224 0,3 4 176 16,0-2-176-16,1-1 160 0,1 3-160 0,0-1 0 16,-1 3 0-16,0 0 0 0,-3-2 128 0,-2 0-128 0,-2 2 0 15,-2 1 128-15,-3-2 144 0,-4-1 32 16,-2 0 0-16,-4 2 0 0,-3 0 128 0,-4-3 16 0,-4 1 16 0,-4 0 0 16,-4 2-224-16,2-4-48 0,-2-3-16 0,-1-3 0 15,0-3-176-15,0-2 0 0,0-1 0 0,1-5-176 31,2-7-1136-31,2-4-224 0,3-3-64 0,3 1-9024 0,7-6-1792 0</inkml:trace>
  <inkml:trace contextRef="#ctx0" brushRef="#br0" timeOffset="61709.38">11829 12971 22111 0,'0'0'1968'0,"0"0"-1584"16,0 0-384-16,0 0 0 0,-4 7 2192 0,2 1 368 16,-3 1 64-16,-2 5 0 0,-2 1-1456 0,-1 4-288 15,-1 4-64-15,-2 5-16 0,0 2-288 0,-3 6-64 16,-1 1-16-16,1 4 0 0,-2 7 0 0,0 0 0 15,2 4 0-15,-2 3 0 0,0 5-80 0,2-3-16 16,2 1 0-16,1 0 0 0,1-4-144 0,4-2-48 16,2-1 0-16,4-3 0 0,1-6-144 0,3 0 128 15,5-9-128-15,0-1 128 0,3-1-128 0,0-7-176 0,1-5 48 16,3 1 0 0,-3-7-448-16,-1-3-64 0,3-7-32 0,-3-6 0 15,-1-8-1888-15,-1-3-384 0,-1-4-80 0,-2 5-16 0</inkml:trace>
  <inkml:trace contextRef="#ctx0" brushRef="#br0" timeOffset="61860.16">11392 13686 28223 0,'-22'-6'1248'0,"12"3"256"16,0 0-1200-16,0 1-304 0,0 1 0 0,2 1 0 15,2 1 1584-15,6-1 256 0,0 0 48 0,0 0 16 16,0 0-944-16,7 9-176 0,5-1-32 0,3 1-16 16,5-3-288-16,6 3-64 0,4-3-16 0,20 1 0 0,1-1-176 0,-3-2-48 15,-1-4 0-15,1 0 0 16,2 0-864-16,3-3-176 0,-1-2-48 0,8 1-10208 15,2-1-2048-15</inkml:trace>
  <inkml:trace contextRef="#ctx0" brushRef="#br0" timeOffset="62327.31">12502 12452 23951 0,'-17'-6'2128'0,"8"1"-1696"0,9 5-432 0,0 0 0 16,-5-5 784-16,5 5 80 0,0 0 16 0,0 0 0 16,11 0-528-16,3 2-96 0,2 2-32 0,3 4 0 0,2 0 304 0,5 5 64 15,2 2 16-15,1 6 0 0,1 5 64 0,4 5 16 16,0 10 0-16,1 1 0 0,1 1-352 0,0 8-64 16,-1 7-16-16,1 7 0 0,1 4-16 0,-4 3-16 15,-4 4 0-15,-2 3 0 0,-6-1 176 0,-3 0 48 16,-4 4 0-16,-8-2 0 0,-6 0 128 0,-5-4 16 15,-2-5 16-15,-6-2 0 0,-4-4 32 0,-4-4 16 16,-5-3 0-16,-2-2 0 0,-2-2-16 0,-4-4 0 16,-3-4 0-16,0-4 0 0,-4-1-512 0,2-7-128 15,2-3 0-15,0-1 0 16,-4-6-1088-16,2-2-256 0,1-7-64 0,4-2 0 16,3-8-1600-16,7-4-336 0,4-6-64 0,8-1-16 0</inkml:trace>
  <inkml:trace contextRef="#ctx0" brushRef="#br0" timeOffset="62978.14">14912 13213 25791 0,'0'0'2304'0,"1"-10"-1856"0,0 1-448 0,-1 9 0 16,1-10 2144-16,-1 10 336 0,0 0 64 0,0 0 16 15,0 0-1424-15,0 0-288 0,0 0-48 0,0 0-16 16,0 0-336-16,-1 17-80 0,-1 3-16 0,-1 8 0 0,-2 3-144 0,0 5-16 16,0 8-16-16,1-11 0 15,0 6-176-15,-2 22 0 0,-1 0 0 0,-1-2 0 16,0-4 0-16,-2 3 0 0,1-5 0 0,1-1 0 0,-2-2 0 16,0-3 0-16,0-3-192 0,1-2 192 15,0-1-1728-15,1-6-240 0,2-5-32 0,1-5-8464 16,-3-6-1696-16</inkml:trace>
  <inkml:trace contextRef="#ctx0" brushRef="#br0" timeOffset="63144.48">14450 13637 36223 0,'0'0'1600'0,"12"-3"336"0,2 1-1552 0,5 0-384 15,5 2 0-15,6 2 0 0,8 0 1008 0,6 2 112 16,4 2 32-16,2-1 0 0,0 0-720 0,4 4-144 15,4-1-32-15,5 2 0 0,0-1-128 0,3 1-128 16,2-5 192-16,-5 3-192 16,-4-5-2016-16,-6-1-512 0</inkml:trace>
  <inkml:trace contextRef="#ctx0" brushRef="#br0" timeOffset="65662.56">19011 13226 23151 0,'0'0'1024'0,"0"0"208"0,-5-7-976 0,0-2-256 0,0 1 0 0,-5 4 0 16,10 4 1024-16,-11 1 144 0,0 1 48 0,-2 0 0 15,-2 5-400-15,-3 2-80 0,-1-1-16 0,-3 6 0 16,-4 4-144-16,0 8-16 0,-3-1-16 0,0 8 0 16,0 3 0-16,1 1 0 0,-3 3 0 0,3 6 0 15,0-2-64-15,3 6-16 0,2-2 0 0,3-2 0 16,3-1-80-16,4-3-32 0,4-3 0 0,4-1 0 0,4-2-208 0,2-3-144 15,3-3 192-15,4-1-192 16,2-7 0-16,4-3-256 0,6-2 32 0,3-5 0 16,3-4-1136-16,3-4-240 0,4-5-32 0,5-3-16 0</inkml:trace>
  <inkml:trace contextRef="#ctx0" brushRef="#br0" timeOffset="66013.67">19832 13433 4607 0,'0'0'400'0,"0"0"-400"15,-11-1 0-15,-1 0 0 0,-1 1 5840 0,0 2 1088 16,-5 5 224-16,-3 4 32 0,-2 1-5328 0,-2 3-1088 16,-3 5-192-16,-2 4-64 0,0 3-96 0,1 4-32 15,0-1 0-15,0-1 0 0,-2 3-80 0,3-1-32 16,4 2 0-16,4-5 0 0,3-1-112 0,7-1-32 0,5-3 0 0,6-4 0 15,6 0 16-15,4-4 0 16,6-2 0-16,4-2 0 0,5-4 112 0,2-1 0 0,1-6 16 0,3-1 0 16,3-4-32-16,2-2-16 0,1-4 0 15,0 1 0-15,0-4 16 0,2 0 0 0,-1-4 0 0,-1-1 0 16,-1-1 112-16,-2 0 32 0,-4 3 0 0,-4-5 0 16,-5-3 128-16,-6 1 16 0,-3-1 16 0,-4 0 0 15,-8 3 0-15,-2 1 0 0,-6-2 0 0,-2 5 0 0,-3 4-256 0,-7-1-48 16,-5 1-16-16,-4 5 0 15,-4-2-576-15,-3 4-112 0,-3 1-32 0,1 1 0 16,1 3-2176-16,0 0-432 0,3 1-96 0</inkml:trace>
  <inkml:trace contextRef="#ctx0" brushRef="#br0" timeOffset="66380.14">20838 13241 31327 0,'0'0'2784'0,"0"0"-2224"15,0 0-560-15,0 0 0 0,-7-5 1488 0,-2 1 192 16,-3 3 48-16,-4 1 0 0,-3 1-1328 0,-4 3-256 16,-2-1-144-16,-4 6 160 0,-2-2-160 0,-1 6 192 15,-1-1-192-15,-2 3 192 0,-2 1-192 0,3 2 160 16,3-1-160-16,4 2 160 0,5 1-160 0,4 0 0 15,5 2 0-15,4-2 0 0,5 2 128 0,4-2-128 16,4 1 128-16,5 4-128 0,2-1 192 0,3 2-64 16,3 0 0-16,1-2 0 0,1-3-128 0,0 2 192 0,-1-3-192 0,-2 0 192 15,-3-1-16-15,-3-1 0 0,-2-1 0 0,-4-1 0 16,-4-1 256-16,-4-2 48 0,-3 1 16 0,-4-1 0 16,-6-3 64-16,-3-1 16 0,-5 0 0 0,-5 0 0 15,-3-3-240-15,0 0-32 0,0-3-16 0,1 0 0 16,1-3-288-16,0-3 0 0,6-5-128 0,2 1 128 31,4 0-1632-31,4-3-224 0,3-2-64 0,5-1-10192 0,1-1-2048 0</inkml:trace>
  <inkml:trace contextRef="#ctx0" brushRef="#br0" timeOffset="66797.55">22205 12200 31151 0,'0'0'1376'0,"0"0"288"0,-5-10-1328 0,5 10-336 0,0 0 0 0,0 0 0 15,0 0 320-15,0 0-16 0,-6 10 0 0,2 3 0 16,-4-1-304-16,-1 3 160 0,-1 3-160 0,-1 4 128 16,-3 5 96-16,-3 6 16 0,-2 0 0 0,-2 5 0 15,-6 4 80-15,-2 8 0 0,-3 5 16 0,0 3 0 16,-1 3-48-16,0 3-16 0,0 4 0 0,1 6 0 15,1 1-272-15,1 2 128 0,2 0-128 0,4-4 0 16,3-3 160-16,3-1-160 0,4-4 128 0,5-4-128 16,3-6 160-16,4-3-160 0,6-9 192 0,2-1-192 0,3-9 0 0,4-1 0 15,4-4 0-15,3-6 0 16,3-2-1792-16,5-3-432 0,0-4-80 0</inkml:trace>
  <inkml:trace contextRef="#ctx0" brushRef="#br0" timeOffset="67330.36">22673 12808 30527 0,'-10'-6'1344'0,"5"1"288"0,-2-1-1312 0,4 1-320 0,-1-2 0 0,1 2 0 15,3 5 608-15,0 0 48 0,7-5 16 0,-1-3 0 16,2 4-352-16,2 2-80 0,2 0-16 0,4 2 0 16,3 0-48-16,2 2-16 0,4-2 0 0,1 2 0 15,5 2-160-15,-2 2 0 0,3-1 0 0,1 3 0 16,0 3 160-16,-1 5-160 0,-2-1 192 0,-3 0-192 15,-4 4 0-15,-5 2 0 0,-6-1 0 0,-4 3 0 16,-7 4 0-16,-6-2 0 0,-5 3 0 0,-7-3 0 16,-4 3 0-16,-5-2 0 0,0-3 0 0,-2-1 0 15,0-1 240-15,1-2-64 0,2-1-16 0,2-1 0 16,1 0 176-16,4-1 48 0,4 0 0 0,4-2 0 0,4 0-192 16,3 1-16-16,5 1-16 0,3 1 0 15,2 0-160-15,5 0 0 0,3 2 0 0,3 2-176 0,2-1 176 0,3 3 0 16,-1 4 0-16,2-2-128 0,0 4 128 0,-1-1 0 15,-5 3 0-15,-6-2-128 0,-2-4 128 0,-4 3 0 16,-8-5 160-16,-4 0-160 0,-6-1 640 0,-4-1 48 16,-4-2 0-16,-6 0 0 0,-4-1-160 0,-3-1-16 15,-2-3-16-15,0-5 0 0,-2 0-304 0,0-3-64 16,-1-4-128-16,-14 0 192 16,6-4-1344-16,8-1-256 0,6-9-64 0,14 5-10016 15,3-5-2000-15</inkml:trace>
  <inkml:trace contextRef="#ctx0" brushRef="#br0" timeOffset="67680.75">24029 12635 33167 0,'-15'-2'2944'0,"9"2"-2352"0,-1 0-464 0,-2 2-128 0,2 4 896 0,-2 0 144 15,-1 2 48-15,-2 6 0 0,-2 4-832 0,0 4-256 16,0 2 128-16,-1 3-128 0,1 6 320 0,1 4 16 16,2 6 0-16,2 1 0 0,1 6 32 0,3 1 0 15,2 2 0-15,0 3 0 0,3 1-16 0,1 0 0 16,3 1 0-16,1 0 0 0,3-1-160 0,2-2-16 15,0-3-16-15,3-2 0 0,1-5-160 0,0-4 128 16,0-3-128-16,1-5 128 0,-1-2-128 0,0-3 0 16,-1-7-192-16,3 2 192 15,-2-9-1296-15,-4-6-144 0,-10-8-32 0,0 0 0 16,0 0-1792-16,4-19-384 0</inkml:trace>
  <inkml:trace contextRef="#ctx0" brushRef="#br0" timeOffset="67837.57">23401 13178 24879 0,'-15'-4'2208'0,"15"4"-1760"16,0 0-448-16,0 0 0 0,0 0 2720 0,9 0 464 16,5 4 80-16,8 1 32 0,6 1-2080 0,8 3-400 15,9-2-96-15,7 0-16 0,1 0-128 0,8 0-16 16,7 2-16-16,6-3 0 0,4 3-336 0,2-5-64 16,-1 0-16-16,27 1 0 15,-16-1-2976-15,-10-8-608 0</inkml:trace>
  <inkml:trace contextRef="#ctx0" brushRef="#br0" timeOffset="68215.3">24961 11857 34383 0,'0'0'1520'0,"10"3"320"0,4 3-1472 0,0 3-368 16,3 0 0-16,3 5 0 0,4 2 464 0,3 5 32 16,0 3 0-16,2 3 0 0,1 3-64 0,1 1-16 15,-2 3 0-15,3 1 0 0,-3 5-160 0,2 4-48 16,-3 7 0-16,12 25 0 0,-4-1-208 0,-4 6 144 15,-4 1-144-15,-3 5 128 0,-5 2-128 0,-2 5 0 16,-4 2 0-16,-2-3 0 0,-4 0 272 0,-1 0-16 16,-6-3-16-16,-2 1 0 0,-8-4 240 0,-4 2 48 15,-6-5 16-15,-6-3 0 0,-7-2 128 0,-6 2 32 16,-7-1 0-16,-7-3 0 0,-10-5-240 0,-11-2-32 0,-12 0-16 0,-5-3 0 16,-3-2-288-16,-11-1-128 15,-12 0 128-15,-2-4-13648 16,-3-3-2736-16</inkml:trace>
  <inkml:trace contextRef="#ctx0" brushRef="#br0" timeOffset="72407.78">16218 12266 15663 0,'0'0'1392'0,"-2"-8"-1120"15,-2 0-272-15,4 8 0 0,-3-10 2448 0,3 10 432 16,0 0 96-16,0 0 16 0,0 0-2032 0,0 0-384 15,0 0-96-15,0 0-16 0,11 4-224 0,-11-4-48 0,10 10-16 0,-4 4 0 16,-1 2-48-16,2 5-128 0,-5 1 192 0,-1 8-64 16,-2-1-128-16,-1 7 0 0,-2 7 144 0,-3 0-144 15,0 7 256-15,-1-3-32 0,0-2 0 0,1 7 0 16,-3 6 240-16,0 3 48 0,-1-2 16 0,1 6 0 16,1-1 112-16,0-1 0 0,-1-3 16 0,0 4 0 15,0-3-272-15,1-2-64 0,0 0-16 0,-2-4 0 16,-1-2-304-16,1-1 160 0,1-4-160 0,-2-1 128 15,2-5-128-15,0 0 0 0,1-5 0 0,1-3 0 16,1-3-160-16,2-2-64 0,-1-2-16 0,3-2 0 31,0-6-1424-31,1-3-304 0,0-8-48 0,1 1-7088 0,1-9-1424 0</inkml:trace>
  <inkml:trace contextRef="#ctx0" brushRef="#br0" timeOffset="72700.82">15955 13210 26719 0,'0'0'2368'0,"0"0"-1888"15,0 0-480-15,0 0 0 0,0 0 1680 0,0 0 240 16,0 0 64-16,0 0 0 0,12-3-1520 0,2 2-288 15,2 0-176-15,4 2 192 0,5 3 64 0,4-1 32 16,1 0 0-16,6 0 0 0,6-2-80 0,4-1-16 16,-3 1 0-16,1-2 0 0,0 0-192 0,1-3 144 0,2-1-144 0,-1 1 128 15,-3-1-128-15,4 2-176 0,0 1 48 0,-1-2 0 32,0 1-624-32,-2 1-112 0,1-2-32 0,-3 0 0 15,-4-4-256-15,-2 3-64 0,-2 3-16 0,-2-3-7664 0,-2-4-1520 0</inkml:trace>
  <inkml:trace contextRef="#ctx0" brushRef="#br0" timeOffset="73001.17">17102 12336 34095 0,'0'0'3024'0,"0"0"-2416"16,-3 9-480-16,3 7-128 0,-2 4 784 0,-1 10 144 16,-1 7 32-16,2 4 0 0,-1 3-832 0,2 6-128 15,-2 8 0-15,3 5 0 0,-1 7 0 0,0 2 0 16,-2 2 224-16,1 2-64 0,-1 4 160 0,2 0 16 16,-2 4 16-16,1 1 0 0,-1-1-96 0,1-4 0 15,-2 3-16-15,1-7 0 0,1 0-240 0,-1-3 144 16,2-2-144-16,1-2 128 0,0-2-128 0,1-5 0 15,2-2 0-15,-1-3 0 16,2-3-1680-16,0-5-320 0,0-3-64 0</inkml:trace>
  <inkml:trace contextRef="#ctx0" brushRef="#br0" timeOffset="74185.49">6296 12151 23951 0,'0'0'2128'0,"0"0"-1696"0,0 0-432 0,0 0 0 0,0 0 1184 0,0 0 160 16,-9 5 16-16,-1 3 16 0,1-1-1024 0,-4 2-208 16,-3-1-144-16,-7 4 192 0,-6 2-192 0,-2-2 0 15,-5 1 0-15,1 2 0 0,-6-1 0 0,-2-2 0 16,-2 1 0-16,-2 1 0 0,-6 0 0 0,-3-4 0 16,0 0 0-16,-1-3 0 0,1-1 368 0,1-2-16 15,1-1 0-15,2-1 0 0,3-1 96 0,1-1 32 16,-4-2 0-16,0-1 0 0,-2 1-32 0,5-3-16 15,3 1 0-15,4 0 0 0,3 3-160 0,2-2-16 16,1 2-16-16,5 2 0 0,1-2-112 0,6 3-128 16,4 1 176-16,1 2-176 0,2 1 208 0,3 0-64 0,4 0-16 0,1 4 0 15,4-1-128-15,1 4 0 0,-2 2 0 0,5 3 0 16,-1 2 0-16,1 2 0 16,0 2 0-16,1-3-176 0,0 0 176 0,-1 2 0 0,-1 3 0 0,1 0 0 15,1 2 0-15,-1-2 0 0,-1 5 0 0,-3 3-128 16,2 4 128-16,-3 2 0 0,0 4 0 0,-2 1-128 15,1 4 128-15,-2 2 0 0,0 4 0 0,1-1 0 16,-2-3 0-16,0 4 0 0,0 1 0 0,0 2 0 16,-3 6 0-16,0-3 0 0,-1 5 0 0,2-1 0 15,-1 1 0-15,-1 3 0 0,3 2 192 0,-2 0-64 16,-1 0-128-16,1 0 176 0,0-1-176 0,2-5 192 16,-2-3-192-16,3-2 160 0,-1 4-160 0,-1-6 160 15,2-3-160-15,0-2 128 0,0-1-128 0,0 2 128 16,2-2-128-16,-2-1 160 0,2-8-160 0,0 3 160 15,2-4-160-15,2 2 192 0,0-6-192 0,2-4 192 0,1-4-192 0,-2-1 160 16,3-2-160-16,0-3 160 0,3-4-32 0,-2-2-128 16,0-2 192-16,2 0-64 0,-1-7 32 0,2 2 0 15,-4-11 0-15,6 10 0 0,0-1-160 0,0 0 192 16,0-3-192-16,3-1 192 0,-2-1-64 0,4 0-128 16,-1 0 192-16,2 0-64 0,0-1 0 0,2 0-128 15,0 0 192-15,1-2-64 0,3 1 48 0,3-2 0 16,-1 0 0-16,4 0 0 0,2 2-176 0,2 0 192 15,3-2-192-15,2 0 192 0,2-1-192 0,0 1 0 16,-2 2 144-16,5 1-144 0,-1 0 0 0,4-1 144 16,1-1-144-16,1 4 0 0,3 1 0 0,2-1 0 15,0-3 0-15,1 2 0 16,-2-2-1600-16,0 1-240 0,-5 0-32 0,0-3-14208 0</inkml:trace>
  <inkml:trace contextRef="#ctx0" brushRef="#br0" timeOffset="75704.91">25636 11731 21183 0,'0'0'944'0,"-5"-10"192"0,0 3-912 0,2-2-224 16,3 9 0-16,0 0 0 0,0 0 1728 0,0 0 288 0,0 0 64 0,0 0 16 16,0 0-1600-16,0 0-320 15,9-5-176-15,5 1 192 0,1 1-64 0,5 1-128 0,1 0 192 0,3 1-64 16,4 0 0-16,3 0 0 0,-1-1 0 0,2 1 0 15,0 0 96-15,3 1 16 0,0-1 0 0,5-1 0 16,0 0-80-16,2 0-16 0,1 0 0 0,1-1 0 16,4 0 128-16,1 0 32 0,-1-1 0 0,-1 2 0 15,-2-2 144-15,-1 3 48 0,0-1 0 0,-2 4 0 16,-3 3-160-16,-2 0-16 0,-4-1-16 0,0 2 0 16,-1 0-176-16,-2-1-128 0,-2 4 144 0,-2-2-144 15,-4 1 0-15,-2 1 0 0,-3-1 0 0,0 2 0 16,-4 2 0-16,-2-3 0 0,-5 2 0 0,-1-1 0 15,-1 2 0-15,0 0-160 0,-1 1 160 0,-2 1-128 16,-2 0 128-16,-1 1-208 0,0-3 80 0,-3 4 128 16,0 2-224-16,-4 1 80 0,-3 4 16 0,-2 0 0 15,-3 1 128-15,-3 4-208 0,-2-1 80 0,-1 4 128 0,-1 1-160 0,-1 1 160 16,3 0 0-16,2 3-144 0,3 5 144 0,0-1 0 16,2 5 0-16,3-1 0 0,0 4 0 0,5-1 0 15,1 3 0-15,1 0-128 0,1 0 128 0,0 1 0 16,0 1 0-16,1 2-128 0,-1-1 128 0,0 3 0 15,-4 0 0-15,2-1 0 0,0 1 0 0,-2-2 0 16,0 0 0-16,0 0 0 0,-1 4 0 0,-2 0 0 16,0-1 0-16,1-1 0 0,-2 3 0 0,2 2 0 15,0-3 0-15,0-1 0 0,1 3 0 0,0 0 0 16,0-3 0-16,-1 3 0 0,2 2 0 0,1-2 0 16,0 3 0-16,1-3 128 0,1-3-128 0,0 0 0 0,-3 2 0 15,3-3 0-15,0-4 0 0,1-1 128 0,1 2-128 0,0-6 0 16,0-1 0-16,2-5 128 0,0-2-128 0,0 0 0 15,-2-3 192-15,3-3-16 0,1-2-16 0,2 0 0 16,-1-4 16-16,0 2 0 0,-2-3 0 0,1 0 0 16,2-3-176-16,-1 0 160 0,1 0-160 0,-1-1 160 15,1-3-160-15,-1-2 0 0,-1-1 0 0,1-2 128 16,-2-3-128-16,0 2 0 0,0 0 144 0,0-5-144 16,0 5 128-16,0-4-128 0,0 1 128 0,-2-1-128 15,2-9 128-15,-1 9-128 0,1-9 128 0,-4 8-128 16,4-8 0-16,0 0 144 0,0 0-144 0,0 0 0 15,0 0 128-15,-3 9-128 0,3-9 0 0,0 0 0 16,-7 3 144-16,7-3-144 0,-7 4 0 0,7-4 144 16,-11 3-144-16,11-3 128 0,-10 0-128 0,1 1 128 0,0-2-128 0,9 1 160 15,-10-2-160-15,1 1 160 0,9 1-160 0,-10-2 160 16,0-1-160-16,0 1 160 0,0-1-32 16,2-1-128-16,-1 0 192 0,-2 2-64 0,-1-1 16 0,0 2 0 15,-4-2 0-15,1-2 0 0,-1 0 16 0,-2 3 0 16,-1 2 0-16,-2 0 0 0,-1 0 96 0,1 0 32 15,0-1 0-15,-1 1 0 0,-1 1 0 0,3 1 0 16,-1 2 0-16,1 1 0 0,-3-2-96 0,2-1 0 16,0 0-16-16,-3 1 0 0,0 0-48 0,-1-2-128 15,3-1 192-15,0 3-64 0,2-1-128 0,1 1 0 16,1-2 0-16,2 2 128 0,2-1-128 0,3 2 0 16,3 0 0-16,8-4 0 15,-9 5-976-15,9-5-128 0,0 0-32 0,-8 1-10656 0,8-1-2144 16</inkml:trace>
  <inkml:trace contextRef="#ctx0" brushRef="#br0" timeOffset="76957.1">2837 17452 25391 0,'0'0'1120'0,"0"-12"240"0,1-2-1088 0,2 4-272 15,0-2 0-15,0 3 0 0,2-1 496 0,-1 4 32 16,1-3 16-16,0 4 0 0,0-4 0 0,1 1 0 15,-6 8 0-15,7-9 0 0,0 0 0 0,-1 3 0 16,-6 6 0-16,9-10 0 0,-9 10-176 0,0 0-48 16,0 0 0-16,0 0 0 0,0 0 0 0,10 0 0 15,-10 0 0-15,0 0 0 0,6 13 32 0,1-1 0 16,-4 4 0-16,0 4 0 0,0 7-80 0,-2 1-16 16,0 3 0-16,-1 4 0 0,3 2-80 0,-3 2-32 15,0 4 0-15,0 0 0 0,0 4-16 0,-3-1-128 0,3 1 192 16,-2 3-64-16,-1-2 48 0,0-1 0 0,0 1 0 0,-1 2 0 15,0-3-32-15,-1 0 0 0,0-4 0 0,0 2 0 16,-2-6-144-16,2-1 160 0,-1-1-160 0,0-1 160 16,-1-2-160-16,2-1 128 0,-2-2-128 0,0-5 128 15,1 1-128-15,1-5 0 0,0-3 144 0,0-2-144 16,0 1 0-16,-1-4 128 0,1-2-128 0,3-2 0 31,2-10-336-31,0 0-144 0,0 0-32 0,0 0 0 16,0 0-1744-16,0 0-368 0,-4-9-64 0</inkml:trace>
  <inkml:trace contextRef="#ctx0" brushRef="#br0" timeOffset="77387.7">2078 18028 8287 0,'-10'-2'736'0,"2"-1"-592"15,8 3-144-15,0 0 0 0,-8-4 4592 0,8 4 880 16,0 0 176-16,0 0 48 0,0 0-4352 0,0 0-848 15,0 0-176-15,15 3-48 0,3-1-80 0,-1 1 0 0,1 0-16 16,3 0 0-16,1 0 144 0,4 2 48 0,1-3 0 0,2 1 0 16,4-2 80-16,2 2 32 0,4-2 0 0,3 2 0 15,3-2 96-15,4 3 0 0,0-3 16 0,-1 2 0 16,1-2-16-16,-1 0-16 0,2 0 0 0,0 2 0 16,3-2-208-16,-4 2-32 0,1-1-16 0,3 1 0 15,3 1-160-15,-1-3-16 0,-4 0-128 0,-2 0 192 16,-1 1-192-16,-1-1 0 0,-2 0 128 0,-2-1-128 15,0 0 0-15,-2 2 0 0,1-4-144 0,1 0 144 32,0-1-704-32,-3 2-64 0,-6 0 0 0,-3-1-10304 0,-6 1-2048 0</inkml:trace>
  <inkml:trace contextRef="#ctx0" brushRef="#br0" timeOffset="78404.86">5747 16624 16575 0,'-10'-8'736'0,"2"4"160"0,-2-2-720 0,-3 3-176 0,-1 2 0 0,-1 2 0 0,-3 2 1344 0,0 2 256 15,0-1 32-15,-3 1 16 0,-1 4-1328 0,-1-3-320 16,-2 2 0-16,1 1 0 0,-5 2 0 0,1-1 0 16,-3 2 0-16,-1-2-192 0,1 1 320 0,-3 2 64 15,-1-3 16-15,-2 2 0 0,0 0 80 0,2-4 16 16,3 1 0-16,5-3 0 0,4-1 208 0,3 3 32 16,1-3 16-16,2 3 0 0,3 2-80 0,3 1-16 15,-2-2 0-15,6 3 0 0,0-6-80 0,7-6 0 16,-4 15-16-16,4-1 0 0,3 0-368 0,2 1 144 15,1 2-144-15,5 1 0 0,0 1 160 0,3 1-160 0,2 2 128 0,4 1-128 16,0-2 144-16,3 5-144 0,1-1 160 16,1 4-160-16,2-1 176 0,-2 3-176 0,0 2 192 0,-1-5-192 15,-1 1 176-15,-3 2-176 0,-1-3 160 0,-2 2-160 16,-5 3 128-16,1-4-128 0,-3 2 0 0,-1-2 144 16,-3-5-144-16,-2 0 160 0,-1 0-160 0,-3-3 160 15,-2-1 64-15,-1-1 16 0,-1-2 0 0,-3-2 0 16,1 0 144-16,-4-1 16 0,-3-2 16 0,-1 0 0 15,-4 2-224-15,-2-5-64 0,-4 1 0 0,-1-3 0 16,-3-1-128-16,-2 1 0 0,0-5 0 0,1 1 0 16,2-1 0-16,1 2 0 0,1 0 0 0,1 0 0 15,0-3 0-15,2 1 0 0,3 3-192 0,1 2 192 16,2-5-240-16,2 0 80 0,-1 0 16 0,4 1 0 16,0 1-112-16,1-1 0 0,1-1-16 0,0 0 0 0,9-2-32 15,-9 3 0-15,1 1 0 0,8-4 0 0,-7 6 112 0,7-6 32 16,-7 6 0-16,2 6 0 0,3-3 160 0,-2 5 0 15,3-6 0-15,-1 8 0 0,1 3 0 0,0 5 0 16,-2 0 128-16,2 1-128 0,0 3 224 0,0 4-32 16,-1-3 0-16,1 3 0 0,-2 1 144 0,3 2 32 15,0 1 0-15,0 1 0 0,0-1 96 0,3-2 32 16,0 2 0-16,0-1 0 0,1 4 128 0,1 0 16 16,-1 3 16-16,0-1 0 0,2-2-224 0,2 3-48 15,2 2-16-15,2-3 0 0,-1 2-112 0,7-2-32 16,0 1 0-16,4 2 0 0,3 0-224 0,1 0 144 15,4-3-144-15,4 6 128 0,4-3-128 0,5 0-192 0,5-3 32 16,5-1 16 0,3 2-1184-16,3-2-224 0,6-5-48 0,8-3-13872 0</inkml:trace>
  <inkml:trace contextRef="#ctx0" brushRef="#br0" timeOffset="79672.89">25320 16544 8287 0,'-6'-9'736'0,"0"0"-592"15,-3-1-144-15,0 2 0 0,-1-3 2976 0,1 3 560 16,-2-3 112-16,1 3 32 0,1-2-2688 0,0 2-544 15,1-3-96-15,3 4-32 0,5 7 368 0,-1-10 64 16,1 10 16-16,4-9 0 0,2-5 256 0,4 5 64 16,3 2 16-16,1 0 0 0,1-3-528 0,4 4-96 15,2-2-32-15,3 2 0 0,-1 0-256 0,5-1-48 0,2 2-16 0,4 1 0 16,4-1-128-16,6 1 0 0,1 2 0 16,5 1 0-16,3-2 0 0,-2 3 0 0,-4-1 0 0,-2 2 0 15,-6 0 0-15,-3 4 0 0,-6 3 0 0,-3 1 0 16,-3 4 736-16,-5 4 160 0,-4 2 48 0,-3 6 0 31,-3 4-1664-31,-5 0-336 0,-6 0-64 0,-1 4-16 0,-5 2 880 0,-2 3 256 0,-4 6-128 0,-2 1 128 16,-3 3 0-16,-1-1 0 0,-2 1 0 0,1 2 0 15,-2-2-160-15,3-2 160 0,2-1 0 0,0-2-144 16,-1 3 144-16,4-3 0 0,1 0 0 0,4 1 0 16,1-2 0-16,4 2 144 0,3-4-144 0,4 1 160 15,1 1 48-15,5-3 16 0,2-1 0 0,4 2 0 16,3 1-32-16,2-3 0 0,2-5 0 0,2 0 0 0,1 0-48 15,1 0-16-15,-1-8 0 0,5 1 0 0,0-3-128 0,2-3 0 16,-2-2 144-16,3-2-144 0,1-2 0 0,0 0 0 16,0-5 0-16,-1 0 128 0,-1-5-128 0,0-2 128 15,-2-2-128-15,-1-1 128 0,-4-1-128 0,0-2 0 16,-1-3 0-16,-1 2 128 0,-2 1-128 0,-1-3 176 16,-3 0-176-16,-1 5 192 0,-2-2-192 0,-2 0 0 15,-1 2 0-15,-10 2 0 0,10 0 0 0,-10 0 0 16,0 0-128-16,0 0 128 0,0 0-224 0,0 0 32 15,0 0 0-15,7 11 0 0,-7-11 64 0,1 13 128 16,-1-2-208-16,-1 2 80 0,-1 1 128 0,1 3 0 16,0 2 0-16,-2 1-128 0,3 0 128 0,-1 6 0 0,0 2 0 15,2 5 0-15,-1 1 0 0,1 4 0 0,2 2 0 0,-1 5 0 16,1 1 0-16,1 5 192 0,1 5 0 0,0 4-16 16,-1 1 320-16,0 3 64 0,-1 0 16 0,0 3 0 15,1 5 144-15,-3 0 48 0,-2-2 0 0,-3 1 0 16,1 2-64-16,-4-7-16 0,-3-5 0 0,-3-3 0 15,-2-3-64-15,-4-4-16 0,-3-3 0 0,-5-2 0 16,-3-1-48-16,-6 1-16 0,-5-5 0 0,-8-4 0 16,-8 0-224-16,-4-4-64 0,-3-7 0 0,-5 0 0 31,-4-5-960-31,-9-4-208 0,-10-7-48 0,-8-5-11824 0,-6-7-2368 0</inkml:trace>
  <inkml:trace contextRef="#ctx0" brushRef="#br0" timeOffset="83125.67">29448 5368 15663 0,'0'0'1392'0,"0"0"-1120"16,0-9-272-16,0 9 0 0,1-7 960 0,-1 7 144 15,0 0 32-15,0 0 0 0,0-12-496 0,0 12-80 16,0-7-32-16,-1-2 0 0,1 9-144 0,-1-6-48 15,1 6 0-15,-4-9 0 0,-1 2 0 0,-1 5 0 0,-3-3 0 0,-1 3 0 16,-1 4 48-16,-1 0 0 0,-5 1 0 0,-2 1 0 16,-4-2-16-16,-1 3 0 0,-1-1 0 0,0 1 0 15,-4 1 80-15,1 3 0 0,-1-1 16 0,0 3 0 16,0 5 48-16,2-1 0 0,3 1 0 0,3 2 0 16,2 1-224-16,3 0-32 0,2-1-16 0,4 0 0 15,2-2-48-15,3 4 0 0,1 0 0 0,3 0 0 16,1 3-192-16,2 1 176 0,3-2-176 0,-1-3 160 15,1 1-160-15,0 1 0 0,2-1 144 0,-1 2-144 16,1-3 0-16,-1 1 128 0,0 0-128 0,1-1 0 16,-2-1 0-16,1 0 0 0,0 0 0 0,-1 0 128 15,1 3 0-15,-1 1 0 0,0-1 0 0,0 0 0 16,-3-1 48-16,1-1 16 0,-2 0 0 0,-1 3 0 0,-2-1-32 0,-2 1 0 16,-1-4 0-16,-2 0 0 0,0-1-16 0,-2-1 0 15,-1-2 0-15,0 0 0 0,-3 1 48 0,3-2 16 16,-2-2 0-16,-1 2 0 0,-2 3-80 0,-1-2-128 15,-2-1 176-15,1 3-176 0,0 4 128 0,-2-1-128 16,-3-4 0-16,-1-1 0 0,-2 1 0 0,-1-1 0 16,3-3 0-16,-1 1 0 0,1-4 128 0,-1-1-128 15,4-4 0-15,1-1 0 0,2 3 0 0,3 0 0 16,3-2 0-16,2 0 0 0,9-3 144 0,0 0-144 16,-8 3 0-16,8-3 144 0,0 0-144 0,0 0 0 15,0 0 0-15,0 0 0 0,3 12-144 0,1-3 144 16,-4-9 0-16,8 12 0 0,-1 1-144 0,0-1 144 15,1 0 0-15,0 3-144 0,1-1 144 0,1 4 0 0,0 3 0 0,3 0 0 16,-2 2 0-16,2 3-128 0,-2-4 128 0,1 4 0 16,-1 0 0-16,-1 4 0 0,-1-2 0 0,0 2 0 15,-1-3 0-15,-1 2 0 0,-3 0 0 0,1-2 0 16,-1 4 288-16,1-6-16 0,-1 3 0 0,0-4 0 16,-2 5 48-16,3-3 16 0,0-1 0 0,2-2 0 15,0 1-208-15,4-2-128 0,1-2 128 0,4 0-128 16,0 2 0-16,4 0 0 0,5-3 0 0,0-1 0 31,3-6-1376-31,4 0-352 0,2-2-64 0,3-5-13376 0</inkml:trace>
  <inkml:trace contextRef="#ctx0" brushRef="#br0" timeOffset="84298.18">32494 5189 2751 0,'0'0'256'0,"-7"-7"-256"15,1 0 0-15,1 2 0 0,-4-3 2672 0,3 2 480 16,-1 1 112-16,0-1 0 0,-2 1-1440 0,0 2-288 16,0-1-64-16,0-1-16 0,-1 1-464 0,0 2-96 15,0 1 0-15,1-1-16 0,0 1-112 0,0 0-32 16,9 1 0-16,-9-2 0 0,9 2-112 0,0 0-32 16,0 0 0-16,0 0 0 0,0 0 128 0,0 0 32 15,0 0 0-15,13-3 0 0,1 1-160 0,2 2-16 16,2 2-16-16,1 1 0 0,1 1-208 0,2 0-32 15,0 1-16-15,2 3 0 0,0-3-304 0,0 1 0 0,0 2 0 0,-2-1 0 16,-3 4 144-16,0-1-144 0,0 1 0 16,-2 3 144-16,-3 0-144 0,-3 0 0 0,0 4 0 0,-2 4 0 15,-4 2 0-15,-2 1 0 0,-4 4 0 0,-2 2 0 16,-3-3 0-16,-1 1 0 0,-4 2 0 0,1-3 128 16,-3 2-128-16,-1 3 0 0,-2 1 0 0,2 3 128 15,0 1 0-15,-2 1 0 0,0 0 0 0,1-1 0 16,2-1-128-16,0 0 160 0,3 1-160 0,2-6 160 15,3-3-32-15,2 0-128 0,3-5 192 0,3 1-64 16,-1 0-128-16,3-3 128 0,4 0-128 0,2 4 128 16,2-3-128-16,2 2 0 0,2 2 144 0,-1-3-144 15,2 0 128-15,0-1-128 0,-1-3 128 0,4 1-128 16,-2-4 0-16,0 0 144 0,-3 0-144 0,1-2 0 16,-2-5 192-16,-6-2-64 0,3-3 0 0,-4 1-128 15,3-1 304-15,-1-2-48 0,1-2-16 0,-1 1 0 0,1 1-48 0,6 0-16 16,-3-3 0-16,-2-2 0 0,-12 2-176 0,9-4 160 15,-9 4-160-15,0 0 160 0,0 0-160 0,0 0 160 16,0 0-160-16,0 0 160 0,0 0 16 0,-5-5 0 16,5 5 0-16,-9-3 0 0,0-1-176 0,0 2 0 15,0 2-160-15,9 0 160 0,-9 0 0 0,9 0 0 16,-9 7 0-16,9-7 0 0,0 0 0 0,0 0 0 16,-9 4 0-16,9-4 0 0,-6 6 0 0,3 0 0 15,0 1 0-15,0-1 0 0,1 3 0 0,-1-1-144 16,0 2 144-16,1 0 0 0,-1 3 0 0,-2 15-160 15,1-4 160-15,-1 5 0 0,2-2 0 0,-4 4-128 16,1 1 128-16,1 3 0 0,-4 0 0 0,1-2 0 16,-1 0 0-16,0 0 0 0,1 0 0 0,-3 0 0 0,1-3 128 0,0-2-128 15,0-3 320-15,-2 2-48 0,-2-4 0 0,3 3 0 16,-2-2 48-16,-2 3 16 0,-3-3 0 0,-1 0 0 16,-2 4 144-16,-2-2 32 0,-1 2 0 0,-2-4 0 15,-2 1 0-15,-1-1 0 0,-3-3 0 0,13-8 0 16,-3 1-64-16,-2-1-16 0,-2 4 0 0,-2-6 0 15,0 5-192-15,0-4-48 0,1 1 0 0,-19 6 0 16,9-4-192-16,8-2 0 0,4-4 128 0,4-3-128 16,2-1 0-16,5-3 0 0,3-1-192 0,2-1 192 31,4-3-736-31,0 1-32 0,5 2-16 0,0-6 0 16,0 6-1984-16,2-2-400 0,3 0-80 0</inkml:trace>
  <inkml:trace contextRef="#ctx0" brushRef="#br0" timeOffset="93683.05">30140 6890 2751 0,'0'0'256'0,"-8"-1"-256"16,-1-2 0-16,0-1 0 0,2 0 1600 0,-2 2 256 16,0 1 64-16,0 1 16 0,0 0-912 0,0 0-192 15,0 0-48-15,0 0 0 0,0-2-48 0,1 2-16 16,-1 2 0-16,0 0 0 0,0 1 0 0,0-1 0 16,-1 2 0-16,0 0 0 0,-2-2 144 0,1 1 32 15,-2-1 0-15,2 4 0 0,-2-1 112 0,0-3 16 0,0 1 16 0,2-1 0 16,1 1-112-16,3 2-32 0,7-5 0 0,-8 4 0 15,0 0-256-15,8-4-64 0,0 0-16 0,0 0 0 16,0 0 16-16,0 0 16 0,0 0 0 0,0 0 0 16,10 8 0-16,5-2 0 0,4-5 0 0,2 0 0 15,0 0-208-15,5 1-32 0,2-2-16 0,2-2 0 16,3 1-144-16,3 0-48 0,6 0 0 0,4 1 0 16,2 1-144-16,3 0 0 0,2 0 0 0,2-1 0 15,-2 0 128-15,-1-1-128 0,-1-1 0 0,1 0 128 16,3 0-128-16,1 0 0 0,2 2 0 0,0 0 0 15,0 2 0-15,-1-4 0 0,-1-1 128 0,-5 0-128 16,-1 2 0-16,-2 0 0 0,1-2 0 0,0 3 128 16,-1 3-128-16,2 0 0 0,-1 2 144 0,1-3-144 0,-1-5 208 0,-5 1-16 15,-3 0-16-15,0 1 0 0,-3-3-16 0,-1 3 0 16,-1 1 0-16,-2 0 0 0,-2-1-160 0,0-1 160 16,-6 1-160-16,0-1 160 0,-1 0-160 0,-2 2 128 15,-3-3-128-15,-1 1 128 0,-1 2-128 0,-3 0 128 16,-2-1-128-16,-1 0 128 0,-2-1-128 0,-10 2 160 15,9-2-160-15,-9 2 160 0,7-3-160 0,-7 3 0 16,7-7 144-16,-7 7-144 0,0 0 0 0,0 0 0 16,0 0 0-16,0 0 128 0,0 0-128 0,-8-7 0 15,-2 5 0-15,0-1 0 0,-4 1 0 0,0-1 0 16,-4 6 0-16,-1-3 0 0,-3-3 0 0,-2 2 0 16,-3 0 0-16,-2 1 0 0,-3 0 0 0,2 1 128 0,-6 0-128 15,-1 4 0-15,-1-1 144 0,-2 1-144 0,-4 2 192 0,-3-4-192 16,-3-1 160-16,-4-1-160 0,0 0 128 0,-2 0-128 15,-2-1 128-15,2 3-128 0,2 1 128 0,-3 1-128 16,-7-3 144-16,-3-2-144 0,-5-2 160 0,0 1-160 16,-2-1 128-16,3 2-128 0,1 0 0 0,-2-2 144 15,-3-1-144-15,1-1 192 0,0 1-192 0,4 0 192 16,4 6-192-16,4-2 192 0,4 1-192 0,-1 1 192 16,1-2-192-16,0-1 0 0,5 0 0 0,2 0 0 15,3 7 0-15,5-4 0 0,2 4 128 0,5 0-128 16,5-1 0-16,4-1 0 0,3 1 0 0,3 0 0 15,4-1 0-15,1 3 0 0,5-3 0 0,2-1 0 16,1 0 0-16,8-4 0 0,0 0 0 0,0 0 0 16,0 0 0-16,-3 10 0 0,3-10-144 0,0 0 144 0,0 0 0 15,8 9 0-15,0-2 0 0,4-3 0 16,-1 0 0-16,3 1 0 0,1-1 0 0,4-2 0 0,2-2 0 0,5 2 0 16,7-1 0-16,7 2 0 0,4-2 0 0,6 1 0 15,6 3 0-15,5-2 0 0,2-3 0 0,5 0 0 16,2-1 0-16,6 1 0 0,4 0 0 0,8 0 128 15,-1 0-128-15,2 0 0 0,0 0 0 0,5 0 0 16,4 0 128-16,-2 2-128 0,-4 0 0 0,1 1 0 16,-5 1 128-16,-2 1-128 0,1-2 0 0,-5 1 0 15,-4 2 0-15,-6 3 0 0,-5-4 128 0,-3 1-128 16,-5-2 0-16,-2-1 144 0,-5-3-144 0,-5 3 192 16,-5 1-192-16,-8 0 192 0,-6-4-192 0,-3 0 160 15,-6 0-160-15,-4 0 160 0,-5-2 64 0,-10 2 16 16,10-2 0-16,-10 2 0 0,0 0 16 0,0 0 0 0,0 0 0 0,0 0 0 15,0 0-112-15,-9-4-16 0,-2 1 0 0,-3-1 0 16,-3-1-128-16,-3 1 128 0,-5 0-128 0,-5 2 128 16,0-3-128-16,-4-2 160 0,-5 2-160 0,-1 1 160 15,-3-1-160-15,-3 0 0 0,0 1 144 0,-5-1-144 16,-5-2 0-16,-5 1 0 0,-2 0 0 0,-1-1 128 16,-2 3-128-16,1 0 0 0,3 1 0 0,-3 0 0 15,-4 0 0-15,-2 0 0 0,-3 2 0 0,1 0 0 16,-1 2 0-16,3 2 0 0,2-1 0 0,1 3 0 15,-6-2 0-15,0-2 0 0,2-1 0 0,2 1 0 16,2 1 0-16,2 2 0 0,0 1 0 0,0 1 128 16,-1-4-128-16,2 2 0 0,4 0 0 0,2 2 0 15,6-2 0-15,6 0 0 0,6 4 0 0,6-2 0 0,3-3 0 0,5 2 0 16,3 1 0-16,5-2 0 0,4 0 0 16,3 1-128-16,3-1 128 0,9-4 0 0,0 0-144 0,0 0 144 15,0 0-160-15,12 7 160 0,3-2-160 0,5-1 160 16,3-6-160-16,7 0 160 0,4 2 0 0,9 2-144 15,7 1 144-15,8-1 0 0,8-4 0 0,7 4-128 16,3 0 128-16,5 1 0 0,5-1 0 0,5 2 0 16,7 0 0-16,-1 0-128 0,-3 0 128 0,2 1 0 15,2-3 0-15,1 2 0 0,0-1 0 0,-5-1 0 16,-6 2 0-16,-3 0 0 0,-1-2 0 0,-2 2 0 16,-5 0 0-16,-4-2 0 0,-7 1 0 0,-8-1 0 15,-6 1 0-15,-5 0 0 0,-5-2 0 0,-4-1 0 16,-7 0 0-16,-3 0 128 0,-8 0-128 0,-3 0 144 0,-5 0-144 0,-12 0 160 15,0 0-32-15,0 0 0 0,0 0 0 16,0 0 0-16,0 0-128 0,0 0 160 0,-15 0-160 0,-5 1 160 16,-4 0-160-16,-4 1 0 0,-4-1 0 0,-4 0 0 15,-2 0 0-15,-4 1 0 0,-6-4 0 0,-5 2 0 16,-7 0 0-16,-2 0 0 0,-5-1 128 0,-1 0-128 16,-2 0 0-16,-4 1 0 0,-5-3 0 0,-5 1 0 15,-3-1 0-15,0 2 0 0,2 2 0 0,-1-1 0 16,-2-1 0-16,0 1 0 0,-1 1 0 0,7 3 0 15,3-2 0-15,4 2 0 0,4 1 0 0,1 3 0 16,0-2 0-16,6 3 0 0,7-2 0 0,5 0 0 16,5 1-128-16,6-3 128 0,8 1 0 0,5 2 0 15,5-4 0-15,7 1-176 0,6 0 176 0,10-5-128 16,0 0-80-16,0 0-16 0,0 0 0 0,17-4 0 16,8 0 32-16,9-1 0 0,9 0 0 0,12-4 0 0,7 1 192 0,9-2 0 15,7 3 0-15,4-2-144 0,5 1 144 0,8-1 0 16,8 3-144-16,3 1 144 0,-1-2 0 0,5 2 0 15,3 2 0-15,0-1 0 0,-3 0 0 0,-3 3 0 16,-4-1 0-16,0 2 0 0,-1-1 0 0,-7 4 0 16,-7-1 0-16,-6 2 0 0,0-1 0 0,-10-1 0 15,-6 2 0-15,-7 0 0 0,-10 0-320 0,-5-3 16 16,-9-2 0-16,-6 1 0 16,-7-4-2576-16,-7 1-528 0,-5-1-112 0</inkml:trace>
  <inkml:trace contextRef="#ctx0" brushRef="#br0" timeOffset="95199.96">29428 7233 10127 0,'0'0'448'0,"-9"-2"96"0,-3 0-544 0,4 1 0 16,8 1 0-16,-7-3 0 0,7 3 2416 0,-7-3 368 15,7 3 80-15,0 0 16 0,-8-2-1856 0,8 2-352 0,0 0-80 0,0 0-16 16,0 0-128-16,0 0-16 16,0 0-16-16,0 0 0 0,0 0 48 0,0 0 16 0,0 0 0 0,16 2 0 15,2-2-64-15,3 2-16 0,1-2 0 0,3-2 0 16,4 0 240-16,6 0 64 0,4-2 0 0,8 1 0 16,5 1-160-16,8-1-32 0,6 0 0 0,4-1 0 15,-1 0-192-15,5 0-32 0,4-2-16 0,3 2 0 16,5 1-80-16,2 1 0 0,-1-1-16 0,0 1 0 15,-2-2-16-15,4 0 0 0,2 0 0 0,-4 3 0 16,-3 0-160-16,-4 0 0 0,-1 1 144 0,-1 0-144 16,-2 1 128-16,0 0-128 0,-5-1 160 0,-7 0-160 15,-7 0 0-15,-5 0 0 0,-5 0 0 0,-5 0 0 16,-5-2 0-16,-4-1 0 0,-2-1 0 0,-7 3 0 16,-4-2 144-16,-2 1-144 0,0 1 128 0,-2-1-128 0,-3 2 0 0,-4 0 0 15,-9 0 0-15,0 0 0 0,0 0 0 16,0 0 0-16,-4 9 0 0,-5 0 0 0,-2 0 0 0,-4 0 0 15,-5 0 0-15,-4 1 0 0,-2 1 0 0,-6-2 0 16,-4 1 0-16,-2-1 0 0,-6 3 0 0,-6-2 0 16,-5 0 144-16,-6 2-144 0,-6-5 0 0,-3 3 128 15,-1-3-128-15,-2 4 0 0,1 1 128 0,-8 0-128 16,-6-5 128-16,-3 2-128 0,-2-4 128 0,2 4-128 16,0-1 160-16,-3-1-160 0,-5-2 160 0,5-1-160 15,5-1 160-15,3 5-160 0,9-2 144 0,0-2-144 16,1-2 128-16,5-2-128 0,6-2 128 0,4 2-128 15,6 0 128-15,7 2-128 0,6-2 128 0,4 0-128 16,9-2 0-16,2 1 128 0,5-2-128 0,4 2 0 0,6-3 0 0,10 4 128 16,0 0-128-16,0 0 0 0,12-11 0 15,5 1 0-15,8 1 0 0,9-3 0 0,8 2 0 0,11 0-176 16,9 2 176-16,12 1-160 0,9 4 160 0,6-1-160 16,4-1 160-16,8 0-160 0,9 4 160 0,1 2-160 15,0 3 160-15,6-1 0 0,1-1 0 0,-1-1 0 16,-5 3 0-16,-3 0 0 0,-1 1 0 0,-1-1 0 15,-1-1 0-15,-10 0 0 0,-9 1 0 0,-6 0 0 16,-6-1 0-16,-6-1 0 0,-10 3 0 0,-6-1 0 16,-9-4 128-16,-10 0-128 0,-8-1 128 0,-8-1-128 15,-10 0 144-15,-8 2-144 0,0 0 192 0,-12-5-192 16,-14-3 240-16,-7 3-64 0,-9 0-16 0,-9-3 0 16,-7 5-160-16,-8 0 0 0,-7 0 0 0,-9 3 0 15,-11-2-128-15,-5-1 128 0,-2 0 0 0,-3 1 0 0,-4 1 0 0,-2 0 0 16,-2-2 0-16,8 3 0 0,9 4 0 0,8-1 0 15,6 0 0-15,10 0 0 0,10-1 272 0,13 4-16 16,11 1-16-16,12-2 0 0,10 3-240 0,14-8 144 16,0 0-144-16,14 11 128 0,9 1-128 0,13-5-144 15,12 2 144-15,4-2-208 0,10-5-112 0,8 1 0 16,6-1-16-16,10 2 0 16,6 0-560-16,2-2-96 0,1-2-32 0,-1 4-9072 15,1 5-1808-15</inkml:trace>
  <inkml:trace contextRef="#ctx0" brushRef="#br0" timeOffset="98418.71">6193 16851 20271 0,'-9'-4'1792'0,"9"4"-1424"16,0 0-368-16,0 0 0 0,0 0 848 0,0 0 112 16,0 0 0-16,0 0 16 0,13 2-416 0,1 2-96 15,4-1-16-15,1 2 0 0,1-2 160 0,4-1 32 16,3 1 0-16,1 0 0 0,1-2-64 0,3 0 0 16,2 0 0-16,2 2 0 0,1-2-80 0,-1 0-32 15,4-1 0-15,0-1 0 0,4 1-32 0,1 0-16 16,2-1 0-16,-1-2 0 0,-4 1-32 0,3 1 0 0,-5-1 0 0,0 1 0 15,-2 0-112-15,-1 1-16 0,-4 0-16 0,0 1 0 16,-4 0-240-16,-2 2 0 0,2-1 0 0,-2 2 0 31,-3-1-1280-31,-3-2-192 0,-1 3-32 0,-5-2-12576 0</inkml:trace>
  <inkml:trace contextRef="#ctx0" brushRef="#br0" timeOffset="98819.47">6737 17074 27647 0,'0'0'2448'0,"0"0"-1952"16,0 0-496-16,0 0 0 0,-4 7 704 0,4-7 64 15,-4 13 0-15,4-4 0 0,3 2-576 0,-1 0-192 16,0 1 0-16,0 3 144 0,0 3 16 0,0 0 0 16,1 0 0-16,-1 2 0 0,1 3-16 0,-3 4 0 15,0-4 0-15,0 3 0 0,0 0 112 0,0 6 32 16,-3 1 0-16,2 2 0 0,1 3 48 0,0 3 16 16,-1 7 0-16,-2-1 0 0,-1 3-96 0,0-1 0 15,-1 1-16-15,0-2 0 0,0 2-96 0,1-1-16 0,-1 1 0 16,1-3 0-16,-1-1-128 0,2 2 128 0,-1-2-128 15,-1 1 128-15,-3-5-128 0,2 1 0 0,-1-1 0 0,1 0 0 16,-2 2 128-16,2-3-128 0,1 1 0 0,0 0 128 16,-2-3-128-16,2-2 0 0,0 0 0 0,0 0 0 15,-1-1-128-15,1-2-64 0,-2-1-16 0,1-3 0 32,0-5-720-32,-1-2-144 0,1-2-16 0,0-1-8640 0,-1-4-1712 0</inkml:trace>
  <inkml:trace contextRef="#ctx0" brushRef="#br0" timeOffset="99135.51">5909 18974 35823 0,'0'0'1584'0,"6"-8"336"0,4-1-1536 0,5 4-384 16,4-1 0-16,4 1 0 0,2 1 176 0,3-2-48 16,3 1 0-16,6 0 0 0,5-1-128 0,3 0 0 15,5 1 144-15,0-1-144 0,-3 1 0 0,1 1 128 16,1 1-128-16,1 3 0 0,0-1 0 0,2 0 0 16,0 1 0-16,0 1 0 0,0 0 0 0,-2-1 0 15,-2 0 0-15,-2 1 0 0,-3 1 0 0,-1-2 144 16,-1 0-144-16,-5 1 0 0,-3 2 0 0,-2-1 0 15,-3 1 0-15,-3-1 0 16,-3-1-1216-16,-3-1-368 0,-2-1-64 0,-3 0-13008 0</inkml:trace>
  <inkml:trace contextRef="#ctx0" brushRef="#br0" timeOffset="99870.15">8669 17821 3679 0,'-10'-9'320'0,"-2"-2"-320"0,0 2 0 0,-2 0 0 15,0 4 5376-15,-1 2 992 0,-2 1 208 0,-2 0 32 16,-3 5-5280-16,-1 1-1072 0,1-2-256 0,-4 5 0 16,-1 2 0-16,-1-3 0 0,-1 2 0 0,0-3 0 15,0 1 0-15,5 3 0 0,-1-1 0 0,3 3 0 16,3-2 0-16,1 1 0 0,0-2 0 0,3 2 0 16,2 1 0-16,3-2 0 0,1 3 0 0,3-5 0 15,6-7 0-15,-2 13 128 0,4 1-128 0,3-4 0 0,-5-10 240 0,15 15-64 16,0 1-16-16,4 0 0 0,2 2 144 0,3-2 16 15,2 0 16-15,2 2 0 0,3-1 16 0,-1 2 0 16,0 0 0-16,-2 3 0 0,-4 2-64 0,-1 0-16 16,-2-3 0-16,0-1 0 0,-2 0 0 0,-3 1 0 15,-2-2 0-15,-2 0 0 0,-5-1-32 0,-2-1-16 16,-3 0 0-16,-5-1 0 0,-3 1 64 0,-6 1 16 16,-3 0 0-16,-5-1 0 0,-6 0 16 0,-3-1 16 15,-4 1 0-15,-3-3 0 0,-1-3-80 0,2 1 0 16,1-3-16-16,2-2 0 0,1 0-240 0,3-1 0 15,0-2 0-15,5-2-160 16,4-3-1888-16,4-1-384 0,4-5-80 0</inkml:trace>
  <inkml:trace contextRef="#ctx0" brushRef="#br0" timeOffset="100131.05">9598 17976 31727 0,'0'0'1408'0,"0"0"288"16,-2 12-1360-16,0 4-336 0,-1 6 0 0,1 1 0 0,0 1 0 0,-1 5 128 15,1 4-128-15,-2 3 0 0,-2-1 0 0,-2 0 0 16,0-1 0-16,-1 0 128 0,-2-2-128 0,-2 2 0 15,-1-2 0-15,-1 0 0 16,0-2-1520-16,1-4-320 0,0-5-64 0,1-3-10352 16</inkml:trace>
  <inkml:trace contextRef="#ctx0" brushRef="#br0" timeOffset="100570.37">9875 18078 23039 0,'0'0'2048'0,"0"0"-1648"0,0 0-400 0,0 0 0 16,2 15 1712-16,1 0 256 0,0 3 48 0,-3 5 16 16,-1 0-1472-16,-2 5-304 0,-1-1-48 0,1 3-16 15,-3-3 80-15,-1 2 16 0,2-4 0 0,-3 5 0 16,-1-8 0-16,2 3 0 0,-1-5 0 0,2-1 0 15,-1-4 160-15,5-3 16 0,-3-1 16 0,5-11 0 16,0 0-64-16,0 0-16 0,0 0 0 0,0 0 0 16,0 0 128-16,0 0 32 0,0 0 0 0,7-14 0 15,1-1 80-15,3-2 0 0,3 0 16 0,3-2 0 16,1-1-352-16,5 1-80 0,-1 0-16 0,4 0 0 16,-1-1-208-16,2-2 0 0,-2 1 0 0,1-1 0 15,-2 2-144-15,-2-1 144 0,2 4 0 0,-1 3-144 0,-2 4 144 16,1-1 0-16,-2 6-144 0,0 4 144 0,0 4 0 0,-1 3-176 15,-3 7 176-15,1 6-128 0,-3 5 0 0,0 5 0 16,-3 5 0-16,-1 1 0 0,-3 2-16 0,-4 2 0 16,-3 7 0-16,-2-1 0 15,-2 4-304-15,-1-7-48 0,-1-4-16 0,-1-3 0 16,0-3 0-16,2-4 0 0,1-6 0 0,1-4 0 16,1-3-1584-16,0-8-320 0,2 2-64 0,0-9-16 0</inkml:trace>
  <inkml:trace contextRef="#ctx0" brushRef="#br0" timeOffset="100971.03">11816 17006 16575 0,'0'0'736'0,"0"0"160"0,0 0-720 0,0 0-176 0,-6 10 0 0,0 4 0 16,-3 6 2880-16,0 6 560 0,-1 5 96 0,-2 6 32 15,-2 5-2736-15,-1 1-560 0,0 6-96 0,0 6-32 0,-3 5 240 0,-1 2 32 16,-3 4 16-16,3 1 0 0,-3 10 16 0,3-9 0 15,2-2 0-15,1-1 0 0,2-2 48 0,7-1 16 16,0-5 0-16,3-2 0 0,3-3 64 0,2-1 32 16,3-7 0-16,4-1 0 0,2-3-336 0,2-3-64 15,0-3-16-15,3-2 0 0,2-3-192 0,1 0 176 16,0-5-176-16,1-2 160 0,0-4-160 0,1-3-192 16,2-2 32-16,1-2 16 15,-3-5-1408-15,2-2-288 0,-1-4-48 0,-1-4-12928 0</inkml:trace>
  <inkml:trace contextRef="#ctx0" brushRef="#br0" timeOffset="101187.15">11185 17862 37775 0,'-4'-16'1664'0,"4"5"368"0,2 2-1632 0,5-1-400 0,4 5 0 0,7 1 0 15,6-1 1120-15,4 4 144 0,6 1 16 0,7 0 16 16,7 0-944-16,7 0-192 0,6 0-32 0,3 0-128 16,0-2 192-16,4 2-192 0,0 2 192 0,5 0-192 15,2 2-128-15,0-3-144 0,-4-1-32 0,-4-1 0 16,-6-4-1808 0,-1 2-352-16,-3 2-80 0,2 0-8400 0,-2 0-1664 0</inkml:trace>
  <inkml:trace contextRef="#ctx0" brushRef="#br0" timeOffset="101621.64">14518 17558 8287 0,'0'0'368'0,"-3"-11"80"0,0-2-448 0,2 3 0 0,0-3 0 0,1 13 0 15,0-10 4992-15,0 10 896 0,0 0 192 0,0 0 48 16,0 0-4592-16,0 0-928 0,0 0-176 0,1 11-48 16,-1 6 80-16,0 4 16 0,-1 6 0 0,0 4 0 15,-2 9-96-15,1 0-32 0,-4-1 0 0,4 3 0 16,-2 2 64-16,0 3 16 0,0 2 0 0,-1 0 0 16,-1 2-176-16,0 0-48 0,-2-4 0 0,0 1 0 15,0-1-208-15,0-6 0 0,0-4 0 0,3-3 0 16,0-8-336-16,4-2-64 0,-3-4-16 0,1-2 0 15,2-5-2592-15,1-13-528 0</inkml:trace>
  <inkml:trace contextRef="#ctx0" brushRef="#br0" timeOffset="101840.15">13924 17972 31327 0,'0'0'2784'0,"0"0"-2224"16,8-10-560-16,3 8 0 0,3 3 2752 0,4 3 432 0,1 2 80 0,5-1 32 15,3 5-2704-15,4-2-592 0,6 3 0 0,7-2 0 16,0 1-128-16,3-3 128 0,1-1-160 0,2 0 160 31,3-3-832-31,3-3-80 0,0 0-16 0,1-3 0 16,2 0-1824-16,-3-5-384 0,-3 0-64 0,-5-2 0 0</inkml:trace>
  <inkml:trace contextRef="#ctx0" brushRef="#br0" timeOffset="102339.13">15766 18603 34319 0,'0'0'1520'0,"-5"9"320"0,0 1-1472 0,2 6-368 16,1 5 0-16,0 4 0 0,1 2 0 0,2 1 128 15,2-4-128-15,1 4 0 0,1-4 0 0,4 0 0 16,2 0 0-16,2-5 0 0,3-2 0 0,1-1 144 15,-1-3-144-15,3 2 0 0,0-1 304 0,3-1-48 16,0-3-16-16,2 0 0 0,0-6 400 0,5-1 96 16,0-2 16-16,2-1 0 0,2-1-96 0,1-2-16 15,3-1 0-15,4-4 0 0,-3 0-240 0,3-5-48 0,-1 0-16 0,0 0 0 16,-2-3-144-16,-3-4-16 0,1-4-16 16,0 0 0-16,-6-3 192 0,2-4 32 0,-2-4 16 0,1-8 0 15,3-2-16-15,-2-7 0 0,0-3 0 0,-2-3 0 16,1-4-112-16,-3-6-16 0,-2-3-16 0,1-5 0 15,0-3-240-15,-2-5 144 0,-2-4-144 0,0 2 128 16,-1 3-128-16,-3 3 0 0,-3 7 0 0,-3 5 0 16,-2 8-288-16,1 7 16 0,-5 3 0 0,0 6 0 15,-2-2 272-15,1 7-192 0,-2 5 192 0,-1 3-160 16,-2 3 160-16,-1 1-160 0,-1 3 160 0,-2 4-160 31,-1 2-256-31,0 3-48 0,-1 0-16 0,0 3 0 0,0 3-1920 0,-1 5-384 0,6 4-80 16,-8-6-13264-16</inkml:trace>
  <inkml:trace contextRef="#ctx0" brushRef="#br0" timeOffset="102671.16">16153 17197 38127 0,'9'-15'1680'0,"0"5"368"0,4-1-1648 0,6 2-400 16,6 1 0-16,5 2 0 0,3 3 320 0,2 0 0 0,3-6-16 0,6 5 0 16,5 2-144-16,5 1-32 0,4-3 0 0,9-1 0 15,10-2 0-15,2 4-128 16,1-3 192-16,1 0-64 0,2 1-128 0,4 0 0 0,5-1 0 0,-2 2 128 15,-2 1 0-15,-3 1 0 0,-2-1 0 0,0 2 0 16,1 1 0-16,-4 4-128 0,-5 0 192 0,-6 1-64 16,-5 1-128-16,-6 0 0 0,-6 6 0 0,-2-2 0 31,-4 0-1008-31,-2 2-80 0,-2 1 0 0,-5 3-10368 0,-5 3-2080 0</inkml:trace>
  <inkml:trace contextRef="#ctx0" brushRef="#br0" timeOffset="103789.11">19629 18004 22111 0,'-3'-11'1968'0,"1"-2"-1584"16,-2 0-384-16,0 1 0 0,0 0 1664 0,-1 2 256 15,-1-2 64-15,-1 5 0 0,-3-3-1504 0,3 3-288 16,-4-2-64-16,-1 6-128 0,-2 0 0 0,-4 2 0 16,-5 1 0-16,-4 4 0 0,-2-2 0 0,-6 7 0 15,-4-1 0-15,0 6-192 0,-2 2 192 0,-1 2 0 16,-2 1 144-16,-1 1-144 0,2 5 320 0,1 2-48 16,-1 0 0-16,4 2 0 0,-2 4-16 0,4-1-16 15,3 0 0-15,3-1 0 0,7-2-48 0,6-3-16 0,4 2 0 0,5-2 0 16,6 1 112-16,3-3 32 0,3 0 0 0,6 3 0 15,4-3-80-15,5 2-16 0,1-1 0 0,5-3 0 16,3-1-224-16,5 0 0 0,1 1 0 0,5-4 0 31,2-4-704-31,5-4-176 0,2 0-32 0,4-6-13296 0</inkml:trace>
  <inkml:trace contextRef="#ctx0" brushRef="#br0" timeOffset="104173.67">20835 18235 33167 0,'-9'-11'2944'0,"0"-2"-2352"16,-1 4-464-16,-1-1-128 0,-1 6 656 0,-2 1 112 16,-1 1 32-16,-4 4 0 0,-3 0-800 0,-3 4 0 15,-3 5-144-15,-3-1 16 0,-2 4-32 0,-2 2 0 16,-5 3 0-16,3 3 0 0,3 3 160 0,2 0-208 15,4 1 80-15,5 0 128 0,4 2-288 0,7-3 64 16,4 0 16-16,6 1 0 0,3-6-48 0,5-1-16 16,4-1 0-16,7-3 0 0,4-1 272 0,7-3 0 15,4 0 0-15,4-6 0 0,4 0 208 0,4-1 112 16,0-4 0-16,-1-1 16 0,1-4-64 0,3-1-16 16,-3 0 0-16,2-4 0 0,0-1-48 0,-1 0-16 15,0-4 0-15,-3 0 0 0,-4-4 272 0,-4 0 48 0,-4-2 16 0,-8 2 0 16,-2-2 64-16,-7-1 16 15,-4 3 0-15,-5-1 0 0,-5-2-160 0,-4 3-16 0,-7-1-16 0,-4 1 0 16,-4-4-288-16,-10 1-128 0,-4 2 128 0,-3 2-128 16,-2 3-224-16,1 2-128 0,1 2-32 0,-1 0 0 31,2 4-2208-31,3 3-448 0,1-2-96 0</inkml:trace>
  <inkml:trace contextRef="#ctx0" brushRef="#br0" timeOffset="104556.49">22280 18102 34095 0,'-12'-11'3024'0,"-2"2"-2416"15,-3-2-480-15,-1 5-128 0,0 4 720 16,1-1 128-16,-2 0 32 0,-2 1 0 0,-2 2-752 0,1 4-128 15,0-3 0-15,0 3 0 0,-1 2-192 0,2 3 32 16,-1-1 16-16,3 3 0 0,3-1-64 0,2 2-16 16,-2-1 0-16,4 1 0 0,1 2 224 0,3 1-176 15,0 1 176-15,2 2-160 0,-1 1 160 0,6 2 0 16,0 0-144-16,-1 5 144 0,2-3 0 0,3 2 0 16,-2 2 0-16,4-1 0 0,-2 4 0 0,1 0 0 15,-1-3 0-15,0-1 0 0,0 0 0 0,-2 1 0 16,-1-5 192-16,0 1-64 0,-4 1 64 0,0-1 0 0,-3-4 0 15,-4-2 0-15,-3-3 208 0,-3-1 48 0,-5-3 16 0,-3-4 0 16,-5 2 80-16,-1-4 16 0,-1-1 0 0,-2 0 0 16,-3-4-272-16,-3-1-48 0,5-1-16 0,-1-4 0 15,3-3-384-15,2-1-80 0,5-1-16 0,3-2 0 32,3 0-2672-32,3-2-528 0</inkml:trace>
  <inkml:trace contextRef="#ctx0" brushRef="#br0" timeOffset="106108.04">23705 16945 23951 0,'0'0'2128'0,"0"0"-1696"15,0 0-432-15,0 0 0 0,0 0 352 0,0 0-16 16,-10 7 0-16,4-1 0 0,-1 4-336 0,0 0 0 16,-2 3 0-16,0 2 0 0,0-3 0 0,0 6 128 15,-1 4 0-15,0 0 0 0,-3 0 64 0,2 4 0 16,-3-2 16-16,1 6 0 0,-2 0 48 0,2 2 16 16,-1 0 0-16,1 2 0 0,-1 2 112 0,0 3 0 15,-1 6 16-15,-1 0 0 0,-1 4 64 0,0-2 16 16,0 2 0-16,1 2 0 0,1-1 48 0,2-5 16 15,2 1 0-15,3-4 0 0,-1 1 80 0,6-2 16 16,1 0 0-16,4-2 0 0,1 2-208 0,4-2-48 0,2-1 0 0,2 0 0 16,2-2-128-16,2 0-16 15,3-1-16-15,2 1 0 0,3-3-64 0,0-1-16 0,4-3 0 0,5 1 0 16,2 1-16-16,4-6-128 0,0 1 192 0,0-5-64 16,0-2-128-16,-1-2 0 0,3-2 0 0,-1-5 0 15,0 0-256-15,0-2-64 0,-3 2-32 0,0-3 0 31,-2-6-496-31,-2-2-112 0,-4-3 0 0,-1 0-14272 0</inkml:trace>
  <inkml:trace contextRef="#ctx0" brushRef="#br0" timeOffset="106374.01">22979 17803 41759 0,'18'-25'1856'0,"0"10"368"0,6 2-1776 0,9 3-448 16,5-4 0-16,6 2 0 0,1 5 0 0,5 4 0 16,6 1 128-16,5 3-128 0,6 1 0 0,8 2-256 15,8 1 64-15,-1 3 16 16,-1-3-272-16,0 6-48 0,0 1-16 0,2 2 0 15,1 1-1792-15,-4 2-352 0,-9-3-80 0,-5 1-16 0</inkml:trace>
  <inkml:trace contextRef="#ctx0" brushRef="#br0" timeOffset="117382.82">11871 5033 17791 0,'0'0'784'0,"-3"-10"176"0,3 10-768 0,-3-8-192 0,3 8 0 0,0 0 0 15,0 0 0-15,0 0 0 0,0 0 0 0,0 0 0 16,0 0 0-16,0 0 0 0,0 0 0 0,10 4 0 16,-1 2 0-16,0 1 0 0,-2 1 0 0,1 3 0 15,-2 0-176-15,3 0 176 0,-2 5-128 0,0 0 128 16,-1 2 0-16,0 1 0 0,-5 0 0 0,-1 2 0 16,0 3 0-16,0-3 0 0,0 0 0 0,-1 2-128 0,-2 3 128 15,0-3 0-15,0-3 0 0,-1 2 0 0,-2 3 0 16,0-4 0-16,0-1 0 0,1-3 0 15,1-2-560-15,2-1-176 0</inkml:trace>
  <inkml:trace contextRef="#ctx0" brushRef="#br0" timeOffset="117865.79">12208 4654 13823 0,'-19'-18'608'0,"6"7"128"0,-3 3-592 0,-3-1-144 0,-6 3 0 0,0 2 0 15,-2 2 224-15,-2 2 16 0,-4 3 0 0,1 4 0 16,-3 5-240-16,-1 1 0 0,-2 1 0 0,2 5 0 16,-1 4 144-16,1 3-144 0,1 3 128 0,2 1-128 15,-2 3 224-15,2 2-32 0,-1-1-16 0,4 2 0 16,-1-1-16-16,6 2 0 0,0 1 0 0,6 0 0 16,2 2 96-16,7-3 32 0,4-3 0 0,3 0 0 15,3-2-288-15,5 0 160 0,4 1-160 0,5-4 128 0,2-5-128 16,7-1 0-16,4-4 0 0,5-2 0 0,1-5 0 0,2-5 160 15,5-1-32-15,2-3-128 0,4-3 256 0,-1-2-64 16,2 0-16-16,5-5 0 0,6 1-176 0,-1-4 0 16,0-2 0-16,-2-4 0 0,-4-3-192 0,-3-4 48 15,0-2 0-15,-6 0 0 0,-4 0 144 0,-3 2 0 16,-6-2 128-16,-2-1-128 0,-3 0 768 0,-7-4 64 16,-4-1 32-16,-4 0 0 0,-4 3 96 0,-4-1 32 15,-3 3 0-15,-3-2 0 0,-7 3-640 0,1 2-128 16,-4 2-32-16,2 4 0 0,-1 6-416 0,0 0-96 15,-1 6 0-15,2 4-10640 0</inkml:trace>
  <inkml:trace contextRef="#ctx0" brushRef="#br0" timeOffset="118366.34">13905 5067 12895 0,'-10'-10'1152'0,"10"10"-928"0,-9-4-224 0,9 4 0 0,0 0 1152 0,0 0 176 16,0 0 32-16,0 0 16 0,0 0-1152 0,0 0-224 15,0 0 0-15,1 12 0 0,-1-12 0 0,8 8 0 16,1 0 0-16,1-4 0 0,1 0 0 0,1 0 0 16,-12-4 0-16,10 6 0 0,-1-1 0 0,-9-5 0 15,7 8 0-15,-2 1 0 0,-5-9-128 0,2 8 128 16,-4 3 0-16,0 0 0 0,-3-2 0 0,-2 4 0 15,-4-4 0-15,-2 2 0 0,-1 2 208 0,-1-2 48 16,-2 2 16-16,2 1 0 0,1-3 160 0,2 2 16 16,0 1 16-16,4-1 0 0,3-3-192 0,3 1-32 15,1-2-16-15,3 1 0 0,2-2-224 0,1 1 176 0,1-3-176 16,5 2 160-16,1-3-160 0,4 0 192 0,-1-1-192 0,3-2 192 16,1 0-192-16,1-1 128 0,2 0-128 0,0 0 128 15,3-1-128-15,0 2 0 0,2-2 0 0,1 0 0 16,-2-2 0-16,2 2 0 0,3-2 0 0,-3-3 0 31,-5 1-1472-31,-2-1-240 0</inkml:trace>
  <inkml:trace contextRef="#ctx0" brushRef="#br0" timeOffset="118868">14628 4785 13823 0,'-15'-20'608'0,"6"7"128"0,-2-4-592 0,0 3-144 16,1-1 0-16,0 1 0 0,-1 3 400 0,-2 1 48 15,-2-4 16-15,-3 3 0 0,-4 3-336 0,-2 1-128 16,-3 0 0-16,-2 3 0 0,-1 2 0 0,-2 4 0 15,-4 0 0-15,-2 5 0 0,-5 2-128 0,0 3 128 16,-4 1 0-16,5 3 0 0,2 4-128 0,3 2 128 16,2 1 0-16,-1 1 0 0,2 7 0 0,1-2-128 0,0 0 128 0,2 3 0 15,3 1 0-15,-1-1 0 16,1-1-128-16,4 2 128 0,2 0 0 0,5 1 0 0,3-2 0 0,5-3 0 16,4 1 0-16,5 2 224 0,5-3-32 0,4 3-16 15,0 1-176-15,4-2 0 0,7-6 0 0,1 1 0 16,2-6 192-16,2-1-32 0,3-1-16 0,4-4 0 15,4-4 144-15,1 0 32 0,1-3 0 0,4-2 0 16,2-2 48-16,5-3 16 0,1-3 0 0,1-1 0 16,-1-1-64-16,-1-2-16 0,1-4 0 0,-2 1 0 15,1 2-80-15,0-1-16 0,2 0 0 0,1-3 0 16,0 0 16-16,-3-2 0 0,-5-4 0 0,-5-1 0 16,-6-4 96-16,-3 2 0 0,-6-2 16 0,-5 1 0 15,-5-1 304-15,-5 1 64 0,-4-1 16 0,-3-1 0 16,-3-3-304-16,-4 1-64 0,-3-3-16 0,-2 4 0 15,-2-1-608-15,-5 6-128 0,-2 2-32 0,-4 3-7120 16,-2 0-1440-16</inkml:trace>
  <inkml:trace contextRef="#ctx0" brushRef="#br0" timeOffset="119617.72">19155 4929 21359 0,'0'0'944'0,"-7"-9"208"0,3-3-928 0,4 12-224 16,0 0 0-16,0 0 0 0,0 0 272 0,0 0 16 15,7-6 0-15,3 1 0 0,1 4-288 0,3 1 128 16,2 1-128-16,1 3 0 0,1-2 0 0,1 2-144 15,3 2-16-15,3 2 0 0,3-4-32 0,1 2-16 16,1 2 0-16,2-3 0 0,1 1 208 0,-3 3 0 16,-1-3-160-16,-5 5 160 0,-2-4 0 0,-4 6-176 15,-3 0 176-15,-2-2-128 0,-4 1 128 0,-4 2 0 16,0-2 0-16,-3 1 0 0,-2 1 0 0,0-1-128 16,-1-2 128-16,-1 2 0 0,-3 1 0 0,-1-4 0 0,1 1 0 0,-1 2 0 15,0-1 0-15,1-1 144 0,-2 3-144 0,6-4 160 16,-2 2-160-16,2 2 0 0,0 1 0 0,3 0 0 15,5 0 0-15,2 1 0 0,1-2-144 0,3-3 144 16,2-1-256-16,1 2 64 0,1-4 16 0,-1 4 0 16,2 1 16-16,-3-3 0 0,-1 1 0 0,-2-3 0 15,-3 1 160-15,-9-9 0 0,6 7 0 0,-6-7 0 16,0 0 144-16,-6 13 64 0,-4-7 16 0,-7 2 0 16,-6-4 288-16,-5 0 64 0,-1 0 16 0,-4 1 0 15,-3-2-272-15,-1 0-48 0,-3 0-16 0,0-1 0 16,0 1-96-16,3-2-32 0,3 1 0 0,3-2 0 15,3-2-1632-15,4-1-336 0</inkml:trace>
  <inkml:trace contextRef="#ctx0" brushRef="#br0" timeOffset="120117.18">20146 4762 22111 0,'-5'-18'1968'0,"-1"2"-1584"16,-1-2-384-16,-2 5 0 0,0 3 288 0,-1-1-32 16,-1-1 0-16,-3 3 0 0,-3 0-256 0,-3 3 0 15,-5 1 0-15,-5 1 0 0,-1-1 0 0,-5 4 0 16,-2 1 0-16,-2 2-144 0,0 3 144 0,-3 1-208 0,-4 0 80 0,-6 4 128 15,-1-1-208-15,-9 2 80 0,-5 3 128 0,2-1-208 16,5 2 32-16,2 3 16 0,5 1 0 0,4 4 0 16,4 0 160-16,7 1 0 0,3 5-144 0,4 2 144 15,3-3 0-15,4 2 0 0,3-2-144 0,6 3 144 16,2 1-192-16,6 1 32 0,7-4 0 0,5 1 0 16,5 1-64-16,3-4-16 0,7 1 0 0,4-3 0 15,1 3 240-15,3-3 0 0,4 3 0 0,4-6-144 16,6-1 144-16,3 2 0 0,3-1 0 0,9-2 0 15,8-3 0-15,4-3 0 0,4-5 128 0,1-2-128 16,1-3 0-16,4-3-192 0,3-1 32 0,3-5 0 16,2-5-352-16,-3-3-64 15,-4-3 0-15,-4-2-16 0,-4 0 288 0,-1-5 64 0,0-3 16 0,-8-3 0 0,-6-6 608 0,-9 3 112 16,-9 1 16-16,-7-2 16 0,-10-3 432 0,-6 0 64 16,-7 1 32-16,-7-2 0 0,-4 1-160 0,-6 2-16 15,-5 2-16-15,-3 2 0 0,-4 4-544 0,-5 2-128 16,-4 5 0-16,-7 1-16 0,-5 2-352 0,0 4-64 15,-1 1-16-15,2 7-7216 16,3 3-1440-16</inkml:trace>
  <inkml:trace contextRef="#ctx0" brushRef="#br0" timeOffset="120684.26">25447 4924 24351 0,'1'-22'1088'0,"-1"8"208"0,2-3-1040 0,0 6-256 15,-1 2 0-15,-1 9 0 0,0 0 240 0,0 0-16 16,0 0 0-16,0 0 0 0,0 0-224 0,0 0 0 16,0 0-192-16,0 0 192 0,-5 13-128 0,0 1 128 15,0 4 0-15,0-1 0 0,0 2-160 0,-1 3 160 16,1 1-128-16,0 0 128 0,3 3 0 0,1-1-128 0,-1-4 128 0,4 1 0 15,0 1 0-15,3-4-128 0,1-4 128 0,2-2 0 16,4-3 0-16,-1-1 0 0,0 0 0 0,3-3 176 16,2 0-48-16,1-2-128 0,1-2 192 0,1-2-64 15,0 0-256-15,2-3-64 0,-1-1-16 0,2-2 0 32,2 1-896-32,1-5-176 0,1 1-48 0,-2-5-5040 0,-1-2-1008 0</inkml:trace>
  <inkml:trace contextRef="#ctx0" brushRef="#br0" timeOffset="120866.57">25991 4897 3679 0,'0'0'320'0,"0"0"-320"0,0 0 0 0,0 0 0 16,7-4 2736-16,-7 4 464 0,0 0 112 0,3 10 16 15,-4 2-2464-15,-2 3-480 0,-2 4-112 0,-3 4-16 16,-1 1-32-16,-1 3-16 0,-1 4 0 0,-3 2 0 0,-4 3 144 0,0 0 32 16,-2-1 0-16,1 1 0 0,0-2-192 0,1 2-48 15,0-3 0-15,2-5 0 0,0-2-144 0,4-3 0 16,0-2 144-16,3-4-144 0,0-1-176 0,2-2-96 15,0-5-32-15,1-1-8016 16</inkml:trace>
  <inkml:trace contextRef="#ctx0" brushRef="#br0" timeOffset="121420.89">26648 4959 19919 0,'9'-18'880'0,"0"6"192"0,0-2-864 0,-1 1-208 0,0-1 0 0,2-1 0 15,-2 3 128-15,-3 0-128 0,-4-4 176 0,-3 0-176 16,-3 2 192-16,-4-1-64 0,-3-1 0 0,0 2-128 16,-5-1 128-16,-2 0-128 0,-4-2 0 0,-4 3 0 15,-3 3 0-15,-2-2 0 0,-3-1 0 0,-2 0 0 16,-3 0 0-16,-7 0 0 0,-4 0 0 0,-1 1 0 15,1 3 0-15,2-1 0 0,-1 2 0 0,3-1 0 16,-1 3 0-16,3 1 0 0,0 2-128 0,-4 4 128 16,-3 4 0-16,-1 5 0 0,-3 0 0 0,4 2-144 15,2 3 144-15,2 3 0 0,1 2-144 0,2 3 144 0,3 3 0 16,1 5 0-16,4 6-144 0,0 2 144 16,0 3 0-16,3 3 0 0,-1 0-128 0,7 1 128 0,3 0 0 0,6 1 0 15,5-2 0-15,6 1 0 0,6-5-144 0,7 3 144 16,6-1-208-16,4-2 80 0,7-2 128 0,6-3 0 15,5-3 0-15,8 1 0 0,1-3 0 0,5-2 192 16,2 1-32-16,7-4-16 0,3 3 80 0,8-5 16 16,8 1 0-16,0-1 0 0,-1-4 0 0,1-4 0 15,1-3 0-15,3-1 0 0,4-4 32 0,-1-1 16 16,1-4 0-16,1-2 0 0,-6-2 96 0,3-3 32 16,-1-1 0-16,-3-3 0 0,-1-2-96 0,-8-4 0 15,-6-3-16-15,-5-2 0 0,-5-5 128 0,-6-1 16 16,-6 1 16-16,-6-6 0 0,-4-3 160 0,-4-3 16 0,-5-4 16 15,-7-3 0-15,-7 1-128 0,-9-3-16 16,-4 5-16-16,-5-1 0 0,-6-1-272 0,-6 2-48 0,-5-2-16 0,-6 1 0 16,-5 3 592-16,-6 3 112 0,-3 5 32 0,-2 4 0 31,-3 1-2304-31,1 4-464 0,1 1-96 0,8 3-11632 0</inkml:trace>
  <inkml:trace contextRef="#ctx0" brushRef="#br0" timeOffset="122469.12">31117 5070 13583 0,'12'-9'592'0,"-5"1"144"0,1 4-592 0,2 1-144 0,-1 0 0 0,0-1 0 16,0 0 544-16,-2 2 80 0,-7 2 16 0,9-1 0 16,0-2-288-16,-3 2-48 0,-6 1-16 0,0 0 0 0,0 0 80 0,0 0 16 15,0 0 0-15,0 0 0 0,0 0 0 0,0 0 0 16,0 0 0-16,0 0 0 0,0 0-256 0,0 0-128 15,-15 4 160-15,-1-2-160 0,-1 2 224 0,-1 1-48 16,-1-2-16-16,0-1 0 0,0-1 96 0,-1 2 0 16,-1-1 16-16,-1 1 0 0,0 1 64 0,-1-2 16 15,0 1 0-15,3-2 0 0,0 0-112 0,2 2-32 16,0-1 0-16,3 1 0 0,1 0-208 0,1-3 144 16,-1 0-144-16,3 0 128 0,-1 0-128 0,2 0 0 15,0 0 0-15,1 0 128 0,0-3-128 0,9 3 0 16,0 0 144-16,-9-4-144 0,9 4 0 0,0 0 144 15,-6-5-144-15,6 5 0 0,-4-5 176 0,4 5-176 16,0 0 160-16,0 0-160 0,0 0 128 0,0 0-128 0,0 0 0 0,0 0 0 16,0 0 0-16,0 0 0 15,-10-4 0-15,-2 7 0 0,1 1 0 0,-2-2 0 0,-1 2 0 0,-1 1-160 16,-2 3 160-16,0-1 0 0,-1 5 0 0,0-1-128 16,-1-1 128-16,1 4 0 0,2-2 0 0,-1-2 0 15,2 4 0-15,1-3 0 0,1 0 0 0,2 1 0 16,-2 0 0-16,2 0 0 0,3 1 0 0,0 2 0 15,2-4 0-15,1 0 0 0,2 2 0 0,2-2 0 16,1 1 0-16,3-1 0 0,3-5 0 0,4 6 0 16,2-2 128-16,4 3-128 0,1-4 160 0,2 1-160 15,2-3 176-15,0 2-176 0,2-2 192 0,-1 2-192 16,1-3 128-16,-1 3-128 0,0-2 0 0,-1 1 0 16,-2 0 128-16,-1-3-128 0,-3 2 0 0,-1 0 0 0,-1-2 0 15,-2 2 0-15,-3 0 0 0,-8-7 0 0,8 9 0 0,-8-9 0 16,5 11 0-16,-4 2 0 0,-1-13 0 0,-3 11 0 15,-3-1 0-15,-3-2 0 0,-2 0 0 0,-3-5 0 16,-1 1 0-16,-3-1 0 0,-1 1 192 0,-3-4-64 16,-1-2 0-16,-1 2-128 0,0 0 192 0,0-2-64 15,-4 2 0-15,0 0-128 0,-1 0 128 0,-1-1-128 16,0 1 0-16,1-2 0 0,2 0-144 0,0-1-96 16,2 1-16-16,1-2 0 15,-1-2-1408-15,3-1-304 0,-6-3-48 0,10-3-16 0</inkml:trace>
  <inkml:trace contextRef="#ctx0" brushRef="#br0" timeOffset="123102.79">31884 4869 20271 0,'2'-23'896'0,"-2"8"192"0,-2-1-880 0,0 0-208 0,-4-2 0 0,-2 4 0 16,-2 4 976-16,-3-1 160 0,-3-1 16 0,-3 4 16 15,-5-2-1168-15,-2 4-144 0,-4 0-80 0,-3-2-16 16,-3 2-32-16,-3-1-16 0,-4 2 0 0,-3 0 0 0,-3 3 64 0,1-4 16 15,0 1 0-15,-3 0 0 0,-2 2 32 0,-3-3 16 16,-4 3 0-16,-5-1 0 0,-6 1 160 0,2-1 0 16,3-2 0-16,1 4 0 0,1 2 0 0,-3 2 0 15,1 4 0-15,2 1-128 0,-1 3 128 0,4 0 0 16,2 4 0-16,3 6 0 0,0 3 0 0,3 7 0 16,2 1 0-16,0 5 0 0,-1 2 0 0,3 1 0 15,0 3-144-15,6 4 144 0,2 2 0 0,6-1 0 16,3 3 0-16,4 1 0 0,4 1-384 0,4-1-16 15,3-2 0-15,7-2 0 16,2 2-80-16,7-6-16 0,4 3 0 0,4-7 0 16,3-1 48-16,4-2 16 0,3-3 0 0,3-3 0 0,3-2 432 0,4 2 0 15,6-4 0-15,7 1 0 0,6-4 0 0,3-3 144 0,0-2 0 0,5-1 0 16,0-2-16-16,5 1-128 0,3 0 192 0,4-5-64 16,8-1-128-16,1 0 128 0,0-5-128 0,0-1 128 15,-3 0 32-15,3-1 0 0,3-1 0 0,-2-6 0 16,-1-3 272-16,-5-2 48 0,-5-1 16 0,-4-6 0 15,-4 1 288-15,-5-3 64 0,-4-1 16 0,-1-2 0 16,0-9 176-16,-3 2 48 0,-2-5 0 0,-6-1 0 16,-3-4 0-16,-2-4 16 0,-7 0 0 0,-2-1 0 15,-6-5-400-15,-2-2-96 0,-4 0-16 0,-3 1 0 16,-5-5-208-16,-3 0-32 0,-1 2-16 0,-7 2 0 16,-4 1-192-16,-1 5-144 0,-6 4 192 0,-7 4-192 15,-6 4 0-15,-5 2-192 0,-7 6 0 0,-2-1 0 16,-4 4-1152-16,-2 4-208 15,-3 5-48-15,-2 5-11776 0</inkml:trace>
  <inkml:trace contextRef="#ctx0" brushRef="#br0" timeOffset="137930.68">31075 7081 14559 0,'0'0'640'0,"0"0"144"0,0 0-624 0,0 0-160 0,0 0 0 0,0 0 0 16,0 0 704-16,0 0 128 0,0 0 0 0,-4 8 16 16,-2 3-544-16,2-3-112 0,0 3-32 0,1-2 0 15,-1 3-160-15,0-2 0 0,0 2 0 0,0 1 128 16,1-2-128-16,0-1 128 0,0 2-128 0,2-3 128 15,-1 1 128-15,2-1 32 0,-2 2 0 0,4-2 0 16,0 1 112-16,2 3 32 0,1-4 0 0,1 3 0 16,2-3-112-16,2 4 0 0,0 2-16 0,2-1 0 15,-1-1-112-15,2 1 0 0,1-1-16 0,4 2 0 0,1 1 48 0,2 1 16 16,2-2 0-16,3 2 0 0,0-1 80 0,2 1 32 16,2-2 0-16,1 2 0 0,4-1-176 15,-1-1-48-15,-1 1 0 0,1-2 0 0,2 2-128 0,-3 1 0 16,-2-3 0-16,-2 1 128 0,-1-1-128 0,1 1 0 15,1 2 0-15,2-2 0 0,1-2 0 0,-2 1 128 16,1-3-128-16,2 4 0 0,3 2 0 0,1 1 0 16,-1 2 0-16,-2 2 0 0,1-2 0 0,-3 0 0 15,-1 1 0-15,-3 0 0 0,-1 1 0 0,0 2 0 16,-3-1 0-16,-9-9 0 0,0 1 0 0,3 3 0 16,0 3 0-16,0 2 0 0,2 5 0 0,-2 1 0 0,0 3 0 15,14 32 0-15,-5-7 0 0,-4-2 0 0,-2-6-144 0,-2-4 144 16,-1-2 0-16,-1-1 0 0,-2 1 0 0,0 7 0 15,-2 3-128-15,0 4 128 0,1 6 0 0,-1-6 0 16,-2 0 0-16,1-2 0 0,-1-2 0 0,0 7 0 16,-1 5 0-16,-3 4 0 0,1 4 0 0,-1-2 0 15,-3-4-176-15,-1 1 176 0,-3-2-160 0,-1 10 160 32,0 3-448-32,-1 5 16 0,-3-4 0 0,0-1 0 0,-1-6 80 0,-1 4 16 0,-2 5 0 0,2 1 0 15,-1 3 336-15,0-3 0 0,-3-8-144 0,2 8 144 16,-2 2 0-16,2 5 128 0,-2 3-128 0,1-4 192 15,-2-7-48-15,-1 6-16 0,1 5 0 0,-2 2 0 16,-1 1-128-16,-1-7 0 0,2-4 0 0,0 4 0 16,1 5 0-16,-2 0 128 0,2-1-128 0,2-3 0 15,0-2 240-15,0 3-48 0,0 7 0 0,-1-7 0 0,0-3-192 0,0 1 0 16,-2 0 0-16,-2 4 0 0,2 2 128 16,-2-3-128-16,-2-10 0 0,10-32 0 0,-5 7 144 0,1 11-144 15,-1 3 128-15,-1 1-128 0,0-1 144 0,-1 3-144 16,0 7 160-16,-13 68-160 0,4-23 128 0,3-18-128 15,1-13 0-15,-2-3 144 0,3-3-144 0,-1-1 160 16,-1 0-160-16,-2-4 160 0,0-5 96 0,0-3 32 16,-2-3 0-16,1 2 0 0,0 4-32 0,0-3-16 15,-1 0 0-15,0-7 0 0,0-8-48 0,0 6 0 16,-1 1 0-16,1-1 0 0,1 0-192 0,11-30 0 16,-1 1 128-16,-2 8-128 0,1-1 0 0,-3 4 128 15,-1 1-128-15,1-1 0 0,-2-2 208 0,-18 41-48 0,4-12-16 0,5-11 0 16,3-4-16-16,4-6-128 0,1-8 192 15,0 0-64-15,3-6-128 0,-1 2 0 0,0-6 144 0,2-1-144 16,-1 1 144-16,1-2-144 0,-1-5 192 16,-1 2-192-16,0 0 128 0,1 1-128 0,0-4 0 15,-1 0 0-15,-1 0 304 0,-1-3-48 0,0 3-16 0,-1-5 0 16,2-1-64-16,-2 3-16 0,-4-5 0 0,-3 2 0 16,0 2-160-16,-3-4 128 0,-2-1-128 0,0 0 128 15,0 2-128-15,-3 1 192 0,0-3-192 0,-2 1 192 16,3-2-32-16,2 1 0 0,-2 0 0 0,2-1 0 15,1-1 32-15,-1 0 0 0,-2 0 0 0,-2 0 0 16,-4-1 0-16,-2 0 16 0,1-2 0 0,-1 0 0 16,2-2-208-16,-1 0 176 0,-1 2-176 0,1 2 160 15,1-2-32-15,-1 1 0 0,-1 0 0 0,-4 1 0 16,-2-1 0-16,0-2-128 0,4 1 192 0,-2 0-64 0,-2-1-128 0,1 3 0 16,1-3 0-16,1 0 128 15,2 0 0-15,-3 0 0 0,-4 1 0 0,-3-1 0 0,-3-1 48 0,4 1 0 16,2 0 0-16,1-2 0 0,1-2 80 0,2 3 0 15,1-4 16-15,0 1 0 0,0 2-64 0,-3-6-16 16,-2-1 0-16,0 1 0 0,3 1-16 0,0-2-16 16,1 3 0-16,2-5 0 0,1 0-32 0,2 2 0 15,1 3 0-15,2-5 0 0,-5 1 96 0,1 1 16 16,-3 2 0-16,3-4 0 0,2 1-80 0,2 0-16 16,2 0 0-16,2 0 0 0,2-2-144 0,1 3 128 15,1 2-128-15,3-2 128 0,0-1-128 0,4 1 0 0,-1 2 0 0,-2-3 0 16,0 0 0-16,1 0 0 0,0 1 0 0,1-1 0 15,1 1 0-15,2-1 0 0,4 1 0 0,4-2 0 16,4 1 0-16,3 0 0 0,7-4 0 0,0 0 0 31,0 0-464-31,0 0 16 0,0 0 16 0,0 0 0 16,13 0-1168-16,5-1-224 0,3-3-48 0,3 0-8368 0,1-6-1680 0</inkml:trace>
  <inkml:trace contextRef="#ctx0" brushRef="#br0" timeOffset="138396.96">28452 16976 37311 0,'0'0'1664'0,"-4"-4"320"0,-3-1-1584 0,7 5-400 16,0 0 0-16,0 0 0 0,0 0 0 0,0 0 0 15,-6 8 0-15,-2 4-176 0,2 0 16 0,0 2 0 16,-3 1 0-16,-1 4 0 0,-1 3-96 0,-1 0-32 16,-3 3 0-16,-3 1 0 0,-3 4 16 0,-3 1 0 15,-1-1 0-15,-2 0 0 0,-1 2 272 0,-1-2 0 16,-3 0 0-16,0 0 0 0,-1 3-176 0,0 0 176 15,1 3-160-15,-2-1 160 0,1 1 0 0,0 0 240 0,1 0-32 16,3-1 0-16,-1-2 96 0,4 0 16 0,3-1 0 0,5-2 0 16,3-6-144-16,5 2-32 0,4-3 0 0,1-3 0 15,1 0-144-15,4-1 0 0,2 2 144 0,5-6-144 16,3-2 128-16,4-3-128 0,4 2 160 0,3 1-160 16,5 0 176-16,2-3-176 0,2 3 192 0,3-3-192 15,1 1 224-15,6 2-64 0,3-4-16 0,4 2 0 16,1-2 112-16,7 0 0 0,4 0 16 0,-1 0 0 15,2 0-96-15,-2 0-32 0,-6-2 0 0,6 4 0 16,-2-6-144-16,1 1-256 0,-3-1 64 0,2-1-11360 16,3 1-2272-16</inkml:trace>
  <inkml:trace contextRef="#ctx0" brushRef="#br1" timeOffset="165165.87">26011 6848 16127 0,'0'0'704'0,"0"0"160"0,0 0-688 0,0 0-176 0,-6-6 0 0,6 6 0 16,0 0 1008-16,0 0 160 0,0 0 48 0,0 0 0 16,-4-8-496-16,4 8-80 0,0 0-32 0,0 0 0 15,-1-9-352-15,1 9-64 0,0 0 0 0,0 0-16 16,0 0 208-16,0 0 64 0,-3-6 0 0,3 6 0 16,0 0 176-16,0 0 32 0,0 0 16 0,0 0 0 15,0 0 32-15,0 0 16 0,0 0 0 0,1 7 0 16,3 3-208-16,2 2-32 0,2-2-16 0,2 4 0 15,2 3-208-15,4 0-64 0,1 1 0 0,3 1 0 16,4 0-192-16,5-1 0 0,3 0 128 0,3-3-128 16,0-1 128-16,1-2 0 0,-1-1-128 0,1-1 192 15,0 0 32-15,-2 1 0 0,0-6 0 0,3-3 0 0,1-3 32 0,2 1 0 16,0 0 0-16,3-3 0 0,3-4-64 0,-1 0-16 16,-3 0 0-16,-3-2 0 0,-6 1-176 0,0-2 192 15,-2 1-192-15,-3-2 192 0,-2-3-192 0,1 4 0 16,-5-1 0-16,-1 4 0 0,-2-5 0 0,-1 2 128 15,-1-1-128-15,-2 1 0 0,-1 4 0 0,-3 3 0 16,-2-4 128-16,-9 7-128 0,7-6 0 0,-7 6 0 16,0 0 0-16,0 0 0 0,0 0 0 0,0 0-144 15,-8-3 144-15,-2 2-160 0,-4 4 160 0,-1 0-208 16,1 6 80-16,-3-2 128 0,-1-3-128 0,-1 3 128 16,-1 0 0-16,-2 1 0 0,-1 3 0 0,-1-1 0 15,-1-3 0-15,-4 5 0 0,-3-3 240 0,-4 2 16 0,-5-3 0 16,0-1 0-16,-1-2 64 0,0-1 0 0,-2 0 16 0,1 1 0 15,0-1 48-15,2-3 16 0,2 2 0 0,1-3 0 16,0-1-80-16,0-1 0 0,4-2-16 0,1-2 0 16,2 0-96-16,1-4-16 0,4-3 0 0,3-1 0 15,0-1-64-15,4 1-128 0,1-2 176 0,3 2-176 16,1-2 144-16,1-2-144 0,0 0 0 0,1 3 144 16,4 0-144-16,-2 2 160 0,4 3-160 0,0-2 160 15,3 5-160-15,-1-1 0 0,4 8 0 0,0 0 0 16,0 0 0-16,0 0 0 0,0 0-176 0,0 0 176 15,0 0-128-15,0 0 128 0,10 7-128 0,-1-2 128 16,2 2 0-16,1 3-160 0,1 2 160 0,0-2 0 16,3 4 0-16,0-1-128 0,3-3 128 0,2 4 0 15,3 2 0-15,1 0 0 0,3-4 0 0,4 1 0 16,1 0 0-16,0-4 128 0,0 0-128 0,3-3 144 0,1 2-16 0,1-3 0 16,2-3 0-16,2 1 0 15,0-3-128-15,2-1 160 0,4-1-160 0,-4 0 160 0,-3-1-160 0,-4-1 0 16,-3-2 144-16,-6 0-144 0,-1-5 0 0,-4 4 128 15,-3-5-128-15,-2 3 0 0,-5 2 0 0,-2 2 128 16,-2 1-128-16,-9 4 0 0,6-10 0 0,-6 10 128 16,0 0-128-16,0 0 0 0,0 0 0 0,0 0 0 15,-12-1 0-15,-2 2 0 0,-4 1 0 0,-3 5 0 16,-1-1 0-16,-5 3 0 0,-5-3 0 0,-4-2 0 16,-2 0 0-16,0 2-128 0,-1-1 128 0,-1 0 0 15,-3 2 0-15,1-2 128 0,0-4 64 0,3 0 32 0,1-1 0 16,0 0 0-16,-1-1 16 0,3 0 0 0,-3 1 0 0,4-3 0 15,1-4-240-15,3-1 176 0,4-2-176 0,4 2 160 16,4-2-160-16,5 3-272 0,2 0 64 0,3 0 16 31,1-1-1664-31,4-1-320 0,4 9-64 0,4-10-9232 0,3-4-1856 0</inkml:trace>
  <inkml:trace contextRef="#ctx0" brushRef="#br1" timeOffset="167683.84">31711 6803 21183 0,'0'0'1888'0,"0"0"-1504"15,0 0-384-15,0 0 0 0,0 0 0 0,0 0 0 16,-4-5 0-16,4 5 0 0,-6-7 496 0,6 7 80 16,-8-8 0-16,4 3 16 0,4 5 144 0,-7-8 32 15,7 8 0-15,-7-5 0 0,1 1-240 0,6 4-32 16,-8-6-16-16,8 6 0 0,-7-4-32 0,7 4-16 15,-9-4 0-15,9 4 0 0,0 0-160 0,-9-1-16 16,0-1-16-16,9 2 0 0,0 0-112 0,0 0 0 0,0 0-128 0,0 0 192 16,0 0 80-16,0 0 16 0,0 0 0 0,13 7 0 15,1 2 96-15,0-4 32 0,2 0 0 0,2-1 0 16,2 0-112-16,2-1-32 0,-2-1 0 0,2-2 0 16,2 1-144-16,1 1-128 0,1-1 192 0,-1-1-192 15,-1-1 176-15,2-2-176 0,-1 1 160 0,2-1-160 16,1 2 272-16,0-3-32 0,-3-1-16 0,1 0 0 15,-2-4 96-15,0 1 32 0,-1-1 0 0,-3 2 0 16,-2-3-112-16,0 2-32 0,0-2 0 0,-3 2 0 16,-3-3-208-16,1 2 128 0,-1-4-128 0,-2 2 0 15,-3 0 128-15,-1 6-128 0,-1-4 0 0,0 3 0 16,-1-3 128-16,-2 3-128 0,2-2 0 0,-2 2 144 0,0 2-144 0,-2 4 0 16,0 0 0-16,0 0 0 0,-4-2 0 0,-1 2 0 15,-2 1 0-15,0 0 0 0,-2 3 0 0,-1 1 0 16,-2 3 0-16,0-2 0 0,-14 8-128 0,5 0 128 15,-2-3 0-15,2 3 0 0,1 2 0 0,1 0 0 16,0-1 0-16,-1 1 128 0,-1-2 0 0,-2 0 0 16,-1-2 0-16,0 2 0 0,0-2 64 0,0-2 16 15,0-1 0-15,-3-2 0 0,1-2-48 0,2 3-16 16,0-2 0-16,0-2 0 0,-1-1-144 0,0-2 160 16,3 3-160-16,-3-4 160 0,4-3-160 0,-1 1 0 15,2-3 144-15,1 2-144 0,1-1 128 0,1-3-128 16,2-1 128-16,1-3-128 0,3 1 128 0,-1-3-128 0,3-1 160 0,1 1-160 15,0-1 144-15,2-2-144 0,0-2 128 0,3 0-128 16,0 0 0-16,1 0 0 0,0-1 0 0,2 4 0 16,3 1 0-16,-3 14 0 0,4-9 0 0,-4 9 0 15,7-9-144-15,-7 9 144 0,0 0-192 0,13 0 192 16,-13 0-176-16,11 3 176 0,0 1-160 0,-3 3 160 16,0 1-144-16,1 2 144 0,0-2-128 0,1 2 128 15,2-2-160-15,-4 3 160 0,4-1-192 0,-1 4 192 16,1 0-176-16,0 0 176 0,2-1-160 0,0 2 160 15,3 2 0-15,-2-1 0 0,3 1-128 0,2-1 128 16,-3-1 0-16,3-2 0 0,1-3 0 0,1 3 0 16,3 0 0-16,-3-4 128 0,0-2-128 0,2 1 160 15,3-4-16-15,0-1 0 0,-1-1 0 0,1-1 0 16,-4-2-16-16,2-3 0 0,1-1 0 0,-3 1 0 16,-3-4-128-16,-1 0 128 0,-1-4-128 0,-2 3 128 0,0-4-128 15,-1 1 0-15,-1 0 0 0,-2 0 128 0,0-1-128 0,-4 4 0 16,-2-2 0-16,0 0 0 0,1 2 0 0,-2-1 0 15,0 0 0-15,-5 10 0 0,2-7 0 0,-2 7 0 16,0 0-192-16,0 0 192 0,-3-6-304 0,3 6 64 16,-13 0 16-16,0 3 0 0,-1 1 96 0,0 3 128 15,0 0-208-15,-1 3 80 0,0-2 128 0,-2 3 0 16,1-2 0-16,-2 1-128 0,-3 3 128 0,1-3 0 16,-1 3 0-16,-2-2 0 0,-2-3 0 0,-1-2 0 15,-2 0 0-15,1 1 128 0,0 4-128 0,-2-4 128 16,1-1-128-16,2 0 128 0,-1-3-128 0,1 2 0 15,1 0 0-15,1 1 128 0,1-2-128 0,3-1 144 0,-1-3-144 16,4 1 160-16,0 2-160 0,2-3 0 0,1-2 144 0,-2 0-144 16,1-1 128-16,1 1-128 0,0-6 128 0,2 0-128 15,0 1 128-15,1-5-128 0,-1 2 160 0,3-1-160 16,2-5 128-16,0 1-128 0,1-1 0 0,1 0 0 16,1 1 160-16,2 4-160 0,-1-3 160 0,2 1-160 15,1-2 0-15,0 5 0 0,1-1 0 0,-1 11 0 16,0 0 0-16,0 0 0 0,0 0 0 0,0 0 0 15,0 0-128-15,0 0 128 0,0 0 0 0,0 0 0 16,10 9-192-16,2 0 64 0,-1 3 128 0,2 0-208 16,-2-1 208-16,7 1 0 0,0 1-160 0,5-2 160 15,-2 3 0-15,3 2 0 0,2-4 0 0,2-1 0 16,0 0 0-16,2-2 192 0,1 0-192 0,1-4 192 16,-1 1 0-16,2 1 0 0,2-5 0 0,0-1 0 0,-2-1 0 0,2-1 0 15,-2 0 0-15,0 0 0 0,-3-6-192 0,-2 1 128 16,-2 0-128-16,-5-2 128 0,-3 3-128 0,-1 0 0 15,-2-3 0-15,-2 2 0 0,-5-1 0 0,0-2 0 16,-2 3 0-16,-2 0 0 0,-4 6 0 0,0 0 0 16,0 0 0-16,0 0 0 0,0 0 0 0,-5-7 0 15,-2 5 0-15,-2-1 0 0,-3 1-160 0,1 2 160 16,-3 0-208-16,0 2 80 0,-1 1 128 0,-3-1-128 16,-1 0 128-16,-2 0-128 0,-3 3 128 0,1-1 0 15,-3-1-144-15,0-1 144 0,0 2 0 0,-1 2 0 16,0-1 0-16,0-3 0 0,1 0 0 0,-1 0 0 15,-3-2 0-15,0 0 0 0,1 0 0 0,0-2 0 16,0 1 0-16,-2-2 0 0,-1-3 0 0,-3-2 0 0,-1 3 0 16,1-3 0-16,-4-1 0 0,6-2 0 0,3 1 128 0,2-1-128 15,1-1 0-15,4 2 0 0,2-4 0 0,2 2 128 16,0 3-128-16,5-4 0 0,1 4 0 0,3-4 0 16,1 1 0-16,2 1 0 0,2 0 0 0,2 5 0 15,3 6-128-15,0 0-16 0,0 0 0 0,0-12 0 16,0 12-48-16,0 0-16 0,0 0 0 0,0 0 0 15,11-6 80-15,0 1 128 0,1 5-208 0,-1 4 80 16,1-1 128-16,-1 1-160 0,2 4 160 0,1 2-160 16,0 3 160-16,1-2 0 0,0 3 0 0,3 1 0 15,1 2 0-15,2-2 0 0,1-1 0 0,3 1 0 16,1 3 0-16,0 0 0 0,-1-1 0 0,2-2 0 16,-2-1 0-16,1 0 176 0,-1-5-176 0,1 2 192 15,2-2 0-15,-3 1 16 0,0-1 0 0,1 0 0 0,-1-3-64 0,-1 1-16 16,-1-5 0-16,0-1 0 0,0 2-128 15,0-2 128-15,-2-3-128 0,0 0 128 0,-1 0-128 0,-1-3 0 16,-2 1 0-16,-2-1 128 0,-1 1-128 0,0-2 0 16,-1 2 0-16,-2-1 128 0,-3 1-128 0,1-4 0 15,-3 3 0-15,-6 5 128 0,6-5-128 0,-6 5 0 16,4-6 0-16,-4 6 0 0,0 0 0 0,0 0-192 16,0 0 64-16,0 0 128 0,0 0-272 0,-10-4 64 15,-4 2 16-15,4 2 0 0,-2 2 192 0,-2 1-144 16,2-1 144-16,-6 2-128 0,-2-3 0 0,1 2 0 15,-3-2 0-15,2 2 0 0,-2-1 128 0,-1-1 0 16,-1 1 0-16,-1-2 0 0,-2 0 0 0,1 1 0 16,1-2 0-16,-2 1 0 0,-1 0 0 0,-1-2 0 0,0 1 0 0,-2-3 0 15,-2-1 0-15,0-4 0 0,0 2 0 0,1-2 0 16,-1 1 0-16,2-2 0 0,5 1 0 0,1-4 128 16,-1 1-128-16,2-2 0 0,0-4 0 0,2 1 128 15,5 3-128-15,-1-1 0 0,0 1 0 0,3 3 128 16,2-2-128-16,2 2 0 0,0 2 0 0,3-1 0 15,0 3 0-15,8 7 0 0,0 0 0 0,0 0 0 16,-6-7 0-16,6 7-128 0,0 0 0 0,0 0 0 16,0 0-32-16,0 0 0 0,0 0 0 0,7 10 0 15,1 1 160-15,1-2-128 0,1 4 128 0,4-2-128 16,0 3 128-16,4 1-128 0,2 2 128 0,4-1-128 16,2 2 128-16,2-1 0 0,2-1 0 0,4 1 0 15,3-1 176-15,3-2 16 0,-1-1 0 0,-1 1 0 16,-2-6 192-16,1 1 32 0,-1-2 16 0,0 0 0 0,-2-4-16 15,-2 0 0-15,-3 1 0 0,-1-2 0 0,-2-2-176 0,-2 2-48 16,-2-2 0-16,-5 1 0 0,-1 1-192 0,-4 0 0 16,-12-2 0-16,10 0 0 0,-10 0-368 0,0 0-16 15,0 0 0-15,0 0 0 16,0 0-1888-16,-12-5-384 0,-3 1-80 0</inkml:trace>
  <inkml:trace contextRef="#ctx0" brushRef="#br1" timeOffset="169519.5">6422 12180 18879 0,'0'0'832'0,"-7"-9"192"0,2 2-832 0,-2 1-192 15,7 6 0-15,-7-8 0 0,1 2 464 0,6 6 48 0,-6-8 16 0,6 8 0 16,-7-8-128-16,7 8-16 0,-7-6-16 0,7 6 0 16,-9-12 128-16,0 3 16 0,0 0 16 0,0 4 0 15,-1 0-64-15,-2 0-16 0,-2-1 0 0,-1-1 0 16,2 4-64-16,-3 0-32 0,-4 2 0 0,-5 1 0 15,-1 0-128-15,-3 1-32 0,-1 4 0 0,-4 1 0 16,-2 0 32-16,0 0 0 0,-5 5 0 0,0 3 0 16,-1-1 176-16,-2 2 48 0,-6 1 0 0,-1-2 0 15,-5-2-48-15,2-2 0 0,3 4 0 0,-1-1 0 16,1-4-32-16,1 4-16 0,1-3 0 0,0 0 0 16,-3 0-144-16,-1-3-16 0,0-2-16 0,2-3 0 15,4 2-48-15,2-4-128 0,2-3 192 0,2-2-64 16,2 2-128-16,3-3 128 0,3 0-128 0,3 1 128 15,-1 3-128-15,3-1 0 0,3 0 0 0,-2 0 128 16,3-1-128-16,4 4 0 0,-1 0 0 0,6 1 0 0,2 2 0 0,2 2 0 16,1-1 0-16,1 2 0 0,3 5 0 15,0-1 0-15,1 2 0 0,4 2 0 0,4 4 0 0,0 1 0 16,3-1 0-16,-1 6 0 0,0 1 0 0,2 4 0 16,2 6-144-16,3 2 144 0,-3-1 0 0,2 6 0 15,-1 2-128-15,-1 4 128 0,-1 1 0 0,-2 5 0 16,-1 0 0-16,-1 5 0 0,-2 3 0 0,0 1 0 15,-2-1 0-15,-2 0 0 0,0-2 240 0,-1 5-48 16,1-1-16-16,-3 5 0 0,-3 0 0 0,-1 1 0 16,0 1 0-16,-1 3 0 0,-1-2-176 0,-1 0 160 15,1 1-160-15,-2 4 160 0,0 4-160 0,1 1 0 0,-2-2 0 16,0 3 0-16,1-3 0 0,-2 4 0 0,0 1 128 0,-1-2-128 16,0-5 0-16,0-4 0 15,-1 0 144-15,-1-2-144 0,0 1 0 0,2-3 144 16,-2-6-144-16,1-3 0 0,-1 3 208 0,3-6-64 0,-1-2-16 0,-1-1 0 15,-1-3 80-15,2 0 16 0,-1-7 0 0,2-3 0 16,0-7 0-16,2-3 0 0,3-8 0 0,1-3 0 16,0-6 32-16,2-1 16 0,4-8 0 0,3-6 0 15,0 0-80-15,0 0 0 0,8 5-16 0,3-3 0 16,2-4-176-16,2 0 0 0,3-3 0 0,3 1 0 16,5-3 128-16,-1 0-128 0,3-1 128 0,5 1-128 15,4 0 144-15,6-2-144 0,2 3 160 0,6-2-160 16,6 2 160-16,4-2-160 0,2-3 160 0,5 1-160 15,-3 0 144-15,3-3-144 0,3 5 128 0,3-3-128 16,2 2 0-16,-1-3 0 0,-3 4 0 0,-1 0 0 16,0 3-1392-16,1-1-208 0,3 0-32 15</inkml:trace>
  <inkml:trace contextRef="#ctx0" brushRef="#br1" timeOffset="170785.76">25344 11422 24879 0,'-17'-15'2208'0,"1"-1"-1760"0,-1 0-448 0,2 1 0 16,-2 3 896-16,3 1 112 0,2-1 16 0,1 3 0 15,4 0-816-15,0 4-208 0,7 5 0 0,0 0 0 0,-2-12 240 0,6 6-48 16,3 0 0-16,5 1 0 0,3 1 80 16,4 0 16-16,4-2 0 0,2 0 0 0,3 3-112 0,2-4-32 15,4 1 0-15,5 1 0 0,5-4-16 0,4 3-128 16,4-3 192-16,5 0-64 0,4-1-128 0,-4-2 192 15,-3-2-192-15,-2 0 192 0,-1 0 16 0,-2 5 16 16,0-2 0-16,-2 2 0 0,0-1-32 0,-3 2-16 16,-1-1 0-16,-6 4 0 0,-1 0-176 0,-6-1 0 15,-4 2 144-15,-5 4-144 0,0 4 128 0,-6 6-128 16,-2 0 128-16,-3 5-128 0,-4 4 0 0,-1 3 0 16,-1 1 0-16,-4 5 0 0,-2 11 0 0,-2 5 0 15,-3 5 0-15,0 6 0 0,-5 2 0 0,0 8 0 16,-6 3 0-16,-2 2 0 0,-2 7 0 0,-2 3 0 0,-2 4 0 0,0 3-128 15,-2 1 128-15,-2 2 0 0,1 3 0 0,1 0-128 16,0 1 128-16,0 2 0 0,5-3 0 0,2 1 0 16,2 3 288-16,2-3-16 0,2-3 0 0,4 2 0 15,3-3 112-15,3 1 32 0,2-4 0 0,5 1 0 16,1 0-96-16,5 0 0 0,1-2-16 0,5-1 0 16,1-4-128-16,7 2-32 0,1-2 0 0,1 0 0 15,1-5-144-15,3-1 0 0,3 0 144 0,-1-3-144 16,-1-2 0-16,3-1 0 0,1-2 0 0,-2-6 128 15,-3-2-128-15,-2-2 0 0,1-3 0 0,0-1 0 16,-2-4 176-16,1-2-48 0,-3 0 0 0,1-5 0 16,-1-4 112-16,-1-1 16 0,0 3 0 0,-2-7 0 15,-1-2 96-15,-1 1 32 0,-1 1 0 0,-2-2 0 16,-2-3 0-16,-3 2 16 0,-1-3 0 0,-4 1 0 0,-3 0-64 0,-3-1-16 16,-4-3 0-16,-4 1 0 0,-4-2 0 0,-2-1-16 15,-3-2 0-15,-4-1 0 0,-1-1-16 0,-4-3 0 16,-5-1 0-16,-3 1 0 0,-5-2-32 0,-1-4 0 15,0-3 0-15,-6 1 0 0,-7-5-256 0,1 1 0 16,1-5 128-16,-2-1-128 0,1-8-192 0,1 1-80 16,1-4-32-16,0-5 0 15,1-10-2448-15,-3-9-480 0</inkml:trace>
  <inkml:trace contextRef="#ctx0" brushRef="#br1" timeOffset="171853.53">24155 5206 33343 0,'0'-13'1472'0,"0"13"320"0,0 0-1440 0,0 0-352 0,0 0 0 0,0 0 0 16,0 0 0-16,-10 8 0 0,0 1 0 0,-2-1-192 15,-2 1 192-15,0-4-128 0,0 0 128 0,-1 3-128 16,-1-2 128-16,-2 2 0 0,-2-4-144 0,-3-3 144 0,-4 0-192 16,-4 1 48-16,-2-1 0 0,-2 0 0 15,-3-1 144-15,-6-1 0 0,-3 0 0 0,-5-2-128 0,-4 1 128 0,-2-6 0 16,2-1 0-16,0 1 0 0,1 0 128 0,3 1 16 15,4-3 0-15,1 2 0 0,0-2 208 0,1 3 32 16,0-5 16-16,3 2 0 0,-1 1-272 0,4-1-128 16,5 2 0-16,2 3 128 0,1-1-128 0,4 1 0 15,4 4 0-15,2-1 0 0,3 1 0 0,4 0 0 16,0 1 0-16,3 1 0 0,2 0 0 0,10-1 0 16,-9 3 0-16,9-3 0 0,-9 7 0 0,4 4 0 15,1 1 0-15,0 0 0 0,4 0 0 0,0 5 0 16,0 3 0-16,0 7 0 0,0 2 0 0,0 6 0 15,0 1-176-15,3 8 176 0,-2 0 0 0,-1 6-128 0,0 3 128 0,0 2 0 16,0-1 0-16,-1 5 0 0,-2 2 0 0,2 1 0 16,1 3 0-16,0-3 0 0,0 3 0 0,-1-3 0 15,0 3 144-15,-1 0 16 0,1-3 0 0,-1-2 0 16,-1-3 0-16,-1-2 0 0,0-3 0 0,-1 0 0 16,-2 0-32-16,-2-2 0 0,-1-2 0 0,-1 0 0 15,-1-1 0-15,-1 0-128 0,0-3 192 0,2-1-64 16,-1-2 0-16,2 1 0 0,1-3 0 0,3-1 0 15,2 0-128-15,2-2 0 0,2-3 0 0,3-4 128 16,4-2-128-16,3-3 0 0,0 3 144 0,5-5-144 16,3-4 192-16,1 1-16 0,5-2-16 0,2-2 0 15,2-3-160-15,4-2 0 0,3-3 0 0,3 4-176 16,4-3 176-16,4 0 0 0,4 0 0 0,2-2 128 16,2-2-128-16,4 1 0 0,-2-1-128 0,2-3 128 15,4-2-304-15,4 1 32 0,3 1 0 0,3 3 0 16,6 0-1248-16,-3-6-240 0,-3-5-48 0,2 0-12368 15</inkml:trace>
  <inkml:trace contextRef="#ctx0" brushRef="#br1" timeOffset="172790.59">27819 5300 17503 0,'-8'-10'1552'0,"0"2"-1232"16,1 2-320-16,7 6 0 0,-8-7 2176 0,8 7 384 15,-10-4 80-15,1 1 16 0,0 0-2128 0,9 3-528 16,-13-1 0-16,4 1 0 0,-1-3 0 0,10 3 0 16,0 0 0-16,-10-2 0 0,10 2 0 0,0 0 0 15,0 0 0-15,0 0 0 0,0 0 0 0,0 0 0 16,6-8 0-16,5-1-144 0,4 0 144 0,4-2 144 15,4 1-16-15,1-3-128 0,1 2 320 0,2-2-64 16,0-2 0-16,-2-1 0 0,-3 0 112 0,1 2 16 16,-2 0 0-16,1 4 0 0,-4-2-48 0,-2 7 0 0,0 1 0 0,-4 2 0 15,0-5-176-15,-3 7-32 0,-9 0-128 0,8 9 192 16,-1 1-192-16,-3 4 0 0,-1 2 0 0,-3 3 0 16,-3 4-160-16,0 3 160 0,-1 0-128 0,-1 6 128 15,0 3 0-15,-1 5-128 0,-3 4 128 0,0 1 0 16,0 4 0-16,-4 4 0 0,1 6 0 0,-1 3-128 15,2-1 128-15,0 4 0 0,1-3 0 0,0 6-128 16,1-2 128-16,3 1 0 0,1 3 0 0,1-1 0 16,-1-3 0-16,3-4 0 0,0 2 0 0,1-2 0 15,-1 2 0-15,1-5 0 0,0 2 0 0,0-4 0 16,1 2 0-16,0-3 0 0,-2-1 0 0,2-2 0 16,-1-4 0-16,1-2 0 0,0-6 0 0,0 0 0 0,-1-3 0 15,1-2 144-15,0-2-144 0,0-2 0 0,-1-3 192 16,-2-5-192-16,2-1 192 0,-2 0-192 15,-1-2 160-15,1-2-160 0,-1-1 128 0,-1-4-128 0,0-5 208 0,-1 0-32 16,1-1-16-16,-1 1 0 0,0-1 208 0,-1 1 32 16,1-4 16-16,0-1 0 0,6-4 32 15,-11 4 16-15,1 0 0 0,0-2 0 0,-1 1 0 0,-1 0 0 16,1 0 0-16,-3 0 0 0,-3-1-160 0,1-2-48 16,2 3 0-16,-2-6 0 0,0 2 32 0,-1 1 0 15,0 0 0-15,-4-1 0 0,-3 0 48 0,-3-1 16 16,-2 1 0-16,-3 1 0 0,-1 1-64 0,-3 2-16 15,-4-1 0-15,-2 2 0 0,-5-2-16 0,3-1 0 16,-2 0 0-16,3-1 0 0,1 1-256 0,1 2 160 0,2-1-160 16,3 1 128-16,3-2-256 0,1 2-64 0,3 1-16 0,5-3 0 31,-2-2-2224-31,4-1-432 0,0 0-80 0</inkml:trace>
  <inkml:trace contextRef="#ctx0" brushRef="#br1" timeOffset="173939.25">29446 5212 10127 0,'6'-5'896'0,"2"-3"-704"16,0 1-192-16,1 2 0 0,-1-6 624 0,0 5 80 15,-1-2 32-15,1 2 0 0,0 0-96 0,-1-2-32 16,-1 3 0-16,1 0 0 0,0-3-32 0,-7 8-16 16,7-3 0-16,-7 3 0 0,7-6-48 0,-7 6 0 15,0 0 0-15,0 0 0 0,8-5 48 0,-8 5 0 16,0 0 0-16,0 0 0 0,0 0-80 0,0 0-16 15,-6 16 0-15,-4-1 0 0,-3 0-80 0,-5 3-32 16,-5-2 0-16,-2 4 0 0,-3-3 128 0,-1 5 32 16,-3 2 0-16,0-1 0 0,0-4-16 0,0-1 0 15,1 0 0-15,0-1 0 0,-1 0-64 0,2 1-16 0,-2-3 0 16,3 0 0-16,1 2-128 0,1-1-32 0,1 0 0 0,0-3 0 16,2-2-256-16,1-1 128 0,3 0-128 0,3-4 0 15,3 1 0-15,4 0 0 0,1-3 0 0,9-4 0 16,0 0 0-16,0 0-256 0,0 0 64 0,0 0 0 15,0 0 192-15,8 5-176 0,2 2 176 0,0-4-160 16,0 0 160-16,3 2 192 0,1 1-32 0,0 1-16 16,-1-2 32-16,-1 8 0 0,1 1 0 0,0 3 0 15,-2 1-176-15,-1 1 0 0,1 0 0 0,-3 0 0 16,-1 3 0-16,-2 0 0 0,-4 2 0 0,3-3 0 16,-4 2 0-16,-1 3 0 0,-2-6 0 0,-1 0 0 15,-1-2 0-15,-1 0 0 0,-3-2 0 0,-2 2 0 16,-1 0 192-16,-2-2 16 0,-1-4 0 0,-2 1 0 0,0 1 0 15,-4-3 0-15,0 2 0 0,-2-1 0 0,-1-4-208 16,-2 2 176-16,-1-3-176 0,2 2 160 0,-2-3-160 0,3 0 128 16,-1 1-128-16,-1-2 128 0,1 0-128 0,2 4 0 15,-2-6 0-15,4 3 0 0,2 1 0 0,1-2 160 16,2 4-160-16,1 0 160 0,1 2-160 0,1 0 0 16,2 0 0-16,0 3 0 0,2-1 0 0,3 5 128 15,0 4-128-15,2 3 128 0,0 0-128 0,3 3 0 16,1 4 0-16,2-3 0 0,3 2 0 0,1 3 0 15,2-1 0-15,1 4 0 0,3 6 0 0,1 3 0 16,2-2 144-16,1 3-16 0,2 3 144 0,2 1 48 16,1 1 0-16,4 1 0 0,3 3-64 0,4 1 0 15,2-3 0-15,4 0 0 0,6 0-96 0,3-1-32 0,5 0 0 0,1 1 0 16,1-5-304-16,1-3-64 0,3 1-16 16,-1-7-10080-16,-1-4-2016 0</inkml:trace>
  <inkml:trace contextRef="#ctx0" brushRef="#br1" timeOffset="174973.79">32247 5443 15999 0,'-2'-14'704'0,"2"14"160"0,0-10-688 0,0-1-176 0,0 11 0 0,2-13 0 15,-1 2 768-15,3-1 112 0,1 5 16 0,3-4 16 16,1 1-400-16,-3 5-64 0,2 0-32 0,3-4 0 15,5 2-80-15,-1 0-16 16,3 0 0-16,1 0 0 0,1 0 0 0,17-2-16 0,-7-1 0 0,0 3 0 16,-1 1 16-16,-1 1 0 0,0 2 0 0,-2 1 0 0,0-1-16 0,-3 2 0 15,-3-2 0-15,-1 5 0 0,-1 0-32 0,-4 3 0 16,-3 4 0-16,-2 0 0 0,-2 4 48 0,-2 2 0 16,-1 5 0-16,-3 2 0 0,-4 5-192 0,-1-1-128 15,-2 6 144-15,-3 2-144 0,-2 4 128 0,1 7-128 16,1 2 0-16,1 1 144 0,3-3-144 0,1 1 0 15,2-4 0-15,0-2 0 0,2 0 0 0,2-7 0 16,-1-2 0-16,3 1 0 0,-2-1 0 0,6-2 128 16,1 1-128-16,2 3 0 0,4-1 128 0,2-1-128 15,1-1 128-15,-7-13-128 0,3 1 160 0,0-1-160 16,1 1 192-16,1 0-192 0,-1-2 144 0,3 2-144 16,-3-2 0-16,14 6 144 0,-6-6-144 0,-4-6 160 0,-1-3-160 0,-4-3 160 15,-3 0-32-15,0-4-128 0,-11 0 192 0,12-5-64 16,-12 5 176-16,9-3 16 0,-9 3 16 0,0 0 0 15,0 0-144-15,0 0-16 0,0 0-16 0,0 0 0 16,0 0-160-16,0 0 0 0,0 0 0 0,0 0 0 16,0 0 0-16,0 0 0 0,0 0 0 0,0 0 0 15,0 0-160-15,-7 4 160 0,-6 5 0 0,1 0-144 16,1 5 144-16,-2 0 0 0,4-1 0 0,-1-1 0 16,0 0 0-16,1-2 0 0,3 3 0 0,-1 3 0 15,1 2 0-15,2 2 0 0,2 8 0 0,-1 2 0 16,2 4 128-16,0 4 48 0,-2 5 16 0,3 3 0 15,3 4 16-15,-2-1 16 0,-1-3 0 0,1 2 0 0,0 3 48 0,1 5 16 16,-2 9 0-16,0 1 0 16,-2 3-16-16,0-2 0 0,-3-1 0 0,-2-2 0 0,1 2-32 15,-3 5-16-15,-2 6 0 0,2-31 0 0,-4 5-80 0,-1 4-16 16,-6 1 0-16,-3 3 0 0,-4 9-128 0,-2 4 192 16,-4 2-192-16,-34 64 192 0,7-27-192 0,-1-8 0 15,-4-6 0-15,26-43 0 16,-11 10-1120-16,-10 6-256 0,-8 2-48 0</inkml:trace>
  <inkml:trace contextRef="#ctx0" brushRef="#br1" timeOffset="176206.77">25035 16188 23951 0,'0'0'2128'15,"9"-7"-1696"-15,1 0-432 0,4 2 0 0,4 2 2144 0,6 2 352 0,4 3 64 0,4 0 0 16,2 0-2240-16,1 2-464 0,1-1-96 0,1 2-16 16,0-2 256-16,1 4 0 0,1 2-160 0,1-2 160 15,2 6 0-15,0 1 0 0,1 3 0 0,-1-1 0 0,-3-1 0 16,-2 3 0-16,-4 5 0 0,-2-3 0 0,-5 2 0 0,-4 1 192 16,-4 2-32-16,-4-1 0 0,-3 8 16 0,-1 0 0 15,-3 0 0-15,-4 6 0 0,-3 3-176 0,-2 0 192 16,-3 7-192-16,-3-4 192 0,-1 0-64 0,-1-2 0 15,1 5 0-15,-2-3 0 0,-1 0 96 0,0-1 16 16,-1 4 0-16,0 0 0 0,1 4-96 0,3-1-16 16,0-6 0-16,4 1 0 0,0-2 0 0,3 0 0 15,5-5 0-15,1 6 0 0,1-1-128 0,2-2 128 16,2 2-128-16,3 0 128 0,0-4-128 0,4 1 0 16,-4-5 0-16,4 0 0 0,-1-2 0 0,1-2 0 0,2-4-144 15,1 2 144-15,0 2 0 0,0-6 0 0,2-1 0 16,0 2 0-16,3-3 0 0,1 0 0 0,-2-4 0 0,2 1 0 15,3-5 0-15,2 2 176 0,2-3-32 0,4-1 0 16,3-5 0-16,-1 1 0 0,-1-4 0 0,-1-1 0 16,-3 1-144-16,-3-2 128 0,1-4-128 0,-4-2 128 15,-2-2-128-15,-1 1 160 0,-2 2-160 0,-2-2 160 16,-2-3-160-16,-3 4 160 0,-2-1-160 0,-3 0 160 16,-2-1-32-16,-8 5-128 0,6-5 192 0,-6 5-64 15,0 0-128-15,0 0 0 0,0 0 0 0,0 0 0 16,0 0-224-16,0 0 80 0,-11 5 16 0,0 1 0 15,0-1 128-15,-3 2 0 0,2 0-144 0,1 0 144 16,-2 3-144-16,2-3 144 0,-1 2-192 0,2 0 192 16,1 4 0-16,0 2-128 0,2-2 128 0,-1 3 0 15,2 2 0-15,0 1 0 0,-1 3 0 0,2-2 0 0,1 1 192 0,2 3-16 16,0 4 0-16,2-3 0 0,2 3-176 0,2 3 192 16,1 0-192-16,2 5 192 0,3 1-192 0,2 4 128 15,-1-1-128-15,1 5 128 0,3 2-128 0,0 1 0 16,2-1 0-16,-1 4 0 0,1 2 144 0,-2 4-144 15,-1 6 160-15,0-1-160 0,0 2 224 0,0 0-48 16,0-3-16-16,-3 2 0 0,-2-1 128 0,-2 7 32 16,-5 2 0-16,-3 0 0 0,-4-2 0 0,-3-3 0 15,-7 0 0-15,-5-4 0 0,-6 0-16 0,-7 1 0 16,-7 0 0-16,-8-4 0 0,-6-3-144 0,-10-4-32 16,-9-5 0-16,-8-10 0 15,-6-7-912-15,-2-7-192 0,0-5-48 0,-9-9-11120 16,-10-11-2224-16</inkml:trace>
  <inkml:trace contextRef="#ctx0" brushRef="#br1" timeOffset="177608.32">6404 16039 22111 0,'-3'-19'1968'0,"2"6"-1584"15,0-1-384-15,-2 2 0 0,1 0 512 0,0-1 32 16,-1 2 0-16,-1 2 0 0,0 0-192 0,-1 3-32 16,-1 2-16-16,-3-1 0 0,-1 0 0 0,-2 2 0 15,-2 1 0-15,-2 0 0 0,-3 2 192 0,-6 2 32 16,-3 2 16-16,-3 2 0 0,-5 2-224 0,0 6-32 15,-3 0-16-15,-3 3 0 0,-2 4-80 0,-2 0-32 0,0 2 0 0,-3 5 0 16,-5-1 160-16,1 2 16 0,-2-2 16 0,8 1 0 16,-1-5 288-16,5 2 48 0,2-2 16 0,4 0 0 15,3 3-208-15,3-1-48 0,2-1 0 0,4 2 0 16,0 0-192-16,1 2-32 0,0 0-16 0,2 1 0 16,5 0-208-16,1-2 0 0,4 3 128 0,0 1-128 15,2-2 0-15,4 2 0 0,1-2 0 0,2-4 0 16,3 1 0-16,4 0 0 0,5-1-160 0,1 0 160 15,0-2 0-15,2 5-160 0,2-1 160 0,0 2 0 16,2-5 0-16,-2 4 0 0,1-3 0 0,1 1 0 16,-1 0 0-16,0 0 0 0,-1 2 0 0,-3-4 0 15,2 3 0-15,0-3 144 0,0-3-144 0,-3 2 192 16,-1-1-48-16,-3-2 0 0,-1-1 0 0,-1 2 0 16,-3-4 32-16,-1 1 0 0,-1-3 0 0,-3 2 0 0,-1-2-48 15,-1-1-128-15,-3-1 192 0,1 0-64 0,-2 1-128 0,0-4 0 16,-2 0 0-16,1 0 0 0,-2 2 0 0,1-1 0 15,-2-3 0-15,0 3-176 0,-2-2 176 0,1 1-192 16,1-3 192-16,-1 1-192 0,2-2 192 0,2 0 0 16,2 0 0-16,1-2-128 0,8-4 128 0,0 0-128 15,0 0 128-15,0 0-128 0,0 0 128 0,0 0-208 16,0 0 80-16,0 0 128 0,5 13 0 0,-5-13 0 16,12 6 0-16,-1-1 0 0,1 0 0 0,0-2 0 15,2-1 0-15,-1 0 0 0,-3 0 176 0,3 2-48 16,0-3-128-16,-1 4 192 0,1-1-192 0,0-1 128 15,-1 1-128-15,1 2 0 0,0-1 192 0,-2-1-48 0,-1 2-16 16,-2 0 0-16,-8-6 64 0,8 7 16 0,-3 2 0 0,-1-3 0 16,-4-6-80-16,-4 14-128 0,0-4 176 0,-5 3-176 15,-4 2 128-15,-3-1-128 0,-5-1 0 0,0 3 0 16,-1 2 128-16,-4 1-128 0,-1-1 0 0,-5-1 0 16,0-2 0-16,1 1 0 0,-1 1 128 0,1 2-128 15,2 1 0-15,1 4 128 0,0 1-128 0,3 0 0 16,-1 3 0-16,2-1 0 0,2 3 0 0,5 3 0 15,-1 3 0-15,3 1 128 0,2 0-128 0,3 3 0 16,1 3 128-16,0 1-128 0,3 4 0 0,1 2 0 16,2-2 0-16,3 4 0 0,3 8 0 0,2-1 0 15,3 1 128-15,5 5-128 0,4 1 0 0,3 0 0 16,5 3 128-16,5 3-128 0,8 3 192 0,1-2-192 16,8-3 192-16,4 0-192 0,5 1 192 0,-1 0-192 15,2 0 192-15,5-1-64 0,3-1 0 0,5-5-128 0,5-3 0 16,4-3 0-16,3-5-192 0,6-5-17696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20:02:27.3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10286 3051 20559 0,'-17'-1'896'0,"7"3"208"0,-2 2-880 0,-1 5-224 16,-1 3 0-16,-1 2 0 0,-2 3 192 0,2 5 0 15,1 2 0-15,0 2 0 0,1 4-64 0,2 3 0 16,1 3-128-16,-3 2 192 0,3 3-192 0,-1 4 128 16,3 0-128-16,0 3 0 0,0 4 0 0,2 2 0 15,1 2 0-15,2 2 0 0,3 4 0 0,0-2 0 0,0 1 0 0,3 1 0 16,-1 6 128-16,4-6-128 0,1 0 0 0,-1 2 0 16,3 3 160-16,2 1-160 0,-1-6 160 0,2 4-160 15,2 1 320-15,2-4-16 0,1 0-16 0,1-3 0 16,0 2 32-16,1-2 16 0,1 0 0 0,2-2 0 15,1-3-112-15,-1-3-32 0,2-5 0 0,1 2 0 16,2 0-192-16,3-6 144 0,6 1-144 0,1-7 128 31,-2-1-432-31,1-9-80 0,-2-2-32 0</inkml:trace>
  <inkml:trace contextRef="#ctx0" brushRef="#br0" timeOffset="449.4">11434 2936 23039 0,'-10'-27'1024'0,"5"10"192"16,-1 0-960-16,1 1-256 0,2 6 0 0,0 0 0 0,3 10 544 0,0 0 64 15,0 0 16-15,0 0 0 0,0 0-624 0,3 11 0 16,-1 3-192-16,4 2 64 0,3-2 128 0,3 5-160 16,2 2 160-16,2 2-160 0,2 3 160 0,2 4-160 0,3 4 160 0,1-1-160 15,1 2 32-15,-1 3 0 0,0 4 0 0,0 5 0 16,1-3 128-16,1 3 0 0,1 2 0 15,-3 0-128-15,-3 5 128 0,1 3 0 0,-6 0 0 16,2 2 0-16,-2 3 0 0,-4 0 176 0,-4 5-48 0,-2 1 0 16,-5-1 224-16,-2 4 32 0,-5 1 16 0,0-3 0 15,-7-1 0-15,-4 2 0 0,-1 1 0 0,-2-1 0 16,-5 1-80-16,-2-2 0 0,-1-6-16 0,-1 2 0 16,0-5-64-16,-2-2-16 0,-2-6 0 0,1-2 0 15,3-2-224-15,1-6 0 0,1-1 0 0,2-6 0 31,3-4-1744-31,1-3-448 0,-10 1-96 0,7-14-16 0</inkml:trace>
  <inkml:trace contextRef="#ctx0" brushRef="#br0" timeOffset="1052.68">13079 2792 18431 0,'-11'-12'1632'0,"11"12"-1312"0,0 0-320 0,0 0 0 0,0 0 192 0,-7 7-16 15,0 2-16-15,1 1 0 0,-3 4-160 0,-1 5 0 16,-1 1 0-16,-2 6 0 0,1-3 0 0,0 5 128 16,-2 1-128-16,-2 4 128 0,-1 1-128 0,-1 4 160 15,1 0-160-15,0 3 160 0,-1-1 32 0,1-1 16 16,1 3 0-16,0 4 0 0,1 4 96 0,1 1 16 15,0 1 0-15,2 2 0 0,-1 0-144 0,0 4-32 16,0-1 0-16,1 1 0 0,0 3-144 0,1-3 0 16,1-4 0-16,-1 0 128 0,5-1-128 0,2-1 0 15,2-1 0-15,2-4 0 0,4 0 352 0,2 0-16 16,2-5 0-16,2 2 0 0,2 3-80 0,4 2 0 16,1-3-16-16,5 1 0 0,2 0-240 0,3-3 0 0,2-1 128 15,0 2-128 1,3-7-288-16,1-1-96 0,2-2-32 0,1-2-6544 0,5-2-1296 0</inkml:trace>
  <inkml:trace contextRef="#ctx0" brushRef="#br0" timeOffset="1550.76">14177 2526 21183 0,'0'0'944'0,"-7"-9"192"0,2 3-912 0,5 6-224 16,0 0 0-16,0 0 0 0,-1 11 0 0,2 1-128 15,3 4 128-15,0 3-208 0,1 1 208 0,4 2 0 16,2 3 0-16,2 0-144 0,2 7 144 0,1 0 0 16,0 2 0-16,2 0 128 0,-1 2-128 0,3 2 0 15,-1 1 0-15,1 8 128 0,2 2-128 0,1 1 0 0,0 3 0 0,1 1 128 16,-1 3-128-16,1 6 144 0,-3 3-144 15,4-1 160-15,-3 2-160 0,-2 3 0 0,-3 2 144 0,0 2-144 16,-4 6 0-16,-7-4 144 0,-2-2-144 0,-6 1 0 16,-1 0 288-16,-5 1-48 0,-3 2-16 0,-5-6 0 15,1-2-32-15,-3-1 0 0,-1-5 0 0,-1-1 0 16,-2-2 48-16,-2-1 0 0,-1-4 0 0,1-3 0 16,-1-6-112-16,3-1 0 0,0-2-128 0,2-3 192 15,0-7-192-15,1-4-160 0,0-4 32 0,-1-4-7056 16,-2-4-1408-16</inkml:trace>
  <inkml:trace contextRef="#ctx0" brushRef="#br0" timeOffset="2134.54">16392 2730 18431 0,'0'0'1632'0,"-8"3"-1312"0,-3 6-320 0,1 4 0 16,-3-3 0-16,-1 5 128 0,-2 5-128 0,-4 2 0 16,-3 6 0-16,-5-1 0 0,-5 1 0 0,1 4 0 15,1 0 0-15,-2 1 144 0,0 2-16 0,3 1-128 0,-1 3 0 0,3 3 0 16,0 3-160-16,3 0 160 0,1 4 176 0,1-1 144 16,1 2 48-16,2 4 0 0,0 6 64 0,1 0 16 15,1-2 0-15,3 7 0 0,1 0-320 0,2 3-128 16,3 0 0-16,0 2 128 0,6 1 0 0,1 1-128 15,5 1 192-15,3-1-64 0,3 2-128 0,5-3 0 16,4-3 144-16,2-2-144 0,1-5 0 0,4 1 128 16,3-4-128-16,4 1 0 0,2-1-176 0,5 1-96 15,3-3-32-15,9-3-6096 16,8-5-1232-16</inkml:trace>
  <inkml:trace contextRef="#ctx0" brushRef="#br0" timeOffset="2771.04">20000 2372 27647 0,'0'0'2448'0,"0"0"-1952"16,0 0-496-16,0 0 0 15,8 13-928-15,-1 2-288 0,1 6-48 0,2 4-16 0,-1 3 928 0,2 5 176 16,5 4 48-16,-4 2 0 0,2 2 128 0,3 5 0 0,1 3-144 0,-1 1 144 16,2 3 0-16,2 5 0 0,0-1 0 0,2 0 0 15,0 5 0-15,0 3 0 0,-1 3-144 0,-2-1 144 16,-1-1 0-16,1 3 0 0,1 1 0 0,-1 3 0 16,-1 3 0-16,-1 5 0 0,0-3 0 0,-3 2 0 15,-2-5 0-15,-4 2 0 0,-2 2 0 0,-3-3 0 16,-3-1 0-16,-2-1 176 0,-5-5-32 0,-2 0 0 15,-7 1 192-15,-4-5 48 0,-3-4 0 0,-3 1 0 16,-3-1 96-16,-2-4 32 0,0-1 0 0,-4 0 0 16,-3-1-80-16,-1-2-16 0,-1 1 0 0,0-2 0 15,-2-3-224-15,1 2-32 0,-6 0-16 0,0-5 0 16,4-2-144-16,2-6 0 0,0-6 0 0,3-4 0 16,2-1-1760-16,0-7-224 0,5-2-64 15</inkml:trace>
  <inkml:trace contextRef="#ctx0" brushRef="#br0" timeOffset="3451.64">22082 2741 19343 0,'5'-14'1728'0,"4"0"-1392"15,-1 4-336-15,-1-3 0 0,1 2 208 0,-1 2-16 16,2-1-16-16,-1 3 0 0,-8 7-176 0,0 0 128 15,0 0-128-15,0 0 128 0,0 0-128 0,0 0 0 16,0 0 0-16,0 0 0 0,0 0-160 0,-6 17 160 16,-3 2-208-16,-3-1 80 0,-2 0 128 0,-3 2 0 15,-5 2 0-15,-4 4 0 0,-3 1 0 0,-1 2 0 16,-1-1 0-16,1 3 0 0,-3 0 0 0,0 5 144 16,-2 1-144-16,1 3 0 0,1 5 256 0,2 1-64 15,3 3-16-15,3 3 0 0,3 1-48 0,1 1 0 16,3 0 0-16,0 2 0 0,3 7 112 0,2-1 16 15,3 4 0-15,2 2 0 0,1-1-96 0,2 1-16 16,5-1 0-16,1 0 0 0,2 3-144 0,0 0 0 0,2 4 0 0,3-2 0 16,4-2 0-16,0-1 0 0,2-2 0 0,1 1 0 15,2-2 176-15,-2-2-48 0,1 4-128 0,-1-2 192 16,0-5-192-16,2 1 0 0,0-5 0 0,4-3 0 16,-1-5-128-16,4-4 128 0,4-1 0 0,3-3 0 15,2-3-272-15,5 2 48 0,9-7 16 0,8-4 0 31,4-9-368-31,9-5-80 0,28-2-16 0,0-6 0 0</inkml:trace>
  <inkml:trace contextRef="#ctx0" brushRef="#br0" timeOffset="4035.31">25389 2695 24879 0,'8'-9'1088'0,"-8"9"256"0,0 0-1088 0,13 0-256 0,-1 3 0 0,2 8 0 16,2 3-240-16,2 7-96 0,1 4-32 0,1 6 0 16,2 0 368-16,2 4 0 0,1 3-144 0,3 5 144 15,3 3 0-15,0 2 0 0,2 3 0 0,0 2 0 16,-1 7 0-16,-3 2 0 0,-1-2 0 0,-5 4 0 16,-1-3 0-16,-2 4 0 0,-3-2 0 0,-2 4 0 15,-1 5 0-15,-1-1 0 0,-3 0 128 0,-2 1-128 16,-3 3 320-16,-2-2-48 0,-1-3 0 0,-4 1 0 0,-1-2 112 0,-4-1 32 15,-3 0 0-15,-3-2 0 0,-3 2-32 0,-3-3-16 16,-3-5 0-16,-2-2 0 0,-6 3-176 0,-2-5-16 16,-3-1-16-16,-1-3 0 0,-5 0 16 0,3-1 0 15,1-3 0-15,1-1 0 0,-1-1-176 0,3-4 0 16,1 0 144-16,1 0-144 0,4-4-192 0,0 0-96 16,2-5-32-16,0-7-8048 15,1-5-1616-15</inkml:trace>
  <inkml:trace contextRef="#ctx0" brushRef="#br0" timeOffset="4752.83">27866 2642 13823 0,'3'-20'608'0,"0"7"128"0,-2 0-592 0,0-1-144 15,2 0 0-15,1 0 0 0,-2 2 576 0,2-1 96 16,-1 1 16-16,-1 3 0 0,-2-3-240 0,0 3-64 16,0-3 0-16,0 6 0 0,-1-3-384 0,-2 5 128 15,1-3-128-15,-1 3 0 0,-3-1 0 0,0 1 0 16,-2-1 0-16,-2 1 0 0,2 2 0 0,-4 0 0 0,-1 2 0 0,-4 2 0 16,-2-4 0-16,0 5 0 0,0-1-144 0,-1 5 144 15,-3-1 0-15,-1 4 0 0,-3 0 176 0,-1 6-176 16,-4 1 128-16,-1 6-128 0,-2 3 0 0,-5 2 0 15,-2 2 0-15,-1 6 160 0,-3 5-160 0,2 4 128 16,-2 2 0-16,3 3-128 0,2 1 192 0,3 6-64 16,0 5-128-16,1 0 160 0,1 3-160 0,3 4 160 15,3 2-160-15,2 2 0 0,1-3 0 0,3 1 0 16,2 0 128-16,3 3-128 0,3-1 128 0,6 0-128 16,5-6 320-16,6-2-32 0,4 1 0 0,5 1 0 15,5-2 192-15,3 0 32 0,1 1 16 0,3-2 0 16,2 2-16-16,4 0-16 0,3-1 0 0,3-2 0 15,0-4-16-15,2 3 0 0,3-2 0 0,3-3 0 0,4-5-96 16,3-1 0-16,4-3-16 0,0-1 0 0,0 2-224 0,2-1-144 16,3-4 192-16,6 2-192 0,3-4 0 0,7 0-256 15,5-5 32-15,2-2-7712 16,-1-4-1552-16</inkml:trace>
  <inkml:trace contextRef="#ctx0" brushRef="#br0" timeOffset="5502.75">30684 2599 24527 0,'15'12'1088'0,"-1"0"224"0,4 6-1056 0,5 10-256 0,2 8 0 0,4 6 0 16,2 7 0-16,6 3 0 0,3 4-128 0,4 4 128 15,-3 4-128-15,0 6 128 0,-1 4 0 0,-1 1-144 16,-2 5 144-16,0 1 0 0,-2 6 0 0,0 2 0 16,-2 1 0-16,-3 3 0 0,-2 5 0 0,-1-2 0 15,-3 6 0-15,-5 0 0 0,-5 4 0 0,-6 0 128 16,-6-1 48-16,-7 0 16 0,-8-1 0 0,-4 1 0 15,-6 0 96-15,-9-5 32 0,-9 2 0 0,-7-4 0 16,-7 2 96-16,-11 0 32 0,-9-3 0 0,-10-2 0 0,-7 1-80 16,-8-4-16-16,-8 6 0 0,-14 3 0 0,-14 3-352 0,-15 4 144 15,-16 5-144-15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20:02:49.54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5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1-03-10T20:03:25.797"/>
    </inkml:context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10881 3978 2751 0,'0'0'128'0,"0"0"16"0,4-10-144 0,-2 1 0 0,-2 9 0 0,5-10 0 16,2 2 704-16</inkml:trace>
  <inkml:trace contextRef="#ctx0" brushRef="#br0" timeOffset="211">10815 3801 3967 0,'0'0'176'0,"0"0"32"0,0 0-208 0,0 0 0 16</inkml:trace>
  <inkml:trace contextRef="#ctx0" brushRef="#br0" timeOffset="1712.26">10813 3637 9839 0,'0'0'432'0,"0"0"96"0,0 0-528 15,0 0 0-15,0 0 0 0,0 0 0 0,0 0 464 0,0 0-16 16,0 0 0-16,0 0 0 0,0 0-208 0,0 0-48 15,0 0-16-15,0 0 0 0,0 0 96 0,0 0 32 16,0 0 0-16,0 0 0 0,0 0 64 0,0 0 16 16,0 0 0-16,0 0 0 0,0 0-48 0,0 12 0 15,0-12 0-15,0 11 0 0,-2 1 112 0,-1-2 0 16,1 4 16-16,-3 0 0 0,0 2-192 0,-3 2-32 16,2 0-16-16,-3 3 0 0,-1 1-48 0,-1 5-16 0,1-3 0 15,-1 3 0-15,-3-3 80 0,1 4 16 0,-3-3 0 0,0 4 0 16,0-1-64-16,1 3-16 0,-2 1 0 0,1-5 0 15,-1 1-176-15,2-2 160 0,-3 1-160 0,1-3 160 16,2 0-160-16,1-1 0 0,0-2 0 0,3-2 128 16,2 3-128-16,0-4 0 0,1-2 0 0,3-2 0 15,1-4 0-15,1-1 0 0,-1 3 0 0,3-6 0 16,1-6 0-16,0 0 128 0,5 8-128 0,-2-1 0 16,-3-7 144-16,0 0-144 0,8 6 160 0,1-1-160 15,-9-5 160-15,15 3-160 0,0-3 160 0,2 0-160 16,1-2 192-16,0 1-48 0,-1 1-16 0,2-3 0 15,1-2 80-15,1 2 16 0,3 1 0 0,2-2 0 16,-1 2-32-16,2 0-16 0,1 1 0 0,4 1 0 16,3 1 16-16,2 1 16 0,5 0 0 0,4-2 0 0,-2-1-16 15,-1 0-16-15,-1-2 0 0,0 3 0 0,3-1-48 0,-1 1-128 16,2 1 192-16,2 2-64 0,2-2-128 0,1 3 0 16,3-2 0-16,1-2 0 0,0-2 0 0,-2-2 0 15,1 1 0-15,0 2 0 0,2 0 0 0,5 1 0 16,4 0 0-16,1-2 0 0,-1 0 0 0,-2-1 0 15,-2-2 0-15,0 3 0 0,2-1 0 0,-1 3 0 16,3-1 0-16,2 1 0 0,3-3 0 0,-2 2 0 16,-5-3 0-16,1 0 0 0,-1 4 0 0,2 6 0 15,2-4 0-15,1 1 0 0,-1-5 0 0,2 1 0 16,-7 1 0-16,-1 0 0 0,3 1 0 0,0 2 0 16,4 2 0-16,0-1 0 0,1-4 0 0,-2 0 0 15,-2 0 0-15,0 1 0 0,-1 2 0 0,3-1 0 16,3 2 0-16,1-1 0 0,-1-3 0 0,0 1 0 0,-5-1 0 15,-2 1 0-15,0 3 0 0,1 0 128 0,4-2-128 0,-1 1 0 16,-1-3 128-16,-2-1-128 0,-4-1 0 0,-2 2 128 16,1 0 0-16,0 3 0 0,5-1 0 0,-1 0 0 15,4-4-128-15,-4 1 0 0,-2-1 0 0,-1-1 0 16,0 2 176-16,-1 1-48 0,2 1-128 0,3-1 192 16,3 0-192-16,-1-1 128 0,-3-2-128 0,-2 1 0 15,-2 2 0-15,2 0 0 0,-1 1 0 0,4-1 0 16,3 0 0-16,-2-4 0 0,-3-1 0 0,-2 0 0 15,0 1 0-15,-1 0 0 0,-3 3 0 0,2 1 0 16,3 0 0-16,0-1 0 0,-2-2 0 0,0 1 0 16,-5-1 0-16,0 1 0 0,-1 0 144 0,-1 1-144 15,0 2 128-15,2 1-128 0,2-2 128 0,-2-2-128 16,0 1 0-16,-2-3 0 0,-2 0 128 0,-2 1-128 0,-1 1 0 0,0 1 0 16,0 1 0-16,0 1 128 0,0-1-128 0,1 0 0 15,2 0 144-15,-2-2-144 0,-1-1 0 0,-2-1 0 16,-3 2 0-16,-2-1 0 0,0 1 0 0,-3 1 0 15,-1 1 0-15,1 2 0 0,-1 1 0 0,2-1 0 16,0-1 0-16,2-1 176 0,1 0-176 0,-4-1 0 16,0 0 0-16,0 1-176 0,-1 0 176 0,-2 2 0 15,-2 4 0-15,2-4 0 0,-2-1 0 0,-2 1 0 16,1 1 0-16,-2 1 0 0,3 1 128 0,0-1-128 16,-2-3 128-16,2 2-128 0,-4-1 0 0,-1 1 0 15,-1-2 0-15,0 2 0 0,-2-3 0 0,-4 2 0 16,2 1 0-16,-1-2 0 0,0 2 128 0,-2-1 0 0,0 2 0 0,-1 1 0 15,-2-4-128-15,-1 1 0 0,1 0 0 0,-2 2 0 16,0 0 144-16,0 1-144 0,-2-2 192 0,0-2-192 16,1 0 192-16,-2 2-192 0,-1-2 192 0,-1 0-192 15,-9-1 160-15,13 1-160 0,-2-1 128 0,2 0-128 16,-3 0 192-16,0 2-64 0,-1-4 0 0,-9 2 0 16,12 2-128-16,-1-2 192 0,-11 0-192 0,11-2 192 15,0 1-192-15,-2-1 128 0,-2-2-128 0,2 0 128 16,-1-4 64-16,1 1 0 0,1-5 0 0,0 3 0 15,0-3 112-15,2-2 16 0,0-3 16 0,0 1 0 16,-2-3 0-16,1 0 0 0,-1-3 0 0,2 2 0 16,-2 0 32-16,2 0 0 0,-1-3 0 0,0 2 0 15,0-2-16-15,0 2 0 0,-1 1 0 0,0 0 0 0,1-2-96 0,-3 3 0 16,0 4-16-16,-2 3 0 16,3 0-240-16,-1 5 0 0,0 1 128 0,-8 6-128 15,11-4-384-15,-2 4-128 0,0 4-32 0,-2 5 0 16,0 4-2176-16,-1 4-432 0</inkml:trace>
  <inkml:trace contextRef="#ctx0" brushRef="#br0" timeOffset="5064.52">10666 3513 20271 0,'-9'-13'1792'0,"5"7"-1424"0,0-1-368 0,4 7 0 15,0 0 0-15,0 0 0 0,0 0-160 0,0 0 160 16,0 0 0-16,0 0 176 0,0 0 0 0,0 0 0 15,0 0-176-15,0 0 0 0,0 0 0 0,-1 13 0 16,0 3 0-16,1 2 0 0,-3 0 0 0,1 4 0 16,-2 3 128-16,-1 0-128 0,-1 3 192 0,-1 2-64 15,0 1-128-15,-2 6 0 0,-1 5 0 0,-2-2 128 16,1-3-128-16,-2 1 0 0,-5-1 0 0,3-2 0 16,2-2 0-16,2 0 0 0,-2-5 0 0,2 0 0 15,0-5 0-15,3 0 0 0,2 1 0 0,1-2 0 16,0-1 128-16,3 1-128 0,3-1 128 0,3 1-128 15,0-2 128-15,6 1-128 0,1-1 0 0,3-2 128 0,1-4-128 0,3 1 0 16,3 0 0-16,-1-4 0 0,-1-1 0 0,4-3 0 16,1 1 0-16,3-3 128 0,1 0-128 0,2 3 160 15,2-4-160-15,1-1 160 0,3 0-160 0,3-1 192 16,4 2-192-16,4-1 192 0,3-2-192 0,-2-1 128 16,-1 0-128-16,2 0 128 0,1-1-128 0,4 1 0 15,-2 1 144-15,5 0-144 0,2 1 128 0,3 0-128 16,0-1 160-16,0 1-160 0,-3-1 192 0,1 4-48 15,1 0-16-15,3 3 0 0,4 1-128 0,3-3 192 16,1 3-192-16,0-3 192 0,-2 4-192 0,1-3 0 16,1 3 0-16,7-2 0 0,5-1 0 0,-3 1 0 15,-3-4 0-15,1-1 128 0,-1 3-128 0,4-3 0 0,4 0 0 0,1 1 0 16,-6 0 0-16,0 1 0 0,1-2 0 0,3-1 0 16,5 2 0-16,-2-2 0 0,-3 1 0 0,-1 0 128 15,0 0-128-15,3 0 0 0,4-1 0 0,-1 1 0 16,0-1 0-16,-2 2 0 0,-2-1 0 0,3-2 0 15,4-1 0-15,-3 0 128 0,-2 0-128 0,-1 0 0 16,-1 0 0-16,3-1 128 0,2-1-128 0,0-2 0 16,-4 2 0-16,2-1 0 0,-2 1 128 0,3 1-128 15,4-2 0-15,-2 0 0 0,-5 0 0 0,2 0 0 16,-1 1 0-16,5-1 0 0,5 2 0 0,-4-1 0 16,-4 1 0-16,-1 1 0 0,-3 1 0 0,7-1 0 15,3-1 0-15,-4 0 0 0,-4-2 0 0,-1 1 0 16,-1 1 0-16,4-1 0 0,4 1 0 0,-5 0 0 0,-5-2 0 0,-3 2 0 15,0 0 0-15,0-1 0 0,5 1 0 16,-3 1 0-16,-5 0 0 0,-2 0 0 0,-2 0 0 0,1 1 0 16,1 1 0-16,-1-1 0 0,2-1 0 0,-3 0 0 15,-4 0 0-15,0 0 0 0,-4 0 0 0,3 0 0 16,2 0 0-16,-4-1 0 0,-2-1 0 0,-5 2 0 16,-2 0 0-16,-1 2 0 0,-3-2 0 0,2 0 0 15,-3 1 0-15,-1 0 0 0,0 2 0 0,-1-3 0 16,-3 0 0-16,0 1 0 0,-8-1 0 0,1 1 0 15,-2-1 0-15,-2 2 0 0,0-2 0 0,-3 1 160 16,-2 1-160-16,-1-2 160 0,-1-2 16 0,-1 1 0 16,-1-1 0-16,-1 1 0 0,-3-2 80 0,0 1 0 15,-3 1 16-15,-2-1 0 0,-3 1 0 0,-1 0 0 16,-2 0 0-16,0-3 0 0,-2 1-32 0,0 1-16 0,-3-1 0 0,1 1 0 16,-9 2-16-16,9-7 0 0,0 2 0 0,-9 5 0 15,8-9 128-15,-2-1 32 0,-1 5 0 0,0-5 0 16,-1 1 48-16,0-3 16 0,-2 4 0 0,5-4 0 15,-5 1-96-15,1-1-16 0,-1-2 0 0,1-1 0 16,-2 0-128-16,2 0-48 0,-2 3 0 0,0-3 0 16,2-2-144-16,-3 1 160 0,0-1-160 0,0 2 160 15,0-1-160-15,-1 4 0 0,-1-1 0 0,1 2 0 16,-3 2-144-16,3 1-64 0,-2 3-16 0,3 5 0 16,0 0-1600-1,-8 4-320-15,-3 5-64 0</inkml:trace>
  <inkml:trace contextRef="#ctx0" brushRef="#br0" timeOffset="11565.98">1089 6126 12895 0,'0'0'1152'0,"0"0"-928"16,0 0-224-16,0 0 0 0,0 0 1776 0,13 2 304 15,1-2 64-15,3 0 16 0,2-1-496 0,1 0-80 16,2-3-32-16,4 0 0 0,4-5-464 0,3 2-80 16,1-5-32-16,4 5 0 0,3-1-448 0,-1 3-80 15,0 1-32-15,-3-2 0 0,-4 2-224 0,-3 1-64 16,-4 2 0-16,-4 0 0 0,-1 1-128 0,-2 2-144 16,-1 2 144-16,-4-1-208 15,-2 1-2080-15,-1-1-400 0,3 8-96 0,-9 0-16 0</inkml:trace>
  <inkml:trace contextRef="#ctx0" brushRef="#br0" timeOffset="11786.09">1513 6125 4607 0,'0'0'192'0,"0"0"64"16,0 0-256-16,0 0 0 0,0 0 0 0,0 0 0 15,0 0 4928-15,-5 9 928 0,-1-2 192 0,3 6 32 0,-1-3-4016 16,0 4-800-16,-2 1-176 0,-2 6-16 0,0 2-384 0,0 4-80 15,-3 8-16-15,4 0 0 0,-2 2-336 0,0 1-80 16,-1 6-16-16,0 3 0 0,-4 3-160 0,6-14 0 16,-1 3 144-16,-5 24-144 15,1-9-256-15,2-5-128 0,1-4-32 0,-3-4 0 16,3-4-1936-16,-2-5-384 0,1-3-80 0</inkml:trace>
  <inkml:trace contextRef="#ctx0" brushRef="#br0" timeOffset="11957.27">1130 6961 24063 0,'0'0'1072'0,"0"0"208"0,0 0-1024 0,0 0-256 15,0 0 0-15,11 1 0 0,2 4 1440 0,2-2 224 16,6 1 64-16,-2 0 0 0,0-2-560 0,4-2-96 16,3 0-32-16,2 0 0 0,2 0-560 0,0 0-112 15,1-1-32-15,-1 1 0 16,2 1-1488-16,-3-1-288 0,-1 0-64 0,-1 0-12640 0</inkml:trace>
  <inkml:trace contextRef="#ctx0" brushRef="#br0" timeOffset="12303.63">2810 5976 15663 0,'-5'-20'688'0,"3"7"144"0,-2-1-656 0,0 0-176 15,-2 1 0-15,-2-1 0 0,-2-1 3248 0,0 2 608 16,-2 4 128-16,1-2 32 0,-6 1-2432 0,2-2-496 16,-1 6-80-16,-3 1-32 0,-6 4-464 0,1 3-80 15,0 3-32-15,-3 2 0 0,-2 4-144 0,0-1-48 16,-1 5 0-16,0 6 0 0,1 6-16 0,1 0 0 15,0 4 0-15,5 5 0 0,2 3-192 0,0 4 0 16,3 0 0-16,2 7 0 0,-1 0 0 0,3 3 0 16,3-1 0-16,0 1 0 0,2-2-384 0,2-4 0 15,4-2-16-15,-3-5 0 16,1-5-688-16,2-6-144 0,0-2-32 0,0-7 0 16,0-3-1488-16,0-6-320 0</inkml:trace>
  <inkml:trace contextRef="#ctx0" brushRef="#br0" timeOffset="12444.05">1919 6524 11967 0,'0'0'1072'0,"0"0"-864"0,0 0-208 0,0 0 0 16,11-4 3472-16,3 1 656 0,3 2 128 0,4 1 32 15,3 1-2272-15,4-1-448 0,5 0-96 0,0-1 0 16,1-1-640-16,3-3-128 0,6-1-32 0,1 3 0 16,1 0-512-16,4 1-160 0,-4 2 0 0,4 0-10336 15,-2-2-2144-15</inkml:trace>
  <inkml:trace contextRef="#ctx0" brushRef="#br0" timeOffset="13254.33">4224 6327 11967 0,'-8'-13'1072'0,"5"3"-864"16,-1 0-208-16,0-2 0 0,0 6 2272 0,2-2 416 15,0 2 64-15,2 6 32 0,-4-6-1296 0,4 6-256 16,0 0-48-16,0 0-16 0,0 0-400 0,-8 5-64 15,0 0-32-15,3 7 0 0,0 1-272 0,0 9-48 16,-2 2-16-16,2 3 0 0,-2 2-208 0,2 4-128 16,1 3 160-16,1-1-160 0,1 1 128 0,3-1-128 0,3 2 0 0,2-3 144 15,3-7-144-15,2-1 0 16,5-9 0-16,1-1 0 0,-3-5 336 0,3-2-16 16,-1-5 0-16,2-2 0 0,0 0 160 0,2-4 32 15,1-2 0-15,2-2 0 0,-2-4-112 0,2-1-16 0,-1-2 0 0,2-2 0 16,-3-3-144-16,0 1-48 15,-2-1 0-15,-1 2 0 0,-4-1-192 0,-2 3 176 0,0 4-176 16,-1 0 160-16,1 6-160 0,-1 2 0 0,1 0 0 0,-2 6 0 16,0 1 0-16,0 8 0 0,0 5-144 0,0 1 144 15,1 0-256-15,0 3 48 0,3 2 16 0,-1-3 0 16,2-2 32-16,1-3 16 0,1-7 0 0,-2 1 0 16,1-6 144-16,0-4 0 0,2-4 0 0,1-5-128 15,0 0 128-15,-1-6 144 0,0-3-16 0,-2-2-128 16,1-6 288-16,-2 1-48 0,-1-5-16 0,-3 3 0 15,-3-4-224-15,0 2 0 0,-2 0 0 0,-2-2-160 16,1 4-1424-16,-1 1-272 0,-1 5-64 0,1 2-11744 16</inkml:trace>
  <inkml:trace contextRef="#ctx0" brushRef="#br0" timeOffset="13887.54">5561 6205 19343 0,'0'0'848'0,"0"0"192"0,0 0-832 0,-5-8-208 16,5 8 0-16,-9-2 0 0,0 3 2416 0,-2 3 432 16,-2 3 96-16,-2 0 0 0,-3 4-2176 0,0 2-448 0,-2 3-96 0,0 6-16 15,-3 2-80-15,1-2-128 16,2 1 176-16,2 1-176 0,3-1 192 0,2-3-64 0,3-2 0 0,4-2-128 16,0 0 256-16,3-3-64 15,1-4-16-15,2-9 0 0,0 0 16 0,0 0 0 0,9-2 0 0,1-1 0 16,3-8 368-16,1-1 80 15,-1-4 0-15,1-1 16 0,1 2-272 0,-2 0-64 16,-1 1-16-16,0 1 0 0,-3-1-160 0,0 0-16 0,1 3-128 0,0 4 192 16,-10 7-192-16,11 0 0 0,1 6 0 0,-1 2 0 15,1 1 0-15,-1 3 0 0,-2 4 0 0,3 3 0 16,-4 2 0-16,1 0 0 0,-2 0 0 0,2-1 0 16,2 0-512-16,-1-3-32 15,2-6-16-15,2 1 0 0,-2-5-1024 0,6 0-208 0,3-6-32 0,-1-2-16 16,3-9 288-16,2-1 48 0,2-5 16 0,1-6 0 15,-4-2-32-15,-1-1 0 0,0-5 0 0,1 2 0 16,-3 0-208-16,1 3-32 0,-2 0-16 0,-1 0 0 16,1-1 544-16,-3 3 96 0,1 0 32 0,-3 4 0 0,-1 4 1104 0,0 2 256 15,-1 7 48-15,-3 2 0 0,-10 4 1904 0,0 0 384 16,7 10 80-16,-5 5 16 0,1 3-320 0,-6 1-64 16,1 3-16-16,-3 1 0 0,-3 2-944 0,0 0-176 15,-2 3-32-15,0-2-16 0,-2 1-160 0,0-1-16 16,-1 1-16-16,2-4 0 0,0-3-48 0,3-1-16 15,0-1 0-15,3-4 0 0,1-1-432 0,4-13-96 16,0 0-16-16,0 0 0 0,0 0-160 0,0 0-32 16,8-9-128-16,2 0 192 0,1-5 0 0,2-1 0 0,0-3 0 0,1-1 0 15,1 0-192-15,1 0 176 16,1 0-176-16,2 2 160 0,1 3-160 0,1 5 192 0,-2-1-192 0,-1 5 192 16,-3 0-192-16,-1 5 0 15,0 6 0-15,1 3 128 0,-2 8-128 0,-2 3 0 16,-2 5 0-16,-4 0 0 0,-2 2 0 0,-5 0 0 15,-3 0 0-15,4 0 0 0,-4 3 0 0,0-3-144 0,-3-1 144 0,3-9-208 32,0-2-432-32,0 6-64 0,0-6-32 0,2-4 0 15,3-11-2496-15,0 0-496 0</inkml:trace>
  <inkml:trace contextRef="#ctx0" brushRef="#br0" timeOffset="14137.64">7364 5396 20271 0,'0'0'1792'0,"0"0"-1424"0,0 0-368 0,0 0 0 0,-9-1 1648 0,1 6 256 16,0 3 48-16,-2 8 16 0,-1 3-912 0,-2 7-176 15,-2 2-48-15,-2 6 0 0,-2 9-448 0,-1 7-112 16,1 5-16-16,1 7 0 0,0 6-96 0,1 11-32 15,-1 0 0-15,0 9 0 0,0 3 64 0,0 6 0 16,2-2 0-16,2-5 0 16,4-7-1408-16,2-10-288 0,2-14-48 0,1-7-7120 15,1-6-1424-15</inkml:trace>
  <inkml:trace contextRef="#ctx0" brushRef="#br0" timeOffset="14303.53">6883 6193 32015 0,'18'0'1408'0,"-3"2"320"0,7-1-1392 0,4 1-336 0,4 5 0 15,7-2 0-15,5-3 784 0,5 2 96 0,2 0 16 0,6 1 0 16,2-2-624-16,1-2-112 0,-5 1-32 0,5 0 0 31,-1-2-2880-31,2 0-592 0</inkml:trace>
  <inkml:trace contextRef="#ctx0" brushRef="#br0" timeOffset="14570.79">9739 5290 26719 0,'0'0'2368'0,"0"0"-1888"16,-6 10-480-16,0 4 0 0,-2 1 1472 0,-2 7 208 15,-3 3 48-15,-3 8 0 0,0 6-944 0,-4 8-176 16,-3 7-32-16,-1 3-16 0,0 7-384 0,-3 2-176 16,2 5 160-16,-6 8-160 0,-1 2 0 0,-2 5 0 15,1 2-176-15,8-22-15392 0</inkml:trace>
  <inkml:trace contextRef="#ctx0" brushRef="#br0" timeOffset="14921.48">9256 6197 28559 0,'0'0'2544'0,"14"0"-2032"0,2 0-512 0,3 1 0 16,5 1 176-16,1 0-176 0,1 2 192 0,0-1-192 15,2-2 320-15,-1 0-64 0,-3-1 0 0,0 0 0 16,-3 0-256-16,-4 1 0 0,-1 2 128 0,-1 1-128 16,-2 0 0-16,-2-1 0 0,-1 1 0 0,-2 4 0 15,-4 2 0-15,-2 6 0 0,-2 2 0 0,0 3 0 0,0 2 192 0,-1 1-64 16,-2-1 0-16,2 1-128 0,-1 0 336 0,0-1-32 16,4-3-16-16,3-2 0 0,2-4 320 0,2-4 64 15,1-1 16-15,4-1 0 0,2-1-32 0,4-4 0 16,-1-3 0-16,1-3 0 0,2-6-32 0,0 2-16 15,-1-6 0-15,2-2 0 0,-1-3 16 0,-2-2 0 16,-2-2 0-16,-4-1 0 0,-3-1-304 0,-4 2-64 16,-4 2-16-16,-4 1 0 0,-3-1-96 0,-3 2-16 15,-5 0 0-15,-2 4 0 16,-1 6-960-16,-2 1-192 0,1 3-32 0,1 3-10752 16,1-1-2144-16</inkml:trace>
  <inkml:trace contextRef="#ctx0" brushRef="#br0" timeOffset="15372.02">12222 6013 27647 0,'-1'-12'2448'0,"1"3"-1952"0,-4-2-496 0,0 3 0 16,-1 0 704-16,-4 1 32 0,-1 0 16 0,-4 4 0 0,-3 4-96 0,-3 6-16 15,-7-2 0-15,-1 4 0 16,-5 1-496-16,-2 4-144 0,-5 1 0 0,1 4 0 0,-1 3 0 0,4 3 0 16,0 2 0-16,5-2 0 0,6 2 0 0,3-5 0 15,5-3 0-15,4-3 0 0,7 1 0 0,2-7 0 16,4-10 0-16,0 0 0 0,11 9 0 0,4-8 128 15,3-1-128-15,6-3 128 0,4-5 256 0,5-3 64 16,3-4 16-16,5-3 0 0,1-2-112 0,1 1-32 16,-2 0 0-16,-5 2 0 0,-4 3-64 0,-3 4 0 15,-2 5-16-15,-1 6 0 0,-5 7 16 0,-2 3 16 16,-2 7 0-16,-5 9 0 0,-5 3 64 0,-5 10 16 16,-3 3 0-16,-4 5 0 0,-6 1-160 0,-3 8-16 15,-4 1-16-15,-4 7 0 0,-3 0-32 0,-6 2-128 16,-6-1 192-16,-5-2-64 0,-3 2-128 0,0-5-144 15,1-6 144-15,4-6-208 16,2-8-1008-16,6-7-208 0,7-6-48 0,2-6-9312 16,4-7-1872-16</inkml:trace>
  <inkml:trace contextRef="#ctx0" brushRef="#br0" timeOffset="15705.48">12883 6317 32127 0,'16'-5'1424'0,"-4"2"304"0,3 3-1392 0,3 0-336 0,0 0 0 0,1-1 0 16,-1-2 528-16,-1 1 48 0,1-1 0 0,1-2 0 0,0-3-352 0,0 1-64 16,-1-6-16-16,-1 2 0 0,-1 0 48 0,-1-1 16 15,-2-1 0-15,-1 0 0 0,-2-2 304 0,-1-1 48 16,-2 2 16-16,-2 1 0 0,-1 4-224 0,-1 3-32 15,-3 6-16-15,0 0 0 0,0 0-304 0,-9 3 0 16,-3 2 128-16,-3 8-128 0,-1 2 0 0,-6 4 0 16,0 3 0-16,1 2 0 0,-3 4 0 0,2 0 0 15,3 3 0-15,2-1 0 0,6-3 0 0,3 2 0 16,3-3-160-16,4 0 160 0,4-7-384 0,3 0-16 16,7-2 0-16,3-3 0 15,4-3-784-15,5 1-160 0,4-6-16 0,3-2-13728 0</inkml:trace>
  <inkml:trace contextRef="#ctx0" brushRef="#br0" timeOffset="15938.19">14671 5494 27759 0,'0'0'1216'0,"0"0"272"0,0 0-1184 0,0 0-304 0,-7 1 0 0,-3 2 0 15,-4 0 880-15,-4 8 112 0,-4 3 32 0,-2 6 0 16,-1 6-432-16,-2 6-80 0,-1 3 0 0,1 6-16 16,1 5-272-16,0 2-48 0,-1 5-16 0,3 7 0 15,4 2-160-15,1 4 0 0,0 4 0 0,4 1 0 16,2-1-528-16,1-1-96 0,2-7-16 0,3-7 0 16,1-7-2624-16,3-11-512 15</inkml:trace>
  <inkml:trace contextRef="#ctx0" brushRef="#br0" timeOffset="16087.13">13972 6036 27647 0,'19'-3'2448'0,"8"2"-1952"16,7 1-496-16,6 0 0 0,4 0 912 0,4 0 96 15,1 0 16-15,4 0 0 0,4 0-704 0,6 0-128 16,4 1-16-16,5-1-14256 0</inkml:trace>
  <inkml:trace contextRef="#ctx0" brushRef="#br0" timeOffset="16622.75">17869 6108 31327 0,'-30'-20'1392'0,"11"7"272"0,0 0-1328 0,1 1-336 15,0 4 0-15,4 3 0 0,0 2 1408 0,-1 5 192 16,-3 3 64-16,0 5 0 0,1 5-1408 0,-4 4-256 16,-2 3 0-16,-1 7-128 0,0 4 128 0,-3 4 0 15,1 4 0-15,-1 2-128 0,0 3 128 0,3-3 0 16,3 3 0-16,4-7-128 0,3-3 128 0,5-3 0 0,4-9 0 0,5-4 0 15,4-5 176-15,5-3 64 0,4-7 16 0,4-6 0 16,5-4 96-16,3-8 32 0,5-2 0 0,0-7 0 16,2-2 64-16,2-4 32 15,-1 0 0-15,2-1 0 0,-2 1-288 0,-2 1-48 16,-1-5-16-16,-2 8 0 0,-2 3-128 0,0 4 0 16,-2 3 0-16,-1 5 0 0,-2 7 0 0,0 4 0 0,-2 6 0 15,-3 3 0-15,-3 7-288 0,2 4 64 16,-2 0 16-16,0 4 0 15,-1 2-1200-15,1-3-256 0,0 3-32 0,1-2-14544 0</inkml:trace>
  <inkml:trace contextRef="#ctx0" brushRef="#br0" timeOffset="17056.97">20037 5874 30399 0,'-16'13'2704'0,"-1"4"-2160"16,-5 3-544-16,-1 4 0 0,-1 7 320 0,-5 3-64 16,0 4 0-16,-2 5 0 0,1 5 48 0,-1 6 0 15,-2 3 0-15,-1 5 0 0,-2 1-304 0,2 3 0 16,-3 4 0-16,0-3 0 0,0-2 0 0,0-2 128 15,-2-5-128-15,3-3 0 0,-2-5 256 0,8-11-64 16,2-5-16-16,5-9 0 0,5-6 656 0,5-6 128 16,4-6 16-16,9-7 16 0,0 0-208 0,0 0-32 15,8-20-16-15,4-5 0 0,0-6-288 0,6-6-48 16,4-5-16-16,0-3 0 0,3-1-192 0,4-5-64 16,3-2 0-16,1-2 0 0,-4-7-128 0,4 1 0 15,3 1 0-15,0 0 0 0,3 5 0 0,0 5 0 0,4 3 0 0,2 3 0 16,-1 9-192-16,-2 8 192 0,-1 2-160 0,-2 11 160 15,-3 5-192-15,-4 7 192 0,-4 6-208 0,-7 8 80 32,-2 4-272-32,-6 5-48 0,-7 4-16 0,-6 6 0 15,-6 2-96-15,-8 3-16 0,-6 4 0 0,-7 2 0 0,-9-2 224 0,-6-3 32 0,-2-2 16 0,-1-7 0 16,2-2-176 0,3-5-32-16,-1-5-16 0,5-3-9712 0,6-9-1920 0</inkml:trace>
  <inkml:trace contextRef="#ctx0" brushRef="#br0" timeOffset="17373.66">20840 5839 11055 0,'-6'14'480'0,"2"-4"112"0,-1 5-464 0,-3 3-128 16,-3 2 0-16,-2 7 0 0,-2 3 3600 0,-2 5 704 15,-2 2 144-15,-4 1 32 0,-3 1-2944 0,-2-1-576 16,-2-1-112-16,1 0-16 0,0-1-320 0,-2-2-64 16,-2-2-16-16,3-6 0 0,3-3 336 0,3-6 64 15,-1-8 0-15,9 1 16 0,2-5 256 0,4-4 48 0,10-1 16 0,0 0 0 16,-4-7-128-16,4-6-16 16,4-4-16-16,4-2 0 0,2-2-384 0,4-5-80 0,4 2-16 0,1-3 0 15,1 1-352-15,4-1-176 0,1 0 160 0,0-2-160 16,0 2 0-16,1-1 0 0,0 6 0 0,4 2 0 15,0 4 0-15,2 1-256 0,0 1 48 0,1 4 16 16,1-2-1984 0,6 6-400-16,0-1-80 0</inkml:trace>
  <inkml:trace contextRef="#ctx0" brushRef="#br0" timeOffset="17673.15">21815 5887 31727 0,'-16'5'1408'0,"4"4"288"0,-3 2-1360 0,-4 7-336 16,-3 4 0-16,-5 3 0 0,1-1 160 0,0 7-32 15,1-1-128-15,2 0 192 0,0 0 64 0,5-3 0 16,6 1 0-16,3-3 0 0,4-1-256 0,5-3 0 16,3-4 0-16,6-1 0 0,4-2 192 0,4-5-64 15,3 0-128-15,3-7 192 0,1-3 368 0,4-3 64 16,2-2 16-16,1-2 0 0,-3-3 272 0,0-1 64 15,-3 2 16-15,-1-4 0 0,-3 0-352 0,-3-1-80 16,-4-2-16-16,-3 2 0 0,-2-2-208 0,-4 0-32 16,-4 0-16-16,-3 1 0 0,-3 0-288 0,-3 1 0 15,-2 1 0-15,-3 1 0 16,-2-2-832-16,0 1-288 0,-1 4-48 0,2 1-16 16,0 3-1712-16,3-3-352 0</inkml:trace>
  <inkml:trace contextRef="#ctx0" brushRef="#br0" timeOffset="18123.23">22948 5860 12895 0,'0'0'576'0,"0"0"112"16,9-6-560-16,-9 6-128 0,5-6 0 0,-5 6 0 15,-2-11 3904-15,-3 5 736 0,-5-2 160 0,0 5 16 0,-3 3-3344 0,-2 2-656 16,-4 3-144-16,-1 4-32 0,-3-1-208 0,-3 6-48 15,-2 4-16-15,0 4 0 0,0 5-48 0,0 2 0 16,2-1 0-16,0 3 0 0,2-6-48 0,4 4-16 16,3-2 0-16,5 1 0 0,3-2-16 0,5-4-16 15,4-3 0-15,5-3 0 0,4-6 112 0,5-1 32 16,4-4 0-16,2-4 0 0,3 0 144 0,3-3 16 16,2-2 16-16,7-9 0 0,2-3-80 0,3-3-16 15,2-2 0-15,4-4 0 0,1-2-144 0,0-2-48 16,-1 2 0-16,-2-6 0 0,0-2-128 0,-4-3-128 15,-2-6 144-15,2-1-144 0,-1-10 256 0,1-6-64 16,-1-4 0-16,-1-3 0 0,0-5 0 0,2 1-16 16,-1-1 0-16,-3 6 0 0,-2 3-176 0,-4 13 0 15,-2 4 0-15,-3 11 0 0,-5 2 0 0,-4 14-144 16,-2 6 144-16,-3 8-208 0,-4-1 32 0,-7 7 16 16,4 13 0-16,-4 5 0 0,-4 4-144 0,-1 6-16 15,-1 3-16-15,-4 6 0 0,-4 6 16 0,-3 7 16 0,-3 8 0 0,-4 9 0 31,-3 2-400-31,-4 8-96 0,-5 7-16 0,3 1 0 16,2 0-1952-16,6-2-400 0,3-5-80 0,8-4-6048 0,6-4-1216 0</inkml:trace>
  <inkml:trace contextRef="#ctx0" brushRef="#br0" timeOffset="18457.39">24240 5835 35007 0,'0'0'3120'0,"-1"9"-2496"15,2 1-496-15,-2 3-128 0,0-2 144 0,0 6 16 16,1 4 0-16,-3 5 0 0,-1-2-16 0,0 5 0 16,2-2 0-16,-1 3 0 0,1 3-144 0,0-1 0 15,2-3 0-15,0 1 0 0,2-6 0 0,0 0 0 16,3-5 0-16,3-6-176 0,0-2 176 0,2-5-128 15,1-2 128-15,3-5-128 0,1-4 304 0,5-2 64 16,0-3 16-16,4-1 0 0,1-7 352 0,3-1 80 16,0-6 16-16,2 0 0 0,-2-5-368 0,1 3-64 15,0 1-16-15,-1 0 0 0,-1-6-128 0,-3 1-128 16,-1-4 192-16,-2 5-192 0,0 1 0 0,-1 1 0 16,-2 5 0-16,-4 2 0 15,-1 4-1184-15,-1 3-352 0,0 1-64 0,-6 7-9392 16,0 2-1872-16</inkml:trace>
  <inkml:trace contextRef="#ctx0" brushRef="#br0" timeOffset="18757.59">25754 5745 21183 0,'0'0'1888'16,"0"0"-1504"-16,0 0-384 0,0 0 0 0,0 0 3328 0,-7 0 576 15,-4 1 128-15,-3 4 32 16,-2 3-3104-16,-6-2-608 0,-3 3-128 0,-4 1-32 0,-3 3-192 0,-1-1 0 16,0 4 0-16,-2 1 0 0,1 4 0 0,4 2 0 15,2-2 0-15,4 2 0 0,3 1 0 0,3-1 0 16,6-4 0-16,3 0 0 0,4 0 0 0,3 0 0 16,5-1 128-16,5-2-128 0,1-2 224 0,4-4-48 15,5 1-16-15,5-3 0 0,5 1-32 0,4-6 0 16,4 0 0-16,7-3 0 0,5-1-128 0,0-1-256 15,3 0 64-15,19-7 16 16,-9 1-2000-16,-4 1-416 0,-1-5-80 0,0 2-16 0</inkml:trace>
  <inkml:trace contextRef="#ctx0" brushRef="#br0" timeOffset="19042.3">27408 4604 32255 0,'-25'6'2864'0,"13"2"-2288"0,-1 5-576 0,-8 11 0 16,0 3 384-16,1 7-16 0,0 10-16 0,-1 1 0 15,0 9-352-15,1 7 0 0,0 1 0 0,4 5 128 16,2 3-128-16,4 3 0 0,-2 2 0 0,5 1 0 15,0-4 0-15,4 3 0 0,0-2 0 0,3-6 0 0,3-1 0 0,0-2 0 16,5-7 0-16,1-5 128 0,0-5-128 0,1-5 0 16,1-5 0-16,1-5 0 15,-1-6-784-15,1-3-80 0,-2-5-16 0,-3-5-13168 16</inkml:trace>
  <inkml:trace contextRef="#ctx0" brushRef="#br0" timeOffset="19207.91">26786 5541 35247 0,'27'-1'1552'0,"-5"1"336"0,3 0-1504 0,11 1-384 16,3 3 0-16,8 0 0 0,7-2 512 0,9 2 48 16,10 0 0-16,3 2 0 0,4-1-128 0,4 4-32 15,4-1 0-15,2 2 0 16,3-1-1280-16,-6 3-256 0,-4-4-48 0</inkml:trace>
  <inkml:trace contextRef="#ctx0" brushRef="#br0" timeOffset="19509.28">28936 6059 39615 0,'4'14'3520'0,"1"5"-2816"16,0 6-560-16,0 4-144 0,0 6 0 0,-2 8 192 15,-5 1-192-15,0 5 192 0,-3-4 64 0,-3 2 0 16,-2 3 16-16,-5-3 0 0,-1 0-272 0,-3-1 0 15,-2-4 0-15,-9-2-144 0,-3-3 144 0,-2-4 0 16,-5-1 0-16,-2-1 0 0,-2-5-192 0,-1 0-128 16,0-5 0-16,-5 0-11584 15,-3-1-2304-15</inkml:trace>
  <inkml:trace contextRef="#ctx0" brushRef="#br0" timeOffset="20541.61">4465 8831 17503 0,'0'0'768'0,"3"-10"176"0,0-2-752 0,-3 1-192 16,0-2 0-16,-3-2 0 0,-1 1 2928 0,-1 2 544 16,-3-2 112-16,-2 0 32 0,-1 2-2400 0,-4 2-496 15,-3-6-80-15,-1 4-32 0,-3 3-112 0,1 0-32 16,-2 5 0-16,-1 3 0 0,-3-2-144 0,-4 4-16 0,-2 3-16 0,-1 8 0 16,-2 3-160-16,2 3-128 0,1 2 144 0,1 2-144 15,2-1 0-15,3 2 0 0,3 1 0 0,5-1 0 16,4 3 0-16,4-1 0 0,4-5 0 0,4 1 0 15,4-2 0-15,5-3 0 16,2 1 0-16,6-3 0 0,4-5 0 0,4-2-128 16,2-2 128-16,6-1 0 0,4-3 0 0,7-1 0 15,4-2 128-15,-1-4-128 0,0-6 176 0,0-2-176 0,1 1 192 0,-5-1-192 16,1 3 192-16,-3 3-192 0,-2 3 192 0,-3 3-192 16,-3 6 256-16,-2 3-48 0,-1 7-16 0,-3 8 0 15,-1 11 192-15,-5 5 48 0,-4 8 0 0,-7 5 0 16,-4 7-112-16,-6 1 0 0,-4 2-16 0,-2-16 0 15,-5 7 16-15,-6 4 16 0,-3 3 0 0,-7 2 0 16,-3-4-336-16,-5 1 0 0,-8 1 0 0,-2-6 128 16,-3-3 160-16,-3-4 32 0,-4-7 16 0,3-2 0 15,-1-3-1872-15,3-8-368 0,5-2-80 16,-14-4-14784-16</inkml:trace>
  <inkml:trace contextRef="#ctx0" brushRef="#br0" timeOffset="20932.09">5536 8632 28799 0,'0'0'1280'0,"5"9"256"0,-5-9-1232 0,4 18-304 16,-3 3 0-16,-1 3 0 0,0 2 384 0,-1 0 32 0,-2 3 0 0,-1 2 0 16,-2 0-112-16,3-5-32 0,1-1 0 0,-2 6 0 15,0-1 48-15,-1-2 0 0,4 3 0 0,2-2 0 16,-1-4 64-16,5 1 32 0,0-2 0 0,3-6 0 16,2-6 112-16,3 0 32 15,2-2 0-15,10-2 0 0,1-6 288 0,1-6 64 16,-1-2 16-16,2-7 0 0,3-2-48 0,-3-3-16 0,-3-3 0 0,-1-2 0 15,-2-4-304-15,-2 4-64 0,-1-4-16 0,-2 2 0 16,-4-3-288-16,-1 0-64 0,0-4-128 0,-2 3 192 0,-2 2-192 16,-2 1 0-16,-2 0 0 0,1 6 0 15,0 1-1168-15,-1 1-240 0,-2 3-32 0,2 3-16 16,0 5-2064-16,1-1-432 0,-5 8-80 0,0 0 0 0</inkml:trace>
  <inkml:trace contextRef="#ctx0" brushRef="#br0" timeOffset="21227.09">6517 8796 21183 0,'0'0'944'0,"9"6"192"0,1-3-912 0,2 2-224 16,-1 2 0-16,3-3 0 0,0-1 1952 0,2 0 352 0,1-3 64 0,2-1 0 16,4-3-1056-16,2 0-224 15,2-5-32-15,1 2-16 0,3-5-368 0,-2 2-80 0,1-3-16 0,-3-1 0 16,-4 0-80-16,-3 3-32 15,-1-3 0-15,-3 0 0 0,-4 1-112 0,-2 2-32 0,-3-2 0 0,-3 2 0 16,-3 0 128-16,-2-1 32 16,-3 3 0-16,-4 2 0 0,-3 5-112 0,-3 3-32 0,-3 6 0 0,-2 0 0 15,-2 5-208-15,-4 2-128 0,-1 6 128 0,0 4-128 16,1 8 0-16,-2 3 0 0,0 2 0 0,3 0 0 16,3 0 0-16,3-3 0 0,1-1 0 0,6-3 0 15,5-1-128-15,2 0 128 0,2-5-128 0,4-3 128 16,0-4-816-16,5 0-80 15,4-4 0-15,4-7-16 0,6 0-1472 0,7-2-304 0,5-6-48 0</inkml:trace>
  <inkml:trace contextRef="#ctx0" brushRef="#br0" timeOffset="21609.19">7980 8499 27935 0,'0'0'1232'0,"8"-6"256"0,-2-6-1184 0,-1 6-304 15,-5 6 0-15,0 0 0 0,0 0 1216 0,0 0 176 16,-9-3 32-16,-1 3 16 0,-3-1-672 0,-3 1-128 16,-4 0-16-16,-7 4-16 0,-4 2-112 0,-2-1-32 15,-5 3 0-15,1-2 0 0,2 4-80 0,0-2 0 16,6 2-16-16,0-1 0 0,2 4-208 0,3-3-32 16,1 1-128-16,4 3 192 0,5-2-192 0,4 1 0 15,4-1 0-15,3-2 0 0,3 1 128 0,4 3-128 16,4-3 176-16,3 3-176 0,3 1 272 0,2 1-48 15,4-2-16-15,1 0 0 0,2 2 96 0,1-1 16 16,0-2 0-16,0 1 0 0,1-3-192 0,-2 2-128 16,-4-1 144-16,1-4-144 0,-5 4 448 0,-3-2-16 15,-6 2 0-15,-2 0 0 0,-4-3 112 0,-5 3 32 16,-5-4 0-16,-4 4 0 0,-6-2-192 0,-2-4-48 16,-5 1 0-16,-4 2 0 0,-4-3-144 0,-2 4-16 0,-4-6-16 15,3 1 0-15,1 3-160 0,3-3 0 0,2-3 0 16,0 1 0-1,3-2-944-15,2 2-208 0,5 1-64 0,1-3 0 16,3-4-1744-16,7-2-368 0</inkml:trace>
  <inkml:trace contextRef="#ctx0" brushRef="#br0" timeOffset="22109.75">10099 8401 22111 0,'0'0'1968'0,"-5"-9"-1584"15,0-1-384-15,0 1 0 0,-3-2 1744 0,-1 2 272 16,-1-1 48-16,-3 3 16 0,-3 4-928 0,-4-1-192 0,-7 4-48 0,-4 4 0 16,-2-1-256-16,-4 2-48 0,-1 2-16 0,-4 3 0 15,0 4-144-15,2 2-48 0,-3 4 0 0,4-1 0 16,6 0-64-16,5-2-16 0,4 5 0 0,5 0 0 15,4 1-128-15,6-2-16 0,5-2-16 0,4 0 0 16,4 2-32-16,5 1 0 0,4 4 0 0,2-1 0 16,3 6-128-16,3-2 0 0,3-1 144 0,1 3-144 15,-3-5 0-15,1 2 128 0,-1 0-128 0,-2-1 0 16,-3-4 0-16,-3 3 0 0,-3-4 0 0,-2-4 0 0,-3-2 0 0,-3-2 0 16,-6-3 0-16,-3 1 128 0,-8 1 64 0,-2-2 32 15,-7 1 0-15,-8-3 0 0,-4-3 64 0,-3-3 16 16,-3-5 0-16,-6 0 0 15,-7-6-1168-15,-3-2-224 0,0-5-64 0,7-4-15872 16</inkml:trace>
  <inkml:trace contextRef="#ctx0" brushRef="#br0" timeOffset="22710.36">13244 8579 14735 0,'5'-11'1312'0,"0"-5"-1056"0,-1 0-256 0,-3-1 0 16,-2 2 2336-16,-3-3 416 0,-1 1 64 0,-1-1 32 0,-2-1-800 0,-1 1-176 15,-1 9-16-15,-2-1-16 0,-2 3-848 0,-2 1-160 16,-4 6-48-16,-5 8 0 0,-4 3-320 0,-3 4-64 15,-2 2-16-15,-1 7 0 0,-2 2-192 0,0 5-64 16,0 2 0-16,1 4 0 0,2 3 0 0,4-2-128 16,3 2 192-16,3-3-64 0,6-4-128 0,5-2 128 15,3-4-128-15,5-1 128 0,4-2-128 0,3-5 160 16,5-6-160-16,3-3 160 0,4-5 96 0,3-5 0 16,4-2 16-16,3-6 0 0,1 1 176 0,2-6 16 15,0-2 16-15,-1-2 0 0,0-2 0 0,1 0 0 16,-3-1 0-16,-4 1 0 0,2-2-32 0,-5 3 0 15,0 1 0-15,-7 1 0 0,2 7-64 0,-2 2-32 16,-10 7 0-16,10-1 0 0,-10 1-160 0,11 10-16 16,0 1-16-16,-1 7 0 0,1 2-160 0,2 3 0 15,1-1 0-15,1 2 0 0,2 1 0 0,0-2 0 16,4-1-160-16,2-1 160 0,1 2 0 0,4-4 0 16,4-1 0-16,3-3 0 0,2-3 0 0,2-1 0 15,6-4 0-15,2 0 0 16,3-3-1152-16,-1-5-144 0,-1-3-32 0</inkml:trace>
  <inkml:trace contextRef="#ctx0" brushRef="#br0" timeOffset="23594.83">16746 8639 29487 0,'0'0'2624'0,"0"0"-2112"16,0 0-512-16,0 0 0 0,0 0 256 0,-7 9-64 16,0 6-16-16,0 7 0 0,-1 4-176 0,-1 6 128 15,-2 5-128-15,0 6 128 0,-2 9-128 0,1 2 0 16,-1 2 0-16,-1 2 0 0,-1 2 0 0,-3 0 0 15,-5 4 0-15,-1-3 0 0,-3 4 0 0,8-19 128 16,-3 2-128-16,-2 6 0 0,1-4 288 0,-1 0-32 16,3-7 0-16,-1-3 0 0,3-5 576 0,2-6 128 15,4-7 0-15,2-4 16 0,5-4-208 0,3-5-64 16,3-9 0-16,0 0 0 0,7-7-192 0,2-5-64 16,2-9 0-16,2-2 0 0,2-10-144 0,9-19-48 15,2-1 0-15,0-2 0 0,2-2-256 0,3-5 0 16,-4 0 128-16,4-5-128 0,4 4 144 0,3-1-16 15,5 6-128-15,4 4 192 0,3 5-192 0,-1 8 0 16,-2 3 0-16,1 5 0 0,2 4 0 0,0 7-128 0,-1 6 128 0,2 6-160 16,1 3 160-16,-4 6 0 0,-4 5-144 0,-6 5 144 15,-6 2-304-15,-8 6 16 0,-9 2 0 0,-6 6 0 16,-8 0 96-16,-7 6 32 0,-7-1 0 0,-6-2 0 16,-9 3 160-16,-5-4 0 0,-4 1 0 0,-2-2-128 15,-4 2 128-15,2-5-208 0,-2-1 80 0,1-4 128 16,0-3-1520-16,4-4-176 0,3-4-32 0,1-7-13376 15</inkml:trace>
  <inkml:trace contextRef="#ctx0" brushRef="#br0" timeOffset="23895.67">17891 8644 23039 0,'-2'10'2048'0,"-2"2"-1648"16,-1 3-400-16,0 5 0 0,-1 6 1248 0,-2-1 160 15,-1 5 48-15,-3 0 0 0,1 1-960 0,-2 3-192 16,-5-1-48-16,0-3 0 0,1-1 0 0,-1-2 0 16,4-4 0-16,1-4 0 0,2-4 208 0,3 0 48 15,2-7 0-15,6-8 0 0,0 0 240 0,0 0 48 16,0 0 16-16,9-8 0 0,2-4-48 0,3 0-16 15,4-3 0-15,2-5 0 0,1-2-192 0,1 1-48 0,4-1 0 0,-2 0 0 16,3-2-368-16,2 1-144 0,0 2 0 0,2 0 144 16,0 1-144-16,0 3-192 0,-1 0 32 0,0 0 16 15,-2 2-1776 1,-2 0-368-16,0 4-64 0</inkml:trace>
  <inkml:trace contextRef="#ctx0" brushRef="#br0" timeOffset="24228.02">19175 8610 27647 0,'0'0'2448'0,"-12"2"-1952"16,2 5-496-16,-2 1 0 0,-5 8 1856 0,-1 1 288 15,-1 9 48-15,-2 2 16 0,-1 1-1760 0,-1-4-448 16,-1 0 0-16,1 3 0 0,-1 0 0 0,1 2 128 15,3 2-128-15,4-5 0 0,4-6 0 0,4-3 128 16,-1-4-128-16,8-1 0 0,5-1 0 0,5-4 0 16,1-2 0-16,4-4 0 0,2-5 144 0,2-3 0 15,1-1 0-15,0-5 0 0,0-2 272 0,0-3 48 16,2-1 16-16,-2-1 0 0,-1-4-160 0,-1 1-16 16,1-3-16-16,-4 4 0 0,-4-2-160 0,-1 4-128 15,-4 0 192-15,-2 0-192 0,-4 0 176 0,-3 2-176 16,0 2 160-16,-4 1-160 0,-6 4-208 0,0 0-144 0,-1 3-32 15,-1 0 0 1,2 1-2080-16,0 1-416 0</inkml:trace>
  <inkml:trace contextRef="#ctx0" brushRef="#br0" timeOffset="24745.04">20277 8602 23951 0,'0'0'2128'0,"0"0"-1696"15,0 0-432-15,0 0 0 0,0 0 1376 0,0 0 192 16,0 0 32-16,-4-5 16 0,-1 0-848 0,-3 1-192 16,0-5-16-16,-3 3-16 0,0 2-224 0,-3-2-64 15,-1 1 0-15,-2 3 0 0,-2 4-112 0,-1 3-16 16,-2 2-128-16,-2 3 192 0,-1 3-192 0,-5 1 0 15,-1 4 0-15,-2 3 0 0,-3 5 0 0,3-2-128 16,1 5 128-16,4-3 0 0,1-2 0 0,6 3-128 16,2-6 128-16,5 1 0 0,4-1 0 0,5 0 0 15,2-6 0-15,6-2 0 0,2-3 160 0,4-6-16 16,5-1 0-16,1-4 0 0,6-3 304 0,5-5 64 16,-1-1 16-16,7-5 0 0,0-4-16 0,1-4 0 15,0-5 0-15,0 3 0 0,0-6-192 0,0 1-64 16,-1-2 0-16,0-1 0 0,-3-8 128 0,3-1 32 15,-3 0 0-15,-1-6 0 0,-2-4-48 0,0-3-16 16,-2-4 0-16,0-4 0 0,-1 4 64 0,-3-1 16 0,1 4 0 0,-6 8 0 16,3 6-256-16,-3 7-48 0,-1 9-128 0,-3 4 192 15,-3 5-192-15,-3 6-160 0,-5 11 32 0,0 0 0 16,-6 13 128-16,-3 6-128 0,-2 4 128 0,-3 7-128 16,-2 2-112-16,0 5-16 0,-3 5 0 0,-9 25 0 15,-2-5-256 1,4 4-48-16,-1 6-16 0,2-5 0 0,1-1-576 0,3-1-112 0,5-1-16 0,3-10-16 15,3-6-2016-15,5-3-400 0,0 7-64 0,7-10-32 0</inkml:trace>
  <inkml:trace contextRef="#ctx0" brushRef="#br0" timeOffset="25062.25">20970 8696 25791 0,'0'0'2304'0,"0"0"-1856"16,-3 8-448-16,1 2 0 0,0 4 1344 0,0 1 192 16,1 3 16-16,-2 1 16 0,-1 1-752 0,2 1-160 15,-1 1-16-15,2 4-16 0,0-2 64 0,1-4 16 16,1 1 0-16,1-1 0 0,2-1 192 0,3 1 32 16,0-4 16-16,2-1 0 0,1-4-208 0,4-2-32 15,0 0-16-15,4-5 0 0,-1 1-128 0,0-1-32 16,1-2 0-16,9-4 0 0,-3-6-176 0,0-1-32 15,-4-5-16-15,2 3 0 0,-3 2-112 0,-1-4 0 16,-2-1-16-16,0-1 0 0,-4-3-176 0,2-2 160 0,-3-4-160 16,-4 1 160-16,1-2-160 0,-1 0 0 0,0 4 0 0,-1-2 0 31,-1 0-336-31,0 4-160 0,-1 1-16 0,0 0-16 16,-1 3-2288-16,-2 4-448 0,-1-1-80 0,-1 0-32 0</inkml:trace>
  <inkml:trace contextRef="#ctx0" brushRef="#br0" timeOffset="25362.77">22221 8638 9215 0,'0'0'400'0,"0"0"96"0,0 0-496 0,5-11 0 15,-5 11 0-15,0 0 0 0,0 0 5360 0,0 0 976 16,0 0 192-16,-9-2 32 0,-1 2-4912 0,-3 0-992 15,-2 2-192-15,-3 5-32 0,-3 2-112 0,-3 5 0 16,-6 1-16-16,-2 3 0 0,-2 1-80 0,-1 2-16 16,2 2 0-16,2 3 0 0,3-3-80 0,3-2-128 15,5 5 176-15,5-4-176 0,5-2 288 0,5-1-48 16,3-2-16-16,5 0 0 0,4-2 32 0,4-2 16 16,5 0 0-16,3-2 0 0,7-6-16 0,4 1-16 15,2-2 0-15,5-2 0 0,1-4-240 0,3 0 0 16,-3-2 128-16,1-1-128 15,2-4-432-15,1 0-128 0,0 0-16 0,1 0-10736 16,0 3-2128-16</inkml:trace>
  <inkml:trace contextRef="#ctx0" brushRef="#br0" timeOffset="25629.07">23394 7917 33519 0,'0'0'1472'0,"0"0"320"0,0 0-1424 0,-8 8-368 15,-1 0 0-15,-1 9 0 0,-3 7 320 0,-1 3-16 16,-3 5 0-16,-4 4 0 0,1 3-48 0,1 8-16 16,1 2 0-16,2 6 0 0,-1 3-96 0,0 1-16 15,6 2 0-15,-2 1 0 0,3-7 128 0,0 2 0 16,2 1 16-16,5-2 0 0,0-7-144 0,3-2-128 15,3-3 192-15,0 1-192 0,0-5-160 0,2-3-144 16,0-4-16-16,0-6-16 16,0-7-2288-16,-1-8-464 0</inkml:trace>
  <inkml:trace contextRef="#ctx0" brushRef="#br0" timeOffset="25796.12">22908 8490 36687 0,'12'-9'1616'0,"0"8"352"0,7 1-1584 0,6 0-384 16,5 1 0-16,7 1 0 0,4 3 656 0,2 2 48 16,3 0 16-16,4-2 0 0,5 0-320 0,7 0-64 15,7 2-16-15,3 5 0 16,9 3-880-16,-5-1-176 0,-6-4-32 0,-2 3-16432 0</inkml:trace>
  <inkml:trace contextRef="#ctx0" brushRef="#br0" timeOffset="27813.71">19181 7140 11967 0,'0'0'528'0,"0"0"112"0,-9-2-512 0,9 2-128 0,0 0 0 0,-9-2 0 16,9 2 1920-16,0 0 368 0,0 0 64 0,0 0 16 15,0 0-1280-15,0 0-256 0,0 0-64 0,0 0 0 16,13-6 224-16,4 2 32 0,1 2 16 0,3 0 0 16,6 1-208-16,6 0-32 0,4 1-16 0,-7 0 0 15,6-1-304-15,4-1-64 0,4-1-16 0,27 1 0 16,-4-2 608-16,6 1 112 0,4 0 32 0,3-1 0 16,3 1-1664-16,2 0-320 0,-2 0-64 0,6 1 0 0,4-4 736 0,1-1 160 15,0 3 0-15,1 2 0 0,-2-2 0 0,5-1 128 16,3 4-128-16,-2-2 0 0,-3-1 0 0,-1 4 0 15,2-1 0-15,3 0 0 0,3-2 240 0,-2-3-48 16,0 1-16-16,5 2 0 0,3 2 64 0,-2-5 16 16,-3-2 0-16,4 4 0 0,1 2 64 0,1-3 0 15,-2-2 16-15,-3 1 0 0,0-6-128 0,4 6-16 16,1 1-16-16,-2-1 0 0,-6-2-176 0,2 0 192 16,3 5-192-16,-3-4 192 0,2-2-192 0,-3 3 160 15,-3-4-160-15,3 5 160 0,3 2-32 0,-5 1 0 16,-1-2 0-16,-1 1 0 0,2 1-128 0,2-2 0 15,0-1 144-15,-2-2-144 0,-1 1 128 0,-2 2-128 0,5-2 160 0,-3 3-160 16,-4 1 320-16,-2 1-16 0,0-1-16 0,4 2 0 16,1-1-16-16,-4 1 0 0,-4 0 0 0,-1 1 0 15,1 4-128-15,5 2-16 0,0-1-128 0,-6-2 192 16,-3-3-192-16,-2 2 0 0,-1 2 128 0,2-1-128 16,1-2 0-16,-5-1 0 0,-5-2 128 0,0 1-128 15,-2 4 0-15,2 1 0 0,-2 3 0 0,-4-5 0 16,0-4 128-16,-6 0-128 0,-4 1 0 0,-4-1 0 15,-4 1 128-15,-3 0-128 0,-4 1 0 0,-4 1 0 16,-4 1 0-16,-4-2 0 0,-5 1 0 0,-5-2 0 0,-6 0 0 0,-4 0 0 16,-6 0 0-16,-8 0 0 0,0 0 0 15,0 0-128-15,-10 6 128 0,-6-2 0 0,-1-2-144 0,-8 1 144 16,-4-2-208-16,-1 2 80 16,-3 6-352-1,-2-3-64-15,-3 4-16 0,-1-2-10832 0,-2 2-2176 0</inkml:trace>
  <inkml:trace contextRef="#ctx0" brushRef="#br0" timeOffset="29082.1">15733 9910 23951 0,'0'0'2128'0,"0"0"-1696"0,0 0-432 0,0 0 0 0,1-9 1424 0,4 3 208 16,4 2 32-16,4-3 16 0,1 1-896 0,2 2-176 15,2 1-32-15,5-3-16 0,2 1-64 0,6 2-16 16,3-1 0-16,6-3 0 0,1 2-208 0,6 0-32 15,6-4-16-15,3 4 0 0,2 0-32 0,2-1-16 16,1-1 0-16,1 4 0 0,3-6 0 0,4 4 0 16,6-2 0-16,2 0 0 0,2 2 16 0,2-1 16 15,2-1 0-15,3 2 0 0,5-3 48 0,4 2 0 16,1 1 0-16,1-4 0 0,0 0-16 0,2-3 0 16,4 6 0-16,0-4 0 0,-3 1-48 0,1-2 0 15,-2-1 0-15,2 2 0 0,5-1-32 0,-2 0-16 0,-2-1 0 0,1 2 0 16,1 1 0-16,-5-2 0 0,2 3 0 0,-5-5 0 15,0 4 64-15,1-1 16 0,4 3 0 0,-3-3 0 16,-3 3-224-16,-1 0 0 0,-1 5 0 0,1-2 0 16,0-2 0-16,-1-3 0 0,-3 2 0 0,2 0 0 15,-2 2 0-15,1 0 0 0,1-7 0 0,-2 7 0 16,-2 1 0-16,0 0 0 0,1 2 0 0,2-3 0 16,-1-2 0-16,-1 0 0 0,-1 2 0 0,-2 3 0 15,0-1 0-15,-1-3 0 0,-3 3 0 0,2-1 0 16,-4 1 0-16,0 1 0 0,1-2 0 0,0 1 0 15,0 0 256-15,-3-1-32 0,-5 1-16 0,4 1 0 16,-2-1-64-16,1 3-16 0,0 0 0 0,-1-1 0 16,-5-2-128-16,-2 2 0 0,-5 0 144 0,2 0-144 15,0-2 0-15,-2 2 128 0,2-3-128 0,-3 3 0 0,-2 1 192 0,-3 0-48 16,-3-3 0-16,-1 2 0 0,-1 0 48 16,-2 1 16-16,-2 5 0 0,-1-4 0 0,0 0-16 0,-1-1-16 15,-4 0 0-15,-1 0 0 0,-10 1 80 0,0 2 0 16,-4-3 16-16,-3 1 0 0,-1-1-16 0,-4 3-16 15,-2-1 0-15,0 1 0 0,-3 1-80 0,-1 0-16 16,-2-2 0-16,-1 1 0 0,-1-1-144 0,-9-2 160 16,10 3-160-16,-2 3 160 0,-8-6-160 0,0 0 160 15,6 4-160-15,-6-4 160 0,0 0-160 0,0 0 0 16,0 0 0-16,0 0 128 0,-2 11-128 0,-3-3 0 16,-2 0 144-16,1 0-144 0,-4-4 0 0,-2 4-192 15,0-2 32-15,-2-2 0 16,0 0-1472-16,-3 1-288 0,-1-2-64 0,-4-1-16912 0</inkml:trace>
  <inkml:trace contextRef="#ctx1" brushRef="#br1">9438 14361 0,'0'0'16</inkml:trace>
  <inkml:trace contextRef="#ctx1" brushRef="#br1" timeOffset="342.94">9511 14368 0,'0'0'16,"0"0"-16,0 0 16,50-22-16,-32 4 15,3-7 1,-6-8-16,-4-3 15,-7 2 1,-5 1-16,-9 0 16,-2 9-1,1 6-15,-5 1 16,2 12-16,-10 1 16,9 11-1,-1 2-15,-2 2 16,5 0-1,-5-4-15,6-1 16,-4-2 0,6 0-16,-3-7 15,6 2 1,-1-2-16,8 3 0,0 0 16,-29-10 15,17-8-16</inkml:trace>
  <inkml:trace contextRef="#ctx0" brushRef="#br1" timeOffset="37289.32">2091 12758 9215 0,'0'0'400'0,"0"0"96"0,0-3-496 0,0-4 0 15,-1-3 0-15,1 5 0 0,0-3 3456 0,0 2 608 16,0 6 112-16,0-6 32 0,0-3-2496 0,0 4-496 15,0 5-112-15,-2-9-16 0,1 1-160 0,1 3-32 16,0-1-16-16,0 1 0 0,-1 1-192 0,1 4-48 16,0-7 0-16,0 7 0 0,0 0-96 0,0 0-32 15,0 0 0-15,0 0 0 0,-6 7-192 0,-1 0-32 16,1 6-16-16,1 2 0 0,0 4-272 0,0 3 128 0,-2 6-128 0,2 1 0 16,1 4 128-16,1 4-128 0,0 0 0 0,-3 5 0 15,2 0 0-15,1 2 0 16,1 0 0-16,0-6 0 0,4-3 0 0,2-2 0 0,1-3 0 0,2-4 0 15,5 0 0-15,-1-6 0 16,2-5 128-16,1-2-128 0,1-3 128 0,3-3-128 0,0-6 192 0,2-2-192 16,2-3 384-16,1-6-16 0,2-3-16 0,3-5 0 15,0-4-224-15,1-2-128 0,2 0 160 0,-1-5-160 16,2-4 128-16,-2 0-128 0,0-1 0 0,-1-1 0 16,-1-2 0-16,-1 0 0 0,-2 1 0 0,-2 0 0 15,-4 0 128-15,-1 3-128 0,-2 4 0 0,1 0 0 16,-2 6 0-16,-2 1 128 0,-1 6-128 0,1 1 0 15,-3-1 0-15,-1 9 0 0,-2 0 0 0,-7 7 0 16,0 0 0-16,6 7 0 0,-4-1 0 0,1 7 0 0,-2 0 0 16,1 6 0-16,-4 6 0 0,0 0 0 0,-2 6 0 0,0 3 0 15,0 3 0-15,-2 8 0 0,-2 5-128 0,-1 8 128 16,0 4 0-16,-1 9 0 0,1 5 0 0,-2 7 0 16,0 2 0-16,-5 2 0 0,-2 2 0 0,1 1 0 15,-4-1 0-15,-2-1 0 0,-2-2 176 0,0-2-16 16,-5-5 0-16,0-2 0 0,-1-4 176 0,0-3 48 15,-1-4 0-15,0-2 0 0,2-6 0 0,-1-4 0 16,-1 0 0-16,2-5 0 0,-2-7-80 0,3 0-16 16,-2-9 0-16,1-5 0 0,0-7-80 0,1-5-16 15,1-6 0-15,3-6 0 0,-1-5-16 0,2-8-16 16,1-6 0-16,2-7 0 0,0-6-160 0,1-6 0 16,1-7 0-16,4-1 128 0,3 0 224 0,6-2 32 15,3 0 16-15,3 1 0 0,6 3-640 0,4 0-128 16,5 1-16-16,4 2-16 0,5 1 400 0,7 3 0 15,4-1 0-15,5 3 128 0,4 2-128 0,-2 1 0 0,1 5 0 0,2 3 128 16,2 3-128-16,5 3 0 0,1 6 0 0,2 1 0 16,0 5 0-16,-2 2 0 0,3 1 0 0,-6 4 0 31,-6 1-800-31,-2-1-128 0,-3 2-32 0,1 3 0 16,-3-2-1984-16,-3 2-416 0</inkml:trace>
  <inkml:trace contextRef="#ctx0" brushRef="#br1" timeOffset="37938.18">3953 12738 21359 0,'0'0'464'0,"-6"-1"112"0,-1 0 0 0,2 1 32 0,5 0-480 0,-5 1-128 16,5-1 0-16,0 0 0 0,-5 4 1072 0,5-4 192 15,0 0 32-15,0 0 16 0,0 8 64 0,0-8 16 16,7 6 0-16,4 0 0 0,0 0-16 0,6-2 0 15,3-1 0-15,6-1 0 0,4-1-512 0,6-1-96 16,5 0-32-16,3 0 0 0,-1 0-368 0,4 0-80 16,4-1-16-16,2 0 0 0,2-2-128 0,2 3-16 15,3 0-128-15,-5-2 192 0,-6-2-192 0,-3 0-256 16,-3 3 48-16,-3 0 16 16,-6-1-1904-16,-3 4-368 0,-6 0-80 0</inkml:trace>
  <inkml:trace contextRef="#ctx0" brushRef="#br1" timeOffset="38115.62">4359 13198 26719 0,'-16'14'1184'0,"13"-7"240"0,-2-2-1136 0,5 3-288 16,0 0 0-16,6 4 0 0,3-4 2752 0,2 4 480 0,2-3 96 15,5 0 32-15,3 0-2256 0,7-1-448 0,5-2-80 0,5 1-32 16,6-3 160-16,3-1 48 0,1-2 0 0,3 0 0 15,2-1-752-15,2 0 0 0,0-1 0 0,22-2-208 32,-2-2-1520-32,-5-2-288 0</inkml:trace>
  <inkml:trace contextRef="#ctx0" brushRef="#br1" timeOffset="43374.81">11547 3974 10943 0,'0'0'480'0,"0"0"96"0,0 0-448 0,0 0-128 0,0 0 0 0,0 0 0 15,0 0 944-15,0 0 160 0,-4-4 48 0,-1-1 0 16,5 5-128-16,0 0 0 0,-5-2-16 0,5 2 0 15,-4-4 80-15,4 4 0 0,0 0 16 0,0 0 0 0,-4-4-80 0,4 4-32 16,0 0 0-16,0 0 0 16,0 0-160-16,0 0-48 0,0 0 0 0,0 0 0 0,0 0-208 0,0 0-64 15,0 0 0-15,0 0 0 0,0 0-112 0,0 0-16 16,0 0-16-16,0 6 0 0,0 3-144 0,3-1-32 16,-1 2 0-16,1-1 0 0,-1 4-32 0,2-3-16 15,3 2 0-15,0 1 0 0,2-3 48 0,1 2 0 16,2 2 0-16,2-3 0 0,-2 1 48 0,6 0 16 15,0-3 0-15,4 3 0 0,1-2-32 0,1 1 0 16,1 2 0-16,2-2 0 0,2 0-80 0,3 1-16 16,1-1 0-16,5 0 0 0,0 2 0 0,2-2 0 15,1 1 0-15,0-5 0 0,-1 3-128 0,2-3 160 16,-1 0-160-16,5 1 160 0,0 2-32 0,1-2-128 16,3 2 192-16,19 1-64 0,-5 0-128 0,-4-6 128 15,-3-2-128-15,-2 4 128 0,-2-5-128 0,0 3 160 16,0 0-160-16,1 2 160 0,3-2-160 0,2 0 0 15,-1 1 0-15,0-3 128 0,-5-3-128 0,0 1 0 16,1 2 0-16,-1 1 0 0,0 1 0 0,2 0 128 0,0-1-128 16,-1-1 0-16,1 0 0 0,-4 2 0 15,-3-1 128-15,-1-3-128 0,-1 0 0 0,-1 2 0 16,-2-2 0-16,1 2 0 0,1 0 0 0,2 0 0 0,0 0 128 0,0-1-128 16,0-2 0-16,-3 0 0 0,-2-1 0 0,-1 0 0 15,-3 1 0-15,2 0 0 0,-2 0 0 0,-1 0 0 16,-1 1 0-16,3 0 128 0,0-1-128 0,3 3 0 15,-3-1 0-15,1 2 0 0,-2-1 128 0,-1-2-128 0,-2-2 0 16,1 1 0-16,1 2 0 0,0-1 0 0,-1-2 0 0,1 1 0 16,1-1 0-16,-1 2 0 0,4 0 0 0,1-1 0 15,1 0 0-15,-2 0 0 0,-2 0 0 0,-1 0 0 16,-2 0 0-16,0 0 0 0,0 0 0 0,0 2 0 16,0-1 0-16,-1-1 0 0,1 0 0 0,1 1 0 15,2 2 128-15,0-3-128 0,0-3 0 0,-1-1 128 16,-1 2-128-16,-2-1 128 0,-3-1-128 0,0 2 128 15,-1-2-128-15,1 2 128 0,-1-2-128 0,1-1 0 16,-4 2 0-16,-1 1 128 0,1-2-128 0,2 3 0 0,-1-1 144 16,1 0-144-16,0-5 0 0,-1 4 0 0,-2-1 0 0,-1 1 128 15,1-3-128-15,0 3 0 0,-2 2 0 0,1-2 0 16,-2 0 0-16,1-1 0 0,1-1 0 0,0 1 128 16,0 0-128-16,-2 0 0 0,1 0 0 0,1 3 0 15,0 0 0-15,1 2 0 0,1 0 0 0,0 2 0 16,0-7 0-16,-1 2 0 15,-2-2 0-15,-6 1 0 0,3 2 0 0,-2-1 0 0,-1-1 0 0,0-2 0 16,-1 1 0-16,0 0 0 0,0-1 0 0,-1-1 0 16,1 2 0-16,0 3 144 0,-2-3-144 0,7-2 0 15,-1 0 128-15,-4 3-128 0,-3-5 0 0,0 2 0 16,1 1 128-16,-1-3-128 0,-3 3 0 0,1-1 0 16,0-7 128-16,-2 3-128 0,2 2 0 0,-1 2 0 15,1-4 128-15,-2 2-128 0,-1-4 0 0,0 5 0 16,-2-1 0-16,-1 2 0 0,1-3 0 0,-3 1 0 15,1-4 0-15,1 4 0 0,-4-1 0 0,3 3 0 16,-3 1 128-16,2-3-128 0,-1 3 0 0,-4 5 0 0,5-8 0 16,-5 8 0-16,5-6 0 0,-5 6 0 0,0 0 0 0,0 0 0 15,8-4 0-15,0 2 0 0,-8 2 0 0,10-3 0 16,-1 2 0-16,-9 1 0 0,9 0 0 0,-9 0-144 16,10 1 144-16,-10-1 0 0,0 0 0 0,0 0 0 15,9 5 0-15,-9-5-128 0,6 6 128 0,-6-6 0 16,3 12 0-16,-3-12 0 0,0 9 0 0,-3 1 0 15,-1 1 0-15,-1-2 0 0,-1 4 0 0,-3-2 0 16,-1 3 0-16,-2 2 128 0,1 0-128 0,-3 2 0 16,-3 1 0-16,-2-1 0 0,-4-2 0 0,1 1 0 15,-1-3 0-15,1 1 128 0,-3 3-128 0,-2-2 0 16,-1 2 0-16,-1 3 0 0,-2-4 0 0,1 2 0 16,0 2 0-16,0-1 0 0,-4-1 0 0,-3 3 144 15,-3-1-144-15,0 2 0 0,-1-2 128 0,0-2-128 16,1-1 0-16,-1-1 0 0,0 1 0 0,2-3 0 15,-2-2 128-15,2 2-128 0,-3 3 0 0,-1-1 0 16,-3 0 0-16,-1-1 0 0,-1-4 0 0,-1-1 0 0,2-1 0 16,-1-3 0-16,1 4 0 0,-1 0 0 15,-1-1 0-15,0 2 0 0,0-4 128 0,-3 3-128 16,-1-5 0-16,-2 2 0 0,1-5 0 0,0 0 0 0,2 1 0 0,-1 2 0 16,-2-1 0-16,0-1 0 0,-1 1 0 0,-2 0 0 15,-3-5 0-15,1 0 0 0,3 0 0 0,0 0 0 16,-2 0 0-16,1 1 0 0,3 2 0 0,-4-2 0 0,-4-3 0 0,-2-1 0 15,2-1 0-15,-1 2 0 0,-1-3 0 16,3 2 0-16,1-2 0 0,-2 3 0 0,-5 2 0 0,1 0 0 16,-3-5 0-16,4 1 0 0,2 0 0 0,2 1 0 15,1 1 0-15,0-1 0 0,-3-2 0 0,0 0 0 16,-2-4 0-16,2 3 0 0,3-3 0 0,1 1 0 16,0 3 0-16,1 0 0 0,-2 1 0 0,0 1 0 15,0-3 0-15,1-2 0 0,3-1 0 0,1-2 0 16,1 4 0-16,2-2 0 0,1 3 0 0,-2-2 0 15,-2 2 0-15,3-1-144 0,0-4 144 0,0 1 0 16,5 1-144-16,1-3 144 0,1 5 0 0,3-5 0 16,1 2 0-16,14 1 0 0,-2 3 0 0,-3-4 0 15,-3 0 0-15,0-3 0 0,0 0 0 0,-1 0 0 16,0 1 0-16,1-2 0 0,1 0-144 0,2 1 144 16,1-2 0-16,1 1 0 0,1 1 0 0,3 2-128 15,-1-3 128-15,3 1 0 0,1 1 0 0,1 4 0 16,0-4-128-16,1 2 128 0,1-4-176 0,2 1 32 15,-2 2 0-15,3-2 0 0,2-1-96 0,1 1-16 16,-1 1 0-16,1-2 0 0,1 1 112 0,1-1 16 16,1 0 0-16,0-1 0 0,2 0 128 0,1 2-128 15,-1 3 128-15,2-3-128 0,2 3 128 0,0 1 0 0,-1-3 0 0,1 5 0 16,0-3 0-16,1 2 0 0,-1-3-128 0,1 3 128 16,0-2 0-16,0 2 0 0,3-1 0 0,-2 3 0 15,0-3 0-15,0 1 0 0,0 5 0 0,2-1-128 16,-1-1 128-16,3 5 0 0,-2-4 0 0,2 4 0 15,0 0 0-15,0 0 0 0,0 0 0 0,0 0-128 16,0 0 128-16,0 0-128 0,0 0 128 0,0 0-128 16,0 0 128-16,5 9-128 0,0-2 128 0,3 2-128 15,-1 0 128-15,5 3 0 0,-1-3-144 0,2 3 144 0,2-2 0 0,2 3 0 16,0 2 0-16,2-1 0 0,4 2 0 0,3-2 0 16,0 1 0-16,2 1 0 0,2 2-128 0,0 0 128 15,2-2 0-15,2 1 0 0,2 0 0 0,2-2 0 16,4 0 0-16,0 0 0 0,4 2 0 0,5-2 0 15,1-1 0-15,20 6 0 0,-8-2 0 0,-5 0 0 16,0 0 0-16,-2-3 128 0,0 0-128 0,2-2 0 16,0-3 0-16,5 3 0 0,0-4 0 0,-2 1 0 15,-1 1 128-15,0-2-128 0,0 3 0 0,2-3 0 16,2 1 0-16,3-1 0 0,-2 0 0 0,0-3 0 16,-1-1 0-16,0 3 0 0,1-5 0 0,0 5 0 15,4 1 0-15,-2-3 0 0,0-1 0 0,-1-1 0 16,-5 0 0-16,2 0 0 0,-2 0 0 0,0 2 128 15,2-2-128-15,0 0 0 0,-1-2 0 0,1-1 0 16,-6-1 0-16,1 4 0 0,-1 0 0 0,1 0 0 16,-1 1 0-16,0 0 0 0,2-2 0 0,-3-3 0 15,-2-2 0-15,0 2 0 0,-1 0 0 0,0 0 0 16,-2 0 128-16,0 0-128 0,0 0 0 0,0-1 0 0,0-3 0 0,-2 2 0 16,-3-2 0-16,-1 1 0 0,-2 1 0 0,1-2 0 15,-2 0 0-15,0 2 128 0,0 0-128 0,1 0 0 16,0-1 0-16,2-2 0 0,-2-1 128 0,1 1-128 15,-2 1 0-15,2-2 0 0,-2 1 0 0,0-2 0 16,-1-2 0-16,0 2 160 0,-1-4-160 0,0 4 160 0,3-3-160 0,-2 1 192 16,-2-5-192-16,1 1 192 0,-2 0-32 0,1-2 0 15,-3 0 0-15,0-2 0 0,-2 0 16 0,-1 1 0 16,1 1 0-16,-2 1 0 0,1 1-176 0,0 1 0 16,1 0 0-16,-1 2 128 0,-3-4-128 0,-1 1 0 15,1 2 144-15,-3-3-144 0,-2-4 0 0,-2 2 128 16,-2 0-128-16,-2 1 0 0,-2 0 160 0,-1 1-32 15,-2-3-128-15,-1 1 192 0,-1 1-64 0,-1-1-128 16,1 2 176-16,0 4-176 0,-3-3 176 0,0 3-176 16,0 1 160-16,0 0-160 0,1 1 0 0,-3 1 128 15,0-2-128-15,0 4 0 0,-1-1 0 0,1 1 0 16,-2 0 0-16,1 1 0 0,-1-4 0 0,0 2 0 0,0 1 0 16,-6 5 0-16,6-9 0 0,-6 9 128 0,6-5-128 0,-6 5 0 15,0 0 0-15,0 0 0 0,0 0 0 0,9-3 0 16,-9 3 0-16,0 0-128 0,0 0 128 0,0 0-160 31,0 0-432-31,0 0-96 0,0 0-16 0,0 0 0 16,-4 10-2608-16,-2 1-528 0</inkml:trace>
  <inkml:trace contextRef="#ctx0" brushRef="#br1" timeOffset="44726.02">6868 14117 22111 0,'-9'1'1968'0,"5"1"-1584"0,-1-1-384 0,1-2 0 16,-1-2 1120-16,5 3 144 0,0 0 16 0,0-6 16 15,3-8-656-15,1 0-144 0,-1-4-32 0,5-1 0 0,1-4 0 0,1-4 0 16,1-1 0-16,2-5 0 0,2 0 80 0,3-2 16 16,1-5 0-16,3 2 0 0,0-5-112 0,3 0 0 15,0 0-16-15,1-4 0 0,1-3-208 0,-1 0-32 16,3 2-16-16,2-3 0 0,-1-2-32 0,3-1 0 16,-2 0 0-16,0-1 0 0,-4-5 48 0,-1 3 0 15,1 0 0-15,-1 1 0 0,1 1-64 0,1 1 0 16,-4-2 0-16,3 4 0 0,-1 2 0 0,1 3-128 15,1 3 192-15,-1-1-64 0,1 2 0 0,1 5-128 16,-1 0 192-16,-1 2-64 0,-4 2-128 0,2 1 128 16,-2 2-128-16,-2 5 128 0,1-2-128 0,-3 5 0 15,-1 0 0-15,-3 0 0 0,-1 3 0 0,-1 2 128 16,0 3-128-16,-2 3 128 0,-1-1-128 0,-1 7 160 16,0 0-160-16,-1 2 160 0,-8 4-160 0,0 0 0 0,7 2 144 0,0 6-144 15,-2 0 0-15,0 4 0 16,0 0 0-16,0 6 0 0,-1 5 0 0,1 12 0 0,-3 2 0 0,1 2-128 15,1 2 128-15,2 6 0 0,-1 3 0 0,0-11-128 16,-1 6 128-16,1 5 0 0,2 6 0 0,-2 7 0 16,0-1 0-16,-1 4 0 15,-1 4 0-15,1-1 0 0,-1-3 0 0,-2 2 128 0,2-2-128 0,-3-1 0 16,0-5 128-16,0-4-128 0,1-2 160 0,-1 0-160 16,0-3 304-16,1-6-48 0,-1 0 0 0,1-2 0 15,-2-3-256-15,0-7-272 0,0-3 48 0,-2-1 16 31,-1-7-304-31,2-3-48 0,-3-1-16 0,1-4 0 0,-4-7-2288 0,2 0-464 0</inkml:trace>
  <inkml:trace contextRef="#ctx0" brushRef="#br1" timeOffset="44942.57">7038 13278 35007 0,'-6'0'768'0,"-2"0"176"0,8 0 16 0,0 0 16 0,0 0-784 16,0 0-192-16,0 0 0 0,8 2 0 0,3-2 192 0,6 0 0 16,4-3 0-16,6 0 0 0,5 1 192 0,5 1 48 15,7-3 0-15,3-1 0 0,2 1-176 0,0 0-48 16,2-1 0-16,2-1 0 0,2-1 32 0,1 3 0 0,1-1 0 0,0 3 0 31,2-3-1520-31,-4 1-288 0,-5-5-64 0,1 3-8896 0,0 1-1776 0</inkml:trace>
  <inkml:trace contextRef="#ctx0" brushRef="#br1" timeOffset="45592.85">9614 12394 13823 0,'0'-9'1216'0,"0"1"-960"15,-2-3-256-15,2 3 0 0,-1-2 1728 0,1 1 288 16,-3 0 64-16,3 4 16 0,0 5-736 0,0 0-144 0,0 0-16 0,0 0-16 15,0-10-144-15,0 10-16 0,0 0-16 0,0 0 0 16,0 0-224-16,0 0-32 0,0 0-16 0,0 11 0 16,-2 4-160-16,-2 2-16 0,0 1-16 0,0 2 0 15,-1 6-144-15,0 4-16 0,0 6-16 0,-2 2 0 16,-2 2-64-16,0 6-16 0,0 5 0 0,-1 5 0 16,0 6-128-16,-3 3-32 0,0 2 0 0,2-16 0 15,-5 7 0-15,1 3-128 0,-3 3 192 0,-2 1-64 0,1 0-128 0,0 2 160 16,2-1-160-16,1-2 160 0,1-3-160 0,2-1 128 15,5-7-128-15,1-1 128 0,4-3 0 0,3-6-128 16,3-1 192-16,2-2-64 0,4 0-128 0,2-5 192 16,2-3-192-16,1-4 192 0,1 1-192 0,2-4 0 15,0-6 0-15,2-3 0 0,3-1 0 0,-2-2 0 16,2-5 0-16,0-3 0 0,-1-1 0 0,1-3-176 16,-3-5 48-16,4 0 0 0,-3-1-208 0,-1-1-48 15,0-3 0-15,-1 1 0 16,-1-4-1264-16,-2-1-256 0,-1 0-48 0,-3-2-16 15,-1-2-1072-15,-1 0-224 0</inkml:trace>
  <inkml:trace contextRef="#ctx0" brushRef="#br1" timeOffset="45812.97">9108 13574 4607 0,'-5'-2'400'0,"-2"-2"-400"0,1 0 0 0,6 4 0 15,-3-5 6016-15,2 1 1136 16,2-3 208-16,-1 7 64 0,8-5-5264 0,2 2-1056 0,2-2-208 0,4-1-32 16,3-1-544-16,4 3-128 0,2-3 0 0,6 1-16 15,3-3 320-15,2 0 64 0,3-1 16 0,2-1 0 16,-2-1-576-16,1-1 0 0,-2 2 0 0,14-9 0 16,-5 1-2672-16,-6 3-528 0,8-7-128 15,-9 1 0-15</inkml:trace>
  <inkml:trace contextRef="#ctx0" brushRef="#br1" timeOffset="46226.54">9877 12118 13823 0,'-2'-9'1216'0,"4"-4"-960"15,3-1-256-15,2 1 0 0,5-1 4016 0,2-1 752 16,4 1 160-16,3 3 16 0,2-2-3552 0,1-1-720 16,2 1-144-16,0 3-16 0,2-1-32 0,3 2 0 15,1-3 0-15,-1 6 0 0,0 1-272 0,-3 4-48 16,-3 1-16-16,-3 2 0 0,-3 3-144 0,-4 3 0 15,-2 6 0-15,-5 1 0 0,-5 2-176 0,-1 2 176 0,-4 1-128 0,-3 2 128 16,-4 4 0-16,0 0 0 0,-3 2 0 0,-1-3 0 16,-2 1 0-16,0 0 0 0,-1 0 0 0,1 1 0 15,1-6 192-15,4 1 0 0,2-3 16 0,3-1 0 16,1-3 112-16,4 0 0 0,2 0 16 0,3-2 0 16,1-4-160-16,4 1-48 0,3-4 0 0,1 1 0 15,2-1-128-15,3-3 0 0,3-1 0 0,4-2 0 16,1-1-2096-16,5-2-400 0,0-3-64 0,4-3-32 15</inkml:trace>
  <inkml:trace contextRef="#ctx0" brushRef="#br1" timeOffset="46543.47">11685 12499 16575 0,'0'0'736'0,"0"0"160"0,-5 8-720 0,0 3-176 15,1-1 0-15,2 4 0 0,-1 3 3984 0,-2 3 768 16,1 7 160-16,1 0 16 0,-2 6-3792 0,-2 1-768 15,0 4-160-15,-1 5-16 0,-1 3-48 0,0 4 0 16,-1-1 0-16,-1 3 0 0,-2 4-16 0,5-18 0 0,-3 2 0 0,1 2 0 16,-2 2-128-16,-1-2 0 0,3 3 0 0,-1-5 0 31,-1-2-1232-31,1-1-336 0,1-4-64 0,1-2-16 16,0-7-1072-16,1-2-224 0</inkml:trace>
  <inkml:trace contextRef="#ctx0" brushRef="#br1" timeOffset="46729.88">11195 13142 32479 0,'0'0'1440'0,"0"0"288"0,7 4-1376 0,6-1-352 0,0-3 0 0,3 2 0 0,5 2 496 0,-3 1 16 16,2-5 16-16,15 0 0 0,4 0-208 0,1-1-64 15,3-3 0-15,-1 3 0 0,-1-3-256 0,-3 1 0 16,-2-2-128-16,-2-1 128 15,0 1-3408-15,1 0-592 0,8-7-112 0,-4 5-32 0</inkml:trace>
  <inkml:trace contextRef="#ctx0" brushRef="#br1" timeOffset="47044.03">13193 12256 21183 0,'-9'16'1888'0,"0"-9"-1504"0,-4 3-384 0,1 6 0 16,-5 4 2624-16,3 4 448 0,0 5 80 0,-1 7 32 15,-3 5-1984-15,2 6-400 0,-1 3-80 0,-1 4-16 16,-1-5-432-16,0 9-80 0,0 1-32 0,0 2 0 0,-1 5-16 0,-1 2 0 15,0-1 0-15,-1-2 0 0,-1 1-16 0,0 0-128 16,1-2 192-16,0 1-64 0,3-9-128 16,2-3-176-16,3-2 48 0,3-8 0 15,2-5-1472-15,1-7-304 0,2-6-48 0,2-5-16 16,4-7-720-16,4-4-128 0,-4-9-48 0,0 0 0 0</inkml:trace>
  <inkml:trace contextRef="#ctx0" brushRef="#br1" timeOffset="47512.03">12819 12455 27647 0,'7'-16'2448'0,"2"-1"-1952"15,3-1-496-15,5-1 0 0,3-2 1280 0,4 2 144 16,2 3 48-16,7-1 0 0,4 2-896 0,2 4-192 15,2-2-16-15,-1 5-16 0,1 1 16 0,1 4 0 16,1 3 0-16,-2 3 0 0,2 0-160 0,-3 8-16 16,-4 1-16-16,0 5 0 0,-4 3-176 0,-4 2 0 0,-3 2 144 0,-6 4-144 15,-4 0 0-15,-3 5-256 0,-8 2 32 0,-8 2 16 16,-2 0 16-16,-6 4 16 0,-6-3 0 0,-1-2 0 16,-5-3-64-16,0 0-16 0,-3-2 0 0,1 0 0 15,-1 1 256-15,3-7 256 0,1 1-48 0,5-4-16 16,1-1 96-16,6-2 16 0,1-1 0 0,7-2 0 15,2 1-304-15,4-1 128 0,3-1-128 0,3 2 0 16,4-2 0-16,1 3 0 0,2 2 0 0,3 1 0 16,1 0 0-16,3 1 0 0,0 1 0 0,0 1 0 0,1 0 0 15,-1 0 0-15,-3 2 0 0,-2-2 0 0,-5 1 0 0,-4-2 0 16,-4 1 0-16,-5 2 0 0,-5-5 0 0,-4 3 0 16,-8 1 0-16,-2-4 160 0,-3-2 144 0,-6-1 16 15,-7 0 16-15,-3-2 0 0,-5-4 48 0,-3 1 0 16,-1-2 0-16,-6-5 0 0,-7-1-160 0,1-1-32 15,2-4 0-15,5-4 0 0,5 1-192 0,6-1 0 16,6-1 0-16,6-7-160 16,3-3-1856-16,7 0-368 0,4 2-80 0,3-3-12448 0</inkml:trace>
  <inkml:trace contextRef="#ctx0" brushRef="#br1" timeOffset="47861.15">14873 12442 32255 0,'0'0'1424'0,"0"0"304"0,0 0-1392 0,0 0-336 0,0 0 0 0,0 0 0 16,-8 14 944-16,0 1 112 0,-2 3 32 0,0 5 0 15,-6 6-576-15,-1 5-128 0,-4 2 0 0,-2 5-16 16,-3 1-208-16,-2 2-32 0,-3 6-128 0,-1 3 192 16,-1 0-32-16,2 3-16 0,3-1 0 0,0 3 0 0,1 0 32 0,4 3 0 15,1-4 0-15,5-1 0 0,3-3-176 0,3-5 0 16,4-7 144-16,4-3-144 0,3-6 0 0,4-3 0 16,1-3 0-16,3-6-128 0,1-2-48 15,3-4 0-15,0-1 0 0,2-5 0 0,2 0-176 0,0-4-32 16,-1-5-16-16,1-3 0 15,-2-4-1408-15,2-2-288 0,-2-5-48 0,0-3-12112 16</inkml:trace>
  <inkml:trace contextRef="#ctx0" brushRef="#br1" timeOffset="48024.16">14135 13080 29487 0,'0'0'1296'0,"0"0"288"0,13-4-1264 0,8 3-320 15,2-2 0-15,4 2 0 0,2 0 1808 0,5 1 304 16,4 0 64-16,6 0 16 0,4-3-1456 0,3 1-288 16,4-1-64-16,3-1-16 0,6 2-112 0,-3-7 0 15,-6 0-16-15,3-2 0 16,-1 4-2832-16,-1-4-560 0</inkml:trace>
  <inkml:trace contextRef="#ctx0" brushRef="#br1" timeOffset="48311.07">16198 12647 35935 0,'0'0'3200'0,"-8"11"-2560"15,3 3-512-15,-1 4-128 0,0 1 1024 0,-2 8 176 16,-1 6 32-16,-2 3 16 0,-3 3-848 0,1 0-160 16,-4 2-48-16,1 1 0 0,1 1-192 0,-2 1 0 15,1-3 128-15,-1-2-128 0,2 1 0 0,-1-3 0 16,2 1-144-16,1-6 144 16,-1-1-1600-16,1 0-208 0,0-4-48 0,2-2-9152 15,-2-6-1840-15</inkml:trace>
  <inkml:trace contextRef="#ctx0" brushRef="#br1" timeOffset="48495.08">15614 13137 19343 0,'0'0'1728'0,"12"-1"-1392"0,-1-2-336 0,6 2 0 16,3 0 3776-16,6 0 704 0,4 1 128 0,3-2 16 15,2 1-3296-15,1 0-672 0,3-4-128 0,4 1-16 16,3 1-272-16,3 2-48 0,2 0-16 0,6-1 0 15,0-3-176-15,1-2 0 0,-4 0-192 0,-2-1-11184 16,-3 0-2224-16</inkml:trace>
  <inkml:trace contextRef="#ctx0" brushRef="#br1" timeOffset="48945.37">18557 12143 32255 0,'-7'-4'2864'0,"-4"-1"-2288"16,0 1-576-16,-2 3 0 0,-2 2 816 0,-4 6 48 0,-4 4 16 0,-5 2 0 15,-4-2-624-15,-5 5-128 0,-3 1-128 0,-2 5 176 16,-1 2-176-16,-3 3 160 0,-4 6-160 0,-1 3 160 16,-2 4-160-16,-5 5 0 0,-7-2 0 0,0 5 128 15,1 6 0-15,5-2-128 0,3 0 192 0,6-1-64 16,6-3 448-16,9 0 64 0,9-1 32 0,6-3 0 15,9-4 144-15,6 2 16 0,6-2 16 0,8-1 0 16,6 0-448-16,7-2-80 0,6-2-32 0,8-1 0 0,4 0-32 0,9-3 0 16,6-3 0-16,8 0 0 0,3 0-64 15,1-4-32-15,2-6 0 0,2-1 0 0,1 0-160 0,5-2 0 16,2-2 0-16,-4 0 128 0,-6-2-128 0,-1-2-256 16,-3 0 64-16,-3-3 16 15,-5 3-1648-15,-2-4-336 0,-3 0-64 0</inkml:trace>
  <inkml:trace contextRef="#ctx0" brushRef="#br1" timeOffset="49831.07">6990 11139 23039 0,'-15'6'2048'0,"-2"-2"-1648"0,-2 1-400 0,3 4 0 16,-2 0 2016-16,-3 4 320 0,-4 2 64 0,-2 4 16 0,-1 1-1696 0,-1 6-336 16,-3-1-64-16,-1 5 0 0,-1-4-144 0,-2 5-32 15,3 1 0-15,-2-1 0 0,-3 9 128 0,1 0 32 16,-1 2 0-16,-2 5 0 0,-3-2 48 0,-3 6 16 16,-2 6 0-16,0 5 0 0,-1 0-16 0,1 8 0 15,1 3 0-15,1 6 0 0,-1 3-96 0,5 7-32 16,2 5 0-16,-1 2 0 0,1 0-80 0,2 3-16 15,1 6 0-15,4-1 0 0,4-1 0 0,4-2 0 16,3-1 0-16,4-5 0 0,3 0 32 0,5-2 0 16,5-3 0-16,4-1 0 0,6-2-160 0,2-1 128 15,7-2-128-15,7-3 128 0,3 2-128 0,5-4 0 16,4-2 0-16,4-4 0 0,4-1 0 0,6-2-144 0,3-4 144 16,5 2 0-16,7-5-432 0,11-2 32 0,8-2 0 0,4-2 0 31,3-5-1584-31,6-4-304 0,7-1-64 0,8-6-12096 0</inkml:trace>
  <inkml:trace contextRef="#ctx0" brushRef="#br1" timeOffset="50730.61">18885 10839 22111 0,'0'0'1968'0,"-8"-6"-1584"15,8 6-384-15,0 0 0 0,0 0 2384 0,0 0 400 16,7 7 80-16,4 2 16 0,6 4-2176 0,4 5-448 16,6 3-64-16,5 7-32 0,2 3 16 0,6 1 0 15,5 3 0-15,5 8 0 0,1-1-48 0,6 8-128 16,5 1 192-16,2 2-64 0,-3 2 176 0,0 2 16 16,0 3 16-16,-1 6 0 0,-1 2-16 0,0 4 0 15,-1 0 0-15,-2 3 0 0,4 3-64 0,-9 2-32 0,-5-3 0 0,-2 5 0 16,-3-1-16-16,-2 4 0 0,-2-1 0 0,-4-1 0 15,-2 2 0-15,-3 0 0 0,-3 0 0 0,-3 0 0 16,-5 4 48-16,-3-2 0 0,-5-1 0 0,-4-1 0 16,-9-3-16-16,-3-1 0 0,-5 2 0 0,-4-3 0 15,-7-2 0-15,-4 3 0 0,-8-6 0 0,-6 1 0 16,-5 0 176-16,-6 0 32 0,-6 1 16 0,-10 0 0 16,-9-3 16-16,-2-2 0 0,-5 1 0 0,-4 0 0 15,-2-1-96-15,-3-1-32 0,-3-1 0 0,2-2 0 16,2-2-224-16,1-1-128 0,0-2 128 0,-1-1-128 15,-4-4-1024-15,5-2-256 0,0-4-64 16</inkml:trace>
  <inkml:trace contextRef="#ctx0" brushRef="#br1" timeOffset="52705.3">17535 3927 17791 0,'5'-14'784'0,"0"6"176"15,2-1-768-15,0 3-192 0,2 2 0 0,1-1 0 0,1-2-144 0,1 2-64 16</inkml:trace>
  <inkml:trace contextRef="#ctx0" brushRef="#br1" timeOffset="55516.75">22537 12528 5519 0,'-9'-3'496'16,"-1"0"-496"-16,-1-1 0 0,0-1 0 16,1 3 2464-16,1-2 400 0,-1 1 80 0,1 1 0 15,-1-1-1632-15,2 2-336 0,8 1-64 0,-8-3-16 0,0-1 176 0,2 4 16 16,6 0 16-16,-9 3 0 0,1-2-432 0,8-1-96 15,-10 8 0-15,4 0-16 0,-1 3-112 0,1 0-32 16,-1 1 0-16,2 3 0 0,0 2-96 0,5 0-32 16,3 1 0-16,2 1 0 0,4 2 32 0,2-1 16 15,3 3 0-15,8-4 0 0,3-1-16 0,8-1 0 16,2 0 0-16,1-3 0 0,3-1 96 0,-3-1 16 16,5-5 0-16,1-3 0 0,0 1-64 0,5-4-16 15,1-2 0-15,4-3 0 0,4-1-112 0,0 0-32 16,0-5 0-16,-2-1 0 0,-3-3 32 0,-1 0 0 15,4 0 0-15,-3 2 0 0,-2-5-112 0,-1 2-128 16,1-3 176-16,-6 0-176 0,-5 4 144 0,-2-1-144 16,-6 0 0-16,-4 2 144 0,-6-1-144 0,-2 1 0 15,-7 3 144-15,-2-2-144 0,-5-4 128 0,-4 4-128 16,-1-1 160-16,-4 0-160 0,-6 0 176 0,-4 2-176 16,-4-4 192-16,-5 0-192 0,-4 3 160 0,-8 4-160 15,-3-2 128-15,-3 5-128 0,-2 3 0 0,-2-1 128 0,-3 3-128 0,1 3 0 16,0-1 0-16,-3 5 0 0,-6 3 128 0,-4 0-128 15,-4 5 0-15,-1 3 0 0,0 2 0 0,2 6 0 16,3 0 0-16,0 6 0 0,-2 1 0 0,0 4 128 16,-3 1-128-16,5 5 0 0,7 1 144 0,19-7-144 15,1 1 128-15,5 7-128 0,5 5 128 0,3-2-128 16,3 1 0-16,7 1 128 0,5 0-128 0,4-3 0 16,4 0 0-16,5-4 128 0,6 2-128 0,12 12 0 0,3-6 0 0,8-7 0 15,3-3 0-15,7-9 128 16,5-2-128-16,2-4 144 0,2-1-144 0,1-6 160 0,0 0 0 0,5-2 0 15,5-5 0-15,3-1 0 0,6 1 0 0,-3-4 0 16,-1 1 0-16,-1-4 0 0,-5-1-160 0,1 0-192 16,1-3 32-16,5-2-11232 15,-1-6-2240-15</inkml:trace>
  <inkml:trace contextRef="#ctx0" brushRef="#br1" timeOffset="56150.52">24242 10970 2751 0,'-8'-3'256'0,"-5"0"-256"15,1-6 0-15,1 2 0 0,0 5 4816 0,11 2 928 16,-6-4 176-16,6 4 32 0,-4-8-3968 0,4 8-816 16,0 0-144-16,9-6-48 0,1-4-160 0,4 5-48 15,1-2 0-15,5 0 0 0,5 2-96 0,0 0-32 16,6-3 0-16,3 4 0 0,3-1-288 0,2 0-64 16,3 2-16-16,1 3 0 0,0 3-80 0,-3 3-32 15,-3-1 0-15,-4 6 0 0,-4-1-160 0,-5 4 0 16,-3 4 0-16,-5 2 0 0,-5 4 0 0,-2 4 0 15,-4 4 0-15,-3 1 0 0,-5 2 0 0,-6 2 0 16,-2 0 0-16,-4 3 0 0,-3 0 128 0,-3 2-128 16,-3-2 0-16,-2-2 128 0,-4-3 32 0,2 0 0 15,-2-6 0-15,-1 1 0 0,2-2 160 0,4-4 48 16,1 1 0-16,2-2 0 0,4-3-128 0,4-1-32 16,5-1 0-16,4-2 0 0,4 0-80 0,5-3-128 15,3-1 176-15,6 1-176 0,5-4 128 0,5 2-128 0,2-3 0 0,8 0 0 16,5-4 128-16,3 1-128 0,0 0 0 0,1-2 0 15,0-3 160-15,0 0-160 0,0-3 128 0,-1 2-128 16,3-1 0-16,-2 0 0 0,-2 0 0 0,2-1 0 31,0 1-1664-31,-2-2-192 0,-4-2-64 0,-1-1-12976 0</inkml:trace>
  <inkml:trace contextRef="#ctx0" brushRef="#br1" timeOffset="56516.99">26081 10582 26719 0,'5'-14'1184'0,"0"3"240"0,1-2-1136 0,2 4-288 16,-2-2 0-16,1 6 0 0,0-3 832 0,-7 8 96 15,7-5 32-15,-7 5 0 0,0 0-448 0,0 0-96 16,-3 14-16-16,-2 3 0 0,-4-1-128 0,-1 4-16 16,-1 6-16-16,-7 4 0 0,-4 3 80 0,1 6 0 15,-2 1 16-15,-3 6 0 0,2 5-64 0,0 3-16 16,0 2 0-16,0 3 0 0,1 3-64 0,1-2-32 16,2 1 0-16,2 1 0 0,3-5-160 0,2 2 160 15,4 1-160-15,4-8 160 0,5-5 32 0,5-3 0 16,4-4 0-16,1-4 0 0,6-1-48 0,0-2 0 0,3-4 0 0,1-1 0 15,3-3-144-15,4-2 0 0,4-4 0 0,-1-3 0 16,-1-6-192-16,1-1-112 0,-4-5-16 0,0-4-16 31,-5-2-1840-31,1-5-352 0,-2-2-80 0</inkml:trace>
  <inkml:trace contextRef="#ctx0" brushRef="#br1" timeOffset="56734.15">25372 11217 35007 0,'0'0'3120'0,"-4"-7"-2496"15,3-2-496-15,1 9-128 0,0 0 512 0,14-3 96 16,5 0 16-16,2-2 0 0,5 1-112 0,7 0 0 16,5 3-16-16,9-2 0 0,9 1-80 0,2-2-16 15,1 0 0-15,2 2 0 0,1-1-224 0,5 2-48 16,5 0-128-16,0 1 192 0,3 1-192 0,-4-1 0 15,-6 0-192-15,-3 1-11888 16,-2 2-2384-16</inkml:trace>
  <inkml:trace contextRef="#ctx0" brushRef="#br1" timeOffset="59002.63">21134 12986 1839 0,'0'0'160'0,"0"0"-160"0,0 0 0 0,0 0 0 0,-8-9 3584 0,2 4 672 15,6 5 144-15,0 0 16 0,0 0-2240 0,-7-4-464 16,7 4-96-16,0 0-16 0,0 0-192 0,0 0-64 16,-7-4 0-16,2-1 0 0,5 5-288 0,0 0-64 15,0 0-16-15,-3-9 0 0,2-1-32 0,1 10-16 16,0-9 0-16,0-1 0 0,0 1-272 0,1-2-48 15,2 1-16-15,-1-2 0 0,1-2 16 0,-2 1 0 16,2 1 0-16,0-2 0 0,1-1-112 0,3 3-32 16,-4 3 0-16,4-1 0 0,0 2-240 0,1 5-48 15,-8 3-16-15,13-7 0 0,-1 3-160 0,2 3 0 16,2 1 0-16,-1 1 0 0,0 2 0 0,0 2 0 16,-1 0 0-16,-1 4 0 0,-1 4 0 0,-4 2-144 15,0-1 144-15,-3 2 0 0,-2 2 0 0,-5 0 0 16,-1 0 0-16,-4-2 0 0,-2-2 0 0,-1 0 0 15,-3-1 0-15,-1-3 0 0,-2 2 0 0,-2-2 144 16,-1-5-16-16,0 0 0 0,0 0 176 0,0 0 16 16,1-2 16-16,2-5 0 0,0-1-16 0,2-2-16 15,0-1 0-15,3 0 0 0,2-5 0 0,3-1 0 0,1 1 0 0,2-3 0 16,2-1-80-16,2 1-16 0,7 0 0 0,-1 0 0 16,1-2-208-16,2 2 0 0,2 5 128 0,0-1-128 15,1 3 0-15,2-1 0 0,0 3 0 0,3 2-160 16,0 2 160-16,1 4-128 0,1-1 128 0,-2 5-128 15,-4 0 128-15,-2 1 0 0,-3 3-144 0,-4 2 144 16,0-2 0-16,-3 2-176 0,-3 1 176 0,-3-4-128 16,-2 2 128-16,-2-5 0 0,-1 2-144 0,-2-2 144 15,-2-1 0-15,-1-3 0 0,-1-1 0 0,1-1 0 0,0-1 0 16,1-1 160-16,1-4-160 0,1 0 160 0,1 1-160 0,4 2 192 16,1-5-192-16,1-2 192 0,3 2-32 0,3-5 0 15,2 1 0-15,2 2 0 0,1-3-160 0,2 5 192 16,1-1-192-16,0 2 192 0,0 2-192 0,2 1 0 15,-1 0 0-15,-1 3 0 0,-10 0-320 0,12 2 64 16,-12-2 16-16,11 3-13472 16,-11-3-2704-16</inkml:trace>
  <inkml:trace contextRef="#ctx0" brushRef="#br1" timeOffset="59885.79">21074 9591 9215 0,'3'-10'816'0,"-3"10"-656"0,0 0-160 0,0 0 0 16,5-9 1728-16,-2 4 304 0,2-3 64 0,-5 8 16 15,0 0-1008-15,0 0-192 0,0 0-32 0,0 0-16 16,11 0-112-16,-11 0-32 0,0 0 0 0,0 0 0 16,10 8-64-16,-3-1-16 0,0 4 0 0,-7-11 0 15,4 12-192-15,-2 2-64 0,1 0 0 0,-2 1 0 16,0 2-144-16,1 5-48 0,-1 2 0 0,-1 5 0 0,0 3-192 0,0 0 176 15,0 2-176-15,0 7 160 0,-1 0-160 0,-2 8 0 16,0-1 0-16,0 2 0 0,-1-1 0 0,-1 2 0 16,-2 2 0-16,1-2 0 0,1-5 128 0,0 2-128 15,0-2 0-15,-2-1 128 0,5-2 64 0,-2 0 0 16,2-4 0-16,-1-2 0 0,0 1 176 0,0 1 32 16,3-1 16-16,-2-1 0 0,1-3-224 0,0 0-32 0,1 0-16 0,0 2 0 15,0 1-144-15,1-3 0 16,0-2 144-16,1 2-144 0,-2 2 0 0,3-3 0 15,-1-4 0-15,0 0 0 0,2 1 0 0,-1-5 0 16,-1 2 0-16,-1-2 0 16,-1-2-496-16,3-3-16 0,-3-2 0 0,0-2 0 15,-3-4-1296-15,2 0-272 0,1-12-48 0</inkml:trace>
  <inkml:trace contextRef="#ctx0" brushRef="#br1" timeOffset="60286.78">20647 11131 25743 0,'0'0'1136'0,"0"0"240"0,0 0-1104 0,0 0-272 16,0 0 0-16,6 14 0 0,2-1 256 0,-1-1-16 15,2 2 0-15,2 5 0 0,-1 1-64 0,0 5-16 16,1-2 0-16,1 3 0 0,-1 0-160 0,3 0 128 16,0-1-128-16,0-1 128 0,1 6 128 0,2-5 32 15,1 2 0-15,1-4 0 0,1-1 192 0,-1 0 32 16,2-4 16-16,0-3 0 0,1-2 288 0,1-2 48 16,0-3 16-16,-1 0 0 0,-1-1-176 0,-1-6-16 15,0-1-16-15,1-2 0 0,0-6-32 0,2-1-16 16,1-6 0-16,1-1 0 0,-3-5-176 0,1 1-48 15,-2-3 0-15,-1-2 0 0,0-2-32 0,-2-4-16 16,-1 0 0-16,-3-2 0 0,0-3 112 0,0 4 32 16,-2-1 0-16,-2 5 0 0,-3 5-496 0,0 3 128 15,2 2-128-15,-2 4 0 16,-6 3-1408-16,-1 11-336 0,-4-8-64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20:03:59.37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13338 10306 6447 0,'0'0'576'0,"0"0"-576"0,0 0 0 0,0 0 0 16,0-5 1936-16,0-2 288 0,0 7 48 0,2-7 16 16,-2 7-912-16,7-5-176 0,-6-1-48 0,4 2 0 15,0 2 112-15,2-2 16 0,-7 4 0 0,7-3 0 16,1-1-128-16,-8 4-32 0,7-1 0 0,-7 1 0 15,8 1-272-15,-2 6-48 0,0-2-16 0,-3 5 0 16,1-1-208-16,0 5-32 0,-3 0-16 0,2 2 0 16,-1 4-80-16,0 1 0 0,-2 2-16 0,0 4 0 15,0-2-112-15,0 6 0 0,-2-2-16 0,1 1 0 0,-1 2-144 0,-1 0-32 16,-1 0 0-16,2-1 0 0,-1 0-128 0,2-4 128 16,1-1-128-16,1-4 128 0,2-2 16 0,3-2 0 15,-3-1 0-15,2-3 0 0,1-3 112 0,3-3 32 16,1-2 0-16,3 0 0 0,1-3 48 0,2-2 16 15,3-2 0-15,3 0 0 0,1-6-128 0,2 1-32 16,2 0 0-16,11-8 0 0,-4 2-192 0,-1 2 0 16,0-4 0-16,1 4 0 0,-3 1 0 0,1 0 0 15,6 1 0-15,-1 3 0 0,2-2 0 0,3 2 0 16,2 1 0-16,1 0 0 0,4-2 128 0,-1 3-128 16,-3 2 0-16,0 0 0 0,2-1 0 0,0 0 0 15,2-1 0-15,1-1 0 0,3 4 0 0,0 0 0 0,2 4 0 0,-3-3 0 16,-1 1 0-16,-2 0 128 0,-1 0-128 0,1 0 0 15,0-1 0-15,2 2 176 0,0-1-176 0,1 2 160 16,0-4-160-16,2 0 0 0,-3 0 144 0,4 2-144 16,-1-1 160-16,-2-1-32 0,1-1-128 0,6-2 192 15,-1-2-192-15,2 4 176 0,1 1-176 0,-2-2 160 16,-4-1-160-16,4-1 192 0,2-4-192 0,1 3 192 16,3 0-192-16,1-3 0 0,0 2 0 0,-2 2 0 0,-6-2 0 15,1 1 128-15,3 2-128 0,-1-2 0 0,-1-3 0 0,3 5 128 16,3 1-128-16,-1 0 0 0,-2-2 0 0,-2 1 0 15,-2 3 128-15,1-1-128 0,1-1 0 0,3 0 0 16,-1 2 0-16,1 0 0 0,-1-2 0 0,0 1 0 16,-2 1 0-16,0 0 0 0,-2-2 0 0,4 2 0 15,0 0 0-15,2 0 0 0,0 0 0 0,1 0 0 16,-3-1 0-16,0 1 0 0,-2 1 0 0,1 1 0 16,2 0 128-16,-1-1-128 0,5 1 0 0,-4 0 0 15,0 2 0-15,1-3 0 0,-4 1 0 0,4 0 0 0,-1 1 0 0,3-1 0 16,-1-1 0-16,-3 2 0 0,-3 1 0 0,0-2 0 15,2 1 0-15,0-2 0 0,1-1 0 0,0 3 0 16,3-1 0-16,-2 1 0 0,-2 2 0 0,0-1 0 16,1-3 0-16,-2 2 128 0,3-1-128 0,0 1 0 15,0-2 0-15,-1 3 0 0,1-3 0 0,-2 2 0 16,-1-1 0-16,0 2 128 0,0-5-128 0,3 3 0 16,-1 1 0-16,1 0 0 0,-2 1 0 0,-1 0 0 15,-1 0 0-15,-1 1 0 0,-1-1 128 0,1-2-128 16,0-2 0-16,3 0 0 0,-2 0 0 0,-2 3 0 15,-2-1 0-15,0 0 0 0,1-1 0 0,-1-1 0 16,-2 1 0-16,2 3 0 0,1-1 0 0,0-1 0 16,-1-2 0-16,-3 3 0 0,-1-2 0 0,2 2 0 15,1-5 0-15,-1 5 0 0,1-1 0 0,3 2 0 16,0-3 0-16,-3 1 0 0,0-2 128 0,0 0-128 0,-2 0 0 0,2 0 0 16,-1-2 0-16,2 2 0 0,2 0 0 0,0 0 0 15,-2 0 0-15,-3-1 0 0,-2 0 0 0,-1-2 0 16,-1 2 0-16,0 0 0 0,-1-2 0 0,2 2 0 15,-2 0 128-15,1-2-128 0,1 1 0 0,0-1 0 16,-3-2 0-16,-3 2 0 0,-2 2 0 0,0 0 0 16,0 0 0-16,2-1 0 0,0 2 0 0,-1 0 0 15,1-2 0-15,-2 1 0 0,2-1 0 0,0 2 0 16,1-1 0-16,-4 1 0 0,-2 0 0 0,0 0 128 16,-2 0-128-16,1-3 0 0,-1 1 0 0,1 1 0 15,-1-1 0-15,1 1 0 0,1 0 0 0,1 0 0 0,-3 1 0 0,0 0 0 16,-1-2 0-16,0 2 0 0,-3 0 0 15,-1 2 0-15,0-2 0 0,-1 2 0 0,5 1 128 0,-2-1-128 16,1 2 0-16,-1-3 0 0,0 1 0 0,1 1 0 16,0-1 0-16,-1 0 160 0,0 3-160 0,-3 0 160 15,0-2-160-15,-2-1 0 0,-1 1 0 0,-3 0-176 16,0 3 176-16,0-2 0 0,-1-2 0 0,0 3 0 16,0 2 0-16,2-1 0 0,-2-1 0 0,1 3 0 15,1-3 0-15,2 0 0 0,-1 3 0 0,-1-2 0 16,1-1 0-16,0 0 0 0,-3-1 0 0,0-2 0 15,-1 2 0-15,-3 1 0 0,-1 0 0 0,-1-1 0 16,-3-3 0-16,-1 3 128 0,0 0-128 0,-1 0 0 16,-2-2 0-16,0 1 128 0,-3-2-128 0,1 2 0 15,1-1 128-15,-1 1-128 0,0 1 160 0,0-2-160 16,-1 1 0-16,2-1 0 0,0 1 0 0,-1 1 0 16,-1 1 0-16,1-1 0 0,-2-1 0 0,1 1 0 0,-8-4 0 0,10 5 0 15,-1-1 0-15,-1-3 0 0,-8-1 0 16,10 3 128-16,-10-3-128 0,0 0 0 0,9 2 0 0,-9-2 0 15,0 0 128-15,10 0-128 0,-10 0 0 0,9-1 176 16,-9 1-176-16,0 0 160 0,7-4-160 0,-7 4 160 16,7-6-160-16,-7 6 160 0,6-10-160 0,2 0 192 15,-3 0-192-15,0-3 192 0,0 4-192 0,1-4 160 16,1-2-160-16,-1-3 160 0,0 0-160 0,3-1 0 16,1-1 144-16,1-3-144 0,-1-4 0 0,2 3 0 15,-1-2 0-15,0 1 128 0,0-4-128 0,1 1 0 0,-2-4 128 0,2 2-128 16,0 2 0-16,-3-3 0 0,3 2 0 15,-2 4 128-15,-1-2-128 0,0 3 0 0,-1 2 0 0,-2-3 0 16,0 1 0-16,-1 2 0 0,0 2 0 0,0-3 0 16,-1 0 0-16,1 3 0 0,0 2 0 0,-1 1 0 15,0 1 0-15,0 2 0 0,-2 1 0 0,2-1 0 16,-2-2 0-16,1 2 0 0,0 2 0 0,2-2 0 16,-2 0 0-16,1 3 0 0,0 2 0 0,0-1-128 15,-2 0 128-15,1-2 0 0,-3 12 0 0,2-7-128 16,-2 7 128-16,0 0-128 0,3-11 128 0,-3 11-128 15,0 0 128-15,0 0-128 0,0 0 128 0,0 0-128 16,0 0 128-16,0 0 0 0,0 0-144 0,0 0 144 16,0 0 0-16,0 0-176 0,0 0 176 0,0 0-128 15,1 12 128-15,1-3 0 0,0 2-144 0,-2-1 144 16,-2 2 0-16,-1 0-144 0,0-1 144 0,1 4 0 16,-1-1-160-16,1 2 160 0,-2 0-128 0,0-1 128 0,-3-1-176 0,2 1 176 15,-1 2-208-15,-1-1 80 0,-1 3 128 0,1 2 0 16,-2-2-144-16,0 2 144 0,-1 0 0 0,1-1 0 15,1-1 0-15,0-1 0 0,0 2 0 0,-1 2 0 16,0 4 0-16,0-3 0 0,-1 0-128 0,0 0 128 16,1-1 0-16,0-2 0 0,0 2 0 0,0-2 0 15,1-1 0-15,3 0 0 0,-2 1 0 0,0-2 0 16,1-4 0-16,1 1-176 0,0 1 176 0,1-1 0 16,0-2 0-16,0-2 0 0,0 1 0 0,1-1 0 15,-1-3 0-15,4-8 0 0,-4 11 0 0,4-11 0 16,-6 9 128-16,6-9-128 0,-7 10 0 0,1-3 0 15,6-7 0-15,-9 6 0 0,0 1 0 0,9-7 0 0,-10 3 0 0,0-2 0 16,-3 2 0-16,3-2 0 0,-3 0-128 0,1 1 128 16,-2-1-176-16,-2 1 176 0,-2-2-208 0,1 3 80 15,-2 0 128-15,0-1-208 0,-2 1 80 0,-2 0 128 16,-2 3-176-16,-3-3 176 0,-3 0-128 0,-4 2 128 16,-5 0 0-16,0-1-128 0,-3-2 128 0,-1 1 0 15,0-1 0-15,-1 2 0 0,0 1 0 0,0-1-128 16,2-3 128-16,-4 2-128 0,-5-2 128 0,-3 1-128 15,-2-2 128-15,-2 0-128 0,2-2 128 0,-5 4-128 16,1-4 128-16,-1 1-192 0,-2 0 192 0,-3-2-192 16,-4 2 192-16,-1 0-128 0,1-3 128 0,1 1-128 15,3 1 128-15,-3-1 0 0,-1 1 0 0,-3 0 0 16,-4 1 0-16,4-1 0 0,0-1-128 0,3 1 128 16,-3-1 0-16,-1 2-160 0,-5-1 160 0,0 2 0 15,0-3-176-15,1 3 176 0,1-2-160 0,-4 2 160 0,-6-1-128 0,-1 1 128 16,0-1 0-16,3 0-144 0,0 1 144 0,-1 0 0 15,-5 1 0-15,2-1 0 0,0 0 0 0,2 1 0 16,2 0 0-16,-2 1 0 0,-2 0 0 0,2-1 0 16,4 1 0-16,0 0 0 0,1 2 0 0,0-1 0 15,-5-2 0-15,3 0 0 0,3 0 0 0,2 2 0 16,1 1 0-16,-2-2-128 0,-2 2 128 0,2-1 0 16,0-2 0-16,2-1 0 0,1 0 0 0,2 1 0 15,0-1 0-15,0 0 0 0,-2 0 0 0,3 0 0 16,1-1 0-16,3 2 0 0,0 0 0 0,-3 1 0 15,-2-1 0-15,1-1 0 0,1-1 0 0,3 1 0 16,0 1-144-16,1 0 144 0,5 1 0 0,-3-1-144 0,-5-1 144 0,1 0 0 16,3 1-128-16,3 2 128 0,0-3 0 0,1 2 0 15,-1 2-192-15,-2-3 192 0,-3 1-192 0,3-2 192 16,2 0-224-16,1 0 64 0,-1 2 16 0,1 1 0 16,0-2 144-16,0 3-208 0,-5-3 80 0,0-1 128 15,5 0-128-15,2 0 128 0,1 1 0 0,1 2 0 16,1-2 0-16,-2 2 0 0,-2-1 0 0,0-1 0 15,3-2 0-15,3 1 0 0,0 0 0 0,2 1 0 16,2 1 0-16,1 0 0 0,-4-7 0 0,-2 4 0 16,2 1 0-16,1-1 0 0,3-2 0 0,1 2 0 15,1 0-208-15,4-1 80 0,0-2 128 0,-3 1-208 16,0 0 208-16,-2 1 0 0,-1-1-160 0,2 2 160 16,3-3 0-16,2-2-144 0,-2 3 144 0,2 0 0 0,0 2-176 0,-1 1 176 15,1-1-160-15,-1 1 160 0,-1 0-256 0,-1-1 32 16,-1-1 16-16,3 1 0 0,0 1 64 0,2 1 16 15,1 1 0-15,3 0 0 0,1-2 128 0,-1 0-160 16,-1-1 160-16,0 1-160 0,-2 1 160 0,-2-1-192 16,0-1 192-16,3 0-192 0,1 3 192 0,1-2 0 15,0 0-144-15,1 0 144 0,-1 3 0 0,2-1-144 16,1 2 144-16,-2-1 0 0,-2-2 0 0,-2 1-128 16,-3 0 128-16,3-1 0 0,1 2-240 0,1-2 16 15,-1-1 0-15,2 1 0 0,1 2 736 0,2 0 160 16,1 0 32-16,-1 0 0 15,-2-2-1520-15,1 0-288 0,-1-1-64 0,0 0-16 0,-1-1 944 0,3 1 240 16,1-1 0-16,1-1 0 0,1 0 0 0,2-3 0 0,0 0-160 0,1 2 160 16,1 3-128-16,1 0 128 0,-1 0-160 0,1 0 160 15,-2 0-128-15,-1 0 128 0,-1 0 0 0,0 0-144 16,0-1 144-16,3 1 0 0,-1 0 0 0,4 0 0 16,-1-2 0-16,2 0 0 0,0 1 0 0,2 1 0 15,-1 0 0-15,2 0 0 0,1-3 0 0,3 3 0 16,1 0 0-16,-1 0 176 0,2 0-176 0,0 3 192 15,-2-6-192-15,2 2 128 0,1-2-128 0,2 2 128 16,-1 0-128-16,0-1 0 0,0 1 0 0,1 1 128 16,-2 0-128-16,3-2 0 0,-1-2 0 0,2 0 0 15,3 1 0-15,1 2 0 0,0 0 0 0,0 0 0 16,2-1 0-16,0-1 0 0,0 3 0 0,7 0 0 16,-12-7 0-16,3 5 0 0,2-1 0 0,0 2 0 15,1 0 0-15,6 1 0 0,-9-2 0 0,0 0-176 16,9 2 48-16,-7-1 0 0,7 1 0 0,0 0 0 0,-9-6 128 0,9 6 0 15,0 0-144-15,0 0 144 0,-8-5 0 16,8 5 0-16,-5-2 0 0,5 2 0 0,0 0 0 0,0 0 0 16,-8-4 0-16,8 4 0 0,0 0 0 0,0 0 0 15,0 0 0-15,0 0 0 0,-6-5 0 0,2 1 0 16,4 4 0-16,0 0 0 0,-5-5 0 0,5 5 0 16,-1-6 0-16,1 6 0 0,1-12 0 0,0 2 0 15,3 1 160-15,-3-1-160 0,2-1 1088 0,0-3 128 16,-2-3 0-16,0 2 16 15,0-2-1680-15,1-1-320 0,-2 1-80 0,0-2-16 0,-2 0 864 0,2-3 0 16,0-5 176-16,0 4-32 0,-1 3 32 0,1 0 0 16,-1-6 0-16,1 2 0 0,0 3-32 0,0 0 0 0,0 1 0 0,2 0 0 15,1 0 48-15,-1 1 0 0,2 0 0 0,0 3 0 16,0-1-192-16,1 5 0 0,-1-1 0 0,1 1 128 16,0 2-128-16,0 0 0 0,-5 10-160 15,0 0 160 1,0 0-1984-16,0 0-320 0</inkml:trace>
  <inkml:trace contextRef="#ctx0" brushRef="#br0" timeOffset="3252.16">11210 14881 27007 0,'0'0'1200'0,"0"0"240"0,0 0-1152 0,0 0-288 15,0 0 0-15,0 0 0 0,0 0 384 0,0 0 32 0,0 0 0 0,0 0 0 16,0 0-224-16,0 0-32 0,0 9-16 0,-1 1 0 16,0 4-16-16,1-2-128 0,0 2 192 0,0 0-64 15,0 2 160-15,0 3 32 0,0 3 0 0,0 4 0 16,0 4 144-16,0 3 48 0,1 4 0 0,-1 2 0 15,0 4-512-15,2 0 0 0,0 4 0 0,0-2 0 16,2 1 0-16,-2-4 0 0,4-3 0 0,0-1 0 16,3-7 0-16,1-2 176 0,1-6-48 0,2-4-128 0,0-3 336 0,5-3-32 15,-1-7-16-15,4-3 0 0,2-6 240 0,2-3 48 16,3-7 16-16,0-3 0 0,1-4-96 0,-1-3-32 16,-1-7 0-16,-3 2 0 0,0-3-288 0,-1-2-176 15,-1 2 192-15,-3-1-192 0,-1-1 0 0,-2 1 0 16,1 3 0-16,-3 3 0 0,-3-2 0 0,0 7 0 15,0 6 0-15,1 5 0 0,-4-2 0 0,-2 9 0 16,-6 3 0-16,8 7-144 0,-2 8 144 0,-2 7-160 16,0 6 160-16,-4 4-160 0,-3 5 160 0,0 5 0 15,-4 7 0-15,-2 5 0 0,-2 3 0 0,-3 6 0 16,-3 3 0-16,-3 4 0 0,-3 3 0 0,-5 4 0 16,-4 2 128-16,-4 0-128 0,-5-2 320 0,-4-3-16 0,0-4 0 0,-2 1 0 15,0-2 336-15,2-3 64 0,-2-4 0 0,5-6 16 16,3-2-80-16,-2-6 0 0,2-6-16 0,0-7 0 15,4-4-416-15,2-7-80 0,1-6 0 0,5-5-128 16,2-8 304-16,3-4-48 0,-1-4-16 0,6-7 0 16,1-1 112-16,5-6 32 0,1-4 0 0,5-5 0 15,2 1-560-15,4-3-96 0,5 1-32 0,4-2 0 16,5 1-16-16,5 1 0 0,3 2 0 0,5-2 0 16,3 3-128-16,3 0-48 0,2 4 0 0,0 0 0 15,3-1-2336-15,1 2-480 0</inkml:trace>
  <inkml:trace contextRef="#ctx0" brushRef="#br0" timeOffset="3597.6">12790 15050 17503 0,'-19'9'1552'0,"11"-6"-1232"15,-1 0-320-15,2 1 0 0,0 3 1856 0,2-4 304 16,0 1 64-16,5-4 16 0,0 0-1424 0,0 0-288 0,0 0-48 0,5 9-16 16,4-3 0-16,1 1 0 0,6-2 0 0,2-3 0 15,2-4-128-15,5-1-16 0,3 1-16 0,4-1 0 16,1 1-304-16,1-2-176 0,1 0 32 0,-2-1-13056 16</inkml:trace>
  <inkml:trace contextRef="#ctx0" brushRef="#br0" timeOffset="3734.69">12719 15498 36511 0,'-8'14'800'0,"6"-6"160"0,-1-1 48 16,2 3 16-16,1-10-816 0,5 8-208 0,1 3 0 0,4-2 0 0,4 2 128 0,3-3 0 16,2 0-128-16,4-5 192 15,4-1-1040-15,2-4-224 0,3-1-32 0</inkml:trace>
  <inkml:trace contextRef="#ctx0" brushRef="#br0" timeOffset="4803.47">13963 15692 4607 0,'0'0'192'0,"-2"8"64"0,-1-3-256 0,1 1 0 15,0 2 0-15,2-8 0 0,-5 5 3904 0,5-5 752 16,-2 6 144-16,2-6 16 0,0 0-2832 0,0 0-576 15,0 0-128-15,0 0 0 0,0 0-96 0,0 0-16 16,7-5 0-16,1-1 0 0,2-7-416 0,-1-1-96 16,1-3-16-16,3-3 0 0,1-4-192 0,4-6-64 15,2-4 0-15,2 0 0 0,1-1-160 0,1-4-32 16,2-3-16-16,10-17 0 0,-5 2-32 0,-4 1 0 16,-1 0 0-16,1 1 0 0,-2 0-16 0,0 5 0 15,1-1 0-15,-1 2 0 0,1 1 0 0,0 1 0 16,1 4 0-16,-1 3 0 0,0 5-128 0,0 3 0 15,-1-1 144-15,-1 10-144 0,0 4 0 0,-3 4 0 16,0 2 0-16,-4 7 0 0,-3-2 0 0,-3 7 0 16,-1 2 0-16,-3 7 0 0,-7-8 0 0,6 18 0 0,1 2 0 0,-2 5-128 15,-2 5 128-15,0 4-128 0,-1 3 128 0,1-7-128 16,-2 8 128-16,1 4-128 0,-1 8 128 0,1 5-128 16,1 3 128-16,-1 4 0 0,2-3 0 0,-1 2 0 15,1 1 0-15,-1-3 0 0,4-2-128 0,-1 0 128 16,1-6 0-16,1-3 0 0,-1-1 0 0,-1-6 0 15,0-2 0-15,2-5 0 0,-2-3 0 0,2-6 128 16,0 0-1488-16,-2-6-304 0,0-5-48 0,1-2-7936 16,-5-3-1584-16</inkml:trace>
  <inkml:trace contextRef="#ctx0" brushRef="#br0" timeOffset="4993.18">14293 15382 23951 0,'-6'2'2128'0,"6"-2"-1696"16,0 0-432-16,0 0 0 0,0 0 2432 0,0 0 416 16,0 0 80-16,6 7 16 0,4-1-2048 0,4-2-416 15,3 0-80-15,6-2-16 0,4-2 128 0,5-1 32 16,2 1 0-16,4-1 0 0,7-1-288 0,1 0-64 16,1-2-16-16,16-6 0 15,-7 1-1520-15,-6-2-320 0,-6-1-48 0,-15 5-13680 0</inkml:trace>
  <inkml:trace contextRef="#ctx0" brushRef="#br0" timeOffset="5651.58">15627 14525 6447 0,'0'0'576'0,"0"0"-576"15,0 0 0-15,0 0 0 0,0 0 416 0</inkml:trace>
  <inkml:trace contextRef="#ctx0" brushRef="#br0" timeOffset="6103.81">15594 14496 7359 0,'0'0'320'0,"0"0"80"0,5-8-400 0,-5 8 0 0,5-9 0 0,2 2 0 16,-1 0 2944-16,-6 7 496 0,8-10 96 0,-1 5 32 0,-7 5-1632 15,8-7-320-15,-8 7-64 0,0 0-16 16,9-4-128-16,-9 4-16 0,0 0-16 0,7 2 0 0,-7-2-432 0,7 12-96 16,-3 2-16-16,-1 4 0 0,0 3-272 0,-2 5-64 15,-1 4-16-15,3 6 0 0,-1 7-144 0,2 1-16 16,-1 5-16-16,-2 3 0 0,-1 2-32 0,0 2 0 15,0 0 0-15,-4 4 0 0,-2 4-32 0,2-23-16 16,1 7 0-16,-4-1 0 0,-2 0-224 0,0 0 128 16,-1-7-128-16,0 0 0 0,-1-2 0 0,0-4 0 15,0-2 0-15,0-3 0 16,1-6-384-16,0-3-128 0,1-3-32 0,0-3 0 16,0-5-1392-16,1-3-288 0,1-6-48 0,-4-6-11648 0</inkml:trace>
  <inkml:trace contextRef="#ctx0" brushRef="#br0" timeOffset="6453.92">15435 14506 24879 0,'0'0'2208'0,"0"0"-1760"0,0 0-448 0,14-6 0 16,2-2 1392-16,3 4 192 0,1-1 32 0,4-1 16 15,1 1-928-15,6 2-192 0,3-1-48 0,4 3 0 16,2-1 16-16,2 5 0 0,-2 1 0 0,2 4 0 16,0 6-96-16,0 4-32 0,0 3 0 0,1 10 0 0,1 3-352 0,-1 5 144 15,0 6-144-15,-15-12 0 16,1 5 0-16,-2 4 0 0,-2 8 0 0,-3 3 0 16,-4 6 0-16,-5 3-176 0,-5 1 176 0,-5 3-208 0,-4-3 208 0,-7 0-176 15,-2-6 176-15,-7-3-160 0,-4-1 352 0,-6-4 64 16,-3-5 0-16,-2 1 16 0,-4-7 304 0,-2 0 64 15,-1-4 16-15,1-1 0 0,-3-5-384 0,0 0-80 16,1-6 0-16,-1-3-16 0,-5-4-448 0,3-7-96 16,0-2-16-16,5-10 0 15,1-5-2016-15,4-5-416 0,5-3-64 0,1-6-32 0</inkml:trace>
  <inkml:trace contextRef="#ctx0" brushRef="#br0" timeOffset="6821.51">17147 14646 19343 0,'0'0'1728'0,"0"0"-1392"0,0 0-336 0,0 0 0 16,-1 11 1856-16,-1 3 320 0,-1 2 48 0,-1 4 16 15,-1 2-1296-15,-1 4-256 0,-3 1-48 0,0 6-16 16,-1 3-160-16,1 2-16 0,0 2-16 0,0 2 0 0,0 7-48 0,2-4 0 16,-1 4 0-16,4-14 0 0,0 5-64 0,1 0 0 15,-1 4-16-15,1-5 0 0,-1 0-176 0,3-2-128 16,0-4 192-16,2-1-192 0,0-5 128 0,3-2-128 15,-1-3 0-15,2-4 0 0,0-2 0 0,1-2 0 16,2-6 0-16,1 1 0 16,-3-4-480-16,2-5-96 0,1 0-32 0,-2-3-9120 15,1-6-1808-15</inkml:trace>
  <inkml:trace contextRef="#ctx0" brushRef="#br0" timeOffset="6973.14">16845 15128 18431 0,'0'0'1632'0,"0"0"-1312"16,9 3-320-16,2 0 0 0,5 3 2672 0,1-1 464 16,2-3 80-16,4-2 32 0,4 0-2032 0,2-2-416 15,4 0-80-15,3-4-16 0,-2-2-336 0,7-5-80 0,1-1-16 0,2 2 0 16,1-4-272-16,-1-3-192 0,-7-5 16 0,-4 0-14608 16</inkml:trace>
  <inkml:trace contextRef="#ctx0" brushRef="#br0" timeOffset="7355.33">17572 14173 28799 0,'4'-13'1280'0,"1"4"256"0,3 3-1232 0,4-3-304 16,0 3 0-16,2-2 0 0,1 3 688 0,1 0 80 16,0 3 0-16,2-4 16 0,1 4-208 0,1-1-64 15,0 3 0-15,2 2 0 0,-1 0-64 0,1 5-32 16,-4-1 0-16,0 5 0 0,-6 0-288 0,0 4-128 16,-6 3 128-16,-3 2-128 0,-5 3 0 0,-3 0 0 15,-4-2-192-15,-5 6 192 0,-2 0-192 0,-1 2 192 16,0-2-192-16,0-1 192 0,2-2 0 0,-2-1 0 15,1-2 0-15,3-1 192 0,3-1 464 0,4-1 112 16,0-7 0-16,5 3 16 0,2 1-112 0,5-1-32 16,2 2 0-16,4-5 0 0,2 2-384 0,4-5-64 15,-1 0-32-15,5-1 0 0,1 0-160 0,1-2 0 16,-1-5 144-16,1 0-144 16,0 0-960-16,0 0-272 0,-2-2-48 0,0-3-15504 0</inkml:trace>
  <inkml:trace contextRef="#ctx0" brushRef="#br0" timeOffset="7638.37">18725 14809 17503 0,'0'0'1552'0,"0"0"-1232"16,2 7-320-16,0 5 0 0,-1 0 2192 0,0 2 384 16,-1 3 80-16,0 2 16 0,0 5-1424 0,-1-2-288 15,-2 1-48-15,1 3-16 0,-1 1-192 0,1 5-64 16,-1 3 0-16,1-5 0 0,-1 1-176 0,1 4-32 16,-5 2-16-16,1-1 0 0,-2 5-176 0,2-2-48 15,-2 1 0-15,1-1 0 16,-2 1-480-16,1-3-96 0,-1-7-32 0,2-1 0 15,-1 1-1664-15,-1-6-336 0,0-5-64 0</inkml:trace>
  <inkml:trace contextRef="#ctx0" brushRef="#br0" timeOffset="7799.73">18352 15393 18431 0,'0'0'1632'0,"7"0"-1312"0,4 0-320 0,2 0 0 16,2 0 2752-16,3 0 496 0,4 0 80 0,3-2 32 15,3 1-2080-15,4-2-432 0,1 0-80 0,2 1 0 16,2-3-576-16,0-2-192 0,0 2 144 0,14-2-14960 16</inkml:trace>
  <inkml:trace contextRef="#ctx0" brushRef="#br0" timeOffset="8888.79">21298 14418 18431 0,'0'0'1632'0,"-5"8"-1312"16,5-8-320-16,-5 11 0 0,-1 5 3072 0,4 2 528 15,-2 4 112-15,0 6 32 0,0 0-2688 0,1 8-544 16,-2 7-96-16,-1 2-32 0,1 3-160 0,0 1-32 16,-1 5-16-16,0 1 0 0,-2-1-48 0,-1 2 0 15,-2 0 0-15,-2 0 0 0,0 1 48 0,-1 0 0 16,0-7 0-16,0 2 0 0,-1-1-176 0,1-3 0 16,-1-6 0-16,0-2 0 15,-1-1-576-15,2-9 16 0,-1 0 0 0,5-7 0 16,0-2-416-16,2-4-96 0,0-6-16 0,5-5-12416 0</inkml:trace>
  <inkml:trace contextRef="#ctx0" brushRef="#br0" timeOffset="9240.31">21185 14348 28559 0,'2'-3'2544'0,"2"-2"-2032"16,1-2-512-16,3 2 0 0,2 3 1136 0,1-1 128 16,2-2 16-16,3 4 16 0,4-1-784 0,1 4-144 15,2 3-48-15,2 0 0 0,3 4-48 0,4 3-16 16,3 2 0-16,0 6 0 0,2 2-128 0,1 5-128 16,-1 1 144-16,0 6-144 0,5 6 128 0,-4 4-128 15,-1 7 0-15,-3 0 0 0,-2 2 0 0,-3 5 0 16,-3 1 0-16,-6 7 0 0,-5-2 0 0,-5 2 0 15,-3-1 0-15,-7-3-160 0,-5-1 160 0,-4-5 0 16,-3-5-144-16,-3-4 144 0,-5 1 0 0,-3-8 160 16,-4-3-16-16,-3-2 0 0,-2 2 96 0,-4-5 16 15,-2-2 0-15,-3-3 0 0,-3-2-256 0,-1-3-192 16,2-5 48-16,-18-2 0 16,8-8-1344-16,4-2-272 0,6-7-48 0,15-3-7808 15,2-8-1568-15</inkml:trace>
  <inkml:trace contextRef="#ctx0" brushRef="#br0" timeOffset="9856.94">22590 14703 25791 0,'0'0'2304'0,"0"0"-1856"0,9 0-448 0,-1-1 0 15,-8 1 1360-15,8 1 176 0,-1 4 48 0,0 4 0 16,-2-1-880-16,0 6-192 0,-3 2-16 0,2 5-16 16,-4 4-160-16,-1 6-48 0,-2 3 0 0,-2 5 0 15,-1 6 16-15,-1 0 0 0,0 6 0 0,-2 3 0 16,-4-2 144-16,2 1 16 0,-1 2 16 0,1 0 0 0,1-2-32 15,1-1-16-15,4-2 0 0,0-5 0 0,5 4-208 0,2-5-32 16,3-7-16-16,3-3 0 0,0-3-160 0,2-3 0 16,2-7 0-16,6 5 0 15,-1-8-448-15,-2-4-80 0,-2-7-16 0,1-6 0 16,-4-3-1888-16,-1-6-368 0,-4-2-80 0</inkml:trace>
  <inkml:trace contextRef="#ctx0" brushRef="#br0" timeOffset="9980.15">22176 15252 23039 0,'0'0'2048'0,"0"0"-1648"16,0 0-400-16,0 0 0 0,9 3 2176 0,0-1 336 15,5 0 80-15,2 1 16 0,6 0-1840 0,3 1-384 16,5 0-64-16,4-2 0 0,4-2-16 0,7 1 0 16,-1-1 0-16,21 0 0 15,-10-1-1456-15,-7 0-304 0,-5-3-48 0</inkml:trace>
  <inkml:trace contextRef="#ctx0" brushRef="#br0" timeOffset="10310.95">23748 14797 34095 0,'0'0'1504'0,"0"0"320"0,-5 8-1456 0,2-3-368 16,-1 3 0-16,0 2 0 0,-1 6 640 0,0 3 64 16,-2 2 16-16,1 3 0 0,-2 2-544 0,-1 6-176 15,-1 3 0-15,0 3 0 0,0 0 128 0,0 2-128 16,0 6 0-16,-2-1 0 0,-1 3 128 0,1-2-128 15,-1 2 0-15,-1 0 0 0,3-3-224 0,-1 1-96 16,-1-2-32-16,-2 11 0 16,5-11-2448-16,2-12-480 0,3-9-112 0,3-8 0 0</inkml:trace>
  <inkml:trace contextRef="#ctx0" brushRef="#br0" timeOffset="10488.15">23368 15262 16575 0,'0'0'736'0,"0"0"160"0,0 0-720 0,0 0-176 0,0 0 0 0,0 0 0 16,0 0 4096-16,9 0 768 0,4 3 176 0,2 1 16 15,4-2-3840-15,4 0-784 0,8 0-160 0,3 2-16 16,3-2-48-16,5 1 0 0,-3 1 0 0,4-2 0 16,-1 1-384-16,-1-2-80 0,1 2 0 0,-1 1-10384 15,-2-1-2080-15</inkml:trace>
  <inkml:trace contextRef="#ctx0" brushRef="#br0" timeOffset="10856.98">24910 14826 32703 0,'0'0'1456'0,"-6"-5"288"0,1 0-1392 0,-2 1-352 16,1 2 0-16,-4-1 0 0,2 5 544 0,-3-1 32 16,-1 4 16-16,-2 4 0 0,-2 0-224 0,-4 5-48 15,-7 4-16-15,-4 3 0 0,-3 6 144 0,-3 0 48 16,-4 3 0-16,2 6 0 0,1 1-176 0,0 1-48 15,1 1 0-15,3 4 0 0,2 0-80 0,5 6 0 16,4-3-16-16,5-1 0 0,5 0-48 0,2-1-128 16,6-3 192-16,5-3-64 0,5-2-128 0,6-2 0 15,2-4 144-15,9-4-144 0,2 1 0 0,5-7-128 16,6-2 0-16,21 3 0 16,1-5-288-16,-1-5-48 0,-1-7-16 0,-3-4 0 15,-4-9-2464-15,-2 0-480 0</inkml:trace>
  <inkml:trace contextRef="#ctx0" brushRef="#br0" timeOffset="15243.44">19613 14496 4607 0,'0'0'192'0,"-2"-6"64"0,-1-2-256 0,1-3 0 0,-2 0 0 0,3 2 0 16,-2-6 3024-16,3 2 560 0,0 1 128 0,0-1 0 16,0 0-1552-16,1 3-320 0,2-4-64 0,0-1-16 15,0 2-400-15,2 4-80 0,1-1 0 0,0 4-16 0,-1-3-448 0,3 4-96 16,-8 5-16-16,10-3 0 16,-10 3-304-16,12 2-64 0,0 1-16 0,-12-3 0 0,13 13-192 0,-2 0-128 15,-2 5 128-15,-1 3-128 0,-2 3 176 0,-1 7-48 16,0 1 0-16,-4 3 0 0,-1 5 0 0,-1 2 0 15,-1 7 0-15,-1 1 0 0,-5-2 80 0,-2 4 16 16,0 0 0-16,-1 3 0 0,-2 3-32 0,0-2 0 16,-1-4 0-16,0 1 0 0,0-4-192 0,2 1 128 15,-1-5-128-15,1-3 0 0,2-3 0 0,0-4 128 16,1-3-128-16,2-3 0 0,-1-5 0 0,4-2-160 16,-1-7 32-16,4-1 0 15,1-6-560-15,0-8-96 0,0 0-32 0,0 0-9072 16,10-7-1824-16</inkml:trace>
  <inkml:trace contextRef="#ctx0" brushRef="#br0" timeOffset="15794.64">19631 14453 18431 0,'-6'-13'1632'0,"1"5"-1312"0,2-4-320 0,2-1 0 16,1 2 2624-16,1-2 448 0,2 3 80 0,1-1 32 16,1 0-2352-16,1 3-448 0,2 0-112 0,1 0-16 15,1-1-256-15,1 4 0 0,2 1 128 0,1 3-128 16,0-3 0-16,1 3 0 0,0 1 0 0,3 2 0 0,0 1 0 0,2 1 0 16,1-1 0-16,3 8-144 0,0-1 144 0,3 4 0 15,-1 1 0-15,1 3-128 16,-2 1 128-16,0 1 0 0,-5 2 0 0,-1 2-128 0,-2-4 128 0,-3 4 0 15,-2 2 0-15,-2-3 0 0,-1 2 0 16,-1-1 0-16,-3-3 0 0,-2-1 0 0,-3 4 0 0,-3 2 128 16,-1-2 0-16,-3 1 0 0,-4-2 16 0,0-3 16 15,-6 3 0-15,-2 1 0 0,-4-3 32 0,-1-2 16 16,-5-1 0-16,1-1 0 0,0 0-208 0,3-4 144 16,1-2-144-16,3 1 128 0,3-6-128 0,4 3 0 15,2-3 0-15,3-1 0 0,4 5 0 0,4-3 0 16,1 3 0-16,2-1 0 0,4 0 0 0,6-2-192 15,3 3 32-15,3 1 16 0,5 4-16 0,3 1 0 16,4 2 0-16,0 3 0 0,5-1-32 0,-6 4-16 0,0-1 0 0,2 1 0 16,-5 4 208-16,0-4 0 0,-2 4 0 0,-4 0 0 15,-3 1 0-15,-5 3 0 0,-3-3 0 0,-4 1 0 16,-5-1 640-16,-2-2 0 0,-6 0 16 0,-3 0 0 16,-5 1 128-16,-3-2 32 0,-3 2 0 0,-4-6 0 15,-3-1 16-15,-3 0 16 0,-5 0 0 0,-2-2 0 16,-4-7-384-16,2 1-80 0,-1-1 0 0,1-7-16 15,1 0-368-15,3-5-240 0,1-3 48 0,4-1 0 16,3-6-2560 0,4 0-512-16</inkml:trace>
  <inkml:trace contextRef="#ctx0" brushRef="#br0" timeOffset="16677.15">25599 14675 15663 0,'-11'-9'688'0,"4"7"144"16,7 2-656-16,0 0-176 0,0 0 0 0,0 0 0 0,-9 2 3824 0,3 5 720 0,-1 4 160 0,0 3 32 16,0-1-3792-16,-1 5-752 0,0 3-192 0,-2 3 0 15,2 2 0-15,-2 7 0 0,0 4 0 0,0 3 128 16,0 2-128-16,-2 3 0 0,0 3 0 0,-1 3 0 16,-2 0 0-16,-1 1 0 0,2 2 0 0,-1 2 128 15,1-2-128-15,-2-3 160 0,-1-1-160 0,1-4 160 16,0 0-160-16,1-5 0 0,1-2 0 0,3-2 128 0,2-7-128 0,2-4-256 15,1-3 64-15,4-8 16 16,2-4-1920-16,2 0-384 0,-2-11-80 0</inkml:trace>
  <inkml:trace contextRef="#ctx0" brushRef="#br0" timeOffset="17046.86">25136 14482 32255 0,'-10'-8'2864'0,"5"3"-2288"0,1-4-576 0,4 9 0 16,0 0 688-16,0 0 16 0,0 0 16 0,16-2 0 16,1 2-720-16,5 2 0 0,2 2 0 0,3-1 0 15,3-1 0-15,0 2 176 0,1 2 0 0,5 3 0 16,3 4-176-16,2 0 192 0,1 3-192 0,1 10 192 15,2 3-192-15,-2 5 0 0,0-1 0 0,-5 3 0 16,-2-3 0-16,-4 4 0 0,-7 1 0 0,-2 6 0 16,-6 0-144-16,-5 4 144 0,-2-1-192 0,-4 3 192 15,-5-1 0-15,-2 2 0 0,-3-1 0 0,-5-6 0 16,-3-1 128-16,-3 0 144 0,-5-1 32 0,-6-2 0 16,-3-1 144-16,-6-2 16 0,-6-1 16 0,-2-1 0 15,-1-4-96-15,0-2 0 0,-3 1-16 0,1-4 0 0,2-1-208 0,-3-1-32 16,-3 1-128-16,-1-5 192 15,2-6-528-15,2-1-112 0,3-10-32 0,7-3 0 16,6-3-1296-16,5-5-256 0,8-2-48 0,5-3-12672 16</inkml:trace>
  <inkml:trace contextRef="#ctx0" brushRef="#br0" timeOffset="19087.16">26391 13690 25279 0,'0'0'1120'0,"0"0"224"0,-4-11-1072 0,2 0-272 0,2 11 0 0,0 0 0 15,0 0 1024-15,0 0 160 0,0 0 32 0,9-2 0 16,-9 2-544-16,14 2-96 0,0 5-32 0,1 2 0 0,1 2 64 0,3 1 16 16,2 3 0-16,3 5 0 15,5 4-240-15,3 6-64 0,2 6 0 0,2 8 0 0,-3 0-320 0,1 7 144 16,-1 6-144-16,-1 4 0 0,-1 0 128 0,-3 7-128 16,-7 1 0-16,-1 5 0 0,-4 0 144 0,-4 9-144 15,-4-1 0-15,-5 10 144 0,-6 4 48 0,-5 3 16 16,-2 7 0-16,-8-1 0 0,-4 0 0 0,-9 3 0 15,-5-3 0-15,-4-2 0 0,-6-4 128 0,-2-1 32 16,-3-6 0-16,-1-3 0 0,0-3 96 0,1-3 32 16,-3 2 0-16,-1-5 0 0,-5-3-336 0,0-2-160 15,0-3 160-15,3-4-160 16,2-2-1184-16,7-3-336 0,1-9-64 0,6-2-14752 0</inkml:trace>
  <inkml:trace contextRef="#ctx0" brushRef="#br0" timeOffset="19813">13723 13979 30575 0,'-42'28'1344'0,"12"-4"304"0,-6 6-1328 0,-2 7-320 0,5 4 0 0,-1 5 0 16,-1 1 272-16,1 8-16 0,-2 8 0 0,3 8 0 0,1 5 16 0,3 4 0 15,1 0 0-15,3 9 0 16,2 7 0-16,6-1 0 0,1 4 0 0,6-2 0 0,0 3-48 0,3 2-16 16,6 6 0-16,3-4 0 0,5-2-80 0,2 1-128 15,5-4 176-15,2 3-176 0,5-3 0 0,4-1 0 16,3-6 0-16,6-3 0 0,6-6-288 0,4-4-64 15,3 2-16-15,9-8 0 16,6-7-400-16,1-4-64 0,-1-5-32 0,7-1-8432 16,2-1-1696-16</inkml:trace>
  <inkml:trace contextRef="#ctx0" brushRef="#br0" timeOffset="20648.59">27605 15185 22111 0,'0'0'1968'0,"0"0"-1584"0,11-1-384 0,2-2 0 15,2-2 1296-15,3 2 176 0,3 0 48 0,3 0 0 16,4-2-608-16,3-5-112 0,5-2-32 0,1 1 0 16,-2-4-320-16,1-3-64 0,1-4 0 0,1-2-16 15,1 5-192-15,-2 0-48 0,1-1 0 0,-2-2 0 16,-3 2-128-16,0-3 160 0,-1 0-160 0,-4 0 160 0,-4 1-160 0,-2 0 0 16,-6 0 144-16,-4 3-144 0,-6 1 320 0,-3 3-16 15,-5 2 0-15,-5 2 0 0,-7 2 160 0,-9 4 48 16,-4 2 0-16,-7 4 0 0,-2 5-368 0,-6 5-144 15,-4 7 128-15,-3 3-128 0,-1 5 192 0,-3 2-64 16,-2 5 0-16,-2 5 0 0,0 1 160 0,-2 5 32 16,5-1 0-16,4 4 0 0,3-3-64 0,8 2 0 15,3-7 0-15,8 1 0 0,4-3 112 0,6-2 16 16,7 0 0-16,4-4 0 0,5 1-144 0,4-5-32 16,6-3 0-16,5-2 0 0,6-5-80 0,6 1-128 15,7-5 176-15,7-3-176 0,7 2 0 0,8-5 0 16,4 0 0-16,4-5 0 15,1-3-1136-15,-4 0-224 0,1-7-48 0,-1 0-9792 0,-2-6-1936 0</inkml:trace>
  <inkml:trace contextRef="#ctx0" brushRef="#br0" timeOffset="21682.02">29226 13255 23039 0,'7'-10'2048'0,"5"-3"-1648"0,0-4-400 0,4 0 0 15,0 2 1056-15,0 1 128 0,-1 0 32 0,-1 4 0 16,-3-2-224-16,-1 7-32 0,-2 3-16 0,-8 2 0 15,10-3-144-15,-10 3-32 0,0 0 0 0,0 0 0 16,5 10-224-16,-3 4-48 0,-5 3-16 0,-2 1 0 16,-1 1-288-16,-5 4-64 0,0 6-128 0,-3 4 192 15,-1 1-32-15,-1 4-16 0,1 2 0 0,0 2 0 16,0 2 128-16,1-2 32 0,0 5 0 0,2-5 0 16,2 3 64-16,0-1 16 0,4 3 0 0,4-4 0 0,0 2-192 0,4-3-48 15,3-4 0-15,4 0 0 0,1-1-144 0,3 0 192 16,4-2-192-16,2 0 192 0,4-6-192 0,2-2 0 15,0-1 0-15,2-4 128 0,0-4-320 0,0-3-64 16,-2-1 0-16,-3-5-16 16,-5 0-2192-16,-1-7-432 0</inkml:trace>
  <inkml:trace contextRef="#ctx0" brushRef="#br0" timeOffset="21847.78">28806 13689 40943 0,'0'0'1808'0,"0"0"384"0,0 0-1744 0,18 1-448 0,2 4 0 0,6 0 0 16,4-1 384-16,3 2-16 0,5 2 0 0,7-3 0 15,7 3-176-15,5-2-16 0,6 3-16 0,3 0 0 32,1-1-720-32,-3 0-144 0,-3-1-16 0,-4 2-11536 0,-4-3-2304 0</inkml:trace>
  <inkml:trace contextRef="#ctx0" brushRef="#br0" timeOffset="23232.77">13893 15959 9215 0,'0'0'400'0,"0"0"96"16,0 0-496-16,0 0 0 0,-3-6 0 0,3 6 0 0,-4-8 1648 0,4 8 224 16,0 0 48-16,0 0 16 0,-8-6-1280 0,2 2-256 15,-1-1-48-15,2-3-16 0,5 8 32 0,-6-4 0 16,-3-1 0-16,4-1 0 0,-1-1 208 0,-1 2 32 16,7 5 16-16,-4-10 0 0,-1 4-48 0,2-2 0 15,3 8 0-15,-6-6 0 0,3 0 48 0,3 6 0 16,0 0 0-16,-4-9 0 0,4 9 112 0,0 0 32 15,-4-8 0-15,4 8 0 0,0 0 16 0,0 0 16 16,0 0 0-16,0 0 0 0,0 0-272 0,0 0-48 0,0 0-16 0,0 0 0 16,0 0-256-16,5 13-48 15,0 3-16-15,0 2 0 0,0 0-144 0,2 2 128 0,-1 2-128 0,3-2 128 16,0-1-128-16,1 0 0 0,3 2 144 0,-1-2-144 16,2 0 160-16,3-1-32 0,1 1-128 0,1-2 192 15,1 0-192-15,4-1 176 0,4 0-176 0,3-2 160 16,2-4 112-16,4 1 32 0,3-6 0 0,0 2 0 15,-2-2 80-15,1-4 0 0,5 2 16 0,-2-1 0 16,1-2-192-16,1 1-32 0,-1 1-16 0,4-1 0 16,3 1-160-16,1-4 128 0,-2-2-128 0,0 0 128 15,-3 1-128-15,1-4 128 0,-2 2-128 0,4 1 128 16,-2-5-128-16,2 2 192 0,0 0-192 0,0-3 192 16,-1-1-192-16,-3-1 0 0,-6-3 0 0,1 1 0 15,-5-1 0-15,0 3 128 0,-6-2-128 0,-1 2 128 16,-4 3-128-16,-1-1 0 0,-4 1 144 0,-1 1-144 15,-3 3 192-15,-2 2-16 0,-3 1-16 0,-10 2 0 0,10-1 32 0,-10 1 0 16,0 0 0-16,0 0 0 0,0 0-64 0,8 7-128 16,-8-7 192-16,2 13-64 0,-2-3-128 0,-1 2 0 15,1-12 0-15,-5 12 0 0,-2-1-160 0,0 1-64 16,-1-2-16-16,1 1 0 16,-1-1-1552-16,2-1-304 0,1 0-64 15,1-3-13136-15</inkml:trace>
  <inkml:trace contextRef="#ctx0" brushRef="#br0" timeOffset="23999.71">19242 16097 4607 0,'-11'0'400'0,"4"-1"-400"0,-1-4 0 0,3 1 0 15,5 4 4240-15,0 0 768 0,0 0 160 0,0 0 16 16,0 0-3568-16,0 0-720 0,0 14-128 0,3 0-48 15,5-5-176-15,3 3-32 0,3 5-16 0,4-1 0 16,4-2 240-16,4-4 48 0,5 3 16 0,5 2 0 16,0-1-96-16,4-3 0 0,1 1-16 0,3-3 0 15,3-1-176-15,3 1-48 0,0 0 0 0,5-1 0 16,4-1-144-16,3-3-16 0,1-1-16 0,1-1 0 16,0-2-16-16,-2 0 0 0,0-1 0 0,3-1 0 15,1-1-32-15,0 0-16 0,-1-7 0 0,-4 3 0 16,-4-5 96-16,-2 3 0 0,-2-2 16 0,-3 1 0 15,-3 0-16-15,0-2 0 0,-3 5 0 0,0-4 0 16,-2 0-48-16,-4-2-16 0,-3-3 0 0,0 4 0 0,-6 5-96 0,-1-2-32 16,-5 1 0-16,-2 4 0 0,-2-1-128 0,-1 3 0 15,-4 0 0-15,-2 2 0 0,-12 0 0 0,10 3 0 16,-10-3-192-16,0 0 192 16,0 0-544-16,0 0 16 0,0 0 0 0,0 0 0 15,4 10-1712-15,-4-10-320 0,0 0-80 0,0 0-12064 16</inkml:trace>
  <inkml:trace contextRef="#ctx0" brushRef="#br0" timeOffset="24649.85">24107 16190 10815 0,'-18'-4'480'0,"8"-1"96"0,-4-4-448 0,0 3-128 16,-1-4 0-16,3 4 0 0,1-5 800 0,-1 4 144 16,1-6 16-16,-1 4 16 0,1-2 16 0,0 3 0 15,-1-3 0-15,1 2 0 0,1 1-208 0,-1 3-32 16,2-3-16-16,2 3 0 0,-1 2 48 0,2-1 16 15,6 4 0-15,0 0 0 0,-5-7 64 0,5 7 16 16,0 0 0-16,0 0 0 0,0 0-32 0,0 0 0 16,0 0 0-16,0 0 0 0,6 12-160 0,3-3-48 15,1 1 0-15,3 1 0 0,2-2-128 0,3 3-48 16,0-3 0-16,5 3 0 0,1 1 0 0,4-3 0 16,2 2 0-16,6-5 0 0,2 1 64 0,-1-3 16 0,1-1 0 15,0 0 0-15,2 2-32 0,1-4 0 0,3 0 0 0,1-1 0 16,1 0-192-16,3-1-64 0,0 2 0 15,3-5 0-15,-3-3-80 0,-4-5-32 0,-3 1 0 0,0-2 0 16,-1-2 16-16,-3 0 0 0,-1-2 0 0,-2 1 0 16,0-3 32-16,-2 1 16 0,-1-1 0 0,-3-1 0 15,0-4 96-15,-2 1 16 0,-3 1 0 0,1 3 0 16,-2 1-32-16,-2 1 0 0,-5 2 0 0,-2 2 0 16,-1 1-288-16,-2 5 160 0,-3-1-160 0,-2 2 128 15,-6 5-128-15,0 0 0 0,0 0 0 0,0 0-176 16,0 0-320-16,0 0-64 0,0 0-16 0,0 0 0 15,-10 0-2064-15,-4 0-432 0,1 1-64 0</inkml:trace>
  <inkml:trace contextRef="#ctx0" brushRef="#br0" timeOffset="25200.12">23942 16920 6447 0,'0'0'272'0,"0"0"80"0,0-10-352 0,1 1 0 0,-1 9 0 0,6-14 0 16,2 2 5376-16,1 2 992 0,2-5 208 0,2 2 32 16,1 2-4848-16,5-3-976 0,4-5-192 0,2 0-32 15,3-3-144-15,1-2-32 0,-1 1 0 0,-1-6 0 16,-1 0-96-16,-1-3-32 0,-2 1 0 0,-2 0 0 15,-1 1-80-15,-1 1-32 0,-2 5 0 0,0-2 0 16,-2 6-144-16,-2 4 0 0,-3 5 0 0,0 1 128 16,-2 5 16-16,-8 5 0 0,0 0 0 0,0 0 0 15,0 0-144-15,7 10 128 0,-3 8-128 0,-2 5 128 16,-4 1-128-16,0 5 0 0,-1 1 0 0,-1 1-176 0,1 6 176 0,-2 0 0 16,-3-1 0-16,-1 2-128 0,0 4 128 0,0-3 0 15,0-2 0-15,0 0 0 0,-1 0 0 0,1-2 0 16,2-2 0-16,-1 1 0 0,2-8 0 0,1 3 0 15,0-4 0-15,-1 0 128 0,3-3-128 0,-1-1 0 16,1-2 0-16,2 0 0 0,0-1 0 0,-1-1 0 16,1-3-192-16,1-5 64 15,0-1-2432-15,0-8-496 0</inkml:trace>
  <inkml:trace contextRef="#ctx0" brushRef="#br0" timeOffset="25517.6">23942 16761 30175 0,'0'0'1344'0,"0"0"256"0,0 0-1280 0,6 13-320 0,-3-2 0 0,-1 6 0 15,-1 2 0-15,-1 4 0 0,0-1 0 0,-1 5-128 16,-1 4 128-16,-1 2 128 0,-3 1-128 0,-2 3 176 16,-2 2-48-16,-2 5-128 0,0 1 192 0,-4 4-64 15,-3-4 176-15,-2 5 16 0,-2-1 16 0,-3 4 0 16,-2-1 48-16,2 0 0 0,-6-1 0 0,-1-2 0 0,-1 2-16 0,-2-1 0 16,-2-2 0-16,4-5 0 0,2-1-208 0,1 1-32 15,0-3-128-15,3-1 192 16,1 1-1024-16,3-5-224 0,1-2-32 0,3-4-13376 15</inkml:trace>
  <inkml:trace contextRef="#ctx0" brushRef="#br0" timeOffset="25967.38">19122 16917 8751 0,'0'0'384'0,"0"0"80"0,0 0-464 0,0 0 0 16,0 0 0-16,0 0 0 0,0 0 0 0,0 0 0 16,1-10 0-16</inkml:trace>
  <inkml:trace contextRef="#ctx0" brushRef="#br0" timeOffset="26468.12">19339 17080 14735 0,'0'0'1312'0,"6"8"-1056"0,3-1-256 0,0-3 0 16,0 0 2400-16,1-2 416 0,0 2 96 0,2-2 16 16,-2-2-1344-16,1-2-272 0,-1-2-48 0,3-1-16 15,1-1-416-15,0-5-64 0,0-1-32 0,1-1 0 0,1-3-192 0,0-3-32 16,-1-4-16-16,2-2 0 0,-2-1-160 0,2-3-16 16,-1 0-16-16,0 1 0 15,0-5-128-15,-2 0-32 0,0 0 0 0,0-1 0 0,-1 3-144 0,1-2 128 16,-3 0-128-16,2 1 128 0,0 4-128 0,-1 1 0 15,1 6 0-15,0 2 128 0,-1 2-128 0,2 2 0 16,3 3 0-16,-3 5 0 0,0 2-176 0,0-1 176 16,-1 5-128-16,-1 2 128 0,2 6-128 0,-1-1 128 15,-2 4-128-15,2 2 128 0,0 3 0 0,0 4 0 16,1 3 0-16,0 4-128 0,-1 6 128 0,1 3 0 16,2 1-144-16,-4 4 144 0,2-2 0 0,2 4 0 15,-1 1 0-15,0 2 0 0,0 0 0 0,2 0 0 16,-1 1 0-16,2-2 0 0,1 2 0 0,0-3 0 0,3 0 0 0,0-3 128 15,-1-5-128-15,3 2 160 0,3-4-160 0,0-5 160 16,1 0-160-16,1-2 192 0,-1-4-192 0,0-3 192 16,-3-1-192-16,1-3 0 0,-7-3 0 0,1-2 0 31,-1-5-2336-31,-1-4-352 0,4-4-64 0,-5-10 0 0</inkml:trace>
  <inkml:trace contextRef="#ctx0" brushRef="#br0" timeOffset="26802.4">20046 17332 32255 0,'0'0'1424'0,"0"0"304"0,0 0-1392 0,12 11-336 15,4-3 0-15,4 7 0 0,4 2 1072 0,5 2 144 16,3 3 16-16,5 4 16 0,4-2-928 0,4-1-176 15,8 4-144-15,2-2 192 0,5 3 16 0,1-3 16 16,1 3 0-16,3-2 0 0,0 3-224 0,5-4 176 16,4 2-176-16,3-4 160 0,0 0-32 0,0-3 0 15,2-1 0-15,-2-1 0 0,2-1 112 0,3-2 16 16,2-1 0-16,-3-1 0 0,0-5 32 0,2 4 16 16,1-2 0-16,0 2 0 0,0-1-48 0,-2-2-16 15,-2 2 0-15,3-4 0 0,-2 0-112 0,4 0-128 16,3 0 176-16,-5 2-176 0,-6-1 160 0,-2 1-160 15,0 0 128-15,-1 1-128 0,-2-4 0 0,-2 4-176 0,-6-3 16 16,-8 3 0 0,-8-3-1152-16,-7 2-224 0,-7-4-64 0,-7 2-9728 0,-7 0-1968 0</inkml:trace>
  <inkml:trace contextRef="#ctx0" brushRef="#br0" timeOffset="27552.45">15098 16967 31327 0,'-12'-13'1392'0,"3"2"272"0,-1-1-1328 0,1 0-336 0,2-4 0 0,2 2 0 16,1 0 1488-16,3-1 240 0,0-1 32 0,3-5 16 15,2-4-1296-15,3-1-256 0,0-4-48 0,3-2-16 0,3-5 96 0,2 2 32 16,-1-2 0-16,2 3 0 0,-2 0-288 0,2 5 0 15,1 3 0-15,-1 4 0 0,1 0 0 0,-1 5 0 16,0 1 0-16,0 5 0 0,-1 3 0 0,-1 4-176 16,-1-1 176-16,0 3-160 0,-1 0 160 0,1 5-160 15,1 3 160-15,0 2-160 0,0 7 160 0,1 3-160 16,2 1 160-16,-1 7-160 0,1 2 160 0,-2 7-160 16,3 5 160-16,0 4-160 0,1 3 160 0,-3 4 0 15,1 2-144-15,1 1 144 0,-3-1-128 0,3 3 128 16,-2 0-160-16,3 1 160 0,3-4-160 0,0-2 160 15,-1-1-160-15,2-3 160 0,2-8-384 0,0-1 32 16,-4-3 0-16,0-3 0 16,-1-6-1504-16,-1 0-288 0,1-5-64 0</inkml:trace>
  <inkml:trace contextRef="#ctx0" brushRef="#br0" timeOffset="28386.36">15843 17348 37263 0,'0'0'1648'0,"13"7"336"0,5 4-1584 0,5 6-400 0,3 2 0 0,6 2 0 16,8 3 0-16,3 4 0 0,4 3 0 0,7-2 0 0,7 4 0 0,0 0 0 15,-2 0 0-15,2 2 0 0,3-4 0 0,3 1 0 16,2 2 0-16,6-3 0 0,3-3-240 0,0-3 80 16,-3 1 16-16,1 0 0 0,2 0 144 0,4 1-128 15,6-5 128-15,-2 1-128 0,-2 1 128 0,-1-2 0 16,1 1 0-16,4 1 0 0,6 0 0 0,-2-2 0 16,-3 1 0-16,2 1 128 0,-2 0-128 0,5 1 176 15,2-2-176-15,0-4 192 0,-2-1-64 0,0 0-128 16,5-2 192-16,-1 0-64 0,0-5-128 0,-2 1 0 15,-4-1 144-15,3-2-144 0,0 1 0 0,0-4 128 16,-5 2-128-16,-3 1 0 0,-3-3 0 0,-1 6 0 0,-3-5 0 0,-1 2 0 16,0-5 0-16,-4 2 0 0,-4 1 0 15,-2-2 128-15,-3-3-128 0,4 2 0 0,-2 0 0 0,1-3 0 16,-4-1 0-16,-2-1 144 0,-1-3-144 0,0 0 0 16,-3-1 128-16,1 0-128 0,1-4 0 0,0 2 0 15,1-3 144-15,-2 1-144 0,-4-3 0 0,-1 6 144 16,-3-6-144-16,-1 5 0 0,-3-3 0 0,0 3 0 15,2-3 192-15,-1 4-32 0,-2-3-16 0,-2 3 0 16,-2-5-144-16,-1 4 0 0,-3-3 0 0,1 2 0 16,-3-2 176-16,2 2 0 0,-1-1 0 0,0 0 0 15,-1-1-176-15,3 0 192 0,-3-4-192 0,-1 1 192 16,1 1-192-16,-1-2 0 0,-1-2 144 0,-2 2-144 16,-2 4 0-16,1-1 128 0,-2 1-128 0,1 2 0 15,-1-3 0-15,1 4 0 0,-2-2 0 0,0 3 0 0,0 1 0 0,-1-1 0 16,3 2 0-16,-2 1 0 0,0 1 0 0,-1-1 0 15,-2-1 0-15,-2 0 0 0,0 2 0 16,-1-1 0-16,0 1 0 0,-3-1 0 0,1 1 0 0,-1-2 0 16,0 1 0-16,2 2 0 0,-1 0 0 0,1 1 0 15,1 1 0-15,0 2 128 0,0 0-128 0,0 1 128 16,-2-1-128-16,2 1 128 0,2 1-128 0,-2 1 0 16,-1-2 128-16,0 4-128 0,-1 0 0 0,-2 1 0 15,-2 0 0-15,-1-1 128 0,1-1-128 0,-1 0 144 16,-3 0-144-16,1 0 160 0,-1 0-32 0,-2 2-128 15,1-2 192-15,-2 3-64 0,0 0 0 0,0 0-128 16,-1-5 192-16,1 4-64 0,-1-4-128 0,0 3 128 16,0 1-128-16,1-3 128 0,-2 0-128 0,1 0 0 0,-2-1 0 15,1 0 0-15,-8-5 0 0,9 6 0 0,-2-3 0 0,-7-3 0 16,12 2 0-16,-12-2-144 0,9 1 0 0,-9-1 0 31,9 3-480-31,-9-3-80 0,0 0-32 0,0 0 0 16,0 0-1568-16,0 0-320 0,7 3-64 0,-7-3-16 15,0 0-192-15,0 0-48 0,0 0 0 0</inkml:trace>
  <inkml:trace contextRef="#ctx0" brushRef="#br0" timeOffset="28821.01">22993 18185 18431 0,'0'0'1632'0,"0"0"-1312"15,0 0-320-15,0 0 0 0,14 3 3760 0,0 2 672 16,2 3 144-16,3-2 32 0,1 1-3472 0,2 3-688 16,2-1-144-16,0 1-32 0,0 1 176 0,1 0 16 15,2 1 16-15,0 1 0 0,2 0-224 0,2 2-32 16,0 2-16-16,2 0 0 0,2 1-32 0,2 1-16 0,-1 0 0 0,6 2 0 16,-1 0 64-16,1-2 16 0,-1-1 0 0,-3 1 0 15,-1-1 80-15,1 0 32 0,0-2 0 0,1-3 0 16,1 0-32-16,-2 1 0 0,0-3 0 0,1 1 0 15,1 3-144-15,-1-2-48 0,1-3 0 0,-3 1 0 16,-3-1-128-16,-4 0 0 0,-3 1 0 0,-3-4 0 31,-3 5-1536-31,-5-6-352 0,-3-1-64 0,-4 3-15104 0</inkml:trace>
  <inkml:trace contextRef="#ctx0" brushRef="#br0" timeOffset="29420.77">26005 18674 35999 0,'-13'-15'1600'0,"5"8"320"0,3 0-1536 0,-1 0-384 0,0 1 0 0,-1-2 0 16,0 3 0-16,-1 0 0 0,-1-1-192 0,0 1 64 16,-2 0-16-16,-1-3 0 0,0 0 0 0,-1 2 0 15,-5-2 144-15,0 3 0 0,-7 4 0 0,-6 1 0 16,-7 1-288-16,-4 3-32 0,-5 3 0 0,-1 3 0 16,-2 2 128-16,2 1 32 0,0 2 0 0,6 2 0 15,1 1 160-15,5-1 224 0,3 1-48 0,5 1-16 16,6 2 64-16,5-4 16 0,6-3 0 0,6 2 0 15,5-1-240-15,5 0 176 0,5-3-176 0,4-1 160 16,2 2-160-16,5-2 0 0,2-1-192 0,2 3 192 0,3-3-160 0,2 3 160 16,3 1 0-16,1-1-144 0,-3 1 144 0,4 1 0 15,-2 0 0-15,-4 3 0 0,-2-1 0 0,-3-2 0 16,-4 0 0-16,-3-1 0 0,-6 1 0 0,-6 1 0 16,-5-1 0-16,-6 3 0 0,-9-2 0 0,-5 1 0 15,-6-5 0-15,-6 5 0 0,-4-1 0 0,-3 1 0 16,-2-4 128-16,-1 1-128 0,2-3 0 0,-1 0 0 15,2-4 0-15,-3-2 0 16,1-3-912-16,3-2-208 0,2-6-32 0,6-2-8448 16,4-2-1664-16</inkml:trace>
  <inkml:trace contextRef="#ctx0" brushRef="#br0" timeOffset="29928.48">26120 18528 32255 0,'-9'-3'2864'0,"1"1"-2288"0,-1 3-576 0,-3 3 0 15,1 6 992-15,-2 4 96 0,0 1 0 0,2 6 16 16,-1 3-1104-16,2 0 0 0,0 3-272 0,2 2 48 15,3 3 224-15,0-2-144 0,2-1 144 0,1-1-128 16,2-5 128-16,3 0-208 0,-1-3 80 0,5-3 128 0,0-4 0 16,2 1 0-16,1-7 0 0,3 1 0 0,1-6 144 0,1-2 48 15,-1-2 16-15,2-3 0 0,0-2 176 0,2 1 16 16,1-4 16-16,-1 0 0 16,0-3-48-16,-2-1-16 0,-1 3 0 0,-1-1 0 0,-2-3-96 0,0 1 0 15,-1 0-16-15,-4 1 0 0,-2-1-112 0,3 3-128 16,-3 2 176-16,-5 9-176 0,0 0 0 0,0 0 0 15,0 0 0-15,0 0-144 0,8 6-96 0,-5 7-16 16,-1 1 0-16,-2 4 0 0,-2 2 0 0,1 0-16 16,1 1 0-16,1 0 0 0,1 1 16 0,2 0 0 15,1-2 0-15,1-2 0 0,0-4 128 0,1-3 128 16,3 1-192-16,0-6 192 0,0 1 0 0,2-4 0 0,-1-3 128 16,2-3-128-16,1-3 320 0,1 0-48 15,2-1 0-15,-2-4 0 0,0-4-16 0,-2-2-16 0,-2 2 0 0,-2-3 0 16,-3-1-64-16,-2 0-16 0,-2-3 0 0,-2 3 0 15,-2-1-160-15,1 0 128 0,-2-2-128 0,1 3 128 32,-1 1-640-32,1 0-128 0,-1 2-16 0,1 3-10560 0,-2-1-2112 0</inkml:trace>
  <inkml:trace contextRef="#ctx0" brushRef="#br0" timeOffset="30306.81">27015 18496 27647 0,'0'0'1216'0,"-10"-3"256"0,0 2-1168 0,0 1-304 0,-2-1 0 0,1 2 0 0,1-1 2464 0,-4 5 432 16,0 3 96-16,0 0 16 0,-3 3-2448 0,1-1-560 16,-3 3 0-16,0 1 0 0,-2-3 0 0,-2 3 0 15,0 3 0-15,1 1-160 0,1 1 160 0,3-2-192 16,3 0 192-16,5-3-192 0,4-4 48 0,3 0 0 15,3 2 0-15,0-12 0 0,6 5 16 0,3-1 0 16,2-3 0-16,1-2 0 0,2-3 128 0,3-1 144 16,2-7-16-16,0 2-128 0,0 1 256 0,-1-2-48 15,-2 2-16-15,0-4 0 0,-1-1-192 0,-3 4 176 16,0-1-176-16,-2 4 160 0,-1 0-160 0,-9 7 160 16,0 0-160-16,0 0 160 0,10 5-32 0,-10-5 0 15,7 10 0-15,-1 5 0 0,-4 5-128 0,1 1 0 0,-2-2 0 16,-1 2 0-16,-1-1-128 0,1-1 128 0,1 0 0 0,2-4 0 15,-1-5 0-15,2 3-144 0,1-6 144 0,2 2 0 32,-1-4-448-32,3-1 0 0,2-5 16 0,1-3 0 15,0-1-2000-15,4-4-384 0,0-1-96 0</inkml:trace>
  <inkml:trace contextRef="#ctx0" brushRef="#br0" timeOffset="30570.85">27694 17989 29487 0,'0'0'2624'0,"0"0"-2112"16,0 0-512-16,0 0 0 0,0 0 1680 0,-9 10 240 16,1 5 32-16,1 6 16 0,-1 5-1616 0,1 2-352 15,-2 5 0-15,0 4 0 0,-1 5 0 0,-1 0 0 16,1 5 144-16,0-1-144 0,-3 3 128 0,1 1-128 15,0 2 0-15,-3 1 0 0,0-2 0 0,1 1 0 16,0 1 0-16,1-5 0 0,3-1-176 0,2-6-128 16,-1-5-16-16,6-3-16 15,0-7-560-15,4-2-96 0,3-2-32 0,2-8-8896 16,3-7-1792-16</inkml:trace>
  <inkml:trace contextRef="#ctx0" brushRef="#br0" timeOffset="30854.27">27942 17848 38703 0,'-4'-13'3440'0,"-1"4"-2752"0,4 0-560 0,1 9-128 15,0 0 576-15,0 0 96 0,-5 13 16 0,0 3 0 16,-2 5-688-16,2 8 0 0,-3 4 0 0,1 8-176 15,-1 2 176-15,-1 7-192 0,-1 0 192 0,-3 4-192 16,-1 2 192-16,0-2 0 0,-3 2 0 0,0 3 0 16,-1 3-256-16,1-2 48 0,-3-2 0 0,3 3 0 15,3-2-640-15,1-5-128 0,0-3-32 0,3-6 0 16,2-6-592-16,3-7-112 0,3-4-16 0,2-4-16 16,4-6-1344-16,1-4-272 0</inkml:trace>
  <inkml:trace contextRef="#ctx0" brushRef="#br0" timeOffset="31171.52">28463 18656 35007 0,'-14'1'3120'0,"-4"5"-2496"0,-1 2-496 0,-2 6-128 16,-4 3 1072-16,3 2 192 0,-1 0 32 0,0 1 16 15,2-2-1136-15,6 4-176 0,6-3-144 0,4-3 144 16,1-2-176-16,6-1 176 0,3-3-128 0,5 2 128 16,1-7 0-16,7 0 0 0,2 0 0 0,2-4-128 15,2-2 128-15,2-5 0 0,-1-3 0 0,1-5 0 16,-2-2 0-16,-1 0 0 0,-1-4 0 0,-1-2 0 16,-3 0 0-16,-3-3 0 0,-4 1 128 0,1-4-128 15,-7 4 256-15,-1 2-32 0,-4 2 0 0,-3 2 0 16,-2 3-80-16,-1-1-16 0,-5 5 0 0,0 3 0 15,-2 1-368-15,-3 4-80 0,-2 2 0 0,3 3-16 16,-2 2-736-16,3 1-144 0,0-2-16 16,4 2-9680-16,0 0-1936 0</inkml:trace>
  <inkml:trace contextRef="#ctx0" brushRef="#br0" timeOffset="31590.69">28853 18605 32255 0,'-9'8'2864'0,"-1"3"-2288"15,0 7-576-15,1 6 0 0,0 3 1088 0,0 2 128 16,-1-5 0-16,4 4 16 0,3-1-912 0,3-2-176 16,3-5-144-16,2-3 192 0,3-4 16 0,3 0 16 15,2-1 0-15,2-6 0 0,1-1-96 0,4 0-128 0,-1-5 176 16,1-2-176-16,2-3 160 0,-2 0-160 15,-1-5 128-15,-1 1-128 0,-2-3 0 0,0 1 128 0,-3-1-128 0,1 0 0 16,-2 2 0-16,-1 1 128 0,0 5-128 0,-1 2 0 16,-1-2 0-16,-9 4-144 0,10 4 0 0,-3 3 0 31,-2 4-304-31,-2 3-48 0,-2-2-16 0,-1 5 0 0,-1 1 128 0,0 1 0 0,-1-2 16 0,2 2 0 16,0 2 176-16,3-7 16 0,0-1 16 0,0 1 0 15,1-4 320-15,-4-10 64 0,9 9 16 0,1-7 0 16,2-2 496-16,2-2 96 0,1-4 32 0,0-6 0 15,2-2-128-15,0-3-32 0,3-3 0 0,-1 0 0 16,1-2-448-16,-1-2-80 0,-1-2-32 0,-2-4 0 16,1 1-144-16,-2-3 0 0,-1-2 144 0,-1-2-144 15,0 0 0-15,-1 3-256 0,0 9 32 0,-2 0 16 16,-1 4-1184-16,-2-1-224 0,0 5-48 0,-1 4-9424 16,-3 1-1888-16</inkml:trace>
  <inkml:trace contextRef="#ctx0" brushRef="#br0" timeOffset="32021.54">30586 17652 32943 0,'0'0'1456'0,"0"0"304"0,6-4-1408 0,-6 4-352 0,0 0 0 0,0 0 0 15,7 17 0-15,-4 3-128 0,-3 3 0 0,-1 6 0 16,-1 3 128-16,-5 2-128 0,-2 2 128 0,-1 6-128 16,0 1 128-16,-7 7 0 0,-2 4 0 0,-4 3 0 15,-2 7 0-15,-4-2-128 0,-3 2 128 0,2-1 0 16,0 2 0-16,2 1 0 0,0-2 0 0,3 2-128 16,-2-5-48-16,7-3 0 0,3-4 0 0,3-10 0 0,3-4-32 0,2-7-16 15,4-4 0-15,2-4 0 16,5-4-256-16,1-6-48 0,-3-15-16 0,8 9-8192 15,-8-9-1632-15</inkml:trace>
  <inkml:trace contextRef="#ctx0" brushRef="#br0" timeOffset="32405.62">30086 17560 31327 0,'-1'-15'1392'0,"2"3"272"0,2-5-1328 0,6 4-336 0,1 2 0 0,6-1 0 16,3 6 1872-16,6 4 304 0,4 0 64 0,6 5 16 16,5 1-2112-16,8 6-416 0,6 0-96 0,4 4-16 15,3 2 240-15,1 4 144 0,1 1-192 0,0 7 192 16,1 4-160-16,2 6 160 0,1 4-128 0,-3 8 128 15,-7-1-176-15,-5 6 176 0,-7 3-208 0,-6 2 80 16,-3 5 128-16,-10 2-192 0,-4 4 192 0,-7-2-192 16,-6 0 32-16,-6 0 0 0,-9 3 0 0,0-5 0 15,-7-2 160-15,-2-7 0 0,-5-4 0 0,-6-5 0 16,-5-2 496-16,-10-3 16 0,-10-6 16 0,-9-4 0 16,-8-1-80-16,-9-6 0 0,-4-4-16 0,-7-2 0 15,-6-2-176-15,-5-2-48 0,-5-4 0 0,1-5 0 0,0-5-208 16,1-4 0-16,2-3 0 0,8-5 0 15,10-1-1376-15,8-4-320 0,8 0-64 16,5-1-16-16</inkml:trace>
  <inkml:trace contextRef="#ctx0" brushRef="#br0" timeOffset="35675.69">1056 13638 29311 0,'0'0'2608'0,"0"0"-2096"0,0 0-512 0,7-8 0 0,-7 8 224 0,10 0-64 0,-10 0-16 0,10 0 0 16,-10 0-144-16,10 0 192 0,-10 0-192 0,13 2 192 15,1 0-64-15,2 3-128 0,-2 4 192 0,8-1-64 16,2 1-128-16,7 0 0 0,4 2 0 0,6 2 0 15,5-2 0-15,7 1 0 0,7-1 0 0,2-3 0 16,2 1 0-16,4-3 0 0,5 2 0 0,4-1 0 16,6-3 0-16,5 1 0 0,1 1 0 0,5-2 0 15,1-1 240-15,8-1 16 0,8 0 0 0,-2 0 0 16,-2-1 144-16,3 2 48 0,3-2 0 0,4-1 0 16,3-4-32-16,2 2 0 0,0 1 0 0,1 1 0 15,2 0-112-15,-1 0-32 0,1 1 0 0,-1 1 0 16,2 2-144-16,0 1-128 0,-3 0 192 0,2 4-192 15,-2-4 128-15,-1 2-128 0,-4-1 0 0,1-2 0 16,1 1 0-16,-4 0 0 0,-7 0 0 0,-3-2 0 0,-1-1 0 0,-3 1 0 16,-5-3 0-16,-2 0 0 0,-5 0 144 0,-1 0-144 15,-1-2 0-15,-4 1 144 0,-5 0-144 0,-4 0 0 16,-5 1 0-16,-3 0 0 0,-6 0 128 0,-3 1-128 16,0 0 0-16,-4 2 128 0,-2-1-128 0,-5 1 0 15,-6 1 0-15,-3-1 0 0,-1 0 0 0,-3 2 0 16,-4 0 128-16,-2 0-128 0,-3-2 0 0,-3 2 0 15,-3 0 144-15,-1-2-144 0,-3-1 128 0,-4-1-128 16,-2-1 128-16,-9 0-128 0,0 0 128 0,0 0-128 16,0 0 128-16,0 0-128 0,0 0 160 0,0 0-32 15,-14-3-128-15,-2-3 192 0,-3 3-32 0,-6 0-16 16,-4 1 0-16,-4-1 0 0,-4 0-144 0,-5 0 160 16,-5 0-160-16,-9 1 160 0,-6-2-160 0,-3 2 128 15,-3 0-128-15,-4-1 128 0,-3 0-128 0,-10 1 0 0,-7 1 0 0,-3 0 0 16,0-1 0-16,-4 1 0 0,-1 0 0 0,-7 1 0 15,-4 0 0-15,2 0 0 0,-3-1 0 0,-5 1 0 16,-8 0 0-16,2 0 0 0,1 1 0 0,-5 0 0 16,-5 0 0-16,-2 2 0 0,6 0 0 0,-7 0 0 15,-5 0 0-15,3-1 0 0,2 0 0 0,-1-1 0 16,-3 4 176-16,3 0-48 0,2-1-128 0,1-1 192 16,-2 0-192-16,5 5-160 0,4-2 32 0,2-1 0 15,-1 3-48-15,7-3 0 0,6 1 0 0,3 3 0 16,1-1-32-16,6 1-16 0,7-3 0 0,8 4 0 15,9-2-32-15,4 2 0 0,5-2 0 0,8 1 0 16,5-4 0-16,9 0-16 0,9 0 0 0,9 3 0 0,7-7 32 16,8 1 16-16,5 4 0 0,9-6 0 0,0 0 32 15,17 8 0-15,6-2 0 0,10 1 0 0,7-1 192 0,8-2 0 16,5-2 0-16,5 1-144 0,6 1 272 0,7 1 64 16,7-1 16-16,8 0 0 0,8-3 96 0,5 3 16 15,3 1 0-15,9 0 0 0,7-1-48 0,1 0 0 16,2-4 0-16,7 1 0 0,8 3-112 0,3 0-32 15,0-3 0-15,5 0 0 0,6 1-128 0,2 0 128 16,0 3-128-16,2-4 128 0,1-2-128 0,1 4 0 16,1 2 0-16,-2-1 0 0,-3-3 0 0,2 1 0 15,1 0 0-15,-2 3-176 0,-3 1 32 0,-5 2 0 16,1-6 0-16,-4 1 0 0,-3 2-112 0,-6-3 0 16,2-2-16-16,-12 0 0 0,-3-1-32 0,-2 1 0 15,2 5 0-15,-10-6 0 0,-11-4 112 0,-6 6 32 0,-9 6 0 0,-5-4 0 16,0-3 160-16,-12 0 0 0,-11 3-144 0,-9 1 144 15,-8 1-176-15,-8 0 48 0,-8 1 0 0,-12 3 0 32,-11-9-416-32,-1 12-80 0,-9 2-16 0,-11 3-8816 0,-9 2-1760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20:07:54.62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5293 10740 11967 0,'-6'-8'528'0,"6"8"112"0,-5-7-512 0,5 7-128 15,0 0 0-15,0 0 0 0,0 0 2432 16,-7-4 464-16,7 4 96 0,0 0 16 0,-11-1-1840 0,11 1-352 15,-7 2-80-15,1 1-16 0,0 2-208 0,-1 0-32 16,0 5-16-16,-1 1 0 0,0 6-96 0,1 2-32 16,-2 4 0-16,1 5 0 0,-1 6-112 0,0 4-32 15,1 7 0-15,-5 26 0 0,0-6-192 0,7-16 128 16,-1 7-128-16,4 12 0 0,-4 2 160 0,5 1-160 16,2-1 160-16,2 0-160 0,5-2 0 0,0-4 0 15,2-6-128-15,3-6 128 0,2-3 0 0,2-7 0 16,2-6 0-16,2-2 0 0,-1-7 208 0,3-6 0 15,2-6 0-15,-1-5 0 0,4-1 240 0,1-6 64 16,1-6 0-16,3-6 0 0,1 2-192 0,1-9-48 16,0-4 0-16,2-4 0 0,-1-3-144 0,1-3-128 15,-2-2 144-15,-1-2-144 0,-2-5 0 0,-1 1 0 16,-4-2 0-16,-2-2 0 0,-2-4 0 0,-3 0 0 16,-3-3 0-16,-1-2 0 0,2 0 0 0,5-22 0 15,-6 9 0-15,-7 23 0 0,-1-1 0 0,-1 0 0 16,1 3 0-16,-2 3 0 0,-1 4 0 0,2 6 0 15,-2 4 0-15,-3 5 0 0,1 5-160 0,-2 5 160 0,-1 7-128 0,0 0 128 16,0 0-128-16,0 9 128 16,0 4-128-16,0 5 128 0,-2 6-144 0,-3 18 144 0,-3 0-160 0,2 5 160 15,-1 1 0-15,2-8-144 0,-1 5 144 0,-2 11 0 16,1 9 0-16,-1 6-128 0,0 7 128 0,1 10 0 16,-1 7 0-16,3 7 0 0,-3 4 0 0,1 6 0 15,-2 4 0-15,0 0 144 0,-3 0 0 0,0 1 0 16,-4 0 224-16,0 3 32 0,-3-2 16 0,-3 0 0 15,-2-5-32-15,-3 2 0 0,-1-2 0 0,-1-5 0 0,-1-1-192 0,-2-3-64 16,-1-4 0-16,0-3 0 0,-3-4-128 0,1-7 128 16,-1-4-128-16,-2-1 128 0,-1-7-128 0,-3-3 0 15,-3-5 144-15,2-8-144 0,-2-6 128 0,1-11-128 16,3-7 160-16,2-3-160 0,2-11 400 0,0-3-16 16,1-12 0-16,1-5 0 0,1-4 80 0,-1-12 16 15,-2-7 0-15,-1-12 0 0,-1-13-240 0,-2-8-48 16,4-6-16-16,6-4 0 0,4-8-176 0,5-5 0 15,7-2 0-15,6-2 0 0,9 7 0 0,8 1-144 16,11 5 144-16,9 3-208 0,11 3 208 0,7 4-192 16,5 6 192-16,3-1-192 0,5 8 192 0,6 5 128 15,3 7 0-15,9 3-128 0,-1 8 0 0,-1 6-224 0,-4 4 16 0,2 9 0 16,0 2-112-16,2 7 0 16,2 1-16-16,24 10 0 15,-17 3-1792-15,-43-6-368 0,2 3-64 0,0 3-11712 0</inkml:trace>
  <inkml:trace contextRef="#ctx0" brushRef="#br0" timeOffset="444.61">6943 10856 21183 0,'0'0'944'0,"0"0"192"0,0 0-912 0,0 0-224 15,0 0 0-15,0 0 0 0,0 0 1840 0,14 3 320 16,5-1 64-16,-4-1 16 0,3 0-1152 0,4-1-208 15,3 0-48-15,6-2-16 0,3 0-256 0,4 2-48 16,5-2-16-16,2-1 0 0,0-2-352 0,2 3-144 0,-2-1 128 0,-2 1-128 31,-2 0-1040-31,-2 1-304 0,-2 0-48 0,-3 1-7888 0,-3 1-1600 0</inkml:trace>
  <inkml:trace contextRef="#ctx0" brushRef="#br0" timeOffset="611.63">7029 11285 32255 0,'-15'7'1424'0,"11"-2"304"0,4-5-1392 0,0 7-336 16,0 0 0-16,5 7 0 0,7 2 800 0,4-2 96 15,3-1 0-15,7 3 16 0,4 0-224 0,6-2-48 16,5-6-16-16,6 3 0 0,5 0-176 0,-22-6-16 16,5 2-16-16,4 0 0 15,7-3-1072-15,3 2-224 0,6-1-32 0</inkml:trace>
  <inkml:trace contextRef="#ctx0" brushRef="#br0" timeOffset="2433.92">9099 12260 13823 0,'0'0'608'0,"-4"5"128"0,-1 0-592 0,5-5-144 0,-7-9 0 0,5-1 0 16,1-6 2656-16,2-6 496 0,1-6 112 0,1-7 0 0,1-9-1856 0,5-8-368 15,-2-10-80-15,4-7 0 0,0-6 128 0,3-4 16 16,4-8 16-16,1-1 0 0,5-1-496 0,4 0-112 16,2 3 0-16,5-1-16 0,0 3-256 0,2-1-48 15,-1 4-16-15,-1 1 0 0,0 0-176 0,-2 5 128 16,-1 4-128-16,-3 2 128 0,0 0-128 0,-2 2 0 15,-1-3 0-15,1 5 0 0,-3 4 0 0,0 0 128 16,-2 0-128-16,2 5 128 0,-1 3-128 0,-1 5 0 16,-1 6 0-16,1 1 0 0,-2 5 0 0,2 5 0 15,-2-1 0-15,0 6 0 0,-2 2-160 0,-2 5 160 16,-3 3 0-16,0 0-144 0,-1 6 144 0,-1 0 0 16,-1 4 0-16,-2 2-128 0,-2-1 128 0,1 7 0 15,-7-2 0-15,7 7 0 0,0 4 0 0,0 2-160 16,-2 3 160-16,0 3 0 0,-1 6 0 0,0 0 0 15,0 7 0-15,1 2 0 0,0 2-160 0,1 4 160 16,3 9-128-16,-1 1 128 0,1 9 0 0,1 2 0 16,1 6 0-16,2 4 0 0,1 7 128 0,1 2-128 0,1-1 128 15,1 4-128-15,-1-3 0 0,4 1 0 0,-2-1 0 0,3 4 0 16,-2-4 0-16,2-11 0 0,-1 1 144 16,-1-4-144-16,2-3 352 0,-2-3-32 0,0-3-16 0,-2-1 0 15,1-5-112-15,-1-2-32 0,-3-3 0 0,0 0 0 16,-2-4-160-16,-1-4 0 0,-1-4 0 0,-3-4 128 15,0-2-256-15,-1-7-64 0,-2 0-16 0,-3-4 0 16,0 1-1392-16,-2-4-256 16,1-14-64-16,-4 0-12432 0</inkml:trace>
  <inkml:trace contextRef="#ctx0" brushRef="#br0" timeOffset="2652.05">9282 11363 38015 0,'0'0'1680'0,"0"0"352"0,10-4-1632 0,5-4-400 16,6 2 0-16,4 1 0 0,7-5 128 0,3 3-128 16,7-2 0-16,3 3 128 0,4 1 112 0,3-3 16 15,7 2 0-15,2 1 0 0,4-5-256 0,-2 3 0 16,-2 1 0-16,0 1 0 15,-3 1-880-15,-1-1-208 0,-5-3-64 0,1 2-15072 0</inkml:trace>
  <inkml:trace contextRef="#ctx0" brushRef="#br0" timeOffset="4652.14">11190 7063 15375 0,'0'0'672'0,"0"0"160"0,0 0-672 15,0 0-160-15,0 0 0 0,0 0 0 0,0 0 576 0,0 0 96 16,0 0 16-16,0 0 0 0,0 0-432 0,0 0-64 16,0 0-32-16,0 0 0 0,0 0 240 0,0 0 48 15,0 0 16-15,9 9 0 0,-3 1 176 0,-6-10 48 16,8 5 0-16,-1 3 0 0,1 2 80 0,1 1 32 16,-3-3 0-16,4 3 0 0,2-1-32 0,0 3 0 15,2 1 0-15,2-3 0 0,1 5-256 0,1-1-48 0,0 0-16 0,5-1 0 16,1-2-144-16,3 2-48 15,-1 1 0-15,2 0 0 0,0-3 0 0,0-1 0 16,-1 0 0-16,0-2 0 0,-1-1 32 0,2-3 0 0,4 0 0 0,1 2 0 16,2-4-64-16,1 0-16 0,4-4 0 0,3-2 0 15,3-2-64-15,1-3-16 0,1-2 0 0,-1 0 0 16,-6-3-128-16,2 3 128 0,2-1-128 0,-4-1 128 16,-1 1-128-16,1-2 0 0,-5 2 0 0,5-2 128 15,2-1-128-15,-1-1 0 0,-2-1 0 0,-1 2 128 16,0 2-128-16,-2-2 0 0,-4-3 144 0,-1 2-144 15,-3-2 128-15,-1 2-128 0,-2 3 128 0,-2-4-128 0,-2 0 128 0,-2 0-128 16,-1 1 128-16,-1 4-128 0,-3 2 128 0,-2 0-128 16,-4 0 128-16,0-1-128 0,-2 4 128 0,-7 6-128 15,7-7 160-15,-7 7-160 0,0 0 192 0,0 0-48 16,0 0-16-16,0 0 0 0,0 0 0 0,0 0-128 16,-9 5 192-16,-2 2-64 0,1 3-128 0,-1 0 0 15,-2 1 0-15,-2 3 128 0,-3 0-128 0,-1 3 0 16,-1 1 144-16,-2 2-144 0,-1 2 0 0,0-1 128 0,-5-2-128 0,-1 2 0 15,-3 2 192-15,-2-2-48 16,-2 0 0-16,-3-2 0 0,-3-3 16 0,0 2 0 0,0-2 0 0,0 1 0 16,0-2-16-16,-1-2 0 15,0 0 0-15,0 1 0 0,-1-2-144 0,-1 0 160 0,-4 0-160 0,1-4 160 16,-2-2-160-16,2-3 128 0,0-2-128 0,2-1 128 16,3-1-128-16,2 0 0 0,4-2 144 0,4 2-144 15,3-5 224-15,1-1-32 0,-3-6 0 0,1 1 0 16,-1-1 0-16,3-2 0 0,1-3 0 0,2-1 0 15,0-6 48-15,3 2 0 0,2 0 0 0,2-3 0 16,1 2-16-16,1 3 0 0,2 0 0 0,1 1 0 16,0-3-224-16,5 3 0 0,-1 1 0 0,2 1 0 15,1 5 0-15,2 3 0 0,1-1 0 0,4 11 0 16,-4-7 0-16,4 7 0 0,0 0 0 0,0 0 0 16,-5-2 0-16,5 2-128 0,0 0 128 0,0 0-160 15,0 11 160-15,1 0-128 0,2 2 128 0,2 0-128 0,0 2 128 0,3 0-128 16,-1 1 128-16,3 0-128 0,1 1 128 0,1-1-160 15,2 2 160-15,3 0-160 0,1 1 160 0,2-1-160 16,0-1 160-16,4 3-160 0,3 0 160 0,0 1 0 16,-2-1 0-16,3-1-128 0,3-2 128 0,-1-1 0 15,-2-2 0-15,1-2-128 0,1-3 128 0,1 1 0 16,4-3 0-16,2-2 0 0,2 0 0 0,2-2 128 16,1-3-128-16,2-2 176 0,1-2-176 0,0-1 0 15,1-1 0-15,-3-4 0 0,-2 1 0 0,0-4 0 16,-2-2 0-16,2 0 0 0,-4 2 0 0,-1-2 0 15,0-2 0-15,0 1 0 0,-3-2 0 0,1 0 0 16,-1 0 144-16,-1-1-144 0,-2 0 0 0,0 1 0 16,-6 2 0-16,-3-2 128 0,-2 0-128 0,-1 2 0 15,-3 0 0-15,-2 1 0 0,-1 4 0 0,-2-2 0 16,-3 3 0-16,0 2 0 0,-3-2 0 0,-2 4 128 16,-2 6-128-16,3-7 0 0,-3 7 0 0,0 0 0 15,-2-7 0-15,2 7 128 0,0 0-128 0,0 0 0 16,0 0 0-16,0 0 0 0,-9-1-304 0,1 2-16 0,8-1-16 0,-13 4-11696 15,4 1-2352-15</inkml:trace>
  <inkml:trace contextRef="#ctx0" brushRef="#br0" timeOffset="6320.82">14198 10671 16575 0,'0'0'1472'15,"0"0"-1168"-15,0 0-304 0,0 0 0 16,4 9 592-16,3-4 64 0,0 5 16 0,2-2 0 15,0 2-256-15,6 2-48 0,3-1-16 0,-4-5 0 16,4 2 352-16,11 0 80 0,5-1 16 0,-8-3 0 0,3 0 32 0,9 1 16 16,5 1 0-16,3-3 0 0,5 0-304 0,0-1-64 15,0-1-16-15,0-1 0 0,1-2 48 0,0-1 16 16,0 1 0-16,0-5 0 0,1 0-80 0,1 0-32 16,-5-3 0-16,23-5 0 0,-16-2-32 0,-23 7 0 15,0-2 0-15,0-1 0 0,-3 0-16 0,-1-2-16 16,-1 0 0-16,-1-1 0 0,-3 0-176 0,-2-1-48 15,-3 0 0-15,-3-1 0 0,-2 2 0 0,-3 2-128 16,-4-2 192-16,-2-1-64 0,-3 1-128 0,-5-10 160 16,-3 5-160-16,-1 7 160 0,-2 0-160 0,-2-1 0 15,-4-2 0-15,-3 1 0 0,-2-1 0 0,-5 2 0 16,-3 1 0-16,-2 2 0 0,-3 0-192 0,-4 2 48 16,-4 2 0-16,-4 2 0 0,-5-1 144 0,-1 5 0 15,-1 2-144-15,1 2 144 0,-1 3 0 0,-1 2 0 16,3 0-144-16,-27 9 144 0,3-1 0 0,27-3 0 0,-1 2 0 0,-2 4 0 15,-1 4 0-15,0 2 0 0,2 5 0 0,0 0 144 16,2 6 16-16,2 2 0 16,-1 2 0-16,3 3 0 0,3 1-32 0,1 4 0 0,5 3 0 0,7-2 0 15,3 3-128-15,-2 21 0 0,10-8 0 0,11-25 0 16,3 2 0-16,7 23 0 0,6-2 0 0,0-21 0 16,8-2 0-16,4 2 0 0,4 3 192 0,4-4-64 15,5-4 128-15,3 0 0 0,5 0 16 0,-2-5 0 16,2-4-16-16,6 1 0 0,1-4 0 0,4-1 0 15,5-1-128-15,-1-8-128 0,-1-2 144 0,1 1-144 0,0-7 192 16,0-1-48-16,-2 1-16 0,2-5 0 0,3-2-352 0,-2-5-80 16,-3 1-16-16,-1 0-10848 15,-5-7-2176-15</inkml:trace>
  <inkml:trace contextRef="#ctx0" brushRef="#br0" timeOffset="7104.44">15561 8457 17215 0,'0'0'768'0,"0"0"144"0,0 0-720 0,0 0-192 15,-6-5 0-15,6 5 0 0,0 0 960 0,0 0 144 16,-7-5 48-16,7 5 0 0,0 0-304 0,0 0-48 15,0 0-16-15,0 0 0 0,11-5-96 0,1-2-32 16,4 5 0-16,1-2 0 0,4 0-80 0,2 0 0 16,2-1-16-16,3 4 0 0,4 2-144 0,-1 1-32 15,-1-1 0-15,2 3 0 0,-2 0-80 0,1 1-32 16,3 2 0-16,-7 2 0 0,-2 5-272 0,-2 3 160 16,-3 0-160-16,-2 1 128 0,-5 0-128 0,-3 0 0 15,-5-2 0-15,0 1 128 0,-6 1-128 0,-3 0 192 16,-4-1-192-16,-3 1 192 0,-6 0 32 0,0 0 16 15,-3-3 0-15,-5 1 0 0,-5 2-64 0,-1-1-16 16,1-3 0-16,0 1 0 0,1-2-32 0,1-3 0 16,-1 1 0-16,5-2 0 0,5 3-128 0,3-1 128 0,4-5-128 0,3 1 128 15,4 4-128-15,5-3 0 0,0-8 0 0,10 13 0 16,3 1 0-16,4-2 0 0,4-2 0 0,0 4 0 16,3-1 0-16,1 0 0 0,-2 3 0 0,-2 2 0 15,-1-1 0-15,-2 1 0 0,-3-1-144 0,-2 0 144 16,-3-2 0-16,-3 2 0 0,-5-2 0 0,-3 0 0 15,-4-2 160-15,0-2-16 0,-5 1 0 0,-1-2 0 16,-2 1 176-16,-4-2 16 0,-3 3 16 0,-15 2 0 0,-2-4-96 0,11-1 0 16,-3-4-16-16,-2 0 0 0,1 0-240 0,-1-3 128 15,2 0-128-15,1-4 0 16,1-1-272-16,3-5-160 0,2 0-16 0,-2-8-10080 16,6-3-2016-16</inkml:trace>
  <inkml:trace contextRef="#ctx0" brushRef="#br0" timeOffset="7471.29">17095 7965 25391 0,'0'0'1120'0,"-9"-1"240"0,2 5-1088 0,-2 3-272 0,0 1 0 0,-1 6 0 15,-4 2 688-15,-1 5 80 0,-2 6 0 0,1 2 16 16,0 5-320-16,2 3-64 0,0 5-16 0,0 5 0 16,0 6-80-16,3 2-32 0,1 2 0 0,-2 3 0 15,3-2 80-15,4-16 16 0,0 9 0 0,-1 25 0 16,3-6-80-16,3-24-16 0,2 0 0 0,1 0 0 15,3-4 224-15,0-1 32 0,2-1 16 0,0-3 0 16,3 0 0-16,0-3 0 0,0-2 0 0,2-6 0 16,0 1-224-16,3-4-32 0,0-5-16 0,0-3 0 0,1-4-144 0,-1 0-128 15,0-6 144-15,-1-1-144 16,-1-6-1152-16,-3-3-336 0,-1-1-64 0,-3-8-13808 16</inkml:trace>
  <inkml:trace contextRef="#ctx0" brushRef="#br0" timeOffset="7639.78">16372 8672 13823 0,'-13'-6'1216'0,"2"0"-960"16,5 3-256-16,6 3 0 0,0 0 4048 0,0 0 768 15,16 1 160-15,6 1 16 0,4 5-3104 0,9-2-624 16,5-1-128-16,6-2-32 0,8 0-192 0,-10-1-32 16,9 0-16-16,34 2 0 0,-5 2-416 0,0-3-96 15,-2-2-16-15,1 2 0 16,-1-1-912-16,-2 0-192 0,-7-1-48 0</inkml:trace>
  <inkml:trace contextRef="#ctx0" brushRef="#br0" timeOffset="9791.31">6494 3199 5519 0,'12'-12'496'0,"0"-3"-496"0,1-2 0 0,1 2 0 16,0 1 1488-16,0 0 208 0,0-2 32 0,0 0 16 16,0 0-848-16,2-2-192 0,2 0-16 0,1 2-16 15,0-1-224-15,-1 1-32 0,-4 2-16 0,3 2 0 16,0 0-80-16,0 0-32 0,-2 1 0 0,-5-2 0 15,1 0 64-15,-1 3 16 0,0-1 0 0,-1 2 0 16,-3-4 80-16,1 0 0 0,-2 6 16 0,-3-3 0 16,-2 10 16-16,-1-9 0 0,-2-1 0 0,3 10 0 15,-6-8 144-15,-2 0 16 0,-2 3 16 0,-3 1 0 16,-3-1-288-16,-3 4-64 0,-3-1-16 0,-2-1 0 16,-3 0-160-16,1 2-128 0,-2 1 144 0,-1 1-144 15,-2 2 128-15,-1 2-128 0,-1 1 0 0,0 3 144 16,0 4-144-16,0 1 0 0,-5 1 0 0,0 1 128 15,-3 1-128-15,-1 0 0 0,-2-2 0 0,2 0 0 16,1 2 0-16,0 2 0 0,1 4 0 0,-1 1 0 0,-1-1 0 16,3 2 0-16,1 3 0 0,-2-1 0 0,-1 2 0 15,3 3 128-15,1-2-128 0,2 1 0 0,-1 1 128 0,3 1-128 16,3 0 0-16,1 1 128 0,1 2-128 0,2 3 160 16,1 1-160-16,1 1 160 0,2 1-160 0,0-2 0 15,2 0 0-15,2 4-176 0,0-1 176 0,3 3 0 16,0-3 0-16,3 0 0 0,0-1 0 0,2-3 0 15,1 1 0-15,1 2 0 0,-1-2 0 0,2 0 0 16,1 1 0-16,1-1 0 0,0 0 0 0,1-2 0 16,2 0 0-16,1 0 0 0,-1 0 0 0,2-1 0 15,3-4 0-15,1 0 0 0,0 0 0 0,2 1 0 16,4-2 0-16,-2-3 0 0,2 1 128 0,-1-4-128 0,1 2 160 16,3-2-160-16,2-1 352 0,1-3-32 0,0 2 0 15,3-1 0-15,2-4 16 0,3 0 0 0,2-1 0 0,-1-2 0 16,6-3-128-16,1 2-16 0,3-1-16 0,3-1 0 15,4-5-176-15,2-1 128 0,-1-2-128 0,0-3 128 16,-2-2-128-16,1-2 128 0,1 0-128 0,0-3 128 16,2-2-128-16,0 2 160 0,2-4-160 0,3 0 160 15,-2-5-160-15,2-1 128 0,-1-4-128 0,1-2 128 16,-1-4-128-16,1-3 128 0,0 3-128 0,-1-4 128 16,-1-4-128-16,3 0 192 0,3-4-192 0,-1-1 192 15,0 0-192-15,-4-4 192 0,-7-3-192 0,0 4 192 16,-4-2-32-16,-1 0 0 0,-3-4 0 0,-2 2 0 15,-2-2 32-15,1-3 16 0,-3-6 0 0,2 1 0 16,-2 0-48-16,-1-2-16 0,-2-1 0 0,-2-5 0 16,-2 2 64-16,-2-1 16 0,-3 2 0 0,-4 3 0 0,-6 4 160 0,-3 2 48 15,-5 0 0-15,-3 7 0 0,-5-1 112 0,-4 4 32 16,-3-2 0-16,-7 4 0 0,-2 3-224 0,-4 1-32 16,-3-1-16-16,-1 3 0 0,-2 3-144 0,-2 0-32 15,-2 1 0-15,-2 6 0 0,-3 3-128 0,-4 3 0 16,-6 2 0-16,-2 4 0 0,0 0-432 0,1 9 48 15,0 2 0-15,0 2 0 16,1 6-1312-16,2 6-256 0,2 4-48 0,-8 3-12592 0</inkml:trace>
  <inkml:trace contextRef="#ctx0" brushRef="#br0" timeOffset="11991.13">12692 9454 19343 0,'-10'-13'848'0,"4"3"192"0,-2 2-832 0,2 2-208 15,-2 2 0-15,8 4 0 0,-9 2 368 0,0 4 16 16,0 1 16-16,2 3 0 0,-2 3-400 0,1 2 0 16,1 3 128-16,-2 1-128 0,0 2 128 0,2 0-128 15,2 5 192-15,0-4-64 0,-1 4 192 0,0-1 16 16,-1 8 16-16,2 2 0 0,-1-1 96 0,-1 4 0 0,2 0 16 0,0 3 0 15,0 5-16-15,-1 1-16 0,-1 1 0 0,1 2 0 16,-2-5-32-16,2 6 0 0,-2 4 0 0,3-2 0 16,-2-1-80-16,-1 3 0 0,0 3-16 0,1 0 0 15,-1-2-48-15,2-1-16 0,0 4 0 0,0-1 0 16,3-2-48-16,0-1 0 0,2-2 0 0,-2 1 0 16,3-2 128-16,0 0 0 0,3-4 16 0,-1 2 0 15,0 1-80-15,1-3 0 0,4-2-16 0,0 1 0 16,1-5-80-16,1 0-16 0,2 1 0 0,2-2 0 15,2-2-144-15,2 0 0 0,1-4 144 0,2-4-144 16,2-3 0-16,2-2 128 0,1 3-128 0,2-5 0 16,0 2 0-16,-1-3 144 0,1-4-144 0,0 0 0 15,3-3 0-15,-1-1 0 0,1-6 0 0,0 0-144 16,-1-5-224-16,1 0-32 0,-1-2-16 0,1-3 0 16,1-3-624-16,-2 1-128 0,-1-6-32 0,-4 0-7296 15,-3-5-1456-15</inkml:trace>
  <inkml:trace contextRef="#ctx0" brushRef="#br0" timeOffset="12343.16">11813 10462 25743 0,'-6'-14'1136'0,"6"14"240"0,0-14-1104 0,0 9-272 0,0 5 0 0,0 0 0 15,12-4 464-15,2 4 48 0,1 1 0 0,5 3 0 16,5 0-64-16,6 1-16 0,8 0 0 0,5-1 0 15,4-2 208-15,4 2 32 0,1 1 16 0,1-1 0 16,3-2-144-16,3 2-32 0,0 4 0 0,5-3 0 16,3-4-112-16,1 2-16 0,-4-1-16 0,0 1 0 15,-2-1-176-15,0 5-48 0,-2-2 0 0,-2 4 0 16,-2-2-144-16,-2 5-272 0,-4-2 64 0,-10 3-10144 16,-7-1-2016-16</inkml:trace>
  <inkml:trace contextRef="#ctx0" brushRef="#br0" timeOffset="14644.51">11253 3103 8975 0,'14'-9'384'0,"-5"2"112"0,0 0-496 0,0-1 0 16,-1 1 0-16,-3 1 0 0,2-2 896 0,-7 8 64 16,0 0 32-16,8-5 0 0,-3-2-416 0,-5 7-96 15,0 0-16-15,5-9 0 0,-1 2-144 0,0 0-16 0,-2 2-16 16,1-4 0-16,-1 0 160 0,0 2 16 0,-2 7 16 0,0-11 0 16,1 0 0-16,-1 2 0 0,-1-2 0 0,-2 3 0 15,-1-4-160-15,2 1-48 0,-5 1 0 0,1-3 0 16,-2-1-96-16,-1 4-32 0,-2-3 0 0,0 0 0 15,-3-1-144-15,-2-1 0 0,-1 0 144 0,-3-1-144 16,0 4 240-16,-3 0-32 0,-1-2 0 0,0 2 0 16,-5-1 176-16,-1 3 48 0,-3-2 0 0,0 3 0 15,-5-3-112-15,4 3-32 0,0-1 0 0,1 3 0 16,0-2-160-16,-1 4-128 0,0-2 192 0,0 2-192 16,-2 2 144-16,1 2-144 0,-2-2 0 0,-3 2 144 15,-2 0-144-15,-1-1 0 0,-3 0 0 0,5 2 128 16,1-1-128-16,2 1 160 0,0 0-160 0,1 1 160 15,0 3-160-15,0 0 192 0,-2-2-192 0,2 3 192 0,-1 2-192 16,-2-2 0-16,0 1 144 0,0 2-144 0,0-3 128 0,2 1-128 16,1 2 128-16,1-2-128 0,2 4 240 0,-1-1-32 15,0 4 0-15,1-1 0 0,-1 1-80 0,3 4 0 16,1 1-128-16,-2 1 192 0,-3 1-16 0,0 3-16 16,0 0 0-16,1 1 0 0,2 0-160 0,1-2 0 15,4 0 0-15,0 4 0 0,1 3 0 0,0 0 0 16,0 2 0-16,0-4 0 0,-2 1 0 0,1-3 0 15,3 4 0-15,-1-1 0 0,0 3 0 0,-2-1 0 16,-1-3 0-16,1 3 0 0,2 2 0 0,-1-3 208 16,2 1-48-16,2-4-16 0,3 1-144 0,2 0 0 15,3 1 144-15,2 2-144 0,0-1 176 0,3 1-48 0,1-5 0 16,0 3 0-16,2 2-128 0,-1 0 0 0,2 0 144 16,1 1-144-16,1-5 0 0,1 5 0 0,1 1 0 0,2-4 128 15,2 1-128-15,1-4 0 0,1 3 128 0,1-1-128 16,1 1 0-16,3 1 144 0,0-1-144 0,1 0 0 15,2-4 192-15,0 0-192 0,3 1 192 0,2-1-192 16,1 4 144-16,1-2-144 0,0 0 0 0,0-3 144 16,3-2-144-16,-1 2 0 0,1 1 0 0,1-2 128 15,-2-4-128-15,1 1 0 0,0 0 144 0,0 0-144 16,0 0 0-16,3 1 144 0,1 3-144 0,1-2 0 16,-1-4 144-16,1 2-144 0,1 0 0 0,2 1 144 15,2-1-144-15,1 0 0 0,2-2 144 0,0 0-144 16,1-1 0-16,-1 0 144 0,-2-1-144 0,2-1 0 15,-2 1 128-15,1-1-128 0,0-1 0 0,2-4 0 16,0 2 192-16,-1-1-192 0,2 1 192 0,2-1-192 0,6-4 192 0,2-1-64 16,0-1 0-16,0 0-128 0,-2-2 192 15,-2 1-192-15,0-2 192 0,0 2-192 0,0-3 160 0,-1-2-160 16,-1 0 128-16,1 2-128 0,2-1 128 0,1-1-128 16,-2-1 0-16,0-4 128 0,-1-2-128 0,-1-2 192 15,-2-1-192-15,1 4 192 0,-2-3-64 0,0 1-128 16,-1-5 192-16,1 1-64 0,3 1-128 0,-2 1 128 15,1-5-128-15,-2 0 128 0,0 1-128 0,-1-3 0 16,-2-1 144-16,-2-5-144 0,-2 1 128 0,-1-1-128 16,1-6 128-16,-2 2-128 0,-1 1 160 0,-1-4-32 15,-2 1-128-15,-2 0 192 0,2 2-48 0,0-5-16 16,0-2 0-16,-1-2 0 0,-1-2 64 0,0 0 0 16,-7-2 0-16,5 0 0 0,-2-5-16 0,0 1 0 0,-1 2 0 15,-2-5 0-15,-2 2-176 0,-2-1 160 0,-2-2-160 0,1 5 160 16,1-2 16-16,-1 1 0 0,-3 3 0 0,-1 1 0 15,0-4 144-15,-2 3 48 16,-1-1 0-16,-2 5 0 0,1 2-144 0,-3 0-32 0,-5 0 0 0,1 1 0 16,-1 0-32-16,-3 3-16 0,-2-1 0 0,-1 2 0 15,-3-2-144-15,-4 3 0 0,-4-1 0 0,-2 3 0 16,-4 6 0-16,-4-1 0 0,-1-1-160 0,-1 3 160 16,0 2-336-16,-1 2 16 0,1 3 16 0,-2 2 0 31,-3 1-208-31,-2 5-64 0,-2 4 0 0,-4 6 0 0,-4 6-1296 15,-10 1-272-15,-5 3-48 0</inkml:trace>
  <inkml:trace contextRef="#ctx0" brushRef="#br0" timeOffset="16713.12">13356 8830 6447 0,'1'-12'272'0,"-1"12"80"0,0 0-352 0,4-10 0 16,0 2 0-16,-1-1 0 0,-3 9 1456 0,6-9 208 16,-1-2 64-16,-2 3 0 0,1 0-1552 0,0 1-304 15,-4 7-64-15,5-11-16 16,0 2-400-16,-4-1-80 0,1 2-16 0,-1-1-2400 16,-1 9-480-16</inkml:trace>
  <inkml:trace contextRef="#ctx0" brushRef="#br0" timeOffset="17701.27">13273 8565 2751 0,'0'0'256'0,"0"0"-256"0,0 0 0 0,0 0 0 16,0 0 1840-16,0 0 320 0,0 0 64 0,0 0 16 15,0 0-1344-15,0 0-272 0,0 0-48 0,-9-2-16 16,9 2-32-16,0 0 0 0,0 0 0 0,0 0 0 15,-9 0 48-15,9 0 16 0,0 0 0 0,0 0 0 16,0 0-144-16,0 0-48 0,0 0 0 0,0 0 0 16,0 0-128-16,0 0-16 0,0 0-16 0,0 0 0 15,-5-11 160-15,4 0 48 0,1 2 0 0,1-2 0 16,2 2 128-16,-1-4 16 0,3 0 16 0,0 3 0 0,1-3-96 16,0-2-32-16,3-1 0 0,1-2 0 0,-1-1-32 0,2 1-16 15,2 0 0-15,1 0 0 0,0 1-176 0,3 0-48 16,0 1 0-16,2 0 0 0,-1 2-80 0,2 2-128 15,2-4 176-15,1 5-176 0,1 1 144 0,0-2-144 16,6 5 0-16,-4-2 144 0,0 2-144 0,-1 2 0 16,-1 0 0-16,-1 3 0 0,-1-2 0 0,-3 3 0 15,-1 1 0-15,-3 3 0 0,0 6 0 0,0-2 0 16,-1-1 0-16,0 4 0 0,0 3-144 0,0 0 144 16,-2 3 0-16,-1 2 0 0,1 0-144 0,-1 2 144 15,-3 3 0-15,-1 0-144 0,0 2 144 0,-2 3 0 16,0 1 0-16,-1-2 0 0,-2 1 0 0,-1-1 0 0,-1 2 0 0,-1-3 0 15,-1 1 0-15,-3 0 0 0,-1 4 0 16,-1-5 0-16,-3 2 0 0,-1 2 0 0,1-4 0 0,-1 2 0 16,-3-4 0-16,-1 1 144 0,-1 1-144 0,0-3 0 15,-1 0 128-15,1 0-128 0,-1-3 0 16,-1 2 0-16,1 2 128 0,-1-1-128 0,0-5 144 0,0-1-144 16,1 0 128-16,0-4-128 0,0-1 0 0,1 2 144 15,-1-3-144-15,1-1 0 0,-2 1 0 0,4-3 0 16,-1-1 128-16,1 2-128 0,1-2 0 0,2 2 128 15,-2-4-128-15,0 1 0 0,1-1 0 0,-2-1 128 16,1 1-128-16,0 1 0 0,2-1 0 0,-1-1 0 16,3-1 0-16,-2-2 128 0,2 0-128 0,9-1 0 15,-10 2 0-15,1 0 0 0,9-2 128 0,-9 0-128 16,9 0 0-16,0 0 0 0,-9-4 0 0,9 4 0 16,0 0 0-16,-5-7 160 0,3-4-160 0,0 4 160 15,2-3-160-15,0 2 128 0,0 8-128 0,4-10 128 0,0 0-128 16,1-2 192-16,0 3-192 0,1 0 192 0,1 4-48 15,0-2 0-15,1 0 0 0,1 2 0 0,2-5-144 0,-2 3 160 16,1-4-160-16,2 5 160 0,1 3-160 0,-1-3 0 16,0 1 144-16,0 1-144 0,1-1 0 0,0 0 0 15,-2 0 0-15,2 2 0 0,1 3 0 0,1-2 0 16,2-1 0-16,-1 2 0 0,0 1 0 0,0 1 0 16,2 2 0-16,0-2 0 0,1-2 0 0,-1 1 0 15,-2 2 0-15,2 0 0 0,0 0 0 0,-1 2 0 16,1 2 0-16,0-3 0 0,0-3 0 0,0 1 0 15,1 2 0-15,0-1 0 0,0 7 0 0,0-5 0 0,-1 1 0 0,1-1 0 16,-1 0 0-16,1-2 0 0,1 1 0 0,-2-2 0 16,-2 2 128-16,2-1-128 0,5-2 160 0,-1 0-160 15,-1 1 160-15,1 1-160 0,-1-1 160 0,1 2-160 16,0-6 0-16,-1 2 128 0,0-2-128 0,0 1 0 16,-3-1 0-16,-1 2 128 0,0-2-128 0,0 1 0 15,-1-5 0-15,1 4 128 0,-1 0-128 0,1 0 0 16,-3-4 896-16,0-1 144 0,0 2 32 0,-1-2 0 31,-1 4-1648-31,1 1-336 0,-4 0-64 0,1-2-16 0,-1 0 800 0,-9 5 192 0,9-3 0 0,-9 3 0 16,0 0-336-16,0 0-32 0,0 0 0 0,0 0 0 31,0 0-2208-31,0 0-448 0,0 0-96 0,0 0-16 0</inkml:trace>
  <inkml:trace contextRef="#ctx0" brushRef="#br0" timeOffset="27953.78">11098 2854 4607 0,'0'0'192'16,"0"0"64"-16,0 0-256 0,0 0 0 0,0 0 0 0,0 0 0 15,0 0 768-15,0 0 96 0,0 0 32 0,0 0 0 16,0 0-704-16,0 0-192 0,3 13 0 0,-3-13 128 0,0 9-128 0,0-9 0 16,1 11 0-16,-1-11 0 0,0 0 0 0,0 0 0 15,0 0 0-15,0 0 0 0,0 0 0 0,0 0 0 16,0 0 0-16,0 0 0 0,0 0 448 0,0 0 128 16,0 0 32-16,-6-2 0 0,6 2 256 0,-8-8 48 15,0 3 16-15,2 1 0 0,0-7-480 0,-1 3-80 16,1-1-32-16,-2 3 0 0,-1 2-144 0,2-2-48 15,-1-1 0-15,2 2 0 0,6 5-144 0,-9-6 0 16,-1 1 0-16,0 1 0 0,-2-2 0 0,1-2 0 16,-1 4-128-16,1-2 128 0,-2-6-256 0,0 2 32 15,-1 0 0-15,2-1 0 0,-1-2-32 0,0 0 0 16,1-2 0-16,-2 0 0 0,0-1 256 0,0 2 0 0,-2 1 0 0,0-1-144 16,-2 0 144-16,0 0 0 0,0-2 0 0,-1 5 0 15,0-3 0-15,0 1 192 0,1 4-32 0,-1-1-16 16,0 1 48-16,-4 0 16 0,-2 4 0 0,0-1 0 15,-1 0-80-15,1 0-128 0,-2 4 176 0,-2-2-176 16,2-1 0-16,2 2 0 0,-2 1 0 0,2-1 0 16,-1 2 0-16,1 1 0 0,-1 1 0 0,1 1 0 15,-2 0 0-15,3 2 0 0,0 2 0 0,2-2 0 16,-3 1 0-16,1 3 0 0,0-3 0 0,-1 0 0 16,0 3 0-16,0-3 0 0,-2 1 0 0,0 2 0 15,-2-3 0-15,2 2 0 0,2 2 0 0,1 0 0 16,0 1 0-16,-1 2 0 0,0-3 0 0,0 2 0 15,-1-2 0-15,1 4 0 0,-2-2 0 0,3 2 0 0,0 1 0 0,-2 2 0 16,0 4 0-16,-4 1 0 0,-1-1 0 0,-1 2 0 16,-3-3 0-16,4-1 0 0,-2 1 0 0,1-1 160 15,1 0-160-15,3-1 128 0,2 2-128 0,-1 2 128 16,2-2-128-16,-1 1 128 0,2 1-128 0,1 1 160 16,2 1-160-16,0-1 160 0,0 2-160 0,2 0 0 15,-1-3 0-15,1 0 0 0,-1 3 0 0,0 2 0 16,2-5 0-16,0 2 0 0,0 3 0 0,2-6 0 15,1 0 0-15,-1 1 0 0,0-1 0 0,1 0 0 16,1 2 0-16,1-2 128 0,1 1-128 0,2-2 0 16,0 0 144-16,1 2-144 0,2 3 368 0,-1-1 0 15,2 2 0-15,0 1 0 0,0-2-368 0,1 0 0 16,0 2 0-16,1-2 0 0,2 3 0 0,0-2 0 0,0 6 0 16,0-5 0-16,1 1 0 0,1 0 0 0,0 1 0 0,3 0 0 15,-1 0 144-15,2 1-144 0,2-4 192 0,2 5-192 16,-2-2 0-16,6 1 0 0,-1 1 0 0,5-2 0 15,1 3 0-15,4-3 0 0,2 1 0 0,1 1 0 16,-1-2 128-16,3 3-128 0,0 1 0 0,2-4 0 16,-5-2 0-16,2 1 0 0,-1 0 0 0,0-1 0 15,-1 1 0-15,-1-3 0 0,2 5 0 0,0-2 0 16,-1 1 0-16,1-1 0 0,0 0 128 0,2-3-128 16,-5 2 0-16,3-4 0 0,1 0 128 0,3 0-128 15,1 3 144-15,1-5-16 0,1-2-128 0,1 0 192 16,-2-2 48-16,-3-2 0 0,0-3 0 0,-1 2 0 15,0 0-16-15,3-3 0 0,-1 2 0 0,1 1 0 16,0-4-96-16,1 3 0 0,-1-3-128 0,3 1 192 16,1-4-192-16,2 3 128 0,2-4-128 0,0 0 0 0,0 0 128 0,-2-5-128 15,0 0 0-15,-2-2 0 0,0 1 160 0,0-2-160 16,0-1 160-16,0 3-160 0,-1-5 160 0,-1-2-160 16,0 0 160-16,2-1-160 0,1 2 224 0,1-5-48 15,-2 5-16-15,1-6 0 0,0-2 96 0,-2 1 0 16,-3 1 16-16,-1-1 0 0,0 1-48 0,0 2-16 15,2-3 0-15,-4 0 0 0,0 0-208 0,3 0 0 16,-2 1 0-16,1-1 0 0,-2-1 0 0,5 0 0 16,2-2 0-16,1-2 0 0,0 0 0 0,1-1 0 15,-2-2 0-15,-1-3 0 0,-3 1 192 0,0 1-48 16,2-4-16-16,-5 3 0 0,2 1-128 0,-1-2 0 16,-3 2 0-16,3-4 0 0,-3 0 0 0,-1 2 0 15,0-3 0-15,1 0 128 0,1 1 32 0,1-3 0 0,-3 2 0 16,-1-3 0-16,1 2-16 0,0 1 0 0,-2-2 0 0,-1-1 0 15,-2 1 16-15,-1-1 0 0,0 4 0 0,-3 1 0 16,-3-2-160-16,0 1 128 0,-3-2-128 0,1 2 128 16,0-2-128-16,0 1 128 0,0-1-128 0,-1 0 128 15,-2 3-128-15,0-1 0 0,-1 2-160 0,1-3 160 16,-4 1-208-16,1-1 48 0,-2 3 16 0,-1-4 0 16,-1 3-144-16,-1-2-32 0,0 4 0 0,1-3 0 15,-5 2 320-15,3 1-192 0,-2-3 192 0,-2 3-160 16,1-3 160-16,0 3 0 0,-2-1 0 0,0-2 0 15,-1 4-144-15,2-2 144 0,-3-1-160 0,-1 5 160 16,1-3-192-16,-1-1 48 0,-4 3 16 0,-1-4 0 16,-2 3 128-16,2 3 0 0,-1 0 0 0,-2-1 0 0,-2 0 0 15,-1 0-208-15,-5 0 80 0,3 2 128 0,1-2-128 0,1 0 128 16,-3-1 0-16,1 2 0 0,-1-2 0 0,-1 3 0 16,-2 1-144-16,2 3 144 0,-1 1 0 0,0 4 0 15,-1-3 0-15,-2 4 0 0,-3-2 0 0,-3 3-240 16,-1-2 80-16,1 4 16 0,-1-3 144 0,0 4-208 15,2-3 80-15,1 2 128 0,0 1-192 0,-2-3 192 16,1 0-160-16,-1 5 160 0,2-5-128 0,-4 4 128 16,-1 0 0-16,-1 2-144 0,-3-1 144 0,-2-1-128 15,-2 2 128-15,5 1-128 0,3-1 128 0,1 2-160 16,-2 0 160-16,2 2-160 0,0 0 160 0,0-1 0 16,0 3 0-16,-3 0 0 0,-2 0 0 0,-2 1-160 0,-1 1 160 15,3-1-208-15,3 0 208 0,3 3 0 0,-3-3 0 0,3 2-144 16,1 1 144-16,0 0 0 0,2 4 0 0,-1-5-128 15,0 3 128-15,-2 0 0 0,-1 2 128 0,0 2-128 16,-2-4 0-16,5 3 0 0,0 1 0 0,4 2 0 16,1 2 0-16,0 0 0 0,1-2 0 0,1 2 0 15,1 1 0-15,3 2 0 0,0-1-192 0,1 3 64 16,1 1 128-16,2-2 0 0,1-2 0 0,0 2 0 16,-2 3 0-16,1-3 0 0,2-1 0 0,3 1 0 15,-3 2 0-15,4-2 0 0,3-3 0 0,-2 0 0 16,2 2 0-16,0 3 0 0,1-1 0 0,1-2 0 15,0-1 240-15,2 2-32 0,2 2 0 0,0-1 0 16,0-1-208-16,1 4 0 0,1-3 0 0,2 1 0 16,0 0 0-16,1-1 0 0,1 4 0 0,1 1 0 15,2 0 0-15,1-2 0 0,0 4 0 0,-1-4 0 0,1 2 0 0,0-1 0 16,1 2 0-16,0-2 0 0,1 1 0 0,2 1 0 16,-1-4 0-16,0 2 0 0,-2-1 0 0,3-2 0 15,0 0 0-15,0-1 0 0,0-3 0 0,1 3 128 16,0 1-128-16,0-1 0 0,0-3 224 0,2 2-48 15,0 2-16-15,0-2 0 0,-1-3-160 0,1 0 128 16,-1-1-128-16,2-1 128 0,0 2-128 0,2 1 0 16,0-1 0-16,0 0 0 0,3 0 0 0,0-3 128 15,1 1-128-15,0-1 0 0,0 1 128 0,0-1-128 16,2 1 0-16,0-1 128 0,1 1-128 0,3-3 0 16,4-1 0-16,2 1 128 0,-2-2-128 0,0 0 0 15,2-1 0-15,-2 2 128 0,-1-3-128 0,0 3 0 0,-1-4 144 16,-1 0-144-16,1 2 0 0,0-3 128 0,0 2-128 0,1-3 0 15,1 1 0-15,-3 0 144 0,1-3-144 0,4 2 0 16,0 0 128-16,2-3-128 0,1 1 0 0,0 0 0 16,0-1 144-16,-1-3-144 0,-1 0 0 0,0-1 144 15,-2-1-144-15,1 0 160 0,-1 1-160 0,1-3 160 16,-2 0-160-16,3-2 0 0,-2 2 144 0,2-1-144 16,1-1 128-16,3-2-128 0,1 1 160 0,-1-3-160 15,1 1 176-15,-2 2-176 0,-4-4 192 0,1 1-192 16,-1-2 176-16,-1-1-176 0,1 3 160 0,0-2-160 15,0-2 160-15,-2 2-160 0,2-3 160 0,1 0-160 16,2 0 240-16,1 0-48 0,0-4-16 0,-1 1 0 16,-2 1-176-16,1-1 192 0,-3-3-192 0,0-2 192 15,-5 0-192-15,2 0 160 0,-4 2-160 0,1-1 160 0,0 1-160 0,-4-2 160 16,1 1-160-16,-1-1 160 0,-1 0-160 0,-1-3 192 16,-2 1-192-16,1 1 192 0,-2-4-32 0,0 3 0 15,-1 1 0-15,2-2 0 0,-1 1-160 0,0-4 0 16,-2 4 0-16,0-7 0 0,-2 3 0 0,-1-4 0 15,-1 2 128-15,0 1-128 0,-7-2 0 0,2 1 0 16,0 2 0-16,-1-2 0 0,-2 4-208 0,-1-1 80 16,-1 3 128-16,-2-3-208 0,-1 6 0 0,-2 0 0 15,-2 3 0-15,1-1 0 0,-2-1 64 0,0-2 16 16,-3 2 0-16,0 2 0 0,-2-2 128 0,0 0-192 16,0-2 192-16,0-1-192 0,-1 2 192 0,-2 0 0 15,-1 1-144-15,-1 2 144 0,-1 2 0 0,0 2-176 0,-3 2 176 16,0-1-128-16,0 3-64 0,-1 0 0 0,0 0 0 0,-6 4 0 15,0-3-96-15,-3 1-32 0,-3 2 0 0,-1-2 0 16,-1 3 64-16,3-3 0 0,2 1 0 0,1-3 0 16,0-1 0-16,1 1 16 0,2 0 0 0,-1-1 0 15,0 2-112-15,-1-1-32 0,-1 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19:32:20.8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25025 10620 18431 0,'-12'-22'816'0,"7"9"160"0,0-2-784 0,1 1-192 0,0 2 0 0,3 5 0 16,1 7 544-16,0 0 64 0,0 0 16 0,0 0 0 15,3-12-96-15,-3 12-16 0,0 0 0 0,7-5 0 16,1 1-192-16,1-2-64 0,-3 1 0 0,6 1 0 16,-1 3-32-16,3-2-16 0,0-3 0 0,4 2 0 15,2 1 144-15,3 2 32 0,0-3 0 0,5-1 0 16,0 1 16-16,0-1 16 0,0 2 0 0,2-3 0 15,3-1-160-15,3 2-16 0,1 0-16 0,3 1 0 16,5 1 96-16,5 3 32 0,3 4 0 0,4 1 0 0,2-1 32 0,-3 0 0 16,-3 2 0-16,4 4 0 0,4-1-64 0,4 4-16 15,2 1 0-15,7 1 0 0,-3-7-176 0,2 2-128 16,-2-2 144-16,1 2-144 0,1-4 160 0,4 3-160 16,6-3 160-16,-3 2-160 0,-4-2 144 0,1-1-144 15,-2 3 128-15,1 0-128 0,1-4 128 0,3 1-128 16,-2 1 128-16,-3-2-128 0,-4-3 0 0,-1 4 128 15,0 3-128-15,0-3 0 0,1-1 0 0,-1 2 128 16,-3-1-128-16,-4-2 0 0,-5-1 128 0,-2 1-128 16,-3 2 0-16,0-3 128 0,-4 2-128 0,-1 0 128 15,-2 1-128-15,-1 0 128 0,-7-2 0 0,-3-1-128 0,-3 2 192 16,-6 2-64-16,-1-2 0 0,-5-1-128 0,-3-1 192 0,-3 3-64 16,-3 3-128-16,-3-3 0 0,-8-5 0 0,0 0 128 15,0 0-128-15,0 0 0 0,0 0 0 0,0 10 0 16,0-10 0-16,-6 7 0 0,-3-2 0 0,-3 1 0 15,-3-2 0-15,-3 0 0 0,0-3 0 0,-5 2 0 16,-6-2 0-16,-6 0 0 0,-7 0-128 0,-1 2 128 16,-2-2 0-16,-2 2 0 0,-3-2 0 0,0 3 0 15,-4-2 0-15,-4 0 0 0,-5 3 128 0,-4-3-128 16,-4-2 0-16,0 0 0 0,-3-2 0 0,-2-1 0 16,-4 2 0-16,-7-3 0 0,-6-1 0 0,-1 1 0 15,0-3 0-15,-4 1 0 0,-3 1 0 0,-6-2 0 16,-5 2 0-16,-1-2 0 0,0-3 0 0,-2 1 0 15,-2-2 0-15,7 1-192 0,6 2 64 0,3-2 128 0,0 2-144 0,6 2 144 16,6-4 0-16,8 2 0 0,7-1 0 0,6 5 0 16,4 2 0-16,3-1 0 0,3-2 0 0,4 3 0 15,7-1 0-15,9 2 0 0,8 1 0 0,7 0 0 16,5 0 0-16,9 2 0 0,9-2 0 0,0 0-128 16,13 7 128-16,13 0 0 0,15 0-160 0,14 2 160 15,11-6-128-15,13 2 128 0,11 2 0 0,18-2 0 16,17-1 192-16,6 0-64 0,3 1-128 0,12-2 192 15,11 0-64-15,3 0 0 0,3 3-128 0,-4 2 0 16,-6-2 0-16,4 1 0 0,0-3 0 0,-5 0-160 16,-9 5 160-16,-2-1-208 0,-2 4 0 0,-9-1 0 15,-10 5 0-15,-8 1 0 16,-9-1-2016-16,-13 1-400 0</inkml:trace>
  <inkml:trace contextRef="#ctx0" brushRef="#br0" timeOffset="1177.68">15663 10881 21647 0,'9'-14'960'0,"-2"8"192"0,5 1-912 0,0-2-240 0,1 2 0 0,1 1 0 16,0-1 464-16,0-1 48 0,1 1 16 0,-2-2 0 16,-1 0 256-16,-1 2 48 0,-1-3 16 0,-2 1 0 15,-2-1-208-15,-1-2-32 0,0 2-16 0,-1-2 0 16,-1 2-208-16,-3-3-32 0,-3-1-16 0,-1 4 0 15,-1-4-96-15,-1 3-32 0,-6-4 0 0,0 2 0 16,-6 0-32-16,-2-3-16 0,-5 1 0 0,0-2 0 16,-2 1-32-16,-2-2-128 0,0-1 192 0,-2-1-64 15,1 1 48-15,-1 1 0 0,1 1 0 0,-3 1 0 0,-2 6-32 0,-1-4 0 16,-3 2 0-16,0 0 0 0,-7 5-144 0,-2-4 0 16,-4 3 0-16,2-3 128 0,2 0-128 0,0 3 0 15,1 1 0-15,-3 3 0 0,0 4 0 0,-2 3 0 16,-2 1 0-16,-3-1 0 0,-4 1 0 0,1 1 0 15,3 4-128-15,-1-1 128 0,2 4 0 0,-1 4 0 16,1 0 0-16,-3-2 0 0,-6-2 0 0,1 0 0 16,3 2 0-16,3 0 0 0,2 2 0 0,6 1 0 15,4-5 0-15,4 3 0 0,2-1 0 0,-1 2 0 16,3 1 0-16,-3-1 128 0,2 3-128 0,1 4 0 0,1 0 0 0,3 0 0 16,3 3 0-16,2 0 0 15,1 2 0-15,1 3 0 0,3 0 0 0,1 0 0 0,2 1-144 0,0 3 144 16,3 1 0-16,3 1 0 0,1 0 0 0,1 2 0 15,3 3 0-15,3-2 0 0,2 1 0 0,2 1 0 16,2 2 0-16,1-3 0 0,2-1 0 0,3 1 0 16,0-3 0-16,4-1 0 0,0-1 0 0,5 2 0 15,0-2 0-15,4 0-128 0,2-1 128 0,2-1 0 16,1-1 0-16,1-1 0 0,4 2 0 0,0 0 0 16,2-5 0-16,4-1 0 0,0 0 0 0,4-3 0 15,4 0 0-15,0-5 0 0,-3-3 0 0,1-1 0 16,3 3 0-16,1-4 0 0,1-3 0 0,2-1 0 15,1-7 0-15,4 2 144 0,7-4-144 0,-2-3 128 16,-1-1 0-16,-1-2-128 0,-2-2 192 0,0-4-64 16,-1-1 64-16,2-2 0 0,1-2 0 0,2 0 0 0,0-2-192 0,-1-4 192 15,-3-3-192-15,-4 0 192 0,-2-4 0 0,-2-2 0 16,1 3 0-16,-3-7 0 0,-2-2 144 0,1-2 48 16,0-2 0-16,0-1 0 0,0-3 0 0,-2 0 16 15,-3-2 0-15,-2-1 0 0,-4 2-128 0,0-5-16 16,-3-1-16-16,-1 1 0 0,-5-3-240 0,-1 0 176 15,-3-1-176-15,-3 1 160 0,-4-2-160 0,-2-1 192 16,-2 1-192-16,-4 1 192 0,-3 1-64 0,-2 1-128 16,-6 1 192-16,1 0-64 0,-4 5-128 0,-4-1 128 15,-4 5-128-15,-3-3 128 0,0 8-128 0,-5 0 0 16,-2 2 0-16,-4 2 128 0,-7 6-128 0,-4-2 192 16,-6 5-192-16,1 3 192 0,-4 1-192 0,-1 2-176 0,-5 2 48 0,-2 5 0 15,-4 1-80-15,-7 6-16 0,-9 2 0 0,-3 5 0 31,-1 5-1120-31,-4 8-240 0,-4 7-32 0,-11 6-14192 0</inkml:trace>
  <inkml:trace contextRef="#ctx0" brushRef="#br0" timeOffset="3912.77">16553 3923 18543 0,'-5'-20'816'0,"2"6"176"0,2-1-800 0,-1 1-192 0,2 3 0 0,0 0 0 16,0 2 0-16,0-1 0 0,0 10 0 0,0-9 0 15,-1-1 0-15,0 2 0 0,-2-2 0 0,0 2 0 16,-4-3 0-16,2 1 128 0,-1-2-128 0,-2 0 0 16,-2 0 192-16,-2 2-64 0,1-5-128 0,-4 2 192 15,0 2-32-15,-1-3-16 0,1-3 0 0,-3 2 0 16,-1-5-144-16,-4 1 192 0,-2-3-192 0,-2-2 192 16,-1 0 0-16,-1 1 0 0,-4-1 0 0,1-2 0 0,2-2 64 0,-1 0 0 15,-2-2 16-15,0 4 0 0,-1-2 16 0,-2 3 0 16,-1-3 0-16,-2 3 0 0,-3-2-64 0,-3 4-16 15,-2 0 0-15,-1-1 0 0,0 1-32 0,1 3-16 16,1-2 0-16,-1-1 0 0,-1 2-160 0,-1 2 0 16,0 2 144-16,-5 2-144 0,-5 1 0 0,-2 2 0 15,-2 2 0-15,4 3 0 0,1-5 0 0,2 6 0 16,-1 3 0-16,-2 1 0 0,-2 2 0 0,-4 0 0 16,0-2 0-16,4 4 0 0,4 0 0 0,1 2-128 15,0 4 128-15,1 1 0 0,2-1 0 0,-3 4 0 16,-1 3 0-16,-2 2 0 0,-1 2 0 0,8 0 0 0,5 1 0 15,3 2 0-15,-1 1 0 0,5-2-128 0,0 0 128 0,2 0 0 16,0 6 0-16,0 0-160 0,2 3 160 0,-4-3 0 16,-1-1 0-16,4 0 0 0,1 3 0 0,3-1 0 15,0 1 0-15,3 4-128 0,-3 2 128 16,2-1 0-16,-1 0 0 0,1 1 0 0,0 0 0 0,-1 3 0 16,-2 2 0-16,0 2 0 0,-3 3-128 0,-1-1 128 15,0-2 0-15,2 0 0 0,4-3 0 0,3 5 0 16,2 1 0-16,2 2 144 0,2-4-144 0,3 4 128 15,-1 3-128-15,4-3 0 0,1 1-192 0,4 0 192 16,0 2 0-16,3 2 0 0,3-1 0 0,1 0 0 16,-2 1 0-16,5 1 0 0,1 2 0 0,3-5 0 15,2-3-160-15,1 0 160 0,3 2 0 0,3-2-144 16,4 2 144-16,1 0-208 0,0-1 80 0,3-2 128 16,3 0 0-16,1-2 0 0,0 3 0 0,5-1 0 15,2 0 0-15,6-2 0 0,2-2 0 0,2-4 0 0,5 2 0 0,-1-2 0 16,-2 0 0-16,4-2 0 0,5-1 0 0,-1 0 0 15,2-2-128-15,5 1 128 0,8 0 0 0,0-1 0 16,-1-8-144-16,1-4 144 0,-3-2 0 0,5 2 0 16,-4-2 0-16,7-3 0 0,6-4 128 0,1-2-128 15,-6-5 0-15,-3-3 144 0,-1-3-144 0,2-1 0 16,3-1 0-16,0-6 128 0,4-4-128 0,-3-6 160 16,-6-4-160-16,-1-1 160 0,-1 1-32 0,0-5 0 15,0-2 0-15,0-4 0 0,2-6 320 0,-5-2 64 16,-5-7 16-16,-2-2 0 0,-2-1 112 0,-2-3 32 15,-2-3 0-15,-1-2 0 0,1-5-80 0,0 0-16 16,-3 2 0-16,-4-1 0 0,-4 2-112 0,-5-3-16 16,-4 1-16-16,-4 0 0 0,-3 1-32 0,-3 1 0 0,-4 4 0 0,-3-1 0 15,-5-2-112-15,-3 5-32 0,-1 2 0 0,-6 3 0 16,1 5-80-16,-3-1-32 0,-3 2 0 0,-1 5 0 16,-1 4-288-16,-3 1-64 0,0-1-16 0,-1 2 0 31,0-1-576-31,-3 7-112 0,-7 0-32 0,-3 6-8528 0,-4 1-1728 0</inkml:trace>
  <inkml:trace contextRef="#ctx0" brushRef="#br0" timeOffset="4716.1">13114 3978 20271 0,'-6'-19'896'0,"3"6"192"0,-1-1-880 0,1 1-208 0,1 1 0 0,-1 1 0 15,-3 5 0-15,6 6-288 16,-3-9 64-16,3 9 16 0,-9-7 208 0,-1 3-144 0,-3 3 144 0,-2 1-128 16,-3 0 128-16,-1 3-160 0,-2 2 160 0,0 3-160 15,-3-2 160-15,0 6 0 0,-4-2-144 0,-4 3 144 16,-1 2 0-16,-2 0-176 0,0-1 176 0,-6-1-128 15,-5 1 128-15,-1 1 0 0,-6-1 0 0,2-2 0 16,0-1 0-16,2 2 0 0,-1-3 0 0,2 1 0 16,-2-2 0-16,-2 3 0 0,-5-2 0 0,-3-3 0 15,-3 4 0-15,0-4 128 0,4 1 0 0,0 1 0 16,2-3 0-16,-3 3 16 0,0-3 0 0,-3 3 0 16,-6-2-144-16,3-2 160 0,1 0-160 0,3 0 160 15,0 0 0-15,-1 0 0 0,1 0 0 0,-5 0 0 0,-2 5 32 16,1-3 0-16,3-6 0 0,1 2 0 0,1-1-192 0,-1 3 160 15,3-1-160-15,-4-1 160 0,-6 0-160 0,5 0 0 16,1-2 144-16,2-2-144 0,0 0 0 0,4-3 128 16,1-1-128-16,0 0 0 0,-3 2 0 0,2-2 0 15,2-3 0-15,4-3 128 0,2-2-128 0,4-1 192 16,1 2-64-16,3-2 0 0,1-2 64 0,1 1 0 16,-1-3 16-16,2-2 0 0,2 0 0 0,-3-1 0 15,5-2 0-15,3-2 0 0,5 3-32 0,2-2-16 16,0-2 0-16,3 0 0 0,3-4-16 0,0 2 0 15,2 3 0-15,3-1 0 0,1-6 96 0,2 0 16 16,-1 3 0-16,6 4 0 0,-1-2-80 0,2 1-16 16,1 1 0-16,1-2 0 0,3 4-16 0,1-2 0 0,0 2 0 0,2 3 0 15,1 1 0-15,1 1 0 0,1 0 0 0,1 2 0 16,2-2-144-16,-1 1 0 0,1 3 0 0,-2 3 0 16,3-2 0-16,0 0 0 0,0 5 0 0,2-3 0 15,-3 5-192-15,0-2 192 0,-1 2-192 0,-7 6 192 16,9-4-192-16,-9 4 192 0,0 0-160 0,12 2 160 15,-12-2-384-15,0 0 32 0,10 6 0 0,-10-6 0 32,4 10-352-32,-2 0-80 0,-1 3-16 0,-1 0 0 15,-1 1-416-15,-1 0-96 0,-1-2-16 0</inkml:trace>
  <inkml:trace contextRef="#ctx0" brushRef="#br0" timeOffset="5064.26">8691 3684 19343 0,'-13'-21'848'0,"5"8"192"0,1-5-832 0,-2 0-208 15,4 2 0-15,1-2 0 0,4 0 1440 0,0-2 240 16,1-2 48-16,4 2 16 0,0 0-1328 0,4-2-272 15,1-5-144-15,3 1 160 0,1-4-160 0,4 1 0 16,1-3 0-16,4-2 0 0,1-2 0 0,4 1 0 16,0 1-160-16,1-2 160 0,3-1-176 0,0 1 176 15,-3 2-192-15,-1 1 192 0,-3 4-240 0,0 0 64 0,-1 1 16 0,0 4 0 16,0 3 160-16,0 3-192 0,-2 3 192 0,-1 8-192 16,-3 1 192-16,0 6-192 0,-3 2 192 0,0 5-192 15,1 4-32-15,0 5-16 0,-1 7 0 0,1 1 0 16,-4 5-80-16,1 6 0 0,0 4-16 0,-3 4 0 31,1 6-112-31,0 3-32 0,-2 2 0 0,-4 0-8800 0</inkml:trace>
  <inkml:trace contextRef="#ctx0" brushRef="#br0" timeOffset="5796.47">9650 4227 18431 0,'-7'-17'1632'0,"3"10"-1312"15,0-3-320-15,0 5 0 0,-1-2 224 0,5 7-32 0,-2-6 0 0,2 6 0 16,-5-4-192-16,5 4 0 0,-8-6 128 0,0 2-128 16,1 1 144-16,-2 2-16 0,-1 0 0 0,-2 0 0 15,0-1 0-15,-2 2-128 0,-4-1 192 0,-4 0-64 16,-2-1-128-16,-1 0 0 0,-3-1 0 0,-2 0 0 15,-4 0 0-15,4 0 0 0,-2-3 0 0,0 1 0 16,-1-1 0-16,-1-3 0 0,-3 1 0 0,0 2 128 16,1-3 96-16,-2 1 16 0,-4-1 0 0,-4 4 0 15,-4-2 80-15,0 0 0 0,0 1 16 0,2-2 0 16,2 1-96-16,-1-1-32 0,0 2 0 0,-1 1 0 16,-2-2-208-16,-2 3 176 0,-4 1-176 0,-1 0 160 15,-1-5-160-15,2 2 0 0,2 1 0 0,2-1 128 16,3 2-128-16,-5 0 0 0,1 0 0 0,-4 0 0 15,-7-2 0-15,3 1 0 0,4 0 0 0,1-3 0 0,1 2 0 0,3-2 0 16,1 4 0-16,-1-1 0 16,-1-1 0-16,-2-3 0 0,-1 2 0 0,3-4 128 0,1-1-128 0,4 1 192 15,0-3-192-15,3 3 192 0,2 1-192 0,-1-4 0 16,1 1 0-16,1 0 0 0,0-3 0 0,3-1 0 16,-1 1 0-16,4-1 192 0,0 0 32 0,4 0 16 15,4-1 0-15,1-1 0 0,2 0-80 0,2 0-16 16,2 0 0-16,-1 0 0 0,0-5-144 0,3 2 192 15,3 1-192-15,0 1 192 0,3-2-192 0,1-3 160 16,-1 3-160-16,3-3 160 0,0 0-160 0,2 2 192 16,2 0-192-16,1-3 192 0,0 0-192 0,2-1 0 15,1 2 0-15,-1 0 128 0,1 2-128 0,0 1 0 16,1-1 0-16,1 2 0 0,0 2 0 0,1 2 0 16,-1 3 0-16,2 1 0 0,-1-2-144 0,2 4 144 0,-1 2 0 0,1 4 0 15,-3 5-256-15,5-8 64 0,-5 8 16 0,0 0 0 31,0 0-1520-31,10-2-304 0,-10 2-64 0</inkml:trace>
  <inkml:trace contextRef="#ctx0" brushRef="#br0" timeOffset="6131.16">6198 3455 17327 0,'-15'-6'768'0,"7"1"160"0,3-3-736 0,1-2-192 0,2 0 0 0,0-1 0 0,2-2 640 15,0-1 112-15,0-4 16 0,4-1 0 0,3-4-256 0,0-1-64 16,2-8 0-16,1 2 0 0,-1 0-128 0,1 0-48 16,3-3 0-16,-2-1 0 0,3-2-144 0,3 0-128 15,1-2 192-15,-2 3-192 0,-2 0 128 0,2 4-128 16,-1 0 0-16,-1 1 0 0,-1 2 208 0,0 2-64 15,-2 0-16-15,0 5 0 0,1 5 160 0,-1 5 32 16,0 1 0-16,0 7 0 0,0 0-320 0,0 6 0 16,0 3 0-16,-1 7 0 0,1 6 0 0,1 2 0 15,-3 3 0-15,2 2 0 0,-1 3 0 0,0 3-304 16,1-3 48-16,-3 8 0 16,1 4-416-16,0-2-80 0,0-1-16 0</inkml:trace>
  <inkml:trace contextRef="#ctx0" brushRef="#br0" timeOffset="6747.91">7164 3884 23039 0,'-8'-18'1024'0,"5"5"192"0,-1-1-960 0,1 3-256 0,2-1 0 0,0 6 0 0,1 6 928 0,0 0 144 15,0 0 16-15,-3-9 16 0,1 3-960 0,2 6-144 16,0 0 0-16,0 0-192 0,-12-1 192 0,-1 2-144 16,1 1 144-16,-3 2-128 0,-5 5-96 0,-1-1-16 15,-5-1 0-15,-2 2 0 0,-2 3 240 0,-6-2-176 16,-2 3 176-16,-5-6-160 0,-5 1 160 0,-2-4 0 15,-1-4 0-15,2 2-128 0,0-1 128 0,0 3 0 16,-1 1 0-16,-3-1 0 0,-4-3 0 0,-4 2 0 16,-5-2 0-16,1 2 0 0,4-2 0 0,0 4 0 15,1 0 0-15,1-1 0 0,2 1 0 0,-4 0 0 16,-4-1 0-16,3-3 0 0,4 1 0 0,2-1 128 16,4-1-128-16,1-1 0 0,0-1 0 0,1 1 144 0,3 0-144 15,-1-2 0-15,-4 1 160 0,2-5-160 0,0 1 128 16,1-4-128-16,5-2 144 0,2-2-144 0,1-1 160 15,3 2-160-15,1-2 128 0,2 0-128 0,0-3 0 0,1-5 0 16,0-1 144-16,-1-1-144 0,-2-5 128 0,2 1-128 16,-1 1 224-16,3-4-32 0,3-1-16 0,2-1 0 15,0-3 80-15,2 0 0 0,2 0 16 0,0 1 0 16,1 0 32-16,1 0 0 0,2 0 0 0,2 0 0 16,2-3-32-16,1-2 0 0,1 0 0 0,1 3 0 15,0 0-112-15,0 1-32 0,1 1 0 0,2 2 0 16,1 1-128-16,0 1 0 0,0 3 0 0,3 0 0 15,0 5 0-15,3-3 128 0,-1 3-128 0,1-2 128 16,3 1-128-16,2 3 0 0,-4 2 0 0,5 2 0 16,-1 2 0-16,1 1-256 0,-1 1 64 0,1 5 16 15,-2-2-256-15,-1 11-48 0,3-7-16 0,-3 7 0 16,0 0-624-16,0 0-128 0,0 0-32 0,0 0-10048 16</inkml:trace>
  <inkml:trace contextRef="#ctx0" brushRef="#br0" timeOffset="7081.16">3761 3332 18831 0,'0'0'832'0,"-9"-2"176"0,0-1-816 0,2-1-192 0,-1 0 0 0,8 4 0 16,-6-6 1040-16,2-4 176 0,1 1 16 0,2-5 16 15,1 1-304-15,1-2-64 0,2-4-16 0,2-1 0 16,1-3-240-16,3 0-48 0,2-6-16 0,0-1 0 16,0 0-352-16,1-3-64 0,2-3-16 0,2 1 0 15,2-1 16-15,1 1 0 0,0-1 0 0,2 2 0 16,-2 3-144-16,1 3 0 0,0-4 0 0,1 9 0 16,-2 2 0-16,1 3-192 0,0 4 64 0,2 1 128 15,1 2-128-15,0 3 128 0,0 5 0 0,1 3 0 16,3 3-128-16,-1 2 128 0,0 7-160 0,0 2 160 15,2 4-256-15,3 4 64 0,1 4 0 0,1 10 0 16,0 9-768-16,5 6-160 16,-3 2-32-16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20:08:31.04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23808 13564 8287 0,'-20'-1'736'0,"7"0"-592"0,-2-2-144 0,-3 3 0 15,-2 1 624-15,2 1 80 0,1-2 32 0,1 0 0 16,-1-2-304-16,3 2-64 0,0 0-16 0,3 0 0 15,2-1 288-15,9 1 48 0,0 0 16 0,0 0 0 16,0 0 0-16,0 0 16 0,0 0 0 0,0 0 0 16,0 0-176-16,10 5-32 0,3-1-16 0,3 0 0 15,4-3 112-15,1 0 32 0,2-1 0 0,2 2 0 16,3-1-128-16,4 2-32 0,5 0 0 0,4 2 0 16,3-2-176-16,6 1-48 0,4-2 0 0,4 2 0 15,1 1-96-15,2-2-32 0,-3-2 0 0,4 2 0 16,1-2-128-16,7 4 0 0,5 3 144 0,0-5-144 15,0-3 128-15,-1 0-128 0,-3 0 128 0,4 2-128 0,4 1 0 0,4 0 0 16,2-2 0-16,-3-1 128 0,-3-1-128 0,1 2 0 16,2 3 128-16,9-3-128 0,3-1 128 0,-2-1-128 15,-7 0 128-15,3 1-128 0,1 1 0 0,5 0 0 16,5-1 0-16,-4-1 0 0,-5 0 128 0,3 1-128 16,3 1 160-16,-1 0-160 0,-1-1 0 0,-2 0 0 15,-2 2 0-15,1 0 0 0,3 1 0 0,0 0 0 16,0-1 0-16,1 2 0 0,0-2 0 0,0 2 0 15,3-2 0-15,0 1 0 0,-4-3 0 0,1 1 0 16,1 2 128-16,4 1-128 0,4-4 0 0,-1-2 0 16,-5-3 0-16,3 4 0 0,3 1 192 0,-1-1-48 15,-2-3-16-15,0 3 0 0,-3-1 192 0,3 2 16 16,6 0 16-16,-5 0 0 0,-8-1-16 0,-1 2 0 0,0 2 0 0,2-1 0 16,0 2-96-16,-3-1-32 0,-6 1 0 0,-1 1 0 15,1 0-48-15,-1 2-16 0,1 0 0 0,-5 0 0 16,-6 2-144-16,-3 0 0 0,-4 5 0 0,-2 1 128 15,-3 1-128-15,-5 1-192 0,-2 3 32 0,-9 0 16 32,-7 4-1968-32,-9 3-400 0,5 8-80 0,-20-5-16 0</inkml:trace>
  <inkml:trace contextRef="#ctx0" brushRef="#br0" timeOffset="2386.51">702 15362 20271 0,'-12'-13'896'0,"6"6"192"0,0-1-880 0,-1 1-208 0,1-3 0 0,2 5 0 0,4 5 544 0,0 0 64 16,-4-6 16-16,4 6 0 0,-2-8-64 0,2 8-16 16,0 0 0-16,0 0 0 0,0-5-336 0,0 5-64 15,0 0-16-15,0 0 0 0,7-5-128 0,2-3 0 16,0 3-160-16,-4 5 160 0,4-2 0 0,2 0-144 16,2 0 144-16,4-3 0 0,1 3 0 0,3 0 0 15,2 1 0-15,24-3 0 0,-4 0 0 0,0-1 0 16,-1 1 0-16,-1 0 176 0,-4 3 0 0,1-3 0 15,-1-1 0-15,2 1 0 0,5 4 16 0,0-1 16 16,3 1 0-16,5 1 0 0,5 1 48 0,3-2 0 16,0-3 0-16,1 2 0 0,-3-1-112 0,3 2-16 15,0 0 0-15,6 0 0 0,4 0 0 0,2-1 0 16,2-1 0-16,0-3 0 0,-2 5-128 0,4-2 0 0,1 0 144 16,3-1-144-16,7 1 0 0,-3-1 144 0,-5-2-144 0,0 2 0 15,3 1 144-15,2 1-144 0,8-2 0 0,-5 2 144 16,-6-2 16-16,1 2 0 0,2 0 0 0,0 2 0 15,2 2 48-15,-5-5 16 0,-5 0 0 0,-2-2 0 16,0 3-16-16,3 1 0 0,2 0 0 0,-1-2 0 16,-4 0-80-16,0-1 0 0,0 2-128 0,-1 1 192 15,1 3-64-15,2-1 0 0,4-2-128 0,-1 0 192 16,-4-1-64-16,-1 3-128 0,0 5 176 0,2-2-176 16,6-4 128-16,-5 3-128 0,-3-2 0 0,0 4 0 15,1-5 0-15,-2 1 128 0,1 1-128 0,2 1 0 16,-1-2 0-16,-2 1 0 0,-5-3 0 0,-2 2 0 15,0 3 128-15,1 2-128 0,0 0 0 0,1-3 0 0,-2-2 0 16,2 1 0-16,-3 6 0 0,0-4 0 0,-1-3 176 0,3 1-32 16,1 1 0-16,3 0 0 0,-1-3-16 15,1 1-128-15,-3-2 192 0,-2 0-64 0,-1 1 0 0,3 0 0 16,2 2 0-16,0-1 0 0,-3 1-128 0,-1-2 128 16,0 2-128-16,0-1 128 0,-1 1-128 0,1-2 0 15,6 1 0-15,-4 0 128 0,-1-2-128 0,-2 0 160 16,0 0-160-16,-2 0 160 0,-1 2-160 0,4 0 0 15,6-2 0-15,-1 0 0 0,-2-2 128 0,0 1-128 16,1-2 0-16,1 1 128 0,0 2-128 0,3-1 128 16,1-2-128-16,-1-2 128 0,-2 0-128 0,-1 2 0 15,1 2 144-15,3 1-144 0,3-1 0 0,1-2 0 16,-3-2 0-16,-3 3 128 0,1-1-128 0,1 2 0 16,1 1 0-16,1-3 128 0,2 1-128 0,-2-2 144 15,-4-1-144-15,-2 4 160 0,1 1-160 0,-1-2 0 16,2 1 0-16,-3-3 0 0,-1 3 0 0,-3 1 0 0,-1-4 0 0,0 2 0 15,-2 0 0-15,3 4 0 0,3 3 0 0,0-7 0 16,0-5 0-16,-1 3 0 0,1 3 0 0,-2 1 0 16,1-2 0-16,2 1 0 0,2-3 144 0,-6-1-144 15,-5 1 0-15,-1 2 0 0,0 3 0 0,2-1 0 16,1 0 0-16,1 0 0 0,4 1 0 0,-6-2 0 16,-4-1 0-16,-2 2 0 0,-1-2 0 0,1 2 0 15,-2 0 0-15,3 2 0 0,3-1 0 0,2-1-128 16,-1-1 128-16,-1-1 0 0,-3-1 0 0,1 0 0 15,-1 3 0-15,0 3 0 0,-2-3-144 0,1 0 144 16,-1 0 0-16,1 0 0 0,0-3 0 0,-1 2 0 16,-3-3-144-16,1 1 144 0,-2 1 0 0,5 2 0 0,3 1 0 15,1 0 0-15,0-1 0 0,-3-1 0 0,-2 0 0 0,-1 0 0 16,2 1 0-16,-4 0 0 0,0-2 0 0,3 1 0 16,2-1 0-16,0-4 0 0,0 3 0 0,-1 0 0 15,-2-1 0-15,-2 2 0 0,0 2 0 0,1 1 0 16,-1 0 0-16,4-1 0 0,2 0 0 0,-1 0 0 15,-1-1 0-15,-1-3 0 0,0 2 0 0,-1 0 0 16,0 0 0-16,1 2 0 0,1 2 0 0,1 0 0 16,2-6 0-16,0 1 0 0,-3 1 0 0,1-1 0 15,0-1 0-15,-1 3 0 0,-1 0 0 0,3 1 0 16,4 2 0-16,-2 1 0 0,0-6 0 0,-3 3 0 16,-1-1 0-16,1 1 0 0,-6 0 0 0,5 4 0 0,1 0 0 0,2-2 0 15,2 1 0-15,-2-2 0 16,-4-2 0-16,-1 1 0 0,-2 1 0 0,1 3 0 0,-1 4 0 0,4-3 0 15,4 0 0-15,1-1 0 0,1-3 0 0,-2-1 0 16,-2 1 0-16,1 2 0 0,-1-2 0 0,-1 1 0 16,2 5 0-16,2-1 0 0,0-3 0 0,-2-2 0 15,-3 3 0-15,-1 0 0 0,3 1 0 0,-2 0 0 16,-2 1 0-16,4 3 0 0,8-4 0 0,-1 1 0 16,-3-1 0-16,1-1 0 0,-2 1 0 0,-1 3 0 15,-1-3 0-15,3 1-128 0,5 2 128 0,-2-4 0 16,0 1 0-16,-3 1-128 0,0 1 128 0,-2-2 0 15,0 1-176-15,4-1 176 0,2 0-160 0,0 0 160 16,1 2 0-16,-2-3-144 0,-3-1 144 0,1 4 0 16,-2-2 0-16,2-1 0 0,2 1 0 0,1 0 0 0,2-1 0 15,0-1 0-15,-6 3 0 0,1-1 0 0,0-3 0 16,4 1 0-16,3 0 0 0,1 3 0 0,2-1 0 0,-4-2 0 16,-4 3 0-16,-2 0 0 0,-2-1 0 0,4-1 0 15,1 0 0-15,1 2 0 0,-5-2 0 0,0-2 0 16,-2 2 0-16,0 0 0 0,-2 1 0 0,4-2 0 15,2-2 0-15,-1 0 0 0,0 0 0 0,0 1 0 16,-3-2 0-16,0 0 0 0,0 0 0 0,0 0 0 16,0-2 0-16,1 4 0 0,3-2 0 0,-2 1 0 15,-2-1 0-15,0 0 128 0,0 0-128 0,2 0 0 16,-1 0 128-16,1-1-128 0,2-1 0 0,-2 1 0 16,-5 1 0-16,0-1 0 0,1 1 0 0,-2-1 0 0,0-3 0 15,3 0 0-15,2 0 0 0,-2 0 0 0,-3 2 0 16,-2-2 0-16,-3-2 0 0,0 1 128 0,-1 1-128 0,-1 0 0 15,-2-2 0-15,-1 0 0 0,1 3 0 0,1-2 0 16,-2-1 0-16,1 3 0 0,-4 1 0 0,-2 0 128 16,-2-3-128-16,-1 2 0 0,1 1 128 0,-1-1-128 15,-3 1 128-15,-1-1-128 0,3 1 128 0,3-1-128 16,0 2 128-16,1-1-128 0,-6 0 128 0,1 1-128 16,-4-1 0-16,0 4 0 0,-1 0 0 0,0-1 128 15,0 2-128-15,-2 0 0 0,1-3 0 0,-1 2 0 16,-2 2 0-16,1-2 0 0,2 2 0 0,-2 1-128 15,-2 0 128-15,0-1-192 0,-2 3 192 0,0 1-192 32,0 0-176-32,-6 2-32 0,0 2-16 0,-4-1 0 0,-1 3-1760 0,-3 1-368 0,3 8-64 15,-5-1-9632-15</inkml:trace>
  <inkml:trace contextRef="#ctx0" brushRef="#br0" timeOffset="7512.66">8919 4531 9151 0,'0'0'400'0,"0"0"96"16,0 0-496-16,0 0 0 0,0 0 0 0,0 0 0 16,0 0 496-16,0 0 0 0,0 0 0 0,0 0 0 0,0 0-336 0,0 0-160 15,0 0 160-15,0 0-160 0,0 0 192 0,0 0-48 16,0 0-16-16,0 0 0 0,0 0 240 0,0 0 32 16,0 0 16-16,0 0 0 0,0 0-80 0,0 0-16 15,7 9 0-15,-7-9 0 0,7 10 48 0,-7-10 0 16,7 11 0-16,-1-2 0 0,2 0 0 0,-1-1 0 15,1 1 0-15,0-2 0 0,1 3 0 0,-1-1 0 16,1 1 0-16,2-2 0 0,0 2-80 0,0-2-16 16,3-1 0-16,0 1 0 0,0 0 48 0,4-1 0 15,1-2 0-15,2 2 0 0,-1 0-128 0,2-1 0 16,-1-1-16-16,1 1 0 0,1-2-176 0,3-3 192 0,-2 3-192 16,4-4 192-16,5-1-192 0,1-1 160 0,-1 1-160 0,1 0 160 15,-2-4 0-15,1-2 0 0,-3 2 0 0,2 1 0 16,1-2 32-16,1 1 16 0,1 0 0 0,-2 1 0 15,-1-1 0-15,2 1 0 0,1 2 0 0,2-1 0 16,-1 1-80-16,1-4 0 0,0 3-128 0,-3-2 192 16,-1 0-192-16,-1-3 128 0,-3 2-128 0,-1-5 0 15,0 4 128-15,-3-3-128 0,-2 2 0 0,-1-1 144 16,-2 0-144-16,-1-1 160 0,-4 1-160 0,1-2 160 16,-5 3-160-16,1-1 192 0,0 3-192 0,-3 1 192 15,0-3-192-15,-1 3 0 0,-2 1 0 0,0-3 128 16,-6 7-128-16,0 0 0 0,0 0 0 0,0 0 128 15,0 0-128-15,0 0 0 0,0 0 0 0,0 0 0 16,0 0 0-16,0 0-144 0,-10 5 144 0,0 1 0 16,-1 2-144-16,-1 3 144 0,0 4 0 0,-5-2-144 15,0-2 144-15,0 3 0 0,-2 2 0 0,-3-2-128 0,2-3 128 0,-3 2 0 16,-3 0 0-16,1-3 0 0,-2 2 128 0,-3 0-128 16,-3-5 128-16,-3 4-128 0,-1-5 176 0,-1 0-48 15,0-1 0-15,1-1 0 0,3-1 32 0,1-2 0 16,0-1 0-16,-2 0 0 0,1 0-32 0,0 0 0 15,-1-1 0-15,2 1 0 0,-1-3-128 0,-2-1 0 16,0-1 0-16,-4 0 0 0,2-1 0 0,2-3 192 16,3 1-64-16,3-3 0 0,2-1-128 0,1 2 0 15,2-5 0-15,-1 0 0 0,4 0 0 0,-3-2 0 16,4-1 0-16,2 0 0 0,1-1 0 0,3 2 0 0,1 3 0 16,1-2 0-16,-1 0 0 0,3-1 0 15,0 1 0-15,2-1 0 0,1 2 0 0,-1 1 0 0,0 1 0 0,2 1 0 16,2 1 0-16,2 3 0 0,-1-1 0 0,4 9 0 15,0 0 0-15,0 0 0 0,0 0 0 0,0 0 0 16,0 0-160-16,0 0 160 0,0 0-208 0,0 0 80 16,0 0-16-16,5 14 0 0,1 0 0 0,1 2 0 15,0-1 16-15,3 1 0 0,-1-2 0 0,3 1 0 16,0-1 128-16,2 2-160 0,3 2 160 0,1 1-160 16,-1 2 160-16,5-1 0 0,3-1 0 0,2 0 0 15,1-1 0-15,4-2 0 0,-3 0 0 0,7-2 0 16,2 0 0-16,3-3 144 0,1-1-144 0,1-1 0 15,-3-1 128-15,0-3-128 0,-2 0 0 0,1 1 0 16,2-2 176-16,2 1-32 0,-1 0 0 0,1 0 0 16,3-1-144-16,1 0 0 0,3-3 0 0,-2 0 0 15,-1-1 0-15,-2 0 0 0,-2-2 128 0,-1-1-128 16,-2 0 128-16,0 0-128 0,-3 0 192 0,0-2-64 0,-1-1-128 0,1 1 0 16,-2-4 0-16,-2 1 0 0,-2-3 0 0,0 3 0 15,-3-2 0-15,-3 1 0 0,-4-3 128 0,-4 0-128 16,-1 1 0-16,-2-2 128 0,-2 0-128 0,0 3 0 15,-3-1 144-15,-2 2-144 0,0-4 0 0,-2 3 0 16,0 4 0-16,-5 6 0 0,4-6 0 0,-4 6-160 16,0 0 160-16,0 0-208 15,0 0-1088-15,0 0-224 0,0 0-32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20:08:56.36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7618 12414 6447 0,'-3'-15'576'0,"3"8"-576"16,0-3 0-16,0 1 0 0,2-3 3264 0,0 3 528 15,-1 0 112-15,2 2 32 0,-1 0-2752 0,1 0-544 16,0 1-128-16,-3 6 0 0,0 0-48 0,0 0 0 15,0 0 0-15,0 0 0 0,0 0-16 0,0 0-16 16,-2 9 0-16,0 0 0 0,-2 5-224 0,-1 4-32 16,0 3-16-16,0 6 0 0,-3 6-160 0,2 4 0 15,-3 15 0-15,0 4 128 0,0 1-128 0,1 7 0 16,1 0 0-16,0 3-176 0,2-1 176 0,3-4 0 16,0 1 0-16,4-5 0 0,2-9 0 0,3-4 0 15,2-7 0-15,5-8 0 0,0-5 288 0,5-9-16 16,4-6 0-16,5-5 0 0,4-5 304 0,3-4 48 15,5-7 16-15,2-5 0 0,-4-5-272 0,3-6-48 0,-1-6-16 0,0-1 0 16,-6-3-304-16,12-16 0 0,-8 2 128 0,-15 19-128 16,-2-2 0-16,0-3 0 0,-4-2 0 0,-1 1 0 15,-2 2 0-15,-2 0 160 0,0 2-160 0,-1 4 128 16,-2 3-128-16,-1 4 0 16,-1 3 0-16,0 6 128 0,-1 1-128 0,-1 8 0 0,-5 5 0 0,0 0 0 15,1 9-144-15,-1 7 144 0,-2 5-192 0,-2 5 192 16,-2 4-160-16,-4 6 160 0,2 8-128 0,-2 5 128 15,0 7-400-15,-3 8 0 0,-2 8 0 0,-2 8 0 16,-2 3 16-16,-3 5 16 0,1 6 0 0,-6 5 0 16,6-26 368-16,-2 11 0 0,0 0 0 0,-4 1 0 0,-3 4 160 15,-2-2 160-15,-4-2 16 0,-1-1 16 0,-8 15 160 16,0-7 16-16,2-11 16 0,1-7 0 0,3-6-64 0,2-7-16 16,-1-7 0-16,4-7 0 0,1-8 32 0,3-6 0 15,2-6 0-15,3-7 0 0,-3-10 0 0,3-2 0 16,3-11 0-16,-1-6 0 0,1-7-48 0,0-7-16 15,1-9 0-15,1-5 0 0,2-8-240 0,2-2-64 16,4-4 0-16,3-1 0 0,2 1-128 0,6 3 0 16,4 2 0-16,3-1 0 0,6 6 0 0,4 6 0 15,6-1-160-15,2 2 160 0,5 1-128 0,4 5 128 16,1 0 0-16,3 3-144 0,4-2 144 0,2 4-160 16,2 1 160-16,21-5-160 15,-1 7-1360-15,-30 12-272 0,7-2-48 0,1 5-12864 0</inkml:trace>
  <inkml:trace contextRef="#ctx0" brushRef="#br0" timeOffset="390.09">9697 12253 26367 0,'-15'1'1168'0,"9"-1"240"0,-1 2-1120 0,7-2-288 16,-5 5 0-16,5-5 0 0,-2 8 560 0,2 0 48 15,4 1 16-15,5-4 0 0,3 1-208 0,5-1-32 16,2-2-16-16,-1-2 0 0,3-1-48 0,6 0 0 16,3-1 0-16,5-1 0 0,3 1-176 0,0 1-144 15,0-1 192-15,2 1-192 16,-2 2-832-16,-1 1-256 0,-2-2-64 0,12 4-16 0</inkml:trace>
  <inkml:trace contextRef="#ctx0" brushRef="#br0" timeOffset="567.61">9714 12668 37551 0,'0'0'1664'0,"0"0"336"0,0 0-1600 0,4 5-400 0,1 3 0 0,8-3 0 15,4 4 704-15,4-3 64 0,4 2 16 0,7-1 0 16,5-3-432-16,21 6-96 0,-1-4 0 0,6-1-16 15,-1-3-64-15,5-1-16 0,6-1 0 0,1 0 0 16,2 4-864-16,-2-1-160 0,-2 1-32 0,-5-4-16784 16</inkml:trace>
  <inkml:trace contextRef="#ctx0" brushRef="#br0" timeOffset="3519.1">13235 8781 4607 0,'0'0'192'0,"0"0"64"0,0 0-256 0,0 0 0 15,10-7 0-15,-4 0 0 0,-3-2 1520 0,1 0 256 16,1-1 48-16,0 1 16 0,0-3-832 0,0 3-176 15,0-1-16-15,0 2-16 0,0-3-176 0,1 3-48 16,0-2 0-16,0 2 0 0,-1-1-128 0,0 3-48 16,0-3 0-16,-1 3 0 0,0-3-96 0,0 1-32 15,-2-1 0-15,-2 9 0 0,7-9-64 0,-5 3-16 16,-2 6 0-16,5-12 0 0,1 2 160 0,-1 1 32 16,-3 2 0-16,-2 7 0 0,5-10 64 0,-1 1 32 15,-4 9 0-15,0 0 0 0,6-8-80 0,-6 8-16 16,0 0 0-16,0 0 0 0,7-6-192 0,-7 6-64 15,0 0 0-15,0 0 0 0,11-4 64 0,-11 4 16 16,0 0 0-16,10 2 0 0,-10-2 0 0,11 7 0 16,-11-7 0-16,10 9 0 0,0 1 32 0,0 3 0 15,0-2 0-15,2 2 0 0,-1-2-240 0,3-1 0 16,1 2 0-16,3 1 0 0,2-1 0 0,2 3 128 16,2-1-128-16,0 2 0 0,6-2 160 0,-4 0-160 15,2 1 160-15,0 0-160 0,0 0 128 0,3 1-128 0,4-6 0 0,1 1 0 16,3 1 128-16,3-3-128 0,1 2 0 0,4-3 144 15,4 1 48-15,1-6 0 0,1 1 0 0,-1 0 0 16,1 1-32-16,-2-2 0 0,0-3 0 0,1-2 0 16,1-1-160-16,2-1 192 0,0-1-192 0,-2-2 192 15,-1-2-192-15,-2 1 0 0,-2-4 144 0,-1 2-144 16,-3 1 0-16,0-4 144 0,-1 3-144 0,1-3 0 0,3-2 128 0,0 1-128 16,-2 4 0-16,-2-5 0 0,-2-3 128 15,-4 1-128-15,-3 0 0 0,-1 1 0 0,-1 1 0 0,-2 0 128 16,-2 1-128-16,-1-3 0 0,-3 1 144 0,-3 1-144 15,-1-2 0-15,-2 4 144 0,-1 2-144 0,-3-2 0 16,-1-2 0-16,-1 4 128 0,-2 4-128 0,-3 5 0 16,0 0 0-16,-7 2 0 0,4-7 144 0,1-2-144 15,-5 9 160-15,0 0-160 0,0 0 0 0,0 0 0 16,-11-4 0-16,1 4 0 0,0 4 0 0,-1 0 0 16,-3 5 0-16,-2 1 0 0,0 4 0 0,-2 2 0 15,-1 2 0-15,-3 0 0 0,0 3-128 0,-1 1 128 16,-3 1 0-16,2-3 0 0,0-3 0 0,-1 2 0 15,-1 1 0-15,-3-1 0 0,-4-1 0 0,-3 0 144 16,-1 0 16-16,-1-2 0 0,-2-2 96 0,-1-2 0 16,-1-1 16-16,-1 2 0 0,-3-4 688 0,0 2 144 15,-1-2 32-15,-4 1 0 16,-1-5-1664-16,-5-1-336 0,-4-1-64 0,3 0-16 0,2 1 784 0,1-3 160 0,0 2 0 16,2 0 0-16,0-1 0 0,-1-1 0 15,-2-1 128-15,0-2-128 0,3-3 0 0,2 0 0 0,4-2 0 0,0 1 0 16,5 1 0-16,0-3 0 0,5 1 0 15,3-5 0-15,0 1 128 0,-2-2-128 0,0-2 0 0,1-2 0 16,-1-1 0-16,2 1 0 0,1-2 0 0,2 0 0 16,3-1 0-16,3 3 0 0,1 0-128 0,2 1 128 15,2-2 0-15,2 1 0 0,2 1 0 0,0 1 0 16,2 1 0-16,3 0 0 0,1-3 0 0,5 6 0 0,0 3 0 0,1-2 128 16,4 10-128-16,-4-9 0 0,4-1 0 0,0 10 0 15,0 0 0-15,0 0 0 0,0 0 0 0,0 0-128 16,0 0 128-16,0 0 0 0,0 0-160 0,0 0 160 15,9-3-128-15,-9 3 128 0,14 12-144 0,-2-2 144 16,1 3-160-16,1 2 160 0,1 1 0 0,3 2-144 16,0 0 144-16,2 2 0 0,1 1 0 0,4 1-160 15,8 5 160-15,0-4 0 0,2-1 0 0,1 0 0 16,3-1 0-16,1-2 0 0,-3-3 0 0,4 1 0 16,1-4 0-16,1-1 0 0,1 1 192 0,6-4-16 15,3 2 0-15,5 0 0 0,1-4 80 0,1 0 32 16,-3-4 0-16,0 1 0 0,2-3-64 0,1-2-16 15,-1-3 0-15,4 2 0 0,-1-2-32 0,-2-1-16 16,-1-4 0-16,-1 0 0 0,-4-5-160 0,-2 0 128 16,-3 1-128-16,-4-2 128 0,0-4 64 0,-1-2 16 15,2-1 0-15,-3-1 0 0,-2-5 176 0,-3 1 16 0,-5-6 16 0,-1 3 0 16,-4 1-16-16,-4 1 0 0,-2 5 0 0,-3 1 0 16,-3 3-272-16,-2 4-128 0,-3 1 128 0,-4 2-128 31,-2 5-992-31,-5 7-288 0,0 0-48 0,-1-9-14544 0</inkml:trace>
  <inkml:trace contextRef="#ctx0" brushRef="#br0" timeOffset="5661.48">11799 13182 14735 0,'0'0'640'0,"-2"7"160"0,2-7-640 0,-5 8-160 0,4 0 0 0,-3 2 0 0,3-4 1408 0,0 3 256 16,1-9 64-16,0 0 0 16,0 0-736-16,2 6-144 0,-2-6-16 0,0 0-16 0,0 0-48 0,8 0-16 15,1 0 0-15,-3-4 0 0,0-3 16 0,2-1 16 16,0-4 0-16,-1-2 0 0,1 0-144 0,1-7-16 16,0-3-16-16,1 0 0 0,1-5-240 0,2-2-48 15,0-1-16-15,1-6 0 0,0-1 16 0,1-3 16 16,0-3 0-16,7-23 0 0,-3-1-64 0,-6 20-16 15,1-6 0-15,0-2 0 0,0-6-256 0,1 2 160 16,0-5-160-16,0 0 128 0,2 0-128 0,-1-2 0 16,1 0 144-16,8-28-144 0,1 9 0 0,0 15 144 15,-4 3-144-15,1 11 0 0,-2 2 0 0,2 5 0 16,-4 0 0-16,2 6 0 0,-1 4 0 0,0 2 0 16,1-1 0-16,-1 3 0 0,0 1 0 0,2 2 0 15,-3 2 0-15,3-1 0 0,-1 3 0 0,0 2 0 16,-2 0-144-16,-4 4 144 0,-1-2-160 0,-1 6 160 15,-2 1-192-15,-1 1 192 0,-1-1-176 0,0 4 176 16,-1 3-160-16,-1 2 160 0,0 5-144 0,-7 5 144 16,4-8-128-16,-4 8 128 0,0 0-128 0,0 0 128 0,8 9-128 15,-1 3 128-15,-2-2-144 0,2 6 144 0,-1 5-160 0,1 7 160 16,1 2 0-16,-2 8 0 0,-1 4-128 0,-1-7 128 16,1 1 0-16,0 8 0 0,0 3 0 0,2 28 160 15,-1-2-896-15,3-1-176 0,-1-1-48 0,-1-1 0 16,1-2 1712-16,-1 2 336 0,-1-2 64 0,0-4 0 15,-1 2-704-15,-1 1-128 0,0-4-48 0,-2 3 0 0,2-1-32 16,-3-4-16-16,-1-3 0 0,3-18 0 0,-3 4-48 0,0 3-16 16,0-1 0-16,0 4 0 0,1-3 16 0,0-1 0 15,1 1 0-15,1-4 0 0,0-4-176 0,-1 2 0 16,4-3 0-16,-4-2 0 0,1-2 0 0,0-4 128 16,1 0-128-16,1-1 128 0,-3-6-128 0,0-2 0 15,-1-2 0-15,2-2 0 16,-3-1-464-16,0-2-32 0,0-6 0 0,1 0 0 15,-1-8-528-15,0 0-96 0,0 0-32 0,0 0-8800 16,-7-7-1760-16</inkml:trace>
  <inkml:trace contextRef="#ctx0" brushRef="#br0" timeOffset="5890.06">11938 12472 30287 0,'0'0'1344'0,"0"0"272"0,0 0-1296 0,9-2-320 0,4-1 0 0,4 3 0 16,2-2 448-16,3-1 32 0,5-2 0 0,2-1 0 16,4-1-16-16,18-5 0 0,-1-1 0 0,-15 7 0 15,6-3-128-15,4 1-16 0,3-2-16 0,26-7 0 16,-8 2-1344-1,-5 1-272-15,-9-1-48 0</inkml:trace>
  <inkml:trace contextRef="#ctx0" brushRef="#br0" timeOffset="8572.64">13897 12028 18543 0,'0'0'816'0,"-6"2"176"0,1 2-800 0,-2 0-192 0,2-2 0 0,0 5 0 16,-1 3 608-16,1-1 80 0,1 3 16 0,0 6 0 15,3-1-256-15,5 0-32 0,2 3-16 0,6-4 0 0,3-1 240 0,5-1 32 16,6-4 16-16,4 3 0 0,7-4-176 0,5 0-16 16,5-3-16-16,1 1 0 0,3-5 80 0,-4 1 16 15,3-3 0-15,-1 0 0 0,-2-3 0 0,0-1 16 16,-1-1 0-16,1 0 0 0,0-1-208 0,-2-4-32 15,-2 2-16-15,-4-2 0 0,-2 1-144 0,-5-4-16 16,-5-2-16-16,-2 1 0 0,-1 4-160 0,-2-4 128 16,-3-1-128-16,-3 1 128 0,-2 2 0 0,-2 0-128 15,-5-4 192-15,-2 2-64 0,-3-1-128 0,-2 1 128 16,-2-1-128-16,-1-2 128 0,-4 1-128 0,-3-2 0 16,-4 3 0-16,-4 1 128 0,1 2-128 0,-1 1-144 15,-5 3 144-15,-3-1-208 0,-3 6 80 0,-4 0 128 16,-5 2-208-16,-3 3 80 0,-2 2 128 0,0 6-128 15,0-1 128-15,-1 6-128 0,1 3 128 0,1 4 0 16,0 3-144-16,0 3 144 0,3 4 0 0,-7 4-144 16,-1-2 144-16,0 0 0 0,3 1 0 0,4 1-128 15,3 4 128-15,15-14 0 0,-1 5 0 0,1 2 192 16,2 3-16-16,1 0-16 0,3 1 64 0,2 0 16 0,3-1 0 0,5-1 0 16,3 2 32-16,4-2 16 15,2-1 0-15,8 0 0 0,2-2-64 0,2-3-16 0,3 0 0 0,13 11 0 16,2-8-80-16,-8-13-128 0,7-2 176 0,3 0-176 15,5 0 192-15,3-6-64 0,0-5 0 0,25 2-128 16,-5 0 144-16,2-7-144 0,0-4 0 0,3-3 144 16,5-2-368-16,-2-3-80 0,-3 2-16 0,-4-6-15536 15</inkml:trace>
  <inkml:trace contextRef="#ctx0" brushRef="#br0" timeOffset="9039.9">15437 10857 19343 0,'-21'0'848'0,"11"0"192"0,0-1-832 0,10 1-208 0,-9-2 0 0,9 2 0 16,0 0 2096-16,0 0 368 0,0 0 80 0,0 0 16 15,11 3-1664-15,3-3-320 0,4 0-64 0,4 0 0 16,1 0-32-16,3 0 0 0,4-1 0 0,4-1 0 16,4 1-224-16,4-3-64 0,0 2 0 0,2-1 0 0,0 1 16 0,-4 0 0 15,-2-1 0-15,-1-1 0 0,0 1-208 0,-1-1 176 16,-2 2-176-16,-2 1 160 15,-3-3-496-15,-1 0-112 0,0 1 0 0,-1 1-9296 16,-1-1-1856-16</inkml:trace>
  <inkml:trace contextRef="#ctx0" brushRef="#br0" timeOffset="9673.04">16565 9887 14735 0,'-6'-6'1312'0,"0"1"-1056"0,1-2-256 0,5 7 0 16,-3-11 2656-16,3 2 480 0,4 0 80 0,-4 9 32 15,7-4-2096-15,4-2-400 0,-1-1-96 0,4 4-16 16,2-5-144-16,5 3-48 0,1 1 0 0,5 0 0 16,4 1-144-16,2 1-48 0,1 2 0 0,2 2 0 15,-1-2 144-15,0 3 32 0,-4 0 0 0,1 2 0 0,0 4-304 0,-4 0-128 16,-1 3 128-16,-3 0-128 0,-4 2 0 0,-2 2 0 15,-5 2 0-15,-3 4 0 0,-5 6 0 0,-4-3 0 16,-3 4-192-16,-5-2 192 0,-2-1 0 0,-2-5 0 16,-3 1 0-16,0 2 0 0,-4-1 0 0,-2-4 0 15,-2-1 192-15,2-1-64 0,1 1 64 0,2-1 16 16,2-1 0-16,1 0 0 0,5 0-208 0,3-2 176 16,3 1-176-16,3-1 160 0,3-1-160 0,2 0 0 15,1 5 0-15,4 2 0 0,4 0 0 0,4 2-144 16,0-1 144-16,2 2-208 0,1 0 208 0,0 1-144 15,-1 4 144-15,1 0-128 0,-2 4 128 0,-1-1 0 16,-2-5 0-16,-7-5 0 0,-1 3 0 0,-4-1 0 16,3 2 0-16,-3 12 0 0,-7-5 272 0,-3-3 48 15,-4-6 0-15,-3 1 0 0,-5 0 256 0,-4-4 64 16,-5-1 16-16,-4 1 0 0,-4 0-96 0,-3-1-32 16,-3-3 0-16,0 1 0 0,-4-3-192 0,-1-4-32 15,1-1-16-15,2 0 0 0,2-1-288 0,6-5-224 0,3 0 32 16,5-4 16-1,3-3-1392-15,4-1-288 0,3-9-48 0,2-2-16 16,4 0-1120-16,3-3-224 0,0-18-64 0,8 1 0 0</inkml:trace>
  <inkml:trace contextRef="#ctx0" brushRef="#br0" timeOffset="10108.28">18538 9531 25791 0,'0'0'2304'0,"0"0"-1856"15,0-9-448-15,0 9 0 0,1-5 848 0,-1 5 80 16,0 0 16-16,0 0 0 0,0 0-416 0,-2 17-80 16,-2 2 0-16,-2 0-16 0,-2 1-224 0,-2 3-32 15,-2 4-16-15,-3 2 0 0,-4 9-160 0,-3 3 0 16,-3 1 144-16,0 5-144 0,-2 4 0 0,0 1 0 16,-1 1 0-16,2 3 0 0,0 0 128 0,2 0-128 0,1 5 128 0,3 0-128 15,1-5 400-15,3-2 16 16,1 0 0-16,5-3 0 0,2-2 288 0,6-3 48 0,2 1 16 0,4-5 0 15,2-1-64-15,4-1 0 0,2 0 0 0,3-8 0 16,3-3-320-16,1 1-80 0,1 1-16 0,4-6 0 16,3 4-288-16,1-7 0 0,0-3 128 0,0-2-128 15,1-2 0-15,-2-6 0 0,-1-2 0 0,0-2 0 32,-3-2-704-32,1-2-112 0,-1-1-16 0,0-6 0 0,-2-5-2272 0,1-3-464 0</inkml:trace>
  <inkml:trace contextRef="#ctx0" brushRef="#br0" timeOffset="10324.69">17667 10177 35935 0,'17'-1'3200'0,"6"1"-2560"15,10 2-512-15,7 3-128 0,9 5-144 0,3 1-48 0,3 4-16 0,2 1 0 16,6 1 416-16,2 1 96 0,3-1 16 0,4 1 0 16,6 0-576-16,-2-3-96 0,-1-3-32 0,0 3-10144 15,-2 1-2032-15</inkml:trace>
  <inkml:trace contextRef="#ctx0" brushRef="#br0" timeOffset="12992.2">7503 17554 28559 0,'0'0'2544'0,"0"0"-2032"15,-8 3-512-15,8-3 0 0,0 0 832 0,0 0 64 16,0 0 0-16,0 0 16 0,0 0-400 0,0 0-64 16,0 9-32-16,3-1 0 0,-3-8-160 0,12 7-48 15,2-1 0-15,4 1 0 0,1-4-48 0,2-1-16 16,5-2 0-16,2 0 0 0,1 0-16 0,5 0-128 15,7-2 192-15,3 1-64 0,3 0-128 0,-1 0 128 16,-1 1-128-16,0 1 128 0,2-2-128 0,2 1 0 0,-3-2 0 0,-1 4 0 16,1 0-144-16,1 1-16 15,-1-3 0-15,-2 1 0 16,0 0-1760-16,-5 0-368 0,-5 2-64 0</inkml:trace>
  <inkml:trace contextRef="#ctx0" brushRef="#br0" timeOffset="13525.86">8864 16900 28559 0,'-12'-11'2544'0,"4"5"-2032"0,0-4-512 0,1 2 0 0,5-2 768 0,2 2 64 16,1-2 16-16,3 3 0 0,-4 7-656 0,7-11-192 16,5 4 0-16,1-3 0 0,3 5 0 0,2-2 0 15,0-3 0-15,2 4 0 0,2-1 0 0,-1 2 0 16,2 1 0-16,-1 3 0 0,2-1-160 0,0 2 160 16,1 2-192-16,1 1 192 0,-1 2 736 0,-1 4 256 15,-2-3 48-15,-2 7 16 16,-2 1-1536-16,-3 4-304 0,-3 1-64 0,-3 2-16 0,-4 5 864 0,-5 0 0 15,-3 0 0-15,-6 3 128 0,1-2 0 0,-8 1 0 16,-2 2 0-16,-1-3 0 0,-2 1 48 0,0-4 0 16,0 0 0-16,2 2 0 0,4-4 0 0,-1 3 0 15,4-3 0-15,1 0 0 0,6-4-176 0,3 0 0 0,2-1 0 0,4 1 0 16,1-1 0-16,1-1-192 0,4 1 0 0,3 1 16 16,0 1-64-16,4 1-16 0,0 0 0 0,1 4 0 15,3 2 256-15,-2-1-192 0,0 6 192 0,1-1-192 16,0 2 320-16,-2 1 80 0,-3-1 16 0,-2 1 0 15,1 3 208-15,-4-5 32 0,-5-1 16 0,-1 0 0 16,-4 2 32-16,-4-3 16 0,-5 0 0 0,-2 3 0 16,-6-3-112-16,-3 1-32 0,-4-2 0 0,-7-2 0 15,-2 3 16-15,-3-2 0 0,-3 2 0 0,1 1 0 16,-3-6 16-16,-2 1 0 0,-3-1 0 0,0-5 0 16,3-3-208-16,4-5-32 0,2-1-16 0,5-5 0 15,4 0-560-15,5-3-112 0,0-5-32 16,6-2 0-16,4-3-2464 0,1-3-480 0</inkml:trace>
  <inkml:trace contextRef="#ctx0" brushRef="#br0" timeOffset="13859.98">10137 17400 35007 0,'0'0'3120'0,"12"-2"-2496"0,4-1-496 0,6 1-128 16,3 2 624-16,6 0 96 0,2 4 32 0,5-2 0 15,5 1-752-15,4-2 0 0,3 0 0 0,-2-1 0 16,3-1-144-16,0 1 144 0,1 0-208 0,-1 0 80 16,-2-1-96-16,1 1-16 0,3 0 0 0,-1-2 0 15,-1 1 32-15,-4-1 0 0,-5-2 0 0,-5 2 0 32,-3 1-608-32,-3 0-112 0,-4 1-32 0,-6 0-8960 0,-3 1-1808 0</inkml:trace>
  <inkml:trace contextRef="#ctx0" brushRef="#br0" timeOffset="14077.36">10169 17830 32255 0,'15'1'2864'15,"-1"-1"-2288"-15,7 0-576 0,7 1 0 0,6 3 1456 0,10 0 176 16,3 2 32-16,7 0 16 0,3 2-896 0,1-4-176 15,0-1-32-15,-1-2-16 0,0 2-224 0,0-1-32 16,3-1-16-16,-2 1 0 0,2 0-288 0,-5-2-304 16,-2-2 64-16,-6-1 16 15,-6-1-1584-15,-2 2-320 0,-6-2-64 0,-1-4-13616 0</inkml:trace>
  <inkml:trace contextRef="#ctx0" brushRef="#br0" timeOffset="14427.72">11035 16648 27647 0,'-27'21'2448'0,"10"-4"-1952"0,0 2-496 0,-2 6 0 0,-2 9 896 16,2 7 96-16,-2 1 16 0,0 8 0 0,0 5-608 0,-1 4-112 15,0 7-32-15,-1 4 0 0,-1 4 80 0,-2 2 16 16,-1 7 0-16,-2 0 0 0,-1 3 160 0,3 3 48 16,-1-3 0-16,0 0 0 0,-2-9 16 0,4-1 16 15,0 1 0-15,3-9 0 0,3-3-288 0,1-3-64 16,1-6-16-16,3-7 0 0,5-4-496 0,-2-4-112 15,3-5 0-15,4-6-16 16,1-4-2624-16,3-7-528 0</inkml:trace>
  <inkml:trace contextRef="#ctx0" brushRef="#br0" timeOffset="14978.79">12652 17044 36911 0,'-16'-6'1632'0,"7"0"352"0,0-2-1600 0,4 0-384 0,5 8 0 0,0 0 0 16,0 0-544-16,0 0-192 0,0 0-32 16,0 0-16-16,16 2-80 0,0 3-16 15,2-1 0-15,2 2 0 0,4 2 624 0,4-1 256 0,3 5-192 0,3-1 192 0,2 4-176 0,1 1 176 16,0-1-128-16,2 4 128 0,-1 5 0 0,1 3-160 16,-4-2 160-16,-5 2 0 0,-4-3 0 0,-5 4 0 15,-3-5 0-15,-6 2 0 0,-7 2 336 0,-3 4-16 16,-3-5-16-16,-5 5 0 0,-8-2 0 0,-3 1 0 15,-2 1 0-15,-3-3 0 0,-6 1 0 0,3-1 0 16,-4-4 0-16,2 0 0 0,4 1 32 0,0-4 16 16,3 0 0-16,3-1 0 0,3 0-224 0,6 1-128 15,1-1 128-15,6-1-128 0,2 0 0 0,6 1-320 16,1-1 64-16,5 0 16 0,4 2 64 0,2 6 16 16,1 0 0-16,4 5 0 0,3 0 160 0,2 1 0 0,0 0 0 15,1 3 0-15,-4-1 224 0,0 1 128 0,-3-3 32 16,-4 0 0-16,-4-1 512 0,-5-4 96 0,-5-2 32 0,-7 1 0 15,-2 0 208-15,-10-1 48 0,-6-1 16 0,-10-4 0 16,-8 0-288-16,-6-1-64 0,-7-2-16 0,-6-3 0 16,-6 0-480-16,-7-2-80 0,-5-3-32 0,-6-1 0 15,-7-6-336-15,3-5 0 0,5-4-192 0,6-3 64 32,8-2-1760-32,7-6-352 0,3-3-64 0</inkml:trace>
  <inkml:trace contextRef="#ctx0" brushRef="#br0" timeOffset="16673.84">15903 17545 26719 0,'-29'0'1184'0,"6"-1"240"0,-6-3-1136 0,-4-1-288 16,-5 1 0-16,-1 2 0 0,0 2 1552 0,1 4 256 15,-3 4 48-15,2 1 16 0,-2 4-1552 0,2 2-320 16,1 2 0-16,2-1 0 0,4-2 0 0,3 3-160 0,4-1 160 15,3 0 0-15,4-2-272 0,5 0 48 16,7-4 16-16,5 1 0 0,1-11-160 0,6 8-16 0,4-1-16 0,2-1 0 16,0 0 160-16,1 0 48 0,2-4 0 0,3 0 0 15,0 2 192-15,1 1 0 0,-1 3 0 0,0-1 0 16,-2 3 0-16,-1-1 0 0,-1 1 128 0,-1 2-128 16,-3-2 432-16,-2 3-32 0,-3-3 0 0,-2 1 0 15,-5 2 176-15,-2-1 16 0,-2 0 16 0,-4 2 0 16,-3 1 32-16,-6-1 16 0,-6-2 0 0,-2 2 0 15,-3 0-336-15,-6-5-64 0,-2 2 0 0,-3-2-16 16,-2 0-240-16,2-4 128 0,2-1-128 0,3 0 0 16,6-7 0-16,3 1-256 0,3-1 16 0,5-1 16 15,2 0-480-15,7-2-112 16,3-2-16-16,7 8 0 0,3-11-432 0,6 1-80 16,6-3-32-16,7 0 0 0,5 1-1872 0,8-4-368 15</inkml:trace>
  <inkml:trace contextRef="#ctx0" brushRef="#br0" timeOffset="16912.18">15894 17669 2751 0,'24'-6'256'0,"3"0"-256"16,1 1 0-16,0 1 0 0,-3-2 3856 0,2 3 736 16,-5 2 144-16,-2 2 16 0,-2 1-2608 0,-4 3-528 15,-2-2-96-15,-3 4-32 0,-4 6-368 0,-3 1-80 16,-6-1-16-16,-2 7 0 0,-3 2-384 0,-3 1-96 16,-3 3-16-16,-3 2 0 0,-1 0-320 0,0 0-64 15,-1 2-16-15,2-2 0 0,1-1 64 0,5-1 16 16,1 1 0-16,5-6 0 0,4-2 208 0,3-4 32 15,4-2 16-15,3-6 0 0,2 2 128 0,5-5 32 16,2-5 0-16,3-1 0 0,1-3 176 0,4-2 32 0,0-2 16 16,3-3 0-16,1-3-288 0,-1-3-64 0,-1 0-16 15,-3-1 0-15,-4 2-352 0,-3-2-128 0,-6-2 0 0,-4-2 0 16,-5 3 240-16,-6-4-48 0,-4-3-16 0,-6-1 0 16,-6-5 64-16,-2 1 16 0,-6 1 0 0,1 3 0 15,0 1-256-15,1 4-208 0,-1 4 32 0,0 2 16 31,0 3-1056-31,1 3-192 0,0 1-64 0,3 2-15664 0</inkml:trace>
  <inkml:trace contextRef="#ctx0" brushRef="#br0" timeOffset="17487.5">17816 17545 2751 0,'0'0'128'0,"0"0"16"0,0 0-144 0,9 0 0 0,2-4 0 0,2-2 0 15,2 0 7680-15,4-2 1520 0,2-2 288 0,4 0 64 16,-1 1-7696-16,3-5-1552 0,2-1-304 0,-1-1 0 15,1 1-144-15,-3-3 144 0,-1 1-192 0,-2-1 192 16,-2-1-272-16,-2-4 48 0,-3-1 16 0,-4 1 0 16,-1-5 208-16,-5 5-176 0,1-3 176 0,-5 6-160 15,-3 0-32-15,-2 5 0 0,-3 4 0 0,-4 1 0 16,-4 6-32-16,-5 3-16 0,-5 2 0 0,-5 4 0 16,-3 8 48-16,-4 2 16 0,-2 2 0 0,-1 5 0 15,-2 3 176-15,-4 6-128 0,-3 3 128 0,0 7-128 16,2 2 0-16,-2 1 0 0,3 6 0 0,0 1 0 0,-3 2-192 15,5 0-48-15,3 0 0 0,3-5 0 0,4-1 368 0,5-6 0 16,5-5 192-16,8-4-64 0,6 0 96 0,7-5 16 16,7-3 0-16,8-3 0 0,8 0-240 0,7-2 0 15,5-4 0-15,10 0 0 0,5-5-240 0,3 1 64 16,6-4 16-16,12 0 0 16,13-5-816-16,1-2-176 0,-3-2-16 0,-1-6-11808 0</inkml:trace>
  <inkml:trace contextRef="#ctx0" brushRef="#br0" timeOffset="17850.56">18532 16550 30399 0,'0'0'2704'0,"0"0"-2160"0,10-6-544 0,3 1 0 0,3-2 1312 0,4 2 160 16,5 1 16-16,3 2 16 0,5-2-1312 0,5 1-192 16,4 0-192-16,5 0 32 0,2 1 160 0,2-5-160 15,-4 1 160-15,0 2-160 16,-2-4-352-16,-2 5-80 0,-4-3-16 0,-2 3-9408 16,-2-6-1888-16</inkml:trace>
  <inkml:trace contextRef="#ctx0" brushRef="#br0" timeOffset="18396.53">19228 15527 31327 0,'0'0'2784'0,"3"-8"-2224"0,1-2-560 0,3 4 0 16,3-1 704-16,4 3 16 0,3 2 16 0,5 1 0 16,4-1-736-16,7 2 0 0,5 0 0 0,1 0-160 15,-1 0 160-15,-1 2-192 0,1 0 192 0,-1 2-192 16,-3 2-128-16,-4-1-16 0,0 3-16 0,-6 2 0 15,-4 7-480-15,-2 1-80 0,-8-2-32 16,-2 2 0-16,-6 1 416 16,-3 1 80-16,-4 2 0 0,-4-2 16 0,-4 1 432 0,-3-1 0 0,-3-2 144 0,-3-2-144 0,-2-1 400 0,-3 2-16 15,-2-3-16-15,4 1 0 0,-2-2-64 0,3-2-16 16,2 2 0-16,4-1 0 0,6-4-288 0,1 4 0 16,5-5 0-16,6-7 0 15,4 13-448-15,2-6-128 0,7 0-48 0,4 0 0 16,2-1-128-16,2 2-16 0,2-3-16 0,1 1 0 0,4 3 512 0,-2-2 96 15,-2 4 32-15,-1 1 0 0,-3 0 144 0,-2 2 0 16,-4 1 0-16,-3 2-128 0,-3 0 128 0,-4 2 256 16,-6 0-64-16,-3 4-16 0,-5 3 384 0,-4-5 80 15,-6-2 0-15,-3 2 16 0,-5 2-64 0,-1-2-16 16,-4 0 0-16,-2-5 0 0,-2-3-176 0,1 1-32 16,-1 0-16-16,1-7 0 0,2 1-352 0,3-4 0 0,6 1 0 0,3-2 0 31,5-5-2048-31,3-2-496 0,-3-4-80 0,8-4-32 0</inkml:trace>
  <inkml:trace contextRef="#ctx0" brushRef="#br0" timeOffset="18703.53">20398 15253 28559 0,'0'0'2544'0,"-10"7"-2032"0,1-2-512 0,0 5 0 0,-1 4 592 0,-1 6 32 15,0 1 0-15,-2 7 0 0,1 0-624 0,0 3 0 16,-2 5 0-16,3 0-128 0,1-1 128 0,-2 3 0 16,2 3 0-16,2 4-128 0,2-5 128 0,1 1 0 15,1 1 0-15,3-5 0 0,1-3-192 0,0-3 64 16,1-1 0-16,2-1 0 15,0-5-272-15,1-1-48 0,0-1-16 16,0-4 0-16,0-4-1824 0,-2-2-352 0,1 1-80 0,-3-13-16 0</inkml:trace>
  <inkml:trace contextRef="#ctx0" brushRef="#br0" timeOffset="18856.9">19905 15813 28559 0,'0'0'2544'0,"14"-3"-2032"0,3 1-512 0,5 0 0 16,5-4 1136-16,1 4 128 0,2-1 16 0,4 2 16 16,5-1-1040-16,1 1-256 0,6 1 0 0,4 0 0 15,2 0 0-15,5 0 0 0,4 0 0 0,1 0 0 32,0-1-1168-32,-2 1-192 0,0 2-48 0,-5 0 0 0</inkml:trace>
  <inkml:trace contextRef="#ctx0" brushRef="#br0" timeOffset="19129.84">21664 17020 37199 0,'-9'24'1648'0,"5"-2"336"0,2 7-1584 0,-1 8-400 16,-1 4 0-16,0 3 0 0,-1-2 0 0,0 1 0 0,-1 1-224 16,-1-6 80-1,2-1-1056-15,2-3-208 0,0-4-32 0,3-4-8576 0,3-7-1712 16</inkml:trace>
  <inkml:trace contextRef="#ctx0" brushRef="#br0" timeOffset="19326.38">21654 16073 28559 0,'-14'-10'2544'0,"7"3"-2032"0,1-6-512 0,1 0 0 16,5 4 3056-16,0-1 512 0,0 5 96 0,0 5 32 16,0 0-4288-1,5-8-864-15,1 2-160 0,3 2-9776 0,1-1-1968 0</inkml:trace>
  <inkml:trace contextRef="#ctx0" brushRef="#br0" timeOffset="19632.04">22415 16336 34095 0,'-24'7'3024'0,"1"0"-2416"16,-2 6-480-16,-3-1-128 0,2 2 1184 0,1 3 224 16,-1 2 32-16,2 2 16 0,1 3-1456 0,5-2-256 0,3-3-64 15,5 1 0 1,1-1-528-16,7 0-112 0,0-1 0 0,5 1-16 15,2 3-16-15,3-1 0 0,-1-1 0 0,5 1 0 0,2 2 688 0,0 1 144 0,0-3 32 0,0 1 0 16,0 1 336-16,-2 1 80 0,-3-2 16 0,-1 1 0 16,-3-2 160-16,-3 2 48 0,-3-3 0 0,-1-1 0 15,-3 2 144-15,-4-2 48 0,-3-1 0 0,0-1 0 16,-5-1-192-16,0-1-48 0,-2-5 0 0,-1 2 0 16,-3-1-464-16,0-5-208 0,-1-2 16 0,1-3 0 15,0-1-2080 1,4-3-416-16</inkml:trace>
  <inkml:trace contextRef="#ctx0" brushRef="#br0" timeOffset="20381.47">24348 16293 30399 0,'0'0'2704'16,"0"0"-2160"-16,0 0-544 0,0 0 0 0,-3 15 896 0,-3 1 64 15,1 3 0-15,0 6 16 0,-2 8-800 0,3 3-176 16,-4 2 0-16,1 8 0 0,-4 1-144 0,0 5 16 15,-3 1 0-15,-1 2 0 0,-6-2 128 0,1-2 0 16,0-3 0-16,1-4 0 0,2-7 0 0,3-7 0 16,4-6 0-16,1-5 0 0,3-3 384 0,2-4 0 15,4-12 0-15,0 0 0 0,0 0 208 0,0 0 48 16,10-10 16-16,3-1 0 0,1-7-192 0,1-3-32 16,2-5-16-16,0 0 0 0,1-4-416 0,1 2 0 15,0-1 0-15,2-3 0 0,-1-1-288 0,3 0 64 0,-2 0 16 0,6 2 0 16,-1-1-16-16,2 8 0 0,2 1 0 0,1 6 0 31,-1 5-208-31,2 1-32 0,0 7-16 0,-1 4 0 0,0 5 256 0,-4 9 48 0,-3 4 16 0,-4 5 0 16,-2 8-32-16,-3 5-16 0,-3 2 0 0,-9 4 0 15,-5 3-112-15,-3 3 0 0,-3 1-16 0,-2 4 0 16,-4-3 64-16,0-1 16 0,3-7 0 0,-2-3 0 16,4 1 256-16,0-9 0 0,4 0 128 0,2-2-128 15,5-7 0-15,2-2 0 0,1-1-128 0</inkml:trace>
  <inkml:trace contextRef="#ctx0" brushRef="#br0" timeOffset="20733.5">25625 16710 37727 0,'-14'-2'1664'15,"14"2"352"-15,-13 3-1616 0,-1 5-400 0,-4 0 0 0,-3 7 0 0,-5 5 0 0,-1 6 0 16,-1-1 0-16,2 7 0 0,-2-2 0 0,1 6-176 16,0 3 176-16,3 2-128 0,0-2-160 0,5 0-32 15,2-3 0-15,7 0 0 16,4-2-128-16,6-3-48 0,6-7 0 0,6-1 0 0,3-4 272 0,4-3 48 16,3-3 16-16,2-1 0 0,3-7 160 0,3 1 256 15,2-6-64-15,2-4-16 0,2-1 144 0,-2 0 48 0,0-6 0 0,2 0 0 16,1-3-112-16,-2-1-32 0,-2 0 0 15,-3-3 0-15,-5 0 256 0,-2-1 48 16,-4-1 16-16,-4 1 0 0,-3 0-80 0,-5 2-16 0,-2 2 0 16,-2 1 0-16,-7 0-448 0,-2 1 0 0,-4-2-176 0,-8 0 176 31,-6 1-1792-31,-5 2-256 0,-2-1-32 0,-2-1-16 16,-1 3-912-16,2 1-192 0</inkml:trace>
  <inkml:trace contextRef="#ctx0" brushRef="#br0" timeOffset="21003.79">26786 15842 34095 0,'-16'3'3024'0,"6"0"-2416"0,-2 5-480 0,-2 6-128 0,-4 8 528 0,-1 7 96 16,-2 6 16-16,-3 10 0 0,-3 3-640 0,0 9-160 16,-2 6-16-16,-1 4 0 0,2 5 16 0,-3 1 0 15,3 1 0-15,3 2 0 0,1 7-96 0,2-7 0 16,3-4-16-16,1-4 0 16,3-5-128-16,2-1-32 0,3-8 0 0,4-5 0 15,2-5-560-15,2-4-112 0,1 1-32 0,1-11-7856 16,3-2-1568-16</inkml:trace>
  <inkml:trace contextRef="#ctx0" brushRef="#br0" timeOffset="21197.34">25970 16766 34095 0,'0'0'1504'0,"8"-5"320"0,3 2-1456 0,7 1-368 0,5 1 0 0,8 4 0 15,5 3 1232-15,8 1 176 0,5-2 48 0,8 0 0 16,6-3-1248-16,3-2-208 0,2 0 0 0,4-2-192 16,0 1-1664-16,6-3-352 15,23-7-64-15,-18 1-16 0</inkml:trace>
  <inkml:trace contextRef="#ctx0" brushRef="#br0" timeOffset="21681.93">28399 15524 17503 0,'-17'18'1552'0,"-1"7"-1232"0,-5 12-320 0,0 9 0 16,-5 6 3312-16,1 8 592 0,-2 7 128 0,-5 7 32 15,-6 9-3312-15,-3 1-752 0,-1 5 0 0,-2-1 0 16,0 0 0-16,1-4 0 0,0-1 0 0,3-7-144 16,3-4 144-16,3-9 224 0,3-5-48 0,5-6-16 15,5-9 560-15,4-2 112 0,4-5 32 0,5-6 0 16,3-4-256-16,6-7-48 0,2-7-16 0,3 1 0 15,3-6-160-15,4-4-16 0,3-4-16 0,1-3 0 16,3-2-352-16,5-6 0 0,4-3 0 0,3-1 0 16,3-3-176-16,1-3-96 0,1 0-32 0,-3 1 0 15,-1 2-32-15,1 3-16 0,-1 1 0 0,-2 6 0 16,-2 3 128-16,-2 5 32 0,-3 3 0 0,-1 10 0 16,-1-1 192-16,-3 8-176 0,-6 8 176 0,0 5-160 0,-5 5-128 0,-3 3-32 15,-6 6 0-15,-1 2 0 0,-2 6 160 16,-2-1 32-16,-1 0 0 0,2 0 0 0,-2-5-224 15,4-4-32-15,2-3-16 0,3-7 0 16,3-6-1616-16,3 0-320 0,9 5-64 0,6-12-16 16</inkml:trace>
  <inkml:trace contextRef="#ctx0" brushRef="#br0" timeOffset="23103.86">29170 16975 20271 0,'-12'10'896'0,"5"-4"192"0,-3-1-880 0,-3 5-208 0,-2 2 0 0,-3 8 0 16,-1 3 3520-16,-3 2 672 0,-1 5 128 0,-3 4 32 15,-4 3-3568-15,1 1-784 0,-1-1 0 0,2 0 0 16,2-6-160-16,5 0 160 0,3-4-208 0,8-4 80 16,6-4 128-16,4-2 0 0,4 1 128 0,4-4-128 15,10-1 0-15,5-7 144 0,5-1-144 0,3-5 0 16,2-4 128-16,-3-3-128 0,2-2 0 0,0-1 0 15,0-8 0-15,-3 0 0 0,-3 0-128 0,-3 1 128 16,-4-1 0-16,-3-1 0 0,-5-2 0 0,-3-3 0 16,-4 0 0-16,-4 0 240 0,-4-4-48 0,-3-1-16 15,-2 1 128-15,-1-3 16 0,-5 3 16 0,2 0 0 16,1 5-192-16,0-2-144 0,-1 2 192 0,3 3-192 16,3 1 144-16,2 0-144 0,1 1 0 0,4 0 144 15,4-1-144-15,3 3-192 0,5-1 32 0,3 2 16 0,4 0-128 16,4 3-32-16,4 1 0 0,2 0 0 0,1 5 48 0,1 4 0 15,4-1 0-15,1 4 0 0,0 2 256 0,-2 4-192 16,-4 4 192-16,-3 3-160 0,-4 2 160 0,-4 6-208 16,-2 3 80-16,-6 4 128 0,-3 2-448 0,-5-1 48 15,-1 2 0-15,-6 3 0 0,-5 1 240 0,-1 2 160 16,-4 1-192-16,-1-3 192 0,-2-2 0 0,-1-4 192 16,0-3 0-16,-1-3 0 0,0-6 512 0,4-2 80 15,2-3 32-15,3-3 0 0,3-4-112 0,7-6-32 16,0 0 0-16,0 0 0 0,0 0-336 0,7-6-64 15,5 0-16-15,3-7 0 0,4-1-256 0,1-2 0 16,2-4 0-16,0-1 0 0,2-1-144 0,-3-4-48 0,2-1 0 16,1-1 0-16,0 1 192 0,2 0-192 0,-1 5 192 15,-1 1-192-15,-1 5 64 0,-2 1 0 0,-5 3 0 16,-1 6 0-16,1 3 0 0,-5 1 0 0,-11 2 0 0,9 5 0 16,-1 2-224-16,-3 5-32 0,-3 2-16 0,-2 1 0 31,-2 4-16-31,-2 1 0 0,0 6 0 0,0-2 0 15,1-4-32-15,0-2-16 0,2-4 0 0,1-4 0 0,0 0 720 0,0-10 160 0,0 0 32 0,11 4 0 16,-1-1 384-16,4-4 64 0,3-2 32 0,2-6 0 16,2 1-464-16,4-3-80 0,0 2-32 0,0-6 0 15,1-2-352-15,-2 2 0 0,-1 1 0 0,-1 3 0 16,-2-6 0-16,-2 1 0 0,-2 2 0 0,1 3-128 16,-1 0 128-16,-2 6 0 0,-1-3 0 0,-2 7 0 15,0 4-256-15,-11-3 48 0,7 11 0 0,-2 3 0 16,-3-1 16-16,-2 5 0 0,0 4 0 0,0 0 0 0,-2 2-32 15,2 3 0-15,2-2 0 0,1 3 0 0,2-4 0 0,3 1 0 16,1-4 0-16,4-2 0 0,1-2 352 0,1-3 64 16,3-2 0-16,1 0 16 0,5-5 368 0,4 1 64 15,-1-3 0-15,2-5 16 0,1-2-336 0,0-3-80 16,-1-1-16-16,-3 0 0 0,-3-4-224 0,-1 1 0 16,-2-2 0-16,-1 0 0 0,-2-1 0 0,-2-4 0 15,-1 3 0-15,-1-3 0 0,-2 0 0 0,-1 0 0 16,-3 2 0-16,-2 1 0 0,0 2-128 0,-2 5 128 15,-3 6 0-15,0 0 0 0,0 0-320 0,0 0 64 0,-12 6 0 16,1 5 0-16,-2 4 64 0,2 1 0 16,-1 2 16-16,2 1 0 0,-3 0-160 0,4 3-48 15,3-1 0-15,1 2 0 16,2-4-16-16,1-1-16 0,4 0 0 0,2-2 0 0,2-2 416 0,2 0 0 0,1 0 0 16,2-2 128-16,2-4 128 0,1-1 48 0,0 1 0 0,1-4 0 15,3-1-48-15,0-1-16 0,-2-4 0 0,0-1 0 16,-2-1-240-16,0-4-240 0,-3-1 48 0,-2-5 16 15,-3 0-16-15,-3-2-16 0,-3 0 0 0,-3-1 0 16,-3-7 208-16,-3-1 256 0,-4-4-48 0,-1 0-16 16,-1-4 48-16,1-1 0 0,0-1 0 0,4 0 0 15,2 2 16-15,5 0 16 0,-1 0 0 0,3 5 0 16,1 1-272-16,3 4 0 0,2 3-208 0,4 2 80 16,3 3-128-16,2 2-32 0,2 3 0 0,2 1 0 15,0 2 144-15,2 4 144 0,2-2-208 0,2 1 80 16,1 0 128-16,3 3 0 0,0-2 128 0,2 3-128 0,-1 0 208 0,-3 1-16 15,-4 1-16-15,-2-2 0 0,-2 2-32 0,-4 2 0 16,-4 1 0-16,-10-5 0 0,0 0-288 0,5 8-64 16,-5 3-16-16,-2-1 0 0,-4 3 0 0,-2 1 0 15,-3-3 0-15,-3 3 0 0,-3 0 224 0,-1 4 0 16,3 0 0-16,-3 1-144 0,0-1 144 0,4 1-208 16,2 1 80-16,0 1 128 0,1 2-320 0,3-3 64 15,3-1 16-15,1 0 0 0,2-1-112 0,3-3-32 16,4-4 0-16,5 0 0 0,2-4 128 0,5 1 0 15,4-6 16-15,4 1 0 0,2-2 240 0,1 1 0 16,2-4 0-16,1 0-144 0,1-1 144 0,-1 1 128 16,3-3-128-16,-1 5 176 0,-2 0 224 0,0 5 48 0,-4 1 16 15,1 5 0-15,1 1 112 0,-3 7 32 0,-1 6 0 0,-5 5 0 16,-4 5-352-16,-3 8-80 0,-3 6-16 0,-2 4 0 16,-4 4 64-16,-4 0 16 0,-3 2 0 0,-3 1 0 15,-6-2 272-15,-3 2 64 0,-4 3 16 0,-6 0 0 16,-3 0 240-16,-2-4 32 0,0-2 16 0,-4-2 0 15,-4-3 80-15,-2-3 32 0,1-2 0 0,-1-6 0 16,1-3-272-16,-2-4-48 0,-1-7-16 0,0-4 0 16,0-6-656-16,4-9-144 0,1-2-32 0,4-6 0 15,2-8-688 1,1-6-144-16,-3-6-16 0,3-7-16 0,-1-7-1168 16,1 1-224-16,-2-2-64 0,1 0-15104 0</inkml:trace>
  <inkml:trace contextRef="#ctx0" brushRef="#br0" timeOffset="24785.76">20553 8896 25791 0,'0'0'2304'0,"0"0"-1856"0,-5-2-448 0,-2 2 0 16,-3-1 608-16,0 0 32 0,-1 0 0 0,-6 1 0 15,-5 0-448-15,-2 0-64 0,-5-2-128 0,-1 0 176 16,-3-5 16-16,-3 2 0 0,-6 1 0 0,-5 2 0 15,-6-1-192-15,-6 2 160 0,-6 1-160 0,-5-1 160 16,-3-2-160-16,-6-2 0 0,-4 3 0 0,-7-1 0 16,-7 1 0-16,-3-1 0 0,-4-2 0 0,-2 1 0 15,-3-3 0-15,-7-1 0 0,-3-2 0 0,-8 2 0 16,-1 3 0-16,-2-3 160 0,-4 1-16 0,1-3 0 16,-2 1 352-16,-5-1 64 0,-2 3 16 0,-4 2 0 15,-3 0-144-15,-4 2-32 0,-2 1 0 0,-5 3 0 16,-7 3-240-16,2 4-160 0,-4-2 192 0,-1 5-192 15,-4 0 0-15,-3 0 0 0,-2 2 0 0,1-1 0 0,0 2 0 16,-1 2 0-16,-1 0 0 0,0 3 0 0,-2-2 0 16,-1 2 0-16,1 1 0 0,3 2 0 0,2 1 0 15,-1 0 0-15,-5 1 0 0,0 2 0 0,-1-1 0 0,4 3 0 16,-1-2 0-16,1 6 0 0,-6 1 0 0,-2 1 0 16,1 2 0-16,3 1 0 0,6 2 0 0,-1-1 0 15,-5 2 0-15,4 3 0 0,-1 1 0 0,6 5 0 16,5-5 0-16,-4 5 0 0,-2 0 0 0,1-2 0 15,-4 4-144-15,7 1 144 0,7 4-240 0,-2-1 48 16,-3-1 0-16,1-2 0 0,2-2-64 0,5 2 0 16,4 2 0-16,0-2 0 0,-1-5 256 0,6 2-144 15,4 6 144-15,1-2-128 0,-3-2 128 0,1 4 0 0,5 1 0 16,2 1 0-16,2 1 0 0,-2 1-128 0,6 3 128 16,2-2-128-16,4 1 128 0,3 1 0 0,2 0 0 15,0 2 0-15,0 3 0 0,4-1 0 0,5 2 128 0,2-2-128 16,-1-4 128-16,7 2-128 0,6 2 128 0,2-1-128 15,3 1 128-15,3-1-128 0,4 1 160 0,4 0-160 16,7 2 0-16,1 0 0 0,3-2 0 0,1 3 0 16,-1-1 128-16,7 3-128 0,6-1 0 0,3 1 144 15,4 2-144-15,2-1 0 0,7 2-160 0,2 0 160 16,-1-2 0-16,3 3 0 0,3 3 0 0,6-5 0 16,3-6 0-16,7-1 0 0,4 2 0 0,7 1 0 15,6-3 0-15,7-1-144 0,5 0 144 0,6-3-128 16,7-1 128-16,6-4 0 0,5 2 0 0,8-5 0 15,8 2 0-15,3-2 0 0,3-2 0 0,6-1 0 0,4-3 0 16,10-4 0-16,7 2 0 0,7-4 176 0,8 0-176 16,2-4 0-16,5-1 144 0,9-3-144 0,9-3 176 15,3-1-48-15,1-2 0 0,8-2 0 0,10-1 64 0,5-1 0 16,6-1 0-16,7-5 0 0,5-5 64 16,7-3 32-16,8 3 0 0,4-1 0 0,1-4-64 0,4 2-16 15,6-6 0-15,5 1 0 0,4 0-80 0,6-1-128 16,0 0 176-16,8-1-176 0,1 0 128 0,3 1-128 15,2-2 0-15,-1-4 0 0,0-7 176 0,1 4-176 16,3 0 160-16,4-3-160 0,4 1 0 0,-1-5 0 16,1 1 0-16,0 2 0 0,0 4 0 0,4-7 0 15,1 1 0-15,1 1 0 0,1-3 0 0,1 4 0 0,1-4 0 16,1 1 0-16,-1-2 0 0,-1-2 128 0,-2-1-128 16,0 0 0-16,2 1 0 0,-2 0 0 0,-2-2 0 0,1-1 0 15,3-1 0-15,-1-2 0 0,-1 1 0 0,-1-1 0 16,-2 2 0-16,-1 0 0 0,-2-5 0 0,-2-1 0 15,-1-2 0-15,-5 0 0 0,-6-3 144 0,-4-3-144 16,-7-5 496-16,1 0 16 0,-3 0 0 0,-3-3 0 16,-2 0 0-16,-2-2 0 0,-3-2 0 0,-7-2 0 15,-4 1-272-15,-3-3-48 0,-1-3-16 0,0-2 0 16,-3-5-176-16,-9 2 0 0,-8-3 0 0,-2-5 0 16,0-4 0-16,-8-5-256 0,-10-5 48 0,-3-4 0 15,-2-8 16-15,-13-3 0 0,-7 0 0 0,-6-8 0 16,-2-7 16-16,-11 1 16 0,-17 0 0 0,-8-6 0 15,-8-2 160-15,-9-1 0 0,-7 0 0 0,-7-5 0 16,-10-8 176-16,-5 4 64 0,-12 2 16 0,-9-1 0 16,-11-1 32-16,-11 3 16 0,-10 2 0 0,-12 2 0 0,-12-3-48 15,-12 3 0-15,-14 5 0 0,-15-4 0 0,-17 2-32 0,-11-1-16 16,-14 1 0-16,-12 4 0 0,-13 3-208 0,-12 0 144 16,-15 1-144-16,-14 6 128 0,-12 1-128 0,-9 8 0 15,-7 0 0-15,-4 9 0 0,-6 10 0 16,-2 3-272-16,-3 3 64 0,-1 8 16 15,-4 10-1392-15,2 4-272 16,-2 9-48-16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20:09:47.532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4757 7110 15663 0,'2'-15'688'0,"-2"15"144"0,3-12-656 0,0-1-176 16,1 2 0-16,0 1 0 0,-1-2 1632 0,-1 3 288 15,-2 9 64-15,1-12 16 0,1 0-720 0,0 3-160 16,-2-1-32-16,0 10 0 0,-4-7-192 0,4 7-32 16,0 0-16-16,0 0 0 0,0 0-256 0,0 0-48 15,-3 14-16-15,1 5 0 0,1 1-272 0,0 5-48 16,-2 8-16-16,1 7 0 0,0 4-32 0,2 3-16 0,-2 7 0 0,1 5 0 16,-2 4-144-16,1 3 0 0,-1 1 144 0,3-5-144 15,1 0 0-15,4-10 144 0,4-9-144 0,3-6 0 16,-2-6 0-16,0-11 0 0,3-5 0 0,10 3 0 15,-3-8 192-15,5-4-64 0,3-5 0 0,3-7-128 16,2-3 320-16,-9-2-64 0,4-3 0 0,18-10 0 0,-2-1-64 0,-1-4 0 16,-2-4-16-16,-4-1 0 0,-3-4-48 0,-3 0-128 15,-2 1 192-15,0-3-64 0,2-3-128 0,-7 1 0 16,-2 0 0-16,-3-1 0 0,-2 2 0 0,1 2 0 16,-1 1 0-16,-2 0 128 0,-2 5-128 0,-2 2 0 15,1 8 144-15,-1 4-144 0,-2 5 0 0,0 4 0 16,-9 10 0-16,0 0 0 0,0 0-144 0,9 15 144 15,-3 7-160-15,0 7 160 0,0 3-160 0,-4 5 160 16,-3 6-160-16,0 10 160 0,-2 12-144 0,-2 8 144 16,-4 4-128-16,-1 8 128 0,-5 7-176 0,-3 4 176 15,-1 7-208-15,-3 0 80 0,1 4 128 0,4-37 0 16,-1 4 0-16,-11 40 128 0,2-10-128 0,2-10 144 16,-1-8-144-16,1-4 160 0,1-8 432 0,6-21 96 15,-4 1 16-15,0-1 0 0,-5-1-192 0,-1 0-16 16,0-3-16-16,0-2 0 0,1 0-96 0,-1-8-32 15,-1-1 0-15,2-5 0 0,2-5-16 0,1-2 0 0,-3-7 0 0,6-4 0 16,0-7 32-16,2-5 0 0,1-4 0 16,2-5 0-16,1-7-160 0,2-6-16 15,-2-5-16-15,3-5 0 0,-1 1-176 0,3-8 0 0,1-5 0 0,0-16 0 16,8 5 0-16,5 8 0 0,5 3 0 0,2 3 0 16,2 5-176-16,5 3 176 0,3 2-128 0,5 7 128 15,6 3 0-15,5 4-160 0,2 4 160 0,7-2 0 16,3 6-288-16,2 2 48 0,0 4 16 0,0 2 0 15,-7 1-1328-15,1 4-272 16,-2 0-48-16,-2 0-9536 0,-3-1-1904 0</inkml:trace>
  <inkml:trace contextRef="#ctx0" brushRef="#br0" timeOffset="436.96">6715 7325 20495 0,'-21'7'896'0,"11"-3"208"0,10-4-880 0,-9 5-224 0,1 3 0 0,8-8 0 16,-1 7 1408-16,1-7 224 0,0 0 48 0,9 11 16 15,3-5-720-15,1-2-144 0,6 1-16 0,12-1-16 16,0-6-112-16,1 0-32 0,0-1 0 0,2-1 0 0,4-1-192 0,-1-5-32 16,-1 3-16-16,0-2 0 0,-2 2-80 0,1-2-16 15,1 2 0-15,1 2 0 0,0-2-320 0,-4 3-192 16,-3 2 32-16,-4 1-9968 16,-7 1-2000-16</inkml:trace>
  <inkml:trace contextRef="#ctx0" brushRef="#br0" timeOffset="584.19">6756 7733 21183 0,'0'0'1888'0,"0"0"-1504"15,0 0-384-15,0 0 0 0,11 11 2384 0,3-5 416 16,4 1 80-16,3-1 0 0,1-2-2064 0,-4-3-432 16,4-2-64-16,12 0-32 0,1-2 96 0,0-3 0 15,1-3 16-15,2-1-10320 16,3 1-2048-16</inkml:trace>
  <inkml:trace contextRef="#ctx0" brushRef="#br0" timeOffset="2717.7">9033 4672 9215 0,'0'0'816'0,"0"0"-656"0,0 0-160 0,0 0 0 15,0 0 976-15,-7-7 176 0,0 2 16 0,7 5 16 16,-4-5-384-16,-1 0-80 16,0-2-16-16,2 2 0 0,3 5-128 0,-2-9-48 15,2 9 0-15,-3-9 0 0,0 2 176 0,2 0 16 16,1 0 16-16,0 7 0 0,0 0 112 0,0 0 32 16,-2-9 0-16,2 9 0 0,0 0-112 0,0 0-32 0,0 0 0 0,0 0 0 15,0 0-96-15,0 0 0 0,0 0-16 0,0 0 0 16,0 0-112-16,0 0 0 0,0 0-16 0,0 12 0 15,2-1-48-15,2 0 0 0,1 1 0 0,0-3 0 16,2 1-176-16,1-1-32 0,3 1-16 0,0 2 0 16,3-3-96-16,4 3 0 0,1-1-128 0,3 0 192 15,0 0-192-15,5 0 0 0,0 0 128 0,6-1-128 16,4 3 0-16,2 1 128 0,3-3-128 0,0-2 0 0,1 3 128 16,2-5-128-16,-3 2 0 0,1-2 0 0,3-1 128 0,1 4-128 15,-2-1 0-15,6 1 144 0,-1 2-144 0,-1-5 0 16,-2 5 0-16,2-7 0 0,-4 0 192 0,1 1-32 15,-1-2-16-15,-1-1 0 0,-1 0 48 0,1 1 0 16,-2 1 0-16,1-1 0 0,0 1-16 0,2-1 0 16,-2 2 0-16,-3-3 0 0,4-3-32 0,-2-1 0 15,0-1 0-15,0 2 0 0,-2 0-144 0,1 0 160 16,1-1-160-16,0 0 160 0,1-2-160 0,0 2 0 16,-2 0 144-16,1-2-144 0,0 1 0 0,-3-1 0 15,-2 2 0-15,-10 0 128 0,2-5-128 0,1 1 0 16,0 0 0-16,0 1 0 0,2-2 0 0,1 0 128 15,0-1-128-15,1 0 0 0,1 2 0 0,-1-2 128 16,0-2-128-16,-3 3 0 0,-1-3 144 0,0 3-144 16,-1-3 192-16,-2 1-192 0,-2 2 160 0,0-2-160 15,1 5 128-15,-1-3-128 0,-1 0 0 0,-1 1 128 0,0 1-128 0,-3 0 0 16,2-1 0-16,-3 1 128 0,0 2-128 0,-1-2 0 16,-3-1 128-16,-1 3-128 0,2-1 0 0,-5 0 128 15,0 1-128-15,-3-2 0 16,0-2 144-16,-2 2-144 0,-6 4 128 0,5-3-128 0,-5 3 160 0,0 0-160 15,0 0 208-15,0 0-48 0,4-3-16 0,-4 3 0 16,0 0 16-16,0 0 0 0,0 0 0 0,0 0 0 16,2-8-160-16,-2 3 0 0,0 5 0 0,0 0 128 15,0-4-128-15,0 4 0 0,3-6 0 0,-3 6 0 16,0 0 0-16,0 0 0 0,0 0 0 0,0 0 0 0,0 0 0 16,0 0 0-16,0 0 0 0,0 0 0 15,0 0-192-15,0 0-32 0,0 0 0 0,0 0 0 16,-8 5-1648-16,1-3-336 0,-3 2-64 0</inkml:trace>
  <inkml:trace contextRef="#ctx0" brushRef="#br0" timeOffset="4419.28">8517 8408 12431 0,'0'0'544'0,"0"0"128"0,0 0-544 0,0 0-128 16,0 0 0-16,0 0 0 0,0 7 912 0,0-7 160 15,0 0 16-15,0 0 16 0,0 0-192 0,0 0-32 16,0 0-16-16,0 0 0 0,7-5 144 0,-7 5 16 15,9-6 16-15,-1-4 0 0,-2-1-176 0,0 1-32 16,5-3-16-16,-5 6 0 0,-1-3-240 0,4-7-64 16,-1 2 0-16,0-2 0 0,1 0 64 0,-2 4 0 15,2-5 0-15,5-14 0 0,0 1-176 0,1-1-16 16,0-1-16-16,0-3 0 0,-1-5-176 0,2 3-16 16,-2-2-16-16,2 0 0 0,1-2-160 0,-1 3 0 15,-1-1 0-15,-1 0 0 0,3-3 0 0,1 1 0 16,1 1 128-16,0-2-128 0,-1 0 0 0,-1-2 0 15,0 2 0-15,-1-3 0 0,1 2 0 0,1-1 0 0,0 3 0 0,1 3 128 16,0-4-128-16,-2 3 0 0,3 1 144 16,-1 2-144-16,-2 1 128 0,1 2-128 0,3 0 160 0,-4 3-160 15,1 4 128-15,0 1-128 0,-5-1 0 0,1 0 0 16,-2 3 0-16,2 4 0 0,-5 2 0 0,0 0 0 16,3 3 160-16,-2 1-160 0,-1 3 160 0,-3-2-160 15,-1 1 240-15,-1 6-48 0,-4 6-16 0,0 0 0 16,4-6-16-16,-4 6 0 0,0 0 0 0,0 0 0 15,0 0-160-15,0 0 128 0,0 0-128 0,1 12 128 0,-2 1-128 16,-1 4 0-16,2 0 0 0,3 4 0 0,1 6 0 0,0 2 0 16,1 6 0-16,0 5 0 0,1 6-128 0,-1 3 128 15,0 4 0-15,0 5 0 0,3 4 0 0,0 2 0 16,-1 3-144-16,2-2 144 0,1 0 0 0,-1-1 0 16,3-3 0-16,-1 3 0 0,4-4 304 0,-2-2-48 15,4-1 0-15,-2-3 0 0,0-3 64 0,0-2 0 16,-1-4 0-16,-2-1 0 0,0-1-144 0,-1-1-32 15,-1-4 0-15,-3-3 0 0,0-6-144 0,0-2 160 16,-3-7-160-16,1 0 160 0,-5-2-416 0,0-1-96 16,0-2-16-16,-1-1 0 15,-3-5-1632-15,0 0-336 0,4-9-64 0,0 0-11168 0</inkml:trace>
  <inkml:trace contextRef="#ctx0" brushRef="#br0" timeOffset="4635.85">8750 7740 32415 0,'0'0'1440'0,"0"0"288"0,0 0-1376 0,9 3-352 0,3-2 0 0,9 2 0 15,2-2 864-15,4 1 96 0,2 1 32 0,4-3 0 16,2 0-400-16,3-3-80 0,1 0 0 0,4-4-16 15,3 2-240-15,2 0-32 0,2 1-16 0,2-2 0 16,0 0-1008-16,-1 2-208 0,2-4-32 0,-3 2-15024 16</inkml:trace>
  <inkml:trace contextRef="#ctx0" brushRef="#br0" timeOffset="5453.4">11173 7354 16815 0,'0'0'736'0,"4"-9"160"0,-4 9-704 0,0 0-192 15,3-9 0-15,0-1 0 0,-1 2 1216 0,-2 8 192 16,-2-11 64-16,-1 3 0 0,0-1-160 0,-1 3-32 16,-1 0 0-16,-1-3 0 0,-3 4-384 0,-1-3-64 15,-2 3-32-15,-2 2 0 0,-2 1-272 0,-7 3-48 16,-6 0-16-16,-2 4 0 0,-2 2-144 0,-4 0-48 16,-5 5 0-16,-1 1 0 0,-1 3-16 0,-1 3-16 15,-1 4 0-15,1-1 0 0,-1-1 192 0,3 2 32 16,2 1 16-16,4-2 0 0,4-2-96 0,5 1 0 15,3-2-16-15,6-3 0 0,5 2-208 0,5 0-32 16,7-3-128-16,7 1 192 0,6 2-192 0,4 0 128 16,5-3-128-16,7 2 0 0,5 1 160 0,3-1-160 0,2 1 160 0,1 0-160 15,0-1 144-15,1-2-144 0,-1 3 128 0,-3 2-128 16,0-1 144-16,-4 0-144 0,-1 0 160 0,-2 1-160 16,-4 0 208-16,-3-1-48 0,-3-2-16 0,-5 1 0 15,-6 0 192-15,-3 0 48 0,-5 1 0 16,-4-1 0-16,-3-1 80 0,-4 1 32 0,-7-1 0 0,-4 1 0 15,-3-1-48-15,-3 1-16 0,-3-1 0 0,-3 0 0 16,-4-1-160-16,0-1-16 0,0-1-16 0,-3-1 0 16,0 1-240-16,-4-4 0 0,0-1 0 0,3-2 0 0,-1 0 0 0,2-5 0 15,3-2 0-15,8-1-160 16,3-3-352-16,5-5-64 0,8 0 0 0,3-3-16 16,3-2-1840-16,7 0-384 0,4 2-64 0,6-6-12576 15</inkml:trace>
  <inkml:trace contextRef="#ctx0" brushRef="#br0" timeOffset="5790.97">11780 7335 3679 0,'0'0'320'0,"0"0"-320"0,0 0 0 0,1 9 0 16,-1-9 5616-16,-1 14 1040 0,-1 1 224 0,0 3 32 15,-1 3-4752-15,-2 3-960 0,1 4-192 0,-1 3-48 16,-2-3-288-16,-2 5-64 0,0 4-16 0,-1 2 0 15,-1 3-224-15,0-1-48 0,-2 1-16 0,1 3 0 16,-2 0-304-16,0-1 128 0,2-3-128 0,1-3 0 16,-1-3-288-16,2-4-160 0,-1-3-48 0,4-7 0 15,1-6-432-15,3-4-96 0,3-11 0 0,0 0-12928 16</inkml:trace>
  <inkml:trace contextRef="#ctx0" brushRef="#br0" timeOffset="6254.09">12325 7298 28559 0,'0'0'2544'0,"0"0"-2032"15,0 0-512-15,-1 18 0 0,-2 1 1600 0,-1 1 208 16,-1-1 48-16,0 5 16 0,-3 4-1872 0,1 3-160 15,-5-3-144-15,0 3-16 0,-4 3 624 0,2-1 128 16,-2 1 16-16,-1 2 16 0,1-1-80 0,-1-3 0 16,1-3-16-16,1-3 0 0,-1-2-160 0,2-4-16 15,0-6-16-15,3-4 0 0,3 2 288 0,8-12 64 0,0 0 16 0,0 0 0 16,0 0 32-16,0 0 16 0,4-16 0 0,4 1 0 16,2-3-208-16,1-1-32 0,2-1-16 0,-4 2 0 15,1-1-336-15,8-14 0 0,0 1 0 0,-1-1 128 16,0 4-128-16,2-4 0 0,3 1 0 0,2 2 0 15,1 2 0-15,2 5 0 0,1-1 0 0,1 2 0 16,2 2 0-16,-2 2-128 0,-1 3 128 0,0 6 0 16,-2 0 0-16,-1 6 0 0,-1 3 0 0,-3 5-128 15,-2 6 128-15,-2 0-192 0,-4 4 192 0,1 4-192 16,-3 3 192-16,-2 3-192 0,-4 8 192 0,-1 2-192 0,-4 2 192 16,-1 1-208-16,-2 4 80 0,-1 1 128 0,2-4-144 0,-2-2 144 15,1-3 0-15,1-1 0 0,-2 2 0 0,1-6 0 16,1 0 0-16,1-3 0 0,-1-3-208 0,4-3 64 15,0-1 16-15,-1-4 0 16,5-2-1968-16,-1-2-384 0,1 0-80 0</inkml:trace>
  <inkml:trace contextRef="#ctx0" brushRef="#br0" timeOffset="6772.05">14411 6341 18431 0,'0'0'816'0,"0"0"160"0,-4-5-784 0,4 5-192 15,-8-4 0-15,8 4 0 0,-11 4 1728 0,-2 1 320 16,0 5 48-16,-1 1 16 0,-1 6-1152 0,-3 2-240 16,-2 5-32-16,-3 3-16 0,-2 3 144 0,-3 7 16 15,-3 5 16-15,0 5 0 0,-4 5-80 0,3 4-32 16,2 8 0-16,-1 1 0 0,1 3-240 0,3 6-48 16,-2 1-16-16,2 2 0 0,2-2-240 0,2-2-32 15,3-2-16-15,2-2 0 0,3-6-144 0,1 0 128 16,2-8-128-16,5-1 128 0,-1-8-128 0,7-3 128 15,-1-2-128-15,5-5 128 0,2-3-128 0,3-1 0 16,1-8 0-16,3 0 0 16,5-1-640-16,2-5-16 0,2-4 0 0,-3-7-9776 15,1-4-1936-15</inkml:trace>
  <inkml:trace contextRef="#ctx0" brushRef="#br0" timeOffset="7422.13">14699 6777 12895 0,'-19'-12'1152'0,"7"6"-928"16,1-6-224-16,1 1 0 0,0 0 1280 0,2-2 192 16,2 0 64-16,3 2 0 0,2-1-48 0,4 0 0 15,1 0 0-15,2-1 0 0,5 2-432 0,5 1-96 16,4-4 0-16,4 1-16 0,4 2-256 0,3-1-48 15,2 3-16-15,2 0 0 0,3-1-176 0,3 5-48 16,1 3 0-16,2 2 0 0,2 2-80 0,0 3-32 16,-2 3 0-16,-3 1 0 0,-4 4-288 0,-6 3 128 15,-5 2-128-15,-7 3 0 0,-7 4 0 0,-6 1 0 16,-6 4-160-16,-5-2 160 0,-5 3-256 0,-5 2 80 16,-7 3 16-16,-3-2 0 0,-5-3 160 0,-3 1 0 0,-2-5 0 15,0-4 0-15,1 2 0 0,2-3 0 0,3-1 0 0,2-2 128 16,7-1 848-16,2-1 176 0,5 1 48 0,7-1 0 31,6-5-1600-31,4 2-320 0,2-1-64 0,6 2-16 0,3 1 672 0,5-4 128 0,4 1 0 0,4 2 0 16,4 3 0-16,3 5 0 0,3 1 0 0,-1 0 0 15,-2 6 0-15,-2-3 128 0,-2 4-128 0,-6-3 0 16,-5 0 224-16,-3 1 0 0,-4-3 0 0,-7 2 0 0,-6-1 480 0,-4 1 80 16,-5-3 32-16,-5 3 0 0,-5-4 80 0,-5 0 0 15,-6 0 16-15,-6-2 0 0,-5-3-256 0,-2-2-48 16,-1 4-16-16,-5-3 0 0,0-2-304 0,-1 1-64 15,2-3-16-15,0 1 0 0,-1-2-208 0,2-2 0 16,-4-3 0-16,6-2 0 16,3-3-640-16,5-5-80 0,5 0-16 0,7-6 0 15,4-1-1968-15,6-5-400 0,6-2-80 0,5-5-6768 16,7-7-1360-16</inkml:trace>
  <inkml:trace contextRef="#ctx0" brushRef="#br0" timeOffset="7805.06">16147 6568 15663 0,'0'0'688'0,"0"0"144"0,0 0-656 0,0 0-176 0,0 0 0 0,0 0 0 16,0 0 2368-16,0 0 448 0,-8 17 96 0,0-2 16 16,-3-1-1472-16,0 8-304 0,-3 2-48 0,-1 6-16 15,-3-2-144-15,3 7-48 0,-2 4 0 0,1 4 0 16,-1 0-192-16,1 10-64 0,-3 2 0 0,-1 5 0 16,1 0-320-16,2 5-80 0,-1-2-16 0,3 5 0 15,1-2-96-15,5-4-128 0,1-5 176 0,5-5-176 0,5-3 0 0,3-11 0 16,2-3 0-16,5-2 0 0,3-8 272 0,5-1 48 15,3-5 16-15,3-1 0 0,0-2-64 0,2-4-16 16,2-2 0-16,-2-4 0 0,0-3-256 0,-2-5 0 16,-2-1 0-16,-1-3 0 15,-2-4-640-15,-2 0-144 0,-4-5-32 0,-5-3 0 16,-3-2-1936-16,-6-4-384 0</inkml:trace>
  <inkml:trace contextRef="#ctx0" brushRef="#br0" timeOffset="7971.36">15654 7373 26607 0,'-12'-5'1168'0,"12"5"256"0,0 0-1136 0,0 0-288 16,3-10 0-16,-3 10 0 0,11-5 1040 0,3 2 160 15,3 2 16-15,3-3 16 0,4-1-528 0,6 1-96 16,1-1-32-16,6-3 0 0,1 2-128 0,7-4-16 16,3 1-16-16,7-3 0 0,3 4-256 0,5-4-160 15,1-1 192-15,-3 2-192 16,-6-3-1344-16,-3 0-368 0,-5 1-80 0,-5 1 0 0</inkml:trace>
  <inkml:trace contextRef="#ctx0" brushRef="#br0" timeOffset="8505.52">16743 5853 21535 0,'0'0'960'0,"0"0"192"0,13-8-928 0,1 3-224 15,1 1 0-15,2 3 0 0,1 0 640 0,1-1 64 16,0 1 32-16,0 4 0 0,0 0 48 0,1 4 16 16,2 2 0-16,2 1 0 0,3 4-176 0,2 5-48 15,0 8 0-15,3-1 0 0,2 5-192 0,2 3-32 0,1 7-16 0,-1 6 0 16,0 4-176-16,-2 5-32 15,1 1-128-15,-4 5 192 0,-4 4-16 0,0 4-16 0,-3 3 0 16,-4 1 0-16,-2 5 48 0,-1-2 16 0,-5 1 0 0,-3 1 0 16,-2-6 144-16,-4-2 16 0,-1-1 16 15,-4-5 0-15,-1-2 288 0,-4-6 48 0,-4-3 16 0,-2-1 0 16,-2 0-16-16,-2-2 0 0,-2-4 0 0,-1-1 0 16,-4-1-352-16,-3-5-64 0,-1 1 0 0,-1 0-16 15,-4-2-176-15,1-2-128 0,-4-3 144 0,3-3-144 0,-1-1 0 0,0 1-128 16,1-5-16-16,0 1 0 15,-2-5-512-15,2-5-112 0,2 0 0 0,0-7-16 16,2-1-2080-16,2-8-400 0,3-2-96 0</inkml:trace>
  <inkml:trace contextRef="#ctx0" brushRef="#br0" timeOffset="8991.26">19354 6594 9215 0,'0'0'816'0,"12"-8"-656"0,-2-2-160 0,1 2 0 15,-1-1 1984-15,2 3 384 0,-2 1 64 0,1-4 0 16,2 0-608-16,-4-2-128 0,0 2-32 0,-9 9 0 15,6-10 96-15,-6 10 16 0,0 0 0 0,0 0 0 16,0 0-592-16,0 0-112 0,0 0-32 0,-2 12 0 0,-5 4-272 0,-2 5-48 16,-2 5-16-16,0 7 0 0,-1 6-400 0,-1 6-96 15,-2-1-16-15,1 7 0 0,-1 2-192 0,0 3 0 16,-2 4 128-16,-1-3-128 0,-1-1 0 0,0 3 0 16,-1-1 0-16,0-2 0 0,2-5 0 0,-1-3 0 15,1-5 0-15,1-3 0 16,2-2-336-16,1-6-112 0,0-6-32 0,3-4 0 15,2 0-1248-15,0-8-240 0,3-2-48 0,-1 0-7360 16,0-6-1472-16</inkml:trace>
  <inkml:trace contextRef="#ctx0" brushRef="#br0" timeOffset="9202.57">18780 7087 29999 0,'0'0'1328'0,"0"0"272"0,0 0-1280 0,0 0-320 0,0 0 0 0,0 0 0 16,10 6 896-16,2-1 96 0,4-2 32 0,3-4 0 15,1-1-384-15,7 0-64 0,2 2 0 0,3-3-16 16,1-3-288-16,0 1-48 0,4-4-16 0,2 3 0 16,2-3-208-16,3 2-160 0,3-3 32 0,6 2-10608 15,0 5-2112-15</inkml:trace>
  <inkml:trace contextRef="#ctx0" brushRef="#br0" timeOffset="9623.51">21041 6018 19343 0,'-1'-17'1728'0,"1"17"-1392"0,2-10-336 0,1-1 0 15,-3-1 976-15,0 12 128 16,0 0 32-16,0 0 0 0,0 0 16 0,0 0 0 0,0 0 0 0,-10 7 0 16,-1 3-544-16,1 8-96 0,-1 1-32 0,-1 10 0 15,-2 8-272-15,3 10-48 0,-1 5-16 0,0 9 0 16,-3 6-144-16,-3 5 0 0,-3 3 0 0,1 3 0 16,-2 9 0-16,-2 3 0 0,0 7 0 0,-3-5-176 15,1-1-192-15,-2-2-32 0,0-4-16 16,2-4 0-16,4 2-560 0,4-11-112 0,0-8-32 0,5-7 0 15,4-13-352-15,6-5-80 0,1-8-16 0</inkml:trace>
  <inkml:trace contextRef="#ctx0" brushRef="#br0" timeOffset="10173.35">20705 6004 20271 0,'-10'-12'896'0,"6"2"192"0,2 1-880 0,4-2-208 16,3 1 0-16,6 1 0 0,3 3 2560 0,3-5 480 15,5 4 96-15,6 0 0 0,4 6-2400 0,6 0-480 16,5 0-112-16,4-1-16 0,1 2 16 0,5 2 0 15,-3 3 0-15,3 4 0 0,1-1-144 0,0 6 160 0,-2 3-160 0,1 3 160 16,0 3-160-16,-3 4 0 0,-5 0 0 0,-7 4 0 16,-5 4-192-16,-9 0-64 0,-6 2 0 15,-7 3-16 1,-6 3-128-16,-7-1-32 0,-5-2 0 0,-4 0 0 0,-7-8 432 0,-4-2 0 0,-6 1 0 0,-5-6 0 16,-6 0 384-16,0-2 144 0,-1 1 48 0,1 1 0 15,-1-4-240-15,4 0-32 0,-1-4-16 0,6 2 0 16,2-2-144-16,5 1-16 0,5-3-128 0,3 1 192 15,5 0-192-15,5-2 0 0,3 0 0 0,6 2 0 0,2 3-144 16,5 2-80-16,4-1-16 0,6 5 0 0,4 2 112 0,3 4 128 16,-2 3-208-16,5 1 80 0,0 2 128 0,1 4 0 15,1 2-144-15,-1-2 144 0,0 0 0 0,-6 2 0 16,-4-1 0-16,-6 0 0 0,-2-3 416 0,-8-2 96 16,-7 0 32-16,-4-7 0 0,-7-2 384 0,-6 2 80 15,-6-5 16-15,-4 0 0 0,-7 0-96 0,-6-5-16 16,-2-1 0-16,-5 0 0 0,-2-2-400 0,-3-1-96 15,-3-3-16-15,-3-4 0 0,-1 0-144 0,0-4-16 16,4-4-16-16,-2-1 0 16,2 0-608-16,7-4-128 0,7-5-32 0,6 2 0 15,3-10-1952-15,10-1-400 0,3 0-80 0,11-4-12576 0</inkml:trace>
  <inkml:trace contextRef="#ctx0" brushRef="#br0" timeOffset="15677.54">22890 6947 4607 0,'0'0'400'0,"0"0"-400"15,0 0 0-15,0 0 0 0,8 0 2688 0,-8 0 448 16,0 0 80-16,8 4 32 0,-2 2-1472 0,-6-6-304 16,0 0-48-16,0 0-16 0,0 0 160 0,0 0 32 15,0 0 0-15,0 0 0 0,0 0-416 0,0 0-80 16,0 0-16-16,-6 4 0 0,-2 0-400 0,-2 2-96 16,-3 2-16-16,-2 1 0 0,-3 3-96 0,-2 5-32 15,-6 2 0-15,1 3 0 0,-2 4-80 0,-1 1-32 16,-2 4 0-16,-5 3 0 0,-1 1-80 0,-4 2 0 15,1 4-16-15,-2 2 0 0,4-5-112 0,4 0-128 16,5-1 176-16,4 0-176 0,6-1 0 0,9-2 0 0,4-3 0 0,7-6 0 16,6-1-176-16,8-1 176 0,4-5-192 0,18 1 192 31,7-8-512-31,3-4 16 0,-1-7 0 0,-13-3-10048 0,4-4-2000 0</inkml:trace>
  <inkml:trace contextRef="#ctx0" brushRef="#br0" timeOffset="16027.59">23839 7139 26719 0,'-16'-9'2368'0,"10"8"-1888"16,-2 2-480-16,0 3 0 0,-3-2 0 0,0 2 128 15,-1 0-128-15,-1 6 0 0,-4 0 448 0,-2 4 32 16,-1 4 16-16,-6 1 0 0,1 2-208 0,-3 3-32 15,-4 1-16-15,0 3 0 0,3-1-80 0,2 2-16 16,3-2 0-16,5 3 0 0,4-4-144 0,5 0 0 16,3-4 144-16,7 1-144 0,5-5 208 0,3-2-16 15,6-3-16-15,6 0 0 0,6-6 112 0,4-2 32 16,2-1 0-16,4-4 0 0,-2-5 96 0,-1 0 32 16,-1-3 0-16,0-3 0 0,-1-4-48 0,-3-1 0 15,2 1 0-15,-6-3 0 0,-1-1-16 0,-4 0-16 16,-2 1 0-16,-3-1 0 0,-3-1 0 0,-6 0 0 15,-3-3 0-15,-4 1 0 0,-2 3-144 0,-3 1-32 16,0 1 0-16,-6-8 0 16,-1 6-480-16,0 3-96 0,1 2-32 0,3 7-10688 15,-1-3-2144-15</inkml:trace>
  <inkml:trace contextRef="#ctx0" brushRef="#br0" timeOffset="16377.69">24824 6962 29487 0,'-12'-5'1296'0,"7"4"288"0,-1-2-1264 0,-3 1-320 16,-1 2 0-16,-2 1 0 0,-5 3 688 0,-4-2 80 16,-3 1 0-16,-5 1 16 0,-4 2-416 0,-3 2-96 15,1-3-16-15,0 4 0 0,2 0-256 0,4 2 0 16,2 1 128-16,4 2-128 0,2 0 0 0,6 2 0 15,3-1 0-15,5 3 0 0,1 0 0 0,5 1 0 16,5 0-160-16,1 1 160 0,5 3 0 0,3 3 160 16,2-2-16-16,4 4 0 0,2-3-16 0,0 4 0 15,3-2 0-15,1 4 0 0,-3-2-128 0,-1-2 160 16,-3-2-160-16,-4-1 160 0,-4-4 112 0,-3 0 32 16,-4-4 0-16,-6-1 0 0,-4-3 512 0,-5 0 96 15,-4 2 32-15,-5-2 0 0,-3-4-336 0,-4-1-64 16,-2 1-16-16,-1-4 0 0,-1-2-528 0,2-3 0 15,1-3 0-15,-9-5-192 16,5 0-1856-16,5-5-384 0,3-1-64 0</inkml:trace>
  <inkml:trace contextRef="#ctx0" brushRef="#br0" timeOffset="16794.43">26437 5680 23263 0,'-12'-15'1024'0,"7"7"224"0,0-2-992 0,0 2-256 16,-1 3 0-16,6 5 0 0,-9-1 816 0,9 1 112 15,-12 9 32-15,1 6 0 0,1 3-656 0,-5 3-128 16,1 9-32-16,-4 4 0 0,-4 3-144 0,-1 2 0 16,-2 6 144-16,-2 4-144 0,-2 2 128 0,-2 5-128 15,2 11 160-15,-3 5-160 0,2-1 0 0,1 2 128 16,1 4-128-16,2 0 0 0,1-1 0 0,2 3 0 15,3 1 0-15,2-1 0 0,4 1 0 0,2-5 0 0,5-7 0 0,3-4 144 16,4 0-144-16,5-7 0 16,4-2 144-16,5-7-144 15,3-6-880-15,5-4-240 0,5-1-48 0,5-9-16 0</inkml:trace>
  <inkml:trace contextRef="#ctx0" brushRef="#br0" timeOffset="17263.45">26825 6118 26895 0,'2'-14'1184'0,"1"5"256"0,2-1-1152 0,2 0-288 15,2 2 0-15,0 1 0 0,4 0 480 0,1 4 32 16,2-1 16-16,2 3 0 0,1-2-224 0,5 6-48 16,3-1-16-16,5 1 0 0,0 0 0 0,2 4 0 15,0 2 0-15,2 3 0 0,-1 2-80 0,-2 4-16 16,-2 4 0-16,-6-1 0 0,-4 1-144 0,-5 2 0 16,-7 3 0-16,-5 0 0 0,-4-1 0 0,-6 6 0 15,-6 0 0-15,-4 0 0 0,-6-2 0 0,-3-1 0 16,-6-4 192-16,1-1-64 0,0-1 64 0,1-3 0 15,1-1 0-15,3-3 0 0,2-4-64 0,4 1-128 16,2 2 192-16,5-2-64 0,3-3-128 0,6 2 0 0,6 4 144 0,3 0-144 16,3 1 144-16,2 2-144 0,5 0 192 0,-1 1-192 15,1-1 0-15,2 7 0 16,0 0 0-16,0 0 0 0,0 4 0 0,-2 1 0 0,-2-6 0 0,-6 4 0 16,-2-3 0-16,-6 1 0 0,-4-5 0 0,-3 3 0 15,-6-2 224-15,0-3-16 0,-5-1 0 0,-2-3 0 16,-4-3 368-16,-1 0 64 0,-3 0 0 0,0-5 16 15,0 1-256-15,1-4-48 0,0 2-16 0,3-3 0 16,0-6-496-16,5-3-96 0,1-1-32 0,4-4-10560 16,3-4-2112-16</inkml:trace>
  <inkml:trace contextRef="#ctx0" brushRef="#br0" timeOffset="17595.4">28419 6005 29951 0,'0'0'1328'0,"0"0"272"0,0 0-1280 0,0 0-320 15,0 0 0-15,-11 10 0 0,0 3 576 0,-2 1 48 16,-2 4 16-16,-2 3 0 0,-2 2-128 0,-1 4-32 15,-4 6 0-15,1 3 0 0,-1 1-224 0,1 7-32 16,1-1-16-16,2 4 0 0,1 5-64 0,1 2-16 16,-1 2 0-16,4 1 0 0,1-1-128 0,2 1 160 15,4 4-160-15,0-5 160 0,2-1-160 0,3-3 0 16,3-4 0-16,3-6 0 0,-1 1 0 0,3-5 0 16,0-7 0-16,0-2 0 0,0-4-288 0,0-2-32 15,2-5-16-15,-2-8 0 16,0-1-1392-16,-5-9-288 0,0 0-48 0</inkml:trace>
  <inkml:trace contextRef="#ctx0" brushRef="#br0" timeOffset="17765.11">27816 6625 27935 0,'0'0'1232'0,"0"0"256"16,0 0-1184-16,11-1-304 0,1 4 0 0,4 1 0 0,5 1 896 0,0-2 112 15,6 3 16-15,2-1 16 0,3 2-384 0,5-2-80 16,4 3 0-16,3-2-16 0,3 1-256 0,4 2-48 15,2-6-16-15,1 2 0 0,-5 3-240 0,-3-4 128 16,-4 0-128-16,-4-2 0 16,0-2-1984-16,-2 0-480 0,-3-1-96 0</inkml:trace>
  <inkml:trace contextRef="#ctx0" brushRef="#br0" timeOffset="18295.7">29110 5319 19743 0,'-11'-12'880'0,"6"6"176"0,-2-2-848 0,2 1-208 0,0 2 0 0,0 0 0 16,5 5 656-16,-6-7 96 0,6 7 16 0,0 0 0 15,0 0-272-15,0 0-48 0,0 0-16 0,0 0 0 16,0 0 208-16,0 0 64 0,0 0 0 0,3 13 0 0,4 1-80 0,3 1-16 16,3-1 0-16,-2 0 0 0,4 3-160 15,6 4-16-15,3 5-16 0,4 0 0 0,2 6-160 0,6 6-48 16,5 8 0-16,2 2 0 0,2 3-80 0,1 4 0 15,-1 5-128-15,-1 2 192 0,-1 3-192 0,-2 1 0 16,-4 5 0-16,-1-1 0 0,-3 1 128 0,-5 0-128 16,-3 0 0-16,4 29 0 0,-7-18 288 0,-8-4-32 15,-8-6-16-15,-5-2 0 0,-3 0 400 0,-4-5 96 16,-2 0 16-16,-4-8 0 0,-1-1 80 0,-3-3 32 16,0-1 0-16,-3-1 0 0,-3 1-32 0,-2-3-16 15,-4-4 0-15,-1 4 0 0,-2-7-128 0,-1 2-32 16,1-3 0-16,-5-6 0 0,-2 1-208 0,-3-2-64 15,-2-1 0-15,1-2 0 0,3-2-176 0,1 0-32 16,1-6-16-16,4-1 0 0,3-3-160 0,5-1 0 16,2-1 0-16,5-3 0 15,6 0-1440-15,3-4-272 0,4 1-48 0,5-11-16688 0</inkml:trace>
  <inkml:trace contextRef="#ctx0" brushRef="#br0" timeOffset="19364.63">13312 10684 21183 0,'-1'-8'1888'0,"-1"-3"-1504"0,2 2-384 0,-3-2 0 15,-1 0 1728-15,1 4 256 16,-1-2 64-16,-1 5 16 0,5 4-720 0,-9 3-128 0,-1 3-48 0,-2-1 0 16,-2 3-592-16,-2 4-112 0,-3 4-16 0,-3 5-16 15,-4 9-272-15,-1 1-160 0,-3 6 192 0,0 1-192 16,-2 0 240-16,2 1-64 0,2 2-16 0,1 4 0 16,1 3 64-16,5-1 16 0,2-1 0 0,5-3 0 15,4 0-240-15,6-4 176 0,0-5-176 0,8-2 160 16,3-6-16-16,6-1 0 0,4-5 0 0,4-2 0 15,5-4 80-15,4-2 16 0,6-7 0 0,3-2 0 16,4-3 16-16,-2-3 0 0,-2-4 0 0,0-5 0 0,-1 0-32 0,0-1 0 16,0-2 0-16,-2-3 0 0,-5 0-80 15,0 0-16-15,-3-1 0 0,-4-1 0 0,-5-3 0 0,-4 3-128 16,-5-3 192-16,-3 1-64 0,-6 2 192 0,-2-2 48 16,-3 1 0-16,-4 3 0 0,-2 3-176 0,-1 3-16 15,-2-1-16-15,-1 6 0 16,1-3-464-16,-1 2-80 0,-2 2-32 0,2 1 0 15,1 1-976-15,-1-3-192 0,3 2-32 0,2 2-14896 0</inkml:trace>
  <inkml:trace contextRef="#ctx0" brushRef="#br0" timeOffset="19697.68">14064 10551 23039 0,'0'0'2048'0,"0"0"-1648"16,0 11-400-16,0 0 0 0,-2 3 1088 0,2 2 144 0,0 1 32 0,-2 5 0 15,1 0-560-15,-2 6-96 0,1 0-32 0,-2 3 0 16,0 1-128-16,-1-3-16 0,-3 2-16 0,-1 3 0 16,2 2 256-16,-2-3 48 0,-1-4 16 0,-1-2 0 15,3-4 128-15,-1-6 32 0,2-3 0 0,2-1 0 0,1-7-64 0,4-6 0 16,0 0 0-16,0 0 0 0,0 0-176 0,0 0-32 15,0 0-16-15,8-6 0 0,2-4 208 0,-1 1 32 16,3-7 16-16,3-4 0 0,-2-4-512 0,4 1-96 16,2 3-32-16,2 0 0 0,0-1-224 0,2 5 144 15,1 2-144-15,2 0 128 0,-3 3-128 0,1 0 0 16,0-1-192-16,-1 5 192 16,-3 3-1216-16,1 2-112 0,-2 2-16 0,-2 4-17760 0</inkml:trace>
  <inkml:trace contextRef="#ctx0" brushRef="#br0" timeOffset="20364.12">17530 10484 26895 0,'-24'-2'1184'0,"7"-2"256"0,0-2-1152 0,-4 3-288 16,1 1 0-16,-3 0 0 0,-2 4 832 0,-2 4 128 15,-4 5 0-15,0 6 16 0,-4-1-592 0,2 5-112 16,2 0-16-16,0 9-16 0,0 1-112 0,4 5 0 16,0 2-128-16,3 0 192 0,2-1-64 0,4 0-128 15,2-1 176-15,3-3-176 0,4-2 192 0,4-4-64 16,3-3 0-16,3-2-128 0,4-4 192 0,0-7-64 15,5-1 0-15,3-5-128 0,1 0 352 0,2-5-32 0,3-3-16 0,2-4 0 16,0-5 48-16,1-4 16 0,3-1 0 0,0-4 0 16,-1 0-96-16,0-2-16 0,-3 0 0 0,-1 0 0 15,-3 4-128-15,0 0-128 0,-3 1 144 0,0 5-144 16,-1 4 0-16,-1 2 0 0,0 4 0 0,0 7 0 16,-3 5 0-16,3 4 0 0,-1 2 0 0,2 7-160 15,-4-1 0-15,3 2 0 0,-1 5 0 0,-1-1 0 16,0 2-96-16,0-5-32 0,3 0 0 0,0-3 0 15,2-1-2400-15,0-5-496 0</inkml:trace>
  <inkml:trace contextRef="#ctx0" brushRef="#br0" timeOffset="20847.45">18969 9698 28559 0,'0'0'1264'0,"0"0"272"0,0 0-1232 0,0 0-304 15,0 0 0-15,0 0 0 0,-4 14 0 0,-1 5-144 0,-1 2 16 0,-2 5 0 16,0 2 352-16,-2 6 80 15,-1 3 16-15,1 6 0 0,-3 7-320 0,-1 2 0 0,-3 1 0 0,-2 4 0 16,-1 3 0-16,-3 0 0 16,-2 2 0-16,-1 0 0 0,0 1 192 0,-2-1-192 15,0-6 192-15,0-1-192 0,1-3 192 0,3-3-192 0,2-9 192 0,2-6-192 16,5-9 256-16,3-2-48 0,3-7-16 0,7-6 0 16,2-10 272-16,0 0 48 0,0 0 16 0,13-4 0 15,2-8-192-15,3-3-32 0,2-3-16 0,3-2 0 16,1-2-160-16,1 2-128 0,2 1 144 0,-1 1-144 15,1 2 0-15,-7 7 0 0,2 4-176 0,4 2 176 0,-2 2-160 16,8 3 160-16,-3 10 0 0,-7 1-144 16,-6 3 144-16,-3 4-128 0,-4 3 128 0,-7-1-128 0,-4 1 128 15,-6 2 0-15,-3-1 0 0,-3-1 128 0,-9 3 48 0,-4-2 16 16,-5 1 0-16,1-1 0 0,-4-3-192 0,1-3 192 16,1-3-192-16,0-5 192 0,4-1-448 0,2-8-64 15,1-2-32-15,5-5-9616 16,2-2-1920-16</inkml:trace>
  <inkml:trace contextRef="#ctx0" brushRef="#br0" timeOffset="21148.3">19265 10643 26719 0,'0'0'2368'0,"17"3"-1888"15,3-3-480-15,3-1 0 0,1 1 1056 0,3-3 112 0,1-3 32 0,-2-1 0 16,-3 0-784-16,-1-5-160 16,0 1-16-16,-5-2-16 0,-4-2-96 0,0-2 0 0,-2 0-128 0,-1-1 192 15,-5 4-64-15,1 0-128 0,-6 1 176 0,-3-1-176 16,-1-2 336-16,-2 0-32 0,-3 7-16 0,-4 2 0 16,-2 3 112-16,-3 4 32 0,-3 4 0 0,-4 3 0 15,0 1-288-15,-3 7-144 0,0 4 160 0,0 2-160 16,1-1 0-16,3 5 0 0,1 2 0 0,6 1 0 15,1-2 0-15,5-2 0 0,2-1-128 0,5-2 128 16,5 0-192-16,3-1 0 0,3-4 16 0,5-2 0 16,2-3-736-16,4-4-160 0,2-2-16 0</inkml:trace>
  <inkml:trace contextRef="#ctx0" brushRef="#br0" timeOffset="21448.46">20456 9365 26719 0,'0'0'2368'0,"0"0"-1888"0,-9 0-480 0,2 6 0 0,2 2 976 0,-2 6 112 16,-2 2 0-16,-1 4 16 0,-1 5-624 0,-3 4-128 15,-3 5-32-15,1 3 0 0,-2 4-80 0,0 4-32 16,-1 2 0-16,-1 7 0 0,-2 3-48 0,0 3-16 16,0 1 0-16,-1 4 0 0,-3 1 16 0,3-1 0 15,2 2 0-15,2 2 0 0,1-7-160 0,3 1 128 16,2 2-128-16,4-6 128 16,1-10-496-16,3-4-96 0,3-6-32 0,2-5 0 15,1-4-2544-15,3-10-512 0</inkml:trace>
  <inkml:trace contextRef="#ctx0" brushRef="#br0" timeOffset="21665.41">20677 9452 27647 0,'0'0'2448'0,"0"0"-1952"15,0 0-496-15,-7 14 0 0,-2 4 912 0,1 5 96 16,-1 5 16-16,-1 4 0 0,-4 3-576 0,-1 6-128 15,0 1 0-15,-2 6-16 0,-2-1-304 0,0 4 160 16,-3 8-160-16,3-2 128 0,-1 4-128 0,1 0 0 16,0-4 0-16,2-2 0 0,1-2 0 0,1 0 0 15,1-2 0-15,0-6-9648 16,0 1-1952-16</inkml:trace>
  <inkml:trace contextRef="#ctx0" brushRef="#br0" timeOffset="21833.97">20072 10176 17503 0,'10'0'1552'0,"6"-2"-1232"0,4 1-320 0,8-3 0 16,5 0 2144-16,5 2 368 0,5 2 80 0,7-1 16 15,6 1-2240-15,1-3-368 0,0-3-240 0</inkml:trace>
  <inkml:trace contextRef="#ctx0" brushRef="#br0" timeOffset="22132.62">20677 10285 24879 0,'0'0'1088'0,"0"0"256"16,12 5-1088-16,2 0-256 0,1-1 0 0,3-4 0 0,2-3 1408 0,3 1 208 15,1-2 48-15,4-2 16 0,3-5-848 0,-1 1-192 16,-2-2-16-16,-1-1-16 0,-2 0-288 0,-3 3-64 16,-3-1-16-16,-3 2 0 0,-3-3-240 0,-5 6 144 15,-8 6-144-15,0 0 128 0,0 0-128 0,-9 0 192 16,-5 2-192-16,-3 6 192 0,-3 5-192 0,-3 3 0 16,0 3 0-16,-3 4 0 0,-1 5 0 0,2-1 128 15,2 2-128-15,1-1 128 0,3-4-128 0,4 0 0 0,3 4 144 16,3-9-144-16,4-2 0 0,4-6 0 15,2 0 0-15,6-1 0 16,-1-5-1072-16,2-1-272 0,4-4-64 0,4-4-12720 0</inkml:trace>
  <inkml:trace contextRef="#ctx0" brushRef="#br0" timeOffset="22365.74">21417 10247 1839 0,'-7'18'160'0,"-6"2"-160"0,-1 1 0 0,-1 5 0 15,-2 1 4992-15,-1-2 960 0,-3 3 192 0,-2-1 32 16,-1 2-4192-16,3-4-832 0,0-4-160 0,3-6-32 16,3 0 592-16,3-3 128 0,5-3 32 0,7-9 0 15,0 0-560-15,0 0-96 0,1-11-32 0,4-5 0 0,1-2 32 16,6-4 0-16,-1-6 0 0,3 4 0 0,3-2-624 0,2 1-128 16,2 3-32-16,2-5 0 0,0 1-272 0,4 0 0 15,2 2 0-15,2 2 0 0,0-2 0 0,2 6-272 16,3 4 48-16,-2 1 16 15,-2 2-2608-15,-1 5-528 0</inkml:trace>
  <inkml:trace contextRef="#ctx0" brushRef="#br0" timeOffset="22898.9">24125 10200 13823 0,'-5'-7'1216'0,"-3"-4"-960"0,-1-2-256 0,-2 1 0 15,-3-5 2688-15,0-1 512 0,-3-1 80 0,-1 5 32 0,-2 1-2208 0,-3 5-432 16,-1-1-96-16,-3 5 0 0,-1 1-96 0,-1 6-16 16,0 2 0-16,0 6 0 0,-1 2-128 0,1 1-16 15,-1 4-16-15,2 1 0 0,2 3 80 0,5-1 0 16,3-1 16-16,4 3 0 0,4 1-64 0,5-3-16 15,5-3 0-15,2-2 0 0,4-3 48 0,6 0 0 16,3-1 0-16,0-3 0 0,6 0 16 0,-2-4 0 16,2-1 0-16,2-1 0 0,0-3-208 0,1-2-48 15,1 2 0-15,-1 0 0 0,-1 2-128 0,-2 1 128 16,-1 1-128-16,-2 4 128 0,-4 4 16 0,-1 6 0 16,-7 4 0-16,-1 5 0 0,-5 1 64 0,-3 5 16 15,-5 5 0-15,-5 0 0 0,-3 3-64 0,-5-1-16 16,0 1 0-16,-6 3 0 0,-2-3 96 0,0 1 16 15,-4 1 0-15,-3-3 0 0,-3-1-112 0,-3-1-16 16,-4-5 0-16,0-1 0 0,4-4-128 0,2-1-176 16,3-6 48-16,-9 5 0 15,10-11-2176-15,10-4-416 0</inkml:trace>
  <inkml:trace contextRef="#ctx0" brushRef="#br0" timeOffset="23300.08">24777 10179 29423 0,'0'0'1296'0,"0"0"288"0,0 0-1264 0,-4 4-320 16,-1 1 0-16,-1 4 0 0,-1 4 208 0,0 2-16 16,-2 2 0-16,1 2 0 0,0 4 80 0,2-2 16 15,-2 2 0-15,3 1 0 0,1 0 32 0,3 1 0 16,1 1 0-16,1-3 0 0,3-1 64 0,3-2 0 16,0-3 16-16,3-2 0 0,2-5 272 0,2-5 48 15,2 0 16-15,0-5 0 0,1-4 16 0,5-1 0 16,0-6 0-16,1 1 0 0,-1-7-224 0,3 1-32 15,-3-3-16-15,0-1 0 0,-2-1-160 0,-1-1-48 16,-1-1 0-16,-1 2 0 0,-2-5-80 0,-1 2-32 16,-1-4 0-16,-2 3 0 0,-1 1-160 0,-1-4-224 0,-1 5 48 0,1-9 16 31,0 9-1504-31,-3 4-320 0,-1 4-48 0,-1 1-14496 0</inkml:trace>
  <inkml:trace contextRef="#ctx0" brushRef="#br0" timeOffset="23649.31">25443 10178 21183 0,'9'3'1888'0,"2"-2"-1504"16,3-2-384-16,4-1 0 0,1 0 1584 0,3 1 240 15,1-1 48-15,2-2 16 0,2-1-1296 0,1 0-256 16,-2-2-48-16,-2-2-16 0,-2-1 96 0,-2 1 16 16,-2-3 0-16,-3 2 0 0,-3-4 144 0,-5-1 48 15,0 2 0-15,-5 2 0 0,-7-2 64 0,0 2 0 16,-7 4 16-16,-2 1 0 0,-4-3-320 0,-5 6-64 16,-3 2-16-16,-2 2 0 0,-2 8-128 0,-1 2-128 15,0 0 144-15,-1 3-144 0,1 6 144 0,2 3-144 16,0 0 128-16,5 4-128 0,1-3 0 0,4 6 0 15,1 0 0-15,4 0 0 0,3-1 0 0,4-3 0 16,3-2 0-16,4 1 0 0,3-3-336 0,3 0 0 16,3-2 0-16,3 0 0 15,0-5-2800-15,5 1-576 0</inkml:trace>
  <inkml:trace contextRef="#ctx0" brushRef="#br0" timeOffset="24067.36">26860 10018 23039 0,'3'-10'2048'16,"-2"0"-1648"-16,-1-4-400 0,-1 5 0 0,1 9 2048 0,-7-7 320 15,0 2 64-15,-5 1 0 0,-3-1-1344 0,-3 2-256 16,-2 0-64-16,-4 2-16 0,-3 2-320 0,-2 3-64 15,-3 3-16-15,0-1 0 0,-2 2-16 0,0 3 0 16,-1 0 0-16,1 1 0 0,3 3-160 0,3 1-48 16,3 3 0-16,3 2 0 0,5-4-128 0,3 1 128 15,2 0-128-15,5-1 128 0,2-2-128 0,2 1 0 16,3 0 0-16,3 0 0 0,4 2 0 0,2-2 0 16,1-2 0-16,3 2 0 0,1 2 0 0,1-2 0 15,0 1 0-15,2 0 0 0,1 1 0 0,-2 0 0 16,0 0 128-16,-3-2-128 0,-1 1 0 0,-3-2 0 15,-3 0 0-15,-3-3 0 0,-3-1 0 0,-3-2 192 16,-3 0-192-16,-4 0 192 0,-3 0 32 0,-4-4 16 16,-3 2 0-16,-3 0 0 0,-2-2-48 0,-4 3 0 15,-3-6 0-15,-1-2 0 0,-3-4-192 0,1-1-192 16,-4 4 48-16,4-5 0 16,0-8-1392-16,6 0-288 0,4-2-48 0,2 2-13680 0</inkml:trace>
  <inkml:trace contextRef="#ctx0" brushRef="#br0" timeOffset="24502.46">28078 9826 29487 0,'-17'-9'1296'0,"10"2"288"0,-2 0-1264 0,0 0-320 15,-1 0 0-15,-3 5 0 0,-2-1 912 0,-3 1 128 16,-4 0 32-16,-3 2 0 0,-4 0-752 0,-2 3-128 16,-1-1-48-16,1 2 0 0,-5 5-144 0,3 0 160 15,6 4-160-15,3-3 160 0,3 4-160 0,3 1 0 16,4 2 0-16,5 3 0 0,3 3 0 0,4 2 0 15,4-1 0-15,3 1 0 0,2 0 192 0,2 2 0 16,1 1 0-16,2 2 0 0,4-3 176 0,1 5 32 16,-2-1 16-16,3 5 0 0,1 0-128 0,-1-1-32 0,0 1 0 0,-2 1 0 15,1-3 0-15,-2 3-16 16,-2 2 0-16,-2-2 0 0,-3-1 16 0,-5-2 0 16,-3-2 0-16,-2-1 0 0,-2 0-16 0,-6 0 0 15,-4-6 0-15,-5 2 0 0,-5-2 80 0,-6-2 32 16,-3-1 0-16,-5-2 0 0,-6 0-96 0,-2 2-32 0,-4-2 0 15,-2 0 0 1,-5-2-848-16,-6 0-160 0,-6-1-48 0,-1-1-16992 0</inkml:trace>
  <inkml:trace contextRef="#ctx0" brushRef="#br0" timeOffset="25917.44">5119 15495 30575 0,'0'0'1344'0,"0"0"304"0,0 0-1328 0,0 0-320 16,0 0 0-16,0 0 0 0,0 0 688 0,0 0 64 15,-8 0 16-15,8 0 0 0,-6 9-384 0,1 1-64 16,-2 4 0-16,2 5-16 0,-1 7-160 0,0 2-16 16,-1 5-128-16,2-5 192 0,-2 1-192 0,1 8 0 15,0 2 128-15,2 4-128 0,-1 3 0 0,3 1 0 16,2 3 0-16,0-5 0 0,2 2 304 0,6-1-48 15,1-6 0-15,3-5 0 0,5-3-256 0,3-5 0 16,6-6-176-16,3-3 176 0,1-4 384 0,2-5 192 16,3-4 48-16,0-5 0 0,2-8-192 0,2-2-48 15,5-5 0-15,0-4 0 0,-1-1-112 0,4-8-16 16,-1-4-16-16,1-1 0 0,-2 0-96 0,-5-2-16 0,-3 0 0 0,-4 0 0 16,-4 1 16-16,-2 2 0 0,-3-2 0 0,7-12 0 15,-6 3 192-15,-7 6 48 0,-7 4 0 0,1 6 0 16,-2 5-16-16,-2 4 0 15,-1 5 0-15,1 7 0 0,-8 6-368 0,0 0 0 16,0 0 0-16,6 11 0 0,-2 4 0 0,-3 7-192 16,-1 6 192-16,0 4-192 0,-2 3 192 0,-1 7-128 15,1 2 128-15,-2 6-128 0,-2 8 128 0,-1 4 0 16,-2 10-144-16,0 3 144 0,-3 10-208 0,-3 6 16 16,-3 1 16-16,-3 6 0 0,1 0 176 0,-7 4 0 0,-4-5 0 0,5-25 0 15,-3 11 320-15,-5-2-16 0,-5 3 0 0,0 0 0 16,-2-3 352-16,-1 0 80 0,2-3 16 0,-1-3 0 15,2-1-528-15,-1-10-96 0,0 0-128 0,-4-9 176 16,1-6 288-16,-3-4 64 0,-2-6 16 0,2-3 0 16,3-6-416-16,-1-8-128 0,0-3 0 0,4-6 0 15,0-8 224-15,5-5-64 0,2-5-16 0,1-7 0 0,0-4-144 16,3-3 0-16,2-6 0 0,4-1 0 0,-1-5 0 0,8-2 0 16,2-2 128-16,6-2-128 0,5-1 0 0,6 1 0 15,3 1 0-15,7 2 0 0,4 1 0 0,5 1-224 16,4 5 32-16,6 1 0 0,6 4 64 0,5 2 128 15,5 2-208-15,7 3 80 0,5 4-32 0,3 4 0 0,2 2 0 16,24-3 0-16,-11 4-144 0,-7 3-16 0,-3 1-16 0,-4 0 0 31,-4 0-1440-31,-4 0-272 0,-4 0-64 0,-6 3-10368 0,-4 2-2080 0</inkml:trace>
  <inkml:trace contextRef="#ctx0" brushRef="#br0" timeOffset="26351.13">7539 15670 12895 0,'0'0'1152'0,"0"0"-928"16,0 0-224-16,0 0 0 0,0 0 4288 0,0 0 800 16,0 0 160-16,6 4 48 0,3 3-3328 0,3-5-672 15,2-1-128-15,4 1-16 0,3-1-496 0,6 3-80 16,1-2-32-16,4 0 0 0,4-2-208 0,3 0-32 16,0 2-16-16,0-4 0 0,-1-1-288 0,-1 0 0 15,-1 3 0-15,-3 0 0 16,-1-1-256-16,-4 1-144 0,-3 0-48 0,-3 3-10864 15,-4-1-2176-15</inkml:trace>
  <inkml:trace contextRef="#ctx0" brushRef="#br0" timeOffset="26509.54">7619 16109 19343 0,'-25'29'1728'0,"15"-16"-1392"0,-2 1-336 0,1-1 0 16,4-1 3648-16,0 2 672 0,3 0 128 0,3-1 32 15,3 1-3136-15,3-1-640 0,3-1-112 0,5-4-16 16,3-2-64-16,6 1-16 0,4-3 0 0,10-1 0 15,5 0-240-15,4-3-64 0,5-1 0 0,20-4 0 16,-8-1-880-16,-3-1-176 16,-1-1-32-16,-4-2-15968 0</inkml:trace>
  <inkml:trace contextRef="#ctx0" brushRef="#br0" timeOffset="28202.4">9429 16676 24015 0,'0'0'1056'0,"0"0"224"0,0 0-1024 0,0 0-256 16,0 0 0-16,0 0 0 0,0 0 400 0,0 0 32 15,0 0 0-15,10-1 0 0,1-6-272 0,-1-2-160 16,-1 3 192-16,2-4-192 0,-1 0 288 0,0-4-48 15,1-2-16-15,0 1 0 0,0 0 160 0,1-5 16 16,1-1 16-16,1 0 0 0,1 0 64 0,1-3 16 16,0-4 0-16,-2 0 0 0,2-1-80 0,1-5-16 15,-1-2 0-15,-1-1 0 0,2-4 112 0,-1-3 0 16,1-4 16-16,0 1 0 0,0-4 80 0,2 0 16 16,0-4 0-16,9-18 0 0,-1 3-144 0,0 6-32 15,-1 2 0-15,-6 21 0 0,-1-6-272 0,3-1-176 16,1-3 192-16,2 0-192 0,-1 0 0 0,2 0 0 15,1 2 0-15,2 1 0 0,2-2 0 0,-2 0 0 16,2 2 0-16,14-22 0 0,-3 9 0 0,0 5 0 0,-1 5 0 0,-2 2 0 16,2 1 0-16,-4 3 0 15,-2 3 0-15,0 0 0 0,-2 3 0 0,-1 3 0 0,-2 4 0 0,1 5 0 16,-2-3 0-16,-4 5-144 0,1-1 144 0,-5 5 0 16,1 0 0-16,1 5-128 0,-4-1 128 0,-1 6 0 15,-2 2 0-15,-3 3-160 0,0-2 160 0,-2 4 0 16,0 0-208-16,1 3 64 0,-2 1 16 0,0 4 0 15,-2 0-48-15,2 5 0 0,-2-2 0 0,2 7 0 16,-3 0 176-16,1 4-160 0,0 2 160 0,-1 3-160 16,0 4 160-16,-1 4 0 0,2 3 0 0,-3 5-128 0,-1 8 128 0,1 3 0 15,-3 3-144-15,2 4 144 16,-3 3 0-16,1 5-144 0,-2-1 144 0,2 3 0 0,1 2 0 0,0 0 0 16,0-5 0-16,0-17 0 0,-1 5 0 0,2 4 192 15,1 1 0-15,-2 4 0 0,0-3 192 0,0 0 16 16,1-1 16-16,-2 2 0 0,2-2-96 0,-1 0 0 15,-1 0-16-15,1-1 0 0,-1 0-176 0,5-5-128 16,-5-1 144-16,2-1-144 0,1-7 128 0,-1 1-128 16,2-3 0-16,-2-3 144 0,0-1-144 0,2-3 0 15,-3-2 144-15,1-4-144 0,-1-1 0 0,0-2 0 16,-1-6 0-16,1 0-128 16,-2 0-368-16,2-3-64 0,-3-5-16 0,0-1 0 15,0-9-1856-15,0 0-368 0,0 0-80 0</inkml:trace>
  <inkml:trace contextRef="#ctx0" brushRef="#br0" timeOffset="28455.45">10278 15859 24879 0,'-14'-7'1088'0,"8"5"256"0,0-1-1088 0,1-1-256 0,1-1 0 0,1 0 0 15,3 5 2048-15,0 0 368 0,0 0 64 0,0 0 16 16,9-4-1680-16,1-1-336 0,3-1-64 0,1 1-16 16,5 1 400-16,6-2 80 0,6 2 16 0,5-1 0 15,2 2-208-15,4-1-48 0,1-1 0 0,6 1 0 16,2 1-432-16,5 1-80 0,3 0-128 0,3 1 176 0,4-2-176 0,-1 0 0 16,-8 0 0-16,24-1-176 15,-8-5-1616-15,-7 1-320 0,-2 2-64 0</inkml:trace>
  <inkml:trace contextRef="#ctx0" brushRef="#br0" timeOffset="29005.33">12893 15523 20271 0,'0'0'1792'0,"-5"-4"-1424"16,0-2-368-16,-2 1 0 0,1 2 2080 0,0-1 352 0,-3-2 64 0,0 2 0 15,-2 2-640-15,-2-2-128 0,-1-1-16 0,-8 0-16 32,1 1-1696-32,-1 0-400 0,0 1-48 0,6 1-16 0,-6 2 656 0,-1 2 144 0,-7 2 32 0,-1 1 0 15,-2 2-144-15,0 2-32 0,-1 0 0 0,3 2 0 16,2 4-192-16,3-1 0 0,1 0 0 0,5 0-160 16,2 1 160-16,4 1 0 0,5 1 0 0,2 1 0 15,4-2 0-15,6-1-160 0,4-1 160 0,6 11 0 0,5-2 0 16,3 0 0-16,4-4 192 0,3 3-48 0,2-1-144 0,3 1 0 15,1 1 0-15,0 0 0 0,-1-2 0 0,-3-2 128 16,-2 2-128-16,-8-6 0 0,-1 3 0 0,-1-1 128 16,0 1-128-16,-3 0 0 0,-1 1 192 0,-4 0-32 15,-2 0-16-15,-4-1 0 0,-4 0 224 0,-3 0 32 16,-3-1 16-16,-4-1 0 0,-4 0 96 0,-4 1 32 16,-4 2 0-16,-3-3 0 0,-7 0-256 0,-3-2-48 15,-6-2-16-15,0 1 0 0,1-5-224 0,0 2 0 16,2-6 128-16,1-2-128 0,4-2-256 0,3-1-112 15,3 0-16-15,-5-5 0 16,9-5-3024-16,8 2-624 0</inkml:trace>
  <inkml:trace contextRef="#ctx0" brushRef="#br0" timeOffset="29337.36">14074 15501 35295 0,'-14'21'1568'0,"5"-6"320"0,0 3-1504 0,0 5-384 16,0 7 0-16,6-6 0 0,-3 6 320 0,0 0 0 15,0 3 0-15,-1 4 0 0,1 0-320 0,-2 2 128 16,1 3-128-16,-2-1 0 0,-1-1 0 0,0 1 0 16,1 0 0-16,-7 10 0 15,5-9-288-15,2-4-128 0,0-5-32 0,5-13-10112 16,0 0-2048-16</inkml:trace>
  <inkml:trace contextRef="#ctx0" brushRef="#br0" timeOffset="29797.7">14898 15426 24879 0,'-7'9'2208'0,"1"0"-1760"0,-2 4-448 0,1 5 0 15,-2 2 1216-15,0 7 176 0,0-2 16 0,-1 7 16 16,0 1-768-16,-1 1-144 0,-4 1-48 0,1-1 0 16,-1-2-64-16,0 1-16 0,-3-2 0 0,0 3 0 15,-1-5 48-15,1 0 0 0,2-2 0 0,2-6 0 16,2-3 80-16,3-6 32 0,3-2 0 0,6-10 0 0,0 0 160 0,0 0 48 15,0 0 0-15,13-4 0 0,1-8-288 0,4-3-48 16,3-6-16-16,3-1 0 0,0-1-192 0,3-2-32 16,0-1-16-16,2-2 0 0,2 3-160 0,0-4 0 15,4 2 0-15,-1-1 0 0,2 3 0 0,0-1 0 16,4 5 0-16,-3 1 0 0,2 3 0 0,0 3 0 16,0 6 0-16,-4 3 0 0,-3 10 0 0,-3 4 0 15,-3 5-144-15,-3 6 144 0,-1 8 0 0,-5 5-192 0,-2-1 192 0,-3 5-160 16,-3 4 160-16,-4 1 0 0,-3 1 0 0,-3 1-128 15,-2 1 128-15,-4 2 0 0,-3 1-144 0,-2-1 144 32,-1 0-448-32,1-4-32 0,-2-1 0 0,1-6 0 15,0-2-1376-15,3-7-256 0,2 0-64 0,3-6-12864 0</inkml:trace>
  <inkml:trace contextRef="#ctx0" brushRef="#br0" timeOffset="30205.22">17174 14614 26719 0,'0'0'2368'0,"0"0"-1888"15,0 0-480-15,0 0 0 0,-4-4 752 0,4 4 48 16,-6 4 16-16,-3 4 0 0,-2-1-320 0,-2 1-64 16,-1 3-16-16,-4 3 0 0,0 3-32 0,-3 3-16 15,-2 3 0-15,-3 6 0 0,-2 1-176 0,-1 5-16 16,-3 6-16-16,-3 1 0 0,-6 1 16 0,-2 7 0 0,-3 3 0 0,3 2 0 15,1 2-176-15,0 4 128 0,1 1-128 0,2 3 128 16,2-1-128-16,3 2 0 0,3 0 0 0,5-3 0 16,0 1 128-16,3-2-128 0,3-2 0 0,2-3 128 15,3-4-128-15,4 0 0 0,3-8 144 0,4-1-144 16,4-8 0-16,8-1 0 0,6-9 0 0,2 1 0 31,3-7-1616-31,7-4-304 0,5-9-48 0</inkml:trace>
  <inkml:trace contextRef="#ctx0" brushRef="#br0" timeOffset="30771.39">17502 15036 34847 0,'0'0'1536'0,"-5"-7"320"0,5 7-1472 0,-1-7-384 16,2-2 0-16,-1 9 0 0,0 0 0 0,11-6 0 16,2 2 0-16,2-1 0 0,3 2 0 0,4 1 0 15,3-1 0-15,1 2-128 0,3 1 128 0,4 0-128 16,5 3 128-16,0 0-128 0,2 3 128 0,-1 0 0 0,-1 0 0 0,-2 6 0 15,-4 4 0-15,-3 2 0 0,-4 2 0 0,-2 3 0 16,-4 4 0-16,-6 0 0 0,-6 2 0 0,-7 5 0 16,-3-2 0-16,-7 0 0 0,-6 1 0 0,-4 1 0 15,-6 0 0-15,-3-1 192 0,-5-3-64 0,-3-4 0 16,-2 4 16-16,-2-7 16 0,2-2 0 0,4 1 0 16,5 1 208-16,4-2 32 0,5-2 16 0,4-2 0 15,4-2-144-15,5 0-16 0,3 1-16 0,5 0 0 16,2-2-240-16,6 1 0 0,4 3 0 0,2 1 0 15,7-1 0-15,2 4 0 0,3 3 0 0,6-1 0 16,2 7 0-16,2-2-128 0,-2 1 128 0,-2 2 0 16,-3-1 0-16,-3-2 0 0,-3 1 0 0,-4 1 0 15,-5-3 0-15,-3 0 176 0,-3-3 0 0,-4 5 0 16,-3-8 304-16,-6 3 64 0,-5-4 16 0,-2-1 0 0,-4-2-80 0,-6 0-16 16,-5-3 0-16,-6-1 0 0,-5-1-144 15,-4 1-16-15,-1-5-16 0,1 1 0 16,3-6-48-16,2 0-16 0,1 1 0 0,2-4 0 0,1-1-96 0,2-2-128 15,5-5 176-15,0 1-176 16,7-6-912-16,3 2-304 0,2-3-48 0,3-1-16 16,4 2-1456-16,3-3-288 0</inkml:trace>
  <inkml:trace contextRef="#ctx0" brushRef="#br0" timeOffset="31171.63">19664 14792 17503 0,'0'0'1552'0,"0"0"-1232"0,0 0-320 0,0 0 0 16,0 0 3648-16,-9 14 656 0,3 1 144 0,-3 6 32 16,-2 3-3648-16,-1 8-832 0,0 2 0 0,-2 4 0 15,0 0 0-15,-2 5 0 0,1 6 0 0,-1 4 0 16,-4 0 0-16,1 6 0 0,-2 4 144 0,-1 4-144 16,-1-3 352-16,0 4-32 0,-1 3-16 0,1-1 0 0,1-3 80 0,1-1 32 15,3 2 0-15,3-1 0 0,1-2 16 0,4-5 0 16,1-3 0-16,5-1 0 0,3-4 0 0,2-3 0 15,3-7 0-15,5-2 0 0,2-5-48 0,5-3 0 16,-1-1 0-16,4-6 0 0,6-2-384 0,2-7 0 16,4-4 0-16,0-1 0 15,1-7-1424-15,0-3-320 0,-2-4-64 0,2-2-9136 16,-1-6-1840-16</inkml:trace>
  <inkml:trace contextRef="#ctx0" brushRef="#br0" timeOffset="31388.05">18783 15743 36863 0,'-10'-8'1632'0,"10"8"336"0,0-10-1584 0,7 5-384 0,5 0 0 0,9 1 0 15,4-1 1216-15,8 2 176 0,7 3 16 0,4-1 16 16,4-1-1168-16,6 0-256 0,4 2 0 0,8 3 0 15,5-1 0-15,4 1 0 0,6-2 0 0,-3-1 0 32,-1-1-1104-32,-4 1-208 0,-1 0-32 0,3 0-10240 0,-2-3-2048 0</inkml:trace>
  <inkml:trace contextRef="#ctx0" brushRef="#br0" timeOffset="31873.7">20361 14361 31327 0,'-4'-11'2784'0,"4"6"-2224"0,0 5-560 0,5-5 0 16,3 1 576-16,2 6 16 0,3 1 0 0,1 3 0 15,3 7-336-15,4-2-64 0,3 7 0 0,3 4-16 16,2-1-176-16,3 4 192 0,-1 4-192 0,5 0 192 16,1 2-192-16,1 5 0 0,1 8 144 0,2 0-144 15,0 6 144-15,2 3-144 0,3 4 192 0,-2 9-192 16,2 3 128-16,-4 3-128 0,-4 1 0 0,-4 2 0 15,-3 6 144-15,-3 2-144 0,-3 3 0 0,-3-1 144 16,-6-2 64-16,-4 1 16 0,-3 2 0 0,-5-7 0 16,-6-4 192-16,-2-1 32 0,-4-5 16 0,-6-2 0 15,-5-1 96-15,-8-6 16 0,-2 2 0 0,-8-7 0 16,-6-4 80-16,-7-3 32 0,-6 1 0 0,-2-3 0 16,0-5-160-16,-4 1-16 0,-3-4-16 0,-1 3 0 0,-3-6-320 0,-2 1-176 15,-2-6 192-15,-1 1-192 16,0 2-1152-16,0-9-352 0,-1-2-64 0</inkml:trace>
  <inkml:trace contextRef="#ctx0" brushRef="#br0" timeOffset="33674.69">6520 18961 12671 0,'0'0'560'0,"0"0"112"0,0 0-544 0,0 0-128 0,-5-4 0 0,5 4 0 16,0 0 1136-16,0 0 192 0,0 0 32 0,0 0 16 15,0 0-192-15,0 0-32 0,0 0-16 0,0 0 0 16,0 0-16-16,11-2 0 0,-1 1 0 0,3-1 0 15,1-2-304-15,4 2-64 0,1 1-16 0,2-1 0 16,3 1-208-16,3 0-32 0,2 0-16 0,3-1 0 16,2 0-288-16,1-1-48 0,-1-2-16 0,-2 4 0 15,-4 0-128-15,-3 2-224 0,-3-1 48 0,-1 0 16 32,-3 1-1632-32,-2 0-320 0,-5 3-64 0</inkml:trace>
  <inkml:trace contextRef="#ctx0" brushRef="#br0" timeOffset="33899.07">6326 19383 28095 0,'0'0'1248'15,"0"0"256"-15,11-2-1200 0,1-2-304 0,5 1 0 0,3-1 0 0,4-1 240 0,0-2-16 16,6-1 0-16,-1 3 0 0,3-1-224 0,3-1 0 15,2 4 0-15,18-6 0 0,-4 2 128 0,-3 0-128 16,-4 2 0-16,-4 1 144 0,-3-3-416 0,-3 0-96 16,-1 0-16-16,-5-1-8016 15,-1 0-1616-15</inkml:trace>
  <inkml:trace contextRef="#ctx0" brushRef="#br0" timeOffset="34274.47">6807 18676 25055 0,'-3'-3'544'0,"1"-2"112"0,1-3 32 0,1 8 16 0,1-5-560 0,-1 5-144 16,5-4 0-16,-5 4 0 0,7-2 0 0,4 2 192 0,0 1-192 0,8 1 192 15,-1 0 256-15,5 3 48 0,0 2 16 0,5-2 0 16,0 2-144-16,2 3-32 0,1 3 0 0,-2-2 0 16,1 3-32-16,2 4-16 0,3 3 0 0,0 1 0 15,1 2-80-15,-1 0-16 0,-2 4 0 0,-1 0 0 16,-4 3-16-16,-2 3-16 0,-4 2 0 0,-4 2 0 0,-1 3 32 0,-5 0 0 16,-1 1 0-16,-4 0 0 0,-4 2 16 0,-5-4 16 15,-3 0 0-15,-2-11 0 0,-3 0 192 0,-3 3 32 16,-4 1 16-16,-3 1 0 0,-5 1 48 0,-3 0 0 15,-4 1 0-15,0-3 0 0,-1-4-240 0,0 2-32 16,2-2-16-16,1-5 0 0,1-2-224 0,1-3-160 16,2-4 32-16,5-2-10640 15,2-6-2128-15</inkml:trace>
  <inkml:trace contextRef="#ctx0" brushRef="#br0" timeOffset="35374.81">8378 18778 18143 0,'0'0'384'0,"0"0"96"0,0 0 16 0,0-5 16 0,-1-3-512 0,1 3 0 0,0-1 0 0,0-2 0 15,0 2 960-15,0 0 96 0,0 6 16 0,1-5 0 0,0 1-32 0,-1 4 0 16,0 0 0-16,0 0 0 0,0 0-96 0,0 0-32 16,0 0 0-16,0 0 0 0,0 0-592 0,0 13-128 15,-1-1-32-15,0 6 0 0,-2 5 0 0,1 0 0 16,-1 0 0-16,-1 6 0 0,0 4-32 0,2 3-128 16,2-1 192-16,-3 5-64 0,2-2-128 0,1 2 0 15,1-2 0-15,2-1 0 0,2 3 0 0,1-10 0 16,2-3 0-16,2-4 0 0,3-3 144 0,2-2 0 15,-1-3 0-15,1-5 0 0,2-6 288 0,1-1 48 16,1-3 16-16,2-4 0 0,2-6-240 0,0 0-64 16,0-4 0-16,0-4 0 0,-2 0-192 0,1-2-208 15,-2-7 32-15,-1 3 16 0,-1 2 160 0,-1-2 0 16,-1 2 0-16,0 0-128 0,-2 0 128 0,-3-1 128 16,2 0-128-16,-2 5 176 0,-1 4-48 0,1 4 0 15,-5 0 0-15,1 5 0 0,-7 5-128 0,0 0 0 16,6 8 0-16,-4 6-176 0,-1 5 176 0,-1 5-192 15,-2 0 192-15,-1 8-192 0,-2 5 192 0,-1 2-128 0,-3 3 128 0,-1 1-128 16,-4-2 128-16,1 2 0 0,-3 4 0 0,-3 4 0 16,-2 1 0-16,0 1 0 0,-2-2 0 0,0-2 0 15,0 0 672-15,-1-2 64 0,0-5 16 0,1-2 0 16,2-6 448-16,2-2 80 0,3-3 32 0,1-5 0 16,1-5-736-16,2-2-128 0,-1-5-48 0,5-3 0 15,0-4-400-15,-1 0-192 0,3-2 0 0,6-3 16 16,-8-5-368-16,3-3-80 0,0 2-16 0,2-6 0 15,3 4-992-15,2-4-208 0,1 1-32 0,4 0-8528 16,2-3-1696-16</inkml:trace>
  <inkml:trace contextRef="#ctx0" brushRef="#br0" timeOffset="35716.94">9658 18098 27647 0,'0'0'2448'0,"0"0"-1952"0,0 0-496 0,0 0 0 16,0 0 1168-16,0 0 144 0,0 0 32 0,-3 9 0 16,1 2-704-16,-2 6-128 0,-1 1-16 0,1 2-16 15,-2 4 0-15,-2 3 0 0,1 0 0 0,-1 2 0 16,0 3-480-16,2-1 0 0,-2 0-176 0,2 1 176 16,0 0 0-16,1-2 0 0,-1-2 0 0,3 1 0 15,0-5-448-15,2 1 0 0,1-1-16 0,0-4-9808 16,1-2-1952-16</inkml:trace>
  <inkml:trace contextRef="#ctx0" brushRef="#br0" timeOffset="35987.65">10252 18901 7359 0,'0'0'656'0,"0"0"-528"15,10 2-128-15,2-4 0 0,4 1 5696 0,3 0 1120 16,2 1 224-16,-3 0 32 0,3 0-5760 0,1 0-1152 15,4-1-160-15,-1-2-9712 0,-1 2-1872 0</inkml:trace>
  <inkml:trace contextRef="#ctx0" brushRef="#br0" timeOffset="36149.57">10177 19257 31327 0,'0'0'1392'0,"0"0"272"15,9 5-1328-15,3 2-336 0,3-1 0 0,5 1 0 0,1 5 1216 0,2-5 192 16,1-2 16-16,3 2 16 16,6-2-1808-16,0 3-352 0,4-2-80 0,1-4-14624 15</inkml:trace>
  <inkml:trace contextRef="#ctx0" brushRef="#br0" timeOffset="37525.66">11481 18477 3679 0,'0'0'160'0,"0"0"32"0,0 0-192 0,-5-3 0 0,5 3 0 0,-4-2 0 15,4 2 4176-15,0-7 800 0,0 7 144 0,5-7 48 16,3 2-3440-16,3-3-672 0,4 2-144 0,4-3-16 15,3 1-128-15,1 2-32 0,5-4 0 0,2 3 0 0,3-3-128 0,3 4-32 16,1-2 0-16,1 4 0 0,1 1-16 0,2 3-16 16,1 0 0-16,-3 2 0 0,-4 3-368 0,-2 4-176 15,-7-1 160-15,-3 4-160 0,-5 4 0 0,-5 2 0 16,-6 1-128-16,-3 1 128 0,-8 3 0 0,-4 5 0 16,-6-2 0-16,-5 4 0 0,-7-1 0 0,-1-1 0 15,-4 2 0-15,-15 9 0 0,3-5-144 0,6-2 144 16,1-3 0-16,13-10-144 0,2 1 144 0,0-1 0 15,4-1 0-15,1-1 0 0,4-2 0 0,3 0 0 16,4-1 0-16,2 0 128 0,3-4-128 0,5 3 0 16,3 1 0-16,3 0-128 0,3-1 128 0,4 2-208 15,2-1 80-15,1 2 128 0,2 1-176 0,-1 1 176 16,0 2-128-16,2 2 128 0,-1 3 176 0,-3 1 112 16,0 0 32-16,-1 11 0 0,-7-6-128 0,-3-2 0 15,-8 0-16-15,-4-5 0 0,-8 0 64 0,-4 3 16 16,-4-4 0-16,-2 1 0 0,-6 0 0 0,-2-3 16 15,-3 0 0-15,0-2 0 0,-1-1-32 0,4-3-16 16,-2-2 0-16,5-7 0 16,-1-1-576-16,1-1-112 0,5-8-32 0,2-1-9808 15,2-2-1952-15</inkml:trace>
  <inkml:trace contextRef="#ctx0" brushRef="#br0" timeOffset="37925.64">12311 19554 26719 0,'0'0'2368'0,"0"-8"-1888"16,0-4-480-16,4 1 0 0,1-7 2000 0,4-3 304 15,2-1 64-15,3-2 16 0,1-5-2128 0,3-3-416 16,2-4-96-16,3-3 0 0,4-3 48 0,1-5 16 0,1 0 0 0,2-5 0 16,-1-4 192-16,1-3-192 0,-3 3 192 0,-2 2-192 15,0-2 192-15,-1 6 0 0,-2 7 0 0,1 4 0 16,-1 3-192-16,-1 7 0 0,-2 8 0 0,-1 5 0 16,-1 1 192-16,-2 7 0 0,-2 0-160 0,-1 7 160 15,-1 5 0-15,-1 5 128 0,-1 0 0 0,-2 7 0 16,-1 3-128-16,2 7 0 0,0 0 0 0,-1 6-176 15,-2 3 176-15,-2 3-128 0,1 5 128 0,0 1-128 16,-1 1-64-16,-1 2 0 0,-3 3 0 0,-2 2 0 16,1 0 192-16,1 0-208 0,0-4 80 0,-1-2 128 15,0-5-1664-15,-1-5-224 16,-2-1-32-16,2-6-16 0</inkml:trace>
  <inkml:trace contextRef="#ctx0" brushRef="#br0" timeOffset="38111.36">12507 19101 17503 0,'0'0'768'0,"0"0"176"0,0 0-752 0,0 0-192 16,0 0 0-16,14-1 0 0,5 1 4480 0,4 0 848 15,3 2 176-15,5 2 48 0,1 2-4560 0,3 0-992 16,3 2 0-16,3 1-144 15,3-4-496-15,0 3-112 0,1-3-16 0,1-2-14896 0</inkml:trace>
  <inkml:trace contextRef="#ctx0" brushRef="#br0" timeOffset="38961.12">14013 18951 4607 0,'0'0'400'0,"0"0"-400"15,-5-9 0-15,-3 2 0 0,3-2 4928 0,0 4 896 16,-1-3 176-16,-1 3 32 0,-2 1-4416 0,0-1-880 16,1-1-176-16,-3 2-48 0,0 2-176 0,1 2-32 15,-4 2-16-15,0 2 0 0,-4 3-160 0,-1 2-128 16,-1 4 192-16,-2 2-192 0,0 3 192 0,0 1-64 15,-1 1 0-15,0 4-128 0,0 2 432 0,1 1-32 16,3 0 0-16,3-1 0 0,0 1-16 0,5-2 0 0,2 3 0 16,5-4 0-16,3 0-208 0,4-1-48 0,0-1-128 15,6-3 192-15,4-3-192 0,2 1 0 0,2-2-192 0,2-5 192 32,1 2-832-32,3-5-48 0,1 2-16 0,3-5 0 15,1-1-1984-15,2-2-384 0,12-4-96 0,-1 0-16 0</inkml:trace>
  <inkml:trace contextRef="#ctx0" brushRef="#br0" timeOffset="39311.67">14751 19104 25791 0,'0'0'2304'0,"0"0"-1856"0,-8-8-448 0,-1 2 0 16,0 2 1152-16,0 1 144 0,0 3 32 0,-3 0 0 0,-2 2-912 0,-1 1-176 15,-3 4-48-15,-1-1 0 0,-1 7-192 0,0-1 0 16,-1 5 0-16,1 1 0 0,0 1 128 0,1 2-128 16,1 4 0-16,1-6 144 0,2-2-144 0,4 4 0 15,2-2 0-15,4 0 0 0,3-4 880 0,5 0 144 16,2-2 16-16,3-3 16 16,3 2-1584-16,3-3-320 0,1 0-64 0,3-3-16 0,0-2 928 0,3 0 128 15,4-3 48-15,0-1 16 0,2-1 112 0,1-5 16 16,1 0 16-16,0 0 0 0,-1-3-144 0,-2 0-16 15,-4-4-16-15,-2 1 0 0,-4-1-160 0,-3-2 192 16,-3-1-192-16,-6 1 192 0,0 0 16 0,-6-2 16 16,-3-1 0-16,-4 1 0 0,-3-4-48 0,-5 2-16 15,-5 0 0-15,0 3 0 0,-3 2-288 0,1 5-64 0,0 0-16 16,3 3 0 0,0-2-1472-16,3 3-304 0,1 0-48 0,4 1-11664 0</inkml:trace>
  <inkml:trace contextRef="#ctx0" brushRef="#br0" timeOffset="39677.49">15625 18993 16575 0,'0'0'1472'0,"-12"0"-1168"0,0-1-304 0,-1-1 0 16,-1-4 5040-16,-4 5 944 0,-2 5 192 0,-3-2 32 15,-4 2-4928-15,0-1-1008 0,-2 0-272 0,0 2 0 0,1 2 0 0,0-2-304 16,0 2 48-16,3 0 0 16,2 0-336-16,2 1-64 0,4-4-16 0,3 5 0 15,3-3-16-15,11-6 0 0,-6 5 0 0,6-5 0 0,1 13 368 0,4-3 80 16,3 2 16-16,2 2 0 0,2 3 224 0,2 1 0 16,0 1 0-16,0-1 0 0,0 4 224 0,-2-2-16 15,0-1 0-15,-3 3 0 0,-3-3 144 0,-1 0 32 16,-1 2 0-16,-3-3 0 0,-3 0-128 0,-3-2-32 15,-4-2 0-15,-3-2 0 0,-6 2 80 0,-2-1 16 16,-3-6 0-16,-2 3 0 0,-4-3-176 0,-1-3-16 16,5-2-128-16,1-2 192 0,3-2-432 0,4-2-80 0,3-4-32 15,3-2 0 1,4-1-2912-16,3-1-592 0,0-13-112 0,9 4-32 0</inkml:trace>
  <inkml:trace contextRef="#ctx0" brushRef="#br0" timeOffset="39995.19">16561 18388 8287 0,'0'0'736'0,"0"0"-592"0,0 0-144 0,0 0 0 0,0 0 4816 16,-8-1 944-16,-1 2 176 0,-1 5 32 0,-3 4-3552 0,-1 4-720 16,-4 3-144-16,-1 3-16 15,-1 2-1744-15,-3 7-352 0,-3 2-64 0,0 6-16 0,-4 3 640 0,1 3 0 16,-3 7 192-16,3 0-64 0,0-6 48 0,3 4 0 16,4 2 0-16,1-1 0 0,2 4-176 0,4-4 0 15,1 1 0-15,5-4 0 0,0-2 0 0,5-1 0 16,3-2 128-16,4-6-128 15,0-5-320-15,6-1-112 0,2-6-16 0,1-2-14304 0</inkml:trace>
  <inkml:trace contextRef="#ctx0" brushRef="#br0" timeOffset="40428.83">16764 18632 30399 0,'0'0'2704'0,"5"-11"-2160"0,2-1-544 0,5 3 0 16,2 3 1264-16,2 0 144 0,2 3 16 0,1 2 16 16,0-1-1248-16,2 4-192 0,-2 0-128 0,0 2 128 15,-2 4-304-15,-1-3 64 0,-1 1 16 0,-2 3 0 16,-3 4-48-16,-3-2-16 0,-4 3 0 0,0 3 0 15,-5-2-32-15,0 1 0 0,-5 2 0 0,0 1 0 16,-2-2 320-16,-1 2-128 0,-2 1 128 0,0 1 0 0,-4-1 0 16,2-1 176-16,0-1 0 0,0 0 0 15,0-1 64-15,3 1 16 0,2-3 0 0,3 1 0 0,2 0-112 0,1 1-16 16,1-1 0-16,4 1 0 0,2-2-128 0,1 3 0 16,2 0 0-16,0-2 0 0,2 4-288 0,1 0 64 15,-1-1 16-15,1 0 0 0,-2 1 208 0,0-1 0 16,-2-2-160-16,0 0 160 0,-2 1 0 0,-1 0 0 15,-3-3 0-15,-3 0 0 0,-1-1 0 0,-3 2 0 16,-4-1 0-16,-4-1 0 0,-4-1 0 0,-2-3 0 16,-4-1 0-16,-1-3 0 0,-4 0-128 0,3 0 128 15,-1-4-160-15,2-2 160 16,5 0-1232-16,1-2-160 0,4-4-16 0</inkml:trace>
  <inkml:trace contextRef="#ctx0" brushRef="#br0" timeOffset="40745.04">17780 18374 35583 0,'-12'-4'1584'0,"12"4"320"15,0 0-1520-15,0 0-384 0,-10 5 0 0,-1 5 0 16,1 4 0-16,-2 4 0 0,1 4 0 0,-1 3 0 0,-1 6 0 0,0 2-192 16,-1 0 32-16,2 5 0 0,-2 3-32 0,3 3 0 15,1-2 0-15,1 5 0 16,2-2 32-16,0-1 0 0,4-5 0 0,0 0 0 0,2-3 160 0,3-1 0 16,3-1 0-16,0-2 0 0,3-5 0 0,1 2 0 15,0-4 0-15,1 1 0 0,0-5 0 0,0-2 0 16,1-9 0-16,-1 1 0 15,0 0-624-15,-2-6-32 0,-8-5-16 0</inkml:trace>
  <inkml:trace contextRef="#ctx0" brushRef="#br0" timeOffset="40904.69">17336 18924 29487 0,'0'0'1296'0,"0"0"288"0,14-3-1264 0,3-1-320 0,5 2 0 0,2 0 0 15,2 2 2768-15,7-1 496 0,2-1 112 0,3 1 16 16,2 1-2816-16,2-1-576 0,2-3 0 0,4 3-144 31,6-2-880-31,-1-2-192 0,1 0-16 0,-4-1-10256 0,-2-6-2048 0</inkml:trace>
  <inkml:trace contextRef="#ctx0" brushRef="#br0" timeOffset="41429.03">17828 17719 21183 0,'0'0'1888'0,"0"0"-1504"0,0 0-384 0,0 0 0 15,10-5 3008-15,4 5 544 0,1 4 96 0,3 1 32 16,1-1-2848-16,1 2-576 0,2 3-128 0,2 4 0 16,3-2-128-16,1 3 0 0,2 2 0 0,3 1 0 15,1 2-144-15,1 3 144 0,-2 0-160 0,2 4 160 16,1 6 0-16,0 1-144 0,2 2 144 0,-3 4 0 16,-2 2 0-16,-2 1-160 0,-3 3 160 0,-4 1 0 15,-2 4 0-15,-3 2-128 0,-4 2 128 0,-4 4 0 16,-3 1 0-16,-4-1 0 0,-4 4 0 0,-4-1 0 15,-4-4 0-15,-4 0 192 0,-6-2-16 0,-4-2-16 16,-3-1 80-16,-2-2 16 0,-5-3 0 0,1-4 0 16,-3 0 192-16,3-6 32 0,0-6 16 0,2-2 0 15,4-4-256-15,0-3-48 0,1-4-16 0,4-5 0 16,2-2-1392-16,7-5-256 0,-1-2-64 0,12-4-13824 16</inkml:trace>
  <inkml:trace contextRef="#ctx0" brushRef="#br0" timeOffset="42529.76">20069 17810 30111 0,'0'0'1344'0,"0"0"256"0,0 0-1280 0,0 0-320 0,0 0 0 0,0 0 0 15,0 0 160-15,3 12-32 0,2 4-128 0,0-1 192 0,2 1-192 16,-1 2 0-16,1 4 0 0,1 3 0 0,1-2 0 0,2 4 0 15,0-1 0-15,0 0 0 0,1 2 0 0,-2-3 0 16,1 3 0-16,1-2 0 0,-1 0 0 0,0-3 0 16,-3 0 0-16,3-1 0 0,-4-5 0 0,2-1 0 15,-4 0 0-15,2 0 0 0,-6-4 160 0,0 1-16 16,-2-4 0-16,-3 1 0 0,4-10 80 0,-11 8 16 16,-3 1 0-16,-2-4 0 0,-1-4-112 0,-4 1-128 15,-2 1 176-15,0-3-176 0,1-1 144 0,-1-1-144 16,-1 0 0-16,-1 1 144 0,1-3-144 0,1-1 128 15,3 0-128-15,2 1 128 0,4 3-128 0,3-2 0 0,1 0 0 0,10 3 0 16,0 0 0-16,0 0 0 16,0 0 0-16,0 0 0 0,0 0 0 0,0 0 0 15,10 8 0-15,1 4 0 0,1-4 128 0,0 6-128 16,2-1 128-16,0 1-128 0,-1 1 128 0,-2 3-128 0,1 1 0 0,-4 0 128 16,-2 3 144-16,-1-3 32 0,-1 3 0 0,-2-2 0 15,-2 0 64-15,-2 2 16 16,-2 3 0-16,-2-3 0 0,-3-1-176 0,0 4-16 15,-1-5-16-15,-2-1 0 0,1-1-176 0,1-3 160 0,1-2-160 0,4 0 160 16,1-2-448-16,1-3-96 0,3 0 0 0,0-8-16 31,8 6-2368-31,3-6-480 0,10-2-80 0,4-4-32 0</inkml:trace>
  <inkml:trace contextRef="#ctx0" brushRef="#br0" timeOffset="42980.54">21106 18369 29487 0,'-3'-18'2624'0,"6"4"-2112"16,-2-4-512-16,2 2 0 0,-1-1 1184 0,1 6 128 16,-2-2 32-16,-1 13 0 0,1-10-992 0,-1 10-192 15,0 0-32-15,0 0-128 0,0 0 0 0,-7 11 0 16,-2 3-160-16,-3 4 160 0,-3 3-224 0,0 1 80 15,-3 4 16-15,1-2 0 0,0 4 128 0,0-1 0 16,2 2 0-16,1-2-128 0,0 2 128 0,4-4 0 16,1 1 0-16,5-5 0 0,3-2 0 0,5-2 0 15,-3-2 0-15,6-5 0 0,4 0 320 0,3-3 0 16,2-2 0-16,3-5 0 0,0-5 96 0,4 0 16 0,0-2 0 16,0-3 0-16,0-3-304 0,-4 2-128 15,0-2 128-15,0 2-128 0,-3-1 0 0,0 0 0 16,-2 0 0-16,-2 3 0 0,0 0-128 0,-2 4 128 15,-10 5 0-15,0 0 0 0,10 4-128 0,-3 5 128 16,-5 1-160-16,-2 8 160 0,-4 7-192 0,-1 3 192 0,-4 5-208 0,-3 4 80 16,-2 5 128-16,-3 0-160 0,-3 3 160 0,-2 3-160 15,-7 3 160-15,-3 2 0 0,-3 2 0 0,-4 1 0 16,-3-2 0-16,4-4 0 0,3-2 0 0,3-8 0 16,1-5 176-16,5-4 16 0,2-7 0 0,3-2 0 15,5-6-192-15,3-2 0 0,3-9 144 0,10-5-144 16,0 0-2560-16,-3-10-576 0</inkml:trace>
  <inkml:trace contextRef="#ctx0" brushRef="#br0" timeOffset="43258.66">22194 17485 36863 0,'-10'8'3264'0,"-2"7"-2608"0,-2 3-528 0,0 5-128 15,-2 8 384-15,-1 0 32 0,1 6 16 0,-2 1 0 16,0 0-432-16,2 1 0 15,-1-5 0-15,3-1 0 0,1-3-192 0,3-3-64 16,3 0 0-16,0-6-16 16,5-7-2544-16,0-3-496 0,2-11-96 0</inkml:trace>
  <inkml:trace contextRef="#ctx0" brushRef="#br0" timeOffset="43472.46">22649 17430 36687 0,'0'0'1616'0,"1"16"352"0,-1 7-1584 0,-2 2-384 0,-5 6 0 0,0 3 0 0,-5 4 0 0,-3 3 0 15,-3 4 0-15,-2-4 0 0,-2 3 0 0,-2 0 128 16,1-2-128-16,0 3 0 0,0-3 192 0,2-1-32 16,-1-1-16-16,2-7 0 15,5-1-768-15,1-2-144 0,2-3-48 0,5-2-14960 16</inkml:trace>
  <inkml:trace contextRef="#ctx0" brushRef="#br0" timeOffset="43708.67">23047 18474 38703 0,'0'0'1712'0,"11"-3"352"0,6-9-1648 0,2 7-416 0,2-1 0 0,4 2 0 16,1 0 448-16,3 3 16 0,1-2 0 0,-1 1 0 31,0-2-3680-31,-1 0-752 0</inkml:trace>
  <inkml:trace contextRef="#ctx0" brushRef="#br0" timeOffset="43885.55">22810 18750 41983 0,'0'0'1856'0,"7"-6"384"0,-7 6-1792 0,14-1-448 16,1 1 0-16,5 2 0 0,4 3 128 0,4 2-128 15,3-4 0-15,8 1 144 16,6-1-656-16,4-2-128 0,2-2-16 0,-2-3-11440 16,-5 3-2272-16</inkml:trace>
  <inkml:trace contextRef="#ctx0" brushRef="#br0" timeOffset="44317.82">23953 18462 20271 0,'0'0'1792'0,"0"0"-1424"15,8-4-368-15,3 3 0 0,2 1 3968 0,3 0 704 16,1 0 160-16,6 0 32 0,3 1-4016 0,6-1-848 16,1-1 0-16,3-1-176 15,3 0-208-15,-2-1-32 0,-1-2-16 0,-1 3 0 16,1 0-192-16,-2 1-32 0,1 0-16 0,-4 0 0 16,-3-1-1056-16,-2 2-224 0,-3 0-32 0,-1 0-6688 15,3-1-1328-15</inkml:trace>
  <inkml:trace contextRef="#ctx0" brushRef="#br0" timeOffset="44881.22">25553 17845 29775 0,'-1'-14'1312'0,"0"4"288"0,1 10-1280 0,-4-10-320 16,0-3 0-16,-2 6 0 0,-3-1 128 0,-1 3-128 15,-3 1 192-15,-2-2-192 0,-3 1 0 0,-1 2 0 16,-4 4 0-16,-1 1-144 0,-1-1 144 0,-2 1 0 15,-1 6 0-15,-3-2 0 0,-3 5 0 0,0-4 0 16,1 5 0-16,1-2 0 0,3 2 0 0,3 4 0 16,2-1 144-16,2 3-144 0,3 2 0 0,3-1 0 15,3 3 0-15,4 1 0 0,4 1 0 0,4-3 0 16,2 0-144-16,3-2 144 0,2-3-240 0,3 0 48 16,1-4 0-16,3-1 0 0,0 1 192 0,1-3 0 15,-1-1 0-15,3-4 0 0,4-2 464 0,2 1-16 16,0-3 0-16,-1-2 0 0,0 0-80 0,0-1-32 15,3-1 0-15,-1 1 0 0,-5-4-336 0,0 2 144 16,0 0-144-16,-4-2 0 0,-3 1 144 0,-1 4-144 16,-2-2 0-16,-8 4 144 0,0 0 96 0,0 0 16 15,0 0 0-15,0 0 0 0,0 0-112 0,-3 14-16 16,-2 4 0-16,-1 5 0 0,-2 1-128 0,-1 5 128 0,-2 0-128 16,-2 4 128-16,-2 3 80 0,-2 0 16 0,-2-1 0 0,2 3 0 15,-3 4-32-15,1-1 0 0,-1-2 0 0,0 1 0 16,-2-2-192-16,4-3 176 0,2-2-176 0,2-1 160 15,2-1-160-15,3-6 0 0,1-3 0 0,2-3 0 16,1 0-2240-16,5-5-496 0</inkml:trace>
  <inkml:trace contextRef="#ctx0" brushRef="#br0" timeOffset="45347.68">25580 18890 39967 0,'0'0'1776'0,"0"0"352"0,0 0-1696 0,0 0-432 15,0 0 0-15,0 0 0 0,8 8 256 0,-8-8-48 16,10 2 0-16,4-3 0 0,2-4-208 0,5-3-128 15,3-2 128-15,-1-6-208 0,0-4 32 0,1-2 16 16,0-3 0-16,0-5 0 0,0-6 160 0,2-1 0 0,-5-1 0 0,1-5 0 16,0 0 0-16,0-2 0 0,3-4 0 0,-1-3 0 15,1-3 0-15,1-1 0 16,-1-4 0-16,2 4 0 0,2 2 0 0,0 0-128 16,0 2 128-16,2 8-192 0,-1 2 48 0,1 9 0 0,-2 5 0 0,-2 6 0 15,-3 3-48-15,-1 5-16 16,-5 5 0-16,-1 4 0 0,1 3 64 0,-4 4 16 0,-1 3 0 0,-3 4 0 15,-1 5 0-15,-1 3 0 0,-1 2 0 0,0 2 0 16,-2 9-32-16,1 0 0 0,-1 3 0 0,1 2 0 16,0 1 160-16,-1 4-160 0,0 3 160 0,1-1-160 15,0 0 160-15,2 1 0 0,-2-2 0 0,2 1 0 16,1-2 0-16,-1 0 0 0,-1-2 0 0,0 0 128 0,-1-2-128 0,-1-3-240 16,0 0 64-16,-1-3 16 15,0-1-2512-15,-4-1-496 0,0 0-96 16,-4-6-9440-16</inkml:trace>
  <inkml:trace contextRef="#ctx0" brushRef="#br0" timeOffset="45524.69">25836 18540 35935 0,'0'0'1600'0,"11"-5"320"0,3 0-1536 0,4 3-384 16,2 1 0-16,4 2 0 0,2 0 1360 0,8 3 208 15,3 1 32-15,5 1 16 0,0-4-1328 0,7 1-288 16,7 1 0-16,2 1 0 0,-4-2-320 0,0-2 0 16,-4-1 0-16,-3-1 0 15,-5-2-3376-15,-2-2-672 0</inkml:trace>
  <inkml:trace contextRef="#ctx0" brushRef="#br0" timeOffset="45884.58">27352 18257 12895 0,'-20'-5'1152'0,"7"2"-928"0,-1 0-224 0,-2-1 0 15,-4 0 4528-15,0 1 848 0,0 1 192 0,-2 4 16 0,-3 0-4464 0,2-1-896 16,-1 3-224-16,2 0 0 0,0 4 0 0,3-1 0 15,3-1 0-15,2 3 0 0,1-3 0 0,3 5 0 16,2-2 0-16,3 3 0 0,4 1 0 0,1-2-288 16,1 3 64-16,4 2 16 0,2-1 64 0,2 1 16 15,1 2 0-15,1 0 0 0,1 1 128 0,-1 1 0 16,1-2 0-16,-2 3 128 0,-1-2 16 0,-3-2 16 16,-1 0 0-16,-2-1 0 0,-3 0-160 0,-2-1 0 15,-1-1 0-15,-3 0 128 0,-2-1-128 0,-4-2 0 16,1-2 0-16,-2 0 128 0,-1-4-128 0,-1-1 0 15,-2 0 0-15,1-2 0 0,-1 1 0 0,2-6-224 0,1-2 48 0,1 0 16 32,1-4-1632-32,1 1-336 0,2-3-64 0</inkml:trace>
  <inkml:trace contextRef="#ctx0" brushRef="#br0" timeOffset="46117.51">27885 18304 21183 0,'-16'10'944'0,"8"-5"192"0,-3 2-912 0,0 0-224 16,-3 7 0-16,-1 3 0 0,-7 2 3328 0,2 1 608 15,1 3 128-15,-2 4 32 0,1-3-3328 0,1 0-640 16,0-1-128-16,1-4 0 15,0-2-1216-15,3-1-176 0,2-2-32 0,2 0-13040 0</inkml:trace>
  <inkml:trace contextRef="#ctx0" brushRef="#br0" timeOffset="46499.03">28285 18280 20271 0,'0'0'896'0,"-8"6"192"0,3 2-880 0,-1 0-208 0,-3 4 0 0,-1 3 0 15,-3 3 3072-15,-2 3 560 0,1-1 112 0,-3 3 32 16,0 2-3056-16,-1-4-592 16,1-1-128-16,2 0 0 0,0-1 0 0,2-5 0 0,2-1 0 0,3-4 0 15,2 0 240-15,6-9 16 0,0 0 16 0,0 0 0 16,0 0 224-16,0 0 32 0,0 0 16 0,12-10 0 15,4 1-192-15,1-5-32 0,4 0-16 0,2-3 0 16,1 1-304-16,0-1 0 0,0 1 0 0,2 0-144 16,5 0 0-16,1 1 0 0,-3-1 0 0,1 0 0 15,-1 2 144-15,-2 2 0 0,-2 1 0 0,-3 2-128 16,-2 4 128-16,-2 4-128 0,-2 2 128 0,-1 7-128 0,-2 1 128 0,-3 6 0 16,-3 4-144-16,-3 5 144 0,-3 4-160 15,-2 4 160-15,-3-3-208 0,-1 0 80 0,-4 0 128 0,0 1-208 16,-3 0 80-16,1-1 128 0,-1-4-224 0,1-1 80 15,0 0 16-15,-1-5 0 16,7-6-1504-16,1-3-288 0,4-10-64 0</inkml:trace>
  <inkml:trace contextRef="#ctx0" brushRef="#br0" timeOffset="46816.07">29551 17472 16575 0,'0'0'736'0,"0"0"160"0,0 0-720 0,0 0-176 0,-6-7 0 0,6 7 0 15,-13 9 4528-15,-2 8 864 0,-4 2 176 0,-3 4 48 16,0 7-4592-16,-3 4-896 0,-2 4-128 0,3 4-160 15,1 3 160-15,2-2 0 0,-3 4-144 0,2-1 144 16,2 3 0-16,-1 0 0 0,2-1 0 0,3-5 0 16,2 3 0-16,2-4 0 0,3-5 0 0,4 0 0 15,1-4-176-15,4-3 48 0,-2-3 0 0,4 1 0 16,4-6-448-16,0-3-64 0,2-4-32 16,2-4 0-16,2-1-1248 0,4-2-256 0</inkml:trace>
  <inkml:trace contextRef="#ctx0" brushRef="#br0" timeOffset="47233.11">29659 17785 30399 0,'3'-10'2704'0,"2"-4"-2160"16,4 0-544-16,2 4 0 0,1-1 1552 0,2 4 208 15,0 1 32-15,1 3 16 0,3 2-1584 0,1 2-224 0,0 2-240 0,2 3 48 16,1-1-64-16,1 4 0 0,2 0-16 0,-2 4 0 16,-3-3 272-16,0 3-192 0,-4 2 192 0,-5-1-160 15,-3-1-32-15,-3 1 0 16,-5 1 0-16,-4-1 0 0,-2-1-32 0,-3 1-16 0,-2 0 0 0,-3 1 0 16,-3 1 240-16,2-4 0 15,-2-1 0-15,6 1 0 0,0-2 0 0,3 1 208 0,3 3-64 0,2-3-16 16,3 0-128-16,5-2 0 15,3 2 144-15,3 2-144 0,3-4-128 0,4 5-112 0,4 2-16 0,1 3 0 32,1 2-128-32,0 0-16 0,-2 2-16 0,-5-1 0 0,-3 1 224 0,-2 1 64 0,-5 1 0 0,-3-2 0 15,-6 0 128-15,-2 0 128 0,-8-1-128 0,-3-3 176 16,-5 0 352-16,-4 0 80 0,-7-1 16 0,-2-3 0 16,-4-2 16-16,3-6 16 0,1 1 0 0,0-3 0 15,1-3-208-15,0 1-64 0,4-4 0 0,4-1 0 16,4-1-1024-16,3-6-224 0,5-1-32 0,4-7-14912 15</inkml:trace>
  <inkml:trace contextRef="#ctx0" brushRef="#br0" timeOffset="47533.94">30837 17499 35007 0,'0'0'1552'0,"0"0"320"0,0 0-1488 0,-8 7-384 0,-1 2 0 0,-3 6 0 16,-3 5 1136-16,1 7 144 0,-3 1 48 0,1 5 0 16,-2 4-1120-16,0 1-208 15,1 4 0-15,0-1 0 0,1 2-144 0,0 3 144 16,2-3 0-16,3 3-144 0,2-6 144 0,3 1 0 15,1-2 0-15,2-2 0 0,3 0 0 0,3-3 0 0,-2-4 0 16,4-2 0-16,1 0-192 0,3-3-64 0,1-6-16 0,2-1 0 16,-1 0-512-1,2-4-112-15,0-4 0 0,-1-1-9968 0,1-6-1984 0</inkml:trace>
  <inkml:trace contextRef="#ctx0" brushRef="#br0" timeOffset="47715.68">30136 18028 40143 0,'7'-14'1776'0,"0"8"368"0,4-3-1712 0,3 3-432 15,3 1 0-15,3-1 0 0,4 5 320 0,5 0 0 16,3 0-16-16,6 1 0 0,4 0-304 0,7 1 0 16,4 0 0-16,3-1 0 15,1-1-448-15,3 0-64 0,-2-1 0 0,0 0 0 16,-5-2-2864-16,2-4-576 0</inkml:trace>
  <inkml:trace contextRef="#ctx0" brushRef="#br0" timeOffset="48019.06">31066 16927 32255 0,'0'0'1424'0,"16"2"304"0,-4 2-1392 0,4 1-336 0,0 6 0 0,3 3 0 15,0 5 256-15,1 4 0 0,2 0-16 0,1 7 0 16,1 5-16-16,2 3 0 0,-1 0 0 0,0 10 0 16,1 3 272-16,1 8 48 0,-1-2 16 0,2 5 0 15,0 3 96-15,0 4 32 0,-5 0 0 0,-1 3 0 16,-2-2-16-16,-4-1 0 0,-3 0 0 0,-5 0 0 0,-6-1-288 15,-3 1-48-15,-4-7-16 0,-6 1 0 0,-9-6-320 0,-4-3 128 16,-6-1-128-16,-6-3 0 16,-6-5-1152-16,-6-1-320 0,-7-3-48 15</inkml:trace>
  <inkml:trace contextRef="#ctx0" brushRef="#br0" timeOffset="50468.18">5306 2993 6447 0,'0'0'576'0,"-3"-5"-576"0,-2-4 0 0,1 2 0 16,-1-3 3456-16,1 4 592 0,1-2 112 0,3 8 32 15,-2-6-3136-15,2 6-624 0,0 0-128 0,0 0-32 0,0 0-48 16,0 0-16-16,0 0 0 0,0 10 0 16,0 2 224-16,0 4 32 0,-1 3 16 0,0 5 0 0,-2 0-112 0,1 3-32 15,-2 0 0-15,-1 2 0 16,-2-1-144-16,1 4-48 0,0 1 0 0,-1-4 0 0,0-2 32 0,0-2 0 15,2 1 0-15,1-6 0 0,2-4 176 0,-1-4 32 16,6-2 16-16,2-2 0 0,3-2 112 0,2-6 32 16,2-6 0-16,4-3 0 0,0-6-96 0,3-2-32 15,2-2 0-15,2-3 0 0,2-1-208 0,3-5-32 16,0 2-16-16,1-2 0 0,-1 4-160 0,1-2-224 0,1 2 48 16,0 3 16-1,-1-1-528-15,-1 4-96 0,-2 3-32 0,-2 1-8256 16,-3 1-1648-16</inkml:trace>
  <inkml:trace contextRef="#ctx0" brushRef="#br0" timeOffset="50986.96">5443 3228 17503 0,'0'0'1552'0,"0"0"-1232"0,0 0-320 0,4-6 0 16,0-6 1984-16,2-1 320 0,3 1 80 0,4-4 16 15,4-1-1456-15,6-4-304 0,3-3-48 0,4 0-16 16,6-4 128-16,3 0 32 0,4-4 0 0,2 2 0 16,2 1-96-16,2-3 0 0,5 0-16 0,27-10 0 0,1 0-304 0,-5 7-64 15,-2 3-16-15,-1 3 0 0,-3 6-240 16,1-2 0-16,2 4 128 0,1 2-128 0,5 0 0 0,-3 1 0 16,-1 3 0-16,-2-3 0 0,-3 1 0 0,2 5 0 15,2-1 0-15,2 0 0 0,-1 4 0 0,-2-1 0 16,-4 6 0-16,1-3 0 0,-3 0 0 0,4 4 0 15,1-1 0-15,-1 0 0 0,-4 1 0 0,-2 2 0 16,-2 0 0-16,-1 2 0 0,1 2 0 0,-1 2 0 16,4-1 0-16,-3 2 0 0,2 2 0 0,-3-2 0 15,-1 4 0-15,-2-2 0 0,0-1 0 0,1 2 0 0,1-2 0 16,4 1 0-16,1-4 0 0,-2 1-128 16,-1 0 128-16,-2-2 0 0,0 0 0 0,2-2 0 0,2-1 0 0,-1 0 0 15,2-3 0-15,-5 1 0 16,1-2 0-16,-2 0 0 0,2-2 0 0,3-4 0 0,2 2 0 0,2-2 0 15,3 1 0-15,-1-3 0 0,-4 5 0 0,2-6 0 16,1 2 0-16,6 2 0 0,-1 0 0 0,-1 0 0 16,-1-5 192-16,-5 4-64 0,-1-2-128 0,-2 7 192 15,0-4-64-15,1 4-128 16,1 0 176-16,-3-2-176 0,-4 0 144 0,-4 0-144 0,-1 0 0 0,-2 3 144 16,0 1-144-16,-1 3 0 0,1 0 0 0,-2-3 0 15,-1-1 0-15,-3 0 0 0,-2 3 128 0,-4-3-128 16,-4-2 0-16,-3 2 0 0,1 2 0 0,-3 0 0 15,-3 0-1408-15,-2-2-192 0,-2-1-64 16</inkml:trace>
  <inkml:trace contextRef="#ctx0" brushRef="#br0" timeOffset="51536.02">12753 1849 26783 0,'0'0'1184'0,"-4"4"240"0,-1 3-1136 0,1 1-288 0,1 5 0 0,0 1 0 16,-1 6 0-16,0 3 0 0,-1 2 0 0,0 4 0 15,0 2 0-15,0-3 0 0,0 2-128 0,0 0 128 16,0-1 0-16,0 1 240 0,1-3-48 0,1 0-16 15,1-6 208-15,1-2 32 0,1-1 16 0,1-4 0 16,3-5 16-16,-2 0 16 0,6-6 0 0,0-5 0 16,2-3 352-16,2-5 64 0,2-4 16 0,3-4 0 15,2-2-256-15,0-2-64 0,1-1 0 0,1 1 0 16,0 0-384-16,1 0-192 0,0-1 160 0,-2-2-160 16,3 1 128-16,-3 4-128 0,3-1 0 0,-1 3 144 0,-3 3-144 15,2 2 0-15,0 7 0 0,-2 2 0 0,0 4 0 0,-1 7 0 16,-1 4-144-16,0 8 144 0,-3 4 0 0,-1 4-160 15,-2 2 160-15,-2 4-128 0,-3 3 128 0,-1 0 0 16,-3 5-144-16,-2-1 144 0,-2 0-320 0,4-2 0 16,-4-3 0-16,2-4 0 15,2-3-2144-15,0-3-416 0,1-5-96 0</inkml:trace>
  <inkml:trace contextRef="#ctx0" brushRef="#br0" timeOffset="51836.69">13812 1976 28223 0,'-8'14'1248'0,"5"-6"256"0,-1 4-1200 16,-1 5-304-16,-2-1 0 0,1 3 0 0,-2 0 0 0,1 2 128 0,-1 0-128 0,0 0 0 16,1 0 320-16,1 1-64 0,-1 0 0 0,2-1 0 15,1-1 448-15,3-3 96 0,2-2 16 0,3-1 0 16,1-2-176-16,3-6-48 0,2-1 0 0,3-4 0 15,1-2-80-15,3-3 0 0,2-2-16 0,2-7 0 16,-1-1-16-16,1-2 0 0,-2-3 0 0,-2-2 0 16,0 1 160-16,-4 1 16 0,-3-1 16 0,-1-1 0 15,-6 0 112-15,0 0 32 0,-4 0 0 0,-3 0 0 0,-2-2-352 16,-2 1-64-16,-2 3-16 0,-2 2 0 16,1 2-384-16,-2 3 0 0,-1 1 0 0,-6-2 0 15,2 4-2080-15,0 5-288 0,6-1-64 0</inkml:trace>
  <inkml:trace contextRef="#ctx0" brushRef="#br0" timeOffset="52536.39">15832 1715 27871 0,'-12'-5'1232'0,"7"4"256"0,-2 0-1184 0,-2 1-304 0,-1 1 0 0,-1 3 0 16,0 5 336-16,0 0 16 0,-5 3 0 0,2 5 0 15,-2-1-352-15,-1 3 0 0,2 6 0 0,1-1 0 0,3-1 0 0,-1 1 0 16,6 4 0-16,-1-3 0 0,5 3 0 0,3-5 144 16,4-1-144-16,4-3 0 0,4-3 464 0,3-3-16 15,1-2 0-15,6-6 0 0,1-5 176 0,3-1 16 16,-1-4 16-16,2-4 0 0,2-2-48 0,1-3-16 16,2-8 0-16,3 1 0 0,0-1-272 0,-1 0-64 15,-1-2-16-15,1 3 0 0,-2-1-96 0,-1 3-16 16,-2 1 0-16,-2 2 0 0,-2 0-128 0,-4 6 0 15,-1 0 0-15,-3 5 0 0,-4 1 144 0,-2 4 0 0,-3 4 0 0,0 3 0 16,-3 10-144-16,-1 5 0 0,-2 4 0 0,-3 4 0 16,-1 9 0-16,-3 3 0 0,-1 5 0 0,-3 3 0 15,-2 5 0-15,-4 5 0 16,-4 6 0-16,-3 2 0 0,-7 4 0 0,-3-1 0 16,-2-2 176-16,-1 0-176 0,-2-1 304 0,1-6-48 15,-2 1 0-15,0-7 0 0,1-3 368 0,3-6 64 0,4-6 16 0,1-6 0 16,3-7-240-16,-2-4-32 0,4-6-16 15,3-6 0-15,-2-5-272 0,7-5-144 16,0-6 160-16,1-6-160 16,1-4-352-16,3-5-160 0,2-4-48 0,6-3 0 15,3-3-1552-15,4-1-304 0,4-1-64 0,10-16-13120 0</inkml:trace>
  <inkml:trace contextRef="#ctx0" brushRef="#br0" timeOffset="52904.76">17399 1188 25679 0,'0'0'1136'0,"3"-9"240"0,-2 0-1104 0,-1 3-272 16,3-3 0-16,-3 9 0 0,2-5 656 0,-2 5 80 16,0 0 16-16,0 0 0 0,0 0 48 0,0 0 16 15,0 0 0-15,-5 15 0 0,-1 3-128 0,1-4-32 16,-3 4 0-16,-2 4 0 0,-2 1-176 0,0 3-32 16,0 0-16-16,-2 1 0 0,-2 0 128 0,-1-1 16 15,2 2 16-15,1-3 0 0,-4-1-176 0,3-3-32 16,1-2-16-16,2-2 0 0,2-3 112 0,1-4 32 0,2 2 0 15,0-6 0-15,7-6-320 0,0 0-48 16,0 0-16-16,0 0 0 0,0 0-128 0,0 0-176 0,0-5 48 0,3-2 0 31,-1 0-2176-31,2 3-448 0,1-6-64 0,3 2-32 0</inkml:trace>
  <inkml:trace contextRef="#ctx0" brushRef="#br0" timeOffset="53470.92">19048 1339 17503 0,'-1'-16'768'0,"-1"9"176"0,1 1-752 0,0-2-192 0,-1 1 0 0,2 7 0 15,0 0 3328-15,0 0 624 0,0 0 128 0,0 9 16 16,-1-1-3200-16,-1 6-656 0,-2 7-240 0,-1 2 176 0,-2 5-176 0,1 2 0 15,-2 7 0-15,1 4 128 0,2-1-128 0,-3-177 0 16,0 365 144-16,3-178-144 0,-1 1 0 16,0 0 0-16,-1 0 0 0,1 0 0 0,0-2 0 0,2 0 0 15,2-7 0-15,1-3 0 16,0-1-1200-16,1-4-304 0,4-1-64 0,1 7-11472 16</inkml:trace>
  <inkml:trace contextRef="#ctx0" brushRef="#br0" timeOffset="53614.8">18766 1848 34095 0,'0'0'752'0,"0"0"144"0,0 0 48 0,0 0 16 0,9 6-768 0,1 3-192 15,2-4 0-15,4 2 0 0,3 1 0 0,4-4-176 16,5 0 48-16,1 0 0 0,1-2-192 0,6-2-48 15,-4-4 0-15,2 2-9376 16,2-2-1888-16</inkml:trace>
  <inkml:trace contextRef="#ctx0" brushRef="#br0" timeOffset="53956.82">19784 1915 27647 0,'0'0'1216'0,"0"0"256"0,5 5-1168 0,2 1-304 15,2 2 0-15,4-2 0 0,2 1 0 0,3-1 0 16,1-2 0-16,7-3 0 0,-1-2 368 0,2 0 16 16,-2-5 0-16,1-1 0 0,-2 0-256 0,-1-3-128 15,0 1 128-15,-6-2-128 0,1 0 0 0,-5 0 0 16,0-1-160-16,-5 2 160 0,1-3 0 0,-4 3 0 15,-5 1 0-15,-2 0 0 0,-3 2 208 0,-3 4 0 16,-2 1 0-16,-1 4 0 0,-3 0-208 0,-2 5 176 16,0 3-176-16,-3 0 160 0,1 3-160 0,-4 2 128 15,2 3-128-15,1 1 128 0,1 2-128 0,3 1 0 0,2 2 0 16,2-1 0-16,2 1 0 0,2 0 0 16,4-3 0-16,1-4 0 15,4 1-608-15,3 0-96 0,2-1-32 0,9 2-12000 0</inkml:trace>
  <inkml:trace contextRef="#ctx0" brushRef="#br0" timeOffset="54273.73">20643 1778 22111 0,'0'0'976'16,"0"0"208"-16,-2 6-944 0,-5 3-240 0,2-2 0 0,-1 6 0 15,-1 4 912-15,1 1 144 0,-2-1 32 0,-1 1 0 16,-1 0-496-16,0 0-80 0,0 1-32 0,0 0 0 0,-3-1 176 16,2-1 48-16,-1 1 0 0,2-4 0 0,1-4-336 0,2 2-64 15,1-6-16-15,6-6 0 0,0 0 352 0,0 0 80 16,8-5 16-16,2-3 0 0,0-6-128 0,6-2-32 16,0-4 0-16,2-1 0 0,1-3-256 0,1 0-64 15,2-4-16-15,2 3 0 0,2-2-240 0,0 1 0 16,1 2 128-16,1-1-128 0,-1 2 0 0,3 1 0 15,-1 2 0-15,-1 2 0 0,3 0-176 0,-2 5 32 16,-1 0 0-16,-3 4 0 16,-2 0-1840-16,-4 5-352 0,-1 0-80 0,-4-1-6912 15,-2 4-1376-15</inkml:trace>
  <inkml:trace contextRef="#ctx0" brushRef="#br0" timeOffset="54787.86">21454 1612 10127 0,'0'0'896'0,"0"0"-704"0,-3 8-192 0,1 3 0 16,-1 2 3104-16,2 2 592 0,-3 2 112 0,1-1 32 16,-3 4-2384-16,1-3-480 0,-1 2-80 0,0 2-32 15,1-1-208-15,-3-2-32 0,0 0-16 0,1 1 0 16,0-5-32-16,1 0 0 0,1-2 0 0,1-1 0 15,0-4-144-15,4-7-48 0,-1 5 0 0,1-5 0 16,0 0 192-16,0 0 48 0,9-5 0 0,1-2 0 0,3-2-496 16,-2-3-128-16,4 2 0 0,2-5 0 0,-1 0 464 0,4-2 32 15,-1-1 0-15,1 0 0 0,0-1-496 16,1 3 0-16,-1 1 0 0,0 2 0 0,-1 0 0 0,-1 2 0 16,0 3 0-16,-1 4 0 0,-1 2 0 0,1 7 0 15,-6 0 0-15,0 8 0 0,0-1-224 0,-2 5 64 16,-3 1 16-16,-1 3 0 0,-1 2 16 0,-3 0 0 15,-2 0 0-15,-1-1 0 0,0-5 128 0,-2 1 0 16,0 0 0-16,1-5-128 0,0-2 128 0,0-2 0 16,2 0 128-16,1-9-128 0,0 0 0 0,0 0-240 15,0 0 48-15,0 0 0 0,5-10 592 0,3 1 128 16,-1-5 32-16,4 0 0 0,-1-1-416 0,1 1-144 16,5-3 0-16,-1 1 144 0,1-1-144 0,3 3 0 15,2 1-192-15,2 4 192 0,2-1 0 0,3 4 0 16,1 5 192-16,2-1-64 0,0 5-128 0,0 5 128 15,-3 2-128-15,-1 4 128 0,-2 2-128 0,-1 5 0 16,-2-2 0-16,-2 2 0 0,-2 1 0 0,0 2 0 16,-4-1 0-16,0-4 0 15,-2 0-1472-15,1-3-160 0,-3 0-32 0,6 0-13280 0</inkml:trace>
  <inkml:trace contextRef="#ctx0" brushRef="#br0" timeOffset="55144.64">23059 1992 20271 0,'0'0'1792'0,"3"12"-1424"16,0 1-368-16,-2 4 0 0,0 4 2528 0,-1 3 432 15,0-1 96-15,-1 3 16 0,-3 0-1856 0,-1 3-352 16,-3-2-80-16,1 2-16 0,-2-2-512 0,-1-1-96 15,-1-3-32-15,0 1 0 0,1-2-128 0,0-4-144 16,2-4 144-16,0-1-208 16,3-3-2928-16,2-5-576 0,3-5-112 0,0 0-16 0</inkml:trace>
  <inkml:trace contextRef="#ctx0" brushRef="#br0" timeOffset="55640.57">25471 1329 18543 0,'-9'-14'816'0,"3"9"176"0,-3-3-800 0,-2 3-192 16,-1 1 0-16,-2 1 0 0,-3-5 1648 0,2 4 272 16,-3 3 64-16,-2 1 16 0,0 5-736 0,-5 3-160 0,-1-3-16 0,-2 4-16 15,-2 1-480-15,4 4-80 16,-1-3-32-16,4 4 0 0,4-1-224 0,4 0-64 0,6-2 0 0,4 0 0 15,4 1-192-15,7-4 0 0,2 1 128 0,4-2-128 16,2 2 208-16,8-2 0 0,2 1 0 0,2-3 0 16,4 2 176-16,-2-2 48 15,0 2 0-15,-1 0 0 0,-1 1-256 0,0 3-48 16,-2 0-128-16,-2 0 192 0,-3 2-192 0,-4-1 0 0,-4 1 0 16,-4-3 0-16,-5 2 208 0,-3 1 0 0,-5-3 0 0,-5 3 0 15,-5 1 208-15,-3 2 32 0,-4-1 16 0,-4 1 0 16,-3-1-48-16,-3-4-16 0,-4-1 0 0,-3 1 0 15,-2-3-144-15,3-2-16 0,2-4-16 0,4-1 0 16,3 0-576-16,4-2-112 16,5-2-32-16,5 2-10912 0,5 0-2192 0</inkml:trace>
  <inkml:trace contextRef="#ctx0" brushRef="#br0" timeOffset="56243.94">26511 1150 14735 0,'-14'-4'1312'0,"-3"-1"-1056"0,-2 2-256 0,0 3 0 16,0 3 1856-16,-1 3 304 0,-2-1 64 0,-4 7 16 16,0 0-1392-16,-3 6-272 0,-3 0-48 0,-1 5-16 15,4 0 48-15,-1 1 0 0,1 4 0 0,2-1 0 16,4 1-304-16,6-3-48 0,1 2-16 0,5-3 0 0,3 2 128 0,6-1 32 15,3-6 0-15,5-2 0 0,5-1 224 0,4-4 32 16,4-3 16-16,5 0 0 0,4-5 16 0,0-1 16 16,3-5 0-16,-2-1 0 0,3-6-80 0,-5 0-32 15,0-5 0-15,-3-3 0 0,-1 1-48 0,-1-1-16 16,-2-1 0-16,-2 1 0 0,-3-1-32 0,-2 1 0 16,-3-2 0-16,-4 0 0 0,-3 0 48 0,-4 0 0 15,-4-4 0-15,-3 2 0 0,-2 3-176 0,-3 2-48 16,-2 4 0-16,-2 0 0 0,0 5-400 0,-3 0-96 15,0 5-16-15,0 3 0 16,-3 4-2080-16,3 0-432 0,1 0-64 0</inkml:trace>
  <inkml:trace contextRef="#ctx0" brushRef="#br0" timeOffset="56955.58">28646 1044 19119 0,'0'0'832'0,"0"0"192"0,-9-1-816 0,0-2-208 16,-2 1 0-16,-3-1 0 0,-3 2 896 0,-2 1 144 16,-1 0 32-16,-4 4 0 0,0-3-240 0,-6 3-64 0,1 1 0 0,-4 4 0 15,-4-1-208-15,-2 3-48 0,-3 0-16 0,4 5 0 16,1 0-304-16,3 5-64 0,-1 0-128 0,5 5 192 16,4-1-192-16,3 3 0 0,3-4 0 0,5 2 0 15,5-4 0-15,3-4 0 0,5 0 128 0,4-4-128 16,5-4 160-16,4-1-16 0,4-4 0 0,6-2 0 15,3-5 288-15,4 0 48 0,2-7 16 0,3 0 0 16,6-5-32-16,2-2 0 0,4-4 0 0,-2-2 0 16,-1-6-272-16,0 0-64 0,-8-5-128 0,6 1 192 15,-2-1 32-15,0-3 0 0,0-4 0 0,0-2 0 0,-1-5 224 0,0-3 32 16,-1-2 16-16,-2-7 0 0,-1-3-112 0,-2-8-32 16,-4-3 0-16,-13 33 0 0,0-4-224 0,0 4-128 15,-2 3 160-15,1 6-160 0,-2 4 0 0,-1 7 0 16,-2 3 0-16,2-2 0 0,-6 10-144 0,-4 9 144 15,-4 11-208-15,0 5 80 0,-2 8 0 0,-3 4 0 16,-3 7 0-16,0 9 0 0,-2 1 128 0,-1 6-128 16,-3 3 128-16,-17 42-128 0,2-13 0 0,7-9 0 15,-1-4 0-15,5-7 0 16,5-6-384-16,3-6-80 0,3-5-16 0,6-5 0 16,3-7-1440-16,6-5-272 0,1-1-64 0,1-9-9728 0</inkml:trace>
  <inkml:trace contextRef="#ctx0" brushRef="#br0" timeOffset="57255.99">29482 888 28559 0,'-15'5'1264'0,"4"3"272"0,-3 0-1232 0,-4 6-304 0,-1 4 0 0,-5 3 0 15,-4 1 368-15,0 3 16 16,2-3 0-16,2 5 0 0,3-4-384 0,2 0 0 0,2-1 0 0,4 0 128 15,3-1 192-15,4-2 32 0,3-3 16 0,1-2 0 16,4-3 80-16,5 0 32 0,0-6 0 0,5 0 0 16,2 0-32-16,2-5-16 0,2-1 0 0,2-4 0 15,5-3-48-15,-3-2 0 0,-1 0 0 0,-2-4 0 16,-1 1-144-16,-4 0-48 0,-4-3 0 0,-3-1 0 16,-2 1-64-16,-1 1 0 0,-4-2-128 0,-1 2 192 0,-4 1-192 15,-3 2 0-15,-4 0-144 0,-1 0 144 16,-5 3-752-16,-1 4-48 0,-3-1-16 0,5 2 0 15,-1 2-1968-15,3-3-400 0,-5-3-80 0,9 4 0 0</inkml:trace>
  <inkml:trace contextRef="#ctx0" brushRef="#br0" timeOffset="57540.73">29851 916 28447 0,'0'0'1264'0,"5"11"256"0,-2 5-1216 0,-3 1-304 15,-2 0 0-15,-1 2 0 0,-2 0 448 0,-2 0 16 16,-2-1 16-16,-1-2 0 0,-1 0-96 0,-2-2-32 0,-2 1 0 0,-1-4 0 16,0 1 80-16,1-2 16 15,1-4 0-15,-2-1 0 0,5 2-128 0,2-3 0 16,9-4-16-16,0 0 0 0,0 0-48 0,0 0 0 16,-4-9 0-16,4 9 0 0,2-12 0 0,4-1 0 15,0-1 0-15,3 4 0 0,0-2-128 0,3-1-128 16,2 3 144-16,-2-2-144 0,1 3 0 0,0 2 0 15,-1 3 0-15,1 1 0 0,1 2 0 0,-1 4 0 0,-1 2 0 16,0 5-160-16,-3 0-32 0,-2 4 0 0,-1 4 0 16,-4 1 0-1,-2 1-464-15,-1 1-112 0,-2-2 0 0,-1 4-16 0,-1-2-1584 16,-1-3-304-16</inkml:trace>
  <inkml:trace contextRef="#ctx0" brushRef="#br0" timeOffset="57832.72">30902 330 27647 0,'0'0'1216'0,"0"0"256"0,0 0-1168 0,0 0-304 16,0 0 0-16,0 0 0 0,0 0 656 0,0 0 80 15,-5 16 16-15,-2 2 0 0,-4 1-448 0,4-5-96 16,-5 4-16-16,-2 4 0 0,-1 1-192 0,0 3 144 16,-2-3-144-16,2 1 128 0,0 2-128 0,-11 17-272 15,7-5 64-15</inkml:trace>
  <inkml:trace contextRef="#ctx0" brushRef="#br0" timeOffset="58075.51">31525 313 21183 0,'0'0'1888'0,"-6"14"-1504"15,-4 2-384-15,-2 1 0 0,-2 5 704 0,5-7 80 0,-3 4 16 0,-4 4 0 16,0 5-288-16,-2 1-48 0,-1 4-16 0,-1 4 0 0,-1 3 112 0,-17 35 16 16,5-12 0-16,6-6 0 0,3-6 32 15,5-1 16-15,3-1 0 0,4-5 0 0,2-4-464 0,5-5-160 16,2-6 0-16,3-2 144 16,3-5-496-16,1-4-96 0,1-3-32 0,0-6 0 15,-5-9-1472-15,0 0-288 0</inkml:trace>
  <inkml:trace contextRef="#ctx0" brushRef="#br0" timeOffset="58240.1">31101 761 13823 0,'0'0'1216'0,"10"-2"-960"0,1 1-256 0,4 2 0 0,5 2 3824 0,4 1 720 16,2 1 128-16,6-1 48 0,2 0-3264 0,5 1-656 15,8 1-128-15,2-1-32 0,6 0-384 0,1 3-64 16,1-4-32-16,3-1 0 15,-1 2-1296-15,3 3-256 0,21 2-48 0,-9 0-16 0</inkml:trace>
  <inkml:trace contextRef="#ctx0" brushRef="#br0" timeOffset="59307.57">21768 2847 26719 0,'-5'0'2368'0,"1"0"-1888"16,2-3-480-16,2 3 0 15,0 0 896-15,0 0 96 0,3 10 16 0,0 5 0 0,1 6-864 0,-2 0-144 16,2 4 0-16,-3-1 0 0,2 5 0 0,-3-2 0 15,0 1 0-15,-1-2 0 0,-1 4 0 0,0-5 0 16,-1 2 0-16,1-4 0 0,-2-3 336 0,3-2-16 16,-2-3 0-16,2-1 0 0,1-4 192 0,0-10 48 15,0 0 0-15,0 0 0 0,0 0 16 0,13-6 0 16,2-6 0-16,3-6 0 0,-1-4-208 0,4-3-48 16,0-5 0-16,2-2 0 0,4 2-320 0,1-3 144 15,1-2-144-15,0 2 0 0,-1 0 0 0,-1 1 0 16,-2 3 0-16,0 1 0 0,-6 7 0 0,-2 3 0 15,1 1 0-15,-3 6 0 0,1 3 0 0,-2 7 0 16,-2 2-144-16,0 4 144 0,-1 8-320 0,1 5 32 16,-6 2 0-16,0 8 0 15,0-1-112-15,-5 5-32 0,0 3 0 0,-1 1 0 16,-1-3-272-16,0-3-64 0,1 1-16 0,0-3 0 16,-4-4-1792-16,4-2-368 0</inkml:trace>
  <inkml:trace contextRef="#ctx0" brushRef="#br0" timeOffset="59658.93">22649 2990 26719 0,'-13'5'2368'0,"13"-5"-1888"0,0 0-480 0,0 0 0 16,0 0 2336-16,0 0 368 0,0 0 80 0,0 0 16 0,18 3-2192 0,2-4-432 15,1-3-176-15,4-5 128 0,-1 0-128 0,0-4 0 16,-2 3 0-16,0-3-176 16,-2-2-272-16,-2 0-48 0,-3 1-16 0,-4 1 0 0,-3-1 320 0,-2-180 192 15,-3 364-208-15,-3-181 80 0,-4-2 128 0,-2 4 144 16,-2-4-16-16,-5 9-128 0,-1 2 0 0,-1 3 0 16,-1 2-160-16,-3 1 160 0,-2 2-192 0,1 3 192 15,1 7-192-15,2 1 192 0,1 1 0 0,3-1 0 16,2 3 0-16,2-1 0 0,2 0 0 0,4 1 0 15,0-3 0-15,7 0 0 0,1 1 0 0,4-1-224 16,2-3 80-16,3-4 16 16,2-1-448-16,3-4-64 0,1 0-32 0,3-1 0 15,1-4-1984-15,-1-4-400 0,11-4-80 0,-2-3 0 0</inkml:trace>
  <inkml:trace contextRef="#ctx0" brushRef="#br0" timeOffset="60025.31">23104 2924 11967 0,'-17'10'1072'0,"9"-5"-864"0,1-2-208 0,7-3 0 16,0 0 4336-16,0 0 816 0,0 0 160 0,8 9 48 16,5-4-4192-16,3-4-832 0,3-2-160 0,4-3-48 15,1-2-128-15,2-1 0 0,-1-5 144 0,3 1-144 16,2-2 0-16,2-3 0 0,-1 0 0 0,-2 0 0 0,-5 1 0 15,0 3 0-15,-3-2 0 0,-4-2-192 0,-1 4 48 0,-6-1 0 16,-3 0 0-16,-3 3 0 0,-1 1 144 0,-6 0 0 16,-1 2 0-16,-4 5 0 0,-4 2 0 0,-4 3 0 15,-3 1-144-15,-3 6 144 0,-2-1-144 0,-2 3 144 16,0 4-192-16,0 0 192 0,2 2 0 0,2 0 0 16,1 0 0-16,2 1 0 0,2 1 256 0,5-1 0 15,0-1 0-15,5 0 0 0,1-2-64 0,4 1-16 16,2-3 0-16,4-3 0 0,7 1-32 0,3-4 0 15,4 0 0-15,4-5 0 0,4-2-144 0,5-1 0 16,3-1 0-16,2-3 0 16,0-5-640-16,5 3 0 0,-3-5 0 0,2 2-13232 0</inkml:trace>
  <inkml:trace contextRef="#ctx0" brushRef="#br0" timeOffset="60459.76">24352 2740 24879 0,'-13'-3'2208'0,"-4"-1"-1760"0,-1 3-448 0,0 4 0 16,2 3 1600-16,-7 0 256 0,-1 5 32 0,-1 0 16 15,-5 4-1552-15,-1 2-352 0,0 1 0 0,0-1 0 0,1 1 0 0,0 1 0 16,5 2 0-16,2 0 0 0,4-6 0 0,2 2 0 16,6-2 0-16,5-2 0 0,2-2 0 0,4-11 0 15,0 0 160-15,10 7-32 0,3-2 48 0,3-6 16 16,3-5 0-16,4-6 0 0,4-3 160 0,3-5 32 16,3-1 16-16,1-5 0 0,-1-7-256 0,0-2-144 15,-5-6 160-15,0 3-160 0,-3 0 192 0,-1 0-48 16,-2 0-16-16,1-3 0 0,-2-5 240 0,0 2 32 15,-4-3 16-15,0 1 0 0,-3-1-160 0,-3 4-16 16,-2 6-16-16,-1 9 0 0,-3 2-64 0,-1 7-16 16,-2 4 0-16,0 6 0 0,-2 9 0 0,0 0 0 15,0 0 0-15,-9 17 0 0,0 4-144 0,-1 9 0 0,-2 1 0 16,1 10 0-16,2 1-288 0,-4 8 16 0,-1 3 0 0,0 2 0 31,1-1-336-31,1 0-64 0,0 2-16 0,3-1-9872 16,3 0-1968-16</inkml:trace>
  <inkml:trace contextRef="#ctx0" brushRef="#br0" timeOffset="60942.56">26246 2456 7359 0,'0'0'656'0,"0"0"-528"16,-9-2-128-16,-1 1 0 0,1 1 4528 0,-5 1 864 16,-2 4 176-16,-2 1 48 0,-1 3-4080 0,-3-1-800 15,-2 4-160-15,-1 5-48 0,-5 1 272 0,0 6 48 0,-3 4 16 0,0-1 0 16,0 4-288-16,2 5-48 15,2 2-16-15,-3 2 0 0,3-2-192 0,2-1-32 16,3-2-16-16,5-4 0 0,5-2-272 0,9-5 0 16,4-2 0-16,6-5 0 0,5-5-256 0,5-2-16 15,6-6 0-15,3-4 0 16,1-1-560-16,4-10-96 0,3 0-32 0,3-6-13328 0</inkml:trace>
  <inkml:trace contextRef="#ctx0" brushRef="#br0" timeOffset="61275.68">26600 2569 34095 0,'-11'2'3024'0,"0"0"-2416"15,-3 5-480-15,-1-4-128 0,-2 8 656 0,-1-1 112 16,-1 4 32-16,2 1 0 0,-1-1-640 0,1 1-160 15,1 3 0-15,4 0 0 0,0-3 0 0,3 0 0 16,2 1 0-16,3-1 0 0,3-5 0 0,4 0 0 16,2-5-128-16,5 2 128 0,5-2-176 0,3-4 48 15,4-4 0-15,4 0 0 0,2-4 128 0,2 1 0 16,3-5 128-16,2 0-128 0,2-1 128 0,2-1-128 16,-3-1 160-16,0 1-160 0,-3-2 0 0,-3 2 0 0,-2 2 0 15,-5-1 0-15,-5 2 0 0,-4 3 0 16,-3-4 0-16,-4 4 0 0,-4-2 0 0,-4 1 0 15,-4 2 0-15,-4-2 0 0,-2 3 0 0,-7 0-192 16,-5-1 192-16,-2 2-208 16,-3 3-336-16,-2-1-64 0,0 2-16 0,1 0-14880 0</inkml:trace>
  <inkml:trace contextRef="#ctx0" brushRef="#br0" timeOffset="61609.9">27488 2394 29487 0,'0'0'1296'0,"0"0"288"0,0 0-1264 0,0 0-320 0,5 9 0 0,-2 0 0 0,-3-9 752 0,-4 13 80 16,-2-1 32-16,-3-2 0 0,-3-1-672 0,-1 2-192 16,-1 0 0-16,-2 2 0 0,-3-3 128 15,1 0-128-15,0 3 160 0,2-2-160 0,-1 3 128 0,3-1-128 16,3-4 0-16,2 1 144 0,9-10-144 0,-4 10 0 15,4-10 0-15,0 0 128 0,6 12 64 0,3-2 0 16,3-5 0-16,1 0 0 0,1 1 0 0,1 1 0 16,-1-2 0-16,0 4 0 0,-3-3-192 0,-1 0 0 15,-2 2 0-15,-8-8 128 0,5 9-128 0,-5-9 0 16,0 11 0-16,-5 2 0 0,-5-4-192 0,-5 1 48 16,-6-2 0-16,-3-1 0 0,-5-3-112 0,-2-3 0 15,-2 1-16-15,3-2 0 16,3-2-384-16,4 2-80 0,4-5-16 0,3-4-13216 0</inkml:trace>
  <inkml:trace contextRef="#ctx0" brushRef="#br0" timeOffset="61811.65">27962 2390 28559 0,'0'0'1264'0,"0"0"272"0,0 0-1232 0,0 0-304 0,0 0 0 0,10 9 0 16,-3 0 704-16,-3 4 64 0,-3 2 32 0,-2 2 0 16,-2 3-544-16,-2 0-96 0,-4 4-32 0,-2 3 0 15,-3-2 0-15,-3 2-128 0,-3-5 192 0,-2 1-64 16,1 1-128-16,-1-5 0 0,-1-5-160 0,3 1-9376 16,2-2-1888-16</inkml:trace>
  <inkml:trace contextRef="#ctx0" brushRef="#br0" timeOffset="62194.91">28399 2453 29487 0,'-12'14'1296'0,"3"0"288"0,-3 3-1264 0,1 4-320 16,0-2 0-16,-2 5 0 0,-2-4 0 0,-1-1 128 16,4-1-128-16,-1-1 0 0,0-2 256 0,2-4-48 15,1 1-16-15,2-2 0 0,8-10 192 0,0 0 48 16,0 0 0-16,0 0 0 0,0 0-32 0,0 0 0 16,9-13 0-16,4 0 0 0,2-3-144 0,3-2-16 0,2-2-16 0,0-2 0 15,3 1-224-15,0-6 144 0,0 1-144 0,0 0 128 16,0 3-128-16,0 3 0 0,-2-2 0 0,1 3 0 15,-1 0 0-15,0 5 0 0,-2 4 0 0,-1 5 0 16,-2 5 0-16,-2 6 0 0,-2 5-128 0,-2 6 128 16,-3 2-144-16,-2 5 144 0,-2 5-192 0,-3 2 192 0,-3-2-160 15,-2 4 160-15,-2 0-128 0,-1-4 128 0,-3-4-192 0,0 0 32 16,0 0 16-16,1-4 0 16,0-2-432-16,2-1-96 0,2-2-16 0,2-2-8688 15,1-5-1744-15</inkml:trace>
  <inkml:trace contextRef="#ctx0" brushRef="#br0" timeOffset="62893.65">29106 2399 12895 0,'0'0'576'0,"0"0"112"0,0 0-560 0,0 0-128 0,0 0 0 0,0 0 0 15,0 0 2816-15,0 0 544 0,0 0 96 0,0 0 32 16,0 0-2832-16,0 0-656 0,9 4 0 0,-9-4 0 16,10 0-160-16,-10 0-48 0,12-4-16 0,-2-1 0 0,-10 5 96 15,11-5 128-15,-1 1-208 0,-10 4 80 16,9-2 128-16,-9 2 0 0,9-3 0 0,-9 3 0 0,10-5 0 0,-10 5 0 16,0 0 0-16,0 0 128 0,8-5 0 0,-8 5 0 15,0 0 0-15,0 0 0 0,0 0-128 0,0 0 0 16,0 0 0-16,0 0-128 0,0 0-192 0,0 0-16 15,-5-5-16-15,5 5 0 0,-6-4 160 0,6 4 16 16,-9 0 16-16,9 0 0 0,0 0 160 0,-8 0 0 16,8 0 0-16,0 0 0 0,0 0 176 0,0 0-48 15,0 0 0-15,0 0 0 0,0 0 16 0,0 0 0 16,0 0 0-16,0 0 0 0,0 0 80 0,0 0 16 16,0 0 0-16,0 0 0 0,4-11 208 0,2 4 32 15,-6 7 16-15,7-6 0 0,-1 0 48 0,2 0 16 16,-8 6 0-16,10-7 0 0,-10 7-160 0,10-7-16 15,-2 0-16-15,-1 2 0 0,-7 5-80 0,0 0-16 0,7-5 0 0,-7 5 0 16,5-10-96-16,-5 10-32 0,0 0 0 0,-4-8 0 16,-3 0-16-16,-1 4-128 15,-3 3 192-15,0 2-64 0,-3 2-128 0,-1 2 160 0,-1 0-160 0,-1 2 160 16,0 1-32-16,1 4 0 0,-2 4 0 0,1 1 0 16,2-1 80-16,0 3 16 0,0 3 0 0,1 5 0 15,3-2-224-15,1 3 144 0,3-2-144 16,3 0 128-16,3-3-128 0,3-1 0 0,3-2 0 0,3-3 0 15,3-3-176-15,4-2 48 0,3-5 0 0,4-1 0 16,1-3-464-16,6-3-96 0,0-3-16 16,4-3-8608-16,-1-2-1728 0</inkml:trace>
  <inkml:trace contextRef="#ctx0" brushRef="#br0" timeOffset="63239.22">30488 1863 28559 0,'0'0'1264'0,"0"0"272"0,0 0-1232 0,0 0-304 15,0 0 0-15,-9 9 0 0,-1 6 1408 0,0 4 208 0,-2 4 48 0,0 5 16 16,-5 4-1280-16,-1 2-256 0,2 2-144 0,-2 0 160 16,0 1-160-16,0 1 160 15,1 1-160-15,-1-1 160 0,0-1-160 0,3-1 0 0,-1 2 0 0,2-3 0 16,3-3-208-16,1-2-80 0,2-6-16 0,3-2 0 31,1-4-2480-31,2-7-496 0,-1-3-112 0</inkml:trace>
  <inkml:trace contextRef="#ctx0" brushRef="#br0" timeOffset="63403.86">30100 2323 35007 0,'0'0'3120'0,"0"0"-2496"15,12 6-496-15,2-2-128 0,1 2 0 0,3 2-256 16,2-3 64-16,4 0 0 0,5-6-16 0,2-2-16 16,-2 2 0-16,3-1 0 15,2-3-2000-15,-1-6-400 0</inkml:trace>
  <inkml:trace contextRef="#ctx0" brushRef="#br0" timeOffset="63676.68">30731 2264 20271 0,'0'0'896'0,"0"0"192"0,0 0-880 0,0 0-208 16,0 0 0-16,0 0 0 0,0 0 2560 0,12 2 480 16,-1-5 96-16,-3 1 0 0,0-5-2256 0,-3-2-464 0,3 2-96 0,-4-5 0 15,-4 1-64-15,-2 2 0 0,0 4 0 0,2 5 0 16,-9-5-32-16,-1 4-16 0,-3 3 0 0,0 4 0 15,-3 0 48-15,1 6 0 0,-3 1 0 0,1 2 0 16,1 0-256-16,0 1 0 0,2 0 128 0,4 2-128 16,-1 0 0-16,5-2 0 0,2-3 0 0,1-3 0 15,2 3-1744-15,3-5-240 16,4-1-64-16,0-2-11568 0</inkml:trace>
  <inkml:trace contextRef="#ctx0" brushRef="#br0" timeOffset="63945.27">31087 2239 23951 0,'-11'17'2128'0,"5"-6"-1696"16,-3 3-432-16,-1 1 0 0,-1 2 960 0,-1 1 96 16,-1 1 32-16,2-2 0 0,-3 0-608 0,4-4-112 15,0-4-32-15,1 2 0 0,0-3 176 0,1 2 16 16,8-10 16-16,-6 4 0 0,6-4-192 0,0 0-32 0,0 0-16 0,0 0 0 15,2-9 48-15,5 0 16 16,0-3 0-16,5 1 0 0,-1-4-112 0,2-2 0 0,1 1-16 0,0-2 0 16,-1-1-240-16,2 0 0 15,0-2 0-15,3 2 0 0,-1-1-304 0,-1 5 0 16,1-1 0-16,-1 1 0 16,-1 0-1360-16,1 2-256 0,-1 4-64 0,0-1-10752 0</inkml:trace>
  <inkml:trace contextRef="#ctx0" brushRef="#br0" timeOffset="64444.91">31601 2131 10127 0,'0'0'896'0,"0"0"-704"0,-3 10-192 0,0 2 0 0,-2-2 3776 0,-1 4 736 15,-5 2 144-15,0 3 16 0,-2 0-3408 0,-2 0-688 16,0-2-144-16,0 0-32 0,-2-1-48 0,4-2-16 16,2 1 0-16,2-5 0 0,3 2 304 0,2-1 48 15,4-11 16-15,0 0 0 0,0 0-192 0,9 5-16 16,2-3-16-16,3-4 0 0,3-7-128 0,2-1-32 16,1-5 0-16,2 0 0 0,-1-2-144 0,2 0-48 15,-3-3 0-15,1 3 0 0,-1 0-128 0,1 1 0 16,-1-1 0-16,-1 3 0 0,0 1 0 0,-1 2 0 15,0 5 0-15,-3 2 0 0,-1-3 0 0,-3 6-144 16,-11 1 144-16,10 6-160 0,-10-6-32 0,4 12-16 16,-1 2 0-16,-6 1 0 0,1 3 64 0,-3-2 16 0,-3 1 0 0,-1-4 0 15,-2-2 128-15,3 2 0 16,-2-2 0-16,2 1 0 0,1-3 0 0,7-9 0 16,0 0 0-16,0 0 128 0,0 0 176 0,0 0 32 15,8 0 16-15,5-4 0 0,2-1 96 0,3 1 0 16,3-5 16-16,1 0 0 0,3-5-160 0,0 5-48 0,0 0 0 0,2 4 0 15,1-4-128-15,-1 4-128 0,1 4 144 0,-3 1-144 16,-2 1 272-16,0 7-32 0,0 3-16 0,-2 5 0 16,1 3-80-16,-2 4-16 0,-1 2 0 0,-1-1 0 15,-1 3-128-15,-8-14 0 0,0 3 0 0,-1 2-176 16,0 0-144-16,0 1-48 0,-1 1 0 0,1 2 0 16,0-2-2432-16,3 14-480 0</inkml:trace>
  <inkml:trace contextRef="#ctx0" brushRef="#br1" timeOffset="69297.8">13403 1123 23039 0,'0'0'2048'0,"0"0"-1648"0,0 0-400 0,0 0 0 16,0 0 272-16,0 0-16 0,4 11-16 0,-4-11 0 16,3 14-112-16,1-5 0 0,-4-9-128 0,0 0 192 15,5 13 0-15,-5-13 0 0,0 0 0 0,5 6 0 16,-5-6 128-16,0 11 0 0,0-11 16 0,0 0 0 0,-5 10 64 15,-1-1 16-15,-3-3 0 0,-2 3 0 0,-2-4-16 0,-2 1 0 16,-3 1 0-16,0-4 0 0,-4 4-48 0,1 2-16 16,-1-3 0-16,-1 6 0 0,-2-6 64 15,-4 4 16-15,-4-2 0 0,-3 3 0 0,-1-2-32 0,-1 1 0 16,-3-1 0-16,2 1 0 0,0 4-32 0,-1-2-16 16,-1 2 0-16,2 1 0 0,1 3-336 0,-3 1 128 15,-1 1-128-15,0 2 0 0,-2 2 0 0,1-3 0 0,-1 1 0 0,2 0 0 16,3 1 0-16,1-2 0 15,2 0 0-15,1 0 0 0,-2 6 0 0,3-3 0 16,2 3 0-16,-3-3 0 0,0 1 0 0,-1 2 0 16,-2-5 0-16,0 0 0 0,0-1 0 0,1 2 0 15,1-3 0-15,2 0 0 0,1 2 0 0,1 2 144 0,3-4-144 0,1 1 0 16,3-2 304-16,2 1-48 0,0-1-16 0,4-1 0 16,0 1-48-16,2 0-16 0,2 0 0 0,-2 4 0 15,3-1-176-15,-1-2 0 0,0 0 0 0,0 1 0 16,-1-1 0-16,2-1 0 0,2 1 0 0,0 0 0 15,2-3 0-15,1 0 0 0,2-3 0 0,0 1 0 16,5 0 0-16,0 1 0 0,4-2 0 0,2-2 0 16,1 2 0-16,1 0 0 0,2 0 0 0,2-1 0 15,2 1 0-15,1 1 0 0,4 0 0 0,1-1 0 16,1-1 0-16,0 1 128 0,2 0-128 0,1 0 0 0,1-4 128 16,2 4-128-16,3 0 0 0,3 1 128 0,-1-4-128 0,2 1 128 15,2 4-128-15,4-2 128 0,2 0-128 0,3-2 0 16,3 1 144-16,-2-3-144 0,-1 2 0 0,2-1 128 15,-1-2-128-15,6 2 0 0,0-2 0 0,0 3 128 16,3 0-128-16,2-1 0 0,4 0 0 0,2 3 0 16,-4-4 0-16,3 2 128 0,0-4-128 0,1 3 0 15,1-1 0-15,5-1 0 0,5 2 0 0,0-2 0 16,-1 2 0-16,3-2 0 0,1 2 0 0,0-1 0 16,1 0 0-16,3 1 0 0,1-1 0 0,0 3 0 15,-5 0 0-15,4 0 0 0,-3-1 0 0,4 2 0 16,4-1 0-16,0 0 0 0,-5 1 0 0,0 1 0 15,-1-1 0-15,5 1 0 0,5-1 0 0,-2 3 0 16,-2-1 0-16,0 1 0 0,1-1 0 0,5 2 0 16,3 0 0-16,-1-2 0 0,-2-2 0 0,0-1 0 15,-1 2 0-15,4 2 0 0,4-1 0 0,-3 1 0 16,-4-2 0-16,1-1 0 0,4-1 0 0,2 1 0 16,1 0 0-16,-1 1 0 0,-3 0 0 0,4-2 0 0,-2 0 0 15,5 1 0-15,-3-2 0 0,2 0 0 0,2 1 0 16,2-2 0-16,3-1 0 0,-2 2 0 0,-2-5 0 0,0 3 0 15,2-3 0-15,0 2 0 0,1-3 0 0,-1 2 0 16,-2 1 0-16,4-3 0 0,5 3 0 0,-3-2 0 16,-2 2 0-16,1-1 0 0,0 1 0 0,-1-4 0 15,-1 1 0-15,0 2 0 0,-2-3 0 0,5 1 0 16,5 3 0-16,-3-4 0 0,0 3 0 0,2-2 128 16,3-1-128-16,-3-1 192 0,-1 1-64 0,0-1 0 15,5 0-128-15,0 0 192 0,-4-2-64 0,-1 3 0 0,-3 0-128 0,1-1 176 16,5-1-176-16,-5 2 192 0,-2-1-192 0,2 1 0 15,-1 2 144-15,0-3-144 0,-1-2 0 0,2 1 0 16,2 4 0-16,-1-3 128 0,0-4-128 0,0 1 0 16,-2 0 0-16,3 2 0 0,2-3 0 0,-4 0 128 15,-6 0-128-15,3 0 0 0,2 5 0 0,-2-3 0 16,-3-2 0-16,-1 0 0 0,0-1 0 0,4 0 128 16,1-1-128-16,-2 1 0 0,-6-1 0 0,3 2 0 15,3 0 0-15,-1-2 128 0,-4-3-128 0,1-1 128 16,-2 2-128-16,6 2 128 0,1-4-128 0,-3-1 0 15,-4 0 0-15,6-1 128 0,3 1-128 0,0 2 0 16,-6-5 128-16,2 4-128 0,-2-3 0 0,3 2 0 16,4-2 0-16,-6 2 128 0,-5-3-128 0,4 1 0 15,2 0 0-15,2 1 0 0,-5 2 128 0,1-2-128 16,1 3 128-16,2-1-128 0,3-2 0 0,-5 3 144 16,-5-4-144-16,2 3 0 0,2 1 128 0,0-3-128 15,0 2 0-15,-2 1 0 0,2-3 0 0,0 3 0 16,5-1 128-16,-3-5-128 0,-4 5 0 0,-2-2 160 0,2 3-160 15,-1 0 128-15,2-1-128 0,-3 1 0 0,-4 1 144 0,1-2-144 16,2 1 0-16,-2 1 144 0,0 3-144 16,-4-2 0-16,1 0 0 0,4 0 0 0,-3-1 0 0,0 0 0 15,-5-1 128-15,2 0-128 0,0 1 0 0,-1 0 0 16,0 2 0-16,-1-2 0 0,-3-1 128 0,1 0-128 16,-1 1 0-16,1 0 0 0,1 0 0 0,-7 0 0 15,-1-1 0-15,-1 2 0 0,-3-6 0 0,2 4 0 0,-3-1 0 16,0-1 0-16,-2 2 0 0,-3-4 0 15,-5 0 0-15,-1 0 0 0,-2 1 0 0,0 3 0 0,-3-2 0 0,0 0 0 16,-1 2 0-16,-3-4 0 0,-1 1 0 0,-2-4 0 16,-1 2 0-16,0 1 0 0,-3 3 0 0,-2-2 0 15,-3 3 0-15,0-4 0 0,0 0 0 0,1-4 0 16,-4 3-160-16,0-2 160 0,-1-4 0 0,-3 4 0 16,-2 3 0-16,-1-4 0 0,0 0 0 0,-14 7 0 15,4 0 0-15,2-3 0 16,2 1-128-16,0-2 128 0,0 1 0 0,1-2 0 0,-1-1 0 0,22-10 0 15,-9 2-144-15,-4 2 144 0,-4 1 0 0,0-1 0 16,-3 0 0-16,3 0 0 0,-2 0 0 0,-12 9 0 16,4-3 0-16,0-1 0 0,0 2 0 0,1-3-128 15,1-2 128-15,0 1 0 0,0 0 0 0,20-13 0 16,-8 0-128-16,-4 4 128 0,-5-3 0 0,-12 17 0 0</inkml:trace>
  <inkml:trace contextRef="#ctx0" brushRef="#br1" timeOffset="73469.37">25368 8636 19343 0,'-17'5'848'0,"8"-2"192"0,1-1-832 0,8-2-208 15,-9 3 0-15,9-3 0 0,-11 5 2288 0,11-5 400 16,0 0 96-16,0 0 16 0,0 0-2128 0,0 0-416 16,0 0-96-16,0 0-16 0,16 5 112 0,1-2 0 15,4-1 16-15,4 0 0 0,4-1-48 0,6 0-16 16,3 0 0-16,6 2 0 0,6-2 112 0,2 0 0 15,2-1 16-15,-2 2 0 0,-3 0 32 0,1-2 0 16,1 2 0-16,-3-1 0 0,3 0-160 0,1 0-16 16,0-1-16-16,-4-1 0 0,-4 0-368 0,-5 0-64 15,-3-1 0-15,-6 1-16 16,-5-3-912-16,-5 0-176 0,-3 2-48 0,-4-1-7776 16,-3-1-1568-16</inkml:trace>
  <inkml:trace contextRef="#ctx0" brushRef="#br1" timeOffset="73650.38">25477 8823 34095 0,'-15'5'3024'0,"15"-5"-2416"0,0 0-480 0,0 0-128 16,0 0 560-16,0 0 80 0,10 8 32 0,7-6 0 15,4 1-416-15,8-2-96 0,7 0-16 0,5-3 0 16,4-1 48-16,4-2 16 0,-2-4 0 0,-1 4 0 15,-3-2-208-15,0 2-192 0,0 1 48 0,-3 0 0 16,-1-2-912-16,-1 1-176 0,0 1-48 0,0 0 0 31,-1-2-1024-31,-2 0-192 0,-5 0-64 0,-2-4 0 0</inkml:trace>
  <inkml:trace contextRef="#ctx0" brushRef="#br1" timeOffset="74018.42">26147 8321 31327 0,'0'0'2784'0,"0"0"-2224"0,10-5-560 0,2-1 0 15,2-1 688-15,3 6 16 0,2-2 16 0,6 2 0 16,0 0-432-16,3 1-96 0,3 0 0 0,3 0-16 15,-1-3 80-15,6 3 32 0,5 3 0 0,-1 1 0 16,3 0-96-16,-3 3-32 0,2 3 0 0,-3 4 0 16,-2 2-160-16,-8 1 0 0,-6 2 0 0,-4 3 0 15,-6 1 0-15,-4 5 0 0,-4-4 0 0,-5 5 0 16,-4 2 176-16,-4 1 0 0,-5-3 0 0,-5-1 0 16,-3 2 192-16,-3 0 32 0,-4-4 16 0,-6 0 0 15,-3-5 48-15,-1 1 16 0,0-4 0 0,0-1 0 16,-2 0-224-16,1-2-64 0,1-5 0 0,3 1 0 15,0-1-384-15,5-4-64 0,3-3-32 0,4-2 0 16,2-2-1792-16,4-2-352 0,3-6-80 0,3 0-7728 16,4-9-1552-16</inkml:trace>
  <inkml:trace contextRef="#ctx0" brushRef="#br1" timeOffset="74300.91">27611 8244 35007 0,'0'0'3120'0,"-5"5"-2496"16,-2 0-496-16,-1 5-128 0,0 1 704 0,0 6 112 0,-3 6 16 0,0 2 16 15,-3 7-576-15,-1 1-112 16,-2 1-32-16,1 4 0 0,-1 2-128 0,-1 1 160 0,0-1-160 0,-1 2 160 15,-1-4-160-15,0 0 0 0,-2-2 144 0,2-2-144 16,1 1 0-16,0-1-160 0,0-7 16 0,3-1 0 31,5-5-1552-31,1-2-304 0,-2-4-64 0,5-6-16 16,3 1-112-16,4-10-32 0,0 0 0 0,0 0 0 0</inkml:trace>
  <inkml:trace contextRef="#ctx0" brushRef="#br1" timeOffset="74752.45">27488 8344 32255 0,'-16'-4'2864'0,"8"3"-2288"0,2-4-576 0,6 5 0 0,-4-5 672 0,4 5 32 15,0 0 0-15,0 0 0 0,6-7-384 0,4 2-80 16,2 0-16-16,4 1 0 0,5 1-96 0,1 0-128 15,3 0 176-15,4 2-176 0,0 1 256 0,4 0-64 16,1 0-16-16,2 3 0 0,0-2-32 0,-3 4 0 16,-5 3 0-16,-3-1 0 0,-5 4-144 0,-2-3 0 15,-4 5 0-15,-4-1 128 0,-3 2-128 0,-3 1 0 16,-2 0 0-16,-4 3 128 0,-5 0 0 0,-2-1-128 16,-6 3 192-16,-3-1-64 0,-3-2-128 0,-1 2 0 0,2-2 0 15,-2-2 128-15,3-1-128 0,4-2 128 0,3-1-128 0,5 2 128 16,3-3-128-16,5 1 0 0,3 0-192 0,6-1 192 15,3 0-208-15,2-1 80 0,-1 4 128 16,5-3-208-16,3 1 208 0,2 4 0 0,1 2 0 0,-1 1 0 16,-3-1 0-16,-2 1 0 0,-1-1 0 0,-6 1 0 15,-4-1 0-15,-3 1 160 0,-4 0 0 0,-2 0 0 16,-7 1 384-16,-3-3 80 0,-6-2 16 0,-5 0 0 16,-9-1 64-16,-6 2 0 0,-6-3 16 0,-3-1 0 15,-1-1-320-15,0-3-64 0,0-1-16 0,1 0 0 16,4-2-320-16,3-3 128 0,3-1-128 0,6 0 0 31,1-2-960-31,6-3-272 0,4-3-48 0,5 2-16 0,2-4-1440 0,9 2-272 16,6-6-64-16</inkml:trace>
  <inkml:trace contextRef="#ctx0" brushRef="#br1" timeOffset="75039.08">28732 8652 33343 0,'0'0'1472'0,"0"0"320"0,0 0-1440 0,6-7-352 0,4 2 0 0,2 1 0 16,1 2 704-16,8 0 64 0,0 0 0 0,5-2 16 15,2 0-192-15,3-2-32 0,0 0-16 0,1 2 0 16,-2-4-160-16,-1 3-48 0,-1 1 0 0,-1 3 0 16,-3-3-496-16,-1 0-96 0,-3 2-32 0,-2 1 0 31,-3-1-2080-31,-3 2-400 0,-12 0-96 0</inkml:trace>
  <inkml:trace contextRef="#ctx0" brushRef="#br1" timeOffset="75187.46">28705 8837 28047 0,'-23'10'1232'0,"10"-1"272"0,0-2-1200 0,1 3-304 0,0-3 0 0,6 4 0 16,1-4 912-16,5-7 128 0,0 0 32 0,7 12 0 15,5-5-160-15,6 1-16 0,3-6-16 0,6 0 0 0,5-1-544 0,7-1-96 16,5-1-32-16,4-2 0 16,-1-6-2000-16,0 3-384 0,-4-4-96 0</inkml:trace>
  <inkml:trace contextRef="#ctx0" brushRef="#br1" timeOffset="75636.7">30582 8274 34095 0,'0'0'3024'15,"0"0"-2416"-15,0 0-480 0,-11 1-128 0,-2 3 320 0,0 2 32 0,-5 6 16 0,-6 2 0 16,-1 4-368-16,-4 7 128 0,-5 2-128 0,3 5 0 16,-4 3 240-16,4 5-32 0,-2 3 0 0,1 4 0 15,0 4-16-15,1 0-16 0,5 1 0 0,3-2 0 16,4-4-16-16,7 1 0 0,6-4 0 0,5-2 0 15,3-5 0-15,7-7 0 0,6-2 0 0,6-7 0 16,7-2 208-16,6-5 32 0,5-6 16 0,9 0 0 16,5-7 96-16,2-4 32 0,1-3 0 0,-3-9 0 15,-1-3-64-15,0-4-16 0,-1-4 0 0,0 3 0 0,-3-8 80 0,-1 2 16 16,-1-3 0-16,-4-2 0 16,-5-3 80-16,-7-5 0 0,-3-7 16 0,-5 6 0 0,-7-1-208 0,-5 6-32 15,-4 2-16-15,-3 4 0 0,-7 6-400 0,-5 2 0 16,-7 5 0-16,-3 1 0 15,-8 1-992-15,-7 4-224 0,-7 1-64 16,-2 4 0-16,-4 0-2128 0,0 3-432 0</inkml:trace>
  <inkml:trace contextRef="#ctx0" brushRef="#br1" timeOffset="83024.25">8264 9258 28559 0,'-4'-5'2544'0,"0"1"-2032"0,4-1-512 0,0 5 0 16,0 0 0-16,18-4 0 0,2 4 0 0,0 1 0 15,5-2 0-15,1 1-160 0,4 0 32 0,-3 0 0 16,1-1 128-16,2 0-192 0,-1-2 192 0,1 0-192 16,2 0 192-16,4-2-192 0,-1 1 192 0,4 0-192 15,-4-1 192-15,7-3 0 0,3 2 0 0,2-1-128 16,0-1 128-16,-2 1 0 0,0-3 0 0,-1 5 0 16,3 0 0-16,0-1 0 0,-1 2 0 0,1 0 0 15,1-6 128-15,2 1-128 0,0 0 128 0,-2 3-128 16,-2 2 128-16,-3-3-128 0,-7 0 160 0,-3 2-160 0,-3 0 128 0,-3 0-128 15,-6-1 0-15,-2 3 144 0,-3-1-16 0,-5 3-128 16,-11 1 192-16,0 0-64 0,0 0 96 0,0 0 16 16,0 0 0-16,0 0 0 0,-14-2 0 0,-4 2 0 15,-6 2 0-15,-2-1 0 0,-2 0 128 0,-4 3 16 16,-5-2 16-16,-4 1 0 0,-7-3-48 0,0 0-16 16,-3 3 0-16,0-2 0 0,0-2 0 0,-1 2 0 15,-1 1 0-15,-2 5 0 0,-1-2-336 0,-1 0 128 16,-2-4-128-16,3 3 0 0,6 1 0 0,4-2 0 15,5 0 0-15,6 1 0 0,3 3 0 0,6-4 0 16,6 4-192-16,5-1 64 16,3-3-640-16,12-3-128 0,0 0-32 0,0 0-8512 0,0 0-1696 15</inkml:trace>
  <inkml:trace contextRef="#ctx0" brushRef="#br1" timeOffset="84126.6">20513 8452 23039 0,'-8'-18'2048'0,"-4"-1"-1648"16,-3 3-400-16,1 3 0 0,-3 1 1312 0,2 1 176 15,-3 1 48-15,3 0 0 0,0 2-1120 0,3 0-224 16,1 2-32-16,11 6-16 0,-10-1-144 0,10 1 0 15,0 0 0-15,0 0 0 0,0 0 0 0,0 0 0 16,0 0 0-16,11-3 0 0,4 1-224 0,7-2 80 16,3 1 16-16,3-2 0 0,4 1 128 0,4-3 0 0,-1-1 0 0,2 3 128 15,0-1-128-15,1-1 0 16,2-4 128-16,-1 5-128 0,-1-3 192 0,3 1-48 0,2 0 0 0,0 1 0 16,3 3 64-16,-3-2 16 0,-1-1 0 15,-5 4 0-15,-5 1-224 0,-4 0 0 0,-4-1 0 0,-2 3 0 16,-6 0 0-16,-3 0 0 0,-13 0 0 0,0 0 0 15,0 0 0-15,0 0 0 0,0 0 0 0,-8 5 0 16,-3 0 0-16,-7-1-128 0,-6 1 128 0,-5-1 0 16,-7 0 0-16,-5-2 0 0,-3 1 0 0,-1-1 144 15,0 0-144-15,0 0 128 0,-1 0-128 0,1-1 128 16,-4 0-128-16,5 2 192 0,1-1-192 0,-2 1 192 16,2 1-192-16,2-1 192 0,4 0-192 0,7 1 192 15,3 0-192-15,7 1 0 0,3-3 0 0,8-1 0 16,9-1 0-16,0 0 0 0,0 0 128 0,0 0-128 15,9 3-160-15,8-3-64 0,4-1-16 0,6-1 0 0,5-1 240 16,2-4 0-16,3 1 0 0,1 1-144 0,0-4 144 16,2 3 128-16,0-3-128 0,1 1 176 15,-2-1 32-15,1 3 16 0,1 2 0 0,-1-1 0 0,1-1 32 16,-2 2 16-16,-2 1 0 0,-5 1 0 0,-5 0-96 0,-6-1-32 16,-6 1 0-16,-3 1 0 0,-12 1-144 0,0 0 0 15,0 0 0-15,0 0 0 0,-12-1 0 0,-4-1 0 16,-8 2 0-16,-5 0 0 0,-7-1-416 0,-3 0 32 15,-5 0 16-15,0 1 0 16,-2 0-1152-16,-2 0-224 0,-3 0-48 0</inkml:trace>
  <inkml:trace contextRef="#ctx0" brushRef="#br1" timeOffset="90780">3938 14242 11055 0,'0'0'480'0,"-5"-8"112"0,-3-5-464 0,3 7-128 0,5 6 0 0,0 0 0 16,0 0 3152-16,0 0 624 0,0 0 112 0,0 11 16 15,1 5-3232-15,3 2-672 0,-4 3 0 0,0 7-208 16,0 6 208-16,-2 3 0 0,-1 6 0 0,-1 6 0 16,-2 4 208-16,-2 7 48 0,-1 5 0 0,-2 6 0 15,-3 4-48-15,-2 6 0 0,-2 1 0 0,0 5 0 16,-4 4-208-16,-1 5 0 0,1 2 0 0,-3 4 0 16,0-2 0-16,-3-2 0 0,-1-9 0 0,1-4 0 15,1-6 0-15,3-2 0 0,1 0 0 0,3-5 0 16,-1-1 0-16,2-3 0 0,2-5 0 0,0-2 0 0,2 0 160 0,1-5-160 15,1-1 160-15,3 0-160 0,0-1 192 0,1-3-48 16,2-1-16-16,1-7 0 0,0 1 0 0,1-3-128 16,1-2 192-16,1 0-64 0,1-3-128 0,2 0 0 15,1-2 144-15,3-1-144 0,2 0 0 0,1-1 128 16,1-4-128-16,5 1 0 0,1-6 160 0,4-2-32 16,2-2-128-16,4-2 192 0,3-1-192 0,6-1 0 15,5-2 128-15,4-4-128 0,3-2 0 0,1-2 0 16,-3 2 0-16,4 2 0 0,2-7 160 0,3 3-160 15,3 2 160-15,5-2-160 0,5-2 144 0,2 3-144 16,2 0 128-16,1-1-128 0,0 0 160 0,5 1-160 16,3-2 192-16,5 0-192 0,5-1 176 0,2-1-176 15,-1-2 160-15,6 0-160 0,6-1 128 0,2-2-128 0,0-1 0 0,2 2 144 16,1-2-144-16,4 0 0 0,6-1 0 0,-4 1 0 16,0 3 0-16,2-1 0 0,8 0 0 0,-4 1 0 15,-3 1 0-15,3-2 0 0,4 0 0 0,0 0 0 16,-4-1 0-16,2 2 128 0,-2 0-128 0,5 1 0 15,0-5 0-15,-1 1 0 0,-1 4 0 0,1 0 0 16,2-2 0-16,-2 2 0 0,-4 4 0 0,4-2 0 16,2-1 128-16,-3 1-128 0,-4 1 0 0,4 1 128 15,3 2-128-15,-2-1 0 0,-6 1 0 0,4 2 0 16,4-2 0-16,-2 2 0 0,-2 0 0 0,0-3 0 16,5-1 0-16,-3-2 0 0,-1 2 144 0,-2-1-144 15,3-1 0-15,0-1 0 0,-1 3 0 0,-1-1 0 16,-1-2 0-16,2 1 0 0,-2 1 0 0,1 0 128 15,-6-2-128-15,3 3 0 0,3-1 0 0,-3 3 0 0,-6-4 0 16,4 1-160-16,3 0 160 0,-4 5-160 0,-4-5 160 16,-2 0 0-16,1 0 0 0,0 1 0 0,2 1 0 0,-6-1 0 15,-2-2 0-15,5 1 0 0,3-1 0 0,-2 0 0 16,-7-1 0-16,1 0 0 0,1 2 0 0,1-2 0 16,0 0 0-16,-3-1 0 0,-6 0 0 0,5-1 0 15,3 0 0-15,-1-2 128 0,-1 1-128 0,-5-1 0 16,0 1 0-16,5 0 128 0,1-2-128 0,-2-1 128 15,-4 2-128-15,1-1 128 0,0 0-128 0,2-2 176 16,-1-1-176-16,1 3 192 0,-5-3-192 0,3 0 160 16,7 4-160-16,-3-5 160 0,-3 2-160 0,0 2 0 0,2-4 144 0,-1 1-144 15,2-4 0-15,-2 2 0 0,-3-1 0 0,2 1 0 16,-1-2 0-16,0 2 128 0,0-1-128 0,-3 2 0 16,-2-2 128-16,3 2-128 0,2-2 128 0,0 4-128 15,-3-4 0-15,-3 3 144 0,-3 5-144 0,5-2 0 16,5-2 0-16,-2 3 0 0,-7 1 0 0,-1 0 0 15,0 4 0-15,1-2 0 0,8 0 0 0,-3-2 0 16,-4 0 0-16,-2 1 0 0,2 1 0 0,1-2 0 16,-1 0 0-16,1-2 0 0,-7-1 0 0,0 1 0 15,1 1 0-15,2-2 0 0,2-1-144 0,-3 0 144 16,-6-3 0-16,-2 4-128 0,-3-2 128 0,4 1 0 16,2-2 0-16,-4-4 0 0,-3 1 0 0,-2 4 0 15,-3-2 0-15,0 3 0 0,0-1 0 0,1-2 0 16,0 4 0-16,-4 3 0 0,-2-2 160 0,-2-1-160 15,-6 1 288-15,0 1-32 0,-1 2-16 0,1 0 0 0,2-3-96 16,-2 0-16-16,-1 0 0 0,-3 2 0 0,-2 1 48 0,-3-1 0 16,-2 1 0-16,-3 0 0 0,-3 0-32 0,2 1 0 15,1 0 0-15,0 0 0 0,0 0-16 0,-2 0-128 16,-3 0 192-16,-1 1-64 0,-2-1-128 0,0 2 0 16,-6 0 144-16,-1-1-144 0,-1 1 0 0,-2 2 144 15,-1 1-144-15,-1-1 0 0,0-1 176 0,-3 2-176 16,-1 2 160-16,2-3-160 0,-2 1 144 0,0 3-144 15,-3-3 128-15,0 1-128 0,-1 2 128 0,0-4-128 16,-1 3 128-16,0 1-128 0,0-3 0 0,0 2 128 16,-1 0-128-16,0-3 0 0,-3 0 128 0,0-2-128 15,-3 2 0-15,2-1 128 0,0-2 0 0,-9-1-128 0,10-1 192 0,1-2-64 16,-1-4 128-16,0-1 0 0,-1-5 16 0,1-3 0 16,1-6 96-16,1-5 16 0,1-3 0 0,1-6 0 15,0-3-176-15,0-4-16 0,0-6-16 0,1-4 0 16,0-5-176-16,3-4 160 0,-2-5-160 0,1-5 160 15,-1-5-160-15,0-4 0 0,1 1 0 0,1-8 0 16,4-11 0-16,-2 3-144 0,2-7 144 0,-1 2-160 16,4 2 0-16,-5-3 0 0,0 2 0 0,1 1 0 15,-2 5 160-15,0 1-160 0,1 0 160 0,-2 7-160 16,0 1 160-16,-2 1 0 0,-1 6 0 0,1-1 128 16,1 1-128-16,-1 4 0 0,-1-1 0 0,-2 5 0 15,1 3-192-15,-2-1 32 0,2 3 16 0,-3 1 0 16,0 4-64-16,0-3-16 0,0 1 0 0,-3 1 0 15,4 3-32-15,-1 3 0 0,-2 2 0 0,0 1 0 0,0 2-16 0,-1 4-16 16,-2-1 0-16,2 5 0 16,-1-3 144-16,2 4 144 0,-4 1-208 0,2 5 80 0,0-1 128 0,-2 4-128 15,-1 2 128-15,-1 5-128 0,1-1 128 0,-4 6 0 16,0 1-144-16,0 2 144 0,-2 3 0 0,1 4 0 16,-2-1-144-16,1 3 144 0,-1-2 0 0,3 10 0 15,-5-9-128-15,3 0 128 0,2 9 0 0,-7-5 0 16,-2-1 0-16,9 6 0 0,-7-8 0 0,-3 4 0 15,1 3 0-15,-1 0 0 0,-2 1 0 0,-1 0 0 16,-2 1 0-16,-1 0 0 0,-3 0 0 0,-2 2 0 16,-2 1 0-16,-1 2 0 0,-4-2 0 0,-1 4 0 15,-3 0 0-15,0-1 0 0,-4 0 0 0,-8-1 0 16,-3 0 0-16,-3 1 0 0,-1-1 0 0,-1-1-128 16,-2 1 128-16,-2-1 0 0,-2-1 0 0,-6 1-128 0,-7 0 128 0,-1-2 0 15,-1-1 0-15,-2-1-128 0,-4 1 128 0,-3 0 0 16,-3 1 0-16,-1-2 0 0,1-2-128 0,-1 0 128 15,-3-1 0-15,-4 1 0 0,-4 0 0 0,2-1 0 16,1 0 0-16,-1-1 0 0,-2 2 0 0,-5-4 0 16,-4 4 0-16,1-2 0 0,2-1 0 0,-3 3 0 15,-5 1 0-15,2-1 0 0,1-2 128 0,-2 2-128 16,-2 0 0-16,-2-2 128 0,-3 2-128 0,0 0 0 16,2-2 144-16,-5 1-144 0,-3-1 128 0,-2-1-128 15,2-1 0-15,-4 1 0 0,-5 1 0 0,2-1 0 16,7-4 0-16,-7 2 0 0,-7 2 0 0,4-2 0 15,4 0 0-15,-3 3 0 0,-4-5 0 0,2 4 0 16,1 3 0-16,-2-2 0 0,-1 1 0 0,2 1 0 0,1 2 0 0,0 0 0 16,-6 0 0-16,0 2 0 0,2 1 0 0,2-3 0 15,-3-1 144-15,2 4-144 0,-1 0 0 0,2-3 0 16,-1-1 0-16,2 2 0 0,1 4 0 0,-2-1 144 16,-2-4-144-16,0 3 160 0,-1 1-160 0,2-1 0 15,-1-4 0-15,1 3 0 0,1-1 0 0,1 0 0 16,-3 1 0-16,0 1 0 0,0-1 0 0,1 2 0 15,1-2 0-15,0 1 0 0,-2 2 0 0,4 2 0 16,2-4 0-16,0 2 0 0,-1 2 0 0,2-3 0 16,0 1 0-16,2 2 0 0,0-2 0 0,0 2 0 15,6-3 0-15,2 2 0 0,0 2 0 0,2-1 0 16,0 2 0-16,3-2 0 0,3 2 0 0,-1-4 0 0,-4 4 0 16,4-1 0-16,5 3 0 0,-1-1 0 15,-4-2 0-15,1 4 0 0,0-4 0 0,4 3 0 0,1 5 0 0,0-3 0 16,-2-4 0-16,2 2 0 0,4 4 0 0,-1 1 0 15,-4 2 0-15,4-4 0 0,5-4 0 0,3 3 0 16,5 3 0-16,-4-1 0 0,-5 0 0 0,9-5 0 16,3-2 0-16,3 2 0 0,2 2 0 0,-3 0 0 15,-7-2 0-15,5-3 0 0,5 2 0 0,1-2 0 16,3 2 0-16,-3-1 0 0,-6 2 0 0,3-2 0 16,4 2 0-16,2 2 0 0,3-1 0 0,-2 0 0 15,-2 2 0-15,1-1 0 0,0 0 0 0,3 1 0 16,2 1 0-16,2-4 0 0,-1 2 0 0,1 1 0 15,-3-1 0-15,2-2 0 0,2 2 128 0,3 2-128 16,-1 0 0-16,3 1 0 0,0-4 0 0,-4 5 128 0,-3 2-128 16,2 0 0-16,3-2 0 0,2 0 0 0,-2-1 0 0,6 1 0 15,1 4 0-15,-5-3 0 0,-4-2 0 0,4-1 0 16,1 2 0-16,3-1 0 0,1 1 0 0,2-1 0 16,2 1 0-16,-2 1 0 0,-2 0 0 0,-3-1 0 15,1 1 0-15,5 0 0 0,2-4 0 0,1 2 0 16,3 1 0-16,-1 0 0 0,-3-2 0 0,0 1 0 15,0 1 0-15,1-1 0 0,2 0 0 0,1-2 0 16,2 0 0-16,2 1 0 0,0 3 0 0,1-1 0 16,0 1 128-16,1-1-128 0,-1-2 128 0,1-5 0 15,-1-1 0-15,3 1 0 0,3-2 64 0,0-3 0 16,4 3 0-16,2-2 0 0,-1 0-192 0,3 2 192 0,0-3-192 16,3 1 192-16,-1 2-48 0,0-3 0 0,1 1 0 0,1 1 0 15,0-3 0-15,2 1 0 0,4 2 0 0,3-3 0 16,2 0-144-16,3 0 0 0,-1 1 144 0,6 0-144 15,1-3 0-15,9-2 0 0,-7 6 0 0,7-6 0 16,-5 8 0-16,5-8 0 0,1 9-192 0,4 1 64 31,2 3-1248-31,10-3-240 0,6 1-48 0</inkml:trace>
  <inkml:trace contextRef="#ctx0" brushRef="#br1" timeOffset="94217.69">9866 17112 2751 0,'0'0'128'0,"0"0"16"0,0 0-144 0,11-5 0 16,-11 5 0-16,11-2 0 0,2 1 2272 0,-2 0 416 15,2 0 96-15,0 1 16 0,1 1-1856 0,0-1-368 16,3-1-80-16,0-1-16 0,-2 2-160 0,3 0-16 16,1 2-16-16,1-4 0 0,1 0-80 0,2 1-16 15,2-2 0-15,2 2 0 0,-1-1 112 0,4 0 16 16,1-1 0-16,5 0 0 0,2 1-112 0,5 1-16 16,6 0 0-16,0-3 0 0,1-1 0 0,-1 2 0 15,1 2 0-15,2-1 0 0,0 0-192 0,3 0 0 16,3-1 0-16,5-1 0 0,3 2 0 0,-3-2 0 15,-3 0 0-15,1 0 0 0,1-1 0 0,3 3 0 16,1-1 0-16,5 1 0 0,3 2 128 0,-1-2-128 16,-5 1 0-16,1 0 0 0,1-2 144 0,5 1-144 15,4-1 128-15,-1 1-128 0,-1-1 0 0,-4 2 0 0,0 1 0 16,1-1 0-16,-1 1 0 0,6-2 0 0,2 1 128 0,-2 0-128 16,-4-1 0-16,-4 0 0 0,3 1 0 0,0-1 128 15,5 1-128-15,-3 0 192 0,-1 0-192 0,-3-1 192 16,0 1-192-16,-1 0 0 0,0 1 0 0,1 0 0 15,9 0 0-15,-6-1 208 0,-6-1-48 0,0 2-16 16,-2 0-144-16,5 0 0 0,0 0 0 0,2 0 0 16,1-1 0-16,-1 0 0 0,-3-3 0 0,-3 1 0 15,0 1 128-15,3-1 0 0,6 1 0 0,-3-5 0 16,-3 4-128-16,-2 0 0 0,-3-1-160 0,-1 0 160 16,1 1 128-16,1 0 112 0,5 0 16 0,-3 2 16 15,-4-1-48-15,0 0-16 0,-1 1 0 0,-3 0 0 0,-2-2-64 16,5 1-16-16,2 0 0 0,0 2 0 0,-2-1-128 0,-2 1 128 15,-2 0-128-15,-2 0 128 0,-1-2-128 0,4-1 0 16,2 2 144-16,0-3-144 0,2-2 224 0,-4 1-32 16,-4 2 0-16,-1 1 0 0,-1-1-16 0,-2-1-16 15,2 3 0-15,5 1 0 0,1 0-160 0,-2 0 128 16,-1-3-128-16,-4 3 128 0,2 0-128 0,-2 0 0 16,-1 0 144-16,-1 2-144 0,4-1 0 0,1 0 0 15,3-1 0-15,-1 4 0 0,-5-3 0 0,0 1 0 16,-1-4 0-16,-3 2 0 0,-2 0 0 0,1 2 0 15,4-4 0-15,0 2 0 0,4 0 0 0,-4 0 0 16,-4 0 0-16,0 2 128 0,-2-5 0 0,-1 3 0 0,-1 1 0 16,-2 1 0-16,-2-2 32 0,2 0 16 0,0 0 0 0,0 0 0 15,0-2 48-15,-1 1 16 0,-4 0 0 0,-2 1 0 16,-3 0-32-16,-2 1 0 0,-5 3 0 0,1 0 0 16,-3-1-80-16,-1 3-128 0,-3-3 176 0,-2 1-176 15,-3 1-160-15,-1 4-144 0,-3-1-16 0,-3 3-7712 16,0-1-1536-16</inkml:trace>
  <inkml:trace contextRef="#ctx0" brushRef="#br1" timeOffset="95499.65">24187 19449 10127 0,'-11'-4'896'0,"-2"-1"-704"0,-5 0-192 0,-2 0 0 16,2 3 1424-16,3-1 256 0,-1 1 48 0,2-2 16 15,2 1-848-15,0-2-192 0,3 3-16 0,9 2-16 16,0 0-32-16,0 0 0 0,-6-3 0 0,6 3 0 16,0 0-192-16,0 0-32 0,0 0-16 0,0 0 0 15,11-1-208-15,3 2-64 0,3 2 0 0,3-1 0 16,6 1-128-16,2 1 160 0,2-3-160 0,3-1 160 16,3 0 32-16,2 1 16 0,1 2 0 0,3-2 0 15,5-1-64-15,4 1-16 0,4 0 0 0,6-1 0 16,5 0 32-16,0 2 0 0,-2-1 0 0,2-1 0 15,1 0 32-15,6 1 0 0,5 1 0 0,2-2 0 0,-1-3 48 0,1 2 16 16,-1 1 0-16,4 0 0 0,4 0-256 0,2-2 0 16,2 0 0-16,-1 1 0 0,-2 1 0 0,2-2 0 15,6 2 0-15,1-1 0 0,-2-1 0 0,-1-2 128 16,1 2-128-16,2 1 0 0,5-1 0 0,-4-2 0 16,-4 1 0-16,-2 1 0 0,-1 2 0 0,3-2 0 15,3 0 0-15,-3 1 0 0,-4-1 0 0,0 2 0 16,2 3 0-16,2-1 0 0,1-4 144 0,-2 1-144 15,-4-1 128-15,0 2-128 0,1 3 0 0,2-3 0 16,2-1-144-16,-4-1 144 0,-3 2 0 0,-1 0 0 16,0 0 0-16,3 0 0 0,2-1 0 0,-4 1 0 15,-3-1 144-15,1 1-144 0,3 2 0 0,-3 0 0 16,2-1 0-16,-3 1 0 0,-4-2 0 0,-2 2 0 0,1-1 0 0,4 2 0 16,1-3 0-16,-3 0 0 0,-3 0 0 0,-2 0 0 15,0 2 0-15,0-1 0 0,3-1 0 0,-4 0 0 16,0-1 0-16,-2 1 0 0,-3 0 0 0,-3 0 0 15,-2 0 0-15,4 0 0 0,0 0 0 0,-2 0 0 16,-4-1 0-16,-3 0 0 0,-3-1 0 0,-2 2 128 16,-1 0-128-16,0 2 0 0,0 0 0 0,0 1 0 15,0-3 0-15,-1 1 0 0,-5 0 0 0,-4 2 0 16,0-1 128-16,-5 0-128 0,-3 0 0 0,-2 1 128 16,-4-3-128-16,-2 2-192 0,-4 1 32 0,-3-1 16 15,-1 2-80-15,-5-1-16 0,1-1 0 0,-4 1 0 16,1 0 0-16,-3 4 0 0,-10-7 0 0,8 6 0 15,-8-6-448-15,1 14-80 0,-3-4-32 0</inkml:trace>
  <inkml:trace contextRef="#ctx0" brushRef="#br1" timeOffset="104360.22">3761 14338 24639 0,'0'0'1088'0,"-5"-7"240"0,0 2-1072 0,5 5-256 16,0 0 0-16,0 0 0 0,0 0 0 0,0 0 0 15,-2-8 0-15,2 8 0 0,0 0 128 0,0 0-128 16,0 0 192-16,0 0-192 0,2 13 0 0,-1 1 0 16,-1 1 0-16,-1 1 0 0,0 4 128 0,-2 0-128 15,-1 4 0-15,1 3 0 0,-2-1 0 0,-2 5 0 16,-3 2 0-16,0 3 0 0,-4 0 128 0,-1 1-128 16,-3 0 0-16,-1 4 0 0,-2 2 0 0,-1 0 0 0,0 4 128 0,0-1-128 15,2 1 0-15,0 5 0 0,-1 2 128 0,2 0-128 16,0 1 128-16,0 2-128 0,0 2 192 0,0 4-192 15,1 2 160-15,-1 0-160 0,0 2 128 0,0 2-128 16,0-1 0-16,0 4 0 0,0-1 0 0,1 1 0 16,0-1 0-16,-1 2 0 0,-4 2 0 0,0-3 128 15,2-1 32-15,-1-2 0 0,2-5 0 0,-2 0 0 16,4-1 48-16,2-1 16 0,-2-6 0 0,4-1 0 16,-1-5 48-16,2-3 16 0,2-2 0 0,-1-3 0 15,2-1 192-15,1-6 32 0,2-3 16 0,-1-2 0 16,0 1-208-16,3-4-64 0,0-2 0 0,3-2 0 15,-1 1-96-15,2-1-32 0,1-4 0 0,1 0 0 16,2-2 32-16,0-2 0 0,3-1 0 0,0 1 0 16,0-2-160-16,2 0 0 0,2-3 144 0,1 1-144 0,3-3 0 15,4 3 128-15,1-3-128 0,7-1 0 16,-1-1 128-16,6-1-128 0,2 0 160 0,0-1-160 0,0-3 0 0,1 3 128 16,2 1-128-16,4 1 0 0,1-2 0 0,2 2 128 15,2 3-128-15,4-1 0 0,5 2 0 0,0-2 0 16,4-1 0-16,-4 1 0 0,-2 3 0 0,3-1 0 15,0 2 0-15,2 1 0 0,3-3 0 0,3 2 0 16,5-3 0-16,-2 2 0 0,-5 0 0 0,2-2 0 16,-1 2 0-16,5-2 0 0,1 1 0 0,5-2 0 15,2 2 0-15,-2-3 0 0,-3 1 0 0,2-3 0 16,0-1 0-16,6 3 0 0,3-1 0 0,-1-2 0 16,-5 0 0-16,2 2 0 0,0-2 0 0,2 0 0 15,1 3 0-15,0-3 0 0,1-3 0 0,-2 1 0 0,-3 3 0 0,0 0 0 16,1 1 128-16,3 0-128 0,2 3 0 0,-2-4 0 15,-2 2 0-15,-2 0 0 0,2 0 0 0,2-1 0 16,4 2 0-16,0-3 0 0,-3-1 0 0,0 1 0 16,-1 0 0-16,7-1 128 0,1-2-128 0,-1 1 0 15,-2 1 0-15,-1-3 0 0,0-1 0 0,0 4 0 16,0 2 0-16,-1 0-160 0,-1-2 160 0,-3-1-192 16,-1 1 192-16,-1 3 0 0,2 2 0 0,0 0 0 15,5-4 0-15,-3 3 0 0,-2 1 0 0,-2-3 0 16,2 3 0-16,5-3 0 0,3 3 0 0,-2-3 0 15,-4-1 0-15,0 3 0 0,1-2 0 0,4 5 0 16,6-4 0-16,-2 3 0 0,-2-3 0 0,-3-1 0 16,-1 1 0-16,3-2 0 0,6 1 0 0,-1 2 0 15,-3-3 0-15,-2 1 0 0,1 0 0 0,4-1 0 16,3 1 0-16,-2-3 0 0,-4 2 0 0,0-2 128 0,0-2-128 0,5 2 0 16,5-2 0-16,-5 0 0 0,-2 1 0 15,2-2 0-15,0 0 0 0,2 0 0 0,1-2 0 0,-1 2-128 16,1 0 128-16,2 0 0 0,2 0-176 0,-1-1 176 15,-2 0-208-15,-1 0 80 0,-3-1 128 0,3 2-160 16,8-2 160-16,-4-1-160 0,-4-1 160 0,2 2-208 16,2-1 80-16,0-1 128 0,0 3-192 0,-2-3 192 15,-1 1-160-15,3-1 160 0,0 2-224 0,2 1 48 16,-3 0 16-16,-3 0 0 0,-2-1 160 0,6 1-160 16,3 0 160-16,0 1-160 0,-9 0 160 0,5 0 0 0,-3 1-144 15,3-1 144-15,0 0-192 0,-1 1 16 0,-2-1 16 0,2 2 0 16,3-2-80-16,0 1-16 0,-1 0 0 0,-2 0 0 15,-2-1 64-15,2 2 0 0,4 0 0 0,-4 3 0 16,-4-1 192-16,1-1 0 0,-1-1 0 0,4 2-144 16,-4 1 144-16,-1 0 0 0,-3-3 0 0,-1 1 0 15,3 1 0-15,0 1 0 0,-1-2 128 0,0-2-128 16,-2 2 0-16,0-2 0 0,6-1 0 0,-2 1-128 16,0-1 128-16,-3 0 0 0,-3-1 0 0,4-2 128 15,5 2-128-15,-1-2 144 0,-5 0-144 0,0-1 160 16,-4 0-160-16,5 3 192 0,8-2-192 0,-2 1 192 15,-4-2-192-15,1 0 0 0,0 0 0 0,0-1 0 16,1 1 0-16,1-2 0 0,-3 0 0 0,1 2 0 16,3-3 0-16,2 0 0 0,-4-3 0 0,-2 1 0 15,0-3 0-15,4 5 0 0,-1-6 0 0,-1 4 0 16,-2-2 128-16,-3 3-128 0,-6 0 0 0,3 5 128 0,2-2 64 0,-4-1 0 16,-3 3 0-16,-3 0 0 0,-4 2 0 0,0 0 0 15,3-1 0-15,-1 1 0 0,-2-4-192 0,-2 4 128 16,-4-3-128-16,-3 3 128 0,-2-1 16 0,-2 2 0 15,1 2 0-15,-2-2 0 0,-2 0 64 0,-4 1 16 16,-3 0 0-16,-3 2 0 0,-3 0-48 0,-3 1-16 16,0-1 0-16,-1 2 0 0,-1 3-32 0,4-3-128 15,-4 2 192-15,-3 1-64 0,-1-2-128 0,-4 3 0 16,-3-4 144-16,-2 3-144 0,-2 1 176 0,1-4-48 16,-3 2 0-16,-1 0 0 0,-2-3 64 0,0-1 16 15,-2 1 0-15,-2-4 0 0,-2 0 112 0,0 0 32 16,-1-2 0-16,-3-1 0 0,0-1-64 0,-1-1-16 15,-2-4 0-15,4 3 0 0,-2-4-16 0,0 0-16 0,-1-6 0 0,1 1 0 16,-2-1 64-16,1-3 16 0,-1-4 0 0,0-4 0 16,-1-2-64-16,2-4 0 0,-1-5 0 0,0-7 0 15,0 2-128-15,-1-7-128 0,3-2 192 0,-1-2-192 16,0-2 160-16,1-8-160 0,2-6 128 0,1-4-128 16,-1-3 128-16,1-4-128 0,1 0 128 0,0-2-128 15,2-1 0-15,-2-4 0 0,3-5 0 0,0 0 0 16,-1 1-192-16,4-2 192 0,-2-6-160 0,2 4 160 15,-1-1-240-15,-1 4 48 0,-2 4 16 0,0 0 0 16,-2-2 16-16,0 2 0 0,-2 6 0 0,1 2 0 16,0 5 160-16,1-6-192 0,-2 2 192 0,-2-1-192 15,1 3 48-15,-1 2 0 0,2 0 0 0,-3 1 0 16,-1 0-48-16,1 0-16 0,0 1 0 0,1 4 0 16,-5 2-64-16,0 3-16 0,-1 6 0 0,1 5 0 0,-4-1 64 15,1 2 16-15,0-1 0 0,-1 5 0 0,-4 7 208 0,1-1-144 16,-3 4 144-16,-1 4-128 0,0 2 128 0,-2 4-128 15,-2-1 128-15,0 5-128 0,-1-2 128 0,-1 3-208 16,3-3 80-16,-4 3 128 0,1 3-240 0,0-4 80 16,1 3 16-16,1 0 0 0,-1 3 144 0,1 0 0 15,2 0 0-15,-2 2 0 0,1 1 0 0,1 2 0 16,-2 1 0-16,-2 3 0 0,1 0 0 0,0 2 0 16,-1-1 128-16,-3 3-128 0,-4 2 0 0,-1 0 0 15,-3 0 0-15,-1 2 0 0,-2 1 0 0,-2 1-160 16,-3 1 160-16,-2 1 0 0,-2 0-144 0,-4 1 144 15,-6-1 0-15,-1 0-144 0,-4 0 144 0,1 0 0 16,-3-1 0-16,-2 1-128 0,-3-2 128 0,-3 1 0 0,-3-1 0 0,-7 2 0 16,-3 2 0-16,-3-1-128 0,-1-2 128 0,-4 0 0 15,-6-1 0-15,-1 0 0 0,-7 0 0 0,1 2-128 16,-4-2 128-16,-4 0 0 0,-9-2 0 0,0 2 0 16,-1-2 0-16,-3-2-160 0,-3-2 160 0,-4 1-208 15,-2-4 208-15,-3 1-176 0,-3 2 176 0,0-6-160 16,-3 1 160-16,-2 1 0 0,-1-3 0 0,-1 1 0 15,0 2 0-15,-2-5-128 0,-5 1 128 0,2 0 0 16,-2 1 0-16,-3-1 0 0,-7 3 0 0,6-1 0 16,3-1 0-16,-4-3 0 0,-7 2 0 0,2 3 0 15,0-2 0-15,-1-1 0 0,-2 1 0 0,-4 2 0 16,-3 0 0-16,5 0 0 0,6-1 0 0,-3-2 0 16,-2 1 0-16,4 2 0 0,-1-3 0 0,0 2 0 0,-5 2 0 0,4 0 0 15,-1 3 0-15,2-1 0 16,4-1 0-16,-4-2 0 0,-4 5 0 0,6-4 0 0,3 1 0 0,-2-1 0 15,-4 2 0-15,1-2 0 0,4 1 0 0,0-2 0 16,-1 1 0-16,1-1 0 0,0 4 0 0,2-3 0 16,5 2 0-16,-2 0 0 0,-3 5 0 0,9-3 0 15,3 1 0-15,-3 3 0 0,-3 1 0 0,4 1 0 16,6 0 0-16,-1 0 0 0,-6 1 0 0,7 1 0 16,5 2 0-16,0-3 0 0,-3 3 0 0,5-2 0 15,5-1 0-15,-1-1 0 0,-1 0 0 0,2 0 0 16,5-1 0-16,-1 1 0 0,-1-2 0 0,0 1 0 15,2 0 0-15,4 1 0 0,3 1 0 0,-1 0 0 16,-5 1 0-16,6 0 0 0,8 1 0 0,2-1 0 0,2 3 0 0,0-1 0 16,2-1 0-16,4 0 0 0,2 1 0 0,2 3 0 15,1-5 0-15,-3 2 0 0,0 1 0 0,3 0 0 16,2-1 0-16,3-2 0 0,-2 1 0 0,-1 1 0 16,-2 0 0-16,1-1 0 0,3 0 0 0,-2 2 0 15,-2 1 0-15,-2 1 0 0,-3 0 0 0,4 2 0 16,4-4 0-16,0 6 128 0,2-1-128 0,-7 1 128 15,-3 1-128-15,2-1 192 0,3 2-64 0,4 3 0 16,-1 2-128-16,-4 0 0 0,-7-2 0 0,2 2 128 16,4 0-128-16,2 1 128 0,1-2-128 0,-2 0 128 15,-7 2-128-15,4-2 0 0,5-3 0 0,0 0 0 16,2 1 0-16,0 0 0 0,-4 1 0 0,1-1 0 16,-2-2 0-16,5 1 0 0,1 0 0 0,0 1 0 0,-4-1 0 15,1 0 0-15,0 1 0 0,4 0 0 0,5-2 0 16,4 1-128-16,2 3 128 0,2-5-128 15,1 1-1280-15,3-2-256 0,8-4-64 0</inkml:trace>
  <inkml:trace contextRef="#ctx0" brushRef="#br1" timeOffset="105406.73">1172 7857 16575 0,'-5'-13'1472'0,"5"13"-1168"16,0-7-304-16,0-1 0 0,0 8 960 0,0 0 144 16,6-6 32-16,2 1 0 0,-2-2-816 0,4 5-144 15,1 1-48-15,1-1 0 0,2 0 32 0,2 0 0 16,-1 0 0-16,4-1 0 0,1 0-32 0,1 0-128 15,3-1 192-15,2 2-64 0,4-2-128 0,0-2 0 16,6 0 0-16,2 1 0 0,1-1 128 0,1 1-128 16,-1 0 192-16,2 1-64 0,1-4-128 0,2 2-144 0,1-2 144 0,4 1-208 15,3 0 208-15,4-1 0 0,1-1 0 0,-1 0 0 16,-2 2 0-16,-1 0 0 0,1 0 0 0,0 2 0 16,1-4 160-16,2 3-160 0,4 1 128 0,0-1-128 15,-1 1 192-15,-6 2-64 0,-4-1 0 0,-3-1 0 16,-1 4-128-16,-2 1 0 0,-2 0 0 0,-2 0 0 15,-2 1 0-15,-1 0 0 0,1 2 0 0,-5-2 0 16,-1 3 0-16,-4-1 0 0,-2-1 0 0,-3 1 0 31,-5-1-576-31,0 2-160 0,-5-1-32 0,-3-3-8672 0</inkml:trace>
  <inkml:trace contextRef="#ctx0" brushRef="#br1" timeOffset="105790.32">2500 6984 18015 0,'-1'-13'800'0,"1"13"160"0,4-9-768 0,2 0-192 16,4 2 0-16,4 6 0 0,4 1-224 0,2 1-96 15,1-2 0-15,3 3-16 0,1 2 208 0,1 5 128 16,1-2-160-16,0 5 160 0,3-2-144 0,0 3 144 16,2 1-128-16,1 2 128 0,0-1 0 0,1 1 0 15,-1 2 0-15,4 1 0 0,1 1 0 0,1 2 0 0,-1 2 0 0,-1 2 176 16,-2-3 32-16,-3 4 16 0,-4-3 0 0,-1 0 0 16,-4 2 240-16,1-2 48 0,-4 3 16 15,-2-3 0-15,-3 0 112 0,-1 4 32 0,-6-2 0 0,-3 4 0 16,-3-4-256-16,-4 5-48 0,-6 1-16 0,-3 2 0 15,-6-1-208-15,-3 3-144 0,-3 0 192 0,-5 0-192 16,-5-2 208-16,-3 3-64 0,-3 3-16 0,-7-2 0 16,-5-3-128-16,2 1 0 0,0-2 0 0,2 2 0 31,-2-2-1392-31,1 1-304 0</inkml:trace>
  <inkml:trace contextRef="#ctx0" brushRef="#br1" timeOffset="108858.85">27155 9316 8287 0,'0'0'736'0,"0"0"-592"0,0 0-144 0,0 0 0 16,0 0 1024-16,0 0 192 0,0 0 16 0,0 0 16 15,0 0-736-15,0 0-160 0,9 2-32 0,-9-2 0 16,14 2 0-16,-1-1 0 0,1 1 0 0,1-1 0 16,-4-1 48-16,3 1 0 0,0 2 0 0,3-2 0 15,1 0 96-15,2 2 32 0,2-1 0 0,0 1 0 16,4-2 0-16,-1 2 0 0,1-2 0 0,2 2 0 15,3-1 16-15,4 3 0 0,2-1 0 0,3 1 0 16,4 0-64-16,1 2 0 0,5-2 0 0,-1 4 0 16,0-4-176-16,0-2-32 0,2 1-16 0,3 3 0 15,0-4-16-15,5 2 0 0,3 1 0 0,1 0 0 16,1-4-32-16,1-2-16 0,-8 0 0 0,4 0 0 0,3 0-160 0,2 3 128 16,4 1-128-16,-2-2 128 0,0-2-128 15,-4 0 0-15,-6-1 0 0,0 0 128 0,3 1-128 0,3 2 0 16,2 2 144-16,2-1-144 0,2-2 176 0,-4 0-48 15,-3-1 0-15,-1 0 0 0,0 0-128 0,1 0 128 16,0 0-128-16,1 3 128 0,-1-1-128 0,-3 0 128 16,-3-2-128-16,-3 0 128 0,-5 0-128 0,1 0 0 15,-3 0 0-15,0 2 128 0,-1 5-128 0,-2-4 0 16,2 2 0-16,-3 0 0 0,-1-3 0 0,-1-1 0 16,-3 2 0-16,0-2 0 0,-1-1 0 0,3 0 0 15,5 1 128-15,2 4-128 0,0 3 0 0,5-2 0 16,4 3 144-16,0-3-144 0,-1 1 0 0,-6-1 0 0,-3-3 0 0,-3-1-128 15,-2 1 128-15,-2 1 144 0,-4 1-16 0,-2-2-128 16,-3 0 224-16,-4-2-64 0,0 2-16 0,-3-2 0 16,-2-1 80-16,-4-1 16 0,-3 0 0 0,-2 2 0 15,-2 1 80-15,-10-2 0 0,0 0 16 0,0 0 0 16,10-1 80-16,-10 1 16 0,0 0 0 0,0 0 0 16,0 0-432-16,0 0 0 0,0 0 0 0,0 0 0 15,0 0 0-15,0 0 0 0,0 0 0 0,0 0 0 31,0 0-720-31,-1 12-32 0,1-12 0 0,-3 8-12496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20:12:02.49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4477 7114 11167 0,'0'0'496'0,"0"0"96"0,0-7-464 0,0 3-128 0,2-3 0 0,-2 7 0 16,0 0 560-16,0 0 80 0,0-8 32 0,0 2 0 0,0-2 0 0,-2 3 0 15,1-4 0-15,-1 3 0 0,2 1 96 0,0 5 0 16,-1-9 16-16,0 1 0 0,1 8-192 0,0 0-32 15,0 0-16-15,0 0 0 0,-3-9-48 0,3 9-16 16,0 0 0-16,0 0 0 0,0 0-80 0,0 0-16 16,0 0 0-16,0 0 0 0,-5 8-96 0,0 0-32 15,0 3 0-15,-3 8 0 0,3 4 80 0,1-5 16 16,1 2 0-16,0 4 0 0,1 2-80 0,-1 5-16 16,1 4 0-16,-2 3 0 0,0 1-64 0,-1 6-32 15,0 3 0-15,0 5 0 0,0 3-160 0,1 2 0 16,0-2 0-16,1-3 0 0,3-1 0 0,3-5 0 15,2-2 0-15,3-6 0 0,2-2 0 0,3-4 0 16,3-8 0-16,3-1 0 0,3-7 0 0,3-7 0 16,4-2 0-16,4-6 0 0,2-3 0 0,0-5 208 15,1-2-48-15,0-7-16 0,2-4 240 0,-5-2 32 16,0-2 16-16,-1-2 0 0,-1-3-192 0,-1-2-48 16,-1 0 0-16,9-12 0 0,-8 2-192 0,-12 11 144 15,-4-3-144-15,3-3 128 0,-1 1-128 0,2 0 128 0,-7 1-128 0,1-2 128 16,-2 2-128-16,0 0 0 15,-1 4 0-15,-1 4 128 0,-2 2-128 0,0 1 0 16,0 8 0-16,-3 3 0 0,0 6 0 0,-3 5-144 16,0 0 144-16,0 0 0 0,0 0-160 0,-1 10 160 0,-1 5-128 0,1 4 128 15,0 7-128-15,-2 0 128 0,-1 7-128 0,1 4 128 16,-2 4-144-16,-2 6 144 0,-2 2-160 0,0 7 160 16,-1 4 0-16,1 7 0 15,-1 5-128-15,0 0 128 0,-4 4 0 0,1 7-176 0,1-3 176 0,0 4-160 16,-2 4 160-16,-1-2 0 0,1 2 0 0,-10 38 0 15,2-17 0-15,10-39 0 0,-5 2 0 0,0 2 0 16,-2 0 0-16,3-2 0 0,-2-3 0 0,0 1 0 0,0-7 144 0,-2 1-144 16,0-6 192-16,-2 0-192 15,2-8 352-15,-3-1-32 0,0-6-16 0,1-2 0 0,-2-7 240 0,4-5 48 16,-2-1 16-16,2-8 0 0,0-4 32 0,-1-7 16 16,1-3 0-16,0-6 0 0,-1-6-320 0,1-3-64 15,0-7-16-15,-2-4 0 0,-2-4-256 0,4-5 160 16,-3-7-160-16,2-3 128 0,2-5-128 0,4 4 0 15,2-1 0-15,4-1 0 0,3 3 0 0,2 2-192 16,3 3 64-16,5 3 128 0,3 4-192 0,4 5 192 16,1 0-192-16,5 2 192 0,4 1-208 0,6 1 80 0,4 1 128 15,3 1-208-15,2-1 208 0,4 4 0 0,1-2 0 16,3 4 0-16,1 4-144 0,-2 2 144 0,-3-1-128 0,-2 3 128 31,-3 2-752-31,-4 2-64 0,-3 1-16 0,-3 2-9104 0,-3 3-1840 0</inkml:trace>
  <inkml:trace contextRef="#ctx0" brushRef="#br0" timeOffset="442.61">6221 7337 12895 0,'-14'4'1152'0,"6"0"-928"16,1 1-224-16,7-5 0 0,0 0 1664 0,-5 6 304 0,5-6 48 0,0 0 16 15,3 12-944-15,5-3-176 16,5 0-32-16,2-4-16 0,1-3-288 0,7-1-64 15,5-2-16-15,2-1 0 0,-1 0-224 0,-6-1-32 0,5-3-16 0,16 0 0 16,-1 1-224-16,-13 0 176 0,0 0-176 0,2 1 160 16,0 0-160-16,-1 2-256 15,2-1 64-15,-5 3-11280 0</inkml:trace>
  <inkml:trace contextRef="#ctx0" brushRef="#br0" timeOffset="616.49">6328 7697 24879 0,'-9'5'2208'0,"4"1"-1760"16,5-6-448-16,0 0 0 0,1 7 1184 0,3 0 160 16,6 1 16-16,3-2 16 0,3 1-688 0,6-2-144 15,2-4-32-15,5 2 0 0,3-3-64 0,5 0 0 16,3-3-16-16,5 1 0 0,8-6-240 0,3 2-64 16,-1-1 0-16,25-4 0 15,-9 4-1216-15,-7 1-256 0</inkml:trace>
  <inkml:trace contextRef="#ctx0" brushRef="#br0" timeOffset="7671.71">8960 8108 3679 0,'0'0'320'0,"0"0"-320"15,-1 7 0-15,-3 2 0 0,-2 0 2016 0,1 0 336 16,0-2 64-16,-1 2 16 0,0-1-1136 0,1 0-208 15,0-2-64-15,1 0 0 0,4-6-112 0,-5 8-16 0,1-3-16 0,0 3 0 16,4-8-16-16,-3 6 0 0,3-6 0 0,0 0 0 16,-2 5-176-16,2-5-48 0,0 4 0 0,0-4 0 15,0 0-192-15,0 0-64 0,0 0 0 0,0 0 0 16,4-5 192-16,2-1 16 0,2-8 16 0,-2 0 0 16,3-7-112-16,2-2-32 0,0-5 0 0,0-1 0 15,1-6-208-15,1-5-32 0,1-3-16 0,0-3 0 16,1-1 0-16,1-2 0 0,2-4 0 0,1 0 0 15,0-5-80-15,9-30 0 0,-4 12-128 0,-7 25 192 0,-1-4-192 0,2-2 144 16,1 0-144-16,3 0 128 0,1-1-128 0,0 1 0 16,0 0 0-16,8-23 0 0,-3 14 0 0,-10 26 0 15,0 3 0-15,7-15 0 0,-4 8 0 0,-4 1 0 16,-3 6 0-16,-1 5 0 0,-1 5 0 0,-2 4 0 16,0 1 0-16,0 4 0 0,-2 4 0 0,-1 1 0 15,-2 0 0-15,2 6 0 0,-7 7 0 0,0 0 0 16,0 0 0-16,0 0 0 0,0 0-176 0,7 5 176 15,0 6-128-15,0 2 128 0,1 4 0 0,0 5-160 16,-2 3 160-16,-1-5 0 0,1 7-160 0,5 15 160 16,-3 6-128-16,3 5 128 0,1 4 0 0,-1 4-128 15,-1 6 128-15,-3-19 0 0,1 5 0 0,0 3 0 16,2 0 0-16,-1 4 0 0,0-3 0 0,-3 1 0 16,0-2 0-16,1-1 0 0,-1 0 0 0,-1-4 0 15,0-2 0-15,-2-3 0 0,0 0 0 0,1 12 0 16,-1-7 0-16,-2-9 176 0,3-3-176 0,-4-12-224 15,2-2 48-15,-2 3 16 16,-1-7-800-16,0-1-144 0,-2-1-48 0,1-4-11408 0</inkml:trace>
  <inkml:trace contextRef="#ctx0" brushRef="#br0" timeOffset="7876.5">9105 7564 17503 0,'0'0'1552'0,"0"0"-1232"16,8 1-320-16,3 0 0 15,3 0 1920-15,5-1 336 0,5-1 64 0,3 0 16 0,6 0-1680 0,4-3-336 16,2 0-64-16,1 0 0 0,-1-2-64 0,17-7-16 16,-9-2 0-16,-18 7 0 15,2-2-864-15,11-4-160 0,-7-1-48 0,-12 6 0 0</inkml:trace>
  <inkml:trace contextRef="#ctx0" brushRef="#br0" timeOffset="8221.91">10805 6657 26031 0,'0'0'1152'0,"-4"-9"240"0,4 9-1120 0,-3-7-272 0,1-2 0 0,2 9 0 15,0 0 400-15,0 0 32 0,0 0 0 0,0 0 0 16,-5 11-128-16,-1 3-32 0,1 0 0 0,2 5 0 16,-4 3 32-16,3 7 0 0,-1 2 0 0,2 6 0 15,-3 6-48-15,4 4 0 0,-3 4 0 0,1-13 0 16,1 7-80-16,-2 8-32 0,-1 0 0 0,0 3 0 15,-1 4-144-15,1 3 0 0,1-2 0 0,0 26 0 16,-3-16 0-16,6-14 0 0,2-9 0 0,2-18 0 16,2-4 0-16,1 1 0 0,3-4 144 0,-1-2-144 0,1 1 0 0,1-4 144 15,1-3-144-15,1-1 0 0,0-6 0 0,-4-1-192 16,3-4 0-16,-2-3-9024 16,0-4-1792-16</inkml:trace>
  <inkml:trace contextRef="#ctx0" brushRef="#br0" timeOffset="8404.9">10249 7416 19343 0,'0'0'1728'0,"0"0"-1392"16,0 0-336-16,9-1 0 0,5-2 1888 0,1 1 304 16,7 0 64-16,5-1 16 0,4-5-1632 0,5 2-320 15,2-8-64-15,1 1 0 0,1 0 192 0,2-2 32 16,0-2 16-16,19-7 0 0,-7 1-272 0,-7 2-48 15,-2 1-16-15,1-1 0 16,3 0-2208-16,-4-4-432 0</inkml:trace>
  <inkml:trace contextRef="#ctx0" brushRef="#br0" timeOffset="8839.79">11269 6123 23775 0,'0'0'1056'0,"5"-10"224"0,0-1-1024 0,4-2-256 0,1 5 0 0,4-3 0 0,2 1 416 0,5 1 32 15,4 0 16-15,6 0 0 0,3-1-80 0,1 1 0 16,1 3-16-16,-2-2 0 0,-1 3 0 0,-1 2 0 16,-4 2 0-16,-2 4 0 0,-2-1-240 0,-5 7-128 15,-4 3 160-15,-4 3-160 0,-5 1 0 0,-6 5 0 16,-4 5 0-16,-6 5 0 0,-3 1 0 0,-2 1 128 16,-3-5-128-16,-1 0 0 0,0-2 192 0,-3 2-16 15,-1 2 0-15,3-6 0 0,2 0 592 0,3-4 128 16,2-2 32-16,4-1 0 0,4-3-80 0,3 0-16 15,3-2 0-15,5-2 0 0,7-1-192 0,2-2-32 16,3-4-16-16,2-1 0 0,2-1-304 0,2-2-64 16,3-2-16-16,2-1 0 0,3-1-208 0,1-2 0 15,0 3 0-15,-3 0 0 16,0-1-2240-16,-2-1-480 0</inkml:trace>
  <inkml:trace contextRef="#ctx0" brushRef="#br0" timeOffset="9389.74">12873 6942 6447 0,'0'-15'272'0,"2"8"80"0,1-3-352 0,1 3 0 16,-3-2 0-16,-1 9 0 0,5-5 3744 0,-5 5 672 0,0 0 144 0,0 0 32 15,0 0-3136-15,0 0-624 0,8 5-128 0,-2 6-32 16,-2 2-176-16,0 3-48 0,-2 3 0 0,2 4 0 15,-4 1-128-15,-1 6-16 0,-1-1-16 0,1-5 0 16,0 1-64-16,0 7-16 0,-2 3 0 0,-1 18 0 16,-2-3-208-16,2-17 176 0,-1 7-176 0,-1 0 160 15,-2 0-160-15,0 1 0 0,2-2 144 0,-2-2-144 0,2-2 0 0,-2-7-320 16,2-2 64-16,0-4 16 16,-1-4-1808-16,2-4-352 0</inkml:trace>
  <inkml:trace contextRef="#ctx0" brushRef="#br0" timeOffset="9542.85">12565 7280 24879 0,'0'0'2208'0,"0"0"-1760"16,9 4-448-16,2 0 0 0,3 0 688 0,3 1 48 15,3-2 16-15,4 0 0 0,3-1-240 0,18 1-64 16,0-3 0-16,-12 0 0 0,4-1-224 0,26-3-48 15,-1-1-16-15,-2-1 0 16,-3-1-1920-16,-20 3-384 0,35-11-80 0,-15 0-16 0</inkml:trace>
  <inkml:trace contextRef="#ctx0" brushRef="#br0" timeOffset="9923.19">14701 6393 27359 0,'0'0'1216'0,"0"0"240"0,0 0-1168 0,0 0-288 16,0 0 0-16,-6 15 0 0,0-1 0 0,-2 5 0 15,0 4 0-15,-3 5 0 0,-1 1 224 0,0 8-64 16,-3 6-16-16,0 4 0 0,1 5 64 0,-1 9 16 16,1 3 0-16,-3 7 0 0,0 0-224 0,5-18 144 15,-3 8-144-15,-2 1 128 0,0 5-128 0,-9 32 0 16,2-6 144-16,7-36-144 0,1 2 0 0,-1-1 128 15,2-2-128-15,-6 15 0 16,6-16-272-16,6-24-128 0,4-2-32 0,1-9 0 16,1-2-1344-16,1-7-272 0,4-4-48 0</inkml:trace>
  <inkml:trace contextRef="#ctx0" brushRef="#br0" timeOffset="10423.35">14370 6530 26719 0,'1'-28'2368'0,"4"9"-1888"0,4-4-480 0,5-2 0 0,4 1 160 0,8 2-160 0,1 2 160 0,8 1-160 0,4 0 192 15,4 2-48-15,4 2-16 0,0 2 0 0,1 3 48 0,-3 1 0 16,0 5 0-16,1 0 0 0,-2 4-48 0,1 3 0 15,0 1 0-15,1 7 0 0,-3 2-128 0,-3 6 0 16,-6 8 0-16,-7 1 0 0,-7 1 0 0,-7 4 0 16,-8 5 0-16,-8 3 0 0,-6 1 0 0,-6 0-176 15,-4 6 176-15,-4-5-128 0,-5 0 128 0,-1-2 0 16,-2-2 0-16,-2-2 0 0,-1-4 0 0,-2-1 0 16,-3-4 128-16,3 1-128 0,1-5 0 0,1 3 144 15,2-7-144-15,4 0 0 0,6-4 144 0,4-2-144 16,6-1 0-16,8 1 144 0,6-2-144 0,5 0-192 15,3-3 32-15,5 4 16 0,-1-3-48 0,4 4 0 16,4 1 0-16,8 10 0 0,2 1 192 0,0-2 0 16,-3 4-144-16,-9-8 144 0,3 3 0 0,0 5 0 15,0-1 128-15,-3 3-128 0,-2 1 384 0,-3-3 0 16,-2 2 0-16,-4-2 0 0,-5 1 64 0,-6 3 16 16,-1-4 0-16,-9 0 0 0,-3 0 96 0,-5-4 16 0,-5 0 0 0,-3 1 0 15,-3-5-192-15,-19 7-48 0,4-3 0 0,12-12 0 16,-5 2-336-16,-3 0 0 0,-5-3 0 0,0-3 0 31,-2-5-848-31,6-3-96 0,1-3-16 0,4-3-13120 0</inkml:trace>
  <inkml:trace contextRef="#ctx0" brushRef="#br0" timeOffset="10823.66">16378 6300 23951 0,'0'0'1056'0,"0"0"224"0,0 0-1024 0,0 0-256 16,0 0 0-16,0 0 0 0,-5 8 592 0,2 3 64 16,-1 3 16-16,-1 4 0 0,0 2-480 0,-4 4-192 15,-3 3 128-15,-2 4-128 0,-2 4 384 0,-2 6-16 16,-2 0 0-16,-1 8 0 0,0 3-112 0,-2 7 0 16,1 6-16-16,-1 1 0 0,-1 5-112 0,9-22-128 0,-3 7 176 15,-2 7-176-15,1-1 144 0,0 4-144 0,1-5 0 0,3 0 144 16,3-4-144-16,3-5 0 0,3-6 144 0,2 18-144 15,7-16 352-15,2-23 0 0,0-1 0 0,6-1 0 16,2-2-64-16,2-5-16 0,2-3 0 0,2-2 0 16,2-3-464-16,2-2-112 0,3-3-16 0,-2-3 0 15,0-3-2496 1,-1-6-512-16</inkml:trace>
  <inkml:trace contextRef="#ctx0" brushRef="#br0" timeOffset="10987.22">15659 7181 26719 0,'0'0'2368'0,"0"0"-1888"16,9-4-480-16,4 3 0 0,2 0 672 0,5-1 32 15,4 1 16-15,6-3 0 0,0 2-400 0,6-2-64 16,3 0-32-16,3-4 0 0,1-2 32 0,6 0 0 16,4-1 0-16,5-3 0 15,5 1-992-15,-5-1-192 0,1-4-32 0</inkml:trace>
  <inkml:trace contextRef="#ctx0" brushRef="#br0" timeOffset="11674.94">17577 6577 5519 0,'0'0'496'16,"0"0"-496"-16,6-5 0 0,-6 5 0 0,0 0 608 0,0 0 32 16,7-4 0-16,-1 0 0 0,1-3-336 0,-7 7-64 15,0 0-16-15,8-7 0 0,0 4 928 0,-8 3 176 16,0 0 32-16,6-8 16 0,1 3 368 0,-7 5 80 0,0 0 16 0,0 0 0 15,0 0-176-15,0 0-48 0,7-3 0 0,-7 3 0 16,0 0-672-16,0 0-144 0,0 0-32 0,4 14 0 16,-3 3-176-16,-2 3-32 0,-1 2-16 0,-1 5 0 15,1 4-144-15,-1 6-16 0,-1 3-16 0,2 4 0 16,-1 6-176-16,1 2-48 0,-1 1 0 0,-1 3 0 16,-2 1 80-16,1-17 16 0,-3 3 0 0,1 0 0 15,-2 4-96-15,0-4-16 0,-1 4 0 0,-1-6 0 0,1-2-128 16,1-3 0-16,2-4 144 0,2-2-144 0,-2-6 0 0,0 6-320 15,0-11 64-15,5-12 16 16,0-1-1696-16,2-6-352 0,0 0-64 0</inkml:trace>
  <inkml:trace contextRef="#ctx0" brushRef="#br0" timeOffset="11858.36">17292 7016 24815 0,'0'0'1088'0,"0"0"256"0,14 5-1088 0,2 1-256 16,1-2 0-16,2-2 0 0,2 1 656 0,2 0 80 16,1-2 16-16,4-1 0 0,5-1-32 0,1-1 0 15,3 1 0-15,4 0 0 0,2-1-144 0,4 0-48 16,6-2 0-16,1 0 0 16,-1 1-1072-16,-3-1-224 0,-6 0-32 0,-1-6-12624 0</inkml:trace>
  <inkml:trace contextRef="#ctx0" brushRef="#br0" timeOffset="12390.79">19915 6259 9215 0,'-3'-12'816'0,"1"3"-656"16,-2 1-160-16,-1 1 0 0,-2-4 2064 0,-2 6 384 16,-3-2 80-16,-1 2 16 0,2 1-1360 0,-2 1-272 15,-2 2-48-15,-2 1-16 0,-2 1 80 0,-1 2 16 16,-3 1 0-16,-3 3 0 0,0 3-64 0,-2 4-16 15,-1 0 0-15,-2 4 0 0,1 1-352 0,-5 5-80 16,-2 7-16-16,-2 1 0 0,-7 6 32 0,0 1 0 16,2 3 0-16,1 6 0 0,-4 2-192 0,2 0-16 15,2 2-16-15,4 6 0 0,2 2-224 0,5 1 128 16,1 2-128-16,5-4 0 0,2-3 144 0,11-15-144 16,3-1 128-16,3 0-128 0,4-1 416 0,5-1 0 15,7-1 0-15,4 1 0 0,3-7-96 0,6-1 0 16,3-2-16-16,20 6 0 0,2-3-48 0,-12-15 0 15,6 0 0-15,7 1 0 0,6-3 128 0,4-3 32 0,3-1 0 0,29-1 0 16,-8 0-16-16,-6-6 0 0,-4 1 0 0,3-2 0 16,2-4-80-16,-5 1-32 0,-2 0 0 0,-6-3 0 15,-2 1-160-15,-4 1-128 0,-3 1 144 0,-3-2-144 16,-2 0 0-16,-6 2 0 0,-6 0 0 0,-3 2 0 16,-6 0-320-16,-5 2-64 0,-6 1-16 0,-5 0 0 15,-13-4-1232-15,10 3-240 0,-10-3-48 0,0 0-13248 16</inkml:trace>
  <inkml:trace contextRef="#ctx0" brushRef="#br0" timeOffset="16260.73">5476 10791 7359 0,'0'0'656'0,"0"0"-528"16,-5 4-128-16,0 4 0 0,5-8 1328 0,0 0 224 0,-1 6 48 0,1-6 16 15,3 8-592-15,2-2-128 16,3-4-32-16,2 2 0 0,3-2-48 0,2 2-16 15,2-2 0-15,3-2 0 0,3 0-112 0,5 0-32 16,4-2 0-16,2 2 0 0,2 0 48 0,2 0 0 16,0-2 0-16,1 2 0 0,2 0-368 0,0 0-64 15,-2 0-16-15,17 2 0 0,-9 1-112 0,-5-2-16 16,-4 0-128-16,-4-1 192 0,-3 0-384 0,-6 2-64 0,-3-2-32 0,-8 0-10720 16</inkml:trace>
  <inkml:trace contextRef="#ctx0" brushRef="#br0" timeOffset="16440.59">5570 11285 23903 0,'0'0'1056'0,"0"0"224"0,0 0-1024 0,14 4-256 15,4 0 0-15,-3-3 0 0,4 0 256 0,5-1 0 16,4-1 0-16,2 0 0 0,-1-3 0 0,5 1 0 15,-1 1 0-15,3-3 0 0,2-1-112 0,1 0-16 16,3 0 0-16,0 0 0 0,0 1-128 0,19-6 0 16,-5 4-160-16,-22 0 160 15,1 1-1072-15,-2 1-112 0,-1-3-32 0</inkml:trace>
  <inkml:trace contextRef="#ctx0" brushRef="#br0" timeOffset="16777.99">5817 10487 18431 0,'0'0'1632'0,"0"0"-1312"0,0 0-320 0,6 1 0 16,2-2 912-16,2 2 112 0,5 1 32 0,0-1 0 15,6-1-640-15,2 2-128 0,3 5-32 0,7-5 0 0,2 3 48 0,4 4 0 16,4-2 0-16,3 3 0 0,1-1-48 0,1 3-16 16,-1-1 0-16,0 3 0 0,-1 2 128 0,1 4 16 15,-2 3 16-15,14 13 0 0,-10-1-96 0,-9 1-32 16,-4 1 0-16,-6 1 0 0,-5 1-80 0,-5 1-32 16,-6-1 0-16,-8 2 0 0,-4-2-32 0,-11-4 0 15,-8-6 0-15,-3-1 0 0,-3-4-128 0,-2 0 0 16,-5-2 0-16,10-6 0 15,-4 1-576-15,-2-1 16 0,2-2 0 0</inkml:trace>
  <inkml:trace contextRef="#ctx0" brushRef="#br0" timeOffset="17578.77">7871 10412 10127 0,'0'-9'896'0,"0"1"-704"0,0 1-192 16,0-3 0-16,0 3 2432 0,0 0 464 15,0 2 96-15,0-2 16 0,0 7-1792 0,0 0-336 0,0 0-80 0,0 0-16 16,0 0-256-16,0 0-48 16,-4 7-16-16,0 2 0 0,0 6-160 0,1 4-48 0,-1 5 0 0,0 1 0 15,-2 7-48-15,0 1-16 0,1 4 0 0,-2 15 0 16,2-6-192-16,3-16 128 0,0 2-128 0,2-3 0 16,2-1 128-16,4-2-128 0,-1-2 0 0,5-4 0 15,2-3 304-15,5-6-48 0,1-1 0 0,2-6 0 16,3-5 352-16,2-3 64 0,3-2 16 0,2-6 0 15,0-4-256-15,16-8-48 0,-5-3-16 0,-15 8 0 16,2-3-224-16,1 2-144 0,2 0 192 0,-2-2-192 0,-1 0 128 16,0 3-128-16,-4-1 0 0,-1 1 0 0,-2 1 0 15,-4 3 0-15,1 7 0 0,-4 1 0 0,-2 2 0 0,-4 5 0 16,3 2 0-16,-4 10 0 0,0 4 0 0,0 13 128 16,-3 3-128-16,-4 6 160 0,0 8-32 0,-3-12-128 15,-3 7 192-15,0 4-64 0,-6 5-128 0,-3 5 192 16,-5 3-192-16,-4 0 192 0,-3-1-192 0,-1 0 128 15,-4 0-128-15,-1-3 128 0,0-3 32 0,0-1 0 16,0-1 0-16,5-11 0 0,0-1 80 0,3-4 16 16,2-7 0-16,2 1 0 0,4-8-384 0,1-2-80 15,4-6-16-15,1-3-15200 0</inkml:trace>
  <inkml:trace contextRef="#ctx0" brushRef="#br0" timeOffset="17979.29">9416 9157 25455 0,'0'0'1120'0,"0"0"240"0,0 0-1088 0,-6 9-272 16,0 4 0-16,1-2 0 0,-2 2 896 0,0 6 112 15,-2 5 16-15,0 1 16 0,-4 3-528 0,-1-1-128 16,3 7 0-16,-2-1-16 0,0 2-80 0,2 0-16 16,-1-2 0-16,-3 12 0 0,3-8-32 0,0-5-16 15,2-2 0-15,5-12 0 0,0-1-224 0,1-1 0 16,1-4 0-16,3-1-160 16,-1-4-1824-16,1-7-384 0,0 0-64 0,0 0 0 0</inkml:trace>
  <inkml:trace contextRef="#ctx0" brushRef="#br0" timeOffset="18314.91">10061 10206 2751 0,'0'0'256'16,"0"0"-256"-16,-6 6 0 0,-1 0 0 0,7-6 3376 0,0 0 624 15,0 0 128-15,0 0 32 0,0 0-2208 0,0 0-432 16,12 5-96-16,-3-3-16 0,1-2-528 0,4-2-112 15,4-1-32-15,-1-1 0 0,4 0-416 0,2-1-64 16,1 0-32-16,1 3 0 0,1-3-96 0,-1 1-128 16,-2 0 176-16,0 0-11936 15</inkml:trace>
  <inkml:trace contextRef="#ctx0" brushRef="#br0" timeOffset="18452.06">9981 10486 19343 0,'-5'7'1728'0,"1"1"-1392"16,4 0-336-16,3 0 0 0,3-1 2352 0,3 0 400 16,1-3 64-16,3-1 32 0,1-1-2016 0,3 0-416 15,5-1-80-15,5-1-16 0,1-3-320 0,19 1-208 0,-3-3 16 0</inkml:trace>
  <inkml:trace contextRef="#ctx0" brushRef="#br0" timeOffset="18979.34">11333 9733 7359 0,'-15'-5'320'0,"9"0"80"0,-1 0-400 0,1 0 0 15,0-3 0-15,1 2 0 0,1 1 3136 0,3-3 560 16,1 8 96-16,3-6 32 0,4 0-2480 0,5-6-480 15,2 3-96-15,4 2-32 0,1 0-224 0,-2 5-64 0,3-3 0 0,4 1 0 16,3 0 288-16,1 0 48 16,0 0 16-16,0 4 0 0,-1 4-256 0,-3 1-48 15,-4 2-16-15,-1 4 0 0,-4 4-480 0,-3 2 0 0,-3 1 0 0,-3 3 0 16,-2 2 0-16,-2 14 0 16,-7-3-128-16,-4 3 128 0,-5 0 0 0,3-9 0 15,-2 0 0-15,-6 5 0 0,-4 1 0 0,-1 1 0 0,-3-2 0 0,0 2 0 16,-3 0 0-16,2-2 192 0,3-4-48 0,2-1-16 15,1-3 288-15,5-2 48 0,0-3 16 0,4-3 0 16,4-3-48-16,4 1-16 0,3-1 0 0,3 4 0 16,4-4-240-16,2-9-48 0,1 0-128 0,4 0 192 15,2-1-192-15,5-3 0 0,4 2 0 0,4-4 0 16,2-3 0-16,3-1-320 0,1-3 64 0,0 2 0 16,0-5-2128-16,1 3-432 0</inkml:trace>
  <inkml:trace contextRef="#ctx0" brushRef="#br0" timeOffset="19413.95">12301 10617 1839 0,'0'0'0'0,"0"0"160"0,0 0-160 0,0 0 0 0,0 0 0 0,0 0 0 16,0 0 5168-16,0 0 992 0,9-3 208 0,-2-2 32 15,3-6-4576-15,-1-1-928 16,3-2-176-16,-1-4-32 0,2-5-176 0,0-4-16 0,-1 0-16 0,12-18 0 16,-1 5-160-16,0-6-16 15,-1-1-16-15,-4 13 0 0,-1-6-96 0,1-4 0 16,1-5-16-16,2-4 0 0,-1-5-32 0,8-29 0 15,-4 13 0-15,-2 12 0 0,-3 2-144 0,0 11 128 0,-1 6-128 0,-1 7 128 16,1 4-128-16,-3 9 128 0,-2 7-128 0,-3 2 128 16,0 5 720-16,-1 3 144 0,-9 6 32 0,0 0 0 15,11 12-1648-15,-4 5-320 16,-2 4-64-16,0 5-16 0,-2-2 832 0,-2-1 192 0,-1 6 0 0,0 4 0 16,-1 3 0-16,-2 2 0 0,0 4 0 0,-3 4 0 15,0-2 736-15,0 3 240 0,-1 3 48 0,0-6 16 0,0 1-832 0,0-6-208 16,-1 0 0-16,2-4 0 15,-1-3-832-15,0 6-224 0,-1-7-32 0,4-13-16 16,1-5-1040-16,-3-2-208 0,3 0-32 0</inkml:trace>
  <inkml:trace contextRef="#ctx0" brushRef="#br0" timeOffset="19564.66">12406 10173 21183 0,'0'0'1888'0,"8"0"-1504"16,1 0-384-16,1 0 0 0,6 0 640 0,2 0 64 15,4 1 16-15,1 1 0 0,2-2-480 0,3 1-112 16,3 0 0-16,-1-2-128 0,2-2 272 0,2-2-48 16,2-1-16-16,1 2 0 15,-1-2-960-15,3 1-192 0</inkml:trace>
  <inkml:trace contextRef="#ctx0" brushRef="#br0" timeOffset="19931.93">13891 9277 11055 0,'0'0'976'0,"0"0"-784"15,2-6-192-15,1 2 0 0,-2-1 1872 0,-1 5 336 16,0 0 64-16,0 0 16 0,0 0-1136 0,0 0-240 16,0 0-32-16,0 0-16 0,-6 9 32 0,-2 5 0 15,-1 1 0-15,-2 4 0 0,-2 1-448 0,-6 17-64 16,0 0-32-16,1 5 0 0,2 5 160 0,6-13 48 16,-3 3 0-16,-1 5 0 0,-1 4-288 0,-1 2-48 15,2-2-16-15,0 2 0 0,2 0-80 0,0-2-128 16,5-1 176-16,-2-6-176 0,4-1 176 0,1-5-176 15,1-3 160-15,2 10-160 0,5-12 0 0,-3-2 128 16,0-9-128-16,2-8 0 16,-1 3-640-16,0-7-192 0,-2-5-16 0,0 0-11776 0</inkml:trace>
  <inkml:trace contextRef="#ctx0" brushRef="#br0" timeOffset="20088.84">13400 9867 27647 0,'0'0'1216'0,"0"0"256"0,0 0-1168 0,8 0-304 0,2 4 0 0,0-2 0 16,3 1 192-16,2-1 0 0,3 2-16 0,5 1 0 16,3 0-32-16,4-4 0 0,3 2 0 0,15-1 0 15,-3-3 80-15,-15-1 16 0,4-1 0 0,3-2 0 16,3-1-1072-16,0 1-192 0,1-6-64 0</inkml:trace>
  <inkml:trace contextRef="#ctx0" brushRef="#br0" timeOffset="20464.05">15444 9587 10127 0,'0'-13'896'0,"0"13"-704"16,0 0-192-16,0 0 0 0,4-7 2496 0,-4 7 480 0,0 0 96 0,0 0 0 16,0 0-1760-16,4 10-352 0,-2 3-80 0,-2 1-16 15,0 3 96-15,-2 4 0 0,-1 2 16 0,1-4 0 16,-2 6-224-16,0-1-48 0,0 7-16 0,-1 1 0 15,0 2-400-15,-1 3-80 0,2-2-16 0,-1 5 0 16,0-3 48-16,0-1 0 0,-2 1 0 0,2 0 0 16,1-4-240-16,-2-2 0 0,1-1 0 0,0-3 0 15,-1-5-896-15,0-5-208 0,1-3-48 0,0-6-11872 16</inkml:trace>
  <inkml:trace contextRef="#ctx0" brushRef="#br0" timeOffset="20613.3">15050 9984 23775 0,'0'0'1056'0,"0"0"224"0,10 1-1024 0,2 3-256 16,2 2 0-16,2 0 0 0,2 0 848 0,2 1 128 15,3 0 32-15,3-1 0 0,2-1-288 0,2-1-48 16,1-6-16-16,17 1 0 0,-2 1-144 0,-17 1-48 16,5-1 0-16,2 0 0 15,-1-1-1280-15,2 0-256 0,1-4-48 0</inkml:trace>
  <inkml:trace contextRef="#ctx0" brushRef="#br0" timeOffset="21022.36">16926 9161 20495 0,'0'0'896'0,"0"0"208"0,0 0-880 16,0 0-224-16,0 0 0 0,0 0 0 0,0 0 1072 0,0 0 160 15,0 0 48-15,0 0 0 0,-9 14-384 0,0 1-64 16,-2 3 0-16,-2 3-16 0,2 3-368 0,-2 4-80 16,-2 2-16-16,1 6 0 0,0 5 32 0,0 0 0 15,0 3 0-15,0 5 0 0,0 1-192 0,1-13-16 16,1 5-16-16,-2 3 0 0,0 0-160 0,-10 22 0 16,2-3 144-16,8-24-144 0,-1 1 0 0,1 1 0 15,-2-1 0-15,5-7-128 16,0-6-768-16,0 0-128 0,4-5-48 0,0-3-7536 15,4-3-1504-15</inkml:trace>
  <inkml:trace contextRef="#ctx0" brushRef="#br0" timeOffset="21515.2">16544 9285 24879 0,'5'-12'2208'0,"4"2"-1760"0,3-3-448 0,4 2 0 16,3 1 640-16,6-4 64 0,6 2 0 0,4 2 0 15,5-1-432-15,3 3-80 0,0-2 0 0,0 6-16 0,-1 0 160 0,3 3 48 16,0 1 0-16,3 1 0 0,0 2 48 0,3 2 16 16,3 6 0-16,-3 2 0 0,-3 3-304 0,-6 6-144 15,-9 1 160-15,-6 0-160 0,-7 2 0 0,-7 1-240 16,-8 3 32-16,-7 0 0 0,-7 4-112 0,-5-1-32 15,-5-4 0-15,-7 0 0 0,-2 0 352 0,-2-4 0 16,-3-2 160-16,-1-1-160 0,0-3 512 0,0 0 0 16,1-2 0-16,3 0 0 0,0-2 128 0,14-4 0 15,-1 2 16-15,2 2 0 0,2-1-336 0,4 1-64 16,3 0 0-16,4 1-16 0,2 1-240 0,3 0 144 16,4 1-144-16,2 2 128 0,2 1-128 0,3 4 0 15,1 4 0-15,3-2 0 0,1 2 0 0,9 10 0 16,-2 0 0-16,0-3 0 0,-3 0 384 0,-3-2 0 15,-2-3 0-15,-8-8 0 0,-1-3-64 0,-2 1 0 16,-4 2-16-16,-3 7 0 0,-5-6 240 0,-2-8 48 16,-6-1 16-16,-10 3 0 0,-5-7 80 0,5-1 16 15,-5-4 0-15,-6 1 0 0,-4 2-144 0,-21-3-32 16,2-1 0-16,18-3 0 0,-7-2-208 0,-2-3-32 0,-3-1-16 0,3-5 0 16,1 0-272-16,2-4 0 0,3-3-208 15,5-1 80 1,4-1-1424-16,5 0-288 0,3-1-48 0,2-1-16 15,3 0-976-15,-4-6-192 0,6 3-32 0</inkml:trace>
  <inkml:trace contextRef="#ctx0" brushRef="#br0" timeOffset="24700.31">7669 3622 13823 0,'0'0'608'0,"-2"-8"128"0,2 8-592 0,0-10-144 16,0 4 0-16,0 6 0 0,-1-10 768 0,-1 3 112 16,-2-2 16-16,4 9 16 0,-4-7-544 0,-1-2-112 15,-1 0-32-15,-2-1 0 0,-1 1-32 0,0-1-16 16,-1 1 0-16,-1-3 0 0,-2 3 48 0,0-2 16 0,-5 0 0 15,2 0 0-15,-2-1-16 0,0-1 0 0,-1 0 0 0,-1 1 0 16,1-2 32-16,-5 0 0 0,-4-3 0 0,-3 2 0 16,-1-2 48-16,-1 0 16 0,-1-5 0 0,0 2 0 15,-1-3-32-15,0 2 0 0,-1 0 0 0,-1 2 0 16,-2 2-96-16,-3 2-32 0,-1-2 0 0,-3 2 0 16,-5 1-160-16,-2-1 192 0,-5 0-192 0,4-1 192 15,0 1-192-15,1-1 0 0,-3 0 0 0,-1 2 128 16,-3 3-128-16,-2-3 0 0,-5 0 0 0,0 1 0 15,4 3 0-15,-3-3 0 0,1 1 0 0,-1 3 128 16,-2 2-128-16,-3-1 0 0,-4 0 0 0,4-2 0 16,2-3 0-16,3 5 0 0,0 2 0 0,0 1 0 15,-1 2 0-15,-3 0 0 0,-3-2 0 0,4-1 0 0,2 4 0 16,4 1 0-16,1 1 0 0,-2 1 0 0,-2 0 0 16,-1 0 0-16,-3-1-144 0,4 2 144 0,2-6 0 15,3 5 0-15,1 6 0 0,-1-2 0 0,0-3 0 0,-5 2 0 16,0-1 0-16,0 3 0 0,7-1 0 0,1 4 0 15,0-2 0-15,3 5 0 0,3-4-144 0,-3 3 144 16,-3-3 0-16,-1 2-144 0,2-3 144 0,2 4 0 16,4-3 0-16,3 5-128 0,0 0 128 0,1 1 0 15,2 1 0-15,0 2 0 0,-5-1 0 0,-1 2 0 16,0-2 0-16,4 2-128 0,5 0 128 0,2 1 0 16,0 0 0-16,3 2 0 0,0-1 0 0,4 7 0 15,4-3 0-15,1 2 0 0,-1-4 0 0,1 2 0 16,0 2 0-16,0-2 0 0,3 2 0 0,-1-1-160 15,1-5 160-15,-1 3 0 0,2 2-176 0,1-2 176 0,1 1-160 0,2 3 160 16,3-3-160-16,1 2 160 16,4-4-160-16,0 1 160 0,0 3-192 0,1-2 48 0,2 1 16 0,2 2 0 15,-1 2-16-15,3-1 0 0,3 3 0 0,-4-3 0 16,4 0 144-16,2 1-192 0,1-2 192 0,2 4-192 16,1 1 32-16,1 0 0 0,1 2 0 0,3 0 0 15,1 1 160-15,0-2-128 0,2 1 128 0,-2-1-128 16,3 3 128-16,2-2 0 0,0-1 0 0,5-1 0 15,1-2 0-15,2 2 0 0,1-4 128 0,4 1-128 16,1 2 0-16,0-2 144 0,-2 3-144 0,1-2 0 16,0-3 144-16,1 0-144 0,4-3 0 0,0 4 144 15,2-1-16-15,1 2-128 0,1-4 192 0,3 3-64 16,2-2-128-16,2 0 0 0,2-4 0 0,0 0 0 16,-2-1 0-16,2 2 0 0,0 0 0 0,-2-1 128 15,2-1-128-15,2 1 0 0,0-4 0 0,5 1 0 0,3-2 128 0,-1 1-128 16,-1-4 128-16,-1 0-128 0,-1-1 144 0,0-2-144 15,2-2 160-15,0 1-160 0,2-2 192 0,0 3-64 16,2-2-128-16,-1 0 192 0,-1-4-192 0,-3 2 0 16,-1-2 0-16,0 0 0 0,-2 0 0 0,2 0 0 15,3 0 0-15,2-1 0 0,1 1 192 0,-2-1-48 16,-2 0-16-16,-2-6 0 0,0-1-128 0,0 0 0 16,0-1-160-16,4 2 160 0,2-1 0 0,2-3 0 15,0-2 0-15,-3 2 160 0,-5-3-160 0,0 4 0 16,1-5 0-16,-1 3 0 0,-2-2 0 0,3 1 0 15,0-1 0-15,2 1 0 0,-2 0 0 0,-2-2 0 0,-4 0 0 16,-1 0 128-16,-3-4-128 0,1 1 0 0,0 2 0 0,-2-3 0 16,2-2 0-16,1 2 192 0,-1 2-192 15,1-2 192-15,-2-1-192 0,-1 2 0 0,-4 3 0 0,-1-3 0 16,-2-2 0-16,1-1 0 0,-3 2 0 0,0 2 0 16,0-2 0-16,0 2 0 0,-2 3 0 0,4-3 0 15,-2 2 0-15,2-3 0 0,-1-2 0 0,-1-2 0 16,-3-2 0-16,0 0 0 0,-5-1 0 0,0 1 0 15,-2 1 0-15,0 0 0 0,0 0 192 0,-1-1-64 16,-2-4 176-16,-1 2 16 0,-1-2 16 0,0 0 0 16,-2-5 64-16,0 4 16 0,-3-3 0 0,1 3 0 15,-1-3 32-15,-1 2 16 0,-1-6 0 0,0 2 0 16,1-4-48-16,-1-1-16 0,1-2 0 0,-2 2 0 16,-1-1-80-16,0 1-32 0,0 0 0 0,0-1 0 15,-1 1-80-15,3 2-16 0,0 2 0 0,-5-2 0 0,0 3-64 0,0 1-128 16,-4-3 176-16,1 6-176 0,0-3 144 0,-2 1-144 15,-2-3 0-15,-2 4 144 0,-2 0-144 0,-3 3 192 16,-1-1-192-16,-1 2 192 0,1 0-352 0,-5 3-64 16,-3 0-16-16,-3 2 0 15,0-1-1648-15,-3 4-336 0</inkml:trace>
  <inkml:trace contextRef="#ctx0" brushRef="#br0" timeOffset="25850.47">7148 2416 15887 0,'0'0'704'0,"0"0"144"0,0 0-672 0,-7-2-176 0,1-5 0 0,-1 3 0 16,2-2 1008-16,3-1 160 15,2 7 48-15,0 0 0 0,0 0-240 0,0 0-32 16,0 0-16-16,-5-2 0 0,5 2-160 0,0 0-16 0,0 0-16 0,-7 1 0 15,7-1-224-15,-6 5-32 0,0 4-16 0,-1 4 0 16,1-2-144-16,0 6-16 16,2 2-16-16,-3 5 0 0,2-3-128 0,-2 1-32 15,-2 4 0-15,0 0 0 0,1 1-128 0,-1 1 0 16,1-3 144-16,0 2-144 0,4-4 128 0,-1 0-128 0,1-2 128 0,3-3-128 16,-2-5 128-16,2-3-128 0,1-2 160 15,1 1-160-15,2-2 256 0,3 0-32 0,-6-7-16 0,10-4 0 16,2 1 144-16,1 1 32 0,1-2 0 0,2 0 0 15,1-5-384-15,2 0 0 0,2-5 0 0,2 0 0 16,6 0 0-16,2 0 0 0,1-1 0 0,-3 0 0 16,1-2 0-16,1 2 0 0,-3 1 0 0,-1 3 0 15,-2-3-512-15,-1 2-160 0,2 2-32 0,-2-1-16 16,-3 3-1520-16,0-1-320 0,-2 1-48 0,-1-1-16 0</inkml:trace>
  <inkml:trace contextRef="#ctx0" brushRef="#br0" timeOffset="26078.03">7423 2698 23439 0,'0'0'1024'0,"0"0"240"0,2-5-1008 0,0 1-256 15,2-2 0-15,1-2 0 0,1 2 320 0,2-6 32 16,2 3 0-16,2-2 0 0,3-2 160 0,3 0 48 15,2-3 0-15,4-3 0 0,2-3 160 0,3 1 48 16,3-1 0-16,3 2 0 0,3-2-384 0,2-1-64 0,2 3 0 0,0 0-16 16,-2-1-304-16,19-8 0 0,-6 7 0 0,-3 2 0 31,-3 2-1728-31,-3 2-416 0</inkml:trace>
  <inkml:trace contextRef="#ctx0" brushRef="#br0" timeOffset="26685.04">9280 2104 11967 0,'-5'-7'528'0,"5"7"112"0,-1-8-512 0,0 2-128 16,1-1 0-16,-1 1 0 0,1 6 1552 0,-2-6 288 0,2 6 48 0,0 0 16 16,0 0-800-16,0 0-144 0,0 0-48 0,0 0 0 15,-6 2-208-15,1 5-32 0,-1 1-16 0,0 4 0 16,1-1-144-16,2 5-16 16,-1 1-16-16,-3 5 0 0,1 5-48 0,1-2-16 0,-3 6 0 0,2-1 0 15,0-1-208-15,-1 2-32 0,1-1-16 0,1-3 0 16,1 0-160-16,-1-4 0 0,1-3 144 0,2-2-144 15,2-4 288-15,0-7-16 0,0-7 0 0,0 0 0 16,0 0 304-16,6-6 48 0,3-7 16 0,1-2 0 16,1-3-384-16,2-1-80 0,1-1-16 0,3-2 0 15,0-5-160-15,4 1 0 0,0-2 0 0,-2 2 128 0,2 4-128 16,7-9 0-16,-3 7 0 0,-10 11 0 0,3 2-160 0,-1 4 160 16,-3 0 0-16,0 4-144 0,0 3 144 0,1 7-192 15,-4 0 192-15,1 8-192 0,-2 2 192 0,-1 3-160 16,-1 2 160-16,-1 3-160 0,-1 1 16 0,-2 4 0 15,-1-2 0-15,-3 3 0 16,2 1-304-16,0 8-48 0,-2-6-16 0,1-14 0 16,0-4-1088-16,3-1-240 0,-1-2-32 0,0-7-9168 0</inkml:trace>
  <inkml:trace contextRef="#ctx0" brushRef="#br0" timeOffset="26985.72">10072 2095 13823 0,'0'0'1216'0,"-5"5"-960"15,-1 3-256-15,0 4 0 0,-2 3 1952 0,0 1 352 0,-1 2 64 0,-6 11 0 16,0 4-1456-16,5-8-288 16,0-3-64-16,-1 1-16 0,0-2-16 0,1 0 0 0,3 0 0 0,1-4 0 15,1 0 64-15,4-4 16 0,1-1 0 0,1-2 0 16,7-4-112-16,4-1-32 0,2-5 0 0,-2-2 0 15,-2-1-32-15,1-8-16 0,1 1 0 0,1-5 0 16,-2-4 192-16,0 0 32 0,0-1 16 0,-4-3 0 16,0 1-256-16,-4 0-48 0,0 2-16 0,-3-2 0 15,-3 1-176-15,0 2-32 0,-4 0-128 0,0 1 192 0,-2 1-192 16,-1 3-240-16,-2 0 48 0,-6-3 16 16,3 1-2240-16,6 10-448 0</inkml:trace>
  <inkml:trace contextRef="#ctx0" brushRef="#br0" timeOffset="27718.96">11331 2081 7359 0,'-7'-11'320'0,"5"7"80"0,-1-1-400 0,1-3 0 15,2 1 0-15,-3 0 0 0,1-3 2528 0,-3-1 416 16,3 1 96-16,0 0 16 0,-1 1-1728 0,3 9-352 16,-4-13-64-16,1 5-16 0,3 8-160 0,-4-6-32 15,0 2-16-15,4 4 0 0,0 0-176 0,0 0-16 16,0 0-16-16,-9 12 0 0,3-1-160 0,2 0-48 16,0 3 0-16,2 2 0 0,-1 3 48 0,3 2 0 15,0 0 0-15,1 3 0 0,2 4-80 0,-1-2-16 16,2 4 0-16,0 0 0 0,2-3-224 0,1 1 128 15,-2-4-128-15,5-1 0 0,-2-3 368 0,2-6-32 16,0 0 0-16,1-2 0 0,2-6 160 0,2-1 16 16,2-2 16-16,2-6 0 0,0-1-48 0,4-1-16 15,-1-5 0-15,-1 2 0 0,-1-6-224 0,0 0-48 16,-3 0-16-16,0-1 0 0,-3 0-176 0,2-2 128 16,-3 0-128-16,-1 1 128 0,-1 2-128 0,-2 5 0 15,-1 2 144-15,-2 3-144 0,-6 4 0 0,0 0 0 0,6 9 0 16,-1 2-192-16,-2 8 192 0,-1 16 0 0,-2 5 0 0,-3-12 128 15,-1 5-128-15,-3 6 176 0,0 5-176 0,-3-1 192 16,-3 6-192-16,-4-1 160 0,-4 5-160 0,-6 2 160 16,-1-5-160-16,-2-2 160 0,-6 0-160 0,2-5 160 15,-1 3-160-15,4-7 0 0,-1-3 0 0,1-4 0 16,2-7-1248-16,5-1-224 0,2-6-64 0</inkml:trace>
  <inkml:trace contextRef="#ctx0" brushRef="#br0" timeOffset="28186.8">12819 1541 22111 0,'0'0'1968'16,"0"0"-1584"-16,0 0-384 0,0 0 0 0,0 0 640 0,-2 12 64 0,-1-1 0 0,1 3 0 16,-2 4-32-16,0 2 0 0,-1 3 0 0,-1 6 0 15,-1 3-48-15,1 4-16 0,-2 4 0 0,2 4 0 16,0 3-288-16,-1 2-48 0,0-1-16 0,-4 20 0 16,4-10-128-16,-2-4-128 0,4-5 192 0,1-17-192 0,0 2 0 0,-1-1-352 15,3-2 48-15,-1-4 16 16,0-8-1008-16,2-3-208 0,0-2-32 15,0-6-6272-15,1-8-1264 0</inkml:trace>
  <inkml:trace contextRef="#ctx0" brushRef="#br0" timeOffset="28300.38">12451 2107 10127 0,'0'0'896'0,"0"0"-704"15,0 0-192-15,7 5 0 0,2-1 2608 0,5 2 480 16,1 3 112-16,-1-5 0 0,3-3-2192 0,3 2-448 15,4-1-96-15,3-1-16 0,1 3-128 0,3-3-16 16,0 1-16-16,4-1 0 16,-1 0-864-16,2 1-160 0</inkml:trace>
  <inkml:trace contextRef="#ctx0" brushRef="#br0" timeOffset="31783.18">13895 1886 16991 0,'0'0'752'0,"0"0"144"0,0 0-704 0,0 0-192 15,0 11 0-15,-2-2 0 0,2-9 480 0,-5 14 64 16,1 4 16-16,3-6 0 0,-4 2 80 0,1 3 0 15,-1 0 16-15,-1 0 0 0,2 2-16 0,0 0-16 16,-2 1 0-16,-2 7 0 0,2 1-128 0,1-10-32 16,-2 1 0-16,-1 5 0 0,-1-3 48 0,4-6 0 15,0 0 0-15,1-3 0 0,0-2-128 0,1 1 0 16,2-3-16-16,0-2 0 0,1-6-64 0,0 0-16 16,0 0 0-16,0 0 0 0,0 0-32 0,0 0-16 15,0 0 0-15,0 0 0 0,0 0-240 0,0 0 144 16,2-7-144-16,1 2 128 0,-1-4-128 0,2 4 0 15,-4 5 0-15,4-9-176 16,0 0-1488-16,-2 2-320 0,1 0-48 0</inkml:trace>
  <inkml:trace contextRef="#ctx0" brushRef="#br0" timeOffset="32689.14">13180 2197 10943 0,'0'0'480'0,"0"0"96"0,0 0-448 0,0 0-128 0,0 9 0 0,0-9 0 15,0 0 384-15,0 0 48 0,0 0 16 0,0 0 0 16,0 0 80-16,0 0 32 0,0 8 0 0,0-8 0 16,0 0 224-16,0 0 48 0,0 0 16 0,8 5 0 15,-8-5-32-15,10 3-16 0,0 0 0 0,2-3 0 0,-1 0-16 0,3 0 0 16,1-3 0-16,8 1 0 16,0 1-48-16,1-2-16 0,3 3 0 0,-7-2 0 0,4-3-128 15,3-1-16-15,1 0-16 0,3 1 0 0,0 0-176 0,0-3-48 16,-1 1 0-16,0-2 0 0,-2-1-32 0,-2-2-16 15,0 1 0-15,-3-2 0 0,-2-1-32 0,0 1-16 16,-1 1 0-16,-2-2 0 0,-1-3 752 0,1 2 160 16,-4-2 16-16,5-4 16 15,-3 2-1664-15,-9 7-336 0,2 2-64 0,-3-3-16 0,1 2 896 0,-3 1 0 16,-2-3 0-16,-1 4 128 0,-1-1 0 0,-1 4 0 16,-3-5 0-16,-1 5 0 0,0-3 64 0,-2 3 16 15,-2 2 0-15,-1 1 0 0,-2 0-208 0,-2 1 144 16,1 4-144-16,-2 3 128 0,-1 0-128 0,-2 1 0 15,0 6 0-15,-1-2 128 0,-1 2-128 0,-2 4 0 16,-3 2 0-16,-1 2 128 0,1 1-128 0,-2 4 0 16,2-1 0-16,0 2 0 0,4-1 0 0,2-1 0 15,2 0 0-15,-1 10 0 0,7-5 0 0,3 1 0 16,5-6 0-16,4-8 0 0,3 0 0 0,2 1 0 0,-1-1 0 0,13 4 0 16,0-2 0-16,-1-7 192 15,4-2-192-15,3 1 192 0,3-2-64 0,2-3-128 0,1 0 192 16,2-2-64-16,0-3-128 0,2-2 128 0,3-3-128 0,0 0 128 15,0 1-128-15,1-2 0 0,-1-3 0 0,-2 2 0 32,2-5-1792-32,-1 2-304 0,-2 1-48 0,-3-2-6912 0,-5-1-1376 0</inkml:trace>
  <inkml:trace contextRef="#ctx0" brushRef="#br0" timeOffset="33106.08">14427 2018 13823 0,'0'0'1216'0,"0"0"-960"15,0 0-256-15,0 0 0 0,0 0 1344 0,0 0 240 16,0 0 32-16,-4 9 16 0,-2-4-768 0,2 6-160 16,-2 1-16-16,-2 0-16 0,3 2-32 0,-2 0-16 15,-1 2 0-15,0-2 0 0,-1 1-96 0,2 0-16 16,-2 0 0-16,0 6 0 0,0-1 16 0,5-6 0 16,0-6 0-16,2 1 0 0,2-9 128 0,0 0 32 15,0 0 0-15,0 0 0 0,0 0 0 0,9-3 0 0,2-5 0 0,3-2 0 16,0-5-128-16,2-3-32 15,1 2 0-15,4-2 0 0,-1-1-288 0,2 0-64 0,-1-4-16 0,12-11 0 16,-1 0-160-16,-1 4 0 0,-2 6 0 0,-3-2 0 16,1 5 0-16,-3 2 0 0,3 2 0 0,-3 2 0 15,-4 4 0-15,1-2 0 0,-2 1 0 0,-1 5 0 16,-2 3-1008-16,-2 3-176 0,0 2-32 0,-1 1-8560 16,-2 1-1696-16</inkml:trace>
  <inkml:trace contextRef="#ctx0" brushRef="#br0" timeOffset="33740.07">15566 1789 18431 0,'-2'-11'816'0,"2"11"160"0,0 0-784 0,0 0-192 16,0 0 0-16,0 0 0 0,-11 1 896 0,11-1 128 16,-10 8 16-16,1 3 16 0,1 4-480 0,-1 3-80 15,0 1-32-15,0 1 0 0,0 1 16 0,1 4 0 16,-2-1 0-16,5-5 0 0,-1 3 48 0,-1 2 16 0,1-1 0 15,-2-3 0-15,1-1-144 0,-2 7-16 0,1-6-16 0,4-11 0 16,2 1 80-16,2-10 0 0,0 0 16 0,0 0 0 16,0 0 192-16,0 0 48 0,7 0 0 0,2-4 0 15,2-3-128-15,1-2-32 0,2-5 0 0,1-3 0 16,1 1-304-16,8-10-64 0,-1-3-16 0,0 5 0 16,-4 0-160-16,1 4 0 0,0 1 0 0,1 1 0 15,-1 0 0-15,2 1 0 0,-3 0 0 0,2 4 0 0,0 4 0 0,-2 4 0 16,-1 0 0-16,-3 5 0 0,-2 6-192 0,2-1 192 15,-4 3-160-15,1 3 160 0,-5 5-128 0,1 1 128 16,-3 1 0-16,-1 3-144 0,-2-1 144 0,1 3-160 16,-3 3 160-16,0-1-160 0,-1 0-32 0,-1-5-16 15,0-4 0-15,-2-5 0 0,-1-1 208 0,5-10 0 16,-5 9 0-16,5-9 0 0,0 0 0 0,0 0 256 16,0 0-16-16,0 0-16 0,0 0 16 0,0 0 0 15,4-8 0-15,3-6 0 0,2-1-112 0,3-1-128 16,0-2 176-16,2-1-176 0,3-4 0 0,1 3 0 15,1-3 0-15,0 0 0 0,5 4 0 0,0 2 0 16,-1 5 0-16,1 0 0 0,0 6 0 0,2 1 0 16,-3 2-160-16,1 6 160 0,0 6 0 0,-1 3 0 15,1 2-144-15,-1 8 144 0,-2 2 0 0,0 5 0 16,-2 3 0-16,1 2 0 0,-2-1 0 0,0 3 128 16,-1 1-128-16,1 0 0 15,1 0-2240-15,-1-3-560 0</inkml:trace>
  <inkml:trace contextRef="#ctx0" brushRef="#br0" timeOffset="39727.29">15861 3813 12543 0,'0'0'560'0,"0"0"112"0,-6 2-544 0,6-2-128 0,0 0 0 0,0 0 0 15,0 0 928-15,0 0 160 0,0 0 16 0,0 0 16 16,0 0-112-16,0 0-32 0,0 0 0 0,6-1 0 16,4-2 272-16,6-2 48 0,5-1 16 0,5 1 0 0,3-2-144 0,6 4-16 15,9-4-16-15,9-4 0 0,8-3-576 0,-1 2-112 16,-1 0-32-16,4 0 0 0,3 2-288 0,6-3-128 15,1 3 0-15,-6 0 128 0,1 4-128 16,-6-2 0-16,-4 3-160 0,-6 0 160 16,-6-1-832-16,-3 3-64 0,-7 2 0 0,-6 2-7536 15,-4 2-1488-15</inkml:trace>
  <inkml:trace contextRef="#ctx0" brushRef="#br0" timeOffset="39892.06">16108 4209 22335 0,'0'0'496'0,"-7"4"96"0,1 1 32 0,2 3 0 0,2-3-496 0,2 4-128 15,3-3 0-15,5 0 0 0,5-1 528 0,7-3 96 16,4-2 16-16,6-2 0 0,3-1-64 0,3-1 0 0,3-1 0 0,4-2 0 16,1-4-192-16,3 1-64 15,0 1 0-15,2-3 0 0,1 2-320 0,0-2 0 16,0 0 0-16,-5 1 0 15,-1-3-1504-15,-5 1-368 0,-3 0-80 0</inkml:trace>
  <inkml:trace contextRef="#ctx0" brushRef="#br0" timeOffset="40245.87">16520 3232 24879 0,'0'0'2208'0,"0"0"-1760"0,7-5-448 0,8 2 0 15,3-1 384-15,5 3-16 0,5-2 0 0,6 3 0 0,6 3-368 0,2 1 144 16,2-3-144-16,1 0 0 0,0 4 144 0,1 4-144 16,-1-1 0-16,0 5 144 0,1 1 0 0,1 1 0 15,2 3 0-15,-1 5 0 0,-1-1-144 0,-4 4 0 16,-3 2-192-16,-7 4 192 0,-2-1 0 0,-4 5 0 15,-3 0 0-15,-5 0 0 0,-2 1 0 0,-1 18 0 16,-6-7 128-16,-8-16-128 0,-4 2 352 0,-3 2-16 16,-3 0 0-16,-5-1 0 0,-2 1 192 0,-6 1 48 15,-3-2 0-15,-4 1 0 0,-2-3-208 0,-3 1-48 16,-2-1 0-16,0-4 0 0,0 1-512 0,2-2-128 16,1-4 0-16,2-4-8816 15,5 0-1744-15</inkml:trace>
  <inkml:trace contextRef="#ctx0" brushRef="#br0" timeOffset="42546.52">19246 9145 15663 0,'0'0'1392'0,"0"0"-1120"0,0 0-272 0,0 0 0 16,0 0 2400-16,-2 14 416 0,-1-4 96 0,2 0 16 16,-1 5-2256-16,0 2-448 0,-1 2-96 0,1 1 0 15,1 3 0-15,-1 3 0 0,-2-1 0 0,3 4 0 0,0-2-128 0,1 2 0 16,0-2 128-16,0 3-128 0,0 3 0 0,1 11 0 16,0-6 0-16,3-13 0 0,-4-6 0 0,2 2 144 15,-1-1-144-15,1-2 0 0,0-3 224 0,-1 0-64 16,0-5-16-16,0 1 0 0,-1-1 112 0,0-4 0 15,0-6 16-15,0 0 0 0,0 0-16 0,-3 6-16 16,-2-1 0-16,-2-1 0 0,-2-1-64 0,-5-1-16 16,-2 0 0-16,-1 0 0 0,-1 6-32 0,6-4 0 15,-2-2 0-15,-1 3 0 0,-1 3-128 0,2-3 192 16,2 4-192-16,1-2 192 0,3 5-192 0,0-2 0 16,3 3 0-16,1 1-176 0,4 1 176 0,0 3-128 15,0 1 128-15,5 0-128 0,0 0 128 0,3 1 0 16,-1-1 0-16,2 2-128 0,1 0 128 0,6 10 0 15,-2-2 0-15,-5-11 0 0,0 0-128 0,-1 0 0 16,1-1 0-16,0 1 0 16,0-5-1600-16,-3 0-304 0,2-1-64 0</inkml:trace>
  <inkml:trace contextRef="#ctx0" brushRef="#br0" timeOffset="43029.89">20595 9700 21183 0,'-2'-5'1888'0,"1"-5"-1504"15,0 2-384-15,1 8 0 0,0 0 1088 0,0 0 160 16,0 0 32-16,0 0 0 0,0 0-896 0,-3 5-160 15,0 7-32-15,-1 3-16 0,-1 3 16 0,0 3 16 16,-2 2 0-16,2 5 0 0,0-1-80 0,-1 5 0 16,-1 1-128-16,0 1 192 0,-1 2-192 0,-2 13 176 15,2-4-176-15,5-20 160 0,0 1 32 0,4-6 16 16,2-2 0-16,2-5 0 0,0-5 224 0,3 0 32 16,2-5 16-16,1-5 0 0,2-3 288 0,2-2 48 15,0-7 16-15,4-2 0 0,1 0-240 0,-1-3-32 16,0-4-16-16,0 0 0 0,-1-4-336 0,-1 4-64 15,0-1-16-15,-2 1 0 0,-2 4-128 0,1 4 0 16,-3 4 0-16,-2 0 0 0,-3 6 0 0,-6 5 0 16,7 4 0-16,-3 9 0 0,-3 3-160 0,-1 7 160 15,-3 9 0-15,-2 6-144 0,-4 5 144 0,1 8 0 0,-4 5 0 0,-4 7 0 16,-4-4 0-16,-2 6 192 16,-6-4-32-16,2 5-16 0,-4-4 80 0,-5 6 16 0,-1-3 0 0,-1-9 0 15,0-3-96-15,1-3-16 0,3-10 0 0,3-4 0 16,2-2-128-16,4-7 0 0,4-4-192 0,3-7 192 31,1-9-2688-31,4-7-432 0,2-9-80 0</inkml:trace>
  <inkml:trace contextRef="#ctx0" brushRef="#br0" timeOffset="43367.15">21978 8831 18431 0,'4'-13'816'0,"-4"13"160"0,0 0-784 0,3-8-192 15,-3 8 0-15,0 0 0 0,0 0 2896 0,0 0 544 16,0 0 96-16,4 20 32 0,-3 5-2608 0,-1 2-512 16,-5 6-96-16,-4 0-32 0,-2 1 0 0,-3 3-16 15,-1 2 0-15,0-1 0 0,-1 1-48 0,6-13-16 16,0 3 0-16,0-2 0 16,1 1-1056-16,-3 6-208 0,4-7-32 0,2-5-16 15,3-4-2272-15,3-10-464 0,0-8-96 0,0 0-5744 0</inkml:trace>
  <inkml:trace contextRef="#ctx0" brushRef="#br0" timeOffset="43530.02">22354 8822 26895 0,'-4'19'1184'0,"2"-8"256"0,-3 3-1152 0,-2 8-288 0,-3 2 0 0,-9 19 0 16,-1 3 1152-16,-3 5 192 0,0 0 16 0,6-14 16 0,-3 2-816 0,-11 23-176 15,1-4-16-15,10-23-16 16,-3 2-352-16,0 1 144 0,1 0-144 0,2-1-14720 15</inkml:trace>
  <inkml:trace contextRef="#ctx0" brushRef="#br0" timeOffset="43817.81">22648 10015 28223 0,'5'9'1248'0,"-5"-9"256"0,6 0-1200 0,3 0-304 0,0 3 0 0,4-3 0 15,1-3 784-15,3 1 112 0,2-1 0 0,3 3 16 16,2-4-592-16,-1-1-128 0,1 0-32 0,11 0 0 31,-6 0-512-31,-11 1-96 0,-1 2-32 0,0-1-8736 0,-3 1-1760 0</inkml:trace>
  <inkml:trace contextRef="#ctx0" brushRef="#br0" timeOffset="43969.48">22612 10204 8287 0,'-19'12'368'0,"15"-8"80"0,4-4-448 0,0 9 0 15,0-9 0-15,7 6 0 0,4-1 5168 0,0 3 944 16,3-3 192-16,4-1 32 0,1 0-4864 0,5 0-992 16,4-3-192-16,5-1-32 0,4-1-256 0,5-5 144 15,4 1-144-15,2 0 128 16,6-5-1664-16,-1 3-352 0,44-13-64 0,-26 4-16 0</inkml:trace>
  <inkml:trace contextRef="#ctx0" brushRef="#br0" timeOffset="44347.07">23801 9713 28911 0,'0'-15'1280'0,"2"8"256"0,-2 7-1216 0,12-11-320 0,3 5 0 0,0-3 0 16,3 2 592-16,1 0 64 0,2 0 16 0,1 5 0 16,1-1-160-16,1 3-16 0,0 3-16 0,0-1 0 15,1 3-320-15,-5 6-160 0,-2 0 160 0,-8 2-160 16,-1 6 0-16,-4 5 0 0,-1 1 0 0,-8 6 0 16,-1-1-176-16,-8 6 176 0,-2 5-160 0,-6 1 160 15,-3-1 0-15,-2 4 0 0,-2-3 0 0,-14 20 0 16,6-14 0-16,6-4 0 0,4-7 192 0,5-7-192 0,3-5 688 0,9-8 16 15,1-3 16-15,6-1 0 0,0-1-176 0,4 2-32 16,3-1-16-16,2-3 0 0,5-2-352 0,2-3-144 16,4-2 128-16,5 0-128 0,1-1-160 0,2-4-112 15,4 0-32-15,3-2 0 16,5-1-2512-16,16-5-496 0</inkml:trace>
  <inkml:trace contextRef="#ctx0" brushRef="#br0" timeOffset="44747.72">24735 10605 21183 0,'0'0'1888'0,"0"0"-1504"15,0 0-384-15,0 0 0 0,0 0 1728 0,0 0 256 16,0 0 64-16,9 1 16 0,1-8-1008 0,3-1-208 15,-1-8-32-15,4-1-16 0,0-3-112 0,4-3-32 16,2-5 0-16,1 0 0 0,1-5-80 0,3-3-32 0,-1-7 0 0,16-22 0 16,-3-1 112-16,-1-1 32 15,1-6 0-15,-1 2 0 0,-2 1-224 0,-1 7-32 0,-2-2-16 0,-2 9 0 0,-3 6-416 0,-1 10 128 16,-2 3-128-16,-2 9 0 0,-3 8 0 16,-1 7 0-16,-2 5 0 0,-2 6 0 0,-1-1-192 15,-2 7 192-15,0 2-192 0,-3 10 192 0,0 4-192 0,-1 8 192 16,-2 4-192-16,-1 6 192 0,-1 3-192 0,-2 7 192 15,-2 4-192-15,-2 6 192 0,-2 3-192 0,0 6 192 16,-2 2-160-16,1-24 160 0,0 4-176 0,0 2 176 16,-2 1-192-16,2-3 192 0,1-5-320 0,2 1 64 15,-1-8 0-15,2 11 0 16,-1-4-368-16,2-18-64 0,3 0-16 0,-1-1 0 16,-1-5-2256-16,-1-2-464 0,-3 10-96 0,0-18 0 0</inkml:trace>
  <inkml:trace contextRef="#ctx0" brushRef="#br0" timeOffset="44897.37">25095 10309 27647 0,'0'0'2448'0,"0"0"-1952"15,11 1-496-15,3 2 0 0,4 1 1008 0,2-2 96 16,4 1 32-16,4-1 0 0,1 3-528 0,6 0-96 16,3-2-32-16,6 0 0 0,7-2 112 0,34 1 32 0,3 2 0 0,-4 1 0 15,-9-2-464-15,-1-2-160 16,-3-3 0-16,-1-2-15824 0</inkml:trace>
  <inkml:trace contextRef="#ctx0" brushRef="#br0" timeOffset="46215.42">19541 3369 3679 0,'0'0'320'0,"0"0"-320"16,0 0 0-16,0 0 0 0,0 0 2384 0,-6 5 416 16,6-5 80-16,0 0 0 0,-7 6-1392 0,7-6-272 15,0 0-64-15,-5 3-16 0,5-3-368 0,0 0-64 16,-6 3 0-16,6-3-16 0,0 0-80 0,0 0-16 15,0 0 0-15,-5 0 0 0,5 0 192 0,0 0 48 16,-4-4 0-16,0-4 0 0,3 3-128 0,2-4-32 0,3 0 0 0,2 0 0 16,-1 0-160-16,8-7-16 0,0 1-16 15,5 2 0-15,1 3-288 0,-4 1-48 16,4 0-16-16,3-1 0 0,0 1-128 0,4-3 0 0,1 2 0 0,2 1 0 16,1 4 0-16,1 3 0 15,-2-1 0-15,13 4 0 0,-6 2 0 0,-5 1 0 0,-4 3 0 0,-10 4 0 16,-2 4 0-16,0 3 0 0,-5 1-128 15,-1 5 128-15,-1 4 0 0,-3 1 0 0,-4 3 0 0,-2 3 0 16,-4 5 0-16,-3 2 0 0,-2-2 0 0,-3 2 0 16,-3 0 0-16,-12 16 0 0,-1-6 0 0,-3-8 0 15,0-2 0-15,-1-5 160 0,0-3-160 0,10-11 160 16,-4-1 32-16,-1 3 0 0,-1-1 0 0,1-1 0 16,2-1-64-16,-1 1-128 0,4-4 192 0,3-1-64 15,2-3-128-15,4-4 0 0,2 1 144 0,5-5-144 16,2 1 0-16,5-8 0 0,0 0 0 0,0 0 128 15,9 3-128-15,2-2 0 0,4-1 128 0,4 0-128 16,3-1 128-16,3 1-128 0,3 0 160 0,4 0-160 16,4 1 0-16,20-1 128 0,-3 1-128 0,0 2 0 0,-2-2 0 15,-16-1 0-15,-1 0-144 0,1-1 144 16,2-2-1408-16,15 2-176 0,-5-3-32 0</inkml:trace>
  <inkml:trace contextRef="#ctx0" brushRef="#br0" timeOffset="46682.46">20750 4296 8287 0,'0'0'736'0,"0"0"-592"16,0 0-144-16,0 0 0 0,0 0 2144 0,0 0 400 0,0 0 80 0,7-9 0 15,2-3-1040-15,3-3-224 0,1-3-32 0,-5 3-16 16,5-3-240-16,2-2-48 0,3-7-16 0,4-1 0 16,2-5-304-16,14-16-48 0,-2 4-16 0,-13 13 0 15,-2-5-192-15,2-5-64 0,0-3 0 0,0-5 0 16,-2-3 0-16,12-27-16 0,-3 5 0 0,-4 7 0 15,-1 2-176-15,-3 9-48 0,-1 5 0 0,-1 6 0 16,-1 8-144-16,-1 11 0 0,-4 3 0 0,-1 8 0 16,-4 3 0-16,-1 3 0 0,-8 10 0 0,0 0 0 0,0 0-176 0,11 14 176 15,-5 5-128-15,-1 4 128 0,-1 3-128 16,0 1 128-16,1 4-128 0,-5 4 128 0,0 3-128 0,-3 3 128 16,3 5-128-16,0-14 128 0,-1 4-128 0,1 3 128 15,1 1-128-15,2 22 128 0,-3-7 0 0,1-18 0 16,2 1 0-16,-1 0 0 0,1 0 0 0,-1 1 0 15,2-3 0-15,-1 0 0 16,-1-3-416-16,1-2-96 0,-2-7-32 0,-1 6 0 16,-3-7-1728-16,2-5-352 0,-1-5-64 0</inkml:trace>
  <inkml:trace contextRef="#ctx0" brushRef="#br0" timeOffset="46843.29">20972 3869 22111 0,'0'0'1968'0,"0"0"-1584"15,0 0-384-15,0 0 0 0,0 0 768 0,0 0 64 16,10 0 0-16,3 0 16 0,2 1-272 0,2 0-48 16,2-1-16-16,1-1 0 0,3 0 128 0,4 1 32 0,3-2 0 0,3 0 0 15,3-3-240-15,2 2-48 0,0-2-16 16,22 2 0 0,-4 1-1760-16,-18-2-336 0,-1 0-80 0</inkml:trace>
  <inkml:trace contextRef="#ctx0" brushRef="#br0" timeOffset="47322.08">22500 3869 13823 0,'0'0'608'0,"0"0"128"0,0 0-592 0,0 0-144 0,0 0 0 0,0 0 0 16,12 2 2496-16,2 1 480 0,1 0 96 0,0 1 0 15,0-8-1600-15,4 2-336 0,3-3-64 0,0 2-16 16,-1 1-96-16,3-2 0 0,2 0-16 0,-1 0 0 15,6 2-416-15,-1-1-80 0,2 1 0 0,2-2-16 16,-2 4-304-16,1 1-128 0,-1 3 128 0,-2 0-128 16,-3-7-304-16,-1 2-144 0,-7 0-16 0,-2-2-16 15,-3 2-2304-15,-2-2-464 0</inkml:trace>
  <inkml:trace contextRef="#ctx0" brushRef="#br0" timeOffset="47667.05">23780 3103 30111 0,'0'0'1344'0,"5"-6"256"0,-5 6-1280 16,8-8-320-16,-8 8 0 0,0 0 0 0,0 0 128 0,0 0-128 16,5 12 128-16,-2 2-128 0,-2-2 192 0,-2 5-16 0,-2 2-16 0,-1 5 0 15,-2 2-160-15,-1 4 0 0,0-3 144 0,-2 5-144 16,0 3 0-16,1 1 0 0,1-2 0 0,-2 2 128 16,3 1-128-16,0-3 0 15,4-1 0-15,1 0 0 0,1-5 0 0,3-1 0 0,3-7 0 0,2-1 0 16,4-1 128-16,1-4 16 0,2-5 0 0,4 0 0 15,1-6-144-15,3 3 128 0,0-6-128 0,1-4 128 16,0-3-1712-16,-1-3-336 0,-4 1-80 16</inkml:trace>
  <inkml:trace contextRef="#ctx0" brushRef="#br0" timeOffset="47883.39">24291 3206 8287 0,'0'0'736'0,"-2"13"-592"15,-1-3-144-15,-1 4 0 0,0 6 3296 0,-1 5 624 16,-2 3 128-16,-1 3 32 0,-2 0-2288 0,-1 4-448 16,-2 4-80-16,-2 4-32 0,-3 9-208 0,-1 1-64 15,0 1 0-15,-3 0 0 0,-2 5-400 0,0-2-96 16,-3 2-16-16,9-20 0 0,-2 4-160 0,1 4-32 16,-2-2-16-16,2 0 0 15,2 2-1328-15,0-5-272 0,4 0-48 0,-1-5-16 16,3-4-1360-16,2-2-272 0,1-8-48 0</inkml:trace>
  <inkml:trace contextRef="#ctx0" brushRef="#br0" timeOffset="48299.89">25220 3126 12895 0,'0'0'576'0,"-9"-2"112"0,1 0-560 0,8 2-128 16,-11 3 0-16,1-1 0 0,-1 4 2304 0,-2 0 448 15,-3 7 64-15,-3 1 32 0,-2 1-2112 0,0 5-416 16,-2 2-96-16,1 3-16 0,0 3 144 0,0 3 32 16,-3 4 0-16,1 6 0 0,0 0-64 0,1 8 0 15,2 7 0-15,0 1 0 0,1 6-176 0,1-2-144 16,1 3 192-16,3-3-192 0,3-2 128 0,4-21-128 16,1 4 0-16,5-3 0 0,-2 0 208 0,5-4-64 15,2-2-16-15,3-4 0 0,3-4-352 0,2-4-80 0,2-3-16 16,2-1-7584-1,2-4-1520-15</inkml:trace>
  <inkml:trace contextRef="#ctx0" brushRef="#br0" timeOffset="48684.12">25351 3605 3679 0,'3'-7'320'0,"-1"-5"-320"16,2 3 0-16,3-1 0 0,1 3 4160 0,4-4 768 15,-1 4 160-15,3-3 32 0,4 2-3776 0,2-1-768 16,2 5-128-16,2 1-48 0,2-3 96 0,-1 5 16 15,-1 1 0-15,2 1 0 0,-2 2-128 0,-4 3-32 16,-3 8 0-16,-3 5 0 0,-5 4-352 0,-3 7-128 16,-5 0 0-16,-6 4 0 0,-6 4-32 0,-7 7 0 15,-6-2 0-15,-2 3 0 0,-2-3 160 0,0 2 0 16,-1-3 0-16,9-13 0 0,-1-2 176 0,-9 14 64 16,7-9 16-16,10-13 0 0,2-2 672 0,1-3 144 15,1 0 16-15,5-3 16 0,0-1-320 0,5 3-64 16,2-7-16-16,3 1 0 0,5-5-384 0,6 1-64 15,6-4-32-15,3-2 0 0,2-3-224 0,2 1 0 16,2 1 0-16,3-4 0 16,5 1-1328-16,-1 0-352 0,-1-2-80 0,-1 6-11552 0</inkml:trace>
  <inkml:trace contextRef="#ctx0" brushRef="#br0" timeOffset="49133.37">26134 4185 13823 0,'0'0'1216'0,"0"0"-960"16,0 0-256-16,0 0 0 0,0 0 1600 0,0 0 256 15,5-9 64-15,0 4 16 0,3-4-1152 0,1 0-224 16,2-5-48-16,7-6-16 0,1-2 64 0,0-3 16 16,0-2 0-16,2-2 0 0,-1 1 128 0,2-4 48 15,1-2 0-15,-2-9 0 0,0-3-128 0,-1-5-32 16,0-1 0-16,-1 0 0 0,4-4-32 0,1-1-16 16,0-6 0-16,1 9 0 0,-1 6-224 0,0 6-32 15,-1 9-16-15,-3 5 0 0,-2 5-96 0,-2 5-32 16,-3 4 0-16,0 5 0 0,-2 5-144 0,-11 4 0 15,9 8-192-15,-2 2 192 0,-2 5-224 0,-3 4 80 16,-3 3 16-16,0 7 0 0,-3 3 128 0,-1 6-160 16,-2 3 160-16,0 6-160 0,-2 0 160 0,0 2 0 15,0 2-144-15,0 1 144 0,0-1-160 0,2-4 160 16,2-1-208-16,0-2 80 16,-1 0-384-16,3-6-80 0,1-4-16 0,1-3 0 15,0-5 0-15,1 1 0 0,0-4 0 0,0-4-7648 16,-1-4-1520-16</inkml:trace>
  <inkml:trace contextRef="#ctx0" brushRef="#br0" timeOffset="49293.34">26330 3888 26719 0,'0'0'2368'0,"9"7"-1888"0,0 1-480 0,2-4 0 15,2 1 352-15,2 2-32 0,4-2 0 0,3 2 0 16,3 0 96-16,5-3 16 0,1 0 0 0,4-1 0 0,3 0-160 0,3-3-16 15,4 0-16-15,1 0 0 16,-4 0-1680-16,-1-2-336 0</inkml:trace>
  <inkml:trace contextRef="#ctx0" brushRef="#br0" timeOffset="49770.33">27634 3072 19231 0,'0'0'848'0,"0"0"176"0,0 0-816 0,0 0-208 0,0 0 0 0,-5 11 0 16,0 2 848-16,-1-2 128 0,-2 3 32 0,-1 4 0 0,-1 2-192 15,-1 7-48-15,-2 1 0 0,-1 5 0 16,-1 5-272-16,-2 5-64 0,2 2-16 0,1 4 0 0,0 5-96 0,0 0 0 16,0 4-16-16,2-2 0 0,0 2-128 0,0-3-32 15,5-7 0-15,-1 0 0 0,2-5-16 0,2-2 0 16,3-5 0-16,2-6 0 0,1-1-128 0,4-2 160 16,-1-5-160-16,2-3 160 0,2-3 16 0,1-3 0 15,2-4 0-15,-2-3 0 0,4-1-176 0,-1-3 0 16,1-4 0-16,1-4 0 15,-4-2-2432-15,2-6-384 0</inkml:trace>
  <inkml:trace contextRef="#ctx0" brushRef="#br0" timeOffset="49940.7">27100 3621 28959 0,'0'0'1280'0,"0"0"272"0,16 3-1232 0,1 1-320 0,1 1 0 0,5-1 0 15,5 1 192-15,1 3 0 0,4-3-16 0,4-1 0 16,3-2 80-16,0-2 0 0,2 0 16 0,3-1 0 16,0 0-144-16,1 0-128 0,-1-2 144 0,-2 0-13808 15</inkml:trace>
  <inkml:trace contextRef="#ctx0" brushRef="#br0" timeOffset="50296.39">28552 3365 4607 0,'1'-19'192'0,"2"8"64"0,-1 1-256 0,-2 10 0 15,0-7 0-15,0 7 0 0,0 0 5024 0,0 0 960 16,0 0 192-16,-3 13 32 0,-4 6-4560 0,0 4-928 16,0 6-176-16,-2 5-32 0,-1 6-240 0,0 4-32 15,0 5-16-15,-2 1 0 0,1-3-224 0,-2 0 144 16,-1 2-144-16,0-1 128 0,0-2 16 0,-4 0 0 15,1-7 0-15,0-1 0 16,1-4-592-16,0-2-112 0,1-6-16 0,4-5-16 16,-1-6-1376-16,3-3-272 0</inkml:trace>
  <inkml:trace contextRef="#ctx0" brushRef="#br0" timeOffset="50444.22">28177 3646 18431 0,'0'0'1632'15,"11"9"-1312"-15,1-1-320 0,3 2 0 0,5 2 1360 16,3-1 208-16,3 1 32 0,3 0 16 0,2-6-992 0,2-1-208 16,0-2-32-16,1 2-16 0,2-1-368 0,0-2 0 15,3-2-192-15</inkml:trace>
  <inkml:trace contextRef="#ctx0" brushRef="#br0" timeOffset="50670.37">29348 3049 26495 0,'-9'23'576'0,"-3"5"128"0,2 2 32 0,-1 7 0 0,-1 4-592 0,0 7-144 0,-2-1 0 0,1 4 0 16,1 0 0-16,0 2 0 15,-2 4 144-15,1-1-144 0,0-3 0 0,2 1 0 16,-1-1 0-16,2 1 0 16,3-1-1408-16,-1-3-368 0,-1-8-64 0</inkml:trace>
  <inkml:trace contextRef="#ctx0" brushRef="#br0" timeOffset="51106.02">29200 3261 24879 0,'2'-20'1088'0,"0"8"256"16,3-1-1088-16,3 2-256 0,2-3 0 0,10-2 0 0,4 0 704 0,-3 10 64 16,3-3 32-16,5 1 0 0,4 2-272 0,3 0-48 15,2 1-16-15,19 1 0 0,-3 3 48 0,-5 2 16 16,-2 3 0-16,-1-1 0 0,-4 8-272 0,0-1-64 15,-4 4-16-15,-6 1 0 0,-9 2-176 0,-6-1 0 16,-4 1 0-16,-12 2-176 0,-8 1-128 0,-11-1-16 16,-7 1-16-16,-7 1 0 0,-5-5 176 0,-3-2 160 15,-1-1-208-15,-1-2 80 0,-2 2 128 0,5 1 256 16,2-4-64-16,4 0-16 0,1-2 336 0,4 2 64 16,3-2 0-16,11 1 16 0,1-2-400 0,3 5-64 15,2 0-128-15,1 8 176 0,7-3-176 0,4-4 0 16,2 5 0-16,2 1 0 0,6 4 0 0,1-2-176 15,3 4 176-15,8 13-128 0,-2 1 128 0,1-1 0 0,-1-2 128 0,0-2-128 16,0-2 0-16,-9-8 0 0,-1 0 0 0,-2 4 0 16,-3-2 0-16,-3 0 0 0,-3-2 0 0,-6 11 0 15,-2-9 0-15,-8 0 0 0,-1-7 192 0,-5-1-64 16,-2-6 32-16,-4-3 16 0,0-2 0 0,-2-2 0 16,-1-4-1024-16,-5-1-208 15,-2-3-32-15</inkml:trace>
  <inkml:trace contextRef="#ctx0" brushRef="#br0" timeOffset="51752.61">30213 2236 16575 0,'0'0'736'0,"0"0"160"0,0 0-720 0,0 0-176 0,0 0 0 0,0 0 0 15,0 0 1120-15,0 0 192 0,13 8 32 0,-1 4 16 16,-1-4-528-16,0 6-96 0,1 4-32 0,2 4 0 16,2 5-160-16,2 0-32 0,1 5-16 0,8 5 0 0,1 6-336 0,2 4-160 15,0 4 160-15,0 4-160 0,-1 6 176 0,1 2-176 16,-1 5 192-16,0 3-192 0,-1 4 192 0,-3 2-192 15,-2 7 192-15,-2 0-192 0,-4-5 160 0,-1 0-160 16,-2 1 128-16,-4-5-128 0,-3 0 352 0,-3-3-16 16,-4-3 0-16,-2-3 0 0,-6 0 608 0,-2-6 112 15,-1-2 32-15,-6-3 0 0,-3-7-176 0,-3-1-16 16,-3-3-16-16,0-4 0 0,-4-2-336 0,-3 1-64 16,-5-8-16-16,-2 0 0 0,-2-3-48 0,-2-4-16 15,0-2 0-15,2-1 0 0,0 3-48 0,1-3-16 16,2-2 0-16,1-1 0 0,5-2-144 0,1-3-16 0,3-3-16 15,0 1 0-15,1-2-160 0,2-1 160 16,3-4-160-16,4-2 160 0,3 1-160 0,3-3 160 0,3-1-160 0,10 1 160 16,-10-3-160-16,10 3 0 0,0 0 0 0,0 0 128 15,0 0-128-15,0 0 0 0,0 0 0 0,7-8 0 16,2 1 0-16,0 3 0 0,-9 4 0 0,10-4-176 31,0 2-224-31,-10 2-48 0,7-7-16 0,-7 7 0 16,7-5-1824-16,-7 5-352 0,9-6-80 0</inkml:trace>
  <inkml:trace contextRef="#ctx0" brushRef="#br0" timeOffset="53253.47">18922 4550 15663 0,'0'0'1392'0,"0"0"-1120"16,-6-1-272-16,1 1 0 0,1-3 1264 0,4 3 192 16,0 0 32-16,0 0 16 0,-4-6-368 0,4 6-80 15,-1-5-16-15,1 5 0 0,0 0-256 0,0 0-48 16,7-3-16-16,1 2 0 0,1 1-320 0,0 0-64 16,1 2-16-16,1 3 0 0,1 3-16 0,-1 0-16 15,2 3 0-15,2 2 0 0,2-2-144 0,0 4-16 16,3 2-128-16,1 2 192 0,2 1-192 0,1 3 0 15,2 3 128-15,2-2-128 0,1 4 0 0,1-3 0 16,2 1 0-16,1-1 0 0,0 2 0 0,1-2 0 16,1-1 0-16,2-1 0 0,-3-2 0 0,3-4 0 15,2-1 0-15,4-5 0 0,3 2 192 0,6-4 0 16,4 0 0-16,3-3 0 0,2 0 0 0,0-4 0 0,2-2 0 0,26-2 0 16,-7-2-64-16,-5 1-128 0,1 0 176 0,-5 1-176 15,-3-2 128-15,-2-1-128 0,-2 1 0 0,1 0 0 16,2 1 0-16,2 0 128 0,1-2-128 0,0 1 0 15,-5 0 0-15,4 0 0 0,-1-2 0 0,0 3 0 16,4 2 0-16,0 0 128 0,0-2-128 0,0 2 0 16,-3-4 0-16,3 1 0 0,2 0 0 0,6 3 0 0,0 0 0 15,-3-1 0-15,-4 0 0 0,1-2 0 0,6-1 0 16,2 1 0-16,3 0 0 0,0-1 0 0,-5-2 0 0,4 0 0 16,0-2 0-16,4 2 0 0,3 0 0 0,-3-2 0 15,-3 2 0-15,1-2 0 0,0 4 0 0,4 0 0 16,2 1 0-16,-4 0 0 0,-3-1 0 0,0 0 0 15,1 1 0-15,4 2 0 0,2-1 0 0,-4 1 0 16,-6-1 0-16,0 0 0 0,2 5 0 0,2 2 0 0,2 1 0 0,-2-2 0 16,-4-3 0-16,-2 0 0 0,1 4 0 15,3 1 0-15,2 3 0 0,-5 2 0 0,-7-4 0 0,-3 5 0 16,-5-4 0-16,0 5 0 0,0 4 0 0,0 1 0 16,-2 1 0-16,-4 1 0 0,-6-2 0 0,-4 4 0 15,-5-2 0-15,0 2 0 0,-2 1 0 0,-4 5 0 16,0-3 0-16,0 4 0 0,-2-1 0 0,-1 2 0 15,-1 1 0-15,-4 1 0 0,-2 3 0 0,-3 2 0 16,-3 2 0-16,-3 3 0 0,-2-3 0 0,-5-2 0 16,-3 1 0-16,-2-1 0 0,-1 0 0 0,0-5 0 15,-3-3 128-15,0-1-128 0,0-7 144 0,-1-1-144 16,-4 0 336-16,1-3-16 0,0-1-16 0,0-5 0 16,-2 0 128-16,0-10 16 0,0 0 16 0,4 8 0 15,-4-8-96-15,0 0-32 0,0 0 0 0,10-3 0 16,0-2-16-16,1-6 0 0,0-1 0 0,0 0 0 0,1-4-112 0,2 1-16 15,2-3-16-15,0-1 0 16,3-2-176-16,1-1 192 0,4-3-192 0,3 1 192 0,6 1-192 0,4-3 0 16,2 6 0-16,1-2 0 0,2-4 0 0,-2 0 0 15,2 1 0-15,3-2 0 0,2 4 0 0,4-4 0 16,3 3 0-16,6 1 0 0,2-1 0 0,1 5 0 16,-1 0 0-16,0 0 0 0,2-1 0 0,-1 2 0 15,2 0-192-15,4 3 192 0,3 0-128 0,-1-1 128 16,-1 1 0-16,-2 0 0 0,0-3 0 0,6 2 0 15,2-1 0-15,4 1 0 0,3-2 0 0,-2 0 0 16,-2 1 0-16,2 0 0 0,3-2 0 0,3 0 0 16,1-1 0-16,-3 0 0 0,-3-3 0 0,-2 2 0 0,0-2 0 0,3 2 0 15,1 1 0-15,-4-3 0 0,-6-1 128 0,-6 2-128 16,-4-2 0-16,-3 3 0 0,-5-1 0 0,-3 2 128 16,-2-2-256-16,-4 2-64 0,-5-2-16 0,-5 4-11072 15,-6 1-2224-15</inkml:trace>
  <inkml:trace contextRef="#ctx0" brushRef="#br0" timeOffset="53922.05">26622 6481 5519 0,'0'0'496'0,"0"0"-496"16,4-6 0-16,-2-7 0 0,-2-1 4592 0,-2 5 816 15,1-3 160-15,-3 5 48 0,-1-5-4352 0,-1 3-880 16,-1 2-160-16,-2-1-32 0,-2-1 16 0,-2 4 16 15,-2 2 0-15,-9 3 0 0,0 6-96 0,6-1 0 16,-1 6-128-16,-3 2 192 0,-1 1-192 0,1 5 0 0,-1 4 128 0,-3 0-128 16,1 2 0-16,1 2 0 0,0 2 0 0,-7 10 0 15,9-6 0-15,12-14 0 16,1-1 0-16,7-1 0 0,4-6 240 0,8 2 0 16,4-4 0-16,6-3 0 0,5-6 208 0,-6-4 32 0,4-5 16 0,19-7 0 15,-1-6 16-15,-11 5 16 0,3-5 0 0,4-5 0 16,1-1-240-16,3-2-48 0,1-2-16 0,0 0 0 15,0-3-224-15,14-19 0 0,-13 5 0 0,-19 16 0 16,-2-4 128-16,8-24 0 0,-3 1-128 0,-6 3 192 16,-4-4 112-16,-2 7 16 0,0 7 0 0,-3 9 0 0,-2 8-112 15,-2 11-16-15,-2 5 0 0,-6 14 0 0,0 0-192 16,0 0 0-16,2 12 128 0,-4 9-128 0,-3 8 0 0,-3 7-160 16,1 4 32-16,0-8 0 0,1 6 128 0,-2 3 0 15,-1 2-144-15,0 7 144 0,-1 3 0 0,0 0 0 16,0 1 0-16,1-3 0 0,1-3-320 0,3-5 64 15,2-2 16-15,-1-2 0 16,4-10-2144-16,2-1-432 0,2-5-96 0</inkml:trace>
  <inkml:trace contextRef="#ctx0" brushRef="#br0" timeOffset="54221.08">27319 6353 19343 0,'0'0'1728'0,"0"0"-1392"16,0 0-336-16,8 0 0 0,3 3 2048 0,7-4 320 15,0-3 80-15,-6 1 16 0,2-2-1536 0,3 0-304 16,1-1-64-16,1-6-16 0,1 0-160 0,-2 0-16 0,0-2-16 0,-2 0 0 16,-1-2 32-16,3-7 16 15,-6 3 0-15,-6 4 0 0,-3 5 192 0,-2 2 48 16,-2-1 0-16,-4 2 0 0,-6 2-224 0,1 6-32 0,-3 4-16 0,-3 1 0 15,-2 4-240-15,-1 2-128 0,-1 4 160 0,-10 4-160 16,5 0 0-16,9-5 0 0,-2 0 0 0,-4 9 0 16,6-2 0-16,5-2 0 0,3-5 0 0,4 0 0 15,2-2-544-15,5-4 0 0,2-4 0 16,3 0 0-16,2-2-2016 0,3 2-384 0,1-3-96 0</inkml:trace>
  <inkml:trace contextRef="#ctx0" brushRef="#br0" timeOffset="54605.04">28364 6047 22511 0,'0'0'992'0,"0"0"224"0,0 0-976 16,0 0-240-16,-10-1 0 0,-2 0 0 0,0 1 688 0,-5 1 80 16,-3 1 32-16,-3 1 0 0,-1 2-304 0,-3 4-64 15,2-3-16-15,-3 4 0 0,0-3-96 0,-2 6-32 16,1-1 0-16,10 0 0 0,-3 0 96 0,1 2 32 15,-1 2 0-15,1-1 0 0,0 0-48 0,1-1-16 16,5 0 0-16,2-4 0 0,3 2 32 0,5-5 0 16,2 1 0-16,3-8 0 0,0 0-80 0,8 1-16 15,2-2 0-15,3-2 0 0,1-2 96 0,2 0 32 16,2 1 0-16,2-4 0 0,3 0-160 0,1-2-16 0,3 2-16 0,1-1 0 16,1 3-224-16,1 1 0 15,-3-2 0-15,15 4 0 0,-5 1 0 0,-5 6 0 16,-4 4 0-16,-6 1 0 0,-6 3 0 0,-6 4 0 0,-2 3 0 0,-2 4 0 15,-2 6 0-15,-1 4-160 0,-3 1 160 0,-4 3-128 16,-1 4 128-16,-4-2 0 0,-4 4 0 0,-10 17 0 16,-6-7 0-16,9-17 0 0,-4 0 0 0,-17 16 128 15,3-8-128-15,11-15 128 0,-2 1-128 0,0-2 128 16,-1 0-128-16,2-3 144 0,-1 2-144 0,4-4 160 16,-1-3-352-16,3-4-64 0,2-4 0 0</inkml:trace>
  <inkml:trace contextRef="#ctx0" brushRef="#br0" timeOffset="55223.08">29026 5797 1839 0,'0'0'160'15,"0"0"-160"-15,4-12 0 0,0 5 0 0,1-3 4128 0,2 1 800 16,2-4 144-16,4-1 48 0,1-1-3216 0,3-3-640 16,0-1-128-16,4-3-32 0,0-1-176 0,3-2-32 15,1 1-16-15,1 2 0 0,4-1-144 0,-1 4-32 0,0 3 0 0,-1 4 0 16,-1 0-336-16,-4 3-80 16,-2-2-16-16,-4 8 0 0,-5 1-32 0,-1 5-16 0,-5 6 0 15,-2 4 0-15,-2 3-224 0,-6 6 144 0,-1 6-144 0,-1 3 128 16,-3 6-128-16,-1 3 0 0,-3-2 0 0,1 8 0 15,-2 1 0-15,-2 2 0 0,-4 3 0 0,1-1 0 16,-1-3 0-16,-1 5 0 0,1-1 0 0,5-4 0 16,-1-4-240-16,4 0-80 0,0-5 0 0,2-3-16 31,1-6-592-31,4-6-112 0,0-1-32 0,1-1-7392 0,0-8-1488 0</inkml:trace>
  <inkml:trace contextRef="#ctx0" brushRef="#br0" timeOffset="55388.15">28971 6371 28559 0,'0'0'2544'0,"0"0"-2032"0,8 9-512 0,2-2 0 15,-1-7 576-15,3 0 32 0,0 3 0 0,5 0 0 0,3 2-160 0,4-1-16 16,2-3-16-16,3-1 0 0,4 1-64 0,6-1-16 16,6 0 0-16,3 2 0 0,2 0-144 0,-2-1-48 15,-2 1 0-15,-3-5 0 16,-7-3-1904-16,-2-2-384 0,-2 3-80 0,-2-4-16 0</inkml:trace>
  <inkml:trace contextRef="#ctx0" brushRef="#br0" timeOffset="55938.96">30489 6102 27759 0,'-11'18'1216'0,"2"-4"272"0,-1 5-1184 0,-2 4-304 0,-3 1 0 0,1 6 0 16,1 4 0-16,-2 3 0 0,-3 4 0 0,0 5-144 16,1-4 144-16,0 2 0 0,1-1 0 0,-2 2 0 0,-3-3 0 0,4-3 0 15,0-1 0-15,2-3 128 0,1-4 16 16,2-6 16-16,4-5 0 0,2-3 0 0,5-4 736 16,2-2 160-16,-1-11 32 0,0 0 0 0,14-5 128 0,4-6 16 15,3-6 16-15,3-5 0 0,2-6-304 0,5-2-64 16,1-6-16-16,1-1 0 0,1 0-608 0,-1-1-112 15,0 3-16-15,-2-5-128 0,-3-7 128 0,-2 1-128 16,0-3 0-16,-1 3 0 0,1 7 128 0,-1 3-128 16,-1 7 0-16,-1 2 0 0,-4 7 0 0,0 2 0 15,-2 4-176-15,-3 8 176 0,-5 3-240 0,-9 3 64 16,0 0 16-16,6 9 0 0,-3 5 32 0,-6 4 0 16,-3 0 0-16,-6 2 0 0,-3 3-112 0,-5 3-16 15,-2 0 0-15,-3 2 0 0,-3-3 48 0,0 2 0 0,-2-4 0 16,4 0 0-16,-4-4 0 0,4 0 0 0,-2-5 0 0,5-4 0 15,3-5 208-15,2-4 0 0,5-2 0 0,2-1 0 32,2-2-1376-32,9 4-224 0,-4-12-64 0,5 1-8176 0,6-7-1632 0</inkml:trace>
  <inkml:trace contextRef="#ctx0" brushRef="#br0" timeOffset="56856.46">31099 6093 20271 0,'0'0'1792'0,"-3"11"-1424"0,-3 3-368 0,1 3 0 16,-2-1 1520-16,-2 5 224 0,-3 0 48 0,-2 2 16 15,2-1-1264-15,-4 2-256 0,1-1-48 0,1 4-16 0,0-2 320 0,4-1 64 16,1-1 16-16,3-4 0 0,3-2 192 0,3-5 32 16,3 1 16-16,3 0 0 0,6-7-384 0,2-1-80 15,1-1-16-15,3-8 0 0,1-3 16 0,1-6 0 16,0-2 0-16,1 1 0 0,-2-3-16 0,-1-2-16 15,-1-3 0-15,0 1 0 0,-3-2-160 0,-1 0-16 16,-2-2-16-16,-1-1 0 0,-3-3-48 0,-2 2-128 16,-3-3 192-16,1 3-64 0,-2 3-128 0,-2 4 0 15,-4 2 144-15,-2 6-144 0,1 5-224 0,-3 4-112 16,0 3-32-16,-1 3 0 16,0 0-336-16,1 4-80 0,1 0-16 0,3 1 0 15,0 2-304-15,4 0-64 0,1-10-16 0,0 0 0 16,9 9 192-16,2-6 32 0,7-4 16 0,4-2 0 0,0-6 480 0,6 0 80 0,3-6 32 15,2 1 0-15,0-2 480 0,3-2 80 0,0-3 32 0,1 0 0 16,-1-1 208-16,-3-3 64 0,-1-1 0 0,-2 2 0 16,-1-5-224-16,-1-2-32 0,-2 0-16 0,-2-2 0 15,0-3-48-15,-2-3 0 0,-3-3 0 0,-1 1 0 16,-2-2 320-16,-1 5 48 0,-2 5 16 0,-3 6 0 16,-2 3 96-16,-4 7 32 0,-3 6 0 0,-1 11 0 15,0 0-576-15,-9 6-128 0,-4 6 0 0,-3 5 0 16,-3 5 0-16,-3 5 0 0,-2 2-192 0,-1 8 192 15,-1 5-160-15,1 1 160 0,-2 4 0 0,-1 3-144 16,-2 0 144-16,-1 4 0 0,-1-2 0 0,3-3 0 16,0 0 0-16,6-9 0 0,5 0 0 0,7-7 0 15,4-4 128-15,6-6 0 0,5-3 0 0,4-2 0 16,3-4 64-16,3-2 32 0,3-6 0 0,0-4 0 0,5 0 128 16,3-4 32-16,3-1 0 0,0-6 0 0,-1 0-96 15,0-3-16-15,1 3 0 0,-2-1 0 0,1 4-272 0,-2 2 128 16,-2 2-128-16,-4 5 0 0,-3 3 0 0,-1 1 0 15,-4 6 0-15,-3 3 0 0,-3 3 0 0,-4 6-144 16,-2 1 144-16,-3 5-192 0,-2-3-48 0,0 1-16 16,-1-4 0-16,3 3 0 0,-1-3 96 0,4-4 16 15,2-3 0-15,3-4 0 0,1-1 144 0,4-7-160 16,1 0 160-16,7-3-160 0,1-6 160 0,1-3 0 16,5 0 0-16,4-5 0 0,5 1 128 0,0-4-128 15,-3 0 160-15,0-2-160 0,-4-2 128 0,0-1-128 16,-2 1 0-16,-3 5 144 0,0 5-144 0,-2 4 0 0,-1 1 0 0,-3 4 0 15,-4 3 176 1,0 5-48-16,-4 3-128 0,-4 4 192 0,-2 4-64 0,-2 7-128 0,-4 1 176 0,-2 6-176 16,-2 3 128-16,-1 3-128 0,-4 2 0 0,-1-2 0 15,-2 1 192-15,-2 3-192 0,-2-2 192 0,-5 3-192 16,-3-2 352-16,-5 0-32 0,-6 3-16 0,1-8 0 16,1-1 32-16,-2-4 16 0,5-2 0 0,-1-7 0 15,1 0 96-15,4-5 0 0,1-2 16 0,3-5 0 16,0 0-144-16,4-6-48 0,4-2 0 0,3-3 0 15,2-3-80-15,4-3 0 0,2-4-16 0,3-2 0 16,2-4 16-16,6 0 0 0,2-4 0 0,3 1 0 16,4 2-192-16,2-1 160 0,3-2-160 0,2 0 160 15,4 1-160-15,2 2 0 0,3 0 0 0,3 7-176 16,0 1-416 0,1 4-96-16,0 4-16 0,2 0 0 0,4 1-1792 0,1 2-352 0,0 0-80 0</inkml:trace>
  <inkml:trace contextRef="#ctx0" brushRef="#br0" timeOffset="58907.71">4723 14140 7359 0,'-19'-10'656'0,"12"5"-528"15,-3-5-128-15,-3-1 0 0,0 1 3648 0,-3-2 688 0,-5 1 144 0,-7-1 16 16,2-1-2896-16,7 8-576 0,-3 2-112 0,-1 5-16 16,-2 1-592-16,-2 8-112 0,-3 3-32 0,2 7 0 15,-3 2-160-15,1 8 0 0,-2 2-192 0,-1 6 192 16,-4 2-176-16,3 6 176 0,-1 1-128 0,5 3 128 15,2 0 0-15,4-2 0 0,2-5 0 0,5-1-128 16,5-5 128-16,7-6 0 0,1-4 0 0,5-4 0 0,5-1 256 16,7-9 48-16,5-2 0 0,4-3 0 0,2-6 336 0,4-5 80 15,3-5 16-15,4-2 0 0,0-9-160 0,2-6-16 16,1-3-16-16,2-3 0 0,-2-4-240 0,3-5-48 16,-2-1-16-16,-1-5 0 0,3 1-112 0,-3-1 0 15,0 2-128-15,-5-1 192 0,-1-5 144 0,-2-2 32 16,0-2 0-16,-7-2 0 0,-1 1 0 0,1-2 0 15,1-1 0-15,-3-4 0 0,-5-2 0 0,1-3 0 16,-4 3 0-16,9-28 0 0,-3 13 0 0,-1 11 0 16,-1 10 0-16,-2 9 0 0,-1 6-224 0,-6 22-144 15,-2 2 192-15,3 1-192 0,-1 5 0 0,0 3 0 16,-2-1 0-16,-1 5 0 0,-5 5-128 0,0 0 128 0,7 12-208 0,-3 10 80 16,-1 7-112-16,-5 12-16 0,1 6 0 0,0 7 0 15,-2 6 16-15,-1-26 0 0,2 10 0 0,-2 5 0 16,-1 5-16-16,2 3-16 15,-2 5 0-15,3-1 0 0,2 0 272 0,2 14 0 16,3-11-128-16,3-6 128 0,4-6 0 0,4-3 0 16,2-6 0-16,2-8 0 0,2-3 0 0,2-4 128 0,3-5-128 15,2-5 0-15,-1-4 128 0,1-5-128 0,2-7 0 0,2-3 144 16,0-5-144-16,1-5 0 0,2 0 144 0,-1-6-144 16,-1 0 192-16,17-16-48 0,-5 1 0 0,-18 10 0 15,0-1 32-15,0-5 0 0,-1 2 0 0,-4-5 0 16,-4-1-16-16,-3 1 0 0,-2 0 0 0,-4 2 0 15,-2 5-32-15,-3 2-128 0,-4 4 192 0,-1 6-64 16,-2 1-128-16,-7 6 128 0,-5 8-128 0,1 5 128 0,-3 3-128 16,-2 8-256-16,-2 5 64 0,-2 3 16 0,-2 5 48 0,2 2 0 15,1 2 0-15,1-1 0 0,5 0 128 0,1-5-160 16,3-1 160-16,4-2-160 0,5-5 160 0,3-6-160 16,6-4 160-16,3-2-160 0,4-5 160 0,11 1 0 15,3-2-144-15,-8-8 144 0,6-6 0 0,14-5 0 16,-3-2 0-16,-10 6 0 0,0-7 128 0,3-2-128 15,2-2 128-15,1-1-128 0,0 2 0 0,0-4 128 16,0 2-128-16,0 2 0 0,-1 2 128 0,-1 1-128 16,-3 1 128-16,-1 5-128 0,0 3 0 0,-4 1 0 15,-6 7 0-15,5 4 0 0,-4 5 0 0,-10-1 0 16,-3 5 0-16,0 2-176 0,-1 3 32 0,-5 3 0 16,-3 1 0-16,-4-1 0 0,-1 3-48 0,-3 1-16 15,-2-1 0-15,-2-3 0 0,1-1-64 0,1-1-16 16,0-3 0-16,1-1 0 0,2-6 288 0,1 1 0 15,2-5 0-15,2-4 0 0,6 0 0 0,0 0 0 16,1-7 0-16,3-3 0 0,1 0 0 0,4 0 0 16,1-3 0-16,3 0 0 0,3 2 0 0,0-3-128 15,1 3 128-15,2 0 0 0,3-4 0 0,-3 2 0 16,-1 3 0-16,9-5 0 0,-3 1 0 0,-9 8 0 0,1-1 0 16,9 0 0-16,-4-1 0 0,-7 6 0 0,1 2 0 0,-1-2 0 15,0 0 128-15,0 2-128 0,-1 1 0 0,0 3 144 16,-2 2-144-16,2 3 0 15,-3 5 0-15,-3 1 0 0,0 4 0 0,-1 8 0 0,0 6 0 0,-3 9 0 16,0 2 0-16,-2 10 0 0,-3 6 0 0,-3 2 0 16,-3 3-144-16,-3 1 144 0,-5 4 0 0,-2 2 0 15,-4 6 0-15,-3-3 0 0,-3 0 0 0,-2-3 0 0,-2-2 272 0,-3-1 112 16,-2-7 32-16,-3 0 0 0,-2-5-80 0,6-6-16 16,0-6 0-16,3-6 0 0,2-7-64 0,3-5-32 15,3-7 0-15,2-7 0 0,3-9-224 0,2-6 0 16,3-8-192-16,1-5 192 15,0-5-704-15,5-6-16 0,-1-10-16 0,3-4-10192 16,2-2-2032-16</inkml:trace>
  <inkml:trace contextRef="#ctx0" brushRef="#br0" timeOffset="59441.54">7809 13333 28223 0,'0'0'1248'0,"-3"-5"256"0,2 0-1200 0,1-7-304 0,2 1 0 0,3-2 0 0,2-2 1024 0,3-3 160 16,1-2 32-16,3-6 0 0,0 0-384 0,8-21-80 15,-3 2-16-15,0-1 0 0,-1 4-272 0,2-1-48 16,2 0-16-16,-1 2 0 0,0-2-16 0,0 6 0 15,1 4 0-15,-2 7 0 0,-1 5-208 0,-1 3-48 16,-1 4-128-16,-2 7 192 0,-5 0-192 0,2 10 0 16,-1 6 0-16,-1 6 0 0,-1 7 0 0,0 12 0 15,-4 8 0-15,-1-6 0 0,-2 9-176 0,1 9 176 16,-2 5-160-16,-3 11 160 0,-3 4-192 0,-3 7 48 16,-4 5 16-16,-3 1 0 0,-1 1 0 0,-2 1 0 15,-4-1 0-15,1-4 0 0,-2-6 128 0,2-3 0 16,1-5 0-16,-1-4 0 15,1-3-1680-15,1-5-256 0,0-3-48 0,0-9-12480 0</inkml:trace>
  <inkml:trace contextRef="#ctx0" brushRef="#br0" timeOffset="59557.89">7533 14380 36399 0,'0'0'800'0,"10"-1"160"0,1-3 48 0,5-1 16 0,1 1-832 0,5 0-192 16,3 3 0-16,5-3 0 0,1-1 544 0,8 1 64 0,1 1 16 15,2-4 0-15,0 0-432 0,3 3-64 0,3-5-128 0,3 1 176 16,0 2-176-16,2-4 0 0,3 2 0 0,21-4-11552 16,-7-2-2304-16</inkml:trace>
  <inkml:trace contextRef="#ctx0" brushRef="#br0" timeOffset="60159.96">10419 13235 33231 0,'0'0'1472'0,"-3"-4"304"0,-1-1-1424 0,1 3-352 0,3 2 0 0,0 0 0 16,0 0 448-16,-2 12 32 15,-1 4 0-15,1 1 0 0,-3 5-352 0,1 7-128 0,-1 0 0 0,-2 8 0 16,1 5 192-16,-2 0-48 0,-1 6-16 0,-1 2 0 15,-2 2-128-15,-2-1 160 0,-3 1-160 0,2 0 160 16,-7 0 96-16,1 0 0 0,-2-3 16 0,1-7 0 16,0-5-48-16,2-4-16 0,1-9 0 0,1-3 0 15,6-7 48-15,-1-5 0 0,3-7 0 0,3-9 0 16,3-4-16-16,2-10 0 0,2-7 0 0,2-3 0 16,2-6-240-16,4-1-240 0,3 0 48 0,2-3 16 15,2-5 176-15,-1 2-192 0,2-5 192 0,4 0-192 16,3 4 192-16,2 0-128 0,1 1 128 0,4 6-128 15,3 3-64-15,4 3-16 0,2 3 0 0,1 7 0 0,-1 2 208 0,-1 4 0 16,-2 7-160-16,-2 6 160 0,-1 3 0 0,-3 3 0 16,-5 6 0-16,-5 5 0 0,-2 3-192 0,-5 2 0 15,-4 1-16-15,-5 3 0 0,-6 4-48 0,-3 0 0 16,-4 4 0-16,-3 1 0 0,-7-4 32 0,-3 3 0 16,-2-2 0-16,-2-3 0 0,-5-1 224 0,-2-2 0 15,-1-2 0-15,1-4 0 0,0-5 0 0,3-3 0 16,2 0 0-16,2-5 0 15,4-3-1728-15,3-2-256 0,2-3-64 0,4-3 0 0</inkml:trace>
  <inkml:trace contextRef="#ctx0" brushRef="#br0" timeOffset="61151.02">11267 13407 27647 0,'0'0'1216'0,"0"0"256"0,0 0-1168 0,0 0-304 0,0 0 0 0,0 0 0 16,4 9 1024-16,0 2 128 0,-4 0 48 0,-4 3 0 16,0 5-720-16,-5 11-144 0,-1-5-16 0,1-5-16 15,-1 7-48-15,0-3 0 0,-3 4 0 0,3-1 0 16,0 3-128-16,2-3-128 0,3 1 192 0,4-2-192 16,2-1 128-16,3-5-128 0,4-3 0 0,2-6 0 0,1 1 0 0,3-6 160 15,3-1-160-15,2-5 128 0,1-6 256 0,3-2 32 16,0-2 16-16,0-3 0 0,2-5 160 0,-1-2 48 15,1-3 0-15,-3 0 0 0,-3 2-384 0,-1-3-64 16,-2 1 0-16,-4 1-16 0,-2 1-176 0,-2-2 192 16,-3 0-192-16,-1 0 192 0,-3 4-192 0,2 1 0 15,-2 2 0-15,-1-2 0 0,0 5-256 0,0 5 32 16,0 8 0-16,0 0 0 0,0 0-48 0,0 0-16 16,0 0 0-16,10-1 0 15,-1-1-96-15,6-2-32 0,-1 0 0 0,3 0 0 0,1-2 176 0,3-4 48 16,3-2 0-16,3-1 0 0,1-3 48 0,3-3 16 15,2-5 0-15,3 0 0 0,4-7 128 0,2-1-128 16,1-2 128-16,-1-4-128 0,0-2 272 0,-3 0 64 16,-3-1 16-16,-2-1 0 0,-1 1 0 0,-2 3 0 15,-3-1 0-15,-3-4 0 0,-2-1-224 0,-3-1 144 16,-3 0-144-16,-3-3 128 0,-4-2-128 0,-1 1 192 16,-3 0-192-16,-1 4 192 0,-1 4 16 0,-1 9 16 0,-3 8 0 15,0 4 0-15,-3 6-224 0,-3 6 0 16,-3 8 0-16,0 7 0 0,-2 8-192 0,-3 6 32 0,-3 10 0 0,-1 6 0 15,-2 2 160-15,0 8-192 0,-3 8 192 0,-1 5-192 16,-2 6 192-16,-13 40 0 0,1-3-144 0,14-36 144 16,1 2 0-16,0 3 0 0,1-2-144 0,4-3 144 15,4-9 0-15,0 22 128 0,8-17-128 0,7-30 192 16,4-4-32-16,2-2-16 0,4-8 0 0,4-1 0 16,2-6-144-16,11-2 160 0,1-3-160 0,-2-7 160 15,1-10-16-15,-1-2 0 0,-1-4 0 0,2 0 0 16,3-1-144-16,-16 8 0 0,1-3 0 0,2 3 128 15,0 0-128-15,0 2 0 0,-2 2 0 0,0 1 0 0,-2 1 0 0,8 10 0 16,-5-2 0-16,-4 10-176 0,-3 4 176 0,-4 2-160 16,1 1 160-16,-6 3-160 0,-1-4 160 0,-1 1 0 15,-2 1 0-15,2 1-128 0,0-1 128 0,2 1-160 16,0-3 160-16,3-3-160 0,1-4 160 0,3-2 0 16,3-1 0-16,3-7 0 0,4-2 0 0,2-3 144 15,3-3-16-15,-6-1-128 0,2-1 160 0,2 0-160 16,3-5 128-16,2 1-128 0,-1-4 0 0,2-1 0 15,1-2 0-15,24-14 0 0,-9 4 0 0,-3 2 0 0,-5 2 0 0,0 2 0 16,-1 5 0-16,0 2 0 0,0 0 0 0,1 6 0 16,-6 6 0-16,-1 3-176 15,-4 7 176-15,-2 3-192 0,-3 3 192 0,-3 4 0 0,-2 2 0 0,-1 9 0 16,-2-1 0-16,1 7 0 16,-2 3 0-16,-4 8 0 0,-2 2 0 0,-2 8 0 15,-5 4 0-15,-3 2-128 0,-2 6 128 0,-6 4 0 16,-6-1 0-16,-4 0 0 0,-7 1 0 0,-6 2 224 0,-5-3-48 0,-4-2-16 15,1-3 544-15,-5-7 128 0,1-1 0 0,-1 0 16 16,-2-3-144-16,0-7-48 0,0-3 0 0,1-6 0 16,0-4-208-16,5-9-64 0,4-7 0 0,8-10 0 15,3-5-96-15,6-6-32 0,2-5 0 16,5-8 0-16,1-4-400 0,4-8-96 0,3-6-16 0,3-6 0 31,5-1-304-31,4 0-64 0,5-1-16 0,5-1 0 16,5 4-1600-16,4 4-320 0,6 2-64 0,6 3-13552 0</inkml:trace>
  <inkml:trace contextRef="#ctx0" brushRef="#br0" timeOffset="61583.46">15873 13250 24879 0,'-21'3'1088'0,"10"-2"256"0,-2-1-1088 0,3-1-256 0,0-2 0 0,10 3 0 16,0 0 2176-16,0 0 368 0,0 0 80 0,0 0 0 16,14-2-1600-16,3-2-336 0,5 1-64 0,6 0-16 15,6-3-160-15,6-2-48 0,4 1 0 0,8 0 0 16,7-1-176-16,2 0-32 0,6-3-16 0,2-2 0 16,-2 3-176-16,3-1 0 0,0 0 0 0,6 3 128 15,4-1 64-15,1 0 0 0,-5-1 0 0,-1 2 0 0,-2-2-32 16,-1 2 0-16,-2 2 0 0,-3-2 0 0,-2 4-160 0,-7-1 0 15,-9-1-160-15,-5 2 160 16,-3 2-688-16,-7-4-32 0,-3 3-16 0,-6 0 0 16,-6 2-2448-16,-6 1-480 0,-13 0-112 0,0 0 0 0</inkml:trace>
  <inkml:trace contextRef="#ctx0" brushRef="#br0" timeOffset="61795.54">15655 13642 35007 0,'-20'5'3120'0,"11"-3"-2496"15,9-2-496-15,0 0-128 0,0 0 1088 0,11 3 192 16,6 1 32-16,7 1 16 0,5-3-1072 0,8-2-256 16,6-2 0-16,7-5 0 0,5 1 0 0,7-3 128 15,7 3-128-15,8 1 0 0,8-5 192 0,2 2-192 16,-3-5 192-16,1 2-192 0,0 2 144 0,5-2-144 0,2-6 0 15,-5 4 144-15,-1-1-416 0,-8 2-96 16,-3-4-16-16,0 0 0 16,0 2-2560-16,-5-3-512 0,-4 0-96 0</inkml:trace>
  <inkml:trace contextRef="#ctx0" brushRef="#br0" timeOffset="62175.75">16912 11825 20271 0,'0'0'1792'0,"-1"13"-1424"15,0-4-368-15,1 8 0 0,2 4 3168 0,1 11 560 16,1 7 112-16,-3 8 32 0,-1 7-3056 0,0 4-624 16,0 10-192-16,-1 5 128 0,-6 7-128 0,0 3 176 15,-2 7-176-15,-5 8 192 0,-4 1 80 0,-2 7 32 16,-3 4 0-16,-4 2 0 0,-3-2 160 0,-2 0 48 16,-1-2 0-16,0-1 0 0,0 0 96 0,2-6 32 15,1-4 0-15,2-8 0 0,1-5-176 0,5-7-16 16,2-3-16-16,2-7 0 0,3-9-176 0,4-5-48 0,2-2 0 15,2-12 0 1,5-3-1088-16,2-7-208 0,4-6-64 0,4-6-16480 0</inkml:trace>
  <inkml:trace contextRef="#ctx0" brushRef="#br0" timeOffset="63512.3">21300 13302 22111 0,'-29'-10'1968'0,"10"-1"-1584"15,-4-8-384-15,0 1 0 0,-2 1 2816 0,-4 2 496 0,-5-3 80 0,-2 1 32 16,-5-1-2848-16,-1 3-576 0,-1 1 0 0,0 1-192 16,-1 1 0-16,-1 5 0 0,-2 4 0 0,-2 6 0 15,-2 6-112-15,-3 1-16 0,-9 6-16 0,1 6 0 16,-1 6 176-16,0 2 160 0,2 2-208 0,3 8 80 15,1 2 128-15,2 7 0 0,2 3 0 0,0 2 128 16,3-1-128-16,4 0 0 0,4-4 0 0,10-2 0 16,9-8 128-16,8-2 0 0,6-3 0 0,9-2 0 15,4-6 256-15,10-4 64 0,2-1 16 0,11-5 0 16,4-4-96-16,4-3-32 0,6-7 0 0,3-2 0 0,1-9-176 0,4-1-32 16,5-5-128-16,4-4 192 0,3 0-192 0,3-4-192 15,-1-4 48-15,2-1 0 0,-5-4 144 0,-3-2 0 16,-2-4 0-16,-3-5-128 0,-2-1 416 0,-2-9 96 15,0 0 0-15,-1-3 16 0,-1-5 208 0,-2-2 32 16,-2-5 16-16,-2-6 0 0,-5-1-256 0,0-5-48 16,0 1-16-16,-2 0 0 0,-2 6-336 0,-1 3 0 15,-3 6 0-15,-2 6 0 0,-3 7-240 0,-2 4-64 16,-3 9-16-16,-4 3 0 0,-3 6 0 0,-3 5 0 16,0 6 0-16,-5 4 0 0,-7 7 64 0,-2 3 0 15,-4 5 0-15,-1 5 0 0,-5 11 0 0,-2 6 0 16,-5 6 0-16,-3 7 0 0,-2 3-16 0,-1 9 0 15,-3 5 0-15,1 4 0 0,-1 4 128 0,1 4 144 16,0 4-208-16,2 4 80 0,-1 1 128 0,7-1 0 16,4-5-144-16,7-3 144 0,4-6 0 0,4-5 0 0,4 0 0 15,3-4 0-15,6-7 0 0,3-2 0 0,6-2 192 0,3-7-64 16,3 0 192-16,4-7 48 0,-1-4 0 0,7-5 0 16,2-5-48-16,3 1 0 0,4-10 0 0,1-2 0 15,-1-1-192-15,6-3-128 0,2-8 128 0,-1-2-128 16,0-4 0-16,-3-4 0 0,-6-1 0 0,-4-7-192 15,-4-2 192-15,-3 0 0 0,-2-2 128 0,-5 0-128 16,-1-1 256-16,-6 4-32 0,-1 5 0 0,-4 3 0 16,-4 6-224-16,-3 5 0 0,-4 2-192 0,-6 5 192 15,-3 2-384-15,-5 6 48 0,-5 2 0 0,-4 9 0 16,-3 2 16-16,-4 3 16 0,-2 4 0 0,-4 7 0 0,-2-1-80 16,0 4 0-16,0 0-16 0,6-1 0 15,5-1-288-15,7-5-48 0,4-3-16 0,7-4 0 0,5-3 368 0,5 0 64 16,5-4 0-16,7-5 16 0,5-2 448 0,8-3 96 15,4 0 16-15,6-6 0 0,6-6 176 0,1-2 32 16,1-1 16-16,2-2 0 0,0-1-480 0,1-1 128 16,0-2-128-16,2 3 0 0,2-1 0 0,-2 1 0 15,-2 0 0-15,-2 4 0 0,0-2 192 0,-4 1-16 16,-5 4 0-16,-4-1 0 0,-3 3-176 0,-2 1 0 16,-7 2 144-16,-1 3-144 0,-4 1 0 0,-3 3-128 15,-11-3 0-15,0 0 0 0,5 12-64 0,-5-3-16 16,-5 1 0-16,-4 2 0 0,-2-1 208 0,-5 4 0 15,-3 2 0-15,-1 1-144 0,-3-2 144 0,0 2-160 0,0 1 160 0,1 0-160 16,-3-1 160-16,4 1 0 16,2-1 128-16,3 0-128 0,4-2 256 0,3-1-32 0,5-2 0 0,5-3 0 15,6-1-96-15,2-4-128 16,2-2 176-16,4 1-176 0,6-3 128 0,-2-2-128 0,4-2 0 0,-2 1 0 16,2-3 0-16,1-6 0 0,0 2 128 0,2-2-128 15,-1 1 0-15,1 1 0 0,-1 0 0 0,-1 1 0 16,-2 3 208-16,-2 4-64 0,-2 4-16 0,-3 2 0 15,-1 6 0-15,-1 6 0 0,-3 6 0 0,-2 3 0 16,-3 5-128-16,-5 3-144 0,-5 4 144 0,-3 7-208 0,-2-1 208 16,-4 6 128-16,-4-1 0 0,-4 2-128 0,-4 0 384 0,-5 0-48 15,-2-2 0-15,-1 0 0 16,-3-5 336-16,0 3 64 0,-5-6 16 0,0 1 0 0,-1-1 16 0,-1-7 0 16,0-6 0-16,4 0 0 0,4-7-448 0,3-3-64 15,4-4-32-15,3-6 0 16,5-7-2288-16,4-5-464 0,3-3-96 0,7-12-13440 15</inkml:trace>
  <inkml:trace contextRef="#ctx0" brushRef="#br0" timeOffset="64012.89">23717 12545 41583 0,'10'-24'1840'0,"0"8"384"0,3 2-1776 0,7 0-448 0,2 2 0 0,4-1 0 0,4 3 0 0,4 0-256 16,4 2 48-16,5 4 0 15,2 2 0-15,3 2 0 0,2 2 0 0,-2 6 0 0,-4 0 16 0,-4 6 16 16,-5 3 0-16,-4 6 0 16,-4 9-272-16,-7 5-48 0,-6 6-16 0,-8 4 0 15,-7 4-352-15,-7 2-80 0,-6 3-16 0,-7 3 0 0,-6-1 720 0,-3 1 240 16,-9 0-144-16,-2-3 144 0,-4-4 128 0,1 1 96 15,2-4 32-15,3-3 0 0,4-3 432 0,6-7 80 16,3-8 32-16,5 0 0 0,4 0 32 0,7-4 16 16,5-3 0-16,5-2 0 0,4-3-576 0,6-1-112 15,6-1-32-15,7-5 0 0,5-2-128 0,9-2-176 16,8-3 48-16,8-2 0 16,7-2-240-16,3 0-32 0,-2-6-16 0,4 1 0 15,4-2-528-15,4 0-96 0,6-5-32 0,0 2-15312 0</inkml:trace>
  <inkml:trace contextRef="#ctx0" brushRef="#br0" timeOffset="64579.76">26628 12779 39743 0,'-13'6'1760'0,"13"-6"352"0,-10 4-1680 0,-1 4-432 16,1 7 0-16,-4 10 0 16,-3 3-288-16,-3 9-144 0,0 8-16 0,-3 4-16 0,-1 10 176 0,-1 0 32 15,-5 5 16-15,0-2 0 0,-3 5 16 0,-3 0 0 16,-3-3 0-16,-2 3 0 0,-1-1 224 0,2-7 0 15,-1-3 0-15,4-4 0 0,1-1 176 0,6-9 16 16,5-4 16-16,3-6 0 0,5-5 288 0,5-7 48 16,2-3 16-16,4-8 0 0,6-9-208 0,0 0-32 15,0 0-16-15,11-8 0 0,0-6-304 0,2-4 160 16,2-6-160-16,2-5 128 0,-4 0-128 0,4-5 0 16,0 0 0-16,2-4 0 0,0-3 0 0,0-1 0 15,1-6 128-15,4-3-128 0,0-5 320 0,6 2-32 16,-1-1 0-16,5 0 0 0,3 2-96 0,0 1 0 0,0-2-16 15,1 6 0-15,1 5-176 0,2 4 0 0,-2 3 0 16,1 3 0-16,-2 10-208 0,1 0 80 16,-1 7 128-16,-2 5-208 0,-2 0 80 0,-3 6 128 15,-4 2-208-15,-3 5 80 0,-4 0-48 0,-1 8 0 16,-4-1 0-16,-2 7 0 16,-5 3-336-16,-1 2-64 0,0 1 0 0,-5 5-16 0,-3 3 208 0,-4-2 64 15,-3 0 0-15,-2 0 0 0,-3 1 144 0,-3-3 48 0,-4 0 0 0,-3-3 0 16,-4 1 128-16,-4-2 0 0,-3-2 0 0,0-3 128 15,-2-6 16-15,-1 2 16 0,-1-3 0 0,1-5 0 16,0-2-160-16,3-3 0 0,4-3 0 0,4-2 128 31,2-1-464-31,8-2-112 0,3-6 0 0,4 1-16 16,3 2-3120-16,4-4-608 0,4-12-128 0,9 5-32 0</inkml:trace>
  <inkml:trace contextRef="#ctx0" brushRef="#br0" timeOffset="65578.75">27371 12849 32831 0,'0'0'1456'0,"-7"12"288"0,-2 1-1392 0,-4 5-352 16,-2 1 0-16,-3 5 0 0,-6 5 0 0,1 1 0 16,-1 1 0-16,0 2-128 0,1 0 128 0,1-1 0 15,-1-1 0-15,4-1 0 0,3 1 128 0,3-6 0 16,4-3 0-16,4-2 0 0,4-2 352 0,4-4 80 15,4-3 16-15,5-6 0 0,2-1-160 0,3-5-32 16,1-3 0-16,2-2 0 0,3-6-192 0,1-3-64 16,0-1 0-16,0-4 0 0,1 0-128 0,-3-1-192 15,-1-1 32-15,-3-2 16 0,-6 1 144 0,0-1 0 16,-2-6 0-16,-4 5-128 0,-1-3 256 0,0 4 48 16,-1-3 16-16,-1 3 0 0,-2 6-192 0,-1 3 128 15,0 2-128-15,1 6 128 0,-1-2-304 0,0 9-64 0,3-7-16 0,-3 7 0 16,0 0 64-16,8-3 0 0,2-2 0 0,4-4 0 15,1 4 192-15,3-4 0 16,6 1 0-16,0-5 160 0,5 4-160 0,0-5 160 0,3-3-160 0,3-4 160 16,0-2-160-16,2 1 0 0,1-3-160 15,0-5 160-15,2-4-240 0,-2-3 48 0,-4-3 16 0,-1-2 0 0,-2-3 176 0,-2-2 0 16,0-7 160-16,-1 0-160 0,-1-4 288 16,0 1-32-16,-1 0-16 0,-2-5 0 0,-2-2-240 0,0-2 176 15,-2 5-176-15,-1 3 160 0,-1 4-160 0,-2 11 0 16,1 4 0-16,-6 4 0 0,-2 5-128 0,-2 8-16 15,-5 3 0-15,-2 5 0 0,-2 6 144 0,2 8-208 16,-11-3 80-16,-1 6 128 0,-6 1-304 0,0 6 64 16,-4 7 16-16,-3 7 0 0,0 4 64 0,-5 8 16 15,-3 6 0-15,-4 5 0 0,-2 7 144 0,-5 9 0 16,-1 3-144-16,-2 2 144 0,-1 2 0 0,2 1 0 16,3 1 0-16,6-5 0 0,5-1 256 0,8-7 64 15,4-4 0-15,3-1 16 0,3-5 48 0,7-8 16 16,0-5 0-16,7-3 0 0,4-5-192 0,4-2-32 15,2-5-16-15,4-6 0 0,0-4-160 0,6-4 0 16,3-7 144-16,5 0-144 0,2-4 0 0,5-6 128 16,2 0-128-16,-2-6 0 0,-2-1 0 0,0-3 0 15,-1-1 0-15,0 1-128 0,-3-2 128 0,-1-1 192 16,-3-4-32-16,0 4-16 0,-2 4 32 0,-2 5 0 0,-2 6 0 0,-5 0 0 16,1 4-176-16,-3 4-256 0,-12 0 64 0,9 12 16 15,-4 0 0-15,-1 9 0 0,-2 1 0 0,-1 4 0 16,-3 3 16-16,-1 4 0 0,-2 0 0 0,1 0 0 15,-1 3-16-15,2-2 0 0,0-1 0 0,3-2 0 16,3-5 176-16,2-1 0 0,0-6 0 0,7-2 0 16,6-5 144-16,3-3 64 0,4-5 16 0,3-3 0 15,3-4 0-15,0-2 0 0,1-6 0 0,1-3 0 16,-1-4-224-16,0 0 0 0,-1 0 128 0,2-2-128 16,-2-3 0-16,0 0 0 0,-1-2 0 0,-1-1 0 0,-2-4 464 15,1-1 0-15,2 1 0 0,1-3 0 0,1 0-16 0,-3-1-16 16,1-3 0-16,0 5 0 0,-6 8-432 0,0 1 128 15,-4 4-128-15,-1 5 0 0,-1 4 0 0,0 6-256 16,-3 5 48-16,-1 2 0 0,0-1 16 0,-1 5 16 16,-3 1 0-16,0 5 0 0,0 2 176 0,-1 4 0 15,-1 2 0-15,0 8-128 0,-5 5 0 0,1 7 0 16,-3 1 0-16,-2 8 0 0,-3 4 128 0,-3 5-192 16,-2 2 192-16,-3 1-192 0,0 5 192 0,-6-2 0 15,-2-3 0-15,1 3 0 0,-3-4 0 0,2-1 128 16,-1-1-128-16,2-5 176 0,0-3 192 0,1-3 32 15,0-3 16-15,2-7 0 0,-1-1-16 0,1-3 0 16,-1-1 0-16,1-6 0 0,1 1-400 0,-1-5 0 16,1-2 128-16,2-2-128 15,3-5-1216-15,0 0-288 0,1-7-48 0,0-2-15744 0</inkml:trace>
  <inkml:trace contextRef="#ctx0" brushRef="#br0" timeOffset="66212.44">25660 15417 31103 0,'0'0'1376'0,"0"0"288"0,13-6-1344 0,6-5-320 0,5-2 0 0,9-1 0 15,4-1 448-15,9-2 32 0,7-2 0 0,11-1 0 16,11-1-176-16,5 1-48 0,9-1 0 0,0 1 0 15,-2-1-64-15,8 1 0 0,2-2-16 0,-1 5 0 16,-6 3-176-16,-7-1-272 0,-8-1 64 0,-8 4 16 16,-6 7-3056-16,-10-1-592 0,5-6-128 0,-21 6-32 0</inkml:trace>
  <inkml:trace contextRef="#ctx0" brushRef="#br0" timeOffset="66374.5">26225 15396 29599 0,'-42'9'1312'0,"20"-5"272"0,4-1-1264 0,6 1-320 16,1-3 0-16,11-1 0 0,0 0 320 0,13 16 0 16,2-2 0-16,4-5 0 0,7 2-320 0,4-2 0 15,3 2-208-15,3-3 80 0,1 0 128 0,3-3 0 16,4 0 0-16,3-3 128 0,4 3-128 0,3-2 128 16,3-3-128-16,2-1 128 15,-1-2-672-15,-4-2-128 0,-7-1-32 0,-1-1-7984 16,-2-3-1600-16</inkml:trace>
  <inkml:trace contextRef="#ctx0" brushRef="#br0" timeOffset="66730.41">26469 14876 23039 0,'0'0'2048'0,"0"0"-1648"16,0 0-400-16,0 0 0 0,0 0 2096 0,11 4 336 16,8-3 64-16,8 0 0 0,3-1-1920 0,14-1-384 15,4 0-64-15,7-2-128 0,2-3 384 0,1 2 0 16,2 0-16-16,3 2 0 0,5 0-48 0,4 5-16 16,5 2 0-16,-1 5 0 0,-4-1-304 0,-3 6 0 15,-6 3 128-15,-5 5-128 0,-5 4-144 0,-7-1-96 16,-9 5-16-16,-7 5 0 0,-4 3 0 0,-14 3-16 15,-7 0 0-15,-7 0 0 0,-7 0 272 0,-6 0 0 16,-7-3 0-16,-6 2 0 0,-2-1 0 0,-3-1 0 0,-3-3 144 0,0 0-144 16,1 0 0-16,-2-5 128 15,-1-1-128-15,0-4 0 0,1-5-192 0,1-2-112 0,3-3-16 0,7-3-16 32,1-7-2272-32,9-3-448 0,-1-7-80 0,17 4-32 0</inkml:trace>
  <inkml:trace contextRef="#ctx0" brushRef="#br0" timeOffset="67196.56">28515 14655 33167 0,'0'0'2944'0,"0"0"-2352"15,0 0-464-15,0 0-128 0,0 0 0 0,0 0 0 16,-1 11 0-16,-2 6 0 0,2 2 0 0,-4 1 0 16,1 3-160-16,-3 5 160 0,-2 0 0 0,-2 3 0 15,-1 0 0-15,-2 2 0 0,-1 0 0 0,-1-2 0 16,-4 1 192-16,1-2-48 0,-1-4-144 0,0-2 160 15,1-3-160-15,3-2 160 0,1-2 272 0,3-7 48 16,3-1 16-16,9-9 0 0,-6 5 208 0,6-5 32 16,0 0 16-16,9-9 0 0,4-4-288 0,4-4-48 15,6-1-16-15,1-5 0 0,3-2-208 0,-2 2-64 16,2 0 0-16,-1-1 0 0,3 0-128 0,-2 2 0 16,0 0 0-16,1 2 0 0,-1 2 0 0,0 4 0 15,-2 3 0-15,1 4 0 0,-5 1 0 0,0 6-272 0,-4 6 64 0,0 5 16 16,-1 3-176-16,-3 3-16 0,-4 4-16 15,-1 3 0 1,-2 1-192-16,-2 2-48 0,-4 1 0 0,0-1 0 16,-1 1 128-16,-3-3 32 0,-1 0 0 0,0-4 0 15,1-1-448-15,3-1-96 0,3-6 0 0,2-3-8384 0,-4-10-1680 0</inkml:trace>
  <inkml:trace contextRef="#ctx0" brushRef="#br0" timeOffset="67513.5">29449 14664 38527 0,'-16'2'1712'0,"6"0"336"0,-2 0-1632 0,0 4-416 16,-2 5 0-16,-2 4 0 0,-1 3 0 0,-3 1 0 16,0 2 0-16,2 1 0 0,4 1-176 0,3 0-16 15,-1 2 0-15,6 1 0 0,1-6 192 0,4 1-208 16,1-1 80-16,6-4 128 0,7-2-192 0,3 0 192 15,3-5-160-15,6 0 160 0,0-4 0 0,2-3 0 16,-1-3 128-16,1-1-128 0,0-3 384 0,-2-4-16 16,-2 0-16-16,-1-4 0 0,-2-2 0 0,-2-2 0 15,-4 3 0-15,-3 2 0 0,-2-2 0 0,-4-2 0 16,-2 0 0-16,-5 1 0 0,0-2-32 0,-4 2-16 16,-2 2 0-16,-2-1 0 0,-3 0-448 0,-1 4-96 15,-2 0-16-15,-2 2 0 16,-1-3-1408-16,0 1-272 0,0 4-64 0,0 4-9040 15,1-1-1808-15</inkml:trace>
  <inkml:trace contextRef="#ctx0" brushRef="#br0" timeOffset="67916.72">30632 14390 5519 0,'0'0'240'0,"0"0"64"0,-9-1-304 0,0 1 0 15,0 1 0-15,-1 6 0 0,-3-2 6208 0,-1 6 1200 16,-4-2 224-16,-1 4 48 0,-5 2-5936 0,2 2-1184 15,-3-1-240-15,0 3-64 0,-1 2 0 0,2-1-16 16,2 0 0-16,5 2 0 0,3 1-48 0,3-2 0 16,4 0 0-16,3-1 0 0,3-5-48 0,5 3-16 15,1 0 0-15,5 0 0 0,1-2-128 0,6 2 0 16,2-1 0-16,0 0 0 0,0 2-224 0,0 0 80 0,-2 1 16 0,-3-3 0 16,-3 0 128-16,-5-2-160 15,-1-2 160-15,-5 1-160 0,-3-3 160 0,-4 2 0 16,-3-4 0-16,-3 1 128 0,-4-2-128 0,-5 1 0 0,-5-4 0 0,1-2 128 15,-1 1-272-15,0-4-48 0,-1-2-16 0,3-2 0 16,1 0-1776 0,3-5-336-16,3 0-80 0</inkml:trace>
  <inkml:trace contextRef="#ctx0" brushRef="#br0" timeOffset="68664.25">30979 14670 12895 0,'-13'9'1152'0,"4"-4"-928"16,-1 3-224-16,-2 3 0 0,0 3 4944 0,-1 1 944 15,0 1 192-15,1 0 48 0,-1 2-5120 0,3 0-1008 16,1-2-240-16,5 2-16 0,-1-1 256 0,4-2-128 16,1 0 128-16,3-3 0 0,4-5 0 0,2-2 0 15,1 0 0-15,4-3 0 0,4-6 0 0,1 0 176 16,-2-1-176-16,1-7 160 0,-1-3 32 0,-2 0 0 15,0-5 0-15,-2 1 0 0,-3-1-64 0,0 0 0 16,-2-1 0-16,-2-2 0 0,-2-2-128 0,-1 3 192 0,-1-1-192 16,-2-3 192-16,3 1-192 0,-3 2 0 0,-3 0 0 15,2 5 0-15,1 4-160 0,0 0-112 16,0 2-32-16,1 4 0 16,-1 8-320-16,8-10-64 0,-2 5-16 0,4-3 0 15,2 1 80-15,2 0 16 0,4-4 0 0,2-1 0 0,2 0 608 0,2-2 0 0,0-2 224 16,0-1-64-16,0-4 48 0,-1-2 16 15,-1 0 0-15,-2-1 0 0,-1-2 160 0,1-2 48 0,-1-5 0 0,-1-3 0 16,-3-5 16-16,-2-3 16 0,0 2 0 16,-2-4 0-16,0 4 0 0,-1 5 0 0,-1 2 0 0,-3 11 0 15,-1 3-336-15,-2 9-128 0,-6 0 0 0,3 12 144 16,-8-4-288-16,-2 8-64 0,-4 5-16 0,-4 5 0 16,-3 8 224-16,-3 3-176 0,0 7 176 0,-2 2-160 15,-1 3-32-15,2 2-16 0,0 5 0 0,-1 3 0 0,1 1 32 16,3-1 16-16,0 0 0 0,9-4 0 15,-1-1 160-15,6-4 0 0,4-2 0 0,3-6-128 0,3-5 320 0,5-3 64 16,2-1 0-16,3-6 16 0,4-4 32 0,3-5 0 16,1-3 0-16,4-4 0 0,3-4-176 0,1-3-128 15,2-3 192-15,2-4-192 0,2 1 128 0,1 1-128 16,-5 0 0-16,1-1 0 0,-5 2 144 0,2 3-144 16,-5-2 0-16,-4 5 144 0,-2 4-144 0,-3 2 0 15,-1 2 0-15,-3 6 0 0,-3 2-128 0,-2 4-16 16,-1-3 0-16,-1 5 0 0,-3 3-48 0,0 4 0 15,-1-3 0-15,-1-1 0 0,0-1 192 0,0 1 0 16,1-1 0-16,2-4 0 0,2-6 176 0,1 1 64 16,-4-9 16-16,10 7 0 0,3 0 448 0,2-2 112 0,4-5 16 0,3-1 0 15,0-1-320-15,3-1-64 0,4-1-16 0,1 2 0 16,2 0-240-16,1 2-64 0,0 6 0 0,0 4 0 16,0-3-128-16,-1 7 192 15,-1 5-192-15,-5 7 192 0,-3 6-192 0,-4 6 0 16,-1 1-160-16,-4 3 160 15,-2 0-560-15,-4 3-16 0,-1-4 0 0,-3-2 0 16,-4-4-2112-16,-4-2-448 0</inkml:trace>
  <inkml:trace contextRef="#ctx0" brushRef="#br0" timeOffset="69415.6">27044 16348 14735 0,'0'0'1312'0,"0"0"-1056"0,-6-6-256 0,0-2 0 16,6 8 5136-16,-9-4 976 0,-1 4 192 0,-1 4 32 15,-1 1-5088-15,-1 3-1024 0,-1 2-224 0,-2 2 0 16,-2 1 0-16,-1 0 224 0,-3 1-64 0,-3 0-16 16,-5 0-144-16,0 2 0 0,-1 2 144 0,-2 1-144 0,0-1 0 0,4 1 0 15,4-1 0-15,4 0 0 0,4-2 0 0,4-2 0 16,4-6 128-16,4 1-128 0,5-9 160 0,0 0-32 16,0 0-128-16,11 1 192 0,5-5 16 0,3-1 0 15,5-3 0-15,2-3 0 0,6 1 48 0,0-2 16 16,1-2 0-16,-1 6 0 0,-5-3-272 0,-3 6 0 15,-3-1 0-15,0 3 0 0,-4 1 0 0,-1 2-144 16,-2 2 144-16,-3 5-192 0,-1-1 192 0,-2 7-208 16,-2 0 80-16,-6 3 128 0,0 3-192 0,-2 3 192 15,-3-2-160-15,-3 2 160 0,-1-2 0 0,0 0 0 16,-1 1 208-16,0-2-64 0,-4 1 48 0,2-2 0 16,0-4 0-16,0 1 0 0,-2 0-192 0,-1-1 160 15,-1-1-160-15,-1-3 160 0,0 2-160 0,1-6-224 16,1-1 48-16,-1 0 16 15,1-2-1040-15,1-3-208 0,4-3-32 0,0-2-9600 16,4-1-1920-16</inkml:trace>
  <inkml:trace contextRef="#ctx0" brushRef="#br0" timeOffset="69732.99">27447 16255 31727 0,'0'0'1408'0,"0"0"288"16,-1 10-1360-16,1 4-336 0,0 3 0 0,-1 4 0 0,-2 4 368 0,1-1 0 15,-1 6 0-15,1-3 0 0,-2 2-368 0,0-1 144 16,0 1-144-16,2 3 0 0,0 0 352 0,1-8-32 16,2-4-16-16,1-3 0 0,2-3 192 0,1-7 32 15,-5-7 16-15,10 6 0 0,0-4 96 0,0-6 0 16,0-2 16-16,2-4 0 0,-1-2 96 0,2-5 16 15,0-4 0-15,1-3 0 0,0-1-336 0,0 3-64 16,-2-5-16-16,1 4 0 0,-3-1-160 0,2-1-48 16,-2 1 0-16,0-3 0 0,-1 3-144 0,0 2 128 15,-2-2-128-15,1 6 128 16,0 6-480-16,-3-1-96 0,0 3-32 0,-1 1 0 16,2 4-1680-16,-6 5-336 0,2-8-64 0,-2 8-8240 15,0 0-1648-15</inkml:trace>
  <inkml:trace contextRef="#ctx0" brushRef="#br0" timeOffset="70015.91">28021 16249 1839 0,'5'14'160'0,"-5"-14"-160"0,0 0 0 0,10 4 0 16,3 1 6896-16,-1-4 1344 0,2-1 272 0,2-3 48 15,0-3-6448-15,3 0-1296 0,0 1-256 0,0-4-48 16,-2 0-16-16,-2-3 0 0,-1 1 0 0,-1 1 0 15,-3-4-16-15,-2 0 0 0,0 2 0 0,-2 1 0 16,-8-2-16-16,-2 4 0 0,-3-2 0 0,-3 4 0 0,-3-3-144 0,-5 6-48 16,-1 1 0-16,-5 4 0 0,-3 3-272 0,1 6 0 15,-1-1 0-15,-1 6 0 0,2 2 0 0,0 2 0 16,3 0 0-16,1 4 0 0,-1 2 0 0,3-1 0 16,1 3-160-16,4-3 160 0,2-2-256 0,3-1 0 15,2-2 16-15,6-1 0 16,-1-4-1744-16,6 0-368 0,2-5-64 0,2 0-12704 0</inkml:trace>
  <inkml:trace contextRef="#ctx0" brushRef="#br0" timeOffset="70398.89">28669 16221 18431 0,'-19'-3'1632'0,"-4"-3"-1312"0,1-2-320 0,1 2 0 16,0-2 4656-16,1 4 848 15,0 2 192-15,2 2 16 16,3 2-4944-16,3 1-976 0,3 1-208 0,9-4-32 0,-10 6 256 0,10-6 48 0,0 0 16 0,-5 9 0 16,1 4 128-16,4-4-192 0,0-9 192 0,4 11-192 15,1 2 64-15,2-3 0 0,-1 1 0 0,0 1 0 16,1-3 128-16,-1 3 0 0,0-3 0 0,1 3 0 15,-2-2 0-15,-1 1 176 0,-1 3-48 0,0-1 0 16,-1-1 112-16,0 0 16 0,-2 2 0 0,-2-4 0 16,0 2 64-16,-1-1 32 0,0-3 0 0,-1 0 0 15,-1 0 16-15,0-2 0 0,5-6 0 0,-8 6 0 0,0-2-224 0,8-4-144 16,-10 0 192-16,1-3-192 0,2-2 0 0,-1 1-272 16,2 0 16-16,-1-2 16 15,2-2-592-15,5 8-112 0,0 0-16 0,-2-8-16 16,0-4-1376-16,4 2-272 0,4 1-48 0,0-4-10656 15</inkml:trace>
  <inkml:trace contextRef="#ctx0" brushRef="#br0" timeOffset="70749.24">29218 16109 23951 0,'0'0'2128'0,"4"-10"-1696"15,-2-2-432-15,1 3 0 0,0-1 1920 0,-3 10 320 16,0 0 48-16,0 0 16 0,-6-7-1472 0,0 4-304 16,-4 1-48-16,-2 2-16 0,-2 2 304 0,0 2 48 0,-3 4 16 0,-5 0 0 15,-2 3-288-15,0-1-48 0,-2 1-16 0,1 1 0 16,0 3-192-16,-1 0-32 0,2 0-16 0,1-1 0 16,3-2-240-16,3 1 0 0,6 1 0 0,4-4 0 15,4 0 0-15,5 3 0 0,4-3 0 0,6 2 0 16,2-4-192-16,4 2 192 0,2-2-192 0,3 2 192 15,1-1-144-15,0 1 144 0,0 4 0 0,1-4-144 16,-3 2-96-16,-3 0-16 0,-3-1 0 0,-4 1 0 16,-3 0 256-16,-2-1-176 0,-5-1 176 0,-2-1-160 15,-2 1 160-15,-7-1 0 0,-3 1 128 0,-3 2-128 0,-5-4 0 0,-1-2-128 16,-1 0 0-16,-3-3 0 16,-1-4-1232-16,-1-2-240 0,0-3-64 0,1-1-13280 15</inkml:trace>
  <inkml:trace contextRef="#ctx0" brushRef="#br0" timeOffset="71160.21">30154 16061 23951 0,'0'0'1056'0,"-4"15"224"16,-1-5-1024-16,0 1-256 0,0-2 0 0,-1 4 0 0,0 1 2944 0,0 3 544 16,-1 2 96-16,1-2 32 0,0 0-2864 0,-1 1-576 15,1-2-176-15,1 1 0 0,-1-2 0 0,2-1 0 16,0-2 0-16,0-1 0 15,4-11-1440-15,0 0-224 0,0 0-32 0,0 0-8224 16,0 0-1632-16</inkml:trace>
  <inkml:trace contextRef="#ctx0" brushRef="#br0" timeOffset="71333.82">29896 15709 29487 0,'0'0'2624'0,"-4"8"-2112"15,4-8-512-15,-4 7 0 0,4-7 1776 0,0 13 240 16,0-1 48-16,2 0 16 16,5-3-2352-16,0-3-480 0,1 2-80 0,0-2-9600 15,1-4-1920-15</inkml:trace>
  <inkml:trace contextRef="#ctx0" brushRef="#br0" timeOffset="71599.85">30592 15790 24879 0,'0'0'2208'0,"0"0"-1760"0,-5 8-448 0,-1 2 0 16,-3-3 2816-16,0 6 496 0,-4-3 80 0,0 3 32 15,-3 1-2736-15,-1-1-560 0,1-2-128 0,-1 2 0 0,0 1 144 0,-1-4 0 16,0 0 0-16,3 2 0 0,2-2 16 0,4 4 0 16,3-2 0-16,2 0 0 0,1 1-160 0,6 0 0 15,3-2 0-15,5 1 0 0,0 4 0 0,4-4 0 16,3 1 0-16,1 0 0 0,-1 1 0 0,0-4 0 15,-3 0 0-15,-1 2 0 0,-1-4 0 0,-3 3 0 16,-3-5 0-16,-7-6 0 0,0 0 0 0,4 13 0 16,-4-13 0-16,0 0 0 0,-5 9-176 0,-6-1 48 15,-1-4 0-15,-3-2 0 16,2-4-1264-16,-5 1-240 0,-2-4-48 0,0-4-13392 0</inkml:trace>
  <inkml:trace contextRef="#ctx0" brushRef="#br0" timeOffset="72383.64">29472 16939 12895 0,'0'0'1152'0,"0"0"-928"0,0 0-224 0,0 0 0 16,0 0 4928-16,0 0 928 15,0 0 192-15,2 15 32 0,-4-1-4880 0,0 3-992 16,2 2-208-16,-2 0 0 0,1 1 0 0,-1 1 0 0,-2 3 0 0,-3 0 0 16,2-3 0-16,-1 4 0 15,0 0 0-15,-1-2 0 0,4-3 128 0,0 1-128 0,3-4 0 0,4-1 0 16,2-2 192-16,4-4-48 0,2-1-16 0,2-4 0 15,0-5 240-15,4-4 32 0,1-2 16 0,3-7 0 16,1-5 160-16,3-1 16 0,0-3 16 0,1-1 0 16,1 2-352-16,-2 1-80 0,-1-2-16 0,-2 0 0 15,-4 3-160-15,-1 1 128 0,1 3-128 0,-5 4 128 0,-4 2-128 16,-2 1 0-16,-8 8 0 0,0 0 0 0,0 0 0 16,0 0-224-16,3 13 48 0,0 5 16 15,-2 1-224-15,-1 5-32 0,0 4-16 0,1-1 0 16,1 1-32-16,2-3-16 0,1 2 0 0,1-6 0 0,2-2 480 0,3-2 0 15,3-3-128-15,1-5 128 0,3-3 128 0,1-2 80 16,0-3 16-16,-1-5 0 0,0-7 64 0,-2-2 16 16,0-1 0-16,-4-2 0 0,-2-3-304 0,-1-3 0 15,-1 0 0-15,-2 1 0 0,-3-1-160 0,-2-2-32 16,0 1-16-16,-2 0 0 16,0-2-240-16,-4 3-64 0,0 2 0 0,0 3 0 15,2 2-2128-15,-2 4-432 0,0-1-96 0,5 12-16 0</inkml:trace>
  <inkml:trace contextRef="#ctx0" brushRef="#br0" timeOffset="72684.23">30438 16997 33631 0,'0'0'1488'0,"-2"12"304"0,1 1-1424 0,-2-1-368 0,-1 4 0 0,-1 4 0 15,-3 5 0-15,0-1 0 16,-3 3 0-16,0-1 0 0,0-1 0 0,-2 2 0 0,0-3-144 0,0 1 144 16,2-3 0-16,1-3 256 0,0-1-32 0,2-3-16 15,2-1 224-15,2-6 32 0,4-8 16 0,0 0 0 16,0 0 96-16,0 0 32 0,0 0 0 0,0 0 0 16,9-13-32-16,1-4-16 0,1-2 0 0,3-1 0 0,2-2-224 15,0-1-32-15,1-3-16 0,2 0 0 0,1 0-288 16,2 0 0-16,-2 3 0 0,0-1 0 0,1 3-224 0,-2 2 0 15,-2 2 0-15,0 2 0 16,-2 3-464-16,1 1-80 0,0 4-32 0,-1 0-10608 16,1 3-2128-16</inkml:trace>
  <inkml:trace contextRef="#ctx0" brushRef="#br0" timeOffset="73750.63">31092 16961 2751 0,'-21'25'128'0,"6"-12"16"0,-5-2-144 0,1 3 0 16,0 1 0-16,-2 4 0 0,-2 3 8144 0,2 2 1600 16,-1 0 320-16,4 0 64 0,3 3-8208 0,4-1-1664 15,2-7-256-15,5-2-176 0,3 0 176 0,1-3 0 0,1-3 0 0,5 0 0 16,5-6 0-16,3-2-192 0,3-1 64 0,1-4 0 15,2-1 128-15,3-1-160 16,3-5 160-16,-1 0-160 0,1-2 160 0,-2-1 0 0,-3-1 0 0,0-1 0 16,-4 2 0-16,-1 2 128 0,-2-3-128 0,-5 4 176 15,0-2 192-15,-6 3 32 0,0-2 16 0,-3 3 0 16,0 7-128-16,0 0-32 0,-9-7 0 0,0 3 0 0,0 1-256 16,-1 3 0-16,-1 0 0 0,-1 2 0 0,-2-1 0 15,3-1 0-15,1 1 0 0,-2-1 0 0,2 0 128 0,10 0-128 16,0 0 0-16,0 0 0 0,-5-6 240 0,5 6-16 15,4-12 0-15,2 2 0 0,2-2-96 0,2-2 0 16,3 0-128-16,1 2 192 0,-1-1-48 0,4 1-16 16,1 3 0-16,1-1 0 0,1 6-128 0,1-1 160 15,-2 0-160-15,0 3 160 0,0 2 32 0,0 5 16 16,-3 1 0-16,0 0 0 0,-4 4-208 0,0 2-128 16,-3 2 128-16,0 1-208 0,-4 1 208 0,-2 1 0 15,-1 1 0-15,-2-2-144 0,0 2 144 0,-2-2 0 16,0 1 0-16,-1-3 0 0,1 0 0 0,1-1 0 15,1-13 0-15,-3 14 0 0,2-5 272 0,1-9-16 0,0 0 0 0,0 0 0 16,0 0 32-16,12 3 0 16,2-4 0-16,3-3 0 0,-1-1-160 0,2-5-128 15,1 1 192-15,2-2-192 0,2 1 0 0,-2-2 0 16,-2 3 0-16,-1 2 0 0,2 0 0 0,-1 2 0 0,-5 3-192 0,0 2 48 16,-1 1 144-16,1 4 0 15,-1 0 0-15,0 4 0 0,-2 1-272 0,0 4-32 16,1 1 0-16,-1-1 0 0,-1 2-48 0,1-1-16 0,-1 1 0 15,0 0 0-15,1-4 368 0,2-2-176 16,0 2 176-16,2-6-128 0,2 2 304 0,2-4 64 0,0-4 16 0,2-2 0 16,2-4-32-16,3-2 0 0,0 0 0 0,1-1 0 15,0-5-224-15,-2 0 144 0,-2 0-144 0,-1-3 128 16,-2 1-128-16,-1-1 128 0,-4 1-128 0,-1-1 128 16,-1 3-128-16,-2 4-256 0,0-2 64 0,-4 7 16 15,0-1 0-15,-7 6 0 0,0 0 0 0,0 0 0 0,0 0 176 0,0 0-160 16,0 0 160-16,3 11-160 0,0 3-96 0,-2-2-32 15,-1-12 0-15,-1 16 0 0,-2-3 288 0,1 1-192 16,-1-2 192-16,1-1-160 0,-3 2 160 0,2-6 0 16,1 2-144-16,2-9 144 0,0 0 0 0,0 0-144 15,0 0 144-15,0 0 0 0,0 0 0 0,0 0 0 16,0 0 0-16,0 0 0 0,0 0 0 0,10-1 144 16,-10 1-144-16,10-6 192 0,-1 1-192 0,0 2 128 15,0 0-128-15,1-2 128 0,0 0-128 0,-2 4 0 16,0 0 0-16,3-1 0 0,-1-1 0 0,3-2 0 15,-3 1 0-15,1 0 0 0,1 1 0 0,7-2 0 16,-2-1 0-16,-3 3 0 0,-1 3 128 0,-4 2-128 16,1 0 0-16,-10-2 128 0,10 10-128 0,-3 1 192 15,-3 1-192-15,-2 6 192 0,-1 2-192 0,-2 7 0 16,-1 0 0-16,-4 8 128 0,-1 9-128 0,-5 0-144 16,-3 6 144-16,-4 2-208 0,-1 0 208 0,7-24 256 15,-4 5-48-15,-2 5-16 0,-1 0 256 0,-2 4 32 16,2-3 16-16,-4 0 0 0,1-3-16 0,-19 26 0 15,8-17 0-15,6-8 0 0,4-6 32 0,3-8 0 0,5-6 0 0,3-4 0 16,3-7-192-16,10-6-16 0,0 0-16 0,0 0 0 16,0 0-64-16,3-15-16 15,3 0 0-15,3-2 0 0,1-4-208 0,1 3 0 0,3 0 0 0,2 0-160 32,-1 6-320-32,1-4-64 0,-2 4-16 0,2 0 0 15,-2 1-1312-15,0 2-272 0,0 0-48 0</inkml:trace>
  <inkml:trace contextRef="#ctx0" brushRef="#br0" timeOffset="99670.4">3342 17127 20271 0,'0'0'896'0,"-4"-8"192"0,-1 2-880 0,1-2-208 0,2 1 0 0,2 7 0 15,-4-9 1856-15,0 3 320 0,0 0 64 0,4 6 0 16,0 0-1200-16,0 0-240 0,-9-2-48 0,9 2-16 15,-9 1-416-15,9-1-64 0,-9 7-32 0,1 5 0 16,2-2-96-16,0 4 0 0,-3 2-128 0,2 4 192 16,-1 4-64-16,0 4-128 0,-2 5 176 0,1 3-176 15,-1 1 0-15,0 6 0 0,1 3 0 0,0 2 0 16,1 0 0-16,2 2 0 0,4 1 0 0,0-4 0 16,4-5 0-16,3-3-144 0,4-5 144 0,2-2-192 15,2-10 192-15,4-5 0 0,3-1 0 0,1-7 0 16,3-3 400-16,3-7 16 0,2-7 0 0,4-2 0 15,3-7 128-15,2-7 32 0,1-4 0 0,3-6 0 16,2-3-224-16,-5-1-32 0,-5 0-16 0,-3 0 0 16,-4 1-176-16,-5 0-128 0,-3 1 192 0,-2 1-192 0,1-2 208 0,-4 4-64 15,-3 2-16-15,-1 1 0 0,-1 6 80 0,0 2 16 16,-2 8 0-16,-2 3 0 0,-5 11 48 0,0 0 16 16,0 0 0-16,-2 12 0 0,-1 6-288 0,-5 8 0 15,-2 7 0-15,0 6 0 0,-6 6-160 0,1 4 16 16,-3 10 0-16,-1 4 0 0,-4 7-32 0,-2 5 0 15,-4 8 0-15,-4 4 0 0,-6 7-128 0,0 4-16 16,0 1-16-16,1 2 0 0,-2-6 336 0,3 3 0 16,2-3 0-16,3-4 0 0,0-9 320 0,3-8 192 15,1-12 48-15,1-5 0 0,2-4 16 0,-2-6 16 16,3-5 0-16,0-11 0 0,0-8-352 0,2-6-80 16,2-7-16-16,1-9 0 0,1-6-144 0,3-6-176 0,-1-6 48 0,4-6 0 15,-1-10 0-15,5-1 0 0,2 1 0 0,2 0 0 31,3-3-272-31,2 2-48 0,7-2-16 0,2-1 0 16,1-2-2240-16,6 1-448 0</inkml:trace>
  <inkml:trace contextRef="#ctx0" brushRef="#br0" timeOffset="100002.77">4439 17205 23039 0,'0'0'1024'0,"0"0"192"16,0 0-960-16,0 0-256 0,0 0 0 0,0 0 0 0,14 5 1888 0,0-2 336 15,0-1 64-15,4 0 16 0,1-2-1424 0,5-2-288 16,5 4-48-16,1-4-16 0,2-2-336 0,1-1-64 16,0 1 0-16,-1-2-128 0,-4 2 0 0,-2 1 0 0,-2 1 0 15,-3 2-144 1,-2 0-1536-16,-2 0-304 0,-3 2-64 0</inkml:trace>
  <inkml:trace contextRef="#ctx0" brushRef="#br0" timeOffset="100142.88">4382 17601 29487 0,'-21'15'2624'0,"12"-6"-2112"0,3 1-512 0,6-10 0 16,0 0 2224-16,3 14 336 0,3-3 64 0,4-2 0 16,3-7-1504-16,5-1-304 0,2-1-64 0,4 0-16 15,5-2-480-15,7 1-80 0,3-5-32 0,6 1 0 16,4 0-320-16,0 1-64 0,-1-3-16 0,0-1-12080 15,1-1-2416-15</inkml:trace>
  <inkml:trace contextRef="#ctx0" brushRef="#br0" timeOffset="101537.23">5546 18019 8287 0,'-14'9'368'0,"5"-4"80"0,0 2-448 0,0-4 0 0,0 0 0 0,0 0 0 16,1-2 1888-16,-1-1 288 0,0-1 64 0,0 1 16 15,9 0-1168-15,-9-2-224 0,9 2-48 0,-10-2-16 16,10 2 512-16,-9-5 96 0,3-3 32 0,0 3 0 16,3-5-16-16,3 1 0 0,-3-3 0 0,3 0 0 15,3-3-464-15,-1-7-80 0,3-2-32 0,3 0 0 16,2-6-336-16,3 0-80 0,1-6-16 0,4-1 0 15,-1-3-96-15,1-2 0 0,5-7-16 0,0 0 0 16,5-2 128-16,-1-1 16 0,2-1 16 0,1-2 0 16,0-2-160-16,-2-2-48 0,-2 0 0 0,-2-1 0 15,-1 4-80-15,1 6-32 0,1 7 0 0,-3-1 0 16,0 2-144-16,0 2 0 0,-1 5 0 0,1-1 0 0,-2 6 0 0,1 3 0 16,-2-2 0-16,0 7 0 0,-2 0 0 15,1 5 0-15,0 0 0 0,-1 3 0 0,-1 4 0 0,-1 1 0 16,2 5 0-16,-4 5-176 0,1 5 176 0,-2 5-192 15,0-1 192-15,-1 7-192 0,1 4 48 0,-2 7 0 16,1 5 0-16,2 3 0 0,-2 2 0 0,0 7 0 16,-1 3 0-16,-1 6 0 0,-2 5 16 0,3 3 0 15,1 3 0-15,-3-1 0 0,0 0 128 0,-2-1 0 16,1-1 0-16,-2-2 0 0,0 1 0 0,-1-2 0 16,-2-3 0-16,1-2 0 0,-3-5 0 0,0-7 0 15,-1-4 0-15,-2-3 0 0,1-3 0 0,-2-7-208 16,0-1 16-16,3-5 16 15,-2-2-1824-15,1-5-368 0,2-12-80 0,0 0-10992 0</inkml:trace>
  <inkml:trace contextRef="#ctx0" brushRef="#br0" timeOffset="101738.36">5779 17369 35759 0,'-14'-2'1584'0,"14"2"336"0,0 0-1536 0,0 0-384 0,0 0 0 0,0 0 0 16,15-1 608-16,3-2 48 0,2 1 16 0,3-2 0 16,2 0-496-16,4 2-176 0,5-1 0 0,1 2 144 15,6-3-144-15,3-1 0 0,3 1 0 0,0 0 128 32,2 2-752-32,-2-6-144 0,-3 1-48 0,2-2 0 0,-4 0-1728 0,-1-3-336 15,12-3-80-15,-9 5-16 0</inkml:trace>
  <inkml:trace contextRef="#ctx0" brushRef="#br0" timeOffset="102072.48">7397 16503 19343 0,'0'0'1728'0,"-9"5"-1392"0,1 1-336 0,1 6 0 16,-1 3 3296-16,-1 4 592 0,1 3 112 0,-1 7 32 15,-6 5-2944-15,1 4-576 0,2 3-112 0,-4 6-16 16,-2 0-384-16,-1 5 128 0,0 5-128 0,2 3 0 16,1 1 0-16,0 5 128 0,2-1-128 0,0 0 0 15,4-5 192-15,2-3-16 0,4-5-16 0,3-5 0 16,3 0-32-16,6-6-128 0,1-3 192 0,5-2-64 15,2-3-128-15,4-2 0 0,6-5 144 0,1-6-144 16,1-3 0-16,2-5 128 0,0 1-128 0,-4-9 0 31,-3-2-400-31,-2-2-160 0,-2-3-16 0,-3-9-9936 0,-2-2-1984 0</inkml:trace>
  <inkml:trace contextRef="#ctx0" brushRef="#br0" timeOffset="102235.59">6860 17206 24879 0,'0'0'2208'0,"0"0"-1760"16,13-4-448-16,5-1 0 0,5 4 2592 0,5-1 432 15,5 0 96-15,6-1 16 0,3 1-2384 0,8 1-480 16,3-3-80-16,4-4-32 16,2 0-736-16,-2-3-160 0,-2 0-32 0,-3-3-14784 15</inkml:trace>
  <inkml:trace contextRef="#ctx0" brushRef="#br0" timeOffset="102721.62">7584 15930 26719 0,'-17'-12'2368'0,"9"7"-1888"0,8 5-480 0,-5-11 0 16,5 11 976-16,0-12 112 0,4 5 0 0,6-2 16 0,2 4-464 0,3 2-80 15,4 2-32-15,4-2 0 0,2 1-400 0,5 2-128 16,3 2 0-16,1 1 0 15,2 3 144-15,-3 4-144 0,-3-1 0 0,-3 4 144 0,-4 2-144 0,-3 3 0 16,-3 0 0-16,-3 1 0 0,-3-1 0 0,-2 0 0 16,-7-1 0-16,-2 1 0 0,-1 0 0 0,-4 0 0 15,-4 1 0-15,-1 0 0 0,0-1 0 0,0-1 320 16,-2-1-48-16,-2-1 0 0,4-4 256 0,-1 0 48 16,2-4 16-16,2 3 0 0,4 3-272 0,0-3-48 15,2 0-16-15,5-1 0 0,2 1-256 0,-1 3 128 16,3-4-128-16,-1 5 0 0,1-4 0 0,1 2 0 15,-2 2 0-15,1 1 0 0,-3-2 0 0,0 1 0 16,-2 0 0-16,-3 2 0 0,-3-1 0 0,1 2 0 0,-6-1 0 0,-3-2 0 16,-6 2 0-16,-3 0 0 0,-6 1 0 0,0-2-192 15,-5 1-112-15,-1-3-16 0,1-3 0 0,1 2 0 32,4-5-1152-32,1-3-224 0,1 0-48 0</inkml:trace>
  <inkml:trace contextRef="#ctx0" brushRef="#br0" timeOffset="103238.09">8837 16615 34383 0,'0'0'1520'0,"0"0"320"0,0 0-1472 0,0 0-368 0,0 0 0 0,0 0 0 16,0 0 768-16,2 9 64 0,-2 5 32 0,0 3 0 15,3 4-496-15,-6 6-112 0,2-3 0 0,-1 6-16 16,-1 2-240-16,-1 4 128 0,2 2-128 0,-3 0 0 15,0 4 0-15,-1 2 0 0,-1-2 0 0,-1 4 0 16,1-3 0-16,-2 0-320 0,0-1 64 0,0-4 0 31,1-3-1616-31,-1-3-320 0,-1-7-64 0,1-3-16 16,0-5-432-16,2-1-96 0,-7-2-16 0,1-8 0 0</inkml:trace>
  <inkml:trace contextRef="#ctx0" brushRef="#br0" timeOffset="103371.9">8504 17025 28559 0,'0'0'2544'0,"11"0"-2032"0,3 0-512 0,4 0 0 0,4 2 1696 0,4-2 240 15,6 1 48-15,5 0 16 0,2-1-1296 0,7 1-272 16,4-1-48-16,3 0-16 0,0 0-240 0,3-1-128 16,2-1 160-16,3-1-160 15,1-3-736-15,1-2-240 0,4-2-48 0,-5 0-14560 0</inkml:trace>
  <inkml:trace contextRef="#ctx0" brushRef="#br0" timeOffset="103787.98">10421 16311 13823 0,'0'0'1216'0,"0"0"-960"0,-5-4-256 0,5 4 0 16,-7-9 3184-16,7 9 592 0,0 0 112 0,0 0 16 15,0 0-2368-15,-9 9-496 0,3-1-80 0,0 5-32 0,-2 1-480 0,-1 6-112 16,-1 4-16-16,-3 8 0 0,1 2 32 0,-1 4 0 16,-1 7 0-16,0 4 0 0,1 3-160 0,-1 6-48 15,-2 4 0-15,-2 0 0 0,0 6-144 16,0 1 128-16,0 3-128 0,-2 0 128 0,0 2-128 0,-1-3 0 16,1-4 0-16,2-6 0 0,2-7 0 0,1-6-192 15,1-10 0-15,0-1 16 16,2-6-208-16,2-9-32 0,1-4-16 0,4-4 0 15,1-5-1424-15,4-9-272 0,0 0-64 0,0 0-16 0</inkml:trace>
  <inkml:trace contextRef="#ctx0" brushRef="#br0" timeOffset="104257.56">10255 16308 23951 0,'-6'-15'1056'0,"4"5"224"0,0 0-1024 0,2-4-256 0,0 1 0 0,3 3 0 16,1-1 1792-16,2 3 288 0,4-2 64 0,3 2 16 15,1-2-1424-15,2 5-288 0,5-3-48 0,5 2-16 16,6 3-128-16,1 1-48 0,3-1 0 0,1 3 0 16,0 4 32-16,-1 0 0 0,1 4 0 0,1 3 0 15,1 4-240-15,-5 3 0 0,4 2 0 0,-5 3 0 16,-2 4 0-16,-5 2 0 0,-3 2 0 0,-5 2 0 15,-7 2-352-15,-4 1-16 0,-7-2 0 0,-5 2 0 16,-6-1 176-16,-4 0 16 0,-4-2 16 0,-4-5 0 0,-2 0 416 16,-4-3 64-16,-6 3 32 0,0-4 0 0,-2-1 160 0,3 0 16 15,-2-3 16-15,2-1 0 0,-1-1-96 0,5-1 0 16,3-3-16-16,7-2 0 0,6 1-256 0,2 0-48 16,6-6-128-16,5 5 192 0,3-1-192 0,6 3 0 15,6 3 0-15,4 2 0 0,2 1 0 0,4 7-160 16,3 0 160-16,1 4-128 0,-2 2 128 0,2 2 0 15,0 0 0-15,-1 0 0 0,-5 0 0 0,-3 0 0 16,-4-5 0-16,-4 2 0 0,-3-2 0 0,-5-3 0 16,-6 0 0-16,-5-3 176 0,-4 1 272 0,-6-2 64 15,-7-5 16-15,-5 1 0 0,-3 0 32 0,-6-1 0 0,-7-3 0 16,-5 0 0-16,-2-3-416 0,1-3-144 16,0-7 0-16,2-3 144 15,3-1-1152-15,4-7-224 0,5 0-48 0,5-8-16 16,3-3-1824-16,7-6-352 0</inkml:trace>
  <inkml:trace contextRef="#ctx0" brushRef="#br0" timeOffset="104623.74">11881 16544 29887 0,'0'0'1328'0,"0"0"272"0,-6-4-1280 0,6 4-320 16,-8 0 0-16,-1 4 0 0,-1 1 672 0,0 7 80 15,-3 5 16-15,2 2 0 0,-4 1-144 0,-2 8-32 16,-1 3 0-16,-1 6 0 0,-2 6-80 0,0 3-32 15,2 2 0-15,1 4 0 0,1 1-96 0,0 6-32 16,3 6 0-16,0-3 0 0,0 3-128 0,4-5-32 16,1 1 0-16,7-7 0 0,4-2-192 0,4-3 144 15,3-5-144-15,3-6 128 0,0-1-128 0,4-4 0 16,2-2 0-16,2-8 0 0,3-6-160 0,2 0-16 0,2-6 0 0,1 0 0 31,0-9-1504-31,1-3-304 0,-1-3-64 0,-3-5-12800 0</inkml:trace>
  <inkml:trace contextRef="#ctx0" brushRef="#br0" timeOffset="104806">11314 17111 30399 0,'-15'-2'1344'0,"15"2"288"0,0 0-1312 0,0 0-320 0,0 0 0 0,0 0 0 15,10-6 2000-15,5 1 336 0,6 0 64 0,8 0 16 16,8 1-1744-16,6 0-352 0,5-1-64 0,3-3 0 15,1 3-256-15,4 0 144 0,5-4-144 0,4 3 128 16,3-3-944-16,1 1-192 16,4-4-32-16,-7-1-10240 0,-6 0-2048 0</inkml:trace>
  <inkml:trace contextRef="#ctx0" brushRef="#br0" timeOffset="105239.9">12345 15912 24879 0,'-11'-17'2208'0,"6"7"-1760"0,1 1-448 15,3-2 0-15,4 1 1088 0,1 2 144 0,-4 8 32 0,14-11 0 16,-1 2-352-16,3 0-64 0,2 2-16 0,3 6 0 16,4-3-224-16,3 3-48 0,1 1-16 0,2 3 0 15,0 0-144-15,0 1-16 0,-2 4-16 0,-2 0 0 16,-6 2-192-16,1 2-48 0,-5 6 0 0,-5 1 0 16,-3 3-128-16,-2 1 0 0,-5 1 0 0,-3 4 0 15,-4-3 0-15,-4 5 0 0,0-4 0 0,-2 3 0 16,-2 1 0-16,1-5 0 0,1 1 0 0,3-2 128 15,1-4 608-15,2-2 112 0,2 0 32 0,4-2 0 16,4-3-16-16,3-2 0 0,1 2 0 0,4-5 0 16,2-1-496-16,5-2-112 0,3-1 0 0,5-3-16 0,4-1-240 0,2-3 0 15,3-1 128-15,1-1-128 16,2-3-240-16,0 3-80 0,0 1-32 0,-1-3 0 16,-5 2-1808-16,-2 2-352 15,-3-1-80-15,-4 0-13600 0</inkml:trace>
  <inkml:trace contextRef="#ctx0" brushRef="#br0" timeOffset="105706.8">13496 16865 27647 0,'0'0'1216'0,"0"0"256"16,0 0-1168-16,0 0-304 0,0 0 0 0,0 0 0 15,0 0 2176-15,5 9 384 0,-2 4 80 0,-1 2 16 16,-2 3-1808-16,0 2-352 0,-2 4-80 0,0 4-16 0,-2 4 0 16,-1 2 0-16,0 2 0 0,1 3 0 0,0 2-176 0,2 2-32 15,-2-3-16-15,0 0 0 0,3 2-176 0,0 2 0 16,-1-8 0-16,1 3 0 0,0-3 0 0,1-1-256 15,0-4 48-15,1-4 0 16,-1 1-272-16,1-6-48 0,2-3-16 0,-2-3 0 16,4 0-336-16,-1-9-64 0,-4-7-16 0,0 0-9728 15,0 0-1968-15</inkml:trace>
  <inkml:trace contextRef="#ctx0" brushRef="#br0" timeOffset="105852.09">13133 17201 22111 0,'0'0'1968'0,"0"0"-1584"0,0 0-384 0,9-7 0 16,5 4 3344-16,4 1 592 0,1 2 112 0,5 0 32 16,3 2-3056-16,6-2-624 0,4 0-112 0,6 1-32 15,4 0-256-15,6 2 0 0,6-2 0 0,1-2 0 32,-1-3-432-32,0 0-144 0,-2 0-16 0,-1-2-10224 0,-3 0-2032 0</inkml:trace>
  <inkml:trace contextRef="#ctx0" brushRef="#br0" timeOffset="106440.8">15475 16436 13823 0,'0'0'608'0,"0"0"128"0,-3-11-592 0,2 4-144 0,1-5 0 0,0 3 0 16,0 9 1088-16,0 0 192 0,1-12 48 0,-1 4 0 16,0 8-624-16,0 0-128 0,0 0-32 0,-2-11 0 15,-2 1 608-15,-1 2 128 0,5 8 32 0,-10-6 0 16,-1-3-96-16,0 5 0 0,-1 0-16 0,0-1 0 16,-3 4-288-16,-2-1-48 0,-1 4-16 0,-2 0 0 15,-2 3-272-15,-6 0-64 0,-4 3-16 0,-1 2 0 16,-3 3-176-16,-3 3-16 0,0 6-16 0,-2 1 0 15,1 5 32-15,-2 0 16 0,0 1 0 0,1 5 0 16,3 3-16-16,1 5 0 0,0 5 0 0,3-2 0 16,3 0-64-16,3 0 0 0,6-1-16 0,4 0 0 15,4 0 16-15,5-2 16 0,6 1 0 0,5-3 0 16,3-3-64-16,5-1-16 0,5-3 0 0,4-3 0 16,4-2-64-16,3-4-128 0,0 2 176 0,3-5-176 0,2-2 304 0,5 0-48 15,3-3-16-15,3 1 0 0,2-3-32 0,5-5 0 16,3 2 0-16,1-4 0 0,1-1-208 0,-5-2 0 15,-3-2 128-15,-3-2-128 0,-3 2 0 0,-2-4 0 16,-3 1-192-16,-2-8 192 16,-2 0-1984-16,-4-2-272 0,-2 2-64 0,-3-5-16 0</inkml:trace>
  <inkml:trace contextRef="#ctx0" brushRef="#br0" timeOffset="106958.68">16495 16151 21183 0,'0'0'1888'0,"0"0"-1504"0,0 0-384 0,0 0 0 0,0 0 1280 0,0 0 192 15,0 0 48-15,0 0 0 0,0 0-640 0,5 13-128 16,-2-5-32-16,-4 4 0 0,-3-3 752 0,-1 2 128 15,-4 3 48-15,0 1 0 16,-2 6-1648-16,-3 0-496 0,-2 1-16 0,0 7 0 0,-3-1 784 0,-3 7 160 16,-1 3 16-16,-1 5 16 0,-3-1-160 0,3 7-48 15,0 5 0-15,1-1 0 0,-1-4 32 0,3-2 0 16,1 1 0-16,6 1 0 0,-1-3 32 0,5 0 16 16,2-4 0-16,6 1 0 0,2-1 48 0,2-3 0 15,6 0 0-15,3-3 0 0,3-5-112 0,4-1-16 16,3-3 0-16,4 0 0 0,2-6-112 0,3 0-16 15,1-3-128-15,0-3 192 0,1 0-192 0,4-6 144 0,-3 0-144 0,1-4 128 16,-1-3-352-16,-2-2-80 0,-3-3-16 0,0 0 0 31,-3-6-1856-31,-3-1-368 0,-2-5-80 0,-5-2 0 0</inkml:trace>
  <inkml:trace contextRef="#ctx0" brushRef="#br0" timeOffset="107140.86">15878 16802 32255 0,'0'0'1424'0,"0"0"304"0,-7-5-1392 0,7 5-336 0,0 0 0 0,14 1 0 15,1 0 2256-15,8 3 384 0,8 1 80 0,6-1 16 16,5 2-1632-16,7 3-320 0,8-3-64 0,6 3-16 16,2-2-256-16,3 0-48 0,3 1-16 0,4-2 0 0,0 2-384 0,5-3 0 15,1-1 128-15,-5 0-128 16,-5-2-1648-16,-5 1-352 0,-6-3-80 0,-3-4-16304 15</inkml:trace>
  <inkml:trace contextRef="#ctx0" brushRef="#br0" timeOffset="109293.69">4809 19512 4607 0,'0'0'400'0,"-8"0"-400"15,8 0 0-15,0 0 0 0,0 0 4800 0,0 0 864 16,0 0 176-16,0 0 48 0,0 0-4128 0,0 0-816 16,0 0-176-16,0 0-16 0,0 0-176 0,10-2-16 15,0 0-16-15,6 0 0 0,-2 1 96 0,5-1 32 16,2 0 0-16,5 0 0 0,2-1-288 0,3 1-64 0,4-3-16 0,5 0 0 16,1 1-304-16,4 0 0 0,-1-5 0 0,-2 1 0 15,-3 2-240-15,1-3-96 0,-3 5-32 0,-2-1 0 31,0-2-1568-31,-4 2-320 0,-3 1-64 0</inkml:trace>
  <inkml:trace contextRef="#ctx0" brushRef="#br0" timeOffset="109458.51">4840 19864 33519 0,'-10'7'1472'0,"10"-7"320"0,0 0-1424 0,0 0-368 0,0 0 0 0,10 3 0 15,4-4 528-15,7-3 48 0,4-3 0 0,6-1 0 16,3 0-288-16,5-5-48 0,6-1-16 0,4-1 0 0,5-2-96 0,-2 1 0 16,-4 2-128-16,2-1 192 15,-4-2-1408-15,-2 1-304 0,-2 2-48 0,-1-2-13216 16</inkml:trace>
  <inkml:trace contextRef="#ctx0" brushRef="#br0" timeOffset="109927.05">6704 18819 25791 0,'0'0'2304'0,"0"0"-1856"0,0 0-448 0,0 0 0 15,0 0 1232-15,0 0 160 0,0 0 16 0,0 0 16 16,0 0-528-16,0 0-96 0,0 0-32 0,0 0 0 15,-4 13-144-15,-2-1-48 0,-3 2 0 0,-1 4 0 0,0 4-272 0,-2 2-64 16,-1 2-16-16,-1 9 0 0,-1 5 32 0,0 6 0 16,-2 6 0-16,2 3 0 15,-1 2-256-15,-1 2 144 0,3-1-144 0,-1-2 128 0,1-3-128 16,2 0 0-16,5 0 0 0,-1-5 0 0,3-2 0 0,2-3 0 16,5-3 0-16,2-7 0 0,1-8 0 0,4 2 0 15,2-6 0-15,2-2 0 0,1-1 0 0,3-4 0 16,1-4 0-16,1 2 0 0,2-8 0 0,-2-1-192 15,2-1 32-15,2-4 16 16,-1 0-1264-16,1-2-240 0,0-6-48 0,0 0-8288 16,-2-5-1664-16</inkml:trace>
  <inkml:trace contextRef="#ctx0" brushRef="#br0" timeOffset="110119.76">6330 19369 18431 0,'0'0'1632'0,"4"-6"-1312"0,2-3-320 0,6 3 0 16,4-3 4144-16,3 2 752 0,2 4 160 0,4-4 16 15,3 3-3984-15,3 2-816 0,2 1-144 0,1 1-128 16,3 0 208-16,6 0-32 0,7 0-16 0,2 0 0 16,0-2-160-16,-3 0 0 0,0-5 0 0,-1 0 0 15,-2 0-2096 1,-3-3-400-16,-4 0-64 0</inkml:trace>
  <inkml:trace contextRef="#ctx0" brushRef="#br0" timeOffset="110529.99">8074 18572 15663 0,'0'0'1392'0,"0"0"-1120"0,0 0-272 0,0 0 0 16,0 0 3328-16,0 0 592 0,0 0 128 0,0 0 32 15,-9 10-2976-15,0 6-592 0,-2 1-112 0,-2 4-16 16,-2 3 48-16,-3 5 16 0,0 7 0 0,-1-1 0 16,-2 4-64-16,-5 6-16 0,-3 0 0 0,1 6 0 15,-1 5 144-15,1 7 16 0,1 1 16 0,2 3 0 16,3 0-288-16,4-3-64 0,2-2-16 0,1-2 0 16,3-2-176-16,3 0 160 0,2-5-160 0,3-5 160 15,0 1-32-15,4-10-128 0,5-1 192 0,-1-5-64 16,1-1-320-16,1-5-64 0,3-2 0 0,1-6-16 15,3 0-1872 1,0-4-368-16,0-3-80 0</inkml:trace>
  <inkml:trace contextRef="#ctx0" brushRef="#br0" timeOffset="111027.15">8448 19941 16575 0,'-10'4'1472'15,"2"0"-1168"-15,-1 0-304 0,9-4 0 0,-7 2 1856 0,7-2 304 0,0 0 64 0,0 0 16 16,-7-6-848-16,5 1-176 0,4-3-16 0,3-3-16 16,3-2 160-16,2-4 48 0,2-2 0 0,-2-2 0 15,2-3-368-15,2-3-64 0,3 0 0 0,1-6-16 16,1-2-560-16,1-4-128 0,-1-1 0 0,3-2-16 16,-3 1-16-16,1-5 0 0,-1 1 0 0,2-6 0 15,-2-1 160-15,1-4 16 0,-2 0 16 0,2 4 0 16,2 0-240-16,-2 7-48 0,0 6-128 0,2 8 192 15,0 2-192-15,-3 5 0 0,-1 6 0 0,-2 5 0 16,-2 2-128-16,-3 6 128 0,0 2-192 0,-11 3 192 16,12 7-192-16,0 7 192 0,-3 2-192 0,0 4 192 15,-1 6-368-15,0 3 48 0,-2 5 0 0,2 6 0 16,-2 6-128-16,1-1 0 0,-1 2-16 0,-1-2 0 0,-1 2 144 0,0-1 16 16,0-4 16-16,-2-4 0 0,1-1 32 0,-1-3 0 15,1-1 0-15,-2-1 0 16,-1-7-1552-16,0-1-304 0,-1-3-64 0,0-7-11328 15</inkml:trace>
  <inkml:trace contextRef="#ctx0" brushRef="#br0" timeOffset="111187.72">8594 19388 34847 0,'0'0'1536'0,"15"0"320"0,4 0-1472 0,4 2-384 0,4-1 0 0,3 1 0 15,4 3 320-15,4-2 0 0,2-2 0 0,4-1 0 16,0-1-320-16,-2-4-128 0,-4 0 0 0,-1 0 0 31,-1-3-2112-31,-3-1-432 0</inkml:trace>
  <inkml:trace contextRef="#ctx0" brushRef="#br0" timeOffset="111577.57">9833 18696 29599 0,'0'0'1312'0,"0"0"272"0,0 0-1264 0,0 0-320 16,0 0 0-16,0 0 0 0,0 0 720 0,-3 14 96 16,-2 1 16-16,-2 3 0 0,1 6-176 0,-3 4-16 15,-1 1-16-15,-2 4 0 0,-2 3 32 0,0 6 16 16,-1 2 0-16,1 6 0 0,0 6-48 0,0 1-16 16,1 2 0-16,2 1 0 0,0-5-320 0,0-1-64 15,4 1-16-15,-1-4 0 0,3-1-16 0,1-7-16 0,4-4 0 0,4-2 0 16,1-3 16-16,3-4 0 0,3-4 0 0,2-3 0 15,0-4-192-15,4-5-272 16,0-5 64-16,1 0 16 16,1-6-1088-16,-1-3-224 0,-3-6-32 0,1-2-16 15,1-5-976-15,-1-4-192 0,-2 0-32 0,-3-4-16 0</inkml:trace>
  <inkml:trace contextRef="#ctx0" brushRef="#br0" timeOffset="111736.68">9348 19312 29487 0,'0'0'2624'0,"0"0"-2112"0,0 0-512 0,0 0 0 16,0 0 1472-16,0 0 176 0,10 0 32 0,8 0 16 15,2 0-1232-15,4-1-240 0,3-2-48 0,1-2-16 16,1 0-32-16,3 0-128 0,1-4 192 0,3 3-64 0,0-3-288 0,3 0-64 16,-1-1-16-16,2 2-10448 15,4-2-2112-15</inkml:trace>
  <inkml:trace contextRef="#ctx0" brushRef="#br0" timeOffset="113195.13">10397 18537 19343 0,'0'0'1728'0,"0"0"-1392"16,0 0-336-16,7-5 0 0,1 1 1456 0,3 0 208 16,2-2 64-16,3-1 0 0,2 2-704 0,1-2-144 15,3 1-32-15,1 1 0 0,1-5-48 0,-1 4-16 16,1-4 0-16,3 3 0 0,-1 2-272 0,1 0-48 15,0 1-16-15,-4 2 0 0,0 1-144 0,-6 2-48 0,-1 0 0 0,-5 5 0 16,-3 5-256-16,-3 3 0 0,-4-2 0 0,-4 9 0 16,-4 0 0-16,-5 2 0 0,-4 3 0 0,-4 0 0 15,-3 5 0-15,-3-2 0 0,0 1 0 0,0 0 0 16,2-7 0-16,2 1 0 0,-1 2 128 0,4-5-128 16,2-5 416-16,3 0 32 0,5-5 0 0,2 0 0 15,5-2-16-15,2-9 0 0,5 9 0 0,3-5 0 16,3 0-272-16,3-4-160 0,4-1 192 0,0-3-192 15,3 0 160-15,2-4-160 0,4 1 128 0,-3 2-128 16,1-4 0-16,1 2 0 0,0 0-144 0,0 0 144 31,-3 4-1360-31,0-1-176 0,1-1-16 0,-1 2-13552 0</inkml:trace>
  <inkml:trace contextRef="#ctx0" brushRef="#br0" timeOffset="113595.63">11557 18943 23039 0,'0'0'2048'0,"0"0"-1648"0,0 0-400 0,0 0 0 15,0 0 1968-15,3 14 304 0,-6 2 64 0,3 0 16 16,-4 1-1760-16,0 4-336 0,-1 1-80 0,0 7-16 15,-1-1 144-15,0 6 16 0,-1 6 16 0,1 2 0 16,-2-3-128-16,1-1-16 0,-1 0-16 0,2 1 0 16,-2-4-176-16,3-2 0 0,2-1 144 0,0-2-144 15,0-3-160-15,0 0-96 0,2-6-32 0,1-1 0 16,0-3-1824-16,3-3-384 0,-2-5-64 0,-1-9 0 16</inkml:trace>
  <inkml:trace contextRef="#ctx0" brushRef="#br0" timeOffset="113760.69">11280 19332 23039 0,'0'0'1024'0,"14"0"192"0,1 0-960 0,4 0-256 16,3 0 0-16,8 0 0 0,3 2 2448 0,6-1 448 15,-3-1 96-15,4-1 16 0,-2-1-2624 0,0 0-528 16,-4-7-112-16,-1 3-9600 15,1 2-1936-15</inkml:trace>
  <inkml:trace contextRef="#ctx0" brushRef="#br0" timeOffset="114046.98">12655 18702 32255 0,'0'0'2864'0,"-1"13"-2288"0,0 6-576 0,0 4 0 16,-3 1 576-16,0 7 16 0,-5 1 0 0,-1 5 0 16,-2 4-400-16,-4 2-64 0,-3 3-128 0,-2 3 176 15,1 0-176-15,0 1 0 0,-1 3 0 0,1-4 128 16,1 1 32-16,1-7 0 0,2 1 0 0,2-4 0 15,0-2-896-15,2-1-176 0,3-3-48 0,1-2 0 16,0-7-2240-16,2-2-464 0,-1 0-96 0,2-11-16 0</inkml:trace>
  <inkml:trace contextRef="#ctx0" brushRef="#br0" timeOffset="114495.75">12407 18857 25791 0,'0'0'2304'0,"0"0"-1856"15,8-8-448-15,6-3 0 0,3 3 1776 0,4-1 256 0,6 4 48 0,3 3 16 16,6-6-1568-16,0 3-304 0,0 0-64 0,1 1-16 16,0-3-144-16,0 3 0 0,0 1 0 0,-2 4 0 15,-1 3 0-15,-4 0 0 0,-2-1 0 0,-5 2 0 16,-7 4 0-16,-2 2-192 0,-2 3 0 0,-6-1 16 31,-3 2-208-31,-3-1-64 0,-4 1 0 0,-4 2 0 0,1-1 256 0,-5 2 32 0,0 0 16 0,-2-2 0 16,-2-3 144-16,1 4 0 0,-2 0 160 0,5 1-160 15,-2-1 272-15,4-1-32 0,2 0-16 0,4-1 0 16,2 3-32-16,4 1 0 0,1 0 0 0,4 2 0 16,4 1-192-16,4 1 0 0,3-2 0 0,-1 2 0 15,4 3 0-15,0-2 0 0,0 4-192 0,-2-4 192 16,0 1 0-16,-1 3 0 0,-4-4 0 0,-3 3 0 0,-7-3 384 0,-4 3 128 15,-3-3 16-15,-4 2 16 0,-7-1 224 0,-2-1 64 16,-4 4 0-16,-3-6 0 0,-5-2 128 0,-4-2 16 16,-2-2 16-16,-3 2 0 0,-1 0-240 0,-3-3-48 15,0-3-16-15,-1-1 0 0,-2-2-512 0,2-4-176 16,4-4 0-16,5-4 144 0,4-6-336 0,5-2-80 16,3-4-16-16,5-1 0 15,2-2-1840-15,5-2-368 0,4-7-80 0</inkml:trace>
  <inkml:trace contextRef="#ctx0" brushRef="#br0" timeOffset="114829.85">13825 18636 26719 0,'0'0'1184'0,"0"0"240"0,0 0-1136 0,0 0-288 0,9 7 0 0,-2 4 0 16,0 1 2480-16,-4 1 432 0,-1 1 96 0,-2 4 0 16,-3 3-2416-16,-2 6-592 0,0-1 0 0,-3 3 0 15,-2 5 0-15,-3 2 0 0,1-1 0 0,-2 3 0 16,0 1-128-16,0 1 128 0,0 3 0 0,0 1 0 15,0 4 0-15,0-2-144 0,1-2 144 0,0-3 0 16,3 1-368-16,1-5 48 0,3-4 0 0,4-3 0 0,2 1 16 0,5-8 16 16,-2-2 0-16,6-3 0 15,3-3-288-15,2-2-48 0,1-2-16 0,3-4-9312 16,-3-5-1872-16</inkml:trace>
  <inkml:trace contextRef="#ctx0" brushRef="#br0" timeOffset="115008.26">13457 19179 28559 0,'11'-6'2544'0,"3"1"-2032"0,5-4-512 0,7 4 0 16,6 3 1472-16,4-2 208 16,2-2 48-16,1 1 0 0,1 3-1520 0,2-1-208 0,0-4-208 0,1 2 32 31,1 1-1024-31,-2-5-208 0,-1 2-32 0,1-3-16 0</inkml:trace>
  <inkml:trace contextRef="#ctx0" brushRef="#br0" timeOffset="115276.89">14767 19091 29487 0,'0'0'1296'0,"0"0"288"0,0 0-1264 0,10 11-320 15,-3 2 0-15,0 0 0 0,-2 5 1792 0,-3 3 320 16,-3-1 48-16,-1 5 16 0,-5 4-1296 0,1-1-256 16,-3 4-48-16,-1-1-16 0,-3 0-240 0,0-2-32 15,-1 2-16-15,2-2 0 0,0-2-272 0,2 4 0 16,0-4 0-16,-1 1 0 15,3-5-1536-15,0 1-256 0,1-5-48 0,2-5-8960 16,1-1-1792-16</inkml:trace>
  <inkml:trace contextRef="#ctx0" brushRef="#br0" timeOffset="115458.57">14524 19368 28559 0,'11'0'2544'0,"7"0"-2032"0,5 0-512 0,6 0 0 16,4 2 1216-16,4 1 160 0,3-2 32 0,-1-1 0 15,-1 0-1216-15,0 0-192 0,0-2 0 0,-1-1-10000 16,-2-1-1904-16</inkml:trace>
  <inkml:trace contextRef="#ctx0" brushRef="#br0" timeOffset="115814.13">16277 18923 27647 0,'0'0'2448'0,"0"0"-1952"16,0 0-496-16,0 0 0 0,0 0 2000 0,-10 1 304 16,-2 2 64-16,-3 3 16 0,-5 1-1808 0,-5 0-352 15,-3 3-80-15,-1 6-16 0,-3 0 64 0,-2 5 0 16,-3 0 0-16,2 10 0 0,-5-2 64 0,1 5 0 16,-2 4 16-16,3 6 0 0,0-3 48 0,5 3 16 0,2-4 0 0,10 0 0 15,4-3-336-15,10 1 128 0,5-1-128 0,7-2 0 16,7 0 0-16,7 0 0 0,8-2-160 0,2-1 160 15,5-7 0-15,3 1-128 0,4-7 128 0,1-1 0 16,1-2-192-16,1-7 0 0,1 0 16 0,3-6 0 31,2-5-2080-31,2-4-432 0,-3-2-64 0</inkml:trace>
  <inkml:trace contextRef="#ctx0" brushRef="#br0" timeOffset="116365.77">16553 18398 22111 0,'-12'-8'976'0,"7"5"208"0,0-4-944 0,1 0-240 0,2 2 0 0,2 5 0 16,0 0 2208-16,0 0 400 0,0 0 80 0,5-4 0 15,-5 4-1600-15,12 0-336 0,2 2-64 0,3 3-16 16,1 6-240-16,2 0-48 0,3 3-16 0,5 4 0 16,5 7-192-16,5 4-48 0,5 6 0 0,2 4 0 15,1 3-128-15,-1 4 0 0,1 5 0 0,1 3 0 16,-1 5 0-16,-3 3 0 0,-4 0 0 0,-2 7 0 16,1 9 160-16,-6-1 48 0,-3 1 16 0,-7 3 0 15,-8-7-48-15,-6 5-16 0,-6 3 0 0,-9-3 0 16,-7-3-160-16,-5-7 0 0,-4-7 0 0,-3-7 0 15,-2-3 208-15,-3-1 16 0,-5-5 0 0,-1 1 0 16,-1-7 224-16,0-2 64 0,-2-3 0 0,0-1 0 0,-2-2-384 16,-5-3-128-16,-2-5 0 0,2-3 144 15,2-5-2288-15,1-3-464 16</inkml:trace>
  <inkml:trace contextRef="#ctx0" brushRef="#br1" timeOffset="128072.52">7543 15890 4607 0,'0'0'192'0,"0"0"64"0,0 0-256 0,0 0 0 16,0 0 0-16,0 0 0 0,0 0 768 0,0 0 96 15,0 0 32-15,0 0 0 0,0 0-672 0,0 0-224 16,6-6 144-16,-6 6-144 0,0 0 384 0,0 0-16 16,0 0 0-16,0 0 0 0,0 0 432 0,0 0 96 15,0 0 0-15,0 0 16 0,0 0-144 0,0 0-48 16,0 0 0-16,-7 4 0 0,7-4-80 0,-9 4 0 15,9-4-16-15,-9 5 0 0,0-3 32 0,9-2 16 16,0 0 0-16,-10 3 0 0,10-3 208 0,-9 2 32 16,9-2 16-16,0 0 0 0,-9 3-112 0,9-3-32 15,0 0 0-15,-9 2 0 0,9-2-144 0,0 0-16 16,-11 4-16-16,11-4 0 0,0 0-32 0,-9 3 0 0,9-3 0 0,0 0 0 16,0 0 0-16,0 0 0 0,0 0 0 15,0 0 0-15,0 0-16 0,0 0-16 0,0 0 0 0,0 0 0 16,0 0-64-16,0 0-16 0,0 0 0 0,0 0 0 15,0 0-208-15,0 0-64 0,5-9 0 0,-5 9 0 16,6-7-48-16,2 2-16 0,1-1 0 0,1 2 0 16,1 2-128-16,1 0 192 0,-2-1-192 0,1-1 192 15,3 0-192-15,-1 1 160 0,1 1-160 0,1 1 160 16,2-2-160-16,1-2 128 0,1 0-128 0,-2 2 128 16,2 2-128-16,2 1 0 0,-2 0 0 0,1 3 0 15,1-1 0-15,0 1 0 0,1 3 0 0,-2-2 0 16,0 0 0-16,0 3 0 0,-3 0 0 0,0-2 0 15,-3 2 0-15,-1 0 0 0,-2 0 0 0,-1 2 0 16,-2-4 0-16,-1 4 0 0,0-2 128 0,-1 3-128 16,-2-3 0-16,-4-7 128 0,2 14-128 0,0-5 128 15,-2-9-128-15,-3 12 160 0,-1-1-160 0,-2-2 160 0,-2 2-160 0,0-2 192 16,-5 3-192-16,0-3 192 0,-3 3-48 0,-2 1 0 16,-1-3 0-16,-3 0 0 0,0 2-16 0,1-3-128 15,-2 2 192-15,0-3-64 0,0-3-128 0,3 0 0 16,1-1 144-16,2-2-144 0,2 2 0 0,2-1 144 15,1-1-144-15,0 1 0 0,3-1 0 0,9-2 0 16,-10 2 0-16,10-2 0 0,0 0 128 0,0 0-128 16,0 0 0-16,0 0 0 0,0 0 0 0,0 0 0 15,0 0 0-15,0 0 0 0,0 0 0 0,0 0 0 16,12-3 0-16,-12 3 0 0,14 1 0 0,0 1 0 16,-2-2 0-16,0 0 0 0,-2 1 0 0,0 1 0 15,0 1 0-15,3 0 0 0,1 2 0 0,1-2 0 0,2 1-128 0,-2 1 128 16,-1 3 0-16,1 0 0 0,2 1 0 0,0-3 0 15,1 3 0-15,0-3 0 0,-4 4 0 0,0-2 0 16,0 0 0-16,-1 0 0 0,-1 0-128 0,-1 2 128 16,-4-3 0-16,1 4 0 0,-1-3 0 0,0 2 0 15,-7-10 0-15,5 14 0 0,-1-4 0 0,-4-10 0 16,1 13 128-16,-1-1-128 0,-1-1 144 0,-2 0-144 16,2-2 192-16,-3 1-48 0,-1-2-16 0,-3 2 0 15,-2 1 16-15,-1-1 0 0,-3 3 0 0,1-3 0 16,-3 3-16-16,0 1 0 0,-3-6 0 0,0 2 0 15,-1-3-128-15,0 4 160 0,-5-4-160 0,5 2 160 16,1-4-160-16,1 3 0 0,0-2 144 0,2-2-144 16,1 0 0-16,1-2 128 0,-2-2-128 0,1-1 0 0,-1 0 128 15,-1 0-128-15,-1-3 160 0,3 1-160 0,1 3 128 0,1-1-128 16,2 0 0-16,-1-1 0 0,1 2 0 0,1 0 0 16,1 0 0-16,9 0 0 0,-10-1 0 0,10 1 0 15,0 0 0-15,0 0 0 0,0 0 0 0,0 0 0 16,0 0 0-16,0 0 0 0,0 0 0 0,0 0-160 15,0 0 160-15,0 0-128 0,0 0 128 0,10-5 0 16,1 3 0-16,1 0-128 0,0 1 128 0,0 1 0 16,2 1-144-16,1 2 144 0,2-2 0 0,0 0 0 15,0-1-144-15,1 3 144 0,0-1 0 0,1 1 0 16,1-3 0-16,0 0 0 0,1 0 0 0,-1-3 0 16,-1-2 0-16,0 0 0 0,2 1 0 0,-4-1 0 15,1-2 0-15,-3 2 0 0,1-4 0 0,-2 1 0 0,-2 2 0 16,0-3 144-16,-3 1-144 0,0-2 0 0,-2 1 144 0,0-2-144 15,-2 1 128-15,-2 1-128 0,1 0 128 0,-4 9-128 16,0-10 0-16,-1-3 144 0,-2 0-144 0,0 3 0 16,0-3 160-16,-3 3-160 0,-4-1 128 0,-1 1-128 15,1 1 0-15,-4-2 128 0,-2 4-128 0,-2-2 0 16,0 3 0-16,0 2 0 0,1-4 0 0,-6 4 0 16,0-1 0-16,0 1 0 0,-1-1-176 0,1 2 176 15,2-1 0-15,2 1-160 0,0-1 160 0,2 1 0 16,0 0 0-16,3 2-128 0,1-1 128 0,2 1 0 15,2 0 0-15,9 1-160 0,0 0 160 0,0 0-128 16,0 0 128-16,0 0 0 0,0 0-144 0,0 0 144 16,0 0-144-16,0 0 144 0,0 0-192 0,0 0 192 15,10 2 0-15,0 0 0 0,-10-2 0 0,16 0 0 16,-1 0 0-16,-1 0 0 0,0-2 0 0,0 1 0 0,0-1 0 16,1 0 0-16,2 0 0 0,-1-1 0 0,1-1 0 0,-1 2 0 15,1-2 0-15,-1 2 0 0,1-4 0 0,1-1 0 16,-3 2 0-16,3-3 0 0,-2 2 0 0,-1 1 0 15,-2-2 0-15,-3 0 0 0,3-1 128 0,-3-2-128 16,0 2 0-16,0-2 0 0,-3 3 128 0,-1-4-128 16,-1 4 0-16,-1-3 144 0,-1-1-144 0,-2 2 160 15,-1-2-160-15,-1 2 160 0,-3-2-160 0,0 2 0 16,-2-4 144-16,-1 3-144 0,1 0 0 0,-2-2 128 16,-1 3-128-16,-1-2 0 0,-1 0 0 0,-1 2 128 15,0-2-128-15,-4 4 0 0,-1-3 0 0,-3 2 0 16,0-1 0-16,-3 4 0 0,0 1 0 0,1 2 0 0,-1-1 0 0,0 2 0 15,-1-2 0-15,3 3 144 0,0 4-144 0,2 0 0 16,0-1 0-16,2 0 0 0,2 1 0 0,3 1 0 31,3-1-384-31,2 0-64 0,-3 1-32 0,10-5-12016 0,-4 9-2416 0</inkml:trace>
  <inkml:trace contextRef="#ctx0" brushRef="#br1" timeOffset="130241.1">19579 19095 12895 0,'0'0'1152'0,"0"0"-928"0,-5-10-224 0,-3 1 0 15,5-2 1648-15,-2 4 272 0,-1-5 64 0,1 2 16 0,0 3-464 0,1-2-112 16,4 9-16-16,-6-9 0 0,1 2-176 0,0-1-32 15,5 8-16-15,-6-6 0 0,6 6-416 0,0 0-64 16,-12 0-32-16,2 3 0 0,1 1-272 0,-1 5-48 16,-3 1-16-16,-2 5 0 0,-2 3-128 0,0 5-16 15,-1 3-16-15,-3 2 0 0,-1 3-176 0,0 2 0 16,-1 4 0-16,0-2 0 0,3 0 0 0,2 0 0 16,3 1 0-16,3 0 0 0,4-3 0 0,1-4 0 15,3-1-128-15,3-2 128 0,6 1 0 0,4-6 0 16,2-2 0-16,5-3 0 0,0-2 0 0,5-6 0 15,0-2 0-15,6-3 0 0,-2-3 0 0,3-4 192 16,-1-6-64-16,1-2 0 0,-4-4 48 0,-1 0 0 16,-1-5 0-16,-1 0 0 0,-2 1-48 0,-1 0 0 0,-1 1 0 0,-3 0 0 15,-7-3 16-15,0 0 0 0,-2 3 0 0,-3 0 0 16,-2 0 32-16,-2 1 0 0,-6 1 0 0,2-1 0 16,-3-1-32-16,0 1 0 0,-3 1 0 0,5 2 0 15,-2 1-144-15,1 0 128 0,1-1-128 0,2 2 128 16,1 2-128-16,1-1 0 0,2-2 0 0,2 4 0 15,3-1 0-15,2 2 0 0,2 0-176 0,3 0 176 16,3-1-144-16,3 0 144 0,2 0-160 0,3-3 160 16,2 5-144-16,1-1 144 0,6 4-128 0,-1 1 128 15,1 1 0-15,0 1-160 0,3 2 160 0,-1 4 0 16,-3 0 0-16,-1 0 0 0,-1 3 0 0,-2 4 0 16,-5 4 0-16,-3 0-128 0,0 2 128 0,-5 2 0 15,-2 5 0-15,-2 1 0 0,-3 2 0 0,-2 2 144 0,-3 3-144 0,-3 1 160 16,-2-2-160-16,-1 3 160 0,-1-2 0 0,-1-3 0 15,5-1 0-15,-3-5 0 0,3-3 304 0,4 2 64 16,3-2 16-16,2-2 0 0,4-3-48 0,2-1-16 16,5-3 0-16,3-3 0 0,4-2-240 0,3-2-48 15,4-2-16-15,2-2 0 0,0-2-176 0,3-2 128 16,3-2-128-16,-1 0 128 16,-5-3-992-16,2 1-208 0,-3-2-32 0,-5 1-16256 0</inkml:trace>
  <inkml:trace contextRef="#ctx0" brushRef="#br1" timeOffset="132009.29">21582 18976 14735 0,'0'0'1312'0,"0"0"-1056"0,2-7-256 0,0-3 0 16,2 3 2048-16,-4 7 368 0,5-11 64 0,0 3 16 16,-1-1-1280-16,2 3-240 0,-1-4-48 0,-1 3-16 15,-4 7 128-15,7-10 32 0,-2 4 0 0,-5 6 0 16,0 0-64-16,0 0-16 0,0 0 0 0,0 0 0 15,0 0-560-15,7 8-112 0,-2 4-32 0,-2 7 0 0,-3 5-80 0,-1 4-16 16,-2 7 0-16,-1 3 0 0,-3 8-64 0,0-2-128 16,1 4 176-16,1-1-176 0,-1 2 144 0,2-1-144 15,-1-6 0-15,2 1 144 0,2-6-144 0,3-3 0 16,1-4 0-16,2-2 0 0,5-8 0 0,0-1 160 16,2-4-160-16,2-6 160 0,4-1 32 0,1-7 16 15,1-3 0-15,4-7 0 0,2-2 0 0,0-5 0 16,1-4 0-16,-2-2 0 0,3 2-32 0,-1-2-16 15,-2 0 0-15,1 1 0 0,-2-1-160 0,-2 1 128 16,-5-2-128-16,0 4 128 0,-3-2-128 0,0 2 0 16,-3 1 144-16,1 5-144 0,-1 0 0 0,-1 6 144 15,-2 1-144-15,-8 6 0 0,0 0 0 0,9 9 0 16,-3 4 0-16,1 3 0 0,-2 3 0 0,-1 4-144 0,-1 1 144 16,-1 7-128-16,-2 4 128 0,-2 5 0 0,0 7-144 0,-2 5 144 15,-2 5-144-15,-1 5 144 0,-2 2-192 0,-5 2 192 16,-5-1-160-16,-1 0 160 0,-2 1-128 0,-4-4 128 15,-6 0 0-15,-1-2 0 0,-1-5 0 0,-1-2 176 16,0-5 80-16,3-4 32 0,-1-2 0 0,2-3 0 16,3-7-16-16,3-2 0 0,2-3 0 0,4-7 0 15,1-3-144-15,4-4-128 0,3-5 144 0,2-6-144 16,0-5 0-16,3-4 0 0,2-4 0 0,4-4 0 16,2-3-224-16,5-1 16 0,3-2 0 0,0-6 0 15,7 2-1456-15,2-5-272 16,1 2-64-16,2-2-13824 0</inkml:trace>
  <inkml:trace contextRef="#ctx0" brushRef="#br1" timeOffset="132310.89">22752 19231 26719 0,'0'0'2368'0,"-8"7"-1888"0,8-7-480 0,0 0 0 15,0 0 1248-15,0 0 160 0,0 0 16 0,10 2 16 16,4-2-1168-16,4-2-272 0,3-3 0 0,5 1 0 15,5 1 0-15,2 0 0 0,1-5 0 0,4 2 0 16,4 0 0-16,-1-2-208 0,-2 4 48 0,-4 2 16 31,-4-1-2560-31,-5 3-512 0</inkml:trace>
  <inkml:trace contextRef="#ctx0" brushRef="#br1" timeOffset="132447.67">22784 19643 15663 0,'-16'19'688'0,"6"-9"144"0,0-4-656 0,10-6-176 0,0 0 0 0,0 0 0 16,0 0 3312-16,0 0 624 0,9 4 128 0,4-4 32 0,3-1-3456 0,5-3-640 16,5-1-192-16,5-4-16 15,3 0-224-15,5-4-32 0,3 2-16 0</inkml:trace>
  <inkml:trace contextRef="#ctx0" brushRef="#br1" timeOffset="132959.51">23849 19898 7359 0,'-12'8'320'0,"12"-8"80"0,-7 5-400 0,7-5 0 0,0 0 0 0,0 0 0 16,0 0 4864-16,0 0 896 0,-1-8 192 0,4-5 16 15,4-1-4400-15,3-2-880 0,3-3-176 0,2-3-48 16,3-3 176-16,1-3 48 0,4 1 0 0,1-5 0 15,1-3-176-15,1-1-48 0,2-1 0 0,-1-1 0 16,1-4 80-16,-1 0 16 0,0 0 0 0,-3-3 0 16,-2 0-64-16,-1-1-16 0,-2 3 0 0,0 1 0 0,-1 4-240 0,1 6-48 15,-1 6-16-15,0 3 0 0,-3 4-176 0,-1 5 0 16,-3 0 0-16,2 9 0 0,-3-1 0 0,-10 6 0 16,0 0 0-16,14 12 0 0,-4 3-176 0,-1 4 176 15,-1 3-128-15,-3 6 128 0,0 1-160 0,0 5 160 16,-2 1-192-16,-1 2 192 0,-2 1-192 0,0 4 192 15,-2-2-192-15,2 1 192 0,-4 0-160 0,1 1 160 16,-2 0-128-16,0 3 128 0,0-3 0 0,1-1-160 16,-1-3 160-16,0-5 0 15,1-6-576-15,-1-3-16 0,0-1 0 0,-1-4 0 16,1-3-2176-16,-2-4-432 0</inkml:trace>
  <inkml:trace contextRef="#ctx0" brushRef="#br1" timeOffset="133121.1">24067 19551 35183 0,'0'0'1552'0,"0"0"336"0,11 4-1504 0,0 0-384 0,6-1 0 0,2 0 0 16,5-2 0-16,1 1 128 0,1-2-128 0,0 0 0 16,4-2 0-16,-1 1 0 0,0-3 0 0,3-2 0 31,1-1-1568-31,1 2-336 0,2-4-64 0</inkml:trace>
  <inkml:trace contextRef="#ctx0" brushRef="#br1" timeOffset="133426.03">25253 18931 30399 0,'0'0'2704'0,"0"0"-2160"16,0 0-544-16,0 0 0 0,0 0 800 0,0 0 48 16,0 0 16-16,-8 11 0 0,-1 6-560 0,0 3-112 15,-3 2-32-15,2 6 0 0,-3 7-160 0,-1 2 192 16,-2 1-192-16,-2 3 192 0,3 3-192 0,-2-2 0 16,1 0 144-16,1-1-144 0,1-2 0 0,3 1 128 15,-1 2-128-15,3-4 0 0,2-1 0 0,4-3 0 16,0-4 0-16,2-2 0 0,1-3 0 0,2-6-320 0,3-3 64 15,2-4 16 1,0-5-1392-16,2-2-288 0,1-6-48 0,-1-4-11088 0</inkml:trace>
  <inkml:trace contextRef="#ctx0" brushRef="#br1" timeOffset="133574.93">24765 19421 11055 0,'0'0'976'0,"0"0"-784"0,0 0-192 0,0 0 0 15,0 0 4992-15,13-3 960 0,2-1 192 0,4 0 48 16,6-2-5120-16,2-2-1072 0,3-1 0 0,5-1-288 16,5 0 112-16,3-3 32 0,4 3 0 0,0-3 0 15,1-1-1440-15,-4-1-272 0</inkml:trace>
  <inkml:trace contextRef="#ctx0" brushRef="#br1" timeOffset="134077.74">25670 18533 15663 0,'-11'-9'1392'0,"5"3"-1120"0,-1-1-272 0,7 7 0 16,-2-7 2784-16,2 7 496 0,3-11 112 0,4 8 0 15,3-1-2176-15,1 0-448 0,2 1-96 0,5 1-16 16,2-1-304-16,3 3-64 0,0-1-16 0,1 2 0 16,0-1 224-16,3 3 32 0,-2-1 16 0,2 2 0 15,-1 3-224-15,-2-2-64 0,-1 4 0 0,-4 1 0 16,-5 4-256-16,-3 1 0 0,-5-4 0 0,-2 6 0 15,-5 2 0-15,-4 4 0 0,0 0 0 0,-4-5 0 16,-1-1 224-16,-3 1-64 0,0 0-16 0,-1-3 0 16,0-6 368-16,4 3 80 0,-1-6 16 0,4 3 0 15,2-3-96-15,5-6 0 0,0 0-16 0,5 10 0 16,2-1-336-16,2 0-160 0,2-2 160 0,2 3-160 0,0-5 0 16,1 5 0-16,1 1 0 0,-1 2 0 0,-4-1 0 0,1-1 0 15,-4 2-128-15,0-2 128 0,-4 2 0 0,-3 1 0 16,-4-1 0-16,-4 0 0 0,-2 4 0 0,-5-2 0 15,-4-1 0-15,-4 3 0 0,-2-2 0 0,-1-185-128 16,1 364 128-16,1-182 0 16,2-6-576-16,4-3 0 0,4-2 0 0,2-2 0 15,0-2-2256-15,12 3-464 0,-4-5-96 0</inkml:trace>
  <inkml:trace contextRef="#ctx0" brushRef="#br1" timeOffset="134397.66">26474 19064 23039 0,'0'0'2048'0,"0"0"-1648"0,-4-6-400 0,4 6 0 15,0 0 2400-15,0 0 400 0,-5 7 80 0,1 5 0 16,0-1-2000-16,0 7-416 0,2 4-80 0,-3 3 0 16,-2 1-48-16,1 3 0 0,-2 6 0 0,1 0 0 0,-1 2-208 0,2-2-128 15,-1 2 160-15,1-1-160 0,1-3 0 0,1 0 0 16,-1-3-128-16,1 1 128 15,0-2-2256-15,1-4-352 0,-1 1-64 0</inkml:trace>
  <inkml:trace contextRef="#ctx0" brushRef="#br1" timeOffset="134570.69">26111 19373 32191 0,'0'0'1424'0,"0"0"304"0,0 0-1392 0,12-4-336 16,-1 3 0-16,5 1 0 0,1 0 448 0,4 2 0 15,2 1 16-15,1 0 0 0,6-3-464 0,1 0 0 0,-1-2 0 0,2 2 0 16,2 0 0-16,3-1-128 0,3 1 128 0,-2-1 0 31,1-1-1984-31,-1 1-304 0,12-1-48 0,-7-2-16 0</inkml:trace>
  <inkml:trace contextRef="#ctx0" brushRef="#br1" timeOffset="134810.18">27118 18954 24879 0,'0'0'1088'0,"-7"3"256"0,-1 4-1088 0,2 3-256 0,-1 3 0 0,0 1 0 16,-1 5 2112-16,0 5 352 0,-2 0 80 0,3 8 16 0,-2 3-2000 0,1 1-400 15,-1 0-160-15,-1 0 128 0,1 4-128 0,-4-1 0 16,-1 2 0-16,0 0 0 0,-1-1 0 0,1 0 0 15,-1-1 0-15,1-2 0 16,0 1-928-16,2-6-224 0,4-7-32 0,0-3-16 16,2-4-1776-16,1-6-352 0,5-12-80 0,0 0-16 0</inkml:trace>
  <inkml:trace contextRef="#ctx0" brushRef="#br1" timeOffset="135193.98">26929 18961 28559 0,'0'-7'2544'0,"5"-4"-2032"0,0 4-512 0,4-3 0 16,1 3 1424-16,5 0 192 0,3 0 48 0,5 3 0 15,1-3-1376-15,3 2-288 0,1 2 0 0,2 3 0 16,2 0 0-16,1 1 0 0,-1 2 0 0,0 2 0 16,-4 4 0-16,-3 0 128 0,-2 2-128 0,-4 5 0 15,-5 1 0-15,-4 1-160 0,-4 0 32 0,-4 2 0 16,-2 4-64-16,-2 3 0 0,-3-4 0 0,-3 4 0 15,-4-3 192-15,-1-3 0 0,-2-1-144 0,1-3 144 16,0 2 160-16,3-2 96 0,1-4 32 0,2 2 0 16,4-1 128-16,2-3 32 0,3 1 0 0,4-1 0 15,3-3-304-15,2 2-144 0,0-1 160 0,4 4-160 16,-3-2 0-16,3 3 0 0,0-1 0 0,-1-3 0 16,2 3 0-16,-5 2-128 0,-2 0 128 0,-3 0 0 15,-4 2 0-15,-4-1-128 0,-3 0 128 0,-6 1 0 0,-7 4-160 0,-4-2 160 16,-5-1-128-16,-4-1 128 0,-1 0 0 0,-3-3 0 15,0 0 0-15,0-1 0 0,2-4 0 0,3-3 0 16,3-4 0-16,4-4 128 16,2-4-464-16,5-2-96 0,3-3-16 0,3 0 0 15,4-3-2720-15,4-1-544 0</inkml:trace>
  <inkml:trace contextRef="#ctx0" brushRef="#br1" timeOffset="135422.53">27913 19072 28559 0,'0'0'2544'16,"0"0"-2032"-16,-9 1-512 0,9-1 0 0,-10 9 1760 0,-1 1 256 0,0 2 48 0,-2 4 16 16,-1 6-1568-16,-4 6-304 0,1-3-64 0,-1 6-16 15,1 2-128-15,-2 1 0 0,-1 2 144 0,5-1-144 16,-1-3 0-16,4 2 0 0,0 2 0 0,5-4 0 31,-2-2-720-31,5-3-112 0,0 1-32 0,2-2 0 16,-1 0-2192-16,2-6-432 0</inkml:trace>
  <inkml:trace contextRef="#ctx0" brushRef="#br1" timeOffset="135570.92">27360 19411 27647 0,'0'0'2448'0,"0"0"-1952"0,6-6-496 0,3 2 0 0,1-1 1424 0,5 2 192 0,2 1 48 0,3-1 0 0,4 1-1664 0,4 0-128 16,4 0-128-16,4-3-32 15,2 1-112-15,4 0-32 0,1 0 0 0</inkml:trace>
  <inkml:trace contextRef="#ctx0" brushRef="#br1" timeOffset="135961.24">28159 18525 17503 0,'0'0'1552'16,"10"-7"-1232"-16,2-1-320 0,3 4 0 0,3-1 3120 0,3 1 560 0,5 2 112 0,-1 0 32 15,3 1-2960-15,-2 2-592 0,-5 2-112 0,0 2-32 16,-7 4-128-16,-2 0 0 0,-3 5 0 0,-4 2 0 16,-3 2-144-16,-5 4-16 0,-5 4 0 0,-3 2 0 15,-4 0 160-15,-7 4-128 0,-5-1 128 0,1-2-128 16,-2-2 128-16,4-3 224 0,1-5-48 0,5-1-16 0,3-1 928 0,5-1 176 15,2-5 32-15,5 2 16 0,6-3-480 0,2-2-80 16,3 1-32-16,6-2 0 0,5-1-528 0,4 0-192 16,5-3 144-16,3-3-144 0,2 0-192 0,2 0-112 15,-4-3-16-15,2-3-11040 16,-1 1-2208-16</inkml:trace>
  <inkml:trace contextRef="#ctx0" brushRef="#br1" timeOffset="136183.74">28870 19154 13823 0,'0'0'1216'0,"-1"14"-960"0,-2-2-256 0,2 3 0 15,-3 2 4416-15,0 3 832 0,-1 7 160 0,0-3 32 16,1-1-4048-16,-1 2-816 0,-3 1-176 0,2-1-16 15,1-3-224-15,1-1-32 0,-2-1-128 0,3 2 192 16,-1 0-192-16,-1-6 0 0,-2-3 0 0,0-2 0 31,0 1-1920-31,0-6-368 0,1-1-80 0</inkml:trace>
  <inkml:trace contextRef="#ctx0" brushRef="#br1" timeOffset="136334.67">28500 19332 25791 0,'0'0'1152'0,"15"5"224"0,2-1-1104 0,3 1-272 16,3-1 0-16,5-1 0 0,5 1 1200 0,5-1 176 15,5 1 32-15,4-3 16 0,3-1-1424 0,1-1-176 16,-3-3-80-16</inkml:trace>
  <inkml:trace contextRef="#ctx0" brushRef="#br1" timeOffset="136744.68">29920 19046 13823 0,'-32'5'608'0,"10"-3"128"0,-3-4-592 0,-1 4-144 0,1 4 0 0,-2 0 0 16,-2 6 3392-16,0-2 656 0,0 3 128 0,1 3 32 15,1 5-3136-15,2 1-624 0,3 5-128 0,2 1-32 16,1 4-288-16,2 2 128 0,2 1-128 0,3-4 0 0,2 0 144 0,5-1-144 15,3 3 0-15,2-3 144 16,3-4 48-16,4 4 0 0,2-4 0 0,1 3 0 0,3-6-192 0,0 0 128 16,1-1-128-16,3-4 128 0,1-4-128 0,5-2 0 15,0 0 0-15,1-6 0 16,1-1-1312-16,1-5-192 0,0-2-32 0,0-5-16 0</inkml:trace>
  <inkml:trace contextRef="#ctx0" brushRef="#br1" timeOffset="136995.38">30313 19121 30815 0,'0'0'1360'0,"0"0"288"0,0 0-1328 0,0 0-320 0,0 0 0 0,0 0 0 15,1 16 464-15,-1 0 32 0,-4 3 0 0,-1 0 0 16,-4 3-144-16,-1 5-32 0,-2 1 0 0,-2 2 0 16,-1 3-112-16,0 3-16 0,0 1-16 0,1-1 0 15,2 1 48-15,2 1 16 0,1 2 0 0,2 3 0 16,1-5-240-16,4-1 0 0,1-1 0 0,2-7-160 31,1-5-432-31,1-1-96 0,0-5-16 0,0-3 0 0,2-2-944 0,0-7-192 0,-5-6-32 0</inkml:trace>
  <inkml:trace contextRef="#ctx0" brushRef="#br1" timeOffset="137153.53">29877 19482 27647 0,'0'0'2448'16,"0"0"-1952"-16,0 0-496 0,15 2 0 0,3-1 1344 0,2 3 192 15,3 0 16-15,3-2 16 0,0 1-1344 0,2-1-224 16,2 1-128-16,5-1 128 0,-2-2-336 0,4-2 48 15,1-1 16-15,-1 1-14080 0</inkml:trace>
  <inkml:trace contextRef="#ctx0" brushRef="#br1" timeOffset="137448.4">31079 19228 37023 0,'0'0'1648'0,"0"0"336"0,0 0-1600 0,0 0-384 0,0 0 0 0,-9 13 0 16,0 2 256-16,0 3-16 0,-1 0-16 0,-1 2 0 15,-3 2-224-15,0 2 144 0,-2 2-144 0,1-1 128 16,0 4-128-16,0-2 128 0,-2 2-128 0,2 0 128 0,0 0-128 0,2 0 0 16,2-3 0-16,0 2 0 15,1-4-2400-15,0-1-352 0,1 0-80 0</inkml:trace>
  <inkml:trace contextRef="#ctx0" brushRef="#br1" timeOffset="137635.71">30620 19402 36047 0,'0'0'1600'0,"0"0"320"0,10 2-1536 0,3 0-384 0,1 2 0 0,4 0 0 16,1 2 272-16,5-2-16 16,3 1-16-16,3 0 0 0,3-1-240 0,4-2 0 0,3 1 0 0,-1-1 0 15,2 0-192-15,-2-1 32 0,-2-1 0 0,-3 0-10656 16,-2 0-2112-16</inkml:trace>
  <inkml:trace contextRef="#ctx0" brushRef="#br1" timeOffset="137963.81">31764 19032 34719 0,'0'0'1536'0,"-7"4"320"15,-1 5-1472-15,-1 4-384 0,0 0 0 0,-1 7 0 0,-3 7 176 0,0 3-48 16,0 1 0-16,0 4 0 0,-1 7-128 0,0-1 128 15,1 2-128-15,0 1 128 0,-1 1-128 0,-1 1 0 16,-1-3 0-16,-1 4 128 0,1 1-128 0,-1-5 0 16,1 3 0-16,2-8 0 15,2-2-272-15,3-7-144 0,0-2-32 0,6-5 0 16,-1-3-1776-16,1-5-352 0,2-2-80 0,1-7-9776 0</inkml:trace>
  <inkml:trace contextRef="#ctx0" brushRef="#br1" timeOffset="138346.1">31568 18999 28559 0,'0'0'2544'0,"0"0"-2032"0,7-6-512 0,0 1 0 15,2 0 1216-15,1 4 160 0,2 1 32 0,2 2 0 16,1 3-1024-16,4 0-208 0,2 3-48 0,4 1 0 16,-1-3 192-16,5 7 48 0,-1 3 0 0,4 6 0 0,1 5-112 0,1-1 0 15,1 7-16-15,0 7 0 16,1 7-48-16,-4-5-16 0,-2-2 0 0,-4 2 0 0,-9-2-16 0,1 3 0 16,-5 3 0-16,-5-2 0 0,-5 2 0 0,-3 1 0 15,-2-5 0-15,-6 0 0 0,-2-1 96 0,-4-3 0 16,-4-8 16-16,-5 0 0 0,-3-6 400 0,-5 0 80 15,-4-5 16-15,-2 0 0 0,-4-1-128 0,-1 1-32 16,-1-5 0-16,0-2 0 0,-2 0-352 0,1 1-64 16,-3-8 0-16,1 0-16 0,3-5-400 0,-1-1-80 15,3-6-16-15,2-3 0 16,6-1-2976-16,2-5-608 0,-8-7-112 0,17 1-16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20:14:33.16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17150 15414 3679 0,'0'0'160'0,"0"0"32"0,0 0-192 0,0 0 0 0,0 0 0 0,0 0 0 15,-3-11 1472-15,1 5 240 0,-1-3 48 0,3 9 16 16,0 0-1088-16,-5-7-224 0,0-2-32 0,0 1-16 16,-1-1 224-16,-1 3 64 0,7 6 0 0,-10-5 0 15,-1-4 64-15,-1 4 32 0,1 1 0 0,-2 1 0 16,-1-3-192-16,0 4-32 0,-2-1-16 0,-1 2 0 0,1-1 16 0,-1 2 16 16,-1 0 0-16,1 2 0 0,-3-2-16 0,1 1 0 15,-1 0 0-15,-2 2 0 0,0-2-64 0,3 2 0 16,1 0-16-16,1 0 0 0,1-2-16 0,4 0 0 15,0 3 0-15,3-1 0 0,9-3-192 0,0 0-32 16,0 0-16-16,0 0 0 0,0 0 80 0,14 11 0 16,3-3 16-16,6-2 0 0,4-3 32 0,4-2 0 15,0-1 0-15,1 0 0 0,1-1-208 0,1-3-32 16,3-5-128-16,1 4 192 0,1 0-192 0,0-1 144 16,4-1-144-16,2 0 128 0,0 2 0 0,2-2-128 15,-3-2 192-15,-1 3-64 0,-4 2 64 0,1-2 0 16,-3 2 0-16,-3 1 0 0,-2 0-32 0,-4 0 0 0,-3 3 0 0,-1 0 0 15,-2 0-160-15,-3 3 0 0,-1-1 144 0,-3 1-144 16,-2 0 0-16,-2 3 128 0,-3-1-128 0,-8-5 0 16,0 0 0-16,0 0 0 0,-2 12 0 0,-3 0 0 15,-2-2 0-15,-5-1 0 0,-4 2 0 0,-2-2 0 16,-2 3 0-16,-6-1 0 0,-2-6 0 0,-4 2 0 16,-3 0 0-16,-1-1 128 0,-3 3-128 0,-3-4 128 15,-5 2 48-15,-1-1 16 0,-3-1 0 0,1-2 0 16,2-1-32-16,0 2 0 0,-1 0 0 0,2-1 0 15,1-1-32-15,3-1 0 0,3 3 0 0,0 2 0 16,3-3-128-16,4 0 0 0,3-2 144 0,6-1-144 16,5 1 0-16,6 2 144 0,3-2-144 0,10-1 0 15,0 0 0-15,0 0 0 0,0 0 0 0,15 2 0 16,5-2 0-16,7 0 0 0,5 2-240 0,2-2 80 0,3 0 160 0,4 0 0 16,3-2 0-16,2 2-128 0,3-1 128 0,5 1 0 15,3-1 0-15,5 0 0 0,-1 1 0 0,0 0 128 16,-2 1-128-16,-1 1 0 0,1 1 176 0,-3 1-48 15,-3-2 0-15,0 0 0 0,1 1-128 0,-3 3 0 16,-4 0 144-16,-8-2-144 0,-6 0 0 0,-6 1 0 16,-7 0 0-16,-2-1 128 0,-7 1-128 0,-11-5 0 15,7 8 0-15,-7-8 0 0,-3 8 0 0,-7 1 0 16,-8-3 0-16,-6 2 0 0,-8 1 0 0,-8-1 0 16,-10-1 0-16,-3-2 0 0,-3 0 0 0,-5 4 128 15,-5 1-128-15,-9-1 0 0,-9 0 0 0,-4 0 128 16,-9-3-128-16,-2 3 0 0,-2 1 0 0,-7 3 0 15,-7 1 0-15,1 1 0 0,2 5-208 0,-4 0-64 0,-7 0-16 16</inkml:trace>
  <inkml:trace contextRef="#ctx0" brushRef="#br0" timeOffset="5688.55">16908 15975 22399 0,'0'0'992'0,"0"0"208"0,0 0-960 0,0 0-240 16,-6 4 0-16,6-4 0 0,0 0 608 0,-7 7 80 16,7-7 16-16,0 0 0 0,0 0-16 0,0 0 0 15,0 0 0-15,0 0 0 0,0 0 176 0,0 0 32 16,0 0 16-16,3-14 0 0,1 2-96 0,2 6-32 15,1-4 0-15,4-3 0 0,1-1-192 0,2-3-32 16,4 1-16-16,-1-2 0 0,1-1-160 0,1 1-16 0,2-3-16 0,0-2 0 16,1 0-32-16,-1 0-16 0,0 0 0 0,-1-1 0 15,0 1 0-15,1 3 0 0,-2-3 0 0,-3 5 0 16,2 4-160-16,-4 1-16 0,-1 6-128 16,-2 2 192-16,-11 5-48 0,12 6-16 0,-3 2 0 0,-3 7 0 15,0 5-128-15,-3 6 0 0,-1 0 0 0,0 6 0 16,-1 0 0-16,-2 1 0 0,-3 5 0 0,1-11 0 15,-3 6 0-15,2 1 0 0,0 2 0 0,-2 17 0 0,-2-3 0 16,4-20 0-16,1 2 0 0,-1 1 0 0,1-2 0 0,1-3 0 16,-1 2 0-16,2-5 0 0,0 1 0 0,1-6 0 15,0 2 0-15,2-3 0 16,1-3-1408-16,1 0-224 0,1-2-32 0,0-4-16 16,1-1-1664-16,0-5-336 0</inkml:trace>
  <inkml:trace contextRef="#ctx0" brushRef="#br0" timeOffset="6021.51">17112 15942 18431 0,'0'0'1632'0,"-8"2"-1312"16,-1-2-320-16,2 1 0 0,-1 3 2816 0,0 0 480 15,1 1 96-15,-5 7 32 0,4 1-2160 0,-1 1-432 16,2 3-96-16,1-3-16 0,2 3 16 0,-1 4 0 15,-1 0 0-15,1 6 0 0,-1 0-160 0,0 4-48 16,0 1 0-16,-2 4 0 0,-1-1-96 0,0 4-32 16,3 3 0-16,-2 2 0 0,-1 0-176 0,1 4-32 15,0 2-16-15,-1 0 0 0,0-2-48 0,-2 23-128 0,3-7 192 16,3-26-64-16,1 4 16 0,0 3 0 0,3-1 0 0,1 2 0 16,1-4 0-16,2 1 0 0,2-2 0 0,1-2 0 15,5-1 32-15,0 0 0 0,3-1 0 0,4 1 0 16,2-2-176-16,3-3 0 0,4 1 144 0,2-1-144 15,1-1 0-15,2 0 128 0,4-2-128 0,3 0 0 0,2 0 0 0,0-4-208 16,0 1 16-16,1-4 16 16,0-1-1168-16,18 6-224 0,-5-10-48 0,-6-3-9760 15,-2-5-1936-15</inkml:trace>
  <inkml:trace contextRef="#ctx0" brushRef="#br0" timeOffset="6755.22">18608 17489 20271 0,'0'0'1792'0,"3"-7"-1424"0,-1 0-368 0,2 4 0 16,-4 3 1280-16,5-7 192 0,0 1 48 0,0 2 0 15,-1-1-720-15,-4 5-144 0,0 0-16 0,0 0-16 16,0 0-48-16,0 0-16 0,0 0 0 0,0 0 0 0,2 6-192 0,-4 6-48 16,-2-1 0-16,-1 3 0 0,-4 3-64 0,-2 3 0 15,-3 3-16-15,-2 4 0 0,-1-2 80 0,-2 3 32 16,-2 0 0-16,-2 0 0 0,-2-1 160 0,-2-2 48 16,-3-1 0-16,-3 0 0 0,0-3-16 0,1-4 0 15,0-1 0-15,2-4 0 0,0 0-160 0,4-1-16 16,0-4-16-16,2-4 0 0,3-1-80 0,1-4-16 15,3-1 0-15,1-2 0 0,2-6 96 0,2 4 16 16,2-6 0-16,2-1 0 0,3-1-368 0,2-2 144 16,2 1-144-16,4 0 0 0,0-1 0 0,5-1 0 15,0 0 0-15,1 2 0 0,4 0 0 0,1 1-176 16,3 2 176-16,2 4-160 0,3-1 160 0,-3 5-160 16,4 3 160-16,1 2-160 0,0 1 160 0,3 3-208 15,-1 5 80-15,1-2 128 0,4 5-224 0,-2-2 80 16,-1 3 16-16,0-1 0 0,0-3 128 0,1 1 0 15,1-5 0-15,3 2 0 0,0-1 0 0,2-2 0 16,0-1 0-16,1-2 0 0,1-2 240 0,1-2-32 0,1-5 0 16,0-1 0-16,-3-2-16 0,-1-2 0 0,-4-1 0 0,-1-2 0 15,-5-2-32-15,-2 0-16 0,-4 0 0 0,-4 1 0 16,-3 0 112-16,-6 1 32 0,-3-1 0 0,-5 2 0 16,-1 2 352-16,-5 0 80 0,-5 1 16 0,-8-1 0 15,-2 4-352-15,4 7-80 0,-5 0-16 0,-4 4 0 16,-3 0-160-16,-2 3-128 0,0 3 192 0,-12 1-192 15,7 2 0-15,7-3-304 0,4-1 48 0,4-2 0 16,5 1-1264-16,7-4-240 0,11-2-48 0,0 0-16624 16</inkml:trace>
  <inkml:trace contextRef="#ctx0" brushRef="#br0" timeOffset="7455.18">20136 17479 20271 0,'1'-14'896'0,"-1"4"192"0,0-4-880 0,1-3-208 0,-1 0 0 0,4-2 0 15,-1-2 2208-15,1 2 400 0,-1 0 80 0,1 0 0 16,-1 0-960-16,-1 4-208 0,1 2-48 0,-1 5 0 15,0 0-560-15,-2 8-112 0,0 0-32 0,0 0 0 16,0 0-272-16,0 0-64 0,-3 12-16 0,1 5 0 16,-2 2-288-16,-1 6-128 0,-4 3 0 0,0 4 128 15,0 1-128-15,-1 1 0 0,0 4 0 0,-1-1 0 16,1-1 0-16,0-2-224 0,3-1 80 0,-4-1 16 16,4-1-1232-16,0-6-240 15,4-1-64-15,0-5 0 0,2-2-896 0,2-5-192 0,2-1-48 0</inkml:trace>
  <inkml:trace contextRef="#ctx0" brushRef="#br0" timeOffset="7655.12">20432 17233 28223 0,'0'0'1248'0,"0"0"256"0,0 0-1200 0,0 0-304 16,0 0 0-16,0 0 0 0,-8 8 1232 0,2 4 192 15,-3 1 48-15,0 4 0 0,0 4-1024 0,0 4-208 16,-1-1-48-16,0 4 0 0,-1-2-192 0,2 4 128 15,-1 5-128-15,2-1 0 0,0 0 0 0,1 0 0 16,-1-2 0-16,1 0 0 0,0 1 0 0,3-1 0 16,-2-7 0-16,3 1 0 15,2-5-736-15,1-3-96 0,1-4 0 0,1-5-8800 16,-2-9-1760-16</inkml:trace>
  <inkml:trace contextRef="#ctx0" brushRef="#br0" timeOffset="7823.36">19991 17451 2751 0,'-11'4'128'0,"11"-4"16"0,0 0-144 0,0 0 0 0,0 0 0 0,0 0 0 16,0 0 6832-16,15-1 1328 0,1-3 272 0,6-2 48 16,0-1-6880-16,3 0-1392 0,3-1-208 0,1 2-160 15,2-3-1248-15,-1 2-240 0,-1-3-48 0</inkml:trace>
  <inkml:trace contextRef="#ctx0" brushRef="#br0" timeOffset="7976.26">20065 17549 19343 0,'-32'20'1728'0,"9"-7"-1392"15,-1 1-336-15,2-4 0 0,4 0 3376 0,6-1 592 16,2 0 128-16,6 3 32 0,4-12-2816 0,7 11-560 16,7 1-112-16,4-6-32 0,8 0-352 0,2-3-80 15,5-3-16-15,7-3 0 0,7-2-160 0,7 0 0 16,4 0 0-16,7-4-176 15,5 1-2336-15,-3-3-480 0</inkml:trace>
  <inkml:trace contextRef="#ctx0" brushRef="#br0" timeOffset="8539.61">21469 17600 23039 0,'-9'-1'2048'0,"-1"1"-1648"0,1-2-400 0,0 4 0 15,-1 0 2736-15,-1 7 464 0,-3 0 80 0,0 5 32 16,-1-1-2688-16,-1-1-624 0,0 5 0 0,1-1 0 16,-2 1 0-16,3-1 0 0,1 1 0 0,4 0 0 15,6-2 0-15,0-4 0 0,3 1 128 0,5-3-128 16,3-1 192-16,5-4 0 0,-1-1-16 0,10-2 0 0,-2-2 160 0,6-3 48 15,0-2 0-15,4-3 0 16,-1 1-80-16,-1-5-16 0,0-1 0 0,-4 2 0 0,-6-2-160 0,-1-2-128 16,-4 4 192-16,-4-2-192 0,-5 0 208 0,-2-1-64 15,-3-1-16-15,-1 4 0 0,-2-1-128 0,-1 0 128 16,-2-1-128-16,-2 5 128 0,-1 0-128 0,1 4-224 16,0-1 48-16,4 1 16 0,5 5 160 0,0 0-208 15,-2-7 80-15,8-1 128 0,3 1-176 0,5-4 176 16,6 2-128-16,5-6 128 0,3-2 0 0,5-1 0 15,3-2 0-15,4 0-128 0,2-4 128 0,4-1 0 16,-1 1 0-16,4-4 0 0,1 3 0 0,0-4 128 16,-2-1 0-16,-2 2 0 0,-4-3-128 0,-3 1 176 15,-2 2-176-15,-4 2 192 0,-3 3-192 0,-6 5 160 0,-5 5-160 0,-4 4 160 16,-3 6 48-16,-12 3 16 0,0 0 0 0,0 0 0 16,1 17-96-16,-5 6 0 0,-5 7-128 0,-5 5 192 15,-4 6-192-15,-3 3 0 0,-3 7-192 0,-3 6 192 16,-1 6 0-16,-3 3-128 0,-2 2 128 0,-2 7 0 15,-3 2 0-15,-4-2 0 0,-3-3 0 0,2-3 0 16,4-3 0-16,0-6 0 0,3-1 0 0,4-7 0 16,0-5 0-16,4-5 0 0,1-2 0 0,4-7 0 31,4-5-1872-31,2-9-480 0,1-5-80 0,4-9-7872 0,-1-5-1584 0</inkml:trace>
  <inkml:trace contextRef="#ctx0" brushRef="#br0" timeOffset="8657.25">21566 17949 25743 0,'10'-21'1136'0,"-1"11"240"0,4-4-1104 0,2 1-272 0,3 3 0 0,3 0 0 0,5 2 992 0,2 0 144 16,2 3 16-16,5 3 16 0,1-3-848 0,4 1-192 16,3 1-128-16,5 1 192 0,1-1-192 0,-1-2-256 15,-1-4 64-15,-1 0-13104 16</inkml:trace>
  <inkml:trace contextRef="#ctx0" brushRef="#br0" timeOffset="9040.08">23939 17473 34431 0,'0'0'1536'0,"0"0"304"0,-2-14-1472 0,-2 5-368 0,1-4 0 0,-3 3 0 16,-2 4 1072-16,-2 2 144 0,-1-4 16 0,-3 6 16 15,-4 0-672-15,-1 4-144 0,-4 0-32 0,0 3 0 16,-4-1-128-16,-1 1-16 0,-2 7-16 0,-2-2 0 16,-5 3-240-16,2 3 128 0,-4 1-128 0,8 2 0 15,3-2 0-15,5 3 0 0,5 1 0 0,7 3 0 16,4-1 0-16,5 0 0 0,3 2 0 0,5 0-160 16,5 0 160-16,2 2-160 0,5-2 160 0,5 1-160 15,3-4 160-15,0 1 0 0,2 1 0 0,-2-1 0 16,-2-2 0-16,-5 0 0 0,-4-2 0 0,-3 0-128 15,-6 0 128-15,-1-1 0 0,-4 0 0 0,-5-3 0 16,-4-1 0-16,-6 0-160 0,-4-4 160 0,-6 1-160 16,-7-8-464-16,-4 1-80 0,-2-2-32 0,0-4 0 15,1-3-1376-15,3-2-288 0,1-6-48 0,4-2-11888 16</inkml:trace>
  <inkml:trace contextRef="#ctx0" brushRef="#br0" timeOffset="9990.16">24267 17639 20271 0,'4'17'896'0,"-3"-4"192"0,-1 1-880 0,0 1-208 16,0 6 0-16,-1 1 0 0,0 2 2288 0,-2 2 400 0,0-2 96 0,1-1 16 16,-1-3-2000-16,1 0-400 0,-1-1-80 0,3-1 0 15,0-1 224-15,3-5 48 0,1 1 16 0,2-1 0 16,2-6-128-16,-1 1-32 0,-7-7 0 0,13 7 0 15,-2-6 32-15,2-2 0 0,0 0 0 0,0-6 0 16,-1 0 80-16,0-4 16 0,-2 3 0 0,-2-8 0 16,-2 1-224-16,0 0-32 0,-2-3-16 0,-4-1 0 15,-1-1-112-15,-3-2-32 0,-1-3 0 0,-1-1 0 16,-6 2-16-16,6-4 0 0,-3 3 0 0,1-3 0 16,3 0-144-16,0 1 0 0,0 5 0 0,2 2 128 15,1 0-128-15,2 2-144 0,0 1 144 0,1 2-208 16,4 0-48-16,2 0-16 0,1-3 0 0,4-1 0 15,2 0 48-15,2 0 16 0,5-2 0 0,2-3 0 16,1 0 208-16,1 0 0 0,4-4-160 0,1 0 160 0,-2-5 0 16,0-3 0-16,0 1 0 0,-2 0 0 15,0 1 0-15,-5 4 0 0,1 2 0 0,-4-3 0 0,-3 7 0 0,-2 1 0 16,-3 5 0-16,-1 6 0 0,-3-4 0 0,-1 4 0 16,-1 1-128-16,-4 11 128 0,-4-7 0 0,4 7 0 15,0 0 0-15,-11 2 0 0,-2 6 0 0,-3 5 0 16,-7 10 0-16,-2 4-176 0,-1 7 32 0,-3 4 0 15,-5 2 0-15,3 5 0 0,-4 4-96 0,1 1-16 16,1 3 0-16,1-2 0 0,3-3 0 0,2 0 0 16,6-8 0-16,4-3 0 0,6-5 256 0,4-7 0 15,5-3 0-15,4-1 160 0,6-3-32 0,5-4-128 16,5-2 192-16,4-5-64 0,6-3 16 0,5-4 0 16,4-5 0-16,5-3 0 0,3-2 96 0,0 0 16 0,0-5 0 0,-3 0 0 15,-4-1-32-15,-1 0 0 0,-1-1 0 16,-2 3 0-16,-2-1 16 0,-3 2 0 0,-1 7 0 0,-3-2 0 15,-6 5-240-15,-1 3 0 0,-5 3 0 0,-3 6 0 16,-5 3 0-16,-4 3-160 0,-3 4 32 0,-5 1 0 16,-1 3-48-16,-5-1 0 0,-4 2 0 0,-1 1 0 15,-1-2 176-15,-1-1 0 0,2-3 0 0,3-1-128 16,-1-4 128-16,3-2 0 0,3-3 160 0,6 0-160 16,4-9 336-16,0 0-16 0,0 0-16 0,0 0 0 15,14-2-160-15,2-5-16 0,3 0-128 0,3-5 192 16,3 0 0-16,2 0-16 0,1-3 0 0,3 1 0 15,0-1-176-15,1 3 192 0,-1 1-192 0,-1 2 192 16,-2-3-192-16,-2 7 0 0,-6 2 0 0,0 3 0 16,-6 5 0-16,0 0 0 0,-2 6 0 0,-2 1 0 0,-3 4 0 15,-1 2 0-15,-3-2 0 0,2 2-176 0,-2 0 176 0,-1-3 0 16,0 1-144-16,0-6 144 0,2 0 0 0,2-3 0 16,1 0 0-16,3-3 0 0,1-2 192 0,5-3 64 15,0-4 16-15,5-3 0 0,0 2 176 0,3-3 16 16,2 0 16-16,2-1 0 0,2 1-272 0,3-2-48 15,2 0-16-15,-1-1 0 0,-1 0-144 0,-1 3 0 16,0 0 144-16,-5 6-144 0,-1 0 0 0,-4 4 0 16,-5 4 0-16,0 4 0 0,-3 0 0 0,-3 4 0 15,-1 1 0-15,-6 0 0 0,-2 0 0 0,-5 1 0 16,-3 3 0-16,-5-2 0 0,-3 1 0 0,-3-2 176 16,-5 0-48-16,-5-4 0 0,-6-1 96 0,-5-3 16 0,-4 0 0 0,0-6 0 15,0-3-48-15,3-5 0 0,1 1 0 0,3-7 0 31,6-1-512-31,4-4-96 0,2-5-32 0,5 1 0 16,5-5-2368-16,7-2-464 0,4-4-112 0</inkml:trace>
  <inkml:trace contextRef="#ctx0" brushRef="#br0" timeOffset="10959.19">27788 17053 33167 0,'0'-12'2944'0,"4"-4"-2352"0,-3 0-464 0,2 1-128 15,-1 3 1216-15,-1 3 208 0,-1 9 48 0,0 0 16 16,-3-6-928-16,3 6-192 0,-8-6-48 0,-1 3 0 16,-1 3 0-16,-3 4-16 0,-1 3 0 0,-4 2 0 15,-1 4-112-15,-3 5-32 0,-4 1 0 0,-2 5 0 16,-1 4-160-16,-2 3 0 0,1 0 0 0,-1 5 0 16,1 3 0-16,2 3 0 0,-3 1 0 0,0 3 0 15,-1 4 0-15,0-3-144 0,0 1 144 0,6 2 0 16,3-6-240-16,4 1 64 0,3-6 16 0,5-1 0 31,2-6-400-31,3-5-80 0,6 1 0 0,4-8-16 0,-1-1-432 0,1-2-64 16,-1-3-32-16,-3-7 0 0,0-7-160 0,0 0-16 15,-8 3-16-15,8-3 0 0,-11-5 576 0,-2-3 112 0,0-5 32 0,-1-1 0 0,-2-3 416 0,-2-3 96 16,-1 0 16-16,1 0 0 0,2-3 1040 0,3-1 224 16,4 0 32-16,4 5 16 0,0 1 256 0,5 1 48 15,2 2 16-15,3 2 0 0,4 3-800 0,5 0-144 16,4 5-48-16,4 0 0 0,1-2-304 0,7 4-64 15,4 0-16-15,5 2 0 0,-1-2-128 0,2 2 0 16,4-3 0-16,-3 3 128 0,-1 0 128 0,2 1 32 16,0 0 0-16,0 0 0 0,0 0-16 0,-3 1 0 15,-2 3 0-15,-3-1 0 0,-3 3-272 0,-6 4 160 16,-2 0-160-16,-8 4 128 0,-2 2-128 0,-5 2 0 16,-6 0 0-16,-4 0 0 0,-6 6 0 0,-2-2 0 15,-8-1 0-15,0-2 0 0,0 0-144 0,2-2 144 16,1-2-192-16,2-2 192 0,2-2 0 0,2 1 128 0,2-5 0 15,3 3 16-15,4-10 16 0,0 0 0 0,0 0 0 0,8 7 0 16,1-7-16-16,4 0 0 0,2-4 0 0,1-2 0 16,1-1-16-16,1 1 0 0,-2-7 0 0,1 1 0 15,-3 0-128-15,-1-2 0 0,-3-2 144 0,-4-1-144 16,-3-2 192-16,-1-3-16 0,-1-3-16 0,-3 3 0 16,-3 3 48-16,-2 0 16 0,-4 1 0 0,0 4 0 15,-1 4-224-15,1 0 0 0,1 2-192 0,1 1 192 16,4 3 0-16,5 4-128 0,0 0 128 0,0 0 0 15,0 0-144-15,0 0 144 0,16 1-208 0,2 4 80 16,1 2 128-16,3 0 0 0,2 5 0 0,1-1 0 16,-1 3 0-16,0 3 0 0,1 1 0 0,0 1 0 15,-1 0 0-15,3 0 0 0,-3 2 0 0,0 2 0 16,0-1 0-16,-1 2 0 0,0 0 0 0,-4-2 0 0,0-3 0 0,0 0-128 16,-2 0 128-16,-3-3-128 15,-2 1-768-15,1-3-160 0,0-5-32 0,-2 0-16736 16</inkml:trace>
  <inkml:trace contextRef="#ctx0" brushRef="#br0" timeOffset="11541.57">29556 17027 32255 0,'4'-16'2864'0,"2"2"-2288"15,3 2-576-15,0 0 0 0,-1 2 1536 0,1 5 192 16,0 2 32-16,-9 3 16 0,0 0-1040 0,10 2-208 16,-3 4-32-16,0 6-16 0,-3 4-288 0,-2 4-48 15,-2 5-16-15,-2 3 0 0,-5 5-128 0,0 2 0 16,-4 2 0-16,4 5 128 0,-3 2-128 0,-3-2 0 15,-1 3 0-15,-3-1 128 0,0 7-128 0,-2-3 0 16,-2-2 0-16,1 3-176 16,-1-4-256-16,4 0-48 0,-1-7-16 0,1-2 0 15,5-3-400-15,3-8-64 0,1-2-32 0,4-4 0 16,4-6-784-16,4-3-144 0,-4-10-48 0,0 0-11840 0</inkml:trace>
  <inkml:trace contextRef="#ctx0" brushRef="#br0" timeOffset="11858.17">29285 16950 30399 0,'-10'-12'1344'0,"8"5"288"16,2-4-1312-16,4 1-320 0,2 1 0 0,5 1 0 16,5 3 1376-16,4 1 208 0,5 3 32 0,7 2 16 0,5 1-1200 0,2 1-240 15,6 5-64-15,2 1 0 0,6 5 128 0,6 2 0 16,3 1 16-16,4 5 0 0,3 5-16 0,-1 1 0 15,0 4 0-15,-2 6 0 0,-1 8-96 0,-3 4-32 16,-6 7 0-16,-5-1 0 0,-5 0-128 0,-11 2 0 16,-11 6 144-16,-7-1-144 0,-8 5 144 0,-12-3-144 15,-11-7 192-15,-6-3-192 0,-6-5 464 0,-3-4-16 16,-6-4 0-16,-9-5 0 0,-5-4 352 0,-3-5 64 16,-5-5 16-16,-10 0 0 0,-8-7-304 0,-3-4-48 15,-1-1-16-15,1-4 0 0,2-2-256 0,-3-5-48 16,-1-5-16-16,0-2 0 15,2-2-1184-15,9-1-240 0,6-5-48 0,9-3-11856 0,8-2-2368 16</inkml:trace>
  <inkml:trace contextRef="#ctx0" brushRef="#br0" timeOffset="14109.92">9213 18684 13823 0,'-2'-14'608'0,"0"4"128"0,1 1-592 0,1-4-144 16,1-1 0-16,1 2 0 0,-1 0 2976 0,0 1 560 15,3 3 112-15,-3-1 32 0,-1 9-2640 0,3-9-528 16,-3 9-96-16,0 0-32 0,4-7 112 0,-4 7 16 0,0 0 0 0,0 0 0 16,0 0 16-16,0 0 16 0,0 0 0 0,0 11 0 15,0 3-160-15,-2 4-48 0,1 2 0 0,0 6 0 16,-3 2-96-16,0 6-32 0,0 2 0 0,-1 0 0 15,0 1-208-15,3 1 144 0,-2 1-144 0,1-4 128 16,2-1-128-16,1-3 0 0,1-4 0 0,3-4 128 16,1-4 112-16,0-8 16 0,5-2 0 0,3-4 0 15,-1-5 304-15,4-4 64 0,4-3 16 0,3-6 0 16,1-6-240-16,3 0-32 0,0-2-16 0,1-1 0 16,2-3-96-16,-2 4 0 0,-4-5-16 0,-2 5 0 15,-4 0-240-15,-2 1 128 0,1-2-128 0,-3 2 0 16,0 6 144-16,-1 1-144 0,1 7 128 0,-4 2-128 15,-10 4 0-15,10 4 0 0,-3 1 0 0,0 12 0 0,-3 4-144 16,-3 10-16-16,-2 3 0 0,-3 7 0 0,-5 3 160 0,-4 12-208 16,-5 5 80-16,-1 7 128 0,-2 3 0 0,-5-5 0 15,-3 0 0-15,-4 1 0 0,-3-1 0 0,-4-2 0 16,-2 2 0-16,1-9 0 0,3-3 704 0,1-3 48 16,-2-8 16-16,2-5 0 0,4-4-208 0,2-3-48 15,3-7 0-15,4-3 0 0,4-8-672 0,1-1-144 16,1-11-16-16,1-4-16 15,4-8-1824-15,-1-4-352 0,5-8-80 0,5-4-13856 0</inkml:trace>
  <inkml:trace contextRef="#ctx0" brushRef="#br0" timeOffset="14384.44">10295 18847 29663 0,'0'0'1312'0,"0"0"272"0,0 0-1264 0,0 0-320 0,0 0 0 0,2-10 0 15,1 5 720-15,5-1 96 0,-1 0 16 0,6 1 0 16,2 0-288-16,3-1-48 0,1-1-16 0,4 3 0 15,2-2-128-15,1 1-32 0,-1 0 0 0,-2 0 0 0,1 0-320 0,-3 0 0 16,-4 1 0-16,-1 0-192 16,-2 1-2384-16,-14 3-496 15,7 0-80-15</inkml:trace>
  <inkml:trace contextRef="#ctx0" brushRef="#br0" timeOffset="14518.1">10229 19011 20271 0,'-23'18'896'0,"10"-4"192"16,-1 1-880-16,3-4-208 0,1 2 0 0,3-3 0 0,3 0 2944 0,4-10 528 15,3 14 112-15,2-5 32 0,3-1-2560 0,4-4-512 16,4-3-96-16,3 0-32 0,2-2-272 0,3 0-144 16,4-2 160-16,5-1-160 15,3-5-1296-15,2 3-368 0</inkml:trace>
  <inkml:trace contextRef="#ctx0" brushRef="#br0" timeOffset="15044.11">11341 19458 11967 0,'-9'13'1072'0,"9"-13"-864"16,0 0-208-16,0 0 0 0,0 0 4768 0,0 0 912 15,0 0 176-15,0 0 32 0,0 0-4432 0,0 0-896 16,1-13-176-16,3 0-48 0,0-2 80 0,2-3 16 15,2-4 0-15,1-1 0 0,2-4 80 0,2-4 0 16,2-10 16-16,2-1 0 0,1-8-160 0,2 0-48 16,2 2 0-16,0-4 0 0,1 1-96 0,1-1-32 15,1 0 0-15,-1 0 0 0,-1-2-64 0,1 5 0 16,2 4-128-16,-1 6 192 0,-1 2-192 0,0 7 0 16,-1 7 0-16,-2 4 0 0,-2 1 0 0,-1 5 0 0,-4 7 0 0,-2 1 0 15,-2 5 0-15,-10 0 0 0,11 11-128 0,-2 7 128 16,-2 7-240-16,-2 5 16 0,-3 3 0 0,-3 5 0 15,0 9 32-15,-1 2 0 0,-1 5 0 0,-3 0 0 16,0 5-96-16,-2-2-16 0,1-1 0 0,-1 3 0 31,-2-4-144-31,4-2-48 0,-1-6 0 0,2-7 0 16,1-4-320-16,-1-6-64 0,3-3-16 0,-5-4-14000 0</inkml:trace>
  <inkml:trace contextRef="#ctx0" brushRef="#br0" timeOffset="15195.58">11434 19090 29487 0,'0'0'1296'0,"0"0"288"0,11 0-1264 0,4 0-320 0,5-2 0 0,5 2 0 0,4 2 1792 0,4 0 320 16,2-2 48-16,3-1 16 0,4-2-1824 0,2 0-352 16,4-1 0-16,2-4-160 15,2 2-2000-15,0-2-400 0</inkml:trace>
  <inkml:trace contextRef="#ctx0" brushRef="#br0" timeOffset="15445.37">12781 18601 26719 0,'0'0'2368'16,"0"0"-1888"-16,0 0-480 0,-2 17 0 0,-1 2 2064 0,-1 4 320 0,-1 4 64 0,-1 1 16 15,-1 3-1952-15,-1 4-384 0,-3 3-128 0,0 3 0 16,-3 2 128-16,0 2-128 0,-1 4 128 0,-2 2-128 16,-2 2 0-16,3 0 128 0,0-2-128 0,2-4 0 15,2-2 0-15,3-8-256 0,2-3 48 0,4-7 0 32,0-1-560-32,4-7-96 0,3-1-32 0,4-3 0 15,-3-4-496-15,4-2-96 0,1-4-32 0,1-3-11216 0</inkml:trace>
  <inkml:trace contextRef="#ctx0" brushRef="#br0" timeOffset="15600.26">12235 19133 29487 0,'0'0'1296'0,"0"0"288"0,-3-5-1264 0,3 5-320 16,0 0 0-16,15-4 0 0,4 0 1664 0,3-1 256 15,3-3 64-15,3 1 16 16,4-1-2000-16,5-2-640 0,4-1-16 0,3-1 0 15,4-4-2000-15,-2-1-400 0</inkml:trace>
  <inkml:trace contextRef="#ctx0" brushRef="#br0" timeOffset="15995.36">13145 18314 26719 0,'9'-11'1184'0,"-2"6"240"0,3 0-1136 0,3-3-288 0,5 2 0 0,4 1 0 15,-2-2 1280-15,1 3 192 0,5 2 32 0,-3 1 16 16,-2 1-960-16,1 2-192 0,-2 2-48 0,-2 4 0 16,-3-3-112-16,-1 4-16 0,-1 3-16 0,-2 2 0 15,0-1 0-15,-2 0 0 0,-3 2 0 0,0 1 0 16,-1 0 32-16,-2 1 16 0,-3 1 0 0,0 1 0 15,0-1 80-15,0 1 16 0,-1-1 0 0,-2 1 0 16,-1 0 192-16,0-2 64 0,1-2 0 0,-1 1 0 16,0 0-96-16,0-1-16 0,0-2 0 0,1 1 0 15,-1 0-192-15,1 1-32 0,-2-4-16 0,-1 2 0 16,-1 1-224-16,-1 0 128 0,-4 1-128 0,-1-2 0 0,-3 1 192 0,-2 1-64 16,-5 0-128-16,-2 2 192 0,-2 1-48 0,0-2-16 15,-1-3 0-15,0 0 0 0,0 1-128 0,3-5 128 16,2 1-128-16,7-5 128 15,2-1-1040-15,14-4-224 0,0 0-32 0,0 0-10672 16,10-8-2144-16</inkml:trace>
  <inkml:trace contextRef="#ctx0" brushRef="#br0" timeOffset="16252.19">14123 18907 19343 0,'0'0'1728'0,"-7"-3"-1392"0,7 3-336 0,0 0 0 16,-8-1 3424-16,8 1 608 0,0 0 128 0,0 0 32 16,-4 14-2960-16,2 0-592 0,-1 6-112 0,0 2-16 15,1 2-192-15,0 6-48 0,-2 5 0 0,-1 0 0 16,-2 6-80-16,0 1 0 0,-2 1-16 0,1-2 0 15,1-2-176-15,-2-2 160 0,0-3-160 0,0 2 160 32,0-3-1760-32,0-4-336 0,0-6-80 0,-1-4-12896 0</inkml:trace>
  <inkml:trace contextRef="#ctx0" brushRef="#br0" timeOffset="16418.18">13642 19198 21183 0,'0'0'1888'0,"0"0"-1504"15,0 0-384-15,0 0 0 0,0 0 3328 0,15 3 576 16,4 1 128-16,1 0 32 0,2 2-3152 0,3 2-624 16,6-4-128-16,3 0-32 0,6-2-128 0,2 2 0 15,2-1 0-15,6-3 0 16,3-2-1168-16,3-3-272 0,2-1-48 0,-2-2-16 0</inkml:trace>
  <inkml:trace contextRef="#ctx0" brushRef="#br0" timeOffset="16729.32">15368 18528 19343 0,'0'0'1728'0,"0"0"-1392"0,0 10-336 0,-1 3 0 15,1 2 3648-15,-3 5 672 0,1 8 128 0,-2 1 32 16,-1 4-3472-16,-3 6-688 0,-1 6-144 0,-1 1-32 16,-3 2-144-16,-1 7 128 0,-1 1-128 0,-2 6 128 0,0 2-128 0,-4-1 0 15,0-4 0-15,-1-3 0 16,3-4-384-16,1-8-96 0,2-5-32 0,4-8 0 15,2-4-1504-15,3-7-304 0,1-4-64 0</inkml:trace>
  <inkml:trace contextRef="#ctx0" brushRef="#br0" timeOffset="17179.13">15192 18661 34383 0,'0'0'1520'0,"0"0"320"0,11-6-1472 0,1 2-368 16,4-2 0-16,0 2 0 0,1 1 368 0,0 2 0 0,1 1 0 0,1 1 0 16,0 1-176-16,3 1-48 0,1 4 0 0,2-3 0 15,2 2 64-15,1 5 16 0,0-2 0 0,4 7 0 16,-3 4-224-16,3 4 144 0,2-4-144 0,-5 6 128 16,-2-1-128-16,-3-1 0 0,-1 1 0 0,-4 0-176 15,-4-2 176-15,-1 5 0 0,-4-4 0 0,-3 4 0 16,-2-5 0-16,-3-2 192 0,-3 0-64 0,-4 2 0 15,-5-4 128-15,-3 0 16 0,-2-1 16 0,-2-1 0 16,-3 0 0-16,0-2 0 0,-4 0 0 0,1-2 0 16,2 0-288-16,2-3 0 0,2 3 0 0,1-6 0 15,4 0 0-15,1-5 160 0,1 1-160 0,10-3 128 16,0 0-128-16,0 0 0 0,0 0 0 0,0 0 0 16,0 0-448-16,0 0 0 0,0 0-16 0,0 12 0 0,3-3 128 15,2 3 16-15,-1 0 16 0,1 1 0 0,-1 2 304 0,1 1 0 16,-3 1-128-16,-2 1 128 0,-1 0 0 0,0 0-160 15,-6-2 160-15,1-2-128 0,-4-1 128 0,-3 2 0 16,-2-2 0-16,-2 0 0 0,-2-6 0 0,-1 4 128 16,-3-4-128-16,0 1 0 0,0-3 128 0,2-4-128 15,-2 2 160-15,1-2-160 0,1-4 0 0,-1 1-208 16,-1-7 16-16,3 1 0 16,1 2-1776-16,1-4-336 0,1 2-80 0</inkml:trace>
  <inkml:trace contextRef="#ctx0" brushRef="#br0" timeOffset="17529.48">16373 18619 37023 0,'0'0'1648'0,"0"0"336"0,0 0-1600 0,0 0-384 0,0 0 0 0,0 0 0 15,13 5 320-15,-9 6-32 0,-3 1 0 0,-2 4 0 16,-3 5-160-16,-4 2-128 0,-2 2 144 0,-4 10-144 16,-2 2 256-16,-3 5-64 0,-2-3 0 0,0 4 0 15,-2 4-32-15,0 5-16 0,-1 0 0 0,2-1 0 0,2-1-16 0,3-3 0 16,5-4 0-16,1-5 0 0,4-6-128 0,1-4 0 15,3-1 0-15,3-3 128 0,3-6-128 0,3-3 0 16,1-6 0-16,4 1 0 16,1-5-496-16,2-2-16 0,3-6-16 0,1-1 0 15,-1-5-1968-15,0-1-384 0,-3-3-64 0</inkml:trace>
  <inkml:trace contextRef="#ctx0" brushRef="#br0" timeOffset="17668.25">15965 19193 28559 0,'0'0'2544'16,"0"0"-2032"-16,0 0-512 0,0 0 0 0,0 0 2048 0,0 0 304 16,12 3 64-16,2 0 16 0,4-3-1936 0,4-3-496 0,3-3 128 0,4 0-128 15,4-6-240-15,2-3-80 0,2-5 0 0,3-2-10560 16,-1-1-2096-16</inkml:trace>
  <inkml:trace contextRef="#ctx0" brushRef="#br0" timeOffset="17996.43">16410 18295 33119 0,'0'0'1472'0,"0"0"288"15,4-10-1408-15,4 4-352 0,-2 2 0 0,5-1 0 0,2 1 336 0,4 0 0 16,2 2 0-16,4-1 0 0,-2 0-48 0,5 1-16 15,-3 1 0-15,1 1 0 0,-4 1 64 0,0 3 16 16,-1 0 0-16,-3 1 0 0,-5 4-224 0,-2 1-128 16,-4 4 128-16,-2 2-128 0,-3 1 0 0,-4 1 0 15,-5 1 0-15,-1 0 0 0,-2 2 0 0,0 3 0 16,-2-1 128-16,1-2-128 0,0 0 352 0,2 0 0 16,-1-2 0-16,6 0 0 0,0-3 432 0,3 0 96 15,1-1 16-15,5 0 0 0,1 2-352 0,3-5-64 16,3-3-16-16,1 0 0 0,7-3-336 0,2 1-128 15,4-1 0-15,3-3 144 16,1-5-1056-16,4 1-224 0,2-3-32 0,-2-1-10928 16,2-2-2192-16</inkml:trace>
  <inkml:trace contextRef="#ctx0" brushRef="#br0" timeOffset="18431.61">17632 18965 27583 0,'0'0'1216'0,"0"0"256"0,0 0-1168 0,0 0-304 16,0 0 0-16,0 0 0 0,-2 14 672 0,0 0 80 15,-2-3 16-15,0 5 0 0,-1 5 0 0,0 2 0 16,-2 3 0-16,-2 3 0 0,0 4-240 0,-1-1-32 0,1 1-16 0,-3 1 0 16,2-1-80-16,1-1-16 0,0-3 0 0,2-4 0 15,0 3-384-15,1-3 0 0,1-6 0 0,0 0 0 32,0-4-1520-32,1-4-336 0,1-3-64 0,3-8-7616 0,0 0-1536 0</inkml:trace>
  <inkml:trace contextRef="#ctx0" brushRef="#br0" timeOffset="18596.5">17191 19154 22111 0,'0'0'1968'0,"0"0"-1584"0,10 5-384 0,4 3 0 16,4-2 2768-16,3 5 480 0,5-4 80 0,2 3 32 16,3-2-2464-16,4-2-480 0,2 1-96 0,3-3-32 15,3-1-288-15,5-1 0 0,-1-4 0 0,2 0 0 16,2 1-1856-16,2-4-416 0,24-9-96 15,-13-4 0-15</inkml:trace>
  <inkml:trace contextRef="#ctx0" brushRef="#br0" timeOffset="18904.36">18833 18886 27647 0,'0'0'2448'0,"0"0"-1952"16,0 0-496-16,0 0 0 0,0 0 1792 0,-11 4 272 0,-3 4 48 0,-4 1 16 15,-1 5-1728-15,-4 0-400 16,-1 2 0-16,-4 4 0 0,-3 2 0 0,-2 7 160 0,-1 0-160 0,-2 5 192 16,1 0 64-16,-1 3 32 0,0 1 0 0,2 0 0 15,1-2 272-15,5-2 48 0,5-1 16 0,5-3 0 16,6-4-192-16,5 1-48 0,6-5 0 0,5-1 0 15,4-1-224-15,6-1-160 0,5-6 192 0,7 0-192 16,4-6 0-16,4-2-224 0,3 0 16 0,3-6 0 31,5-4-2224-31,-1 0-432 0,2 0-80 0</inkml:trace>
  <inkml:trace contextRef="#ctx0" brushRef="#br0" timeOffset="19180.32">19504 18833 3679 0,'0'0'320'0,"0"0"-320"16,0 0 0-16,0 0 0 0,-6 6 7776 0,-1 4 1488 16,0 3 288-16,-3-1 64 0,-3 1-7520 0,0 5-1520 15,-1 3-288-15,-1 1-64 0,0 5 64 0,-2 4 16 16,2 0 0-16,0 8 0 0,1-3 80 0,2 3 32 15,2-3 0-15,2 0 0 0,3 0-96 0,3-3-32 16,2-4 0-16,4 0 0 0,2-2-288 0,3-2 0 16,2-3 128-16,2-3-128 0,1-1 0 0,3 0 0 15,-1-3-128-15,2-3 128 16,-2-1-480-16,2-4 0 0,0-3 0 0,-1-3 0 16,-3-1-2192-16,-3-3-432 0,-1-6-96 0</inkml:trace>
  <inkml:trace contextRef="#ctx0" brushRef="#br0" timeOffset="19331.3">19050 19219 9215 0,'-20'7'400'0,"11"-7"96"0,-1 0-496 0,10 0 0 0,0 0 0 0,0 0 0 15,0 0 6656-15,0 0 1248 0,0 0 240 0,0 0 48 16,15 2-6464-16,6 2-1312 0,4-2-256 0,3 2-160 16,2-4 208-16,5 0-64 0,2 0-16 0,5 0 0 15,5-1-128-15,2-4-256 0,3-1 64 0,-1-1-11424 16,-1-3-2288-16</inkml:trace>
  <inkml:trace contextRef="#ctx0" brushRef="#br0" timeOffset="19751.3">20810 18922 25791 0,'0'0'2304'0,"0"0"-1856"0,0 0-448 0,0 0 0 15,0 0 2304-15,6 11 384 0,-2-2 64 0,0 5 0 16,-2 0-1728-16,-1 5-368 0,-2 3-64 0,0 1-16 16,0 7-64-16,-2 4-32 0,-1 3 0 0,0 0 0 15,-1 3-352-15,-1-2-128 0,0 0 0 0,-1 1 0 16,0-6 128-16,0 2-128 0,1-5 0 0,1-1 0 15,-2-3-336-15,2-5-176 0,-1-4-16 16,1-4-16-16,1-1-1504 0,4-12-320 0,0 0-48 0,0 0-11968 16</inkml:trace>
  <inkml:trace contextRef="#ctx0" brushRef="#br0" timeOffset="19908.36">20330 19226 27647 0,'0'0'2448'0,"0"0"-1952"15,14 3-496-15,4 6 0 0,4 0 2112 0,4 1 336 16,5-5 64-16,3 2 16 0,4 3-1952 0,3-5-384 16,2-1-64-16,4-2-128 0,4 0 144 0,3-1-144 15,1-1 128-15,4-1-128 16,5-6-624-16,-7 1-208 0,-1-7-32 0</inkml:trace>
  <inkml:trace contextRef="#ctx0" brushRef="#br0" timeOffset="20232.16">22011 18642 28559 0,'11'-4'2544'0,"2"2"-2032"16,-4-2-512-16,1 3 0 0,0 2 2080 0,-10-1 320 0,0 0 64 0,5 6 16 0,0 6-1424 16,-5-1-288-16,-5 4-48 0,0 5-16 15,-4 4-224-15,-2 1-48 0,-4 7-16 0,-2 2 0 0,-1 2-144 0,-1 3-16 16,-1-1-16-16,0 7 0 0,-1-2-64 0,1 7-16 16,-2-3 0-16,1 1 0 0,-1 2-160 0,2-9 0 15,2 3 0-15,3-6 128 0,1-5-368 0,1-4-80 16,3-2 0-16,2-6-16 15,1-2-1696-15,4-2-336 0,2-4-64 0,3-7-13728 0</inkml:trace>
  <inkml:trace contextRef="#ctx0" brushRef="#br0" timeOffset="20583.61">21629 18633 27647 0,'0'0'2448'0,"0"-10"-1952"0,3 2-496 0,1-3 0 16,0 3 2160-16,6 0 336 0,3 1 64 0,3 0 0 15,3 1-1840-15,7 3-368 0,4 1-80 0,4 2-16 16,4 2-16-16,6 1-16 0,3 3 0 0,2 2 0 16,3-1 176-16,-1 4 48 0,1 7 0 0,2 2 0 15,-1 2-256-15,1 6-32 0,0 4-16 0,0 5 0 16,-1 1-144-16,-2 0 0 0,-5 1 0 0,-7 6 128 15,-6-1-128-15,-6 6 0 0,-7 2 0 0,-7 1 0 16,-6 3 0-16,-4-4 128 0,-6-2-128 0,-4-3 0 16,-6-4 128-16,-5-3-128 0,-5-5 0 0,-6-2 128 0,-9-5 448 15,-3 1 64-15,-3-4 32 0,-3-1 0 0,-4-3 32 0,0-2 16 16,-2-1 0-16,-4-4 0 0,-6-2-320 0,-2-5-64 16,-1-4-16-16,2-6 0 0,0-8-320 0,4-3-240 15,4-3 48-15,5-2 0 16,3-5-2192-16,2 2-432 0,2 1-96 0</inkml:trace>
  <inkml:trace contextRef="#ctx0" brushRef="#br0" timeOffset="22733.19">13127 18366 3679 0,'0'0'320'0,"0"0"-320"16,0 0 0-16,0 0 0 0,0 0 3024 0,9-3 544 15,-9 3 96-15,9-6 32 0,-2 3-2224 0,-7 3-448 16,0 0-96-16,0 0-16 0,0 0-112 0,0 0-32 0,0 0 0 0,0 0 0 15,0 0 0-15,0 0-16 0,9-4 0 0,-9 4 0 16,0 0-240-16,0 0-64 0,0 0 0 0,0 0 0 16,0 0-112-16,0 0-16 0,0 0-16 0,0 0 0 15,0 0-144-15,0 0-32 0,-9-3 0 0,9 3 0 16,0 0 16-16,0 0 0 0,0 0 0 0,0 0 0 16,-9-1 128-16,9 1 32 0,0 0 0 0,0 0 0 15,0 0 48-15,0 0 16 0,0 0 0 0,0 0 0 16,-7-3-176-16,7 3-16 0,0 0-16 0,0 0 0 15,0 0-160-15,0 0 0 0,0 0 0 0,0 0 0 16,-9-2 0-16,9 2 0 0,-9-3 0 0,9 3 0 16,0 0 0-16,0 0 0 0,-9 0 0 0,3 2 0 15,6-2 160-15,-7 3-160 0,7-3 192 0,0 0-192 16,-7 2 256-16,0 0-48 0,7-2-16 0,0 0 0 16,-8 0 64-16,8 0 0 0,0 0 0 0,0 0 0 15,0 0 128-15,0 0 48 0,0 0 0 0,0 0 0 0,0 0 0 0,0 0 0 16,0 0 0-16,0 0 0 0,8-9-224 0,1 3-32 15,-1 2-16-15,1-2 0 0,0 0-160 0,1 2 192 16,1-4-192-16,1 3 192 0,-3 1-192 0,2-3 128 16,1 0-128-16,0 2 128 0,0-3-128 0,-1 3 0 15,2 2 0-15,1 0 128 0,0-2-128 0,1 2 128 16,0 1-128-16,2 1 128 0,-2-2-128 0,0 2 192 16,-1 1-192-16,2 1 192 0,-5 0-192 0,0 1 0 15,0 0 0-15,-11-2 0 0,10 8 0 0,-3-3 128 16,-7-5-128-16,8 7 0 0,-8-7 0 0,5 9 128 0,-5-9-128 0,1 14 0 15,-1-3 0-15,-1 0 0 16,-3-2 128-16,-1 2-128 0,-1 2 0 0,0-3 0 0,-3 2 0 0,-2 0 0 16,1 0 0-16,0 0 0 0,-1 1 0 0,-1-3 0 15,-2 2 128-15,2-1-128 0,-1 1 0 0,-1 0 128 16,4 0-128-16,-3-5 0 0,0 5 0 0,1-3 0 16,-1 2 0-16,0-2 0 0,-2 3 128 0,3-6-128 15,0 3 0-15,2-3 0 0,-2 3 0 0,2-3 128 16,-1 0-128-16,2-3 0 0,9-3 0 0,-9 8 128 15,0-6-128-15,9-2 0 0,0 0 0 0,0 0 0 16,0 0 0-16,0 0 128 0,0 0-128 0,-8 3 0 16,8-3 0-16,0 0 0 0,0 0 0 0,0 0 0 15,0 0 0-15,0 0 0 0,0 0 0 0,0 0 0 16,0 0 0-16,0 0 0 0,0 0 0 0,0 0 0 0,0 0 0 0,0 0 0 16,0 0 0-16,15 0 0 0,-1 1 0 0,0 1 0 15,0 0 0-15,0 2 0 0,-1-2 0 0,2 0 0 16,-1-1 0-16,-1 2 0 0,-2-1 0 0,3 2 0 15,-1 5 0-15,1-4 0 0,-1 3 0 0,1-2 0 16,-3 4 0-16,2-1 0 0,-4 2 0 0,0-2 0 16,-3 4 0-16,1 0 0 0,-1-2 0 0,-1 2 0 15,-1 1 0-15,-2-3 0 0,1 2 0 0,-1 1 128 16,-2 1-128-16,0-3 192 0,-3-1-64 0,0 2 0 16,1-3 0-16,-2 3 0 0,-1-1 32 0,0-3 0 15,-2 3 0-15,1-3 0 0,1 1-160 0,-4 1 0 16,-1-4 0-16,-1-1 128 0,1 3 0 0,-1-3 0 15,2 2 0-15,-1-2 0 0,-2-1 64 0,1 4 16 16,-1-5 0-16,0-3 0 0,-1 2 80 0,-1-2 16 0,0 0 0 16,-2-1 0-16,-2-1-32 0,0-1 0 0,0-1 0 0,0-1 0 15,1-2-16-15,-1-1-16 0,0 1 0 0,-2-2 0 16,4 2-112-16,2-2-128 0,0 1 176 0,2 1-176 16,0-3 128-16,3 2-128 0,1-2 0 0,1 3 0 15,1 1 0-15,6 5 0 0,-5-10-208 0,5 10 80 31,0 0-336-31,-4-7-64 0,3-1-16 0,1 8 0 16,0 0-1856-16,0 0-368 0,12-7-80 0</inkml:trace>
  <inkml:trace contextRef="#ctx0" brushRef="#br0" timeOffset="25451.3">21546 18777 13823 0,'-8'-13'1216'0,"0"0"-960"0,2 2-256 0,0-4 0 16,-2 0 1872-16,0 2 336 0,2 3 64 0,-2-3 16 16,1-1-1648-16,-1 3-336 0,2-3-64 0,-2-2-16 15,-3 4-80-15,3 1-16 0,2-1 0 0,1-1 0 16,1 2 128-16,3-2 32 0,1 1 0 0,0 1 0 15,0-3-288-15,-2-1 0 0,0 6-176 0,-3-3 176 16,0-2 464-16,-2 6 208 0,3-1 32 0,2 4 16 16,-1-3-80-16,3 8-32 0,-2-6 0 0,2 6 0 0,0 0 64 15,0 0 16-15,0 0 0 0,0 0 0 0,0 0-144 0,0 0-32 16,0 0 0-16,0 0 0 0,7 12-256 0,4 0-64 16,0 0-16-16,3 4 0 0,4 1 0 0,2 3 0 15,2-1 0-15,1 1 0 0,1 2-16 0,1 2 0 16,3-1 0-16,1 6 0 0,1-1-160 0,1 2 128 15,2 1-128-15,4 3 128 0,0 2-128 0,3-1 0 16,-1 1 0-16,3 5 0 0,2 3 0 0,1 3 0 16,-1 4 0-16,-3-2 0 0,0 1 0 0,-1 0 0 15,1-3 0-15,1-3 0 0,1 1 128 0,3-5-128 16,0 4 192-16,1-3-64 0,2-1 240 0,-3 2 32 16,1 0 16-16,-2-3 0 0,-3 2-96 0,-2-1 0 0,1-1-16 0,0-1 0 15,-1-1-176-15,1-1-128 0,-4 1 192 0,0-2-192 16,1-2 144-16,-3 1-144 0,0-2 0 0,-3 2 144 15,-2-1-144-15,-3-1 128 0,-4-2-128 0,-4-4 128 16,2 2-128-16,-2-5 0 0,0 0 0 0,-1-3 128 16,0 0-128-16,0-3 0 0,-2-3 0 0,0-2 0 15,-4-4 0-15,1 1 0 0,0-3 0 0,-2 3 0 32,-1-5-448-32,-2-1-32 0,-8-3 0 0,9-2 0 15,-9 2-1376-15,7-5-256 0,-7 5-64 0,6-10-12176 0</inkml:trace>
  <inkml:trace contextRef="#ctx0" brushRef="#br0" timeOffset="25902.25">23334 19697 28735 0,'0'0'1280'0,"0"0"256"0,0 0-1232 0,0 0-304 0,0 0 0 0,0 0 0 15,0 0 192-15,4 12-32 0,0-5 0 0,2 3 0 16,2 2-160-16,3-1 0 0,3 3 0 0,3 2 0 15,3 0 0-15,0 3 128 0,1 1-128 0,1 2 192 16,3 2-192-16,-1 0 192 0,-1 0-192 0,-3 4 192 16,-1-2 128-16,-2 2 48 0,-2-4 0 0,-4 4 0 15,-2-4 96-15,-4 3 32 0,0-2 0 0,-2 3 0 16,-6-4 48-16,-2-2 16 0,-2 0 0 0,-4 2 0 16,-4-4 96-16,-3-1 32 0,-6 0 0 0,-1-2 0 15,-4-2-176-15,-1-4-48 0,-1 2 0 0,-2 2 0 16,-2-2-192-16,2-1-32 0,-2 0-16 0,2 1 0 15,1-3-224-15,3 2 128 0,2-2-128 0,1-1 0 16,1-1 0-16,2 0-128 0,3-4-16 0,2 1 0 16,4-4-1392-16,4-1-288 0,10 0-48 0,0 0-8752 15,2-9-1760-15</inkml:trace>
  <inkml:trace contextRef="#ctx0" brushRef="#br0" timeOffset="26401.96">25426 19731 31439 0,'0'0'1392'0,"-11"-1"288"0,-1-1-1344 0,0 2-336 0,-1 1 0 0,-1 3 0 16,-4 7 0-16,-2 1 144 0,-4-1-144 0,-3 4 0 16,-3 2 160-16,-2 2-160 0,-3-1 128 0,1 2-128 15,0 4 128-15,-1 0-128 0,2 3 128 0,2 6-128 16,0 3 0-16,3 7 0 0,1-1 128 0,5 7-128 15,3 2 0-15,5-2 0 0,2-2 0 0,10-5 0 16,3-1 0-16,5-1 0 0,6-3 0 0,4-2 0 0,5-3 160 0,3-5 48 16,4 1 16-16,3-4 0 15,2-1 336-15,3-2 64 0,1-3 16 0,1-4 0 0,0-1-112 0,-1-2-16 16,-1-7 0-16,-2 0 0 0,-2-4 128 0,1-3 0 16,-1-4 16-16,-1-3 0 0,2-2 32 0,-1 1 0 15,1-7 0-15,-1-1 0 0,-2 0-160 0,-2-4-16 16,-2-2-16-16,-2-6 0 0,-1 3 64 0,-4-4 16 15,-3-2 0-15,-5-3 0 0,-8-6-272 0,-4 2-48 16,-4 3-16-16,-5 0 0 0,-5 2-240 0,-6-1 0 16,-3 3 0-16,-6 4 0 15,-3 3-1376-15,-2-1-272 0,0 3-48 0,-2-1-17280 0</inkml:trace>
  <inkml:trace contextRef="#ctx0" brushRef="#br0" timeOffset="28837.01">6245 5020 13823 0,'-6'-4'1216'0,"-2"2"-960"16,8 2-256-16,-8-5 0 0,0 0 704 0,1 2 112 15,7 3 16-15,0 0 0 0,-9-4-160 0,9 4-32 16,-9-1 0-16,9 1 0 0,0 0-320 0,0 0-80 16,-10 0-16-16,10 0 0 0,0 0 160 0,0 0 16 15,0 0 16-15,0 0 0 0,0 0 16 0,0 0 0 16,0 0 0-16,9 4 0 0,1 1-240 0,2 1-64 16,-1-1 0-16,3 2 0 0,1 0 80 0,3 0 16 15,1 0 0-15,3-2 0 0,2 2 160 0,1-1 16 16,0-2 16-16,1-3 0 0,1 0-32 0,3-1-16 15,2-1 0-15,0-3 0 0,0-5-64 0,0 3-16 16,-2-3 0-16,3 2 0 0,5-5-32 0,-2 3-16 0,-1-2 0 0,-1 1 0 16,-1-4-80-16,-2-2-16 0,0 2 0 0,-3 0 0 15,-1-1 48-15,-2-1 0 0,0 0 0 0,0 2 0 16,-4 2-192-16,-2 3 192 0,-1-3-192 0,-3 6 192 16,-2 0-192-16,-3 3 0 0,-10 3 0 0,9-4 0 15,-9 4 0-15,0 0 128 0,0 0-128 0,0 0 0 16,0 0 0-16,1 12 0 0,-2-3 0 0,-4 3 0 15,-1 4 0-15,-3 1-144 0,-3 2 144 0,-2 1 0 16,0-3 0-16,-4 2-128 0,2 0 128 0,-2-1 0 16,0-3 0-16,1 2 0 0,-1 2 0 0,-1-2 0 15,-2-3 0-15,0-3 0 0,-5 2 0 0,1-4 0 16,1 1 128-16,-2 0-128 0,0-4 176 0,-1-2-176 16,-1 0 272-16,1-3-48 0,2-1-16 0,-1-1 0 15,2 0 48-15,1-2 16 0,1-1 0 0,-3 1 0 0,0-4-48 0,0 2-16 16,0 0 0-16,1-3 0 0,0 1-80 0,-1-2 0 15,1 0-128-15,-3-4 192 0,-1 3-192 0,1-1 0 16,2 0 128-16,1 3-128 0,-2-4 0 0,2 4 0 16,4-2 128-16,-1 3-128 0,4-3 0 0,1 2 0 15,4-2 0-15,0 3 0 0,1 2 128 0,2-1-128 16,1 1 0-16,8 5 0 0,-6-3 0 0,6 3 0 16,0 0-208-16,0 0 64 0,0 0-48 0,0 0-16 15,0 0 0-15,9 4 0 0,1 2-16 0,3 2 0 16,1 0 0-16,3 1 0 0,5-3 224 0,5 3-176 15,4-3 176-15,4 1-160 0,-1 0 160 0,3-3 0 16,1 0 0-16,1 2 0 0,-2-3 192 0,3-1-16 0,0 0-16 0,1-2 0 16,0-2-32-16,2-3-128 0,3 1 192 0,-2-1-64 15,-1 0-128-15,-2-4 160 0,-3 3-160 0,-3-4 160 16,-4 2-160-16,-3-1 0 0,-2-1 144 0,-2 0-144 16,-2 4 0-16,-2-1 0 0,-2-2 0 0,-4 6 128 31,-3-1-1312-31,-11 4-256 0,0 0-48 0</inkml:trace>
  <inkml:trace contextRef="#ctx0" brushRef="#br0" timeOffset="29607.36">2879 4841 15487 0,'0'0'688'0,"1"-8"144"16,-1-2-672-16,0 10-160 0,2-9 0 0,-1 0 0 0,-1 9 656 0,0-7 112 15,0-2 0-15,0 9 16 0,0 0-320 0,0 0-64 16,0 0-16-16,0 0 0 0,0 0 16 0,0 0 0 16,0 0 0-16,0 0 0 0,0 0-64 0,0 0-16 15,0 0 0-15,5 12 0 0,-1 2-112 0,1 0-16 16,0-1-16-16,3 5 0 0,2 4-176 0,1-1 0 16,2 0 0-16,1-1 0 0,4-1 0 0,2-1 0 15,4-3 0-15,2 0-176 0,2-5 432 0,2 1 96 16,2-3 16-16,-3 1 0 0,-2-5 80 0,1-1 32 15,0-5 0-15,1 0 0 0,1-2 128 0,1-1 32 16,-1-3 0-16,1 2 0 0,-1-5-272 0,1 2-48 16,1-4-16-16,0 3 0 0,-2 1-144 0,-1-4-32 0,-2 0 0 15,-2 3 0-15,-2-1-128 0,-2 2 0 0,-2-4 144 0,-4 4-144 16,-4 0 0-16,0 4 144 0,-4 2-144 0,-7 3 0 16,0 0 160-16,7-8-160 0,-7 8 128 0,0 0-128 15,0 0 0-15,0 0 0 0,0 0 0 0,0 0 0 31,-13 0-576-31,0 2 0 0,0 1 0 0,-4 2 0 16,-1-1-1280-16,0-2-240 0</inkml:trace>
  <inkml:trace contextRef="#ctx0" brushRef="#br0" timeOffset="43080.95">8145 19228 14735 0,'-11'-7'1312'0,"-1"-1"-1056"0,0 3-256 0,2 2 0 16,1 2 2400-16,1 1 416 0,8 0 96 0,0 0 16 16,-8 4-2352-16,8-4-448 0,-7 5-128 0,2 5 0 15,0 0 0-15,2 3 0 0,-1 1 0 0,2 1 0 16,-1 3 0-16,1 1-160 0,-1 0 160 0,1 3 0 16,-2 3 0-16,0 1 0 0,-1-1 0 0,1 4 0 15,-1 2 0-15,0-1 0 0,0 3 0 0,0 0 0 16,-2 2 0-16,2 0 0 0,1 3 0 0,-1-5 0 15,3-1 0-15,1-4 0 0,1 1 160 0,2-3-32 0,-1-1 80 0,4-3 32 16,1-1 0-16,0 1 0 0,0 2-48 0,4-3-16 16,2-2 0-16,2-2 0 0,2 1 0 15,5-1 0-15,2-2 0 0,3-2 0 0,2-3-176 0,5 1 128 16,3-4-128-16,5 0 128 0,3 1 0 0,3-3 0 16,1 0 0-16,2 1 0 0,0-1-128 0,0 1 0 15,3-1 0-15,1-2 0 0,2 3 0 0,3 1 0 16,8 0 0-16,-1-4 0 0,-5 1 0 0,1 1 0 15,4-2 0-15,4 1 0 0,4-2 0 0,4 2 0 16,2-1 0-16,0 0 0 0,-3 1 0 0,0-1 0 16,1 2 0-16,6 4 0 0,5-2 0 0,-4 5 0 15,-4-5 0-15,0 7 0 0,1 2 0 0,5-1 0 16,4 0 0-16,-4-2 0 0,-4-3 0 0,0 4 0 16,3 4 0-16,4-3 0 0,5-4 0 0,-5 2 0 0,-3-6 0 15,1 4 0-15,1-3 0 0,2 2 0 0,6-3 160 0,-5 2-160 16,-3-2 224-16,0 3-64 0,3-3-16 0,1 4 0 15,1-4-16-15,-4 5-128 0,-1-6 192 0,0 4-64 16,-1-5-128-16,1 3 0 0,3 1 0 0,-3-2 0 16,-2 2 160-16,1-2-160 0,-2 4 192 0,2-3-192 15,2 2 128-15,-2-1-128 0,-4 1 0 0,2-1 0 16,-2 1 0-16,2 4 0 0,2-4 128 0,-3 0-128 16,-2 2 0-16,-1-3 0 0,1 2 0 0,5-2 0 15,2 2 0-15,-1-2 0 0,-4-1 0 0,2-2 0 16,-1 6 0-16,3-6 0 0,4 3 0 0,-5-4 0 15,-5 0 128-15,1 0-128 0,1 3 0 0,3 0 0 0,5-2 128 16,-5-1-128-16,-4-2 0 0,1 0 0 16,-1 0 0-16,3 1 128 0,4 1-128 0,-5-4 0 0,-2 0 0 15,-4-1 0-15,0 3 0 0,5-2 0 0,2 0 0 0,-3-1 0 16,-7-1 0-16,3 1 0 0,-4-2 160 0,1 0-160 16,4 0 128-16,-2 0-128 0,-2-3 240 0,0 0-48 15,-1 3 0-15,0-1 0 0,-1 2-48 0,5-2-16 16,4-4 0-16,-2 3 0 0,-6 0-128 0,0 2 160 15,-1-2-160-15,5-3 160 0,5 1-160 0,-2-2 0 16,-4 3 0-16,0 0 0 0,-3 0 0 0,3-2 0 16,2 2 0-16,2-1 0 0,-2 0 0 0,-2 2 0 15,-2 2 128-15,2-2-128 0,0-2 0 0,1 2 0 16,0 1 0-16,-1 2 128 0,-7-3-128 0,0-1 0 16,-3 0 0-16,4 1 0 0,2 2 128 0,0-6-128 0,0 2 0 0,-4 2 128 15,0 0-128-15,3-2 192 0,-4-1-192 16,4 2 192-16,2-2-192 0,-2 3 128 0,-3-1-128 0,-1-2 128 15,-2 2-128-15,2 1 0 0,0-4 144 0,1 2-144 16,1 1 0-16,-4-2 0 0,-2 0 0 0,-2 2 128 16,-2 0 16-16,0-1 16 0,2 1 0 0,1-4 0 15,1 3-16-15,0-3 0 0,-4 1 0 0,-1 2 0 16,-1-2-144-16,1 3 0 0,-1 1 144 0,5-1-144 16,-1 1 0-16,3 0 0 0,-4 1 0 0,2-3 0 15,-3 3 0-15,2 0 0 0,-1-1 0 0,5 3 0 16,2-3 0-16,-4-1 0 0,-5-1 0 0,-2 3 128 15,1-1-128-15,0-1 0 0,0 0 0 0,1 3 0 16,1 0 0-16,-2-3 0 0,-4 0 0 0,-3 1 128 16,-5 1-128-16,1-2 0 0,-5 1 0 0,-1 3 0 0,-1-1 0 0,0 1 0 15,-1 2 0-15,-2-1 0 0,0 0 0 16,-3 0 0-16,1 0 0 0,-4 2 0 0,-3-2 0 0,-3 0 0 16,0 1 0-16,-1-1 0 0,-2 1 0 0,0 3 0 15,-2-3 0-15,0 3 0 0,-3-2 0 0,2 4 0 16,-1-1 0-16,-2-2 0 0,0 1 0 0,-3 0 0 15,-2 2 0-15,3-2 0 0,-2-1 0 0,0 1 0 16,-1-2 0-16,-2 1 0 0,1 1 0 0,-3-2 0 16,0-1 0-16,-9-1 0 0,0 0 0 0,8 0 0 15,3 0 0-15,-11 0 0 0,10-1 160 0,-3-1-32 16,-7 2-128-16,11-6 192 0,-6 1 96 0,0 0 16 16,-1-4 0-16,-1 2 0 0,2-5 96 0,-1 1 32 15,0-4 0-15,1-4 0 0,-4-1 32 0,3-4 16 0,0-2 0 0,-1-6 0 16,-2 0-96-16,0-5 0 0,-1-1-16 0,1 0 0 15,2 0-112-15,-2-4 0 0,1-1-16 0,-2 3 0 16,0 1-96-16,0-3-16 0,0-1 0 0,1-2 0 16,0 2-128-16,-1-2 0 0,0 4 0 0,0 2 0 15,1 3 0-15,-1 0 0 0,0 7 0 0,-1 5 0 16,0-1 0-16,0 8-224 0,1 1 80 0,0 2 16 31,-2 4-320-31,1 3-64 0,1 7-16 0,0 0-11504 0,0 0-2304 0</inkml:trace>
  <inkml:trace contextRef="#ctx0" brushRef="#br0" timeOffset="61177.69">12724 7250 3679 0,'0'0'320'0,"0"0"-320"16,11 5 0-16,0 1 0 0,-3-2 448 0,5-2 0 15,-3 2 16-15,2 3 0 0,0-1 16 0,1 0 0 16,1 2 0-16,-1-3 0 0,1 3 80 0,0 0 16 16,1-1 0-16,0 2 0 0,2-4-48 0,1 1 0 15,-1 2 0-15,6-3 0 0,0-1 32 0,3 0 0 16,3-2 0-16,1-1 0 0,0-1 0 0,0-1 0 15,-1-4 0-15,1 4 0 0,-2-1-128 0,1 4-32 16,1-1 0-16,2 2 0 0,0-1-240 0,1 2-160 0,0-2 192 0,4 2-192 16,2 1 128-16,2-2-128 0,1-1 0 0,1 0 0 15,0 0 0-15,-2-1 0 0,-3-2 0 0,0 1 0 16,-1 1 0-16,0 1 0 0,0-2 0 0,0 2 0 16,-3 2 208-16,3 0-64 0,4-2-16 0,-1 1 0 15,1-2-128-15,1 1 0 0,0-1-192 0,-5 0 192 16,-3-1 0-16,0 0 0 0,-1-1 0 0,-1 2 0 15,-1 4 0-15,-2-1 0 0,0-3 0 0,-1 3 0 16,-2 0 0-16,1 2 0 0,1-2 128 0,0 0-128 16,-1-3 0-16,0 2 0 0,-1-2 0 0,-1 4 0 15,-4-1-176-15,0-2 176 0,-2 2-128 0,-2 3 128 16,-1-2-576-16,-1 0-48 0,4 2 0 0,-4 0 0 0</inkml:trace>
  <inkml:trace contextRef="#ctx0" brushRef="#br0" timeOffset="63293.88">8257 4601 11967 0,'-2'-19'1072'0,"2"5"-864"15,0 1-208-15,0 1 0 0,0 0 0 0,3-2 0 16,3 5 0-16,0 0 0 0,-1 4 256 0,3 0 48 16,-1 0 16-16,-7 5 0 0,0 0-112 0,0 0-16 15,12 2 0-15,-1 3 0 0,-11-5-16 0,13 9-16 0,-2 3 0 0,1 0 0 16,-2 0 16-16,1 3 0 0,0 0 0 0,-1 3 0 16,0 0 0-16,1 0 0 0,-4 0 0 0,0-2 0 15,0 2 16-15,-2 0 0 0,-1-1 0 0,-1 2 0 16,0-3 0-16,1 0 0 0,-2 1 0 0,2-3 0 15,-1 0 16-15,-1 0 16 0,-1-5 0 0,-1 2 0 16,3 2 48-16,0-4 16 0,-3-9 0 0,2 12 0 16,-1 1-80-16,1-3-16 0,-1 2 0 0,0-3 0 15,-1-9-64-15,3 10 0 0,-3-10-128 0,2 11 192 16,-2-11-192-16,0 0 176 0,10 8-176 0,-2-1 160 16,2 1-160-16,0-4 0 0,2 0 144 0,0-3-144 15,4 0 160-15,2-1-32 0,-1-2-128 0,4-1 192 0,-1 1-48 16,3-1-16-16,2 1 0 0,2-4 0 0,1 0-128 0,5 0 0 15,3-4 144-15,2 2-144 0,1-2 128 0,-1 1-128 16,-1-4 128-16,0 2-128 0,0 1 0 0,1-2 0 16,3 3 0-16,1-1 0 0,2 2 0 0,2 1 0 15,6 3 0-15,3-1 128 0,2-7-128 0,-1 1 0 16,-4 0 0-16,1 0 128 0,1 6-128 0,0 2 0 16,1-3 128-16,5 4-128 0,3 2 0 0,1-1 128 15,-2-2-128-15,0 3 0 0,-2-2 0 0,-1 3 0 16,2 4 0-16,2 0 0 0,3-1 0 0,3-2 0 15,0 0 0-15,1 1 0 0,-4 4 0 0,-2-1 0 16,0-1 0-16,5 4 0 0,4-3 0 0,0 1 0 16,-5-2 0-16,0-1 0 0,-1-2 0 0,1 5 128 0,-2 3-128 0,7-3 0 15,2-1 0-15,-2-4 0 0,-6-1 0 16,2 1 0-16,-1 0 128 0,4 3-128 0,-1 2 128 0,3-4-128 16,1 4 0-16,-6-1 0 0,3-2 0 0,-5 0 128 15,-3 1-128-15,2 4 0 0,5-2-176 0,3 2 176 16,-3-5 0-16,-1 1 0 0,-4 1 0 0,-3 1 0 15,0 3 0-15,1-2 0 0,5 2 0 0,-2-3 0 16,-2 4 128-16,-2-2-128 0,-2 1 0 0,-4-1 0 16,-3 1 0-16,1-1 0 0,0 3 0 0,1 0 0 15,2-2 0-15,-2 1 0 0,-4-3-144 0,-1 3 144 16,-4-3 0-16,-2 4 0 0,-3-5 0 0,-3 3 176 16,-2-3-176-16,0 0 0 0,1-2 0 0,-4 0 0 15,0 2 128-15,-2-2 0 0,-1-1 0 0,-1 1 0 16,-4 0 80-16,-2-1 16 0,-3-3 0 0,-2 0 0 0,-2 1-96 0,-2-1 0 15,-1-1-128-15,-1 0 192 16,-3 0 16-16,3 0 0 0,0 0 0 0,-3-1 0 0,-1-2 32 0,-9 3 0 16,7-4 0-16,1-3 0 0,-2 0 16 0,-1-3 16 15,3-1 0-15,-2-5 0 0,2 1 32 0,-2-4 0 16,-1 0 0-16,2-1 0 0,-1-1-112 0,0-3-32 16,1 0 0-16,-1 0 0 0,3-7-160 0,-1 2 0 15,-1 2 144-15,2-4-144 0,0-2 0 0,0-2 144 16,0 0-144-16,0 0 0 0,0 0 128 0,0-2-128 15,-2-1 0-15,2 1 0 0,0 1 192 0,0 5-64 16,0 1 0-16,0 0-128 0,-3-2 224 0,-1 7-64 16,3-1-16-16,-3 3 0 0,-1 3-144 0,-3 2 0 15,-1 0 0-15,0 7 128 0,0 3-320 0,0 8-64 0,0 0 0 0,0 0-8448 16,-12 14-1696-16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20:04:59.63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context xml:id="ctx1">
      <inkml:inkSource xml:id="inkSrc172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1-03-10T20:06:49.093"/>
    </inkml:context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2485 2956 11967 0,'0'0'1072'0,"0"0"-864"0,0 0-208 0,0 0 0 15,4-12 1664-15,-4 12 272 0,4-7 64 0,-4 7 16 16,0 0-608-16,0 0-112 0,0-10-16 0,0 10-16 16,0 0-208-16,0 0-32 0,0 0-16 0,0 0 0 15,0 0-304-15,-8 6-64 0,-2 0-16 0,1 10 0 16,-1 4-272-16,2 4-48 0,-1 5-16 0,3 2 0 16,-2-1-16-16,4-4 0 0,3 0 0 0,-3 20 0 15,1-4-128-15,1-1-16 0,4-4-128 0,3-3 192 16,1-2-192-16,4-2 0 0,4-8 0 0,3-4 0 15,-1-7 160-15,5-6-160 0,0-1 160 0,6-4-160 0,1-2 384 0,1-5 0 16,-1-6-16-16,1-3 0 0,-1-4 80 16,1-3 32-16,2-7 0 0,-2 5 0 0,0-3-272 0,-2 0-48 15,-1-1-16-15,-1 0 0 0,-5 3-144 0,2 0 0 16,-3 1 144-16,-1 4-144 0,-3-3 0 0,-1 6 0 16,0 4 0-16,-1 2 0 0,-3 7 0 0,-10 5 0 15,0 0 0-15,11 5 0 0,0 9 0 0,-5 4-128 16,0 4 128-16,-5 7-128 0,-1 4 128 0,0 9 0 15,-1 3 0-15,-3 8-128 0,-3 4 128 0,-5 9 0 16,-3 8 0-16,-3 6 0 0,-5 0 128 0,-2 4 16 16,-3-3 0-16,-1 2 0 0,0 1 96 0,-1-9 16 15,2-5 0-15,8-25 0 0,0 3 320 0,-2-1 80 16,2-4 16-16,-1-4 0 0,2-5-160 0,2-3-48 16,0-6 0-16,0-3 0 0,2-9-336 0,0-2-128 15,1-8 0-15,-9-6 0 16,5-6-1056-16,2-6-304 0,2-10-64 0,4-7-9984 0,6-9-2000 0</inkml:trace>
  <inkml:trace contextRef="#ctx0" brushRef="#br0" timeOffset="302.58">3877 2172 5519 0,'0'0'240'0,"0"0"64"0,0 0-304 0,0 0 0 16,0 0 0-16,5 15 0 0,-2 1 4880 0,-3 2 928 15,-2 3 176-15,0 1 32 0,-3 6-4128 0,-2 3-832 16,2 3-160-16,-2 3-48 0,-4 4-480 0,3-2-112 15,0-1 0-15,-1 3-16 0,0-3-240 0,1-2 0 16,2-1 0-16,1-4 0 16,0-3-448-16,2-7-128 0,1-2-16 0,-1-1-16 15,6-5-2144-15,-1-5-448 0</inkml:trace>
  <inkml:trace contextRef="#ctx0" brushRef="#br0" timeOffset="459.28">4196 2187 24879 0,'0'0'1088'0,"-1"11"256"0,-1 1-1088 0,-3 3-256 0,-2 4 0 0,-2 3 0 15,-3 3 1184-15,-3 2 176 0,-4 3 48 0,-3 3 0 16,-2 3-864-16,0 1-160 0,-1 1-48 0,2-1-9408 16,1-2-1872-16</inkml:trace>
  <inkml:trace contextRef="#ctx0" brushRef="#br0" timeOffset="797.84">4731 3112 26031 0,'0'0'1152'0,"10"2"240"0,-10-2-1120 0,14 1-272 15,0-1 0-15,2 0 0 0,0 0 512 0,4-1 64 16,5-5 0-16,0 1 0 0,-1-1-320 0,4-4-48 0,4 1-16 0,0-3 0 31,-1 2-1264-31,4 1-256 0,0-2-48 0</inkml:trace>
  <inkml:trace contextRef="#ctx0" brushRef="#br0" timeOffset="1318.18">6179 2256 15663 0,'0'0'1392'0,"0"0"-1120"0,0 0-272 0,0 0 0 0,0 0 2416 0,0 0 416 16,-4 10 96-16,-1 2 16 0,0 5-1568 0,0 2-304 15,-3 4-64-15,2 5-16 0,0-1-432 0,-1 4-96 16,2 5-16-16,1 1 0 0,0 1-256 0,3-1-48 16,1-5-16-16,1-2 0 0,3-5-128 0,3 0 0 15,4-6 0-15,1-5 128 0,1-3 0 0,3-3-128 16,0-2 192-16,3-5-64 0,2-6 64 0,2-5 0 15,3-1 0-15,-2-3 0 0,-1-4-192 0,1-4 128 16,2-1-128-16,1-1 128 0,-1-6-384 0,1-1-96 16,-3-1-16-16,-1-1 0 15,-1-2-80-15,0 2-32 0,-1 0 0 0,-1 1 0 0,0 1 272 0,0 2 48 16,-1 0 16-16,-2 9 0 0,-1 4 144 0,-4 6 0 16,-3 1-144-16,-9 9 144 0,0 0 0 0,0 0 256 0,0 0-32 0,-2 17-16 15,-3 3 304-15,-6 7 48 0,-3 0 16 0,-3 8 0 16,-4 7-208-16,0 4-48 0,-3 7 0 0,-2 4 0 15,-1 7 16-15,0 1 0 0,-3 2 0 0,1 9 0 16,1 2 64-16,0-2 16 0,3-2 0 0,2-4 0 16,1-4-416-16,4-4 0 0,1-2-144 0,1-9 144 15,2-8-2224-15,4-4-336 0,3-4-64 0</inkml:trace>
  <inkml:trace contextRef="#ctx0" brushRef="#br0" timeOffset="1717.47">7295 2877 17503 0,'0'0'768'0,"3"12"176"0,-3 2-752 0,2 1-192 15,2 3 0-15,-4 3 0 0,-3 8 2976 0,0 2 560 16,-4 3 112-16,2 1 32 0,-1-1-2368 0,-1 0-480 15,0 1-80-15,2-4-32 0,1-3-448 0,3 0-80 16,1-5-32-16,2-4 0 0,4-5-160 0,1-5 0 16,-1 0 0-16,6-4 0 0,3-2 320 0,0-5-32 15,5-3 0-15,0-4 0 0,0-1 160 0,1-5 48 0,1-2 0 0,1-2 0 16,-1-2-96-16,0-2-16 16,0-3 0-16,-2 5 0 0,1 2-224 0,-1 0-160 0,-1 3 192 0,-1 4-192 15,-2 4 128-15,-2 2-128 0,-1 3 0 0,-3 6 0 16,2 6 128-16,-3 5-128 0,-4 2 0 15,-1 8 0-15,-4 11 304 0,-3 1-48 0,-1 8-16 0,-3 3 0 16,-4 2-240-16,-3 5 176 0,-1 2-176 0,-3-1 160 16,-2 3-160-16,0-1 128 0,-1-5-128 0,2-1 128 15,-1-3-128-15,2-6-144 0,3-5 144 0,3-5-208 16,0-4-1136-16,4-5-240 0,1-7-32 0,1-3-9184 16,6-13-1824-16</inkml:trace>
  <inkml:trace contextRef="#ctx0" brushRef="#br0" timeOffset="1984.39">8866 1750 33167 0,'0'0'2944'0,"0"0"-2352"16,-4 10-464-16,-1 5-128 0,1 5 0 0,-3 2 0 15,-3 5 0-15,-4 1 0 0,-4 3 512 0,-1 6 144 16,-2 0 32-16,2 1 0 0,2-1-448 0,0 0-96 16,0 0-16-16,1-3 0 15,1-1-1104-15,-1-1-240 0,4-5-32 0,2 1-8672 16,1 0-1744-16</inkml:trace>
  <inkml:trace contextRef="#ctx0" brushRef="#br0" timeOffset="2283.67">9301 2993 25791 0,'0'0'2304'0,"0"0"-1856"16,13-4-448-16,1-2 0 0,2 2 1312 0,4 0 160 15,3-1 48-15,4-3 0 0,2-1-1168 0,2-3-224 16,-2-1-128-16,4 3 128 16,0-3-1392-16,0 0-272 0,0 2-48 0</inkml:trace>
  <inkml:trace contextRef="#ctx0" brushRef="#br0" timeOffset="2918.64">11007 2250 8287 0,'0'0'368'0,"0"0"80"0,0 0-448 0,0 0 0 16,10 0 0-16,1 0 0 0,2 2 3472 0,2-2 624 15,6-2 112-15,-1-1 16 0,2-4-2752 0,4-2-544 16,5 0-112-16,2-3-32 0,1-1-288 0,2 3-64 15,-1-2-16-15,2 4 0 0,1-6-96 0,-2 1 0 16,-4 1-16-16,-4 1 0 0,-3-3-176 0,-2 5-128 16,-4-4 192-16,-5 3-192 0,-5 3 176 0,-3-2-176 15,-3 2 160-15,-3 7-160 0,-12-3 272 0,-5 3-32 16,-8 1-16-16,-5 5 0 0,-7 4-96 0,-4-1-128 16,-3 3 176-16,-3 4-176 0,-3 1 176 0,1 2-176 15,0 4 160-15,0 5-160 0,-3-2 192 0,-2 5-48 0,0 1-16 0,4-4 0 16,6 1 64-16,8-3 16 0,2 2 0 0,7 4 0 15,5-3-64-15,7 1-16 0,4-2 0 0,7-4 0 16,1 1-128-16,7-2 0 0,4-5 0 0,4 0 128 16,6 0-128-16,4-1 128 0,5 2-128 0,6 0 128 15,5 2-128-15,2-2 0 0,2 2 144 0,-4 0-144 16,-1-1 0-16,-5 2 0 0,-4-2 0 0,-5 0 128 16,-8 3 16-16,-3-1 16 0,-6 1 0 0,-2-2 0 15,-5 0 480-15,-7 0 80 0,-5 3 32 0,-6-1 0 0,-6-1-128 0,-7 0-32 16,-6 0 0-16,-4-2 0 0,-4-7-400 0,0 1-64 15,-2-1-128-15,1-1 176 16,0-3-1072-16,4-1-224 0,3-2-32 0,6-6-9728 16,5-4-1920-16</inkml:trace>
  <inkml:trace contextRef="#ctx0" brushRef="#br0" timeOffset="3603.39">12199 2712 8287 0,'-13'-8'736'0,"7"2"-592"0,0 0-144 0,-1 0 0 16,1 0 4096-16,6 6 800 0,-9-2 160 0,0 3 16 15,-1 5-3568-15,0 2-720 0,-2 4-144 0,2 4-16 16,-3 3-352-16,1 2-64 0,-2 5-16 0,1 2 0 0,2 5-192 0,3 0 176 16,2-1-176-16,3 2 160 15,6 0-160-15,2 1 0 0,4-2 0 0,3-3 0 0,4-6 0 0,1-2 0 16,4-4 0-16,3-7 0 0,1-3 0 0,4-3 0 15,5-6 0-15,1-6 0 0,2 1 1280 0,2-7 160 16,-2-2 32-16,4-4 16 16,0-4-1488-16,-3-1-512 0,-1-3 0 0,-3 3 0 0,-1-3 512 0,-4 3 176 15,-5 0 0-15,-3-1 0 0,-4 2-176 0,0 0 128 16,-3 1-128-16,-1 4 128 0,-3 6-128 0,-1 0 0 16,-3 7 0-16,-6 5 128 0,0 0-128 0,5 7 0 15,-1 8 0-15,-4 4 0 0,-3 5 0 0,0 7 0 16,-2 3 0-16,-4 12 0 0,0 6 0 0,-5 10 0 15,-3 7 0-15,-6 4 0 0,-6 5 128 0,-5 7-128 16,-6 7 128-16,-2 0-128 0,-2 2 192 0,-1-3-64 16,1-2 0-16,2-5 0 0,-1-3 16 0,2-7 0 15,4-3 0-15,0-11 0 0,-1-7 448 0,0-5 96 16,-1-2 16-16,1-9 0 0,-2-7-112 0,3-2-16 16,3-7 0-16,4-6 0 0,-1-9-224 0,3-4-48 15,1-6-16-15,2-3 0 0,2-7-112 0,3-3-32 16,3-2 0-16,2-9 0 0,2-6-16 0,3-5 0 0,2-5 0 0,7-2 0 15,1 3-128-15,4-1 0 16,6 1 0-16,5 6 128 0,4 4-128 0,4 7 0 0,0 0 0 0,5 5-176 16,4 3 176-16,5 3-160 0,6-1 160 0,4 6-160 15,4 0 160-15,0 4-128 0,-3-2 128 0,0 4-128 16,-1 2-1104-16,-1 2-224 0,-4 1-32 0,-1 6-16 16,-3 5-1248-16,0 1-256 0</inkml:trace>
  <inkml:trace contextRef="#ctx0" brushRef="#br0" timeOffset="4236.13">13897 2576 15663 0,'0'0'688'0,"0"0"144"0,0 0-656 0,0 0-176 15,13 1 0-15,3 2 0 0,4-1 2448 0,4-1 464 16,4 1 96-16,6-1 0 0,7 0-1904 0,2-1-384 16,4-1-80-16,-1-2 0 0,-3 2-256 0,1 0-64 15,1 1 0-15,-4 0 0 16,-1 0-1184-16,-4 0-240 0,-6 0-48 0</inkml:trace>
  <inkml:trace contextRef="#ctx0" brushRef="#br0" timeOffset="4386.58">13968 2976 35759 0,'0'0'1584'0,"0"0"336"0,12 12-1536 0,4-5-384 0,6 3 0 0,5-2 0 15,4-2 336-15,6 0 0 0,5-4 0 0,3-2 0 16,2 0-80-16,5 0-32 0,3 0 0 0,3-1 0 15,4-4-1616-15,3 2-320 0</inkml:trace>
  <inkml:trace contextRef="#ctx0" brushRef="#br0" timeOffset="6353.86">15801 1895 4607 0,'0'0'192'0,"0"0"64"0,8-9-256 0,-2 0 0 16,2 0 0-16,-2 1 0 0,1-2 3008 0,-1 4 544 15,-6 6 112-15,10-9 32 0,-1 1-1856 0,-3-1-368 16,-6 9-80-16,8-5-16 0,-8 5-144 0,0 0-16 0,0 0-16 0,0 0 0 16,8 1-416-16,-2 10-80 0,-3 0 0 0,-2 8-16 15,-2 5-240-15,-1 6-32 0,0 5-16 0,-1 7 0 16,-3-3-192-16,0 2-32 0,0 4-16 0,-2-2 0 15,0 1-160-15,2 1 128 0,2-6-128 0,0-1 128 16,0-3-128-16,4-5 128 0,1-4-128 0,4-1 128 16,2-3 0-16,3-2 0 0,3-1 0 0,5-4 0 0,2-1-128 0,1-5 160 15,2-1-160-15,3-4 160 0,0-3-160 0,4-2 128 16,-1-3-128-16,7-3 128 16,-1 0-464-16,1-2-112 0,-3-3 0 0,-1-3-16 15,-2 0-2544-15,-3 0-512 0</inkml:trace>
  <inkml:trace contextRef="#ctx0" brushRef="#br0" timeOffset="6589.07">16493 1870 18431 0,'0'0'816'0,"0"0"160"0,0 0-784 0,0 0-192 16,0 0 0-16,-5 16 0 0,0 3 1504 0,-3 4 256 15,-3 6 48-15,-2 3 16 0,-2 3-736 0,1 3-128 16,-3 0-48-16,-1 9 0 0,-1 4-192 0,-2 8-32 15,-5 1-16-15,0 7 0 0,-4 4-96 0,-1 2-32 16,-4-1 0-16,2 4 0 0,0 8-336 0,1-2-64 16,2 0-16-16,2-6 0 0,1-6-128 0,2-2 0 15,6-7 0-15,0-5 0 16,1-9-672-16,4-8-160 0,2-6-48 0,3-5-8400 0,3-9-1696 0</inkml:trace>
  <inkml:trace contextRef="#ctx0" brushRef="#br0" timeOffset="6905.1">17615 1654 12895 0,'0'0'1152'0,"0"0"-928"16,-9 4-224-16,0 2 0 0,1 1 2496 0,-1 7 448 16,-2 1 80-16,-1 4 32 0,-5 4-2176 0,-1 8-432 15,1 4-96-15,-4 6-16 0,1 7 112 0,-2 5 0 16,1 7 16-16,-3 5 0 0,-6 2-48 0,1 10-16 16,-3 1 0-16,-1 10 0 0,-1 1-192 0,3 4-32 15,0-2-16-15,4-2 0 0,4-3-160 0,4-4 0 16,4-7 144-16,3-5-144 0,9-8 0 0,1-4 144 15,6-9-144-15,4-1 0 0,3-6 0 0,6-3-304 16,2-6 48-16,6-5-12448 0</inkml:trace>
  <inkml:trace contextRef="#ctx0" brushRef="#br0" timeOffset="7223.68">18538 1800 25791 0,'-9'7'2304'0,"2"-1"-1856"15,-4 6-448-15,-1-1 0 0,-4 6 192 0,-1 5-64 16,-5 5-128-16,-3 9 192 0,-5 3 64 0,1 8 16 15,-1 2 0-15,-3 6 0 0,2 5-48 0,2 4-16 16,-2 6 0-16,3 6 0 0,5 1-208 0,1 4 176 16,3-3-176-16,3-1 160 0,5-5-160 0,3-3 0 15,4-6 0-15,4-8 0 0,3-8 0 0,3-8 0 16,4-6 0-16,3-6 0 16,1-7-320-16,3-6-160 0,-2-5-32 0,3-2 0 15,1-6-1232-15,1-6-256 0</inkml:trace>
  <inkml:trace contextRef="#ctx0" brushRef="#br0" timeOffset="7384.8">18152 2725 21183 0,'0'0'944'0,"0"0"192"0,0 0-912 0,-4 7-224 0,3 2 0 0,1-9 0 16,0 0 928-16,10 5 144 0,1 0 16 0,3-1 16 15,4-3-672-15,4-4-144 0,4-4-32 0,5 0 0 16,3-7-256-16,3-2 0 0,1 0 0 0,-2-2-7680 15,-6-1-1584-15</inkml:trace>
  <inkml:trace contextRef="#ctx0" brushRef="#br0" timeOffset="7755.46">18529 1691 26895 0,'0'0'1184'0,"8"-6"256"0,2-3-1152 0,4 3-288 16,4-5 0-16,2 4 0 0,4-1 176 0,4 1-32 16,3 1 0-16,2 0 0 0,4 2-144 0,-1 2 0 15,1-1 0-15,-2 3 128 0,-2 0-128 0,-5 1 0 16,-4 3 0-16,-4 5 0 0,-5 0 0 0,-2 5 0 15,-5 4 0-15,-3 0 0 0,-3 3 0 0,-3 1 0 16,-3 3-192-16,-2-1 192 0,-3 6-144 0,-1-5 144 16,-2 2 0-16,0-6 0 0,-4 1 0 0,3-2 0 15,-3-1 0-15,5-1 0 0,2-1 0 0,0-3 0 16,4 2 144-16,6-3-144 0,3-4 304 0,6 1-32 16,4-4 0-16,4 3 0 0,2-4 64 0,2-3 16 0,3-2 0 0,3 0 0 15,3-3-160-15,-1 1-48 0,2-4 0 0,0 1 0 16,1 0-432-16,-1-2-96 0,-1 0 0 0</inkml:trace>
  <inkml:trace contextRef="#ctx0" brushRef="#br0" timeOffset="8000.89">19378 2753 26719 0,'0'0'1184'0,"0"0"240"0,14-2-1136 0,3 1-288 16,2-2 0-16,1 1 0 0,2-1 832 0,1 1 96 16,1-6 32-16,1 1 0 0,-1-2-576 0,6 0-96 15,0-4-32-15,-1 4 0 0,3-1-256 0,-1 4 0 16,-2-3-176-16,-1 2-8992 15,0-2-1808-15</inkml:trace>
  <inkml:trace contextRef="#ctx0" brushRef="#br0" timeOffset="8506.04">20641 1889 21183 0,'0'0'1888'0,"10"-6"-1504"15,4-7-384-15,2 3 0 0,3-1 1168 0,2 1 176 16,1 3 16-16,4 5 16 0,1-1-912 0,-1 3-176 16,1 1-32-16,0 2-16 0,-2 3-240 0,-2 6 144 15,-3 3-144-15,-3 4 128 0,-2 1-128 0,-6 7 0 16,-5 5 0-16,-5 2 0 0,-8 6 0 0,-5 3 0 15,-7-1 0-15,-7 4 0 0,-3-6 0 0,-4 7 0 16,-2 0 128-16,-1 2-128 0,0-1 0 0,1-4 0 16,4 2 0-16,3-6 0 0,2-5 0 0,6-7 0 15,6-2 0-15,3-6 0 0,4 0 272 0,6-1 32 16,6-1 0-16,6-3 0 0,2 1-16 0,3-6 0 16,5 1 0-16,6-1 0 0,3-2-112 0,5-2-32 15,1 1 0-15,4-4 0 0,1 4-144 0,6-1-192 0,3-3 32 16,2-2-8656-1,-1-5-1728-15</inkml:trace>
  <inkml:trace contextRef="#ctx0" brushRef="#br0" timeOffset="8772.79">21879 1911 28623 0,'0'0'1264'0,"-7"9"272"0,1-3-1232 0,-3 7-304 16,-1 4 0-16,-2 2 0 0,0 4 208 0,-2 3-16 15,0 1 0-15,-3 5 0 0,-1 2 160 0,2 5 32 16,1 8 0-16,1-2 0 0,2 3-208 0,2 1-48 16,2-1 0-16,2 4 0 0,1 1-128 0,2-2 192 15,3-4-192-15,3-4 192 0,1 3-192 0,1-6 0 16,1-9 144-16,3 0-144 0,0-3 0 0,1-4-160 15,2-4 16-15,-2-4 0 16,1-5-1584-16,-2-2-304 0,-9-9-64 0</inkml:trace>
  <inkml:trace contextRef="#ctx0" brushRef="#br0" timeOffset="8921.87">21457 2412 20271 0,'0'0'896'0,"0"0"192"0,0 0-880 0,0 0-208 0,10 5 0 0,4-2 0 15,-2-2 1440-15,8 3 240 0,0-1 48 0,7 0 16 16,-1-1-1136-16,5-2-224 0,-1-2-64 0,5 1 0 16,0-1-320-16,3 1 144 0,0-1-144 0</inkml:trace>
  <inkml:trace contextRef="#ctx0" brushRef="#br0" timeOffset="9145.94">22897 2161 23039 0,'-15'8'1024'0,"6"-3"192"0,-2 4-960 0,0 1-256 16,0 6 0-16,-5 3 0 0,0 3 1152 0,-1 6 192 15,-1 3 48-15,1 1 0 0,0 3-960 0,1 5-192 16,-1 0-48-16,1 0 0 0,-1-2-192 0,1 1 0 15,-1-1 0-15,0-2 0 16,3-3-1776-16,1 1-448 0</inkml:trace>
  <inkml:trace contextRef="#ctx0" brushRef="#br0" timeOffset="9326.24">22421 2474 27695 0,'0'0'1216'0,"0"0"272"0,11 1-1184 0,0 3-304 0,2 1 0 0,3 2 0 16,5-4 416-16,4 3 32 0,2-1 0 0,3-3 0 15,2-2-128-15,1-1 0 0,0 0-16 0,3-2 0 32,1 1-1088-32,-1 0-224 0,1 1-32 0</inkml:trace>
  <inkml:trace contextRef="#ctx0" brushRef="#br0" timeOffset="9606.42">23754 1902 28559 0,'0'0'2544'0,"-2"14"-2032"16,0-2-512-16,-3 5 0 0,-3 10 144 0,0 6-144 16,-1 3 128-16,-1 3-128 0,-2 2 432 0,-2 6 0 15,-2 1 0-15,0 2 0 0,-5 1-240 0,-1-1-64 16,-5 1 0-16,1 0 0 0,2-1-128 0,1 0 128 16,2-4-128-16,1-4 128 15,0 1-1024-15,4-3-192 0,2-5-64 0,2-2-7360 0,2-6-1472 16</inkml:trace>
  <inkml:trace contextRef="#ctx0" brushRef="#br0" timeOffset="10206.61">24351 1232 21183 0,'0'0'1888'0,"1"-7"-1504"0,2 0-384 0,3 0 0 16,0 2 432-16,5 1 16 0,-1 1 0 0,3 1 0 16,0-1 304-16,4 6 64 0,1 3 16 0,0 2 0 15,3 4-176-15,3 5-16 0,2 2-16 0,3 5 0 16,4 7-336-16,-1 4-64 0,1 5-16 0,-1 7 0 16,-2 6-208-16,-2 6 176 0,-2 7-176 0,-4 2 160 15,-1 5-16-15,-6 6 0 0,-4 7 0 0,-3 4 0 16,-5 0 304-16,-6 2 48 0,-2 1 16 0,-5-2 0 15,-4 2 32-15,-4-8 16 0,-2-3 0 0,-4-11 0 0,-7-5 144 16,-2-9 48-16,-5-5 0 0,-3-4 0 0,-3-3-176 0,-1-3-16 16,-1-3-16-16,2-3 0 0,1-7-352 0,2 0-192 15,2-6 192-15,-1-1-192 16,1-7-1712-16,-2-6-448 0,-2-9-80 0,1-6-32 0</inkml:trace>
  <inkml:trace contextRef="#ctx0" brushRef="#br0" timeOffset="10841.55">26690 2039 10127 0,'0'0'448'0,"0"0"96"0,0 0-544 0,0 0 0 16,0 0 0-16,0 0 0 0,-5-6 2976 0,5 6 480 15,-10-5 112-15,-2 0 16 0,1-3-2128 0,-3 3-432 16,-4-4-64-16,-1 3-32 0,-2 2-96 0,-3 2-32 15,1 2 0-15,-2 3 0 0,-4 5-304 0,-2 2-64 16,-2 4-16-16,-1 1 0 0,0 5-112 0,-2 1-32 16,-2-1 0-16,0 5 0 0,1 1-64 0,4 0-16 15,4 2 0-15,4-2 0 0,5 0-192 0,5-2 0 16,2 3 0-16,6-3 0 0,1-3 0 0,6 1 128 16,4-3-128-16,6-1 0 0,4-2 208 0,4 1-48 15,3-1-16-15,3 1 0 0,4 1-144 0,0-2 128 16,-2 1-128-16,1-2 128 0,-2 0-128 0,-3-2 0 15,-4 0 144-15,-3 1-144 0,-1-4 0 0,-3 0 128 0,-3 3-128 0,-3-6 0 16,-5-7 128-16,0 14-128 0,-4-1 160 0,-1-3-160 16,-4 2 384-16,-5-3 0 0,-5 1-16 15,-2-4 0-15,-5 0-96 0,0 0-16 0,-6-5 0 0,-1 0 0 16,1 0-256-16,-2-2 0 0,-1-1 0 0,4-1-144 16,1-6-1792-16,5 1-368 0,2-5-64 0</inkml:trace>
  <inkml:trace contextRef="#ctx0" brushRef="#br0" timeOffset="11108.41">27442 1991 15663 0,'0'0'1392'0,"0"0"-1120"0,-7 13-272 0,-1 0 0 0,-1 2 2768 0,-1 5 496 16,-3 4 112-16,-3 2 16 0,-2 4-2240 0,-1 3-448 15,-3 3-96-15,-2-1-16 0,-3 2-80 0,1 1-32 0,-2 2 0 0,1-1 0 16,2-1-288-16,-1 1-48 0,2 0-16 0,1-3 0 31,0-5-896-31,4-1-192 0,1-4-48 0,3-4-12304 0</inkml:trace>
  <inkml:trace contextRef="#ctx0" brushRef="#br0" timeOffset="11490.94">27961 2144 23039 0,'0'0'2048'0,"-3"10"-1648"0,1 5-400 0,-3 3 0 15,-2 1 832-15,-1 5 64 0,-4 4 32 0,-2 0 0 0,-2 5-368 0,-4-1-80 16,0 1-16-16,-4 0 0 0,-4 3 304 0,0 0 48 16,-2-1 16-16,0-1 0 0,1-5-160 0,2-2-32 15,3-5 0-15,4-5 0 0,2 0 32 0,4-8 0 16,4-2 0-16,10-7 0 0,0 0 32 0,0 0 0 16,0 0 0-16,3-14 0 0,3-1-64 0,5-4-16 15,3-4 0-15,5-5 0 0,3 0-256 0,5-5-48 16,2 0-16-16,3-2 0 0,2 0-304 0,0 2 160 15,1 1-160-15,-1 5 128 0,-2-4-128 0,0 6 0 16,-2-2 144-16,2 8-144 0,0 4 0 0,-2 7 0 16,-1 4 0-16,-2 7 0 0,-3 4 0 0,-4 7 0 15,-2 5 0-15,-4 8 0 0,-2 4 0 0,-6 3 0 0,-3 4 0 0,-5 5-128 16,-3 2 128-16,-5 2 0 16,-4-3 0-16,-2 2 0 15,-3-3-448-15,-1 3-96 0,1-5-32 0,3-1 0 16,-1 2-2288-16,6-6-464 0,2-7-80 0</inkml:trace>
  <inkml:trace contextRef="#ctx0" brushRef="#br0" timeOffset="12274.87">29601 1194 17391 0,'-3'-9'768'0,"3"9"160"0,0 0-736 15,0 0-192-15,0 0 0 0,0 0 0 0,-5 2 976 0,-3 1 176 16,1 6 16-16,-1 1 16 0,-2 4-416 0,1 3-96 15,-5 3-16-15,-1 8 0 0,-3 3-64 0,-2 6-16 16,-3 3 0-16,-4 5 0 0,-1 6-128 0,-2 3-16 16,-5 3-16-16,1 6 0 0,-2 0-32 0,1 8 0 15,-1 8 0-15,4-2 0 0,-2-4-160 0,6 2-32 16,4-1-16-16,4 0 0 0,2-6-176 0,5-2 128 16,4-1-128-16,6-8 128 0,3-3-128 0,5-10 160 15,3 0-160-15,6-8 160 0,6-1-160 0,4-6 0 0,5 0-192 0,5-5 192 31,7-5-1984-31,5-2-288 0,26-1-48 0,-6-9-16 0</inkml:trace>
  <inkml:trace contextRef="#ctx0" brushRef="#br0" timeOffset="13175.88">29885 1854 18431 0,'0'0'1632'0,"0"0"-1312"16,0-5-320-16,3-2 0 0,-3 7 896 0,6-10 96 15,4 3 32-15,2-5 0 0,-1 1-128 0,3 1 0 16,5-4-16-16,2 2 0 0,-1 1-208 0,2-2-32 16,2-1-16-16,4 6 0 0,2-2-192 0,0 5-48 15,0 0 0-15,-1 3 0 0,1 4-64 0,-5 3-32 16,-2-1 0-16,-3 7 0 0,1 1-288 0,-10 2 160 16,-3 1-160-16,-5 4 128 0,-3 3-128 0,-3 4 0 15,-8 0 0-15,-5 3 0 0,-7-1 0 0,-5 4 0 16,-2 3 0-16,-4-2 0 0,1 1 0 0,0-6 128 0,2-2-128 0,1-4 128 15,5-2-128-15,3-1 0 16,3-1 0-16,4-3 128 0,6-2-128 0,3 1 0 16,4-3 0-16,8 1 0 0,2 1 0 0,6-5 0 15,4 1 0-15,3-4 0 0,-1-1 0 0,3 4-176 0,2 1 176 0,1 5-128 16,-2 1-96-16,0 3-16 0,-4 1 0 0,-3 1 0 16,-4-1-48-16,-5 2-16 0,-4-1 0 0,-5 4 0 15,-4-1 304-15,-4-3-192 0,-4 1 192 0,-3-2-160 16,-3-2 160-16,-4 0 256 0,-3 0-64 0,0-2-16 15,-2-2-32-15,-2-3 0 0,-1 1 0 0,-1-3 0 16,-1 1-144-16,0-6 0 0,0 0-160 0,1-3 160 16,7-3-1808-16,0 0-272 0,5-6-48 0,2 1-16 0</inkml:trace>
  <inkml:trace contextRef="#ctx0" brushRef="#br0" timeOffset="13496.15">31223 1687 19343 0,'2'-16'848'0,"-1"4"192"0,1 4-832 0,-1-4-208 15,0 4 0-15,-1 8 0 0,0 0 1920 0,0 0 320 16,0 0 80-16,-7 6 16 0,-4 5-1648 0,0 2-336 15,-2 6-64-15,-3 6-16 0,-2 2 128 0,-1 6 32 16,-3 4 0-16,-1 6 0 0,-1 0-112 0,1 8-32 0,1 4 0 0,0 2 0 16,2-4-96-16,-1 3-32 0,1 3 0 0,3-2 0 15,3-1-160-15,4-3 160 0,4 2-160 16,3-4 160-16,5-9-160 0,3-3 0 0,4-5 0 0,1-4 0 16,0-4 0-16,0-2 0 0,2-5 0 0,-1-2-176 31,-1-7-448-31,-1-2-80 0,-9-8-32 0,0 0-8288 0,0 0-1664 0</inkml:trace>
  <inkml:trace contextRef="#ctx0" brushRef="#br0" timeOffset="13667.27">30441 2308 8287 0,'0'0'736'0,"0"0"-592"16,0 0-144-16,0 0 0 0,0 0 3744 0,0 0 720 15,13 3 144-15,4 0 16 0,5-3-3344 0,3 0-688 16,3-1-128-16,7-3-16 0,2-5 176 0,5 3 32 15,2-2 16-15,3 3 0 0,3 0-224 0,-1-4-64 16,-1 1 0-16,-2-3 0 16,-4-1-1456-16,-4 1-288 0,-3-2-64 0</inkml:trace>
  <inkml:trace contextRef="#ctx0" brushRef="#br0" timeOffset="14128.53">31314 991 20959 0,'0'0'928'0,"0"0"192"0,0 0-896 0,0 0-224 0,7-7 0 0,-7 7 0 15,0 0 528-15,8-5 64 0,-8 5 16 0,11 0 0 0,-11 0-96 0,11 2 0 16,-1 5-16-16,2 2 0 0,0 4-160 0,0 3-16 16,3 3-16-16,3 6 0 0,1 4-304 0,1 6 128 15,3 1-128-15,-1 5 0 0,4 4 144 0,1 5-144 16,0 0 0-16,2 8 144 0,2 6 32 0,-2 4 0 15,3 5 0-15,-3 2 0 0,-4 5-48 0,-4 0-128 16,-6 6 192-16,-8 1-64 0,-1-6 288 0,-9 2 48 16,-5 1 16-16,-4-6 0 0,-2 0 224 0,-5-4 64 15,-4-10 0-15,-3 0 0 0,0-4 240 0,-5-3 48 16,-2-2 16-16,-4-5 0 0,-5-2-368 0,0-4-64 16,-3 0 0-16,-5-3-16 0,2-1-352 0,-1-5-64 15,1-1-16-15,1 1 0 0,3-3-192 0,-4-2 0 16,-1-1 0-16,-2-1 0 15,-4-4-2368-15,3-1-352 0</inkml:trace>
  <inkml:trace contextRef="#ctx0" brushRef="#br0" timeOffset="16328.57">17948 2732 14047 0,'0'0'624'0,"-4"9"128"0,-1-4-608 0,-1 2-144 16,0-1 0-16,-1-2 0 0,1 0 1008 0,0-1 160 15,-2 1 48-15,0 1 0 0,1-2-192 0,0-1-48 16,0-2 0-16,0 0 0 0,1 2-16 0,6-2 0 15,-6-2 0-15,-2 2 0 0,2 0-256 0,-1 2-48 16,1-1-16-16,-2 0 0 0,1 2-144 0,-1-1-48 0,0 1 0 16,-2-2 0-16,0-1 0 0,1 0-16 0,9 0 0 0,0 0 0 15,0 0 32-15,0 0 16 0,0 0 0 0,0 0 0 16,0 0 16-16,0 0 0 0,15 3 0 16,-1-3 0-16,4-3-48 0,4 2 0 0,-2-2 0 0,4-3 0 15,1-1-224-15,-3 2-48 0,1-2-16 0,1 0 0 16,1 1-160-16,-1-3 192 0,1 3-192 0,-1-3 192 15,0 5 32-15,2 2 16 0,-2-2 0 0,0-1 0 16,-2-2-32-16,1 5 0 0,-3 0 0 0,-2 1 0 0,0 1-32 16,-3 0-16-16,-2 0 0 0,1 0 0 15,-4 1-544-15,0 1-96 0,-10-2-32 0,13 4-10752 16,-3 1-2176-16</inkml:trace>
  <inkml:trace contextRef="#ctx0" brushRef="#br0" timeOffset="18712.5">2326 7191 8287 0,'0'0'736'0,"4"-11"-592"16,0 4-144-16,-4 7 0 0,0 0 2544 0,0 0 464 16,2-10 112-16,-2 10 16 0,0 0-1488 0,0 0-304 15,0 0-48-15,-9-4-16 0,-1 4-192 0,-4 4-32 16,-2 1-16-16,-5 4 0 0,-3 5-336 0,-1 4-64 15,-3 4 0-15,-1 4-16 0,-4 7-240 0,-3 4-64 16,-3 5 0-16,-1 5 0 0,0 8-64 0,0 7-32 16,3 5 0-16,3 6 0 0,3 2-224 0,6 2 128 15,2 7-128-15,5-2 0 0,6 1 0 0,5-2 0 16,6-8 0-16,2-24 0 0,6 3 0 0,3-4 0 0,4 0 0 16,10 8 0-1,3-15-448-15,3-8-48 0,3-8 0 0,-6-12 0 0,6-1 368 0,5-6 128 0,4 2 0 16,-4-7-144-16,0-2 144 0,-1-5 144 0,0 0-16 0,-1-4-128 15,-5-2 272-15,-1-3-48 0,-6-3-16 0,6-4 0 16,-7-1-16-16,-9 1 0 0,-9 0 0 0,-5 2 0 16,-5-4-16-16,-4 0-16 0,-5 1 0 0,-2-1 0 15,-2 1-160-15,-2 0 0 0,-3 0 0 0,2-1 0 0,5 1 0 16,2 3 0-16,2-2 0 0,5 3 0 16,3 1 0-16,4 3 0 0,4 1-160 0,3 3 160 0,2 2-320 0,0 2 48 15,5 2 0-15,8 1 0 0,-1 1 16 0,2 3 0 16,4 3 0-16,0 3 0 0,-1 4 64 0,0 1 0 15,-1 6 16-15,-2 0 0 0,1 6 176 0,-3 0-160 16,-4 3 160-16,0 2-160 0,-3-2 160 0,-4 1 0 16,-4 1 0-16,-1 0 128 0,1 1-128 0,-5-2 144 15,-2 1-144-15,-2-9 160 0,-1-1-400 0,0-1-80 16,-3-1 0-16,2-4-12672 16</inkml:trace>
  <inkml:trace contextRef="#ctx0" brushRef="#br0" timeOffset="19013.34">2879 7852 32255 0,'0'0'2864'0,"0"0"-2288"16,-4 9-576-16,0 4 0 0,3 1 304 0,-1 5-48 0,2 1-16 15,-2 5 0-15,1 5-240 0,0 3 0 0,0 0 128 0,-1 4-128 16,0 0 0-16,0 1 0 0,0-3 128 0,1 1-128 15,-1-3 0-15,2 1 144 0,0-2-144 0,0 0 128 16,3-3-128-16,2-6 0 0,0-4 0 0,3-3 0 16,-1-3 0-16,5-6 160 0,2-1-32 0,-1-6-128 15,2-5 528-15,-4-2 0 0,2-3 0 0,10-9 0 16,0-4 96-16,-2 0 16 0,1-6 0 0,-2 5 0 16,-2-3-320-16,-3 2-48 0,-1-6-16 0,-1 3 0 0,-2-1-128 0,-2 1-128 15,1 4 144-15,-2 3-144 0,-4 1 0 0,1 1 0 16,1 3 0-16,-1 2 0 15,-1 1-1632-15,3 4-320 0,-1-3-64 0</inkml:trace>
  <inkml:trace contextRef="#ctx0" brushRef="#br0" timeOffset="19313.49">3447 8038 14735 0,'0'0'640'0,"0"0"160"0,0 0-640 0,0 0-160 16,13 3 0-16,0 0 0 0,-1-3 3424 0,1-1 656 16,5-1 128-16,1-4 16 0,3-5-2720 0,-1-1-544 15,0-2-128-15,-1-1 0 0,0-3-304 0,-5-1-48 16,-2 0-16-16,-3 1 0 0,-1 2-272 0,-2 0-48 0,-4 2-16 0,-3 2 0 16,-3-2 64-16,-4 2 0 15,0 5 0-15,-5-1 0 0,-3 4 192 0,-2 3 32 0,-2 1 16 0,-1 5 0 16,-4 5-240-16,0 2-32 15,-2-1-16-15,2 6 0 0,0 3-144 0,1 5 0 0,1 0 0 0,3 4 0 16,2-1 0-16,3 2 0 0,1 5 0 0,4-9 0 16,5 2-288-16,2-4 16 0,4 2 0 0,3-5 0 15,4-3-2128-15,5 0-416 16,4-5-96-16</inkml:trace>
  <inkml:trace contextRef="#ctx0" brushRef="#br0" timeOffset="19664.81">4492 7733 16575 0,'0'0'1472'0,"0"-11"-1168"15,0 1-304-15,0 10 0 0,-4-11 2640 0,-1 4 480 16,5 7 80-16,-10-5 32 0,-1 2-1760 0,-5 5-336 16,1-1-80-16,-3 3-16 0,-2-1-400 0,0 4-64 15,-1 5-32-15,-2 2 0 0,-3 1-256 0,-1 2-48 16,0 0-16-16,-1 4 0 0,0 0-224 0,3 2 144 15,1 3-144-15,4-5 128 0,3-2-128 0,4-1 0 16,3 0 0-16,8-3 0 0,2-5 0 0,5 0 0 16,1 1 0-16,5-1 0 0,3-3 0 0,4 2 0 15,1-2 0-15,2 0 128 0,0-3-128 0,1 2 0 16,-2 1 144-16,1-2-144 0,-4 1 192 0,-1 2-48 16,-2-2 0-16,-4 3 0 0,-4-3 176 0,-1 1 16 0,-2 3 16 15,-6-1 0-15,-2 1 32 0,-4 2 0 0,-2-1 0 0,-4 2 0 16,-6-2-128-16,-3-2-32 0,-3 1 0 0,-1-5 0 15,0 0-224-15,-1-1-288 0,0-1 64 0,1-2 16 32,1-2-1968-32,4 1-384 0,3-4-64 0</inkml:trace>
  <inkml:trace contextRef="#ctx0" brushRef="#br0" timeOffset="20064.32">5443 7621 22223 0,'0'0'976'0,"-6"-10"224"0,-3 2-960 0,-1-1-240 16,-2 3 0-16,1 3 0 0,-2 2 1312 0,-2 0 224 15,-2 1 32-15,-1 3 16 0,-2 1-640 0,-4 3-128 16,-4 1-32-16,-1 8 0 0,-2 2-208 0,-1-1-32 16,2 1-16-16,-1 2 0 0,2 1-144 0,2 2-16 15,5 1-16-15,3-1 0 0,2-3-80 0,4 0-16 16,3-2 0-16,4 0 0 0,2 1-64 0,4-1 0 16,4 0-16-16,1-3 0 0,1 0-176 0,3 0 128 15,1 1-128-15,2-2 128 0,-1 1-128 0,1 0 0 16,-2-1 0-16,-1 3 0 0,-2-3 0 0,0-3 0 15,-5 0 0-15,-2 2 0 0,-2-3 176 0,-3 3-48 0,-4 1-128 0,-3-1 192 16,-3 1 128-16,-4 0 0 0,-3-2 16 0,-1-3 0 16,-2 2-160-16,0-4-48 0,-3 1 0 0,1-6 0 15,0 0-1728-15,3-4-336 16,-1-4-80-16</inkml:trace>
  <inkml:trace contextRef="#ctx0" brushRef="#br0" timeOffset="20831.22">7191 7529 28559 0,'0'0'2544'0,"0"0"-2032"0,-3-9-512 0,3 9 0 15,0 0 448-15,0 0-16 0,-9 3 0 0,0 6 0 16,1 1 96-16,-1 5 32 0,0 6 0 0,-1 6 0 16,-2 0-240-16,1 6-64 0,-1 4 0 0,1 5 0 15,3 1-256-15,1 4 0 0,0-1-176 0,3 2 176 16,2 4 0-16,1-6-128 0,2 0 128 0,4-7 0 0,3-2 0 15,2-5 0-15,2-5 0 0,4-7 0 0,1-5 160 16,4-6 32-16,2-5 16 0,-2-5 0 0,6-4 240 0,3-2 32 16,6-5 16-16,-3-5 0 0,0-1-144 0,-1-3-32 15,-2-4 0-15,1 1 0 0,-3 1-160 0,0-3-32 16,-6 2-128-16,-1-3 192 0,-1 4-48 0,0 1-16 16,-4 5 0-16,-1 0 0 0,-1 4-128 0,-1 6 0 15,-2 2 0-15,0 2 0 0,-4 7 0 0,0 1 0 16,-2 8 0-16,0 5 0 0,-3 4 0 0,-2 5 0 15,-1 6 0-15,-3 9 0 0,-1 0 0 0,-4 10 0 16,-2 3 0-16,-4 3 0 0,-5 10 0 0,-6 2 192 16,-5 2-192-16,-1 4 192 0,-3 4-64 0,-7 0 0 15,-5 4 0-15,0-5 0 0,-3 0-128 0,3-5 192 16,0-3-192-16,3-6 192 0,4-2 128 0,1-4 16 16,2-7 16-16,3-3 0 0,1-4 256 0,3-3 48 15,3-8 16-15,1-7 0 0,2-6-288 0,2-5-48 16,2-4-16-16,2-8 0 0,3-4-320 0,0-4-128 15,1-8 0-15,1-6 0 0,3-5-48 0,2-7 0 16,2-4 0-16,2 3 0 0,4-4-80 0,4 1-32 0,2 1 0 0,6-8 0 31,0 7-224-31,5 4-32 0,2 2-16 0,0 3 0 16,0 4-1872-16,1 2-368 0,1 0-80 0,-5 3 0 0</inkml:trace>
  <inkml:trace contextRef="#ctx0" brushRef="#br0" timeOffset="21143.8">8637 7702 27647 0,'0'0'2448'0,"0"0"-1952"16,0 0-496-16,0 0 0 0,0 0 576 0,0 0 0 16,8 8 16-16,-2-3 0 0,6 1-144 0,0 0-48 15,1-2 0-15,4 0 0 0,2-1-224 0,2-1-48 16,2 2-128-16,5-3 192 0,0-1-192 0,0 0 0 0,-1-1 0 0,7 0 0 31,-8 1-1664-31,-7 1-288 0,-7 2-48 0</inkml:trace>
  <inkml:trace contextRef="#ctx0" brushRef="#br0" timeOffset="21305.58">8576 8102 25791 0,'-18'17'1152'0,"12"-11"224"0,1 1-1104 0,1 3-272 0,3-3 0 0,2 5 0 15,2 1 2560-15,3-3 448 0,3 1 80 0,1-2 32 16,3 0-1712-16,3 0-352 0,3 0-64 0,4-4-16 15,4 3-352-15,4-5-80 0,3-1-16 0,4-2 0 16,4 0-272-16,0 0-64 0,0-3-16 0,16-3 0 16,-6-1-1072-16,-6 4-192 0,-1-3-64 0,-5-1-16832 15</inkml:trace>
  <inkml:trace contextRef="#ctx0" brushRef="#br0" timeOffset="22985.05">25316 2144 14223 0,'0'0'624'0,"0"0"144"0,0 0-624 0,0 0-144 15,0 0 0-15,0 0 0 0,-2 9 1408 0,0-4 240 0,2-5 48 0,0 0 16 16,0 0 16-16,0 0 0 0,0 0 0 0,0 0 0 16,0 0-272-16,0 0-48 0,0 0-16 0,0 0 0 15,0 0-496-15,0 0-80 0,0-7-32 0,1 0 0 16,0 0-368-16,3 2-80 0,3-1-16 0,-2 1 0 15,1 1-128-15,2-1-16 0,-1 0-16 0,2 1 0 16,-2 0-160-16,0 3 128 0,-7 1-128 0,12 0 128 0,-12 0-128 0,0 0 0 16,7 6 0-16,-3 7 128 0,-6 0-128 0,0-1 0 15,-2 4 0-15,-2 0 0 0,-4 2 0 0,-2 0 0 16,1-2 0-16,-3 0 0 0,0-4 128 0,0-2-128 16,0 3 192-16,0-6-64 0,1-1 112 0,2-2 16 15,0-2 0-15,2-2 0 0,9 0 176 0,0 0 32 16,-9-5 16-16,9 5 0 0,1-11-96 0,4-1-32 15,1 2 0-15,5-3 0 0,1-1-192 0,2-2-32 16,-1 4-128-16,2-2 192 0,2 2-192 0,-1 2 0 16,2-2 0-16,-3 3 0 0,-1 0 0 0,-1 6 0 15,0-1 0-15,-13 4 0 0,10 0 0 0,-10 0-160 16,0 0 160-16,1 7-192 16,-3 5-176-16,-6-2-32 0,-1 1-16 0,0 2 0 15,-2-3-416-15,-3 3-96 0,-4 2-16 0,0-3-10144 16,2 0-2032-16</inkml:trace>
  <inkml:trace contextRef="#ctx0" brushRef="#br0" timeOffset="26535.22">11130 8775 10127 0,'0'0'896'0,"0"0"-704"0,-5 10-192 0,5-10 0 15,0 0 2368-15,0 0 448 0,0 0 96 0,0 0 16 16,0 0-1216-16,0 0-240 0,0 0-64 0,2-14 0 15,2-1-368-15,3-3-80 0,-1-2 0 0,3-2-16 0,1-6-176 0,1 0-48 16,3-6 0-16,-1-2 0 0,-1-1 112 0,2-3 0 16,1-5 16-16,-1 1 0 0,1-6-224 0,3-5-48 15,0-6-16-15,2 0 0 0,0-5-144 0,-1-5-32 16,2 0 0-16,0 0 0 0,1 0-64 0,0 1-32 16,-2 1 0-16,2 4 0 0,0 8-288 0,0 2 160 15,-3 5-160-15,-1 5 128 0,0 11-128 0,-4 6 0 16,-2 2 0-16,1 6 0 0,-1 5 0 0,-2 5 0 15,2 1 0-15,-3 5 0 0,1 3-192 0,1 3 192 16,-1 6-160-16,0 2 160 0,-2 5-192 0,-2 4 48 16,2 3 16-16,-3 6 0 0,1 4 128 0,0 5 0 15,-1 3-144-15,1 8 144 0,-3 5 0 0,1-14-144 16,-3 5 144-16,3 33 0 0,-1-2-128 0,1 0 128 16,-3 2 0-16,0 0 0 0,0-4 0 0,2-8 0 15,-1-3 0-15,0-6 0 0,0-1 0 0,-2-3 0 16,0-2 0-16,3-8 0 0,-3-4-128 0,0-5-32 15,0-3 0-15,1-4 0 16,-2 2-1312-16,0-8-256 0,-2-6-48 0,0-4-16 16,3-10-1216-16,0 0-240 0</inkml:trace>
  <inkml:trace contextRef="#ctx0" brushRef="#br0" timeOffset="26725.97">11140 8252 28095 0,'0'0'1248'0,"0"0"256"0,0 0-1200 0,12 9-304 0,2-4 0 0,1 1 0 16,3-4 448-16,3 1 16 0,5-3 16 0,3 0 0 15,3-2-144-15,3 1-16 0,6-1-16 0,0-2 0 0,1-1-48 0,-1-4 0 16,-1 1 0-16,-3-2 0 16,-4 2-1376-16,0-2-288 0,1 3-48 0,-3-5-11216 15</inkml:trace>
  <inkml:trace contextRef="#ctx0" brushRef="#br0" timeOffset="27069.09">12893 7403 14735 0,'0'0'640'0,"0"0"160"0,-1-9-640 0,1 9-160 0,0 0 0 0,0 0 0 16,0 0 3552-16,0 0 672 0,0 0 144 0,-10 4 32 15,-1 4-3152-15,0 1-624 0,-2 4-128 0,1 6-32 16,-4 6-128-16,0 7-16 0,-5 3-16 0,1 7 0 16,0 0-128-16,-1 5-32 0,1 0 0 0,0 8 0 15,-2 6 0-15,1 0 0 0,-1 5 0 0,2-2 0 16,-1 2-144-16,2 0 192 0,1-3-192 0,4 2 192 15,3-9-192-15,2-2 0 0,1-4 0 0,5-5 0 0,1-6 128 0,5-8-128 16,1-3 0-16,2-7 128 0,2 1-288 16,2-6-64-16,1-2-16 0,1-7 0 15,-1-6-656-15,1-3-128 0,2-4-16 0,-3-4-8432 16,-2-2-1664-16</inkml:trace>
  <inkml:trace contextRef="#ctx0" brushRef="#br0" timeOffset="27232.73">12195 8123 23951 0,'0'0'2128'0,"0"0"-1696"16,0 0-432-16,0 0 0 0,10 1 1184 0,6 0 160 15,1-1 16-15,2 0 16 0,2-1-1104 0,2 0-272 16,3-4 0-16,5-4 0 0,4 0 0 0,5-3 0 16,3-2 0-16,0 2 0 15,1-2-752-15,-5-1-256 0,-2-3-48 0,-4-3-16 0</inkml:trace>
  <inkml:trace contextRef="#ctx0" brushRef="#br0" timeOffset="27635.52">13196 6915 25791 0,'12'-7'1152'0,"-2"2"224"0,3-4-1104 0,1 4-272 15,6-4 0-15,1 2 0 0,0 1 272 0,2-2 0 16,-1 3 0-16,1 1 0 0,0 2-112 0,-2-1-32 16,0 2 0-16,-1 1 0 0,-1 4-128 0,-2-2 160 15,-3 1-160-15,-4 2 160 0,-4 5-160 0,-3 2 0 16,-3 3 0-16,-6 5 0 0,-1 1 0 0,-5 4 128 15,-4-1-128-15,1 7 0 0,-3-2 176 0,-1 0-48 16,-2 3-128-16,2 0 192 0,0-4 288 0,0 0 48 16,1-3 16-16,2 0 0 0,1-3 96 0,3-4 32 15,6 0 0-15,2-1 0 0,3 0-128 0,3-3-32 16,5-3 0-16,3 1 0 0,1-7-208 0,5 1-48 16,3-6-16-16,2 0 0 0,5 2-240 0,0-2 0 15,4-4 0-15,1 0 0 16,4-1-368-16,0-1-112 0,0-3-32 0,-1 5-9600 15,0-1-1936-15</inkml:trace>
  <inkml:trace contextRef="#ctx0" brushRef="#br0" timeOffset="27902.63">14435 7619 24879 0,'0'0'1088'0,"0"0"256"0,0 0-1088 0,-1 16-256 15,-1-1 0-15,-1 7 0 0,-3-1 1392 0,-1 2 208 16,-2 4 64-16,-1 1 0 0,-3 5-992 0,-1 2-192 16,-2 5-32-16,0 2-16 0,0-3-240 0,-2 2-32 15,0-1-16-15,0 5 0 0,1-3-144 0,-1 2 160 16,0-3-160-16,1-5 160 0,2-2-432 0,1-6-96 15,2-1-16-15,-2-3 0 16,2 2-2144-16,2-4-432 0,2-7-96 0</inkml:trace>
  <inkml:trace contextRef="#ctx0" brushRef="#br0" timeOffset="28119.77">13970 8095 27935 0,'0'0'1232'0,"0"0"256"0,11 2-1184 0,3 3-304 16,3-1 0-16,3-1 0 0,4 1 576 0,3 1 64 16,1-3 16-16,2 1 0 0,3-2-336 0,-1-1-64 0,2 1 0 0,-2-1-16 15,1-1-80-15,2 0-16 0,-1-2 0 0,1 1 0 16,1-3-144-16,0 0 0 0,-1 2 0 0,1-1 0 31,-1-1-416-31,-2 0-112 0,-3 1-32 0,-2-1 0 16,-3 0-2256-16,-5 1-448 0</inkml:trace>
  <inkml:trace contextRef="#ctx0" brushRef="#br0" timeOffset="28420.62">15416 7102 28671 0,'0'0'1280'0,"0"0"256"0,0 0-1232 0,0 0-304 15,5 10 0-15,-2 4 0 0,-4 2 480 0,-3 3 32 16,1 5 16-16,-2 4 0 0,-1 3-208 0,-2 6-64 16,2 4 0-16,-3 6 0 0,0-1-128 0,0 3-128 15,-1 3 192-15,0 2-192 0,-2-2 208 0,2-1-64 16,-1-2-16-16,1 2 0 0,-1-4-128 0,2-4 192 15,-1-1-192-15,1-6 192 16,0-3-864-16,4-5-160 0,0-4-48 0,2-6 0 16,0-3-1168-16,2-5-224 0,1-10-48 0,0 0-8448 0</inkml:trace>
  <inkml:trace contextRef="#ctx0" brushRef="#br0" timeOffset="28820.79">15182 7514 23039 0,'7'-17'1024'0,"-1"6"192"0,3 0-960 0,7-2-256 0,4-4 0 0,1 3 0 0,2-1 1136 0,2 1 176 15,2 0 32-15,4 0 16 0,2 3-592 0,1 2-112 16,0-3-16-16,1 5-16 0,-1-2 112 0,2 5 32 16,0 1 0-16,-1 3 0 0,-5 0-352 0,-3 2-64 15,-3 2-16-15,-5 4 0 0,-5 3-336 0,-4 3 0 16,-5 1 0-16,-5 0 128 0,-5 3-128 0,-5 1 0 15,-4 0 0-15,-4-1 0 0,-3 1 0 0,-1 0 0 16,-3-1 0-16,-1 0 0 0,1-3 0 0,2 0 128 16,4-2-128-16,1 1 176 0,4-2-176 0,3 5 0 15,2-2 0-15,4 2 0 0,5-3 0 0,2 2 0 16,5 2 0-16,2 0 0 0,1 0 0 0,2 2 0 16,4 2 0-16,1 0 0 0,3 3 0 0,0 4 0 15,-1 0-160-15,-1-1 160 0,1 0 0 0,-4-3 0 16,-2 2 0-16,-4-1 0 0,-6 3 0 0,-3-4 0 15,-3-1 0-15,-6 2 0 0,-3-6 304 0,-4 2 0 16,-6-3 0-16,-2 0 0 0,-1 0 96 0,-3-1 32 16,-2-2 0-16,1-3 0 0,0-3-272 0,1-5-160 15,0 0 192-15,4-3-192 16,1-4-1568-16,4-2-416 0,2-6-96 0</inkml:trace>
  <inkml:trace contextRef="#ctx0" brushRef="#br0" timeOffset="29139.32">16757 7317 33055 0,'0'0'1472'0,"-9"8"288"0,0 4-1408 0,1 6-352 15,-1 5 0-15,-3 4 0 0,-2-2 0 0,-1 6 0 16,-2 3 0-16,1 1 128 0,-1 2-128 0,2 3 128 16,0 6-128-16,1-2 128 0,1 6-128 0,0-3 0 15,2 1 0-15,1 4 0 0,0 1 0 0,2 1 0 16,2-2 0-16,3-5 0 0,1-5 0 0,2-5 0 16,2-3 0-16,2-5 0 0,1-6-192 0,3-4 0 15,-1-5 0-15,1-2 0 16,3-1-704-16,0-6-128 0,-1 2-48 0,1-6-7952 15,-1-5-1584-15</inkml:trace>
  <inkml:trace contextRef="#ctx0" brushRef="#br0" timeOffset="29280.99">16323 7825 28271 0,'0'0'1248'0,"0"0"272"0,0 0-1216 0,13-1-304 0,3-1 0 0,2 3 0 16,1 3 208-16,3 1-16 0,4 0 0 15,2-4 0-15,2-2 0 0,2-2 0 0,2-2 0 0,3 3 0 16,3 0-192-16,0 0 0 0,2-3 0 0</inkml:trace>
  <inkml:trace contextRef="#ctx0" brushRef="#br0" timeOffset="29520.93">17601 7578 28559 0,'3'10'2544'0,"-1"-4"-2032"15,2 4-512-15,-1 4 0 0,-2 4 1792 0,-1 14 272 16,-1 1 48-16,-2-9 16 0,-1-1-1504 0,-5 14-304 16,1 0-64-16,-3-1-16 0,1 1-48 0,-1 4-16 15,-4 0 0-15,-1-2 0 0,0-2-176 0,0 0 0 16,3 0 0-16,-1-3 0 15,0 0-256-15,0-5-144 0,2-4-32 0,1-1-10512 16,-2 0-2096-16</inkml:trace>
  <inkml:trace contextRef="#ctx0" brushRef="#br0" timeOffset="29697.45">17287 7936 7359 0,'0'0'320'0,"0"0"80"0,0 0-400 0,12-3 0 0,0 2 0 0,4 4 0 16,3 3 5584-16,0-2 1040 0,1 1 208 0,4-4 32 16,0 2-5424-16,4-1-1088 0,5 1-224 0,-1-1-128 15,3 1 0-15,0-1 0 0,1 1 0 0,2 0-14336 16</inkml:trace>
  <inkml:trace contextRef="#ctx0" brushRef="#br0" timeOffset="30071.92">19052 7464 25791 0,'0'0'2304'0,"-12"-2"-1856"16,-1-1-448-16,-2 3 0 0,-1 4 1280 0,-6 5 176 15,-3 2 16-15,-7 5 16 0,-5 0-864 0,-4 3-176 0,-1 3-48 0,4 6 0 16,-2-1-176-16,0 4-32 16,1 4-16-16,2 0 0 0,3 1 80 0,2 3 0 15,3 3 16-15,3 0 0 0,2-2 64 0,7-1 16 0,2-3 0 0,5-5 0 16,5 0 16-16,5-3 0 15,5 0 0-15,5-4 0 0,2 1 0 0,4-2 0 0,3-4 0 0,5 0 0 16,3-2-112-16,5-1 0 0,5-5-16 0,5-3 0 16,5-1-240-16,5-1 0 0,5-5 0 0,2-1-160 15,0 0-1744-15,-2-1-336 0,-1-3-80 0,-1 1-12576 16</inkml:trace>
  <inkml:trace contextRef="#ctx0" brushRef="#br0" timeOffset="30722">19588 6384 17503 0,'0'0'768'0,"5"-9"176"0,-5 9-752 0,8-5-192 15,-1-1 0-15,2 2 0 0,1 1 816 0,1 2 128 16,1 2 16-16,1 1 16 0,1 1-528 0,0 6-128 16,6 7 0-16,-1-1-16 0,3 0 16 0,3 8 16 15,5 2 0-15,1 6 0 0,4-1-16 0,2 10 0 16,2 5 0-16,0 8 0 0,-2 3-112 0,0 6-16 16,-1 4-16-16,-1 8 0 0,-2 6 192 0,-2 4 32 15,-3-3 16-15,-4 7 0 0,-4 8-16 0,-1 1 0 16,-6 3 0-16,-3-2 0 0,-2 4 96 0,-7-3 16 15,-1-1 0-15,-4-4 0 0,-3 0 112 0,-1-3 16 16,-6-7 16-16,0 0 0 0,-5 1 176 0,-4-4 16 16,-3 1 16-16,-5-7 0 0,-1-1-304 0,-3-2-64 15,-3 1-16-15,-8-6 0 0,-4-6-224 0,-4 1-32 16,-4-3-16-16,0-1 0 0,-2 1-208 0,0-5 176 16,1 1-176-16,-5-3 160 15,-5 0-1296-15,-2-5-256 0,-2 0-48 0</inkml:trace>
  <inkml:trace contextRef="#ctx0" brushRef="#br0" timeOffset="31522.68">11365 6248 20271 0,'-15'-1'896'0,"3"2"192"0,-2 0-880 0,2 6-208 15,-5 1 0-15,-2 5 0 0,-4 0 512 0,-2 6 64 16,-2 4 16-16,-3 1 0 0,-3 8-272 0,-6 1-48 15,-5 2-16-15,-4 4 0 0,-6-1 400 0,2 9 80 16,0 7 16-16,1 6 0 0,-1 7-32 0,3 6 0 16,-1 4 0-16,-2 10 0 0,-3 4-320 0,-1 9-64 15,-2 1-16-15,4 5 0 0,5 2-320 0,4 2 144 16,3 2-144-16,4 0 0 0,6 1 368 0,6 3-48 16,2-3 0-16,3 1 0 0,5 2 0 0,3-5 0 15,2-3 0-15,6-27 0 0,1 7-112 0,4 5-16 16,1-2-16-16,4 2 0 0,3-3-176 0,4 2 0 15,5 2 0-15,6-3-9728 16,3 1-1952-16</inkml:trace>
  <inkml:trace contextRef="#ctx0" brushRef="#br0" timeOffset="33589.82">20829 7961 18543 0,'0'0'816'0,"-9"4"176"0,-1-3-800 0,-1-1-192 16,3 0 0-16,8 0 0 0,-9 6 1232 0,1-1 208 16,8-5 32-16,-10-2 16 0,10 2-112 0,-5-7-32 15,5 7 0-15,-4-10 0 0,1-3-160 0,5-2-32 16,1-1-16-16,4 0 0 0,0-3-320 0,4-2-64 15,-1 1-16-15,5 0 0 0,2 2-256 0,2 0-48 16,1 0-16-16,2 2 0 0,2-2-64 0,-4 4-16 16,-1 1 0-16,-1 4 0 0,0 1-80 0,-3 4-32 15,-2 2 0-15,-3 4 0 0,-10-2-224 0,7 11 0 16,-4-1 128-16,-3 8-128 0,-5 4 0 0,-4-1 0 16,-4 1 0-16,-2 3 0 0,-4 3 0 0,-3 3 0 15,-3-4 0-15,0-1 0 0,-1-4 0 0,1-2 176 16,1 2-176-16,-1-4 160 0,4-3 32 0,2-2 0 15,1-5 0-15,1 0 0 0,3-4 16 0,3-3 16 16,2-2 0-16,9 1 0 0,-5-12 208 0,2 0 32 16,5-6 16-16,0 0 0 0,2 2-224 0,2-1-32 0,2 1-16 0,4-1 0 15,0-1-208-15,5 3 0 0,-1 1 0 0,2 3 0 16,0-1 0-16,1 5 0 0,-1-2 0 0,-2 6 0 16,0 3 0-16,-3 5 0 0,0 3 0 0,-5-1 0 15,-3 5 0-15,-4-1 0 0,-3 3 0 0,-5 2 0 16,-3 0 0-16,-1 1 0 0,-3-1 144 0,0-2-144 15,-3-6 320-15,1 1-32 0,-1 1 0 0,1-3 0 16,0 0 240-16,1-6 48 0,1-1 16 0,1 0 0 0,2-1-208 0,2-3-64 16,9 4 0-16,-11-13 0 0,3-1-128 0,3 2-48 15,2 0 0-15,1-1 0 16,-1 6-144-16,5-1-176 0,-1 3 48 0,1-6 0 16,0 3-2000-16,-1-1-400 0,-1 9-80 0</inkml:trace>
  <inkml:trace contextRef="#ctx0" brushRef="#br0" timeOffset="34190.73">22340 6224 15263 0,'0'0'672'0,"0"0"144"16,0 0-656-16,6-12-160 0,-1 5 0 0,-5 7 0 0,4-10 1216 0,-4 10 192 16,0 0 64-16,0 0 0 0,-2-8-176 0,2 8-16 15,0 0-16-15,0 0 0 0,-12 1-240 0,1 4-64 16,-2 2 0-16,-1 4 0 0,-1 3-256 0,-3 3-48 15,-1 3-16-15,0 4 0 0,-3 5-64 0,1 6-32 16,-3 4 0-16,-3 6 0 0,-4 3-96 0,-2 9 0 16,-4 9-16-16,-1 8 0 0,-4 2-112 0,2 5 0 15,0 7-16-15,5 2 0 0,-1 3-176 0,4 3-128 16,3-4 144-16,2 2-144 0,5 0 352 0,0 1-32 16,3 0 0-16,2-5 0 0,5-1 0 0,-1 0-16 15,0-4 0-15,3 2 0 0,2-3-32 0,3 1 0 16,3-7 0-16,2 3 0 0,2-5-16 0,5 1 0 15,2 1 0-15,2-2 0 0,6-1-256 0,2-1 128 16,1-2-128-16,5 0 0 0,3 0 0 0,5-3 0 16,4-2 0-16,4-6 0 0,5 1 0 0,5-5-320 15,3-1 32-15,2-5 16 16,0-9-2384-16,4-1-480 0,2-8-80 0</inkml:trace>
  <inkml:trace contextRef="#ctx0" brushRef="#br0" timeOffset="35276.67">31165 6300 18431 0,'-2'-14'816'0,"2"14"160"16,-3-8-784-16,1-2-192 0,2 10 0 0,-4-9 0 0,3 1 1152 0,1 8 192 0,0 0 48 0,0 0 0 16,0 0-640-16,0 0-128 0,0 0-32 0,0 0 0 15,0 0-32-15,11 2-16 0,2 3 0 0,1 1 0 16,1 6-304-16,2-1-64 0,0 6-16 0,1 2 0 15,5 3-32-15,1 3 0 0,4 0 0 0,1 8 0 0,1 3 48 0,0 2 0 16,2 2 0-16,0 4 0 0,0 6 96 0,-3 2 32 16,-1 2 0-16,-2 5 0 0,0 8-80 0,-2 3-16 15,-2 5 0-15,-1-1 0 0,1 0-208 0,-3 2 0 16,-3 5 128-16,-2-2-128 0,-3 1 208 0,-4-4 0 16,-2 2 0-16,0-2 0 0,-3-3 368 0,3-1 80 15,-5-1 16-15,0 2 0 0,-2-2 32 0,-1-2 16 16,0-6 0-16,-3 4 0 0,-1 0-144 0,0-4-48 15,-2 3 0-15,-3-6 0 0,-3-2-80 0,-1 1-32 16,-3-2 0-16,-3-4 0 0,-1 0-64 0,-5-4-16 16,-4-2 0-16,-6 1 0 0,-6 2 0 0,-5-4 0 15,-1-3 0-15,-5-2 0 0,-2-2-80 0,0-3-32 16,-1-3 0-16,-3-2 0 0,-5-1-80 0,-1-2-16 16,-7 0 0-16,4-3 0 0,2-1-128 0,4 0 0 0,6-2 144 0,-1-3-144 15,-1 3 0-15,1-5 0 0,-1-3 0 0,4-1 0 16,5-7-208-16,5 0-16 0,6-4 0 0,4 1 0 31,4-6-1536-31,3-1-304 0,6-5-64 0,2-6-9392 0,1-10-1888 0</inkml:trace>
  <inkml:trace contextRef="#ctx0" brushRef="#br0" timeOffset="38678.01">22667 7031 18431 0,'0'0'1632'0,"0"0"-1312"0,0 0-320 0,0 0 0 16,0 0 1216-16,0 0 160 0,0 0 32 0,0 0 16 15,0 0-576-15,0 0-112 0,0 0-32 0,-8 10 0 16,3 0-224-16,-1 8-48 0,-2 1-16 0,0 7 0 0,2 3-144 16,1 5-16-16,0 4-16 0,0 8 0 0,-2 2-240 0,2 4 176 15,0 4-176-15,0-2 160 0,-1-1-32 0,-2 6-128 16,-1-1 192-16,0 4-64 0,-1-2-128 0,-1-1 192 16,-2 0-192-16,0-4 192 0,1-4-192 0,-2-3 192 15,2-5-192-15,1-2 192 0,-1-4-64 0,2-4 0 16,1-6 0-16,3-1 0 0,0-9-128 0,2-2 0 15,1-4 0-15,3-11 0 16,0 0-624-16,0 0-144 0,0 0-48 0,0 0-11840 0</inkml:trace>
  <inkml:trace contextRef="#ctx0" brushRef="#br0" timeOffset="39043.58">22397 7153 15663 0,'-6'-13'1392'0,"6"13"-1120"0,0 0-272 0,2-10 0 16,3 1 1584-16,3-1 256 0,4 4 48 0,3 1 16 16,4 1-1120-16,5 1-208 0,4-1-64 0,4 2 0 15,3 2 64-15,-2 0 0 0,0 0 0 0,2 4 0 16,-2 3-224-16,0 2-32 0,-1 4-16 0,-2 2 0 15,-2 4-304-15,-1 3 0 0,-2 3 0 0,-2 5 0 16,-4-1 144-16,-1 1-144 0,-3 6 0 0,-1 2 144 16,-2 5 32-16,-6 0 0 0,-5 3 0 0,-3-4 0 0,-3 3 256 0,-4-3 48 15,-3-1 16-15,-3 3 0 0,-3-6 208 16,0-1 32-16,-4-2 16 0,-5 1 0 0,-1-4-128 0,0-2-32 16,0 2 0-16,0 0 0 0,-1-2-288 0,0-6-64 15,-2 2-16-15,-1-2 0 0,-1-4-224 0,0 1 144 16,0-1-144-16,5-1 128 15,0-5-512-15,5-3-128 0,6-5 0 0,3-1-16 16,3-3-2448-16,11-2-480 0,0 0-112 0,2-14-16 0</inkml:trace>
  <inkml:trace contextRef="#ctx0" brushRef="#br0" timeOffset="39461.98">23653 7564 3679 0,'-6'-16'320'0,"3"6"-320"0,-1 1 0 0,1-2 0 16,-3 1 4144-16,1 3 752 0,-5 5 160 0,0-2 16 15,-1-1-3088-15,-3 2-608 0,0 2-128 0,-3 2-32 16,-2 6-400-16,-1 0-96 0,-1 5-16 0,1-2 0 16,1 1-288-16,1 2-64 0,2 1-16 0,3 4 0 0,3 0-160 15,1 2-48-15,4-2 0 0,4-3 0 0,2 0 896 0,3-2 192 16,1 2 16-16,2-1 16 16,3-2-1792-16,2 2-352 0,-1 0-80 0,0-4-16 0,0 1 848 0,0 1 144 15,0-3 0-15,-3 2 128 0,-1-2-128 0,-3 2 128 16,-2 2-128-16,-2-3 128 0,0-10 144 0,-5 13 48 15,-4-2 0-15,-2-1 0 0,-3 4 256 0,-3-1 48 16,-1-3 16-16,-2 2 0 0,-1-5-256 0,-2 1-64 16,-2-4 0-16,3 0 0 0,0 1-192 0,2 0-128 15,2-1 128-15,4-4-128 16,0-2-1104-16,2-1-304 0,4-4-48 0,1 1-13424 0</inkml:trace>
  <inkml:trace contextRef="#ctx0" brushRef="#br0" timeOffset="39682.98">24009 7556 21183 0,'0'0'1888'0,"3"11"-1504"0,-2-2-384 0,-1 4 0 16,-1 1 1472-16,-3 2 240 15,-1 5 32-15,-2-1 16 0,0 3-672 0,-4 2-144 0,0-2-32 0,0 0 0 16,-3 3-576-16,0-4-112 0,-2 3-32 0,2-2 0 16,0-3-416-16,0 0-96 0,0-1 0 0,3-2-13360 15</inkml:trace>
  <inkml:trace contextRef="#ctx0" brushRef="#br0" timeOffset="40028.07">24378 7547 4607 0,'-7'11'400'0,"3"1"-400"16,-1-1 0-16,0 3 0 0,-2 3 4432 0,-1 3 816 16,-1 6 144-16,0-2 48 0,-2 2-3776 0,-1-1-768 15,1-1-128-15,-1-1-48 0,0-4-16 0,0-2-16 16,0 0 0-16,0-3 0 0,1-3-160 0,1 0-16 15,1-6-16-15,9-5 0 0,0 0 16 0,0 0 0 16,0 0 0-16,0 0 0 0,5-14 64 0,2-3 0 16,2 1 16-16,1 0 0 0,2 1-240 0,1-5-48 15,1 1-16-15,2 1 0 0,1 0-288 0,0 4 160 16,2 0-160-16,-1 1 128 0,0 3-128 0,2 3 0 16,-2 3 0-16,0 4 0 0,0 1 0 0,-4 5 0 0,0 5-128 0,-3 5 128 15,-2 3-144-15,-3 2 144 0,-2 1-192 16,-4 4 192-16,-2-3-352 0,-1 1 32 0,-3 1 16 0,-1-2 0 31,0 0-2256-31,1 0-464 0,-3 1-96 0,2-4-16 0</inkml:trace>
  <inkml:trace contextRef="#ctx0" brushRef="#br0" timeOffset="40598.72">25162 6948 18591 0,'0'0'832'0,"0"0"160"0,0 0-800 0,0 0-192 16,9-5 0-16,0 1 0 0,3 3 704 0,0 1 80 16,-1 0 32-16,5-2 0 0,0-2-240 0,2 1-32 0,0 2-16 0,-1 1 0 15,1 0-48-15,0 1-16 16,0 2 0-16,1 3 0 0,0 3 48 0,-1 5 16 0,-3 0 0 0,-2 0 0 15,-3 1-384-15,-4 2-144 0,-3 1 0 0,-3 1 144 16,-3-2-144-16,-3 3 0 0,-6-1 0 0,-2-2 0 16,-2 0 0-16,-2-1 128 0,-1-2-128 0,0 3 128 15,-1 1-128-15,1-4 160 0,0-3-160 0,1 1 160 16,0 0 64-16,5-2 16 0,6 2 0 0,4-3 0 16,3 2-64-16,6 3-16 0,5-1 0 0,1 0 0 15,4 2-16-15,0 1 0 0,2 3 0 0,1 2 0 16,3 3-144-16,0 0 0 0,0 0 0 0,0 3 0 0,-3-3-128 0,0 5 128 15,-3-2 0-15,-2 2 0 0,-4-3 0 16,-3 2 0-16,-5-4 0 0,-3 2 0 0,-4-3 320 0,-4 2 64 16,-4-3 32-16,-3-1 0 0,-3-2 160 0,1-1 48 15,0-3 0-15,-1 1 0 0,-2 2-208 0,0-4-32 16,2-1-16-16,0-2 0 0,0-7-240 0,1-1-128 16,0-3 128-16,4 0-128 15,3-3-2064-15,1 1-496 0,2-4-80 0</inkml:trace>
  <inkml:trace contextRef="#ctx0" brushRef="#br0" timeOffset="40962.82">26283 7011 19343 0,'0'0'1728'0,"5"-9"-1392"0,0 4-336 0,-5 5 0 15,0 0 1088-15,0 0 128 0,0 0 48 0,0 0 0 16,0 10-192-16,-5 4-48 0,-2 0 0 0,-4 2 0 16,0 2-192-16,-4 5-64 0,-3 6 0 0,0 4 0 0,-1 4-224 0,-1 0-48 15,-1 1-16-15,2 5 0 0,1 4-112 0,1 2-32 16,-4-2 0-16,4 4 0 0,3-2-128 0,0 1-16 15,1-7-16-15,4 0 0 0,3-4-48 16,2 0-128-16,1-5 192 0,3-1-64 0,1-6-128 0,3-2 160 16,0-6-160-16,4 0 160 0,-1-1-160 0,1-7 0 15,0 0 0-15,-1-5 0 16,1-1-384-16,-8-5-128 0,10-5 0 0,0 0-9424 16,-2-5-1888-16</inkml:trace>
  <inkml:trace contextRef="#ctx0" brushRef="#br0" timeOffset="41121.67">25965 7468 29135 0,'0'0'1280'0,"0"0"288"0,14 1-1248 0,0 2-320 15,1 2 0-15,3-1 0 0,1 1 704 0,2 4 64 0,-1-3 32 0,5-1 0 16,1 0-208-16,2-1-32 0,-1-3-16 16,0 2 0-16,3 0-160 0,-2-2-16 15,-3 0-16-15,-3-1 0 16,-4-1-1440-16,2-2-304 0,-5 1-48 0,0 0-12768 0</inkml:trace>
  <inkml:trace contextRef="#ctx0" brushRef="#br0" timeOffset="41679.98">27488 7201 11967 0,'0'0'1072'0,"0"0"-864"0,6-7-208 0,2 2 0 16,0-3 2496-16,-8 8 448 0,0 0 80 0,0 0 32 15,0 0-1648-15,0 0-320 0,6 9-64 0,-3 0 0 16,-3 5-352-16,-2 4-64 0,-2-1-16 0,1 4 0 16,-1 3-192-16,-2 4-32 0,-1 6-16 0,2 2 0 15,1 1-208-15,-1 2-144 0,-1-1 192 0,-1 0-192 16,0 0 0-16,-2-1 0 0,0 0 0 0,0-3 0 15,0-2-288-15,-1-1-160 0,0-2-48 16,-2-4-8208-16,0 3-1632 0</inkml:trace>
  <inkml:trace contextRef="#ctx0" brushRef="#br0" timeOffset="41839.12">27297 7612 17503 0,'0'0'768'0,"9"-5"176"0,0 0-752 0,3-2-192 15,-1 2 0-15,3 3 0 0,1 0 2880 0,2 1 560 16,-1 0 96-16,3 1 32 0,2 0-2384 0,0 2-480 16,4 0-80-16,0 0-32 0,2-1-208 0,-1 2-32 15,1 3-16-15,0-2 0 0,-2-1-336 0,-1 1-128 16,-1 2 0-16,1-2 0 16,0-2-2672-16,-3-2-528 0</inkml:trace>
  <inkml:trace contextRef="#ctx0" brushRef="#br0" timeOffset="42313.92">28712 6857 20271 0,'0'0'1792'0,"0"0"-1424"16,0 0-368-16,0 0 0 0,0 0 640 0,-5 13 64 15,1-5 16-15,-5 5 0 0,0 4 128 0,-3 0 32 16,-1 5 0-16,0 6 0 0,1-1-288 0,-4 6-48 15,1 2-16-15,0 2 0 0,0 1-208 0,-1 2-32 16,1 3-16-16,1 0 0 0,-1 4 208 0,0-2 32 0,-1-1 16 0,1-1 0 16,-1 2-48-16,-1-4-16 0,1-2 0 15,2-2 0-15,1-2-48 0,3 0-16 16,2-2 0-16,4-1 0 0,3-7-80 0,2 0-32 16,2-3 0-16,3-2 0 0,3 4 0 0,2 1 0 15,2-6 0-15,1-4 0 0,1-5-96 0,3 2-32 16,0-6 0-16,1 4 0 0,1-4 16 0,2 2 0 15,2-2 0-15,0-3 0 0,-1-2-176 0,0-1-176 0,-1-1 48 0,-2 1 0 32,-1 1-256-32,-1 1-32 0,-2-2-16 0,0-3 0 15,-4-1-1168-15,2-1-224 0,-3-1-48 0,-4 1-11888 0</inkml:trace>
  <inkml:trace contextRef="#ctx0" brushRef="#br0" timeOffset="42504.28">28364 7581 23951 0,'10'-3'2128'0,"3"1"-1696"0,2 2-432 0,4-1 0 0,1 0 656 0,5-1 48 16,0 1 16-16,3 0 0 0,2 1-48 0,2-1-16 16,1-1 0-16,0 0 0 0,0-2-272 0,-1 0-48 15,-1 0-16-15,-3 2 0 16,-2-1-800-16,-2 1-160 0,-3-3-48 0,-6 1-7808 15,-3 0-1552-15</inkml:trace>
  <inkml:trace contextRef="#ctx0" brushRef="#br0" timeOffset="42668.31">28525 7173 15663 0,'0'0'688'0,"4"-14"144"0,2 0-656 0,5 3-176 0,1 1 0 0,4 2 0 15,1-1 3200-15,4 3 592 16,2-2 128-16,2 2 32 0,3 3-2752 0,4 0-560 15,6-3-96-15,1 3-32 0,2 0 112 0,1-2 16 16,0-1 0-16,-3 1 0 0,-2 2-496 0,0 0-144 16,-3 1 0-16,-2-3-15088 0</inkml:trace>
  <inkml:trace contextRef="#ctx0" brushRef="#br0" timeOffset="43279.78">29519 7506 12895 0,'-1'-7'1152'0,"1"-5"-928"0,-1 3-224 0,1-2 0 16,0 11 2224-16,-1-6 400 0,-2-2 64 0,3 8 32 0,0 0-1392 0,-9 5-288 15,-1-1-48-15,0 0-16 0,-2 5-352 0,1 1-80 16,-3 4-16-16,-3 3 0 0,0 1-80 0,-5 5 0 16,-2 3-16-16,1-2 0 0,3 0-48 0,-1 4 0 15,0-1 0-15,3 1 0 0,3-2-192 0,2 1-64 16,0-4 0-16,6 1 0 0,1 1-128 0,5-1 128 16,1-1-128-16,4-5 128 0,2-6-128 0,3 0 0 15,3-2 0-15,2-2 128 0,2 0-384 0,6-1-64 16,3-5-32-16,3-2-13456 15</inkml:trace>
  <inkml:trace contextRef="#ctx0" brushRef="#br0" timeOffset="43597.72">29897 7581 28511 0,'0'0'1264'0,"0"0"256"0,0 0-1216 0,-12 7-304 0,0-1 0 0,-2 5 0 16,-3-4 384-16,1 4 0 0,-1 5 16 0,2-2 0 16,-3-2 144-16,3 2 32 15,0 1 0-15,2-1 0 0,3-2-320 0,2-1-64 16,2 1-16-16,6-12 0 0,0 11-48 0,4 2 0 16,1-5 0-16,4-1 0 0,1-4 112 0,4-1 16 0,1-2 0 0,1-1 0 15,2 0 64-15,4-1 32 16,2-1 0-16,0-4 0 0,-1 1-160 0,-1-4-48 0,-2 0 0 0,-2-3 0 15,2 1-16-15,-7 2 0 0,-3-2 0 0,-2 0 0 16,-3-2 64-16,-3-1 16 0,-2 1 0 0,-2 1 0 16,-7 3 112-16,0-1 32 0,-5 3 0 0,0 0 0 15,-4 3-352-15,-1 1 128 0,-1 1-128 0,-2-1 0 16,-1 1 0-16,3 2 0 0,1 1-192 0,1 0 64 16,2 0-1456-16,0 1-272 0,4 1-64 0,-1-2-13056 0</inkml:trace>
  <inkml:trace contextRef="#ctx0" brushRef="#br0" timeOffset="43949.77">30279 7572 20671 0,'0'0'912'0,"7"-5"192"0,-7 5-880 0,0 0-224 16,5-11 0-16,-1 3 0 0,-2-2 704 0,-2 10 80 15,0 0 32-15,0 0 0 0,0 0-48 0,0 0 0 16,0 0 0-16,-11 0 0 0,-1 0 0 0,1 4-16 16,-2 2 0-16,-1 1 0 0,-1 4-48 0,1 1 0 0,1 0 0 0,-1 3 0 15,0-2-256-15,2-1-48 16,1 0-16-16,4 2 0 0,0-2 112 0,4 0 16 0,-1 1 0 0,4-4 0 16,0-9-64-16,5 13-16 0,0-1 0 0,1-4 0 15,2 4-208-15,0-4-32 0,-1 1-16 0,0-2 0 16,1 2-176-16,-8-9 192 0,0 0-192 0,4 10 192 15,-4-10-192-15,3 12 192 0,-3 1-192 0,-1-5 192 16,1-8 192-16,-8 9 64 0,-1-3 0 0,-1-1 0 16,-3 3-112-16,0-3-16 0,1-3 0 0,-2 1 0 0,-3-3-320 0,2-1 0 15,1-3 0-15,1 1 0 16,-2-4-1920-16,2-1-368 0,2-2-64 0</inkml:trace>
  <inkml:trace contextRef="#ctx0" brushRef="#br0" timeOffset="44548.4">30624 6908 11967 0,'0'0'1072'0,"0"0"-864"0,-8 0-208 0,8 0 0 16,-11-4 1872-16,2 0 336 0,0 1 64 0,9 3 16 15,0 0-768-15,-9 3-160 0,9-3-16 0,0 0-16 16,0 0-240-16,0 0-32 0,0 0-16 0,0 0 0 16,0 0-320-16,0 0-64 0,10-4-16 0,3 2 0 15,-2 2-304-15,3-2-64 0,2 1-16 0,2 2 0 16,2 2 80-16,0 1 16 0,-1 1 0 0,-1-1 0 0,-1 1-32 16,-2 2-16-16,-2-2 0 0,-3 6 0 0,-3 4-304 0,-2 0 0 15,-2-1 128-15,-3 3-128 0,-4-2 0 0,-2 0 0 16,-4-1 0-16,-3 1 0 0,-4-1 0 0,0 3 0 15,-1-1 0-15,0-2 0 0,0-2 128 0,4-1-128 16,0 2 144-16,3-3-144 0,-1 3 160 0,5-3-160 16,2 0 160-16,2 4-160 0,2 0 144 0,1-1-144 15,2 1 128-15,3 1-128 0,1 3 0 0,0 1 0 16,0 0 128-16,2 1-128 0,-4 1 0 0,1-2 0 16,-1 2 0-16,-1-2 0 0,0-1 0 0,-3 0 0 0,-3 0 0 0,1 0 0 15,-3 1 0-15,-2-3 0 16,-1-3 0-16,-3 2 128 0,0-2 16 0,-1-2 0 15,-1-2 0-15,0 4 0 0,0-5-144 0,0 2 160 16,-1-4-160-16,3 3 160 16,0-4-1280-16,3-1-256 0,8-4-48 0,0 0-13232 0</inkml:trace>
  <inkml:trace contextRef="#ctx0" brushRef="#br0" timeOffset="44900.59">31266 6941 4607 0,'0'0'400'0,"0"0"-400"0,5-8 0 0,-5 8 0 0,0 0 4880 0,0 0 896 16,0 0 176-16,0 0 48 0,0 0-3952 0,-3 13-800 15,-2 1-160-15,-1 2-16 0,-3 3-176 0,-1 4-16 16,-2 5-16-16,0 0 0 0,-4 3-224 0,1 2-64 16,3 2 0-16,-5 2 0 0,2 0-96 0,1 1-32 15,-1 4 0-15,1-1 0 0,0-3 0 0,1-1 0 16,1-2 0-16,2-2 0 0,3-3-224 0,3-1-48 16,3-4-16-16,2 1 0 0,1-3-160 0,3-2 128 15,4 0-128-15,0-4 128 0,4-1-128 0,0-2 0 16,-1-2 0-16,2-4 0 0,0 0-304 0,2-5 16 15,-2-1 0-15,0-5 0 16,-2-5-1792-16,0 1-352 0,-1-6-80 0,-1 0-11888 0</inkml:trace>
  <inkml:trace contextRef="#ctx0" brushRef="#br0" timeOffset="45087.77">30942 7297 3679 0,'0'0'160'0,"0"0"32"0,0 0-192 0,0 0 0 0,0 0 0 0,0 0 0 16,6 6 6784-16,7 0 1328 0,1 1 256 0,5-1 48 16,2 4-6064-16,4-2-1216 0,1 2-240 0,4-4-64 15,1-1-368-15,4 4-80 0,3-2 0 0,1 4-16 16,3-1-784 0,3 3-160-16,-1 2-16 0,2-2-15856 0</inkml:trace>
  <inkml:trace contextRef="#ctx0" brushRef="#br0" timeOffset="51225.97">7936 11893 16575 0,'0'0'736'0,"0"0"160"0,0 0-720 0,15 0-176 0,3-1 0 0,3 1 0 16,5 1 3312-16,2 0 624 0,2 0 128 0,5 2 32 15,1-2-3168-15,4 0-624 0,2 1-128 0,2-1-32 16,3-1-144-16,-2 0 0 0,-3-1 0 0,-4 1 0 16,-4 1-1472-16,-2-1-320 0,-2 0-64 0,-3 0 0 15</inkml:trace>
  <inkml:trace contextRef="#ctx0" brushRef="#br0" timeOffset="51401.83">8139 12268 24879 0,'-22'20'2208'0,"15"-11"-1760"16,2 2-448-16,2 3 0 0,4-2 1744 0,5 1 272 16,2 1 48-16,6-3 16 0,5 0-944 0,6 2-192 15,5 2-48-15,8-3 0 0,7-2-224 0,2 1-48 16,2-2-16-16,3 0 0 0,4-4-288 0,0 2-64 15,2 0-16-15,22 2 0 16,-7 3-2416-16,-8-5-496 0</inkml:trace>
  <inkml:trace contextRef="#ctx0" brushRef="#br0" timeOffset="55372.47">10286 12544 10127 0,'0'0'448'0,"-4"7"96"0,0 0-544 0,0-1 0 0,4-6 0 0,-2 8 0 15,-2-3 2560-15,4-5 384 0,0 0 96 0,0 0 16 16,0 0-1648-16,0 0-320 0,0 0-64 0,0 0 0 0,0 0 64 0,8-3 0 16,-1-2 16-16,2-5 0 0,0-4-528 0,3-3-96 15,0-2-32-15,1-2 0 0,4-1 192 0,-1-5 48 16,2-1 0-16,0-3 0 0,1-2-224 0,0-3-32 16,1 0-16-16,-1-3 0 0,2-7-32 0,-4 0 0 15,-1-4 0-15,1-1 0 0,0-3-80 0,1 1-32 16,0-3 0-16,1 1 0 0,-2 2-80 0,4 2-32 15,-3 2 0-15,1 3 0 0,0-1-160 0,0 6 0 16,-1 3 0-16,-2 1 0 0,-2 4 0 0,3 1 0 16,-2 3 0-16,-1 4 0 0,0 3 128 0,0 0-128 15,-4 0 128-15,3 5-128 0,-3 6 0 0,-1-1 0 16,-2 5 128-16,0-1-128 0,-2 2 0 0,-5 6 0 16,0 0 0-16,0 0 0 0,0 0 0 0,5 8-144 15,0 5 144-15,0 2-160 0,-1 2 160 0,0 3 0 16,-2 3-144-16,2 5 144 0,1 3 0 0,1 0 0 15,-2 6 0-15,4 4 0 0,-2 0 0 0,1 2 0 16,-1 1-160-16,-1 6 160 0,-1-1 0 0,1 2-144 0,-1 0 144 0,-2 0 0 16,0 1 0-16,-1-4 0 15,-2-3 0-15,1-1 0 0,1-2 0 0,-1-4 0 0,-1-1 0 0,-2-2 128 16,2-2-128-16,-1-3 0 0,1-2 0 0,0-1 0 31,1-6-336-31,-1-1-96 0,1-4-16 0,0-1 0 16,-2-3-1536-16,0-1-304 0,2-11-64 0,0 0-11024 0</inkml:trace>
  <inkml:trace contextRef="#ctx0" brushRef="#br0" timeOffset="55567.45">10441 12082 37023 0,'0'0'1648'0,"6"-4"336"0,3 2-1600 0,5 1-384 15,5-3 0-15,3 1 0 0,1 1 320 0,5-1-32 16,5 1 0-16,4-1 0 0,1 0-288 0,4 0 0 16,2-2 0-16,5 1 0 0,1 1 0 0,1 1 0 15,-1-3 0-15,-3-3-11296 16,-4 3-2208-16</inkml:trace>
  <inkml:trace contextRef="#ctx0" brushRef="#br0" timeOffset="56524.34">12046 11053 11055 0,'0'0'976'0,"-1"-9"-784"16,-1 1-192-16,0-2 0 0,-1 4 2864 0,0-5 528 15,0 2 96-15,2-1 32 0,0 4-1744 0,0 3-352 16,1 3-64-16,0 0-16 0,-5-3-432 0,-1 0-80 0,6 3-32 0,-6 6 0 15,0 1-416-15,-1 3-96 16,0 1-16-16,-1 7 0 0,1 6-128 0,0 4-16 16,-2 5-128-16,3 7 192 0,0 6-192 0,0 2 0 15,1 5 128-15,2 3-128 0,-5 3 0 0,0 0 0 0,-1 5 128 0,1-2-128 16,-3 3 0-16,1-3 128 0,0 1-128 0,-1-2 0 16,-1 0 160-16,2-7-160 0,0-4 160 0,2-4-160 15,2-3 128-15,-1-6-128 0,5-4 0 0,-1-4 144 16,3-2-400-16,3-7-64 0,-1-5-32 0,4 3 0 15,0-9-1984-15,-6-9-400 16,9-3-80-16,-3-3 0 0</inkml:trace>
  <inkml:trace contextRef="#ctx0" brushRef="#br0" timeOffset="56874.82">11746 11004 20271 0,'0'0'896'0,"0"-6"192"0,2-3-880 0,2 3-208 15,2-2 0-15,7-1 0 0,1 0 2080 0,5 4 368 16,2 3 80-16,7 0 16 0,4 2-1712 0,5 2-352 16,4-1-64-16,2 5-16 0,1 7-208 0,-1 2-32 15,2 2-16-15,-1 3 0 0,1 4-144 0,-1 7 0 16,0 2 0-16,-2 2 0 0,-2 1 0 0,-2 5 192 15,-5 7-192-15,1 2 192 0,-8-1-192 0,-4 7 0 16,-7 1 0-16,-5 2 0 0,-2 2 0 0,-6 2 0 16,-4 1 0-16,-3-4 0 0,-7-5 0 0,2-14 0 15,-4 5 176-15,-6-5-176 0,-6-1 304 0,-3 2-48 16,-3-4 0-16,-1 2 0 0,-5-1 176 0,-1-1 16 0,-2 0 16 0,-1-1 0 16,-1-2-160-16,-2-5-48 15,0-1 0-15,0 1 0 0,1-6-256 0,2-3-224 0,2-3 32 16,5-3 16-1,3-8-1872-15,4-2-384 0,5-8-80 0</inkml:trace>
  <inkml:trace contextRef="#ctx0" brushRef="#br0" timeOffset="57390.13">13512 11083 21183 0,'0'0'1888'0,"0"0"-1504"16,0-6-384-16,0 6 0 0,0 0 1488 0,0 0 240 16,0 0 32-16,0 0 16 0,-2 12-864 0,-2 0-160 15,-1 2-48-15,-3 2 0 0,-2 3-208 0,-3 2-48 0,2 6-16 0,-2 3 0 16,-1 6-96-16,0 3-16 0,0 2 0 0,1 7 0 15,-1 4-112-15,2 3-16 0,-1-1-16 0,0 2 0 16,0 3-32-16,2-1 0 0,1 2 0 0,1-4 0 16,1-3-16-16,5-15-128 0,0 2 192 0,2-2-64 15,1-1 0-15,2-2-128 0,2-2 192 0,2-3-64 16,2-5 256-16,0 2 64 0,4-4 0 0,2 0 0 0,3-7-176 16,-2-2-16-16,2-1-16 0,-1-7 0 0,2-2-384 0,0-3-80 15,-3-2-16-15,4-7 0 16,-2-3-1728-16,-5-2-336 0,-1-7-80 0,-6 1-11392 15</inkml:trace>
  <inkml:trace contextRef="#ctx0" brushRef="#br0" timeOffset="57559.02">13029 11695 23951 0,'0'0'2128'0,"0"0"-1696"15,0 0-432-15,9-6 0 0,2 3 1264 0,3 0 160 16,4 2 48-16,4-2 0 0,2 1-832 0,3-3-144 15,-2 0-48-15,6 1 0 0,3-1 144 0,3-3 32 16,1 3 0-16,3-3 0 0,-1 1-224 0,2 3-32 16,1 0-16-16,-1-2 0 15,-2-1-1344-15,-2-3-272 0,-3 3-48 0,-4-4-12640 0</inkml:trace>
  <inkml:trace contextRef="#ctx0" brushRef="#br0" timeOffset="58123.9">13796 10357 12895 0,'-11'-10'1152'0,"2"1"-928"16,1-2-224-16,0 1 0 0,2-3 2944 0,0 0 528 15,1 3 112-15,0 0 32 0,3 2-2256 0,-1-1-448 16,3 9-80-16,0-7-32 0,2-2-176 0,-2 9-48 16,3-9 0-16,7 0 0 0,3 0 32 0,0 2 0 15,3 0 0-15,3 2 0 0,2-3-176 0,2 3-48 16,1-1 0-16,1 0 0 0,3 1-128 0,0 1-16 15,-1-1-16-15,1 5 0 0,0 2-224 0,-1 1 0 16,-3 1 0-16,-3 1 0 0,-3 1 0 0,0 2 0 16,-3 3 0-16,-2 1 0 0,-3 2 0 0,-5 2 0 15,-1 2 0-15,-3 1 0 0,-3 0 0 0,-3 1 0 16,-3-1 0-16,-1 2 0 0,-2-1 0 0,-3-1 0 16,0 0 0-16,-2 2 0 0,-1-2 128 0,-1 1-128 0,-1-1 0 0,2-1 0 15,3-4 160-15,2 0-160 16,0 0 160-16,2 1-160 0,4-2 0 0,0-1 128 0,3-3-128 0,1 1 0 15,2-10 0-15,4 9 0 0,1 0 0 0,3-4 0 16,-8-5 320-16,13 9-48 0,-1-2 0 0,5-2 0 16,1-2-16-16,1 1 0 0,-1-1 0 0,3-1 0 15,1-2-16-15,2 0-16 0,1 0 0 0,1 0 0 16,-2-2-16-16,1-1 0 0,1-2 0 0,2 1 0 16,1 1-208-16,-1 0 176 0,0 2-176 0,-1-2 160 15,-1-2-1008-15,-4 4-208 0,-2 1-32 0,-1 0-15408 16</inkml:trace>
  <inkml:trace contextRef="#ctx0" brushRef="#br0" timeOffset="59240.85">15490 11275 12895 0,'0'0'1152'0,"0"0"-928"16,0 0-224-16,0 0 0 0,9-2 2336 0,-9 2 416 15,0 0 96-15,0 0 16 0,0 0-1184 0,9 5-224 16,-9-5-48-16,7 11-16 0,-3 2-368 0,-3 1-64 0,-2 4 0 0,0 6-16 15,-3 0-272-15,0 8-48 16,-1 3-16-16,0 1 0 0,1 2-256 0,-2 3-48 0,2 3-16 0,-1-1 0 16,0 6-160-16,-1-2-128 0,-2-2 192 0,0 4-192 15,1-5 160-15,-3 3-160 0,2-2 128 0,2-15-128 16,0 2 0-16,0 0 0 0,-2-4 0 0,0 10 0 31,0-8-480-31,3-7-80 0,1-6-16 0,2-5 0 16,-1 0-1728-16,3-12-368 0,0 0-64 0</inkml:trace>
  <inkml:trace contextRef="#ctx0" brushRef="#br0" timeOffset="59399.44">15102 11808 28447 0,'0'0'1264'0,"8"1"256"0,1 0-1216 0,7 2-304 15,3-1 0-15,4 2 0 0,4-1 592 0,2-1 64 16,2-2 16-16,0 0 0 0,2-1-416 0,6 0-64 15,-1-2-32-15,1-1 0 16,1 0-960-16,0 1-192 0,3-1-32 0</inkml:trace>
  <inkml:trace contextRef="#ctx0" brushRef="#br0" timeOffset="60616.52">16968 10936 21823 0,'-2'-23'960'0,"2"8"208"0,2-2-928 0,0 3-240 16,-1 1 0-16,1 1 0 15,-2-1 1088-15,3 8 192 0,-3 5 16 0,0 0 16 0,0 0-368 0,0 0-80 16,0 0-16-16,1 13 0 0,-2 3-336 0,1 6-64 15,-4 1 0-15,3 10-16 0,-2 6-144 0,1 8-32 16,-1 4 0-16,1 5 0 0,-1 2-256 0,-3 7 0 16,-1-1 0-16,2 3 0 0,-5 3 0 0,0-3 0 15,-2-1 0-15,-1 2 0 0,-1 0 144 0,0-5-144 16,0-2 0-16,0-5 144 0,-2-3-144 0,4-2 0 16,1-10 144-16,3-5-144 0,1-5 0 0,3-8-256 15,2-4 32-15,2-4 16 16,0-3-1824-16,0-12-352 0,0 0-80 0</inkml:trace>
  <inkml:trace contextRef="#ctx0" brushRef="#br0" timeOffset="61231.98">16893 10713 13823 0,'-1'-14'608'0,"1"7"128"0,1-5-592 0,2 3-144 0,-3-1 0 0,1 0 0 0,-1 10 848 0,3-11 144 16,-2-2 32-16,3 3 0 0,-4 10-336 0,3-9-64 16,-3 9-16-16,0 0 0 0,8-12-96 0,1 7 0 15,0 0-16-15,1-1 0 0,0 2-64 0,4 1-16 16,4 2 0-16,4 1 0 0,2 3 256 0,4 1 48 15,4-2 16-15,2 4 0 0,4-2-384 0,4 5-80 16,2 4-16-16,3 1 0 0,-2-1-80 0,-2 4-32 16,0 5 0-16,-1 1 0 0,0 6-144 0,-5 0 160 15,-1 3-160-15,-4 4 160 0,-6-1-160 0,-3 3 128 16,-5-2-128-16,-3-2 128 0,-7 1-128 0,-4-4-144 16,-10 1 144-16,-4-4-208 0,-4 0 208 0,-3-3 0 0,-5 1 192 0,-1-2-192 15,-5 0 272-15,-1 2-48 16,-5-6-16-16,0-1 0 0,-4 0 48 0,1-1 16 15,-2-3 0-15,-3-1 0 0,-2-5-128 0,2 2-16 16,4-7-128-16,3-1 192 0,5-3-192 0,4-1 128 0,2-2-128 0,9 0 0 16,3 0 0-16,5-2 0 0,7 5 0 0,0 0 0 15,0 0-128-15,11-4 128 0,5 1-192 16,4 3 192-16,5 3-160 0,7 3 160 0,5 3-128 0,4 2 128 16,2 2-144-16,0 4 144 15,0 0-160-15,0 8 160 0,-2-1-128 0,-3 0 128 0,-3 5 0 0,-5 0-144 16,-3 1 144-16,-6 0 0 0,-5 4 0 0,-7 1 0 15,-4-1 192-15,-5 3-16 0,-3 1-16 0,-5-2 0 16,-3-2 288-16,-5-1 64 0,-6-1 16 0,-5 0 0 16,-3 1 192-16,-5-3 48 0,0-4 0 0,-6 3 0 15,-5 0-256-15,-4-2-64 0,-5-4 0 0,1-1 0 0,2 0-208 16,2-2-48-16,0-2-16 0,5-1 0 0,2-7-464 16,6-1-96-16,3-5 0 0,4-6-16 15,2-3-2512-15,5-5-496 0</inkml:trace>
  <inkml:trace contextRef="#ctx0" brushRef="#br0" timeOffset="61595.18">18499 10734 28911 0,'-8'-17'1280'0,"4"11"256"0,2-2-1216 0,2 8-320 0,0 0 0 0,0 0 0 16,0 0 464-16,-5 13 48 16,0 1 0-16,-1 6 0 0,-1 6-320 0,0 4-64 0,2 6-128 0,-1 4 192 15,-2 10 16-15,1 5 0 16,-2 2 0-16,-1 5 0 0,-3-1 112 0,0 6 0 0,-1 2 16 0,0 1 0 15,-2 1-80-15,-2-4-32 0,0 2 0 0,0-2 0 16,1 2-224-16,0-7 144 0,3-1-144 0,1-7 128 16,2-7-128-16,5-15 0 0,-1-1 144 0,2 0-144 15,-1-4 0-15,3-5-160 0,1 0 16 0,-1 0 0 32,3-7-864-32,-1-9-160 0,1-6-48 0,0 0-12592 0</inkml:trace>
  <inkml:trace contextRef="#ctx0" brushRef="#br0" timeOffset="61944.31">18194 10591 17503 0,'7'-21'1552'0,"0"7"-1232"15,4-3-320-15,3 3 0 0,4 4 1856 0,3-3 320 16,4 3 64-16,4 2 16 0,3 6-1040 0,1 1-192 15,1-1-64-15,3 5 0 0,1-2-496 0,4 6-96 16,1 4-32-16,0 5 0 0,1 5-160 0,1 3-48 16,0 5 0-16,3 7 0 0,-1 2-128 0,-1 8 160 15,-5 2-160-15,-3 5 160 0,-4 2-160 0,-2 5 0 0,0 1 0 16,-7 7 0-16,-3 4 848 0,-5 3 144 16,-3 1 32-16,-5 4 0 15,-5 1-1616-15,-5-1-320 0,-4-7-64 0,-3-2-16 0,-3-9 864 0,-6-2 128 0,-6-7 0 0,-3-2 160 16,-6-4 288-16,-1 2 48 0,-8-9 16 0,-3 0 0 15,-7-6-32-15,-1-4 0 0,0 0 0 0,-1-7 0 16,3-1-288-16,-1-4-64 0,2-4-128 0,1-4 192 31,0-3-832-31,-1-7-192 0,1-5-16 0,5-7-9136 0,4-2-1808 0</inkml:trace>
  <inkml:trace contextRef="#ctx0" brushRef="#br0" timeOffset="62596.01">19959 10835 28559 0,'0'0'2544'0,"0"0"-2032"15,0 0-512-15,0 0 0 16,0 0-304-16,0 0-144 0,9 10-48 0,-4 3 0 0,-4-3 768 0,-1 8 160 16,0 4 16-16,-2 2 16 0,-2 9-96 0,-1 0-32 15,-1 1 0-15,-2 4 0 0,0 2 16 0,0 4 0 16,-1 5 0-16,-2 0 0 0,1 5 192 0,0-1 32 15,0 7 16-15,0-3 0 0,-2 1-224 0,2-3-48 16,0-3-16-16,5-2 0 0,0 1-80 0,4-4-16 16,3-5 0-16,3-4 0 0,2-4 0 0,1-2 0 15,6-2 0-15,-2-12 0 0,2 1-16 0,10 1 0 0,0-2 0 0,3-5 0 16,-2-7-192-16,-1-1 0 16,-1-5 0-16,-1-3 0 15,-2-3-1984-15,-1-5-272 0,-1-4-64 0</inkml:trace>
  <inkml:trace contextRef="#ctx0" brushRef="#br0" timeOffset="62771.16">19592 11393 18431 0,'-12'-2'1632'0,"12"2"-1312"0,-2-4-320 0,2 4 0 16,0 0 3776-16,6-3 672 0,3 1 144 0,4-1 16 15,3 2-3584-15,5 1-736 0,3 0-144 0,4 0-16 16,4 0-128-16,6 0 128 0,4-1-128 0,2-1 128 15,3 1-128-15,0-4-192 0,-2 3 64 0,17-5-15616 16</inkml:trace>
  <inkml:trace contextRef="#ctx0" brushRef="#br0" timeOffset="63230.26">21309 10884 9215 0,'0'0'400'0,"0"0"96"0,0 0-496 0,0 0 0 0,5 11 0 0,-1-2 0 16,1 4 5072-16,-1 2 928 0,0 3 176 0,0 6 32 16,-3 5-4672-16,3 4-960 0,-1 3-176 0,0 2-32 15,-3 5-64-15,0 5-16 0,-1 6 0 0,-2-2 0 16,1 0 96-16,-2 1 32 0,-3 1 0 0,1-2 0 15,-3 1-160-15,-1-4-16 0,-1-1-16 0,0 1 0 16,1 0-80-16,0-6-16 0,1-6 0 0,2-4 0 0,0 1-128 0,2-7-192 16,0-2 32-16,3-4 16 15,-1-9-1600-15,0-4-320 0,3-8-64 0,0 0-11808 16</inkml:trace>
  <inkml:trace contextRef="#ctx0" brushRef="#br0" timeOffset="63363.95">20951 11520 24879 0,'0'0'2208'0,"15"0"-1760"15,4 0-448-15,5 2 0 0,3 0 1472 0,5-1 192 0,2-1 64 0,5 2 0 16,5 0-992-16,3 2-192 16,2 0-32-16,6-3-16 0,2 2-224 0,0-1-32 15,-2 1-16-15,-3-3 0 16,-5-1-2048-16,0-2-416 0</inkml:trace>
  <inkml:trace contextRef="#ctx0" brushRef="#br0" timeOffset="63784.58">23169 10858 14735 0,'-14'-4'640'0,"5"3"160"0,1-4-640 0,-3 5-160 15,-2-1 0-15,-1 3 0 0,-2 2 3040 0,-3 2 576 16,-4 3 112-16,-4 3 32 0,-2 2-2864 0,-3 2-576 16,-1 3-128-16,-1 3 0 0,-2 6 192 0,0 0 64 15,2 5 0-15,0 4 0 0,-1 2 64 0,2 4 0 0,-2 1 16 0,0 4 0 16,1 0-48-16,1 1-16 0,1 3 0 16,6-3 0-16,2-1-272 0,3-2-48 0,6-1-16 15,3-5 0-15,5-1-128 0,6-5 128 16,6-2-128-16,5-4 128 0,5-3-128 0,7-5 160 0,4-1-160 15,6-2 160-15,4-2-160 0,3-5 0 0,2 1 0 0,0-8 0 16,-1 1-1216 0,3-1-208-16,1-5-48 0</inkml:trace>
  <inkml:trace contextRef="#ctx0" brushRef="#br0" timeOffset="64144.83">23724 10758 21183 0,'0'0'1888'0,"0"0"-1504"0,0 0-384 0,0 0 0 0,0 0 2256 0,0 0 384 15,-4 11 80-15,1 6 16 0,-2 3-2224 0,-1 4-512 0,3 8 0 16,-2 5 0-16,-2 6 0 0,0 2 0 0,-1 3 0 0,-1 0-176 16,-1 3 176-16,-2 4 0 15,0 4 128-15,-1 0-128 0,-1 1 256 0,-1 3-32 16,-3-4 0-16,0 3 0 0,0-4-48 0,2 0-16 16,-1-1 0-16,3-4 0 0,3-2-160 0,1-5 160 0,1-7-160 0,3-2 160 15,0-4-448-15,3-6-96 16,0-8 0-16,2-3-16 15,1-4-2112-15,1-5-432 0,-1-7-64 0,0 0-7808 0</inkml:trace>
  <inkml:trace contextRef="#ctx0" brushRef="#br0" timeOffset="64529.78">23381 10750 26719 0,'-4'-25'1184'0,"3"13"240"0,1-3-1136 15,3 1-288-15,0-3 0 0,4 1 0 0,0 3 656 0,2 2 80 16,3-3 16-16,0 1 0 0,4 2-240 0,3-1-64 16,4 6 0-16,5 0 0 0,3-1 0 0,4 5 0 15,4 0 0-15,0 4 0 0,1 1-160 0,2 9-32 16,2 4-16-16,5 6 0 0,-2 3-240 0,2 10 176 15,2 7-176-15,0 3 160 0,0 6-160 0,-4 5 128 16,-5 5-128-16,-5-1 128 0,-8 2-128 0,-5 4 0 16,-5 3 0-16,-6 2 0 0,-6 0 0 0,-4 2 0 15,-6-2 0-15,-3-2 0 0,-4-8 0 0,-4-3 0 16,-4 1 0-16,-4-9 0 0,-4-3 384 0,-6-1 112 16,-6-5 16-16,-5 0 0 0,-4-6 304 0,-2-2 64 15,1-2 16-15,-2-3 0 0,3 1-480 0,3 1-96 16,1-5 0-16,-3-3-16 15,-4 3-1136-15,-1-8-208 0,-3-1-48 0,0-4-10144 16,2 0-2016-16</inkml:trace>
  <inkml:trace contextRef="#ctx0" brushRef="#br0" timeOffset="65296.64">10349 10211 28447 0,'-31'13'1264'0,"10"0"256"0,-3 3-1216 0,-1 6-304 15,-2 4 0-15,-2 2 0 0,-3 5 208 0,0 8-16 16,-3 5 0-16,-6 7 0 0,-5 6-48 0,-3 7-16 16,-2 4 0-16,-1 7 0 0,1 8 64 0,1 6 16 0,1 4 0 0,4 7 0 15,1 6-208-15,1 4 128 0,2 6-128 0,1-3 0 16,2 2 208-16,3 2-48 0,4-4-16 0,6 0 0 16,3-1 48-16,11-5 0 0,4-3 0 0,13-2 0 15,1-6-64-15,8-1-128 0,6-3 192 0,8-4-64 16,10-4-128-16,5-6 160 0,0 0-160 0,11-3 160 15,10-7-160-15,13-6 0 0,13 1 144 0,5-5-144 16,8-3-128-16,15-2-112 0,12-9-16 0,10-4-9248 16,4-13-1856-16</inkml:trace>
  <inkml:trace contextRef="#ctx0" brushRef="#br0" timeOffset="65964.92">24749 10481 17503 0,'0'0'768'16,"0"0"176"-16,9-3-752 0,3 3-192 0,4 4 0 0,4 1 0 0,0 5 2976 0,7 2 560 15,4 7 112-15,4 5 32 0,3 3-2976 0,4 3-704 16,4 6 0-16,2 3 0 0,2 11 0 16,-2 2 0-16,-1 4-176 0,-4 3 176 0,-4 6-128 0,-3 5 128 15,1 0 0-15,-4 5-144 0,-3 3 144 0,-6 4 0 16,-5 2-144-16,-5-1 144 0,-5-3 0 0,-7 0 0 15,-4 5 0-15,-6-5 0 0,-5 0 0 0,-2-6 0 16,-5-4 192-16,-6-2-64 0,-3-3 576 0,-3-1 96 0,-3-6 32 0,-6-2 0 16,-5-2 96-16,-6-2 32 15,-5-3 0-15,1-2 0 0,-1-6-576 0,3-3-96 0,2-2-32 0,5-3 0 32,5-2-1056-32,4-6-224 0,3-2-32 0,4-6-9472 0,6-4-1888 0</inkml:trace>
  <inkml:trace contextRef="#ctx0" brushRef="#br0" timeOffset="66446.44">26864 11542 28271 0,'-13'-17'1248'0,"4"9"272"0,-2-3-1216 0,-2 6-304 0,-2-4 0 0,-3 3 0 0,-2 2 272 0,-3 2 0 15,-3 0 0-15,0 2 0 0,-2 2-128 0,-3 2-16 16,0 2-128-16,-2 4 192 0,-2 4-192 0,1 0 0 15,0 3 0-15,-1 3 0 0,1 3 0 0,1-2 0 16,0 3 0-16,2-2 0 0,2-4 0 0,5 0 128 16,5-1-128-16,5 4 0 0,4-1 256 0,6-2-32 0,6 0-16 0,2 1 0 15,5 0-64-15,3 0-16 0,0-1 0 0,4 0 0 16,4-1-128-16,0 1 0 0,1 1 0 0,-1 2 0 16,1-4 0-16,0 2 0 0,0 3 0 0,-3 1 0 15,1-4 0-15,-1 0 192 0,-1 0-192 16,-7 0 192-16,-1 0 112 0,-4 0 16 0,-4-1 16 0,-3 0 0 15,-4-2 64-15,-6 2 16 0,-4-3 0 0,-1 2 0 16,-5-2-144-16,-3-2-16 0,-3 0-16 0,-4 1 0 16,-5-4-240-16,0-1 0 0,0-3 0 0,4-2 0 31,4 0-1280-31,4-6-320 0,3-4-48 0,5-2-16 0</inkml:trace>
  <inkml:trace contextRef="#ctx0" brushRef="#br0" timeOffset="66686.17">27425 11720 8287 0,'0'0'368'0,"0"0"80"0,0 0-448 0,-11 9 0 16,6 1 0-16,-2 5 0 0,-2 4 6848 0,-3 8 1280 15,-2 0 256-15,-1 6 48 0,-3 2-6816 0,0 3-1360 16,-2 2-256-16,-1 2 0 0,-2-4-128 0,0 0 128 16,-1-1-160-16,-2-1 160 15,1-3-1984-15,-1-3-320 0,3 2-48 0,2-3-16 0</inkml:trace>
  <inkml:trace contextRef="#ctx0" brushRef="#br0" timeOffset="67084.3">27872 11974 31327 0,'-19'15'2784'0,"-1"3"-2224"0,0 1-560 0,-1 2 0 15,-3 3 688-15,1-1 16 0,1 1 16 0,2 1 0 16,2-4-512-16,2-4-208 0,0 1 176 0,5-5-176 0,2-2 384 0,4-2-32 16,5-9 0-16,0 0 0 0,0 0-96 0,0 0-32 15,0 0 0-15,14-13 0 0,2-1-16 0,1-1 0 16,1-3 0-16,2-1 0 0,3-2-208 0,1-1 0 16,0 3 0-16,2-6 0 0,-1-2 0 0,3-2 0 15,-3 1 0-15,2 2 0 0,2 3 0 0,1 4 0 16,-1 3 0-16,1 3 0 0,0 4 0 0,-2 7 0 15,-2 3-192-15,0 4 192 0,-5 7-176 0,-2 4 176 16,-2 8-160-16,-4 7 160 16,-4 3-448-16,-6 2 16 0,-4 0 0 0,-4 3 0 15,0-1-16-15,-5 1 0 0,-3 1 0 0,-2 0 0 16,-3-2-192-16,0-2-64 0,0-6 0 0,2-2 0 16,2-1-1360-16,2-4-288 0,4-4-48 0</inkml:trace>
  <inkml:trace contextRef="#ctx0" brushRef="#br0" timeOffset="67397.2">29368 11182 33567 0,'0'0'1488'0,"0"0"304"0,0 0-1424 0,0 0-368 0,0 0 0 0,-9 12 0 0,-1-3 0 0,-5 8 0 16,-4 6 0-16,-4 5 0 0,1 7 0 0,-3 1-160 15,-3 3 16-15,0 5 0 0,-3 2 144 0,1 5 0 16,-1 5 0-16,1-1 0 0,-1 3 0 0,1 3 0 16,3-2 0-16,2 5 0 0,-1-2 0 0,6-2 0 15,2-5 0-15,7-8 0 0,3-2 0 0,7-8 176 16,5-1-176-16,4-3 192 15,3-8-576-15,5 1-96 0,5-5-32 0,3-4-9088 16,0-8-1840-16</inkml:trace>
  <inkml:trace contextRef="#ctx0" brushRef="#br0" timeOffset="67820.36">29588 11565 35007 0,'-6'-14'3120'0,"4"1"-2496"0,4-3-496 0,3 2-128 15,1 3 128-15,4 1 0 0,0 5 0 0,4-1 0 16,0 3-128-16,3 3 0 0,1 3 0 0,2 2 0 16,0-1 0-16,5 1 0 0,-3 5-176 0,4-1 176 15,-1 4-128-15,-1 2 128 0,-2 0 0 0,-3 3-144 16,-2 2 144-16,-6-1-208 0,-6 2 80 0,-4 0 128 15,-2-2-288-15,-4 0 64 0,-4 0 16 0,-2 3 0 16,-5 0 208-16,-1-3 0 0,-4-1 0 0,3 1 0 16,2 0 144-16,1-3-16 0,1 1-128 0,2-3 192 0,2-3 80 0,4 2 16 15,1 1 0-15,3 0 0 0,2-1-288 0,6 3 128 16,-1 2-128-16,2 1 0 0,0 0 0 0,3 5 0 16,1-2 0-16,2 1 0 0,-5 2 0 0,-1-1 0 15,-1 0 0-15,0 2 0 0,-4-5 0 0,-2 2 0 16,-2-1 0-16,-4 2 0 0,-1-4 0 0,-5-2 0 15,-3 2 0-15,-3-2 0 0,-2-2 208 0,-3-1 48 16,0-5 0-16,-1 0 0 0,-3-2 0 0,2-1 0 16,2-3 0-16,3-1 0 0,1-3-256 0,3-3-240 15,1 1 48-15,5-7 16 16,2-1-2400-16,3-6-496 0</inkml:trace>
  <inkml:trace contextRef="#ctx0" brushRef="#br0" timeOffset="68132.21">30760 11270 31327 0,'0'0'1392'0,"0"0"272"0,0 0-1328 0,0 0-336 0,0 0 0 0,-6 9 0 15,-3 0 704-15,-1 7 64 0,-3 5 0 0,-2 4 16 0,-3 7-624 16,0 2-160-16,-1 4 0 0,1 5 0 0,-4 2 0 0,5 5 0 16,-1 0 0-16,0 4 0 0,-1 2 0 0,3 0 128 15,-1 2-128-15,6-1 128 16,-2 3 0-16,4-7 0 0,1-2 0 0,5-5 0 0,3-5-128 0,3-3 0 16,2-5 0-16,4-3 0 0,3 1 0 0,2-8 0 15,1-3 0-15,1-2 128 16,0-7-560-16,-1-3-112 0,-1-2-32 0,0-4-9424 15,-3-9-1904-15</inkml:trace>
  <inkml:trace contextRef="#ctx0" brushRef="#br0" timeOffset="68286.99">30210 11885 35711 0,'0'0'1584'0,"0"0"320"0,11 1-1520 0,6 5-384 0,0 0 0 0,5 5 0 16,3-2 176-16,7 4-48 15,4-3 0-15,6 3 0 0,3 1 0 0,2-5-128 0,-1-3 192 0,3-2-64 32,-4 3-1072-32,2-1-208 0,-2-6-64 0</inkml:trace>
  <inkml:trace contextRef="#ctx0" brushRef="#br0" timeOffset="68699.33">31243 10647 27647 0,'4'-11'2448'0,"1"6"-1952"0,-5 5-496 0,13-5 0 0,1-3 480 0,1 5 0 15,1 3 0-15,3 7 0 0,2-2-224 0,2 6-32 16,2 1-16-16,2 4 0 0,2 7 96 0,1 6 16 16,2 6 0-16,0 3 0 0,-1 4-160 0,-2 5-32 15,-1 4 0-15,-3 7 0 0,3 6 176 0,-2 2 16 16,2 4 16-16,-7 10 0 0,-1 5-64 0,-2 1-16 16,-5 3 0-16,-4 7 0 0,-3-1-48 0,-6 5-16 15,-5-3 0-15,-5 2 0 0,-3-5 224 0,-3-2 32 0,-5-7 16 16,-1-6 0-16,-3-6 448 0,0-1 96 0,-4-5 16 0,-3-1 0 15,-5-8-128-15,-1 0-32 0,-4-1 0 0,-1-5 0 16,-3-2-416-16,-1-1-64 0,0-3-32 0,1 1 0 16,0 0-224-16,3-8-128 0,0 1 160 0,-3-2-160 31,-2-4-1568-31,-2-1-416 0,0-5-64 0</inkml:trace>
  <inkml:trace contextRef="#ctx0" brushRef="#br0" timeOffset="70031.78">10015 15218 24879 0,'0'0'2208'0,"0"0"-1760"0,4-12-448 0,-4 12 0 16,3-6 2304-16,-3 6 368 0,0 0 80 0,0 0 0 15,0 0-1856-15,5 12-368 0,-3 3-80 0,-1 3 0 0,-1 2-272 16,-2 8-48-16,-1 7-128 0,0 4 192 0,-6 6-192 0,0 2 144 16,0 4-144-16,-3 4 128 0,0 6-128 0,-2-1 0 15,0-1 0-15,-4 5 0 0,-1-2 0 0,0 3 0 16,0 1 0-16,-2-4 0 0,2 2 0 0,4-8 0 15,2-5-128-15,2-8 128 16,1-1-624-16,2-6-48 0,2-9-16 0,1-4-9808 16,2-6-1952-16</inkml:trace>
  <inkml:trace contextRef="#ctx0" brushRef="#br0" timeOffset="70232.39">9268 15856 40079 0,'0'0'1776'0,"16"-1"368"0,8-2-1712 0,8 3-432 0,9 0 0 0,6 4 0 15,4 1 128-15,2-1-128 0,6 1 128 0,2 1-128 16,2-1 0-16,6-2 0 0,3-1-192 0,-1 0 192 31,-2-4-1520-31,-3 0-176 0,-2-2-32 0,-4-3-16 0</inkml:trace>
  <inkml:trace contextRef="#ctx0" brushRef="#br0" timeOffset="71517.7">12298 14474 23951 0,'0'0'2128'0,"0"0"-1696"0,3-7-432 0,-3 7 0 16,0 0 1152-16,3-12 128 0,-3 12 48 0,3-9 0 15,-3 9-704-15,0-11-144 0,0 11-32 0,-3-10 0 16,3 10 48-16,-7-8 0 0,-3 3 0 0,-2 1 0 16,0 3-272-16,-4 5-48 0,0 1-16 0,-3 4 0 15,-3 5-160-15,-3 5 0 0,-6 5 0 0,-3 3 0 16,-4 4 0-16,-3 6 0 0,-2 5 144 0,0 8-144 15,-1 2 304-15,2 5-16 0,0 10 0 0,4 5 0 16,-1 0 32-16,1 7 0 0,2 1 0 0,2 5 0 16,-2 5-96-16,5 3-16 0,0 0 0 0,6-1 0 15,3-2-208-15,7-4 0 0,2 1 128 0,5-2-128 16,7-5 128-16,5-4-128 0,4-3 176 0,3-6-176 0,4-1 144 16,6-8-144-16,1-5 0 0,5-3 144 0,0 1-144 15,3-6 0-15,1-2 0 0,3-6 0 16,2-7-960-16,2-3-80 0,1-3-16 0,3-6-9056 15,3-3-1824-15</inkml:trace>
  <inkml:trace contextRef="#ctx0" brushRef="#br0" timeOffset="72202.49">12765 16695 2751 0,'0'0'256'0,"-8"8"-256"0,0-3 0 0,2 1 0 15,6-6 4096-15,-8 8 768 0,2-3 144 0,6-5 48 0,-10 5-3264 0,10-5-640 16,0 0-128-16,0 0-16 0,-8 2 16 0,8-2 0 15,-6-5 0-15,2-1 0 0,3-4-16 0,2-2 0 16,3-7 0-16,2-5 0 0,2-1-288 0,5-7-48 16,-1-1-16-16,5-4 0 0,2-4-192 0,2-1-32 15,2-5-16-15,2-5 0 0,0-1-48 0,2-3-16 16,-1-9 0-16,5 1 0 0,3-4 16 0,3-1 0 16,0 3 0-16,1-4 0 0,-1-2-176 0,0-1-48 15,-3 1 0-15,2 1 0 0,-1 1-144 0,1 5 160 16,-2-1-160-16,0 7 160 0,0 5-160 0,-1 3 0 15,-3 4 144-15,1 5-144 0,0 5 0 0,-1 4 0 0,-5 8 0 16,-1 0 128-16,-1 6-128 0,-3 3 0 0,-2 4 0 16,-5 3 0-16,-2 6 0 0,1 0 0 0,-12 3-144 15,9 9 144-15,-3 5-128 0,0 5 128 0,-1 0-160 0,1 9 160 16,-4 5-192-16,3 5 192 0,-2 3-208 0,-1 7 80 16,0 4 128-16,-2 3-128 0,0 2 128 0,-2 3-128 15,1 5 128-15,0 0 0 0,-2 2 0 0,2 0 0 16,-3-1 0-16,4 1 0 0,-1 0 0 0,0 0 0 15,-2 1 0-15,0-5 0 0,1 3 0 0,1-24 0 16,-2 4 0-16,-1-2 0 0,3 2 0 0,-1 11 0 16,-2-7 0-16,1-12-240 15,1-4 48-15,-1-4 0 16,-1-5-1888-16,0-5-368 0,-1-6-80 0,0-2-11648 0</inkml:trace>
  <inkml:trace contextRef="#ctx0" brushRef="#br0" timeOffset="72385.23">13184 15923 31327 0,'0'0'2784'0,"0"0"-2224"0,0 0-560 0,0 0 0 16,17 0 1712-16,-2-1 224 0,3-1 48 0,1 2 16 16,1 0-1632-16,8 0-368 0,4 0 0 0,1 0 0 0,2-3 0 0,4-2 0 15,1-3 0-15,-9 4 0 16,3-2-320-16,3-3-112 0,0 2-16 0,-2-6-10688 15,-2-1-2112-15</inkml:trace>
  <inkml:trace contextRef="#ctx0" brushRef="#br0" timeOffset="72750.46">14801 15009 26719 0,'0'0'2368'0,"-5"9"-1888"0,-1-1-480 15,0 7 0-15,1 6 1216 0,-4 3 128 16,-2 4 48-16,-4 3 0 0,-3 5-1040 0,-2 3-208 0,-3 2-144 0,-1 5 192 16,-3 1-192-16,1 4 128 0,1 3-128 15,-8 21 128-15,5-6 48 0,6-4 0 0,2-5 0 0,4-6 0 16,3-2 160-16,4-3 48 0,3-2 0 0,3-5 0 15,2-3 0-15,5-2 16 0,1-4 0 0,4 0 0 16,2-8-32-16,3 2-16 0,4-4 0 0,0 0 0 16,3 0 16-16,3-2 0 0,3-3 0 0,-5-4 0 15,2-4-160-15,3 4-16 0,0-2-16 0,3-3 0 16,-2 3-176-16,0-4 0 0,0 1 0 0,0-3 0 0,0 1 0 16,-2-4-192-16,-3-1 0 0,9-7 16 15,-7-1-1648-15,-2 1-336 0,-4-6-64 0,-2 0-12608 16</inkml:trace>
  <inkml:trace contextRef="#ctx0" brushRef="#br0" timeOffset="72953.97">14481 15723 29487 0,'-13'-3'1296'0,"13"3"288"0,0 0-1264 0,0 0-320 15,0 0 0-15,0 0 0 0,8-1 1632 0,3 1 272 16,4 0 48-16,7 1 16 0,5 0-1536 0,4 1-304 15,5-2-128-15,17-2 0 0,-3 1 192 0,-2-3-48 0,-1-1-16 0,0 0 0 16,-2 1-128-16,-2-1 0 16,-2-1 0-16,-16 2 0 15,3 0-384-15,-3-5-144 0,-2 0-48 0,-2-2 0 16,-5 1-2704-16,-3-3-560 0,3-19-96 0,-17 3-7728 0</inkml:trace>
  <inkml:trace contextRef="#ctx0" brushRef="#br0" timeOffset="73110.19">14492 15123 26719 0,'-5'-19'2368'0,"6"11"-1888"0,2-6-480 16,4 1 0-16,4 0 1744 0,6 0 256 0,5 0 48 0,6 4 16 15,4-3-1520-15,5 5-304 16,2-3-64-16,4 3-16 0,2-2 112 0,3 3 32 0,4-5 0 0,4 3 0 16,1-1-304-16,3 1 160 0,0-2-160 0,19-1 128 15,-15-2-2960 1,-9 0-608-16</inkml:trace>
  <inkml:trace contextRef="#ctx0" brushRef="#br0" timeOffset="73536.12">16319 14791 20271 0,'0'0'1792'0,"0"0"-1424"16,0 0-368-16,0 0 0 0,0 0 1952 0,0 0 320 0,0 0 64 0,9 6 16 15,-9-6-1456-15,2 14-272 0,-2 1-64 0,-1 1-16 16,-5 4 128-16,-5 3 32 0,2 6 0 0,-3 2 0 15,-4 4 0-15,0 6 0 0,1 2 0 0,2-9 0 16,-2 6-288-16,-2 7-48 0,-1 2-16 0,-1 6 0 16,-1 2-176-16,0 6-48 0,-2 3 0 0,0 1 0 15,0 0-128-15,0-2 0 0,0 1 0 0,1 2 128 16,3-6-128-16,4 2 0 0,0-5 0 0,3 1 128 16,2-3-128-16,2-3 0 0,3-7 0 0,3 0 0 15,4-7 0-15,2 1 0 0,2-8 0 0,5-2 0 0,2-6 0 16,4 0-192-16,1-6 32 0,11 1 16 15,-2-5-336-15,-2-10-64 0,-1-4-16 16,-3-3 0-16,-1-3-1216 0,-2-7-240 0,-2-2-48 0,-2 0-11504 16</inkml:trace>
  <inkml:trace contextRef="#ctx0" brushRef="#br0" timeOffset="73719.74">15770 15846 3679 0,'0'0'160'0,"0"0"32"0,-2-10-192 0,5 1 0 15,4-1 0-15,4 1 0 0,3-3 7376 0,3 5 1440 16,4-4 272-16,3 5 64 0,4-4-7264 0,4 4-1456 0,3-2-304 0,3 0-128 16,6 5 320-16,1-5 0 15,6 2-16-15,0-1 0 0,-1-3-176 0,-2 1-128 16,-2-4 144-16,-3-2-144 16,-1-1-2144-16,-1-3-528 0,30-21-96 0,-20 2-32 0</inkml:trace>
  <inkml:trace contextRef="#ctx0" brushRef="#br0" timeOffset="74101.61">16931 14289 35935 0,'3'-10'3200'0,"3"2"-2560"16,4-2-512-16,2 5-128 0,3 1 688 0,3 1 112 16,2 0 32-16,3 1 0 0,1 2-704 0,0 2-128 15,-1 3 0-15,9 0 0 0,-5-3 0 0,-3 3-144 16,-2 4 144-16,-3-1 0 0,-5 3-272 0,-4 5 16 16,-4-2 16-16,-3 3 0 0,-5 4-128 0,-3 0-16 15,-5 2-16-15,-5 4 0 0,-5 0 144 0,-2 4 48 16,-2 2 0-16,1 2 0 0,-2-5 208 0,2 2 0 15,1-2 0-15,9-8 0 0,1-2 208 0,0 2 144 16,3 0 32-16,3-2 0 0,2-1 32 0,3-1 16 16,3 0 0-16,3-2 0 0,3 1-240 0,2-1-64 15,3-4 0-15,2-1 0 0,2 2-128 0,1-7 0 0,2 2 0 0,3-2 0 16,2-3-368-16,3-2 0 16,1-2 0-16,2-2-10912 15,-1-1-2192-15</inkml:trace>
  <inkml:trace contextRef="#ctx0" brushRef="#br0" timeOffset="74438.24">18180 15101 26719 0,'0'0'2368'0,"7"6"-1888"16,2-1-480-16,0 6 0 0,-1 5 1216 0,-2 6 128 15,-1 2 48-15,-1 4 0 0,-2 5-848 0,1 5-160 16,-2 8-48-16,-1 3 0 0,-2 3-336 0,-2 2 0 15,-1 4 0-15,-2-2 0 0,-1 0 352 0,0 0 0 16,-2-3 0-16,-2 1 0 0,0-2-192 0,-1 0-32 16,-1-2-128-16,4-17 192 15,-2 2-1664-15,2-2-352 0,-1-3-64 0,1-2-7216 16,-1-9-1456-16</inkml:trace>
  <inkml:trace contextRef="#ctx0" brushRef="#br0" timeOffset="74617.16">17700 15644 35999 0,'0'0'1600'0,"12"4"320"0,4-2-1536 0,3 1-384 0,4 3 0 16,5 3 0-16,0-3 416 0,4 2 16 0,1-4 0 0,1-2 0 16,3 3-160-16,1-1-16 0,1-3-16 0,0-1 0 31,-1-1-1072-31,1-3-224 0,-2 0-32 0,3-2-9632 0,0-5-1920 0</inkml:trace>
  <inkml:trace contextRef="#ctx0" brushRef="#br0" timeOffset="75070.44">19950 14496 26719 0,'0'0'2368'0,"0"0"-1888"15,0 0-480-15,0 0 0 0,0 0 1664 0,2 13 224 16,-2 3 48-16,-2 6 16 0,1 4-1424 0,-3 2-272 0,-2 5-64 0,0 6-16 16,-3 5-176-16,1 3 128 0,-2 7-128 0,-2 7 128 0,-2 1-128 0,-2 5 0 15,-3 3 0-15,-2 1 0 16,-1 2 0-16,-4 3 192 0,-3 5-64 0,-3-1 0 16,0 3 224-16,1-3 32 0,-1 1 16 0,11-25 0 0,-1 8-208 0,-1-4-32 15,1 1-16-15,0 0 0 0,3-5-144 0,2-4 0 16,0-9 0-16,4-1 128 0,3-10-384 0,3-3-64 15,0-6-32-15,3-4 0 16,3-4-2192-16,2-3-432 0</inkml:trace>
  <inkml:trace contextRef="#ctx0" brushRef="#br0" timeOffset="75553.85">19832 14786 6447 0,'-4'-12'576'0,"3"-7"-576"16,1-6 0-16,4-1 0 0,3 2 6624 0,4-2 1216 15,1 1 240-15,5 0 48 0,1 0-6400 0,3 4-1280 16,2 2-256-16,3 4-48 0,2 0-144 0,2 3 0 0,2 3-160 0,16-1 160 15,-2 5-144-15,-2 3 144 0,-2 0-128 0,0 4 128 16,1 3 0-16,-1 5 0 0,-2 5 0 0,-6 4 128 16,-5 4-128-16,-4 5-192 0,-6-1 64 15,-7 3 0-15,-7-2-160 0,-3 4-32 0,-6 1 0 0,-8-1 0 16,-7-2 192-16,-6 2 128 0,-6 1-192 0,6-9 192 16,-4 3-224-16,-4-2 64 0,-3-1 16 0,-1-2 0 15,-1-2 144-15,3 1 256 0,1-3-64 0,5 1-16 16,3-2 272-16,3 0 48 0,2-3 16 0,6 1 0 15,4-1-352-15,3-1-160 0,5 2 160 0,6-1-160 0,3 1-176 0,3 1-128 16,4 1-16-16,3 2-16 0,4 2 176 0,1 2 160 16,2 3-208-16,2 1 80 0,2 4 128 0,0 0-160 15,-2 0 160-15,-1 3-160 0,-2 0 160 0,-4 2 144 16,-3 1-16-16,-5 0-128 0,-5 1 512 0,-5-1 0 16,-5-3 0-16,-4 2 0 0,-6-3 16 0,-4 0 0 15,-5 0 0-15,-5-1 0 0,-4-3-48 0,-3 0-16 16,-2-2 0-16,-5-1 0 0,-4 0-144 0,-2-2-16 15,0-6-16-15,2-4 0 0,4-1-288 0,3-2 128 16,5-9-128-16,1-2 0 16,8-6-1728-16,4-7-448 0,4-3-80 0</inkml:trace>
  <inkml:trace contextRef="#ctx0" brushRef="#br0" timeOffset="75920.37">21251 14670 21183 0,'0'0'1888'0,"0"0"-1504"0,-7 4-384 0,1 6 0 16,1 3 3392-16,0 2 624 0,-2 5 112 0,0 3 32 15,-2 1-3440-15,0 7-720 0,-1 4 0 0,-3 4-160 16,-1 0 160-16,0 4 0 0,-1 6 0 0,-2 0-128 16,-2 2 128-16,0 1 0 0,-1-2 0 0,1-2 0 15,1 2 0-15,2-1 0 0,3-4 0 0,3-1 0 0,3-1 128 0,6-2 48 16,4-5 16-16,2-6 0 0,4 1 160 0,2-3 32 16,4-4 16-16,3 0 0 0,5-5-48 15,0-1-16-15,1-2 0 0,3 2 0 0,3-3-192 0,-2 0-144 16,3 2 192-16,-2-4-192 0,3-3 0 0,-2 1 0 15,1-3 0-15,-1 2-192 16,-1-6-1216-16,-1-2-224 0,0-2-48 0,-2-1-13936 0</inkml:trace>
  <inkml:trace contextRef="#ctx0" brushRef="#br0" timeOffset="76105.95">20900 15390 38127 0,'0'0'1680'0,"9"-3"368"0,1-1-1648 0,6 3-400 0,5-2 0 0,4 2 0 16,4-1 240-16,4-1-48 0,4 2 0 15,4-1 0-15,3 0 112 0,5-1 16 0,2 2 0 16,2-3 0-16,7-1-64 0,0 1-16 0,-3-1 0 0,-3 0 0 31,-3-4-1616-31,-4 2-320 0,-6-5-64 0,9-3-14624 0</inkml:trace>
  <inkml:trace contextRef="#ctx0" brushRef="#br0" timeOffset="76270.59">21124 14539 38703 0,'6'-18'3440'0,"2"11"-2752"0,3 0-560 0,7 4-128 0,6-1 704 0,6-1 96 15,7 3 32-15,8 4 0 0,6 0-640 0,8 3-192 16,9-2 128-16,31 1-128 0,-6 1 0 0,-3 1-144 15,-2-2 16-15,-4-4-18368 0</inkml:trace>
  <inkml:trace contextRef="#ctx0" brushRef="#br0" timeOffset="77704.25">22981 14955 27647 0,'0'0'1216'0,"0"0"256"0,0 0-1168 0,0 0-304 15,0 0 0-15,0 0 0 0,0 0 896 0,0 0 128 0,0 0 32 0,0 0 0 16,-7 10-656-16,0 0-128 16,-1 7-16-16,-1 0-16 0,-2 4 192 0,-2 5 32 15,-4 5 16-15,-4 17 0 0,-2 2-96 0,0 1-32 16,0 1 0-16,0 4 0 0,2 2-64 0,-1 6-16 0,-1-1 0 0,11-13 0 16,-4 2-128-16,0 3-16 0,-1 3-128 0,1 1 192 15,0 0-192-15,2-1 144 0,6-4-144 0,1-3 128 16,2-1-128-16,5-10 0 15,4-2 0-15,2-5 0 0,3-6 0 0,3-3 0 0,0-3 0 0,7-1-176 32,-2-5-2144-32,-4-10-432 0,4-5-96 0,-4-7-16 0</inkml:trace>
  <inkml:trace contextRef="#ctx0" brushRef="#br0" timeOffset="77821.64">22325 15757 38703 0,'0'0'1712'0,"0"0"352"0,7-4-1648 0,1-1-416 15,2 1 0-15,4 2 0 0,3 0 192 0,4 2-32 16,6-1-16-16,4 1 0 0,3-2 0 0,3-2 0 16,3-3 0-16,0 2 0 0,0 0 32 0,1-2 0 15,1 1 0-15,-1-2 0 16,-2-1-1968-16,-2 0-400 0,-1-1-80 0</inkml:trace>
  <inkml:trace contextRef="#ctx0" brushRef="#br0" timeOffset="78105.5">23872 14971 23951 0,'0'0'2128'0,"0"0"-1696"0,0 0-432 0,0 0 0 16,0 0 2640-16,0 16 448 0,-2 0 96 0,0 2 16 15,-3 4-2512-15,-2 4-496 0,0 5-192 0,-3 3 128 16,-3 3 80-16,-1 4 16 0,0 0 0 0,-1 1 0 16,-2 4 48-16,-1-1 16 0,-2 2 0 0,0-3 0 15,-2 3-16-15,1-2 0 0,-2-1 0 0,2-3 0 16,4-2-272-16,0 1 0 0,0-9 0 0,9 0 0 16,-1-3-1312-16,5-4-160 15,1-5-48-15,2-2-8928 0,1-6-1792 0</inkml:trace>
  <inkml:trace contextRef="#ctx0" brushRef="#br0" timeOffset="78285.62">23422 15517 27647 0,'0'0'1216'0,"0"0"256"0,7-3-1168 0,2 2-304 0,4 1 0 0,4 0 0 15,4 1 3184-15,5-1 576 16,1 1 112-16,7 1 32 0,2 0-3152 0,3-2-624 0,-1 0-128 0,1-2 0 15,3-1-176-15,0 1 0 0,1-1 0 0,14 0 0 32,-7-2-2832-32,-7-4-576 0</inkml:trace>
  <inkml:trace contextRef="#ctx0" brushRef="#br0" timeOffset="79294.42">24889 14626 8287 0,'0'0'736'0,"0"0"-592"0,0 0-144 0,0 0 0 0,0 0 3776 0,0 0 704 0,0 0 160 0,0 0 32 16,0 0-2848-16,0 0-560 0,0 0-112 0,0 0-32 15,0 0-544-15,0 0-96 0,0 0-32 0,0 0 0 16,1 6-256-16,0 2-64 0,0 0-128 0,-1 1 192 0,0-9-192 16,2 9 176-16,-2 0-176 0,0 1 160 0,0-2-160 0,0-8 128 15,0 9-128-15,4-4 128 0,-4-5-128 0,0 0 160 16,0 0-160-16,0 0 160 0,3 8-160 0,-3-8 0 15,4 5 0-15,-4-5 0 0,0 0 0 0,0 0 0 16,5 5 0-16,-1 0 128 0,-4-5-128 0,0 0 0 16,0 0 0-16,0 0 0 0,0 0 0 0,0 0 0 15,0 0 0-15,0 0 0 0,5 7 0 0,-5-7 0 16,4 6 0-16,-4-6 0 0,0 0 0 0,0 0 0 16,0 0 0-16,4 5 0 0,-4-5 0 0,0 0 0 15,0 0 0-15,0 0 0 0,0 0 160 0,0 0 0 16,0 0 0-16,0 0 0 0,0 0 48 0,0 0 16 15,0 0 0-15,0 0 0 0,0 0-224 0,0 0 144 16,6 5-144-16,-6-5 128 0,0 0-128 0,0 0 0 16,0 0 0-16,0 0 128 0,0 0-128 0,0 0 128 15,0 0-128-15,0 0 128 0,0 0-128 0,8-2 0 16,-8 2 0-16,0 0-176 0,0 0 176 0,0 0 0 0,0 0 0 0,0 0-128 16,0 0 128-16,0 0 0 15,0 0 0-15,0 0-128 0,0 0 128 0,0 0 0 0,5-5 0 0,-5 5 0 16,0 0 0-16,0 0 0 0,0 0 0 0,0 0-128 15,0 0-32-15,0 0 0 0,0 0 0 0,0 0 0 16,1-6-80-16,-1 6-16 0,0 0 0 0,4-4 0 16,-4 4-16-16,0-7-16 0,0-1 0 0,0 3 0 15,0 5 64-15,0 0 16 0,0 0 0 0,0 0 0 0,-1-8 80 0,1 8 128 16,0 0-208-16,0 0 80 0,-3-6-96 0,1-2-16 16,2 8 0-16,-3-5 0 15,0 0-400-15,3 5-96 0,-2-5-16 16,1-1 0-16,1 6-464 0,0 0-80 0,0 0-32 0,0 0 0 15,0 0 64-15,0 0 16 0,0 0 0 0,0 0 0 16,0 0 288-16,0 0 48 0,0 0 16 0,0 0 0 16,0 0-32-16,0 0 0 0,0 0 0 0</inkml:trace>
  <inkml:trace contextRef="#ctx0" brushRef="#br0" timeOffset="79939.84">24945 14626 2751 0,'0'0'128'0,"0"0"16"0,0 0-144 0,0 0 0 16,0 0 0-16,0 0 0 0,0 0 2096 0,0 0 384 16,0 0 80-16,0 0 0 0,0 0-1360 0,2-8-288 0,2 3-48 0,-2 2-16 15,-2 3-224-15,0 0-48 0,0 0-16 0,0 0 0 16,0 0 32-16,8 2 16 15,-8-2 0-15,8 1 0 0,-8-1 208 0,7 0 32 0,2 0 16 0,-4 0 0 16,-5 0 112-16,9 0 32 0,-1 0 0 0,-1 0 0 16,4 2-304-16,-2 0-64 0,-1-2-16 0,3 1 0 15,0 2-128-15,2-2-32 0,2 1 0 0,-2-2 0 16,1-3 32-16,2 1 0 0,1 1 0 0,1-2 0 0,-1 1-96 16,2-3-16-16,0-2 0 0,1 4 0 0,-3 0 16 0,1 2 0 15,-1-3 0-15,-1 3 0 0,-1 1-160 0,1 1-48 16,0 0 0-16,-2 1 0 0,0-1-192 0,-1 0 144 15,-2-1-144-15,-1 3 128 0,-2-1-128 0,-8-2 0 16,0 0 0-16,9 8 128 0,-9-8-128 0,0 0 192 16,0 0-192-16,0 0 192 0,0 0 16 0,-1 10 16 15,-4-1 0-15,-2-5 0 0,-2-2 80 0,-1 2 16 16,-2 0 0-16,-1 1 0 0,-4-3-80 0,5 0-16 16,-4 0 0-16,-1 2 0 0,-5 2-96 0,-2-2 0 15,-4-2-128-15,-3 0 192 0,-2 1 0 0,0-1 0 16,0 5 0-16,-13-4 0 0,6 4-32 0,4 3-16 15,3-1 0-15,1 3 0 0,6 2-144 0,-1 4 128 16,4-1-128-16,0 2 128 0,0 0-128 0,2 5 192 16,-1 3-192-16,0-1 192 0,2 4-192 0,0 1 0 15,1-4 0-15,2 5 0 0,3 1 0 0,3 3 0 16,2 2 0-16,2-1 0 0,5-1 0 0,2 3 0 16,2-5 0-16,6 1 0 0,1 2 0 0,2-1 0 15,5-2 0-15,-4-10 0 0,6 2 0 0,0-2 0 0,1 4 0 0,10 9 0 16,1-4 128-16,0-4-128 15,2 0 0-15,1-5 128 0,2-1-128 0,2-4 0 0,0 0 144 16,-6-8-144-16,4 0 0 0,5-2 0 0,3-1 0 0,0-3 0 31,-1-3-496-31,-1-2-64 0,-1-1-16 0,0-2 0 0,-1-2-2752 16,1-4-544-16</inkml:trace>
  <inkml:trace contextRef="#ctx0" brushRef="#br0" timeOffset="80661.62">26203 14505 19343 0,'0'0'1728'0,"0"0"-1392"0,0 0-336 0,0 0 0 0,0 0 1776 0,0 0 272 15,0 0 64-15,0 0 16 0,0 0-1296 0,0 0-272 16,-3 13-48-16,0-3-16 0,0 4 112 0,2 0 32 16,0 2 0-16,-1 6 0 0,-2 3-64 0,1 6-16 15,-2 3 0-15,-3 3 0 0,0-1-128 0,-1 2-32 16,-2 2 0-16,0 6 0 0,-2-1-112 0,-1 0-32 15,-3 0 0-15,1-1 0 0,-1 3-16 0,1-5-16 16,-2-1 0-16,10-12 0 0,-2-1 32 0,4 1 16 16,-2 2 0-16,3-3 0 0,3-1 176 0,2-3 48 15,1 1 0-15,1-2 0 0,5-4-112 0,2 0-32 16,1-1 0-16,2 0 0 0,4-2-208 0,0 2-144 16,1-3 192-16,3 1-192 0,2-1 128 0,2 0-128 15,4-1 0-15,-3 1 0 0,3-2 0 0,-1-2 0 16,1 1 0-16,1 1 0 0,0-6 0 0,2 3 0 15,-2-2-128-15,0 1 128 16,2-4-528-16,-4-1-16 0,-2 0 0 0,0-3 0 16,-2-2-2080-16,-4-2-400 0,-2-1-96 0</inkml:trace>
  <inkml:trace contextRef="#ctx0" brushRef="#br0" timeOffset="80856.99">25883 15126 30399 0,'0'0'2704'0,"0"0"-2160"0,6-3-544 0,4-1 0 0,5 1 1248 0,3 2 144 16,5 3 16-16,4 0 16 0,5-4-1136 0,6 2-288 15,6 2 0-15,25-1 0 0,-2 0 320 0,-2-2 16 16,-5-2 0-16,-2 1 0 0,-2 1-336 0,-4-1 0 16,-6-5 0-16,-15 2 0 15,-1 1-2272-15,-3-2-528 0,-6-3-96 0</inkml:trace>
  <inkml:trace contextRef="#ctx0" brushRef="#br0" timeOffset="81026.5">26068 14633 35007 0,'0'0'3120'0,"0"0"-2496"0,5-7-496 16,7-4-128-16,0 5 640 0,8 1 96 0,5 5 32 0,7 0 0 15,5-3-768-15,5 1 0 16,2-1 0-16,6 2 0 0,3 0 0 0,5-2 176 15,5-2 0-15,3 3 0 0,4 0-176 0,-3-1-192 0,-3-3 32 0,-6-4-16656 16</inkml:trace>
  <inkml:trace contextRef="#ctx0" brushRef="#br0" timeOffset="81508.75">26846 13760 28559 0,'-5'-6'2544'0,"3"-3"-2032"16,2 9-512-16,2-8 0 0,2 2 480 0,-4 6 0 15,11-4 0-15,2 8 0 0,0-2-480 0,1 2 0 0,4 2 0 0,2 6 0 16,0 2 192-16,6 5 64 16,2 3 0-16,5 4 0 0,0 5-256 0,4 4 144 15,3 5-144-15,3 6 128 0,2 3-128 0,-2 1 0 0,-1 2 0 0,-5 2 0 16,-1 2 0-16,-5 4 0 0,-4 1 0 0,-4 5 0 15,-5 4 0-15,-4 1 0 0,-5 0 0 16,-4 2 128-16,-5-1-128 0,-7 1 0 0,-2-2 0 0,-3 1 0 16,-4 5 320-16,-1-7 0 0,-4-6-16 0,-2 3 0 15,-2-5 528-15,-4 0 96 0,-4-5 32 0,-3-1 0 16,-2-1-16-16,0-3 0 0,-4-1 0 0,1-4 0 16,-1-1-560-16,2-4-128 0,-1-3 0 0,5-1-16 15,3-2-240-15,4-7-192 0,-1 0 48 0,4-6 0 16,5 0-1376-16,4-4-272 15,2-8-48-15,7-4-13984 0</inkml:trace>
  <inkml:trace contextRef="#ctx0" brushRef="#br0" timeOffset="81991.5">28593 14774 16575 0,'0'0'1472'0,"0"0"-1168"0,0 0-304 0,0 0 0 15,0 0 2096-15,0 0 352 0,0 0 80 0,0 0 16 16,0 0-1840-16,0 0-384 0,0 0-64 0,0 0 0 16,0 0 432-16,0 0 80 0,0 0 32 0,-12 8 0 15,0 1-224-15,-2 1-64 0,-3 3 0 0,-1 1 0 16,-2 3-112-16,-3 5-16 0,-2-2-16 0,0 7 0 0,-3-1-64 0,-1 4-16 15,-1 6 0-15,0-2 0 0,0-2 32 0,5 1 0 16,3 2 0-16,4 1 0 0,3-2-112 0,6 2-16 16,4-4 0-16,5 1 0 0,4-3-64 0,3-3 0 15,5 0-128-15,6-5 192 0,3 1-336 0,3-2-80 16,1-4-16-16,4-1 0 16,0-4-1872-16,1-3-384 0,2-1-80 0</inkml:trace>
  <inkml:trace contextRef="#ctx0" brushRef="#br0" timeOffset="82308.31">29602 14923 35007 0,'-9'-9'1552'0,"3"1"320"0,6 8-1488 0,-10-5-384 16,1 3 0-16,-2 3 0 0,0 4 816 0,-3 4 80 15,-4 0 32-15,-2 5 0 0,-4 3-800 0,-2 2-128 16,1 1 0-16,-4 3-176 0,1 4 176 0,4-5 0 0,2 5-144 0,5-3 144 16,5 4 0-16,4-2 0 0,6-4-144 0,5 1 144 15,6-4-192-15,4 0 32 0,3-2 0 0,4-4 0 16,1-4 160-16,1-4-128 0,-1 0 128 0,2-3-128 16,1-4 352-16,1-1 80 0,-4-3 16 0,0-3 0 15,-2 0 80-15,1-2 32 0,0-2 0 0,-1-1 0 16,-1-3-240-16,-1 3-32 0,-5-1-16 0,0-1 0 15,-2-2-16-15,-2 0 0 0,-3 0 0 0,-3 1 0 0,-2 0-128 0,-1 3 0 16,-3-1 0-16,-2 2 128 16,1 5-1328-16,-4 1-272 0,-3 2-48 0,1 2-9632 15,-1 1-1936-15</inkml:trace>
  <inkml:trace contextRef="#ctx0" brushRef="#br0" timeOffset="82658.53">30232 14955 34143 0,'-6'-15'1520'0,"1"6"304"0,2-2-1456 0,-3 5-368 0,-3-2 0 16,-2 5 0-16,-5 0 320 0,-1 2 0 15,-4 1 0-15,-3 4 0 0,-1 1-320 0,-2 4 144 16,0 0-144-16,2 2 0 0,0 3 176 0,3 0-176 15,3 0 160-15,4 2-160 0,1 1 0 0,5 2 0 16,6 0 0-16,3 5 0 0,3-2 0 0,3 2 0 0,4 0 0 0,3-1 0 16,2 2 0-16,2 1 0 15,-1-6 0-15,1 2 0 0,-3-3 0 0,-1 0 0 16,-3 0 0-16,-3-1 0 0,0 1 0 0,-2 0 0 0,-3-1 128 0,-3 0-128 16,-3-2 320-16,-1 1 32 0,-4-2 0 0,-2-1 0 15,-6-1-16-15,-3-3 0 0,-3 1 0 0,-2-3 0 16,-2-1-336-16,-1-1 128 0,-1 1-128 0,2-3 0 15,4-8-1248-15,3-1-320 16,3 0-64-16,3-5-8752 0,3 0-1760 0</inkml:trace>
  <inkml:trace contextRef="#ctx0" brushRef="#br0" timeOffset="83059.84">31117 13985 18431 0,'0'0'1632'0,"0"0"-1312"16,0 0-320-16,0 0 0 0,0 0 1952 0,0 0 320 15,0 0 64-15,-6 10 16 0,1 3-1648 0,-2 5-336 16,-2 5-64-16,-2 4-16 0,-3 4 224 0,-1 5 32 0,0 2 16 0,-2 5 0 16,-2 7-368-16,0 2-64 0,-1 2 0 0,-2 6-128 15,-2 6 0-15,1 0 0 0,1-2 0 0,2 1 0 16,-2-2 160-16,3-1-160 0,3-4 128 0,2-1-128 15,1-3 0-15,4-4 0 0,3-3 0 0,2-4 0 16,1-3 0-16,5-2 0 0,2-5 0 0,2-4 0 31,4-3-1984-31,3-5-288 0</inkml:trace>
  <inkml:trace contextRef="#ctx0" brushRef="#br0" timeOffset="83476.28">31230 14342 36687 0,'0'0'1616'0,"7"-14"352"0,2 3-1584 0,3 4-384 15,2 6 0-15,3 0 0 0,1 1 0 0,2 2 0 16,0 2 0-16,4 5 0 0,1-4-128 0,0 5 128 15,-2-1-160-15,0 4 160 0,-2-3-128 0,-2 3 128 0,-2 2 0 16,-6 3-144 0,-3 1-320-16,-7-1-64 0,-2 0-16 0,-5 1 0 15,-5 1-32-15,-4 0 0 0,-3 3 0 0,-1-1 0 0,-1-3 576 0,0-1 0 16,-2-1 0-16,2-1 0 0,2-2 256 0,3 1 0 16,-1 0 0-16,6 0 0 0,3 3 32 0,3 0 16 15,3 0 0-15,3 0 0 0,2-1-128 0,2 4-32 0,3 2 0 16,1 2 0-16,-1-5-144 0,1 4 0 0,-1 2 0 0,0-6 0 15,-2-1 0-15,-4-1 0 0,-1 0 0 0,-2 0 0 16,-3 0 0-16,-2-2 192 0,-3 1-192 0,-4-2 192 16,-2-2 192-16,-3-2 64 0,-3 2 0 0,-2-4 0 15,-2-2-96-15,1-2-16 0,-2 2 0 0,1-1 0 16,-1-3-336-16,5-3-160 0,1-3 16 0,2-1 0 16,4 0-1680-16,2-2-336 15,4-8-64-15</inkml:trace>
  <inkml:trace contextRef="#ctx0" brushRef="#br0" timeOffset="83761.03">32043 14299 35759 0,'-18'1'1584'0,"6"6"336"0,-2-1-1536 0,-2 8-384 16,-2 4 0-16,0 6 0 0,0 5 160 0,-1 4-32 16,-1 0-128-16,1 3 192 0,1 2-192 0,2 0 0 15,0 1 0-15,4 0 0 0,0-1 128 0,3 0-128 0,3 0 176 0,3-2-176 16,1-3 256-16,7 0-48 16,0-3-16-16,3-1 0 0,4-4-32 0,1-1-16 15,2 1 0-15,1-5 0 0,-1-3-144 0,1-2 0 16,2-2 0-16,0-2 0 15,-2-6-1216-15,0-2-192 0,-2-4-16 0</inkml:trace>
  <inkml:trace contextRef="#ctx0" brushRef="#br0" timeOffset="83920.49">31732 14669 34431 0,'0'0'1536'0,"0"0"304"0,0 0-1472 0,0 0-368 0,0 0 0 0,12 1 0 0,-2 3 368 0,1 1 0 15,3-1 0-15,2-3 0 0,4 3-368 16,0 0 144-16,2 2-144 0,3-3 0 16,2-3-704-16,1 0-240 0,1 0-48 0</inkml:trace>
  <inkml:trace contextRef="#ctx0" brushRef="#br0" timeOffset="84310.53">32148 13611 29487 0,'-5'-14'2624'0,"5"14"-2112"0,0-11-512 0,0 11 0 15,0 0 304-15,0 0-48 0,9 0-16 0,4 7 0 16,-1 1-32-16,2 5 0 0,3 6 0 0,1 2 0 16,2 6 384-16,-5-10 80 0,3 2 16 0,1 5 0 15,4 8-176-15,1 6-16 0,3 8-16 0,-1 2 0 0,1 7-160 0,24 46-48 16,-9-14 0-16,-6-2 0 16,-7 0 32-16,-6 0 0 0,-6-1 0 0,-3-10 0 0,-5-6 192 0,-6 4 32 15,-7 3 16-15,-6 6 0 0,-2-1-32 16,-7-1 0-16,-7-4 0 0,-5-8 0 0,-2-3-80 0,-5 2-32 15,-5-3 0-15,17-28 0 0,-7 4-144 0,-5 4-48 16,-1 2 0-16,-10 2 0 0,-3-3-208 0,-4 2 0 16,-3-5 0-16</inkml:trace>
  <inkml:trace contextRef="#ctx0" brushRef="#br0" timeOffset="87010.29">4596 18560 12895 0,'0'0'1152'0,"2"-13"-928"0,1 0-224 0,3 0 0 15,0-2 864-15,0 0 128 0,2-2 32 0,-2 3 0 16,3 2-64-16,-2 0-16 0,-1 0 0 0,0 0 0 16,1 3-256-16,-2-1-48 0,-5 10-16 0,6-8 0 15,-1 0-240-15,-5 8-32 0,6-9-16 0,-6 9 0 16,7-11-64-16,-1 4-16 0,1-3 0 0,0 2 0 15,1-2 176-15,-2 1 16 0,0-1 16 0,1 1 0 16,-2-3 320-16,0 4 64 0,1-4 16 0,2 1 0 16,-3 2-80-16,0-3-16 0,0 3 0 0,-5 9 0 15,2-11-128-15,-2 3-16 0,0-1-16 0,0 9 0 16,0 0 0-16,-12-6 0 0,-2-4 0 0,-4 4 0 0,-3 3-224 0,-9 1-32 16,-4-2-16-16,-1 2 0 0,-5 2-144 0,-1 2-48 15,0 4 0-15,-1-1 0 0,0 2-144 0,0 3 0 16,0 5 0-16,-3 3 0 0,-2 1 0 0,1 2 0 15,-3 1 0-15,4 2 0 0,3 0 0 0,6 6 0 16,1-4 0-16,5 6 0 0,1 1 0 0,4 1 0 16,4 1 0-16,4-4 0 0,3 1 0 0,7 0 0 15,3-1 0-15,4-4 0 0,4 4 0 0,3 0 0 16,5-6 0-16,3 3 0 0,4-3-192 0,4 5 192 16,4-6-160-16,2 0 160 0,1 1-176 0,5-4 176 15,3-2-192-15,4-2 192 16,1 1-560-16,0-1 0 0,0-6 0 0,1-2 0 15,0 3-2688-15,2-6-528 0</inkml:trace>
  <inkml:trace contextRef="#ctx0" brushRef="#br0" timeOffset="87394.04">5432 18547 13823 0,'5'-17'1216'0,"0"1"-960"0,0-2-256 0,-1 0 0 16,-2-1 3520-16,-1 1 640 0,-2 2 144 0,-1 1 32 15,-2 2-2704-15,-1 1-544 0,-3 4-96 0,-2 1-32 16,-2 5-496-16,1 0-96 0,-3 4-32 0,-2 3 0 16,-5 5-336-16,-2 1 128 0,-2 5-128 0,-3 6 0 15,-3 3 0-15,1 5 0 0,-1-1 0 0,3 4 0 16,3 0 0-16,5 2 0 0,3-2 0 0,4 0 0 0,5-3 0 0,2 0 0 16,5-4 0-16,4 1 0 0,1-8 288 0,3-2-16 15,3-3 0-15,3-6 0 0,2 1-80 0,4-5 0 16,3-3-16-16,1-1 0 0,0-5 0 0,1-4 0 15,0 2 0-15,-1-6 0 0,-1-3-176 0,-1-3 160 16,-1-2-160-16,1 1 160 0,-2-2-160 0,0-1 0 16,-1 2 0-16,-3 2-176 0,-2 1 176 0,-2 4 0 15,-3 0 0-15,1 5 0 0,-6 3 0 0,-3 6 0 16,0 0 0-16,0 0 0 0,6 9 0 0,0 6-128 16,-2 8 128-16,0 2-192 0,-2-2 16 0,-1 4 0 15,3 1 0-15,0 2 0 0,0-1-176 0,1-1-32 16,0-5-16-16,4 0 0 15,2-1-2160-15,3-6-448 0,4-6-64 0,0-5-32 0</inkml:trace>
  <inkml:trace contextRef="#ctx0" brushRef="#br0" timeOffset="87728.58">6331 18518 29487 0,'0'0'1296'0,"-5"12"288"0,0 2-1264 0,-1 2-320 0,0 3 0 0,-2 2 0 16,0 5 1616-16,1 2 272 0,0 3 48 0,-2 0 16 16,-1-3-1280-16,1 0-256 0,2-5-48 0,0-3-16 15,1-1-112-15,2-2-32 0,3-3 0 0,1-5 0 16,0-9-208-16,0 0 0 0,0 0 0 0,14-4 0 0,1-1-400 0,2-11 16 16,1-3 16-16,2-2 0 15,3-3 160-15,-2-1 16 0,0-4 16 0,-1 2 0 0,-1-1 176 16,1 4 0-16,2-2-144 0,-2 1 144 0,1 6 0 0,-1 0 160 15,-1 4-16-15,0 4 0 0,-1 4 48 0,-4 6 16 16,2 5 0-16,0 6 0 0,-1 0-208 0,-2 8 0 16,-2 2 128-16,-1 6-128 0,-2 2 0 0,-3 3 0 15,-4 4 0-15,-2 2-160 0,-2-2 32 0,-3 1 0 16,1-3 0-16,-1 0 0 16,1-3-368-16,0-3-64 0,1-5-16 0,2-2-10016 15,4-2-2016-15</inkml:trace>
  <inkml:trace contextRef="#ctx0" brushRef="#br0" timeOffset="88095.59">7422 18613 36287 0,'0'0'1600'0,"0"0"336"0,-5 9-1552 0,-3 5-384 0,2 1 0 0,-3 5 0 15,-1 5 128-15,-1 4-128 0,-2 0 0 0,-1 2 128 16,-1 2-128-16,-2 0 0 0,-2 0 0 0,1-2 128 16,2 0-128-16,0 2 128 0,1-1-128 0,2-7 128 15,2-1 16-15,0-6 0 0,3-6 0 0,3-2 0 16,5-10 48-16,0 0 0 0,0 0 0 0,0 0 0 16,0 0 128-16,2-18 48 0,2-2 0 0,3-6 0 15,1 3-192-15,1-1-48 0,3-5 0 0,-1 4 0 16,1-1-128-16,3 2 160 0,0-3-160 0,2 2 160 0,-1 2 32 0,2-1 0 15,0 2 0-15,-2 4 0 0,0 4-64 0,-2 6-128 16,1-3 192-16,0 9-64 0,-1 6-128 0,0 5 0 16,-1 3 0-16,-1 2 0 0,1 5-256 0,0 5 0 15,-2 2 16-15,1 3 0 16,-3-5-144-16,0 4-48 0,-3 0 0 0,0 1 0 16,-2 1-944-16,1-5-192 0,2 0-32 0,1 2-13968 0</inkml:trace>
  <inkml:trace contextRef="#ctx0" brushRef="#br0" timeOffset="88432.2">8480 18601 33167 0,'-13'-2'1472'0,"3"-1"304"0,-3 1-1424 0,-1 2-352 0,0 2 0 0,-2 3 0 16,-2 7 1472-16,0 1 208 0,-1 3 48 0,-1 8 16 15,-2 2-1424-15,4 6-320 0,0-5 0 0,3 4 0 16,1 1-160-16,3 0 32 0,1-6 0 0,3 3 0 16,2-4-96-16,3 0-16 0,0-5 0 0,5-2 0 15,2-1 240-15,0-5 0 0,4 0 0 0,4-2-144 16,1-4 272-16,3-3 48 0,4-2 16 0,-1-2 0 16,0-2 176-16,1-2 32 0,0-7 16 0,1 1 0 15,0 3-32-15,-2-4 0 0,-1-3 0 0,-4 3 0 0,-3-2-176 16,-2 2-32-16,-3 0-16 0,-1 0 0 15,-3-1-160-15,0 3 0 0,-3-2 0 0,0 1 128 16,-3 3-560-16,1-3-112 16,-2 3-32-16,1-2 0 0,3 10-3328 0,-1-9-656 0</inkml:trace>
  <inkml:trace contextRef="#ctx0" brushRef="#br0" timeOffset="88647.25">9314 17975 26719 0,'0'0'2368'0,"0"0"-1888"15,0 0-480-15,0 0 0 0,1 13 2192 0,-2 1 352 0,-2 7 64 0,-3 3 16 16,-2 7-2144-16,-1 2-480 0,-2 2 0 0,-1 5 0 16,0 2 0-16,-2 5 0 0,0 1 0 0,-2 0 0 15,0 2 0-15,1 1 0 0,1-4 0 0,-3 0 0 16,2-1-192-16,1-4-32 0,1-6 0 0,2-4-10304 15,0-9-2064-15</inkml:trace>
  <inkml:trace contextRef="#ctx0" brushRef="#br0" timeOffset="88813.4">8824 18291 34095 0,'0'0'1504'0,"0"0"320"0,13 0-1456 0,5 2-368 0,5 0 0 0,4 1 0 0,7 1 1792 16,0 2 304-16,3-1 48 0,2 0 16 0,4 3-1760 0,3-3-400 16,2-1 0-16,5 1 0 15,1 1-1008-15,2-2-208 0,0-3-32 0,-4-1-16048 16</inkml:trace>
  <inkml:trace contextRef="#ctx0" brushRef="#br0" timeOffset="89346.58">11792 18248 26719 0,'-29'-6'2368'0,"7"5"-1888"0,-4-1-480 0,-5 4 0 15,-7 1 1792-15,-1 7 272 0,-7 1 48 0,0 4 16 0,0 1-1664 0,3 2-336 16,2 1-128-16,3 3 0 0,3 0 224 0,3 3-64 16,3-1-16-16,3 3 0 0,3-6 32 0,4 5 0 15,2 1 0-15,3-8 0 0,2 0-176 0,5 0 0 16,0 0-160-16,3 0 160 0,2 1-240 0,2-1 48 16,1 0 16-16,2 2 0 0,3-2 176 0,-2 1 0 15,1-1 0-15,0-2 0 0,0-3 192 0,0 0 80 16,0 1 16-16,-1-1 0 0,-1 1-16 0,-3-1 0 15,0-2 0-15,-3 0 0 0,0 0-96 0,0-2-32 16,-5 1 0-16,-2-3 0 0,-2 0 16 0,0-3 0 16,-5 0 0-16,-2-3 0 0,-5-2-32 0,0-1 0 15,-4-2 0-15,0 0 0 0,0-4-384 0,1-2-96 16,2 2-16-16,4-5 0 16,4 2-1664-16,4 1-336 0,0-2-64 0,4 3 0 0</inkml:trace>
  <inkml:trace contextRef="#ctx0" brushRef="#br0" timeOffset="89812.15">12124 18439 25791 0,'0'0'2304'0,"-10"2"-1856"0,1 3-448 0,-3 6 0 16,2 4 2400-16,-2 3 384 0,-2 5 80 0,0 4 16 15,-2-1-2304-15,2 4-576 0,0 3 0 0,0 3 0 0,0 0 0 16,2-1 0-16,2 1 0 0,1-6 0 0,4 0 0 0,0-5 0 16,3-1 0-16,2-6 0 0,3-5 0 0,2-1 0 15,1-1 0-15,4-5 0 0,3-2 0 0,1-4 208 16,0-3-64-16,3 1-16 0,2-3 256 0,0-4 64 16,-1 1 0-16,-1-3 0 0,0-2-16 0,-1 1 0 15,-3-2 0-15,2 2 0 0,-2-2-160 0,-2 2-16 16,1 0-16-16,-2 4 0 0,-2 0-240 0,1 5 0 15,-9 3 128-15,11-2-128 0,-11 2 0 0,13 5-192 16,-3 4 48-16,0 0 0 0,0 3-16 0,3 2 0 16,-3-3 0-16,2 3 0 0,2 1 160 0,-2 0-192 15,2-1 192-15,2-3-192 0,0-2 192 0,2-4 0 16,-2-4-144-16,2-1 144 0,0-3 0 0,0-4 160 0,0-2-16 16,-1-3 0-16,0-3 112 0,-1-3 0 0,-2-1 16 0,-2-2 0 15,-2-2 176-15,-5-1 48 0,-1-6 0 0,-2 1 0 16,-2 4-240-16,-1-3-64 0,-1 1 0 0,-2 0 0 15,0 2-192-15,0 2 0 0,0 0 0 0,1 5 0 32,0 4-656-32,0 0-80 0,2 3-16 0,1 11 0 15,-2-9-2784-15,0 0-560 0,4 2-128 0,8-1 0 0</inkml:trace>
  <inkml:trace contextRef="#ctx0" brushRef="#br0" timeOffset="90381.51">13405 18443 31327 0,'-7'-9'2784'0,"3"-1"-2224"0,-1 1-560 0,1-2 0 0,-1 5 1600 0,1-2 192 15,4 8 64-15,-5-6 0 0,0-1-1552 0,5 7-304 16,-6-9 0-16,0 4-128 0,6 5-224 0,-6-8-32 15,0 3-16-15,6 5 0 16,-9-5-160-16,2-2-16 0,7 7-16 0,-8-6 0 0,1 1 400 0,2-3 192 16,1 3-192-16,4 5 192 0,0 0-128 0,0 0 128 15,-5-6 0-15,5 6 0 0,0 0 0 0,0 0 0 16,-6-5 0-16,6 5 0 0,0 0 0 0,0 0 128 16,-9-1-128-16,9 1 128 0,-9 0-128 0,9 0 192 0,-10 1-192 0,0 1 192 15,-2 1-64-15,2-1 0 0,-1 1 0 0,-2 1 0 16,-2 2-128-16,-2 2 160 15,-1-3-160-15,-1 5 160 0,-1-2-16 0,0 4 0 0,1 1 0 0,-6 2 0 16,1 3-144-16,3 4 0 0,2-1 0 0,1 1 128 16,3 5-128-16,2-3 0 0,3-3 0 0,5 1-176 15,2 1 176-15,3-3 0 0,4-2 0 0,0 0 0 16,5 0 0-16,-1-3 0 0,3-4 0 0,1 1 0 16,4-6 176-16,1 0 64 0,2-2 16 0,3-2 0 15,0-5 96-15,2-3 32 0,0-3 0 0,0-1 0 16,2 2-144-16,-5-4-32 0,1 1 0 0,-2-2 0 15,-1-1-208-15,-1 3 176 0,-1 1-176 0,-2-2 160 16,-1 3-160-16,-2-1 0 0,0 4 0 0,-3 0 0 0,-9 6 0 16,0 0 0-16,0 0 0 0,0 0 0 0,0 0 0 0,5 15-256 15,-4 3 64-15,-1 2 16 0,0 3 176 0,-1 0-160 16,0 1 160-16,-1 3-160 0,0-5 160 0,2 1 0 16,0 0 0-16,0-4-128 0,0 0 128 0,2-3 0 15,1-5 0-15,1 0 0 0,1 1-272 0,4-6-32 16,1-3 0-16,4-3-10736 15,1-3-2144-15</inkml:trace>
  <inkml:trace contextRef="#ctx0" brushRef="#br0" timeOffset="90680.34">14210 17494 36447 0,'0'0'1616'0,"0"0"336"0,0 0-1568 0,0 0-384 0,-5 11 0 0,0 1 0 15,0 6 0-15,0 9 0 0,-3 5 0 0,-1 6 0 16,-2 5-192-16,-3 5 192 0,0 7-160 0,-3-1 160 16,-2 5-128-16,1 3 128 0,0-2 0 0,2 5-144 15,-1-3 144-15,2 4 0 0,1 0 0 0,0-3 0 16,0 0 0-16,1-3 0 0,2-3 0 0,2-4 0 15,2-3 0-15,1-8 0 0,3-1 0 0,1-10 0 16,4-3-288-16,1-7-32 0,1-6 0 0,4-5 0 16,1-4-1872-16,3-6-384 15,4-10-80-15</inkml:trace>
  <inkml:trace contextRef="#ctx0" brushRef="#br0" timeOffset="90947.66">14877 17262 20271 0,'0'0'1792'0,"0"0"-1424"16,-5 12-368-16,0 2 0 0,-1 4 4032 0,-1 6 720 16,0 9 160-16,-1 7 16 0,-1 9-3920 0,-1 4-800 15,-3 2-208-15,-2 4 0 0,-3 10 0 0,-1-2 0 16,-1 0 0-16,-3 3 0 0,-4 1 0 0,3 6 192 15,-3-1-64-15,3-4 0 0,1-3-128 0,3-4 0 0,1-3 0 0,1-7 0 16,2-6-240-16,2-7-64 0,1-6-16 0,3-3 0 31,2-8-336-31,3-2-80 0,3-9-16 0,2-1 0 16,0-3-2336-16,0-10-480 0,0 0-80 0,21-13-32 0</inkml:trace>
  <inkml:trace contextRef="#ctx0" brushRef="#br0" timeOffset="91303.52">15381 18158 29487 0,'0'0'2624'0,"-11"0"-2112"0,-1 1-512 0,-5 7 0 0,-2 2 1680 0,-4 6 240 15,-1 5 32-15,-4 6 16 0,-2 0-1568 0,-1 5-400 16,1 3 0-16,0-1 128 0,6 0-128 0,4 2-192 15,2-1 64-15,3 1 0 0,2-2-32 0,6-4 0 16,3-3 0-16,4-4 0 0,4-2-16 0,4-6 0 16,4-2 0-16,3-3 0 0,4-5 336 0,4-4 64 15,2-1 16-15,5-6 0 0,0-6 176 0,1-3 32 16,3-1 16-16,-3-2 0 0,-3-1-176 0,-2-2-32 16,0 1-16-16,-5-2 0 0,1 0-32 0,-3 0 0 15,-4 0 0-15,-2 0 0 0,-3-1-48 0,-5 0-16 0,0 0 0 16,-4-3 0-16,-3 1-144 0,-3 3 160 0,-4 0-160 0,-1 1 160 15,-3 3-304-15,-2 2-64 0,-2 4-16 16,0 1 0 0,-3 5-496-16,3-2-112 0,-1 3 0 0,-1 1-16 15,0 2-2128-15,1-1-416 0</inkml:trace>
  <inkml:trace contextRef="#ctx0" brushRef="#br0" timeOffset="91799.65">16279 18101 34095 0,'-12'15'3024'0,"3"-5"-2416"0,-1 3-480 0,-2 8-128 16,-2 10 1168-16,0 3 224 0,-1 3 32 0,0 3 16 0,-1 1-1168 0,1 1-272 15,1 0 0-15,4 0 0 0,1-2 0 0,3-3 0 16,1-4 0-16,2-7 0 0,3 0 0 0,3-6-160 15,3-2 160-15,3-4-208 0,0-7-64 0,5-3-16 16,4-4 0-16,4-4 0 0,4-1 112 0,3-7 32 16,2-5 0-16,0-1 0 0,0-1-16 0,-2 0 0 15,-3 0 0-15,-2-1 0 0,-1-1 160 0,-2 2-160 16,0-1 160-16,-1 5-160 0,-5-3 160 0,-1 4 0 16,0 3 0-16,-1 6 128 0,-3-1-128 0,-10 6-208 15,0 0 48-15,9 7 16 0,-4 4-112 0,-3 2-32 16,-2 3 0-16,-1 5 0 0,-1 3 0 0,-1-1 0 0,1 2 0 0,-2 3 0 15,2-2 288-15,1 0 0 0,2-5-128 0,3-1 128 16,1-1 0-16,2-2 192 0,0-3-16 0,4-6-16 16,1 1 528-16,2-1 96 0,1-3 32 0,3-4 0 15,6-2-128-15,2-5-32 0,1-2 0 0,1-7 0 16,-1-3-208-16,0-1-64 0,1 0 0 0,-4-3 0 16,-2-3 192-16,-2 3 16 0,1 2 16 0,-2-3 0 15,-4-4 96-15,0 3 0 0,-2-4 16 0,0 3 0 16,-1-4-80-16,0 2-32 0,-2-4 0 0,0 2 0 15,1 1-336-15,0 0-64 0,-1 5-16 0,0-2 0 16,-1 5-336-16,0 1-80 0,-3 1-16 0,1 1 0 16,-2 5-1648-1,-2-1-336-15,-1 0-64 0</inkml:trace>
  <inkml:trace contextRef="#ctx0" brushRef="#br0" timeOffset="93632.5">19592 17821 23951 0,'-3'-9'1056'0,"3"9"224"0,-2-10-1024 0,2 10-256 16,0 0 0-16,0 0 0 0,-3-6 1776 0,3 6 288 16,0 0 64-16,0 0 16 0,0 0-1728 0,3 15-416 15,-3-4 0-15,-3 10 0 0,3 0 176 0,-2 6-16 16,-2 5 0-16,0 6 0 0,-4 5 80 0,3-1 16 15,-2 8 0-15,-2 2 0 0,-3 6-48 0,0-1 0 16,-2 3 0-16,-2 2 0 0,-1 5-80 0,-1-3-128 0,-1 2 176 16,0 2-176-16,0-3 128 0,1-3-128 0,4-10 0 0,1-6 0 15,2-3 0-15,2-9 0 0,4-7 0 0,2-4 0 32,3-5-1536-32,3-6-272 0,-3-12-48 0,10 3-11456 0</inkml:trace>
  <inkml:trace contextRef="#ctx0" brushRef="#br0" timeOffset="93982.63">19298 17408 32255 0,'-2'-15'1424'0,"2"6"304"0,1-1-1392 0,4 2-336 15,-5 8 0-15,14-5 0 0,4 0 640 0,2 4 48 16,6 2 16-16,3 4 0 0,5 0-704 0,-1 4-176 16,5 1-16-16,0 3 0 0,6 5 192 0,0 1-128 15,3 0 128-15,1 1-128 0,1 5 128 0,3 3 0 16,-1 4 0-16,1 3-128 0,-3 1 128 0,-3 4 0 16,-5 6 0-16,-4 1-128 0,-3 3 128 0,-6 6 0 15,-1 4 0-15,-7 2 0 0,-5-1 0 0,-6 4-128 16,-2 0 128-16,-7-3 0 0,-7 2 0 0,-2-4 0 15,-6-3 0-15,-5-1 176 0,-7-3 128 0,0-1 16 16,-4 2 16-16,-6-5 0 0,-7-6 208 0,-1 2 32 16,-5-7 16-16,-2 0 0 0,0-4-112 0,-1 1-32 0,-1-5 0 15,3 0 0-15,0-1-288 0,3-8-160 0,1-3 160 0,3-4-160 32,3-5-688-32,5-4-224 0,6-6-48 0,4-4-16 15,5-3-2032-15,6-7-416 0</inkml:trace>
  <inkml:trace contextRef="#ctx0" brushRef="#br0" timeOffset="94983.52">21680 18454 28559 0,'-20'-4'1264'0,"0"4"272"0,-2 0-1232 0,-2 5-304 16,-2 4 0-16,2 6 0 0,-1 5 704 0,-1 2 64 15,1 3 32-15,2 3 0 0,5 1-800 0,2 1 0 16,3-2-224-16,3 0 48 0,2-4 176 0,6 2-192 16,2-5 192-16,2-3-192 0,3-1 192 0,6-3 0 0,3-2 0 0,0 0 128 15,5-6 96-15,3 1 32 0,4-4 0 0,1-3 0 16,1 0 0-16,0-5 16 0,-1-5 0 0,1 2 0 16,0-2-48-16,-1 3-16 0,0-6 0 0,-2-1 0 15,-2 4-208-15,-3-2 176 0,-3 0-176 0,-3-2 160 16,-5-4-160-16,-2 3 0 0,-4-1 0 0,-3-1 0 15,-4 0-256-15,-2-1 80 0,-2 0 16 0,-2-1 0 16,-1 0 160-16,-1 0 0 0,1-1-144 0,-2 5 144 16,3 1 0-16,1-3 0 0,3 4 0 0,1 3 0 15,1-2 0-15,2 1 0 0,2 4 0 0,4-2 0 16,1 1 0-16,4 3 0 0,4-2 0 0,0 0 0 16,2 3 0-16,4-2 0 0,1 1 160 0,3 2-160 15,1 2 304-15,0 0-48 0,1 1-16 0,1 2 0 16,4 2-16-16,-1 5 0 0,-1 0 0 0,1 5 0 0,-2 1-224 15,-4 4 0-15,-4 0 128 0,-3 4-128 0,-1 5 0 0,-1-1 0 16,-2 3 0-16,-2 1 0 0,-1-2 0 0,-3 3 176 16,-1 1-48-16,-1-1-128 0,-1-6 240 0,-1 2-64 15,-2-2-16-15,-1-1 0 0,1-3 32 0,0-2 16 16,-1-1 0-16,1-1 0 0,1-1-208 0,2 0 128 16,0-1-128-16,1-5 0 15,-4-11-1104-15,9 10-320 0,1-3-64 0,3-4-13312 0</inkml:trace>
  <inkml:trace contextRef="#ctx0" brushRef="#br0" timeOffset="95382.65">23798 17934 20271 0,'0'0'1792'0,"0"0"-1424"0,-13 3-368 0,3 4 0 16,-4 7 3920-16,0 8 720 0,-1 6 144 0,-2 0 16 16,0 6-3904-16,-4 7-896 0,3 1 0 0,1 0 0 15,-1 1-128-15,3-2 128 0,1-1-192 0,0 4 192 16,2-4 0-16,2 3 0 0,2 2 0 0,3-4 0 15,1-5 0-15,6 0 0 0,2-3 0 0,3 1 144 16,2-2 224-16,3-4 32 0,3-1 16 0,3-3 0 0,-1-1 128 16,4 0 32-16,2-4 0 0,-1-1 0 0,1-3-272 0,2-1-48 15,0 0-16-15,2 0 0 0,1-3-48 0,2-2 0 16,3 1 0-16,1-2 0 0,1 1-192 0,2-4-256 16,2-3 48-16,0 1 16 15,1-2-1088-15,-2-2-224 0,-1-2-32 0,-3 1-16 16,-7-3-944-16,-3-2-192 0,-5 2-48 0,-1-5 0 0</inkml:trace>
  <inkml:trace contextRef="#ctx0" brushRef="#br0" timeOffset="95643.15">23301 18373 29487 0,'0'0'2624'0,"1"-10"-2112"0,2-2-512 0,2 6 0 15,-5 6 1296-15,14-7 160 0,2 6 16 0,2 2 16 16,4-1-1216-16,4 3-272 0,5 2 0 0,5 0 0 16,3-2 224-16,7 0 64 0,6 4 16 0,0-3 0 15,-5-3-112-15,1 3-32 0,1-2 0 0,-1 3 0 16,0-1-160-16,-1-3-224 0,0 2 48 0,-1-2 16 31,0 0-416-31,-4-1-96 0,-3 0-16 0,-6 0 0 0,-6-2-336 16,-4-1-64-16,-5 0 0 0,-7-4-16 0,-11 7-2352 15,4-7-448-15,-7-5-112 0</inkml:trace>
  <inkml:trace contextRef="#ctx0" brushRef="#br0" timeOffset="95787.7">23897 18108 22799 0,'-24'-25'1008'0,"11"7"208"0,-1-5-960 0,3-2-256 0,3-1 0 0,4 4 0 0,2-3 1520 0,6 6 256 16,0 1 48-16,4 2 16 0,5 1-960 0,5 5-192 16,4 2-48-16,4 2 0 0,6 2 96 0,6 2 16 15,7 4 0-15,5-1 0 0,6 3 144 0,5 1 16 16,-2 3 16-16,6-2 0 0,6 4-608 0,8-1-112 15,5 4-16-15,1 1-16 16,-1-3-1136-16,1 3-240 0,-1 0-32 0,5 3-14592 0</inkml:trace>
  <inkml:trace contextRef="#ctx0" brushRef="#br0" timeOffset="97809.92">12955 16947 16991 0,'0'0'752'0,"-6"-4"144"0,-2 0-704 0,8 4-192 0,-9-3 0 0,1 1 0 0,0-6 688 0,2 4 96 16,6 4 32-16,-7-2 0 0,7 2 16 0,-6-6 0 16,1-2 0-16,1 3 0 0,4 5-256 0,0 0-32 15,0 0-16-15,0 0 0 0,-4-8 0 0,4 8 0 16,0 0 0-16,0 0 0 0,0 0 32 0,0 0 0 15,0 0 0-15,0 0 0 0,0 0-96 0,0 0-16 16,0 0 0-16,10 0 0 0,3 4-64 0,5 0-32 16,2 1 0-16,8 3 0 0,9-3 96 0,7-2 0 15,7 0 16-15,4-1 0 0,3 2-48 0,5-1-16 16,4-2 0-16,6-1 0 0,5-1-240 0,2 1-160 16,-1 0 192-16,1-3-192 0,0-3 144 0,3 2-144 15,1 2 0-15,2-3 144 0,2-3-144 0,-2 3 0 0,-3 1 144 16,2-2-144-16,-1 2 0 0,-2 0 128 15,0 0-128-15,-6 0 0 0,-4 3 0 0,-6 1 0 0,-5 0 0 0,0-1 0 16,-3 1 0-16,-4 1 0 0,-6 0 0 0,-5 4 128 16,-6-3-128-16,-8-1 0 0,-6 4 128 0,-6-1-128 15,-6 0 0-15,-11-4 144 0,0 0-144 0,0 0 0 16,0 0 128-16,-8 6-128 0,-6-1 0 0,-10-1 0 16,-9 1 208-16,-6-1-64 0,-6-3-16 0,-4 3 0 15,-5 0 32-15,-3 2 0 0,-4-2 0 0,-5 1 0 16,-5 1-160-16,-4-1 128 0,-4 1-128 0,-1 2 128 15,-3-1-128-15,2 3 0 0,-2-2 0 0,1 3 0 16,-3-3 0-16,5 3 0 0,3-5 0 0,5 5 0 16,3-4 0-16,1 5 0 0,-1-3 0 0,3 1 0 15,4-5 0-15,6 2 128 0,6 0-128 0,8-1 0 16,5 1 0-16,7-4 0 0,7-1 0 0,5 0 0 0,5 1 0 0,13-3 128 16,0 0-128-16,0 0 0 0,16-2 0 0,9-1 0 15,11-1 0-15,11-4 0 0,10 1-160 0,10-6 160 16,7 5 0-16,6-4-144 0,5 0 144 0,9 1 0 15,7-3-144-15,4 1 144 0,4-2 0 0,1 2 0 16,-2 0 0-16,1 2 0 0,-1 2 0 0,-6 0 0 16,-8 3 0-16,-9 2 0 0,-7-3 0 0,-10 4 0 15,-9-1 0-15,-7 3 0 0,-10-4 0 0,-12 1 0 16,-9 2 0-16,-9 2 128 0,-12 0 208 0,0 0 48 16,-15 6 0-16,-14-1 0 0,-14-3 192 0,-12 3 64 15,-9 0 0-15,-11-1 0 0,-10-1-368 0,-15-1-64 0,-13 2-16 0,-7 2 0 16,-4-1-192-16,-7 2 128 0,-5 0-128 15,2-1 0-15,7 0 0 0,4 3 128 0,0-3-128 0,11 3 0 16,10-3 0-16,10 3 128 0,10-4-128 0,7-2 0 31,7-1-800-31,13-2-256 0,9-2-48 0,8 1-16464 0</inkml:trace>
  <inkml:trace contextRef="#ctx0" brushRef="#br0" timeOffset="98892.66">10670 13103 19631 0,'0'0'864'0,"-9"4"192"0,0-6-848 0,0 4-208 0,0 0 0 0,9-2 0 0,-11 3 704 0,1 1 80 16,1-2 32-16,9-2 0 0,-9 5-48 15,9-5-16-15,-10 5 0 0,1-1 0 0,1 2-352 0,8-6-64 16,0 0-16-16,0 0 0 0,0 0-64 0,0 0-32 16,-1 9 0-16,1-9 0 0,10 7 208 0,3-2 32 15,3-3 16-15,7 0 0 0,5-1 176 0,6 0 48 16,6-1 0-16,7 1 0 0,8 2-128 0,9-2 0 16,5-3-16-16,3-1 0 0,2-6-304 0,2 3-64 15,3 3-16-15,5-2 0 0,4-4-48 0,-3 0-128 16,-5-3 192-16,0 0-64 0,-5 6-128 0,1-3 0 0,-1 3 144 15,-2-1-144-15,-6-3 128 0,-6 4-128 0,-2-3 128 0,-5 3-128 16,-4-3 0-16,-6 4 0 0,-4 1 0 0,-6 3 0 16,-5-3 0-16,-3-1 0 0,-6 3 0 0,-6 1 128 15,-14 1-128-15,0 0 0 0,0 0 0 0,0 0 0 16,-14 0 0-16,-9 0 0 0,-7 1 0 0,-7 1-128 16,-8-1-64-16,-5 3 0 0,-5-2 0 0,-9 0 0 15,-9-2 192-15,-2-2 0 0,-3 0 0 0,1 0 0 16,-1 2 0-16,-2 0 0 0,-4 0 0 0,3 3 128 15,3 0-128-15,6-2 128 0,3 1-128 0,8 3 128 16,5 4-128-16,3-1 0 0,3 3 128 0,7 1-128 16,6-3 0-16,4 0 0 0,6-3 0 0,7-1 0 15,6 4 0-15,14-9 0 0,0 0-192 0,9 8 64 16,9 2 128-16,7-4-160 0,11-3 160 0,6-2-160 16,5-2 160-16,6-1 0 0,8 2 160 0,7 0-160 15,4-1 256-15,4-1-32 0,3-1-16 0,0-1 0 0,-2-1-80 16,-3 1 0-16,-1 2-128 0,2-1 192 0,0 1-192 0,-6-3 144 15,-8-2-144-15,-5 1 128 0,-6-3-128 0,-8 5 192 16,-8 0-192-16,-8-1 192 0,-9 0 64 0,-6 1 32 16,-11 4 0-16,0 0 0 0,-11-5 16 0,-10-1 0 15,-11 1 0-15,-12 2 0 0,-12 3-144 0,-10 2-32 16,-12-4 0-16,-5 1 0 0,-4-2-128 0,-5 5 0 16,-3 2 0-16,0-3 128 0,-2-1-128 0,5 2 192 15,5 3-192-15,0 4 192 0,1 0-192 0,3 1 0 16,2 2 0-16,6-1 0 15,6 5-1056-15,6 3-192 0,4 1-32 0,6 2-14784 0</inkml:trace>
  <inkml:trace contextRef="#ctx1" brushRef="#br1">5139 13367 0</inkml:trace>
  <inkml:trace contextRef="#ctx0" brushRef="#br1" timeOffset="109778.22">541 10805 22287 0,'0'0'976'0,"0"0"224"0,0 0-960 0,0 0-240 15,0 0 0-15,0 0 0 0,-1-9 992 0,1 9 160 16,0 0 16-16,4-6 16 0,4 2 0 0,-1-3 0 16,3 2 0-16,3 0 0 0,2 0-96 0,6-4-32 15,-1 4 0-15,-5 1 0 0,3-1-320 0,4 1-64 16,2 1-16-16,4-3 0 0,2 0-336 0,3 1-64 16,0 1 0-16,30-7-16 0,-10 2-240 0,-8-3 0 15,-10 5 0-15,-3-3 0 0,-3-1 0 0,-3 3 0 16,-3-1 0-16,-3 0 0 15,0 2-1696-15,1-3-288 0,-6 3-48 0,-1-4-12688 0</inkml:trace>
  <inkml:trace contextRef="#ctx0" brushRef="#br1" timeOffset="110143.89">658 10713 28799 0,'-16'14'1280'0,"7"-4"256"16,0 4-1232-16,0 0-304 0,2 3 0 0,-1 1 0 0,-2-1 704 0,2 4 64 16,-1 0 32-16,2 0 0 0,-1-1-240 0,3-1-48 15,0-1-16-15,1 1 0 0,1 4-160 0,2-9-16 16,0 1-16-16,1 9 0 0,2-3 32 0,1-1 16 16,2-2 0-16,1 0 0 0,3-2-32 0,2 1-16 15,0-2 0-15,4 3 0 0,3-3-96 0,-5-5-16 16,2 4 0-16,4 0 0 0,4-1 16 0,1 1 0 15,3 1 0-15,-1-1 0 0,1-3-16 0,21 14-16 16,-8-6 0-16,-8-3 0 0,-6-2 208 0,-4 3 32 16,-4-1 16-16,-6-1 0 0,-4-1 32 0,-3 3 16 15,-2-2 0-15,-6 0 0 0,-2 1 128 0,-6 1 32 16,-5 0 0-16,-5 0 0 0,-8-1 0 0,-6 3 16 16,-4 1 0-16,15-8 0 0,-6-1-352 0,-3-1-80 0,-5 3-16 0,0 2 0 15,-3-4-208-15,0 0 0 0,-1 1 0 0,-35 0 0 31,12-4-1120-31,13-7-160 0,10-3-48 0,8-6 0 16,6 0-2016-16,5-4-416 0</inkml:trace>
  <inkml:trace contextRef="#ctx0" brushRef="#br1" timeOffset="110679.75">2110 11167 12895 0,'0'0'1152'0,"0"0"-928"16,0 0-224-16,0 0 0 0,-10 4 3600 0,10-4 688 15,-6 9 128-15,-2 1 16 0,-1 3-2768 0,0 3-544 16,0 2-112-16,4-3-32 0,-1 3-336 0,-3 9-80 0,0-1-16 0,1 2 0 16,2 0-240-16,2 0-48 0,2-4-16 0,4 2 0 15,1-1-80-15,3-4-16 0,3-4 0 0,2 0 0 16,2-4 0-16,1-5 0 0,3 1 0 0,-2-5 0 16,5-3 304-16,-1-1 48 0,-1-3 16 0,0-5 0 15,0 0 192-15,-1-4 64 0,0-4 0 0,-2 0 0 16,2-2-336-16,-2-2-64 0,-1-3-16 0,-1-3 0 15,-2 5-224-15,-4 6-128 0,-2-4 128 0,1-8-128 16,-1-1 0-16,-1 4 0 0,0 5 0 0,-2-2 0 16,1 2-1360-16,1 3-240 0,-4 1-64 0,1 2-9856 15,0 4-1984-15</inkml:trace>
  <inkml:trace contextRef="#ctx0" brushRef="#br1" timeOffset="111044.27">2711 11176 30175 0,'-5'18'1344'0,"3"-2"256"0,-2 7-1280 0,-1 3-320 16,-2 3 0-16,0 1 0 0,-2 1 912 0,-3 1 112 16,-2-2 32-16,2-3 0 0,2-1-416 0,-1-5-64 15,0-3-32-15,2-3 0 0,4-6-352 0,5-9-192 16,0 0 192-16,0 0-192 0,0 0 512 0,-1-8-16 15,3-8 0-15,5-2 0 0,0-1 224 0,3-4 48 16,1-3 16-16,0 2 0 0,0-4-336 0,2 4-64 16,0-3 0-16,2 2-16 0,-1 0-144 0,3-2-32 15,0 4 0-15,1 4 0 0,0 4-48 0,-1 3-16 0,-1 7 0 0,-1 5 0 16,1 3-128-16,-6 8 192 0,1 2-192 0,-2 8 192 16,-3 5-192-16,0 4 0 0,-1 2 0 0,-4 0 0 15,-2 2 0-15,-2 2 0 0,-2 1 0 0,1-2 0 16,-2 0 0-16,1-5 0 0,1 1 0 0,1-8 0 15,3-3-400-15,-2-4-112 0,4-3-32 0,0-7 0 16,-2-6-1072-16,0 0-224 0,0 0-32 0,11-2-14800 16</inkml:trace>
  <inkml:trace contextRef="#ctx0" brushRef="#br1" timeOffset="111344.31">3522 10580 23039 0,'0'0'1024'0,"-7"0"192"0,7 0-960 0,0 0-256 15,0 0 0-15,0 0 0 0,-7 11 3440 0,2 4 640 16,1 3 128-16,-1 3 16 0,2-4-3168 0,-3 8-640 15,-2 4-128-15,1 6-32 0,-2 1-128 0,2 6-128 16,-2 5 192-16,2 3-192 0,0 3 160 0,0 0-160 16,-3 3 128-16,0 1-128 0,0 1 192 0,-2-1-64 15,1-1 0-15,1-3 0 16,0-1-480-16,1-5-96 0,2-5-32 0,2-5 0 16,2-9-736-16,1-6-128 0,1-7-48 0,4-5 0 15,-3-10-784-15,0 0-144 0,8-13-48 0</inkml:trace>
  <inkml:trace contextRef="#ctx0" brushRef="#br1" timeOffset="111694.72">4008 10718 9215 0,'0'0'816'0,"0"0"-656"0,6 14-160 0,-5 0 0 0,2 4 4016 0,-3 2 768 15,-3 2 144-15,0 2 48 0,-4 2-3280 0,-2-2-656 16,-3 4-128-16,-4-2-16 0,-3 6 0 0,-2-3 16 15,-3-3 0-15,-2 4 0 0,-3-4-400 0,1 2-96 16,1-4-16-16,-1-1 0 0,-2-3 128 0,-1 0 32 16,1-4 0-16,1-1 0 0,1-1-160 0,1 0-16 15,2-5-16-15,2 0 0 0,5-5-176 0,3-1-48 16,2-3 0-16,4 0 0 0,9 0 48 0,0 0 0 16,0 0 0-16,0 0 0 0,0 0-192 0,0 0 128 15,0 0-128-15,13 13 128 0,-2 2-128 0,7 2 0 16,0 1 0-16,2 1 0 0,2 1 0 0,1 0 0 15,-1 2 0-15,1 2 0 0,-1-2 0 0,-2-1 0 16,1 2 0-16,-2-1 0 0,-2-4-192 0,0-1 0 16,-1 1-16-16,0-1 0 15,-4-3-1328-15,0 0-256 0,-2 2-48 0,-1-4-13632 0</inkml:trace>
  <inkml:trace contextRef="#ctx0" brushRef="#br1" timeOffset="112062.09">4380 11234 23039 0,'0'0'2048'0,"0"0"-1648"16,0 0-400-16,-4 13 0 0,1 1 2128 0,-1 4 352 16,-4 3 64-16,-1 0 16 0,2-1-1632 0,-3 4-320 15,2 2-64-15,-2-3-16 0,-2-1-16 0,1 4-16 16,-1-3 0-16,-2 0 0 0,0-3-144 0,2-1-32 15,0-4 0-15,2-2 0 0,1-5-16 0,2-2-16 16,7-6 0-16,0 0 0 0,0 0 192 0,0 0 32 16,1-11 16-16,5-3 0 0,2-4-112 0,2-1-32 15,0 0 0-15,2-3 0 0,2 0-224 0,-3 1-160 16,1-1 192-16,0 3-192 0,2 0 128 0,0 1-128 16,0 1 0-16,0 3 0 0,0 2 0 0,3 3 0 15,-3 5 0-15,0 4 0 0,-2 4 0 0,1 6 0 16,-3 4 0-16,-1 4 0 0,0 4 0 0,-3 1 0 15,-1 5 0-15,-3 0 0 0,-2 2-160 0,0 2 160 16,-2-4-160-16,-1 0 160 0,0 0-368 0,1 0 32 16,-1 0 0-16,2-5 0 15,1-4-1168-15,1-2-224 0,3 0-64 0,0-3-9024 16,1-4-1792-16</inkml:trace>
  <inkml:trace contextRef="#ctx0" brushRef="#br1" timeOffset="112429.19">5055 11295 27647 0,'0'0'1216'0,"0"0"256"0,0 0-1168 0,0 0-304 16,-7-2 0-16,7 2 0 0,-12-1 1600 0,1 2 272 15,-2 5 48-15,0 1 16 0,-1 1-1040 0,-1 5-192 16,-3 2-64-16,1 3 0 0,-3 1-416 0,3 3-96 15,-1 2 0-15,3 0-128 0,-1 0 224 0,6 3-64 16,1-4-16-16,4-1 0 0,3-2-16 0,2 0 0 16,1-1 0-16,4-6 0 0,3-2-128 0,3-3 0 15,1-2 0-15,5-2 0 0,4-4 304 0,-1-2-32 16,0-1 0-16,2-5 0 0,1 1 240 0,-2-5 32 16,1-2 16-16,0 2 0 0,-1-2-32 0,-3 0 0 15,-5-3 0-15,-2 1 0 0,-2-2-208 0,-4 1-32 16,-2 3-16-16,-5-1 0 0,0-3-96 0,-2 4-32 15,-2 0 0-15,-1 2 0 0,-2 3-144 0,-1 4 0 16,-1-2 144-16,-1 4-144 0,1 0 0 0,-2 2-288 16,2 1 48-16,1 0 16 15,0 1-2224-15,10-1-448 0,0 0-96 0</inkml:trace>
  <inkml:trace contextRef="#ctx0" brushRef="#br1" timeOffset="112846.2">5552 11234 6447 0,'-2'12'576'0,"-3"-1"-576"0,-3 3 0 0,-1 4 0 16,-1 2 5648-16,-1 5 1024 0,-5 1 208 0,1 5 32 15,-2-2-4976-15,0 3-992 0,-1 0-208 0,3-2-32 16,-2 1 0-16,4-2 0 0,1-4 0 0,2 1 0 0,4-4-192 0,3-2-48 16,1-5 0-16,2-2 0 0,0-13-320 0,4 3-144 15,1-1 128-15,8-1-128 0,-2-5 416 0,5-6 0 16,1 0 0-16,3-4 0 0,-1-3 240 0,0-1 48 15,0-1 16-15,1 0 0 0,0 0-96 0,-1-1-32 16,-1-3 0-16,-1 3 0 0,-1-1-192 0,0 4-32 16,-5 0-16-16,0 4 0 0,0 3-224 0,-2 2-128 15,-2 5 128-15,-7 3-128 0,0 0 0 0,0 0 0 16,6 12 0-16,-2 5 0 0,0 2 0 0,-1 1-128 16,-3 3 0-16,2 1 0 15,2-2-304-15,1 2-48 0,1-2-16 0,2-1 0 16,0-3-16-16,3-5-16 0,1-3 0 0,0-2 0 0,4-1 240 0,-1-3 48 15,1-3 16-15,1-3 0 0,-1-5 352 0,1-3 64 16,-1-1 0-16,1-2 16 0,-1-3 176 0,0-2 16 16,-2 0 16-16,-2-1 0 0,0-4-208 0,-3 0-32 15,-3 0-16-15,-1-2 0 0,-1-2-160 0,-1 3 0 16,-2 0 144-16,0 4-144 16,-1-1-336-16,-1 5-144 0,0 2-32 0,1 2 0 15,-2 1-2368-15,2 4-496 0</inkml:trace>
  <inkml:trace contextRef="#ctx0" brushRef="#br1" timeOffset="113212.45">6673 11219 34143 0,'0'0'1520'0,"0"0"304"0,-7-1-1456 16,-5 0-368-16,-2-3 0 0,0 2 0 0,-3 2 640 0,-5 0 64 15,-1 0 16-15,-4 3 0 0,-1 1-384 0,0 2-80 16,-2 4 0-16,2-1-16 0,0 4-48 0,1 1 0 16,1-1 0-16,0 1 0 0,-2 1-64 0,5 1-128 15,6 1 176-15,4-2-176 0,4 0 128 0,5-3-128 16,3 2 0-16,3 0 0 0,2 2 464 0,4 0-16 16,2-1 0-16,4 3 0 0,4 1-128 0,1 0-16 15,0-1-16-15,1-2 0 0,-2 2-96 0,-1-2 0 16,-3 2-16-16,-2-2 0 0,-3-3 208 0,-2 3 32 15,-4-1 16-15,-1-2 0 0,-4-2 144 0,0 1 16 16,-3-4 16-16,-4 3 0 0,-3 0-128 0,-4-5-32 16,-3 1 0-16,-3 0 0 0,-2-3-224 0,-1-1-48 15,-1-3-16-15,2 0 0 16,-3-1-848-16,3-2-160 0,4 0-48 0,3-4 0 16,3-1-2528-16,4-2-512 0</inkml:trace>
  <inkml:trace contextRef="#ctx0" brushRef="#br1" timeOffset="114429.8">6418 11270 19343 0,'0'0'1728'16,"-4"-10"-1392"-16,0 0-336 0,2-2 0 0,-1 3 1264 0,2-1 176 15,1 10 32-15,0 0 16 0,0 0-480 0,0 0-112 16,0 0 0-16,0 0-16 0,0 0-464 0,0 0-96 16,0 0 0-16,-1 13-16 0,-1 1 64 0,0 6 16 15,-2 3 0-15,-2 4 0 0,-3 1-144 0,-1 6-32 16,-1-1 0-16,0 3 0 0,-3 2-80 0,-1-3-128 16,0 0 176-16,-1-2-176 0,2-7 288 0,2 1-48 15,-2-5-16-15,3-3 0 0,1-4 288 0,1-1 48 16,2-5 16-16,2-3 0 0,5-6 0 0,0 0 0 0,0 0 0 0,0 0 0 15,7-7 176-15,2-5 32 0,5-2 16 0,1-6 0 16,-1 0-432-16,4-3-96 0,0-3-16 0,0-3 0 16,0 0-256-16,-2 1 0 0,-1-4 0 0,1 3 0 15,-2 3 0-15,0 2 0 0,-2 3 0 0,1 4 0 16,-2 4 0-16,0 3 0 0,-3 5 0 0,-8 5 0 16,0 0 0-16,12 9 0 0,-3 4 0 0,-4 6-144 15,-4 4 144-15,-1 3 0 0,-2 6 0 0,-2 1 0 16,-3 0 0-16,-1 7 0 0,-1-2-144 0,-3 0 144 15,2-1-144-15,1 0 144 0,0-2-192 0,4-3 192 16,3-5-496 0,0-3 16-16,4-5 0 0,1-6 0 0,5-3-1632 0,0-4-336 0,2-3-64 0</inkml:trace>
  <inkml:trace contextRef="#ctx0" brushRef="#br1" timeOffset="114897.22">6967 11361 8287 0,'0'0'368'0,"0"0"80"0,8-3-448 0,-8 3 0 0,0 0 0 0,7-7 0 15,-7 7 4240-15,0 0 768 0,0 0 160 0,0 0 16 16,0 0-3328-16,-5-6-656 0,-2 2-144 0,-5 4-32 16,-2 0-496-16,-1 1-96 0,-3 5-32 0,-2 1 0 15,-1-1 64-15,1 5 16 0,0-2 0 0,1 3 0 16,2-2-224-16,3 2-32 0,1 2-16 0,3-3 0 15,3 3-208-15,3 0 0 0,1 0 128 0,6 3-128 16,4-1 0-16,4 1 0 0,1-3 0 0,5 4 0 16,2 3 240-16,0-2-48 0,0 0-16 0,-1 2 0 15,0-4-176-15,-1 3 192 0,0-1-192 0,-3-2 192 16,-1 1 64-16,-4-1 32 0,-1-1 0 0,-2-1 0 16,-3-2 48-16,-1 1 16 0,-4 0 0 0,-3 0 0 0,-2-4 0 15,-5 2 0-15,-4-3 0 0,-3 0 0 0,-4-4-192 0,-3-2-32 16,-4-1-128-16,-1 0 192 15,2-6-1152-15,-1-4-224 0,-3-3-48 0,1-3-15184 16</inkml:trace>
  <inkml:trace contextRef="#ctx0" brushRef="#br1" timeOffset="116876.51">70 10122 3679 0,'0'0'160'0,"0"0"32"0,0 0-192 0,0 0 0 0,-12 3 0 0,12-3 0 15,0 0 2528-15,-8 1 464 0,-1 0 80 0,9-1 32 16,-9 4-2016-16,9-4-384 0,0 0-96 0,0 0-16 16,-9 3 192-16,9-3 48 0,0 0 0 0,0 0 0 15,0 0-112-15,0 0-16 0,0 0 0 0,9 6 0 16,1-3-80-16,5-2-32 0,4 0 0 0,4-1 0 15,3 0 112-15,-10 0 0 0,6 1 16 0,4 1 0 16,5-2-80-16,3 1-32 0,3 0 0 0,4-1 0 16,2 0-160-16,37-6-48 0,-9 2 0 0,-31 3 0 15,4-3-32-15,4 3-16 0,6-2 0 0,3-1 0 16,4 2-352-16,4-3 144 0,0 0-144 0,58-2 0 0,-16 3 176 16,-9 2-176-16,-3-1 160 0,-2 1-160 15,-6-1 128-15,1 4-128 0,0 1 0 0,1 0 0 0,2 2 0 0,2-3 0 16,-5-2 0-16,5 2 0 0,-2 3 0 15,5 1 0-15,4 3 0 0,-2-3 0 0,-5-4 128 0,2 3-128 16,3 5 0-16,-2-4 0 0,2 1 0 0,-2 2 128 16,-2-3-128-16,1 4 0 0,0-3 0 0,1 1 0 15,-3 2 0-15,-2-2 0 0,-1 2 128 0,4-1-128 16,3 2 0-16,-3-2 144 0,-5 0-144 0,1 0 0 16,-2 2 144-16,2-3-144 0,2 2 0 0,-3-1 144 15,-5 1-144-15,-1 0 0 0,-1-2 128 0,0 3-128 16,1-4 0-16,0 3 0 0,-3-4 0 0,-4 3 0 15,-2 1 0-15,0-2 0 0,-1 3 0 0,2-1 0 16,0 1 0-16,-4 1 0 0,-4-5 0 0,-1 0 0 16,0 3 0-16,-3-2 0 0,0 1 0 0,4 0 128 15,0 2-128-15,-2-3 0 0,-5-2 0 0,-2 1 0 0,0-3 0 16,-1 3 0-16,-4 5 128 0,1-4-128 0,-4-1 0 0,6 0 0 16,-2-2 0-16,-6 3 0 0,-2 0 128 0,-6-4-128 15,-1-3 0-15,-4 1 0 0,-2 3 128 0,-1-2-128 16,-2 2 144-16,-4-1-16 0,1-1-128 0,-3 1 192 15,0 1 176-15,-1 0 16 0,2 1 16 0,-3-3 0 16,-2-1-96-16,-1 1-32 0,-1 2 0 0,-1-2 0 16,-5-2-64-16,1 0-16 0,0-1 0 0,-2 1 0 15,1 0-64-15,-1-1-128 0,-2-3 176 0,-1 2-176 16,-8 2 208-16,10-1-64 0,-1-1-16 0,-9 2 0 16,10-5-128-16,-3 2 0 0,-7 3 144 0,8 0-144 15,-8 0 0-15,0 0 0 0,0 0 0 0,9 3 0 0,-9-3 0 16,0 0 0-16,0 0 0 0,0 0 0 15,5 10 0-15,3 1 0 0,-8-11 0 0,2 13 0 0,-1 1 0 0,-1 0 0 16,0 2 0-16,0 2 0 0,-1-1 0 0,1 3 144 16,0 3-144-16,0 5 0 0,-2 1 0 0,0 3 0 15,0 0 0-15,-2 3 0 0,3 7 0 0,-3 3 0 16,0-2 0-16,0 5 0 0,-2 3 0 16,0 2 0-16,-1 2 0 0,1 2 0 0,-1 4 0 0,1 3 0 15,1-2 0-15,-1 3 0 0,-1-2 0 0,1 0 0 16,0 4 0-16,1 0 0 0,-1 1 0 0,3 3 0 15,1 4 0-15,0-4 0 0,-1 0 0 0,2 2 0 16,1 3 0-16,3-1 0 0,0 3 0 0,0 0 0 16,1-1 0-16,1 0 0 0,0 2 0 0,3-3 0 15,-1 1 0-15,1 1 0 0,-2-1 0 0,0 0 0 0,2-1 0 16,0 1 0-16,-1-2 0 0,1 1 0 0,-3 3 0 0,1-4 0 16,-3-4 0-16,3 1 0 0,-2 2 0 0,0-1 0 15,0-4 128-15,1 0-128 0,0 2 0 0,1-3 0 16,-2-6 176-16,1 4-32 0,0-5 0 0,0 0 0 15,2-1-16-15,-1-2 0 0,2-2 0 0,-3 1 0 16,1-2-128-16,2 1 128 0,-3-3-128 0,0 1 128 16,1-1-128-16,-2 1 0 0,0-2 0 0,0 0 128 15,-2-4-128-15,2 4 0 0,-3 2 0 0,2-4 128 16,-2 1-128-16,-1-2 0 0,0-2 0 0,0 1 0 16,0-4 0-16,0 2 128 0,0-3-128 0,-1 2 0 15,-2-3 128-15,2 0-128 0,-3-2 0 0,0 0 128 16,1 0-128-16,-1 5 160 0,1-4-160 0,-2 3 160 0,1-2-160 15,2 1 0-15,1-1 0 0,-2-2 128 0,2-2-128 0,1-1 0 16,0-1 144-16,1 0-144 0,2-2 0 0,-1 1 128 16,1-4-128-16,0 3 0 0,1-5 0 0,0 1 128 15,2-1-128-15,0-1 0 0,-1 2 0 0,1-4 128 16,0 4-128-16,1-6 0 0,0 1 0 0,1-2 144 16,0 0-144-16,0-1 0 0,-1-1 176 0,0-1-176 15,1 0 160-15,0-3-160 0,1 0 192 0,-2-1-64 16,0-3-128-16,-1 1 192 0,-2 0-64 0,0 1-128 15,-2-1 176-15,-1-1-176 0,3-3 208 0,-3-1-64 16,-1 1-16-16,-1 2 0 0,0-3 32 0,-2 2 0 16,0-3 0-16,-1 2 0 0,-1-4 48 0,5-6 16 15,-9 9 0-15,0-3 0 0,0-2-32 0,-2 0-16 16,-3 1 0-16,-2-2 0 0,0-1-176 0,-5-2 0 0,-3 2 0 0,-1-2 128 16,-1-2-128-16,-3-2 128 0,-3-1-128 0,-4 2 128 15,-6-3-128-15,-3 3 128 0,-2-5-128 0,0 2 128 16,-1-5-128-16,1 4 192 0,-4-3-192 0,-1 2 192 15,-2-2-192-15,-5 2 0 0,-7-1 0 0,-2 2 0 16,0-5 0-16,-4 2 0 0,1-3 0 0,-3 2 0 16,-4 1 0-16,-5-3 0 0,-5 0 0 0,-1 2 0 15,0-3 0-15,-3 1 0 0,-6 3-192 0,-4-5 192 16,-2-2-192-16,2 3 192 0,-2 4-192 0,-4-3 192 16,-7 1-176-16,2-2 176 0,3 4-128 0,-6-1 128 15,-5 5 0-15,-3 2 0 0,3-2 0 0,-7 5 0 16,-6 3 0-16,1 3 0 0,2-2 0 0,-5 2 0 0,-9 5-128 15,2 0 128-15,4 4-128 0,-6 1 128 0,-5-1-128 0,2 2 128 16,6-1-128-16,-3 3 128 0,-4 0 0 0,3 2 0 16,2 0 0-16,7 2 0 0,4-2 0 15,3 2 0-15,2-2 0 0,4 4 0 0,2-2-128 16,8 3 128-16,7 2-128 0,2-4 128 16,-3-2-480-16,53-10-16 0,-2 3 0 0,-3-3 0 15,-1 2-1856-15</inkml:trace>
  <inkml:trace contextRef="#ctx0" brushRef="#br1" timeOffset="121235.72">10721 13093 15663 0,'0'0'1392'0,"0"0"-1120"16,6-9-272-16,2 4 0 0,2 2 1072 0,3 3 144 15,3 0 48-15,4 0 0 0,5 0-880 0,5-1-160 16,6 3-32-16,7 1-16 0,6-2 48 0,5-2 16 15,-1-3 0-15,4 2 0 0,4 0-240 0,7 1 176 16,3 1-176-16,5-1 160 0,6-3-160 0,-2 3 0 0,-3-2 0 16,5 3 0-16,-2 1-192 0,6 2-32 0,4 1 0 0,-1-4 0 31,-5-3-640-31,1 6-128 0,31 1-32 0,-13-1 0 0</inkml:trace>
  <inkml:trace contextRef="#ctx0" brushRef="#br1" timeOffset="121801.77">17461 12905 11967 0,'0'0'1072'0,"-5"-8"-864"0,4 3-208 0,1 5 0 16,0 0 1280-16,0 0 192 0,0 0 64 0,0 0 0 16,12 0-1168-16,2 1-240 0,3 2-128 0,4-2 160 15,3 1-160-15,2 2 192 0,6 1-192 0,1-1 192 0,7-3-192 0,8 1 0 16,10-1 0-16,1 0 0 15,5 2-128-15,0 3-64 0,2-3-16 0,6-1 0 16,1 2-400-16,9 1-80 0,7 3-16 0,-2-4 0 0</inkml:trace>
  <inkml:trace contextRef="#ctx0" brushRef="#br1" timeOffset="122302.36">22889 12913 18431 0,'20'-16'816'0,"-3"4"160"0,2 0-784 0,6 0-192 15,6 7 0-15,7 1 0 0,5 3 640 0,2 5 96 16,-2 1 16-16,0 0 0 0,3 3-752 0,1-1 0 15,1 5-160-15,4-2 32 0,2 1-192 0,3-2-16 16,3 3-16-16,0 2 0 16,-5 0-480-16,0-2-80 0</inkml:trace>
  <inkml:trace contextRef="#ctx0" brushRef="#br1" timeOffset="122914.21">13914 17043 20271 0,'14'-9'1792'0,"0"5"-1424"0,5 1-368 0,11 1 0 0,12 1-192 0,12 2-96 16,10 1-32-16,4 0-5488 16,2 2-1104-16</inkml:trace>
  <inkml:trace contextRef="#ctx0" brushRef="#br1" timeOffset="123503.96">19922 16647 11967 0,'0'0'528'0,"0"0"112"0,-1-14-512 0,0 1-128 16,1 4 0-16,0 9 0 0,6-9 2992 0,3 4 560 15,2 2 112-15,2 1 32 0,1-2-2752 0,4 2-560 16,2-1-96-16,3 2-32 0,1 1-80 0,4 1-32 16,4 0 0-16,5 2 0 0,2-1-144 0,6 5 0 15,3-3 144-15,9 2-144 0,6 3-176 0,4-3-96 16,2 3-32-16,1-1 0 16,1 3-1568-16,5-2-320 0</inkml:trace>
  <inkml:trace contextRef="#ctx0" brushRef="#br1" timeOffset="124088.43">25436 16366 11055 0,'0'0'976'0,"0"0"-784"0,0 0-192 0,0 0 0 16,0 0 1088-16,0 0 192 0,8-5 16 0,2-2 16 15,2 3-528-15,2 2-96 0,2 3-32 0,5-1 0 16,3 1-272-16,6 2-48 0,5 0-16 0,6 0 0 15,8-1-320-15,0-1-192 0,3-1 32 0,2 1 0 16,1 0 160-16,3 2 0 0,4 2 0 0,8 1 0 16,6-1 0-16,3 3-192 0,-1 2 64 0,2-1 0 15,0 3-512-15,3 3-80 0</inkml:trace>
  <inkml:trace contextRef="#ctx0" brushRef="#br1" timeOffset="126605.14">10569 8991 12831 0,'0'0'576'0,"0"0"112"0,0-9-560 0,0 9-128 0,0 0 0 0,0 0 0 16,-1-11 848-16,1 2 144 0,0 9 32 0,0 0 0 15,0-8-336-15,0 8-64 0,3-6-16 0,-3 6 0 16,0 0-224-16,0 0-32 0,5-5-16 0,-5 5 0 16,0 0-336-16,5-11 144 0,1 6-144 0,-6 5 0 15,8-3 0-15,-8 3 0 0,0 0 0 0,9-7 0 16,-2 2 128-16,1 0-128 0,-8 5 0 0,10-8 0 16,-5 2 128-16,2-3-128 0,-1 0 0 0,-1 3 0 15,-5 6 192-15,5-8-32 0,0 1 0 0,-1-1 0 0,-4 8 64 0,0 0 16 16,4-8 0-16,-4 8 0 0,4-8-80 0,-4 8-16 15,2-9 0-15,1 4 0 0,-3 5-144 0,0 0 160 16,4-7-160-16,-4 7 160 0,0 0-32 0,0 0 0 16,0 0 0-16,0 0 0 0,0 0-128 0,0 0 0 15,8 9 0-15,0-1-176 0,0 2 176 0,-1-1 0 16,1 3 0-16,1 4 0 0,0-2 0 0,1 0-160 16,1 1 160-16,2 0 0 0,1 2 0 0,3 1 0 15,0-1 0-15,5 0 144 0,1-1 192 0,4-2 48 16,3-2 0-16,4-1 0 0,3 2 240 0,1-5 48 15,2-2 16-15,0-1 0 0,2-4 16 0,2 2 16 16,1-3 0-16,4 1 0 0,0-1-176 0,8-1-32 0,3 0-16 0,0-3 0 16,-2-1-160-16,0 0-16 0,-2-1-16 0,-2-1 0 15,1-1-96-15,0 3-16 0,-1 0 0 0,0 3 0 16,-2 0-192-16,-4 1 0 0,-4 0 0 0,-4 2 0 31,-5 3-240-31,-1 2-144 0,-8-1-16 0,-3 2-9088 0,-5 3-1824 0</inkml:trace>
  <inkml:trace contextRef="#ctx0" brushRef="#br1" timeOffset="127138.6">15387 8451 9215 0,'0'0'816'0,"-8"-7"-656"0,1 2-160 0,2-1 0 15,-4 1 1728-15,9 5 304 0,-7-4 64 0,2-2 16 16,5 6-864-16,-5-7-160 0,5 7-48 0,0 0 0 16,0 0-224-16,0 0-48 0,0 0-16 0,0 0 0 15,0 0-384-15,0 0-80 0,0 0-16 0,0 0 0 16,0 0-112-16,0 0-32 0,0 0 0 0,0 0 0 15,8 17 32-15,-2-2 0 0,2-5 0 0,2 0 0 16,1 2 80-16,3-3 16 0,4 2 0 0,1-2 0 16,0 3 80-16,2-4 32 0,0 3 0 0,3-6 0 15,2 2 80-15,1-2 32 0,3 2 0 0,4-1 0 16,3-3-160-16,3-1-16 0,2-2-16 0,0 0 0 16,-3-2-96-16,0 2-32 0,2 0 0 0,0 0 0 15,-1-7-160-15,0 4 128 0,-5-1-128 0,0 2 128 0,-1 1-384 0,-2-1-64 16,-3-2-32-16,-2 4-8656 15,-3 5-1728-15</inkml:trace>
  <inkml:trace contextRef="#ctx0" brushRef="#br1" timeOffset="127639.98">18344 8629 25631 0,'0'0'1136'0,"0"0"224"0,0 0-1088 0,0 0-272 0,0 0 0 0,0 0 0 0,0 0 160 0,11 10-32 16,2-1 0-16,2 3 0 0,3 1 112 0,2 0 16 15,3 1 0-15,2 2 0 0,0 1 32 0,4-1 16 16,1-2 0-16,3 2 0 0,3-2-64 0,1 2-16 16,0-1 0-16,3-1 0 0,4-3-96 0,1-1-128 15,2 1 176-15,-2-1-176 0,-1 1 0 0,-2-5 0 16,-4-1 0-16,1 0 0 15,-4-2-416-15,-2-2-96 0,0-1 0 0,-2 1-7808 16,-2 3-1568-16</inkml:trace>
  <inkml:trace contextRef="#ctx0" brushRef="#br1" timeOffset="128208.05">22655 8549 13823 0,'0'0'608'0,"-9"-13"128"0,-2 1-592 0,-1 5-144 16,0 0 0-16,0 1 0 0,-3 2 608 0,2 3 96 0,-3-2 0 0,-1 2 16 15,0 0-448-15,0 0-80 16,4 1-32-16,4 2 0 0,-2-1 256 0,11-1 48 0,-10 7 16 0,3-2 0 16,7-5 304-16,0 0 64 0,0 0 16 0,2 13 0 15,2 1-32-15,3 0 0 0,5-3 0 0,4 2 0 16,7-1-384-16,1-1-64 0,5 0-32 0,1 3 0 15,3-4-64-15,2 3-16 0,1 1 0 0,-1-4 0 16,1-1 16-16,2-4 0 0,0-1 0 0,3 0 0 16,-3-3-48-16,4-1-16 0,4-1 0 0,1-2 0 15,0 2-224-15,-4-2 0 0,-4-2 0 0,-3 0 0 32,-2-2-736-32,-2 0-32 0,-1-3-16 0,-3 4-11216 0</inkml:trace>
  <inkml:trace contextRef="#ctx0" brushRef="#br1" timeOffset="128873.38">28122 8340 17503 0,'3'-7'1552'0,"-1"-4"-1232"15,-2 11-320-15,0 0 0 0,0 0 1408 0,0 0 240 16,11 5 32-16,-2 7 16 0,1-1-1312 0,-1 2-384 16,3 2 144-16,2 2-144 0,2-1 176 0,1 1-48 15,1-2 0-15,5 2 0 0,4 0 128 0,4 0 32 16,1-1 0-16,1-3 0 0,3-1-48 0,2 0-16 15,-1-3 0-15,2 3 0 0,2-2 0 0,1 0 0 16,1-2 0-16,3 1 0 0,1-7-64 0,2 2-16 16,2-2 0-16,-1 1 0 0,-2-3-144 0,-1 0 0 15,-4 0 144-15,1-3-144 0,-4-2 0 0,-2 2 128 16,-2-4-128-16,-3 2 0 16,-2 0-448-16,-3 4-144 0,-6-2-48 0</inkml:trace>
  <inkml:trace contextRef="#ctx0" brushRef="#br1" timeOffset="132225.66">544 13865 27407 0,'-8'-53'2432'0,"7"28"-1936"0,4-3-496 0,0 4 0 15,3-2 576-15,0 1 32 0,0-2 0 0,3-1 0 16,0-5-288-16,0-3-48 0,1-3-16 0,0-2 0 16,2-4-256-16,-3 3 0 0,1-3 0 0,0 4 0 15,-1 5 0-15,0 0 0 0,0 2 0 0,0 4 0 16,-2 1 0-16,-2 11-256 0,0-6 64 0,0 0 0 16,3 1 0-16,-2-3 16 0,1 3 0 0,0 2 0 0,1 2-16 0,5-12-16 15,-2 11 0-15,1 4 0 0,-2 10 208 0,1 3-192 16,1 8 192-16,0 1-192 0,2 7 16 0,0 6 16 15,2 4 0-15,1 10 0 0,4 9 160 0,0 5-192 16,1 3 192-16,-2 1-192 0,-2-3 192 0,0 1 0 16,0 2-144-16,-2-5 144 0,-3-1 0 0,0 2 0 15,-2-5 0-15,-1-2 0 0,-2-2 0 0,-2-3 0 16,1-1 0-16,-2-2 0 0,-1-7-256 0,1 1 32 16,-4-6 0-16,1-1 0 15,1-1-1696-15,-3-3-352 0,0-5-64 0</inkml:trace>
  <inkml:trace contextRef="#ctx0" brushRef="#br1" timeOffset="132428.68">564 13361 28559 0,'-11'-17'1264'0,"7"11"272"0,4 6-1232 0,-1-11-304 0,1 11 0 0,0 0 0 16,7-9 256-16,4 4 0 0,1 1 0 0,4 4 0 15,3 2-128-15,4 2-128 0,2 1 144 0,-8-2-144 16,2 1 128-16,3 1-128 0,3 1 0 0,1 0 0 16,5-1 0-16,2 2-320 0,4-1 64 0</inkml:trace>
  <inkml:trace contextRef="#ctx0" brushRef="#br1" timeOffset="133042.9">1780 12694 22111 0,'-12'6'976'0,"6"2"208"15,-1 6-944-15,4 6-240 0,0 7 0 0,2 6 0 0,2 5 1008 0,0 2 144 16,-1 4 48-16,0 0 0 0,0 2-864 0,0 3-160 0,-2 1-48 0,-1 1 0 15,-1-3-128-15,1-2 0 16,-1 1 144-16,-1-8-144 0,0-6-256 0,0-6-112 0,2-3-16 16,-1-11-16-1,0-4-816-15,4-9-176 0,0 0-16 0,-10-9-16 16,3-2-1456-16,0-7-272 0,2-8-64 0,-1 1-16 0,-2-6 2608 0,3 3 624 0,0-5 0 0,0 0 0 16,-1 0 1760-16,-1 0 400 0,1-4 80 0,1-2 0 15,1-2-336-15,1-1-80 0,1 4-16 0,2 0 0 16,2 0-912-16,2 2-176 0,0 1-32 0,2 4-16 15,2 6-416-15,2 1-96 0,3 2-16 0,0 4 0 16,1 6-144-16,0 0 0 0,2 1 0 0,2 3 0 16,0-1 0-16,1 5 0 0,2 4 0 0,-2 3 0 15,3 2 0-15,-3 1 0 0,-1 7 0 0,-2 0 0 16,1 5 0-16,-4 2-192 0,-3 5 32 0,-5-2 16 16,-3 3 144-16,1-2-208 0,-6-3 80 0,0 0 128 0,-6-5 0 0,-1 1 0 15,1 1 192-15,-4-3-64 0,-4 0 128 0,1-1 32 16,-2-4 0-16,2 2 0 0,2-3 160 15,3 1 48-15,4-4 0 0,7-6 0 0,-4 12-240 0,5-6-64 16,-1-6 0-16,12 7 0 0,3-3-192 0,4 0-240 16,1 5 48-16,5-3 16 0,1 2 16 0,3 2 0 15,5 3 0-15,-1-2 0 0,1 5 160 0,-2-1 0 16,-6 0-144-16,-1 2 144 0,-5 0 0 0,-2 0 0 16,-8-2 0-16,-4-1 0 0,-1 1 0 0,-6 3 0 15,-8 1 0-15,-4 0 0 0,-10 2 288 0,-7 0 80 16,-9 0 16-16,-10-1 0 0,-2-2 0 0,1 0 16 15,0-6 0-15,0-2 0 0,5 2-224 0,3-5-48 16,4 1-128-16,2-4 192 16,0 0-1216-16,7-2-240 0,2-2-48 0,8-2-11360 0</inkml:trace>
  <inkml:trace contextRef="#ctx0" brushRef="#br1" timeOffset="133510.66">3121 12652 8287 0,'-5'-7'736'0,"-3"-2"-592"16,-1 3-144-16,0 1 0 0,0-4 3568 0,-1 5 672 15,0 3 144-15,-2 1 32 0,0-1-3264 0,-4 1-656 16,-1 1-128-16,-2 4-32 0,-2 8-336 0,-3-1 0 15,1 0 0-15,-3 4 128 0,-4 1-128 0,1 3 0 16,0 4 0-16,1 1 128 0,0-1 0 0,4 4 16 16,3-2 0-16,4 2 0 0,1-2-144 0,5 2 192 15,2-4-192-15,3 4 192 0,2 0-192 0,4-1 0 16,2-2 0-16,3-1 128 0,3-4-128 0,1 1 0 0,2-2 0 16,3-1 0-16,2-2 128 0,1-3-128 0,1-3 0 0,3 3 128 15,3-2-128-15,1-3 0 0,2-2 0 0,3 0-176 31,2-2-1600-31,2-4-320 0,17-2-64 0,-1-6-16 0</inkml:trace>
  <inkml:trace contextRef="#ctx0" brushRef="#br1" timeOffset="134079.98">4009 12601 8287 0,'-7'-8'736'0,"1"4"-592"0,6 4-144 0,0 0 0 15,0 0 3680-15,0 0 704 0,0 0 144 0,-5 17 16 16,3 3-3520-16,2 3-720 0,1 4-144 0,2 2-32 15,0 5-128-15,0 3 0 0,2 8 0 0,0-2 0 0,0 4 0 0,-2-1 0 16,1 3 0-16,-2 3 0 16,-2-3 0-16,0-4 0 0,0-1 0 0,0-4 0 0,1 0 0 0,1-3 0 15,-1-6 0-15,0-4 128 16,0-5-432-16,1-8-80 0,-2-3-32 0,0-11-6816 16,0 0-1376-16</inkml:trace>
  <inkml:trace contextRef="#ctx0" brushRef="#br1" timeOffset="134394.51">3761 12598 20271 0,'-1'-18'1792'0,"1"2"-1424"16,0 1-368-16,3 1 0 0,5-3 816 0,1 3 80 0,4 3 32 0,2 6 0 15,3 2-608-15,4 2-112 0,3 1-16 0,4 4-16 16,3 3-48-16,4 6 0 0,2 5 0 0,3 2 0 15,2 0 64-15,1 3 0 0,1-1 0 0,-3 0 0 16,-5 3-48-16,-2-1 0 0,-2-2 0 0,-4 6 0 16,-3-3-144-16,-3 3 160 0,-3-4-160 0,-2 2 160 15,-7 0 0-15,-1-4 0 0,-3 0 0 0,-5-3 0 16,-3-4 192-16,-4 1 32 0,-4 1 16 0,-4-1 0 16,-3 1 112-16,-6 1 32 0,-4-2 0 0,-4 1 0 15,-1 1-112-15,-4-2-32 0,-3-3 0 0,-3-2 0 16,-1-1-272-16,2-4-128 0,3-1 128 0,3-5-128 15,4-3-336-15,5 1-160 0,2-4-16 0,5-4-13120 16</inkml:trace>
  <inkml:trace contextRef="#ctx0" brushRef="#br1" timeOffset="134744.06">5098 12661 23039 0,'0'0'2048'0,"0"0"-1648"16,-6 5-400-16,1 1 0 0,-3 4 800 0,1-1 80 16,-2 0 16-16,-1 5 0 0,0-1-480 0,-2 4-96 0,1 8 0 15,-1-3-16-15,0 3-48 0,0 0-16 0,2 0 0 0,0 3 0 16,1-2-240-16,1 1 128 0,3-2-128 0,3 3 0 15,0-4 128-15,4 0-128 0,0 2 0 0,4-6 144 16,1-1 48-16,2 0 0 0,1 0 0 0,3-2 0 16,2-2 128-16,1-2 16 0,2-1 16 0,1 0 0 15,2-2-160-15,3-4-48 0,1 1 0 0,3 0 0 16,3-3-144-16,0-3 128 0,0-1-128 0,-3 0 128 16,-3 2-128-16,1-4 0 0,-2 0 0 0,0-3 0 15,-4 1-1520-15,2 0-176 16,-2 0-32-16,-2-2-10368 0</inkml:trace>
  <inkml:trace contextRef="#ctx0" brushRef="#br1" timeOffset="134968.54">5011 12785 23039 0,'0'0'1024'0,"-1"-11"192"0,2-2-960 0,4 5-256 16,0 3 0-16,8 0 0 0,-1 1 1472 0,5 2 256 16,2 1 64-16,6 1 0 0,6 0-1248 0,2 1-240 15,1 1-48-15,2 1-16 0,-1-1-240 0,0 2 128 16,-3-1-128-16,-1-1 0 16,1 0-400-16,-1-1-176 0,-7 0-48 0,0-1-12320 0</inkml:trace>
  <inkml:trace contextRef="#ctx0" brushRef="#br1" timeOffset="135162.09">4965 12428 27647 0,'-1'-14'2448'0,"1"2"-1952"0,4 2-496 0,3-1 0 16,6 3 1072-16,6-1 112 0,8 3 32 0,4-3 0 15,11 3-448-15,8-1-96 0,3 0-16 0,8 3 0 16,2 1-256-16,3 0-48 0,4-1-16 0,5 4 0 15,5 4-208-15,1-1-128 0,-1 0 128 0,-1 5-128 16,-1 2-2240 0,0-3-512-16,33 0-96 0,-21-3-32 0</inkml:trace>
  <inkml:trace contextRef="#ctx0" brushRef="#br1" timeOffset="137280.1">848 14895 23439 0,'-9'-11'1024'0,"5"7"240"0,4 4-1008 0,0 0-256 0,0 0 0 0,0 0 0 15,0 0 176-15,0 0-16 0,0 0 0 0,0 0 0 16,0 0-160-16,0 0 0 0,0 0 0 0,8 6 0 16,-1 7 0-16,-3 1 0 0,0 0 0 0,-1 6 0 15,-2 1 0-15,0 0 0 0,2 3 0 0,-3 6 0 16,-2 3 0-16,0-2 0 0,-2 1 0 0,-1-4 0 0,2-3 0 0,-3 1 208 16,0-6-16-16,2-1-16 0,0-6 272 0,3-5 64 15,1-8 16-15,0 0 0 16,0 0 368-16,0 0 64 0,0 0 0 0,1-18 16 0,3-4-464 0,2-4-112 15,4 0-16-15,2-6 0 0,3-5-384 0,2 1-272 16,2 0 32-16,1 3 16 0,-1 0 32 0,1 2 0 16,-1 0 0-16,2 0 0 0,-1 3 192 0,0 3 0 15,1 4-160-15,-3 5 160 0,-1 1 0 0,0 6 0 16,-2 2 0-16,0 5 0 0,2 2-160 0,-3 7 160 16,1 4 0-16,0 3-144 0,-2 2 144 0,1 5-160 15,-4 4 160-15,2 0-160 0,-3 5 16 0,-2-1 0 16,-2 0 0-16,0 5 0 15,-1 1-336-15,0 0-64 0,-1 1-16 0,-1-6 0 16,1-2-144-16,1-4-48 0,-2-1 0 0,3-4-6672 0,-2-1-1344 0</inkml:trace>
  <inkml:trace contextRef="#ctx0" brushRef="#br1" timeOffset="137631.31">1924 14697 16575 0,'-17'4'736'0,"4"-2"160"0,-2 1-720 0,1 6-176 0,-2 2 0 0,5 6 0 16,-4 2 2048-16,1 7 368 0,0 4 80 0,2 3 0 0,2 2-2000 15,1-1-496-15,-1 1 0 0,1 0 0 0,4 4 0 0,3-3 0 16,2 0 0-16,2-3 0 0,3-5-160 0,0-6 160 15,0-6-160-15,2-4 160 0,2-4 0 0,1-6 0 16,1-5 0-16,1-6 0 0,0-1 608 0,1-5 224 16,0-4 32-16,2-7 16 0,2 0 96 0,0-1 32 15,-1 0 0-15,-2 1 0 0,0 0-496 0,-3 3-112 16,-1-2-16-16,-1 1 0 0,-2 0-64 0,-1-1-32 16,-2 3 0-16,-2 2 0 0,-2 1-144 0,-1 3-16 15,-2-1-128-15,1 6 192 0,-2 2-416 0,0-1-96 16,0 2 0-16,4 8-16 15,-6-10-1456-15,6 10-272 0,0 0-64 0</inkml:trace>
  <inkml:trace contextRef="#ctx0" brushRef="#br1" timeOffset="137952.31">2348 14593 22975 0,'0'0'1024'0,"0"0"192"0,0 0-960 0,-3 16-256 0,1 3 0 0,0 1 0 16,1 0 208-16,0 4 0 0,-4 0 0 0,1-1 0 16,1 1 48-16,0 3 16 0,-1-3 0 0,0 1 0 15,-2-5-48-15,2 0-16 0,0-4 0 0,0-3 0 16,0-1-16-16,4-12-16 0,0 0 0 0,0 0 0 16,0 0 256-16,0 0 48 0,0 0 16 0,0 0 0 15,4-8 0-15,0-5 0 0,2-2 0 0,2-1 0 0,2 0-496 16,2 1 0-16,2 1 0 0,-2 1 0 0,4-2 0 15,0 6-128-15,-1-1 128 0,3 4 0 0,1 0-144 0,2 6 144 16,-1 0 0-16,0 6-144 0,2 2 144 0,-2 6-128 16,-2 3 128-16,0 2-128 0,0 4-80 0,-2 5-16 15,-2-2 0-15,-1 3 0 16,-4 3-784-16,0 0-144 0,-3 2-48 0</inkml:trace>
  <inkml:trace contextRef="#ctx0" brushRef="#br1" timeOffset="138448.18">3431 15340 21183 0,'-4'-10'1888'0,"1"5"-1504"0,3 5-384 0,0-12 0 16,3-2 1152-16,1 2 144 0,1-5 48 0,2-1 0 16,2 0-832-16,0-1-176 0,1-4-16 0,2-2-16 15,2-2 0-15,1-1 0 0,0-3 0 0,3-2 0 0,-1-4-96 16,2-3-16-16,0 0 0 0,4-6 0 0,2 3-192 0,-1-7 0 15,-2-2 0-15,-2 0 0 16,-1-3-256-16,-1 1 64 0,-1-2 16 0,-1 0 0 0,-2 0 176 0,1 5 0 16,-2 4 0-16,-1 8 0 0,-2 2 0 0,-3 4-128 15,-2 8 128-15,-1 4 0 0,-3 2 0 0,-2 7 0 16,-1 2 0-16,2 10 0 0,-10 1 0 0,-1 7 0 16,-3 1 0-16,-2 9 0 0,-3 8-352 0,0 2 16 15,-3 4 0-15,0 5 0 0,-2 5 80 0,-1 4 32 16,-1 5 0-16,0 2 0 15,-1 3-240-15,3-1-48 0,0-1-16 0,5-2 0 0,3-2 272 0,6-6 48 16,1 0 16-16,4-5 0 0,3-2 192 0,2-2 0 0,2 0 0 0,5-6 0 16,2-1 0-16,3 1 0 0,4-3-160 15,1-2 160 1,2-4-1824-16,4-8-288 0</inkml:trace>
  <inkml:trace contextRef="#ctx0" brushRef="#br1" timeOffset="138654.21">4252 14657 29423 0,'0'0'1296'0,"-8"7"288"0,2-1-1264 0,-2 9-320 0,-1 3 0 0,1 5 0 16,-1-1 0-16,1 4 0 0,-1 0 0 0,1 2 0 0,0 1-128 0,-1-2 128 15,1 2 0-15,2-5-144 16,1 1-1312-16,0 1-256 0,3-7-48 0</inkml:trace>
  <inkml:trace contextRef="#ctx0" brushRef="#br1" timeOffset="139030.24">4525 14701 25743 0,'-16'16'1136'0,"6"-1"240"0,1 4-1104 0,0 4-272 0,1 3 0 16,3 2 0-16,0-2 256 0,0 0-16 0,0-3 0 0,2-2 0 16,1-4-32-16,0-6 0 0,2-11 0 0,0 0 0 15,0 0 192-15,0 0 48 0,0 0 0 0,13-4 0 16,-1-10-304-16,0-3-144 0,0-6 160 0,2-4-160 15,0 0 0-15,3-2-192 0,1 0 16 0,0 2 0 16,1-1 176-16,1 4-208 0,1-3 80 0,-2 1 128 16,-1 0 0-16,-1 3 192 0,3 6 0 0,0 1 0 15,-7 5 208-15,1 0 48 0,-2 4 16 0,0 6 0 16,-12 1-208-16,11 8-64 0,-1 4 0 0,0 5 0 16,-2 3-192-16,-2 2 0 0,0 2-192 0,-1 1 192 15,-2 1-288-15,0 0 48 0,0-1 16 0,-1 2 0 16,1 0-304-16,0 4-64 0,-3-2-16 0,3-4 0 15,1 5-1856-15,1-8-368 0,0-4-80 16,4-8-16-16</inkml:trace>
  <inkml:trace contextRef="#ctx0" brushRef="#br1" timeOffset="139330.94">5182 14776 28559 0,'0'0'2544'0,"0"0"-2032"15,0 0-512-15,13 2 0 0,0 1 576 0,1-2 32 16,1-1 0-16,3-1 0 0,0-1-608 0,-1-1 0 0,1-1 0 0,-1-3 0 16,-2-1 0-16,0 1-208 0,-2-2 80 0,-2 2 128 15,-2-4-320-15,-2 4 48 0,-4-3 16 0,-3 10 0 16,0 0 256-16,0 0 0 0,-3-12-128 0,-1 7 128 15,4 5 0-15,-12 5 144 0,4 2-16 0,-3-2 0 16,0 0 64-16,-1 5 0 0,2 3 0 0,0-1 0 16,-1 1-192-16,2 1 0 0,2 0 0 0,4-1 0 15,0 1-320-15,-1 0 16 0,4-14 0 0,4 14-8464 16,0-4-1680-16</inkml:trace>
  <inkml:trace contextRef="#ctx0" brushRef="#br1" timeOffset="139667.67">5772 14650 21183 0,'-9'4'1888'0,"-1"-1"-1504"16,-1 4-384-16,-2 2 0 0,2 5 2032 0,-3 2 336 16,-3 2 64-16,0 2 0 0,1-1-1920 0,-1 3-384 15,1 3-128-15,1 0 0 0,-3 2 0 0,4-2 0 16,1-3 0-16,4 1 0 0,-1-5 0 0,5-5 128 15,0-3-128-15,5-10 0 0,0 0 0 0,0 0 0 16,9 6 0-16,2-3 0 0,1-6-144 0,3-3-16 16,3-4 0-16,2-3 0 0,4-5 160 0,-1 1 0 15,1-5 0-15,2 3 0 0,-2 0 0 0,0 1 0 16,0 5 0-16,-4 1 0 0,0-2 0 0,-4 6 128 0,-2 0 0 0,-1 5 0 16,-1 0 0-16,0 3 16 0,-12 0 0 15,10 4 0-15,-1 2-144 0,-3 3 0 0,-6-9 0 0,7 14 0 16,-2-1 0-16,0 2 0 0,0 2 0 0,0-2 0 15,-1-1-144-15,1-4 144 0,0 1-192 0,3 2 192 32,-1-1-848-32,3-2-64 0,1-1-16 0,1-2-7408 0,2-4-1488 0</inkml:trace>
  <inkml:trace contextRef="#ctx0" brushRef="#br1" timeOffset="139966.87">6522 14721 20271 0,'0'0'1792'0,"-10"0"-1424"0,-1 1-368 0,2 4 0 0,1 7 2768 0,0 2 496 15,1-2 80-15,-1 6 32 0,-1 0-2736 0,3 0-640 16,-3 2 0-16,4-2 0 0,2-5 192 0,3-13 0 16,-1 12-16-16,1-12 0 0,0 0-16 0,0 0 0 15,0 0 0-15,15 0 0 0,1-5-32 0,0-7 0 16,3-5 0-16,0-2 0 0,0 0-128 0,0 1 0 15,3 0 0-15,-2 1 0 0,1-3 0 0,-1 4 0 16,0 3 0-16,2 4 0 0,0 0 176 0,2 3-48 16,0 2-128-16,1 0 192 0,1 4 32 0,-1 4 0 15,1-4 0-15,-2 4 0 0,-3 2-224 0,-2 5 0 16,-2-3 0-16,-3 3 0 16,-1-6-1536-16,-5 2-320 0,-2 0-48 0</inkml:trace>
  <inkml:trace contextRef="#ctx0" brushRef="#br1" timeOffset="140163.79">4656 14134 43887 0,'-20'-19'1936'0,"11"12"416"0,3 1-1888 0,6 6-464 0,0 0 0 0,0 0 0 16,5 11-1152 0,1 2-320-16,3-3-64 0,1 4-10528 0,1 3-2112 0</inkml:trace>
  <inkml:trace contextRef="#ctx0" brushRef="#br1" timeOffset="140717.04">1949 16064 24879 0,'0'0'2208'0,"5"-3"-1760"0,2-2-448 0,5-2 0 16,2 3 1168-16,4 1 160 0,2-5 16 0,0 3 16 0,3 0-1008 16,1-4-208-16,0 0-144 0,1-4 192 0,-3 1-32 0,3-2 0 15,-1-3 0-15,0-1 0 0,0 0-160 0,-1-1 192 16,0 2-192-16,-3-1 192 0,-1 1-192 0,0 2 0 16,-3-2 0-16,-4 1 0 0,0 1 0 0,-5 2 0 15,-2 3 0-15,-1-2 0 0,-4 12 0 0,0 0-176 16,0 0 176-16,0 0-128 0,-9-6 128 0,-2 6 0 15,-3 5 0-15,-4 4-128 0,2 0 128 0,-2 4 224 16,-3 3-48-16,1 2-16 0,0 1-160 0,1 1 0 16,1 3 0-16,3 1 0 0,1-2 0 0,2-3 0 15,2 1 0-15,4-2 0 0,1-1-256 0,1-1 0 16,1-2 16-16,3-1 0 16,3 0-592-16,2-2-128 0,-5-11-32 0,13 9-7360 15,3 0-1472-15</inkml:trace>
  <inkml:trace contextRef="#ctx0" brushRef="#br1" timeOffset="141151.97">3252 15764 29487 0,'0'0'1296'0,"-8"-7"288"0,0 2-1264 0,1 0-320 0,7 5 0 0,-9 0 0 15,-3 0 1408-15,5 2 240 0,-2 3 32 0,-3-1 16 16,0 2-1424-16,-2 5-272 0,-4-2 0 0,-1 1-128 16,-3 2-352-16,-1-1-64 0,-2 1-16 15,3 2 0-15,-1-2 0 0,3 2 0 0,0 0 0 0,2 1 0 0,3-4 320 0,2 1 64 16,3-1 16-16,3-2 0 0,7-9 160 0,0 0 0 16,0 0 0-16,0 0 0 0,0 0 176 0,9 9 16 15,2-5 0-15,0-4 0 0,2-1 112 0,1-4 16 16,1-2 16-16,3 2 0 0,1-1-144 0,1-1-16 15,3 4-16-15,-3 0 0 0,-2-1-160 0,0-2 0 16,1-1 0-16,0 5 128 0,-1-1-128 0,-2 3 0 16,0-1 0-16,-4 1 0 0,0 3 0 0,-2 0 160 15,-2 1-160-15,-2 4 160 0,-6-8-160 0,11 9 160 16,-4 2-160-16,-1-1 160 0,-1 2-160 0,0-3 0 16,-3 3 144-16,0 2-144 0,-2-2 0 0,0-1 0 15,-2 3 0-15,0 3 0 0,-3-2 0 0,1 2 0 16,1-3-192-16,-1 2 64 15,0-1-336-15,0 4-64 0,2 1-16 0,-1-4 0 16,2-3-2240-16,2 1-448 0,-1-14-96 0,13 11 0 0</inkml:trace>
  <inkml:trace contextRef="#ctx0" brushRef="#br1" timeOffset="141550.95">3990 15762 23951 0,'0'0'2128'0,"0"0"-1696"0,-8 0-432 0,8 0 0 16,-6 11 2064-16,2 1 336 0,2 3 64 0,-1 2 16 0,1-2-2160 15,0 3-320-15,1 1-256 0,1-2 32 0,0-1 224 0,1-1-144 16,1 0 144-16,-1-3-128 0,-1-12-96 0,0 0-16 15,0 0 0-15,0 0 0 0,0 0 240 0,0 0-176 16,10-8 176-16,-1-5-160 0,-1-4 160 0,1-3 192 16,1 0-32-16,1 0-16 0,2-2 48 0,0 1 0 15,3 2 0-15,-2-1 0 0,0 4 0 0,0 1 16 16,-1 1 0-16,3 2 0 0,1 7 224 0,1 1 32 16,1 1 16-16,0 6 0 0,-2 2-32 0,1 4 0 15,3 5 0-15,-4 2 0 0,2 0-144 0,2 3-48 0,-1 3 0 0,2 2 0 16,1 0-80-16,0 0-32 0,-2 2 0 0,2-2 0 15,-1 0-144-15,-1 0 192 0,1-2-192 0,1 1 192 32,5-2-896-32,2 5-160 0,2-3-32 0,2 2-15024 0</inkml:trace>
  <inkml:trace contextRef="#ctx0" brushRef="#br1" timeOffset="143285.06">10731 13004 12895 0,'-5'-16'576'0,"2"10"112"0,1-4-560 0,2 10-128 16,-4-6 0-16,4 6 0 0,-1-9 960 0,1 9 176 15,0 0 16-15,0 0 16 0,0-7-592 0,0 7-128 16,0 0-32-16,0 0 0 0,0 0-240 0,0 0-48 16,0 0-128-16,0 0 192 0,3 9 32 0,2 1 0 15,-5-10 0-15,8 16 0 0,1-5 16 0,2 2 0 16,3 1 0-16,2 0 0 0,3-4 208 0,2 1 64 16,5 1 0-16,6-2 0 0,6 1 0 0,5-4 0 15,4-5 0-15,0 1 0 0,0 1 48 0,3-3 16 16,2-1 0-16,2 0 0 0,4 1-192 0,4-1-16 0,4 0-16 15,0-1 0-15,-1-8-128 0,1 4-32 16,-2-4 0-16,-1 4 0 0,1 1-192 0,3 0 144 0,4-3-144 0,-3 0 128 16,-5-3-128-16,-4 3 0 0,-5-4 0 0,-2 4 128 15,-3 0-128-15,-4 1 0 0,0 2 0 0,-6 2 0 16,-2-7 0-16,-3 5 128 0,-3 1-128 0,-6 2 0 16,-4 0 128-16,-3 1-128 0,-4 0 128 0,-14 0-128 15,8 2 160-15,-8-2-160 0,0 0 192 0,0 12-192 16,-3-3 192-16,-4 4-64 0,-2-1 0 0,-6 0-128 15,-1 0 0-15,-5 2 0 0,-3-2 0 0,-1 2 0 16,-5-3 0-16,-1-1 0 0,0 2 0 0,-3 3 0 16,-3 2 0-16,-1-2 0 0,-4-2 128 0,-4-2-128 15,-3 3 144-15,-4-4-16 0,-2 0-128 0,-1-1 192 16,0 0 64-16,-2-3 0 0,5 1 0 0,1-2 0 16,-1-3-48-16,-1 0 0 0,-6-1 0 0,1-1 0 15,-1-1-16-15,1-1-16 0,2 1 0 0,1-1 0 0,2-7-176 16,2 2 128-16,1 6-128 0,0-4 128 0,-1-3-128 0,0 3 0 15,3-1 0-15,7-3 0 16,7 3-432-16,3-3-112 16,4 2-32-16,5-3-13456 0</inkml:trace>
  <inkml:trace contextRef="#ctx0" brushRef="#br1" timeOffset="144285.06">16343 12525 11055 0,'0'0'976'0,"4"10"-784"16,-4-10-192-16,7 9 0 0,3 3 976 0,3 1 160 15,1 1 16-15,4 0 16 0,4-1-416 0,2-1-96 16,2 4-16-16,5 0 0 0,2-1-16 0,6 1-16 15,6 0 0-15,6 1 0 0,6-7-240 0,1 4-48 16,5-1-16-16,-1 1 0 0,0 1-32 0,6-5 0 16,3 0 0-16,5-2 0 0,7-4-16 0,-5 1-16 0,0-3 0 15,-2 1 0-15,1-2 16 0,5 0 0 0,6-1 0 0,-3-2 0 16,-5-2-16-16,-4-2 0 0,-3 1 0 0,-1 1 0 16,2-1 16-16,-2-3 16 0,1 0 0 0,-7-2 0 15,-7 3-64-15,-7-5-16 0,-5 6 0 0,-5-3 0 16,-6 3-464-16,-4-3-112 0,-6 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20:15:50.51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758 2502 5519 0,'-2'-9'496'0,"2"9"-496"16,3-6 0-16,-3 6 0 0,0 0 2640 0,10-6 432 15,0 3 96-15,2 3 16 0,-1 0-2416 0,2 3-464 16,0 0-112-16,-1 1 0 0,1-1-192 0,3-1 0 15,4-2 144-15,-1 0-144 0,2 0 0 0,1-2 128 16,-1-1-128-16,1-3 0 0,1 2 0 0,-1 0 0 16,-2-5 0-16,-2 3 0 0,-2 1 0 0,1-3 128 15,-2 1-128-15,-1-1 0 0,-3-1 0 0,1 3 0 16,-1-3 0-16,1 1 0 0,-2-3 0 0,3 3 128 16,-3-2-128-16,1 1 0 0,-1-2 128 0,1 0-128 0,-1 4 128 15,1-5-128-15,1 3 0 0,-2-1-192 0,0 4 32 16,0-3 0-16,-2-1-96 0,1-3-32 15,-2 2 0-15,1 1 0 0,-4-3-48 0,2 4-16 0,-1-5 0 0,-1 3 0 16,-2 0 80-16,4 0 16 0,-3 3 0 0,-3 8 0 16,3-11-16-16,-3 11 0 0,0-10 0 0,0 10 0 15,0-9 128-15,0 9 144 0,0 0-208 0,-3-10 80 16,1 2 128-16,2 8-128 0,-7-9 128 0,7 9-128 16,-6-6 128-16,0 2 128 0,-2-1-128 0,0-2 176 15,8 7 32-15,-8-5 16 0,-1 2 0 0,0 0 0 16,0-1 176-16,1 2 48 0,8 2 0 0,-9-4 0 15,-1 3-192-15,1-2-16 0,0 1-16 0,9 2 0 16,-8-7-224-16,8 7 0 0,-11-4 0 0,4 2 0 16,0-2 208-16,7 4-48 0,0 0-16 0,0 0 0 15,-9-5 112-15,9 5 32 0,0 0 0 0,0 0 0 16,0 0-144-16,0 0-16 0,0 0-128 0,0 0 192 0,9 10-192 0,2 2 0 16,0-5 0-16,2 5 0 0,4-5 0 0,1 5 176 15,5-3-176-15,3 2 160 0,3 0 80 0,5 0 16 16,3 0 0-16,4-1 0 0,2 0-96 0,-1-3-16 15,-3 0 0-15,2-2 0 0,2 2 144 0,-1-1 32 16,0-2 0-16,3 0 0 0,0 1 64 0,5 0 32 16,2-4 0-16,1-3 0 0,1-6-112 0,0 3-32 15,-1-4 0-15,-1 3 0 0,-2-2-144 0,3-2-128 16,-3 2 192-16,4-2-192 0,0 2 176 0,0-2-176 16,-2-1 160-16,-4 2-160 0,-3 0 128 0,-2 0-128 15,0-1 0-15,-3 2 144 0,-2-4-16 0,-1 3-128 0,-3-3 192 0,0 3-64 16,1-2-128-16,-5 2 160 0,-2 0-160 15,-3-1 160-15,-2 1-160 0,-4 0 0 16,-2 3 144-16,-4 2-144 0,-3-2 0 0,-10 6 0 0,0 0 0 0,0 0 128 16,0 0-128-16,0 0 0 0,-10 2 0 0,-3 2 0 15,-4-1 0-15,0 3 0 0,-4 3 0 0,-3-1-128 16,-4 2 0-16,-1-1 0 0,0 2 0 0,-1 0 0 16,1-2 128-16,0 4 0 0,-3-3 0 0,-1 2 0 15,0 2 0-15,-2-4 0 0,-2 1 0 0,-4 1 0 16,-5-5 0-16,-1 3 144 0,-5-2-144 0,1 2 0 15,0-5 176-15,-1 2-176 0,0 0 160 0,-3 0-160 16,1 3 192-16,-6-4-48 0,-5-1-16 0,3-1 0 16,-2-4 32-16,1 0 0 0,3 0 0 0,2-1 0 15,0-3-160-15,1-1 0 0,0-3 0 0,0-1 0 0,0-1 144 16,2 0 0-16,3-6 0 0,2 2 0 0,2-2-144 0,2 1 0 16,3 1 0-16,1-5 0 0,0-5 0 0,1 1 0 15,0-5 0-15,0 3 0 0,1 2 176 0,5-1-48 16,4 2-128-16,3 0 192 0,3 1-192 0,2 0 0 15,1 0 0-15,7 3-160 0,0 4 160 0,7 5 0 16,1 3 0-16,-1-3 0 0,3 4 0 0,0-4 0 16,0 3 0-16,1 0 128 0,1 0-128 0,3 6-208 15,0 0 48-15,0 0 16 0,0 0 16 0,0 0 0 16,0 0 0-16,7 4 0 0,0 1 128 0,1 1 0 16,4 5 0-16,-1 1 0 0,0 1-176 0,3 3 176 15,0 2-208-15,16 18 80 0,-2-6 128 0,1 3 0 16,3 2 0-16,-1-3 0 0,4-1 0 0,0 0-128 0,2-2 0 0,0-5 0 15,2 0 128-15,2 2 0 0,4-2 0 0,2-1 0 16,1-3 0-16,5 0 128 0,6-2-128 0,0-6 176 16,1-3-176-16,-1-3 0 0,-2 4 0 0,0-5 0 15,2-2 0-15,-2 1 0 0,3 2 0 0,2-2 128 16,3-3-128-16,-3-1 0 0,-4-3 144 0,1 1-144 16,1-2 0-16,-3 0 0 0,0-1 0 0,1-1 128 15,0-2-128-15,-1 2 128 0,-4-7-128 0,-3 0 128 16,-4-3-128-16,-3-2 0 0,-1 0 0 0,-2 3 128 15,-3 0 64-15,-1 0 32 0,-3-2 0 0,0 2 0 16,0 0-224-16,-2 3 176 0,-5-1-176 0,-2 2 160 16,-3 1-32-16,-2-3-128 0,0 3 192 0,-4 1-64 15,-5 3-128-15,-1-2 0 0,-9 8 144 0,7-4-144 16,-7 4 0-16,0 0 0 0,0 0 0 0,0 0 0 16,-9-5 0-16,-3 1 0 0,-2 4 0 0,-2 3 128 0,-3-1-320 0,-3 2-64 15,-5 1-16-15,1 3 0 0,-6-2-80 0,-1 6-16 16,-3-2 0-16,-2 3-7568 15,-5 2-1504-15</inkml:trace>
  <inkml:trace contextRef="#ctx0" brushRef="#br0" timeOffset="5336.57">889 5234 6447 0,'-12'-11'272'0,"4"4"80"0,0 1-352 0,0 0 0 16,8 6 0-16,-9-5 0 0,9 5 2112 0,0 0 336 15,0 0 80-15,0 0 16 0,-9 5-2000 0,9-5-400 16,-9 8-144-16,4 6 0 0,1 1 192 0,2 4-192 15,-1 0 192-15,2 3-192 0,0 2 288 0,-1 3-48 16,1-3-16-16,0 7 0 0,0 2-96 0,-1 1 0 16,2 0-128-16,0 2 192 0,-2 1 128 0,1 1 0 15,1 0 16-15,-2 5 0 0,-2 3 112 0,1 3 0 16,-1-4 16-16,0 5 0 0,-2 3 32 0,-1-1 0 0,1 3 0 0,-2-2 0 16,1 0-176-16,-1 1-48 0,0 0 0 0,3 1 0 15,-1-3-80-15,3-24 0 0,0 4-16 0,-1 4 0 16,0 6-176-16,1-1 160 0,1 8-160 0,-1-5 160 15,2 3-160-15,-1 31 0 0,0-15 144 0,5-16-144 16,-2-7 0-16,2-6 144 0,-1-1-144 0,-1-15 0 16,2 2 208-16,0 4-64 0,-1-2-16 0,2 1 0 15,0 1-128-15,1-2 0 0,0-3 0 0,5 14 0 16,0-9 0-16,0-4 0 0,1-4 0 0,-1-2 128 16,1-4-128-16,1 0 192 0,-1-5-192 0,2 3 192 15,1-3 64-15,4-3 32 0,1-1 0 0,2-1 0 16,3-1 0-16,2-1 0 0,2-2 0 0,2-1 0 15,3 2-96-15,0 2 0 0,0-2-16 0,3 1 0 16,2-1-176-16,3 1 192 0,-1-2-192 0,4 1 192 0,3 1-192 0,4-1 0 16,-1 2 0-16,6 0 0 0,-1-3 0 0,2-1 128 15,-2 1-128-15,2 2 0 0,2 0 0 0,4 0 0 16,4-1 128-16,3 2-128 0,2-4 0 0,-3 0 0 16,5 1 0-16,1 0 128 0,1-1-128 0,3 3 0 15,6-2 0-15,-3 2 0 0,-3-1 0 0,-1-1 0 16,1 1 0-16,5 2 0 0,4 0 0 0,-2 1 0 15,-2-2 0-15,-1 2 0 0,-1 0 0 0,5 0 0 16,4 0 0-16,0-1 0 0,-5 0 0 0,-1 0 0 16,-1-1 0-16,6 0 0 0,7-3 0 0,-3 1 0 15,-4 0 0-15,1 2 0 0,-2-5 160 0,7 2-160 0,3 0 192 16,2 4-192-16,-6-2 176 0,4-2-176 0,4-1 160 0,0 2-160 16,-4 0 128-16,2-2-128 0,-3 1 0 0,6 1 144 15,4 0-144-15,-3-1 128 0,-2 1-128 0,2 2 128 16,0-3-128-16,3-2 160 0,-1 2-160 0,-2 1 160 15,0-3-160-15,1 0 128 0,5 2-128 0,-3-1 128 16,-4 1-128-16,2 2 192 0,2 1-192 0,2-2 192 16,-2-1-192-16,-2 2 128 0,-3 2-128 0,5 0 128 15,4-1-128-15,-3-1 0 0,-3-4 0 0,2 6 128 16,5 2-128-16,-1-1 0 0,-3-1 0 0,0 0 0 16,1 1 128-16,0-3-128 0,2-1 0 0,0 2 128 15,-4 2-128-15,4 0 192 0,2-1-192 0,-2 2 192 16,-3-2-192-16,1 1 160 0,0 1-160 0,1-1 160 15,2-1-160-15,0-3 0 0,-4 1 144 0,2 1-144 16,1-1 0-16,-2 2 144 0,-1 1-144 0,2 0 0 16,4-3 128-16,-3-3-128 0,-3 0 0 0,0 2 0 0,2 3 0 15,-1-3 0-15,1-5 0 0,-2 5 0 0,-2 3 0 0,4-1 0 16,3 1 128-16,-5-3-128 0,-4 1 0 0,0 1 0 16,3 1 0-16,0 0 0 0,-2 0 0 15,-2-1 0-15,-1 2 0 0,4-1 0 0,2-5 128 0,-2 2-128 16,-3-3 0-16,3 5 0 0,0 2 128 0,1-3-128 15,-4-4 0-15,-1 2 0 0,-4 1 0 0,5-4 0 16,2 2 128-16,3-2-128 0,-9 4 0 0,1 2 0 16,2-1 0-16,-4 0 0 0,1-5 160 0,0 2-160 15,-5 2 128-15,4 0-128 0,5 0 128 0,-2 0-128 16,-4 0 0-16,2 2 128 0,-1 1-128 0,3-1 128 16,2 2-128-16,-1 0 128 0,-2-1-128 0,2-1 0 0,2 4 144 0,1-1-144 15,-5 1 128-15,0 1-128 0,-3 3 128 0,0 1-128 16,4-2 256-16,0-1-32 0,-4 5 0 0,0-4 0 15,-3 3-224-15,3 1 0 0,1-4 0 0,-2 4 0 16,-4-3 0-16,1 3 128 0,1 0-128 0,-1-2 0 16,1-2 0-16,-4 1 0 0,-2 1 128 0,0 2-128 15,6-3 0-15,-1 1 0 0,-1-3 128 0,-2-2-128 16,-3 4 0-16,2 2 0 0,3-3 128 0,1 3-128 16,-6 1 0-16,-2 0 0 0,-3-1 0 0,3 1 0 15,5 0 0-15,-1-1 128 0,-1 2-128 0,-4-2 0 16,-4 2 0-16,3-2 0 0,1 2 0 0,-1-1 0 15,-1-1 0-15,0 1 0 0,-2 2 0 0,-1 0 0 16,0-3 0-16,0 3 0 0,0-2 0 0,-1 2 0 16,-3-3 0-16,-1 2 0 0,-2-1 128 0,2 3-128 15,4-4 0-15,-3 3 0 0,-2-1 0 0,-3-3 0 0,-1 5 0 0,0-5 0 16,-3 5 0-16,0-3 0 0,-1 1 0 0,-1-2 0 16,-2 2 0-16,-4-1 0 0,0 2 0 0,-3-2 128 15,-3 0-128-15,0 4 0 0,2-1 0 0,0 0 144 16,-4 0-144-16,-4-4 128 0,-3-2-128 0,-3 2 128 15,0 1-128-15,-2 0 128 0,-2 0 0 0,-2 1-128 16,-2 1 192-16,0-3-64 0,-1 2-128 0,-1-4 192 16,-2-3-192-16,-1 2 192 0,-3 1-64 0,0 0-128 15,-4-1 192-15,-2 0-64 0,-2-5 64 0,-2-3 16 16,-2 1 0-16,-1-1 0 0,-1 1-208 0,0 0 128 16,0-3-128-16,2-2 0 0,-4-2 272 0,1-5-32 15,0-4-16-15,1 1 0 0,-3 2-80 0,1-4-16 16,0-4 0-16,0-6 0 0,0-4-128 0,0-3 192 0,0-3-192 0,0-3 192 15,-2-9-192-15,1-1 0 0,0-4 144 0,2-6-144 16,-1 0 0-16,0-2 0 0,-2 2-192 0,2-4 64 16,0 1 128-16,0-1-160 0,-3 0 160 0,3 5-160 15,-1-2 160-15,-1 6 0 0,1 0 0 0,1 2 0 16,0-2 0-16,-2 0 0 0,2 6 0 0,0 0 0 16,1 2 0-16,1 3 0 0,-1 1 0 0,-1 5 0 15,0 0 0-15,-2 5 0 0,0 3 0 0,0 0 0 16,0-1 0-16,-1 1 0 0,0 2 0 0,1 1 0 15,-2 1 0-15,1 2 0 0,-1 3 0 0,0-2-128 16,2 5 128-16,-4-2-192 0,1-1 192 0,0 4-192 16,-1 1 192-16,0 4 0 0,-1 0-144 0,-1 1 144 0,-1 1 0 15,-1 0-144-15,-1 2 144 0,2 10 0 16,-2-7-176-16,2 7 176 0,-9-7-160 0,3 1 160 0,-6 2-176 0,2 3 176 16,-1-2-192-16,-3 6 192 0,-3-2-192 0,-2 3 64 15,-3 2 128-15,-1-1-208 0,-1-1 208 0,-5 2-176 16,-1 2 176-16,-3-3-160 0,-4 4 160 0,-1-1-128 15,-4 2 128-15,-3-1-128 0,-6 3 128 0,-5-3 0 16,-3 2 0-16,-5-5-128 0,-1 3 128 0,-5-2-128 16,0 5 128-16,-7-2-128 0,-6 3 128 0,-2-2-128 15,-1-3 128-15,-5 1-128 0,-3-3 128 0,-4 0 0 16,-5 3-144-16,0-2 144 0,2-1 0 0,-5-1 0 16,-4-2-144-16,-1 0 144 0,1-1 0 0,-5 0 0 15,-4 2 0-15,-1-3 0 0,-3-1 0 0,-3 0-128 0,-4-1 128 0,1 0-160 16,2-3 160-16,-6 3 0 0,-4-2 0 0,1 2 0 15,0-2 0-15,-2 2-128 0,-2-1 128 0,0-1 0 16,-2-2 0-16,-2 1 0 0,-10 0 0 0,7-1 0 16,3-1 0-16,-1 1 0 0,-7 1 0 0,2-1 0 15,2-1 0-15,-2 0 0 0,-2-1 0 0,-1 0 0 16,-1 1 0-16,4-3 0 0,5 0 0 0,-1-1 0 16,-3 4 0-16,3-4 0 0,5-1 0 0,-1 3 0 15,-3 4 0-15,5 0 0 0,4-5 0 0,-1 3 0 16,-3-5 0-16,4 5 0 0,5-4 0 0,-1 5 128 15,0 2-128-15,2 2 0 0,4-3 0 0,-4 0 0 16,-3 2 0-16,2-1 0 0,7 1 0 0,-5 1 0 16,-7 1 0-16,4 3 128 0,-4 0-128 0,0-1 128 15,-6-2-128-15,-1 0 0 0,2 3 0 0,-3-2 0 0,-6 3 0 0,2-1 0 16,0 2 0-16,0 0 0 0,-2-4 0 16,0 2 0-16,0-1-128 0,2 2 128 0,7-2 0 0,-1 6 0 15,1 1 0-15,1-1 0 0,5-5 0 0,-1 0 0 16,-3 3 0-16,3 1 0 0,3-3 0 0,-3 2 0 15,-3 2 0-15,6-3 0 0,5-2 0 0,-5 1 0 16,-4 0 0-16,4-1 0 0,5-2 0 0,0 1 0 16,-5 3 0-16,7-2-128 0,5-3 128 0,-1 4 0 15,-1-2 0-15,2 1 0 0,3-3 0 0,2 0 0 16,2 2 0-16,-1 0 0 0,0-5 0 0,0 4 0 16,6 1 0-16,-4-2 0 0,-4 0 0 0,6-2 0 15,4 1 0-15,-1 1 0 0,-3 3 0 0,4-5 0 16,5-1 0-16,2 0 0 0,0 3 0 0,0-1 0 0,-4-4 0 0,2 0 0 15,2 1 0-15,1-1 0 0,-2-3 0 0,1 2 0 16,1-4 0-16,2 2 0 0,2-2 0 0,-3 3 0 16,-3-3 0-16,1 0 0 0,1-5 0 0,2-2 0 15,1 2 0-15,-2 0-128 0,-4-3 128 0,0 3 0 16,7 2 0-16,-2-1 0 0,1 0 0 0,-1 3 0 16,-1 1 0-16,2-2 0 0,0 3 0 0,2 0 0 15,-2 3 0-15,0 1 0 0,0-3 0 0,3 3-128 16,4 3 128-16,-1-5 0 0,-3 5 0 0,3-1 128 15,1-1-128-15,2 3 0 0,1 0 0 0,-2-2 0 16,-3 3 0-16,0 0 144 0,1-1-144 0,1 1 0 16,1 1 0-16,1 1 0 0,-2-2 0 0,4 0 0 15,-1 0 0-15,5 2 0 0,2-1 0 0,3 3 0 0,-4-1-368 0,1 6-16 16,-1-2-16-16,1 5 0 16,0 0-1632-16,-2 6-320 0,-5 6-64 0</inkml:trace>
  <inkml:trace contextRef="#ctx0" brushRef="#br0" timeOffset="9789.1">1089 12448 19343 0,'-1'-10'1728'16,"0"2"-1392"-16,0 0-336 0,-1 1 0 15,2 7 240-15,0-5-32 0,0-4 0 0,0 9 0 16,0 0 48-16,0 0 16 0,0 0 0 0,0 0 0 0,3-5-16 0,-3 5-16 15,0 0 0-15,0 0 0 0,0 0-112 0,0 0-128 16,0 0 176-16,0 0-176 0,6 12 0 0,-1-2 0 16,-5-10 0-16,5 18 0 0,-1 1 0 0,0 6 128 15,-1 0-128-15,-1 1 0 0,1 1 192 0,-3-1-64 16,-3 6 0-16,3 1-128 0,-1 0 208 0,1 3-64 16,-3 1-16-16,2 2 0 0,-2 5 176 0,2 0 16 15,0 4 16-15,-2 0 0 0,-2 3-128 0,4 1-16 16,0 0-16-16,-2-1 0 0,1-1-176 0,0-4 160 15,1 4-160-15,-1 0 160 0,-4-6-160 0,5 3 0 16,0 3 0-16,-2 0 0 0,0-2 0 0,-1-1 128 16,1-3-128-16,1 1 0 0,-1-1 128 0,2 1-128 0,0-3 0 0,1 0 128 15,1-3-128-15,0 1 160 0,-1-2-160 0,0-3 160 16,1-3-160-16,1-1 0 0,-2-7 144 0,3 0-144 16,0-1 192-16,0-3-16 0,-1-2-16 0,-1-3 0 15,1-2 128-15,-1 1 32 0,0 1 0 0,0-1 0 16,-1-2 0-16,0-12 0 0,6 12 0 0,-3 1 0 15,-3-13-16-15,7 11 0 0,-1 0 0 0,-6-11 0 16,9 11-112-16,1-6-32 0,-10-5 0 0,15 8 0 16,1-1-160-16,-1-3 0 0,1 0 0 0,3-2 128 15,2 1-128-15,0 1 0 0,2 0 0 0,1-3 0 16,1-1 144-16,3 0-144 0,3 0 160 0,4 1-160 16,0-1 0-16,2 0 0 0,4 0 0 0,-1 0 0 15,2 0 0-15,2 0 0 0,0-1 0 0,4 1 0 0,1 0 0 0,3 2 0 16,3 2 0-16,4-2 0 0,5-2 0 15,-2 1 0-15,0 1 0 0,1-2 0 0,4 0 0 0,2 0 0 16,2 0 0-16,3 0 0 0,2-2 0 0,0 1 0 16,-1-2 0-16,1 0 0 0,1 1 0 0,4-2 0 15,5 2 0-15,1-4 0 0,-4 1 0 0,-1 3 0 16,2-2 128-16,2-1-128 0,7 2 0 0,-2 1 0 16,-6-2 0-16,0 3 0 0,-1-2 0 0,3 2 0 15,6-3 0-15,-3 2 0 0,-3-1 0 0,-1 2 0 16,0-2 0-16,5 3 0 0,-1-2 0 0,-1-1 0 15,-2-1 0-15,-2 2 0 0,0-2 0 0,4 1 0 16,5 0 0-16,-4-2 0 0,-5-1 160 0,2 3-160 16,-1-2 160-16,5-2-160 0,0 1 144 0,-2 2-144 15,-2-2 128-15,0 1-128 0,-2 1 144 0,6 0-144 0,1-1 160 0,-1 1-160 16,-2 2 128-16,0 0-128 0,-2 0 0 0,6 2 0 16,1 0 128-16,-2 1-128 0,-3 0 0 0,1 1 144 15,0 0-144-15,4 1 0 0,3-2 0 0,-3 3 0 16,-3 0 0-16,6-2 0 0,1 1 0 0,1-1 0 15,0 1 0-15,-1 1 0 0,-1-3 0 0,6 0 0 16,5 0 0-16,0-1 0 0,-4-2 0 0,2 1 0 16,0-2 0-16,-1 2 128 0,-1-3-128 0,-3 1 0 15,-1-2 0-15,4 3 0 0,4-2 128 0,-5 0-128 16,-3 0 0-16,-1 3 192 0,1-2-192 0,3 1 192 16,2-2-64-16,-1 2 0 0,-1 0 0 0,4 1 0 15,2-1 32-15,-2 2 0 0,-5 0 0 0,1-2 0 16,0 1-160-16,1 1 0 0,1 0 0 0,1 0 0 0,-4 0 0 0,4-1 0 15,6-1 0-15,-1 1 0 16,-3-1 0-16,1 0 0 0,3 1 0 0,-1 0 0 0,-2-2 0 0,-1 1 0 16,-4 0 0-16,3 0 0 0,2-4 0 15,-2 2 0-15,-6 0 0 0,0 0 128 0,1-1-128 0,1 0 0 16,-3 1 0-16,-3-1 0 0,0 0 0 0,2 4 0 16,4-2 0-16,-3-1 0 0,-3-1 0 0,-3 0 0 15,-2 3 0-15,4-3 0 0,4-2 0 0,-1-2 0 16,-5 2 0-16,-1 0 0 0,-1 3 0 0,2-1 128 15,2-7-128-15,1 3 0 0,-5 1 144 0,-1 3-144 16,1-4 160-16,0 2-160 0,2-2 192 0,-1 1-64 16,-1 3-128-16,-2-4 192 0,0 1-192 0,2-2 0 15,-2 3 0-15,-1-2 0 0,-1 1 144 0,1 2-144 0,1-3 128 0,0 1-128 16,-2-1 0-16,-2 4 0 0,0-2 0 0,-1 0 0 16,1 2 0-16,2-1 0 0,0 1 0 0,-1 1 0 15,0 0 0-15,0-1 0 0,1 0 0 0,1 1 0 16,1-1 0-16,-3 0 0 0,-2 1 0 0,1 0 0 15,3 3 0-15,2-1 0 0,-2-1 0 0,-2 0 0 16,-3 2 0-16,0 1 0 0,0 0 0 0,1 0 0 16,3 1 0-16,0 3 0 0,-5-2 0 0,1-1 0 15,-1 0 0-15,1 0 0 0,1-1 0 0,-1 0 0 16,-4 2 0-16,0-2 0 0,-2 0 128 0,2 1-128 16,4 0 128-16,-2 0-128 0,-3-1 0 0,-4 2 128 15,0 0-128-15,1 1 128 0,3-1-128 0,-1 1 128 16,-2-2-128-16,0 3 0 0,-1 0 0 0,1 1 128 15,-3-1-128-15,2-2 0 0,2 1 0 0,-2-1 0 16,-1 5 0-16,-3-2 0 0,-1-1 144 0,4 3-144 0,1-4 0 0,0 1 0 16,0-3 0-16,-1 3 0 0,-2-4 0 0,-3 2 0 15,-3 2 0-15,1 0 0 0,4-3 0 0,-2 0 0 16,1-2 0-16,-1 2 0 0,-3 3 0 0,1 4 0 16,0-2 0-16,2 0 0 0,1 0 128 0,-3-1-128 15,-1 0 128-15,-1 2-128 0,0-3 0 0,0 0 0 16,0 1 0-16,1 3 0 0,1-2 0 0,1-1 0 15,-5-5 0-15,-1 3 0 0,1 4 0 0,-4-3 0 16,0-1 0-16,3 0 0 0,2 4 0 0,-1-3 0 16,-2 1 0-16,-3 0 0 0,-1-4 0 0,0 2 0 15,-2 0 0-15,1 4 0 0,-1-1 0 0,6-2 0 16,-1-2 0-16,-4 1 0 0,-2 0 0 0,-1 0 0 0,-1 1 0 0,0 0 0 16,0 1 0-16,2 3 0 0,0-2 0 0,1 0 0 15,-2 0 0-15,0-3 0 0,-1-1 0 0,-3 1 0 16,-1 4 0-16,3-2 0 0,-2-1 0 0,0 2 0 15,1 3 0-15,2-4 0 0,1 1 0 0,-3-1 0 16,-4-1 0-16,1 1 0 0,-2 3 0 0,2-3 0 16,0 0 0-16,-2 3 0 0,-3-2 0 0,2 3 0 15,3-3 0-15,2 2 0 0,-5 1 0 0,-2-3 0 16,-4 1 0-16,0-2 0 0,-5 1 0 0,-1 2 0 16,-1-5 0-16,-2 3 0 0,-2-1 0 0,2 1 128 15,-5-3-128-15,-1 0 0 0,-3 0 0 0,-1-1 0 16,-2 2 0-16,1-2 128 0,-2-4-128 0,-1 2 0 15,-2 0 128-15,0-1-128 0,-2-4 128 0,0 1-128 16,-3 0 128-16,0-5-128 0,0 2 160 0,-1-1-160 0,1-5 240 16,1-2-48-16,-2-1-16 0,0-3 0 0,-2 0-48 0,0-3-128 15,-2-5 192-15,4-1-64 0,-2-4-128 0,0-3 160 16,0-2-160-16,0-1 160 0,1-4-160 0,-1 0 128 16,-2-4-128-16,3 0 128 0,-3-3-128 0,2-1 0 15,3 1 0-15,-2-3 0 0,1 0 176 0,0-2-48 16,2-6-128-16,1 4 192 0,-1-2-192 0,0 1-128 15,0 0 128-15,1-2-208 0,1 3 208 0,1 2 0 16,-3-1 0-16,1 3 0 0,0 1 0 0,1 3 0 16,-1-2 0-16,0 2 0 0,0 3 0 0,2 1 0 15,-2 3 0-15,0 6 0 0,0 0 0 0,0 2 0 16,-1 0 0-16,-1 4 0 0,-2 1 0 0,0 4-144 0,0 0 144 16,0 2 0-16,-2 2-128 0,-2-1 128 0,1 2-128 15,-2 0 128-15,-1 0-192 0,0 1 32 0,-1 2 16 0,1-1 0 16,-3 1 16-16,1 3 0 0,-2 3 0 0,0-2 0 15,-1 2-32-15,-1 1 0 0,-2-2 0 0,-1 5 0 16,-2 1 16-16,-3-2 0 0,0 1 0 0,-4 3 0 16,-4 1-48-16,-2-2 0 0,-1 1 0 0,-4 3 0 15,-6 2 48-15,-4 1 0 0,-7 0 0 0,-4 0 0 16,-3 2 16-16,-2 0 0 0,-4 1 0 0,-2 2 0 16,-3 1 128-16,-5-3-128 0,-6 4 128 0,-3-2-128 15,-5 2 128-15,0-2-128 0,-8-2 128 0,-3 3-128 16,-7-2 128-16,-4 4-128 0,1-5 128 0,-4 2-128 15,-8-5 128-15,-2 0 0 0,-6-1-144 0,-1 1 144 16,-6 1 0-16,0-2-144 0,-7 1 144 0,1-3 0 16,-4 0 0-16,-1 0-128 0,2-1 128 0,-8-1 0 0,-4 0 0 0,-2-2 0 15,0-1-128-15,-5 2 128 0,-6 1 0 0,-5-5 0 16,-2 4 0-16,1-2 0 0,3-2 0 0,-5 0 0 16,-5 3 0-16,-2 0 0 0,-5-4 0 0,3 2 0 15,4 0 0-15,-2-2 0 0,-3 2 0 0,-1-2 0 16,-6 3 0-16,3 0 0 0,1-3 0 0,-1 2 0 15,1-2 0-15,0-1 0 0,-3 4 0 0,-3-1 0 16,-1 2 0-16,6 2 0 0,5-1 0 0,-2-1 0 16,-3-3 0-16,-1 3 144 0,-1 2-144 0,0 1 0 15,6 0 0-15,3 1 0 0,-2-5 0 0,2 0 0 16,-2 2-144-16,0 1 144 0,0 0 0 0,2 1 0 16,1 0 0-16,-2-3 0 0,-3-2 0 0,-2 3 0 0,1-1 0 0,5 4 0 15,5 0 0-15,0-2 0 0,-3-5 0 16,-2 6 0-16,0 5 0 0,6-3 0 0,5-2 0 0,-2-2 0 15,-1 6 0-15,-8 0 0 0,-5 0 0 0,5 0 0 16,8-1 128-16,0 0-128 0,-2-2 0 0,2 2 144 16,1 7-144-16,5-6 0 0,5-5 0 0,1 2 0 15,-3 3 0-15,4 1 0 0,5 1 0 0,2-4 0 16,-2-2 0-16,5 1 0 0,3 4 0 0,3-4 0 16,-2-2 0-16,5 2 0 0,-1 3 0 0,1-2 0 15,5-2 0-15,0 2 0 0,-2 2 0 0,4-2 0 16,0-1 0-16,3 3 128 0,-1 2-128 0,2-3 0 15,7-2 0-15,1 3 128 0,-1-1-128 0,4 1 0 16,4-3 0-16,4 0 128 0,4 0-128 0,-1 1 0 0,0 0 144 16,4-1-144-16,5-2 160 0,-1 3-160 0,-1 3 192 0,-3 1-48 15,1-2-16-15,3 2 0 0,2 0-128 0,-2 2 128 16,-3-2-128-16,1 4 128 0,2-4-128 0,2 2 0 16,0 4 0-16,1-2 128 0,-7 0-128 0,4-1 0 15,2 2 0-15,3 1 0 0,-1-1 0 0,-2 2 0 16,-2-6 0-16,2 6 0 0,3-5 0 0,0 5 0 15,-2-2 0-15,-1 0 0 0,-1 1 0 0,4-2 0 16,3 2 0-16,-3-4 0 0,-4 3 0 0,1-3 0 16,-5 2 0-16,4-1 0 0,1 5 0 0,-4-3 0 15,-4 2 128-15,0 2-128 0,1-2 0 0,0 6 0 16,-2 3 0-16,0-2 0 0,-1-7 0 0,3 5 0 0,3 1 0 16,-2 0 0-16,-2-2 0 0,3 1 0 0,4-1 0 0,0 2 0 15,3 1 0-15,0-1 0 0,-1 0 0 0,6-1 0 16,4 2 0-16,2-1-144 0,1 0 144 0,2 1-160 15,-1 1-80-15,40-7-16 0,-5 2 0 0,-3 3 0 32,-5 2-1152-32,-2 3-224 0,-3 3-48 0</inkml:trace>
  <inkml:trace contextRef="#ctx0" brushRef="#br0" timeOffset="11557.57">23703 5281 26719 0,'0'0'2368'0,"-9"-3"-1888"0,1-2-480 0,8 5 0 15,-6-6 912-15,6 6 96 0,0 0 16 0,0 0 0 16,0 0-784-16,0 0-240 0,0 0 128 0,-8 15-128 15,2 7 0-15,-1-1 0 0,1 1 0 0,-3 2 0 16,-4 8 0-16,-1 1 0 0,1-1 128 0,-4 4-128 16,-3 6 128-16,-1-1-128 0,-2 2 192 0,2 0-192 15,-1-1 192-15,1 2-64 0,-1-5 0 0,3-1-128 16,1-1 288-16,3-3-48 0,1-2-16 0,4-6 0 0,2-1 208 0,6-5 32 16,2-2 16-16,5-4 0 0,2 0-160 15,6-3-16-15,5-4-16 0,3-5 0 0,6-4 0 0,7-5 0 16,6-1 0-16,2-3 0 0,4-5-64 0,-3-1-16 15,-1 0 0-15,-3-4 0 0,-1-5-208 0,-1 4 128 16,2 3-128-16,0-1 0 0,-4-1 0 0,-2 1 0 16,-2 1-208-16,-3 2 64 15,-3 3-416-15,-5 2-80 0,-2 1 0 0,-8 0-16 16,-3 1-1520-16,-6 1-320 0,-5 0-48 0</inkml:trace>
  <inkml:trace contextRef="#ctx0" brushRef="#br0" timeOffset="11773.79">23539 5823 32255 0,'0'0'2864'0,"0"0"-2288"0,0 0-576 0,12-5 0 16,6-1 848-16,6-5 64 0,4-2 16 0,5-4 0 16,3-3-64-16,6-3-16 0,4-1 0 0,7-5 0 15,7-3-416-15,5 0-96 0,3 0-16 0,0 1 0 16,-6-2-320-16,-2 2 144 0,-4 4-144 0,0-2 0 15,-1 2-144-15,1-2-144 0,-1 1-32 0,-3 2 0 16,-2-1-1568-16,-5 3-320 16,-3 2-64-16,-6-1-7856 0,-7 0-1584 0</inkml:trace>
  <inkml:trace contextRef="#ctx0" brushRef="#br0" timeOffset="12358.58">25653 5145 29823 0,'-22'0'1328'0,"12"0"272"0,10 0-1280 0,-9-4-320 0,-1 0 0 0,3-4 0 15,5 0 208-15,-1-4-16 0,3-1 0 0,3-4 0 16,1-8 240-16,3 0 32 0,1-8 16 0,3-4 0 16,2-4-32-16,4-7 0 0,-3-4 0 0,2-4 0 15,-1-5-192-15,2-1-64 0,-3 1 0 0,1-4 0 16,-1 0 0-16,-2 2-16 0,-1-4 0 0,0 9 0 16,1 3-48-16,-1 5-128 0,2 2 192 0,0 8-64 15,-2 3 32-15,1 5 0 0,0 7 0 0,1 1 0 0,0 5-32 0,-1 7-128 16,-1 2 192-16,0 7-64 0,-1 3-128 0,0 8 0 15,1 5 0-15,1 6 128 0,-2 6-128 0,3 6 0 16,1 6 0-16,-1 6 0 0,0 3-144 0,1 4 144 16,1 8 0-16,0 1 0 0,0 0-192 0,2-3 192 15,-2-3-192-15,0-2 192 0,-1-3-224 0,0-6 64 16,-1-2 16-16,0-5 0 0,-3-3-208 0,-1-5-32 16,-3-4-16-16,0-2 0 15,-4-1-1424-15,0 0-288 0,-2-5-48 0,-2-2-6624 16,-2-6-1328-16</inkml:trace>
  <inkml:trace contextRef="#ctx0" brushRef="#br0" timeOffset="12508.9">25861 4475 18431 0,'0'0'1632'0,"0"0"-1312"0,0 0-320 0,0 0 0 16,0 0 848-16,0 0 112 0,10 9 0 0,4-2 16 15,1-3-272-15,5-3-64 0,0 1-16 0,3-4 0 16,1 1-400-16,3-3-80 0,-1-3-16 0,3-1 0 31,2-2-784-31,2 1-176 0,1-6-16 0,-1 0-9248 0</inkml:trace>
  <inkml:trace contextRef="#ctx0" brushRef="#br0" timeOffset="12808.47">26969 3422 26543 0,'0'0'1168'0,"0"0"256"0,0 0-1136 0,0 0-288 15,-8 4 0-15,0 4 0 0,0-2 384 0,2 6 32 16,1 0 0-16,-1 9 0 0,-2 5-96 0,0 6 0 16,-1-1-16-16,0 4 0 0,1 5-128 0,-1 2-32 15,1 1 0-15,-1 3 0 0,3-1-144 0,-1 2 0 16,1 2 0-16,1-4 0 0,1 0 0 0,2-6 0 15,2-2 0-15,3-5 0 0,1-7-128 0,1-4-64 16,0-5-16-16,2-3 0 16,-1 0-304-16,0-7-64 0,-6-6-16 0,12 0 0 15,1-5 16-15,-1-7 16 0,1 1 0 0,-3-4 0 16,2-3-928-16,-1-2-192 0,3-13-48 0,-5 1 0 0</inkml:trace>
  <inkml:trace contextRef="#ctx0" brushRef="#br0" timeOffset="13358.42">27042 3931 2751 0,'-4'19'128'0,"2"-6"16"16,0 1-144-16,0 3 0 0,-2 2 0 0,1 2 0 15,1 2 3728-15,-1 1 720 0,1-1 144 0,-1 0 16 0,1-1-2944 0,0-1-608 16,1-3-112-16,1-1-32 15,0 0 128-15,3-3 32 0,-1-3 0 0,-2-11 0 0,5 9-368 0,-5-9-80 16,10 3-16-16,2-3 0 0,-2-3-16 0,3-4 0 16,-1-4 0-16,2-3 0 0,2-2-80 0,0-3-32 15,1-5 0-15,-1 1 0 0,1 0-32 0,-2-5 0 16,-1 0 0-16,0-1 0 0,0 2 128 0,-1 0 32 16,-1 2 0-16,-1-2 0 0,0 3-272 0,1 3-48 15,-2 1-16-15,0 5 0 0,-5 2-128 0,1 6-16 16,-6 7-128-16,0 0 192 0,9-5-192 0,-9 5 176 15,0 0-176-15,0 0 160 0,8 10-160 0,-3-2 0 16,-5-8 0-16,5 12 0 0,-1 4 0 0,0-2 0 0,-1-1 0 16,0 1 0-16,1-1-128 0,1 0 128 0,-1-2 0 0,-1 2 0 15,1 0 0-15,0-3 0 0,1 3 0 0,0-2 0 16,-1-5 0-16,1 2 0 0,-5-8 0 16,10 9 0-16,-2-4 0 0,2 1 0 0,0-2 0 15,0-3 0-15,1-1 0 0,0-2 0 0,1-4 0 0,-1-1 0 16,0 0 0-16,2-5 0 0,0 1 176 0,0-1-176 15,-1-3 256-15,2-1-32 0,-4-2-16 0,2-1 0 16,-3 0-64-16,-2-2-16 0,1-2 0 0,-5 0 0 16,-2 1 144-16,-1-5 32 0,-3 1 0 0,1-3 0 15,-1 4 16-15,-1-1 16 0,3 2 0 0,-1 4 0 16,0 0-336-16,0 3 0 0,-1 2 0 0,1 2 0 16,-1 3 0-16,2 0 0 0,1 10-192 0,-5-7 64 15,5 7-960-15,-5-7-192 0,5 7-48 0,0 0 0 16,-10-3-1504-16,2 2-304 0</inkml:trace>
  <inkml:trace contextRef="#ctx0" brushRef="#br0" timeOffset="13792.07">28120 3410 25791 0,'0'-7'2304'0,"0"7"-1856"15,0-9-448-15,0 9 0 0,-4-7 1616 0,-1 0 240 16,-4 0 32-16,-1 4 16 0,-2 3-1312 0,-2 3-256 16,-3 2-48-16,-2 4-16 0,-3-2-80 0,-1 5-32 15,0 2 0-15,-1 2 0 0,-1 2 0 0,-5 4 0 0,-1 4 0 0,0 2 0 16,2-1-160-16,0 0 0 0,2-2 0 16,5 1 0-16,5-3 0 0,5-2 128 0,3-2-128 0,5-4 0 15,3-3 256-15,1-12-16 0,0 0-16 0,12 5 0 16,4-2 80-16,1-5 16 0,-1-3 0 0,6-6 0 15,2-2 160-15,0-4 32 0,1 0 16 0,-4-2 0 16,-2-3-256-16,-1 3-48 0,-2 0-16 0,-2 0 0 16,1 0-32-16,-2 2-16 0,0 6 0 0,-2-1 0 15,-2 0 80-15,0 7 16 0,-9 5 0 0,10-3 0 16,-10 3-112-16,9 3-16 0,-2 4 0 0,-1 3 0 16,-1 3-128-16,0 0 0 0,1 5 0 0,1 1 0 15,-1 2 0-15,-1-2 0 0,0-1 0 0,2-1 0 16,0-5 0-16,2 1 0 0,0 0 0 0,1-4-176 0,-1-2-160 15,1-4-48-15,-10-3 0 0,14-1 0 16,-5-2-608-16,1-1-128 0,-1-1-32 0,1-3 0 16,-1-4-1728-16,0-2-368 0,0-3-64 0,3-1-16 0</inkml:trace>
  <inkml:trace contextRef="#ctx0" brushRef="#br0" timeOffset="14003.29">28443 3133 19343 0,'0'0'1728'0,"0"0"-1392"16,0 0-336-16,0 11 0 0,1 3 2688 0,0 1 448 15,2 3 112-15,-2 2 16 0,2 3-2176 0,-1 3-416 0,2-3-96 0,1 5 0 16,-1-4-176-16,1 0-16 0,3 1-16 0,-1-3 0 16,2 1-176-16,0-3-48 0,1 0 0 0,-2-2 0 15,2-4-304-15,-2-1-64 0,0 0-16 0,1-2 0 31,4-1-432-31,-4-3-96 0,-1-2 0 0,0-2-16 16,0-3-1200-16,2-2-256 0,-3-4-32 0</inkml:trace>
  <inkml:trace contextRef="#ctx0" brushRef="#br0" timeOffset="14242.41">28819 2966 28559 0,'0'0'2544'0,"0"0"-2032"0,0 0-512 0,0 0 0 0,2 13 1104 0,1 5 128 16,-2 4 32-16,-2 4 0 0,-4-1-288 0,-1 6-48 16,-5 2-16-16,0 5 0 0,-3 4-208 0,-1 5-32 15,-2 3-16-15,-1-1 0 0,1 7-224 0,-1 0-48 16,-3 0-16-16,0 0 0 0,-2 2-208 0,0 3-32 16,-1-2-128-16,0 0 192 0,1-1-336 0,1-5-80 15,2-5-16-15,3-2 0 16,1-9-896-16,1-4-176 0,2-6-32 0,3-3-9584 15,1-3-1904-15</inkml:trace>
  <inkml:trace contextRef="#ctx0" brushRef="#br0" timeOffset="14776.08">29807 2524 29487 0,'0'0'2624'0,"0"0"-2112"0,-9-5-512 0,0 2 0 0,-1 2 1088 0,-2 5 128 16,-1 5 0-16,-3-1 16 0,-3 6-912 0,-1 0-192 15,-2 4-128-15,-1 0 144 0,0 0-16 0,0-2-128 16,2 3 192-16,3-1-64 0,3 1-128 0,4-1 128 15,1 0-128-15,4-2 128 0,2-2-128 0,4-1 0 16,4 1 0-16,2-3 128 0,-6-11-128 0,14 8 128 16,2 1-128-16,1 0 128 0,2 4-128 0,2-2 128 15,0-1-128-15,1 3 128 0,0 1-128 0,-2-1 0 16,-5 3 0-16,-2 1 0 0,-4-2 0 0,-4 3 128 16,-3 2-128-16,-4 0 0 0,-4 1 464 0,-7 0 16 0,-4-2 0 15,-3 2 0-15,-4-2 160 0,-4 1 16 0,-3-1 16 0,0 0 0 16,-3 3-416-16,-4-2-64 0,-1-2-32 0,-2-3 0 31,1-1-496-31,0-1-112 0,5-4 0 0,4 0-16 16,4-5-2560-16,5-1-512 0</inkml:trace>
  <inkml:trace contextRef="#ctx0" brushRef="#br0" timeOffset="15559.63">26457 3255 21247 0,'0'0'944'0,"0"0"192"0,0 0-912 0,0 0-224 15,0 0 0-15,0 0 0 0,0 0 1024 0,0 0 144 16,0 0 48-16,8 7 0 0,-4 6-128 0,-4 0 0 16,-3 4-16-16,1 5 0 0,-4 0-160 0,1 4-16 15,-1 4-16-15,1 6 0 0,0 8-432 0,1 3-64 16,1 1-32-16,1 0 0 0,1 3-352 0,1 4 144 0,-2 3-144 0,1-1 0 15,0-1 0-15,0 0 0 0,-1 0 0 0,1-5-192 32,-1-3-896-32,0-6-160 0,-2-2-32 0,2-3-7936 0,1-2-1600 0</inkml:trace>
  <inkml:trace contextRef="#ctx0" brushRef="#br0" timeOffset="16110.82">25825 5832 17503 0,'0'0'1552'0,"0"0"-1232"0,-6-10-320 0,1 3 0 15,1-4 2448-15,2 4 432 0,-5-3 96 0,2 1 16 16,-1-3-1856-16,-1 3-368 0,-1-2-80 0,-4 1-16 16,-1 1 160-16,1-1 48 0,-2 3 0 0,0 2 0 15,-1 0-288-15,-1 3-48 0,1-1-16 0,-3 3 0 16,0 3-144-16,-2 0-48 0,2 5 0 0,3 1 0 15,-3 5-192-15,0 5-144 0,1 3 192 0,0 3-192 16,1-1 0-16,0 7 0 0,2 0 0 0,3 6 0 16,5 3 0-16,2 3 0 0,2 1 0 0,1-2 0 15,1 3 0-15,3-4 0 0,2-5 0 0,0 1-144 16,6-2 144-16,-2-2 0 0,1-5 0 0,1 0-128 0,-1-6-176 0,1-1-16 16,1-2-16-16,-2-3 0 15,0-2-576-15,0-1-112 0,2-4-32 0,-1-4-8896 16,-11-5-1776-16</inkml:trace>
  <inkml:trace contextRef="#ctx0" brushRef="#br0" timeOffset="16276.99">25330 6271 24879 0,'0'0'2208'0,"0"0"-1760"15,0 0-448-15,12 7 0 0,-1-3 832 0,3-2 96 16,2-4 16-16,4-2 0 0,3-7-560 0,3 0-128 0,2-3 0 0,3-2-16 15,1 0 128-15,1-1 16 0,-1 1 16 0,1 1 0 32,3-2-1680-32,-2-2-320 0,-3 0-80 0,-5 1-10224 0</inkml:trace>
  <inkml:trace contextRef="#ctx0" brushRef="#br0" timeOffset="16473.7">26211 5845 32079 0,'-9'28'1408'0,"4"-10"320"0,-3 1-1392 0,2 5-336 0,1 3 0 0,-1 4 0 15,1 0 0-15,0 3 0 0,-1-2-160 0,0 1 160 0,0-2 0 0,3-5 0 16,-1 0 0-16,1-5 0 0,1-3-176 0,2-1-16 16,2-5-16-16,-2-12 0 15,0 0-2160-15,0 0-416 0,0 0-96 0,13-2 0 0</inkml:trace>
  <inkml:trace contextRef="#ctx0" brushRef="#br0" timeOffset="16778">26417 5806 29135 0,'-2'19'1280'0,"2"-3"288"0,-4 5-1248 0,3 3-320 0,-1-1 0 0,-1 1 0 15,1 2 160-15,-1-1-32 0,2-4 0 0,-1 2 0 16,-1-3 272-16,1-1 48 0,0-3 16 0,2-6 0 16,-1 0 224-16,1-10 32 0,0 0 16 0,0 0 0 15,0 0-352-15,0 0-80 0,0 0-16 0,5-15 0 16,1-4 96-16,-1-4 32 0,-1-8 0 0,2 3 0 16,-2 2-48-16,2-4-16 0,2-3 0 0,-2 2 0 15,3-2-208-15,1 0-144 0,2 2 192 0,2 3-192 16,0 1 0-16,2 5 0 0,1 4 0 0,-1 0 0 15,2 1 0-15,-1 3 0 0,-2 4-128 0,0 1 128 16,1 6-1600 0,-4 1-240-16,-2 4-32 0,-1 0-8176 0,-9-2-1616 0</inkml:trace>
  <inkml:trace contextRef="#ctx0" brushRef="#br0" timeOffset="17144.03">27233 5387 30399 0,'0'0'2704'0,"0"0"-2160"15,-9-2-544-15,-1 2 0 0,-2 2 896 0,1 4 64 16,-1 5 0-16,-1 0 16 0,-2 3-976 0,-1 2 0 16,-2 0-256-16,-1 1 48 0,0-1 208 0,1-1 0 15,1 3 0-15,3-5 0 0,3 0 0 0,2-1 0 16,1-1 0-16,3-1 0 0,5-10 0 0,0 0 0 15,0 0 0-15,0 0 0 0,0 0 176 0,0 0-32 0,13-2 0 16,0 1 0-16,0-1 0 0,1 0 0 0,1-3 0 0,0 3 0 16,0 0-144-16,-1 4 192 0,0 2-192 0,-1 2 192 15,-4-1-192-15,-2 5 160 0,-1 0-160 0,-4 4 160 16,-2-2 144-16,-1 3 16 0,-4 3 16 0,-4 2 0 16,-4-1-144-16,0 2-48 0,-2-2 0 0,-1 0 0 15,-2 2-144-15,1 0 0 0,1-4 144 0,2-1-144 16,-3-2-224-16,5-8-112 0,0-2-32 0,2 0 0 31,1-6-1520-31,3-4-304 0,2-2-64 0,3-7-11296 0</inkml:trace>
  <inkml:trace contextRef="#ctx0" brushRef="#br0" timeOffset="17378.32">27483 4781 25791 0,'0'0'2304'0,"0"0"-1856"16,0 0-448-16,-3 18 0 0,1 2 2320 0,1 7 368 15,-2 2 80-15,1 3 16 0,0 4-2176 0,0 0-432 16,0 3-176-16,1 0 128 0,-1 3 16 0,0-3 0 16,1-2 0-16,2 1 0 0,-1-1-144 0,0-1 0 15,-1 1 144-15,0-6-144 16,-2 1-1264-16,1-4-320 0,-2 1-64 0,1-4-16 15,-2-5-1520-15,0-2-304 0</inkml:trace>
  <inkml:trace contextRef="#ctx0" brushRef="#br0" timeOffset="17512.68">27294 5306 26431 0,'0'0'1168'0,"6"-6"240"0,3-3-1120 0,1 4-288 0,4 1 0 0,1 0 0 15,1-2 336-15,1-1 16 0,2 1 0 0,0-3 0 16,0 3 224-16,3-3 32 0,0 1 16 0,2-4 0 15,-4 0-320-15,3-3-64 0,-1 0-16 0,2-1-9232 16,-5 5-1840-16</inkml:trace>
  <inkml:trace contextRef="#ctx0" brushRef="#br0" timeOffset="17911.8">28918 4428 26719 0,'0'0'2368'0,"0"0"-1888"16,0 0-480-16,0 0 0 0,-8-8 1408 0,0 2 176 15,-4 2 32-15,-2 3 16 0,-4 1-1104 0,-3 4-208 16,-3 1-64-16,-2 2 0 0,1 6 0 0,-2-2-16 15,-1 2 0-15,0 4 0 0,0 3-48 0,3 3 0 16,1 1 0-16,2-1 0 0,4 1-64 0,4 1-128 0,3-3 176 0,2 0-176 16,2-2 0-16,5 2 0 0,2-5 0 0,4 2 0 15,2-1 192-15,3 0-64 0,1-1 0 0,3-3-128 16,1-3 208-16,2 2-64 0,2-3-16 0,0 1 0 16,1-2 0-16,-1 3 0 0,-3 0 0 0,0-1 0 15,1-1 128-15,-4-4 0 0,0 3 16 0,-3-1 0 16,-2 3-112-16,-2-1-32 0,-2-1 0 0,-3 0 0 15,-3 0-128-15,-2-1 0 0,-2-2 0 0,-4-1 0 16,-1-1 0-16,-2 3-144 0,-1-3 144 0,-2-3-208 31,1-2-1648-31,0-1-320 0,2-3-64 0</inkml:trace>
  <inkml:trace contextRef="#ctx0" brushRef="#br0" timeOffset="18140.09">29410 3780 31327 0,'0'0'2784'0,"0"8"-2224"16,0 5-560-16,0 2 0 0,-1 4 592 0,-2 4 16 15,1 7 0-15,-3 1 0 0,2 5-608 0,-2 3 0 16,-3 3 0-16,1 3 0 0,-1-3 0 0,-1 6 0 15,0 2 0-15,-2-3 0 0,-3 1-160 0,2-4 160 16,1 0-192-16,0-4-9632 16,-1-2-1936-16</inkml:trace>
  <inkml:trace contextRef="#ctx0" brushRef="#br0" timeOffset="18963.02">29165 4407 5519 0,'0'0'496'0,"0"0"-496"0,0 0 0 0,0 0 0 16,0 0 5744-16,0 0 1040 0,12 4 224 0,1-1 32 15,1-3-5648-15,1 0-1136 0,1 0-256 0,1-1 0 16,4-2 0-16,0 0 144 0,1 1-144 0,3-3 192 16,2-4 0-16,0 1 0 0,-1-3 0 0,-1 2 0 15,-5-2-192-15,-1 2 0 0,-4 0 0 0,-1-1 0 16,-1 1 0-16,-2-3 0 0,1 3 0 0,-2-2 0 0,1-1 0 15,1 4 0-15,-2-6 0 0,1 5 0 0,1-3 288 0,1 1-32 16,-2 1 0-16,1-3 0 0,-1 1 112 0,0 4 16 16,0-5 0-16,0 4 0 0,-1-4 32 0,-1 3 16 15,0 1 0-15,0 0 0 0,-1 3-144 0,-8 6-32 16,5-8 0-16,-5 8 0 0,6-11 32 0,-6 11 0 16,0 0 0-16,0 0 0 0,0 0-32 0,0 0 0 15,0 0 0-15,0 0 0 0,0 0-256 0,-9 9 0 16,0-3 0-16,2 4 0 0,-1 3 0 0,-1 1 0 15,1 3 0-15,-1-2 0 0,1 0 0 0,2 0 0 16,0 3 0-16,0-3 0 0,3-2 0 0,1 0 0 0,2-13 0 16,0 10 0-16,0-10 0 0,0 0 0 0,0 0 0 0,11 6 0 15,1-3 0-15,4-4 0 0,-1-6 0 0,3 0 160 16,1-6-160-16,2-2 160 0,-1-2-160 0,3-1 160 16,2 0-160-16,1-1 0 0,-2 0 144 0,-1 0-144 15,-3 1 0-15,2 1 144 0,-2-1-144 0,-2 3 0 16,-2-1 144-16,0 1-144 0,-4 1 0 0,2 4 144 15,-4 2-144-15,-1 5 0 0,-9 3 0 0,10-3 128 16,-10 3-128-16,0 0 0 0,0 0 0 0,11 6 0 16,-4 6 0-16,-2-1 0 0,-1 4 0 0,-1 3 0 15,-1 3 0-15,-2 0 0 0,3 5 0 0,-2-2 0 16,-1 2 0-16,0 2 0 0,0 4 0 0,-1 3 0 16,-2-2 0-16,2 1 0 0,-2 3 0 0,0 1 0 15,-2-1 192-15,1 1-64 0,-3 0 0 0,2-5 0 0,1-2 96 16,2-5 16-16,-3 2 0 0,2-6 0 0,2-3-112 0,0-4-128 15,1-1 176-15,0-14-176 0,0 0 208 0,0 0-64 16,0 0-16-16,0 0 0 0,10-5 176 0,-2-5 16 16,-2-8 16-16,-1-1 0 0,0-8-112 0,0 1-32 15,0-7 0-15,0 0 0 0,-1-3-192 0,0-1 144 16,-2 0-144-16,4 0 128 0,-1 1-128 0,2-4 0 16,2-1 0-16,1 5 0 0,2 4 0 0,0 3 0 15,5 1-192-15,0 2 192 0,-2 5-256 0,5 0 80 16,-2 5 16-16,0 2 0 0,-4 1 160 0,0 5-208 15,1 1 80-15,0 6 128 0,-1 2-192 0,-2 5 192 16,-2 0-192-16,-3 6 192 0,0-1-256 0,-3 3 64 16,-4 2 0-16,-3 3 16 0,-2 1 176 0,-4 0-160 15,-2 1 160-15,-2 0-160 0,-1 0 160 0,-1-4 0 0,-2 1 0 0,1-1 0 16,-2-2-288-16,0-2 32 0,-1-2 0 0,2-2 0 31,2-4-2032-31,1-6-400 0,4-8-64 0,0 0-12432 0</inkml:trace>
  <inkml:trace contextRef="#ctx0" brushRef="#br0" timeOffset="19947.13">31145 3291 22111 0,'8'-14'976'0,"-3"2"208"0,0-2-944 0,3-3-240 16,-5 2 0-16,2-3 0 0,0 2 1664 0,-1 0 304 15,0 1 48-15,0 2 16 0,-2 3-1376 0,1 0-272 16,0 4-48-16,-3 6-16 0,0 0-64 0,0 0 0 16,0 0-16-16,0 0 0 0,-4-9 32 0,4 9 16 15,0 0 0-15,-8-5 0 0,0 2 96 0,8 3 32 0,-8-4 0 0,-1 1 0 16,-1 0 80-16,-1 2 16 0,2 1 0 0,-2 2 0 16,-2 3-160-16,-1 2-32 0,0-1 0 0,-2 6 0 15,-2-1-192-15,2-1-128 0,-1 4 128 0,2 4-128 16,1 0 0-16,1 2 0 0,0 2 0 0,3 2 0 15,1 0 0-15,3 1 0 0,0 2 0 0,2-1 0 16,2 2 0-16,4-1 0 0,0 0 0 0,3 0 0 16,2 0 0-16,3-3 0 0,0 1 0 0,3-3-128 15,-1-1 128-15,1 1 0 0,0-2 0 0,0 1 0 16,-1-2 0-16,1 0 0 0,0 0 128 0,-2-1-128 16,1-2 0-16,-3-3 0 0,-2 0 0 0,0 1 0 15,-4 2 0-15,1-1 128 0,-4-2-128 0,0-2 0 16,-4 1 0-16,4-12 0 0,-7 6 0 0,-2 2 0 15,-1 0-256-15,-3-2 0 0,-2-4-16 0,-2 0 0 16,-1-4-96-16,2-3-16 0,-2-2 0 0,0-5 0 0,3 1 192 16,1 1 48-16,0-4 0 0,3 0 0 0,2-4 144 0,2 1 256 15,2 1-64-15,4 2-16 0,3 1 48 0,4 0 16 16,1 3 0-16,3-2 0 0,3-1-16 0,2 1 0 16,3 0 0-16,1-4 0 0,0 2-224 0,2 3 176 15,0-2-176-15,3-3 160 0,1-1 48 0,0 2 16 16,2 0 0-16,-1 3 0 0,1 2-32 0,0 3 0 15,-2-4 0-15,-2 5 0 0,-3 0-192 0,-4 3 0 16,-1 2 128-16,-5 3-128 0,-10-2 0 0,6 11 0 16,-3 3 0-16,-3 2 0 0,-3 4 0 0,-2 1 0 15,-4 0-128-15,1 2 128 0,-1 1 0 0,0-2-128 16,0-3 128-16,5-1 0 0,0-2 0 0,2 0-128 16,2-16 128-16,2 11 0 0,3 1 0 0,3-2 0 0,2-5 0 0,2-4 0 15,1-4 0-15,4-5 0 0,1-3 0 0,2-3 0 16,0-1 0-16,1-1 144 0,-2-2-144 0,-1-1 192 15,-2-2-16-15,-2 2 0 0,-2 0 0 0,-3 2 0 16,-3-5 64-16,-1-1 16 0,-4 1 0 0,-1 3 0 16,-1 0 16-16,-2 4 16 0,0 4 0 0,-1-1 0 15,-1 6-288-15,5 6 0 0,-9-5 0 0,1 2 0 16,8 3-176-16,-9 0 176 0,9 0-192 0,-9 4 192 16,9-4-128-16,0 0 128 0,-3 9 0 0,3-9 0 15,0 0-192-15,8 8 64 0,4 0 128 0,1-1-208 16,2 3 208-16,3-1-144 0,-1 2 144 0,1 2-128 15,0 1 128-15,1 4 0 0,0 2 128 0,2 6-128 16,-4 0 0-16,1 3-192 0,-3 3 32 0,2 0 0 0,-2-1 160 0,-3 3 0 16,-3 0 0-16,-3 2-128 0,-2 1-128 0,-2-2-32 15,-2-2 0-15,-2 3 0 16,-3-1-2080-16,-4 0-400 0,-10 7-96 0,-4-8-16 0</inkml:trace>
  <inkml:trace contextRef="#ctx0" brushRef="#br0" timeOffset="20713.05">26580 7091 19343 0,'-7'1'1728'0,"-1"-2"-1392"0,-1-2-336 0,6 2 0 16,-1-4 2320-16,4 5 400 0,2-13 80 0,7 3 16 15,1 1-2112-15,6-2-432 0,4 0-80 0,5-4 0 16,3-4 368-16,4-1 80 0,4-2 0 0,1 2 16 15,-4-2-240-15,-2 3-48 0,-3 3-16 0,-1 2 0 16,-5 5-224-16,-1 0-128 0,-2 4 160 0,-2 3-160 16,-4 2 176-16,-13 0-176 0,0 0 192 0,10 9-192 15,-5 2 160-15,-3 3-160 0,-3-2 128 0,-3 3-128 16,-5 2 224-16,0 1-32 0,-1-3-16 0,0 4 0 16,0 3-176-16,1 1 0 0,0-2 144 0,2-2-144 15,1 0 0-15,4 0 0 0,-1-3 0 0,6-1 0 16,-1-5 0-16,4 2-160 0,-1 0 160 0,2-3-160 15,2-1-96-15,3-3-32 0,-1 1 0 0,0 1 0 16,1-2-112 0,-2 0-32-16,-1 4 0 0,-3-3 0 0,-1 2 48 0,0 1 16 0,-5-9 0 0,4 12 0 15,-1 1 368-15,-3 0-176 0,0 1 176 0,-3-2-128 0,-1-2 128 0,1 3-192 16,-1-3 192-16,0 1-192 16,-2-1-496-16,-1-4-96 0,7-6-32 0,-9 6-11936 15</inkml:trace>
  <inkml:trace contextRef="#ctx0" brushRef="#br0" timeOffset="20932.45">27501 7373 40831 0,'0'0'1808'0,"0"0"368"0,0 0-1728 0,0 0-448 0,0 0 0 0,0 0 0 15,-4-9 0-15,1 0-192 0,1-1 0 0,1 1 16 16,-1-4 176-16,1 3 0 0,1-3 160 0,0-1-160 16,0 2 0-16,0 0-208 0,1-2 16 0,1 2 0 31,0 0-1408-31,1 1-256 0,-2-1-64 0,0 3-8704 0,1-3-1744 0</inkml:trace>
  <inkml:trace contextRef="#ctx0" brushRef="#br0" timeOffset="21497.13">27788 6352 16575 0,'0'0'736'0,"-9"3"160"0,9-3-720 0,0 0-176 15,0 0 0-15,0 0 0 0,0 0 3760 0,13-4 720 16,1-6 128-16,4 1 48 0,1-4-3504 0,1 0-688 16,0-3-144-16,-1-1-16 0,1 2-16 0,-1-3 0 15,-4 1 0-15,0 0 0 0,-1 0-288 0,-1 4 0 0,-2 0 128 0,-2 3-128 16,-1-3 0-16,-3 3 0 0,-5 10 0 15,4-9 0-15,-4 9 128 0,0 0-128 0,-8-5 0 0,-2 1 0 16,-4 8 128-16,0 2-128 0,-3 3 0 0,-2 6 0 16,-5 4 0-16,-4 5 0 0,-2 1 0 0,-2 3 0 15,-2-3 0-15,3 3 0 0,-1 0 0 0,6 2 0 16,1 1 0-16,5-3 0 0,4 4 0 0,4-8 0 16,2 0 0-16,5-4 0 0,4-1 0 0,3-1 0 15,5-3 0-15,3-2 0 0,4 0 0 0,6-3 0 16,5-4 0-16,5 1 0 0,4-1 0 0,0-1 0 15,2 3 0-15,-2-1 0 0,-2 0 0 0,-4 0 0 16,0-1 0-16,-3 1 208 0,-2 3-64 0,-2 3-16 16,-4-4 224-16,-1 2 32 0,-5 0 16 0,-3 0 0 15,-3 3 64-15,-4 1 16 0,-2-1 0 0,-3 3 0 16,-1-1-288-16,-5-1-64 0,-2-1-128 0,0-2 192 0,-4-2-320 0,0-2-80 16,-2-3-16-16,0-4 0 15,0-1-1152-15,2 0-224 0,-1-5-64 0,3-1 0 16,0 2-1408-16,7 0-304 0,-2-7-48 0,2-3-16 0</inkml:trace>
  <inkml:trace contextRef="#ctx0" brushRef="#br0" timeOffset="22048.19">28895 5520 32255 0,'0'0'2864'0,"0"0"-2288"0,0 0-576 0,-6 9 0 15,6-9 464-15,-3 11-16 0,2 2 0 0,2 2 0 16,2 3-448-16,1 1 0 0,-1-1-128 0,4 2 128 16,-1 2 0-16,3 0 0 0,-1 0 0 0,2-3 0 15,0 3 0-15,1-2 0 0,1-2 0 0,-1-2 0 0,2 0 0 0,-1-2 0 16,-1-4 0-16,0 1 0 0,1 1 0 0,-1-7 0 16,-2-3 0-16,-9-2 0 0,12 7 176 0,-6 0-176 15,-6-7 192-15,0 0-192 0,6 8 192 0,-6-8-192 16,0 0 192-16,0 0-192 0,0 0 272 0,-6 10-48 15,0-6-16-15,-6 2 0 0,2 2-208 0,-3-4 144 16,-1 1-144-16,-2 2 128 0,2-2-128 0,0 2 0 16,0 2 0-16,0-2 0 0,0 4 0 0,1 0 0 15,2-2 0-15,1 2 0 0,1-3 0 0,2 1 0 16,3-3 0-16,1 6 0 0,-1-5 0 0,1 3 0 16,3-10 0-16,0 11 0 0,3 1 240 0,1-2-48 15,-1 1 0-15,4 3 0 0,0-3-64 0,0 3-128 16,-1-3 176-16,-1 2-176 0,2 0 0 0,-1 5 0 0,-1 1 0 15,0 0 0-15,-2 2 0 0,-2 0 0 0,0-2 0 0,-1-1 0 16,-2-1-240-16,2 1-48 0,0-1-16 0,1-5 0 31,-1-1-1776-31,0-11-352 0,5 12-80 0</inkml:trace>
  <inkml:trace contextRef="#ctx0" brushRef="#br0" timeOffset="22581.86">29653 5382 27647 0,'0'0'2448'0,"-8"-6"-1952"16,1 2-496-16,7 4 0 0,-7-11 1408 0,5 3 176 15,2 8 32-15,0 0 16 0,0 0-1376 0,10-4-256 16,0-1 0-16,5 3-128 0,0-1 352 0,5-1 80 16,0 1 16-16,4-3 0 0,1 1 160 0,2 4 32 15,0 2 16-15,0 1 0 0,-2-1-352 0,-2 1-176 16,-4 4 160-16,-4-1-160 0,-2 6 208 0,-4-1-48 0,0 3-16 0,-4 1 0 15,-4 1 96-15,-1-2 16 0,-3 1 0 0,1 1 0 16,-4 4-32-16,-2-1 0 16,-1-2 0-16,-1 1 0 0,-3-2-32 0,3-2-16 0,-1 1 0 0,2 0 0 15,0 1-176-15,1 0 160 0,2-2-160 0,1 0 160 16,0-3-160-16,2-1 0 0,4 2 0 0,2-2 0 16,-1 3 0-16,4 0 0 0,0-3 0 0,2 4 0 15,-1-5 0-15,2 1 0 0,0-2 0 0,-1 6 0 16,-3 1 0-16,-3 0 0 0,2 0 0 0,-1 1 0 15,-2-1 0-15,-1 1 0 0,-1 1 0 0,-2-1 0 16,-2 3 0-16,-1-1 192 0,-2 0-192 0,-1-3 192 16,0-3-64-16,-1-2-128 0,-1 1 192 0,-3-1-64 15,-2 0-128-15,1-2 0 0,0 0 0 0,0-3 0 16,-2-3-768 0,2-1-48-16,0-1 0 0,1-3 0 0,1-1-2304 0,1 0-464 0,3 0-80 0</inkml:trace>
  <inkml:trace contextRef="#ctx0" brushRef="#br0" timeOffset="22796.55">30238 5942 39615 0,'0'0'3520'16,"0"0"-2816"-16,0 0-560 0,0 0-144 15,0 0-384-15,0 0-128 0,-7-3 0 0,7 3-16 0,0 0 320 0,0 0 64 16,0 0 16-16,0 0 0 16,-2-8-256-16,0 2-64 0,2 6 0 0,-3-5 0 15,-1-4-1504-15,0 3-304 0,0-4-64 0,0 3-6832 0,-1 0-1376 0</inkml:trace>
  <inkml:trace contextRef="#ctx0" brushRef="#br0" timeOffset="23299.16">31037 4693 30399 0,'0'0'2704'0,"-9"0"-2160"15,0 2-544-15,0 0 0 0,-2 2 704 16,-1 5 48-16,-3 5 0 0,1-1 0 0,-1 2-432 0,-2 3-64 16,0 1-32-16,-1 6 0 0,1 3 176 0,1 3 48 15,-1 3 0-15,2 0 0 0,0-1-160 0,2 4-32 16,3 1 0-16,1 0 0 0,3-1-128 0,2-1-128 16,3-3 144-16,4 1-144 0,4-2 160 0,3-3-160 15,3 2 160-15,3-6-160 0,4-3 224 0,5-6-48 16,3-5-16-16,3 0 0 0,2-3 96 0,3-2 32 15,0-5 0-15,-2-5 0 0,-4-2-80 0,1-2-16 16,1-4 0-16,-7 0 0 0,-1 1 0 0,-3-2-16 16,-1-1 0-16,-5-1 0 0,-1-3 64 0,-4 0 16 0,-3 6 0 0,-3-1 0 15,-4 0 0-15,-3 4 16 0,-3-2 0 0,-5 6 0 16,-1-2 80-16,-3 6 16 0,-3 1 0 0,-3 6 0 16,-2 0-208-16,-1 6-32 0,-1 1-128 0,-4 5 192 15,-2 3-192-15,-1 4-160 0,-3 5 32 0,3-3 0 16,-1 2 128-16,2-1-208 0,4 1 80 0,2 0 128 31,4-2-464-31,4 0 16 0,1-3 16 0,0-4 0 16,4 2-416-16,0-4-96 0,3-4-16 0,4-2 0 0,2-4-1376 0,3-8-288 15,0 0-48-15,0 0-11408 0</inkml:trace>
  <inkml:trace contextRef="#ctx0" brushRef="#br0" timeOffset="32188.27">20620 15618 12895 0,'0'0'1152'0,"0"0"-928"15,0 0-224-15,0 0 0 0,0 0 1904 0,0 0 336 16,0 0 64-16,0 0 0 0,0 0-1184 0,0 0-240 16,0 0-48-16,0 0-16 0,0 0 48 0,0 0 16 15,5-7 0-15,-5 7 0 0,0 0-208 0,0 0-32 16,0 0-16-16,0 0 0 0,0 0-160 0,0 0-16 16,0 0-16-16,-2 10 0 0,-5 0 80 0,1-1 0 15,-2 2 16-15,-2 2 0 0,-1-2-176 0,-3 3-32 16,0 2-16-16,2-4 0 0,-3 1-48 0,-3 1 0 15,-3 0 0-15,-2 1 0 0,-1-1-48 0,0-1-16 16,1 0 0-16,2 1 0 0,-2-4-192 0,4 0 176 16,2 2-176-16,3-4 160 0,1 3-160 0,3-5 0 15,1 0 144-15,2 1-144 0,2-4 0 0,5-3 0 16,0 0 0-16,0 0 128 0,0 0-128 0,0 0 0 16,0 0 0-16,11 3 0 0,-1 1 0 0,1 1 0 15,3 0 0-15,4 0 0 0,2 5 0 0,2-2 0 0,2 2 0 0,0-1 0 16,2 4 0-16,-1-1 0 15,-1 2 0-15,-1 0 0 0,-1 2 0 0,1-1 0 0,-6 3 0 0,4-2 0 16,-2-2 0-16,-1-1-160 0,-3 0 160 0,-1-1-160 16,0-3 160-16,-2 0-128 0,-1-4 128 0,-1 0-128 15,-3 2-1056-15,4-4-208 16,-11-3-32-16,0 0-8304 0,7 2-1648 0</inkml:trace>
  <inkml:trace contextRef="#ctx0" brushRef="#br0" timeOffset="33105.07">20485 15930 10127 0,'0'0'448'0,"-5"1"96"0,-4-1-544 0,3 0 0 16,1 0 0-16,5 0 0 0,0 0 2928 0,0 0 464 15,0 0 112-15,0 0 16 0,0 0-2400 0,0 0-480 16,0 0-80-16,0 0-32 0,0 0-32 0,0 0-16 16,6-1 0-16,2 1 0 0,1-3-32 0,-1 3 0 15,-1 3 0-15,2-3 0 0,-3 1 0 0,5 0 0 16,-1 1 0-16,-3 0 0 0,4-1-16 0,0 2-16 15,2-2 0-15,2 0 0 0,1-1 16 0,2 0 0 0,0 0 0 16,1 0 0-16,0 0-16 0,3 0 0 0,-2-1 0 0,2-1 0 16,1-1-32-16,1 2-16 0,0-2 0 0,0 1 0 15,0-2-96-15,0 3-16 0,1 1 0 0,-1 0 0 16,0-2-80-16,-1 1-32 0,0-1 0 0,-2 0 0 16,0 1-16-16,-2-3-128 0,-2-2 192 0,5 1-64 15,0 1 48-15,-2-4 0 0,-1 2 0 0,0 1 0 16,1-4 0-16,0 3 0 0,0-3 0 0,0 1 0 15,-1-2-176-15,0 2 160 0,0-3-160 0,7-1 160 0,-5-2-160 0,0 2 0 16,-1 2 0-16,-1-3 128 0,-1-4-128 0,0 5 128 16,-3-1-128-16,-2 0 128 0,2-2-128 0,-2 1 160 15,-3-3-160-15,0 1 160 0,0-1-160 0,-2 2 128 16,-2-1-128-16,1-1 128 0,-1-1 0 0,-2 2-128 16,2-1 192-16,-1-1-64 0,-1 1 0 0,0-1 0 15,-3 0 0-15,3 2 0 0,-3-2-128 0,2 1 128 16,-2-1-128-16,1 1 128 0,0-2-128 0,0 1 0 15,0 0 144-15,-1 3-144 0,1 2 0 0,1 2 0 16,-2-3 0-16,0 1 128 0,1-2-128 0,-2 2 0 16,-2-4 0-16,4 2 0 0,-2 2 0 0,1-2 0 15,0-4 0-15,1 0 0 0,-1 3 0 0,1 2 0 16,0-3 0-16,0 0 0 0,-1 0 0 0,3-1 0 16,0 4 0-16,1 0 0 0,0 1 0 0,0 2 0 15,2-3 0-15,-1 1 0 0,-2 3 0 0,1-2 0 16,3 5 0-16,-3-3 0 0,0 2 0 0,0-2 0 15,0 1 0-15,0-1-128 0,1 2 128 0,1-1 0 16,0 2 0-16,1-2 0 0,1 1 0 0,1-1 0 0,-2 3 0 0,2 0 0 16,1-2 0-16,1 3 0 0,-2-5 0 0,5 3 0 15,-1 3 0-15,1-1 0 0,-1 2 0 0,2 0-128 16,1 1 128-16,1 2 0 0,0 0 0 16,0 0 0-16,0 0 0 0,-1 0 0 0,2 1 0 0,-1 0 0 15,-1 0 0-15,-3-1 0 0,2 0 0 0,1 0 0 16,-3 3 0-16,0-2 0 0,-2-2 0 0,4 1 0 15,-2 0 0-15,0 1 0 0,1 0 0 0,-2 2 0 16,-1-6 0-16,1 3 0 0,0 0 0 0,-3 0 0 0,1 0 0 0,1-1 0 16,-12 1 0-16,13-2 0 0,-2 0 0 0,-11 2 144 15,11-2-144-15,-11 2 0 0,11-3 0 0,-11 3 0 16,0 0 0-16,0 0 0 0,0 0 0 0,0 0-224 16,0 0 16-16,0 0 0 15,0 0-1232-15,0 0-240 0,-8 2-48 0,-5 1-9200 16,3 5-1824-16</inkml:trace>
  <inkml:trace contextRef="#ctx0" brushRef="#br0" timeOffset="37909.26">22996 14622 15663 0,'0'0'688'0,"0"0"144"0,-6-4-656 0,6 4-176 15,-11-4 0-15,11 4 0 0,0 0 1936 0,0 0 368 16,-7-2 64-16,7 2 0 0,0 0-1152 0,0 0-256 16,-9 3-32-16,9-3-16 0,-4 13-336 0,0-1-64 15,2 4 0-15,-1 1-16 0,1 0-256 0,-1 4-48 16,2 2-16-16,0-2 0 0,-1 0-48 0,4 1-128 0,-1 4 192 0,3-3-64 15,2-3 0-15,0 0-128 0,2 1 192 0,2-3-64 16,3-7 384-16,0 0 64 0,-1-3 0 0,2-3 16 16,0 0 224-16,1-3 32 0,-1-5 16 0,3-3 0 15,-2-1-240-15,2-3-48 0,-2-1-16 0,0-3 0 16,-1-2-224-16,-2 1-32 0,0-3-16 0,0 1 0 16,-3-1-112-16,0 0-32 0,-2 1 0 0,0 0 0 15,-2-1 64-15,-1 0 16 0,-2 0 0 0,1 0 0 16,-3-1-48-16,0 3-16 0,0 4 0 0,0 0 0 15,0 2-160-15,0 1 0 0,0 2 0 0,0 7 0 32,-2-10-400-32,2 10-112 0,0 0-32 0,0 0-11264 0,0 0-2256 0</inkml:trace>
  <inkml:trace contextRef="#ctx0" brushRef="#br0" timeOffset="38308.96">23915 14614 27647 0,'0'0'2448'0,"-6"5"-1952"16,6-5-496-16,-9 8 0 0,0-4 1728 0,0 3 240 15,-1 3 48-15,-2-1 16 0,-2 2-1568 0,-2-4-304 16,-2 0-160-16,0 0 160 0,0 3-160 0,-1-3 192 0,0-1-192 0,0 2 192 15,0-3-192-15,0 5 0 0,0-2 144 0,4 0-144 16,3-2 0-16,3-1 0 0,9-5 0 0,0 0 0 16,-5 8 0-16,5-8 0 0,0 0 0 0,7 9-128 15,3 2 128-15,3-4 0 0,1 1 0 0,1-3 0 16,-1 1 160-16,1 3 16 0,0-2 0 0,1 3 0 16,-2-3-32-16,-1 5 0 0,0-5 0 0,-3 6 0 15,-2-1-144-15,-3-1 128 0,0 2-128 0,-4 1 128 16,-2-3-128-16,-1 2 192 0,-3 0-192 0,-1-6 192 15,-1 3 0-15,-2-1 16 0,-3 3 0 0,1-5 0 16,0 0-208-16,-2-4 0 0,-1-1 0 0,1-1 0 16,-1-2-448-16,3-2-192 15,-1-6-48-15,3 0 0 0,4-1-2128 0,4 3-448 0,4-4-64 0</inkml:trace>
  <inkml:trace contextRef="#ctx0" brushRef="#br0" timeOffset="38659.11">24252 14851 26431 0,'0'0'1168'0,"0"0"240"0,0 0-1120 0,0 0-288 16,10 3 0-16,0 1 0 0,0-4 768 0,2-1 112 15,-2-3 16-15,3 0 0 0,-2 0-64 0,3-1-16 16,0-2 0-16,-1 2 0 0,-2-5-400 0,2 2-80 15,0-4-16-15,-2 4 0 0,-1-4-16 0,-1 3-16 0,-1-1 0 0,-2 1 0 16,-2-2 160-16,-4 11 16 0,0-10 16 0,-1 2 0 16,-2-2 224-16,-2 3 32 0,-4 2 16 0,-1 3 0 15,-3 6-304-15,-1 2-64 0,-2 7-16 0,-2-1 0 16,-1 0-224-16,1 3-144 0,2 4 192 0,-1 3-192 16,2-1 128-16,2 1-128 0,2-2 0 0,0 1 0 15,4 0 0-15,3-2 0 0,4-1 0 0,1-3 0 16,3-2 0-16,2 1 0 0,5-4 0 0,3 2 0 15,1-6-528 1,4 2-16-16,5-5 0 0,1-3 0 0,3-2-2384 0,4-4-464 0,13-6-112 16,-6-3-16-16</inkml:trace>
  <inkml:trace contextRef="#ctx0" brushRef="#br0" timeOffset="39030.82">25733 14646 26719 0,'0'0'2368'0,"0"0"-1888"0,-8 2-480 0,-1 6 0 16,3 2 1984-16,-1 0 320 0,1 3 48 0,1 2 16 15,-1 4-1632-15,1 2-320 0,1-2-64 0,0 1-16 16,-1 4-16-16,1-3-16 0,-2-1 0 0,3-1 0 15,3-2-176-15,1-1-128 0,-2-1 192 0,1-3-192 32,3-1-960-32,-3-11-320 0,0 0-48 0,0 0-16 0,0 0-1568 0,0 0-320 0</inkml:trace>
  <inkml:trace contextRef="#ctx0" brushRef="#br0" timeOffset="39227.11">25759 14568 21183 0,'0'0'944'0,"-3"-3"192"0,3 3-912 0,0 0-224 16,-4-6 0-16,4 6 0 0,0 0 2736 0,0 0 496 15,-8-2 96-15,8 2 32 0,-5-3-2240 0,5 3-448 16,0 0-96-16,0 0 0 0,0 0-304 0,0 0-48 16,0 0-16-16,0 0 0 0,0 0-336 0,10-3-80 15,-10 3-16-15,12-3 0 16,-1-1-2336-16,-1 2-480 0,0 0-96 0</inkml:trace>
  <inkml:trace contextRef="#ctx0" brushRef="#br0" timeOffset="39627.25">26944 14158 22111 0,'-1'-9'1968'0,"1"-1"-1584"0,0-2-384 0,1 1 0 16,0 3 2096-16,-1-3 336 0,0-3 64 0,-1 5 0 0,0-1-1424 0,-2 1-304 15,-1-1-48-15,2 2-16 16,-3-3-64-16,0 4 0 0,-2 2-16 0,0 1 0 0,-2-1-288 0,-1 1-48 15,-3 3-16-15,-1 4 0 0,-4-1-272 0,-1 6 0 16,-3 2 0-16,0 3 0 0,-3 0 0 0,0 4 0 16,-3 7 0-16,3-1 0 0,3 2 0 0,0 2 0 15,2 4 0-15,1-2 0 0,1 3-128 0,3 2 128 16,2-1 0-16,3 0-144 0,0-2 144 0,2 1 0 16,1-2-144-16,0-1 144 15,1 3-656-15,2-1-64 0,-1-7-16 0,1 3 0 16,0-7-480-16,1 0-80 0,-1-1-32 0,0-2 0 15,0-6-1696-15,-1-4-352 0</inkml:trace>
  <inkml:trace contextRef="#ctx0" brushRef="#br0" timeOffset="39765.24">26328 14571 9215 0,'0'0'400'0,"0"0"96"15,0 0-496-15,0 0 0 0,0 0 0 0,10 6 0 0,0 1 5776 0,4 3 1072 0,-3-3 192 0,5 0 64 16,1-3-5440-16,4-2-1072 0,3 2-208 0,3-1-64 15,0-2-16-15,5-1-16 0,0-3 0 0,4 2 0 32,1 0-960-32,1-2-192 0,-2-4-32 0</inkml:trace>
  <inkml:trace contextRef="#ctx0" brushRef="#br0" timeOffset="41884.01">21354 3871 17327 0,'0'0'768'0,"0"0"160"15,3-10-736-15,0 1-192 0,-3 9 0 0,5-10 0 0,0 1 1184 0,2 0 208 16,-1 1 32-16,0 3 16 0,-6 5-416 0,9-7-96 16,0 2-16-16,-9 5 0 0,10-3-192 0,-10 3-32 15,13 0-16-15,-13 0 0 0,10 5-176 0,-2 7-48 16,-2-1 0-16,0 6 0 0,-1 3-112 0,-1 5-16 16,-1 1-16-16,-1 3 0 0,1 3-128 0,-2 2-32 15,-1 5 0-15,0 1 0 0,0 1-144 0,0 3 128 16,-1-1-128-16,0 2 128 0,-2-5-128 0,2 1 192 15,-2 1-192-15,2-4 192 0,0-7-16 0,1-2 0 16,0 0 0-16,1-5 0 0,-1 0 96 0,1-1 32 16,2-2 0-16,-1-2 0 0,1-3-48 0,1-2-16 15,2-5 0-15,2 1 0 0,-1-5-48 0,4-1-16 0,0-1 0 0,2-2 0 16,1-2 16-16,3-2 0 0,0 1 0 0,2-3 0 16,4-4-192-16,1 0 192 0,4-4-192 0,0 2 192 15,1-1-192-15,2-1 0 0,-1 5 144 0,2-4-144 16,1-2 0-16,3 5 0 0,1-1 0 0,1 5 128 15,-1-1-128-15,-1 4 0 0,-1 2 0 0,-1 2 0 16,-1 0 0-16,3 2-160 0,2 0 160 0,1 0 0 16,3 2 0-16,-1-1 0 0,2-2 0 0,0 2 0 15,-1 1 0-15,-1-1 0 0,0 1 0 0,-6 3 0 16,-2-4 0-16,0 4 0 0,0-2 0 0,-1-2 0 16,0 2 0-16,0-1 0 0,-3 0 0 0,-1 2 0 15,-1-3 0-15,-2 1 0 0,-3 0 0 0,-2-2 0 16,-1 0 0-16,-1-2 0 0,-3 1 0 0,-4-2 0 15,2 2 0-15,-1-2 0 0,-12-1 0 0,0 0 0 0,10-1 128 0,-10 1-128 16,0 0 176-16,9-4-176 0,-3-1 304 16,-6 5-48-16,6-9-16 0,-1-4 0 0,2 1 144 0,-1-4 16 15,3-1 16-15,0-4 0 0,0-2 64 0,1-5 16 16,0 0 0-16,2-5 0 0,0-6 0 0,-1-7 0 16,-1-3 0-16,0 0 0 0,1 0-192 0,-1 0-48 15,1 8 0-15,-4 2 0 0,1 5-256 0,-2 4 0 16,-2 8 128-16,1 4-128 0,-4 4 0 0,1 7 0 15,-2 7 0-15,0 0-144 16,0 0-1952-16,0 0-384 0,-12 10-80 0</inkml:trace>
  <inkml:trace contextRef="#ctx0" brushRef="#br0" timeOffset="42912.02">28258 14323 2751 0,'0'0'256'0,"-9"-2"-256"16,-3-6 0-16,2 0 0 0,-2-2 6336 0,1 4 1232 15,-2-2 240-15,0 2 64 0,-1 1-6144 0,0-2-1216 16,-1 5-240-16,-1 1-48 0,-1-1-96 0,0 5 0 0,0 3-128 0,0 1 192 16,-1 1-192-16,2 5 144 0,-1 1-144 0,2 4 128 15,1 1-128-15,1 3 0 0,2 0 0 0,1 3 0 16,1-5 0-16,3 0 0 0,-1-2 0 0,6 0 0 15,0-3 160-15,3-2 0 0,-2-13 0 0,9 10 0 16,0 1 176-16,2-5 48 0,1-3 0 0,1-1 0 16,1-5 48-16,1-1 16 0,0-1 0 0,0-4 0 15,1 0-16-15,0-1 0 0,-4 3 0 0,0-2 0 16,0 5-256-16,-12 4-48 0,0 0-128 0,0 0 192 16,9 11 0-16,-1 2 0 0,-6 1 0 0,-2 5 0 15,-2 4-64-15,-4 1 0 0,-3 0-128 0,-1 4 192 16,0-5-64-16,-7 4-128 0,2-3 176 0,-3 3-176 15,1-1 160-15,-1-3-160 0,-3 3 128 0,0-6-128 16,0-2 0-16,0-2-192 0,-2-3 0 0,1-2 16 31,3 0-1392-31,-2-8-288 0,3-1-48 0,0-5-8512 0,2-3-1696 0</inkml:trace>
  <inkml:trace contextRef="#ctx0" brushRef="#br0" timeOffset="43196.24">28772 13768 6447 0,'0'0'576'0,"0"0"-576"16,0 0 0-16,1-11 0 0,-1 11 5920 0,0 0 1072 0,0 0 224 0,0 0 32 15,-10 0-5504-15,0 6-1104 0,-2 2-208 0,0 3-48 16,-5 4-16-16,-1 5 0 0,-2 6 0 0,-2-2 0 15,2 6-16-15,-4 3 0 0,-1 0 0 0,0 5 0 16,2 2-128-16,2 2-32 0,1 4 0 0,2-6 0 16,1 1-192-16,4-2 0 0,3-2 0 0,3-6 0 15,0-2-192-15,5-4 32 0,2-2 0 0,2-4 0 32,1-3-1664-32,2-5-336 0,3-2-64 0,3-5-7248 0,0 0-1440 0</inkml:trace>
  <inkml:trace contextRef="#ctx0" brushRef="#br0" timeOffset="43454.13">29054 13693 11967 0,'0'0'528'0,"0"0"112"0,-9 3-512 0,9-3-128 16,-6 7 0-16,-1 4 0 0,-1-1 4544 0,1 4 864 15,0 5 176-15,-2 6 48 0,0 1-4320 0,-1 5-864 16,-1 1-160-16,0 3-32 0,0 1 64 0,0-1 32 15,3 2 0-15,-1 4 0 0,0 0-128 0,2-2-32 16,5-1 0-16,-1-4 0 0,1-2-192 0,2-1 0 16,2-6 0-16,0-2 0 15,3-1-880-15,0-8-112 0,1-3-32 0,0-3 0 16,-6-8-1936-16,0 0-400 0,0 0-80 0,0 0-16 0</inkml:trace>
  <inkml:trace contextRef="#ctx0" brushRef="#br0" timeOffset="43580.87">28726 14201 23951 0,'0'0'2128'0,"0"0"-1696"0,0 0-432 0,0 0 0 16,8 8 1632-16,2 1 240 0,1-3 48 0,5 2 16 15,3-5-1472-15,4-1-288 0,1-4-176 0,4 0 192 16,0-6 16-16,2 2 16 0,1-6 0 0,-2 1 0 31,-1-3-1488-31,0-1-288 0</inkml:trace>
  <inkml:trace contextRef="#ctx0" brushRef="#br0" timeOffset="43856.18">29230 13498 32255 0,'0'0'1424'0,"0"0"304"0,0 0-1392 0,10 10-336 15,-1 4 0-15,1 3 0 0,2 2 144 0,2 0-144 16,4 0 192-16,3 1-192 0,0 2 416 0,1 5-32 15,-1 1 0-15,0 2 0 0,-1 2-160 0,-1 3-32 16,-2 2-16-16,-3 4 0 0,-3-2-48 0,-3 6-128 16,-2-2 192-16,-2 3-64 0,-4 0 112 0,-3-3 16 15,-3-1 0-15,-3 1 0 0,-6-5 32 0,-3-1 16 16,-2-1 0-16,-7-3 0 0,-2-4 16 0,-2 1 0 16,-1-2 0-16,3-3 0 0,1-5-320 0,4-1-256 15,1-3 64-15,3 0 0 16,1-9-1856-16,4-2-384 0,2-6-64 0</inkml:trace>
  <inkml:trace contextRef="#ctx0" brushRef="#br0" timeOffset="44210.25">30343 13867 20271 0,'0'0'1792'0,"-6"-4"-1424"15,6 4-368-15,0 0 0 0,0 0 3456 0,-9-1 608 16,0 2 128-16,3 5 32 0,0 6-3200 0,0 3-640 16,0 3-128-16,-3 1-32 0,1 0 32 0,1 5 0 15,-2 5 0-15,1-2 0 0,0 1-96 0,1 2-16 16,0-3 0-16,2 1 0 0,-1-2-288 0,3-4-64 16,2 0-16-16,0-3 0 15,0-4-2464-15,1-6-512 0</inkml:trace>
  <inkml:trace contextRef="#ctx0" brushRef="#br0" timeOffset="44376.28">30212 13649 37839 0,'0'0'1664'0,"0"0"368"0,-9 3-1632 0,9-3-400 0,-7 10 0 0,1-2 0 15,1 2 0-15,3-2 0 0,2-8 0 0,-1 11 0 16,1-11-192-16,2 8-80 0,-2-8-16 0,5 7 0 31,-5-7-2768-31,0 0-544 0</inkml:trace>
  <inkml:trace contextRef="#ctx0" brushRef="#br0" timeOffset="44697.31">31024 13745 21183 0,'0'0'944'0,"0"0"192"0,-7 6-912 0,0-1-224 16,0 2 0-16,-2 1 0 0,-3-1 3168 0,0 5 592 16,-4-4 112-16,0 2 32 0,-4 0-2912 0,-1 2-576 15,1-1-112-15,-2 0-32 0,-1-1 96 0,2 2 16 16,0-1 0-16,2 1 0 0,2 1-224 0,3-2-32 16,2 2-128-16,3-4 192 0,4 0-192 0,1 0 0 15,4-9 0-15,-2 13 0 0,1-1 0 0,2-2 0 0,-1-10 0 0,4 14 144 16,1 0 16-16,0 2 0 15,0-4 0-15,-3 0 0 0,-2-12-160 0,2 12 160 16,-4 1-160-16,1-4 160 0,1-9 96 0,-6 13 0 0,-2-3 16 0,-2 0 0 16,1-2-272-16,-1 2 160 0,-1-2-160 0,-1-2 128 15,2-4-336-15,-2 0-80 0,4-2-16 0,8 0 0 32,-11-5-2784-32,6-3-560 0</inkml:trace>
  <inkml:trace contextRef="#ctx0" brushRef="#br0" timeOffset="45180.75">31854 13792 29247 0,'-7'-14'1296'0,"3"5"272"0,-1-4-1248 0,1 3-320 16,4 10 0-16,-8-6 0 0,0 2 784 0,-1 1 112 16,0 3 0-16,-1 4 16 0,-3 1-512 0,3 7-96 15,-4 0-32-15,-2 2 0 0,1 4 32 0,0 2 0 16,0 3 0-16,-1 1 0 0,2 4-112 0,2-1-32 15,0 1 0-15,2-4 0 0,2 0 16 0,3 1 0 16,3-4 0-16,1 0 0 0,1-4 80 0,3-1 0 0,4-4 16 0,0-3 0 16,1 0-16-16,2-5 0 0,2-3 0 0,2-2 0 15,0-2 128-15,1-3 32 0,3 0 0 0,-1-5 0 16,1 0-48-16,0-3-16 0,-1 1 0 0,-2 3 0 16,-1 0-96-16,0 5-32 0,0-4 0 0,-2 5 0 15,0 7-48-15,-2 3-16 0,-1 0 0 0,1 7 0 16,2 1-160-16,-1 3 0 0,-2 3 0 0,2-1 0 15,3 0 0-15,-1 1 0 0,1-2 0 0,3-1 0 16,-1-2 0-16,2 2-192 0,1-5 64 0,0 1 128 31,-2-3-2112-31,-1-3-288 0,-1-2-64 0</inkml:trace>
  <inkml:trace contextRef="#ctx0" brushRef="#br0" timeOffset="46415.2">22004 15865 18431 0,'0'0'1632'0,"0"0"-1312"16,0 0-320-16,0 0 0 0,0 0 1456 0,0 0 208 15,0 0 64-15,0 0 0 0,0 0-992 0,0 0-192 16,0 0-32-16,-1 14-16 0,1-1 80 0,0 2 0 16,-1 0 16-16,1 4 0 0,-1 3-272 0,-1 3-64 15,2-1-16-15,-3 4 0 0,-1 0-240 0,-4 3 128 0,-1 1-128 0,0-3 0 16,-1-3 176-16,0 0-176 0,0-1 192 0,0-4-192 16,1-6 400-16,0-4-16 0,-1 0-16 0,2-5 0 15,8-6 256-15,0 0 48 0,0 0 16 0,0 0 0 16,0-12-64-16,3-5-16 0,0-10 0 0,6 0 0 15,3-5-272-15,3-3-48 0,3-1-16 0,1-1 0 16,-3-1-272-16,5 1 0 0,-2 2 0 0,0 2 0 16,-1-2 0-16,-1 5 0 0,1 5 0 0,-1-1 0 15,-3 5 0-15,1 1-176 0,-4 4 176 0,2 3-160 16,-1 3-112-16,-2 6-32 0,-10 4 0 0,10 2 0 16,-10-2-96-16,8 10-32 15,-3 4 0-15,-5 2 0 0,-4 2 144 0,-3 2 32 0,0 2 0 0,-3 2 0 0,-3-2 256 0,-1 2 0 16,-3 1 0-16,2-3 0 0,-3-2 0 0,-2 1 0 15,0-1 0-15,-2-2 0 0,1-4-208 16,0 0-96-16,1-7-16 0,2 0 0 16,0-7-2496-16,4-4-496 0</inkml:trace>
  <inkml:trace contextRef="#ctx0" brushRef="#br0" timeOffset="46732.55">22532 15862 29487 0,'-18'5'2624'0,"0"4"-2112"0,2-1-512 0,2 3 0 16,0-2 1280-16,2 4 128 0,2-3 48 0,4 3 0 16,1 0-1200-16,1-3-256 0,3 0 0 0,1 1 0 15,0-11 0-15,0 0 0 0,0 0-144 0,10 11 144 16,-1-3 0-16,1-4 0 0,-10-4 0 0,15 3 0 15,-1-2 0-15,0-1-128 0,0-2 128 0,-4-1 0 16,1-2 0-16,-1-3 0 0,1 3 0 0,-3-2 0 16,-2 0 0-16,0 1 0 0,0-4 0 0,-1 2 144 15,-3-2 32-15,-2 10 0 0,0-8 0 0,0 8 0 16,0 0-48-16,0 0-128 0,-2-12 192 0,2 12-64 16,-5-11-128-16,-1 4 0 0,6 7 0 0,-6-8 128 31,0-3-640-31,1 2-128 0,0 0-16 0,1 0-9520 0,4 0-1920 0</inkml:trace>
  <inkml:trace contextRef="#ctx0" brushRef="#br0" timeOffset="46960.11">22912 15524 17503 0,'0'0'1552'0,"0"0"-1232"15,0 0-320-15,0 0 0 0,0 0 1888 0,-6 9 320 16,-1 1 64-16,3 3 16 0,2-4-1472 0,-3 5-304 16,1-1-48-16,0 3-16 0,0 3-128 0,-1 3-16 15,-1-1-16-15,1 6 0 0,-1-1-288 0,-2 3 128 0,2-3-128 0,-2 4 0 16,-1-5 144-16,1 2-144 0,3-4 0 0,0 0 144 31,0-2-1392-31,1 0-288 0,1-8-48 0</inkml:trace>
  <inkml:trace contextRef="#ctx0" brushRef="#br0" timeOffset="47154.77">23138 15819 28047 0,'-12'15'1232'0,"4"-2"272"0,3 4-1200 0,1 0-304 0,3 2 0 0,-3 1 0 15,3-1 0-15,2-2 0 0,3 0 0 0,2-3 0 16,-6-14 0-16,12 11 0 0,-1 0-160 0,0-5 160 16,2-2-2000-16,-1-4-288 0</inkml:trace>
  <inkml:trace contextRef="#ctx0" brushRef="#br0" timeOffset="47333.33">23389 15805 28271 0,'-16'18'1248'0,"5"-5"272"0,-2 2-1216 0,2 4-304 16,-1 5 0-16,0 0 0 0,-4 0 208 0,1 4-16 15,1-3 0-15,0 2 0 0,3 0 64 0,-2 2 16 16,0-3 0-16,1 2 0 0,0-4-144 0,1 0-128 0,1-4 192 0,1 0-192 31,2-3-1088-31,0-1-320 0,0-6-64 0</inkml:trace>
  <inkml:trace contextRef="#ctx0" brushRef="#br0" timeOffset="47749.6">23715 15820 14735 0,'-11'11'1312'0,"-1"3"-1056"16,1 1-256-16,-2 4 0 0,-1 0 3904 0,2 1 704 15,0 3 160-15,2-1 32 0,1-1-3840 0,-2 0-768 16,-1-1-192-16,2-2 0 0,2 0 0 0,3-4 160 16,0-4-160-16,5-10 160 0,0 0-160 0,0 0 160 15,0 0-160-15,0 0 160 0,0 0-160 0,0 0 0 16,10-8 0-16,2-6 128 0,1-4-128 0,1 1 0 15,1-4 0-15,0 1 128 0,-1-2-128 0,-1 1 0 16,1 2-192-16,-3 0 192 0,1-1-160 0,0 4 160 16,-1 2 0-16,0 4-144 0,-1-3 144 0,0 7 0 15,-1-2 0-15,0 6 0 0,-9 2 0 0,10 3-160 16,2 4 160-16,-6 0 0 0,3 4-320 0,-3 0 32 0,-3 3 16 16,1 1 0-16,-4 0 16 0,-2 3 0 0,-1 0 0 0,-1 0 0 15,-1 0 0-15,0-3 0 0,0-1 0 0,1-3 0 31,1-1-256-31,3-10-64 0,0 11 0 0,0-11-7744 0,0 0-1536 0</inkml:trace>
  <inkml:trace contextRef="#ctx0" brushRef="#br0" timeOffset="48066.05">24327 15692 26719 0,'-13'1'2368'0,"13"-1"-1888"0,-10 4-480 0,0-1 0 0,1 0 1232 0,0 4 160 16,0 6 16-16,-1 2 16 0,0-1-1168 0,0-2-256 15,-2 2 0-15,3 2 0 0,-4 0 0 0,2 1 0 16,0-1 0-16,2 2 0 0,1-3-160 0,3-2 160 16,1-2 0-16,4-11-144 0,1 12 144 0,-1-12 0 15,8 8-144-15,2-3 144 0,2-3 0 0,0-2 0 16,0-2 0-16,1-1 0 0,-1-1 0 0,2 2 0 15,-1-7 0-15,-2 1 0 0,0-3 0 0,-3 4 0 16,0 0 0-16,-2-1 0 0,-2-2 128 0,-1 1-128 16,-3 9 0-16,0-11 128 0,-1 2-128 0,-2-1 0 15,3 10-160-15,-5-8 160 16,0-3-1600-16,0 3-240 0,0-1-32 0</inkml:trace>
  <inkml:trace contextRef="#ctx0" brushRef="#br0" timeOffset="48517.44">24557 15632 29951 0,'0'0'1328'0,"-8"12"272"0,4 2-1280 0,1 1-320 0,0 0 0 0,2 2 0 15,-3-1 192-15,3 2-32 0,-2-1 0 0,1-1 0 16,-2-1-32-16,0-1-128 0,-1 2 192 0,1-2-64 15,-1-2 32-15,1-3 0 0,-2 1 0 0,6-10 0 16,-5 8-32-16,5-8 0 0,0 0 0 0,0 0 0 0,0 0 288 0,0 0 48 16,0 0 16-16,0 0 0 15,4-11-32-15,1-2-16 0,1-1 0 0,3 0 0 0,1-1-240 0,3 2-32 16,-2-2-16-16,3 2 0 0,1 0-144 0,1 3 0 16,-2-3 0-16,2 6 0 0,-2-1 0 0,0 4 0 15,-2 4 0-15,0 0 0 0,0 2 0 0,-1 1 0 16,-4 5 0-16,0-2 0 0,0 6-208 0,-2-2 80 15,-3 1 128-15,-1 3-208 0,-1-2 208 0,-1-1 0 16,-1 1 0-16,2-12-144 0,-3 10 144 0,3-10 0 16,-4 11 0-16,4-11 0 0,0 0 0 0,0 0 128 15,0 0-128-15,0 0 176 0,0 0-176 0,13-5 192 16,0-2-192-16,-2 0 192 0,2-3-192 0,0 2 0 16,-2-2 0-16,3 4 0 0,-4 2 0 0,3 2-144 15,-2-2 144-15,2 8-160 16,0-1-224-16,-1 1-64 0,1 4 0 0,-1 2 0 15,-3 4-720-15,1-3-160 0,-4 2-16 0,-1 1-16 16,0-5-1296-16,-1 2-256 0,-1 2-48 0,-1-4-16 0</inkml:trace>
  <inkml:trace contextRef="#ctx0" brushRef="#br0" timeOffset="48717.47">25327 15686 31727 0,'-6'9'1408'0,"2"-1"288"16,0 4-1360-16,0-1-336 0,2 5 0 0,-3 1 0 15,1-1 240-15,0 1-32 0,-1 0 0 0,2-1 0 0,0 1-208 0,-2 2 128 16,-1-2-128-16,1-5 0 0,0-2 0 0,2-1 0 16,-1 0 0-16,4-9 0 15,-4 8-1616-15,4-8-368 0,0 0-80 0</inkml:trace>
  <inkml:trace contextRef="#ctx0" brushRef="#br0" timeOffset="49317">25864 15776 5519 0,'0'0'240'0,"0"0"64"0,0 0-304 0,1-9 0 0,1 0 0 0,-2 9 0 16,0-9 6368-16,0 2 1216 0,0 7 240 0,-1-8 48 15,-4-2-6112-15,0 2-1232 0,-3-1-240 0,1 4-48 16,-3 0 96-16,-1 0 32 0,0 5 0 0,-2 3 0 16,-3 4-368-16,-2 1 0 0,-1 3 0 0,-2 2 0 15,-3 0 0-15,5 2 0 0,0 0-128 0,0 2 128 16,0 0 0-16,4-1-160 0,5-5 160 0,2 3 0 15,2-2 0-15,6-12 0 0,2 12 0 0,2-4 0 16,-4-8 0-16,11 6 0 0,2-1 0 0,4-5 0 16,2-1 0-16,0-4 224 0,0 0-64 0,0 0-16 15,1-4-144-15,1 3 160 0,-2-5-160 0,-2 5 160 0,-3 0-160 0,0-1 0 16,0 4 0-16,-2 1 0 16,-1 0 0-16,-1 2 0 0,-1 2 0 0,3 2 0 0,-5 0 0 0,4 4 0 15,-2-3 0-15,2 4 0 0,-1-2-272 16,0 3 16-16,0-3 0 0,2-1 0 0,-1-1 256 0,3-2-160 15,2-2 160-15,1-2-128 0,4-4 128 0,0-2 0 16,3 0 0-16,4-6 0 0,3-2 0 0,1-1 0 16,0 0 128-16,-1-3-128 0,0-4 0 0,-2 0 0 15,-2-2 0-15,-2 0 128 0,-1-1-128 0,0-1 0 16,1-1 0-16,-3 0 0 0,-1-4 128 0,-2 1-128 16,0-2 128-16,-3-3-128 0,-2-1 176 0,-2 2-48 15,-2-1 0-15,-2 7 0 0,-3-1 128 0,0 9 0 16,-1 2 16-16,-2 4 0 0,-2 6-48 0,0 9-16 0,0 0 0 15,-9 3 0-15,-1 5-208 0,-3 9 128 0,-2 4-128 0,0 7 0 16,-2 0 0-16,0 5 0 0,-1 4 0 0,1 4 0 16,2 1 0-16,0 2-128 0,1 6 128 0,0 1-160 31,1 1-384-31,2-5-80 0,-1-4-16 0,2-4-10176 0,1-4-2032 0</inkml:trace>
  <inkml:trace contextRef="#ctx0" brushRef="#br0" timeOffset="49474.15">25478 15513 35007 0,'-20'7'3120'0,"10"-3"-2496"0,10-4-496 0,-8 5-128 16,4 7 1728-16,3-3 320 0,4 2 64 0,3 2 0 15,2-4-2704-15,3 2-560 0,3-3-96 0,3 2-10624 16,-1-4-2128-16</inkml:trace>
  <inkml:trace contextRef="#ctx0" brushRef="#br0" timeOffset="49726.28">27016 16015 26719 0,'-19'24'1184'0,"7"-10"240"0,-4 3-1136 0,1 4-288 0,0 3 0 0,2-1 0 16,-2 3 2496-16,0-4 448 0,-3 0 96 0,3 0 16 31,-2-3-3312-31,-1-4-640 0,1-4-144 0,-1-2-14656 0</inkml:trace>
  <inkml:trace contextRef="#ctx0" brushRef="#br0" timeOffset="50251.57">27647 15715 12895 0,'0'0'1152'0,"0"0"-928"0,0 0-224 0,0 0 0 16,10 4 3776-16,3-2 704 0,0-2 128 0,4 0 48 16,5-4-3504-16,3-2-688 0,3-2-144 0,2 0-16 15,-1-4 48-15,0-3 16 0,-5-2 0 0,0 1 0 16,-3-2-144-16,-2 2-32 0,-3 0 0 0,-2 1 0 16,-2 0-32-16,-3 1-16 0,-3 1 0 0,-2 4 0 15,-3 0 128-15,-1 9 32 0,-6-6 0 0,-3 1 0 16,-4 4-96-16,-3 6-16 0,-2-2 0 0,-4 8 0 15,-2 1-192-15,0 5 128 0,-5 2-128 0,4 1 0 16,-1 4 0-16,2 1 128 0,-1 3-128 0,6-2 0 16,4 1 0-16,4-3 0 0,1-1 0 0,3-3 0 15,5 1 0-15,2-4 0 0,2 1 0 0,3-3 0 16,4 1 0-16,4-2-256 0,3-3 48 0,2-3 16 16,1-2-576-16,3-2-128 0,2-7 0 0,3 1-8800 15,1-5-1760-15</inkml:trace>
  <inkml:trace contextRef="#ctx0" brushRef="#br0" timeOffset="50426.39">28322 15459 18431 0,'0'0'1632'0,"-8"7"-1312"15,8-7-320-15,-4 9 0 0,-1 2 2624 0,3 1 464 16,2 3 96-16,2 3 16 0,1-1-2432 0,2 2-496 15,3-1-80-15,2 1-32 0,1 0 240 0,3 3 48 0,2 0 16 0,0-3 0 16,2-3-320-16,-2-2-144 0,0-1 128 0,-2 0-128 31,-2-1-464-31,1-5-176 0,0-1-48 0,-1 0 0 16,0-2-1872-16,-1-3-384 0,-2-2-80 0</inkml:trace>
  <inkml:trace contextRef="#ctx0" brushRef="#br0" timeOffset="50612.35">28603 15451 23039 0,'0'0'1024'0,"0"0"192"0,-10 2-960 0,0 2-256 0,1 3 0 0,-2 2 0 15,0 4 1856-15,-2-1 320 0,1 7 64 0,-2 1 0 16,0-1-1328-16,-2 4-272 0,0 6-48 0,-2-2-16 16,-1 2-288-16,0-2-64 0,0 1-16 0,2-3 0 0,0-2-80 0,1 0-128 15,4-3 176-15,1-1-176 16,2-2-1408-16,2-3-384 0,-1-4-64 0,3 0-11520 15</inkml:trace>
  <inkml:trace contextRef="#ctx0" brushRef="#br0" timeOffset="51019.37">28984 15542 27647 0,'-6'19'2448'0,"2"-5"-1952"0,-1 3-496 0,0 4 0 16,-2 7 1344-16,1 4 192 0,-4 1 16 0,0 0 16 15,-2-5-1168-15,1 3-224 0,-1-1-48 0,0-3-128 16,-2 1 496-16,1-2-16 0,0 1 0 0,3-3 0 16,-1-3-240-16,1-4-48 0,1-1-16 0,4-5 0 15,5-11-32-15,0 0 0 0,0 0 0 0,0 0 0 16,0 0 144-16,10-9 32 0,2-1 0 0,1-5 0 15,2-2-64-15,1-1 0 0,-1-1 0 0,0 0 0 16,0-2-96-16,1-3-32 0,0-1 0 0,-2 2 0 16,-1-3 32-16,1 0 0 0,1-2 0 0,0 3 0 15,-1-3-160-15,0 4 192 0,4 2-192 0,0 2 192 16,0 2-192-16,0 2 0 0,-2 3 0 0,1 4 0 16,-2 5 0-16,-1 2 0 0,-1 4 0 0,-2 6 0 15,-2-1 0-15,-1 5 0 0,-2-2-144 0,-2 4 144 16,-4 4-448-16,-3 0 0 0,-3-2 16 0,-3 1 0 15,-1-1-176-15,-4 1-32 0,-4 2-16 0,0-5 0 16,0-5-1520-16,1 1-320 0,-1-6-48 0,5-4-10816 16</inkml:trace>
  <inkml:trace contextRef="#ctx0" brushRef="#br0" timeOffset="51352.2">29596 15412 13823 0,'0'0'608'0,"0"0"128"0,0 0-592 0,0 0-144 0,0 0 0 0,0 0 0 15,0 0 4832-15,-3 11 928 0,-2 1 192 0,-1 2 48 16,-2-2-4832-16,-1 2-960 0,-2 1-208 0,0 1 0 16,-3 2 0-16,2 1 0 0,-1 0 0 0,2 0 144 15,-1-2-144-15,6-1 0 0,3 0 0 0,3-6 0 16,0-10 0-16,5 10 0 0,4-4 0 0,1-3 0 15,2-4 256-15,-1-3-48 0,5 0 0 0,-1-5 0 16,1 0 48-16,1-2 0 0,-1-1 0 0,-2-2 0 16,2-2 0-16,-4-1 16 0,-1 3 0 0,-3 3 0 15,-1-2-48-15,-3-1-16 0,-2 2 0 0,-2 1 0 16,-2 0 0-16,-3 2 0 0,-3-1 0 0,-2 4 0 16,-4-2-208-16,-3 3-128 0,1 2 128 0,-1 1-208 15,1 0-1072-15,0 1-224 16,2 2-32-16,2-1-9168 0,-1-1-1840 0</inkml:trace>
  <inkml:trace contextRef="#ctx0" brushRef="#br0" timeOffset="51702.28">29866 15409 10127 0,'0'0'896'0,"-2"15"-704"16,1 4-192-16,-3 2 0 0,-3 1 3904 0,0 1 768 15,-3 2 128-15,-1 2 48 0,1-8-3648 0,0 3-736 16,0-3-144-16,-3-1-16 0,3-3 528 0,0-1 96 16,1 0 32-16,3-5 0 0,6-9-208 0,0 0-48 0,0 0 0 0,0 0 0 15,0 0-80-15,0 0-32 0,0 0 0 0,7-10 0 16,1-3-48-16,2-2-16 0,1-3 0 0,3-1 0 16,3 0-272-16,-1 1-48 0,1-2-16 0,1 0 0 15,0 1-192-15,-1 2 144 0,0 0-144 0,-2 2 128 16,-1 2-128-16,1 6 0 0,1-2 0 0,-4 5 0 15,-1 3 0-15,-11 1 0 0,11 10 0 0,-3 0-176 16,-3 4 0-16,-1 4 0 0,-3 1 0 0,-1 2 0 16,-1 2-160-16,-5 4-48 0,0-3 0 0,0 3 0 15,-3-6 64-15,1 0 0 0,2-2 0 0,-1-4 0 16,1 0-864 0,0-3-160-16,2-5-48 0,4-7-13296 0</inkml:trace>
  <inkml:trace contextRef="#ctx0" brushRef="#br0" timeOffset="52019.39">30201 15426 12895 0,'0'0'1152'0,"0"0"-928"15,0 0-224-15,0 0 0 0,0 0 4304 0,0 0 816 16,0 0 176-16,11 4 16 0,1-4-4224 0,0-1-832 15,1-3-256-15,2 2 0 0,0-4 192 0,1 1-48 16,-5-4-16-16,3 3 0 0,-1-5-128 0,0 1 0 16,-2-1 0-16,-2 1 0 0,-5 1 160 0,0-1 0 15,-4 10 0-15,0 0 0 0,0 0 272 0,0 0 48 0,0 0 16 0,-8-1 0 16,-5 2-192-16,2 8-48 0,-1 1 0 0,-3 5 0 16,0 2-128-16,2 2-128 0,0 1 144 0,3 3-144 15,3-2 0-15,1-1 0 0,3-1 0 0,3-1 0 16,2-3-192-16,3-1-96 0,2-4-16 0,2 0 0 31,1-5-1856-31,1-1-368 0,1-4-80 0,0-5-16 0</inkml:trace>
  <inkml:trace contextRef="#ctx0" brushRef="#br0" timeOffset="52435.4">30612 15376 18431 0,'-8'19'816'0,"3"-9"160"0,-6 2-784 0,4 4-192 0,-3 4 0 0,-1-1 0 0,1 1 3104 0,-1 2 576 16,-1 2 112-16,1-3 32 0,2-6-2816 0,3-1-560 16,1 0-128-16,3-2 0 0,1 0-128 0,1-12 0 15,0 0-16-15,0 0 0 0,9 5-176 0,-9-5 0 16,13-4-160-16,-1-3 160 0,0-1-320 0,-1-5 48 16,2 2 0-16,-3-2 0 0,0-2-80 0,2-2-16 15,-1 3 0-15,1 0 0 0,-1 2 368 0,0-2-176 16,1 2 176-16,-2 3-128 0,0-1 128 0,0 5 0 15,-1-1 0-15,-9 6 0 0,9-5 0 0,-9 5-128 16,9 5 128-16,-9-5 0 0,8 7 0 0,-3 5 0 16,0-3 0-16,-3 2 0 0,-2-11 0 0,0 12 256 15,-1-1-48-15,1-11 0 0,-2 15 112 0,-2-5 0 0,1 1 16 16,3-11 0-16,-4 11 48 0,4-11 16 0,-3 10 0 0,3-10 0 16,0 0-128-16,-3 12-16 0,3-12-16 0,0 0 0 15,0 0-240-15,0 0 144 0,0 0-144 0,0 0 128 16,0 0-128-16,0 0 0 0,0 0 144 0,0 0-144 15,12 2 0-15,-2 1 0 0,-10-3 0 0,9 2 0 16,-9-2 0-16,11 2-256 0,-5 3 32 0,-6-5 16 31,0 0-544-31,0 0-96 0,12 5-32 0,-12-5 0 16,9 6-1840-16,-9-6-368 0,0 0-80 0,11 3-7728 0</inkml:trace>
  <inkml:trace contextRef="#ctx0" brushRef="#br0" timeOffset="52680.01">31266 14899 35423 0,'0'0'1568'0,"0"0"320"0,0 0-1504 0,0 0-384 15,0 0 0-15,0 0 0 0,0 0 464 0,-3 16 32 16,-2 0 0-16,1 1 0 0,-3 3 48 0,-2 0 16 15,-1 0 0-15,-2 6 0 0,0 0-176 0,-2 6-16 16,0-1-16-16,2 2 0 0,2-2-224 0,1 1-128 16,0 0 160-16,3-5-160 15,1 2-976-15,0-4-304 0,2 2-48 0,-2-5-16 16,1-6-2464-16,0-2-496 0</inkml:trace>
  <inkml:trace contextRef="#ctx0" brushRef="#br0" timeOffset="52836.11">31031 15294 12895 0,'0'0'1152'16,"0"0"-928"-16,0 0-224 0,0 0 0 0,0 0 4096 0,0 0 768 0,12-1 144 0,1 2 48 16,-1-1-3472-16,-1 0-688 0,0-1-144 0,2 1-32 15,1-3-288-15,1 1-64 0,2 1-16 0,1-5 0 16,-1 0-352-16,1 1 0 0,0-3 0 0,0 3 0 31,-2-4-2128-31,-2 2-352 0,-1 0-64 0,-1-1-16 0</inkml:trace>
  <inkml:trace contextRef="#ctx0" brushRef="#br0" timeOffset="52957.22">31432 15245 20271 0,'2'15'1792'0,"-1"-4"-1424"0,0-1-368 0,2 3 0 0,-3 2 1920 0,0 1 304 15,0 0 64-15,-3-2 16 0,1 0-1664 0,-2 0-320 16,-3 0-64-16,2-4 0 0,-1-1-256 0,0-4 0 16,-2 0-192-16,8-5-12800 15</inkml:trace>
  <inkml:trace contextRef="#ctx0" brushRef="#br0" timeOffset="53536.64">31764 15176 17503 0,'0'0'768'0,"0"0"176"0,0 0-752 0,0 0-192 0,0 0 0 0,0 0 0 15,0 0 3872-15,0 0 736 0,0 0 160 0,-7 6 32 16,-2-3-3792-16,-2 1-752 0,0 5-256 0,-2 1 144 16,-1 2-16-16,-1 4 0 0,-1-4 0 0,2 2 0 15,-2 3 0-15,5-2 0 0,-1 2 0 0,4-3 0 16,1-4-128-16,3 1 0 0,2-2 144 0,2-1-144 16,0-8 176-16,0 0-48 0,7 4 0 0,-7-4 0 15,13 1 128-15,0-1 0 0,0-4 16 0,1 0 0 16,-2-2-80-16,2 1 0 0,-1 1-16 0,1-1 0 15,-3-1-176-15,2 2 160 0,-1 0-160 0,-1 0 160 16,-1 0-160-16,2 2 192 0,-2 1-192 0,-1 1 192 0,-9 0-192 0,14 2 0 16,-2 3 0-16,1-2 0 0,0-1 0 0,1 1 0 15,0 2-192-15,2-4 192 0,3-2-144 0,2 0 144 16,-1-2 0-16,4-1 0 0,0-3 0 0,0-2 0 16,-1-4 0-16,1-2 0 0,1-3 128 0,-1-1 48 15,0-1 0-15,0-3 0 0,0 1-16 0,-1-3 0 16,0-1 0-16,-12 10 0 15,2-3-32-15,1-3 0 0,0-3 0 0,0-1 0 0,-1-6 64 0,0-2 16 16,-2-3 0-16,7-33 0 0,-4 12 48 0,-3 4 16 16,-3 2 0-16,-2 14 0 0,-1 6-112 0,-2 11-32 15,-3 2 0-15,-3 5 0 0,1 9-128 0,2 5 0 16,-12 2 0-16,0 5 0 0,-4 7 0 0,0 5 0 0,-2 5-192 16,8-8 192-16,-2 5-192 0,0 4 192 0,-1 7-160 0,-2 2 160 15,1 4-128-15,0 3 128 0,0 5 0 0,-9 36-144 16,5-9-48-16,4-12 0 0,4-8 0 0,2-10 0 31,3-4-1040-31,1-6-224 0,1-4-32 0,0-5-16 16,-1-4-1216-16,0-4-240 0,1-4-48 0,-6-5-16 0</inkml:trace>
  <inkml:trace contextRef="#ctx0" brushRef="#br0" timeOffset="53676.08">31570 14903 33167 0,'0'0'2944'0,"0"0"-2352"0,1 12-464 0,1 0-128 16,2 1 896-16,1-1 144 0,2 1 48 0,2-4 0 16,1-3-1088-16,1 3-384 0,-1-5 16 0,-10-4 0 15,12 4-2096-15,-12-4-416 0,15 1-96 0,-15-1-16 0</inkml:trace>
  <inkml:trace contextRef="#ctx0" brushRef="#br0" timeOffset="53920.28">32364 15362 42383 0,'1'20'3776'0,"1"13"-3024"15,-2 5-608-15,0 5-144 0,0 3 288 0,-3-1 32 0,-2 0 0 0,-3-2 0 16,-3-2-320-16,2-19 0 0,0 1 0 0,-4 5 0 31,-2-2-320-31,0 4-80 0,-3-5-16 0,-2 3 0 16,-2-3-1312-16,-20 24-256 0,2-14-48 0,0-3-16 15,-2-9 112-15,2-3 16 0</inkml:trace>
  <inkml:trace contextRef="#ctx0" brushRef="#br0" timeOffset="54937.49">21601 17050 10127 0,'0'0'896'0,"12"-2"-704"0,-12 2-192 0,13-4 0 16,-3 2 1600-16,0-1 304 0,0-2 48 0,0 3 16 16,-10 2-880-16,12-3-160 0,-12 3-32 0,10-2-16 15,-1-1 336-15,-2-1 80 0,-7 4 16 0,9-7 0 16,-2 2 32-16,-7 5 0 0,0 0 0 0,5-11 0 16,-5 11-384-16,0 0-64 0,0 0 0 0,-7-7-16 15,-1-2-336-15,-3 4-64 0,-1 2-16 0,-5 3 0 16,-2 3-224-16,-5 3-48 0,-3 3-16 0,-5 5 0 15,2-1-176-15,-4 3 0 0,-2 2 0 0,4 0 128 16,3 5-128-16,5-3 0 0,4-2 0 0,2 0 0 16,4-1 0-16,5-1 0 0,4-4 0 0,3 0 0 15,2-12 0-15,3 11 0 0,6-4 0 0,0-1 0 16,4 0 0-16,2-2 0 0,4-3 0 0,4 1 0 0,2 0 0 0,3 2 0 16,3 1 0-16,-2 0 0 0,-2 2 0 0,-5 1 0 15,-4 0 0-15,-1 2 0 0,-5-3 0 0,-1 4 0 16,-4-2 0-16,-3 2 128 0,-4 5-128 0,-2-5 0 15,-5 2 0-15,-3 1 128 0,-4-1 0 0,-4-2-128 16,-3 3 192-16,-4-1-64 0,0-4-128 0,1-1 0 16,0-4 0-16,0-1 0 15,1-4-352-15,4-2-96 0,2-6-32 0,4 0 0 16,5-6-2080-16,2-2-400 0</inkml:trace>
  <inkml:trace contextRef="#ctx0" brushRef="#br0" timeOffset="55132.45">22210 16978 28559 0,'-5'9'2544'0,"-1"1"-2032"0,0 3-512 0,-2 4 0 16,-1 0 1440-16,-1 6 192 0,-2 3 32 0,-2-3 16 15,-1-1-1360-15,-1 4-320 0,-2-3 0 0,-1-3 0 16,0 2 0-16,1-4-272 0,0-3 64 0,3 0 16 31,3-2-1792-31,1-4-368 0,1-4-64 0,10-5-10192 0</inkml:trace>
  <inkml:trace contextRef="#ctx0" brushRef="#br0" timeOffset="55538.41">22498 16855 32879 0,'0'0'1456'0,"-5"13"304"0,-2-1-1408 0,3 6-352 15,-2 3 0-15,-2-1 0 0,0 2 144 0,-1 2-144 16,-2 0 192-16,0-1-192 0,-2 3 128 0,1-1-128 16,-4 1 0-16,1-2 0 0,-3-1 192 0,4-2-32 15,0-2 0-15,2-4 0 0,0-2 224 0,3-6 32 16,2 0 16-16,7-7 0 0,0 0-112 0,0 0-32 15,0 0 0-15,0 0 0 0,-4-9 16 0,4-1 0 16,2-4 0-16,5-4 0 0,2 0-112 0,2 0 0 0,3 0-16 0,1-2 0 16,2-4-176-16,1 1 0 0,-1 1 0 0,1 0 0 15,1-1 0-15,3 5 0 0,1 4 0 0,0 1 128 16,-2 2-128-16,1 4 0 0,-3 2 0 0,0 5 0 16,-4 4 0-16,-1 2 0 0,-1 5 0 0,-3 1 128 15,-2 9-128-15,-2 2 0 0,-1-1 0 0,-5 6-176 16,-2 0 16-16,-2 4 0 0,-1 1 0 0,-3-1 0 15,-2-2-160-15,-2 1-48 0,1-1 0 0,2-5 0 32,-2-2-160-32,2-2-48 0,1-2 0 0,4-4 0 0,3-3-1408 0,4 1-304 0,0-6-48 15,6 0-10528-15</inkml:trace>
  <inkml:trace contextRef="#ctx0" brushRef="#br0" timeOffset="56275.82">23110 17375 36287 0,'0'0'1600'0,"0"0"336"0,0 0-1552 0,-2 10-384 0,-2 2 0 0,0-2 0 16,2 2 544-16,-1 2 32 0,1 0 0 0,-1 2 0 16,-3-2-240-16,1 2-32 0,-2 2-16 0,0 1 0 15,-2-2-64-15,0 0-16 0,-1 1 0 0,-1 0 0 16,4-2-208-16,-2 0 128 0,0-5-128 0,0 1 0 31,0-2-320-31,0-5-144 0,0 0-48 0,9-5 0 16,-10 0-2224-16,3-3-448 0,-1-2-80 0,3-5-32 0</inkml:trace>
  <inkml:trace contextRef="#ctx0" brushRef="#br0" timeOffset="56573.15">23797 16926 38015 0,'-12'-5'1680'0,"12"5"352"0,-11-1-1632 0,-1 5-400 16,0 3 0-16,-6 0 0 0,1 0 0 0,-4 3 0 15,-2 4 0-15,-1 3 0 0,-2-3 0 0,0 4 0 16,-4 2 0-16,5 0 0 0,2 2-128 0,1 1 128 15,3-1 0-15,4-1 0 0,2-3 0 0,5-3 0 16,2 2 0-16,4-3 0 0,2 0 0 0,5-5 0 16,-5-9 176-16,11 10-176 0,2-3 0 0,2 0-160 0,2-5 0 0,2 0 0 31,4-4-432-31,1 2-96 0,3-2-16 0,-1-1 0 16,0-3-2048-16,-1-1-432 0</inkml:trace>
  <inkml:trace contextRef="#ctx0" brushRef="#br0" timeOffset="56906.63">24123 16955 11967 0,'0'0'528'0,"0"0"112"0,-12 3-512 0,0 0-128 0,1-1 0 0,-1 4 0 15,0-2 5696-15,-1 4 1120 0,0 2 224 0,1-1 32 16,-1 1-5600-16,1 3-1104 0,1-3-240 0,1 4-128 0,0 1 0 0,1 2 128 15,2 1-128-15,2-1 0 0,4-1 0 0,1-4 176 16,1 1-176-16,4 0 160 0,2-4 160 0,3 1 16 16,3-5 16-16,2 3 0 0,3-3-208 0,1-4-144 15,2 0 192-15,2-2-192 0,-1-2 192 0,1-3-192 16,-2 0 192-16,0-1-192 0,-5-3 448 0,-1 1-32 16,1-4 0-16,-4 2 0 0,-1 1-64 0,-1-4-16 15,-3-1 0-15,0 1 0 0,-4 2-64 0,0-2-16 16,-3-1 0-16,-1 1 0 0,-2-1-256 0,-1 2 0 15,-2-1 0-15,1 0 0 0,1 5-288 0,-1-1-64 16,0 1-16-16,-3-1 0 16,2 5-1584-16,0-2-320 0,-1 4-64 0,7 3-8800 15,-9-4-1744-15</inkml:trace>
  <inkml:trace contextRef="#ctx0" brushRef="#br0" timeOffset="57273.28">24542 16897 28271 0,'0'0'1248'0,"0"0"272"0,5-8-1216 0,-5 8-304 0,0 0 0 0,3-7 0 15,3-2 1184-15,-6 9 176 0,-3-8 48 0,3 8 0 16,-3-10-640-16,3 10-128 0,-7-4-32 0,-1 3 0 16,8 1-400-16,-10 3-80 0,-1 3 0 0,0-1-128 15,0-1 160-15,0 3-160 0,-1 2 128 0,2 4-128 0,1-2 0 0,1 3 0 16,2 2 0-16,2-2 0 15,3-3 0-15,2 2 0 0,3 2 0 0,2-4 128 0,2 1 128 0,2 2 32 16,2 1 0-16,0-1 0 0,1-1-32 16,1 1-16-16,-1 0 0 0,1 0 0 0,1 1-16 0,0 0 0 15,-2 1 0-15,0-1 0 0,-3-1 32 0,-1 0 16 16,-2-2 0-16,-2 1 0 0,-2 0 16 0,-3-4 0 16,0-9 0-16,-5 11 0 0,-1 2 16 0,-5-4 0 15,-1 0 0-15,-1-3 0 0,0 0 96 0,1 1 32 16,-5-5 0-16,3 0 0 0,0-2-432 0,0-2 0 15,1 1 0-15,-1-3 0 16,3-3-928-16,1 2-272 0,2-3-48 0,2 2-16 16,2-1-2272-16,4 7-464 0</inkml:trace>
  <inkml:trace contextRef="#ctx0" brushRef="#br0" timeOffset="57565.48">25018 17389 27647 0,'0'0'2448'0,"0"0"-1952"0,-2 14-496 0,0 2 0 15,1 2 2848-15,-1 1 480 0,-1 2 80 0,-1 3 32 16,-1 0-2528-16,0-1-496 0,0-2-96 0,-1 4-32 0,-2-3-96 0,0-3-32 16,1 1 0-16,-1-5 0 0,1 0-160 0,0-2 0 15,-2 1 0-15,3-2 0 16,-3 0-1088-16,1-6-256 0,8-6-64 0,0 0-15680 16</inkml:trace>
  <inkml:trace contextRef="#ctx0" brushRef="#br0" timeOffset="58307.2">25982 16919 19343 0,'0'0'1728'0,"0"0"-1392"0,0 0-336 0,0 0 0 16,9-9 2192-16,-2 2 368 0,-7 7 80 0,9-5 16 16,-2-1-1504-16,-7 6-288 0,6-6-64 0,-6 6-16 15,8-4 16-15,-8 4 0 0,0 0 0 0,0 0 0 16,0 0-240-16,0 0-48 0,0 0-16 0,-8 9 0 15,0 3-496-15,-2 5 128 0,-1 1-128 0,-2-1 0 16,-2 8 0-16,1 0 0 0,1-1 0 0,4 0 0 16,2 2 0-16,1-6 0 0,4 0 0 0,2-2 0 15,4-3 0-15,1 1 176 0,1-6-176 0,3 0 160 16,2-1 176-16,2-1 48 0,1-5 0 0,1 0 0 16,3-3 96-16,0-1 32 0,1-2 0 0,0-3 0 15,0-6-96-15,-1 2-16 0,-1 0 0 0,-2-3 0 16,0 1-144-16,-1-1-16 0,-3-4-16 0,0 2 0 15,-5 1 0-15,-2 0 0 0,-4 1 0 0,-1-1 0 0,-1-1-224 16,-3 0 144-16,-4-2-144 0,-2 5 128 0,-3 0-352 0,-1 0-80 16,1 3-16-16,-3-4 0 15,-1 3-1840-15,2 2-368 0,1 3-80 0,1-3-13472 16</inkml:trace>
  <inkml:trace contextRef="#ctx0" brushRef="#br0" timeOffset="58607.33">26478 16896 33119 0,'0'0'1472'0,"-4"11"288"0,0 3-1408 0,-1 3-352 0,0 2 0 0,-2 2 0 16,0 5 144-16,-1-3-144 0,-1 1 192 0,0 0-192 15,0-1 288-15,2 0-48 0,0-2-16 0,-1 1 0 16,0-7 384-16,3 0 80 0,0-2 16 0,2-1 0 15,3-12 96-15,0 0 32 0,0 0 0 0,0 0 0 16,0 0-192-16,0 0-16 0,0 0-16 0,12-11 0 16,-5-1-80-16,3-1-16 0,1-4 0 0,0 1 0 15,0-2-176-15,2 0-32 0,1-1-16 0,1 0 0 16,2 1-288-16,1 1 128 0,1-1-128 0,0 1 0 16,0 2 0-16,0 0 0 0,-1 3 0 0,0 2 0 15,-1-4-1136 1,0 5-272-16,-2-1-64 0,0 4-10960 0,-2-2-2192 0</inkml:trace>
  <inkml:trace contextRef="#ctx0" brushRef="#br0" timeOffset="59140.27">27388 16959 25791 0,'0'-7'2304'0,"0"-6"-1856"16,0 0-448-16,0-2 0 0,0 1 3008 0,1 0 512 15,0 4 112-15,-1 10 16 0,1-8-2496 0,-1 8-512 0,0 0-80 0,0 0-32 16,0 0-400-16,3 9-128 0,0 4 0 0,-3 5 0 15,-3 2 0-15,0 5 0 0,0 2 0 0,-2 4 0 16,-3-1 0-16,-1 1 0 0,-2 0 0 0,-2 2 0 16,0-1 128-16,-2-1-128 0,-3-2 0 0,0-1 0 15,1-3 160-15,0-3-160 0,0-4 128 0,4-4-128 16,1-2 192-16,2-3-32 0,2-1-16 0,8-8 0 16,0 0-16-16,0 0 0 0,0 0 0 0,-4-13 0 15,6-2 96-15,2-3 16 0,2-2 0 0,4-2 0 16,2-2-48-16,1-1-16 0,3-2 0 0,2-1 0 15,-1-3-176-15,2 0 0 0,0 1 0 0,2 0 0 16,0 1 0-16,2 3 0 0,0 6-128 0,0 1 128 0,0 2-208 16,4 2 16-16,-2 4 16 0,0 2 0 15,0 0 16-15,-4 5 0 0,1 3 0 0,-6 5 0 16,-2 2-352-16,-5 0-64 0,-2 7 0 0,-5 0-16 16,-4-1-176-16,-5 2-16 0,-4-1-16 0,-3 0 0 0,-4 1 336 0,-1 0 64 15,-3 1 16-15,-1-5 0 16,2 0-128-16,-2-4-32 0,3-3 0 0,2 1 0 15,1-5 64-15,3-3 16 0,3-1 0 0,1-1 0 16,0-5-3072-16,3 3-624 0</inkml:trace>
  <inkml:trace contextRef="#ctx0" brushRef="#br0" timeOffset="59442.27">27888 16850 17503 0,'0'0'1552'0,"0"0"-1232"0,0 0-320 0,7 11 0 15,-2-2 3808-15,-1 4 704 0,-2-3 144 0,0 3 16 16,-2 2-3248-16,-3 2-656 0,-1-2-128 0,-2 1-16 16,-3 2 64-16,-1 0 16 0,-2 1 0 0,0 0 0 15,-2 0 112-15,0-1 16 0,0-1 16 0,0-3 0 16,2-3-176-16,2-1-32 0,0-4-16 0,10-6 0 16,0 0-272-16,0 0-48 0,-10 3-16 0,10-3 0 15,0 0 48-15,0 0 16 0,2-13 0 0,2-1 0 16,2-2-160-16,3-2-16 0,2 0-16 0,-1 0 0 15,1-1-160-15,1-1 0 0,-1 1 144 0,2-3-144 16,-1-2 0-16,2 3 0 0,0-1 0 0,0 3 0 16,0 0-176-16,0 2-48 0,0 2-16 0,-2 0 0 15,2 1-400-15,-3 4-96 0,-1 2-16 0,2 3 0 16,-2 0-1360-16,1-1-256 0,0 3-64 0,1 3-9088 16,-3 3-1824-16</inkml:trace>
  <inkml:trace contextRef="#ctx0" brushRef="#br0" timeOffset="59758.44">28346 16878 23039 0,'0'0'2048'0,"1"-8"-1648"16,1 2-400-16,-2 6 0 0,0 0 2320 0,-3-5 384 16,-5-1 80-16,8 6 16 0,-10-2-1664 0,0 2-336 15,-1 3-64-15,-3 2-16 0,0 0-400 0,1 1-64 0,-1 7-32 16,1 1 0-16,1 3-224 0,0-4 0 0,2 1 0 0,4 3 0 15,1 1 0-15,2-2 0 0,3 0 0 0,3-6 0 16,0 1 0-16,5 1 0 0,5-7 0 0,2 0 0 16,1-3 0-16,5-2 128 0,-1-2-128 0,4-1 144 15,-2-1 64-15,0 1 16 0,-2-6 0 0,-1 4 0 16,-3-7 16-16,-2 3 0 0,-2-3 0 0,-5 3 0 16,-7 9 64-16,4-12 16 0,-2-2 0 0,-4 4 0 15,-2-1-128-15,-3-1 0 0,-5 3-16 0,-2-2 0 16,-3 3-384-16,-4-1-80 0,-2 3-16 0,1 2 0 15,-1-3-1504-15,0 1-304 0,2 3-64 16,4-1-8096-16,1-1-1616 0</inkml:trace>
  <inkml:trace contextRef="#ctx0" brushRef="#br0" timeOffset="60192.6">28716 16849 15663 0,'0'0'1392'0,"0"0"-1120"16,0 0-272-16,-11 4 0 0,-1 2 3168 0,1-1 576 16,-2-1 112-16,0 2 32 0,-2 2-2784 0,0-1-544 15,-1 5-112-15,0-2-32 0,-2 4-144 0,0 1-16 16,1 0-16-16,1 3 0 0,0 0-64 0,1 0-16 16,2 0 0-16,1-2 0 0,5-1-160 0,2-2 128 0,2-1-128 0,3-12 128 15,1 11-128-15,-1-11 160 16,9 5-160-16,3-4 160 0,-1-1 48 0,3-2 16 15,1-2 0-15,1-6 0 0,0 1 336 0,2-4 64 0,0 1 16 16,0-4 0-16,1 0-176 0,0 0-16 0,-1 0-16 0,1-2 0 16,-2-5-208-16,0 2-32 0,-2-1-16 0,0 2 0 15,-1-1-32-15,2-4 0 0,-4 0 0 0,0-2 0 16,-1 1-16-16,-2-3-128 0,-3-1 192 0,0 0-64 16,1 8-128-16,-2-1 192 0,-2 1-192 0,-1 6 192 15,1 4-192-15,-3 3-176 0,0 9 48 0,0 0 0 16,0 0-64-16,-9 10 0 0,-2 2 0 0,0 3 0 15,-4 3 192-15,1 1-192 0,0 6 192 0,3 1-192 16,-3 4 192-16,1 2 0 0,0 1 0 0,1 3-128 16,-2 2-128-16,3-1-32 0,-1-2 0 0,2-2 0 15,2-2-544-15,3-2-96 0,2-5-32 0,3-2 0 16,4-4-1792-16,1-3-384 0,3-2-64 0,2-4 0 0</inkml:trace>
  <inkml:trace contextRef="#ctx0" brushRef="#br0" timeOffset="60492.26">28989 16869 14735 0,'0'0'1312'0,"0"0"-1056"16,0 0-256-16,-9 1 0 0,9-1 1568 0,-9 5 256 16,-3 2 48-16,2-3 16 0,-2 2-1504 0,2 2-384 15,1-5 0-15,3 4 0 0,6-7 192 0,-5 10-16 0,2 1-16 16,1-2 0-16,2-9 336 0,-2 14 64 0,4 0 16 0,1 0 0 15,2 1 64-15,3-2 32 0,1 2 0 0,2-1 0 16,2-2-16-16,0 1 0 0,0-1 0 0,-1-4 0 16,1 3 96-16,0-2 16 0,-1 1 0 0,1-3 0 15,0-1-240-15,0-2-32 0,-2-2-16 0,3 0 0 16,-1-2-240-16,-2-2-48 0,1 1-16 0,-2-3 0 16,0-2-304-16,0 1-64 0,-1-1-16 0,-1-5 0 15,-2 4-144-15,0-5-32 0,-4 2 0 0,0 1 0 31,-2-2-400-31,0 2-96 0,-1-4-16 0,0 4-8032 0,-1-2-1616 0</inkml:trace>
  <inkml:trace contextRef="#ctx0" brushRef="#br0" timeOffset="60858.22">29569 16891 11967 0,'0'0'1072'0,"0"0"-864"16,0 0-208-16,0 0 0 0,0 0 4032 0,0 0 768 15,0 0 160-15,-10 7 32 0,1-2-3648 0,-1 7-736 0,-2-2-144 0,0 3-16 16,-1-2-48-16,-2 2 0 0,-1 5 0 0,-2 1 0 16,1 0-80-16,-1 2-32 0,3 0 0 0,2-2 0 15,3-1 0-15,3-4 0 0,2-3 0 0,5-11 0 16,0 14 32-16,4-3 16 0,-4-11 0 0,14 7 0 16,0-2-208-16,4-3-128 0,2-2 160 0,1-2-160 31,-1-5-368-31,2-1-160 0,-2-3-48 0,1-1-9888 0,1-4-1984 0</inkml:trace>
  <inkml:trace contextRef="#ctx0" brushRef="#br0" timeOffset="61071.2">29974 16452 28559 0,'0'0'2544'15,"0"0"-2032"-15,0 0-512 0,-6 10 0 0,-2 3 1152 0,-2 4 128 16,-1 0 16-16,-1 5 16 0,0 3-816 0,-4-1-176 16,2 8-16-16,-1-2-16 0,0 1-80 0,1 1-16 15,2 4 0-15,2-5 0 0,3-1-192 0,0-1 0 16,0-1 0-16,3-3 0 16,-2 2-1728-16,0-5-384 0,0-5-64 0</inkml:trace>
  <inkml:trace contextRef="#ctx0" brushRef="#br0" timeOffset="61222.51">29682 16793 23039 0,'0'0'2048'0,"0"0"-1648"0,0 0-400 0,10 1 0 16,0 2 2112-16,2 0 320 0,1 4 80 0,1-2 16 16,-1 1-1952-16,4 2-400 0,1-2-176 0,5 1 160 31,0-1-1440-31,2-2-272 0,0 0-64 0</inkml:trace>
  <inkml:trace contextRef="#ctx0" brushRef="#br0" timeOffset="61776.09">30388 16847 7359 0,'-11'3'656'0,"1"3"-528"15,-1 3-128-15,-1 0 0 0,0 3 4912 0,-2 3 944 16,-3 3 192-16,-1-1 32 0,3 0-4832 0,2-2-976 16,3-1-272-16,3 1 0 0,1 1 0 0,4-2 0 15,2-2 0-15,0-12 0 0,5 12 304 0,3-1-48 16,0-4-16-16,5-1 0 0,2-4 16 0,2-2 16 16,0-1 0-16,0-4 0 0,2-1-64 0,0 1-16 15,1-5 0-15,-3 2 0 0,-1-4-48 0,-1 2-16 16,0-1 0-16,-1-3 0 0,-4 1-128 0,-2 3 128 15,-3-1-128-15,-1 2 128 0,-2-4-128 0,0 3 0 0,-5 1 0 0,-1 0 0 16,2 1-176-16,2 8-64 0,-5-7-16 0,5 7 0 31,-4-10-336-31,1 3-80 0,2-2-16 0,1 9 0 16,0 0-32-16,10-7-16 0,3-5 0 0,2 6 0 0,0-4 416 0,3 2 64 0,-3-1 32 0,3 0 0 16,3-5 224-16,-2 0-192 0,2 0 192 0,0 2-192 15,-1-4 400-15,1 0 96 0,4-3 16 0,-2 0 0 16,-2 2 512-16,2-1 128 0,1-2 0 0,0 1 16 15,2-3-160-15,-5 2-48 0,1-2 0 0,0 1 0 16,-2-1-144-16,-1-4-48 0,-1 3 0 0,-3 1 0 16,-2 3 64-16,-1 2 0 0,0 5 0 0,-5 5 0 15,-7 7-256-15,0 0-32 0,0 0-16 0,0 0 0 16,-1 12-336-16,-4 4 0 0,-4 3 0 0,-3 7 0 16,-4 2 0-16,0 6 0 0,-2 4 0 0,-2 7 0 0,-3 1 0 15,0 6 0-15,3 4 0 0,-5 3 0 0,1 1 0 0,-1 7-128 16,-2 2 128-16,3-3 0 0,0 0-160 0,2-2 160 15,2-6-192-15,1-4 192 16,2-4-1360-16,2-9-176 0,4-3-16 0,0-5-8720 16,2-2-1744-16</inkml:trace>
  <inkml:trace contextRef="#ctx0" brushRef="#br0" timeOffset="61934.58">30614 17200 11055 0,'0'0'480'0,"0"0"112"0,0 0-464 0,7 8-128 16,1 3 0-16,1-5 0 0,-1 0 4960 0,2 4 976 16,0-2 192-16,1 1 32 0,1-5-4944 0,2 2-976 0,0 2-240 0,1-4 0 31,3-2-1152-31,0-1-256 0,-1-1-64 0,2-1-11824 0</inkml:trace>
  <inkml:trace contextRef="#ctx0" brushRef="#br0" timeOffset="62170.07">31562 16490 21183 0,'0'0'1888'16,"0"0"-1504"-16,-1 16-384 0,-3 4 0 0,-2 1 2688 0,-3 6 480 15,-3-3 96-15,-3 7 0 0,-3-1-2368 0,0 6-464 16,-2 3-112-16,2 2 0 0,-1-2-320 0,3 6 0 16,0-3 0-16,2-2 0 15,2 0-1136-15,-1-1-272 0,0-1-64 0</inkml:trace>
  <inkml:trace contextRef="#ctx0" brushRef="#br0" timeOffset="63412.27">31267 16931 3679 0,'0'0'320'0,"14"4"-320"0,-1-1 0 0,3-3 0 16,1 1 5840-16,2-1 1104 0,3-1 224 0,0-4 32 16,6-3-5872-16,2 0-1184 0,0-3-144 0,1-2-192 15,2-1 192-15,-3-2 0 0,-4-2-160 0,2-1 160 16,-3-7 592-16,0 4 192 0,1-1 48 0,-2-7 0 15,0-1-128-15,0-4-32 0,-3-2 0 0,2-1 0 16,-3 0-48-16,-1 3-16 0,-3 5 0 0,1 5 0 16,-3 6-288-16,-3 1-48 0,-3 4-16 0,-2 6 0 15,-6 8-112-15,0 0-16 0,0 0-128 0,0 0 192 16,-1 12-192-16,-4 4 0 0,-4 3 128 0,-1 7-128 16,-3-1 0-16,-1 6 0 0,-2 4 0 0,-2 2-160 15,-2 4 160-15,-2 1 0 0,0-1-144 0,1-1 144 0,-1 1 0 16,2 1 0-16,2-4 0 0,2-4 0 0,0-2 512 0,4-5 0 15,0-3 16-15,3-1 0 0,2-5 0 0,1-6 0 16,6-12 0-16,0 0 0 0,0 0-288 0,0 0-64 16,0 0-16-16,9-2 0 0,0-5-160 0,3-3 0 15,2-1 0-15,0-2 0 0,1-1 0 0,1 4 0 16,1-1 0-16,0 4 0 0,-6-2 0 0,2 5 0 16,-3 2-176-16,1 2 176 0,-11 0 0 0,10 4 0 15,-2 3 0-15,-2 4-128 0,0 1 128 0,-3 0 0 16,0 3 0-16,-1 1-128 0,0 2 128 0,-1 0-192 15,0 0 192-15,2-2-192 0,1 0 192 0,-1-2 0 16,2-3 0-16,2-1-128 0,2-2 128 0,0-2 0 16,1-3 0-16,3-2 0 0,0-2 0 0,4-2 0 0,2-4 0 0,0 0 0 15,0-4 0-15,0 3 0 0,0-3 0 16,0 1 0-16,0-3 0 0,-1-1 0 0,1 1 0 0,-3 3-128 16,-2-3 128-16,0 4-128 0,-2-3 128 0,0 1-128 15,-1 1 128-15,-1-1 0 0,-1 3 0 0,-1-2-128 16,1 2 128-16,-3-2-128 0,0 0 128 0,0-1-128 15,-3-1 128-15,1 2 0 0,-1-4 0 0,-2 0 0 16,-1-1 160-16,-1 2-32 0,-2 0-128 0,-1 2 192 16,1 2-192-16,-5 1 0 0,2 5 128 0,6 3-128 15,-12 0 0-15,2 3 0 0,-4 5-192 0,1 0 192 16,-1 3-128-16,-1 2 128 0,1 0 0 0,1 2 0 16,2 0-144-16,3 2 144 0,1-3 0 0,2-4-144 15,1 2 144-15,2 2 0 0,2-3 0 0,3 0 0 16,-3-11 0-16,8 11 128 0,4-4-128 0,0-1 0 0,-1 1 192 0,3-5-48 15,0-2 0-15,1 0 0 0,2-2 16 0,0-2 0 16,-1-1 0-16,2 1 0 16,0-3-32-16,-8 2-128 0,1-1 192 0,2 1-64 0,0-4 16 0,1 1 0 15,0 0 0-15,0-1 0 0,0-3-144 0,11-4 160 16,-5 3-160-16,-3 3 160 0,-3 0-160 0,0 3 0 16,-3 2 0-16,1-1 0 0,-1 2 0 0,1 1 0 15,-2 2 0-15,-1 1 0 0,-9 0 0 0,11 4-144 16,1 1 144-16,-2 1 0 0,-10-6-160 0,11 9 160 15,-3 3-128-15,-1-2 128 0,-2 1-192 0,1 2 64 16,-1-3 0-16,-3 3 0 0,-3 1 128 0,-2-1-208 16,0-3 80-16,-3 3 128 0,-2-5 0 0,-3 3 0 0,0 0 0 0,-2-2 0 15,-2 0 0-15,0-3 0 0,-3 1 176 0,0-1-176 16,0-4 128-16,1 1-128 0,-1-3 0 0,0 0 144 16,3-1-144-16,1-2 0 0,2-2 0 0,2 0 128 15,3 1-128-15,7 4 0 0,-7-9 144 0,7 9-144 16,-2-7 0-16,2 7-128 0,0 0 0 0,5-7 0 15,1 1-32-15,-6 6 0 0,13-3 0 0,-2 1 0 16,1 1 160-16,-1 1-160 16,2-2 160-16,-2 0-160 0,4-1 160 0,-1-1 0 0,0 1-144 0,2-1 144 15,-1-1 0-15,0-3 0 0,0 1-144 0,2-4 144 16,1 2 0-16,0-2 0 0,-2 0 0 0,2-1 0 16,-2-3 0-16,1 1 0 0,-3-1 0 0,-1-1 0 15,2 1 0-15,-1-1 128 0,0-1-128 0,-1 1 0 16,-2-2 0-16,0 0 0 0,2 0 0 0,-4-1 0 15,0-1 0-15,0-2 0 0,0 3 144 0,-2 1-144 0,0 4 0 0,-2 0 0 16,-1-1 0-16,-3 4 0 0,-2 3 0 0,1 8 0 16,-5-8 0-16,5 8 128 0,-12-2-128 0,-1 3 0 15,-2 4 144-15,1 2-144 0,-2 4 128 0,0 2-128 16,1 3 160-16,2 3-160 0,2 4 192 0,2-1-64 16,0-2-128-16,4 2 192 0,1-3-64 0,4 0 0 15,3-1-128-15,1-1 192 0,5-1-32 0,-1-2-16 16,5 1 0-16,1-4 0 0,1 0 0 0,3-1 0 15,3-4 0-15,-9-2 0 0,5-2-144 0,1 0 0 16,-1-2 0-16,2-2 0 16,2 1-256-16,0-1-128 0,2-2-16 0,108-15 400 15</inkml:trace>
  <inkml:trace contextRef="#ctx0" brushRef="#br0" timeOffset="69248.27">11416 16650 11055 0,'0'0'976'0,"-9"-7"-784"15,0-3-192-15,2 5 0 0,7 5 1456 0,-9-7 240 16,1 2 48-16,8 5 16 0,-6-4-1088 0,6 4-224 16,0 0-32-16,-8-5-16 0,2 1-112 0,6 4-32 15,0 0 0-15,0 0 0 0,0 0-64 0,0 0 0 16,0 0-16-16,0 0 0 0,0 0 16 0,0 0 16 15,0 0 0-15,0 0 0 0,6-10 144 0,2 1 32 16,-8 9 0-16,10-5 0 0,1 1-32 0,2 2 0 16,2-2 0-16,4 4 0 0,2 1-128 0,3-1-32 15,2 0 0-15,4 3 0 0,0-1 32 0,3 0 0 0,2 0 0 0,3-2 0 16,4-1 32-16,3 1 16 0,2 1 0 0,9-1 0 16,3-1 80-16,3-2 16 0,2-2 0 0,-1 0 0 15,3 3-112-15,0 0-32 0,2 1 0 0,7-1 0 16,6 0 64-16,2 1 16 0,-1-3 0 0,2 3 0 15,0 1-48-15,6-1-16 0,6-1 0 0,-1 1 0 16,-2 0-80-16,0 0-16 0,-2 1 0 0,5 0 0 16,7-2-16-16,-4 1 0 0,-5 0 0 0,1 0 0 15,0-1-128-15,3 2 192 0,1-2-192 0,1 2 192 16,-5 0-192-16,2 2 0 0,2 0 0 0,-3 0 0 16,-2-1 0-16,-2 1 128 0,-2 0-128 0,2 2 0 15,3 1 0-15,-1-2 0 0,-4-3 128 0,-2 2-128 0,-3 1 0 16,2-1 0-16,2 0 0 0,-4-2 128 0,-1-3-128 15,-4 0 0-15,-3 3 0 0,2-1 128 16,1 0 64-16,0 0 16 0,0-2 0 0,-3 1 0 0,-2 0-64 0,-2 2-16 16,-2-1 0-16,7 1 0 0,3 3-128 0,-2-1 0 15,-4-2 0-15,-1 0 0 0,-2 1 0 0,0 2 0 16,-1-1 0-16,0 1 0 0,0-2 0 0,-4 1 0 16,-2-1-176-16,-2 1 176 0,-4 3 0 0,1-1-128 15,1 1 128-15,-1 0 0 0,0 2 0 0,-3-2 0 16,-4 0 0-16,-3 1 0 0,-5-2 0 0,-1 1 0 15,-5 4 0-15,1-5 0 0,-5 1 0 0,-1-1 0 16,1 1 0-16,-1-1 0 0,0 2 0 0,1 2 0 16,0-6 0-16,-4-1 0 0,-2 3 0 0,-1 0 0 0,-4 1 0 15,-2-2 0-15,-3-1 0 0,-1 0 0 16,-1-1 0-16,-1 1-128 0,-2 1 128 0,1 1 0 0,0 0 0 16,0-2 0-16,-1 1 0 0,0-1 0 0,0 2 0 0,0 1 0 15,-1-1 0-15,-2-2 0 0,0 2 0 0,-1-1 0 16,-1 1 0-16,-9-4 0 0,11 5 0 0,-11-5 0 15,10 1 0-15,-10-1 0 0,0 0 0 0,0 0 0 16,9 5 0-16,-9-5 0 0,0 0 128 0,0 0-128 16,0 0 0-16,0 0 128 0,0 0-128 0,0 0 0 15,0 0 0-15,0 0 0 0,-11 0 0 0,2-1 0 16,-3-2 0-16,-2 1 0 0,-3 2 0 0,-4-3 0 16,-3-3 0-16,-3 1 0 0,-2 1 0 0,-3-2 0 15,-2-2 0-15,-4 4 0 0,-5 2 0 0,-4-5 0 16,-4 0 0-16,0 0 0 0,2-2 0 0,-2 4 128 0,-1-2-128 0,-3 1 0 15,-2 3 128-15,-9-1-128 0,-4 1 0 0,-1 0 0 16,-1-1 0-16,-3 0 128 0,-1 1-128 0,-7 0 144 16,-2-3-144-16,-4 1 160 15,-4-1-160-15,-1-2 0 0,-1 3 0 0,-7 1 0 0,-7-2-144 0,4 1 144 16,-1 0 0-16,-2 1 0 0,-3 0 0 0,-3 2 0 16,-3-2 0-16,0 3 0 0,-1 2 0 0,-2-1 0 15,0 0 0-15,1 0 0 0,1 0 0 0,-1 0 0 16,-5-1-128-16,6-1 128 0,4 1 0 0,-2-3 0 15,-5-1-128-15,3 1 128 0,4-1-256 0,-1 0 16 16,-2-2 0-16,3 2 0 0,1-3 240 0,4 2 0 16,2 1 0-16,-4-3 0 0,-2 0 0 0,4 3 0 15,5-2 0-15,-2 1 0 0,-2 0 0 0,4-2 0 0,5 3 0 0,3-2 0 16,4-1 0-16,-1 4-144 0,-3-2 144 0,6 2 0 16,6 0 0-16,5 3 0 0,4-3 0 0,0 2 0 15,0-1 0-15,0 2 0 0,6 0 0 0,2-1 0 16,6 2 0-16,7 0 0 0,3-1 0 0,6 0 0 15,6 1 0-15,3 0 0 0,2-1-128 0,5 1 128 16,5 0-192-16,3-2 64 0,5 2 0 0,4-2 0 16,4 2 128-16,8 0 0 0,0 0 0 0,0 0-128 15,0 0-32-15,0 0 0 0,16-2 0 0,4 2 0 16,5 0-96-16,3 2-32 0,2-1 0 0,8 0 0 16,2 3 160-16,4 0 128 0,4 2-192 0,10-2 192 15,5-1-144-15,6 0 144 0,1 3 0 0,3-3-144 16,2 0 144-16,4-1 0 0,4 2 0 0,5 1 0 15,4-2 0-15,2 1 0 0,0-3 0 0,7 3 0 0,4 0 0 16,3-1 0-16,2-1 0 0,5 0 0 0,5-1 0 0,3 1 0 16,2-4 0-16,3 2 0 0,3 0 0 0,3 2 0 15,4-4 0-15,2 1 0 0,2-1 0 0,1-1 0 16,-1 1 0-16,-1 0 0 0,7 1 128 0,-4 1-128 16,-2-1 128-16,1-1-128 0,5 1 176 0,-3 0-48 15,-6 1 0-15,4-1 0 0,2 1-128 0,-4 0 0 16,-4 0 0-16,-2 0 128 0,3 0-128 0,-2 0 0 15,-3 1 144-15,-4 1-144 0,-2 1 144 0,-6 0-144 16,-8 0 192-16,-1 1-192 0,-1-1 144 0,-7 1-144 16,-10-2 0-16,-6 2 144 0,-6-2-144 0,0 1 0 15,-1-2 0-15,-5 2 0 0,-3-1 0 0,-5 2 128 16,-3-1-128-16,-5 1 0 0,-4-2 192 0,-3 2-64 0,-1 0 0 0,-2 1 0 16,-3-1-128-16,-4-1 160 0,-5 4-160 0,-6 0 160 15,-6-2-160-15,-5 6 0 0,-4-2 0 0,-5 2 0 31,-4-3-672-31,-5 3-64 0,-5-1-16 0,-4 4-8256 0,-7 4-1648 0</inkml:trace>
  <inkml:trace contextRef="#ctx0" brushRef="#br0" timeOffset="90311.81">10782 18310 6447 0,'-3'-7'576'0,"-1"0"-576"16,4 7 0-16,-5-5 0 0,1-1 2592 0,4 6 416 16,-2-5 64-16,2 5 32 0,0 0-1808 0,0 0-352 15,0 0-80-15,0 0-16 0,0 0-208 0,0 0-32 16,0 0-16-16,0 0 0 0,0 0-160 0,0 0-48 15,-1 15 0-15,1 2 0 0,-2-3-80 0,0 3-32 0,1 1 0 0,-2 1 0 16,0 0-128-16,1 6-16 0,-2 3-128 0,-1 1 192 16,-1 1-48-16,1 3-16 0,-3-1 0 0,0 0 0 15,1 1 0-15,-2 2-128 0,0 2 192 0,-1-1-64 16,0 0 48-16,1-1 0 0,-2-1 0 0,1-1 0 16,0 2 0-16,0 0 0 0,0 2 0 0,1-1 0 15,3-2-16-15,-3-1 0 0,0-2 0 0,2-2 0 16,0 0 48-16,-1-3 16 0,1-1 0 0,1-3 0 15,3-3 64-15,0 0 16 0,1-1 0 0,0-3 0 16,2-5 32-16,3 3 16 0,1-1 0 0,-1-1 0 16,-3-11-96-16,6 10 0 0,0-3-16 0,0 1 0 15,-6-8-240-15,12 5 176 0,-1 0-176 0,1 2 160 16,-2-5-160-16,2 1 128 0,1-3-128 0,2 1 128 16,3 0-128-16,0 0 0 0,1-1 0 0,1-1 128 0,2 0-128 15,1 0 0-15,0-2 0 0,2 2 128 0,1 0-128 0,2-1 0 16,3-2 144-16,2 2-144 0,2-1 128 0,0 1-128 15,2 1 160-15,0-2-160 0,1-2 224 0,-2 2-48 16,3 2-16-16,1-1 0 0,0-1-160 0,2 2 192 16,1 1-192-16,4 0 192 0,3 0-192 0,1 0 192 15,0-2-192-15,-2 1 192 0,0 0-192 0,0 0 0 16,1-2 0-16,2 3 0 0,3 5 160 0,3-5-160 16,4-2 192-16,1-2-192 0,-4 3 128 0,1-2-128 15,0-2 0-15,0 4 0 0,2-2 144 0,4 2-144 16,4 1 0-16,0-4 144 0,-2 0-144 0,-2 0 0 15,2 1 0-15,0 0 128 0,2 2-128 0,3-2 0 16,2 1 0-16,-3-1 128 0,-2-1-128 0,-1 4 0 0,-1-2 0 16,4 2 0-16,0 1 0 0,3-1 0 0,1-1 0 0,-2 0 0 15,-4 1 0-15,0 1 0 0,-1-1 0 0,4 2 0 16,6 0 0-16,-1-2 0 0,-2-2 0 0,-1 4 0 16,-3 1 0-16,2 1 0 0,1 3 0 0,3-5 128 15,0-2-128-15,-1 3 0 0,-2-1 0 0,-3 2 0 16,1 0 0-16,4 0 0 0,5-2 0 0,-2 2 0 15,-4-1 128-15,-1 3-128 0,-1-2 192 0,1 0-64 16,1 1-128-16,1 1 128 0,2-2-128 0,-1 1 128 16,-3 1-128-16,1-1 0 0,0-1 0 0,4 1 0 15,3 2 144-15,-3-4-144 0,-4 1 160 0,1 0-160 16,-1 1 0-16,-1 0 0 0,5-1 0 0,-1 0 0 16,-2 0 0-16,0-1 0 0,-2 0 0 0,2 1 0 15,-1-2 0-15,3 1 0 0,2 1 0 0,-2-3 0 0,-4-1 0 16,-2 1 0-16,-2 1 0 0,3-2 0 0,4 0 208 0,1 0-48 15,-5-2-16-15,0 2 0 0,-2-1 0 0,1 2 0 16,-2-2 0-16,1 1 0 0,3 0 16 0,0-1 0 16,-2-1 0-16,-2 0 0 0,-2-1-32 0,0 1-128 15,3-1 192-15,0 2-64 0,2-2-128 0,-2 0 128 16,-3-2-128-16,0 1 128 0,-2 1-128 0,5 1 0 16,3-2 144-16,0-3-144 0,-1 2 0 0,-3 0 0 15,-1-1 0-15,1 1 128 0,-1 1-128 0,3-2 0 16,3 1 0-16,-2 0-128 0,-3-1 128 0,0-2 0 15,-5 1 0-15,5 1 0 0,1 3 0 0,-1-1 0 16,1-2 0-16,-2-3 0 0,-4 3 0 0,-2-2 0 0,-1 2 0 0,5 2 0 16,0 0 0-16,-2 0 0 15,2-1 0-15,-2 3 0 0,-3 1 0 0,0-1 0 0,-4-2 0 0,0 1 0 16,-1 3 0-16,5 0 0 0,2-3 0 0,-3 2 0 16,-5 0 0-16,2-1 0 0,-4 1 0 0,1 1 0 15,-1 0 0-15,0 3 0 0,2 2 0 0,1-2 0 16,-4-3 0-16,-2-1 0 0,0-3 0 0,-2 4 0 15,-2 5-128-15,0-2 128 0,-1 0-128 0,0 0 128 16,0 2 0-16,3 1-160 0,-3-4 160 0,-1-1 0 16,-3 3-128-16,-1 0 128 0,-3 1 0 0,-2 0 0 15,1-1 0-15,0 1 0 0,-1 1 0 0,0-2 0 16,0 1 0-16,-2 2 0 0,0-4 0 0,0 1 0 16,0 1 0-16,-2 3 0 0,-1-4 0 0,-4 1 0 15,-3-1 0-15,0 1 0 0,0-1 0 0,-1-1 0 0,-3 1 0 16,1 1 128-16,-2-1-128 0,-1-1 0 15,0 0 0-15,2 0 0 0,-4-2 128 0,-1 2-128 0,-2-2 0 0,-2-1 0 16,1 0 128-16,-1-1-128 0,-4-3 176 0,0 1-16 16,0 0 0-16,-1 0 0 0,2-2 96 0,-1-3 32 15,0 2 0-15,-2-4 0 0,-1 1-16 0,0-4 0 16,-1-1 0-16,0-1 0 0,-1-3-80 0,1-3 0 16,1-5-16-16,-1-3 0 0,0-2 0 0,1 1 0 15,0-7 0-15,3-2 0 0,-2-1-48 0,1 0-128 16,0 0 192-16,-1 2-64 0,0 1-128 0,-1 2 160 15,-2-1-160-15,0-2 160 0,0 5-32 0,-3 2-128 16,0 5 192-16,0 2-64 0,0 1-128 0,0 4 0 16,-3 5 0-16,0 2 0 0,1 6 0 0,2 6-272 0,0 0 32 0,-8 11 16 31,-1 11-3344-31,-2 11-656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20:17:29.52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9090 5175 2751 0,'0'0'256'0,"0"0"-256"0,0 0 0 0,0 0 0 15,0 0 1120-15,0-6 176 0,0 6 48 0,0 0 0 16,0-10-528-16,0 10-112 0,2-7 0 0,-2 7-16 16,0 0-112-16,0 0-32 0,0 0 0 0,0 0 0 0,2-9-160 0,-2 9-16 15,0 0-16-15,0 0 0 0,2-6-352 0,-2 6 144 16,3-9-144-16,-3 9 0 0,4-7 0 0,-4 7 0 16,5-6 0-16,-2-1 0 0,1 2 160 0,-4 5-160 15,3-12 128-15,-1 6-128 0,-2-4 368 0,0 10-16 16,-1-8 0-16,1 8 0 0,-2-9 32 0,2 9 16 15,-4-5 0-15,4 5 0 0,-5-4-192 0,5 4-32 16,-7-5-16-16,1 1 0 0,6 4-160 0,-10-2 128 16,1 1-128-16,0 1 128 0,-1 0 32 0,1 1 0 15,0 1 0-15,-1 2 0 0,-2-1 16 0,2-1 0 16,1 1 0-16,-2 3 0 0,-3 3-48 0,0 0-128 0,0 1 192 16,0 3-64-16,0-2-128 0,0 2 0 0,1 1 144 0,-2-1-144 15,2-2 128-15,-2 3-128 0,0 1 160 0,2-1-160 16,2-1 0-16,-1 2 0 0,-1 3 0 0,3 0 0 15,1 1 0-15,2 0 0 0,0-4 0 16,1 2 0-16,0-1 176 0,2 2-176 0,-1 1 192 0,2 2-192 16,-1 0 192-16,2 3-192 0,1-3 192 0,-1 2-192 15,1-1 256-15,1 4-48 0,1-3-16 0,1 3 0 16,0 0-192-16,1 2 0 0,-1-7 128 0,2 1-128 16,0 2 0-16,-2 2 176 0,4-5-176 0,0 2 160 15,2 3 32-15,-1-5 16 0,-2 2 0 0,5-3 0 16,-2 2 96-16,0-2 16 0,-3 2 0 0,0 0 0 15,1-2-160-15,-1 3-32 0,-1-2 0 0,1 3 0 16,0 4-128-16,-1-1 192 0,-3 2-192 0,-1-2 192 0,-2 2-192 0,-1 1 160 16,1 0-160-16,-1 1 160 15,1 0-160-15,-1-4 160 0,1 1-160 0,-2-1 160 0,0 2-160 0,-1-4 160 16,1 1-160-16,0-2 160 0,0 3-160 0,1-2 0 16,-3 6 144-16,3-1-144 0,-1 2 0 0,-1 0 128 15,0 1-128-15,0-5 0 0,0 0 0 0,-1 2 0 16,0-2 0-16,1 0 128 0,0-5-128 0,0 1 144 15,-2-2-144-15,1-1 160 0,0 1 48 0,-2-2 16 16,0-1 0-16,1-1 0 0,-2-1 32 0,0-2 16 16,0 0 0-16,-1 0 0 0,0 1-32 0,0-4-16 15,-1 1 0-15,1 0 0 0,-2-6-224 0,0 2 144 16,1-4-144-16,-1-1 128 0,0-3-128 0,-2 1 192 16,0-1-192-16,-2-1 192 0,1-3-192 0,-1 1 192 0,-3-1-192 0,-1 2 192 15,1 1-192-15,0-1 0 0,-1-2 0 0,1 2 128 16,1 1-128-16,-2 1 0 0,2-1 144 0,0 0-144 15,0 0 0-15,6 0 0 0,-2 2 0 0,1-1 128 16,2 0-128-16,0-1 0 0,1-1 0 0,10 1 0 16,-9 1 0-16,2 0 0 0,7-1 0 0,0 0 0 15,-10 3 0-15,10-3 0 0,0 0 0 0,0 0-128 16,0 0-64-16,0 0 0 0,0 0 0 0,0 0 0 16,0 0 0-16,0 0-16 0,0 0 0 0,10-3 0 15,0 1 208-15,-1-2 0 0,-9 4 0 0,11-5 0 16,1 2 0-16,-2 1 0 0,3-1 0 0,-1 2 0 15,2-2 0-15,0 2 0 0,-1 0 0 0,0 1 0 16,-1-3 0-16,0 2 0 0,-2 1 0 0,0 0 0 16,0-1 0-16,2-2 0 0,-3-1 0 0,0 2 0 15,-2-2 0-15,3-1 0 0,-2 0 0 0,2-1 0 16,-1-3 0-16,1 2 0 0,0 1 128 0,1-3-128 0,-1-2 128 0,1 0-128 16,1-3 192-16,-1 1-192 0,0-5 176 0,2-1-176 15,-1-2 160-15,0 0-160 0,1 0 128 0,0-4-128 16,-1 0 0-16,1-3 144 0,-1 2-16 0,-2-2-128 15,0 3 192-15,0-4-64 0,-1-2-128 0,0 3 192 16,-1-2-192-16,-2 4 192 0,-1-2-32 0,-1 4 0 16,0-1 0-16,-2-1 0 0,1 1-160 0,-1-4 0 15,-2-1 0-15,-1 1 0 0,-2-3 0 0,0 0 0 16,-1 1 0-16,-1 0 0 0,-3 1 0 0,-1-2 0 16,0-1 0-16,0 0 0 0,-2 0 0 0,-1-2 0 0,1 2 0 0,-2-1 0 15,-1-3 0-15,0 2 0 16,-1 0 0-16,1 1 128 0,1-3-128 0,2 2 0 15,0 0 0-15,0 3 128 0,2 3-128 0,2-3 0 0,-1-2 0 16,2 2 0-16,2 2 0 0,2 2 0 0,-1 0 0 0,0 1 0 16,3-5 0-16,3 3 0 0,-2 1 0 0,3-2 0 15,0-2 0-15,1 1 0 0,1-2 0 0,1 3 0 16,-1 6-160-16,3-3 160 0,0 3 0 0,2 0-144 16,-1-2 144-16,2 2-160 0,1 0 160 0,2 2-160 15,0 3 160-15,2 2 0 0,-1 0 0 0,2 1 0 16,0-1 0-16,1 0-160 0,0 2 160 0,1 1 0 15,1 0-176-15,0 5 176 0,1-2-160 0,2 2 160 16,0 0-176-16,0 3 176 0,3-4-192 0,-2 2 192 16,-1-1-160-16,-3 3 160 0,-3-2-128 0,-1 3 128 15,0 2 0-15,-4-2-160 0,1-1 160 0,-4 2 0 0,-10 4 0 0,10-2 0 16,-10 2 0-16,0 0 0 0,0 0-128 0,0 0 128 16,0 0 0-16,0 0 0 0,0 0 0 0,0 0-128 15,0 0 128-15,0 0 0 0,0 0 0 0,0 0-128 16,0 0 128-16,0 0 0 0,-6 6 0 0,-1 2 0 15,0-3 0-15,-1-1 0 0,-1 1 0 0,0 1 0 16,-1-1 0-16,-3 4 0 0,-2-5-128 0,0 0 128 16,0 2 0-16,-1 3 0 0,0 0 0 0,1 1 0 15,-2 1 0-15,2 1 0 0,-1 3 0 0,1 2-128 16,-1-2 128-16,0 1 0 0,4 0 0 0,-1 3-128 16,2 2 128-16,0 2 0 0,1 4 0 0,1-3 0 15,2 0 0-15,-1 2 0 0,0-5 0 0,2 2 0 0,0-3 0 0,1 6 0 16,0 1-128-16,1 2 128 0,0-6 0 15,1 1 0-15,1-3 0 0,1 2 0 0,1 5 0 0,1-4 0 16,1 1 0-16,4 0 0 0,-3-2 0 0,4 2 0 16,0 2 0-16,0 0 0 0,0-1 0 0,2 1 0 15,0 0 0-15,0-3 0 0,0 1 0 0,2-1 0 16,2 7 0-16,1-4 0 0,4 1 0 0,-2-3-160 16,0 2 160-16,-1-2 0 0,-1 3 0 0,0-4-128 15,2-1 128-15,-3 1 0 0,-2-2 0 0,1-2 0 16,-6 6 0-16,2-1 0 0,-2-3 0 0,-2-1 0 15,-4 0 0-15,-1-1 0 0,-2-1 0 0,1 1 0 16,-5 2 128-16,0 1-128 0,-2 2 128 0,-4-2-128 16,-3 0 144-16,-1 4-144 0,-1-4 192 0,-2 5-192 15,-3-3 256-15,0 4-48 0,0-6-16 0,0 1 0 16,-1 4-64-16,-1 0-128 0,-3 1 176 0,0 3-176 0,-4-3 144 0,3 1-144 16,-2-1 0-16,3-4 144 0,-2 2-144 0,-2 0 0 15,-1 3 0-15,3-2 128 0,-1-2-128 0,3-2 0 16,-2 1 0-16,4-1 0 15,3 2-1376-15,4 0-208 0,3-4-32 0</inkml:trace>
  <inkml:trace contextRef="#ctx0" brushRef="#br0" timeOffset="2051.51">9380 14810 24015 0,'0'0'1056'0,"-5"-10"224"0,-3 1-1024 0,2-1-256 15,6 10 0-15,-7-7 0 0,1 1 256 0,6 6 0 16,-8-9 0-16,2 4 0 0,0-3-80 0,6 8-32 16,-7-7 0-16,1 0 0 0,-1-3 32 0,1 0 0 15,-2 2 0-15,2 1 0 0,-4-5-176 0,0 3 0 16,0 1 0-16,-2 1 128 0,1-2-128 0,-2 2 0 16,-1-6 0-16,0 5 0 0,-2-2 0 0,-1 4 0 15,-1-4 0-15,0 5 0 0,1-3 0 0,-2 4 128 16,-2 2 32-16,1 0 0 0,-3-3 16 0,0 0 0 15,-4 1 0-15,2 3 0 0,0 1-48 0,-1 0 0 0,2 0 0 16,0 1 0-16,0 1-128 0,1 0 0 0,1 2 144 0,3 2-144 16,1 6 0-16,1-1 0 0,-1 2 0 0,1 1 0 15,2 0 0-15,1 2 0 0,0 3 0 0,3-1 0 16,-1-1 0-16,2 1 0 0,0-1 0 0,1 2 0 16,0-1 0-16,4 3 0 0,0-1 0 0,1 0 0 15,0 1 0-15,2 3 144 0,-1 2-144 0,3-1 0 16,0 0 144-16,1-1-144 0,2 2 0 0,1 0 144 15,0 0-144-15,1 3 128 0,0-2-128 0,0 1 128 16,1 0 48-16,1-2 0 0,-1 3 0 0,0-1 0 16,1 0-32-16,-1-1 0 0,-1 2 0 0,1 2 0 15,-2-3-144-15,1 2 128 0,-1 1-128 0,0-2 128 16,0 2-128-16,-2 2 160 0,0 0-160 0,-1-3 160 16,-1 1-160-16,0-1 160 0,-1-3-160 0,-1 2 160 15,1-4 96-15,-3 3 32 0,-1-7 0 0,-1 0 0 0,-2 4 32 0,-1-4 0 16,-1-1 0-16,-1-2 0 0,-3 1-96 0,0-1-16 15,-2 0 0-15,1-2 0 0,-1-2-48 0,2-2-16 16,-2-2 0-16,0-1 0 0,-1 0-144 0,0-4 192 16,-1 0-192-16,-1 0 192 0,-2-4-48 0,1 1 0 15,1-2 0-15,-1-2 0 0,2 1-144 0,4-1 0 16,-1-2 0-16,2 1 128 0,1-1-128 0,2 2 0 16,1-2 0-16,0-1 128 0,2 1-128 0,0 0 0 15,1 2 0-15,6 2 0 0,-6-8-192 0,6 8 16 16,-7-5 16-16,7 5 0 0,-5-4 160 0,5 4-160 15,0 0 160-15,0 0-160 0,0 0 160 0,0 0-128 0,0 0 128 0,0 0-128 16,0 0 128-16,0 0-128 16,0 0 128-16,0 0-128 0,0 0 128 0,13 3 0 0,-2-1-144 0,0 1 144 15,-11-3 0-15,14 0 0 0,2-1 0 0,-2 1 128 16,-1 1 64-16,0-1 16 0,-1-1 0 0,3-1 0 16,3 1-64-16,0-1-16 0,-1 0 0 0,2-3 0 15,-2-2 80-15,0 0 16 0,-2-3 0 0,1 0 0 16,-4-4 64-16,2-3 16 0,-2 2 0 0,-2 0 0 15,3-4-96-15,-2-2-16 0,-1 1 0 0,0-2 0 16,-1-3 0-16,3 0-16 0,-3-3 0 0,-2 0 0 16,0-4-48-16,-1 1-128 0,-1 2 192 0,-1-3-64 15,0-1-128-15,-2-1 0 0,-1-2 0 0,-1 1 128 16,0-2-128-16,-1 0 0 0,1 0 0 0,-2 2 0 16,0-1-128-16,1 1 128 0,-2-2 0 0,2 1 0 0,-1 4 0 0,-1 1 0 15,2 0 0-15,0 1 0 0,-1 2 0 0,2 1 0 16,-2-4 0-16,2 3 0 0,0-2 0 0,2 1 0 15,-2 1 0-15,3-3 0 0,-1 3 0 0,1 2 0 16,1-4 0-16,2 5 0 0,-2-3 0 0,2 4-144 16,2 0 144-16,0-1-160 0,2 4 160 0,-1 2-192 15,1 0 192-15,0 1-192 0,3 0 48 0,-1 0 0 16,1 4 0-16,1 0 0 0,0 4 144 0,1-1-208 16,2 3 80-16,1 0 128 0,1 2-288 0,1 4 64 15,0-1 16-15,-1 2 0 0,-1 1 208 0,0 2-192 16,0 1 192-16,-3-1-192 0,-2 2 192 0,-1 3-176 15,1-2 176-15,-1-2-160 0,-2 4 160 0,0 0-192 16,-10-7 192-16,11 6-192 0,-11-6 192 0,12 7 0 0,-12-7 0 16,11 5-128-16,-11-5 128 0,9 4 0 0,-9-4 0 15,0 0 0-15,0 0 0 0,0 0 0 0,0 0 0 0,0 0 0 16,0 0 0-16,0 0 144 0,0 0-144 0,0 0 160 16,0 0-32-16,0 0-128 0,-10 1 192 0,0-1-64 15,-2-1-128-15,2 0 128 0,-4 0-128 0,-1 1 128 16,-2 0-128-16,1 1 0 0,-2 1 0 0,-1 2 0 15,-1 3 0-15,-2-2 0 0,-1 0 0 0,0 5 0 16,2-1-160-16,0 3 160 0,1 0 0 0,0-2-144 16,1 3 144-16,0 3 0 0,0 2 0 0,1 0 0 15,0-4 0-15,1 0 0 0,2 2 0 0,1 3-128 16,0 4 128-16,2-2 0 0,-1-2 0 0,3 1 0 16,-1 3-160-16,3 2 160 0,0-2-192 0,2 4 192 0,3-3-176 0,1 1 176 15,0 3-160-15,4-3 160 16,0 0-192-16,3-1 192 0,0 2-208 0,2 2 80 0,0 2 128 0,2-3 0 15,1-1 0-15,0 1 0 0,2 1 0 0,-1-2-128 16,2 1 128-16,0-1 0 0,1 2 0 0,0-1 0 16,-2 3 0-16,2 4 0 0,0 1 0 0,0-2 0 15,-1-1 0-15,-1 2 128 0,-4 0-128 0,3 2 0 16,-4-2 0-16,0 2 128 0,-4-3-128 0,-1-3 0 16,-4-7 128-16,-1 0-128 0,-4-1 240 0,1-1-32 15,-3 1 0-15,-2-3 0 0,-3 1 64 0,-2-1 16 16,-2-1 0-16,-1 0 0 0,-2 1-80 0,-2-1-16 15,-1 0 0-15,-2-1 0 0,-2 2-192 0,-1 2 0 16,-1 0 128-16,-5 1-128 0,-3-2 0 0,-2-1 0 0,-4 3 0 0,2 0-160 16,3 0-96-16,1-1-32 0,0-2 0 15,2 1 0 1,1 2-1440-16,1 2-272 0</inkml:trace>
  <inkml:trace contextRef="#ctx0" brushRef="#br0" timeOffset="14644.6">3543 8396 17503 0,'0'0'768'0,"0"0"176"0,0 0-752 0,0 0-192 0,-5 0 0 0,5 0 0 16,-6 5 960-16,3 3 144 0,-1-3 48 0,0 5 0 16,1-2-496-16,0 3-80 0,0-2-32 0,1 4 0 15,-4 2-64-15,3 1-16 0,-1 4 0 0,0 0 0 0,2 2-16 0,-2 3 0 16,-1 2 0-16,0 2 0 0,3 0-80 0,-2 0-32 15,-1 2 0-15,0-3 0 0,0 1 48 0,1 3 0 16,-2-2 0-16,-2 0 0 0,1-2 192 0,0-4 32 16,-1 0 16-16,-1 2 0 0,-3 0-112 0,1-1-32 15,-1-2 0-15,1-1 0 0,-1 1-224 0,1 0-64 16,0-2 0-16,-1-2 0 0,1-1-192 0,0 0 144 16,3-2-144-16,-3 5 128 0,5-3-128 0,0-2 0 15,4-3 0-15,1-3 0 0,1-10 0 0,0 11 0 16,0-11 0-16,0 0 0 0,0 0 0 0,12 7 128 15,-1-1-128-15,0-2 128 0,1-2 0 0,1-2-128 16,1 2 192-16,2-2-64 0,2 0-128 0,1 1 0 16,3 1 0-16,0 1 0 0,3 1 0 0,1-2 0 15,4 1 0-15,1-2 0 0,4 2 0 0,-1-1 0 16,0 0 0-16,1 3 0 0,-1 0 0 0,4 1 0 16,-1 2 0-16,2-3 0 0,3 0 128 0,2 3-128 15,0-1 128-15,3 3-128 0,3-2 0 0,0 2 0 0,1-4 0 0,0 6 0 16,-3-3 0-16,2 4 0 0,2-3 0 0,2 1 0 15,1 1 0-15,6-2 0 0,3 2 0 0,0 1 0 16,-6-4 0-16,3 2 0 0,-2-2 0 0,2 3 0 16,2 3 0-16,3-3 0 0,4 0 0 0,-1 2 0 0,-6-5 0 0,0 3 0 15,-2 0 0-15,1 0 0 0,1 2 0 0,4 0 0 16,2 0 0-16,-1-3 0 0,-2 1 176 0,0 0-48 16,0-3-128-16,2 4 192 0,-1 0-48 0,4-6-16 15,4 5 0-15,-4-6 0 0,-2 0-128 0,0 2 192 16,0-4-192-16,3 2 192 0,-1 3-192 0,3 0 128 15,3 0-128-15,-3-3 128 0,-4-1-128 0,1 0 0 16,1 0 0-16,3 0 0 0,2 2 0 0,-1-5 128 16,-1 1-128-16,1-1 0 0,0 0 0 0,3-1 128 15,0 0-128-15,1-1 0 0,0 0 128 0,-2 0-128 0,-3 0 0 0,0 0 128 16,1 0-128-16,4-1 160 0,4 2-160 0,-1-1 160 16,-6-2-160-16,2 0 0 0,-3 1 0 0,4 1 0 15,3 0 128-15,-4 0-128 0,0-2 0 0,-1 0 128 16,1 1-128-16,1-1 0 0,3-1 0 0,-1-1 0 15,-1 3 0-15,1-2 0 0,-4 0 0 0,1 1 0 16,-1-1 0-16,5-1 128 0,1 2-128 0,-3 0 0 16,-3-2 0-16,-1 3 128 0,-2-2-128 0,4-1 0 15,4 1 0-15,-3 1 0 0,-4 1 128 0,-1-1-128 16,0-1 0-16,3 3 0 0,2-1 0 0,0-3 0 16,-1 3 0-16,-1-3 0 0,-3 0 0 0,0 1 0 15,0 2 0-15,4 1 0 0,1-1 0 0,-2-2 0 16,-6 1 0-16,3-2 0 0,0 0 128 0,1 3-128 15,3 1 0-15,-1 0 0 0,-3 0 0 0,0 1 0 0,-3-2 0 16,-1 0 0-16,1 3 0 0,1 1 128 16,4-1-128-16,-2 2 0 0,-4-1 0 0,1-2 0 0,-1 0 0 0,3-1 128 15,0 0-128-15,1 3 128 0,0-1-128 0,-3 0 0 16,-2-2 0-16,-1 1-176 0,0 3 176 0,3-3 0 16,3-1 0-16,-1 0 0 0,-2 0 0 0,-3 0 0 15,-2-1 0-15,-1-2 0 0,3 3 0 0,1 3 0 16,5-3 0-16,-4 1 0 0,-4 0 0 0,-1-1 0 15,-1 0 0-15,4 1 128 0,0-1-128 0,-2 3 0 16,0-2 0-16,1 2 0 0,-3-3 0 0,-2 1 0 16,1 2 0-16,-2 2 0 0,0-1 0 0,3-3 0 15,2 1 0-15,-2 0 0 0,-4-1 0 0,-1 1 0 16,0 2 0-16,-3-1 0 0,1-2 0 0,0 2 128 0,0-1-128 0,2 1 0 16,0-1 0-16,-3 2 128 0,-3-1-128 0,0-1 0 15,-1 1 0-15,1 0 0 0,-2 0 0 0,1 3 0 16,2-2 0-16,-2 3 0 0,-1 0 0 0,-1-3 128 15,-4-3-128-15,3 3 0 0,-5-1 0 0,0 2 128 16,-2-3-128-16,-2 1 0 0,2-2 0 0,-1 2 0 16,1-1 0-16,0 1 0 0,-1 0 0 0,-2 0 128 15,-2-2-128-15,-4 1 0 0,-1-2 128 0,-1 0-128 16,0 0 0-16,-2 0 128 0,-2 0-128 0,0 0 0 16,-1-4 160-16,-2 0-32 0,0-2-128 0,-1 2 192 15,0 3 128-15,0-2 0 0,-1-1 16 0,-1-1 0 16,-1-1 0-16,2-3 0 0,2 1 0 0,-3-5 0 15,-3-2-64-15,0-3-16 0,-1 1 0 0,2-5 0 16,-1-1 80-16,0-6 16 0,1 0 0 0,0-6 0 16,0-1 32-16,-1-8 16 0,-1-1 0 0,1-6 0 0,-1-4-32 15,0-3-16-15,-2-1 0 0,1-3 0 0,-1-4-112 0,2 1-32 16,1 1 0-16,0-3 0 0,-1-3 96 0,-1 4 16 16,-2 1 0-16,1 3 0 0,0 3-64 0,0 3-16 15,-4 2 0-15,-1 6 0 0,-1 7-240 0,0 4 0 16,-2-1 0-16,-2 1 0 0,-1-2 0 0,-2 7-160 15,-2 0 0-15,-2 3 0 16,-2 2-1312-16,0-1-272 0,-3 5-48 0,-1 0-11728 16,-3 2-2352-16</inkml:trace>
  <inkml:trace contextRef="#ctx0" brushRef="#br0" timeOffset="17533.34">3715 14486 25455 0,'-11'-4'1120'0,"11"4"240"0,-6-9-1088 0,1 3-272 0,0-2 0 0,1 2 0 15,1-4 528-15,2 1 48 0,0-4 16 0,2 3 0 16,3-3-368-16,1-2-80 0,0-3-16 0,0-2 0 16,0-2 16-16,1-2 0 0,2 1 0 0,0 0 0 15,-2-5-144-15,3 2 192 0,0-5-192 0,0 1 192 0,-3 0-64 0,0-3-128 16,1-4 192-16,0 0-64 0,1 2 64 0,1-2 0 16,0-2 0-16,0-1 0 0,-2 1-32 15,0-1 0-15,-3 0 0 0,-1-2 0 0,1 4 80 0,0 0 16 16,-1 1 0-16,0 0 0 0,1 3 0 0,0 2 0 15,-2 6 0-15,2 1 0 0,-1 2-96 0,-1 4-16 16,1 2 0-16,-1 3 0 0,0 0 32 0,-1 4 0 16,-1-2 0-16,0 12 0 0,0-9-48 0,0 9-128 15,0 0 192-15,0 0-64 0,0-10-128 0,0 10 0 16,0 0 0-16,0 0 0 0,0 0 0 0,0 0 0 16,0 0-144-16,0 0 144 0,0 0 0 0,0 0 0 0,0 0 0 15,0 0 0-15,0 0 0 0,0 0 0 0,0 0 0 0,10 1 0 16,-10-1 256-16,12-3-64 0,-2 1 0 0,-1-1 0 15,0-2 32-15,2 0 0 0,-1 0 0 0,3 1 0 16,0-4-224-16,2 2 128 0,1-3-128 0,3 0 0 16,1 0 128-16,5 1-128 0,3-5 0 0,2 3 0 15,0-3 128-15,1-4-128 0,-1-2 0 0,1 2 0 16,3 0 128-16,1-1-128 0,2-1 0 0,4-1 144 16,2-1-144-16,1-3 0 0,6 3 0 0,3-1 0 15,3-2 0-15,-2-1 0 0,-2 0 0 0,2 0 0 16,5 1 0-16,2 1 0 0,2-2 0 0,5 2 0 15,3 1 0-15,-2 0 0 0,-5 0 0 0,3 0 0 16,1 2 0-16,3 1 0 0,4 1 0 0,0 0 0 16,3-4 0-16,-2-1 0 0,-2 1 0 0,2 1 0 15,2 2 0-15,4 1 0 0,3-3 0 0,-1 2 0 0,-4 1 0 16,1-1 0-16,-1-3 0 0,4 3 0 0,5 0 0 16,-4 1 0-16,-4 1 0 0,-1 0 0 0,0 3 0 0,2 0 0 15,3 0 0-15,-3 3 0 0,0 0 0 0,-6-1 0 16,-1 0 0-16,1 3 0 0,4 0 0 0,-1 2 0 15,0-1 0-15,-3-1 0 0,-5-2 0 0,1 2 0 16,0 1 0-16,3-2 0 0,3 3 0 0,-1-4 0 16,-1 1 0-16,-1 1 0 0,-2 0 0 0,-1 1 0 15,1-3 0-15,3 4 0 0,2-5 0 0,-4 5 0 16,-4-5 0-16,-2 5 0 0,-3-4 0 0,3 5 0 16,0-2 0-16,0 2 0 0,1 1 0 0,0-3 0 15,-10 2 0-15,4 1 0 0,-4 0 0 0,4 1 0 16,0-1 0-16,2 0 0 0,1-1 0 0,-2 0 0 15,-6 1 0-15,2-2 128 0,0-1-128 0,-2 3 0 0,-1-3 0 0,3 3 0 16,4 0 0-16,-3-1 128 0,-3 1-128 0,-1 1 128 16,0-4-128-16,-2 3 0 0,0 1 0 0,2-1 0 15,1-2 0-15,2 3 0 0,1-5 0 0,-2 3 0 16,-2-1 0-16,-1 1 0 0,1 1 0 0,3 0 0 16,-4-4 0-16,2 3 0 0,3-5 0 0,0 5 0 15,-2 0 0-15,-2-3 0 0,-1 1 0 0,1-1 0 16,-2 4 0-16,2 0 0 0,1-3 0 0,5 3 0 15,0 0 0-15,-2 0 0 0,-6-1 0 0,2 1 0 16,0-4 0-16,2 4 0 0,0 0 0 0,2-2 0 16,0 4 0-16,3-3 0 0,0-1 0 0,-3-1 0 15,-3-2 0-15,2 1 0 0,-4 4 0 0,2-3 0 16,4 3 0-16,1 0 0 0,-1-1 0 0,-2 1 0 0,-4 0 0 0,0-2 0 16,0 2 0-16,0 3 0 0,-1-2 0 0,4-1 0 15,2 1 0-15,-1 0 0 0,-3 0 0 0,0-2 0 16,-2 0 0-16,-1 2 0 15,0-4 0-15,2 3 0 0,1 1 0 0,3 2 0 0,2-6 0 0,0 3 0 16,-6 1 0-16,0 0 0 0,-1-1 0 0,-1 2 0 16,0-1 0-16,3 3 0 0,1-2 0 0,2 0 0 15,-3 0 0-15,-2 0 0 0,-4 2 0 0,-2 0 0 16,1-1 0-16,-2 1 0 0,-1 1 0 0,2 0 0 16,0 0 0-16,2 0 0 0,1-1 0 0,-1 1 0 15,-1 0 0-15,-5 1 0 0,4-1 0 0,-2 0 0 16,-1 0 0-16,-1 3 0 0,1 0 0 0,1 2 0 15,3-2 0-15,-5 0 0 0,1-2 0 0,-3 1 0 0,-1 1 0 0,-1-1 0 16,0 0 0-16,-2 1 0 0,0 0 0 0,-2 0 0 16,3-1 0-16,0 2 0 0,5 1 0 0,2-1 0 15,0-2 0-15,-3 2 0 0,-3 1 128 0,1 2-128 16,-1-5 0-16,-2 2 0 0,-2 0 0 0,-1 1 0 16,-1 0 0-16,3-1 0 0,-2 0 0 0,3 2 0 15,1-2 0-15,-1 2 0 0,-1-3 128 0,0 2-128 16,-1-1 0-16,0-3 0 0,1 0 144 0,-2 0-144 15,1 1 0-15,2 0 144 0,-1 3-144 0,3-1 0 16,1-3 128-16,2 3-128 0,2-1 0 0,1-1 0 16,-2 2 0-16,-2-1 0 0,-2-2 0 0,-1 0 0 15,1-1 0-15,1 3 0 0,-3-1 0 0,3 2 0 16,1 0 0-16,3-2 0 0,2 0 0 0,1-2 0 16,-1-2 144-16,0 2-144 0,-2-1 0 0,-1 2 144 0,-1 2-144 0,-2-2 0 15,0 2 0-15,0-1 0 16,1 1 0-16,2 2 128 0,2-5-128 0,-3 0 0 0,-2-1 160 0,-1 1-160 15,-2 0 192-15,-2 0-192 0,-3-3 192 0,1 6-192 16,-2-1 192-16,-1 1-192 0,-3-2 192 0,1 0-64 16,0 2 0-16,0-1-128 0,1 1 144 0,-1 1-144 15,3-2 0-15,-4 0 144 0,-1-2-144 0,0 1 0 16,-4-1 0-16,1 0 128 0,-1 0-128 0,-1 0 0 16,-3 1 0-16,0 2 0 0,-1-1 128 0,2 3-128 15,-2-2 0-15,-1 1 128 0,-2-2 0 0,-1 3-128 16,-1 0 192-16,0-1-64 0,-2-1-128 0,-1 2 192 15,2 1-192-15,-5-1 192 0,2 2-192 0,-4 3 128 0,0-3-128 16,1 5 128-16,-2 0-128 0,0 0 0 0,-1 2 144 0,0 2-144 16,1 3 0-16,-2 2 144 0,1-1-144 0,-1 8 0 15,2 3 0-15,-3 4 0 0,-2 5 0 0,0 0 0 16,0 7 0-16,0-1 0 0,-1 2 0 0,-1 6 0 16,-2 2 0-16,0 3 0 0,-2 4 0 0,-2 4 0 15,4 0 0-15,-2 5 0 0,-2-1 160 0,3-1-160 16,-1 0 192-16,1 0-64 0,-3 1 0 0,3-3 0 15,1-3 0-15,0-5-128 0,1 0 192 0,-1-3-64 16,0-5-128-16,0-4 0 0,0-3 0 0,-1-7 128 31,-2-8-1648-31,-4-3-336 0,-1-9-64 0</inkml:trace>
  <inkml:trace contextRef="#ctx0" brushRef="#br0" timeOffset="18380.31">10824 10462 20671 0,'0'0'912'0,"0"0"192"0,0 0-880 0,0 0-224 16,-8-2 0-16,8 2 0 0,0 0 960 0,0 0 160 15,-4-7 32-15,3 0 0 0,3-5-208 0,2 1-48 16,0-1 0-16,4-5 0 0,2-1-240 0,1-1-48 16,2 0-16-16,4-5 0 0,0-1-80 0,1 1 0 15,2-4-16-15,1 5 0 0,-2 0-160 0,1 0-16 16,3 3-16-16,-3 2 0 0,-2-1-144 0,3 3-32 15,-4 5 0-15,2 1 0 0,-2 2 48 0,-2 2 0 16,0 3 0-16,-1 6 0 0,-1 5 32 0,1-1 16 0,-5 7 0 0,0 1 0 16,-1 4-224-16,-2 3 144 0,-1 6-144 15,-1-1 128-15,-2 3-128 0,-2 1 160 0,-2 1-160 0,-1-2 160 16,1 1-160-16,-3-5 160 0,2 3-160 16,-1-6 160-16,0-4-160 0,-1-2 128 0,2-2-128 0,-1-1 128 15,0-1-128-15,1-2 0 0,3-11 0 0,-1 10 0 31,1-10-496-31,0 0-128 0,0 0-16 0,0 0-9632 0,0 0-1920 0</inkml:trace>
  <inkml:trace contextRef="#ctx0" brushRef="#br0" timeOffset="19197.57">11063 10406 21183 0,'0'0'1888'0,"0"0"-1504"16,0 0-384-16,0 0 0 0,0 0 1296 0,0 0 192 16,7 5 48-16,-7-5 0 0,0 0-704 0,0 0-128 15,3 10-16-15,-2-1-16 0,-1-9-288 0,0 0-48 16,-1 14-16-16,-3-3 0 0,-1 1 64 0,-3 0 16 16,2 0 0-16,-3 1 0 0,0 0 80 0,0 3 16 15,-4 2 0-15,-1-2 0 0,-1-4-48 0,-1 1-16 16,-1 3 0-16,-1-2 0 0,-1-3-96 0,0 3-16 15,0 1 0-15,0-3 0 0,0-3-16 0,1 2-16 16,-1-3 0-16,0 3 0 0,0-1-64 0,1 1-16 16,0-3 0-16,-1 1 0 0,-1-4-48 0,1 3-16 15,0-5 0-15,1-1 0 0,0-1-144 0,2 2 160 16,-2-2-160-16,-1-1 160 0,-4 2-160 0,1-1 128 0,0 0-128 0,0 0 128 16,-1 2-128-16,0-1 160 0,0 0-160 0,-1-1 160 15,-1-1-160-15,1 3 128 0,1-1-128 0,0 1 128 16,-1-2-128-16,0 3 0 0,1-2 0 0,-3-1 128 15,0 1-128-15,-1-1 0 0,1 0 0 0,1 1 0 16,0 0 0-16,-3 1 0 0,-4-2 0 0,0 1 0 16,-1-2 0-16,1 3 0 0,-2 0 0 0,0-2 0 15,1-1 0-15,0 1 0 0,-2 2 0 0,11-1 0 0,-4 1 0 0,0 1 0 16,-1-2 0-16,-2 1 0 0,0-2 0 0,-2 1 0 16,-3 1 0-16,-16 0 0 0,2-1 0 0,7-1 0 15,4-1 128-15,0 2-128 0,1-2 0 0,0 0 0 16,1 0 0-16,1 0 0 0,0 0 0 0,0-2 0 15,-1-1 0-15,-1 0 128 0,-1 0-128 0,-4 1 0 16,-2 1 0-16,1-2 0 0,1 1 0 0,1-2 0 16,-2 1 128-16,1 1-128 0,0-2 0 0,-2 3 0 15,1-1 0-15,-3 1 0 0,-4 0 0 0,-1-1 0 16,1-1 0-16,2-1 0 0,0 1 0 0,3 2 0 16,-2 0 0-16,1-1 0 0,1-1 0 0,1-2 0 15,-4 0 0-15,-2-1 0 0,-2-2 0 0,0 1 0 16,2 2 0-16,0-1 0 0,0 1 0 0,3 1 0 15,0 0 128-15,-3-1-128 0,-4 1 0 0,-1 2 0 16,-1 0 0-16,2 0 0 0,3-3 0 0,0 2 0 16,-1 2 0-16,1-2 0 0,2 0 0 0,-1-1 0 15,-4 0 0-15,17 1 0 0,-5 1 0 0,-1 1 0 0,-2-2 0 0,1 3 0 16,1-1 0-16,-2 1 128 0,-1-3-128 0,1 1 0 16,3-1 0-16,-4 3 128 0,0 3-128 0,0-6 0 15,-1 2 0-15,1 0 0 0,0 3 128 0,1 2-128 16,1-3 0-16,3-1 192 0,2 0-192 0,0 1 192 15,1 1 0-15,2-2 0 0,-2 0 0 0,2 0 0 16,-1 0 0-16,3 1 0 0,2-1 0 0,4 1 0 16,2 1-48-16,3-4 0 0,3 2 0 0,2 2 0 15,3-2-144-15,4 1 0 0,3-1 0 0,2 0 0 16,7 0-736-16,0 0-224 0,14-4-64 0,3 0-11040 16,6-1-2208-16</inkml:trace>
  <inkml:trace contextRef="#ctx0" brushRef="#br0" timeOffset="20731.53">5114 10851 2751 0,'0'0'256'0,"0"0"-256"15,0 0 0-15,0 0 0 0,9-3 2368 0,-2 0 416 16,2 2 96-16,-1 0 0 0,-8 1-1984 0,7-1-416 16,1 1-80-16,1 1-16 0,-3-1-240 0,1 0-144 0,-7 0 160 0,6 0-160 15,-6 0 576-15,0 0 0 0,6 0 16 0,-6 0 0 16,0 0 384-16,7 0 80 0,-7 0 16 0,6 0 0 15,3 0-112-15,-1 0 0 0,-2 2-16 0,2-2 0 16,-2 0-496-16,3 0-80 0,0 0-32 0,1-1 0 16,0 0-96-16,2 1-32 0,0 0 0 0,1 0 0 15,1-1 112-15,1 1 0 0,3-3 16 0,2 2 0 16,2 0 64-16,2-1 16 0,3-2 0 0,11 2 0 0,-1 1-208 0,0-1-32 16,1 1-16-16,1 1 0 0,1 0-160 0,-1 0 160 15,0-1-160-15,1 1 160 0,-1 1-160 0,2 0 0 16,0 2 144-16,3 1-144 0,2-2 0 0,3 0 0 15,3 3 0-15,3-3 128 0,1 2-128 0,-1 2 176 16,-6-1-176-16,3 0 192 0,2 3-64 0,0-2-128 16,2 2 192-16,4 1-64 0,4 2 16 0,-1 0 0 15,-3 3 0-15,-3-3 0 0,-1-1 16 0,0 5 0 16,1 5 0-16,0-4 0 0,2 1 0 0,3-3 0 16,4-4 0-16,-2 4 0 0,-4 0-16 0,1-3 0 15,1 2 0-15,1 1 0 0,1 2-144 0,3 1 160 16,1-3-160-16,-5-1 160 0,-4 2-160 0,-2 1 0 15,0 3 0-15,-1-1 128 0,1-1-128 0,-1 1 0 16,3-1 0-16,-3 2 128 0,-3-1-128 0,-1-1 0 0,-4-2 0 0,1 1 0 16,-1 0 128-16,2 0-128 0,-2-1 128 0,0 2-128 15,4 0 0-15,2-1 0 0,2 2 0 0,-6-2 0 16,-2-3 0-16,-4 0 128 0,1-4-128 0,2 2 128 16,-2-1-128-16,2 3 160 0,-2 1-160 0,3-3 160 15,3 2-16-15,-1-1 0 0,0-5 0 0,0 2 0 16,-4-4 16-16,1 0 0 0,2-1 0 0,1 2 0 15,1 1 96-15,0 2 32 0,5-4 0 0,-4 0 0 16,6 1-288-16,-3-1 160 0,-3-3-160 0,1 0 128 16,2 1 80-16,1-1 16 0,0-2 0 0,4 0 0 0,6-1-16 15,-3-2 0-15,-2 1 0 0,3 1 0 0,-2-4-80 0,3-1 0 16,1 4-128-16,3-1 192 0,2 2-192 0,-5 0 0 16,-5-2 128-16,-5 1-128 0,0-2 0 0,-5 1 0 15,-4 1 0-15,-4-1-11520 16,-8-2-2176-16</inkml:trace>
  <inkml:trace contextRef="#ctx0" brushRef="#br0" timeOffset="21514.51">892 10715 11055 0,'-16'-11'976'0,"8"5"-784"16,-1-3-192-16,2 0 0 0,-2-2 1808 0,1 1 320 16,-1-3 64-16,0 3 16 0,0 1-352 0,1 0-64 15,-3 3 0-15,2-2-16 0,2-5-480 0,0 4-80 0,0 3-32 0,7 6 0 16,-5-3-416-16,5 3-96 16,0 0-16-16,-8 7 0 0,2 3-368 0,1 3-80 15,1 2-16-15,1-1 0 0,1 2-64 0,-1 14 0 16,2-4-128-16,2 4 192 0,3 1-192 0,2-1 128 0,2 0-128 0,2 1 0 15,2-5 0-15,0 1 128 0,2-4-128 0,2-2 0 16,0-1 0-16,2-6 128 0,1-3-128 0,3-6 0 16,-1-1 368-16,2-3-32 0,3-2 0 0,-2-6 0 15,0-6 352-15,-1-3 64 0,0-2 16 0,-4-1 0 16,-2-2-224-16,1-1-32 0,3-5-16 0,-7 5 0 16,0-5-224-16,-2 2-32 0,2 0-16 0,-1 0 0 15,-2 1-224-15,0 0 176 0,-8-1-176 0,2 4 160 0,1 2-160 0,-1 0 0 16,-2 0 0-16,0 1 0 0,0 0 0 0,-1 3-144 15,-1 1 0-15,1 6 0 16,-2 8-1904-16,0 0-368 0,0-9-80 0</inkml:trace>
  <inkml:trace contextRef="#ctx0" brushRef="#br0" timeOffset="21849.64">1649 10294 8287 0,'0'0'368'0,"0"0"80"0,-9 5-448 0,1-1 0 16,8-4 0-16,-10 6 0 0,-1 3 5408 0,-2 0 992 15,-1 5 208-15,-3 0 48 0,-2-1-5056 0,-1 2-1024 16,0 0-192-16,-2 3-32 0,0 2-160 0,3-1-48 16,1-1 0-16,6 0 0 0,3-2-144 0,4 1 0 15,2-2 0-15,3-1 0 0,4-4 0 0,2 0 0 16,2 2 0-16,3-5 0 0,5 1 0 0,2 1 0 0,1 0 0 0,0 1 0 15,0 2 0-15,0-2 0 0,-1 1 176 0,-2 2-176 16,-1-2 208-16,-2 5-48 0,0 0-16 0,-6 1 0 16,-2-5 256-16,-1 0 48 0,-1 3 16 0,-3-1 0 15,-4 1 112-15,-1-6 0 0,-1 3 16 0,-5-2 0 16,-3 1-208-16,-3 1-64 0,-6-4 0 0,0 3 0 16,-1-2-320-16,-2 1 0 0,-2-4 0 0,2 0 0 15,0-3-1680-15,5 0-368 0,2-2-64 16</inkml:trace>
  <inkml:trace contextRef="#ctx0" brushRef="#br0" timeOffset="22186.7">1965 10589 28623 0,'0'0'1264'0,"15"1"272"0,2 0-1232 0,1-1-304 15,2-1 0-15,0 0 0 0,1-2 496 0,-1-2 32 16,-1-3 16-16,0-3 0 0,-1 0-272 0,1-2-48 16,4-1-16-16,1-1 0 0,-2-4 48 0,1-1 0 15,-3 1 0-15,0 0 0 0,-1 0 192 0,-1 0 32 16,-5 1 16-16,0 2 0 0,-2 1-32 0,-2 1 0 16,-1 0 0-16,-5-2 0 0,-1 2 80 0,-4 3 16 15,-1 1 0-15,-5 1 0 0,-1 5-48 0,-2 2 0 16,-2 2 0-16,-1 2 0 0,-3 3-128 0,0 4-48 15,-3 1 0-15,0 7 0 0,0 2-144 0,-1 5-48 0,4 0 0 0,-1 4 0 16,3-2-144-16,3 1 0 0,6-1 0 0,3-2 128 16,3-1-128-16,5 0 0 0,6-2 0 0,4 0 0 15,1-3-240-15,6-4-16 0,5-3-16 0,7-2 0 32,7 0-2240-32,7-5-448 0,8-1-96 0</inkml:trace>
  <inkml:trace contextRef="#ctx0" brushRef="#br0" timeOffset="22735.42">699 11850 24879 0,'0'0'2208'0,"-1"-4"-1760"0,1 4-448 0,0 0 0 0,0 0 912 0,0 0 112 16,0 0 0-16,0 0 16 0,0 11-416 0,0 1-96 16,1 4-16-16,0 5 0 0,2 5 672 0,-1 1 128 15,2 3 32-15,0 5 0 16,0 0-1760-16,1 2-352 0,0 1-64 0,1 4 0 0,1-4 832 0,-1-1 0 16,2-1 0-16,-1-4 128 15,0-4-1168-15,-2-2-240 0,1-3-64 0,1-5 0 16,-2-2-1200-16,-2-5-240 0,3 3-48 0,-6-14-16 0</inkml:trace>
  <inkml:trace contextRef="#ctx0" brushRef="#br0" timeOffset="23149.81">627 12137 19343 0,'0'0'848'0,"0"0"192"0,9-3-832 0,-2 1-208 0,3-2 0 0,2-2 0 16,3-5 2096-16,3 0 368 0,1 1 80 0,1-5 16 15,2-3-1792-15,10-10-336 16,-3 2-80-16,-1 0-16 0,0-1 32 0,0-5 0 0,-5 0 0 0,0-1 0 16,-1 0 64-16,0-1 16 0,-3-2 0 0,4-14 0 15,-7 1-48-15,-3 7 0 0,-3 5 0 0,1 3 0 16,-4 2-16-16,2 7 0 0,-3 5 0 0,1 6 0 16,-1 2-128-16,-1 7-48 0,-5 5 0 0,0 0 0 15,7 13-16-15,-2 5-16 0,-3 2 0 0,-2 4 0 16,-1 7-176-16,0-9 192 0,-1 8-192 0,-1 2 192 15,-3 6-192-15,1 2 128 0,2 2-128 0,-5 4 128 0,0-4-128 0,1 0 128 16,0 0-128-16,4-5 128 0,-3-4 176 0,3-4 16 16,1-2 16-16,1-6 0 0,0-2-48 0,1-2-16 15,2-2 0-15,1-7 0 0,-1-1-128 0,-2-7-16 16,8 3-128-16,0-3 192 0,-1 0-192 0,1-3 144 16,0 1-144-16,2 1 128 0,1 1-128 0,3 2 0 15,1 2 0-15,2 4 0 0,-2 2 0 0,3 2 0 16,2-1 0-16,-1 1 0 0,0 4-160 0,-1-4 160 15,0 1 0-15,0 1-144 16,0-1-512-16,2-2-112 0,0 2 0 0,1-3-10688 16,-2-4-2112-16</inkml:trace>
  <inkml:trace contextRef="#ctx0" brushRef="#br0" timeOffset="23483.11">1663 11898 31327 0,'0'0'1392'0,"0"0"272"0,6 5-1328 0,3 1-336 0,0-2 0 0,2-3 0 15,2 1 896-15,0-4 128 0,-2 0 0 0,2-4 16 16,1-2-400-16,1 0-96 0,2-4-16 0,-2-1 0 16,-1-1-256-16,0 0-48 0,-2-5-16 0,1 2 0 15,-1 1-80-15,-3-1-128 0,-2 1 176 0,0-1-176 16,-4-1 192-16,-1 4-192 0,-4 2 192 0,0 2-192 15,-3-2 192-15,-3 7-64 0,2 1 0 0,-3 4-128 16,-1 3 192-16,-2 2-64 0,0 6 0 0,-2 1-128 16,0 3 128-16,1 4-128 0,1 4 0 0,1 0 0 15,1 0 0-15,-3 2 0 0,2-2 0 0,2 2 0 0,2 1 0 0,2-5 0 16,1 0 0-16,4-2 0 0,4-3 128 0,1 0-128 16,0-4 0-16,2-4 0 15,0 1-464-15,4-5-160 0,1-4-16 0,4-3-10640 16,1-2-2128-16</inkml:trace>
  <inkml:trace contextRef="#ctx0" brushRef="#br0" timeOffset="23817.61">2444 11420 2751 0,'7'-10'128'0,"-7"10"16"0,2-9-144 0,-2 9 0 15,-1-10 0-15,1 10 0 0,0 0 5648 0,-10-2 1104 16,-2 4 224-16,0 2 32 0,-2 1-4816 0,0 6-960 15,-4 0-192-15,0 3-32 0,-1 2-320 0,0 2-64 16,1 1-16-16,4-4 0 0,-1 3-224 0,2-2-32 0,2 1-16 0,-2-1 0 16,4 1-48-16,4-1-16 0,1-4 0 0,3 0 0 15,2-3 0-15,4 0 0 0,3-4 0 0,0 3 0 16,4-3 16-16,5-2 0 0,-1-1 0 0,3-1 0 16,2 1-16-16,2-1 0 0,2 1 0 0,2 1 0 15,-1 1-16-15,4 1 0 0,-4-1 0 0,-3 2 0 16,-4-1 0-16,-2 1-16 0,-4 3 0 0,-3-2 0 15,-3 2 80-15,-2-2 0 0,-2 6 16 0,-4-2 0 16,-6-2-80-16,-5 4 0 0,-4-2-16 0,-1 2 0 0,-2 1-240 0,-3-2-160 16,-1-4 32-16,-1 4 0 0,-1-4 0 15,-1 0 0-15,1-2 0 0,2-4-12352 16,0 1-2480-16</inkml:trace>
  <inkml:trace contextRef="#ctx0" brushRef="#br0" timeOffset="24133.76">2817 11598 30399 0,'25'-6'1344'0,"-4"-1"288"0,4-2-1312 0,0 0-320 16,5-3 0-16,1-1 0 0,5-1 1056 0,-2-3 144 15,-1-4 16-15,-2-1 16 0,-3 1-272 0,-3-5-64 16,-1 2-16-16,-3 0 0 0,-3-7-336 0,-6 12-64 15,2 0-16-15,4-12 0 0,-4 1-64 0,-3 4-16 16,-2 1 0-16,-4 1 0 0,-2 3-48 0,-3 2-16 16,-3 1 0-16,0 3 0 0,-4 2 64 0,2 5 0 0,-2 6 0 0,7 2 0 15,-12 5-128-15,3 4 0 0,-1 0-16 0,-1 5 0 16,-1 2-240-16,-4 11 176 0,-2 2-176 0,3 1 160 16,1 5-160-16,3 0 0 0,4-3 0 0,2 3 0 15,2-2 0-15,6 0 0 0,2-2 0 0,5 0 0 16,-1-4-176-16,1-8-64 0,3 2-16 0,10 10 0 31,0-7-2688-31,1-2-560 0,6-1-96 0</inkml:trace>
  <inkml:trace contextRef="#ctx0" brushRef="#br0" timeOffset="24735.31">1300 13433 25103 0,'3'-17'1104'0,"-3"5"240"0,0-3-1072 0,-1-4-272 0,-1-3 0 0,0-1 0 16,-3-3 1056-16,-2-1 160 0,-2-4 16 0,2 5 16 0,-3-4-304 0,2 5-64 16,-1 0-16-16,-1 3 0 0,2 3-144 0,-1 1-16 15,2 5-16-15,-1 5 0 0,1-3-176 0,-1 8-16 16,2 1-16-16,-2 5 0 0,0 4-96 0,1 5-32 15,-2 3 0-15,0 7 0 0,1 6-96 0,-1 5 0 16,1 0-16-16,-1 7 0 0,1 2-64 0,-1 5-16 16,-1 1 0-16,4 2 0 0,0 2-160 0,3 2 192 15,-1 2-192-15,3-4 192 0,1-1-192 0,0-3 0 16,1-5 0-16,1-3 0 0,3-6 0 0,1-2 0 16,0-8 128-16,0-1-128 15,1-5-992-15,-1-6-224 0,3 0-64 0,0-8 0 16,-2-4-1472-16,1-4-320 0</inkml:trace>
  <inkml:trace contextRef="#ctx0" brushRef="#br0" timeOffset="25100.88">1138 13638 27647 0,'0'0'2448'0,"0"0"-1952"15,10 4-496-15,0-7 0 0,0-2 1088 0,3 1 112 16,1 2 16-16,1-5 16 0,3 0-576 0,1-1-112 0,1-3-32 0,2-2 0 15,1-3-336-15,0-5-176 0,2-2 160 0,2 3-160 32,1 0-256-32,-2-2-160 0,0 2-32 0,-2 2 0 15,-2 0-64-15,-3 2 0 0,-3 2-16 0,-1 1 0 0,-2 1 528 0,-1 5 0 0,-3-1 0 0,-3 4 0 16,-6 4 448-16,0 0 64 0,0 0 0 0,4 9 0 16,-3 0-64-16,-1 5 0 0,0 1 0 0,-3 2 0 15,-3 1 0-15,1 0 0 0,-1 1 0 0,-1 0 0 16,1 0 112-16,0-1 16 0,0-3 0 0,3 1 0 0,-2 2-64 0,2-4 0 15,2-1 0-15,1-2 0 0,1-3 96 0,-1-8 16 16,4 9 0-16,1-5 0 0,-5-4-192 0,8 3-48 16,-1 0 0-16,-7-3 0 0,8 1-128 0,-2-2-48 15,-6 1 0-15,7-4 0 0,-2 2-208 0,0-4 0 16,-1-2-192-16,-2 0 192 0,-2-2-240 0,-1 0 64 16,0-3 16-16,-3-4 0 15,-1 3-1408-15,0-1-288 0,-1 4-48 0,1-3-9776 0,0-2-1952 0</inkml:trace>
  <inkml:trace contextRef="#ctx0" brushRef="#br0" timeOffset="25418.17">1911 13039 31615 0,'0'0'1408'0,"0"0"272"0,0 0-1344 0,6 9-336 0,-2 1 0 0,2 4 0 16,-2 2 672-16,-2 1 64 0,0 2 16 0,-2 1 0 15,0-1-32-15,0 1 0 0,-2 2 0 0,0-1 0 16,-2 1-288-16,-2-3-64 0,2 0-16 0,-1-3 0 16,0 0-160-16,0-4-48 0,0 0 0 0,1-6 0 0,4-6 144 15,0 0 32-15,0 0 0 0,0 0 0 0,0 0 176 0,1-5 32 16,0-8 16-16,2-1 0 0,-1-2-80 0,3-3-16 16,2-2 0-16,0 0 0 0,2-1-160 0,1-3-32 15,2-1-16-15,1 4 0 0,1-8-112 0,3 5 0 16,-1-2-128-16,1 4 192 0,0 2-192 0,1-1 0 15,0 3 0-15,-2 5 0 0,1 0 0 0,-1 0 0 16,-1 5-128-16,1-1 128 16,-2 2-2048-16,-2-1-288 0,-1 4-64 0,1-5-14928 0</inkml:trace>
  <inkml:trace contextRef="#ctx0" brushRef="#br0" timeOffset="25935.02">2584 12591 17503 0,'0'0'1552'0,"0"0"-1232"16,0 0-320-16,0 0 0 0,0 0 2320 0,0 0 416 15,0 7 80-15,-2 6 0 0,-1-2-1408 0,-1 1-272 16,-1 2-64-16,-1 2-16 0,0 0-160 0,-2 0-16 16,0 1-16-16,1 2 0 0,-2 1-368 0,0 0-80 15,0-1-16-15,1 2 0 0,1 0-96 0,3 2-32 0,-1-5 0 0,1-1 0 16,-1-3-144-16,4 1-128 0,-2-2 192 0,2-5-192 15,1-8 400-15,1 9-16 0,0-4-16 0,-1-5 0 16,0 0 64-16,0 0 16 0,7-5 0 0,0-4 0 16,3 1 64-16,-1-5 32 0,0-4 0 0,-1-1 0 15,1-1-304-15,-4 0-64 0,1-1-16 0,1 0 0 16,-1-2 32-16,0 0 0 0,1 2 0 0,-1 0 0 0,0-2-192 0,2 3 128 16,0 1-128-16,-1 3 128 0,1 1-128 0,1 3 160 15,-2-2-160-15,1 4 160 0,-2 4-160 0,1 2 0 16,-1 2 0-16,3 4 0 0,-3 2 0 0,1 4 0 15,-2 0 0-15,1 2 0 0,-1 3 0 0,-1 0 0 16,0 0-176-16,0 4 176 0,-1-2 0 0,3 0-128 16,-4-1 128-16,1 0 0 0,0-4 0 0,0 1 0 15,-2 1 0-15,3-4-128 0,-3 2 128 0,3-6 0 16,-4-5 0-16,0 0 128 0,0 0-128 0,0 0 0 16,5 4 0-16,-5-4 0 0,0 0 0 0,7-4 0 15,-1-1 0-15,-1-1-128 0,-1-5 128 0,2 1 0 16,1 1-144-16,0-3 144 0,-2 0 0 0,2 0-144 15,0 1 144-15,0 2 0 0,-1-2-144 0,0 3 144 16,1-2 0-16,-1 4-144 0,0-3 144 0,2 4-128 16,0 2 128-16,-1 1-128 0,-7 2-144 0,9 1-32 15,0 0 0-15,-9-1 0 16,9 4-1040-16,-4 5-224 0,0-3-32 0,0 2-9808 16,-5-8-1968-16</inkml:trace>
  <inkml:trace contextRef="#ctx0" brushRef="#br0" timeOffset="26403.63">3215 12324 5519 0,'0'0'496'0,"0"0"-496"16,0 0 0-16,0 0 0 0,-7-4 5632 0,7 4 1024 15,0 0 192-15,-3 5 64 0,-1 3-4800 0,0 3-944 16,0 3-192-16,0 1-32 0,2 2-224 0,-1 1-32 15,-1 2-16-15,3 0 0 0,1-1-288 0,1 0-48 16,-1 3-16-16,2-3 0 0,0-4-160 0,1 1-32 16,2-4-128-16,-1-3 192 0,1 1-192 0,1-5 176 15,0 1-176-15,2-5 160 0,0-4 352 0,-1-1 80 16,1-1 16-16,2-5 0 0,-2-3 96 0,2-1 32 16,-2-2 0-16,0-2 0 0,-1-1-256 0,-1-3-48 15,0 0-16-15,0 0 0 0,-4 0-160 0,2 1-16 16,-2-2-16-16,0 3 0 0,-2-1-224 0,-2 3 0 0,1 1 128 0,2 1-128 15,2 4 0-15,-2 3 0 0,-1-1-144 0,2 1 144 32,-2 9-560-32,0 0-16 0,0 0 0 0,0 0 0 15,0 0-2592-15,0 0-528 0,0 0-96 0</inkml:trace>
  <inkml:trace contextRef="#ctx0" brushRef="#br0" timeOffset="26669.94">3682 11705 23951 0,'-2'-12'1056'0,"2"12"224"0,0 0-1024 0,0 0-256 15,0 0 0-15,0 0 0 0,0 0 1776 0,0 0 288 16,6 15 64-16,-4 6 16 0,-6 0-1152 0,1 5-224 16,2 6-64-16,-3 2 0 0,-1 4-208 0,0 3-48 15,1 2-16-15,2-14 0 0,-1 7 112 0,3 4 32 16,0 2 0-16,0 2 0 0,0 1-336 0,0 0-64 15,3 2-16-15,2-5 0 16,-2-3-1632-16,4-7-320 0,-3-1-64 0,1-7 0 16,1-7 560-16,3-4 112 0,-1-3 32 0,0-7-7552 15,5-6-1488-15</inkml:trace>
  <inkml:trace contextRef="#ctx0" brushRef="#br0" timeOffset="26987.49">4117 11955 29775 0,'0'0'1312'0,"0"0"288"0,0 0-1280 0,-10 1-320 0,-1 2 0 0,-1 3 0 16,3 1 1088-16,-3 3 176 0,-4-1 16 0,0 3 16 15,-1 0-528-15,3-2-96 0,0 4-32 0,-5 5 0 16,3 3-256-16,4-6-48 0,0 4-16 0,0 1 0 16,2 0-320-16,4 0 144 0,0 0-144 0,3-3 0 15,3-4 128-15,1-2-128 0,4-2 0 0,1-5 0 0,2-1 176 0,1-1-32 16,4-4 0-16,-1-4 0 0,2-1 480 0,0-3 80 15,2-1 32-15,-1-4 0 0,0 1 48 0,5-7 16 16,-3-4 0-16,-3 4 0 0,-1 1-432 0,-2 3-96 16,-2-1-16-16,0 2 0 0,-3 4-128 0,2 2-128 15,-8 9 192-15,10-2-192 0,-10 2 0 0,11 2 0 16,1 4 0-16,-2 6 0 0,0 2 0 0,-2-6 0 16,-1 5 0-16,2 0 0 0,2-2-208 0,-1 3-48 15,1 2-16-15,4 0 0 16,1-2-2384-16,-5-4-480 0,2 0-80 0,-4-6-7984 15,1-3-1584-15</inkml:trace>
  <inkml:trace contextRef="#ctx0" brushRef="#br0" timeOffset="27352.46">4755 11642 20271 0,'0'0'1792'0,"7"-5"-1424"15,-2 1-368-15,-5 4 0 0,0 0 2464 0,0 0 416 0,0 0 96 0,0 0 16 16,0 0-1648-16,0 0-320 0,-4 13-64 0,-1 0 0 15,1-5-480-15,-2 0-96 0,-6-1 0 0,2 0-16 16,1 2-176-16,2-2-48 0,-1 2 0 0,0-3 0 16,2 4 0-16,1-4 0 0,5-6 0 0,-4 14 0 15,-1-5-144-15,5-9 0 0,4 14 144 0,0 0-144 16,1-1 192-16,0-3-16 0,4 3-16 0,-2-3 0 16,5 1 224-16,-1 2 32 0,6-3 16 0,-5 2 0 15,2 1-80-15,0-3-16 0,0 1 0 0,0 2 0 0,0-3 48 0,-4-1 0 16,-1-1 0-16,7 6 0 0,-2-1 32 0,-4-1 16 15,-1-1 0-15,-3 3 0 0,-1-1-64 0,-1 1-16 16,-4 0 0-16,-3 3 0 0,-2-1 32 0,-2 2 0 16,-5 0 0-16,2-6 0 0,-1 1 64 0,-5 2 32 15,-1 1 0-15,-5 1 0 0,-3-3-112 0,-2 2-32 16,-4-4 0-16,-4 1 0 0,-1 0-208 0,1-4-128 16,-2 1 128-16,0-4-128 0,0 2-160 0,1-3-96 15,2-3-32-15,-10 2 0 16,7-2-1760-16,5-4-336 0,5-3-80 0</inkml:trace>
  <inkml:trace contextRef="#ctx0" brushRef="#br0" timeOffset="29721.86">18565 5361 15663 0,'-5'-10'1392'0,"2"2"-1120"0,1 0-272 0,-2-2 0 15,0-1 1584-15,1-2 256 0,1 2 48 0,-1 3 16 16,3-1-672-16,3 1-128 0,-1 1-16 0,1 0-16 16,-3 7-560-16,0 0-96 0,0 0-32 0,0 0 0 15,0 0-64-15,9 2-32 0,-1 0 0 0,-1 6 0 16,-1 0 192-16,0 3 32 0,1 7 16 0,-2 0 0 16,0 3-144-16,0 6-48 0,1 0 0 0,-3 3 0 15,1 2-112-15,0-2-32 0,0 3 0 0,0-1 0 0,-1-1 112 0,2-5 16 16,2 0 0-16,-1-5 0 0,2-3 288 0,2-4 64 15,1-4 16-15,3-1 0 0,2-6 240 0,3-5 48 16,5-5 16-16,3-5 0 0,1-7-224 0,3-7-64 16,4-5 0-16,-2-1 0 0,0-3-384 0,-1-1-96 15,-1 1-16-15,14-20 0 0,-5 4-48 0,-1 2-16 16,-4 2 0-16,0 3 0 0,-1-4-144 0,0 6 0 16,-1 3 0-16,3 4 128 0,-2 5-128 0,-2 6-176 15,-2-2 48-15,-3 5 0 16,-1 0-2256-16,-4 6-448 0,-1 0-96 0</inkml:trace>
  <inkml:trace contextRef="#ctx0" brushRef="#br0" timeOffset="30740.62">18485 14465 23439 0,'-10'-11'1024'0,"2"3"240"0,-2-3-1008 0,1-2-256 0,0 3 0 0,3-1 0 15,-2 0 672-15,2 3 96 0,6 8 0 0,0 0 16 16,-8-9-208-16,3 1-64 0,5 8 0 0,0 0 0 16,-3-8 144-16,3 8 32 0,0 0 0 0,0 0 0 15,0 0-176-15,0 0-48 0,9 5 0 0,0 6 0 16,-1 0-176-16,4 4-32 0,-1 6-16 0,1 5 0 16,0 1-80-16,3 6-16 0,0 3 0 0,1-1 0 15,-1 0-144-15,0-1 0 0,2 2 0 0,-1-6 128 16,-1-2 0-16,1 0-128 0,-1-4 192 0,1-5-64 15,1-2 384-15,1-3 64 0,-2-7 0 0,2-3 16 16,1-6 208-16,3-5 32 0,1-5 16 0,5-6 0 0,-4-5-64 0,1-8-16 16,2-3 0-16,0-5 0 0,-2-2-304 0,-1-6-64 15,0 1-16-15,3-2 0 0,0-3-224 0,-1-1-160 16,1-4 192-16,1 3-192 0,2 3 176 0,4 7-176 16,-1 5 160-16,1 3-160 15,-1 4-256-15,0 6-128 0,1 3-48 0,-2 2 0 16,-1 4-2064-16,-3 3-432 0,-3 1-80 0</inkml:trace>
  <inkml:trace contextRef="#ctx0" brushRef="#br0" timeOffset="32005.89">21493 5666 11343 0,'-20'-10'496'0,"7"2"112"0,-1-1-480 0,-1 3-128 0,-3-2 0 0,6 4 0 16,0-1 0-16,2-1 176 0,1 1-176 0,3 1 192 15,-1-4 0-15,2 2 16 0,2 0 0 0,3 6 0 16,-6-12 64-16,3 5 16 0,-1-4 0 0,0 5 0 16,4 6-128-16,-4-10-32 0,0 2 0 0,-2-2 0 15,1 4-128-15,-1-3 160 0,-2 4-160 0,-1 0 160 16,0-3-160-16,2 2-192 0,-2-3 32 0,-2 1 16 16,1 2 144-16,0-4 0 0,-1 3 0 0,1 0-128 15,-3 0 128-15,1 2 128 0,1-1-128 0,-2 1 176 16,3 1 176-16,1 0 32 0,9 4 16 0,-9-4 0 15,9 4-176-15,0 0-32 0,0 0-16 0,0 0 0 16,0 0-176-16,0 0 160 0,0 0-160 0,0 0 160 0,0 0 80 16,16 0 16-16,3 0 0 0,2 0 0 0,5 2 144 0,3 3 48 15,4-1 0-15,5 3 0 0,5 3 64 0,6-1 32 16,5 1 0-16,2 1 0 0,0-3-240 0,4 6-48 16,2 0-16-16,8 4 0 0,6 1-64 0,4 2-16 15,3 0 0-15,1 5 0 0,1 0-160 0,9 0 192 16,9 0-192-16,0 0 192 0,-1 2 0 0,6-1 0 15,5 4 0-15,5 1 0 0,2 1 16 0,2 1 16 16,1 5 0-16,3-1 0 0,3-3-32 0,2 6-16 16,-2 3 0-16,0 1 0 0,4 3-176 0,-1 1 128 15,-1-1-128-15,0 1 128 0,1 2-128 0,0-2 0 16,-4-2 0-16,5 1 0 0,0 0 0 0,2-3 0 16,-3 2 144-16,-1-5-144 0,-3 0 528 0,-1 2 48 0,-2-1 0 0,0 1 0 15,0-4 32-15,-4 1 16 16,-6-4 0-16,-2 0 0 0,0 1-416 0,-9-3-80 0,-11-3 0 0,-5 0-128 31,-7-3-1024-31,-5-6-304 0,-6-3-64 0</inkml:trace>
  <inkml:trace contextRef="#ctx0" brushRef="#br0" timeOffset="32823.3">21178 14376 27583 0,'0'0'1216'0,"0"0"256"0,10 2-1168 0,4-2-304 16,4 0 0-16,4 1 0 0,1 2 0 0,8 2 128 16,5 2-128-16,9 2 0 0,8 4 128 0,8 2-128 15,2-5 0-15,11 4 0 0,9 3 192 0,10 2-64 16,11 0 0-16,9 1-128 0,-1-1 160 0,15 5-160 16,14 1 128-16,4 3-128 0,1-3 0 0,8 3 0 15,9-1 0-15,6 4 0 0,7 0 0 0,-1-1 0 0,-3 4 0 0,0 0 0 16,3 3 0-16,0 1 0 0,-1 4 0 0,-9 0 0 15,-10 0 0-15,-2 3 160 0,-1-1-160 0,-13 1 160 16,-11 0-160-16,-6 1 0 0,-1-6 144 0,-16-3-144 31,-11-6-1072-31,-7-2-272 0</inkml:trace>
  <inkml:trace contextRef="#ctx0" brushRef="#br0" timeOffset="33624.26">24141 8284 23327 0,'0'0'1024'0,"0"0"224"0,-5-5-992 0,5 5-256 16,3-11 0-16,3 1 0 0,-1 1 416 0,8-5 32 15,0-4 16-15,3-2 0 0,1-2 16 0,2-4 0 16,2 1 0-16,3-4 0 0,2-2 80 0,2-4 16 16,-2-3 0-16,4-1 0 0,0 4 0 0,2-2 0 15,-1 0 0-15,0 3 0 0,1 1-192 0,-1 4-16 16,-3-1-16-16,-3 6 0 0,-1 1-160 0,-1 6-16 15,-4 3-16-15,-2 2 0 0,-5 4-160 0,1 2 128 0,-2 5-128 16,0 6 128-16,-11-5-128 0,11 18 0 0,0 3 0 0,0 5 0 16,-2 4 0-16,-1 6 0 0,3 1-176 15,-1 5 176-15,0 3 0 0,0 1 0 0,-1 2 0 0,-1 5 0 16,-2 0 0-16,2-1 0 0,-1 1 0 0,2-6-128 16,0-5 128-16,1 0-160 0,0-2 160 0,-1-2-160 15,3-5-160-15,-2-1-16 0,-1-2-16 0,0-4 0 31,-2-3-336-31,0-3-64 0,-4-4-16 0,1-3-7968 0,-1 0-1600 0</inkml:trace>
  <inkml:trace contextRef="#ctx0" brushRef="#br0" timeOffset="34057.75">24502 8167 19343 0,'-9'-10'1728'0,"5"4"-1392"0,4 6-336 0,0 0 0 0,-2-8 1888 0,2 8 304 15,0 0 64-15,0 0 16 0,0 0-1456 0,0 0-304 16,0 0-48-16,0 0-16 0,2 15 128 0,1 1 0 16,-2 0 16-16,1 5 0 0,-2 1-208 0,0 6-64 15,1-1 0-15,1 6 0 0,2 1-128 0,-1 3-48 16,1 1 0-16,1 8 0 0,1 1-144 0,2 1 160 15,2 3-160-15,0 0 160 0,0-1-160 0,2 2 0 0,-2-1 0 0,0 1 0 16,4 2 0-16,-1 0 0 0,1-2 0 0,-2-1 0 16,0-5 128-16,3-2-128 0,2-1 0 15,-1-2 128-15,1-3 112 0,2-2 16 0,2-2 0 0,2-6 0 16,1 0 144-16,3-6 48 0,0-2 0 0,3-1 0 16,2-1-240-16,1 0-32 0,0-1-16 0,4-1 0 15,4-4-160-15,2-3 192 0,-5-2-192 0,-1-4 192 16,-2 0-64-16,-2-2-128 0,-3-1 192 0,0-1-64 15,2 0-128-15,-2-2 160 0,-3 1-160 0,0-2 160 16,0 2-160-16,-2 2 0 0,3 0 144 0,-4 2-144 16,-5 0 0-16,-2 0 0 0,0 0 0 0,-3 1 128 15,-3-2-1024 1,-11-1-208-16,0 0-48 0,0 0-14512 0</inkml:trace>
  <inkml:trace contextRef="#ctx0" brushRef="#br0" timeOffset="34910.23">23967 13520 32831 0,'-14'-2'1456'0,"6"2"288"0,1 0-1392 0,0 0-352 0,7 0 0 0,0 0 0 15,0 0 0-15,-6 4 128 0,6-4-128 0,-2 9 0 16,0 1 144-16,2 4-144 0,2-3 192 0,0 3-192 15,1 2 320-15,0 3-64 0,1 4 0 0,1 4 0 16,-1-2-80-16,0 4-32 0,0 1 0 0,0-1 0 16,-1 1 16-16,1 1 0 0,-1-6 0 0,-2 3 0 15,2-2-32-15,-1-1 0 0,-1-2 0 0,3-3 0 16,-1-2 112-16,1-4 16 0,-1-4 0 0,4-1 0 16,-7-9 112-16,11 4 16 0,2-3 16 0,2-2 0 15,-1-9-48-15,1 0-16 0,2-6 0 0,1 0 0 16,1-3-176-16,1-2-32 0,-1-4-128 0,0 2 192 0,-1 1-192 15,0 0 0-15,1-4 0 0,-1 3 0 0,-2 0-272 0,1-2-48 16,2 2-16-16,-3 3 0 16,-2-2-1584-16,0 2-320 15,-2 1-64-15,-1 1-12480 0</inkml:trace>
  <inkml:trace contextRef="#ctx0" brushRef="#br0" timeOffset="35547.58">24085 14005 32079 0,'-14'0'1408'0,"14"0"320"0,-9-5-1392 0,4-5-336 0,1-1 0 0,8-2 0 16,0-4-160-16,1 0-96 0,0-2-32 0,4-6 0 15,0-1 288-15,1-4 0 0,0 2 128 0,1-5-128 16,-3-5 256-16,3-4-32 0,0-1-16 0,2-4 0 16,-6-4 0-16,4 3 0 0,-1-2 0 0,-1 0 0 15,-3-3 48-15,2 1 0 0,-2-1 0 0,0 0 0 16,2-3-16-16,-3-2 0 0,0 0 0 0,3 1 0 16,-2-2 16-16,0 5 16 0,3 0 0 0,0 2 0 15,1 0-16-15,1 2 0 0,-2 0 0 0,1-3 0 16,4 1-32-16,-2 0-16 0,2 3 0 0,2 2 0 15,-1-2-208-15,1 1 144 0,0 2-144 0,0-2 128 16,-1-2-128-16,1 0 0 0,1 0 0 0,3 2 0 0,1-1 0 0,-1 5 0 16,0-3 0-16,0 2 0 0,2-2 0 0,0 0 0 15,0 3 0-15,0-3 0 0,-5 2 128 0,0 0-128 16,1 0 128-16,1 1-128 0,0 3 128 0,1 0-128 16,1-1 128-16,1 2-128 0,1 2 176 0,3-2-48 15,2-1-128-15,0 5 192 0,1 0-192 0,3 2 176 16,2 1-176-16,2-3 160 0,-1 3-160 0,2 0 128 15,-1-1-128-15,-1 1 128 0,-4-3-128 0,-1 3 0 16,2-1 0-16,0 4 0 0,-2 0 0 0,0 6 0 16,-4 0 128-16,1 2-128 0,-3 2 0 0,-1 2 0 0,-1-1 0 0,-2 4 0 15,0 3 192-15,-2 3-64 0,-3 4 0 0,2-3 0 16,-1 3-128-16,0 2 0 0,-2 0-160 0,-2-1 160 16,-2 3 0-16,2 2 0 0,-1 3 0 15,2-3 0-15,1-5 0 0,-3 4 0 0,1 0 0 0,1 0 0 16,-1-1 0-16,1 0 0 0,0 2 0 0,2-1 0 15,-2-1 0-15,-1 0 0 0,1-2 0 0,1 4 160 16,-1 2-160-16,-2-3 0 0,-11 0-192 0,10 2 192 16,-10-2-384-16,12 6 64 0,-2-5 0 0,-10-1 0 31,0 0-2192-31,0 0-432 0,10 0-96 0</inkml:trace>
  <inkml:trace contextRef="#ctx0" brushRef="#br0" timeOffset="36075.6">26934 9224 31327 0,'0'0'1392'0,"1"-12"272"0,2-2-1328 0,-1 4-336 0,-2 10 0 0,0 0 0 15,0 0 464-15,0 0 32 0,12 4 0 0,-5 2 0 16,-3 4-224-16,2 3-32 0,-3 6-16 0,0 6 0 16,-3 1 160-16,-2 8 48 0,0 7 0 0,0 3 0 15,-3 1-192-15,3 3-48 0,-5 4 0 0,1 4 0 16,-2 3-192-16,1 2 0 0,-1-4 0 0,-1 1 0 15,-1 5 0-15,1-5 128 0,0-2-128 0,2-4 0 16,-1-6-256-16,2-7-80 0,2-7-32 0,0-8 0 16,0-2-512-16,2-6-96 0,-1-3-32 0,3-13-8736 15,0 0-1760-15</inkml:trace>
  <inkml:trace contextRef="#ctx0" brushRef="#br0" timeOffset="36379.69">26686 9265 28559 0,'-3'-13'1264'0,"6"5"272"0,5-4-1232 0,4 4-304 0,6-1 0 0,5-2 0 15,5 4 448-15,2 2 16 0,2-3 16 0,5 4 0 16,3 3-480-16,1 1 0 0,3 5 0 0,1 5 0 15,2 2 0-15,2 6 0 0,-2 6 0 0,-1-1 0 16,-3 5 0-16,-3-1 0 0,-6 8-128 0,-5 2 128 16,-4 3 0-16,-3 5 0 0,-7-1 0 0,-4 3 0 15,-4 3 0-15,-2 1 128 0,-5-3-128 0,-4-2 192 16,-6-7 240-16,0-1 32 0,-5 0 16 0,-3 1 0 16,-5-3 384-16,-5 0 80 0,-4 0 16 0,-1-8 0 15,-8-3-448-15,2-1-96 0,0-5-16 0,2 0 0 16,1 0-400-16,2-2 0 0,3-6-224 0,6-7 80 15,3-4-1632-15,4-1-320 0,3-8-64 0,4 0-11920 16</inkml:trace>
  <inkml:trace contextRef="#ctx0" brushRef="#br0" timeOffset="36692.62">27885 9625 21183 0,'0'0'944'0,"0"0"192"0,0 0-912 0,-8 13-224 16,2 1 0-16,-1 8 0 0,0 0 2592 0,-1 4 480 16,-2 3 80-16,1 3 32 0,1 1-2560 0,1-1-624 15,2 2 0-15,2-1 0 0,3 1 0 0,5-3 128 16,3-7-128-16,3-1 0 0,5-2 128 0,0-5-128 0,2-2 0 16,1-4 128-16,1-8 80 0,1-3 16 0,-2-3 0 0,1-5 0 15,-1 1 464-15,0-5 80 0,-2-4 32 0,-3 1 0 16,-2-2-96-16,0 0-32 0,-3-2 0 0,-3 0 0 15,-3-1-128-15,-3 1-32 0,-3-3 0 0,-1 3 0 16,-5 1-192-16,0-2-32 0,-1 2-16 0,-1 0 0 16,-2 0-272-16,0 1 0 0,1 3 0 0,-1 0 0 31,0 2-1664-31,1 3-384 0,1 0-64 0,0 5-14336 0</inkml:trace>
  <inkml:trace contextRef="#ctx0" brushRef="#br0" timeOffset="37042.64">28460 9642 34847 0,'0'0'1536'0,"-5"10"320"0,0 4-1472 0,0 4-384 16,0 2 0-16,0 5 0 0,-1 0 0 0,-3 1 0 15,-1-2 0-15,-1 2 0 0,-1-1 128 0,0-4 0 16,1-4 0-16,-3 1 0 0,0 0 0 0,2-4 0 15,1-4 0-15,1 0 0 0,0-6 0 0,2 0 0 16,8-4 0-16,0 0 0 0,-5-4 192 0,1-2 32 16,0-7 16-16,4-1 0 0,0-2 112 0,5-2 32 15,1-1 0-15,1 0 0 0,3 0-320 0,2-1-64 16,-1 1-128-16,2 0 192 0,1 2-192 0,1 0 0 16,2 6 0-16,-3 2 0 0,0-3 0 0,0 8 0 0,-2 1 0 15,1 3 0-15,0 3 0 0,-1 4-128 0,-4 4 128 0,0 6 0 16,-1 1-144-16,-2 1 144 0,-2 0 0 0,0 5-144 15,-6 3-48-15,2-2-16 0,-3 3 0 0,-1-3 0 32,-3 3-448-32,1-5-96 0,-4 0-16 0,6-4 0 15,0-4-1648-15,0-3-336 0,5-12-64 0</inkml:trace>
  <inkml:trace contextRef="#ctx0" brushRef="#br0" timeOffset="37359.48">29446 8430 28559 0,'0'0'2544'0,"0"0"-2032"16,10 2-512-16,-3 5 0 0,0 2 0 0,-2 5 0 16,-1 1 0-16,-2 4-160 0,-2 3 480 0,-1 4 80 15,-2 0 32-15,-2 6 0 0,-4 2 16 0,0 3 16 16,-2 1 0-16,-3 0 0 0,-1 4-112 0,-3 4-32 16,-1 1 0-16,-1-5 0 0,-1-9-320 0,3-2 0 0,3-3 0 0,3-3 0 31,-1 0-1392-31,1-5-336 0,3-6-80 0,4-6-10880 0</inkml:trace>
  <inkml:trace contextRef="#ctx0" brushRef="#br0" timeOffset="37659.43">29976 8425 5519 0,'0'0'496'0,"0"0"-496"0,0 0 0 0,0 0 0 16,1 14 5824-16,-1 2 1056 0,-1 4 224 0,-2 3 32 0,-6 2-5504 0,2 4-1104 15,-2-1-208-15,-1 5-64 0,-4 4 0 0,0 5 0 16,0 0 0-16,-3 5 0 0,-3 0 16 0,-1 5 0 16,2 4 0-16,-4 7 0 0,-2-1-272 0,1 3 0 15,2 2 0-15,3-7 0 0,3-7-128 0,2-2-144 16,2-3-32-16,5-6 0 0,3-5 112 0,0-3 32 15,4-2 0-15,4-5 0 0,0 0-160 0,1-6-48 16,0-3 0-16,5-3 0 16,-2-7-1168-16,0-3-256 0,-8-5-32 0</inkml:trace>
  <inkml:trace contextRef="#ctx0" brushRef="#br0" timeOffset="37955.5">29494 9262 24879 0,'0'0'1088'0,"0"0"256"0,9-9-1088 0,1 5-256 0,3 1 0 0,-2 1 0 0,7-1 1776 0,2 3 288 15,4 3 64-15,3-3 16 0,1 1-1552 0,3 0-304 16,4 1-64-16,5-1-16 0,2 0-16 0,5 2 0 16,2 1 0-16,-1-2-15200 15</inkml:trace>
  <inkml:trace contextRef="#ctx0" brushRef="#br0" timeOffset="38495.25">27107 10915 28559 0,'0'0'1264'16,"-12"5"272"-16,0 6-1232 0,1-3-304 0,3 3 0 0,0 5 0 0,0 7 1264 0,2 2 192 15,0-2 32-15,2 4 16 0,-1 5-1216 0,1 0-288 16,1-2 0-16,3 1 0 0,0-1 0 0,3 1 192 15,2-7-64-15,5 1 0 0,0-2 48 0,3-4 16 16,3-4 0-16,4-4 0 0,0-3 128 0,3-5 16 16,1-3 16-16,5-5 0 0,2-5 256 0,0-5 48 15,1-5 16-15,1-2 0 0,-2-3-48 0,-3-4-16 16,0-3 0-16,-3-1 0 0,2-2-336 0,-4-2-64 16,-4-1-16-16,-1 0 0 0,-3 1-192 0,-1-3 0 15,-1-3 0-15,-2 4 0 16,-1 2-272-16,-1 5-160 0,0 8-16 0,-1 4-16 15,-2 3-1840-15,-1 4-384 0,-1 6-64 0,-4 7-12240 0</inkml:trace>
  <inkml:trace contextRef="#ctx0" brushRef="#br0" timeOffset="38794.81">28183 10707 19343 0,'-9'-3'1728'0,"-2"3"-1392"0,-3 0-336 0,-2 5 0 15,-2 2 3424-15,-1 4 608 0,-4 3 128 0,-1 3 32 16,-1-1-3360-16,0 2-656 0,2 0-176 0,2 1 0 16,-1-3 0-16,8 2 0 0,1 0 0 0,4-1 128 15,2-2-128-15,3-2 0 0,3-5 0 0,3 4 0 16,3-3 0-16,3 2 0 0,0-3 0 0,3 2 0 0,2 3-160 0,-1-4 160 16,0-1 0-16,-1 3-144 0,1 3 144 0,-2 1 0 15,-1-1 0-15,-3-3 0 0,-2 2 0 16,-3 1 144-16,-3 1-16 0,-2-1-128 0,-4 1 544 0,-1 1 0 15,-2-1 0-15,-3 0 0 0,-3-3-80 0,1 2-16 16,1-2 0-16,-2-4 0 0,-1 0-448 0,3-6 0 16,0-1 0-16,2-2-160 15,2-4-2064-15,3-3-400 0,3 1-96 0</inkml:trace>
  <inkml:trace contextRef="#ctx0" brushRef="#br0" timeOffset="39095.01">28373 10862 22111 0,'0'0'1968'0,"0"0"-1584"0,12 9-384 0,2-3 0 15,-1-2 2912-15,5 0 496 0,2 0 112 0,2-4 0 16,2-3-2560-16,3 1-512 0,1-5-96 0,1 1-32 16,1-4-16-16,0-2-16 0,-2 0 0 0,-2-4 0 15,0 0 0-15,-2-2 0 0,-2 1 0 0,-3 1 0 16,-3 1 160-16,-3-1 16 0,-4 4 16 0,-5-2 0 15,-4 0 160-15,-4 2 16 0,-4 3 16 0,-3 7 0 16,-5 1-192-16,-3 4-32 0,-4 4-16 0,-1 4 0 16,-2 3-432-16,-2 4 128 0,-3 4-128 0,2 2 0 15,0 5 0-15,5 1 0 0,2-4 0 0,5 4 0 0,5-2 0 0,3 2 0 16,4-6 0-16,2 2 0 16,8-3-384-16,4-1-48 0,3-4-16 0,2-2 0 15,3-3-2496-15,2 0-496 0,2-6-96 0</inkml:trace>
  <inkml:trace contextRef="#ctx0" brushRef="#br0" timeOffset="39411.57">29964 10162 35007 0,'-7'-13'3120'0,"7"13"-2496"0,-7-8-496 0,7 8-128 16,0 0 688-16,0 0 112 0,-9 5 32 0,2 7 0 16,-1 0-432-16,-1 10-80 0,-1 1 0 0,2 9-16 15,1 5-48-15,-1 5-16 0,1 6 0 0,-1 4 0 16,0 1-112-16,1 5 0 0,-1-1-128 0,0 5 192 15,1-2-192-15,-2-3 0 0,-1 0 0 0,0-1 0 32,2-3-1616-32,-4 0-368 0,0-3-80 0,2-3-16 0,-2-10-1216 0,1-6-240 0,-1-7-48 0</inkml:trace>
  <inkml:trace contextRef="#ctx0" brushRef="#br0" timeOffset="39844.55">29649 10707 32015 0,'0'0'1408'0,"11"2"320"0,5-4-1392 0,3 1-336 0,5-2 0 0,3-1 0 0,1-2 400 0,5-4 16 15,3-3 0-15,3-1 0 0,3-2-208 0,-4-7-32 16,-3-3-16-16,1-2 0 0,-2 3 64 0,-1-3 16 16,-1 0 0-16,-1-4 0 0,-1-1 304 0,-2-3 64 15,-3 0 16-15,1-4 0 0,1 0-160 0,-5-2-16 16,-1 2-16-16,-2 6 0 0,0 6-176 0,-5 5-16 15,-4 7-16-15,-2 5 0 0,-2 2-224 0,-6 9-192 0,0 0 48 0,-1 11 0 16,-2 5 144-16,-3 4 0 0,-4 8 0 16,-2 3 0-16,-4 6 0 0,0 5 0 0,0 0 0 0,-2 10 0 15,-1 1 0-15,-3 3 0 0,0 1 0 0,-1 4 0 16,-1-2 0-16,2-5 144 0,0-1-16 0,3-5-128 16,3-6 496-16,2-7-16 0,2 0 0 0,5-9 0 15,-2-3-64-15,5-4-16 0,1-3 0 0,5-7 0 16,-2-9-160-16,0 0-48 0,9-3 0 0,1-1 0 15,1-2-192-15,2 2 144 0,0 1-144 0,1 2 128 16,0 1-128-16,0 5 0 0,-2 4 0 0,1 1 0 16,0 6 0-16,-1 4 0 0,1 2 0 0,-3 3 128 15,-1 0-128-15,-1 2-144 0,-1-3 144 0,-1 3-208 16,-3-3-48-16,-1 0 0 0,-2 0 0 0,0-3 0 16,0-7-1984-16,-2-5-416 0,2-9-80 15,0 0-8144-15,0 0-1648 0</inkml:trace>
  <inkml:trace contextRef="#ctx0" brushRef="#br0" timeOffset="40144.71">30656 10793 31151 0,'0'0'1376'0,"12"-1"288"0,1-3-1328 0,2 3-336 16,1-2 0-16,1 1 0 0,1-3 400 0,1-2 16 15,-1-1 0-15,0-3 0 0,-2-1-48 0,1 0-16 16,-2-2 0-16,-2-1 0 0,-4 1-176 0,-2 0-48 16,0 1 0-16,-5 1 0 0,-2-1 320 0,-3 4 64 0,-4-1 16 0,-3 6 0 15,-3 4-80-15,-3 3-32 0,-3 0 0 0,-3 8 0 16,-2 1-176-16,-1 3-48 0,-2 6 0 0,1-1 0 16,2 2-192-16,1 1 128 0,3 0-128 0,2 1 0 15,0-4 0-15,6-1 0 0,0-1 0 0,3-2 0 16,3 1 0-16,1-3-192 0,2-3 16 0,3 1 0 31,0-12-608-31,5 13-128 0,2-7-32 0,2 1-9744 0,1 1-1968 0</inkml:trace>
  <inkml:trace contextRef="#ctx0" brushRef="#br0" timeOffset="40478.8">31378 10418 15663 0,'0'0'1392'0,"-9"-5"-1120"16,1 1-272-16,-1 4 0 0,-1 4 4816 0,-3 3 912 15,-2 2 176-15,-3 1 48 0,-2 5-4592 0,1 1-912 16,-3 4-176-16,1-1-32 0,0 1 0 0,2 3 0 16,2-2 0-16,1-2 0 0,2-2-240 0,4 0 144 15,3 0-144-15,1 0 128 0,5-2-128 0,1 2 0 16,4-5 0-16,2 2 0 0,2 2 128 0,3-2-128 15,2-3 0-15,4 3 128 0,0 1-128 0,2 2 0 16,1-3 144-16,-3-2-144 0,0 2 0 0,-3 0 0 0,-4-1 0 16,-2-1 0-16,-5-1-144 0,-3 2 144 15,-3-4-160-15,-5 3 160 0,-3 1 0 0,-6-3 0 0,-2 2 176 16,-4-5-48-16,-4 3 80 0,1-1 32 0,-5 3 0 0,-1-6 0 16,-2-1-240-16,0-1-288 0,-1-1 64 0,2-2 16 31,0-2-2480-31,3-5-512 0,3-4-80 0</inkml:trace>
  <inkml:trace contextRef="#ctx0" brushRef="#br0" timeOffset="40828.67">31671 10773 24879 0,'16'-9'2208'0,"-2"0"-1760"0,2 0-448 0,3-2 0 15,2 1 1552-15,-1 0 240 0,-2-4 32 0,-1 0 16 0,1-2-1168 0,-3 2-224 16,-3-1-64-16,-3-1 0 0,-2-4 400 0,-3 4 80 16,-5 1 16-16,-2 3 0 0,-2 5 80 0,-2 3 32 15,-6 1 0-15,2 5 0 0,-5 0-416 0,0 4-96 16,-3 8-16-16,-2 4 0 0,0 4-272 0,2 3-64 15,1-1-128-15,1 1 192 0,3 1-192 0,3-2 0 16,2 3 128-16,3-4-128 0,3 0 0 0,2-3 0 16,2-3 0-16,6-2 0 0,-1 0 0 0,5 0 0 0,2-6 0 0,2 2 0 31,4-5-928-31,2 2-176 0,0-3-48 0,3-4 0 16,2-1-1600-16,1-1-336 0</inkml:trace>
  <inkml:trace contextRef="#ctx0" brushRef="#br0" timeOffset="41546.4">27521 12078 14735 0,'0'0'1312'0,"-2"-6"-1056"0,-1-7-256 0,2 2 0 15,2-2 3840-15,2 0 704 0,-2 2 128 0,0 1 48 0,-1-4-3744 0,3 0-736 16,-3-3-240-16,0 1 128 0,0 2 544 0,0 0 112 16,0 0 32-16,0 2 0 0,0 4 128 0,0 0 16 15,0 8 16-15,0 0 0 0,-11-4-400 0,1 5-96 16,-1 4-16-16,-3 1 0 0,-3 4-272 0,0 5-64 16,-2 4-128-16,-7 6 192 0,-1 2-192 0,-2 6 0 15,-3 3 0-15,1 2 0 0,0 3 0 0,2 1 0 16,1 2 0-16,4 4 0 0,2 3 0 0,4-1 0 15,4-3 0-15,0 1 0 0,3 0-224 0,3-2-96 16,2 1 0-16,5-5-16 16,-1-1-752-16,2-3-160 0,3 0-32 0,2-6 0 15,-1-7-1856-15,0 1-368 0,-3 4-80 0,-2-7 0 0</inkml:trace>
  <inkml:trace contextRef="#ctx0" brushRef="#br0" timeOffset="41726.12">26934 12605 33167 0,'0'0'2944'0,"9"-12"-2352"0,3-1-464 0,9 5-128 16,4-3 464-16,6 4 80 0,3-3 16 0,4 2 0 31,3-2-1008-31,2 3-208 0,3-1-48 0,-2 0-9296 0,-2-4-1872 0</inkml:trace>
  <inkml:trace contextRef="#ctx0" brushRef="#br0" timeOffset="42015.63">27939 12362 32303 0,'-14'5'1424'0,"4"3"304"0,-3-2-1376 0,-1 7-352 16,-1 1 0-16,-3 5 0 0,-1 2 160 0,0 1-32 15,0-1-128-15,1 6 192 0,2 1-16 0,2-1-16 16,2-6 0-16,5 1 0 0,2 0 64 0,3-2 16 16,4-6 0-16,3-3 0 0,4-3 112 0,5 0 32 15,4-6 0-15,2-1 0 0,3-2-32 0,1-3 0 0,1-5 0 0,-1-1 0 16,-2-6 48-16,1-2 16 16,-5-1 0-16,0-1 0 0,-1-2-96 0,-3 0-32 0,-2-2 0 0,-2-2 0 15,-2 1-48-15,-3-1-16 0,-3 0 0 0,-3 3 0 16,-2-2-224-16,0 3 144 0,-3 3-144 0,-1 3 128 31,1-1-480-31,-1 3-96 0,0 4-32 0,0 0 0 16,0 5-2416-16,7 5-496 0</inkml:trace>
  <inkml:trace contextRef="#ctx0" brushRef="#br0" timeOffset="42329.62">28575 12316 35007 0,'-13'9'1552'0,"7"-3"320"0,-3 7-1488 0,1 4-384 0,2 0 0 0,0 5 0 0,-2-2 464 0,3 1 32 16,0-2 0-16,1-3 0 0,0-2-352 0,2 0-144 15,0-5 128-15,2-9-128 0,0 0 384 0,0 0-16 16,0 0 0-16,0 0 0 0,8-8 144 0,0-3 48 15,0-6 0-15,4 0 0 0,1-2-16 0,-1-3 0 16,2-1 0-16,2 0 0 0,0 2-320 0,3-1-64 16,0-1-16-16,2 3 0 0,1 1-144 0,-1 1 0 15,0 1 0-15,4 2 0 0,-1 2 0 0,0 5 0 16,-1-5-128-16,-2 7 128 16,0-1-1312-16,-4 3-192 0,1 2-32 0,-4 1-10176 0,-4 1-2016 0</inkml:trace>
  <inkml:trace contextRef="#ctx0" brushRef="#br0" timeOffset="42913.45">29301 12170 28095 0,'0'0'1248'0,"0"0"256"0,0 0-1200 0,5 11-304 0,-1-1 0 0,-2 1 0 0,-1 1 432 16,-1 0 16-16,-3 1 16 0,3 2 0 0,-3 3 336 0,-1 1 64 15,-2 0 16-15,-2 2 0 0,1 3-112 0,-2-1-32 16,-3 3 0-16,1 0 0 0,1-1-32 0,-3 1-16 16,2-2 0-16,0-2 0 0,1-4-208 0,3-3-32 15,1-1-16-15,3-5 0 0,3-9-32 0,0 0 0 16,0 0 0-16,0 0 0 0,0 0-32 0,0 0-16 15,12-8 0-15,4-6 0 0,-1-2-80 0,3-2-16 16,1-4 0-16,0 1 0 0,0-6-128 0,1 2-128 16,-1 1 144-16,2-3-144 0,-1 4 128 0,0-4-128 15,2 1 0-15,-4-1 0 0,2 5 0 0,-2 2 0 16,0 2 0-16,-1 4 0 0,-1 4 0 0,-2 1 0 16,-2 5-176-16,1 4 176 0,-3 5-240 0,-1 7 80 0,-1 2 16 15,-1 5 0-15,-2 1-160 0,-2 1-16 0,-4 3-16 0,-2 4 0 16,-1 2 192-16,-1-3 144 0,-4 1-192 0,-1-1 192 15,3 2-160-15,-2-5 160 0,0-4-128 0,2-2 128 16,1-3 0-16,2-1 224 0,2-1-32 0,2-13 0 16,0 0 64-16,0 0 16 0,0 0 0 0,12-5 0 15,1-3-80-15,4-6-32 0,1-1 0 0,1-3 0 16,0-5-160-16,1 3 0 0,2-2 0 0,0 1 0 16,0 0 0-16,1 2 0 0,-1 2 0 0,-1 1 0 15,0 5 0-15,-1 1 0 0,0 6 0 0,-2 4 0 16,-4 0 0-16,0 2 0 0,0 7-224 0,-3 3 80 15,-2 6-176-15,-1 1-16 0,-3 4-16 0,1 1 0 16,-2-3-32-16,-4 7 0 0,-2-1 0 0,-1 0 0 16,-2-6-1360-16,2-2-288 15,1 0-48-15,1-1-13664 0</inkml:trace>
  <inkml:trace contextRef="#ctx0" brushRef="#br0" timeOffset="43313.64">30249 12104 5519 0,'0'0'240'0,"0"0"64"0,0 0-304 0,-3 9 0 0,1 3 0 0,-1 2 0 15,1 3 6272-15,-2 5 1184 0,0 0 240 0,-1 5 48 16,0 1-6176-16,1 3-1248 0,-1-2-320 0,1 1 0 16,-1 2 464-16,1-1 0 0,1-2 0 0,1 0 0 15,4-6 48-15,0-3 0 0,2-2 0 0,1-3 0 16,3-2 0-16,1-5 0 0,1 1 0 0,2-7 0 16,1-4 16-16,2-6 16 0,3-1 0 0,0-6 0 15,0-3 48-15,2-2 16 0,0-6 0 0,0 3 0 16,-1 2-160-16,-2-3-16 0,0-3-16 0,-4 1 0 15,1-2-240-15,-3-1-48 0,-2 1-128 0,0-1 192 16,0 2-192-16,-3-1 0 0,-1 3 128 0,-1 1-128 16,-1 5-176-16,0 1-80 0,-1 0 0 0,-1 7-16 15,-1 1-1136-15,-1 3-208 0,-1 0-48 0,-3 2-10384 16,5 5-2080-16</inkml:trace>
  <inkml:trace contextRef="#ctx0" brushRef="#br0" timeOffset="43613.85">30916 11447 35935 0,'0'0'1600'0,"0"0"320"0,0 0-1536 0,0 0-384 0,-1 11 0 0,-2 7 0 15,1 7 256-15,-2 3 0 0,-2 7-16 0,1 0 0 16,0 2-32-16,0 6 0 0,-6-1 0 0,4 8 0 16,-2 1 176-16,1 1 48 0,-2 0 0 0,-1 2 0 15,-1 2-432-15,2-2 0 0,-4-3 0 0,3-6 0 16,-2 1 0-16,1-4 0 0,0-2 0 0,0-5 0 31,1-4-480-31,2-6-176 0,0-2-48 0,3-5 0 16,-3-6-1232-16,2-5-256 0,7-7-48 0,-8-7-11776 0</inkml:trace>
  <inkml:trace contextRef="#ctx0" brushRef="#br0" timeOffset="43998.48">31294 11958 11967 0,'6'-7'1072'0,"-1"0"-864"15,0-4-208-15,3 4 0 0,-3-2 4336 0,1 5 816 16,-6 4 160-16,0 0 48 0,0 0-4080 0,0 0-832 16,0 0-144-16,0 0-48 0,0 0 240 0,-8 10 32 15,-4 6 16-15,-4 1 0 0,-5 4-256 0,0 4-48 16,-4 3-16-16,1 4 0 0,0-2-48 0,1 2-16 16,3-3 0-16,2 1 0 0,0-5 80 0,6 0 16 15,0-4 0-15,3-2 0 0,4-4-16 0,3-5 0 16,2 0 0-16,0-10 0 0,6 6 48 0,4-1 16 0,2-5 0 0,0-4 0 15,1-1 80-15,4-2 32 0,-1-4 0 0,2-3 0 16,0-1-64-16,-1-1-16 0,0-1 0 0,0 1 0 16,-1 2-128-16,-2 4-16 0,-1 3-16 0,-1 3 0 15,1 1-176-15,-1 5 0 0,0 1 0 0,0 7 0 16,-2 3 0-16,1 5-144 0,1 4 144 0,-2 4-208 16,0-2 32-16,-1 4 16 0,0-3 0 0,0 1 0 15,-2-3-144-15,1-3-16 0,-3 0-16 0,2-5 0 31,-1 0-1520-31,2-5-320 0,-8-10-48 0,0 0-13120 0</inkml:trace>
  <inkml:trace contextRef="#ctx0" brushRef="#br0" timeOffset="44365.38">31896 11757 21183 0,'0'0'944'0,"0"0"192"0,0 0-912 0,0 0-224 16,0 0 0-16,-9 11 0 0,1 1 2928 0,-3 3 528 15,-1 3 128-15,-2 2 0 0,-3 3-2560 0,1-1-512 16,-2 0-96-16,0 5-32 0,0-3 192 0,3 2 16 16,2 0 16-16,3-3 0 0,2-1-64 0,6 1-16 15,-2-3 0-15,5 0 0 0,3 3-144 0,4-1-16 16,2 0-16-16,1-1 0 0,5-1 32 0,1 3 16 0,3 3 0 15,2-3 0-15,3 2 48 0,-1 2 16 0,1-2 0 0,1 3 0 16,-1-2-176-16,-2 2-32 0,-3-4-16 0,-2 2 0 16,-4-1 64-16,-3-1 16 0,-2 1 0 0,-4-2 0 15,-3-1 80-15,-4-1 32 0,-1 1 0 0,-2-3 0 16,-7-3-128-16,-2 2-32 0,-4-5 0 0,-3 1 0 16,-3-1-112-16,-3 1-32 0,-2-4 0 0,1 1 0 15,-3-3-128-15,1 2 0 0,0-2-160 0,0 0 160 31,2-2-1664-31,-3-3-256 0,2 1-32 0</inkml:trace>
  <inkml:trace contextRef="#ctx0" brushRef="#br0" timeOffset="51619.9">1208 14537 10127 0,'0'0'896'0,"-6"0"-704"16,-1-2-192-16,-1-1 0 0,1-1 3328 0,-1 2 624 16,-1 4 128-16,0-1 16 0,-4 0-2528 0,2 2-512 15,0 2-96-15,-5-1-32 0,1 2-480 0,-3 3-112 16,-1-1-16-16,0 4 0 0,-1 5-320 0,-1 1 144 16,0-1-144-16,2 2 0 0,1 2 160 0,4-2-160 15,4-3 128-15,5 1-128 0,2-1 0 0,6-2 128 16,1-3-128-16,4 1 0 0,5-3 0 0,2 3 0 15,3-2 0-15,3-3 0 0,1 4 192 0,0-2-64 16,2 1 0-16,-1-3 0 0,0 3 96 0,-1-2 16 16,-1 2 0-16,-2 0 0 0,-3 2 0 0,-1-1 0 15,-6-1 0-15,0 4 0 0,-3 2 288 0,-2 0 64 16,-2 2 16-16,-4 1 0 0,-5 3-80 0,-2-2-16 16,-2 0 0-16,-3 5 0 0,-1-4-256 0,-3-1-64 15,-1 0-16-15,0-1 0 0,-1-3-304 0,-3 1-64 16,2-7-16-16,-2-3 0 15,-1-1-2032-15,3-6-384 0,4-4-96 0</inkml:trace>
  <inkml:trace contextRef="#ctx0" brushRef="#br0" timeOffset="51847.75">1602 14313 19343 0,'0'0'1728'0,"0"0"-1392"0,0 0-336 0,0 0 0 16,-5 8 2480-16,1-1 416 0,1 7 96 0,-1 0 16 0,-1 0-1584 0,3 5-304 16,-2 4-64-16,0 0-16 0,-4 4-208 0,5 3-64 15,-4 2 0-15,0 3 0 16,2 2-432-16,-2 1-80 0,1-2-32 0,1-2 0 0,0 1-224 0,1-4 0 16,1-3 0-16,3-1-160 15,0-4-1952-15,0-3-400 0,0-4-80 0,0-2-6880 16,0-6-1392-16</inkml:trace>
  <inkml:trace contextRef="#ctx0" brushRef="#br0" timeOffset="52319.93">1829 14219 13823 0,'0'0'1216'0,"0"0"-960"16,0 0-256-16,10-1 0 0,-10 1 2144 0,0 0 384 16,9 3 80-16,-4 4 16 0,-1 3-1152 0,-1 1-240 15,-3 3-32-15,0 4-16 0,0 4 96 0,-2 1 0 0,-1-1 16 16,0 8 0-16,-1-2-128 0,-1 3-16 0,0 4-16 0,-1 0 0 16,1 0-272-16,-2 0-48 0,1-2-16 0,0 0 0 15,0-2-432-15,1-2-96 0,-2-6-16 0,2-1 0 16,2 0-48-16,1-5-16 0,-2-6 0 0,1 1 0 15,3-6 144-15,0-6 32 0,0 0 0 0,0 0 0 16,0 0-48-16,3-9 0 0,1-5 0 0,1 0 0 16,1-3-80-16,0-4-32 0,2 0 0 0,1-2 0 15,0 0-208-15,0 0 0 0,2-1 0 0,1-2 0 0,-2 2 0 16,2 1 0-16,2-2 0 0,2 2 0 0,0 2 0 0,2-2 0 16,1 0 0-16,0 2 0 0,-1 4 0 0,1 0 0 15,1 2 0-15,1 3 0 0,-1 0-128 0,-1 3 128 16,-1 4 0-16,0 2 0 0,1 3-144 0,-3 4 144 15,1 4 0-15,-2-1-144 0,-1 6-32 0,0 2 0 16,0 3 0-16,-3 4 0 16,0 0-272-16,-5 6-48 0,0-1-16 0,-1 2 0 15,-1-2-1648-15,-1 1-336 0,-2-5-64 0,0-1 0 16,1-2-928-16,-1-2-176 0,1 7-48 0,2-12 0 0</inkml:trace>
  <inkml:trace contextRef="#ctx0" brushRef="#br0" timeOffset="52570.03">2846 13879 4607 0,'0'0'400'0,"0"0"-400"0,0 0 0 0,-6-5 0 16,6 5 5728-16,-9 0 1056 0,-1 3 224 0,-1 1 32 15,3 3-4752-15,-5 5-960 0,-4 3-192 0,1 3-48 16,-1 1-336-16,1 8-80 0,-1 3-16 0,1 4 0 15,0-1-352-15,0 3-80 0,-1 1-16 0,2-1 0 16,2-3 64-16,6-13 16 0,0 3 0 0,2 1 0 16,2-2-288-16,1-3 0 0,4-3 0 0,0-4 0 31,3-1-240-31,2-1-144 0,-1-5-48 0,7 0 0 0,2-5-1376 0,0-2-288 0,-1-2-48 0,1-5-7392 16,3-2-1488-16</inkml:trace>
  <inkml:trace contextRef="#ctx0" brushRef="#br0" timeOffset="52872.75">2988 13993 15663 0,'0'0'688'0,"0"0"144"0,11 1-656 0,0-4-176 16,2 1 0-16,-1-1 0 0,2-2 2128 0,0-2 400 15,2 1 80-15,0-4 16 0,2 1-1136 0,0-3-208 16,0-4-64-16,-2 1 0 0,-3-1 64 0,1 2 0 0,-3 0 0 0,2-2 0 15,-5 2-512-15,-2 3-80 16,-1-2-32-16,-1 2 0 0,-4 1-112 0,-1-2-32 16,-2 6 0-16,3 6 0 0,-9-8 48 0,0 6 0 0,-1 3 0 0,-1 7 0 15,-1 2-240-15,-2 4-64 16,-2 4 0-16,0 2 0 0,0 2-256 0,2 3 128 16,0-1-128-16,5 0 0 0,-1 2 128 0,5-3-128 0,2 3 0 15,3-8 0-15,0-1 0 0,3 0 0 0,4-1-192 0,5 6 48 31,2-5-1408-31,4-4-288 0,1-1-48 0,1-5-14464 0</inkml:trace>
  <inkml:trace contextRef="#ctx0" brushRef="#br0" timeOffset="53334.39">1342 15909 27647 0,'0'0'1216'0,"0"0"256"0,0 0-1168 0,0 0-304 0,0 0 0 0,0 0 0 16,-1 9 576-16,1 3 64 0,-1-1 16 0,2 6 0 16,0 3-288-16,2 7-64 0,-1-1-16 0,0 6 0 15,0 2-96-15,1 2 0 0,-1-2-16 0,1 2 0 16,-1 0-16-16,1-2 0 0,-1-1 0 0,2-4 0 16,0 2-944-16,0-7-192 0,-2 0-48 0,1-6-12288 15</inkml:trace>
  <inkml:trace contextRef="#ctx0" brushRef="#br0" timeOffset="53747.14">1370 16133 26543 0,'0'0'1168'0,"12"-4"256"0,2-5-1136 0,2 0-288 15,3-5 0-15,3-3 0 0,1-2 1280 0,-3-3 192 16,3-2 32-16,-3-2 16 0,1-3-784 0,-2 1-160 15,-1-4-16-15,-1 2-16 0,-1-2-224 0,-2-1-32 16,0-1-16-16,-2 0 0 0,1-1 48 0,-2 1 16 16,0-2 0-16,-3 1 0 0,0-2 80 0,-3 1 16 15,-2 3 0-15,-1 4 0 0,0 5-176 0,-1 3-16 16,-1 4-16-16,1 5 0 0,0 6-64 0,-1 6-16 0,0 0 0 0,3 13 0 16,-1-1-144-16,1 11 0 0,-2 3 0 0,1 7 0 15,-2 2 0-15,0 7 0 16,-2 4 0-16,2 1 0 0,-1 4 0 0,1 0 0 0,-3 1 0 0,2-1 0 15,-3-6 128-15,1 0 64 0,-1-3 0 0,1-5 0 16,-1-6 320-16,2 0 80 0,1-7 16 0,3-4 0 16,1-6-336-16,0-1-64 0,1-8-16 0,-4-5 0 0,0 0-192 0,8-2 0 15,0-7 128-15,0 0-128 0,3-1 0 16,0 0 0-16,2-4 128 0,1 1-128 0,1 3 0 0,3 0 0 16,2 4 0-16,0 4 0 0,1 4-192 0,2 1 64 15,2 2 128-15,-1 4-208 16,0 0-304-16,-3 2-48 0,-2 2-16 0,0-3 0 15,-3 3-1696-15,1 2-352 0,-3-5-64 0</inkml:trace>
  <inkml:trace contextRef="#ctx0" brushRef="#br0" timeOffset="54071.14">2238 15809 33519 0,'0'0'1472'0,"0"0"320"0,8-1-1424 0,1-1-368 0,1-3 0 0,3 0 0 16,-3 0 768-16,3-4 96 0,-1 2 16 0,0-6 0 15,-1-1-448-15,-1 0-96 0,1-3-16 0,-5 0 0 16,-1 0 0-16,1-1-16 16,-3 1 0-16,-2 0 0 0,-2 0-32 0,-2 5 0 15,0 0 0-15,-2 1 0 0,-2 2-80 0,0 5 0 0,-2 3-16 0,0 5 0 16,-3 5-176-16,2 1 128 0,1 5-128 0,0 3 128 15,2 2-128-15,0 6 0 0,2-1 0 0,3 3 0 16,0-3 0-16,4 5 0 0,-2-5 0 0,2 4 0 16,3-6 0-16,4 1 0 0,0-3 0 0,1-5 0 15,1-2 0-15,1-1 0 0,2-2-128 0,0-4 128 16,0-2-2352-16,1-1-400 16,1-6-64-16,0-3-12352 0</inkml:trace>
  <inkml:trace contextRef="#ctx0" brushRef="#br0" timeOffset="54284.92">2730 15390 31151 0,'0'0'1376'0,"0"0"288"0,4 8-1328 0,0 1-336 15,-1 4 0-15,-1 2 0 0,1 3 928 0,0 4 112 16,1 2 32-16,0 3 0 0,0 3-416 0,1-1-80 16,1 3 0-16,1 1-16 0,0-1-176 0,1 1-16 15,2-5-16-15,-1 0 0 0,1-5-96 0,2-2 0 16,-2 0-16-16,2-6 0 0,1-1-512 0,-3-6-112 15,2-2 0-15,-2-4-16 16,0-4-432-16,-1-4-96 0,0-2-16 0,0-4 0 16,-2 0-432-16,0-9-96 0,-2 1 0 0,0-2-16 15,-1 1-1856-15,0-2-368 0</inkml:trace>
  <inkml:trace contextRef="#ctx0" brushRef="#br0" timeOffset="54521.88">3037 15284 31151 0,'0'0'1376'0,"0"0"288"0,0 0-1328 0,2 10-336 16,-2 4 0-16,0 3 0 0,0 4 1424 0,0 2 224 16,2 5 32-16,-2 4 16 0,-2 5-656 0,1 3-128 15,0 9-16-15,-2 0-16 0,1 6-176 16,-1 3-48-16,1 1 0 0,-4 6 0 0,0 0-160 0,-2-1-48 15,1-3 0-15,-2 2 0 16,0-6-912-16,0-1-192 0,0-4-48 16,-1 0-12032-16,1-6-2400 0</inkml:trace>
  <inkml:trace contextRef="#ctx0" brushRef="#br0" timeOffset="55256.13">1370 17430 27359 0,'-10'-8'1216'0,"5"5"240"0,-1-3-1168 0,1 0-288 16,-3-1 0-16,-2-2 0 0,0 2 1232 0,-2-2 192 16,1 3 48-16,-2 3 0 0,-1 0-704 0,1 3-144 15,3 2-32-15,-5 2 0 0,-2 4-160 0,2 3-48 16,1 3 0-16,-1 3 0 0,-3 2-384 0,2 3 0 16,2 3 128-16,-3 1-128 0,2 3 0 0,0-1 0 0,-1 3 0 0,2-1 0 15,2-1 0-15,3 1 0 16,2-8 0-16,5 0 0 0,2-4 0 0,2-3 128 0,2-2-128 0,4-6 192 15,2 1 80-15,1-7 32 0,2-4 0 0,1-4 0 16,3 2 48-16,-1-1 16 0,1-4 0 0,0 1 0 16,3-4-144-16,-3 2-32 0,0 2 0 0,-1 0 0 15,1 2-48-15,1 7-16 0,-2 2 0 0,-1 4 0 16,3 4-128-16,-1 4 0 0,-1 7-160 0,0 1 160 16,-4 9 0-16,-2 1 0 0,1 1 128 0,-5 2-128 0,-5 3 192 0,-1 1-64 15,-1 0 0-15,-5-2-128 0,-1 0 0 0,0-2 0 16,-2 0-160-16,-1-5 160 15,1-6-2016-15,0-1-288 0,0-5-48 0</inkml:trace>
  <inkml:trace contextRef="#ctx0" brushRef="#br0" timeOffset="55571.77">1730 17596 30575 0,'0'0'1344'0,"0"0"304"0,0 0-1328 0,9-4-320 16,1-2 0-16,3 1 0 0,-2 0 960 0,2-5 128 15,-2-2 32-15,2 1 0 0,-1-5-576 0,-2 0-112 16,2-1-32-16,-3 1 0 0,0-1-176 0,-1 1-32 16,-2 1-16-16,-1 1 0 0,-2-2 128 0,-2 1 16 15,-1 1 16-15,-1 5 0 0,-4 0 160 0,0 4 16 16,-2 4 16-16,1 2 0 0,-2 3-256 0,-1 7-48 15,-1 3-16-15,-1 2 0 0,-1 4-208 0,1 0 0 16,1 2 0-16,1 1 0 0,1 5-128 0,2 0 128 0,1 1-192 16,0 0 192-16,3-5-128 0,4-1 128 0,-1-4 0 0,4-1 0 31,3-3-1056-31,3-1-96 0,-1-5-32 0,3-1 0 16,0-7-1360-16,1-2-272 0,2-9-48 0</inkml:trace>
  <inkml:trace contextRef="#ctx0" brushRef="#br0" timeOffset="55855.55">2188 17194 8287 0,'0'0'368'0,"0"0"80"0,0 0-448 0,0 0 0 16,0 0 0-16,0 0 0 0,-4 12 4608 0,0 2 832 15,0 1 160-15,-1 3 32 0,3 2-3904 0,0 2-800 16,0 2-160-16,-1 3-16 0,-1-4-144 0,2 1-32 16,-1 1 0-16,2-3 0 0,-3 1 384 0,2-3 64 15,0 0 0-15,1-4 16 0,1-1-32 0,-1-4-16 16,1-11 0-16,0 0 0 0,0 0-480 0,0 0-112 15,0 0-16-15,5-2 0 0,0-6 16 0,0-1 0 16,-1-5 0-16,0-1 0 0,2-2-80 0,0-2 0 16,2-1-16-16,0 0 0 0,-2 1-160 0,2 0-16 15,2 1-128-15,0 1 192 0,-1 1-192 0,1 4 0 16,0 5 128-16,2 2-128 0,0 3 0 0,1 5 0 0,1 3 0 0,0 8 0 16,1 3-208-16,1 3-144 0,-5 2-32 0,2 1 0 31,-1 1-1408-31,0-3-304 0,-2 2-48 0,-1-1-9520 0,-1-2-1904 0</inkml:trace>
  <inkml:trace contextRef="#ctx0" brushRef="#br0" timeOffset="56239.6">2743 17160 21183 0,'0'0'944'0,"0"0"192"0,0 0-912 0,0 0-224 16,0 0 0-16,0 0 0 0,9 0 2496 0,0-2 464 15,2-2 96-15,-1-3 16 0,1-4-1616 0,-2 0-320 16,2-1-64-16,0-3-16 0,1-3 0 0,-1 2 0 15,-1 0 0-15,-1 2 0 0,-1 2-736 0,-2-2-160 16,-1 1-32-16,-2 4 0 0,-2-2 64 0,-1 4 16 16,-1-2 0-16,-5 5 0 0,6 4-208 0,-7 0 176 0,0 4-176 0,-2 4 160 15,-1 1-160-15,1 6 0 16,0 3 0-16,1 5 0 0,2 3 0 0,-2 2 0 16,4 3 0-16,1 2 0 0,0-1-128 0,3-1 128 15,0 3-160-15,3 0 160 16,0-1-480-16,4-1 0 0,0-6 0 0,2 0-11360 0,1-5-2288 0</inkml:trace>
  <inkml:trace contextRef="#ctx0" brushRef="#br0" timeOffset="56589.68">3246 16870 14735 0,'0'0'1312'0,"0"0"-1056"0,0 0-256 0,0 10 0 0,0-1 2480 0,0 3 432 15,0 3 96-15,0 0 0 0,0-1-1776 0,0 4-352 16,-2 1-80-16,2 4-16 0,0-1 192 0,0 4 48 16,0 2 0-16,0 2 0 0,-3-4-128 0,1 2-32 15,-1-4 0-15,1 0 0 0,-2-1-256 0,0-5-48 16,3-4-16-16,-2-1 0 0,-1 0-304 0,2-6-64 16,-1 1-16-16,3-8 0 0,0 0 224 0,0 0 64 15,0 0 0-15,-5-8 0 0,4 1-64 0,0-6 0 16,0-1 0-16,1-3 0 0,1-2-96 0,0-1-32 15,0-2 0-15,-1-1 0 0,5-3 0 0,0 2 0 16,1-3 0-16,0 3 0 0,0 1-112 0,2-1-16 16,3 1-128-16,0 3 192 0,0 0-192 0,7-4 0 15,-2 3 0-15,-3 9 0 0,0 0 128 0,4-4-128 16,1 5 0-16,-8 3 0 0,3 4-224 0,-1 2-144 16,-1 1-16-16,3 1-16 15,0 0-2608-15,-3 0-528 0,-11 0-112 0</inkml:trace>
  <inkml:trace contextRef="#ctx0" brushRef="#br0" timeOffset="57590.61">3935 16770 20271 0,'0'0'1792'0,"0"0"-1424"15,0 0-368-15,0 0 0 0,-1-10 2256 0,1 10 384 16,-5-5 80-16,5 5 16 0,-9-7-1584 0,0 5-320 15,0 0-64-15,-1 6-16 0,3 4-176 0,-4 1-16 16,1 2-16-16,-2 4 0 0,0 2-304 0,3-2-64 16,0 6-16-16,2 0 0 0,-2 0-32 0,1 1-128 15,2 3 192-15,1-3-64 0,2 0 0 0,-1-2-128 0,4-2 192 0,3-3-64 16,-2-1-128-16,2-2 0 0,0-6 0 0,4-1 0 16,0-1 592-16,5-5 96 15,-1-4 16-15,1-2 0 0,-1-4 64 0,2-2 32 0,0 1 0 0,1-2 0 16,-2-2-368-16,1 2-80 15,0 0-16-15,-2 4 0 0,1-1-160 0,-1 4-48 0,-1 2 0 0,0 1 0 16,1 4-128-16,-1 6 0 0,1-1 0 16,-1 4 0-16,3 3 0 0,-1 4-176 0,0 0 48 0,0 2 0 15,3-2-16-15,-1 0 0 0,0-4 0 0,0 0 0 16,2-1 144-16,1-4 0 0,-1-1-144 0,1-4 144 16,-2-5 0-16,3-4 0 0,-3-3 0 0,2-3 0 15,-1-4 0-15,2-4 128 0,0-3 0 0,7-11 0 16,-2 0-128-16,-1 2 128 0,-2 0-128 0,-1-1 128 15,0 1-128-15,-1-2 0 0,0-1 0 0,-3-4 0 16,2-2 0-16,-3-1 0 0,-4-1 0 0,0-1 0 16,0-5 0-16,-1 5 0 0,-3-4 0 0,-4 1 0 0,0-1 176 0,-2 4-48 15,-2 3-128-15,2 4 192 0,1 7-192 0,-1 5 0 16,-3 4 0-16,3 7 0 0,-5 5 0 0,3 1 0 16,2 9 0-16,0 0 0 0,-7 9 0 0,0 3 0 15,0 8 0-15,0 7 0 0,-2 5-128 0,0 4 128 16,0 2-192-16,0 4 192 0,2 5 0 0,2 0 0 15,1 0 0-15,2 4 0 0,2 0-208 0,6-2 64 16,0-2 16-16,4-3 0 0,4-8 128 0,1-4 0 16,6-3 0-16,-2-4 0 0,-2-5 0 0,-3-10 0 15,3 1 0-15,1-5 0 0,0-3 0 0,8-1 0 16,-2-6 0-16,-1-4 0 0,-2-6 0 0,-2-2 0 16,-1-2 144-16,-2 0-144 0,-1-1 176 0,-1-1-176 15,0 1 160-15,3 1-160 0,1 0 128 0,-3 3-128 16,-2 1 0-16,1 2 0 0,0 3 0 0,-1 4 0 15,1 0 0-15,-1 4 0 0,-1 2 0 0,0 4 0 16,1-1 0-16,0 1 0 0,-1 5 0 0,2-1 0 16,-3 3 0-16,1-5-160 0,1 5 160 0,-3 2-208 0,0-1 80 15,1 1 128-15,-1 0-256 0,-3 0 80 0,0-6 16 16,-2 4 0-16,-1-1 32 0,-2-2 0 0,1 3 0 0,-2-5 0 16,-1-7 128-16,2 12 0 0,1-6 0 15,0 3 0-15,-3-9 0 0,2 9 0 0,3 1 0 16,-2-1 0-16,3 2 0 0,-2-4 0 0,0 3 0 0,0-1-128 15,-1 2 128-15,2 3 0 0,1 0 0 0,-3 0 0 16,4 0 0-16,-1 3-128 0,-1 0 128 0,0 1-128 16,0 0-144-16,2 2-32 0,-2 1 0 0,-1 0 0 15,-2 1 304-15,2-3-160 0,-3 0 160 0,0 0-128 16,1-4 128-16,0-2 0 0,0 0 0 0,-1-2 0 16,-1-4-1152-16,0-7-240 0,0 0-48 0,0 0-14752 15</inkml:trace>
  <inkml:trace contextRef="#ctx0" brushRef="#br0" timeOffset="57778.58">4964 16269 44399 0,'0'0'1968'0,"0"0"400"0,-9 3-1888 0,9-3-480 15,-10 3 0-15,1 1 0 0,1 1 736 0,8-5 48 16,-7 9 16-16,-1-4 0 16,-1 3-1376-16,9-8-256 0,0 0-64 0,-8 6-12576 15,1 1-2512-15</inkml:trace>
  <inkml:trace contextRef="#ctx0" brushRef="#br0" timeOffset="58357.04">1960 18490 23951 0,'0'0'2128'0,"0"0"-1696"0,0 0-432 0,-1 7 0 16,-4 3 2304-16,2 1 368 0,2 3 80 0,1 3 0 16,0 4-1744-16,1 3-368 0,0 0-64 0,2 7 0 15,1 3-400-15,-2 1-176 0,2 2 160 0,-1 1-160 16,-1 1 128-16,1-1-128 0,1 4 0 0,-3 1 144 0,3-2-144 0,-2-2 0 16,1 2 0-16,-1-5 0 15,3 0-2848-15,-5-7-448 0,-3 21-96 0,6-17 0 16</inkml:trace>
  <inkml:trace contextRef="#ctx0" brushRef="#br0" timeOffset="58710.83">1841 19062 28559 0,'-5'11'2544'0,"5"-11"-2032"15,0 0-512-15,0 0 0 0,5 9 1216 0,1-4 128 16,3-2 48-16,2-1 0 0,6 1-992 0,2-6-192 15,6-1-32-15,1-1-16 0,-2 0-160 0,3-4 0 16,1 0 0-16,-2-2 0 0,0-1 0 0,-3 4 128 16,-1-1-128-16,0 2 0 0,-3 2 0 0,-1 3 0 15,2-2 0-15,-1 4 0 0,0 4 0 0,-1 1 0 16,1 6 128-16,-1 2-128 0,-1 5 0 0,-1 6 0 16,1-1 0-16,-3 0 0 0,-3 2 0 0,0-2 128 0,1-4-128 15,-2 1 0-15,0-1 240 0,2-3-48 0,-1-4 0 16,2-4 0-16,0 1 528 0,2-5 112 0,-1-6 0 0,1-1 16 15,-2-4 48-15,1 0 0 0,-2-9 0 0,-3 0 0 16,-1-2-128-16,-2-1 0 0,-2-3-16 0,-3 0 0 16,-2 0-240-16,-4 0-64 0,-3 1 0 0,-6 0 0 15,-2 1-64-15,-3 2 0 0,-5 0-16 0,3 3 0 16,0 1-368-16,-1 3 0 0,1 3 0 0,-1 0 0 16,4 5-1824-1,2 0-288-15,-2 1-48 0,4 2-16 0</inkml:trace>
  <inkml:trace contextRef="#ctx0" brushRef="#br0" timeOffset="59799.62">3328 18743 6447 0,'0'0'272'0,"0"0"80"0,-5 5-352 0,5-5 0 15,0 0 0-15,0 0 0 0,-8-5 5232 0,6-6 976 16,0 0 192-16,2-4 32 0,0-6-4640 0,2-3-944 15,0-1-176-15,2-3-32 0,2 0-64 0,2-1 0 16,1 2 0-16,2-2 0 0,1 2-192 0,0 0-32 16,0 4-16-16,1 4 0 0,1 4-176 0,-1 2-32 15,3 7-128-15,-1 4 192 0,0 3-192 0,1 5 0 16,-3 8 128-16,3 5-128 0,-2 3 0 0,-2 6 0 16,-1-2 0-16,-4 5 0 0,0 3 0 0,-2-1 0 15,-3-2 0-15,-1 2 0 0,-2 1 0 0,0-2 144 16,0-3-144-16,-1-5 128 0,0-1 160 0,-1-4 32 15,0-3 0-15,1-2 0 0,0-7 176 0,2-7 32 16,0 0 16-16,0 0 0 0,0 0-208 0,4-5-32 16,2-3-16-16,0-4 0 0,-1-6-128 0,2 0-32 15,-2 0 0-15,1 1 0 0,3-1-128 0,2 0 0 16,-2 1 144-16,2 2-144 0,-3 1 0 0,3 5 0 16,-1 0 0-16,0 7 0 0,0 2 0 0,2 6 0 0,-1 2 0 15,0 6 0-15,2 2-352 0,0 2 16 16,-2 3 0-16,1 0 0 0,-5 3 144 0,3 3 16 0,1-4 16 0,-4 0 0 15,0 0-32-15,-1-2-16 16,0-3 0-16,-1 0 0 0,-1-2-160 0,-1-3-16 0,-1-3-16 0,1 2 0 31,-1-6-2352-31,-2-6-480 0</inkml:trace>
  <inkml:trace contextRef="#ctx0" brushRef="#br0" timeOffset="60033.9">4234 17899 24879 0,'0'0'1088'0,"0"0"256"0,0 0-1088 0,0 0-256 16,0 0 0-16,0 0 0 0,0 0 1968 0,0 0 336 15,-1 7 64-15,-2 6 0 0,2 1-1744 0,1 2-368 16,1 2-64-16,1 5 0 0,-2 1-192 0,1 8 0 15,0 1 0-15,2 1 0 0,-1 3 0 0,1 1 0 16,2 1 0-16,-1-3 0 16,-2-1-800-16,2-1-144 0,-1-1-16 0,2 8-13200 0</inkml:trace>
  <inkml:trace contextRef="#ctx0" brushRef="#br0" timeOffset="60425.31">4235 18112 17503 0,'0'0'768'0,"4"-10"176"0,1-3-752 0,2 1-192 0,-1-5 0 0,3-1 0 16,1 0 1920-16,2-2 368 0,0-3 64 0,0-1 16 16,0-1-1696-16,1-5-336 0,-1 1-64 0,-1 0-16 15,-1-2 272-15,-2 0 48 0,1 0 16 0,0 2 0 16,-1-3 32-16,-1 5 0 0,0 2 0 0,1 6 0 15,-2 4-80-15,1 5-16 0,-2-1 0 0,-5 11 0 0,0 0-16 0,4 9-16 16,1 4 0-16,-1 7 0 0,1 6-288 0,-5 2-48 16,2 3-16-16,-1 5 0 0,-1 2-144 0,0 3 128 15,0 0-128-15,-1-1 128 0,-1 3-128 0,-1-2 0 16,1-3-160-16,-1-2 160 0,0-4 256 0,2-6 128 16,0-2 48-16,1-6 0 0,2-6 272 0,2-1 64 15,0-3 16-15,2-2 0 0,-6-6-464 0,9-4-112 16,0-1-16-16,0-1 0 0,0-6-192 0,2 4 0 15,1-5 128-15,1 3-128 0,1 2 0 0,-2 3 0 16,2 1 128-16,2 7-128 0,1 2 0 0,2 4-160 16,2 6 32-16,0 5 0 15,0 6-416-15,-3-1-80 0,-2 6-16 0,-1-1 0 16,1-2-1872-16,-4 1-384 0</inkml:trace>
  <inkml:trace contextRef="#ctx0" brushRef="#br0" timeOffset="60979.05">5381 18028 28623 0,'-8'-10'1264'0,"4"6"272"0,0 0-1232 0,4 4-304 15,0 0 0-15,0 0 0 0,-6 6 992 0,0 4 144 0,1 0 16 16,0 5 16-16,1 4-816 0,0 5-160 0,-1 2-48 0,1 4 0 16,-1 2-144-16,1 0 0 15,-1 1 0-15,1 0 0 0,2 1 0 0,0-3 0 0,1-6 144 0,1-1-144 16,3-1 256-16,0-4 0 16,4-3-16-16,2-6 0 0,-2-1 208 0,2-6 64 0,3-1 0 0,0-4 0 15,1-4 128-15,1-5 16 16,3-3 16-16,-3-3 0 0,1-3-112 0,0-1-32 0,-1-1 0 0,0-3 0 15,-4 1-368-15,0 0-160 0,-1-1 128 16,-2 2-128-16,-2 1 240 0,-4-1-48 0,0 3 0 0,-2 2 0 16,-2 2-192-16,-3-1 0 0,0 6 0 0,-2-1-160 31,-1 5-1104-31,-1-1-208 0,0 3-64 0,0 4-9760 0,-2-2-1952 0</inkml:trace>
  <inkml:trace contextRef="#ctx0" brushRef="#br0" timeOffset="61210.12">5803 17896 24879 0,'-3'15'1088'0,"6"-5"256"0,-2 4-1088 0,1 2-256 16,2 2 0-16,0 2 0 0,-1 1 1104 0,-2 4 176 16,1 3 16-16,0-3 16 0,-2 3-416 0,-2-6-64 15,0-3-32-15,2-2 0 0,-3 0 80 0,1-2 16 16,1-6 0-16,-1 0 0 0,2-9-112 0,0 0-16 15,0 0 0-15,0 0 0 0,4-11-80 0,0-1-32 16,-2-4 0-16,4-3 0 0,0-4-288 0,0 0-64 16,1 0-16-16,0-3 0 0,2 4-160 0,0-1-128 15,2-3 144-15,1 3-144 0,1 2 0 0,1-1 0 16,1 2 0-16,0 2 0 0,2 3-256 0,0 1-80 16,1 5-32-16,0 3 0 15,0 3-2784-15,0 2-560 0</inkml:trace>
  <inkml:trace contextRef="#ctx0" brushRef="#br0" timeOffset="61659.64">6559 17738 29823 0,'0'0'656'0,"0"0"144"0,0 0 32 0,0 0 0 0,0 0-672 0,-3-5-160 0,-2 0 0 0,2 1 0 15,-5 2 768-15,0-2 112 0,-1-1 16 0,-1 2 16 16,-2 3-288-16,-1 3-64 0,0 2-16 0,2 0 0 0,-5 5-352 16,2 4-192-16,-1 3 192 0,1 3-192 0,1 4 0 0,0 0 0 15,0 2 0-15,1 2 0 0,1-3 0 0,2 2 0 16,3-4 0-16,3-2 0 16,2-1 0-16,3-5-144 0,3-2 144 0,3-3 0 0,1-4 0 0,1-3 0 15,4-6 0-15,0-2 0 0,1-5 144 0,3-3 16 16,3-3 0-16,-1-4 0 0,1-1 224 0,-1-2 64 15,0-6 0-15,0 2 0 0,1-5 192 0,-4 1 32 16,1-3 16-16,-1 0 0 0,-2 1-304 0,-4-4-48 16,3-2-16-16,-2 1 0 0,-3-2-96 0,-3 0-32 15,0-6 0-15,-1-15 0 0,-6 1 0 0,-1 11-16 16,0 2 0-16,1 10 0 0,0 1-176 0,0 12 0 0,-1 4 0 16,0 8 0-16,0 7 0 0,2 5 0 15,0 0 0-15,-7 13 0 0,1 6 0 0,-2 5-176 16,0 1 48-16,4-2 0 0,-1 5-32 0,0 7 0 15,0 1 0-15,1 8 0 0,1 4-32 0,1 4-16 16,0 3 0-16,0 3 0 16,4 3-192-16,-1-4-48 0,0-3 0 0,3-6 0 15,1-5-1536-15,3-2-304 0,1-7-64 0</inkml:trace>
  <inkml:trace contextRef="#ctx0" brushRef="#br0" timeOffset="61993.36">7036 17703 15663 0,'0'0'1392'0,"0"0"-1120"15,0 7-272-15,0-7 0 0,0 0 3056 0,0 9 544 16,2-4 112-16,-2-5 32 0,0 0-2256 0,9 0-448 16,0-1-80-16,1-4-32 0,0-5 80 0,2 0 16 15,-1-2 0-15,1-3 0 0,-1-1-208 0,-1-1-48 16,2-1 0-16,-2 0 0 0,-1 2-256 0,-2-1-48 15,0 2-16-15,-2 2 0 0,-3-1-160 0,0 3-32 16,-4 3-16-16,0 1 0 0,2 7 80 0,-7-2 0 16,1 6 16-16,-4 3 0 0,1 2-336 0,-2 5 0 15,-1 3 0-15,1 5 0 0,-2 3 0 0,2 1 0 16,-1 2 0-16,1-2-128 0,1 2 128 0,1-1 0 16,2 2 0-16,2 1-128 0,3-6 128 0,-1 0 0 15,3-1 0-15,3-3-128 16,-1-5-240-16,5-5-32 0,-1 1-16 0,2-4 0 15,-1 0-2352-15,2-6-480 0</inkml:trace>
  <inkml:trace contextRef="#ctx0" brushRef="#br0" timeOffset="62296.1">7514 17473 11055 0,'-7'12'976'0,"5"-5"-784"0,-2 2-192 0,0 2 0 16,0 3 4640-16,-1 1 880 0,0 4 176 0,0 2 48 16,-1 3-4208-16,-1 1-832 0,1-2-160 0,0 1-32 0,-2 1 128 0,3-4 16 15,0-3 16-15,1-3 0 0,0-3-96 0,3-2-32 16,1-10 0-16,0 0 0 0,0 0 224 0,0 0 32 16,5-4 16-16,0-6 0 0,1-3-16 0,2-1 0 15,1-4 0-15,1-5 0 0,2-1-96 0,3 0 0 16,0-5-16-16,0 4 0 0,1-1-144 0,-1 3-32 15,1 0 0-15,2 2 0 0,0 2-240 0,1 5-48 16,0 0-16-16,0 2 0 0,4 6-208 0,1 0 0 16,5 4 0-16,-1 7-160 15,0 0-944-15,0 4-192 0,2 2-48 0,-2 3-12224 16,-2 1-2464-16</inkml:trace>
  <inkml:trace contextRef="#ctx0" brushRef="#br0" timeOffset="63212.74">5213 19653 26783 0,'0'0'1184'0,"0"0"240"0,0 0-1136 0,6-7-288 15,-2-3 0-15,4-1 0 0,1-2 1024 0,2-4 160 16,0-2 32-16,2-3 0 0,1-3-544 0,3-3-96 16,-1 0-32-16,2-3 0 0,1-1-80 0,-1-1-16 15,0 0 0-15,-2-2 0 0,-2 0-112 0,-1-5-16 16,-2 2-16-16,-1 1 0 0,-1 3-16 0,-1 4 0 16,-3-1 0-16,-1 2 0 0,-3 5-144 0,-1 3-16 15,-1 4-128-15,0 1 192 0,-2 6 48 0,1 3 0 16,2 7 0-16,0 0 0 0,-7 6-80 0,1 5-16 15,-2 2 0-15,1 5 0 0,-2 2-144 0,0 4 0 0,-1 8 0 0,1 1 0 16,0 3 0-16,1 1 0 0,2 0 0 0,1-2 0 16,0-1 0-16,2-1 0 15,3-2 0-15,-1-1 0 0,0 1 0 0,2-4 0 0,3 1 0 0,2-5 0 16,0-3 0-16,3-2-144 0,3-2 144 0,-2-2 0 31,1-5-1904-31,2-1-272 0,0-6-48 0,10-3-12576 0</inkml:trace>
  <inkml:trace contextRef="#ctx0" brushRef="#br0" timeOffset="63414.68">5931 19097 30527 0,'-4'19'1344'15,"0"-10"288"-15,2 5-1312 0,-1 3-320 0,0 0 0 0,-1 5 0 0,2 4 288 0,-1-4-16 16,-1 3 0-16,1-1 0 0,1-1-272 0,-1-2 0 15,3 2 128-15,-1-1-128 0,0-3 0 0,1-3 160 16,0-3-160-16,1-2 128 16,0 1-1408-16,3-6-304 0,-4-6-48 0,0 0-10880 15</inkml:trace>
  <inkml:trace contextRef="#ctx0" brushRef="#br0" timeOffset="63777.61">6193 19017 27359 0,'0'0'592'0,"2"10"128"0,-2 0 32 0,0 6 16 0,0 3-608 0,0 0-160 0,-2 0 0 0,-1 5 0 16,2-1 816-16,-1 0 128 0,-1 2 16 0,-1-2 16 15,2-1 16-15,-3-2 0 0,1 0 0 0,1-4 0 16,1-4-32-16,-1 0 0 0,2-6 0 0,1-6 0 16,0 0-272-16,0 0-64 0,0 0-16 0,0 0 0 15,2-5-160-15,3-5-48 0,2-3 0 0,0-2 0 0,1-3-80 0,1 0 0 16,1-2-16-16,0-3 0 0,3-1-304 0,-3 1 160 16,0 0-160-16,4 4 128 0,0 1 0 0,0 6 0 15,-1-1 0-15,0 3 0 0,-1 3-128 0,1 6 0 16,-3 1 0-16,4 4 0 15,-1 6-432-15,-2 2-64 0,0 3-16 0,-2 1 0 16,-2 1-1184-16,0 1-240 0,-2 1-48 0,0-1-16 16,-1-2-352-16,-2 1-64 0,2-2-16 0</inkml:trace>
  <inkml:trace contextRef="#ctx0" brushRef="#br0" timeOffset="64094.72">6661 19040 19343 0,'0'0'848'0,"0"0"192"0,0 0-832 0,9-3-208 15,-1 0 0-15,1-2 0 0,-2-4 3200 0,2 0 576 0,0-1 128 16,-1-1 32-16,1-3-2608 0,0 0-528 0,-1 3-96 0,-1-3-32 16,-3-1-96-16,0 0-32 0,-4-1 0 15,0 5 0-15,-1-1 0 0,0 1 0 0,-3 2 0 0,-1 1 0 16,-2 3-256-16,1 2-48 0,1 3-16 0,-4 5 0 15,0 4-224-15,-2 1 0 0,0 2 128 0,1 5-128 16,0 1 0-16,0 1 0 0,1 2 0 0,1 0-160 16,2-2 160-16,1 2-128 0,1-2 128 0,2-1-128 15,-1 0-256-15,3-4-64 0,0 0 0 16,4-1 0-16,-2-7-1488 0,-2-6-304 0,9 6-64 0,0-2-16 16,3-6-848-16,-2-6-160 0,11-11-48 0,1 1 0 0</inkml:trace>
  <inkml:trace contextRef="#ctx0" brushRef="#br0" timeOffset="64395.56">7004 18818 4607 0,'0'0'400'0,"0"0"-400"0,5-6 0 0,-2 0 0 0,-3 6 4176 0,0 0 752 15,0 0 160-15,0 0 32 0,-4-4-2400 0,-1 3-480 16,-2 1-80-16,1 1-32 0,0 6-1072 0,-2-1-224 16,0 3-32-16,1 2-16 0,-2 1-208 0,0 1-32 15,-1 2-16-15,1 1 0 0,1 2-112 0,1 1-32 16,-1 1 0-16,2-2 0 0,0-2 0 0,3-1-16 15,0 0 0-15,4 0 0 0,-1-5-16 0,3 1 0 16,1-1 0-16,0-5 0 0,-4-5-64 0,6 1-16 16,2-1 0-16,0-1 0 0,1-4 64 0,0-4 16 15,0 3 0-15,0-3 0 0,0-3-48 0,0 0-16 16,0-1 0-16,0 3 0 0,0-2-112 0,-2-1-32 0,0 3 0 0,-1 1 0 16,0 6-16-16,1 0-128 0,-7 3 192 0,8 3-64 15,3 3-128-15,-2 5 0 16,-1 3 144-16,1 2-144 0,0-2-240 0,0 5-112 15,0-2-32-15,-1 4 0 16,-2-3-176-16,0-4-32 0,1-2-16 0,-2 1 0 16,0-5-2048-16,-1-1-416 0,-4-7-64 0</inkml:trace>
  <inkml:trace contextRef="#ctx0" brushRef="#br0" timeOffset="64861.66">7463 18492 12895 0,'0'0'1152'0,"-3"7"-928"16,-1 3-224-16,2-3 0 0,-3 5 2800 0,0-2 512 16,0 3 96-16,0 2 32 0,1 1-1872 0,0 5-368 15,-1 0-80-15,0 5-16 0,-2-2-128 0,1 3-16 16,-2-1-16-16,1 2 0 0,0-5-128 0,0 0-32 0,3-1 0 0,-1-3 0 15,0-3-112-15,1-2-32 16,3-1 0-16,2-5 0 0,-1-8-112 0,0 0-16 0,6 6-16 0,-6-6 0 16,8-6-16-16,1-1 0 15,0-3 0-15,1 0 0 0,0-7-256 0,0 1-48 0,-1-1-16 0,3 0 0 16,-1-4-160-16,-1 3 0 0,-1-1 0 0,1 0 0 16,2 1-192-16,-1 3-64 0,-1 0 0 0,1 2-16 15,-1 2-1488-15,-1-2-288 0,-2 3-64 0,2 1-13952 16</inkml:trace>
  <inkml:trace contextRef="#ctx0" brushRef="#br0" timeOffset="65346.23">8228 17958 24879 0,'0'0'2208'0,"0"0"-1760"0,0 0-448 0,0 0 0 15,0 0 1904-15,-4 7 288 0,-1 0 64 0,0 2 16 16,2 4-1232-16,0 2-240 0,-2 3-48 0,-2 4-16 15,3 7-144-15,1 1-16 0,-2 6-16 0,1 5 0 16,-3-2-272-16,2 2-48 0,-1 3-16 0,0-2 0 0,2 0-32 0,-1 0 0 16,-2-3 0-16,2-2 0 0,0 0 0 0,1-3-16 15,-2-2 0-15,3-5 0 16,0-2-912-16,-1-4-176 0,4-5-48 0,-1-6 0 16,1-10-1552-16,0 0-320 0,0 0-64 0</inkml:trace>
  <inkml:trace contextRef="#ctx0" brushRef="#br0" timeOffset="65613.11">8204 17919 19343 0,'0'0'1728'0,"0"0"-1392"16,0 0-336-16,0 0 0 0,0 0 3168 0,0 0 560 0,7 0 112 0,2 1 32 15,0 0-2512-15,3 3-496 0,2 0-96 0,2 4-32 16,1-2-128-16,2 4-32 15,2-2 0-15,1 5 0 0,0 3 0 0,1 2 0 16,-3 1 0-16,0 3 0 0,-1 4-400 0,-2 0-176 0,-2 3 128 0,-1-1-128 16,-3 2 208-16,-2 1-32 15,-1-2-16-15,-3 2 0 0,-2-1 128 0,-3-1 32 0,-3 1 0 0,-1 0 0 16,-5-3-80-16,-1 1-16 0,-4-2 0 0,-1 1 0 16,-3-4-224-16,-1-1 0 0,-3-2 0 0,0-3 0 15,-1-5-320-15,-4-3-96 0,2-4-32 0,2-6 0 16,0-7-1744-16,4-1-368 0,2-5-64 0</inkml:trace>
  <inkml:trace contextRef="#ctx0" brushRef="#br0" timeOffset="65912.96">8775 17885 33279 0,'0'0'1472'0,"0"0"320"0,0 0-1440 0,0 12-352 0,-3-2 0 0,-1 4 0 16,3 4 960-16,-3 3 112 15,0 0 16-15,1 5 16 0,-3 0-464 0,3 5-80 0,-1 1-32 0,0-2 0 16,1 3 192-16,2 0 48 16,2-1 0-16,2 0 0 0,1-6-240 0,2 2-32 0,1-5-16 0,1 0 0 15,5-5-480-15,0-2 0 16,0 0 0-16,1-2 0 0,1-5 0 0,0 0 0 0,0-4 0 0,2 0 0 15,1 0 0-15,-1-4 0 0,2-1-160 0,-2 0 160 32,0-1-1200-32,-5 0-144 0,1-5-48 0,-2 1 0 0,1 0-1232 15,-2-2-256-15,-1-1-64 0</inkml:trace>
  <inkml:trace contextRef="#ctx0" brushRef="#br0" timeOffset="66115.67">8543 18099 23039 0,'0'0'2048'0,"0"0"-1648"15,0 0-400-15,0 0 0 0,9 4 2176 0,1 0 368 16,3 0 64-16,1-3 16 0,6-1-1456 0,-1 0-272 16,4-4-64-16,3 2-16 0,0-1-128 0,5-1-32 15,-2-1 0-15,3-4 0 0,-2 2-496 0,0-3-160 16,0 1 0-16,6-8 0 15,-8 3-1776-15,-8 0-464 0,-2 4-80 0</inkml:trace>
  <inkml:trace contextRef="#ctx0" brushRef="#br0" timeOffset="66256.37">8660 17871 35935 0,'0'0'3200'0,"0"0"-2560"16,0 0-512-16,13-3-128 0,0 1 2048 0,-1-1 400 15,6 0 80-15,11-2 16 0,6 0-1392 0,4 1-256 16,4-2-64-16,2-2-16 0,1-3-560 0,3 0-128 15,2-3 0-15,2 0-128 16,1-2-1664-16,3-3-432 0</inkml:trace>
  <inkml:trace contextRef="#ctx0" brushRef="#br1" timeOffset="74752.97">18368 5099 19295 0,'0'0'848'0,"0"0"176"0,0 0-816 0,0 0-208 16,0 0 0-16,12-5 0 0,0 4 0 0,-1-1 0 0,1 1 0 0,-12 1 0 16,10-3 192-16,-10 3 160 15,11-1 32-15,-11 1 0 0,9-4 336 0,-9 4 80 0,0 0 16 0,10-2 0 16,-10 2-64-16,0 0-16 0,11-7 0 0,-11 7 0 16,0 0-144-16,5-8-16 0,0-5-16 0,-3 5 0 15,-2-2-176-15,0 1-48 0,-2-2 0 0,1-3 0 16,-6-3-16-16,1 1-16 0,-2-2 0 0,-3-1 0 15,-3-4 16-15,-5 0 16 0,-3-5 0 0,-5 3 0 16,1-1-112-16,-6 1-32 0,-1-6 0 0,0 5 0 16,-1-1 0-16,-3 3-16 0,-4-3 0 0,0 2 0 15,-4-6-16-15,-3 3 0 0,-4-1 0 0,-2-1 0 16,-9-4-32-16,4-1 0 0,-5-5 0 0,1 4 0 16,-4-1-128-16,-4 1 192 0,-4-2-192 0,-5 1 192 15,-5 2-192-15,-3-1 0 0,3 3 0 0,-5 1 0 0,-4 2 208 16,-1-2-32-16,0-4-16 0,0 3 0 0,0 1-16 0,-7 1 0 15,-7-2 0-15,3 1 0 0,2-1-16 0,-3 2 0 16,-1 2 0-16,-1-1 0 0,1 0-128 0,4 4 192 16,-1-1-192-16,-4 0 192 0,-7-5-192 0,5 6 0 15,3-3 0-15,-2-1 0 0,-3 2 0 0,2-2 0 16,3 1 0-16,0 1 0 0,0-4 0 0,-1 3 0 16,-3-1 144-16,4 0-144 0,3 4 256 0,-5-1-32 15,-4 1 0-15,2-1 0 0,3 6-80 0,1-2-16 16,-2-3 0-16,0 5 0 0,-1-1-128 0,3 1 0 15,5-1 144-15,-6 2-144 0,-2-2 0 0,2 2 128 16,2-1-128-16,-1 1 0 0,-5 1 0 0,1 3 0 0,-4 0 0 0,3 2 128 16,0 2-128-16,-4 3 0 0,-1 0 0 15,1 1 0-15,1-1 0 0,-2 0 0 0,-4 4 0 0,4 1 0 16,2 3 0-16,-2-1 0 0,-5 0 0 0,2 1-128 16,4 0 128-16,-4 1 0 0,-3 0 0 0,2 1 0 15,2-1 0-15,0 4 0 0,-5 4 0 0,-1-2 0 16,-2 2 0-16,-1 0 0 0,-2 6 0 0,2-2 0 15,-1 2 0-15,2 2 0 0,-6 2 0 0,5 2 0 16,3 1 0-16,0 2-128 0,-1 0 128 0,2-3 0 16,2 0-128-16,-2 6 128 0,-2-2-128 0,1 1 128 15,2-1 0-15,1 1-160 0,-1 1 160 0,0 1 0 16,-5 2 0-16,5-1-128 0,2 1 128 0,-5 6 0 16,-6 0 0-16,5 2 0 0,2 0 0 0,-1 1 0 15,-3 0-144-15,6 0 144 0,6 3 0 0,-3 0-144 16,-6 1 144-16,5 3 0 0,5 0 0 0,-3 2-128 0,1 1 128 0,3-2-192 15,7 1 192-15,2 0-192 0,0 3 192 0,2-1 0 16,-2 2 128-16,3 0-128 0,10 2 0 0,0 4 0 16,-2 2 0-16,6-2 0 0,1-1 0 0,6 3 0 15,6-2 0-15,4 2 0 0,0 5 0 0,3-3 0 16,-1 4 0-16,6-5 0 0,5 1 0 0,4-2 0 16,4 4-128-16,2-1 128 0,5 0-192 0,4 3 64 15,0 4 0-15,2-3 0 0,3-6 128 0,2 1 0 16,-2 0 0-16,6-2-128 0,1 5 128 0,6-3 0 15,4 4 0-15,3-2-128 0,4 2 128 0,3-3 0 16,2 2 0-16,5 2 0 0,2-1 0 0,2 1 0 16,4 0 0-16,5-2 0 0,4 3 0 0,6-5 0 0,4 0 0 0,3 2-128 15,1 1 128-15,4 2 0 0,2-3 0 0,1 1-128 16,1-1 128-16,3 0 0 0,2 0 0 0,3-1 0 16,2 2 0-16,7 2 0 0,3-3 0 0,5 1 0 15,4 2 0-15,1-3 0 0,-3 0 0 0,6-3 0 16,3 3 0-16,7-2 0 0,4 2 0 0,5-4 0 15,-3-1 0-15,3 0 0 0,3-3 0 0,4-2 0 16,6-2 0-16,0 1 0 0,-1-6 0 0,5 2 0 16,3-1 0-16,3-1 0 0,0-5 0 0,4 2 0 15,4-1 0-15,2-2 0 0,-1-1 0 0,2 1 0 16,3-2 0-16,1 1 0 0,3 3 144 0,1-1-144 16,1-4 0-16,2-1 0 0,0 2 0 0,4 4 0 15,-2-2 0-15,3-4 0 0,0 0 0 0,2 1 0 16,1-4 0-16,1 1 0 0,-2 0 128 0,6 2-128 0,3 2 0 0,-3 1 0 15,-6-3 0-15,4 1 0 0,6-5 144 16,-1 3-144-16,-4-3 0 0,1 1 144 0,2-1-144 0,1 1 0 16,3 1 0-16,-3-7 0 0,0 0 0 0,1-3 0 15,4 0 0-15,-4 1 0 0,-1 0 0 0,4-3 0 16,1 1 0-16,-1-2 128 0,-3-4-128 0,2 0 0 16,-1-4 144-16,2 3-144 0,0 1 0 0,-2-2 0 15,-5-4 0-15,5 0 128 0,3-6-128 0,-6-1 0 16,-7-1 0-16,3 0 0 0,3-4 0 0,-3-4 128 15,-4 0-128-15,0-1 0 0,1-6 0 0,-3 2 128 16,-5-7-128-16,2 1 0 0,4-3 0 0,-6-1 144 16,-2-4-144-16,1-5 0 0,1 1 272 0,1-4-48 15,-5-1-16-15,3-3 0 0,-2-5-16 0,0 0-16 0,-3-7 0 16,4 0 0-16,-1-2-48 0,1-4 0 0,-1-6 0 0,3 1 0 16,0-1 0-16,4-3-128 0,-4 1 192 0,2-4-64 15,0-1-128-15,-1-6 0 0,-3-5 144 0,2 2-144 16,1 0 0-16,-2 1 0 0,-2-7 0 0,0-1 128 15,0-7-128-15,-5-1 0 0,-4 1 0 0,-3-5 0 16,3-3 0-16,-7-3 0 0,-6 0 0 0,1-3 0 16,0 0 0-16,-7-3 176 0,-8-4-176 0,-6 2 192 15,-6 0-48-15,-7-4 0 0,-4-1 0 0,-8 0 0 16,-4 1 544-16,-11 2 96 0,-11-5 32 0,-7 6 0 16,-8 0-96-16,-7-1-16 0,-7 2 0 0,-7 2 0 15,-8 3-224-15,-5 4-48 0,-7 1-16 0,-8 2 0 16,-13 1-272-16,-9 2-144 0,-14 7 160 0,-7 2-160 15,-8 6-960-15,-17 7-272 0,-17 8-64 0,-15 8-12016 16,-12 7-2384-16</inkml:trace>
  <inkml:trace contextRef="#ctx0" brushRef="#br1" timeOffset="76744.28">18264 14750 19343 0,'0'0'1728'0,"0"0"-1392"15,-3-10-336-15,3 2 0 0,0 8 2608 0,-1-11 448 16,1-1 80-16,0 2 32 0,0-1-2752 0,0 2-544 15,-2-5-128-15,1-3 0 0,-1-3 256 0,0 2 176 16,-3 1-32-16,0-3 0 0,-1-5-144 0,-2 1 0 16,-1 0 0-16,-1-4 0 0,-3 2 0 0,-2-2 0 15,-1 0 0-15,-2 0 0 0,-2-2 0 0,-3-2 0 0,-2-1 0 0,-1-2 0 16,-3-1-144-16,-5-3 144 16,-2 0 0-16,-6-1 0 0,-5-2 0 0,-3-3-128 0,-1 5 128 15,-1 0 0-15,-1 1 0 0,-4 2 0 0,-3 0 176 0,-5 0-176 16,-6-2 288-16,-3 1-48 0,-1-7-16 0,-1 2 0 15,-3 1-224-15,-5-4 128 0,-5 4-128 0,-2 0 0 16,-5 4 0-16,1-1 0 0,0-1 0 0,-8 2 0 16,-11 1 0-16,3-1 0 0,-4-4 0 0,-4 4 0 15,-8 0 0-15,2 1 0 0,3-1 0 0,-5 0 0 16,-8-1 0-16,2 3 0 0,3 6 0 0,-6-1 144 16,-8-2 0-16,3 6 0 0,1-1 0 0,-6 2 0 15,-5-5-16-15,0 3-128 0,5 5 192 0,-7 0-64 16,-3-1 0-16,-2 3-128 0,-5-2 192 0,2 5-64 15,2 0-128-15,-4 0 0 0,-3 2 144 0,-1 1-144 16,3-2 0-16,-1 2 0 0,-1 3 0 0,-2-2 0 16,0 2 0-16,4 2 0 0,4-3 0 0,-3 5 0 0,-3 1 160 15,0 3-32-15,2-1-128 0,3 0 192 0,2 2 48 0,-1 3 0 16,-5 0 0-16,5 3 0 0,2 3-96 0,0-1-16 16,-4 0 0-16,3 4 0 0,-1-4-128 0,4 5 0 15,5-5 0-15,0 4 0 0,-7 0 0 0,7 0 128 16,6 2-128-16,-2 3 0 0,-3 2 0 0,2-4 0 15,5 4 0-15,2 0 0 0,1-1 0 0,1 6 0 16,3 2 0-16,1 1 0 0,3-5 0 0,1 4 0 16,2 5 0-16,-1-2 0 0,0 1 0 0,4 1 0 15,4 3-192-15,0 2 192 0,-2 0 0 0,7 1 0 16,5 2 0-16,-1 2 0 0,-3 1 0 0,4 2 0 0,7 2 0 0,1 0 0 16,-1 4 0-16,1-4 0 0,-3 2 0 0,8-2 0 15,5 2 0-15,-4 3 0 0,2 0 0 0,2 3 0 16,5 0 0-16,6 1 0 0,6 1 0 0,-2 0 0 15,-3-1-144-15,6 0 144 0,1-1 0 0,8 3 0 16,3 3-128-16,6 2 128 0,4-2 0 0,2 0 0 16,0 1-144-16,4-3 144 0,-1 0 0 0,6 0-144 15,4-1 144-15,6 2 0 0,2 3 0 0,6-2 0 16,3 0 0-16,3 3 0 0,5-3 0 0,5-1 0 16,3 3 0-16,5 0 0 0,1 1 0 0,6 1 128 15,3 3-128-15,4-3 0 0,2 1 0 0,5-2 0 16,7-2 0-16,5 4 0 0,6 2 0 0,1 1-192 15,3 1 192-15,4-4-192 0,1 0 192 0,4-4-192 16,3-1 192-16,5 3 0 0,3 2-144 0,7-2 144 0,2 2 0 16,2-4 0-16,-2 2 0 0,2 0 0 0,2-3 0 0,6-2 0 15,5-2 0-15,2 3 0 0,-2 4 0 16,3-1 0-16,1-1 0 0,6-4 0 0,5 1 0 0,2 0 0 16,-4 1 0-16,7-1 0 0,6 4 128 0,1-1-128 15,-2 3 0-15,3 2 128 0,3-4-128 0,2 4 0 16,3-5 0-16,3 2 0 0,2 0 0 0,3-1 128 15,4 2-128-15,2 2 0 0,3-5 0 0,1-1 0 16,1-3 0-16,1-1 0 0,2-3 0 0,1 1 0 16,-1 2 0-16,3-1 0 0,3 0 0 0,-3-1 0 15,-4-3 0-15,3 1 0 0,4-2 0 0,0-2 0 16,0 2 0-16,-1-5 0 0,4-2 0 0,3 2 0 16,0-2 0-16,-2 0 0 0,1-3 0 0,1 0 0 0,6-2 0 0,-4 1 0 15,-1-4 0-15,0-1 208 0,2-5-48 0,0 3-16 16,1-4-144-16,-3 3 0 0,-6-4 0 0,3 1 0 15,3-5 0-15,0-1 0 0,-3 0 0 0,2 0 0 16,0-4 0-16,2 1 0 0,-1-7 0 0,0-1 128 16,-2-2-128-16,1-4 0 0,6-2 0 0,-6-4 128 15,-5-3-128-15,6-1 128 0,3-2-128 0,0-2 128 16,0-5-128-16,-1-4 0 0,0 3 0 0,2-4 0 16,2-3 0-16,-4-4 0 0,-5-1 0 0,3-6 0 15,4-7-192-15,-4-2 192 0,-2-4-192 0,-2-5 192 16,-5 0-144-16,5-3 144 0,-2-7 0 0,-6-3 0 15,-9-6 0-15,1-4 0 0,-3-6 0 0,-7-2 144 16,-7-3 112-16,-4-5 32 0,-4-6 0 0,-5-1 0 16,-6-4 464-16,-10-3 80 0,-10-4 32 0,-7-1 0 15,-8-4 32-15,-6-3 16 0,-3 2 0 0,-7-2 0 0,-7-7 32 0,-9 1 0 16,-10 1 0-16,-8-3 0 0,-10-8-368 0,-11 5-80 16,-10 1-16-16,-13-9 0 0,-8-6-480 0,-8-6 0 15,-10-3 0-15,-8-5-160 16,-9-5-1504-16,-14-9-320 0,-16-6-48 0</inkml:trace>
  <inkml:trace contextRef="#ctx0" brushRef="#br1" timeOffset="78211.67">12805 10224 22111 0,'-5'-6'1968'0,"0"0"-1584"0,0-1-384 0,0-1 0 16,0 2 768-16,0-1 64 0,-2 4 0 0,0 1 16 16,-1 1 224-16,1 1 32 0,-2 0 16 0,4 1 0 15,-4 4-112-15,0 4-32 0,0 0 0 0,0 4 0 16,-1 2-752-16,0 4-224 0,-2 2 0 0,1 5 128 15,-2 6 320-15,2 5 80 0,-1 6 16 0,-1 5 0 16,1 10-256-16,0 4-48 0,2 9-16 0,0 9 0 16,0 4-96-16,0 6 0 0,1 4-128 0,-1 3 192 15,-2 1-32-15,2 0-16 0,0-2 0 0,-2-2 0 0,3-10 240 0,2 0 32 16,-1-5 16-16,1-1 0 0,-1-7 32 0,2-8 16 16,1-3 0-16,-1-7 0 0,3-6-48 0,-1-2-16 15,1-6 0-15,1-4 0 0,-1-7-48 0,3-3-16 16,0-5 0-16,1-4 0 0,1-7-192 0,-2-9-32 15,0 0-128-15,5-7 192 0,0-8-16 0,1-5-16 16,1-7 0-16,-1-4 0 0,0-11 48 0,1-6 16 16,-4-13 0-16,1-5 0 0,-1-9-224 0,-3-4 0 15,-1-5 0-15,1-5 0 0,0-5 128 0,1 3-128 16,3-1 0-16,5 5 0 0,2 6 0 0,3 4 0 16,1 3 0-16,2 6 0 0,1 7 0 0,1 6 0 15,0 7 0-15,-2 6 0 0,0 6 0 0,-2 6 0 16,-3 7 0-16,2 6 144 0,-5 4-144 0,1 11 0 15,0 3 0-15,0 12 0 0,0 9 0 0,-2 8-272 16,1 9 64-16,-2 7 16 0,0 6 192 0,-2 11-176 16,0 5 176-16,-3 8-160 0,-2 6 160 0,0 4-208 0,-1 5 80 0,-1 5 128 15,-3-1 0-15,-2 1 0 0,-2-2 0 0,2-3 0 16,-2-2-224-16,0-7 32 0,1-5 0 0,-1-6 0 16,3-5-1808-1,0-2-368-15,1-8-64 0</inkml:trace>
  <inkml:trace contextRef="#ctx0" brushRef="#br1" timeOffset="79522.17">698 5115 14399 0,'0'0'640'0,"0"0"128"0,-8 0-624 0,2 0-144 15,-2 0 0-15,3 0 0 0,-5 0 432 0,2-1 48 16,-1-1 16-16,3 0 0 0,-4 0-320 0,1-1-176 16,1 1 192-16,2 0-192 0,1-1 0 0,5 3 0 15,-8-7 0-15,3 2 0 0,0 1 0 0,1-2 0 16,1 0 0-16,-1 1 0 0,1-3 0 0,1 2 0 15,0 1 0-15,-1-3 0 0,1 2 0 0,1 0 0 16,-2-2 0-16,1 1 0 0,1 0 0 0,-1 0-144 16,0 2 144-16,1-2 0 0,-2 1 0 0,3 1 0 0,-1-2 0 0,1 7 0 15,-3-7 0-15,2 2 0 16,1-2 0-16,0 7 0 0,-1-7 192 0,1 7 112 0,0 0 16 0,-2-7 16 16,1-1 432-16,0 3 96 15,0-1 16-15,1 6 0 0,-3-5-48 0,3 5 0 16,0 0 0-16,0 0 0 0,-4-4-32 0,2-1-16 0,-2-2 0 0,4 7 0 15,0 0 16-15,0 0 0 16,0 0 0-16,0 0 0 0,-5-4-240 0,5 4-48 16,-7-2-16-16,7 2 0 0,-3-1-112 0,3 1-32 0,0 0 0 0,0 0 0 15,0 0-160-15,-7 1-48 0,7-1 0 0,0 0 0 16,-7 0 48-16,0 0 0 0,1 0 0 0,6 0 0 16,-5 4-64-16,5-4-128 0,-5 5 192 0,0 0-64 15,5-5-128-15,-8 5 128 0,3 0-128 0,0 1 128 16,0 0-128-16,0-3 128 0,0 2-128 0,-2 2 128 15,1-5 48-15,-3 3 0 0,1 0 0 0,1 2 0 0,-1-1 32 0,-1 4 16 16,0-1 0-16,0 4 0 0,1 2-96 0,-1 2 0 16,0 3-128-16,1 2 192 0,1 4-192 0,0 1 144 15,2 5-144-15,3-2 128 0,2 0-128 0,2 1 0 16,2 4 0-16,4-1 128 0,3 0-128 0,3 2 0 16,1 0 0-16,3 0 0 0,1 2 0 0,0 1 0 15,0-1 0-15,0 0 0 0,2-1 0 0,-2-2 0 16,1-3 0-16,0-1 0 0,2-6 0 0,0 0 0 15,-2-3 0-15,-4-5 0 16,1-6-672-16,-2 2-64 0,-1-1-16 0,0-4 0 16,-2 1-2064-16,-2-4-432 0</inkml:trace>
  <inkml:trace contextRef="#ctx0" brushRef="#br1" timeOffset="79695.62">355 5665 24879 0,'0'0'1088'0,"0"0"256"0,0 0-1088 0,6-8-256 16,4 2 0-16,2-6 0 0,0-1 880 0,4-1 112 16,0-1 32-16,2-3 0 0,0-2-480 0,-1 1-96 0,3 0 0 0,-1 0-16 15,1-1-288-15,0-1-144 16,3 0 160-16,-8 4-160 16,2-1-608-16,1 0-224 0,0-1-32 0</inkml:trace>
  <inkml:trace contextRef="#ctx0" brushRef="#br1" timeOffset="79924.14">855 5089 4607 0,'0'0'400'16,"0"0"-400"-16,8 0 0 0,0 2 0 0,-2 6 3776 0,0-2 688 0,2 6 128 0,0-1 16 16,-3 4-2752-16,0 4-544 0,-1 2-112 0,1 3-32 15,0-1-384-15,0 5-80 0,1 0 0 0,-1 1-16 0,-2-5-240 0,2 2-64 16,3-2 0-16,-2-4 0 0,0-1 176 0,3-2 16 16,0-3 16-16,0-7 0 0,0 0 16 0,1-6 0 15,-2-2 0-15,-2-7 0 0,4-1 128 0,-3-5 32 16,-2-1 0-16,-2-3 0 0,1-4-256 0,-1 0-64 15,-4-3 0-15,-1 4 0 0,0-1-256 0,-2 2-48 16,-2 1-16-16,-2 2 0 0,-1 1-128 0,0 1 0 16,0 1 0-16,2 5 0 15,0-2-1808-15,2 6-352 0,1 2-64 0</inkml:trace>
  <inkml:trace contextRef="#ctx0" brushRef="#br1" timeOffset="80256.32">1197 4878 26031 0,'0'0'1152'0,"0"0"240"0,0 0-1120 0,2 9-272 0,0 0 0 15,2 3 0-15,0 4 256 0,1 1-16 0,0 4 0 0,1 0 0 16,1 0 288-16,-1 1 64 16,0-1 16-16,1-1 0 0,-1-2-160 0,0 0-16 0,1 0-16 0,-1-3 0 15,-1-1 80-15,-1-4 16 0,0 0 0 0,-2-4 0 16,-2-6-48-16,0 0 0 0,0 0 0 0,0 0 0 15,0-7 112-15,-1-6 0 0,0-5 16 0,0-3 0 16,-1-5-144-16,1 0-16 0,0-6-16 0,1 1 0 16,0 1-176-16,1-1-48 0,2 1 0 0,0 2 0 15,1-3-64-15,4 3 0 0,1 2-128 0,1-1 192 16,1 4-192-16,2 3 0 0,0 2 0 0,2 4 0 16,2 5 0-16,0 0 0 0,1 7 0 0,0 2 0 0,1 3-208 15,-1 6-48-15,0-1 0 0,-2 5 0 16,-1 1-512-16,-2 2-96 0,-1-1-32 0,-4 2 0 15,1 0-1616-15,-1-1-336 0,-2-1-64 0</inkml:trace>
  <inkml:trace contextRef="#ctx0" brushRef="#br1" timeOffset="80859.39">1726 4392 24063 0,'0'0'1072'0,"0"0"208"0,0 0-1024 0,0 0-256 0,0 0 0 0,0 0 0 15,0 0 832-15,0 0 96 0,3 12 32 0,1-1 0 16,1 4-160-16,1 3-32 0,-1 2 0 0,3 5 0 16,-1-3-176-16,2 5-32 0,1-3-16 0,1 3 0 15,-3 0-192-15,1-3-32 0,-1 3-16 0,0-6 0 0,-3 0-80 16,1-4-16-16,-2-1 0 0,0-5 0 0,-2-3 32 0,-2-8 0 16,0 0 0-16,0 0 0 0,4-4 160 0,0-6 48 15,-2-2 0-15,0-4 0 0,-2-7 96 0,0 0 32 16,0-1 0-16,0-4 0 0,-2 0-240 0,2-3-32 15,-1 0-16-15,1 0 0 0,1 2-160 0,2-2-128 16,1 7 144-16,-2-1-144 0,3 1 144 0,0 5-144 16,1 1 128-16,1 6-128 0,2 6 0 0,1 1 0 15,2 1-192-15,2 8 192 0,2 2-128 0,-1 7 128 16,1 0 0-16,-2 4 0 0,-2 5 0 0,1 0 0 16,-3-2 0-16,-1 2 0 0,0-1 0 0,-3 1 0 15,-1-3 0-15,2-3 0 0,-3-4 0 0,-2-2 0 16,-2-10 0-16,0 0 0 0,0 0 0 0,4-8 0 0,-3-1 0 0,1-6 0 15,-2-4 0-15,1-1 0 16,0-7 0-16,-1 2 0 0,0-1 0 0,3 2 0 0,0 1 128 0,1 0-128 16,-1 1 0-16,1 1 0 15,1 1 0-15,0 5 0 0,0 4 0 0,3 3 0 0,0 5 0 0,3 3 128 16,-1 3-128-16,1 7-176 0,2 0 48 16,1 6 0-16,2 5 128 0,0 3 0 0,-4-1 0 0,1 2 0 31,0 3-368-31,-1-2-32 0,0-1-16 0,-1-2 0 15,0 0-2592-15,0-4-528 0,-2-5-112 0</inkml:trace>
  <inkml:trace contextRef="#ctx0" brushRef="#br1" timeOffset="81157.62">2371 3833 23951 0,'0'0'2128'0,"0"0"-1696"15,0 0-432-15,3 13 0 0,0-2 848 0,1 4 96 16,0 1 16-16,1 0 0 0,1 1-128 0,0 0 0 16,2 1-16-16,0-1 0 0,1 1-224 0,-1-3-32 15,1-1-16-15,2 0 0 0,-1-2-208 0,0-4-32 16,3 1-16-16,-3-5 0 0,-3 0-16 0,2-4 0 16,-1-3 0-16,1-3 0 0,-3-6 304 0,1 0 48 15,-2-1 16-15,0-1 0 0,-3-3 0 0,0 0 16 16,-2-2 0-16,1-1 0 0,-1 0-304 0,-1 1-64 15,-2 1-16-15,0 2 0 0,0 0-272 0,0 1 0 0,1 1 128 0,0 3-128 32,2-1-1024-32,0 3-256 0,2 2-48 0,0-3-15136 0</inkml:trace>
  <inkml:trace contextRef="#ctx0" brushRef="#br1" timeOffset="81389.77">2710 3322 14735 0,'0'0'1312'0,"0"0"-1056"0,0 0-256 0,0 0 0 15,-4 8 2816-15,2-1 512 0,0 6 112 0,1 1 16 16,1 5-2320-16,0 3-464 0,3 3-96 0,0 3 0 0,1 2 0 0,3 1 16 16,-4 2 0-16,5 3 0 0,4 0-48 0,0 3-16 15,-2 1 0-15,2 0 0 0,1-1-336 0,1 2-64 16,1 1 0-16,3-3-128 15,-1-2-1312-15,1-1-368 0,0-2-80 0,9 7-11424 16</inkml:trace>
  <inkml:trace contextRef="#ctx0" brushRef="#br1" timeOffset="81723.81">3253 3527 27759 0,'0'0'1216'0,"0"0"272"0,-7-3-1184 0,1 2-304 0,0 3 0 0,-2 1 0 16,2-1 720-16,-2 5 96 16,-1 2 16-16,0-2 0 0,0 5-240 0,-1-2-32 15,-1 4-16-15,-1 2 0 0,0 2-160 0,0 3-48 0,0 3 0 0,1-1 0 16,2 1-144-16,2 1-48 16,0-2 0-16,2-1 0 0,0-5-144 0,1-1 192 0,3-1-192 0,1-5 192 15,1-1-192-15,3-3 160 0,-4-6-160 0,0 0 160 16,9 2-32-16,0-5 0 0,1-3 0 0,0-2 0 15,1-1 240-15,-2-1 32 0,1 0 16 0,-1-4 0 16,-2 0-144-16,1 4-16 0,2-2-16 0,-4 6 0 16,2 1-240-16,1 4 0 0,0 2 0 0,1 4 0 15,0-1 0-15,2 5 0 0,-1 2 0 0,2 2 0 16,-1-3 0-16,1 1 0 0,0 3 0 0,-2-5 0 0,1 0 0 0,0-5-192 16,0-1 48-16,-1-3 0 15,2-3-1616-15,-3-1-320 0,0-7-64 0,-1-3-7632 16,-1-4-1520-16</inkml:trace>
  <inkml:trace contextRef="#ctx0" brushRef="#br1" timeOffset="82042.35">3729 3243 17503 0,'0'0'768'0,"0"0"176"0,-3-2-752 0,-2-2-192 15,-2-3 0-15,0 5 0 0,-2 1 2816 0,1 3 512 0,-1 1 128 16,0 3 0-16,-2-1-2160 0,1 4-432 15,-2 1-96-15,2 4 0 0,0 3-112 0,1 2-16 16,0 2 0-16,3 1 0 0,-2 0-16 0,2 1-16 16,2-3 0-16,1-1 0 0,3-3-96 0,3 1 0 15,1-2-16-15,2-2 0 0,2 1-176 0,2-1-16 0,3-6-16 0,-1 2 0 16,2-4-48-16,0 0-16 0,0 2 0 0,2-4 0 16,0 1 0-16,1 1 0 15,-2 2 0-15,0-3 0 0,-1 2 64 0,-1 2 16 0,-2-2 0 0,-2 1 0 16,0 2 80-16,-4 3 0 0,-1-2 16 0,-4 4 0 15,-1-1-128-15,-3-1-16 0,-1 2-16 0,-3 0 0 16,-3 2-240-16,-1-2 176 0,0-3-176 0,-2 2 160 16,-3-4-1120-1,-1 0-208-15,0-2-48 0,-2 2-11472 0,-3-3-2288 0</inkml:trace>
  <inkml:trace contextRef="#ctx0" brushRef="#br1" timeOffset="82892.12">392 6730 24191 0,'-9'-12'1072'0,"5"8"208"0,-3 1-1024 0,2-2-256 16,-1-1 0-16,1 4 0 0,5 2 704 0,0 0 64 15,-5 4 32-15,0 2 0 0,0 0-32 0,1 6 0 16,1-2 0-16,2 4 0 0,1 3-256 0,0 2-48 15,0 1-16-15,3 2 0 0,-1-1-256 0,1 0-48 0,-1-2-16 0,5-2 0 16,-2-1 16-16,2-5 0 16,1 1 0-16,1-5 0 0,0-2-16 0,1-4 0 15,1-1 0-15,-1-6 0 0,2-1 224 0,-2-7 32 16,0-2 16-16,0-3 0 0,-1-2 48 0,0-1 0 0,-1-5 0 0,-1 2 0 16,0 1-320-16,-1-2-128 0,-1 3 128 0,0 2-128 15,0 2 192-15,-1 2-32 0,4 3-16 0,-2 3 0 16,2 4-144-16,1 6 0 0,2 2-160 0,3 6 160 15,-1 3-144-15,0-1 144 0,2 4-128 0,-1 2 128 16,2-2 0-16,0-2 0 0,-1 2 0 0,0 1 128 16,-1-4-128-16,4 1 0 0,-2-4 0 0,-2-1 0 15,-2-6 0-15,-2-4 0 0,0-2 0 0,-2-3 0 16,-2-5 256-16,-1-3 0 0,-1-3-16 0,-4-4 0 16,1-1 224-16,-3-2 48 0,-2 0 16 0,-2-1 0 0,-1 1-288 15,1 0-64-15,-3-1-16 0,1-2 0 0,1 6-160 0,-2-1 0 16,4 3 0-16,1 4 128 15,0 1-1072-15,3 3-208 0,1 2-64 16</inkml:trace>
  <inkml:trace contextRef="#ctx0" brushRef="#br1" timeOffset="83225.36">1141 5893 21183 0,'0'0'944'0,"-5"8"192"16,0-2-912-16,1 1-224 0,1 3 0 0,0 3 0 0,3 2 1856 0,0 5 320 15,-1 4 64-15,1-1 0 0,0 5-1600 0,0-2-336 16,-1 2-64-16,1-3-16 0,0 3 32 0,1-3 0 16,-1 1 0-16,1-3 0 0,0-3 32 0,2-4 16 15,1-2 0-15,1-5 0 0,0 0-304 0,1-5 0 16,3-1 128-16,-1-6-128 0,2-2 608 0,-2-5 64 15,2-2 16-15,0 1 0 0,-1-6-128 0,2 1-32 0,-1-1 0 0,1 1 0 16,-1-1-336-16,-1 1-64 0,-2-1 0 0,1 2-128 16,-2 1 192-16,-1 0-192 0,-2-1 192 0,-1 3-192 15,0 3 160-15,-2-1-160 0,-2 3 128 0,1 3-128 16,1 4 0-16,-4-4 0 16,-1 3 0-16,0 1 0 15,-4 1-448-15,2 2-192 0,-1-2-16 0,0 0-10096 0,1 2-2000 0</inkml:trace>
  <inkml:trace contextRef="#ctx0" brushRef="#br1" timeOffset="83509.39">1476 5722 14735 0,'0'0'1312'0,"-3"10"-1056"15,2 4-256-15,1 1 0 0,1 2 3008 0,2 3 560 16,-1 2 96-16,1 2 32 0,-1 1-2320 0,0-2-464 15,-2 0-80-15,0 1-32 0,-2-2-32 0,1-2-16 16,1-2 0-16,-1-3 0 0,0-1-128 0,-1-5-32 16,0 0 0-16,2-9 0 0,0 0 0 0,0 0 0 15,-8-5 0-15,4-3 0 0,1-2 48 0,0-1 0 16,0-6 0-16,2-1 0 0,0-1-256 0,1-1-64 16,1-4 0-16,3 1 0 0,0 2-192 0,1 0-128 15,4-3 128-15,-2 2-128 0,4 2 0 0,-1 2 0 16,4 1 0-16,0 3 0 0,0 3-256 0,2-2-64 15,1 3 0-15,1 3-16 16,-2 1-3120-16,-1-1-608 0</inkml:trace>
  <inkml:trace contextRef="#ctx0" brushRef="#br1" timeOffset="83892.63">1740 5151 26783 0,'0'0'1184'0,"0"0"240"0,0 0-1136 0,0 0-288 16,0 0 0-16,0 0 0 16,4 8 976-16,-1 4 144 0,0 2 32 0,1 2 0 0,-1 5-192 0,-1 2-16 15,2 0-16-15,0 5 0 0,0 1-288 0,-1 2-64 16,3 2-16-16,-5-1 0 0,1-2-240 0,2-2-32 15,-1-1-16-15,1-3 0 0,1-4-144 0,-2-3-128 16,1-3 144-16,0-4-144 0,0-1 272 0,-4-9-32 16,0 0-16-16,0 0 0 0,6-8 256 0,1-2 48 15,0-7 16-15,0 0 0 0,-2-4-240 0,-2-2-48 16,4 1-16-16,-1-1 0 0,-1 0-240 0,3-1 144 16,-2 1-144-16,2 0 128 0,-2-1-128 0,2 1 0 15,3-1 0-15,1 0 128 0,0 2-128 0,2 2 0 0,3 1 0 0,-1 1 0 16,0 0 0-16,-1 3 0 0,0 2-160 0,2 2 160 31,-3-2-1856-31,0 1-256 0,-2 2-64 0,4-5-13968 0</inkml:trace>
  <inkml:trace contextRef="#ctx0" brushRef="#br1" timeOffset="84053.92">1999 5451 31039 0,'6'14'1376'0,"-6"-14"288"0,8 4-1344 0,5 1-320 0,2-1 0 0,2-3 0 0,1 2 384 16,1-2 16-16,-1-2 0 0,-1-3 0 0,2-1-96 0,1-6-32 16,-3 3 0-16,2-5 0 15,0-2-1888-15,-2-1-384 0,10-19-80 0,-8 4-16 0</inkml:trace>
  <inkml:trace contextRef="#ctx0" brushRef="#br1" timeOffset="84443.21">2840 4232 20271 0,'-4'-8'1792'0,"-1"-3"-1424"0,0 1-368 0,0-2 0 16,-2 3 1584-16,2 3 240 0,0 1 48 0,0 1 16 16,-5 0-448-16,2 4-96 0,1 2 0 0,-2 4-16 15,-1 0-368-15,1 8-64 0,0 3 0 0,0 2-16 16,-1 4-368-16,-1 5-64 0,4 1 0 0,-1 7-16 0,1 6-240 0,0-2-32 15,1 3-16-15,3 2 0 0,2-6-144 0,1 2 0 16,1-3 144-16,4-1-144 0,2-1 0 0,0-5 0 16,1 0 0-16,0-4 0 15,2-6-400-15,0-2-112 0,0-3 0 0,2-5-16 16,-1-1-1552-16,1-2-304 0,-2-3-64 0,-3-6-16 0</inkml:trace>
  <inkml:trace contextRef="#ctx0" brushRef="#br1" timeOffset="84910.37">2678 4683 22111 0,'0'0'1968'0,"0"0"-1584"16,0 0-384-16,0 0 0 0,5-5 1168 0,2 0 160 15,0 0 16-15,2-4 16 0,0 0-784 0,1-3-144 16,4-1-48-16,0-2 0 0,0-3 320 0,1-1 64 16,-1 0 16-16,2 1 0 0,0-1-464 0,0 0-112 15,-1 0-16-15,-1 2 0 0,1 2-192 0,-4 1 128 16,-2 4-128-16,2-2 0 0,-3 6 224 0,0 1-48 15,-8 5-16-15,8 4 0 0,-2 1-32 0,-1 7 0 0,-1 4 0 0,-2 1 0 16,0 5-128-16,-1 1 192 0,-1 5-192 0,-1-3 192 16,2 2-192-16,0-4 160 0,2-3-160 0,1-2 160 15,-1-3-160-15,4-2 0 0,0-5 0 0,2-2 128 16,0-2 128-16,4-4 0 0,2-4 16 0,-2-2 0 16,1-6 288-16,-1 0 48 0,-1-5 16 0,0-3 0 15,-1-6-80-15,1 3-16 0,-5 0 0 0,0-1 0 16,-1 1-192-16,-4 4-32 0,-3 0-16 0,-1 0 0 15,0 3-144-15,-4-2-16 0,-3 4-128 0,-1 5 192 16,0 0-192-16,-4 4 0 0,1 4 0 0,2 2 0 0,1 0-128 16,-1 3-80-16,2 1-16 0,2 3 0 0,0-2 32 0,4 3 0 15,-1-3 0-15,4-6 0 0,0 0 192 0,0 0 0 16,0 0 0-16,10-3-144 0,1-5 144 0,1 0 0 16,4-2 0-16,1 0 0 0,-1-4 0 0,4 1 0 15,0 1 0-15,0-2 0 0,2 0 0 0,1 2 0 16,1 3 0-16,1 0 128 0,2 4-128 0,1 4 0 15,2 4 0-15,1 4 0 0,-2 0 0 0,2 5 0 16,-2 4 0-16,0 3 0 0,-1 4 0 0,-2 3-240 16,-4 3 64-16,-1 5-11280 15,-2-1-2272-15</inkml:trace>
  <inkml:trace contextRef="#ctx0" brushRef="#br1" timeOffset="85810.29">416 7816 15663 0,'0'0'688'0,"0"0"144"0,0 0-656 0,-7 0-176 0,1 0 0 0,0 0 0 15,-1 2 2208-15,2 0 416 0,-4 1 64 0,3-1 32 16,0 1-1136-16,6-3-240 0,-7 6-32 0,1-1-16 15,1 3-592-15,1 2-112 16,0 3-16-16,3-2-16 0,0 2-352 0,2 2-64 0,1-1-16 0,3 3 0 16,2 2-128-16,0 0 160 0,4 0-160 0,1-3 160 15,4 0-160-15,3-4 0 0,1 1 0 0,-1-5 0 16,1 1 0-16,1-6 128 0,-2 0-128 0,0-4 0 16,-1-3 144-16,-1-1-144 0,1-7 160 0,1 0-160 15,-1 0 320-15,1-7-16 0,2-5-16 0,-6 1 0 16,0-4-96-16,2-3 0 0,-5-4-16 0,5-2 0 15,-3 0 64-15,-3-2 16 0,1-1 0 0,-1-12 0 16,-5 3-256-16,1 6 144 0,-6 1-144 0,-1 3 128 16,-2 1-128-16,-5 0 160 0,-2 0-160 0,-2 1 160 0,-3-1-160 0,2 8 128 15,-2-3-128-15,-1 0 128 0,1 1-128 0,1 7 0 16,2 0 0-16,2 5 0 0,-1 6 0 0,0-1-272 16,2 6 32-16,3 8 16 0,3 6 80 0,2 5 16 15,0 7 0-15,2 10 0 0,4 4 0 0,1-5 0 16,2 4 0-16,2 5 0 0,1 1 128 0,-1 5 0 15,3 3 0-15,0 1 128 0,-3 3-128 0,6 14 0 16,-3-6-128-16,-1-7 128 0,-6-6 0 0,1-4 0 16,-2-6 0-16,1-3 0 0,-1-7 0 0,-1-5 192 15,0-5-32-15,0-4-16 0,-5-10 208 0,0 0 32 16,4-8 16-16,1-3 0 0,0-6 112 0,-1-2 32 0,-1-4 0 0,0 1 0 16,0-1-272-16,2-3-48 15,0 3-16-15,3 3 0 0,1 1-208 0,1 2 0 0,1 3 0 0,2 6 0 16,2-1 0-16,4 5 0 15,0 4 0-15,3 6-160 0,2 6 160 0,0 3 0 0,0 3 0 0,-1 1-128 16,0 1 128-16,-1 0-192 16,-2 1 192-16,0 0-192 15,-2 0-464-15,-1-4-112 0,-1-1 0 0,1-6-16 16,-2-1-1936-16,-2-7-384 0</inkml:trace>
  <inkml:trace contextRef="#ctx0" brushRef="#br1" timeOffset="86228.61">1354 6942 27647 0,'0'0'2448'0,"0"0"-1952"0,0 0-496 0,0 0 0 0,1-8 816 0,3 2 64 16,2 1 16-16,2-3 0 0,1 1-240 0,1-1-32 15,3-1-16-15,1 0 0 0,1 0 208 0,0 3 32 16,0 0 16-16,-1 3 0 0,2 4-640 0,-5 2-224 16,2 3 144-16,-3-1-144 0,0 3 192 0,-2 1-32 15,-2 1-16-15,-1 3 0 0,-4 1 16 0,-1 4 0 16,-2-1 0-16,-1 1 0 0,1 1 112 0,-3 0 32 16,0 0 0-16,0-2 0 0,-1-2-16 0,4-1 0 15,-1-2 0-15,5-2 0 0,1-5-128 0,4 1-32 16,0-1 0-16,4-4 0 0,0 1-128 0,4-2 0 15,2-2 0-15,2 2 0 0,5-1 0 0,0 1 0 16,2-1 0-16,-2 2 0 0,1 2 0 0,1 2 0 16,-2 2 0-16,-3 1 0 0,-4 4 0 0,-3 0 0 15,-1 5 0-15,-5 4 128 0,-1 2 48 0,-6 1 0 16,-5 4 0-16,-1 0 0 0,-5 4-176 0,-4 0 192 16,-4-2-192-16,-1-3 192 15,-1 0-1056-15,-2-4-208 0,1-6-32 0,2 1-10416 0,1-3-2096 0</inkml:trace>
  <inkml:trace contextRef="#ctx0" brushRef="#br1" timeOffset="86911.55">1276 8245 20271 0,'0'0'1792'0,"0"0"-1424"0,0 0-368 0,0 0 0 15,0 0 1200-15,0 0 160 0,9 4 48 0,0 1 0 16,-1 2-288-16,1-2-48 0,1 3-16 0,0 2 0 15,0 3-304-15,0-3-64 0,0 3-16 0,2 0 0 16,-1-1-64-16,2 2-16 0,1 1 0 0,-1-2 0 16,-2-3-176-16,1 3-32 0,-1-2-16 0,-1-2 0 15,3 2 80-15,0-5 32 0,1 0 0 0,0 2 0 16,-2-6-208-16,0 1-32 0,-1-3-16 0,1 0 0 16,-1 1-32-16,-2-1-16 0,-1 0 0 0,-2 0 0 0,-6 0 16 0,0 0 16 15,0 0 0-15,0 0 0 0,0 0 112 0,0 0 32 16,0 0 0-16,0 0 0 0,0 0-16 0,0 0 0 15,-8 3 0-15,-3 3 0 0,-2 2-144 0,0 6-16 16,-1 0-16-16,0-2 0 0,-3 2-160 0,0 0 0 16,1 3 0-16,0-2 128 0,1-1-128 0,1 3 0 15,1-2 0-15,2 0 0 0,1 0 0 0,2 1 0 16,-1-5-128-16,5 2 128 0,2 1 0 0,2-3-144 16,1-2 144-16,3 3 0 0,1-3-192 0,3 1 192 15,1-3-192-15,2 3 192 0,3-3-128 0,0 2 128 16,0-3 0-16,1 6 0 0,-1-5-128 0,0 5 128 15,0-4 0-15,-1 4 0 0,-2-2-160 0,1 3 160 16,-1 0-128-16,-2-5 128 16,-1 3-416-16,-1-4 0 0,1 5 0 0,-3-6 0 15,1 2-1920-15,0-5-384 0,-6-3-80 0</inkml:trace>
  <inkml:trace contextRef="#ctx0" brushRef="#br1" timeOffset="87369.2">2017 7933 10127 0,'0'0'448'0,"0"0"96"0,0 0-544 0,0 0 0 16,0 0 0-16,0 0 0 0,0 0 1184 0,0 0 128 16,0 0 32-16,0 0 0 0,0 0-1024 0,-2-5-192 15,-3 3-128-15,5 2 160 0,0 0-160 0,0 0 0 16,-7-1 0-16,2 1 128 0,-1 0-352 0,6 0-80 0,0 0-16 15,-14 2 0-15</inkml:trace>
  <inkml:trace contextRef="#ctx0" brushRef="#br1" timeOffset="87694.89">1931 7825 13823 0,'0'0'1216'0,"-3"-5"-960"16,-1 0-256-16,1-1 0 0,-1 1 2352 0,0 1 416 16,0 0 96-16,2 0 16 0,2 4-896 0,0 0-160 15,0 0-32-15,0 0-16 0,0 0-560 0,0 9-128 16,0 0 0-16,2 4-16 0,2 2-208 0,0 3-32 16,0 2-16-16,2 7 0 0,-1 0-208 0,1 3-32 15,2-1-16-15,0 3 0 0,1 0-160 0,0-3-16 16,2-2-16-16,0 0 0 0,-2-7-112 0,3-1-32 15,3-4 0-15,-4-5 0 0,3-1-64 0,2-5-16 16,-1-4 0-16,-1-4 0 0,2-5-16 0,0 0-128 16,-1-6 192-16,0-3-64 0,0-4-128 0,1-4 192 15,1 2-192-15,0-1 192 0,-4 0-448 0,-1 5-96 16,0 0-16-16,-2 1-12096 0,-1-2-2416 16</inkml:trace>
  <inkml:trace contextRef="#ctx0" brushRef="#br1" timeOffset="87878.43">2242 7692 42383 0,'0'0'3776'0,"4"10"-3024"0,2 3-608 0,5 6-144 16,1 8 448-16,6 6 48 0,5 9 16 0,2 2 0 16,2 7-192-16,5 4-16 0,0 3-16 0,-1 4 0 15,-3 1 16-15,0 0 0 0,-2 3 0 0,-3-5 0 16,-2 3-304-16,-3-6 0 0,-3 2 0 0,-2-5 0 15,-3-5-1696-15,2 0-400 0,-5-9-80 0</inkml:trace>
  <inkml:trace contextRef="#ctx0" brushRef="#br2" timeOffset="92831.9">26035 4247 33919 0,'-20'0'1504'0,"7"2"304"0,2 0-1440 0,-1 4-368 0,0 3 0 0,0 5 0 15,2 4 0-15,-3 0 0 0,-2 4 0 0,0 6-192 16,-1-1 192-16,1 4-160 0,0 1 160 0,2 2-160 16,-1-2 160-16,0 2 0 0,2 0 0 0,-4 0 0 15,2-3 0-15,2 1 0 0,0-4 0 0,2 0 0 16,2-6 272-16,5-2 96 0,-1-1 16 0,2-5 0 16,4-4 272-16,2-3 64 0,2 0 16 0,5 1 0 15,1-6-304-15,1 0-64 0,0-2-16 0,3-2 0 16,2 2-144-16,2-2-16 0,4-5-16 0,1 4 0 15,6 0-48-15,1 1-128 0,6 2 192 0,3-2-64 16,0-2-128-16,3 1 0 0,0 1 0 0,1 0 0 16,-3-3 0-16,-3 1 0 0,-3-1 128 0,0 1-128 0,1 0-128 15,-2 0-64-15,-4-3-16 0,-1 3 0 16,-4 0-480-16,-1 3-80 0,-5 0-32 0,-1-1 0 16,-5 1-1376-16,0 0-288 0,-14 1-48 0,0 0-11040 15</inkml:trace>
  <inkml:trace contextRef="#ctx0" brushRef="#br2" timeOffset="93265.3">25775 4888 31839 0,'-9'-9'1408'0,"9"9"304"0,-5-9-1376 0,5 0-336 0,3 0 0 0,5 0 0 15,1 1 0-15,2-5 0 0,2-1 0 0,2 0 0 16,3-3 0-16,2 1 0 0,1-3 0 0,0 0 0 16,4 1 0-16,3-1 0 0,2-3 0 0,2-1 0 15,-3 2 0-15,4 0 0 0,3-3 0 0,1 1 0 16,1 0 0-16,-1 1 128 0,-1-1 0 0,1 0 0 16,-2-3 208-16,-1 0 48 0,2 3 16 0,0 0 0 15,3-1-208-15,0 3-32 0,0 1-16 0,2 2 0 16,2 1-144-16,0-1 128 0,-4 0-128 0,-1 0 128 15,-1 3 0-15,-1-2-128 0,0 2 192 0,0 0-64 16,-1 1-128-16,3-1 160 0,2-2-160 0,-2 2 160 16,-4 0-160-16,2 1 0 0,-1 1 144 0,-2 0-144 15,-1 2 0-15,-3 3 128 0,-3-2-128 0,-2 2 0 0,-2-1 0 16,-6 3 0-16,-1 2 0 0,-2 0 0 0,-5-1 0 0,-8 5-128 16,0 0 0-16,0 0 0 0,0 0 128 0,0 0-128 15,0 0 128-15,0 0-128 0,0 0 128 0,0 0-128 16,0 0 128-16,0 0-128 15,0 0-304-15,-9 11-48 0,0-6-16 0,-1 2 0 16,-2-2-1456-16,1 0-288 0,-2-1-64 0</inkml:trace>
  <inkml:trace contextRef="#ctx0" brushRef="#br3" timeOffset="96584.24">26042 4038 12895 0,'0'0'1152'0,"0"0"-928"16,0 0-224-16,0 0 0 0,0 0 2736 0,10 3 496 16,2 2 96-16,-12-5 32 0,9 2-2112 0,-9-2-416 15,14 2-96-15,-14-2-16 0,10 2 160 0,-10-2 16 16,0 0 16-16,11 0 0 0,-11 0-208 0,0 0-32 15,9 1-16-15,-9-1 0 0,0 0-80 0,0 0-32 16,0 0 0-16,0 0 0 0,0 0-32 0,0 0 0 16,0 0 0-16,-6 13 0 0,-4 2-176 0,-2 3-32 15,-4 2-16-15,-1 3 0 0,-4 7 0 0,-2 2 0 0,-2 0 0 0,1 6 0 16,2 0-96-16,-1 4-32 0,2 1 0 0,-1 2 0 16,3-5-160-16,2 4 0 0,1-6 0 0,2-3 0 15,0-3 144-15,2-4-144 0,4-1 160 0,1-3-160 16,1-5 192-16,3-1-48 0,6-3-16 0,1-6 0 15,2 0 32-15,3-7 0 0,2 0 0 0,5-5 0 16,1-2-160-16,5-5 160 0,6-2-160 0,4 2 160 16,2-2-160-16,4 1 0 0,3 0 0 0,5 2 0 15,-1 1 0-15,-1 5 0 0,-5-1 0 0,-2-1 0 16,-4 3 0-16,-3 1-304 0,-3 0 48 0,-6 0 16 31,-1 1-1600-31,-2 0-320 0,-6 1-64 0,0-1-13552 0</inkml:trace>
  <inkml:trace contextRef="#ctx0" brushRef="#br3" timeOffset="97836.31">25781 4794 15663 0,'-19'0'1392'0,"9"-1"-1120"15,1-3-272-15,9 4 0 0,-4-8 3968 0,4 8 720 16,4-9 160-16,5 0 16 0,3-2-4048 0,4-1-816 16,0-4-176-16,3-1-16 0,2 0 192 0,4-2-144 15,0-3 144-15,6-3-128 0,6 3 128 0,1-2 176 16,3-2-48-16,3 3 0 0,4-2 208 0,3 0 48 0,-1-1 0 0,-2-3 0 16,0 0 128-16,3 0 16 0,3-3 16 0,3 3 0 15,3 2-112-15,-1-2-32 0,4 1 0 0,-4 0 0 16,-3 3-224-16,-1-1-48 0,0 3-128 0,-2-4 192 15,0 1-192-15,1 3 0 0,0 1 128 0,2 3-128 16,0-1 144-16,-2-1-16 0,-3 1 0 0,-2 2 0 16,2-1 32-16,-1 1 0 0,-1 1 0 0,2 0 0 15,1 3 0-15,0 1 0 0,-1 2 0 0,-1-4 0 16,-3-2-32-16,-3 2-128 0,-3 1 192 0,-1 2-64 16,1-3-128-16,1 4 0 0,0 1 0 0,-1-2 128 15,-2 1-128-15,1 2 0 0,-1-4 144 0,-2 3-144 16,0-3 0-16,-4-1 128 0,-3 0-128 0,-1 2 0 15,-1-2 0-15,2-3 128 0,0 2-128 0,2-2 0 16,-3-1 0-16,2 2 144 0,0-1-144 0,1 1 0 0,-1 2 128 0,-1-1-128 16,1-1 0-16,-3 1 0 0,-2 1 0 0,2 3 0 15,-2-2 0-15,-2 2 0 0,-1 0 0 0,-2 0 0 16,0 3 128-16,-1-2-128 0,-3 1 0 0,-2-2 160 16,0 1-160-16,-1 1 128 0,0-3-128 0,-1 3 128 15,0-5-128-15,-2 4 128 0,-1 1 16 0,2 3 0 16,-5-3 0-16,1 4 0 0,-2-3-144 0,1 3 160 15,-7 5-160-15,7-3 160 0,-7 3-160 0,8-6 0 16,-8 6 0-16,0 0 0 0,0 0 0 0,0 0 0 16,0 0 0-16,5-6 0 0,-5 6 0 0,0 0 0 15,0 0 0-15,0 0 0 0,0 0 0 0,0 0 0 0,0 0 0 0,0 0 0 16,-12 6 0-16,2 0 0 0,1 0 0 0,-1 4 0 16,1-1 0-16,-1 2 0 0,-1 2 0 15,1-1 0-15,-2 1 0 0,2 3 0 0,0 3 128 0,0 0-128 16,-2 1 0-16,1 6 0 0,1-1 0 0,-3 4 0 15,-2 1 0-15,-2 3 0 0,-1 3 0 0,0 4 0 16,-1 2 0-16,0-2 0 0,-4 4 0 0,-3 1 0 16,0 5 0-16,-2 1 0 0,2-2-144 0,-4 6 144 15,1 4 0-15,0-2-192 0,0 2 192 0,0 4-160 16,1-2 160-16,1 5 0 0,1 1 0 0,1-1 0 16,0 2 0-16,0 0 0 0,-3 2 0 0,2 0-128 15,-3 1 128-15,-1 2 0 0,-1 1 0 0,-1 1 0 16,0 2 0-16,0 3 0 0,2 0 0 0,-2 4 0 0,0 3 0 15,2 1 0-15,0 0 0 0,1 2 0 16,2 3 0-16,1 1 0 0,3 2 0 0,1 0 0 0,-1 3 0 16,1-1 0-16,-1 1 0 0,0 1 0 0,0 0 0 0,1-1 0 15,1 1 0-15,-1 1 0 0,-1-1 0 0,4 3 0 16,-1 2 0-16,2-5 0 0,0-1 0 0,-1 3 0 16,0-3 0-16,1 4 0 0,2-1 0 0,-2-1 0 15,-1 1 0-15,2 1 0 0,2-4 0 0,-3 1 0 16,3 2 0-16,0-4 128 0,0 2-128 0,-1-3 0 15,2 3 0-15,-2-4 0 0,-3-1 128 0,-3 0-128 16,-2-2 128-16,-1 0-128 0,-2 1 0 0,0 0 128 16,-2-5-128-16,-2 0 0 0,0-1 0 0,-4 1 0 15,0 4 0-15,-1-3 128 0,3 0-128 0,-3 0 0 16,3-2 0-16,-2 1 128 0,-1 0-128 0,-1-3 0 16,0-3 0-16,1 1 0 0,-4-3 144 0,3 2-144 0,2-1 192 0,0-3-192 15,1-1 208-15,1-2-64 0,4-5-16 0,0 2 0 16,1 0-128-16,-2-3 0 0,4-5 0 0,-1 0 128 15,-3-3-128-15,0 2 0 0,-1-6 0 0,-1 5 0 16,-1-4 0-16,0 2 0 0,-2 0 128 0,4-6-128 16,-1-2 0-16,-1-1 0 0,1 1 0 0,5-3 128 15,1 0 32-15,0 1 0 0,-1 2 0 0,3-1 0 16,0-1-160-16,1-1 0 0,-3-4 144 0,-1 1-144 16,-2 1 0-16,-1-2 0 0,0 2 0 0,-3 0 0 15,1 2 0-15,0 1 0 0,-1-2 0 0,1 1 0 16,2-4 0-16,2 1 128 0,3-3-128 0,-1 1 0 15,3-2 0-15,3-1 128 0,2-5-128 0,2-1 0 16,2-3 0-16,2-2 144 0,1-1-144 0,2-2 0 16,0-5 0-16,3-2 0 0,0-1 0 0,1-6 0 15,2-1-160-15,0-6-32 0,2 2-16 0,1-9 0 16,0 0-416-16,0 0-80 0,0 0 0 0,0 0-16 16,-3-11-1936-16,-3-3-384 0</inkml:trace>
  <inkml:trace contextRef="#ctx0" brushRef="#br3" timeOffset="98101.77">25215 13188 40543 0,'-21'18'3600'0,"-3"1"-2880"0,-2 1-576 0,8 7-144 15,2 5 992-15,-1 2 160 0,7 2 48 0,1 2 0 16,0 1-1200-16,5-1 0 0,3-1-224 0,1 0 32 15,4-3 192-15,2-2 160 0,2-8-32 0,3-2 0 16,2-2-128-16,4-6 0 0,0-2 0 0,5-6-176 16,4-2 448-16,0-4 96 0,1-4 16 0,1-2 0 15,2-6-160-15,7 1-32 0,6-3 0 0,4-4 0 16,6-2-192-16,5-6 128 0,6-1-128 0,-2-7 0 16,-2-4 0-16,-1-6-336 0,1-2 48 0,4-6 16 31,1-7-2624-31,2-9-528 0</inkml:trace>
  <inkml:trace contextRef="#ctx0" brushRef="#br3" timeOffset="99019.45">29321 2793 29487 0,'-9'-10'2624'0,"9"10"-2112"15,-4-5-512-15,4 5 0 0,0 0 288 0,0 0-48 16,0 0-16-16,2 10 0 0,1 3-224 0,0 3 0 16,-2 2 0-16,0 4 0 0,-1 2-144 0,0 0 144 15,0 4 0-15,3 0-144 0,1 4 144 0,-2 0 0 0,3-5 0 0,2 1-128 16,-1-6 128-16,4-2 0 0,-2-1 0 0,2-3 0 15,0-2 320-15,0-5-16 0,1 0 0 0,-1-7 0 16,0-2 352-16,3-1 80 0,1-6 16 0,-2-1 0 16,1-4-16-16,1-2 0 0,-2-4 0 0,0-1 0 15,0-2-272-15,-2-1-48 0,-1 0-16 0,-2 2 0 16,0 2-112-16,-2 2-32 0,-3-2 0 0,0 4 0 16,-2 5-64-16,0 9-32 0,0 0 0 0,0 0 0 15,0 0-160-15,0 0 128 0,-4 10-128 0,0 6 128 16,-2 3-128-16,2 3 0 0,0 6-160 0,3-2 160 15,-1 2-208-15,2-3 48 0,2 1 16 0,0-6 0 16,0-1 144-16,1-2-192 0,1-2 192 0,0-6-192 16,4 0 192-16,1-7 0 0,1-2 0 0,1-2 0 0,2-7 240 15,1-3 16-15,2-4 16 0,1-2 0 0,-1-1 112 0,0-5 32 16,-1 0 0-16,-4-3 0 0,0 0-48 0,-3 1-16 16,-1-1 0-16,-1 1 0 0,-1-2-224 0,0 6-128 15,-5-4 128-15,2 6-128 0,-1 1 0 0,-1 3 0 16,-1 6 0-16,-1 0 0 15,0 3-480-15,2 7-112 0,0 0-32 0,-9-4 0 16,0 4-2416-16,9 0-480 0,-9-2-112 0</inkml:trace>
  <inkml:trace contextRef="#ctx0" brushRef="#br3" timeOffset="99221.37">30040 2683 32255 0,'0'0'2864'0,"0"0"-2288"0,-3 9-576 0,-2 3 0 16,0 3 736-16,1 5 32 0,0 1 16 0,-1 6 0 16,0 1-592-16,-3 5-192 0,0-5 128 0,1 2-128 15,-1 2 208-15,1-1-16 0,-2-2 0 0,0 1 0 16,4-3-192-16,0-2 144 0,2-4-144 0,1-3 128 31,-1-2-560-31,3-2-112 0,0-5-32 0,0-9 0 16,0 0-1552-16,0 0-320 0,0 0-64 0</inkml:trace>
  <inkml:trace contextRef="#ctx0" brushRef="#br3" timeOffset="99686.37">30644 2009 21183 0,'0'0'944'0,"0"0"192"0,0 0-912 0,0 0-224 0,9-4 0 0,-9 4 0 16,0 0 1920-16,8 8 320 0,-3 3 80 0,-3 2 16 16,-3 5-1120-16,-1 5-240 0,-2 1-32 0,-1 9-16 15,-2 4-112-15,0 6-32 0,-1 3 0 0,-3 4 0 16,0 4-336-16,1 3-64 0,0 3 0 0,0-2-16 15,0-3-192-15,1-2-48 0,0 1 0 0,1-5 0 16,1-2-128-16,0-5-224 0,2-7 48 0,3-5 16 16,2-5-608-16,2-3-128 0,0-9-32 0,1-3 0 15,-3-10-544-15,0 0-96 0,11-4-32 0,0-10 0 0</inkml:trace>
  <inkml:trace contextRef="#ctx0" brushRef="#br3" timeOffset="99886.56">31050 1888 27647 0,'0'0'1216'0,"-7"9"256"0,1 0-1168 0,0 5-304 16,-1 6 0-16,1 6 0 0,-2 7 1392 0,-1 5 208 16,-2 4 64-16,0 4 0 0,-1 4-1072 0,-1 8-208 15,-1 4-32-15,-1-1-16 0,0 4-144 0,0-3-16 16,-1 2-16-16,4-3 0 0,-2 0-160 0,2-5 0 0,2-2 0 15,0-4 0 1,-1-7-2256-16,-1-2-384 0</inkml:trace>
  <inkml:trace contextRef="#ctx0" brushRef="#br3" timeOffset="100043.82">30124 2170 44223 0,'-25'4'3936'0,"11"0"-3152"0,1-1-624 0,3 3-160 31,1-1-400-31,2 5-112 0,0 2-32 0,1 3 0 0,0 4-1376 0,2 1-288 0,-1 3-48 0</inkml:trace>
  <inkml:trace contextRef="#ctx0" brushRef="#br3" timeOffset="100554.89">29041 4176 36047 0,'0'0'1600'0,"0"0"320"0,0 10-1536 15,3 0-384-15,-1 6 0 0,2 0 0 0,-1 2-208 0,2 0-128 0,-1 0-32 0,-2-1 0 16,1 1 368-16,1-1 0 0,-2-3 0 0,1-2 0 15,1 0 0-15,-2-2 0 0,-2-10 0 0,0 0 0 16,9 1 0-16,1-6 128 0,0-1 0 0,2-6 0 16,0 0 192-16,4-6 48 0,-5-2 0 0,3-3 0 15,1 0-112-15,-1 2 0 0,-1-1-16 0,0 0 0 16,-1 4-112-16,0 4 0 0,-2 0-128 0,0 3 192 16,-3 4-192-16,-7 7 144 0,0 0-144 0,12 3 128 0,0 6-128 15,-2 5 0-15,-2 2 144 0,-1 5-144 0,0 4 0 0,-1 1 0 16,0 3 0-16,1-1 0 0,-1 1 0 0,-1 2 0 15,-1-5 0-15,1 2 0 0,-1-5 0 0,0 0 0 16,-1-4 0-16,1-2 0 0,3-5 0 0,-2 1 0 16,0-7 0-16,2-1 0 0,4-3-256 0,-1-2-64 15,0-5 0-15,-1-3-16 16,1-4-2000-16,-1-1-400 0</inkml:trace>
  <inkml:trace contextRef="#ctx0" brushRef="#br3" timeOffset="100887.56">29836 3941 32255 0,'-14'3'1424'0,"14"-3"304"0,-8 1-1392 0,-1 6-336 0,0 2 0 0,1 7 0 16,-1 1 1088-16,0 5 128 0,-1 5 48 0,-1-1 0 15,0 5-1040-15,0-2-224 0,-3 2 0 0,1 0 0 16,0 2 0-16,3-1 144 0,0-3-16 0,1 2-128 15,0-4 160-15,6-2-160 0,1-5 128 0,3-1-128 16,3-3 256-16,2-2-16 0,5-8-16 0,0 0 0 16,3-4 112-16,1-4 32 0,3-3 0 0,4-2 0 15,2-7 96-15,0-2 32 0,-1 0 0 0,0-3 0 16,0-1-112-16,-1-1 0 0,0 0-16 0,-3-2 0 16,-2 2-192-16,-3 1-48 0,-4 1 0 0,-4 0 0 15,-5 1 0-15,-2 2-128 0,-1-1 192 0,-4 4-64 0,-1 3-128 16,-3 0-192-16,-3 5 32 0,0 1 16 15,1 0-1312-15,-2 4-256 0,-2 0-48 0,0 3-9888 16,2-1-1968-16</inkml:trace>
  <inkml:trace contextRef="#ctx0" brushRef="#br3" timeOffset="101155.59">30551 3276 16575 0,'0'0'736'0,"0"0"160"0,-5-6-720 0,5 6-176 0,0 0 0 0,-5 9 0 16,1 6 5088-16,1 5 992 0,-1 3 192 0,-1 6 32 16,1 5-4896-16,-1 4-960 0,0 4-208 0,1 7-48 15,0 7 32-15,3 5 0 0,1 5 0 0,0 3 0 16,1-1-224-16,0-4 0 0,1 0 0 0,3-5 0 15,0 0 0-15,0-7-160 0,-1-1 32 0,-2-3 0 32,1-1-1920-32,-1-6-384 0,0-3-80 0,-1-5-7936 0,-2-11-1584 0</inkml:trace>
  <inkml:trace contextRef="#ctx0" brushRef="#br3" timeOffset="101300.53">30343 3883 34095 0,'0'0'3024'0,"13"5"-2416"16,5-2-480-16,3 6-128 0,6 3 512 0,1-1 96 16,4-3 16-16,2 1 0 0,0-5-624 0,6 4 0 15,4-1-224-15,-1-1-10464 16,2 3-2112-16</inkml:trace>
  <inkml:trace contextRef="#ctx0" brushRef="#br3" timeOffset="101738.21">28813 5107 29775 0,'0'0'1312'0,"0"0"288"0,0 0-1280 0,0 0-320 0,0 0 0 0,0 0 0 15,0 0 368-15,12-4 16 0,7 1 0 0,3-3 0 16,2-2 496-16,4 2 96 0,0-7 32 0,6 0 0 0,5-2-96 0,8 1-16 15,6-2 0-15,9-2 0 0,8 0-432 0,3 0-80 16,-1 0-32-16,2 2 0 0,1-1-224 0,1 2-128 16,0 4 160-16,1 2-160 0,-5-3 0 0,-5 5-160 15,-7-5 0-15,-6 5 0 16,-6-2-1440-16,-1 2-272 0,-5-1-64 0,-5 0-16 16,-6 2-464-16,-4-2-80 0,-1 4-32 0</inkml:trace>
  <inkml:trace contextRef="#ctx0" brushRef="#br3" timeOffset="101939.57">29330 5330 39103 0,'0'0'1728'0,"0"0"368"0,0 0-1680 0,0 0-416 0,15 0 0 0,9-1 0 15,4-2-160-15,4 1-112 0,1-2-32 0,7-1 0 16,3-5 304-16,6 0 256 0,6-3-64 0,6-1 0 16,1 5-192-16,-1-2 0 0,-4 3 0 0,-4-1 0 15,-8 3-1968 1,-5-3-480-16,-6 3-112 0,-5-1-12096 0</inkml:trace>
  <inkml:trace contextRef="#ctx0" brushRef="#br3" timeOffset="102080.41">29852 5361 32255 0,'0'0'2864'0,"17"-4"-2288"15,3-2-576-15,7-3 0 0,5 1 448 0,5-3-32 16,5 0 0-16,5-4 0 0,7-3-288 0,7 1-128 16,4 0 0-16,2 1-9936 15,2 0-2096-15</inkml:trace>
  <inkml:trace contextRef="#ctx0" brushRef="#br3" timeOffset="102739.6">28853 6276 33983 0,'0'0'1504'0,"-6"-6"304"0,6 6-1440 0,0 0-368 15,0 0 0-15,0 0 0 0,-6 7 0 0,2 2 0 16,2 6 0-16,2 2 0 0,0 1 0 0,3 3 0 15,-2 3 0-15,2 3 0 0,-1 4 0 0,5-3 0 16,0 0 0-16,4-6-128 0,-3 3 128 0,4-4 0 16,2-2 0-16,1-2 0 0,-1-5 0 0,1-1 0 15,1-5 0-15,-1 0 0 0,0-6 0 0,0-5 128 0,1-2 0 0,4-5 0 16,0 2 368-16,-1-6 80 0,0-4 0 16,0-2 16-16,-1-1-80 0,1 0 0 0,-1-3-16 0,-3 2 0 15,-1 4-336-15,-1 2-160 0,-3 0 160 0,2 3-160 16,-3 6 0-16,-1 2 128 0,-8 7-128 0,0 0 0 15,0 0-144-15,0 0-80 0,6 19-16 0,0-2 0 32,0 1-144-32,-3 1-16 0,-1 4-16 0,1-3 0 0,1 1 112 0,0-3 32 0,1-3 0 0,2-2 0 15,0-3 272-15,0-4 0 0,2-2-128 0,1-3 128 16,3-5 128-16,0-1 64 0,-1-2 32 0,1-6 0 16,-1-2 176-16,-1-4 48 0,-1-3 0 0,-2-1 0 15,-3 0-448-15,-1 0 0 0,-4-1 0 0,0-5 0 16,-7-1-528-1,4 3-192-15,-3-1-48 0,1 4-9840 0,-2 5-1968 0</inkml:trace>
  <inkml:trace contextRef="#ctx0" brushRef="#br3" timeOffset="103072.6">29882 6135 13823 0,'-9'-4'1216'0,"-3"0"-960"16,1 0-256-16,1 3 0 0,-1 2 4688 0,1 4 896 16,0 3 176-16,0 2 48 15,0 4-5152-15,0 4-1024 0,-2 1-208 0,-1 3-32 0,1 3 160 0,0-3 48 0,1 3 0 0,2 1 0 16,1-4 80-16,5-1 32 0,1-3 0 0,5-3 0 16,2-1 288-16,4-5 0 0,2 1 176 0,5-5-176 15,1-6 320-15,4-3-32 0,0 0-16 0,3-6 0 16,2 0 304-16,-1-5 48 0,-1-2 16 0,-2-2 0 15,-2-4-160-15,-2 3-32 0,-4-2 0 0,-2 2 0 16,-5 1-128-16,-2 1-48 0,-1 0 0 0,-3 0 0 16,-3 1-112-16,-1 3-32 0,-1 3 0 0,-2 1 0 31,-4 5-512-31,0 0-96 0,0 4-32 0,-1 2 0 16,0-1-2096-16,3 4-416 0,8-4-96 0,-10 4-16 0</inkml:trace>
  <inkml:trace contextRef="#ctx0" brushRef="#br3" timeOffset="103323.36">30212 6078 33455 0,'0'0'1472'0,"-4"14"320"0,-1 1-1424 0,3 3-368 16,-1 1 0-16,1 4 0 0,-2 2 0 0,0-3 0 16,-2-1 0-16,0 2-128 0,1-3 128 0,0 0 0 15,0-4 128-15,0-3-128 0,-1-1 464 0,3 1 32 16,3-13 0-16,0 0 0 0,0 0 192 0,0 0 32 15,0 0 16-15,0 0 0 0,3-11-80 0,4-2-16 16,0-2 0-16,0-3 0 0,2 0-208 0,1 0-48 16,1-1-16-16,0-2 0 0,2-1-368 0,0 3 0 15,0 1 0-15,3 0 128 0,-1-1-128 0,3 2-208 16,1 0 48-16,0 2 16 16,0 1-1904-16,0 2-384 0,0 0-80 0</inkml:trace>
  <inkml:trace contextRef="#ctx0" brushRef="#br3" timeOffset="103811.47">30962 5332 18431 0,'0'0'1632'16,"0"0"-1312"-16,-4 8-320 0,0 6 0 0,4 7 3552 0,-2 4 640 16,1 1 128-16,-3 4 32 0,-4 1-3424 0,1 5-672 15,-1 5-256-15,-2 1 176 0,-4 3 96 0,0 2 32 16,2 2 0-16,1 3 0 0,1-1-80 0,0-3-16 16,1-1 0-16,1-2 0 0,4-4-208 0,0-6 128 15,2-3-128-15,1-4 0 0,1-3 0 0,2-6 0 16,1-6 0-16,1-3 0 0,-4-10 128 0,0 0-128 15,0 0 0-15,12-4 0 0,1-6 224 0,0 0-48 16,-2-3-16-16,1-2 0 0,-2-3-160 0,0 1 0 16,-1-2 0-16,0 1 128 0,-3 0-128 0,0 1 0 15,1 2 0-15,0 0-176 0,-3-4 176 0,3 1 0 16,-1 0 0-16,0 0 0 0,1-2 0 0,1 0 0 16,1-2 0-16,0-2 0 0,0 2 128 0,1 0-128 0,-1-3 160 15,1 0-160-15,3 2 176 0,0 0-176 0,0-2 192 0,1 2-192 16,1 3 128-16,1-1-128 0,2 2 0 0,1 1 0 15,1 2 0-15,2 1 0 0,0 1 0 0,1 2 0 16,-1 3 0-16,-1-1 0 0,0 4 0 0,-3 3 0 16,-1 1-224-16,-2 0-48 0,-1 2-16 0,-3 2 0 31,-11-2-1056-31,0 0-224 0,13 2-32 0,-13-2-16 16,0 0-1232-16,0 0-240 0</inkml:trace>
  <inkml:trace contextRef="#ctx0" brushRef="#br3" timeOffset="104014.29">31165 5849 18431 0,'2'14'1632'0,"2"4"-1312"16,1 2-320-16,5 2 0 0,4 0 4496 0,5 6 832 15,2-3 176-15,6-1 16 0,2-1-4352 0,3-3-864 16,2 0-176-16,3-2-128 0,3-3 0 0,-5-5-272 15,0-1 32-15,-2-4 16 16,-5 1-2640-16,-7-1-528 0</inkml:trace>
  <inkml:trace contextRef="#ctx0" brushRef="#br3" timeOffset="104488.66">28626 7483 17503 0,'0'0'1552'0,"-5"-5"-1232"15,5 5-320-15,0 0 0 0,0 0 4672 0,0 0 896 16,0 0 160-16,3 12 32 0,1 3-4736 0,0 4-1024 16,-1 3 0-16,-2-1-176 0,0 2 176 0,-1 4-208 15,-2-3 80-15,-1 1 128 16,-1 2-512-16,-1-4 0 0,-1-1 16 0,1-2 0 15,-2-2-1808-15,2-2-352 0,1-4-80 0</inkml:trace>
  <inkml:trace contextRef="#ctx0" brushRef="#br3" timeOffset="104823">29148 7305 1839 0,'-1'20'0'0,"-2"-8"160"0,0-3-160 0,0 4 0 0,0 1 0 0,1 2 0 16,-1 2 6912-16,1 1 1360 0,-1 0 272 0,-1 0 48 16,1 0-6864-16,-2-1-1360 0,1-1-368 0,0-2 0 15,1-2 336-15,1-4-16 0,2-9-16 0,0 0 0 16,0 0 80-16,0 0 32 0,0 0 0 0,0 0 0 0,10-8-48 0,0-5-16 16,0-1 0-16,6-3 0 0,-1-3 32 0,1 1 0 15,1-1 0-15,2 4 0 0,3 2-384 0,0 3 0 16,-2 0 0-16,1 3 128 0,1-1-128 0,-2 7 0 15,-2 2 128-15,0 2-128 0,-1 7 224 0,0 0-32 16,-2 4 0-16,-1-2 0 0,-1 2-192 0,-3 1 0 16,0 1 0-16,-5 2 0 0,0 1-144 0,-1-2-80 15,0-2-16-15,-1 0 0 16,-1 0-1424-16,1 1-272 0,-1-6-64 0,-2-9-12960 0</inkml:trace>
  <inkml:trace contextRef="#ctx0" brushRef="#br3" timeOffset="105557.46">30578 6980 12895 0,'0'0'1152'0,"3"-10"-928"0,-3 0-224 0,0-2 0 16,0 5 2976-16,0-3 544 0,0 4 128 0,-4-4 0 0,1 0-1888 15,1 0-384-15,-2 2-80 0,0-1-16 0,-1 2-208 16,-1 2-48-16,-4 0-16 0,-2 5 0 0,-1 0-320 0,-2 5-64 15,-1 1-16-15,-5 8 0 0,-2 4-352 0,1 2-80 16,-1 2-16-16,0 6 0 0,-1 1-32 0,3 4-128 16,1 3 192-16,5-1-64 0,-1 2-128 0,6-1 0 15,4-2 0-15,3-1 0 0,3-5 0 0,5 0 0 16,4-3 0-16,5-2 0 0,5-5 0 0,4-5 0 16,3-3 0-16,4-5 0 0,2-5 0 0,4-4 0 15,-3-3 0-15,-2-5 0 0,1-3 224 0,-1-3-32 16,-2-4-16-16,1 1 0 0,-2-5 64 0,3 2 16 15,-3 0 0-15,-3-1 0 0,-2 1-64 0,0-3 0 0,-3 0 0 0,-1-2 0 16,-2 2-64-16,-2-3-128 0,1-2 176 0,-6 0-176 16,-1 2 176-16,-1-3-176 0,1 2 160 0,-1 6-160 15,-4-2 0-15,1 5 128 0,-1 6-128 0,-2 6 0 16,1 0 0-16,-3 10 0 0,0 0 0 0,0 0 0 16,0 0-144-16,0 0 144 0,-7 6-208 0,0 7 80 15,0 6 128-15,1 2-160 0,-4 6 160 0,2-2-160 16,-1 2 160-16,1 0 0 0,-5 3 0 0,0 2 0 15,-1 1 0-15,0-1 0 0,0 1 0 0,-1 0 0 16,-2 0 0-16,2-5 0 0,1 0 0 0,1-3 0 16,2-2 0-16,5-5 144 0,-1-5-16 0,3-1-128 15,3 0 320-15,1-12-32 0,0 0-16 0,10 2 0 16,2-4-144-16,2-7-128 0,1 0 144 0,4-5-144 0,1 1 192 16,1 2-64-16,-1-2-128 0,2 1 192 15,-1 3-192-15,2 0 0 0,0 5-192 0,0 4 192 0,0 6-128 0,0 5 128 16,-2 4 0-16,-2 3 0 0,-2 2-144 0,-3 3 144 15,-3 3 0-15,-2-1-144 0,-1 1 144 0,-4-2 0 16,-3 3-144-16,-1-4 144 0,-1-5-192 0,-2-2 16 16,-1-2 16-16,2-1 0 15,-1-2-1568-15,-1-4-320 0,4-7-64 0,0 0-13712 0</inkml:trace>
  <inkml:trace contextRef="#ctx0" brushRef="#br3" timeOffset="105959.21">31636 6604 17503 0,'0'0'1552'0,"0"0"-1232"0,0 0-320 0,0 0 0 16,0 0 5248-16,-8 7 976 0,3 5 208 0,0 2 32 15,1-1-4832-15,0 4-976 0,2 5-192 0,-1 0-32 16,-1-2 80-16,1 4 32 0,-2 4 0 0,-1-1 0 16,1 2-128-16,0 3-32 0,1-4 0 0,1 1 0 15,-2-1-176-15,2-3-32 0,3 0-16 0,3-3 0 0,-1-1-160 0,3-3 0 16,2-4 144-16,0-3-144 0,1 2 0 0,1-4 144 15,0-2-144-15,1-2 0 0,1-1 128 0,2 0-128 16,1-2 0-16,1-2 0 0,4-1 0 0,2 0 0 16,0-2 0-16,3 2 0 0,-2 1-224 0,1-1-96 15,-2-3-32-15,1 1 0 16,-2 1-528-16,-1-2-96 0,-2-2-32 0,-3-1 0 16,-3-3-2576-16,-3-1-512 0</inkml:trace>
  <inkml:trace contextRef="#ctx0" brushRef="#br3" timeOffset="106176.12">31966 6414 26719 0,'-1'17'2368'0,"-2"-4"-1888"0,-2 3-480 0,2 5 0 16,0 8 2560-16,0 8 432 0,-2 3 80 0,2 11 0 15,-1 6-2336-15,0 11-480 0,-1 2-80 0,0 5-32 16,-3 3 464-16,0 6 96 0,1 0 0 0,-1-1 16 15,-2-1-272-15,0-1-48 0,1-3-16 0,-1-6 0 16,1-5-384-16,1-6 0 0,1-6 0 0,-1-5 0 16,0-6-464-1,1-4-80-15,-1-8-16 0,1-4 0 0,0-6-2656 16,1-6-544-16</inkml:trace>
  <inkml:trace contextRef="#ctx0" brushRef="#br4" timeOffset="118181.84">3591 7368 17103 0,'-10'-17'752'0,"2"6"160"0,-2-1-720 0,0 2-192 0,3-4 0 0,1 7 0 16,1-1 608-16,-1 3 96 0,-3 1 0 0,1-1 16 16,8 5-400-16,-8 0-64 0,8 0-32 0,-10 3 0 15,3-1-224-15,0 2 0 0,7-4 0 0,-6 6 0 16,0 2 0-16,6-8 0 0,-7 6 0 0,7-6 0 15,-5 13 176-15,3-4 80 0,2-9 32 0,-2 13 0 16,1-1 288-16,0-2 64 0,1 3 16 0,0 0 0 16,1-4 0-16,2 3 0 0,-2 1 0 0,4 1 0 15,-1 3-240-15,2 2-48 0,-1 0-16 0,4 2 0 0,1 1-128 0,4 0-32 16,3 2 0-16,2 2 0 0,-1-3 32 16,3 5 0-16,6 0 0 0,2 0 0 0,-1-2 96 0,1 0 32 15,3-1 0-15,1 1 0 0,4-2-80 0,3 2-16 16,0 0 0-16,3 1 0 0,3 2-32 0,4 1-16 15,2-5 0-15,-1 3 0 0,5-4-32 0,-3 4-16 16,3 0 0-16,-1 1 0 0,-2-3-160 0,3 2 160 16,4-2-160-16,1 4 160 0,0-6-160 0,0 4 128 15,-2-2-128-15,2 2 128 0,2-3 48 0,4 3 0 16,1-7 0-16,3 2 0 0,1 2-176 0,-1-3 192 16,-3-4-192-16,0 2 192 0,2 1-32 0,3-2 0 15,3-2 0-15,0 4 0 0,1 0-160 0,-1 0 160 16,-3-4-160-16,2 4 160 0,2-1-160 0,4 2 0 0,2-2 0 0,-3 2 0 15,-3-2 0-15,1 3 0 0,-3 2 0 0,5 2 0 16,6-2 0-16,0 2 0 0,-1-4 0 0,-3 1 0 16,-2 2 0-16,4-4 0 0,3 4 0 0,2-3 0 15,-3-4 0-15,1 0 128 0,-1 0-128 0,4 0 0 16,4-1 0-16,-1 0 0 0,-1-1 128 0,-5 1-128 16,5-3 0-16,-1 3 128 0,7-4-128 0,-1-1 128 15,-6 0-128-15,3 1 0 0,-1-2 144 0,4 0-144 16,3 2 0-16,-1-2 128 0,-4-1-128 0,1 3 0 15,2 2 0-15,-3 1 0 0,-3 0 0 0,2-3 128 16,-3-1-128-16,5 2 0 0,3 2 0 0,-1-4 128 16,-4-4-128-16,0 1 0 0,-3 2 0 0,5-1 0 15,3-1 0-15,-1-4 0 0,-7 2 0 0,1-3 128 16,-1 1-128-16,5 1 0 0,2-5 0 0,-4-1 128 16,-2-2-128-16,0 0 0 0,1 0 0 0,0 1 0 0,-2 1 0 0,-1-1 0 15,-3-1 0-15,-1-1 128 0,2 2-128 0,0 0 0 16,-1-2 0-16,-2 2 128 0,-2 0-128 0,1 0 0 15,-3 2 0-15,5-2 128 0,1-2-128 0,-2 0 0 16,-5-1 128-16,1 3-128 0,-4 1 0 0,6 0 0 16,2 0 0-16,-1-1 128 0,-3-2-128 0,0-1 0 15,0 1 0-15,1-1 0 0,5-4 0 0,-2-1 128 16,-5-5-128-16,-1 4 0 0,-1-5 128 0,1 3-128 16,1 1 160-16,0-3-160 0,-1-1 176 0,-1 0-176 15,-4 0 192-15,1 0-192 0,-4-1 176 0,2-2-176 16,2 1 160-16,-2-1-160 0,-6 1 192 0,1-2-64 0,-4-2-128 0,1-2 192 15,-1 0-64-15,1-3-128 0,2 1 176 0,-2 0-176 16,-3-4 240-16,-1 2-64 0,0-3-16 0,-1 2 0 16,0-2-160-16,3 1 0 0,2 3 144 0,0-6-144 15,-3 0 0-15,0 0 144 0,-1-1-144 0,-1 0 0 16,0 1 0-16,1 0 0 0,3-2 0 0,0-1 0 16,0-3 0-16,-4 0 0 0,-4 0 0 0,-2 0 0 15,-2 1 0-15,-1-1 0 0,-1-3 0 0,2 1 0 16,3 1 0-16,0 1 0 0,1-1 0 0,-1 2 0 15,-3 1 0-15,0 0 0 0,-3 0 0 0,-1 2 0 16,-4-2 0-16,6 5 0 0,1 2 0 0,-2-1 0 16,0 1-144-16,-5-3 144 0,-2-1-128 0,-2 4 128 15,-4 0 0-15,1 6 0 0,-1-4 0 0,-1 3-128 16,1 3 128-16,-3-2 0 0,0-1 0 0,0 4 0 16,3 2 0-16,-3-1 0 0,-1 0 0 0,-2 4 0 0,1-1 0 15,-2 1 0-15,-4 2 0 0,-2 2 0 0,-3-4 0 0,0 3 0 16,-3 1 0-16,0-2 0 0,-2 3 0 0,-1 0 0 15,-1 4 0-15,-3-4 0 0,-2 0 0 0,0 1 0 16,-2 2 0-16,-6 6 0 0,0 0 0 0,0 0 0 16,0 0 0-16,0 0 0 0,0 0-128 0,3 7 128 15,-3-7-128-15,0 14 128 0,-1 0-160 0,-3 4 160 16,-3 2-192-16,-2 2 192 0,-3 3 0 0,1-1 0 16,-3 4 0-16,-1 0 0 0,-3 4-192 0,-2 2 64 15,-5 2 128-15,3 1-208 0,-6 3 208 0,-2 2 0 16,-1-1 0-16,-3-2 0 0,3 3 0 0,-5 4 0 15,2 0 0-15,-1-2-144 0,0 3 144 0,-2-2 0 0,0 3 0 0,0-3 0 16,-1 0 0-16,-1 0 0 0,-4 2 0 0,-2 1 0 16,-3-5 0-16,-1 6 0 0,2 0 0 0,-3-1 0 15,-1 1 0-15,-3 0 0 0,0-2 0 0,-9 3 0 16,-1 1 0-16,-3-2 0 0,-2-3 0 0,-3 2 128 16,0 1-128-16,-2-5 0 0,0 3 0 0,-4-4 0 15,-6 2 0-15,2-4 0 0,1-5 0 0,-2 3 0 16,0 1 0-16,-5 0 0 0,-4-6 0 0,2-3 0 15,1-2 0-15,0 0 0 0,-1-2 0 0,-4 2 0 16,-4-4 0-16,0 3 0 0,1-5 0 0,-2 0-128 16,-2 1 128-16,-2-5 0 0,-3-1 0 0,3 0 0 15,-1 0 0-15,-4-3-160 0,-4-1 160 0,-2-3 0 16,2 1-192-16,-4-3 192 0,-5 0-192 0,3-4 192 0,0-4-176 16,1 1 176-16,-4 2-160 0,0 0 160 0,-1-4 0 15,-1 1 0-15,-1 1-128 0,-1-2 128 0,0-3 0 0,0-1 0 16,-3 3 0-16,0-2 0 0,-4 0 0 0,1 0 0 15,-1 2 0-15,0-6-144 0,-1-1 144 0,0-4 0 16,-1 3 0-16,1-2 0 0,-2 1 0 0,2-2 0 16,-1-3 0-16,1 2 0 0,-1 1 0 0,1-1 0 15,-1-2 0-15,2-1 128 0,1-1-128 0,0-1 0 16,0 0 0-16,3-1 0 0,-3-1 0 0,1 0 0 16,1 0 0-16,2 0 0 0,0-2 0 0,-2 3 128 15,0 1-128-15,1-1 0 0,3-2 128 0,1 3-128 16,4 1 128-16,-1 0-128 0,-1-4 0 0,5 2 0 15,4 0 0-15,-2 0-128 0,-2-4 128 0,5 0 0 16,7 0 0-16,1 3 0 0,0-3 0 0,1-1 0 16,5 0 0-16,0-5 0 0,5 3 0 0,-1-2 0 0,-3 3 0 0,3-4-128 15,3 2 128-15,2-1-192 0,2 2 192 0,1-1-192 16,-3-3 192-16,4 0 0 0,3-5-144 0,5 5 144 16,3 1 0-16,2-2 0 0,-1 2 0 0,1-2 0 15,-3-2 0-15,2 0-176 0,3-1 176 0,7 1-128 16,-2 0 128-16,3 1-192 0,2 2 192 0,-2-5-192 15,-2 0 64-15,4-3 0 0,2 1 0 0,6 0 0 16,-2-1-48-16,5 1 0 0,3 0 0 0,2-2 0 16,-2 1-16-16,1 2 0 0,1 0 0 0,-1 2 0 15,0 0 16-15,4-2 0 0,3 3 0 0,1 1 0 16,1-2 176-16,2 2 0 0,1 0 0 0,2 6 0 0,5-2 0 16,-1 2 0-16,3-3 0 0,-1 5 0 0,3-1 0 15,-1 0 0-15,-1-4 0 0,2 6 128 0,2 2-128 16,2-2 0-16,-1 0 0 0,0 0 0 0,-1-5 0 0,2 4 0 15,1 0 0-15,2-2 0 0,0 3 0 0,-2 3 0 16,6-1 0-16,-2 0 0 0,0 3 0 0,1 4 0 16,-1-1 0-16,2 1-128 0,-1 3 128 0,2 3 0 15,-3-1-144-15,4 3 144 0,3 1-176 0,-4-2 48 16,-2 4 0-16,4-1 0 0,-1 3-80 0,9 1-16 16,-9-2 0-16,1 4 0 0,8-2 16 0,-6 5 0 15,6-5 0-15,-5 11 0 0,1-2 208 0,1 2-192 16,3 3 192-16,0 2-192 0,4 0 192 0,0 3-144 0,1 3 144 15,0-1-128-15,5 0 128 0,0 4-128 16,1-1 128-16,1 6-128 0,2-1 128 0,3 3 0 0,1 2 0 0,1-1-128 16,2 0 128-16,2 3 0 0,1-1 0 0,7 2 0 15,2 0 0-15,2 0 0 0,1 0 0 0,1-1 0 16,1-2 0-16,0-3 0 0,0 2 0 0,3 2 128 16,3 0-128-16,2 1 128 0,-1-2-128 0,4 3 128 15,6 0 0-15,1 0 0 0,0 0 0 0,1 2 0 16,-2 0-128-16,1 0 144 0,2 1-144 0,2 2 160 15,1-1-160-15,4 2 160 0,3 2-160 0,0-4 160 16,-5 0-160-16,1 1 128 0,4-4-128 0,5 0 128 16,3 3 0-16,2 0-128 0,-1-4 192 0,1 1-64 15,-2-1 32-15,3-2 0 0,3-2 0 0,5 2 0 16,2 0-160-16,0-2 128 0,-1-1-128 0,3 0 128 16,3 1-128-16,0-3 160 0,0-2-160 0,0 3 160 15,-1-2-160-15,1 0 160 0,3 2-160 0,-1-5 160 0,1-1-160 0,1-3 160 16,0 4-160-16,3-1 160 0,6-4 64 0,-1-1 16 15,-3 7 0-15,2-4 0 0,5-3-48 0,-2 1-16 16,3 1 0-16,0 2 0 0,-3-2-176 0,3 1 0 16,2-3 0-16,-1 3 0 0,-2-4 0 0,5 0 0 15,3-1 0-15,-2-2 0 0,-3-5 0 0,1 3 0 16,2 1 0-16,-1-3 128 0,0-5-128 0,-1 4 0 16,1-2 144-16,-1 3-144 0,0-5 0 0,1 5 0 15,-3-1 0-15,2 1 128 0,3-2-128 0,-3-1 0 16,-2 3 0-16,3-1 0 0,2-3 0 0,0 0 0 15,-3-3 0-15,2-1 0 0,-1-2 0 0,1 0 128 16,-4-2-128-16,0 0 0 0,-2 1 0 0,1-1 0 0,3-1 0 16,-4-2 0-16,-6 2 0 0,1 1 0 0,1-1 0 0,-3-2 0 15,-2-3 0-15,0 3 0 0,-1 4 0 0,2-3 128 16,2-3-128-16,-1-3 0 0,-6 1 0 0,1 2 0 16,1-2 0-16,-1-2 128 0,0-5-128 0,-3 0 0 15,-2-1 128-15,1 1-128 0,1 0 128 0,-1-4-128 16,0-6 0-16,-2 3 128 0,-3-1-128 0,1 2 0 15,0-2 0-15,2-1 144 16,-5-1-144-16,0 1 0 0,-2-4 128 0,3 2-128 0,2-6 0 0,-1 5 0 16,-1-5 0-16,-2 1 128 0,-1-3-128 0,3 1 0 15,1-1 192-15,0-5-64 0,-1-7 0 0,1 3-128 16,-4-2 384-16,3 1-48 0,-1-7 0 0,2 4 0 16,-1-1 128-16,-3-1 32 0,-2 1 0 0,-1-1 0 15,3-1-32-15,1 5 0 0,-1-3 0 0,-3 5 0 0,-1-1-144 0,-1 1-16 16,0-2-16-16,-3 4 0 15,1 2-80-15,-6 1-16 0,-6 0 0 0,-3 1 0 0,-5 5-192 0,-5 3 176 16,-2 0-176-16,-4 6 160 0,-3 0-160 0,-2 5 0 16,-6 0-160-16,-3 2 160 15,-3 2-2240-15,-9 6-368 0,-5-2-64 0,-8 2-16 0</inkml:trace>
  <inkml:trace contextRef="#ctx0" brushRef="#br4" timeOffset="122756.26">9385 18726 15663 0,'-14'-11'1392'0,"5"4"-1120"15,0 3-272-15,9 4 0 0,-8-3 864 0,1-1 112 16,-2 3 32-16,0 1 0 0,0 0-480 0,0-2-80 16,1 1-32-16,0 0 0 0,-1 1-288 0,2-2-128 15,-2 1 0-15,2-1 128 0,-2-2-128 0,1 0 0 16,-1 1 0-16,0 1 0 0,-1-2-144 0,0-1 144 16,0-1 0-16,0 1 0 0,1 0 0 0,0-3 0 15,-1 2 0-15,0-2 0 0,1 3 0 0,0 0 0 0,0-4 0 0,0 1 0 16,1-1 256-16,1 2 16 0,0 0 0 0,1-2 0 15,0 2 176-15,-1-3 16 0,1 1 16 0,1-1 0 16,-1 2 96-16,-1-1 32 0,1 4 0 0,1-1 0 16,1-1-32-16,4 7-16 0,0 0 0 0,-4-5 0 15,4 5-272-15,0 0-48 0,0 0-16 0,0 0 0 16,0 0-96-16,0 0 0 0,-2-9-128 0,2 9 192 16,0 0 128-16,0 0 0 0,0 0 16 0,0 0 0 15,0 0 16-15,0 0 0 0,0 0 0 0,11 5 0 16,-11-5 32-16,10 9 16 0,-1 4 0 0,-1 0 0 15,-1-1-128-15,1 4-16 0,2-1-16 0,0 1 0 16,3 2-48-16,-1 0-16 0,-4 0 0 0,5 3 0 0,-1 2-48 16,2 3 0-16,-3-6 0 0,2 2 0 0,-1 2-128 0,1-1 128 15,0-3-128-15,0 2 128 0,1-5-128 0,-3 1 192 16,2-1-192-16,-1-2 192 0,-1 2-192 0,0-2 0 16,-1 0 144-16,2-2-144 0,-1 1 192 0,0 1-16 15,0-1-16-15,-1-1 0 0,-1 2-160 0,0-1 160 16,2 1-160-16,-1 0 160 0,2-3-160 0,0 2 0 15,1-1 0-15,0 1 128 0,1-6-128 0,0 4 0 16,0-6 144-16,1 6-144 0,-1-5 0 0,1 1 144 16,0-4-144-16,3 0 0 0,3 4 144 0,0-2-144 15,1-4 0-15,2 2 144 0,0-4-16 0,3 1-128 16,0 2 192-16,2-1-64 0,1-2-128 0,3 0 192 16,2-2-192-16,3 0 192 0,-1 2-192 0,-1-1 0 15,1-3 144-15,3 2-144 0,-2-1 0 0,1 2 128 0,2 1-128 0,1-1 0 16,0-3 160-16,2 4-32 0,3 5-128 0,3-4 192 15,2-3-192-15,-1 0 0 0,-4-4 0 0,1 4 0 16,3 2 0-16,-1 0 176 0,-1-3-176 0,3 3 160 16,2 3-32-16,0-2-128 0,1-1 192 0,-2 0-64 15,-3-1-128-15,2 1 128 0,-2 1-128 0,1-1 128 16,-1-1-128-16,4 1 192 0,3 2-192 0,1 1 192 16,1 2-192-16,-1-3 0 0,-3-3 144 0,0 2-144 15,2 2 0-15,0-1 144 0,2 1-144 0,0 1 0 16,4 2 128-16,-2-1-128 0,-3 4 0 0,1-4 0 15,-2-2 0-15,0 2 0 0,0 2 0 0,4 1 0 16,1 2 0-16,2-2 0 0,0-4 128 0,0 2-128 16,-3-1 0-16,0 3 0 0,3 1 0 0,0-2 0 15,2 3 0-15,1-1 0 0,0 0 0 0,-2-2 0 16,-2 1 0-16,-2-1 0 0,0 3 0 0,0-2 0 0,1 3 128 0,1-3-128 16,2 1 0-16,-1-3 0 0,-3 4 0 0,-1-2 0 15,-1-1 0-15,0 2 0 0,-2-2 0 0,4 3 160 16,3-3-160-16,-2 4 128 0,-1-6-128 0,-3 3 0 15,0-2 0-15,-3 0 0 0,0 3 128 0,1-3-128 16,0 4 0-16,0-2 128 0,0 2-128 0,-3-2 0 16,-2 2 0-16,1-2 0 0,-2 0 0 0,1-1 0 15,-2 3 0-15,1-4 0 0,-1 2 0 0,1 1 0 16,1-1 0-16,-2 2 0 0,0-3 0 0,-4 5 0 16,0-6 0-16,-1 3 0 0,0-4 0 0,-2 3 0 15,-2 2 0-15,1 0 0 0,0-4 0 0,2 3 128 0,-3 1-128 0,1-2 0 16,0-2 0-16,-3 0 0 15,-1-1 0-15,0 1 0 0,-1-2 0 0,0 0 0 0,-4 1 128 0,-2 1-128 16,-2-1 0-16,2 1 0 0,-4 2 0 16,1-4 0-16,0 0 0 0,-2-2 128 0,3 3-128 0,-1-5 0 15,-2 0 0-15,2-1 128 0,-2 0-128 0,-1-4 0 16,-1 0 128-16,-1 0-128 0,-2-6 128 0,2 4-128 16,-3-3 160-16,0-3-160 0,0-2 192 0,0-3-192 15,-1-3 336-15,-2 1-32 0,2-4-16 0,0-3 0 16,0-2 96-16,0-4 0 0,-2-1 16 0,2-1 0 15,0 0-208-15,2-2-32 0,-1-2-16 0,3-1 0 16,-1 2-16-16,2-8-128 0,0-6 192 0,1-1-64 16,2-3 0-16,-2 1-128 0,-3-3 192 0,1-3-64 15,0 1-128-15,1-5 0 0,1 0 0 0,0-2 128 0,1 0-128 0,1-1 0 16,-1-2 144-16,1 3-144 0,-2-2 0 0,0-1 128 16,0 3-128-16,0-2 0 0,2 5 0 0,0-3 0 15,-2 4 0-15,2 1 0 0,-2-1 0 0,1 2 0 16,0 2 0-16,-1-2 0 0,-3 2 0 0,0 4 0 15,-1 0 0-15,-2 2 0 0,-2 5-176 0,1 4 176 16,-2 0-208-16,0 4 80 0,1 3-32 0,-4 3 0 16,0-1 0-16,-1 5 0 0,1 3 0 0,-1-2 0 15,-1 3 0-15,0 1 0 0,2 3 32 0,-2 2 0 16,-1 0 0-16,-1 2 0 0,-2 4 0 0,0 4 0 16,1 0 0-16,-1 6 0 0,-6 4-32 0,0 0 0 15,11 1 0-15,0 2 0 0,-3 3-16 0,1 5 0 16,-1 5 0-16,0 3 0 0,1 1-16 0,-2 7-16 0,1-2 0 0,1 7 0 15,-2 1 16-15,1 4 16 0,-2 2 0 0,2 3 0 16,0 5 176-16,-1 1-208 0,-2 1 80 0,2 3 128 16,-2 4-160-16,0 4 160 0,-3-2 0 0,1 7-144 15,-1-4 144-15,0 1 0 0,-2 0-144 0,1 5 144 16,0-3 0-16,1 1-144 0,-2-3 144 0,0 1 0 16,1-4 0-16,0 0 0 0,-1-3 0 0,0-1 0 15,0-3 0-15,-1-2 0 0,0 1 0 0,-2-1 0 16,0-2 0-16,1-5 0 0,-4-2 0 0,0 0 0 15,1-3 0-15,-2-3 0 0,-2-5 0 0,0-2 0 16,-1 0 0-16,1-3 0 0,-1 0 0 0,-3 2 0 16,2-5 0-16,-1 1 176 0,-1 0-176 0,1-3 160 15,-1-2-160-15,-2-1 0 0,-2-5 0 0,-2 2 0 16,0 1 0-16,-5 0 0 0,0-2 0 0,-2-3 0 16,-2 0-160-16,-2-1 160 0,-2 2 0 0,-4-5-144 0,-3 0 144 0,-5-1 128 15,-3-1-128-15,-4 0 176 0,0 1-176 0,-4-1-192 16,-3 0 32-16,-5 1 16 0,-4 4 144 0,-5-4-128 15,-7-1 128-15,1 1-128 0,2-2 128 0,0 0 0 16,-1 2 0-16,-5-1-128 0,-10-2 128 0,5-2 0 16,-1 0 0-16,-1 0 0 0,-1 3 0 0,-6-2 0 15,-5-2 0-15,-1 0 0 0,2-1 0 0,-5 2-160 16,0 3 160-16,-4-3 0 0,-1-3-128 0,1 0 128 16,-2 1 0-16,-1 0 0 0,-3-3-160 0,0-3 160 15,2 2-128-15,-4-1 128 0,-3-4 0 0,0 2 0 16,7-1 0-16,-4 2 0 0,-3-3 0 0,2 1 0 15,4-1 0-15,-2-1 0 0,-3 5 0 0,0-3 0 0,1 1 0 0,3-2 0 16,0 5 0-16,1-5 0 0,-3 5 0 0,2-3-128 16,7 3 128-16,-2-3 0 0,-5 1 0 0,5 3 0 15,3-4 0-15,5 4 0 0,3-1-144 0,0-3 144 16,0 3 0-16,2-1 0 0,5 2-144 0,0 1 144 16,2 0 0-16,1-2 0 0,1 1 0 0,4 3 0 15,3-1 0-15,6 0 0 0,0-2 0 0,1 0 0 16,-1 3 0-16,6-2 0 0,7 0 0 0,4 2 0 15,3-2 0-15,4 1 0 0,4 1 0 0,4 0 0 16,2 0 0-16,2-1 0 0,1 1 0 0,0-1 0 16,2 1 0-16,4 0 0 0,0-1 0 0,5 0 0 15,0-1 0-15,4 2 0 0,0-2 0 0,3 1 0 16,1-2 0-16,1-1 0 0,0 2 0 0,2 0 0 0,-2-2 0 16,1 2 0-16,1-1 0 0,0 1 144 0,4-2-144 0,-1 2 0 15,0 0 0-15,-1 3 128 0,-2-4-128 16,-1-1 0-16,1 0 144 0,-1 3-144 0,1-5 0 0,-1 0 0 15,-1-3 0-15,1 2 128 0,-1-4-128 0,0-2 0 16,1-4 128-16,1 0-128 0,1-1 224 0,-1-2-32 16,5-6 0-16,0 0 0 0,-1-4 16 0,-1-3 0 15,2-3 0-15,0-3 0 0,-2 1-208 0,1 0 144 16,1-2-144-16,1-3 128 0,0 5-128 0,1 0 0 16,2 3 0-16,-2 2 0 0,2-3 0 0,2 6 0 15,0 0 0-15,0 2 0 0,-2 4-128 0,3 0 128 16,-1 1 0-16,0 5 0 0,1 2 0 0,1 4 0 15,0 0-144-15,1 5 144 0,2 9-128 0,0 0 128 16,0 0-192-16,0 0 192 0,0 0-368 0,0 0 48 0,0 0 0 0,0 0 0 16,0 0-64-16,1 18-16 0,1 1 0 0,0 2 0 15,-1 4 176-15,1 3 32 0,1 0 16 0,-2 6 0 16,-1 6 176-16,-1 2-208 0,-2 6 80 0,2-1 128 16,-1 3-176-16,-2 3 176 0,-1 2-128 0,0-2 128 15,-2-1 0-15,3 1 0 0,-1 0 0 0,2-4-128 16,-1-3 128-16,0 0 0 0,1-7 0 0,2-2 0 15,1-3 0-15,0-3 0 0,1-3 128 0,2 0-128 16,2-8 192-16,1 2-48 0,1-2 0 0,2-1 0 16,2-2-144-16,-1-5 192 0,2 0-192 0,0-3 192 15,4 1-192-15,0-3 0 0,2-2 0 0,1 1 128 16,0-4-128-16,3-1 0 0,-1-2 0 0,6 0-176 16,2 0 176-16,3-5-208 0,1 1 80 0,4 2 128 0,0-3-208 15,1-1 80-15,1 0 128 0,2-3-208 0,3 1 208 16,5-5-144-16,2-1 144 0,6 1-128 0,4 1 128 0,5 0-128 15,0-3 128-15,1 4-128 0,1 0 128 0,2 1 0 16,2 3 0-16,4-1 0 0,6 5 0 0,-1-1-128 16,-1-1 128-16,3 2 0 0,2 2 0 0,8-1-128 15,6 2 128-15,0-1 0 0,-2 0 0 0,4 2 0 16,7 4 0-16,2 0 0 0,-1-3 0 0,4 3-160 16,4-1 160-16,3 4 0 0,2-3 0 0,0 2 0 15,-2 4 0-15,4-2 0 0,2 3 0 0,-3-2 0 16,-4 1 0-16,3 3 0 0,2-3 0 0,-2 3 0 15,-8 1 0-15,4-4 0 0,2 1 0 0,-2 0 176 0,-5-5-176 0,2-1 160 16,-2 0-160-16,1 0 0 0,0-2 0 16,0-1 128-16,-4 2-128 0,3 2 0 0,2 0 0 0,-2-1 0 15,-1 5 0-15,3-3 0 0,7 4 128 16,-5-4-128-16,-4 3 0 0,1-1-176 0,-1 4 48 0,-3 0 0 16,-2-3-176-16,-3 3-16 0,-8 3-16 0,3-2 0 15,1-4-48-15,-7 3-16 0,-7-2 0 0,-7 1 0 16,-5 3 176-16,-3-1 32 0,2-4 16 0,-4 2 0 15,-3-6 176-15,-3 0 0 0,-6-2 0 0,-5-1 128 16,-6-3 192-16,-6 0 64 0,-2-2 0 0,-5 1 0 16,-2-3 112-16,-7-4 16 0,1 0 16 0,-5-4 0 15,-2-2 96-15,-2-1 16 0,-3-5 0 0,-2-3 0 16,-3-1-16-16,0-7 0 0,-5 0 0 0,0-2 0 16,-3-3-16-16,0-1 0 0,-1-2 0 0,0 1 0 15,-1 2-96-15,-3-1 0 0,-1 0-16 0,-1 3 0 0,0 3-368 16,-2 1-128-16,0-3 0 0,1 1 144 0,-1 4-384 0,0 3-80 15,0 2 0-15,-4-1-12784 16,-2 3-2544-16</inkml:trace>
  <inkml:trace contextRef="#ctx0" brushRef="#br4" timeOffset="128255.77">18364 5551 21183 0,'-4'-5'1888'0,"4"5"-1504"16,0-10-384-16,0 10 0 16,0 0-448-16,0 0-144 0,0 0-48 0,0 0 0 0,0 0 640 0,10-1 0 15,-10 1 0-15,10 5 192 0,-1 3-192 0,0-2 0 16,-1 3 0-16,0-2 0 0,-2 2 0 0,0-2 0 0,1 0 0 0,-7-7 0 15,8 9 0-15,-8-9 0 16,4 7 0-16,-4-7 0 0,0 0 0 0,0 0 0 0,7 7 0 0,-7-7 0 16,0 0 0-16,0 0 192 0,0 0-192 0,3 9 192 15,-3-9-16-15,3 13 0 0,-3-4 0 0,0 1 0 16,0 1-176-16,-1 0-144 0,-2 3 144 0,1-2-208 16,-2 1 208-16,1 2 0 0,2 0 0 0,0 1 0 15,1 0 0-15,2 1 0 0,2-2 0 0,0-2 0 16,1-2 0-16,0 1 0 0,-5-12 192 0,9 8-192 15,-1 4 128-15,-1-7-128 0,-7-5 0 0,12 4 0 16,-12-4 416-16,12 1-32 0,-1-1 0 0,-11 0 0 16,10-6-32-16,-1-1-16 0,-3-2 0 0,3 3 0 15,-3-3-32-15,1-1-16 0,-1-4 0 0,0 0 0 16,-2 5-128-16,-1-2-32 0,-1-1 0 0,-1 2 0 16,-1-3-128-16,0 5 192 0,-1-3-192 0,1 11 192 0,-1-12-192 0,1 3 160 15,-1-1-160-15,1 2 160 0,-2-2-160 0,2 1 0 16,0-5 0-16,0 1 128 0,0-1-128 0,0 0 0 15,0-4 0-15,2-1 0 0,0-1 0 0,2 0 0 16,0-1 0-16,1-2 0 0,1-4 0 0,2 1 128 16,0-2-128-16,0 3 0 0,1-2 144 0,0 0-144 15,-1-6 160-15,1 3-160 0,1 3 208 0,0-3-48 16,-1 2-16-16,1-4 0 0,0-2-144 0,2 0 0 16,-2 3 0-16,1 1 0 0,1 3 0 0,-1 1 0 15,-1-2 0-15,1 4 128 0,-3-1-128 0,1 2 0 16,-1 1 0-16,-2 2 0 15,-1-3-704-15,1 4-192 0,-1 0-16 0,0 0-16 0</inkml:trace>
  <inkml:trace contextRef="#ctx0" brushRef="#br4" timeOffset="129156.76">18674 14079 15663 0,'-9'-19'688'0,"4"6"144"0,-1-2-656 0,1 2-176 16,1-1 0-16,1 2 0 0,1 4 688 0,0-2 96 16,0 3 32-16,1-1 0 0,1 8-192 0,0-8-48 15,1 3 0-15,-1 5 0 0,2-8-176 0,1 3-32 16,-3 5-16-16,0 0 0 0,0 0 160 0,0 0 16 16,0 0 16-16,0 0 0 0,10 0-192 0,-10 0-32 15,9 8-16-15,-1 2 0 0,-1 3-112 0,0 6 0 16,-1 2-16-16,-1 6 0 0,0 1-48 0,0 6 0 15,2 1 0-15,-4 3 0 0,3-3-128 0,0 1 192 16,0-3-192-16,1 0 192 0,-1-2-192 0,3-1 0 16,-1-5 0-16,2 0 128 0,-1-6 128 0,2-4 32 0,-1-4 0 0,0 0 0 15,-1-5 160-15,1-1 16 0,2-4 16 0,1-5 0 16,3-3 320-16,3-5 64 0,3-4 16 16,2-6 0-16,3-2-240 0,1-5-64 0,1 1 0 0,1-4 0 15,6-3-288-15,3-2-64 0,3-1-16 0,5-1 0 16,4-1-208-16,5 2 176 0,4 1-176 0,-3 2 160 15,-2 2-160-15,-1 4 0 0,1-1 0 0,-2 5 0 16,-2 0-128-16,0 6-16 0,0 2 0 0,0 6-10304 16,-2 0-2064-16</inkml:trace>
  <inkml:trace contextRef="#ctx0" brushRef="#br4" timeOffset="131458.85">21107 7210 11231 0,'-27'-2'496'0,"8"2"96"0,-4 0-464 0,-1 2-128 16,3 1 0-16,-2 2 0 0,1 2 0 0,2 0 0 15,1 0 0-15,2 2 0 0,4-2 0 0,5 2 256 16,1-3-64-16,7-6-16 0,0 0 400 0,9 13 64 0,5-3 32 0,12 0 0 16,9-2-48-16,10-2-16 0,8-4 0 15,8 2 0-15,6 4-176 0,11-2-48 0,8-2 0 0,10 4 0 16,7-2-208-16,6 0-48 0,5 5-128 0,10-8 192 15,9-3-192-15,3 3 0 0,7 5 0 0,4-6 0 16,4-3 0-16,9 1 0 0,11 1 128 0,2 2-128 16,2-2 0-16,7 0 0 0,7-2 0 0,2 1 0 15,6 2 0-15,6 6 0 0,4 0 0 0,-2 3 0 32,-3-1-384-32,-2 6-112 0,-4 1-16 0</inkml:trace>
  <inkml:trace contextRef="#ctx0" brushRef="#br4" timeOffset="132675.94">21191 16382 8863 0,'-17'-13'384'0,"7"7"96"0,0 0-480 0,-1 1 0 0,-2 1 0 0,3 0 0 16,0 2-224-16,1-2-144 0,0 0-16 0,-1-1-16 15,-1 2 400-15,1-3 0 0,-1 1 192 0,-1 1-64 0</inkml:trace>
  <inkml:trace contextRef="#ctx0" brushRef="#br4" timeOffset="133093.37">20356 16222 11967 0,'-17'-15'528'0,"7"7"112"0,-3-6-512 0,-2 1-128 0,1 3 0 0,3-1 0 15,1-2 624-15,1 4 80 0,2-1 32 0,5 4 0 16,2 6-16-16,4-8 0 0,6 3 0 0,6 1 0 16,8 2-176-16,11-1-32 0,12-1-16 0,10 1 0 15,9-3-32-15,9-1 0 0,8 0 0 0,15 2 0 16,12-4-272-16,5 2-48 0,3-2-16 0,11 3 0 15,13 0-128-15,2-1 0 0,5 1 0 0,9 2 0 16,7-3 0-16,10 5 0 0,7-2 0 0,4 1 0 16,-3 0 0-16,7-2 0 0,6-1 0 0,9 3 0 15,6 0 0-15,8 2 0 0,3 0 0 0,6 2 0 16,3 1 0-16,5 3 0 0,6 7 0 0,-5-1 0 0,-4 5 0 0,-5 5-176 16,-8 5 48-16,-4 5-6064 15,-3 1-1200-15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19:32:35.35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15532 3237 16575 0,'-1'-13'1472'0,"-1"-1"-1168"15,1 3-304-15,1 1 0 0,0-2 224 0,0 3-16 16,0-4 0-16,0 6 0 0,0-5-32 0,0 3-16 0,0 1 0 0,0-4 0 15,0 3-160-15,0-2 0 0,0 1 0 0,0-3 0 16,1 0-448-16,1 3 48 0,-4-3 0 0,2 3 0 31,-1 1-48-31,-1-2-16 0,0 1 0 0,0 0 0 0,-1 4 464 0,3 6 0 0,-5-8 0 0,-1 1 0 16,-1-2 224-16,1 3 96 0,-2 1 0 0,1-2 16 16,-2 2 48-16,1 2 16 0,-1-3 0 0,2 1 0 15,-3 3-80-15,-1-1 0 0,2 1-16 0,1 2 0 16,-1-1-96-16,0 1-16 0,9 0 0 0,-10 0 0 15,1 1 32-15,0-1 0 0,9 0 0 0,-10 2 0 16,1 1-16-16,9-3 0 0,-9 1 0 0,9-1 0 16,0 0-16-16,-9 6 0 0,9-6 0 0,0 0 0 15,0 0 0-15,0 0-16 0,0 0 0 0,0 0 0 16,0 0 144-16,0 0 16 0,2 11 16 0,-2-11 0 16,8 9 64-16,2-4 16 0,2 0 0 0,2 1 0 0,1-2-128 0,4 0-32 15,1-2 0-15,2 2 0 0,2 0-112 0,2-2-32 16,2 1 0-16,5-2 0 0,5 2 0 0,4-1-128 15,1 0 192-15,4-1-64 0,0 1-128 0,4 0 192 16,0-1-192-16,1-1 192 0,-1-1-192 0,3 1 192 16,3 0-192-16,4 1 192 0,3-2-192 0,-4-1 128 15,-2 0-128-15,1-1 128 0,-1 0-128 0,2 0 0 16,0 3 144-16,6-1-144 0,4-1 144 0,-4 1-144 16,-1-1 192-16,1 2-192 0,0 0 192 0,2 0-192 15,2 0 192-15,5 0-192 0,5-3 144 0,-1 3-144 16,-3 0 0-16,1-1 144 0,-1 0-144 0,5-1 0 0,8 0 0 0,0 0 128 15,-3 1-128-15,-3 0 0 0,-3-2 0 0,7 1 0 16,6-2 0-16,-3 1 128 0,-5 0-128 0,-1 1 0 16,0 0 0-16,2 1 0 0,5 1 0 0,0-2 0 15,-8-3 0-15,-1 1 0 0,0 2 0 0,5 1 0 16,6-2 0-16,0 2 0 0,-5-1 128 0,-6 1-128 16,0-1 0-16,4 2 0 0,3 0 0 0,-2 0 0 15,-6 0 0-15,-1 3 0 0,-1 0 0 0,1 0 0 16,1-1 0-16,3 1 0 0,-4-1 0 0,2 3 0 15,-6-1 0-15,3-1 0 0,-2-1 0 0,2 1 0 16,2-1 0-16,-2 3 0 0,-6-1 0 0,-2 0 128 16,-4-3-128-16,3 2 0 0,1 2 0 0,-1-1 128 15,-1-3-128-15,-4 3 0 0,-4 0 0 0,-2 2 0 16,-1-2 0-16,0 0 0 0,-1-2 0 0,6 2 0 0,-2 2 0 16,-3-4 0-16,-3 0 0 0,-2-1 0 0,-1-2 0 0,-5-1 0 15,0-1 0-15,-4 0 0 0,-3 0 0 0,-2 0 0 16,0-1 0-16,-4 2 0 0,-3-2 0 0,-3-1 0 15,-5 1 0-15,-4 0 0 0,-3 0 0 0,-3-2 0 16,-4 1 0-16,-9 5 0 0,6-5 0 0,-6 5 0 16,0 0-128-16,0 0 128 0,-2-13 0 0,-6 6-176 15,-5-2 176-15,1 4-128 0,-5-1 128 0,-3 0-160 16,-3 4 160-16,-4-2-160 0,-2-3 160 0,-4 0-128 16,1 2 128-16,-3-4-128 0,-5 1 0 0,0 3 0 15,-4 0 0-15,-3 1 0 0,-1 0 128 0,-5 1-128 16,-6-5 128-16,-3 3-128 0,-3 0 0 0,0-3 0 15,-2 2 0-15,-3 2 0 0,-2 4 128 0,-5 0 0 0,-3-3 0 0,1-2 0 16,-1 0 0-16,-2 4 0 0,-1 4 0 0,-6-3 0 16,-5-3 0-16,-1 2-128 0,1-1 128 0,-3 2 0 15,-5 4 0-15,-1-1 0 0,-1-4 0 0,1 1 0 16,0 1 0-16,-5-1 0 0,-6 0 0 0,2 1 0 16,1 2 0-16,-4 3 0 0,-5-2-128 0,3-3 128 15,4-1 0-15,0 1 0 0,-7 3 0 0,3-1 0 16,-2-5 0-16,2 6 0 0,-4 3 0 0,1-2 128 15,-4-4-128-15,1 2 0 0,1 3 0 0,-1-2 0 16,-2 1 0-16,4 2 0 0,4 1 0 0,-2 1 128 16,-6-4-128-16,7 1 0 0,2 2 0 0,-1-3 0 15,-2 1 0-15,6 2 0 0,1-4 0 0,4 2 0 16,2 2 0-16,0-3-128 0,-1 1 128 0,5 1-192 16,6-5 192-16,-1 2 0 0,-1 4 0 0,4-3 0 15,4-3 0-15,5 2 128 0,5 2-128 0,1-1 176 0,2-1-176 0,4 0 0 16,0-1 0-16,10-2-176 0,8-1 176 0,7 2 0 15,5-2 128-15,7-2-128 0,5-1 0 0,9 1 0 16,4-1 0-16,6 2 0 0,6 0 0 0,6 1 0 16,0 0 0-16,0 0 128 0,13-4-128 0,7-1-256 15,7 1 64-15,5 0 0 0,7-1-96 0,9-1-32 16,11-1 0-16,7 2 0 16,5-4-256-16,3 4-64 0,2-1-16 0,5-3 0 0</inkml:trace>
  <inkml:trace contextRef="#ctx0" brushRef="#br1" timeOffset="9590.43">15018 2336 2751 0,'0'0'128'0,"-6"-8"16"0,0-5-144 0,1 6 0 15,-1-2 0-15,6 9 0 0,-3-7 2720 0,3 7 512 16,0 0 96-16,0 0 32 0,0 0-2368 0,0 0-480 16,0 0-80-16,0 0-32 0,0-11 64 0,0 11 16 15,0 0 0-15,0 0 0 0,0 0-96 0,0 0-32 16,0 0 0-16,9 0 0 0,-9 0-80 0,8 6-16 15,-8-6 0-15,8 13 0 0,-2 1-256 0,-2 3 128 16,-1-3-128-16,-1-2 0 0,0 2 176 0,-2 0-176 16,-2 0 160-16,1-2-160 0,0 3 256 0,-2 4-64 15,1 1 0-15,-2 3 0 0,-1-3 208 0,0 1 48 16,-3 4 0-16,0 1 0 0,1-3 128 0,-1 3 16 0,-1 0 16 0,2 3 0 16,-3-2-144-16,2 1-16 0,-2-3-16 0,3 2 0 15,0-3-128-15,0-3-32 0,2-2 0 0,0-1 0 16,0-2-128-16,3-2-16 0,-2-6-128 0,4-8 192 15,0 0 64-15,0 0 16 0,0 11 0 0,0-11 0 16,0 0 112-16,0 0 32 0,10 3 0 0,0-3 0 16,-1-2-80-16,1-2-16 0,0-2 0 0,1-1 0 15,1 0-96-15,2-3-32 0,0-2 0 0,1 3 0 16,3 0-48-16,0 2-16 0,0 0 0 0,3 0 0 16,2 2-128-16,1 0 128 0,1-2-128 0,1 5 128 15,2-2-128-15,0-1 0 0,1-2 144 0,2 2-144 16,-1 1 0-16,2 1 144 0,3-2-144 0,0 3 0 15,2 2 128-15,1 2-128 0,3 3 0 0,3-3 0 0,3 1 0 16,3-2 0-16,1-1 0 0,-2 0 0 16,0 0 0-16,2 0 0 0,1 1 0 0,0 3 0 0,4 2 0 0,3-2 0 15,6-1 0-15,-4-3 0 0,0 0 0 0,0 1 0 16,0 0 0-16,0 2 0 0,-1 1 176 0,6 1-32 16,4-4 0-16,1-1 0 0,-1 0-144 0,1 1 0 15,1 1 0-15,1 3 0 0,0 1 0 0,4-2 192 16,2-2-32-16,0 1 0 0,-4-1-160 0,0 5 0 15,-3-2 0-15,5 0 0 0,5 3 0 0,0-3 0 16,-4-4 176-16,1 3-176 0,-1-3 160 0,1 3-160 16,-1 4 160-16,2-6-160 0,3 1 0 0,-3-1 128 15,-4 1-128-15,4 2 0 0,1-1 0 0,0-3 0 16,3 1 128-16,-3 1-128 0,-3-1 0 0,-5 2 0 16,1-1 128-16,4-1-128 0,2 0 0 0,-1 0 0 0,-3 1 0 0,0-1 0 15,-6 2 0-15,5-1 144 0,-3-2-144 0,3 0 128 16,0 0-128-16,-2 2 0 0,-4 0 0 0,-2 2 0 15,-1-3 0-15,1 2 0 0,5-1 0 0,-3 0 0 16,1 0 0-16,-1 2 0 0,-3-1 0 0,-1-3 0 16,-3-1 0-16,2 1 0 0,2 1 0 0,0-1 0 15,0 0 0-15,-2-1 0 0,-3-1 0 0,-2 1 0 16,0 0 0-16,-1 0 0 0,1 0 0 0,1 0 0 16,1-1 0-16,-3-1 0 0,-1 1 0 0,-2 0 0 15,-2-1 0-15,1 0 128 0,-1-1-128 0,0 0 0 16,2-1 0-16,0 0 0 0,-2 1 0 0,-2-3 0 15,-3 1 0-15,-1 1 0 0,-2-1 128 0,1 1-128 16,-3 0 0-16,1 1 0 0,1 0 0 0,2 1 0 16,1 0 0-16,0 1 0 0,-1-2 0 0,-2 3 0 0,-6 0 0 0,2 0 0 15,-2-1 0-15,1 2 0 0,-2 3 0 0,-1-1 0 16,-2-2 0-16,2 0 0 0,0 2 0 0,0 1 0 16,1-2 0-16,-1 2 0 0,-3-4 0 0,-1 1 0 15,-3 1 0-15,-4-1 0 0,0 0 0 0,-2 0 0 16,-3 3 0-16,0 3 0 0,-1-5 0 0,1 1 0 15,-4-2 0-15,0 3 0 0,-2 0 0 0,0 1 0 16,-2-3 0-16,0 2 0 0,-2 0 0 0,1 3 128 16,-3-4-128-16,-9-3 0 0,11 3 0 0,-11-3 0 15,10 2 0-15,-10-2 0 0,0 0 0 0,0 0 128 16,10 0-128-16,-10 0 0 0,0 0 128 0,8-2-128 0,-2-4 128 0,-1-1-128 16,0 2 176-16,-1-5-48 0,-1 1-128 0,3-3 192 15,1 2-64-15,-1-3-128 0,0-2 176 16,1-3-176-16,-1-2 192 0,0-4-192 0,1-3 192 0,3 3-192 15,0-8 192-15,-1 0-64 0,0-2 0 0,-2-1-128 16,1-1 176-16,1-2-176 0,2-3 160 0,-2-3-160 16,1 2 128-16,1 0-128 0,-2-4 0 0,1 3 0 15,0-4 0-15,0 4 0 0,-1-2 0 0,0 4 0 16,0 1 0-16,0-2 0 0,0 2 0 0,-1 3 0 16,0 2 0-16,-2 2 0 0,-1 2 0 0,3 3 0 15,-2 2 0-15,-2 2 0 0,3 3 0 0,-2 3 0 16,-1 1 0-16,-2 3 0 0,2 5-128 0,-2-3 128 15,1 2 0-15,-3 10-128 0,3-9 128 0,-3 9 0 16,0 0-208-16,0 0 64 0,0 0 16 0,0 0 0 16,0 0-32-16,0 0 0 0,0 0 0 0,0 0 0 0,0 0-16 0,-2 9 0 15,1 3 0-15,-2 2 0 0,1-2 176 0,-2 4-192 16,3 0 192-16,-3 3-192 0,1 3 192 0,0-1 0 16,-4-2-144-16,3 6 144 0,-1 0 0 0,-1 0 0 15,0 5 0-15,-2-2 0 0,-1 1-128 0,2 1 128 16,-1-3 0-16,-1 2 0 0,-2-2 0 0,0 2 0 15,0-1 0-15,1 0 0 0,-4 0 0 0,1-3 0 16,-1 3 0-16,1-2 0 0,-3 2 0 0,1-3 0 16,-2-1 0-16,1 4 0 0,-2-2 0 0,0 3 0 15,1-2 0-15,2 1 0 0,0-4 0 0,0 0 0 16,-2-2-144-16,2-1 144 0,0 2 0 0,-1 1 0 16,1-2-128-16,0-1 128 0,2-1 0 0,-2-1-160 15,1-2 160-15,0 0-128 0,0-1 128 0,1 1-128 0,1-1 128 0,-1 1-128 16,-1-4 128-16,4-2 0 0,-2 1 0 0,2-1 0 15,0-3 0-15,-2-1 0 0,4 1 0 0,-3-4 0 16,1 1 0-16,0 0 0 0,0-1 0 0,0-2 0 16,0 2 0-16,-1 0 0 0,1 0 0 0,0-2 0 15,-1 1 0-15,-1-3 0 0,-3 2-144 0,0 1 144 16,-2-2-208-16,1 0 16 0,-1-1 16 0,1 0 0 16,-1 0 176-16,-1 0-160 0,-1 0 160 0,-1 3-160 15,-3 1 160-15,-1-3-192 0,-3 0 192 0,0 1-192 16,-2 0 192-16,-1 3-208 0,-3 2 80 0,-4-4 128 15,-5 2-192-15,-4 3 192 0,-2-2-160 0,-2-1 160 16,1 3-128-16,-2-2 128 0,-1 1 0 0,0 3-144 0,-2-4 144 16,-3 3-160-16,-5-2 160 0,-3 2-160 0,-1-3 160 15,0 4 0-15,-2-4 0 0,0 3 0 0,-1 0 0 0,-2 0 0 16,-3 0-176-16,2 2 176 0,0-3-128 0,1 2 128 16,0-2 0-16,-3 2-144 0,-2-2 144 0,-3 3-208 15,-2-5 80-15,1 2 128 0,1-2-192 0,-1-2 192 16,-1 4-160-16,-3-3 160 0,-4-4-144 0,4-1 144 15,0-1-128-15,2 2 128 0,-4 2 0 0,0-3 0 16,-4-3 0-16,2-2 0 0,3 0-128 0,0 2 128 16,-2 3-128-16,-2 0 128 0,-5-3 0 0,4-2 0 15,4-2 0-15,-1 3-128 0,-1 3 128 0,1-1 0 16,-5-2-144-16,3-1 144 0,5 2 0 0,2 2 0 16,-2 0 0-16,0-1 0 0,-4 2 0 0,6-1 0 15,4-1 0-15,3 0 0 0,1 1-160 0,-6-2 160 16,-2 2 0-16,0-1-144 0,5-1 16 0,-2 1 0 0,0 0 0 0,-1 0 0 15,-4 0-64-15,1-1 0 0,0-1 0 0,3 1 0 16,2 1 192-16,3 1-128 0,3-1 128 0,-2 0-128 16,-1-2 128-16,4 1 0 0,2 0 0 0,4 0 0 15,2 3 0-15,3-1 0 0,-2-2 0 0,-3 2 0 16,0 0 0-16,1-3 0 0,3 1 0 0,4 1 0 16,0 0 0-16,4 1 0 0,2-1 0 0,-1-2 0 15,-2-1 0-15,0 1 0 0,-4 1-144 0,7 0 144 16,3-3 0-16,2 3 0 0,3-2-144 0,1 2 144 15,2-1 0-15,1 0 0 0,3 2 0 0,-1 1 0 16,-1 1 0-16,-1 0 144 0,1 0-16 0,1 0 0 16,-1 0 64-16,7 1 16 0,-1 0 0 0,4 0 0 15,1-1 48-15,4 0 0 0,-1 0 0 0,2 0 0 0,2 0 848 0,1 0 176 16,1-1 48-16,2 0 0 16,0-2-1568-16,4 2-304 0,0 0-64 0,2-2-16 0,1 1 784 0,9 2 160 15,-9-5 16-15,3 1 16 0,0 0-96 0,6 4 0 16,-5-5-16-16,1-3 0 0,0 3-240 0,4 5 176 15,-1-10-176-15,1 10 160 0,-2-9-160 0,2-1 0 16,2 2 144-16,-1-2-144 0,0 4 0 0,-1 6 0 16,3-7 0-16,-3 7 0 15,2-10-384-15,-2 10-128 0,3-6-48 0,-3 6-14752 0</inkml:trace>
  <inkml:trace contextRef="#ctx0" brushRef="#br1" timeOffset="10974.31">12334 2808 8287 0,'0'0'736'0,"0"0"-592"16,0 0-144-16,0 0 0 0,0 0 1232 0,0 0 224 15,0 0 32-15,0 0 16 0,11 3-832 0,-2 1-160 16,-9-4-48-16,12 4 0 0,-2-1-16 0,0 5 0 15,0-2 0-15,0 5 0 0,2-4-144 0,0 3-48 0,2-3 0 0,3 3 0 16,2-2 48-16,3 2 0 0,0-3 0 0,4 2 0 16,-1-5 192-16,2 0 32 0,1 1 16 0,0 0 0 15,-3-4 96-15,3 2 0 0,-2-3 16 0,4 0 0 16,2-1-144-16,0-2-48 0,1-2 0 0,2-1 0 16,-2 0 112-16,4-2 0 0,8 0 16 0,-2-3 0 15,0 2-224-15,-2-3-48 0,-3-4-16 0,0 0 0 16,-1 1-112-16,0 2-32 0,2 1 0 0,-2-1 0 15,-1 5-160-15,1-3 0 0,-1 2 0 0,0-1 128 16,-2 4-128-16,-3-3 0 0,1 1 0 0,-4-1 0 16,-2 4-416-1,-3 1-16-15,-9 0 0 0,-1 1 0 0,-3 0-1968 0,-10 3-400 0,0 0-80 16,3-10 0-16</inkml:trace>
  <inkml:trace contextRef="#ctx0" brushRef="#br1" timeOffset="11725.06">8539 2797 10127 0,'0'0'896'0,"0"0"-704"15,0 0-192-15,0 0 0 0,0 0 960 0,0 0 176 16,0 0 16-16,9 6 16 0,-1 2-672 0,0 0-144 15,-1 3-32-15,2 1 0 0,0-1-112 0,1 4-16 16,2 0-16-16,-1 1 0 0,2-2-48 0,-1 1-128 16,4 3 192-16,-2 1-64 0,2 2 80 0,3 0 16 0,0-2 0 0,4 1 0 15,1-1 192-15,2-1 32 0,4 0 16 0,2 0 0 16,1-3 96-16,0-4 16 0,2 1 0 0,-2-2 0 16,0-4 128-16,1-1 16 0,3 0 16 0,0-3 0 15,1-4 64-15,1-1 16 0,1-2 0 0,2-2 0 16,2-2-416-16,2 0-80 0,0-5 0 0,-2-1-16 15,-2-4 16-15,1 1 0 0,0 0 0 0,1-1 0 16,-2-7-176-16,1 4-16 0,0 3-128 0,2 1 192 16,-1 0-192-16,-1 1 0 0,0-2 128 0,-3 1-128 15,-6 1-128-15,-2 1-80 0,-3 3-16 0,-3 0 0 16,-4 2-1392 0,-2 3-288-16,-5-1-48 0</inkml:trace>
  <inkml:trace contextRef="#ctx0" brushRef="#br1" timeOffset="12743.78">4497 2671 17503 0,'0'0'1552'0,"0"0"-1232"0,-4-5-320 0,4 5 0 16,0 0 0-16,0 0 160 0,0 0-160 0,0 0 128 15,0 0-128-15,7 12 0 0,-1 2 0 0,0 2 0 16,1 3 0-16,2 3-176 0,0 2 176 0,2 0-128 0,1 1 128 0,0 2 0 16,1-4 0-16,2 4 0 15,3-6 0-15,0 1 0 0,1 1 0 0,2 1 0 0,4-2 0 0,0-1 0 16,0-1 0-16,1-2 176 0,1-1 32 0,1-3 16 16,2-1 0-16,2-3 0 0,-2 0 320 0,5-4 64 15,0 2 16-15,5-4 0 0,2-4 16 0,5-2 16 16,0 0 0-16,1-3 0 0,-2 0-256 0,2-3-48 15,0-3-16-15,1-5 0 0,-1 0-80 0,3-1 0 16,1-1-16-16,3-1 0 0,2-2-48 0,-1 2-16 16,-4-2 0-16,-1 1 0 0,-3-3-176 0,0 3 192 15,-5-2-192-15,2 3 192 0,-2 0-64 0,0 0-128 16,1 1 192-16,-2-1-64 0,0 0-128 0,-6 1 0 0,-3 1 0 0,-2 1-176 31,-3 2-384-31,-4 7-80 0,-4-1 0 0</inkml:trace>
  <inkml:trace contextRef="#ctx0" brushRef="#br1" timeOffset="18646.65">14965 2086 8287 0,'0'0'368'0,"1"-6"80"0,-1 6-448 0,3-13 0 0,-1 5 0 0,-2-3 0 16,0 4 2816-16,0 7 464 0,0 0 112 0,0 0 0 16,0 0-1760-16,0 0-352 0,5-10-80 0,-5 10-16 15,0 0-224-15,0 0-64 0,0 0 0 0,0 0 0 16,0 0-144-16,0 0-48 0,3 12 0 0,-2-2 0 15,-2 2-48-15,-2 3-16 0,-2 2 0 0,4 2 0 16,-4 0-176-16,0 5-32 0,-1 1-16 0,-1 0 0 16,0 0-64-16,-1 5-16 0,-1 3 0 0,1 4 0 15,1 3-112-15,-1 2-32 0,-1 0 0 0,0-3 0 0,0-2-192 0,1 0 176 16,0-4-176-16,0-1 160 0,-1-3-160 0,2-4 192 16,2-1-192-16,0-3 192 0,-1-1-16 0,1-2 0 15,2-5 0-15,0-1 0 0,2 1 144 0,0-4 16 16,-1 0 16-16,2-9 0 0,-1 7-96 0,1-7-32 15,1 13 0-15,-1-13 0 0,0 0-224 0,5 9 176 16,-5-9-176-16,0 0 160 0,9 6-160 0,-9-6 128 16,12 0-128-16,-2-1 128 0,-1-4 0 0,3 0-128 15,0 1 192-15,-1-3-64 0,1-1-128 0,0 3 128 16,2-2-128-16,2 2 128 0,2 2-128 0,3-1 0 16,1-1 0-16,1 3 0 0,2 1 0 0,0 1 0 15,3 1-128-15,3 1 128 0,1 1 0 0,1-1 0 16,0-2 0-16,2 2 0 0,-2 1 0 0,3-2 0 15,0 2 0-15,-2 2 0 0,4 1 0 0,0-1 0 16,2 2 0-16,0 1 0 0,5 1 0 0,1 0 0 16,-1-2 0-16,1-1 0 0,-3-1-128 0,2 0 128 15,-2 1 0-15,1 0 0 0,2-4 0 0,3 3 0 0,1 3 0 16,3-4 0-16,0-1 0 0,0 2 0 0,1 2 0 16,-1-3 0-16,2-1 0 0,-3 1 0 0,-1 0 0 0,1 0 0 15,4-3 0-15,0 3 0 0,0-1 0 0,-2 2 0 16,-2-3 0-16,0 2 0 0,-2-1 0 0,1-1 0 15,1-2 0-15,1 0 0 0,1 0 0 0,0 1 0 16,0 1 0-16,-1-1 0 0,-2-1 0 0,0 4 0 16,-3-2 0-16,1 1 0 0,-4 1 0 0,2-2 0 15,2-1 0-15,0 2 0 0,1 2 0 0,2-2 0 0,0 2 0 16,-1-2 0-16,-2 1 0 0,1-2 0 0,0-2 0 0,-1 0 0 16,1 1 0-16,2 0 0 0,2-1 0 15,2 1 0-15,3-1 0 0,-4 3 128 0,-2-1-128 0,0 0 0 16,1-2 0-16,0 0 0 0,1 0 0 0,1 1 0 15,1 0 192-15,-1 1-64 0,0-2-128 0,-1 0-176 16,-1 0 48-16,0 0 0 0,-3-2 128 0,2 2 0 16,0-1 0-16,2 1 0 0,0 0 0 0,-1 0 0 15,-2 0 0-15,1 1 0 0,-3-1 0 0,0 2 0 16,-3-2 0-16,1 2 0 0,3-1 0 0,-3 1 0 16,2-1 0-16,1 0 0 0,0 0 0 0,-3-1 0 15,-2 0 0-15,1 0 0 0,0 0 0 0,0 0 0 16,-1-1 0-16,4 0 0 0,1 1 0 0,0-1 0 15,0-1 0-15,0 1 0 0,-3-1 0 0,-1 0 0 16,0 1 0-16,0 0 0 0,-2-2 0 0,0 2 0 0,3 0 0 0,-1-1 0 16,1 1 0-16,0 0 0 0,2 1 0 0,-2 0 128 15,-3 1-128-15,2-1 0 0,-2 0 0 0,2-1 0 16,-1 0 0-16,1-1 0 0,1-2 0 0,1 3 0 16,-1 0 0-16,-1 0 0 0,-4 1 0 0,-1-2 0 15,-2 1 0-15,2-1 0 0,1 0 0 0,-1-2 0 16,-2-2 0-16,2 2 0 0,2 0 0 0,-1 2 0 15,-4-1 0-15,-1 1 0 0,0-1 0 0,-2 2 0 0,-4-1 0 16,-2 0 0-16,-2 4 0 0,3-2 0 0,-1-3 0 0,2 3 0 16,0 0 0-16,1-1 0 0,-4-1 0 0,3 1 0 15,2 1 0-15,-1 0 0 0,0 0 0 0,-2 0 0 16,-1 0 0-16,0 0 0 0,-4-1 0 0,-2 1 0 16,2 0 0-16,-2 0 0 0,-2-1 0 0,-1 1 0 15,3 0 0-15,-2 0 0 0,-2 0 0 0,-1 1 0 16,2-1 0-16,-2 0 0 0,-1 0 0 0,-1 0 0 15,0 0 0-15,-3 0 0 0,2 0 0 0,1 0 0 16,-2 1 0-16,2-1 0 0,-2 0 0 0,0 0 0 16,-1 0 0-16,2 0 128 0,-5 0-128 0,0 0 0 15,-11 0 0-15,11-1 0 0,-1-3 0 0,-10 4 0 0,11-4 0 0,-1 2 128 16,-2-1-128-16,0-1 128 0,-8 4-128 0,8-7 128 16,-1 0-128-16,0 2 0 0,0-2 0 0,-1-1 128 15,-1-5-128-15,0 1 0 0,-1 0 0 0,0-4 128 16,1-2 0-16,-1-2 0 0,0-3 0 0,0 0 0 15,-1-1 176-15,1-4 32 0,0 2 16 0,1-2 0 16,-1 4-80-16,0-3-16 0,-1 2 0 0,1-2 0 16,3-2-128-16,-2 1-128 0,1 5 192 0,0-3-192 15,0-1 128-15,-1 4-128 0,1-2 0 0,0 2 0 16,1 2 0-16,0 2 0 0,0 3 0 0,-1 0 0 16,-1 3 0-16,0 4 0 0,-5 9 0 0,4-13 0 31,0 3-464-31,-4 10 0 0,0 0 0 0,5-10 0 0,-5 10-2032 0,0 0-416 0,0 0-80 0</inkml:trace>
  <inkml:trace contextRef="#ctx0" brushRef="#br1" timeOffset="20714.5">16700 16180 26207 0,'0'0'1152'0,"0"-10"256"0,0 2-1136 0,1-1-272 0,-1 9 0 0,3-6 0 16,1-2 576-16,-3 2 64 0,1 0 16 0,1-2 0 16,-3 8-368-16,3-6-80 0,0-3-16 0,2 2 0 15,-2 1-32-15,-3 6-16 0,5-10 0 0,0 5 0 16,0-3 144-16,0 3 32 0,-5 5 0 0,8-5 0 16,1 0 80-16,1 1 32 0,-10 4 0 0,14-1 0 0,0 1-208 0,0 1-32 15,0-1-16-15,2 3 0 0,0 1 16 0,-1-1 16 16,2 1 0-16,2 0 0 0,1 0 128 0,4 2 32 15,-1-1 0-15,4 0 0 0,2 2 0 0,3-2 0 16,1 1 0-16,4 0 0 0,2-2-32 0,7 3 0 16,2 0 0-16,-1 0 0 0,-4-1-80 0,2 2-32 15,-1-5 0-15,2 4 0 0,1-1 0 0,0-3 0 16,1 0 0-16,5 1 0 0,2 1 0 0,1-1 0 16,0-3 0-16,2-1 0 0,-4 2-96 0,1-1-128 0,-1 0 176 15,4 2-176-15,-1 2 128 0,4-1-128 0,2-2 0 0,0-2 0 16,-4 0 0-16,1 0 0 0,1 2 128 0,3 0-128 15,-1 1 0-15,5-2 0 0,2-1 0 0,-2-1 0 16,-5-2 128-16,-1 2-128 0,0 0 0 0,2 1 0 16,1 0 240-16,3 1-64 0,2 0-16 0,-3-1 0 15,-2-2-160-15,0 2 0 0,-1 0-160 0,-1 1 160 16,5-1 0-16,0-1 0 0,5 1 0 0,-5 0 0 16,-2 1 0-16,2-1 0 0,-1-1 0 0,2 1 0 15,1 1 0-15,2-1 0 0,3-1 0 0,-2-1 0 16,-3 1 0-16,1 0 0 0,1 2 0 0,2 0 0 15,3-1 0-15,1 0 0 0,-2-1 0 0,-1 1 0 16,0 0 0-16,1 1 0 0,3 1 0 0,0 0 0 16,2-2 0-16,-2 0 0 0,-2-1 0 0,1 2 0 15,2 0 0-15,2 1 0 0,0-1 0 0,0-1 0 0,-9-1 0 0,2 1 0 16,2 0 0-16,3 2 0 0,5 2 0 0,-4-3 0 16,-4-2 0-16,-1 1 0 0,0 0 0 0,3 4 0 15,2-3 0-15,1 0 0 0,-4-1 144 0,0 2-144 16,-2-2 0-16,-1 3 144 0,4 0-144 0,0 1 160 15,1-3-160-15,-3-1 160 0,-5 0-160 0,-2 1 0 16,2 1 0-16,0-1 0 0,2 1 128 0,0 1-128 16,0-2 128-16,-3-1-128 0,-4 0 0 0,1 0 0 15,-1 1 0-15,5 3 0 0,3-1 0 0,-2-2 0 16,-3-2 0-16,-3 0 0 0,-1-1 0 0,0 2 0 16,0 2 0-16,3-2 0 0,2 0 0 0,-3 0 0 15,-2-2 0-15,-4 0 0 0,-5 0 0 0,2 1 0 16,2 1 128-16,1 3-128 0,0 1 0 0,2-3 0 0,1-1 0 0,-4 0 0 15,-7 0 0-15,1 1 0 0,1 2 128 0,1-2-128 16,0 0 0-16,2 2 0 0,1-1 0 0,-3 2 0 16,1-3 0-16,1 1 0 0,-5-1 0 0,1 1 0 15,1 0 0-15,1 2 128 0,0-1-128 0,2 2 0 16,1-3 160-16,-3-1-160 0,-4-1 192 0,1 0-192 16,-2 0 0-16,1 1 0 0,0 2 0 0,2-1 0 15,2 0 0-15,0-1 0 0,1 0 128 0,-4-1-128 16,-4-1 0-16,-1 1 160 0,0 0-160 0,-1 0 128 15,-1 5 0-15,0-3 0 0,1 1 0 0,1-2 0 16,-2 2 0-16,0-2 0 0,-3 0 0 0,-2 1 0 16,-1-1-128-16,-2 3 0 0,1-2 144 0,-1 1-144 0,1-1 0 15,-2 1 144-15,-5-2-144 0,1 0 0 0,3 1 192 16,-1-2-192-16,0 0 192 0,-3 0-192 16,-2 0 208-16,-3 0-64 0,-1 1-16 0,-1-1 0 0,-2-1 16 0,-1-1 0 15,-1 2 0-15,0 0 0 0,-1 0-144 0,-1 2 128 16,2-1-128-16,-3-1 128 0,0 4-128 0,-1-2 0 15,-1 0 0-15,-2 0 0 0,0 1 0 0,-2 1 0 16,-3 1 0-16,-10-5 0 0,11 3-304 0,-11-3 16 16,0 0 0-16,4 8 0 15,-4-8-1200-15,0 0-240 0,-6 11-64 0,-6 2-10384 16,-5-4-2096-16</inkml:trace>
  <inkml:trace contextRef="#ctx0" brushRef="#br1" timeOffset="25234.73">14051 4498 9215 0,'0'0'400'0,"6"-8"96"0,2-2-496 0,1 2 0 16,0-1 0-16,0 3 0 0,-2-3 2112 0,2 3 336 16,-9 6 64-16,8-5 16 0,-8 5-1200 0,6-9-240 15,-6 9-64-15,0 0 0 0,0 0-160 0,0 0-32 16,0 0-16-16,0 0 0 0,0 0-192 0,-2 9-48 15,-5 0 0-15,2 5 0 0,-5 1-128 0,-1 5-48 0,-2 3 0 0,-1 6 0 16,0 3-144-16,-4 4-16 16,-1 1-16-16,0 4 0 0,1 9-64 0,-3 2-16 15,-1 5 0-15,0 4 0 0,1 3-144 0,2-2 128 0,-3 2-128 0,4-2 128 16,0 0-128-16,3-3 0 16,4-2 0-16,1-4 0 0,-1-2 0 0,5-3 0 0,1-2 0 15,2-3 0-15,3-6 0 0,4-1 160 0,0-9-160 0,2-1 160 16,2-2 16-16,2 1 0 0,2-6 0 0,3-3 0 15,1-3 224-15,4-3 48 0,-1-1 16 0,3-1 0 16,3-5-176-16,0 0-32 0,2-2-16 0,2-2 0 16,-2-2-112-16,3 1 0 0,-1-3-128 0,-1-3 192 15,-2 1-320-15,-1-4-80 0,-3 2-16 0,-3-2 0 16,-3 1-1552-16,-2 0-304 0,0-3-64 16,-5 2-10400-16</inkml:trace>
  <inkml:trace contextRef="#ctx0" brushRef="#br1" timeOffset="25443.53">13479 5204 27647 0,'14'-5'2448'0,"4"0"-1952"16,2 1-496-16,7-1 0 0,3-1 528 0,6 0 16 15,2-5 0-15,4 4 0 0,1-6-96 0,2 0-32 16,-2 2 0-16,1-3 0 0,1 1-416 0,3 2 0 16,-1-2 0-16,2 0-9152 15,-1 3-1888-15</inkml:trace>
  <inkml:trace contextRef="#ctx0" brushRef="#br1" timeOffset="26034.95">14439 3881 19295 0,'0'0'848'0,"0"0"176"0,0 0-816 0,0 0-208 16,10-5 0-16,-1 1 0 0,0 1 768 0,1 1 96 16,0 0 32-16,3-2 0 0,1 1-192 0,2 1-16 15,5-1-16-15,-2 1 0 0,1 2-224 0,-1-2-32 16,0 1-16-16,-1 0 0 0,-3 0-208 0,0 1-32 16,-1 1-16-16,-2 3 0 0,-3 1-144 0,-2 5 0 15,0-1 0-15,-3 5 128 0,-3 1-128 0,-2 2 0 16,-5 0 0-16,-2 4 0 0,-4-2 0 0,1 5 192 15,-5 1-192-15,0 1 192 0,-2 2 32 0,-1-4 16 0,0 0 0 0,0-1 0 16,0-3 224-16,2-1 48 0,2-1 16 0,4-1 0 16,2-2 160-16,5 1 16 0,4-3 16 0,4 0 0 15,3-3-96-15,6-5-32 0,2 0 0 0,4 2 0 16,3-1-112-16,2-2-32 0,5-4 0 0,2-2 0 16,-2 0-176-16,3 1-32 0,-2-3-16 0,0 0 0 15,-5 3-224-15,2 0 0 0,-1 1 128 0,-1 0-128 16,-5-3-1376-16,-2 3-320 0,0 1-64 0,-3 3-16 0</inkml:trace>
  <inkml:trace contextRef="#ctx0" brushRef="#br1" timeOffset="26839.01">15895 4908 16175 0,'0'0'704'0,"0"0"176"0,0 0-704 0,0 0-176 0,0 0 0 0,0 0 0 16,0 0 1344-16,0 0 256 0,0 0 32 0,0 0 16 15,0 0-512-15,0 0-112 0,0 0 0 0,-5 13-16 16,0-3-240-16,0 4-64 0,1 1 0 0,-1 3 0 16,1 1-208-16,-2 4-48 0,0 5-16 0,1 3 0 15,0 2-224-15,-1 5-32 0,0 0-16 0,0 1 0 16,-1 6-160-16,-1 1 0 0,1 1 0 0,-2-4 128 15,0 0-128-15,0 0 0 0,1-5 144 0,0-1-144 0,0-2-192 0,3-9-128 16,0 0 0-16,1-7-16 16,2-1-1504-16,-1-6-288 0,1-3-64 0</inkml:trace>
  <inkml:trace contextRef="#ctx0" brushRef="#br1" timeOffset="27035.65">15595 5320 19343 0,'0'0'1728'0,"0"0"-1392"15,0 0-336-15,12 3 0 0,2 3 2208 0,4-1 368 16,2-1 80-16,3 1 16 0,2-1-1408 0,2-2-288 16,1-2-48-16,1 0-16 0,2 0-368 0,2-1-80 15,2-3-16-15,2 2 0 0,1-2-288 0,3 1-160 16,0-2 160-16,3-5-160 15,4 4-1024-15,2-4-320 0,-4-3-48 0,-4 4-12368 0</inkml:trace>
  <inkml:trace contextRef="#ctx0" brushRef="#br1" timeOffset="28087.56">18853 4460 17503 0,'0'0'768'0,"2"-13"176"0,1 3-752 0,1 0-192 0,-1 3 0 0,-3 7 0 16,0 0 1376-16,0 0 240 0,0 0 48 0,0 0 16 0,0 0-848 0,0 0-192 16,0 10-16-16,-3 3-16 0,-2 4-160 0,-2 2-48 15,-4 6 0-15,0 7 0 0,-3 5-112 0,-3 3-32 16,3 2 0-16,-1 7 0 0,0 4-112 0,1 5-16 16,-3 0-128-16,1 6 192 0,-1 1-192 0,2 5 0 15,0 1 0-15,1 2 0 0,1-5 0 0,3 1 192 16,2-7-48-16,5 1-16 0,0-9-128 0,3-3 0 15,3-8 0-15,0-1 0 0,4-4 128 0,0-7 0 16,5-3 0-16,0-3 0 0,1 1-128 0,1-7-144 16,3-3 144-16,0-2-208 15,1-5-1648-15,0-2-320 0,0-1-64 0</inkml:trace>
  <inkml:trace contextRef="#ctx0" brushRef="#br1" timeOffset="28270.06">18189 5335 21183 0,'0'0'944'0,"0"0"192"0,0 0-912 0,11-1-224 0,8-1 0 0,8 0 0 16,6 2 1888-16,7 0 336 0,5-4 64 0,2-1 16 16,0-1-1408-16,6-4-256 0,6 0-64 0,3 1-16 15,4 4-192-15,4-4-48 0,1 1 0 0,3-3 0 16,-3 1-2240-16,-1-6-448 15</inkml:trace>
  <inkml:trace contextRef="#ctx0" brushRef="#br1" timeOffset="28754.15">20530 4871 24879 0,'-6'-5'1088'0,"6"5"256"15,0 0-1088-15,0 0-256 0,-2-2 0 0,2 2 0 0,0 0 656 0,-2 10 80 0,-5 4 16 0,2 4 0 16,-2 2-352-16,-2 3-64 0,-1 5-16 0,-1 2 0 16,0 3-48-16,1 8-16 0,-2 0 0 0,2 6 0 15,0 0-256-15,-1 2 0 0,-1 4 0 0,2-5 0 0,0-1 0 16,1 1 0-16,0 0 0 0,0-3 0 16,0 2-1776-16,2-5-400 0,0-3-96 0,3-4-8624 15</inkml:trace>
  <inkml:trace contextRef="#ctx0" brushRef="#br1" timeOffset="28970.35">19992 5337 26719 0,'0'0'1184'0,"14"1"240"0,3-1-1136 0,3-1-288 15,6-1 0-15,0 2 0 0,6 2 1072 0,2 0 144 16,4 2 48-16,1-3 0 0,0 2-656 0,5-3-128 0,3-3-32 0,3 2 0 16,2-2-272-16,-2-2-176 0,-3 0 192 0,1-2-192 31,0 2-960-31,-1 1-288 0,-1-4-64 0,1-1-16 0</inkml:trace>
  <inkml:trace contextRef="#ctx0" brushRef="#br1" timeOffset="36875.49">11805 5990 5519 0,'0'0'240'0,"0"0"64"0,0 0-304 0,0 0 0 16,0 0 0-16,0 0 0 0,5-5 2944 0,0-1 544 15,1-7 96-15,2-1 32 0,1-1-2208 0,1-8-432 16,2-4-80-16,0-5-32 0,4-2-128 0,0-3-32 16,2-1 0-16,0-7 0 0,1 0-16 0,0-6-16 15,2 0 0-15,1-1 0 0,-2-2-48 0,1 0-16 16,-1-1 0-16,-1-2 0 0,0-2-144 0,3-3-16 0,1 1-16 0,-2-2 0 15,0 0-144-15,-2 0-32 0,1 4 0 0,9-23 0 16,-2 12 0-16,-2 9-16 0,-2 6 0 0,-1 7 0 16,1 7-240-16,-3 6 176 0,2 4-176 0,-2 7 160 15,2 6-160-15,-2 2 0 16,-2 2 0-16,-2 5 0 0,0 0 0 0,-2 4 0 16,1 2 0-16,-5 3 0 0,0 3-160 0,0 2 160 0,-2 5 0 0,0 1-144 15,-2 5 144-15,-1 5 0 0,0 7 0 0,-1 7 0 16,-2 0 0-16,0 8 0 0,-2 9 0 0,2 7 0 15,0 2 0-15,-4 9 0 0,0 2 0 0,2 5 0 16,0 3 0-16,-2-4 0 0,1-5 0 0,2 2 0 16,-1-1 0-16,0-3 0 0,0-7 0 0,0 0 0 0,0-5 0 15,2-3 144-15,0-3-144 0,0-7 160 0,-2-1-160 0,2-5 0 16,2-2 0-16,-2-4 0 16,2-5-320-16,1-2-128 0,0-3-48 0,0-6 0 15,2-4-2128-15,-7-12-448 0</inkml:trace>
  <inkml:trace contextRef="#ctx0" brushRef="#br1" timeOffset="37077.56">11821 5460 30687 0,'0'0'1360'0,"17"-3"288"0,6 1-1328 0,6-3-320 0,7 1 0 0,6 0 0 15,5-5 896-15,1 2 128 0,3-4 0 0,0 3 16 16,5-3-464-16,0 4-112 0,2 0-16 0,4 1 0 16,1 3-448-16,-2 0 0 0,-4-5 0 0,-8 4-15936 15</inkml:trace>
  <inkml:trace contextRef="#ctx0" brushRef="#br1" timeOffset="37810.4">17542 4240 21183 0,'0'0'1888'0,"0"0"-1504"16,0 0-384-16,0 0 0 0,0 0 640 0,0 0 64 0,-2 10 16 0,1 4 0 16,0 2-48-16,-1 5-16 15,1 5 0-15,-1 4 0 0,-1 4-96 0,-2 7-32 0,0 6 0 0,0 5 0 16,-3 1-256-16,1 6-48 16,-1 3-16-16,-1 1 0 0,0 5-48 0,-2 2-16 15,-2 1 0-15,-1 3 0 0,-1 2-16 0,1 0 0 16,-1-1 0-16,-1-6 0 0,0-9-128 0,3-6 0 0,-1-3 0 0,3-8 0 31,2-3-320-31,1-7-80 0,0-5-32 0,5-8-8128 0,0-3-1616 0</inkml:trace>
  <inkml:trace contextRef="#ctx0" brushRef="#br1" timeOffset="38312.12">17384 4329 22111 0,'0'0'1968'0,"5"-11"-1584"15,3 4-384-15,1-5 0 0,1 1 208 0,1 3-32 16,4-1-16-16,4 3 0 0,4 1 80 0,3-1 16 15,0 2 0-15,4 1 0 0,1 2 192 0,2 4 64 16,2 0 0-16,2 5 0 0,0-3-160 0,-4 7-32 16,-3-1 0-16,-3 3 0 0,-3 1-320 0,-6 3 144 15,-6 1-144-15,-4 3 0 0,-5 3 0 0,-7-2 0 16,-5 2 0-16,-6 3 0 0,-8 3 0 0,-6-1 0 16,-5 1 0-16,-4-1 0 0,-1-4 0 0,-2 1 0 15,-2-6 0-15,1 2 0 0,-1 2 176 0,3-2-176 0,5-2 160 0,3-2-160 16,3-2 352-16,5 1-32 15,5-2 0-15,5-4 0 0,6 0-320 0,3-1 0 0,5 2 0 0,8-3 0 16,6 3 0-16,3-1-288 0,5 1 48 0,2 4 16 16,2-2 96-16,5 4 128 0,2 1-208 0,3 7 80 15,0 0 128-15,-1 3 0 0,-3 5 0 0,0 0 0 16,-1 1 128-16,-3 1-128 0,-5-1 128 0,-6 5-128 16,-6-3 432-16,-6 0 16 0,-6-2 0 0,-7-6 0 15,-4 0 128-15,-7-4 16 0,-7 1 16 0,-3-1 0 16,-4-1 128-16,-5-3 32 0,-4-1 0 0,-3 1 0 15,0-3-240-15,-2-3-32 0,-2-2-16 0,1-1 0 0,1-5-352 16,4-2-128-16,1-5 0 0,6-3-10512 16,6-6-2176-16</inkml:trace>
  <inkml:trace contextRef="#ctx0" brushRef="#br1" timeOffset="39628.64">23326 4277 5519 0,'0'0'240'0,"7"-8"64"0,0 2-304 0,0-1 0 16,-1 1 0-16,-6 6 0 0,6-5 2416 0,-6 5 416 0,7-10 96 0,-3 3 16 15,-4 7-1312-15,1-7-256 0,-2-4-48 0,1 11-16 16,-4-6-304-16,4 6-64 0,-8-6-16 0,-2 3 0 15,0 1-208-15,-3 2-32 0,-3 0-16 0,-2 3 0 16,-3 5-208-16,-1 0-32 0,-3 3-16 0,-4 1 0 16,-4 7-112-16,-2-2-32 0,-7 4 0 0,-2-1 0 0,-1 0 16 15,-2 3 0-15,-2 7 0 0,2 0 0 0,0 3-128 0,0 4-32 16,-1 2 0-16,-3 3 0 0,-4 5-128 0,-1 0 0 16,1 4 0-16,1 4 0 0,3 5 0 0,6 2 0 15,5 1 0-15,5 1 0 0,8 0 0 0,7-5 0 16,4 1-128-16,9-5 128 0,5-2 0 0,7-3 0 15,6-3 0-15,4-5 0 0,8-3 0 0,3-1 0 16,6-2 144-16,8-3-16 0,3-3 272 0,6 0 64 16,6-9 16-16,1-2 0 0,0-1-48 0,2-1-16 15,2-2 0-15,2-2 0 0,3-2-128 0,4 2-32 16,2-4 0-16,0 1 0 0,-3-4-128 0,2 0-128 16,-1 1 192-16,3-5-192 15,0 1-400-15,3-1-192 0,0 2-48 0,-5-4-14352 0</inkml:trace>
  <inkml:trace contextRef="#ctx0" brushRef="#br1" timeOffset="53153.91">11636 6219 2751 0,'0'0'256'0,"0"0"-256"0,0 0 0 0,-9-2 0 0,1 0 1808 0,8 2 320 16,-9-4 64-16,9 4 16 0,-7-2-1328 0,7 2-272 15,0 0-48-15,-8-3-16 0,8 3-112 0,-6-4-32 16,6 4 0-16,0 0 0 0,0 0-144 0,0 0-48 15,-9 3 0-15,9-3 0 0,0 0-208 0,0 0 144 16,-8 2-144-16,8-2 128 0,0 0 64 0,0 0 0 16,0 0 0-16,-6 7 0 0,2 2 64 0,4-9 32 15,-2 8 0-15,2-8 0 0,-3 12-80 0,3-3-16 16,4 2 0-16,-2-1 0 0,1 2-192 0,2 1 144 16,3-5-144-16,1 4 128 0,-2 2-128 0,2-3 0 15,1-1 0-15,2 1 0 0,-1 0 0 0,2 1 0 0,1-6 0 0,1 0 0 16,0 1 0-16,3-5 0 15,1 2 144-15,2-2-144 0,-2-3 128 0,1-1-128 0,2-1 128 0,0 3-128 16,3-1 0-16,0 0 144 0,3-2-144 0,2-2 0 16,2 0 160-16,1 1-160 0,0-1 128 0,0-3-128 15,-1 2 144-15,0-2-144 0,-3 2 160 0,2 1-160 16,0-4 0-16,1 3 0 0,-1-2 0 0,-1 2 0 16,1 2 0-16,-2-2 0 0,-1-3 0 0,0 5 0 15,0 0 0-15,-1 3 0 0,-2 1 0 0,-1-3 0 16,-1 1 0-16,-3 0 0 0,-2 4 0 0,-3-1-5584 15,-3-1-1072-15</inkml:trace>
  <inkml:trace contextRef="#ctx0" brushRef="#br1" timeOffset="54004.99">16734 6219 21183 0,'0'0'944'0,"0"0"192"0,12-2-912 0,3 5-224 0,3 3 0 0,1-1 0 31,5 7-864-31,0-3-224 0,2 3-32 0,0 0-16 0,2-4 944 0,2 4 192 0,0 1 0 0,2-3 0 16,1-5 0-16,1 2 128 0,2-4-128 0,4 1 128 15,5 0-128-15,-1-1 0 0,1-5 144 0,-2-2-144 16,-1-2 272-16,-1-3-16 0,-2 4 0 0,-1-1 0 16,0-6 32-16,-1 2 0 0,-1 0 0 0,1-1 0 15,0 3-32-15,1-2 0 0,4 2 0 0,-4-3 0 16,0 3-128-16,-1-1-128 0,-3 3 192 0,-2-3-192 0,-4 0 128 0,-1-1-128 16,-2 4 0-16,-1 2 0 15,-4 1-272-15,0-1-176 0</inkml:trace>
  <inkml:trace contextRef="#ctx0" brushRef="#br1" timeOffset="54925.95">21866 6073 8287 0,'13'14'368'0,"-3"-2"80"0,2-2-448 0,6 3 0 0,3 0 0 0,3-3 0 16,-1 3 672-16,2-1 48 0,2-1 16 0,2 0 0 16,2-2-224-16,-2 1-32 0,-1 3-16 0,1-3 0 15,1 1-144-15,2 0-48 0,0 1 0 0,4 2 0 0,2-1-80 0,4 0 0 16,2 1-16-16,4 0 0 0,5 0-176 0,-1-5 128 15,-3 2-128-15,1-2 128 0,-2 2-128 0,3-3 160 16,2 1-160-16,5-2 160 0,4 5 64 0,4-7 16 16,1-2 0-16,-1-5 0 0,-3-2 80 0,-1 2 0 15,0-4 16-15,4 0 0 0,3 4-48 0,0-2-16 16,4-5 0-16,-7-1 0 0,-2-5 16 0,-3 1 0 16,-1 0 0-16,-2 2 0 0,3-2-128 0,0 2-32 15,-2-2 0-15,-5 0 0 0,-5 2-128 0,-6 3 0 16,-4-3 0-16,-2 2 0 0,-4 2-128 0,-2 2-64 15</inkml:trace>
  <inkml:trace contextRef="#ctx0" brushRef="#br1" timeOffset="63827.95">10318 4090 11055 0,'-3'-8'976'0,"1"-2"-784"16,-1 2-192-16,1-3 0 0,-2 1 1920 0,0-3 352 15,0 2 64-15,-1 3 16 0,0-2-816 0,-1 3-144 16,-2-2-48-16,2 3 0 0,-2-2-576 0,2 0-112 15,-2 1-16-15,2 0-16 0,6 7-176 0,-9-4-16 16,9 4-16-16,-9 0 0 0,9 0-176 0,-10 5-48 16,-2 4 0-16,5 6 0 0,-4 3-48 0,3 2-16 15,-5 4 0-15,1 4 0 0,1 0 16 0,1 3 0 16,0 2 0-16,1 1 0 0,-1 0-144 0,2-2 0 0,3-4 144 16,2 3-144-16,3-7 0 0,4 1 0 15,1-4 0-15,2-6 128 0,1-5 0 0,6 0 16 0,4-6 0 0,1-1 0 16,0-2 224-16,4-2 32 0,4-3 16 15,0-5 0-15,2 0-96 0,1-5 0 0,2-3-16 16,-1 1 0-16,-2-2-128 0,-2-2-32 0,-2-2 0 0,-1-1 0 16,-1-1-144-16,-1 1 128 0,-3 0-128 0,-3-2 128 15,-2 1-128-15,-1 2 0 0,-3-2 144 0,-1 4-144 16,-1-1 0-16,-2 6 0 0,-2 4 0 0,-2 3 128 16,-2 8-128-16,0 0 0 0,0 0 0 0,0 0-128 15,-10 13 128-15,0 3 0 0,-1 3-144 0,-5 5 144 16,1 3 0-16,-4 2 0 0,-5 6 0 0,0 8 0 15,-6 4-128-15,1 5 128 0,-8 1 0 0,-2 3 0 0,-3 5 0 16,0 0 0-16,-1 2 128 0,1-5-128 16,-1-2 128-16,1 0-128 0,0-3 128 0,0-4-128 0,0-11 512 0,0 0 0 15,0-2 16-15,3-3 0 0,3-3-144 0,3-4-48 16,0-4 0-16,4 0 0 0,2-8-336 0,3-3 128 16,1-2-128-16,4-4 0 0,4-3 128 0,2-5-128 15,3-3 128-15,2-3-128 0,2-4 0 0,2-3 144 16,1-5-144-16,3 0 0 0,2-7 0 0,1 2 0 15,3-2 0-15,2 3 0 0,4 2-272 0,2 0-16 16,2 3 0-16,2 3 0 16,1 1-384-16,3 3-80 0,1 2-16 0,2 2 0 15,4-3-2208-15,3 2-448 0</inkml:trace>
  <inkml:trace contextRef="#ctx0" brushRef="#br1" timeOffset="64160.39">11042 4359 12895 0,'-14'-4'576'0,"14"4"112"0,0 0-560 15,0 0-128-15,0 0 0 0,0 0 0 0,0 0 3120 0,0 0 592 16,9 12 112-16,3-7 16 0,0 0-2656 0,1 1-544 16,4-2-96-16,0 0-32 0,1 1-288 0,1 1-64 15,3-2-16-15,-1 3 0 0,1-1-144 0,-2-2 0 16,-2 1 0-16,-1 2 128 15,-3 0-704-15,-4-3-128 0,-1 4-48 0,-9-8-11504 0</inkml:trace>
  <inkml:trace contextRef="#ctx0" brushRef="#br1" timeOffset="64282.32">10826 4751 22799 0,'-6'16'1008'0,"6"-2"208"0,1 0-960 0,4 1-256 15,0-2 0-15,4 1 0 0,3 0 1328 0,5-5 208 16,8 0 64-16,4-2 0 0,4 5-896 0,4-1-192 15,1-3-16-15,-1-2-9248 0,0-1-1840 0</inkml:trace>
  <inkml:trace contextRef="#ctx0" brushRef="#br1" timeOffset="78121.11">12341 11698 15663 0,'0'0'688'0,"0"0"144"0,4-10-656 0,-4 10-176 16,0-7 0-16,0 7 0 0,5-9 1856 0,-5 9 352 15,0 0 64-15,0 0 16 0,3-8-1408 0,-3 8-288 16,0 0-48-16,0 0-16 0,0 0-240 0,0 0-48 16,0 0-16-16,0 0 0 0,0 0-96 0,1 14 0 15,-1 1-128-15,-1 0 192 0,0 3-64 0,-2 6 0 16,-1 2-128-16,2 4 192 0,-2 2-192 0,1 2 176 15,-1 5-176-15,2 0 160 0,-1 2-160 0,3 3 0 16,-2-1 0-16,4 1 0 0,0-5 128 0,3-6-128 0,2-6 128 16,0-9-128-16,3-2 0 0,1 1 0 0,2-5 0 0,2-2 0 15,3 1 224-15,4-5 16 0,1-2 0 0,2-4 0 16,0-3 144-16,14-2 16 0,-5-5 16 0,-4-1 0 16,-3-6-112-16,-2-3-32 0,0-7 0 0,-2 3 0 15,1-4-112-15,-3 1-32 0,-3-5 0 0,-1 1 0 16,-2-2-128-16,-1 1 0 0,-3-3 0 0,-1 2-176 15,-1 0 176-15,-1 0 0 0,-2 0 0 0,-1 3 0 16,0-1 0-16,1 5 0 0,-1 4 0 0,0 5 0 16,0 6 0-16,-1 1-128 0,-4 10 128 0,0 0-128 0,0 0 128 0,0 0-208 15,0 0 80-15,0 0 128 0,0 15-160 0,-2 4 160 16,0 5 0-16,-2 6-144 0,-2 1 144 0,1 5 0 16,-4 3 0-16,0 7-128 0,0 7 128 0,-4 10 0 15,-1 5-144-15,4-14 144 0,-1 6-192 0,-2 9 16 16,-4 9 16-16,-2 5 0 0,0 6 160 0,-1-2-128 15,-2 1 128-15,-1 1-128 0,-3-3 128 0,-16 35 0 16,2-20 0-16,14-44 0 0,-2-1 416 0,-3-2 112 16,1 0 32-16,-2-2 0 0,0-4 64 0,3-1 16 15,0-7 0-15,1-2 0 0,2-4-272 0,1-6-48 16,-1-1-16-16,5-7 0 0,-1-3-160 0,-1-3-16 16,0-8-128-16,-1-5 192 0,1-5-192 0,1-5 0 15,-3-6 0-15,2-8-160 0,3-3 32 0,0-9 0 0,3-8 0 0,3-3 0 16,4 1 128-16,4 1 0 15,1 0 0-15,3 3 0 0,5 3 0 0,5 2 128 16,3 2-128-16,4 2 0 0,4 4 0 0,2-2 128 16,4 1-128-16,2 2 0 0,1 4 0 0,1 0 144 15,3 3-144-15,1 3 0 0,2 2 0 0,2 4 0 0,3 0 0 0,2 6 0 32,2 4-800-32,1 1-112 0,-1 1-32 0,1 3-13712 0</inkml:trace>
  <inkml:trace contextRef="#ctx0" brushRef="#br1" timeOffset="78552.96">13450 11780 18431 0,'0'0'1632'0,"0"0"-1312"0,0 0-320 0,0 0 0 16,0 0 1360-16,0 0 208 15,0 0 32-15,5 7 16 0,-5-7-448 0,6 4-80 16,1 0-32-16,3 1 0 0,2-2-320 0,4-1-64 16,1-2-16-16,6 0 0 0,2 1 80 0,1-2 16 15,0-1 0-15,12-1 0 0,-4-2-464 0,-1 2-96 0,-5 0 0 0,-1 1-16 16,-2 0-176-16,2-1 0 15,-3-1 0-15,0 3 0 16,-2-1-448-16,-1-1 0 0,1 2-16 0,-3 1 0 16,-1-2-1968-16,-4 4-400 0,-3-1-80 0</inkml:trace>
  <inkml:trace contextRef="#ctx0" brushRef="#br1" timeOffset="78772.49">13470 12058 17503 0,'0'0'1552'0,"4"10"-1232"0,2-1-320 0,4 3 0 0,4-5 1968 0,4 3 336 16,4-1 64-16,6 3 0 0,2-5-960 0,2 1-192 15,2-4-32-15,3 1-16 0,3-1-368 0,22 1-80 16,-4-3-16-16,2 0 0 0,2 1-416 0,1 0-96 16,0-3 0-16,-3-1-16 0,-7 1-176 0,-2-2-192 15,-2 1 32-15,-5-1 16 0</inkml:trace>
  <inkml:trace contextRef="#ctx0" brushRef="#br1" timeOffset="85259.62">15359 12494 17103 0,'0'0'752'0,"0"0"160"0,0 0-720 0,0 0-192 15,0 0 0-15,8 10 0 0,-8-10 896 0,0 0 128 16,0 0 48-16,3 9 0 0,3 3-496 0,-6-12-112 15,0 0-16-15,0 0 0 0,1 11-64 0,-1-11 0 16,0 0-16-16,0 0 0 0,0 0 224 0,0 0 48 16,0 0 16-16,0 0 0 0,0 0 336 0,0 0 64 15,-4-14 16-15,4-3 0 0,1 2-112 0,3-4-32 16,2-2 0-16,5-7 0 0,1-2-288 0,4-5-48 16,0-8-16-16,3 1 0 0,3-5-176 0,1-2-32 0,0-2-16 0,2-2 0 15,2-2-192-15,1 1-32 16,1-6-128-16,-2 4 192 0,2 0-192 0,0 0 0 15,2 2 128-15,-4-1-128 0,-1 1 0 0,-2 2 128 16,-1 3-128-16,1 3 0 0,0-1 0 0,-2 6 0 0,-1 3 0 0,1 3 0 16,0 0 0-16,-2 5 0 15,-1-1 0-15,0 8-160 0,-1 2 160 0,0 0-208 0,0 1 80 16,-2 7 128-16,-2 3-256 0,-1 5 80 0,2 0 16 0,-2 0 0 16,-3 2 160-16,-10 3-160 0,10 6 160 0,-1 4-160 15,-3 4 160-15,-1 2-192 0,0 5 192 0,-2 1-192 16,0 8 192-16,-1 4-160 0,1 5 160 0,-3 10-160 15,0 2 160-15,0 7-128 0,1 3 128 0,-2 3-128 0,-2-3 128 0,2 2 0 16,-2-3 0-16,2 1-128 0,-2-1 128 0,1-4 0 16,-1-2-144-16,2 0 144 0,0-2 0 0,-2-8 0 15,3-2 0-15,3-5 0 0,-3-3 0 0,1-4 128 16,0-1-128-16,1-11 0 16,-1-2-368-16,1 6-144 0,1-5-48 0,0-1 0 15,-2-7-1488-15,-1-9-288 0,0 0-64 0</inkml:trace>
  <inkml:trace contextRef="#ctx0" brushRef="#br1" timeOffset="85443.59">15431 11935 29135 0,'0'0'1280'0,"0"0"288"0,0 0-1248 0,0 0-320 16,0 0 0-16,11-3 0 0,1 1 720 0,9-1 96 0,4-2 16 0,7 2 0 15,3 1-128-15,9-2 0 0,5 0-16 0,0-2 0 16,-1 0-352-16,-1 1-64 0,0-3-16 0,-3 3 0 31,0 1-1664-31,-2-2-320 0,-3-1-80 0</inkml:trace>
  <inkml:trace contextRef="#ctx0" brushRef="#br1" timeOffset="85877.7">17503 11006 26031 0,'-6'-9'1152'0,"3"1"240"0,-2 2-1120 0,2-2-272 16,-2 3 0-16,-2 1 0 0,7 4 1152 0,-9 0 160 15,-1 0 32-15,0 5 16 0,0 3-544 0,0 2-112 16,-2 5-32-16,-2 3 0 0,-2 2-224 0,-2 7-32 16,-1 2-16-16,-3 7 0 0,1 2-96 0,-2 5-32 0,-1 7 0 0,1 3 0 15,-2 3-128-15,3 1-16 16,3 6-128-16,2-1 192 0,2-1-192 0,3 1 0 15,3-1 0-15,6-4 0 0,1-3 128 0,4-6-128 0,1-2 0 0,5-5 144 16,1-6-144-16,2-3 0 0,3-4 144 0,4 0-144 16,1-8 128-16,2-1-128 0,0-1 128 0,2-4-128 15,0-4 0-15,0-1-160 0,-3-5 16 0,2 1 0 16,-3-1-768-16,-1-4-160 0,-3-4-16 16,-1-2-16-16,-1-2-1584 0,-2-3-304 0,-2-3-64 0</inkml:trace>
  <inkml:trace contextRef="#ctx0" brushRef="#br1" timeOffset="86071.02">16967 11635 27407 0,'-18'-5'1216'0,"9"3"256"0,0 1-1184 0,2 1-288 16,0-2 0-16,7 2 0 0,0 0 1184 0,0 0 176 15,0 0 48-15,0 0 0 0,0 0-528 0,13 5-112 16,2-2 0-16,4-3-16 0,3-3-112 0,5-1-32 15,2-2 0-15,5-2 0 0,3 2-256 0,3-3-48 16,2 0-16-16,-1-1 0 0,0 2-480 0,-3-2-80 16,-3 1-32-16,0-4 0 15,-2-3-2064-15,0 2-432 0,-1 0-80 0</inkml:trace>
  <inkml:trace contextRef="#ctx0" brushRef="#br1" timeOffset="86527.04">17919 10412 22111 0,'-10'-5'1968'0,"0"-5"-1584"15,1 1-384-15,1 0 0 0,2 4 1344 0,6 5 176 16,-4-12 32-16,3 6 16 0,3-3-592 0,3 3-112 16,4 1-32-16,1-4 0 0,4 0-288 0,3-1-64 15,1 2-16-15,2-1 0 0,0 3 16 0,3 0 0 16,1 2 0-16,1 2 0 0,-1 2-144 0,-1 3-16 16,0 2-16-16,-2 1 0 0,-2 2-304 0,-2 3 128 15,-3 3-128-15,-5 0 0 0,-2 0 0 0,-3 4 0 16,-4 4 0-16,-4 2 0 0,-3-1 176 0,-4 2-176 15,0-3 160-15,-2-2-160 0,-3 2 128 0,-2 1-128 16,0 1 0-16,2-3 0 0,2-1 656 0,1-3 48 16,1 1 0-16,5-3 0 0,4 1-80 0,3-5-16 15,4-1 0-15,4-2 0 0,3-2-160 0,6-3-16 16,3-1-16-16,7-2 0 0,5-2-96 0,6-1-32 16,5-1 0-16,4-1 0 0,2 0-160 0,1 1-128 15,0-2 144-15,-1 4-144 0,2-1 0 0,0 3 0 0,-5 1 0 16,1 3-160-1,-2 4-1872-15,-3 1-368 0</inkml:trace>
  <inkml:trace contextRef="#ctx0" brushRef="#br1" timeOffset="88697.44">540 10102 14735 0,'0'0'1312'0,"0"0"-1056"16,0 0-256-16,0 0 0 0,0 0 1008 0,0 0 144 16,0 0 16-16,0 0 16 0,0 0-64 0,0 0-16 15,0 0 0-15,-2 10 0 0,-2 1-400 0,3 0-64 16,-1-1-32-16,1 4 0 0,1-3-240 0,0 3-48 16,-1 1-16-16,2 2 0 0,2 1-176 0,-2 1-128 15,0 1 144-15,2 2-144 0,-1-2 0 0,2 2 0 16,0-2 0-16,1 0 0 0,0-2 0 0,1-1 0 15,-1-3 0-15,2 0 0 0,0-2 192 0,2 0-48 16,0-7-16-16,3-1 0 0,-1 1 256 0,2-5 64 16,3-4 0-16,-8 1 0 0,2-2 144 0,2-4 48 0,2 1 0 0,1-6 0 15,0-2-128-15,2 0-32 0,-2-2 0 0,14-18 0 16,-5 7-224-16,-3 3-64 0,-4 3 0 0,-1 0 0 16,0-3-192-16,-2 6 128 0,-2 2-128 0,-2 5 0 15,-3 5 0-15,0-1 0 0,-7 9 0 0,0 0 0 16,0 0 0-16,0 0 0 0,0 0 0 0,9 11 0 15,-3 8 0-15,-1 9-192 0,0 1 192 0,-5 6-160 0,0 3 160 0,-2 6 0 16,-3 6 0-16,-3 2-128 16,-4 3 128-16,-2 3 0 0,-5 2 0 0,-1 3 128 15,-2-3-128-15,-3-3 192 0,1-3-64 0,-2-6 0 0,0-6 16 0,12-19 16 16,-3-3 0-16,3 1 0 0,-1-4 80 0,0 1 16 16,0-1 0-16,4-7 0 0,-1 0 176 0,-2-2 32 15,2-2 16-15,2-6 0 0,1-3-160 0,2-2-16 16,0-2-16-16,0-9 0 0,1 3-288 0,3-4 0 15,1-3 0-15,0-1 0 0,2 1 0 0,2 2-176 16,0 0 32-16,0 1 0 16,-1 1-432-16,3 4-96 0,1 1-16 0,0 0 0 15,2 1-2256-15,0-2-464 0</inkml:trace>
  <inkml:trace contextRef="#ctx0" brushRef="#br1" timeOffset="88942.41">1490 10256 22111 0,'0'0'1968'0,"4"-9"-1584"0,1 0-384 0,-5 9 0 15,10-5 1088-15,-10 5 128 0,10-3 16 0,-10 3 16 16,11-2-432-16,-2-1-96 0,-9 3-16 0,11-2 0 0,-3 0-496 0,3 1-208 15,-1 2 176-15,0-1-176 0,-10 0 0 0,13-1 0 16,-1 0 0-16,-2 0 0 16,-10 1-2176-16,11-2-416 0</inkml:trace>
  <inkml:trace contextRef="#ctx0" brushRef="#br1" timeOffset="89112.64">1458 10506 11967 0,'0'0'1072'0,"0"0"-864"16,14-1-208-16,1 0 0 0,0-1 3440 0,5 1 640 16,1-4 128-16,-1-1 16 0,3 2-3040 0,2-3-608 15,-1-4-128-15,4-1-32 16,0 2-1568-16,0-2-320 0,7-5-64 0,-3 1-16 0</inkml:trace>
  <inkml:trace contextRef="#ctx0" brushRef="#br1" timeOffset="89629.71">2579 10698 3679 0,'0'0'320'0,"0"0"-320"15,-8-3 0-15,1 0 0 0,-2-4 3296 0,9 7 592 16,-5-7 112-16,0-5 32 0,1-1-2128 0,3 3-432 15,1-5-64-15,2-3-32 0,0-2-224 0,3-5-64 16,-2-1 0-16,4 1 0 0,2-6-144 0,0 1-48 16,-1-2 0-16,3 0 0 0,-1-2-304 0,0-2-64 15,0-4-16-15,0 1 0 0,-1 0-288 0,0 1-64 16,-1 1-16-16,1 3 0 0,1 1-144 0,-1 5 0 16,0 0 0-16,-1 5 0 0,4-1 0 0,-2 6 0 15,-1 5 0-15,1 3 0 0,0 5 0 0,1 2 0 16,-1 2 0-16,-1 5 0 0,-9-4-176 0,11 14 176 15,-2 5-128-15,1 3 128 0,0 0 0 0,-1 10-128 16,0 3 128-16,-3 3 0 0,1 4 0 0,-2 5 0 16,-1 2 0-16,-1 0 0 0,1-4-240 0,0 1 48 15,-1-4 0-15,0-4 0 0,1-5-64 0,1 0 0 0,0-5 0 0,2-1 0 16,-5-7-112-16,2-2-16 16,0 0-16-16,0-4 0 15,-2-5-352-15,-2-9-64 0,4 11-16 0,-4-11-11264 0</inkml:trace>
  <inkml:trace contextRef="#ctx0" brushRef="#br1" timeOffset="89787.25">2668 10376 17503 0,'0'0'1552'0,"0"0"-1232"16,0 0-320-16,0 0 0 0,0 0 2032 0,12-1 336 16,-12 1 80-16,15 0 16 0,0 0-1376 0,0 0-256 15,2 0-64-15,-1-1-16 0,2 0-368 0,0-1-64 16,1 1 0-16,0-1-16 0,1 0-512 0,1 0-112 15,-3-2 0-15,2 3-12768 16</inkml:trace>
  <inkml:trace contextRef="#ctx0" brushRef="#br1" timeOffset="90063.1">3618 9925 17503 0,'0'0'1552'0,"0"0"-1232"16,0 0-320-16,0 0 0 0,7 9 2816 0,-3 4 512 15,-4 1 112-15,-1 0 16 0,-2 2-2176 0,-1 2-416 16,-4 5-96-16,-4 0 0 0,2 0-224 0,-3 5-32 16,1-3-16-16,-1 6 0 0,0 2-176 0,2 1-16 0,0 0-16 0,3-2 0 15,1 0-288-15,3 0 0 0,2 3 128 0,2-2-128 16,0-4-256-16,2 1-128 0,2-2 0 0,4-4-16 31,2-3-880-31,1 0-160 0,2-5-32 0,2-3-16 16,1-2 96-16,1-4 32 0,0-3 0 0,1-4-6368 0,0-3-1264 0</inkml:trace>
  <inkml:trace contextRef="#ctx0" brushRef="#br1" timeOffset="90245.62">3268 10304 21183 0,'0'0'1888'0,"0"0"-1504"16,14 1-384-16,4-1 0 0,1-2 1536 0,3 0 224 15,0 1 48-15,4-4 16 0,1 0-1120 0,2 0-208 16,1-5-48-16,3 2-16 0,2-3-240 0,-1 2-32 16,-1-3-16-16,-1 1 0 15,-3 1-1552-15,-1-4-320 0</inkml:trace>
  <inkml:trace contextRef="#ctx0" brushRef="#br1" timeOffset="90597.2">3798 9762 7359 0,'14'-11'320'0,"-2"5"80"0,2-4-400 0,3 2 0 0,4-2 0 0,0 0 0 16,3-1 4528-16,2 1 816 0,-1 3 160 0,2 5 48 16,1 2-3744-16,-1 3-736 0,-3 3-160 0,-3 4-16 15,-2 1-560-15,-5 1-96 0,-3 4-32 0,-6 1 0 16,-2 4-208-16,-4-1 144 0,-4 0-144 0,-4 3 128 16,-2 0-128-16,-3 2 192 0,-4 2-192 0,-1-3 192 15,0-3-192-15,1 0 160 0,3 0-160 0,2-5 160 0,3-3 464 0,4 0 80 16,2-2 32-16,4-11 0 0,5 13 160 0,5-3 48 15,1-4 0-15,5 1 0 0,5-4-528 0,2 0-96 16,1-3-32-16,4-1 0 0,4-2-144 0,0-1-16 16,0-1-128-16,-1-2 192 0,1 0-192 0,1-2 0 15,0 3 0-15,2-3 0 16,-1 4-1984-16,0 1-384 0,-1-2-64 0</inkml:trace>
  <inkml:trace contextRef="#ctx0" brushRef="#br1" timeOffset="91832.76">600 11742 11967 0,'0'0'1072'0,"0"0"-864"16,0 0-208-16,0 0 0 0,0 0 1664 0,6-6 304 15,-6 6 48-15,0 0 16 0,0 0-560 0,0 0-128 16,0 0 0-16,0 0-16 0,0 0-304 0,0 0-48 15,0 0-16-15,0 0 0 0,0 0-320 0,0 0-80 16,0 0-16-16,0 0 0 0,0 0-160 0,-6 13-48 16,-2-3 0-16,2 6 0 0,0 3 0 0,-1 6 0 15,1 0 0-15,1-3 0 0,2 6-96 0,1 15-32 16,0 6 0-16,1-7 0 0,-1-1-208 0,2-13 0 16,0 4 0-16,0 19 0 0,0-6 128 0,2-4-128 0,2-5 0 15,0-7 0-15,1-2 144 0,0-7-144 0,0-3 128 16,4-7-128-16,1-2 352 0,0-7-16 0,2-1 0 0,0-5 0 15,2-7 128-15,-5 6 32 0,3-5 0 0,1-1 0 16,-1-1-208-16,2-2-32 0,-1-3-16 0,1-1 0 16,0-1-112-16,9-16-128 0,-5 5 176 0,-2 4-176 15,-2 3 128-15,-2 5-128 0,-2 2 0 0,-1 4 0 16,-2 3 0-16,1 3 0 0,-8 7 0 0,0 0 0 16,11 2 0-16,-2 7 0 0,-2 5 0 0,-2 4 0 15,0 4 0-15,-3 2 0 0,1 4 0 0,-6 3-144 0,-1 5 144 16,-4 2 0-16,-3 2 0 0,-1 3 0 0,-2 3 0 0,-2-1 0 15,0 4 0-15,2-15 128 0,-3 1-128 0,0 2 0 16,-1-1 0-16,4-8 0 0,-3-4 160 0,3 4 16 16,-1-5 0-16,0-3 0 0,1-1 48 0,2-2 16 15,-2-1 0-15,-1-2 0 0,1-5-96 0,1-1-16 16,2-3 0-16,1-5 0 0,1-3-128 0,1-3 128 16,2-2-128-16,0-2 128 0,-1-1-128 0,2-4 0 15,1-3 144-15,3 0-144 0,2 0 0 0,2 0 0 16,1 1 0-16,2 0 0 0,2 2 0 0,1 1 0 15,1 2-128-15,8-3 128 0,1 0-144 0,0 6 144 16,1-2-160-16,-10 8 160 16,4 0-544-16,1 0-16 0,1 0 0 0</inkml:trace>
  <inkml:trace contextRef="#ctx0" brushRef="#br1" timeOffset="92237.31">1567 11251 21247 0,'4'-15'944'0,"-4"15"192"0,5-11-912 16,0 3-224-16,-5 8 0 0,0 0 0 0,0 0 1200 0,0 0 192 15,0 0 32-15,0 0 16 0,0 0-608 0,-6 11-112 16,0 0-16-16,-2 6-16 0,-2 2-64 0,0 1-16 16,-3 5 0-16,1-4 0 0,0 1-96 0,-1-1 0 15,-2 2-16-15,1-1 0 0,0-3-240 0,1-1-32 16,0-4-16-16,3-3 0 0,3 1 96 0,-1-5 16 15,8-7 0-15,0 0 0 0,-5 8 208 0,5-8 48 16,0 0 16-16,0 0 0 0,0 0-112 0,2-10-32 16,4-1 0-16,1-1 0 0,-1-1-256 0,3-1-64 15,0-1-128-15,1 1 192 0,-1-1-192 0,-1 2 128 16,0 3-128-16,-3 0 0 16,-5 10-1408-16,6-6-384 0,-6 6-80 0,0 0-13616 0</inkml:trace>
  <inkml:trace contextRef="#ctx0" brushRef="#br1" timeOffset="92694.41">1781 11865 17503 0,'0'0'1552'0,"0"0"-1232"15,0 0-320-15,10-3 0 0,0 1 816 0,3-2 96 16,1-2 32-16,2-1 0 0,2 3-560 0,3-3-96 0,-1-1-32 0,3 2 0 15,2-3 32-15,1 3 0 0,-1-3 0 0,-1 4 0 16,-1-1 0-16,-1 1 0 0,-1 4 0 0,-3 0 0 31,-5 0-1200-31,-2 1-240 0</inkml:trace>
  <inkml:trace contextRef="#ctx0" brushRef="#br1" timeOffset="92838.48">1862 12101 20271 0,'0'0'1792'0,"0"0"-1424"0,0 0-368 0,0 0 0 0,12 8 1568 0,-1-4 240 16,3 1 48-16,1-1 16 0,3-7-976 0,2 2-208 16,5-1-48-16,-3-1 0 0,1 0-320 0,3-3-80 15,-1-4-16-15,1 2-9056 16,-1-1-1792-16</inkml:trace>
  <inkml:trace contextRef="#ctx0" brushRef="#br1" timeOffset="93550.82">2782 11695 6447 0,'0'0'576'0,"0"0"-576"16,0 0 0-16,0 0 0 0,0 0 2368 0,-3-8 352 16,-2 3 80-16,5 5 16 0,0 0-928 0,-2-10-176 15,0 2-48-15,1-2 0 0,1 2-512 0,2-2-128 16,2 1 0-16,2-4-16 0,-1 3-400 0,2-2-80 15,3 1-16-15,4 1 0 0,-1-4-80 0,3 3-32 16,2 2 0-16,1-1 0 0,1 2-80 0,-1-1 0 16,-1 2-16-16,4 1 0 0,-1 3-128 0,1 3-32 15,0 3 0-15,-2 3 0 0,0-1-144 0,-2 7 0 16,-5 5 0-16,-1 2 0 0,1 5 0 0,-4 4-176 16,-3-1 176-16,-4 6-192 0,-4-1 192 0,-1 3-192 15,-4 2 192-15,0-1-192 0,-2-2 192 0,-3-1 0 16,0-2 0-16,-4-1 0 0,-1 2 0 0,-3-7 0 15,0 2 0-15,7-11 176 0,-1 0 112 0,-1 0 32 0,0-1 0 16,0 1 0-16,1-4-64 0,1 1 0 0,3-4 0 16,-2 1 0-16,3-2-128 0,3-1-128 0,0-3 192 0,6-4-192 15,0 0 128-15,0 0-128 0,0 0 0 0,0 0 0 16,0 0 0-16,0 0 0 0,0 0 0 0,10 2 0 16,0-2 144-16,3 1-144 0,1-1 0 0,1 1 144 15,3 3-144-15,2-2 0 0,3 2 0 0,0-2 0 16,0-1 0-16,2 0 0 0,-2-1 0 0,11-1 0 15,-7-2-288-15,-1 1-144 0,-4-2-16 0,-6 1-13920 16</inkml:trace>
  <inkml:trace contextRef="#ctx0" brushRef="#br1" timeOffset="93999.72">3639 12321 13823 0,'0'0'1216'0,"0"0"-960"16,0 0-256-16,3 10 0 0,-3-10 2288 0,0 0 400 16,0 0 96-16,0 0 16 0,0 0-1504 0,10-1-288 15,-1-4-64-15,-2-4-16 0,0-1-208 0,0-5-32 16,4-3-16-16,-5-1 0 0,0-4-208 0,3-3-32 15,0 2-16-15,-1-2 0 0,-2-5 16 0,0-3 0 16,1-4 0-16,-1-2 0 0,-2 2 0 0,1-1 0 0,1-2 0 0,0 0 0 16,-3-2-144-16,4 4-32 15,-2 2 0-15,1 0 0 0,2 3-96 0,-1 2-32 0,0 7 0 0,0 2 0 16,0 7-128-16,0 4 0 0,-4-2 0 0,1 7-176 16,-4 7 176-16,0 0 0 0,0 0 0 0,0 0-128 15,0 0 128-15,10 7 0 0,-3 4 0 0,1 2-128 16,-2 2 128-16,2 5 0 0,-2 3-144 0,1 3 144 15,0 3 0-15,-1 1-144 0,0 5 144 0,0 4 0 0,1-1-128 16,-1 2 128-16,0-3 0 0,2 1 0 16,1 0 0-16,-3-3 0 0,2-1 0 0,1-3 0 15,1-4 0-15,0 0 0 0,0-7 0 0,-2 0 0 0,-1 1-288 0,0-4 48 16,-1-3 16-16,1 0 0 16,-2-3-656-16,-3-1-128 0,-2-10-16 0,0 0-8400 15,0 0-1680-15</inkml:trace>
  <inkml:trace contextRef="#ctx0" brushRef="#br1" timeOffset="94164.36">3759 12019 19343 0,'0'0'1728'0,"0"0"-1392"16,0 0-336-16,11 0 0 0,-1-2 1568 0,4 1 240 15,2-3 48-15,1 2 16 0,1-2-976 0,2 0-208 16,2-1-48-16,1-1 0 0,1-1-240 0,-1 0-48 15,0 0-16-15,1 2 0 0,0-4-336 0,2 3-320 16,-1-5 64-16</inkml:trace>
  <inkml:trace contextRef="#ctx0" brushRef="#br1" timeOffset="94533.38">4754 11210 11967 0,'0'0'1072'0,"4"-11"-864"16,-2 1-208-16,0 2 0 0,-2 8 3424 0,0 0 640 16,0 0 128-16,0 0 32 0,0 0-2688 0,0 0-544 15,0 0-96-15,-11 0-32 0,-1 4-160 0,-1 6-48 16,-3 1 0-16,0 8 0 0,1 6-64 0,-3 0-16 15,0 6 0-15,2 4 0 0,1 2-256 0,1 5-64 16,1 5-16-16,2-3 0 0,-1 2-48 0,4 3-16 16,5-4 0-16,-2 4 0 0,2-2-176 0,3-4 128 15,3-1-128-15,2 0 128 0,1-2-128 0,3-3 0 16,0-4 0-16,1-2 0 0,1-6 0 0,0-7-256 16,0-1 48-16,7 5 0 15,-2-5-208-15,0-3-32 0,-2-3-16 0,-2-4 0 16,1-3-368-16,-2-3-80 0,1-1-16 0,-12 0-8608 15,5-8-1728-15</inkml:trace>
  <inkml:trace contextRef="#ctx0" brushRef="#br1" timeOffset="94701.32">4436 11673 30863 0,'0'0'1360'0,"13"-3"304"0,2-2-1344 0,3 1-320 0,4-2 0 0,2 2 0 16,6 2 992-16,2-1 128 0,1 1 32 0,0-2 0 15,3-3-576-15,-2 4-128 0,-2 0 0 0,0-1-16 16,-1-2-304-16,2 2-128 0,-3 2 128 0,-2 2-128 16,0 0-1808-16,-4 1-448 0,5 1-96 15,-10 9-16-15</inkml:trace>
  <inkml:trace contextRef="#ctx0" brushRef="#br1" timeOffset="96669.32">8541 9624 1839 0,'0'0'0'0,"0"0"160"0,0 0-160 0,0 0 0 15,0 0 0-15,0 0 0 0,0 0 2624 0,0 0 512 16,10 0 80-16,-10 0 32 0,0 0-2560 0,0 0-512 16,0 0-176-16,0 0 0 0,0 0 256 0,0 0-64 15,0 0-16-15,0 0 0 0,0 0 448 0,0 0 80 16,0 0 32-16,0 0 0 0,0 0-80 0,0 0-16 0,0 0 0 0,0 0 0 16,-8 2-128-16,8-2-48 0,0 0 0 0,0 0 0 15,0 0-80-15,0 0 0 0,0 0-16 0,0 0 0 16,0 0-48-16,1 11 0 0,-1-11 0 0,7 6 0 15,0 0-16-15,4 3-16 0,-1-2 0 0,3 3 0 16,-1-5 64-16,3 0 16 0,3 1 0 0,1-1 0 16,0-1-112-16,4 3-32 0,-1-1 0 0,3-2 0 15,3 1 0-15,2 1 0 0,0-1 0 0,2-1 0 16,0 0 16-16,-1 2 0 0,0-2 0 0,-1-1 0 16,0-1-48-16,0-1-16 0,1-1 0 0,-3 0 0 15,1-1-176-15,-1 0 128 0,-1-2-128 0,0 2 128 16,3-2-128-16,-1-3 0 0,0 1 144 0,-1 0-144 15,-1-4 0-15,-2 1 144 0,-1 2-144 0,3-3 0 16,-5 2 144-16,-2-4-144 0,-1 5 0 0,-2-2 144 16,-3 1-144-16,-2-2 0 0,2 3 0 0,-5 0 128 0,-1 0-128 0,-8 6 0 15,10-5 0-15,-10 5 0 0,0 0 0 0,0 0 128 16,6-5-128-16,-6 5 0 0,0 0 0 0,0 0 0 16,0 0 0-16,0 0 0 0,0 0 0 0,0 0 0 15,-9 5 0-15,1 3 0 0,-3-2 0 0,1 3 0 16,-1 0 0-16,-1-2 0 0,-2 4 0 0,-1-1 0 15,-1 0 0-15,-2 0 0 0,-3-2 0 0,0 2 0 16,-2-2 0-16,-1 2 128 0,-3-4-128 0,0 2 192 16,1-1-192-16,0-2 192 0,-2 2-16 0,-1-1 0 15,0-2 0-15,0 0 0 0,-2 0 704 0,2 1 144 16,1-3 16-16,1-1 16 16,1-1-1632-16,-2 0-320 0,-3 0-64 0,3-1 0 0,1-4 816 0,1-1 144 0,-2 1 0 0,1-4 128 15,0 0 0-15,3 0 0 0,0 0 0 0,4-1 0 16,1 1 0-16,1-4 0 0,0 1 0 0,2 0 0 15,0-2-128-15,4 1 0 0,1 6 0 0,3-5 0 16,-3 3 0-16,4-2 0 0,-1 3 0 0,3-2 0 16,5 10 0-16,-4-7 0 0,4-4 0 0,0 11 0 15,0 0-144-15,4-7 144 0,-4 7-160 0,0 0 160 16,9-10-208-16,-1 6 48 0,-8 4 16 0,10-3 0 16,-10 3 144-16,11-1-192 0,-11 1 192 0,12 3-192 15,-12-3 192-15,12 3 0 0,-3 2 0 0,0 4-128 16,-1-2 128-16,1 4 0 0,0-2 0 0,-2 2-128 15,3 2 128-15,-1-3 0 0,1 2 0 0,2 2 0 16,2-2 0-16,2 1 0 0,2-1 0 0,1-3 0 0,0 2 0 0,0-3 0 16,2-1 0-16,2-2 0 0,1 0 0 0,0 0 128 15,1-3-128-15,1-2 176 0,0-2 80 0,4-1 0 16,3-1 16-16,0 0 0 0,0-2-16 0,1-4-16 16,3-2 0-16,1 2 0 0,1-5-96 0,0 1-16 15,-4 0 0-15,1 1 0 0,-2 0-128 0,-1 3 0 16,-9 0 0-16,-5-3 0 0,-5 4 0 0,-3-1 0 15,-5 4 0-15,-6 6-176 16,0 0-1216-16,0 0-240 0,0 0-48 0</inkml:trace>
  <inkml:trace contextRef="#ctx0" brushRef="#br1" timeOffset="99519.41">19448 11452 8287 0,'7'-8'736'0,"0"-5"-592"0,1 2-144 0,1 1 0 0,-4-3 1216 0,1 3 192 15,1 1 64-15,-1-2 0 0,0 3-560 0,1-2-96 16,-1 0-32-16,0-1 0 0,1 3 128 16,-1-3 32-16,0 2 0 0,1-1 0 0,-7 10 80 0,6-9 32 15,-1-2 0-15,0 5 0 0,-1-3-176 0,-4 9-48 16,0 0 0-16,0 0 0 0,5-7-96 0,-5 7-32 16,0 0 0-16,0 0 0 0,0 0-80 0,0 0-32 15,0 0 0-15,3 11 0 0,-3 0-32 0,-2 4-16 16,1 3 0-16,-3 2 0 0,1 2-160 0,-3 5-48 15,3-1 0-15,-1 7 0 0,0 0-144 0,0 2-16 16,-1 2-16-16,0 1 0 0,-3 0-160 0,1 0 0 16,-1 0 144-16,2 3-144 0,-2-3 0 0,2-2 0 15,-1-3 0-15,1-2 128 0,1 0-128 0,0-3 0 16,1-4 0-16,2-4 0 0,-1-1 0 0,2 0-256 16,-1-5 32-16,2 0 16 15,0-3-432-15,2-3-64 0,-2-8-32 0,0 0 0 16,0 0-1696-16,0 0-320 0,0 0-80 0</inkml:trace>
  <inkml:trace contextRef="#ctx0" brushRef="#br1" timeOffset="99753.14">19099 11675 22111 0,'0'0'976'0,"0"0"208"0,0 0-944 0,0 0-240 0,11 0 0 0,3 0 0 16,4 0 1920-16,2 0 352 0,4 0 64 0,3 0 16 16,4 0-1200-16,7 0-224 0,2-2-48 0,6-1-16 0,2 0-176 0,2 0-48 15,2 0 0-15,2 2 0 0,-1-1-448 0,-1 2-192 16,0 1 176-16,-4 0-176 0,1-1-176 0,-7 1-128 16,-4 2-16-16,-6-2-10240 15,-7 1-2032-15</inkml:trace>
  <inkml:trace contextRef="#ctx0" brushRef="#br1" timeOffset="101256.35">20648 10716 25391 0,'0'0'1120'0,"0"0"240"0,-7 6-1088 0,-1 3-272 0,2 0 0 0,-1 2 0 16,1 5 240-16,-1 0-16 0,1 4 0 0,1 1 0 15,0 0-96-15,1 7 0 0,-2 0-128 0,2 7 192 16,0 4-192-16,0 6 0 0,1-2 0 0,-3 5 0 15,1 4 0-15,-1 2 0 0,0 3 0 0,-2 5 0 16,-2 2 0-16,-2-1 0 0,2-3 0 0,-1 0 0 0,1-7 0 0,-1-1 0 16,3-2 0-16,0-3 0 0,0-5 0 0,2-3 0 15,1-5 0-15,1-1 0 0,2-3-144 0,2-7-128 16,-2-3-32-16,4-4 0 16,1-2-592-16,2-5-112 0,2-2-16 0</inkml:trace>
  <inkml:trace contextRef="#ctx0" brushRef="#br1" timeOffset="101857.13">20468 10814 28559 0,'1'-11'2544'0,"3"-5"-2032"0,1 1-512 0,5-1 0 32,1 1-496-32,3 2-192 0,7 1-32 0,-2-2-16 0,2 1 736 0,5 3 288 0,2-2-16 0,4 5 0 15,1-3-96-15,6 3-32 0,0 2 0 0,5 1 0 16,3-1-144-16,1 4 192 0,0 4-192 0,-2-1 192 15,-4 1-64-15,-4 4 0 0,-2 1 0 0,-4 3 0 16,-3 2-128-16,-4 5 0 0,-4 4 0 0,-5-1 0 0,-5 2 0 16,-2 4 0-16,-5-2-160 0,-4 4 160 0,-4-2 0 0,-3 4 0 15,-5 0-128-15,-3 1 128 0,-1-3 0 0,-5 1 0 16,-3 0 0-16,-1-3 0 0,-5-1 320 0,-3-1-64 16,-5-5 0-16,-2 0 0 0,-2-1 64 0,1-1 0 15,1-1 0-15,4-1 0 0,1-1-160 0,6-1-32 16,4-3 0-16,2 1 0 0,2 1-128 0,7-4 0 15,2 2 0-15,3-2 0 0,5 0-176 0,4-9-64 16,4 14-16-16,6-4 0 0,3 3-48 0,5 1-16 16,3 4 0-16,5 1 0 0,3 1 320 0,4 4-192 15,4 6 192-15,3 0-160 0,5-1 160 0,-1 1 0 16,-3-2-144-16,2 1 144 0,-2 4 0 0,-2 0 0 0,1 1 0 16,-6 0 128-16,-2 2 368 0,-4 1 64 0,-5-3 16 0,-6 2 0 15,-1-1 64-15,-7 1 0 0,-4-4 16 0,-4 1 0 16,-5-4 32-16,-5-2 0 0,-6 1 0 0,-5-4 0 15,-6 1-256-15,-6-2-48 0,-6-4-16 0,-5 0 0 16,-5 0 32-16,-6 0 16 0,-3-3 0 0,0-1 0 16,1-4-96-16,3-3 0 0,2-2-16 0,4 1 0 15,4-5-304-15,3-2 160 0,5-2-160 0,5-5 128 32,8-2-1472-32,2-3-320 0,4-2-48 0,6 0-8912 0,0-1-1776 0</inkml:trace>
  <inkml:trace contextRef="#ctx0" brushRef="#br1" timeOffset="102240.43">22486 10933 33167 0,'-9'9'2944'0,"2"0"-2352"16,-1 4-464-16,3 2-128 0,-3 4 320 0,-1 3 32 0,-1 3 16 0,-1 4 0 16,-1 4-368-16,0 4 0 0,-2 1 0 0,0 4 128 15,0 4-128-15,0-2 0 0,0 5 0 0,-1 2-128 16,-2 1 128-16,0 2 0 0,1 0 0 0,1-2 0 15,-1-3 0-15,5-2 0 0,3 2 0 0,3-7 0 16,0-4 0-16,3-4 0 0,2-2 0 0,3 1 0 16,3-6 0-16,2 1 0 0,3-5 128 0,1-1-128 15,2 0 0-15,3-4 128 0,1-2-128 0,1-4 0 16,1 0 0-16,2-1-320 0,-1-6 64 0,1-3 16 31,-2-2-2448-31,1-2-480 0</inkml:trace>
  <inkml:trace contextRef="#ctx0" brushRef="#br1" timeOffset="102438.4">21779 11547 36287 0,'0'0'1600'0,"18"-1"336"0,6 0-1552 0,7 1-384 15,6 5 0-15,7 1 0 0,8 0 464 0,2 1 16 16,0-4 0-16,2 0 0 0,2 1-16 0,3 2 0 15,0 2 0-15,6-1 0 0,5 1-176 0,-4-3-32 16,-7 0-16-16,-5-1 0 16,-5-4-2000-16,-7 3-400 0,-3-2-80 0</inkml:trace>
  <inkml:trace contextRef="#ctx0" brushRef="#br1" timeOffset="106992.38">5130 10160 17503 0,'0'0'768'0,"0"0"176"0,4-9-752 0,-4 9-192 0,8-7 0 0,-8 7 0 16,5-10 1120-16,-5 10 192 0,5-8 32 0,-5 8 16 15,0 0-448-15,0 0-80 0,2-9-32 0,-2 9 0 16,0 0-128-16,0 0-32 0,0 0 0 0,0 0 0 15,0 0-240-15,0 0-48 0,-1 10-16 0,-1 4 0 16,-1 0-112-16,2 5-32 0,0 3 0 0,-1 1 0 16,0 3-192-16,-1-1 0 0,1 1 128 0,0 1-128 15,0 0 0-15,-1-1 0 0,1 1 0 0,0 0 0 16,1-3-144-16,0 1-80 0,0 0-16 0,1-4 0 16,-3-2-1696-16,2-1-352 0,0-1-64 0</inkml:trace>
  <inkml:trace contextRef="#ctx0" brushRef="#br1" timeOffset="107209.54">4914 10345 22111 0,'0'0'976'0,"0"0"208"15,13-2-944-15,2 1-240 0,3 1 0 0,5 0 0 0,0-1 912 0,5 2 144 16,0 0 32-16,5-1 0 0,2 0-608 0,2 2-112 16,-1-1-32-16,-2 0 0 0,-1-1-336 0,-1 0 0 15,-4 1 0-15,0-2-8000 16,-3 0-1680-16</inkml:trace>
  <inkml:trace contextRef="#ctx0" brushRef="#br1" timeOffset="108275.75">6042 9881 18303 0,'0'0'816'0,"0"0"160"0,5-7-784 0,-5 7-192 0,2-10 0 0,-2 10 0 0,0 0 1120 0,0 0 176 15,0 0 48-15,0 0 0 0,0 0-528 0,0 0-112 16,0 0 0-16,0 13-16 0,-1 2-240 0,0 4-32 16,-2 2-16-16,-1 3 0 0,-1 1-96 0,0 3-32 15,1 5 0-15,-1 4 0 0,-1 0-272 0,1 0 0 16,-1 1 0-16,-1-4 0 0,1 0 128 0,1 0-128 16,1-4 0-16,0 2 0 0,-1-6-160 0,2 1-144 15,3-5-16-15,0-2-16 16,0-5-688-16,2-3-128 0,0-6-16 0,-2-6-9648 0</inkml:trace>
  <inkml:trace contextRef="#ctx0" brushRef="#br1" timeOffset="108775.43">5987 9963 18431 0,'0'0'1632'0,"0"0"-1312"0,9-6-320 0,1 0 0 16,2 1 720-16,0-4 80 0,2 4 16 0,1 1 0 15,3-1-176-15,0-3-16 0,1 3-16 0,3 0 0 16,2-2-144-16,0 2-16 0,0 0-16 0,0-1 0 16,0 3-112-16,-1 2 0 0,-1 1-16 0,-4 3 0 15,-2-1-304-15,-2 5 128 0,-2-1-128 0,-3 4 0 0,-3-1 0 0,-1 5 0 16,-2-1 0-16,-3-1 0 0,0 4 0 0,-4 0 0 15,-1 1 0-15,-3 1-144 0,-2-2 144 0,-2 2 0 16,-3 2 0-16,-1-3 0 0,-2-3 0 0,0-3 0 16,0 2 144-16,3 1-144 0,1-5 288 0,3 1-48 15,0 0-16-15,4-2 0 0,0-1-224 0,5 2 144 16,2-9-144-16,2 13 128 0,2-4-128 0,3 2 0 16,0-2 0-16,3 3 0 0,1-2 0 0,0 4 0 15,0 0-128-15,3 2 128 0,4 1 0 0,0-1-144 16,-5 1 144-16,1 1 0 0,-3-2 0 0,-2 2 0 15,-3 1 0-15,0 0 0 0,-3 0 0 0,-1-1 0 16,-4-2 0-16,1-3 0 0,-3 1 624 0,-2-1 16 16,-3 1 16-16,-2-4 0 0,-5 1 144 0,-1-2 32 15,-4 0 0-15,2-2 0 0,-3 0-448 0,0-3-64 16,-1-1-32-16,0-3 0 0,0-3-288 0,0 0 0 16,3-4-176-16,2-1 176 15,1-3-640-15,2-1-32 0,2-2 0 0,3 0 0 16,3 0-1376-16,3-2-288 0,1-4-48 0,5-2-16 0</inkml:trace>
  <inkml:trace contextRef="#ctx0" brushRef="#br1" timeOffset="109096.76">7004 9733 21183 0,'0'0'1888'0,"0"0"-1504"15,10 0-384-15,-10 0 0 0,0 0 976 0,0 0 128 16,8 14 32-16,-4-2 0 0,-4 2-224 0,-2 1-32 16,-3 3-16-16,0 2 0 0,-3 3-160 0,0 4-48 15,-3 3 0-15,2 1 0 0,-1 0-304 0,1 4-64 16,2 2-16-16,-1 1 0 0,1-1-128 0,0-2-16 15,3 1-128-15,1-2 192 0,1-3-192 0,2-3 0 16,0-2 0-16,3-5 0 0,-1-4 0 0,3 0-240 16,2-1 48-16,-1-2 16 0,1-2-160 0,-1-2-48 15,1-5 0-15,-7-5 0 16,8 9-432-16,-8-9-80 0,6 4-32 0,-6-4-11536 0</inkml:trace>
  <inkml:trace contextRef="#ctx0" brushRef="#br1" timeOffset="109263.11">6715 10187 21183 0,'17'-4'1888'0,"3"0"-1504"0,4-6-384 0,4 4 0 15,3 2 1856-15,-1-2 288 0,1 2 64 0,-1 1 16 16,5 0-1376-16,-4-1-272 0,1 0-48 0,0 3-16 16,0 1-96-16,1-2-32 0,-1 2 0 0,-2 0 0 15,-1 0-384-15,-2 0 0 0,-4 0 0 0,-4 2-9536 16,-5-1-1984-16</inkml:trace>
  <inkml:trace contextRef="#ctx0" brushRef="#br1" timeOffset="110078.96">5582 11397 11967 0,'0'0'1072'0,"0"0"-864"0,0 0-208 0,0 0 0 15,0 0 2336-15,2 14 416 0,2 1 96 0,-3-1 16 16,-1 2-1648-16,0 3-336 16,-1 3-64-16,1 1-16 0,-4 2-224 0,3 2-32 0,-2 0-16 0,1 4 0 15,-2 0-304-15,1-1-64 0,0 0-16 0,-1 2 0 16,0-3-144-16,1-2 0 0,1 1 0 0,-1-5 0 15,-1-2-176-15,2-2-64 0,-1 0-16 0,1-3 0 16,-1-2-624-16,1-5-128 0,2-9-16 0,-4 9-9792 16</inkml:trace>
  <inkml:trace contextRef="#ctx0" brushRef="#br1" timeOffset="110246.63">5416 11719 26031 0,'0'0'1152'0,"9"5"240"0,3-3-1120 0,-1 5-272 16,2-4 0-16,1 3 0 0,0 0 592 0,0-2 64 15,1-2 16-15,1 2 0 0,2-3-352 0,0 2-64 16,0-1 0-16,2-2-16 0,2-2-240 0,-1-1 0 16,1 0 128-16,-2 0-128 15,3-2-1856-15,-1-4-400 0</inkml:trace>
  <inkml:trace contextRef="#ctx0" brushRef="#br1" timeOffset="110560.55">6408 11176 24479 0,'0'0'1088'0,"0"0"208"0,0 0-1040 0,0 0-256 0,0 0 0 0,0 0 0 15,0 0 848-15,-3 10 112 0,-2 3 32 0,0 5 0 16,-3 1-208-16,0 5-32 0,-3 2-16 0,0 2 0 16,-1 4-96-16,0 5-32 0,-4 2 0 0,3 3 0 0,1-3-256 0,-1-3-48 15,-1 3-16-15,4-4 0 0,-3-1-288 0,2 2 0 16,1-2 0-16,0-2 0 15,1-3-1536-15,2-1-400 0,1-3-96 0,2-3-16 16,2-6-400-16,0-4-96 0,4 2-16 0,-2-14 0 0</inkml:trace>
  <inkml:trace contextRef="#ctx0" brushRef="#br1" timeOffset="111044.59">6319 11229 11055 0,'0'0'976'0,"10"-10"-784"16,-2-1-192-16,2 2 0 0,2-1 1920 0,1 2 352 0,0-1 64 0,0 1 16 16,-1 2-1264-16,4 0-256 0,-1 1-64 0,3 2 0 15,-1 1 160-15,2 0 32 0,1 2 0 0,-1 3 0 16,-2-1-256-16,1 5-32 0,-1 0-16 0,-2 2 0 15,0 4-336-15,-2-2-80 0,-4 0-16 0,-3 3 0 16,-1 1-224-16,-1 0 0 0,-4 2 0 0,-1 0 0 0,-2 1 0 0,-1-1 144 16,-2 1-144-16,0-2 128 0,-1-1 384 0,-2-1 80 15,-1 0 16-15,0 0 0 0,0-1 64 0,4-2 16 16,-1 2 0-16,2-5 0 0,0 2-432 0,3-2-64 16,2 0-32-16,0-8 0 0,0 0-160 0,5 11 0 15,0 3 0-15,1-6 0 0,2 1 0 0,-1 3 0 16,2-3 0-16,3 3 0 0,0 4 0 0,1-4 0 15,0 2-144-15,0 0 144 0,0 2 0 0,-2-4 0 16,0 2 0-16,-2 2 0 0,-3-2 0 0,-1-2 224 16,-1 0-32-16,-2 0-16 0,-4-3 400 0,-2 3 96 15,-2-1 16-15,0-1 0 0,-2 3 80 0,-1-2 0 16,-4-4 16-16,0 0 0 0,-4 4-80 0,-2-1 0 16,-5-3-16-16,1 4 0 0,-4-4-288 0,-1 1-48 15,-2-1-16-15,-1-1 0 0,2 0-144 0,0 0-48 16,0-3 0-16,-2-2 0 0,-1-1-272 0,-1 1-64 15,4-1-16-15,-2 0 0 16,3-1-2864-16,-2-1-560 0</inkml:trace>
  <inkml:trace contextRef="#ctx0" brushRef="#br1" timeOffset="114913.57">24075 11273 21183 0,'0'0'1888'0,"0"0"-1504"16,0 0-384-16,0 0 0 0,0 0 2048 0,0 0 352 16,0 0 64-16,0 0 16 0,0 0-1856 0,0 0-368 15,0 0-80-15,0 0-16 0,0 0 224 0,6 12 32 16,-2 0 16-16,0 5 0 0,0 5-32 0,-3 1 0 15,-1 4 0-15,0 4 0 0,0 5-208 0,-1-8-32 16,0 2-16-16,-2 5 0 0,3 4-144 0,-2-1 0 16,-2 2 0-16,-1 0 128 0,-3 1-128 0,-1 0 0 15,-1-4 0-15,1-2 0 0,0 1 0 0,0-3 0 16,-2-4 0-16,1 0-176 16,-1-3-464-16,3-1-112 0,-4-6-16 0,3-1 0 15,-2-3-1744-15,-1-1-368 0,0-1-64 0</inkml:trace>
  <inkml:trace contextRef="#ctx0" brushRef="#br1" timeOffset="115072.08">23695 11780 31327 0,'0'0'2784'0,"0"0"-2224"0,9 0-560 0,2 0 0 15,0 0 912-15,5 0 80 0,6 0 16 0,3 0 0 16,4 0-480-16,4-2-80 0,6-1-32 0,1-1 0 15,6 0-144-15,1-4-16 0,0 2-16 0,-4 1 0 0,-2-4-240 0,-3 3-192 16,-1-5 48-16,-2 4 0 16,1-5-2096-16,-2 5-400 0,-1-2-96 0,1 4-16 0</inkml:trace>
  <inkml:trace contextRef="#ctx0" brushRef="#br1" timeOffset="115947.6">26699 10957 15887 0,'0'0'704'0,"0"0"144"0,0 0-672 0,0-9-176 0,0-2 0 0,0 5 0 16,0 6 1024-16,0 0 192 0,2-11 16 0,-2 11 16 15,3-7 160-15,-3 7 48 0,0 0 0 0,0 0 0 16,4-10-432-16,-4 10-96 0,0 0-16 0,0 0 0 0,-3-8-96 0,3 8-32 16,-8-9 0-16,1 4 0 0,-2 2-112 0,-1 2-32 15,-3 1 0-15,-1 0 0 0,-2 0-240 0,-2 0-48 16,0 3-16-16,-5 1 0 0,-2 1-336 0,-2 0 144 16,-4 0-144-16,0 5 0 0,-2 0 176 0,-3 4-176 15,-5 0 160-15,-2 1-160 0,-4 4 160 0,-1 0-160 16,-2 1 160-16,1 0-160 0,-3 4 144 0,4 4-144 15,3 4 128-15,2-3-128 0,2 3 0 0,-1 2 0 16,-3 2 0-16,1 2 0 0,-2 0 0 0,3-1 0 16,1-2 0-16,4 5 0 0,4 1 0 0,2-3 0 15,3-2 0-15,7 1 0 0,4 0 0 0,4-1 0 16,4-1 0-16,5 1 0 0,2-3 0 0,3 1 0 16,5-2 0-16,4-3 0 0,1 2 0 0,6-1 0 15,3-3 0-15,4 1 0 0,2-3 0 0,9 2 192 16,6-5-192-16,-1 1 192 0,2-6 0 0,0 0 0 15,1-1 0-15,-13-5 0 0,1-4 32 0,5 1 16 0,1 0 0 16,4-2 0-16,3 0-32 0,0-1 0 0,1-1 0 0,0 0 0 16,3 1-64-16,-5-1-16 0,0-4 0 0,-3-1 0 15,-3-2 112-15,0 0 16 0,-1 0 0 0,13-4 0 16,-4-2 48-16,-5 2 16 0,-1 3 0 0,-1-5 0 16,-1 3-160-16,-2-3-32 0,-1 2 0 0,0 2 0 15,-5-1-128-15,-1 1 128 0,-2 1-128 0,-2 0 128 16,-4-1-128-16,-1 1 0 0,-3-1 0 0,-1 3 0 15,-2-2 128-15,-1 0-128 0,-11 4 0 0,11-2 128 16,-11 2 16-16,12-3 0 0,-2 1 0 0,-10 2 0 0,0 0 0 16,0 0 0-16,11-3 0 0,-11 3 0 0,0 0-16 0,11-3 0 15,-11 3 0-15,0 0 0 0,10-5 16 0,-10 5 0 16,0 0 0-16,0 0 0 0,0 0-16 0,9-2 0 16,-9 2 0-16,0 0 0 0,0 0-128 0,0 0 160 15,0 0-160-15,0 0 160 0,10-3-160 0,-10 3 0 16,0 0 0-16,0 0 0 0,0 0 0 0,0 0 0 15,0 0 0-15,0 0 0 16,0 0-416-16,0 0-16 0,0 0 0 0,0 0 0 16,0 0-2288-16,0 0-464 0,-8-5-80 0</inkml:trace>
  <inkml:trace contextRef="#ctx0" brushRef="#br1" timeOffset="117065.98">6037 12181 9215 0,'0'0'816'0,"0"0"-656"0,0 0-160 0,0 0 0 15,-9-1 1920-15,9 1 368 0,-8-1 64 0,8 1 16 16,-8-3-896-16,8 3-192 0,-6-4-16 0,6 4-16 15,0 0-288-15,0 0-48 0,0 0-16 0,0 0 0 16,0 0-96-16,0 0-32 0,0 0 0 0,0 0 0 16,9-3 48-16,5-1 0 0,-1 3 0 0,2 1 0 15,1-2-48-15,6 2 0 0,3 0 0 0,3 2 0 0,4 0-320 0,3 1-80 16,1-1-16-16,-1-1 0 0,-5 1-224 0,-1 0-128 16,1 2 128-16,-2-3-128 0,0-1 0 0,-2 2 0 15,-2-1 0-15,-2 1 128 0,-2 1-128 0,-2 3 0 16,-4-1-176-16,-4 0-10304 15,-2 4-2064-15</inkml:trace>
  <inkml:trace contextRef="#ctx0" brushRef="#br1" timeOffset="118682.94">7749 9986 11967 0,'0'0'528'0,"0"0"112"0,0 0-512 0,0 0-128 16,0 0 0-16,9 4 0 0,-9-4 1440 0,0 0 256 15,6 6 48-15,-1 1 16 0,0 3-864 0,-1-1-160 16,-3 3-32-16,-1 2-16 0,-1 2-64 0,0 4-16 16,-2-1 0-16,1 3 0 0,-3-1-288 0,2 7-64 15,-2-1-16-15,0 4 0 0,0-4-240 0,0 3 0 16,0-1 0-16,0-4 0 0,1 3 0 0,0-4 0 15,0-1 0-15,-1 9 0 16,1-4-496-16,2-8-192 0,-1-3-32 0,3-6-9168 0</inkml:trace>
  <inkml:trace contextRef="#ctx0" brushRef="#br1" timeOffset="118902.61">7437 10308 20271 0,'0'0'896'0,"0"0"192"0,8-2-880 0,2 1-208 0,2 1 0 0,2-1 0 16,6 0 928-16,-1-1 144 0,3 1 16 0,2 0 16 0,1-2-624 0,2 2-128 16,2 0-32-16,2 0 0 15,3-1-320-15,0 2 144 0,-1 0-144 0,12-1 0 16,-8 0-1008-16,-4-1-304 0,-7 2-64 0,-8-2-16 0</inkml:trace>
  <inkml:trace contextRef="#ctx0" brushRef="#br1" timeOffset="119417.96">8740 10126 4607 0,'0'0'192'0,"0"0"64"0,0 0-256 0,4-6 0 0,-4 6 0 0,0 0 0 16,0 0 3152-16,0 0 592 0,3-12 112 0,-3 12 32 15,0 0-2240-15,-3-6-448 0,3 6-96 0,-6-8-16 16,6 8-272-16,-9-4-64 0,-1 2-16 0,-2 1 0 16,-2 3-144-16,2 1-16 0,-6 2-16 0,0 4 0 15,0-2-144-15,-3 5-32 0,-2-2 0 0,0 1 0 0,1 3-144 0,1 4-48 16,-2 1 0-16,1 3 0 0,-1-2 0 0,2 4 0 15,-1 0 0-15,3 1 0 0,4 1-48 0,2-2-16 16,3 2 0-16,2-3 0 0,3-2 240 0,4 2 32 16,5-4 16-16,2-1 0 0,3-3-128 0,2-1-32 15,3-1 0-15,4-4 0 0,2 2-48 0,1-3-16 16,-1-2 0-16,2-2 0 0,-2-4-64 0,4 1-128 16,3-1 176-16,-2 0-176 0,2 0-160 0,1-1-144 15,1 1-16-15,0-1-14400 0</inkml:trace>
  <inkml:trace contextRef="#ctx0" brushRef="#br1" timeOffset="120584.36">501 13517 21359 0,'0'0'944'0,"0"0"208"0,0 0-928 0,0 0-224 0,-5-1 0 0,5 1 0 16,-7 4 448-16,2 0 32 16,0 2 16-16,-1 4 0 0,2-1-176 0,0 5-16 0,-1 0-16 0,0 4 0 15,1 0-128-15,0-1-32 0,-1 2 0 0,3 3 0 16,-1 2 0-16,3 0 0 0,0 3 0 0,4 1 0 16,2 1-128-16,2-3 128 0,2-1-128 0,0-2 128 15,3-4-128-15,0-4 128 0,0-5-128 0,2 1 128 16,0-8 336-16,3-1 64 0,2-4 16 0,-1-3 0 15,3-6 192-15,-4 2 32 0,1-4 16 0,1-2 0 0,0 0-368 16,1-2-80-16,-1 1-16 0,-2-2 0 0,0 0-192 0,3-3-128 16,-3 0 128-16,-4 3-128 0,-1 2 0 0,-3 2 144 15,-2 4-144-15,-1 0 0 0,-3 4 0 0,-4 6 0 16,0 0 0-16,0 0 0 0,-1 8 0 0,-2 6 0 16,-1 4 0-16,-2 6 0 0,-2 4 0 0,-2 5 0 15,0 1 0-15,-1 4-144 0,-5 2 144 0,0 4 192 16,-3 1-32-16,5-10-16 0,-4 4 160 0,-1-1 16 15,-3 2 16-15,1 0 0 0,0-1-32 0,1-2-16 16,1-3 0-16,-4 8 0 0,4-6-288 0,2-7 128 16,5-5-128-16,0-1 0 15,2-9-1664-15,4-2-432 0,-2-6-80 0</inkml:trace>
  <inkml:trace contextRef="#ctx0" brushRef="#br1" timeOffset="120885.47">1375 12906 23375 0,'0'0'1024'0,"0"0"240"0,0 0-1008 16,0 0-256-16,0 0 0 0,0 0 0 0,-6 9 672 0,0-2 96 16,1 5 0-16,-1 2 16 0,1 1-336 0,0 3-64 15,-1 2 0-15,1 1-16 0,1 1-128 0,2-1-32 16,-2 2 0-16,0 1 0 0,0 1-208 0,0 3 144 16,-2-1-144-16,1 2 128 15,0-1-1344-15,0-3-288 0,-2-2-48 0,2 0-16 0</inkml:trace>
  <inkml:trace contextRef="#ctx0" brushRef="#br1" timeOffset="121474.12">1691 12691 16575 0,'0'0'1472'0,"0"0"-1168"0,0 0-304 0,0 0 0 15,0 0 1712-15,0 0 272 16,0 0 64-16,0 0 16 0,0 11-976 0,0 5-208 0,0 2-48 0,-4 1 0 15,0 3-160-15,0 5-32 16,0 0-16-16,-1 2 0 0,-2-1-144 0,0 4-32 0,1 0 0 0,-2 2 0 16,1 0-288-16,2-11-160 0,-1 1 160 0,1 3-160 15,-1 0-128-15,2-1-128 0,-1-2-32 0,0 2-8768 16,0-4-1760-16</inkml:trace>
  <inkml:trace contextRef="#ctx0" brushRef="#br1" timeOffset="121739.96">2062 13421 25791 0,'0'0'1152'0,"9"0"224"0,-3-3-1104 0,3 1-272 16,2-1 0-16,3-1 0 0,0-2 1328 0,2 1 208 15,0 1 32-15,1-4 16 0,-2 2-1232 0,1 0-352 16,1-2 144-16,6 0-144 16,-4-1-1648-16,-3 4-400 0,-2 4-64 0,-6-1-32 0</inkml:trace>
  <inkml:trace contextRef="#ctx0" brushRef="#br1" timeOffset="121891.33">2183 13665 31327 0,'0'0'2784'0,"0"0"-2224"0,5 5-560 0,2 2 0 16,3 0 1088-16,3-2 128 16,2 4 0-16,2-3 16 0,1 0-576 0,2 1-112 0,2-5-32 0,2 1 0 15,-1-1-304-15,2-2-64 0,2 0-16 0,2-1-11344 16,2 0-2288-16</inkml:trace>
  <inkml:trace contextRef="#ctx0" brushRef="#br1" timeOffset="127522.55">3211 13196 24879 0,'-10'-4'1088'0,"10"4"256"0,0 0-1088 0,0 0-256 0,0 0 0 0,0 0 0 16,-3-8 896-16,3 8 112 0,1-7 16 0,5-4 16 15,1 4-768-15,2-5-144 0,1 1-128 0,3 1 144 16,1-4 0-16,5-2 0 0,1 1 0 0,6 0 0 16,0-2-144-16,2 3 128 0,3 1-128 0,3 1 128 15,1 2-128-15,0 1 0 0,3 4 0 0,-1 2 128 0,-3 3-128 0,-2 3 0 16,-4-1 0-16,-4 6 0 15,-5 4 0-15,-2 2-144 0,-3 2 144 0,-3 1 0 0,-2 4 0 0,-4-1 0 16,-1 5 0-16,-4 1 0 0,0 1 0 0,-6 1 0 16,-6 2 0-16,0-3 0 0,-4 4 0 0,-4-1 0 15,-5 1 144-15,-5 2-144 0,-4 1 320 0,-3-1-32 16,-2-2 0-16,1 0 0 0,0 4 32 0,-1-3 16 16,3-3 0-16,0-3 0 0,2 1-176 0,3-4-32 15,2-3-128-15,3-2 192 0,1-1-192 0,1-2 0 16,1-2 128-16,5-3-128 0,0 0 0 0,4-2 0 15,3 0 128-15,2-1-128 0,3-1 0 0,6-6 0 16,-3 9 128-16,3-9-128 0,5 10 128 0,5-2 0 0,2-3-128 16,2 0 192-16,0 1-48 0,1-1-16 0,0-1 0 0,3 3 0 15,2-4-128-15,2 1 160 16,2 0-160-16,3 1 160 0,1-2-160 0,4-1 160 0,2 0-160 0,2-2 160 16,-1 0-160-16,3-2 0 0,3 0-160 0,-2-1 160 31,1-2-1296-31,-3 1-176 0,-2 0-16 0,-4 1-12112 0</inkml:trace>
  <inkml:trace contextRef="#ctx0" brushRef="#br1" timeOffset="127956.76">4462 13872 33807 0,'0'0'1488'0,"-11"5"320"0,11-5-1440 0,-7 4-368 16,7-4 0-16,0 0 0 0,0 0 592 0,0 0 48 15,-9-4 16-15,5-6 0 0,3-4-448 0,1-4-80 16,0-4-128-16,2-1 176 0,1-6-176 0,-1 0 0 16,2-4 0-16,0-4 0 0,-1-6 0 0,2 0 0 15,0-6 0-15,0 2 0 0,0-2 0 0,0-2 0 16,1-2 0-16,3 0 0 0,0 4 0 0,1 2 0 15,2-1 0-15,2 2 0 0,1 3 0 0,3 6 0 16,0 2 0-16,-1 6 0 0,-1 2 0 0,0 1 0 16,0 5 144-16,0 6-144 0,-1 5 0 0,2 0 0 0,-2 5 0 15,0 3 128-15,-1 4-128 0,0 3 0 0,0 6 0 0,0 6 0 16,-1 3 0-16,1 7-208 0,1 5 80 0,2 4 128 16,-2 8-192-16,-1 0 192 0,4 6-192 0,-3 2 192 15,-1 0-208-15,1 0 80 0,-2 0 128 0,0-2-208 16,-2-2 208-16,1 0 0 0,-2-4 0 0,1 0 0 15,-1-5 0-15,2-2 0 0,-2-1 0 0,0-4 0 16,2-6-384-16,0 1 32 0,0-4 0 0,-1-3 0 31,2-2-1456-31,-4-4-304 0,0-1-48 0,-3-7-10864 0</inkml:trace>
  <inkml:trace contextRef="#ctx0" brushRef="#br1" timeOffset="128189.24">4366 13485 4607 0,'0'0'192'0,"-10"3"64"0,0-3-256 0,10 0 0 16,0 0 0-16,0 0 0 0,0 0 6272 0,0 0 1200 15,10-3 240-15,3-2 48 0,6 0-6064 0,5 0-1216 16,8 0-240-16,3-3-48 0,4 2 96 0,5-4 32 15,6 1 0-15,2-1 0 0,2 4-192 0,-1-5-128 16,-1 2 192-16,-4-1-192 0,2 3 0 0,-3-2-304 16,-3 2 48-16,1 4-14928 0</inkml:trace>
  <inkml:trace contextRef="#ctx0" brushRef="#br1" timeOffset="132394.95">12793 18305 24879 0,'-9'-6'2208'0,"1"2"-1760"16,8 4-448-16,0 0 0 0,-8-2 672 0,8 2 48 16,0 0 16-16,0 0 0 0,0 0-480 0,0 0-80 15,0 0-32-15,0 0 0 0,0 0-144 0,0 0 0 16,0 0 0-16,-10 2 0 0,10-2 0 0,-10 7 0 16,1 1 0-16,3 1 0 0,-3 4-192 0,1 0 192 15,1 1-192-15,-2 7 192 0,0 3-192 0,-1 10 192 16,-2 1-192-16,1 7 192 0,-1 6-160 0,2 3 160 15,1 3 0-15,0-2-144 0,2 1 144 0,3-5 0 0,3-2 0 0,3-6 0 16,3-5 0-16,6-2 128 0,0-6-128 0,2 0 176 16,3-7 64-16,2-1 16 0,0-5 0 0,1-5 0 15,6-2 0-15,1-4 16 0,-1-6 0 0,2-4 0 16,1-2 64-16,1-5 16 0,0-6 0 0,1-1 0 16,0-4-80-16,1-2-16 0,0-1 0 0,0 3 0 15,-2-6-64-15,-1 0-32 0,-3-5 0 0,0 3 0 16,-6 0-160-16,-2 0 0 0,-1 0 0 0,-1 2 0 15,-2 5 144-15,-3 3-144 0,0 2 160 0,-1 9-160 16,-1-1 0-16,-2 8 0 0,-6 5 0 0,0 0-160 16,0 0 160-16,0 0-128 0,6 15 128 0,-2 5-128 15,-4 3 128-15,-1 12-192 0,-2 1 192 0,-3 12-192 16,1-3 192-16,-4 7-192 0,-1 6 192 0,-2 8-192 16,0 7 192-16,-5 13-128 0,-3 3 128 0,-3-3-128 0,-5-3 128 0,-4 3 0 15,-2 0-144-15,-3-2 144 0,0-7 400 0,0-5 160 16,2-5 16-16,-2-7 16 0,0 0 304 15,0-4 64-15,1-3 16 0,1-3 0 0,3-1-416 0,0-7-96 16,0-4-16-16,2-10 0 0,2-2-272 0,1-8-176 16,2-8 192-16,5-5-192 0,2-5 320 0,4-4-32 15,1-1-16-15,3-9 0 0,2-4-48 0,4-2-16 16,3-3 0-16,2-4 0 0,2-1-208 0,3-2-160 16,6-2 32-16,3 3 0 15,2 0-256-15,2 4-64 0,1 1 0 0,3 1 0 16,0 3-192-16,0 0-32 0,0-2-16 0,-1 3-10160 15,0 0-2032-15</inkml:trace>
  <inkml:trace contextRef="#ctx0" brushRef="#br1" timeOffset="132912.79">13982 18595 15663 0,'-7'-5'688'0,"7"5"144"0,-5-4-656 0,2 0-176 16,3 4 0-16,1-5 0 0,3-2 2496 0,3 2 480 16,0 1 96-16,5-4 0 0,2 2-2016 0,3-1-416 0,5 1-64 0,5 1-32 15,3-1-272-15,5-1-48 0,1 1-16 0,1 2 0 16,0-2-48-16,1 2-16 0,3 0 0 0,2 3 0 16,2 0-144-16,2-1 0 0,-3 0 0 0,3-3 0 31,1 3-560-31,1 1-80 0,-6 0-32 0,-4 1-7792 0,-4 0-1568 0</inkml:trace>
  <inkml:trace contextRef="#ctx0" brushRef="#br1" timeOffset="133174.41">14174 19090 20271 0,'0'0'1792'0,"0"0"-1424"16,0 0-368-16,2-7 0 0,-2 7 2048 0,11-7 320 16,0-2 80-16,5 2 16 0,0-3-1984 0,3 4-480 15,3-3 0-15,2 3 0 0,1 2 0 0,3-3 0 16,3 1 0-16,1 4 0 0,1-1-160 0,1 2 160 15,3-1-160-15,1 0 160 16,0 1-560-16,3-1-16 0,3 2 0 0,-4-2-11568 0</inkml:trace>
  <inkml:trace contextRef="#ctx0" brushRef="#br1" timeOffset="133810.75">15401 19357 4607 0,'0'0'400'0,"-10"-2"-400"15,-3-3 0-15,3-1 0 0,2-1 6144 0,3 2 1152 16,1-5 240-16,3 0 32 0,2-5-5872 0,3-2-1184 16,3-2-224-16,1-5-48 0,3-5-240 0,1-2 0 15,4-3 0-15,-1-3 0 0,3-2 128 0,1-2-128 0,0-3 176 0,2-1-176 16,1-3 176-16,1-1-176 0,0-1 160 0,2-2-160 16,-1-7 0-16,4 4 0 0,0 3 0 0,0 3 0 15,0-2 0-15,-1 1 0 0,0 5 0 0,-3 0 0 16,0 1 0-16,-1 4 0 0,-3 6 0 0,-2 5 0 15,1 2 0-15,-1 7 0 0,-2 2 0 0,-2 4 0 16,-1 6 0-16,-2 4 0 0,-11 4 0 0,11 5 0 16,-4 4-256-16,0 9 48 0,-2 8 16 0,-2 4 0 15,0 6-16-15,-3 4 0 0,0 4 0 0,-1 4 0 16,-1 4 64-16,0 0 16 0,-2 0 0 0,0 2 0 16,0 4 880-16,1-1 176 0,-1 6 32 0,-1-6 16 15,2-5-816-15,1-1-160 0,-1-2 0 0,2 1 0 16,0-1-896-1,1 1-112-15,1-9-16 0,1 1 0 0,2-4 512 0,-1-5 80 0,1-5 32 0,-1-5 0 16,1-3-1872-16,0-2-368 0,-1 1-80 0,-3-9-16 0</inkml:trace>
  <inkml:trace contextRef="#ctx0" brushRef="#br1" timeOffset="134010.88">15351 18910 22111 0,'0'0'1968'0,"0"0"-1584"15,0 0-384-15,0 0 0 0,12-2 2992 0,4 2 512 16,5 0 96-16,5 2 32 0,5 3-2944 0,2 1-688 0,5-5 0 0,5 3 0 16,7-1 0-16,5 1-256 0,2-4 64 0,0-2 0 31,0-2-1312-31,0 0-272 0,-1 0-48 0</inkml:trace>
  <inkml:trace contextRef="#ctx0" brushRef="#br1" timeOffset="134360.68">16961 18050 34095 0,'0'0'3024'0,"-8"-4"-2416"15,2 0-480-15,6 4-128 0,0 0 384 0,0 0 48 16,-7 10 16-16,2 8 0 0,0 5-448 0,0 4 0 16,0 7-224-16,-1 8 80 0,-3 4 144 0,-1 5-208 15,-3-1 80-15,-2 5 128 0,1 4-256 0,-2 2 64 16,1 5 0-16,1 2 16 0,1 1-48 0,2-8-16 15,1-4 0-15,2-3 0 0,3-7 240 0,3-3 0 16,2-1 0-16,2-3 0 0,2-3 0 0,3-4-144 16,4-3 144-16,1-3-128 0,5 2 128 0,1-7-128 0,1-6 128 15,5 1-128-15,0-7-80 0,1-1-16 0,3-2 0 16,0-3 0 0,0-4-1760-16,-1-5-368 0,10-8-64 0,-9-8-16 0</inkml:trace>
  <inkml:trace contextRef="#ctx0" brushRef="#br1" timeOffset="134566.32">16537 18724 18431 0,'0'0'816'0,"0"-12"160"0,0-4-784 0,4 0-192 0,5 4 0 0,4-2 0 16,5 2 4464-16,4 3 848 0,3-1 160 0,5 1 32 15,6 0-4544-15,4 4-960 0,5-1 0 0,1 0-272 16,-2 0-144-16,3 1-32 0,0-5 0 0,1 1 0 16,-2-3-2512-16,1-2-512 0</inkml:trace>
  <inkml:trace contextRef="#ctx0" brushRef="#br1" timeOffset="134977.82">17650 17437 34095 0,'3'-13'3024'0,"6"3"-2416"0,0-1-480 0,6 3-128 15,3-1 560-15,5 4 80 0,4 1 32 0,1 2 0 16,1 4-672-16,2 0 0 0,-1-1 0 0,-3 3 0 16,-4 1 0-16,-1 3-176 0,-2-3 176 0,-4 6-128 31,-3 0-416-31,-6 5-80 0,-2-1-16 0,-3 5 0 16,-6 3-192-16,-6 4-64 0,-2-3 0 0,-4 5 0 15,-5 1 368-15,-1 0 64 0,-6 1 16 0,3-4 0 0,1 3 448 0,3-2 128 0,0-4 16 0,5-3 0 16,2-1 128-16,4-1 32 0,1-3 0 0,5-1 0 15,4 1-128-15,4-4-32 0,1-2 0 0,4 1 0 16,1-5-144-16,4 2-176 0,4-3 48 0,2-4 0 0,4 0-48 0,3-2 0 16,1 0 0-16,0-3 0 0,-3 0 176 0,1 0-192 15,-1 0 192-15,-1 3-192 16,0-1-368-16,1-1-80 0,-1-1 0 0</inkml:trace>
  <inkml:trace contextRef="#ctx0" brushRef="#br1" timeOffset="135275.18">18857 18299 28559 0,'0'0'1264'0,"0"0"272"0,0 0-1232 0,0 0-304 0,0 0 0 0,0 0 0 16,0 0 1120-16,0 0 160 0,0 15 48 0,-1 3 0 16,-2 1-1040-16,0 4-288 0,-5 4 0 0,-1-1 128 15,-2 6-128-15,-3 2 0 0,-3 2 0 0,1 2 128 16,-1 3-128-16,0 2 0 0,0-4 0 0,-1 3 0 16,0 2 0-16,4-8-320 0,-1-4 48 0,5-4 16 15,3-1-592-15,3-5-112 0,2-3-32 0,4-4 0 16,0-4-1632-16,-2-11-336 0,7 9-64 0,-7-9-16 15</inkml:trace>
  <inkml:trace contextRef="#ctx0" brushRef="#br1" timeOffset="135493.53">18483 18516 23039 0,'0'0'2048'0,"0"0"-1648"16,0 0-400-16,11-3 0 0,1 1 3344 0,6 2 592 16,2 3 112-16,6 2 32 0,2 1-3168 0,2-2-624 15,3 0-128-15,4 0-32 0,4-1-128 0,2 0-224 16,4-2 48-16,1-1 16 16,0-1-512-16,-5 0-96 0,-3-3-32 0,0 0 0 15,-1-2-2080-15,-1-1-400 0,-1-1-96 0</inkml:trace>
  <inkml:trace contextRef="#ctx0" brushRef="#br1" timeOffset="135811.6">20554 17563 28559 0,'0'0'2544'0,"0"0"-2032"15,0 0-512-15,-8 11 0 0,1 5 1072 0,-2 9 112 16,-3 6 32-16,-1 4 0 0,-4 6-1040 0,-3 5-176 16,-3 3 0-16,-3 7-160 0,0 6 160 0,-1 2 0 15,-1 2 160-15,-1 4-160 0,-2 2 0 0,2 1 0 16,1-3 0-16,3-3 0 0,0-6 0 0,5-2 0 15,4-6 0-15,2-3 0 16,2-3-832-16,5-7-64 0,3-5-16 0,2-6 0 16,5-8-1472-16,2-3-304 0,-1-8-48 0</inkml:trace>
  <inkml:trace contextRef="#ctx0" brushRef="#br1" timeOffset="136328.24">20351 17727 23039 0,'4'-20'1024'0,"1"4"192"0,0-4-960 0,5 1-256 0,5-3 0 0,2 3 0 15,7 2 2512-15,2 1 464 0,4 1 96 0,0 2 0 16,1 3-2496-16,1 0-576 0,1 4 0 0,1 1 0 15,0 3 0-15,1 6 0 0,-2 1 0 0,-2 0 0 16,0 5 0-16,-2 1-192 0,-1 1 48 0,-3 5 16 16,-3 2-96-16,-5 1-16 0,-5 1 0 0,-5 1 0 15,-2 1-224-15,-4-2-48 0,-4-1-16 0,-2-1 0 0,-3-1 384 0,-4 1 144 16,-3-3 0-16,1 0-144 0,-1-1 352 0,1-1 80 16,0-3 16-16,0 1 0 0,-2 1-32 0,2-3 0 15,0 2 0-15,2 1 0 0,0-3-272 0,3 3 0 16,3 2 0-16,1-5 0 15,1 1-368-15,3 1-80 0,1 0 0 0,2 2-16 16,2 1-32-16,3-1 0 0,0 0 0 0,3 4 0 0,1 2 304 0,0 0 192 16,2 2-208-16,-1 0 80 0,1 4 128 0,0-2 0 15,0 4 0-15,0-2-128 0,1 3 128 0,-1-5 0 16,-3 0 0-16,-3 2 0 0,-3-5 0 0,-3-2 0 16,-2 2 0-16,-6-2 128 0,-2-1 224 0,-2 1 48 0,-6 0 16 15,-3-1 0-15,-5-2 176 0,-5 1 48 0,-5-2 0 0,-5 1 0 16,-3-3-208-16,-3-1-48 0,-2 0 0 0,-3 0 0 15,-2-2-112-15,-1 3-16 0,2-1-16 0,4-3 0 16,1 0-240-16,1-3 0 0,7 2 0 0,1 0-160 31,2-6-1328-31,4 1-272 0,4-2-48 0,4-5-11760 0</inkml:trace>
  <inkml:trace contextRef="#ctx0" brushRef="#br1" timeOffset="136712.32">21826 17657 22111 0,'0'0'1968'0,"0"0"-1584"16,0 0-384-16,0 0 0 0,-8 8 1536 0,-1 3 208 16,-1 6 48-16,-1 4 16 0,-1 6-1552 0,-2 5-256 15,-3 2-192-15,-1 4 48 0,-2 3 144 0,0 5 0 16,-1-1-144-16,1 8 144 0,-4 1 0 0,3 3 0 16,0 2 128-16,2-1-128 0,2-2 464 0,2-1 16 15,1 1 0-15,5-3 0 0,2-1 48 0,0 0 16 0,5-2 0 0,2-3 0 16,1 1-32-16,3-6-16 0,2-5 0 15,3-3 0-15,1-3-288 0,2-2-48 0,3-5-16 0,3 0 0 16,2-2-144-16,2-3-224 0,-1-2 48 0,2-5 16 31,-1 0-2160-31,1-7-432 0,5-8-96 0,-2-3-16 0</inkml:trace>
  <inkml:trace contextRef="#ctx0" brushRef="#br1" timeOffset="136912.47">21201 18501 19343 0,'0'0'1728'0,"9"-6"-1392"0,2-1-336 0,8-2 0 16,8 6 4848-16,5 1 896 0,4 2 176 0,6 0 32 0,5 2-4928 0,5-2-1024 15,4 0 0-15,3 1-288 0,2 0 48 0,2-1 16 16,0 0 0-16,3 0 0 15,2-1-1728-15,-1-2-352 0,-2 2-64 0,-5-8-12704 16</inkml:trace>
  <inkml:trace contextRef="#ctx0" brushRef="#br1" timeOffset="137184.1">23302 18085 16575 0,'0'0'736'0,"0"0"160"0,-2 12-720 0,-2 2-176 0,-1 6 0 0,-2 6 0 15,1 12 4608-15,0 6 896 0,-2 1 192 0,-1 3 16 16,0 0-4656-16,0 1-928 0,1 3-128 0,-1-1-160 15,1-1-144-15,-1-1-16 0,0-2-16 0,-1 1 0 32,0-2-784-32,-2-6-160 0,0-8-16 0,0-4-8464 0,2 0-1696 0</inkml:trace>
  <inkml:trace contextRef="#ctx0" brushRef="#br1" timeOffset="137417.34">22836 18552 39615 0,'7'-8'3520'0,"5"-2"-2816"16,3 3-560-16,4 1-144 0,4 1 560 0,4 3 80 15,3 1 0-15,6-1 16 0,3 1-656 0,7 1-192 16,0 0-16-16,2 0 0 15,-1 0-336-15,5-1-64 0,2-1-16 0,3 0 0 16,3-2-2288-16,3 0-464 0</inkml:trace>
  <inkml:trace contextRef="#ctx0" brushRef="#br1" timeOffset="137929.97">26073 17663 33119 0,'-2'-20'1472'0,"0"10"288"0,0-3-1408 0,-2 4-352 16,-1-1 0-16,-1 3 0 0,-3-2 0 0,-3 4-208 15,-3-3 16-15,-3 4 16 0,-5 2 176 0,-1 0-208 16,-2 2 80-16,-7 5 128 0,-7 4-192 0,-7 0 192 16,-8 3-192-16,-4 4 192 0,-4 3-144 0,-1 3 144 15,-3 3 0-15,0 3 0 0,-2 4 0 0,-2 4 0 16,-4-1 0-16,7 3 0 0,2 6 0 0,6 1 128 0,1 4-128 15,9-1 144-15,4 4-144 0,8 3 0 16,5 2 144-16,8-5-144 0,5 1 0 0,10-3 0 0,7-2 0 0,10-1 0 16,5 0 320-16,9 0 0 0,3-2 0 0,8 2 0 15,3-3 0-15,9 1-16 0,8-7 0 0,7-1 0 16,10-2 80-16,5-3 32 0,5-6 0 0,3 0 0 16,3-3-144-16,7-1-16 0,6-3-16 0,-2 0 0 15,0 1-80-15,-2-1-16 0,0 0 0 0,4 0 0 16,5 0-144-16,-7 1 0 0,-4-1 0 0,-2 0 0 31,-4 2-1040-31,5 3-304 0,1-2-48 0,-4-2-13808 0</inkml:trace>
  <inkml:trace contextRef="#ctx0" brushRef="#br1" timeOffset="146237.46">15007 2076 9215 0,'-8'-14'816'0,"4"4"-656"16,1 1-160-16,0-1 0 0,1 4 896 0,2 6 128 15,-3-8 48-15,3 8 0 0,1-9-528 0,2 3-96 16,-3 6-32-16,5-10 0 0,0 5-96 0,1-2 0 0,-6 7-16 0,0 0 0 16,11-2-112-16,-1 0 0 0,-10 2-16 0,11 4 0 15,-2 3-176-15,-9-7 0 0,10 6 0 0,-2 5 0 16,-4 1-144-16,-1 3 144 0,0 3 0 0,0 1 0 15,-3 1 0-15,-2 6 0 0,-2-1 0 0,-1 6 0 16,0 2 0-16,-2 2 320 0,-1 3-32 0,-1-1-16 16,0 0-32-16,-1 1-16 0,-1 3 0 0,0-2 0 15,1-4 112-15,0-4 32 0,1 2 0 0,0-2 0 16,0-4-64-16,3-1-16 0,0 1 0 0,3-2 0 16,1-4-96-16,0-1 0 0,4-6-16 0,0 1 0 15,1-3-48-15,2-2 0 0,-5-10 0 0,7 9 0 16,1 0-128-16,-8-9 160 0,10 4-160 0,0-1 160 15,1 3-160-15,0-4 160 0,0-2-160 0,2 0 160 16,0 0-32-16,3-1 0 0,5-4 0 0,3 2 0 0,4 2 16 0,5-2 0 16,4 0 0-16,2-3 0 0,2 0-16 0,2 1 0 15,2-5 0-15,2 2 0 0,1 3 0 0,3 0 0 16,2 0 0-16,3 1 0 0,1 2-128 0,2-3 160 16,-2 1-160-16,-1 0 160 0,-2 1-160 0,1 3 0 15,2 0 0-15,4 0 0 0,5 3 0 0,3-2 0 16,0-2 0-16,2 1 0 0,-2 0 144 0,3 1-144 15,2-1 160-15,7 0-160 0,7 0 128 0,-2-2-128 16,-2-1 0-16,4 1 0 0,2 3 0 0,4-2 128 16,4-6-128-16,-3 3 0 0,-1 2 0 0,2 1 0 15,3 1 0-15,0-2 0 0,0-5 0 0,-2 2 0 0,-3 1 0 16,2 0 0-16,5-2-128 0,-3-1 128 0,-3 2 0 0,-2-1 0 16,-3 2 0-16,4 1 0 15,3 0 0-15,-3 0 0 0,-6-1 0 0,-2 4 0 0,-2 3 0 0,5-3 0 16,4 0 0-16,-4 2-128 0,-5 1 128 0,-2-1 0 15,1 2 0-15,3 0 0 0,5 2 0 0,-5-2 0 16,-3 0 0-16,-3 2 0 0,-2 1 0 0,6 2 0 16,5 0 0-16,-2 3 0 0,-2-3-128 0,-1 4 128 15,-2-2 0-15,6 3 0 0,5 0 0 0,-2 2 0 16,-3-4 0-16,-1 0 0 0,-5 2 0 0,5 1 0 16,3 0 0-16,-2-5 0 0,-7-1 0 0,-2-2 0 15,-2 0 0-15,0-3 0 0,-1 0 0 0,0 0 0 16,-1-2 192-16,-2 2-16 0,-6-4 0 0,-1 1 0 15,0 1 208-15,2 0 64 0,-2-1 0 0,-3-1 0 16,-3 0 64-16,-5 0 32 0,-7 0 0 0,-5 0 0 0,-3 0-160 0,-4 0-16 16,-1 2-16-16,-1-2 0 15,-3-2-128-15,-1 2-32 0,-1 0 0 0,-1 0 0 0,-1 0-16 0,-2 0-16 16,1-2 0-16,-1-1 0 0,2-2-160 0,0 1 192 16,-5-1-192-16,1-5 192 0,-1 0-192 0,-2-5 192 15,4-2-192-15,2-3 192 0,-2-4-192 0,0-3 160 16,2-3-160-16,0-5 160 0,1 0 32 0,0-5 16 15,-2-3 0-15,3-7 0 0,1-3 80 0,2-2 16 16,-2-2 0-16,0-1 0 0,-1 2-112 0,-2 4 0 16,-2 6-16-16,-3 5 0 0,-4 3-176 0,-4 6 0 15,-3 2 144-15,0 7-144 0,-5 4 0 0,-1 6 0 16,-4 3-160-16,0 10 160 16,0 0-2608-16,-18 10-400 0,-18 9-96 0,-9 2-16 0</inkml:trace>
  <inkml:trace contextRef="#ctx0" brushRef="#br1" timeOffset="147429.01">15133 9211 15663 0,'-2'-15'1392'0,"2"3"-1120"0,0 3-272 0,0 9 0 0,7-14 608 0,-1 4 64 15,1 1 16-15,0 5 0 0,1-3-560 0,-1 2-128 16,1 1 0-16,0-2 0 0,-8 6 0 0,10-7 0 15,0 1 144-15,-1-1-144 0,0 2 128 0,0 3-128 16,-9 2 128-16,11-5-128 0,-1-2 240 0,0 4-32 16,-10 3 0-16,12-3 0 0,-12 3-48 0,13 0-16 15,-3 1 0-15,-10-1 0 0,11 5-144 0,-3 3 0 16,-8-8 144-16,7 10-144 0,0 3 224 0,-2 2-32 16,-1-1 0-16,-2 5 0 0,1 4-64 0,-3 1 0 15,0 3-128-15,-3 0 192 0,2 2-192 0,-2 3 176 0,1-3-176 16,-1 4 160-16,0 1-160 0,0-1 160 0,-2-1-160 0,0-3 160 15,1 0-160-15,0-3 0 0,-1-1 144 0,1-4-144 16,-1-1 176-16,1-2-48 0,-2-3 0 0,1 2 0 16,-1-3 128-16,2-3 32 0,0 0 0 0,4-11 0 15,0 0 32-15,0 0 16 0,0 0 0 0,0 0 0 16,0 0 16-16,0 0 0 0,0 0 0 0,0 0 0 16,0 0 32-16,13-1 0 0,-1-3 0 0,1-3 0 15,2 0-192-15,2 0-48 0,2-2 0 0,1 3 0 16,2-5-144-16,3 5 192 0,1-4-192 0,0 2 192 15,2-2-192-15,3 2 128 0,-1-1-128 0,4 3 128 16,0-1-128-16,3 0 0 0,1 2 0 0,1-1 128 16,-1 1-128-16,-1 1 0 0,0-1 0 0,0 1 0 15,1 4 0-15,1 2 0 0,1 1 0 0,1 1 0 0,-1 1 0 16,3 4 0-16,2-4 0 0,-1 1 0 0,0 1 0 0,-4-4 0 16,-4 4 0-16,2 0 0 0,-1 0 0 0,-3 2 0 15,-1-3 0-15,-2-1 0 0,-1 4 0 0,0-3 0 16,-2 1 0-16,-1 0 0 0,1-2 0 0,-1 2 0 15,-1 0 0-15,-2-4 0 0,-3-1 0 0,1 1 192 16,-2-3-192-16,-2-3 192 0,-3 1 352 0,-1-2 80 16,-1-4 16-16,-2 0 0 0,-2-3 128 0,-1 1 16 15,0-5 16-15,-2-2 0 0,0-4-80 0,1-6-16 16,-1-1 0-16,0-4 0 0,1-3-192 0,-1-1-32 16,0-1-16-16,2-1 0 0,-3 0-160 0,4-1-48 0,0 1 0 15,1-1 0-15,0 1-64 0,0 4-32 16,-2 1 0-16,2 5 0 0,-3 1-160 0,-1 6 192 0,0 2-192 0,1 5 192 15,-2 5-192-15,-5 9-272 0,0 0 64 0,0 0 16 32,0 0-2640-32,0 0-528 0</inkml:trace>
  <inkml:trace contextRef="#ctx0" brushRef="#br0" timeOffset="160204.2">11389 5848 2751 0,'0'0'256'0,"0"0"-256"15,0 0 0-15,9-7 0 0,-9 7 2288 0,0 0 400 16,0 0 96-16,0 0 16 0,0 0-1296 0,0 0-256 16,0 0-48-16,1-6-16 0,-1-6-128 0,0 12-32 15,0 0 0-15,0 0 0 0,0 0-256 0,0 0-48 16,0 0-16-16,0 0 0 0,0 0-64 0,0 0 0 16,0 0-16-16,0 0 0 0,0 13-48 0,-1-4-16 15,1 1 0-15,-2 3 0 0,0-3-80 0,2 4-16 16,0 1 0-16,-1 3 0 0,-1 1-80 0,-2 0 0 15,0 2-16-15,1 0 0 0,-2 3-128 0,0 0-32 0,0 4 0 16,-1-2 0-16,-2 3-80 0,-1-3 0 16,0-1-128-16,0-2 192 0,1-3 64 0,-1 1 0 0,2-2 0 0,1 0 0 15,0 0-32-15,2-7 0 0,-1 2 0 0,1-3 0 16,0-3-32-16,2 1 0 0,0 0 0 0,1-4 0 16,1-5-16-16,0 0-16 0,0 0 0 0,3 8 0 15,-3-8 48-15,6 3 16 0,2-5 0 0,0 1 0 16,5-2-96-16,0 1-128 0,1-3 176 0,10-2-176 15,1 1 128-15,0 0-128 0,1-1 0 0,1 1 0 16,2 0 0-16,-1 2 0 0,4-2 0 0,-2 0 0 0,0 1 0 0,1-1 0 16,2 2-128-16,2 3 128 0,-2 0 0 0,1 1 0 15,3 0 0-15,1 1 0 0,2 1 0 0,0 4 0 16,2-3-128-16,-4 0 128 0,0 1 0 0,-1 0 0 16,-2 3 0-16,-2-4 0 0,1 0 0 0,-2 1 0 15,-2 3 0-15,-8-4 0 0,2 4 0 0,0 0 0 16,0-3 0-16,3 4 0 0,0 0 0 0,-1-3 0 15,1 1 0-15,0 2 160 0,-2-3-160 0,1 0 0 16,-3 2 0-16,-2-3 0 0,-1 3 0 0,0 0 0 16,-3-3 0-16,1 1 0 0,-4 0 0 0,0-2 0 15,-1-3 0-15,-2 0 0 0,-1-2 128 0,-1-1-128 16,0-1 192-16,-2-1-64 0,-2-2 320 0,-2-2 64 16,1 1 16-16,-1-10 0 0,-3 0-16 0,-1-4 0 15,1-1 0-15,-3 1 0 0,0-6-32 0,0 2-16 16,-1-3 0-16,-1 1 0 0,-2-2-208 0,1-1-64 15,0 4 0-15,1 2 0 0,0 3-192 0,1 4 144 16,1 6-144-16,2 3 128 0,-2-1-128 0,2 3 0 16,1 7 0-16,0 0-176 15,0 0-976-15,0 0-192 0,0 0-32 0,0 0-16048 0</inkml:trace>
  <inkml:trace contextRef="#ctx0" brushRef="#br0" timeOffset="161331.19">16867 5455 14735 0,'0'0'1312'0,"0"0"-1056"16,-2-12-256-16,2 5 0 0,0 7 896 0,2-9 128 15,-2 9 32-15,0 0 0 0,0 0-96 0,0 0 0 16,0 0-16-16,0 0 0 0,0 0-80 0,0 0-16 15,3 11 0-15,0 1 0 0,-3 2-208 0,0 5-64 16,1 1 0-16,0 7 0 0,-1 0-272 0,0 4-64 16,0 4-16-16,0 0 0 0,0 1-16 0,-1-1 0 0,-3 2 0 0,1-1 0 15,-1-1 96-15,0 0 16 0,0 0 0 0,0-4 0 16,0-6 160-16,1-2 32 0,-1-1 16 0,1-3 0 16,2 0-16-16,0-3-16 0,0-2 0 0,1-1 0 15,1-1-192-15,-1-12-48 0,4 10 0 0,1-1 0 16,-5-9-48-16,10 3-16 0,0 0 0 0,0-3 0 15,0 0-48-15,4-3-16 0,2 2 0 0,-1-4 0 16,-1-5-128-16,2 2 0 0,3-2 144 0,2 4-144 16,-1-3 0-16,2 4 0 0,2 0 0 0,-1 0 128 0,3 3-128 15,2 1 0-15,3 1 0 0,2 1-128 0,0 2 128 0,3 2 0 16,-1-1 0-16,-1 1-128 0,0 1 128 0,-3-1 0 16,-1 3 0-16,1 0 0 0,0-2 0 0,-2 0 0 15,-2 2 0-15,1-2 0 0,-4 4 0 0,-1-1 176 16,-2 3-176-16,1-3 192 0,-2 1-192 0,1 0 0 15,-4-4-160-15,1 3 160 0,-2-1 0 0,-1-3 0 16,1 3 0-16,-4-3 0 0,-1-3 0 0,-1 2 128 16,1-1-128-16,0-3 0 0,0-2 304 0,2 0-48 15,-3-2-16-15,0 1 0 0,1-4 144 0,-1-1 16 16,-3-5 16-16,4-1 0 0,0-3-16 0,-1-4 0 16,2-2 0-16,-1 1 0 0,-1-6 16 0,2-3 0 15,-3-3 0-15,3-4 0 0,-2-1 32 0,1 3 0 16,-4 1 0-16,0 5 0 0,-2-1-256 0,0 8-32 15,-1 2-16-15,-2 6 0 0,1 1-144 0,-2 1 0 16,-1 5 0-16,0 8 0 16,-3-10-592-16,3 10-160 0,0 0-16 0,0 0-11616 15,-9-2-2320-15</inkml:trace>
  <inkml:trace contextRef="#ctx0" brushRef="#br0" timeOffset="162663.51">22006 5755 11055 0,'-7'-9'976'0,"7"9"-784"15,-5-10-192-15,3 2 0 0,-1-2 1280 0,3 10 192 16,-2-8 64-16,0 3 0 0,2 5-576 0,0 0-128 16,0 0 0-16,0 0-16 0,0-9-176 0,0 9-16 15,0 0-16-15,0 0 0 0,0 0 64 0,7-5 16 16,-7 5 0-16,0 0 0 0,10-2 80 0,-10 2 0 0,0 0 16 0,11 1 0 15,-11-1 80-15,12 4 16 16,-12-4 0-16,10 11 0 0,-2-2-176 0,-1 4-16 16,0 0-16-16,-1-1 0 0,0 5-208 0,2 2-32 15,0 2-16-15,-1 5 0 0,1-2-112 0,-3 7-32 16,1 3 0-16,-2 0 0 0,-1-1-16 0,-1 4-16 0,-2 2 0 0,0 0 0 16,-1 0-16-16,-2-1 0 0,-1-2 0 0,1-3 0 15,-1-3-48-15,3 1-16 0,-2-6 0 16,-1-2 0-16,0-4 112 0,2-1 32 15,-2-4 0-15,3 0 0 0,0 0-112 0,-2-4 0 0,0-1-16 0,1-3 0 16,2-6 0-16,-4 9 0 0,4-9 0 0,0 0 0 16,0 0-48-16,0 0 0 0,0 0 0 0,0 0 0 15,0 0 0-15,0 0-128 0,0 0 192 0,0 0-64 0,0 0-128 0,4-10 160 16,-4 10-160-16,5-9 160 0,0-2-160 0,1 4 0 16,3 0 0-16,-9 7 0 0,12-4 0 0,-1 1 0 15,1 1 0-15,0-2 0 0,1 1 0 0,1 1 0 16,4 1 0-16,2-1 0 0,3 1-160 0,2 1 160 15,2 3 0-15,2-1-144 0,2 1 144 0,2 3 0 16,1-1 0-16,3 3-128 0,1 1 128 0,2 0 0 16,0 0 0-16,-3-2 0 0,0 1 0 0,0-2-128 15,2 4 128-15,1-3 0 0,-1 3 0 0,3-3 0 16,0 6 0-16,1-5 0 0,6 1 0 0,-2-2 0 16,-3 2 0-16,-1-2 0 0,-3-1 0 0,-1 4 0 15,-1-2 0-15,0 2 0 0,-1 0 0 0,3 0 0 16,-3 0 0-16,-1-2 0 0,1 0 0 0,-1 1 0 15,-3-1 0-15,-1 1 0 0,3 0 0 0,-4 0 0 16,-3-4 0-16,-3 2 0 0,1-4 0 0,-5 0 0 16,1 2 0-16,-2-4 128 0,-2-2-128 0,0 0 0 15,0-1 0-15,-3 1 0 0,-3 0 0 0,1 0 144 16,-3-2-144-16,2 2 0 0,-12 1 128 0,10-1-128 16,-1-2 0-16,-9 3 0 0,0 0 0 0,10-3 0 0,-10 3 0 15,10-3 0-15,-10 3 128 0,9-4-128 16,-9 4 0-16,9-8 0 0,-1 2 128 0,-8 6-128 15,6-8 0-15,0-2 0 0,-1 1 144 0,2-4-16 0,-2-3-128 0,-1-1 192 16,-2-2-48-16,1-2-16 0,-2-7 0 0,2-5 0 16,-3-8 400-16,1-3 80 0,0-6 16 0,0-6 0 15,1-5-112-15,0-3-32 0,2-3 0 0,2 2 0 16,1 7-288-16,2 10-64 0,1 7-128 0,-1 7 192 0,-3 2-192 16,0 8-128-16,-1 7 128 0,2 6-208 0,-2 3 64 15,-5 8 16-15,0 0 0 0,0 0 0 16,0 0-1088-16,0 0-192 0,2 15-64 0,-3 3-11072 15,-1 1-2208-15</inkml:trace>
  <inkml:trace contextRef="#ctx0" brushRef="#br0" timeOffset="168817.91">27193 137 2751 0,'0'0'256'0,"12"-2"-256"0,-1 0 0 0,0-2 0 15,0-2 1920-15,-4 2 320 0,-7 4 80 0,10-5 16 16,-2-3-864-16,-3 2-192 0,0-1-16 0,-5 7-16 15,0 0-288-15,0 0-48 0,2-12-16 0,-2 5 0 16,0 7-208-16,0 0-48 0,-4-10-16 0,-1 5 0 0,-2-2-96 0,-2 3-16 16,-1 0 0-16,-1 3 0 15,-3-2-96-15,-3 1-32 0,-2 2 0 0,-1 2 0 0,-3 2-176 0,-4 0-32 16,-3 5-16-16,-3-2 0 0,-2 5-160 0,2-1 192 16,-2 6-192-16,2-2 192 0,1-1 16 0,4 1 16 15,0 2 0-15,1-1 0 0,2-3 80 0,1 0 16 16,0-3 0-16,3-1 0 0,3 2-128 0,3-3 0 15,2 1-16-15,3-3 0 0,3 2-176 0,7-8 128 16,-5 11-128-16,5-11 128 0,0 0-128 0,3 14 0 16,3-4 0-16,1 0 128 0,3 1-128 0,3-5 128 15,1 0-128-15,3 3 128 0,2-3-128 0,0 5 160 16,0-4-160-16,1 5 160 0,-1-3-160 0,-7-3 0 16,-1 0 0-16,2 4 0 0,1-1 0 0,1 5 0 0,-1-3 0 15,2 1 0-15,0 2 0 0,12 8 128 0,-5-4-128 0,-6-2 0 16,-4-1 0-16,-3 2 0 0,-1-2 0 0,-1 2 0 15,-3-5 0-15,-1 4 0 0,-2 0 0 0,1-1 0 16,-5 2 0-16,0-3 0 0,-2 0 128 0,-1 0-128 16,-3 1 0-16,2 0 0 0,-2-2 0 0,1-1 128 15,-3 2-128-15,1 0 0 0,0-6 0 0,1 3 0 16,2-4 0-16,-1 2 128 0,1-4-128 0,6-5 0 16,-7 9 0-16,7-9 0 0,-7 6 128 0,7-6-128 15,-5 8 0-15,5-8 0 0,0 0 0 0,0 0 0 16,-8 10 0-16,8-10 0 0,0 0 0 0,-3 7 128 15,3-7-128-15,0 0 0 0,-4 9 0 0,4-9 0 16,0 0 0-16,-5 8 0 0,5-8 0 0,-4 12 0 0,0-5 0 16,4-7 0-16,-5 12 0 0,0-1 0 0,0-4 0 0,1 0 0 15,4-7 0-15,-5 13 0 16,1 1 0-16,3 1 0 0,-2 1 0 0,3 0 0 0,0-1-144 16,2 4 144-16,0 2 0 0,3 0 0 0,3 2 0 0,2 1-128 15,0 2 128-15,3-3 0 0,0 2 0 0,3-2 0 16,2-3 0-16,1 3 0 0,1-2 0 0,-1 0 0 15,2-3 0-15,-1-3 0 0,-1 0 0 0,-1-1 0 16,-3 0-208-16,2-1 64 16,-2-1-1280-16,0 0-256 0,-2 1-48 0,0-5-16 0</inkml:trace>
  <inkml:trace contextRef="#ctx0" brushRef="#br0" timeOffset="169451.74">27915 348 16575 0,'0'0'1472'0,"0"0"-1168"16,0 0-304-16,0 0 0 0,0 0 560 0,7-7 48 15,-7 7 16-15,0 0 0 0,0 0-48 0,0 0-16 0,0 0 0 0,0 0 0 16,0 0-208-16,0 0-32 0,0 0-16 0,0 0 0 15,0 0 48-15,0 18 16 0,-3 1 0 0,2-7 0 16,-2 4 80-16,1 4 0 0,-2 5 16 0,0 0 0 16,0 6-80-16,0 0 0 0,-2 2-16 0,-3 32 0 15,1-9-16-15,2-6 0 0,1-3 0 0,0-5 0 16,2-5-80-16,2-1-16 0,2-1 0 0,3-4 0 16,0-4 0-16,4 0-16 0,2-4 0 0,-1-3 0 15,1-2-80-15,1-3-16 0,2 2 0 0,2-6 0 16,1-2-144-16,1 1 192 0,1-5-192 0,3-1 192 15,0-3-192-15,2-1-192 0,1 0 32 0,0-2 16 32,0-1-464-32,1-2-96 0,-1-4 0 0,-3 0-16 0,0-3-1552 0,-2-2-304 0,-1 1-64 0</inkml:trace>
  <inkml:trace contextRef="#ctx0" brushRef="#br0" timeOffset="169701.39">27698 813 6447 0,'-10'-5'272'0,"10"5"80"0,0 0-352 0,0 0 0 16,-7-8 0-16,7 8 0 0,0 0 3824 0,0 0 688 15,-4-6 144-15,4 6 16 0,0 0-3472 0,0 0-704 16,0 0-144-16,8-8-32 0,0 2-96 0,4 1-32 0,4-3 0 0,1 2 0 15,3-1-16-15,4-3-16 0,4 0 0 0,0-1 0 16,1-3-160-16,0 1 0 0,0-2 0 0,2-1 0 31,-1 1-256-31,3-1-144 0,-1 2-32 0</inkml:trace>
  <inkml:trace contextRef="#ctx0" brushRef="#br0" timeOffset="170221.16">28361 92 9215 0,'0'0'816'16,"0"0"-656"-16,9-6-160 0,0 1 0 0,0 0 1728 0,0-3 304 0,0 2 64 0,2 1 16 15,-1-3-1024-15,3 3-208 0,-1-5-48 0,4 2 0 16,2-1 0-16,0 2 0 0,1 0 0 0,2 1 0 16,0 1-256-16,-2 2-64 0,-1 3-16 0,-2 0 0 15,-2 0-368-15,-1 1-128 0,-13-1 0 0,10 8 0 16,-4 2 304-16,-6-10-48 0,2 12 0 0,-2-1 0 16,-3 3 0-16,-2 1 0 0,-3-1 0 0,-2 3 0 15,-1-3-256-15,-1 4 0 0,-3-1 0 0,2 0 0 16,-1-2 0-16,0-1 0 0,4 0 0 0,0-4 0 15,1 2 0-15,3-5 128 0,2 1-128 0,4-8 0 16,0 0 144-16,-3 8-144 0,3-8 0 0,0 0 144 16,0 0-16-16,7 9 0 0,4-6 0 0,1 1 0 15,-1-4 48-15,3 0 0 0,1-1 0 0,4 0 0 0,2-1-432 0,0 1-96 16,2-5-16-16</inkml:trace>
  <inkml:trace contextRef="#ctx0" brushRef="#br0" timeOffset="171002.65">29139 777 15135 0,'0'0'672'0,"0"0"144"0,0 0-656 0,0 0-160 0,0 0 0 0,12-1 0 16,-12 1 1024-16,9 1 160 0,-9-1 32 0,10 4 16 15,-10-4-272-15,11 12-48 0,-2-5-16 0,-1 5 0 16,-2-4-256-16,0 4-64 0,0 2-16 0,-3 1 0 15,0 3-240-15,-2 2-32 0,-1 1-16 0,-1 2 0 16,-3-2-16-16,-1 6 0 0,-3-2 0 0,1 4 0 16,-3-2-16-16,-2-1-16 0,-1-2 0 0,1 1 0 15,-4-2-32-15,1 0 0 0,-3-3 0 0,1-1 0 16,-1 2-64-16,1-2 0 0,1-3-128 0,1 0 192 16,-1-3-192-16,4 0 0 0,-1 1 0 0,0-5-160 15,2 0-1440-15,-1-4-272 0,3-2-64 0</inkml:trace>
  <inkml:trace contextRef="#ctx0" brushRef="#br0" timeOffset="171636.39">30271 92 15663 0,'0'0'688'0,"0"0"144"0,0 0-656 0,0 0-176 16,0 0 0-16,0 0 0 0,-11 5 832 0,2 9 144 16,-1 4 32-16,0 2 0 0,-3-1-368 0,1 3-80 15,-2 1-16-15,0 2 0 0,-1-2-48 0,-1 5-16 16,1 3 0-16,7-8 0 0,-2 5-288 0,1 5-48 15,-1 3-16-15,0 4 0 0,-1 2-128 0,0-2 0 16,2 1 144-16,-5 32-144 0,2-17 0 0,4-12 144 16,4-7-144-16,3-5 0 0,1-7 272 0,3 0-48 0,-1-4-16 0,5-3 0 15,0-6 32-15,3 1 0 0,-1-2 0 0,3-4 0 16,0-2-112-16,1 0 0 0,0-4-128 0,-2-2 192 31,4-2-640-31,-1 0-144 0,-1-1-32 0</inkml:trace>
  <inkml:trace contextRef="#ctx0" brushRef="#br0" timeOffset="171820.57">29724 621 23951 0,'0'0'2128'0,"13"-5"-1696"0,2-1-432 0,5-1 0 0,6 3 448 0,3 3 16 15,4-1 0-15,3-1 0 0,2-2 96 0,1 0 16 16,-2-2 0-16,1 0 0 0,-1 0-304 0,1 4-48 16,-1-5-16-16</inkml:trace>
  <inkml:trace contextRef="#ctx0" brushRef="#br0" timeOffset="172331.39">30999 1070 19343 0,'0'0'1728'16,"6"9"-1392"-16,-1-1-336 0,2 3 0 0,-2 1 1408 0,1 0 224 15,-1 3 32-15,0 3 16 0,-1 0-976 0,-3 2-192 16,2 0-32-16,-3 3-16 0,-3-3-192 0,0 1-32 15,-2 2-16-15,-4 0 0 0,1-1-48 0,-3-1-16 16,-2 0 0-16,-1 0 0 0,-3-3-160 0,0-2 0 16,-1-2 144-16,0 0-144 15,0-5-1184-15,3 0-304 0,2-4-64 0,3-1-9600 0</inkml:trace>
  <inkml:trace contextRef="#ctx0" brushRef="#br0" timeOffset="175558.07">26734 1546 11055 0,'0'0'976'0,"-4"-6"-784"0,-1-4-192 0,2 3 0 0,0-1 896 0,3 8 128 16,-4-8 16-16,4 8 16 0,-1-10-384 0,1 10-80 15,0-8-16-15,0 8 0 0,0 0-16 0,5-9-16 16,-5 9 0-16,0 0 0 0,9-5 0 0,-9 5 0 15,10-1 0-15,-10 1 0 0,10 1-96 0,-1 3 0 16,-9-4-16-16,12 10 0 0,-3-1-208 0,-1 4-32 16,0 2-16-16,0 0 0 0,2 3-16 0,-1 1 0 15,-2 1 0-15,2 3 0 0,0 5 0 0,0 1 0 16,0 5 0-16,-1-3 0 0,-2 2-32 0,3 0 0 16,0 2 0-16,2-6 0 0,-1-1-128 0,2-1 0 15,2 2 144-15,0-2-144 0,0-5 208 0,2 0-16 16,2-3-16-16,2-1 0 0,2-2 16 0,2-2 16 0,-2-3 0 0,4 0 0 15,1-6 144-15,1 3 32 0,3-2 0 0,2-1 0 16,-3-2-96-16,2-3-16 0,0-3 0 0,0-2 0 16,-1-1-80-16,1-3-32 0,0 0 0 0,2-4 0 15,2-2-160-15,1-2 160 0,1-2-160 0,2-1 160 16,2 0-160-16,0-2 128 0,-1-1-128 0,0 3 128 16,-4 0-128-16,-1 0 0 0,0 1 0 0,1 2 0 15,1-1 0-15,1 3 0 0,2 1 0 0,1 5 0 16,-1 0 0-16,1 5 0 0,0 3 0 0,-2 2 0 15,1 1-128-15,-4 5 128 0,-3-1 0 0,-3-1 0 16,-3 4 0-16,0 0 0 0,0 4-144 0,-1 1 144 16,-1-3 0-16,-1 2 0 0,-2 0 0 0,0-2 0 15,-4 1 0-15,0 3 0 0,-4-1 0 0,-1 0 0 0,-1 0 0 0,-1-2 0 16,-4 0 0-16,0-5 0 0,-8-7 0 0,6 12 0 16,-6-12 0-16,0 0 0 0,0 0 128 0,0 0-128 15,0 0 176-15,0 0-176 0,0 0 256 0,0 0-64 16,0 0-16-16,0 0 0 0,0 0-32 0,9-10 0 15,-1 1 0-15,1-4 0 0,1-2-144 0,2 0 0 16,-1-2 144-16,0 3-144 0,2 1 0 0,1-2 0 16,1 1 0-16,3 1 0 0,1 2 0 0,0-3 0 15,0-1 0-15,-1 5 0 0,-1-2 0 0,2 1 0 16,0 4 0-16,4 1-128 0,-2 0 128 0,2 3 0 16,1 1 0-16,0 2-128 0,1 1 128 0,0 4 0 15,0 0-144-15,3 1 144 0,5 2 0 0,-1 2 0 0,4-2 0 16,2-1 0-16,0-3 0 0,2 0 0 0,-2-1 0 0,4 2 0 15,2-4-144-15,4-1 144 0,8-1 0 16,7-1 0-16,4 0 0 0,3-3 0 0,-1-4 0 0,2-4 0 16,2 0 0-16,6 2 0 0,5 0 0 0,1-6 0 15,-1-2 0-15,0 1 0 0,0-2 0 0,2 1 0 16,2 1 0-16,0 0 0 0,-3 2 128 0,-4-1-128 16,-4-1 144-16,-5 1-16 0,-2-1 0 0,-3 0 0 15,-1 0 112-15,-5-1 16 0,-3 0 0 0,-7-1 0 16,-7-2-128-16,-5 1 0 0,2-1-128 0,-7 3 192 15,-3-3-64-15,-4 3-128 0,-5 0 176 0,-4 0-176 16,-4 1-144-16,-4 0-144 0,-6 2-32 0</inkml:trace>
  <inkml:trace contextRef="#ctx0" brushRef="#br0" timeOffset="176340.27">28054 2594 24015 0,'0'0'1056'0,"0"0"224"0,9-7-1024 16,3 2-256-16,4 1 0 0,4-2 0 0,4 1 240 0,4 0-16 16,3-1 0-16,2 2 0 0,2-1-80 0,2 1-16 15,0-1 0-15,-4 3 0 0,-3 2-128 0,-3 4 0 16,-3 1 0-16,-5 3 128 0,-1 2-128 0,-4-1 0 16,-4 2 0-16,-1 2 0 0,-2-1 0 0,-5 2 0 15,-2 0 0-15,-2 0 0 0,-2-2 256 0,-1 4 0 16,-3 0 16-16,-2-1 0 0,-3 1 16 0,4-1 0 0,-2-4 0 0,1 1 0 15,-1 0-80-15,4 0-16 16,3-2 0-16,4-10 0 0,-4 11-192 0,8-3 128 0,-4-8-128 0,6 10 0 16,3-3 128-16,3 0-128 0,0 3 0 0,1-3 0 15,4 0 224-15,0 0-48 0,3 2-16 0,1 0 0 16,0 2-160-16,-2 0 0 0,0 0 144 0,-3 1-144 16,-1-2 256-16,-3 3-32 0,-5-1 0 0,0-1 0 15,-3 3 480-15,-4 3 80 0,-4-3 32 0,-3 0 0 16,-3 1-112-16,-4 0-32 0,-1 0 0 0,-7 2 0 15,0-3-224-15,-3 1-64 0,1-2 0 0,-1 2 0 16,-2-1-240-16,-1 0-144 0,-1-5 160 0,2 0-160 16,2-5-208-16,2-3-144 0,1-1-32 0,5-1 0 15,0-6-1904 1,6-2-384-16,3 2-80 0</inkml:trace>
  <inkml:trace contextRef="#ctx0" brushRef="#br0" timeOffset="176806.54">29388 2853 21183 0,'0'0'1888'0,"0"0"-1504"0,0 0-384 0,0 0 0 16,0 0 592-16,0 0 48 0,0 0 16 0,0 0 0 16,0 0-112-16,13 6-32 0,1-3 0 0,1-7 0 15,2-1 112-15,1 0 16 0,-1-5 0 0,1 1 0 16,0-5-176-16,-1-3-16 0,-1 2-16 0,-1 0 0 15,-1-2-192-15,-1 3-48 0,-2-1 0 0,-2 0 0 16,-1-2-64-16,-3 3-128 0,-1 4 176 0,-4-1-176 16,-4 0 368-16,-2 5-48 0,-4 2 0 0,-2 1 0 15,-1-1 80-15,-2 2 16 0,-4 4 0 0,-1 4 0 16,-2 0-224-16,-2 6-32 0,-3-2-16 0,-1 5 0 0,0 3-144 16,0 2 0-16,2 5 0 0,0-4 0 15,3 2 0-15,4 0 0 0,3 1 0 0,3-4 0 16,4 1-256-16,7-2 64 0,-2-3 0 0,5 0 16 15,4-4-320-15,3-2-64 16,2 2-16-16,3-4 0 0,5-1-320 0,3-3-80 0,6 0-16 0,0-4-7472 16,0-3-1504-16</inkml:trace>
  <inkml:trace contextRef="#ctx0" brushRef="#br0" timeOffset="177307.03">30250 2625 26207 0,'0'0'1152'0,"0"0"256"0,0 0-1136 0,0 0-272 0,0 0 0 0,0 0 0 16,0 0 352-16,-9 6 16 0,0-5 0 0,-2 0 0 16,2-1-208-16,-1 1-32 0,0 1-128 0,-3-2 192 15,-3 1 0-15,-1 1-16 0,0 2 0 0,1 3 0 16,-2-4 16-16,3 5 0 0,0 2 0 0,1-2 0 15,0 2 128-15,1 1 48 0,3-2 0 0,1 4 0 16,0-3-112-16,4 3 0 0,-1 1-16 0,3-4 0 16,3-10-240-16,1 10 128 0,-1-10-128 0,8 7 0 15,0-1 288-15,2-4-32 0,1-2-16 0,2 0 0 16,1-3-16-16,1-4 0 0,-2 2 0 0,1-5 0 16,1 1-96-16,2-1-128 0,-1 2 176 0,-1 1-176 15,-1-2 176-15,-1 2-176 0,-2 0 160 0,1 2-160 0,-2 1 256 0,-1-2-64 16,-9 6 0-16,9-4 0 0,-9 4 0 0,0 0 0 15,0 0 0-15,0 0 0 0,0 0-192 0,5 11 144 16,-4 2-144-16,-2 1 128 0,-2 2-128 0,0 5 0 16,-2 4 0-16,-2 2 0 0,0 3 0 0,-2 2 0 15,0 1-160-15,-1 3 160 0,-1-1-144 0,1 0 144 16,-1 0-128-16,-1-2 128 0,2-2 0 0,0-1 0 16,1-3 0-16,0 1-128 0,2-3 128 0,2 0 0 15,1-5 0-15,0-1 0 0,1-1 0 0,2 1 0 16,0-3 0-16,1-3 0 0,0-1-144 0,1-1-112 15,-1-11 0-15,0 0-16 16,0 0-1360-16,0 0-272 0,0 0-48 0,0 0-6960 16,10-5-1392-16</inkml:trace>
  <inkml:trace contextRef="#ctx0" brushRef="#br0" timeOffset="177691.2">30564 2611 18431 0,'-4'-6'1632'0,"4"6"-1312"0,0 0-320 0,0 0 0 15,-6-4 1984-15,6 4 336 0,0 0 64 0,-9 5 16 16,3 3-1440-16,-1 1-272 0,-1 4-64 0,0 1-16 0,2 1-288 0,0 4-48 15,1 1-16-15,2 1 0 0,-4 0 0 0,3 2-16 16,3-1 0-16,2-3 0 0,2-3-112 0,2-2 0 16,1-1-128-16,2-3 192 0,2-5 192 0,2-4 16 15,-1-1 16-15,2-3 0 0,2-6 112 0,2-3 32 16,0-4 0-16,4-2 0 0,2-2 0 0,-1-3 0 16,-1-1 0-16,-1-1 0 0,0-1-160 0,0 3-16 15,-4-3-16-15,-1 2 0 0,-2 0-176 0,0 0-48 16,-3 1 0-16,-1 3 0 0,0 1-144 0,-3 2 0 15,-1 2 0-15,0 2 0 16,-1 4-592-16,-4 9-112 0,0 0 0 0,0 0-16 16,3-9-2176-16,-3 9-432 0</inkml:trace>
  <inkml:trace contextRef="#ctx0" brushRef="#br0" timeOffset="178041.98">31305 2369 24879 0,'0'0'2208'15,"0"0"-1760"-15,0 0-448 0,0 0 0 0,0 0 1136 0,0 0 144 0,0 0 16 0,0 0 16 16,-7 5-608-16,-1 2-112 0,0 1-16 0,-2 1-16 16,-1-1-368-16,-1 2-64 0,-2 1 0 0,-1 2-128 15,-3 2 256-15,0 3-64 0,2 1-16 0,1 0 0 16,-1-1-48-16,4 0 0 0,2-1 0 0,2-3 0 0,3-3-128 0,2 0 0 15,3-11 0-15,0 0 128 0,0 0 0 0,0 0 0 16,7 5 0-16,4-2 0 0,-1-5 208 0,3-3 48 16,0-2 0-16,1-5 0 0,2 1-16 0,1 1 0 15,-2-3 0-15,0 0 0 0,-1 3-176 0,0 0-48 16,-1 6 0-16,0 1 0 0,-3 2 16 0,3 4 0 16,-5 2 0-16,0 6 0 0,-2-2-160 0,2 6 0 15,-4 2 144-15,0 1-144 0,-2-2 0 0,5 1-240 16,-1-1 48-16,2-2 0 15,2-4-272-15,1 2-48 0,3-4-16 0,0 0 0 16,4-5-1984-16,1-4-400 0,3-3-80 0</inkml:trace>
  <inkml:trace contextRef="#ctx0" brushRef="#br0" timeOffset="178291.47">31857 1780 29487 0,'-4'10'2624'0,"-2"2"-2112"0,-2 3-512 0,-1 5 0 16,0 3 144-16,0 1-144 0,-2 3 0 0,0 6 144 16,-2 3 80-16,0 1 16 0,0 1 0 0,1 2 0 15,-1 0-240-15,0-1 0 0,1 3 0 0,1 3 0 16,-1-6 0-16,0 2 0 0,0-1 0 0,-1 0 0 15,0-2-2384-15,0-1-368 0,-4 10-80 0,6-14-16 0</inkml:trace>
  <inkml:trace contextRef="#ctx0" brushRef="#br0" timeOffset="178496.11">31654 2408 18431 0,'0'0'1632'0,"0"0"-1312"16,7 9-320-16,3-5 0 0,2-2 2496 0,2 3 448 15,2 2 64-15,3-3 32 0,2 1-2272 0,0-2-448 16,2 1-80-16,1-1-32 16,2-2-640-16,-1 0-128 0,1-1-16 0,-2-1-16 15,0 0-752-15,-2 0-128 0,-3-1-48 0</inkml:trace>
  <inkml:trace contextRef="#ctx0" brushRef="#br0" timeOffset="178666.87">32093 2529 20207 0,'-19'29'896'0,"7"-10"192"0,-4 1-880 0,1 1-208 0,-1 4 0 0,-2 2 0 16,-1-3 720-16,1 3 112 0,1-3 0 0,2-2 16 15,1-2-848-15,1-2-160 0,6-2-32 0</inkml:trace>
  <inkml:trace contextRef="#ctx0" brushRef="#br0" timeOffset="179159.84">32435 2519 28271 0,'0'0'1248'0,"-6"10"272"0,-3 4-1216 16,-1 2-304-16,-3 2 0 0,-2 2 0 0,-2 2 464 0,1 2 48 15,-2 2 0-15,8-15 0 0,-2 3-336 0,1 1-176 16,0 1 192-16,-1 0-192 0,2-2 240 0,1-1-64 16,1 1-16-16,-2 7 0 0,5-5-160 0,5-5 160 0,0-11-160 0,0 0 160 15,12 0-16-15,-5-2 0 0,3-5 0 0,2 1 0 16,2-4 80-16,1 1 16 0,0-5 0 0,2 0 0 15,1-1 32-15,12-15 16 0,-4 1 0 0,-4 5 0 16,-2-2 16-16,-4 4 0 0,-2 1 0 0,0 5 0 16,0 0-176-16,-1 6-128 0,-2-1 192 0,-1 3-192 15,-2 2 0-15,-8 6 0 0,11-3 0 0,-11 3 0 16,0 0 0-16,11 2 0 0,-11-2 0 0,10 5 0 16,-10-5 0-16,9 7 0 0,-9-7 0 0,10 7 0 15,-1-1 0-15,-9-6 0 0,10 6 0 0,0-2 0 16,0 0 0-16,-1 2 0 0,-9-6 0 0,12 7 0 15,-4 2 0-15,3-3 0 0,-4 3 0 0,1 2 0 16,-1 5 0-16,0-1 0 0,-1 1 0 0,1 2 0 0,-1 0 0 0,-1-2-144 16,0-2 144-16,0 2 0 0,0-1 0 0,0 0 0 15,3-2 0-15,-3-2 0 0,1 2 0 0,1 0 128 16,0-4-128-16,1 2 128 0,0-3 64 0,-3-2 32 16,2-1 0-16,-2-1 0 0,2 0-64 0,0 1-16 15,1-1 0-15,1-2 0 0,0 1-144 0,7 1 0 16,-2-1 0-16,-1-1 0 15,-2-1-1920-15,1-1-256 0,-2-3-48 0,28-4-16 0</inkml:trace>
  <inkml:trace contextRef="#ctx0" brushRef="#br0" timeOffset="179325.56">32561 2159 43311 0,'-13'-9'3840'0,"13"9"-3072"0,-8-6-608 0,8 6-160 15,0 0 0-15,0 0-272 0,-6 10 64 0,4 1 16 16,1-2 192-16,2 4 0 0,4-3 0 0,1 2 0 31,2 0-848-31,1-2-176 0,0 2-48 0</inkml:trace>
  <inkml:trace contextRef="#ctx0" brushRef="#br0" timeOffset="181277.58">14773 1370 14335 0,'0'0'640'0,"0"0"128"0,0 0-624 0,0 0-144 0,0 0 0 0,9-4 0 16,-9 4 720-16,13-3 112 0,-4-2 32 0,-9 5 0 15,12-4-528-15,0 2-96 0,-1-1-32 0,1 2 0 16,-2 0-16-16,-4-1-16 0,2 1 0 0,-1-3 0 15,2 3 48-15,0-3 16 0,0-1 0 0,0 0 0 16,2-3 400-16,7-7 96 0,-1 1 16 0,-3 0 0 16,0-1 0-16,0 1 0 0,-2 0 0 0,1 0 0 15,2-2-160-15,-1-2-16 0,-1 0-16 0,1 0 0 16,1 2-352-16,0-2-64 0,-1 0-16 0,0 0 0 0,0 3 16 0,-1-2 0 16,0 3 0-16,-2 1 0 0,1 1-16 0,-1-1 0 15,-1 4 0-15,1 1 0 0,-4 4-128 0,-7 4 0 16,0 0 144-16,8-5-144 0,-8 5 0 0,0 0 0 15,0 0 0-15,0 0 0 0,0 0 0 0,6 9 0 16,-3 3-144-16,-3 2 144 0,-3 4 0 0,-1 1 0 16,0 0 0-16,1 4 0 0,-2 6 0 0,0 2 0 15,-2 3 160-15,0 4-160 0,-1 5 128 0,0-2-128 16,1 2 0-16,-1 2 0 0,-1 7 0 0,1-1 0 16,3-3 0-16,-1 3 0 0,1-1 0 0,1 2 0 15,2-5 0-15,-1-3 0 0,1 1 0 0,2-3 0 0,-3 0 0 16,2 2 0-16,-2-1 144 0,2-2-144 0,0-2 0 0,-1 1 144 15,0-2 128-15,1 3 32 0,-1-5 0 0,0 1 0 16,0 0-128-16,0 1-32 0,1-2 0 0,-2 1 0 16,-1 0-144-16,0-3 0 0,1-2 0 0,-1 2 0 15,-1-5 128-15,0 0-128 0,-2-3 0 0,1 2 128 16,0-3-128-16,-2 2 0 0,0-4 0 0,1-3 128 16,-1-1-128-16,3-1 0 0,-4-1-192 0,3-5 192 31,-1 0-672-31,1-3-16 0,-2-4 0 0,8-5-8000 0,-10 1-1600 0</inkml:trace>
  <inkml:trace contextRef="#ctx0" brushRef="#br0" timeOffset="181544.32">14380 2869 19343 0,'-6'-1'1728'0,"6"1"-1392"15,0 0-336-15,0 0 0 0,0 0 2160 0,0 0 352 16,16 3 80-16,5-1 16 0,2-2-1968 0,5-1-400 16,5-3-80-16,9 3-16 0,7-2-144 0,5-3 0 15,0-2 144-15,1 2-144 0,0-2 0 0,-1 5 0 16,1-4 0-16,-1 2 0 0,1 4 0 0,4 0 0 0,-3 1-160 15,-3-2 160 1,-3 0-1680-16,-3 2-240 0</inkml:trace>
  <inkml:trace contextRef="#ctx0" brushRef="#br0" timeOffset="183211.29">18064 2647 13823 0,'0'0'1216'0,"0"0"-960"16,-5-6-256-16,5 6 0 0,0 0 512 0,0 0 48 16,0 0 16-16,0 0 0 0,0 0-176 0,0 0-16 15,-8 6-16-15,8-6 0 0,0 0 64 0,-2 9 16 16,2-9 0-16,-3 14 0 0,3-1 192 0,4-3 64 16,1 1 0-16,1-1 0 0,2 2-128 0,2-1-32 15,2-3 0-15,2 0 0 0,1-1-32 0,3 0 0 16,1 0 0-16,2-2 0 0,2-1 128 0,4 1 0 15,3 1 16-15,3-2 0 0,2 0 0 0,2-3 0 16,1-2 0-16,-1 0 0 0,-2 1-240 0,2-1-48 16,0-2-16-16,1 3 0 0,-1 0 32 0,1 1 16 0,0 2 0 0,0-1 0 15,2 0-144-15,-1-4-48 16,1 0 0-16,-1-1 0 0,-2 2-208 0,-3 0 176 0,-2-3-176 0,-2 0 160 16,0 3-160-16,-4 0 0 0,1-2 0 0,-3 0 128 15,-1 2-128-15,-4 0 160 0,-1-3-160 0,-1 0 160 16,-6 3-160-16,0 0 0 0,-11 1 0 0,0 0-176 15,0 0-64-15,0 0-16 0,0 0 0 0,0 0 0 32,0 0-336-32,0 0-80 0,0 0-16 0,-10-4 0 15,-2 4-1360-15,-1 3-256 0,-2-2-64 0,-2 1-16 0</inkml:trace>
  <inkml:trace contextRef="#ctx0" brushRef="#br0" timeOffset="184846.69">17196 2098 14735 0,'0'0'1312'0,"0"0"-1056"0,0 0-256 0,0 0 0 16,0 0 768-16,2 10 80 0,-2-10 32 0,5 10 0 15,0 0-640-15,-5-10-240 0,0 0 176 0,11 7-176 16,-2-1 240-16,-1 0-48 0,-8-6-16 0,13 4 0 16,0-2-176-16,1-2 0 0,0 0 0 0,1-2 0 15,0 1 208-15,2-2 112 0,1-3 32 0,1 1 0 16,1 3-32-16,2-1 0 0,-1-3 0 0,5 1 0 15,2-1-192-15,0 0-128 0,1 1 160 0,0 1-160 0,2-1 192 16,2 0-64-16,2 1-128 0,3 0 192 16,2 2 0-16,2-2 0 0,0 0 0 0,-2 2 0 0,-3-1-192 0,0 1 0 15,-3 0 0-15,-1-1-10048 16</inkml:trace>
  <inkml:trace contextRef="#ctx0" brushRef="#br0" timeOffset="185414.55">18638 1698 11967 0,'0'0'1072'0,"-5"-8"-864"0,-1-2-208 0,1 2 0 16,0 2 800-16,0-3 112 0,0 1 32 0,1-1 0 15,-2 3-576-15,0-2-112 0,1 2-32 0,0 1 0 16,0-5-32-16,1 3-16 0,1 2 0 0,1-4 0 16,2 9 528-16,2-8 96 0,0-4 32 0,3 2 0 15,2 1-224-15,0-2-32 0,2 3-16 0,1-1 0 16,2 1-432-16,2 2-128 0,1-3 0 0,0 4 0 15,0-1 144-15,3 2-144 0,0-1 0 0,2 4 144 16,3 1 16-16,1 1 0 0,1 1 0 0,-1 3 0 16,0 3-160-16,1-2 160 0,-2 5-160 0,-2-1 160 0,-4 4-160 0,-3 1 0 15,-2 3 0-15,-2 0 0 0,-5 3 0 0,-1 6 0 16,-3 2 0-16,-1 3 0 0,-5 2-144 0,-3 3 144 16,-3 0 0-16,-4 1 0 0,-4 1-192 0,-4 5 64 15,-4-1 128-15,-3 3-208 0,-5-4 208 0,3 1 0 16,1-1-160-16,-1-7 160 0,0-3 0 0,2-1 0 15,0-1 0-15,2 1 0 0,2-6 272 0,3 1 32 16,1-4 0-16,4-1 0 0,1-2-80 0,3 0-16 16,2-1 0-16,2-2 0 0,6-1-208 0,2-1 0 15,2-3 128-15,2 0-128 0,5-5 0 0,1 3-288 16,4-4 64-16,3 2 16 0,4-2 208 0,5-1 0 16,2-1-160-16,6 1 160 0,-1 0 0 0,4 1 0 15,2-1 0-15,3 1 0 0,3 0 0 0,4 0 0 0,3-1-144 0,-3 4 144 16,-2-2 0-16,0-2 0 0,2 0 0 0,2 1 0 31,0-3-912-31,2 0-128 0</inkml:trace>
  <inkml:trace contextRef="#ctx0" brushRef="#br0" timeOffset="186381.02">21549 1615 10479 0,'0'0'448'0,"0"0"128"0,0 0-576 0,0 0 0 15,0 0 0-15,-5 6 0 0,5-6 928 0,0 0 80 16,0 0 16-16,0 0 0 0,0 0-256 0,0 0-64 16,0 0 0-16,0 0 0 0,0 0 64 0,0 0 16 15,13 2 0-15,-2-4 0 0,0 0-208 0,0-1-32 16,2-4-16-16,-1 0 0 0,1 0-240 0,1-5-48 16,0 3-16-16,3-3 0 0,-1-5-96 0,1 0-128 15,1 4 176-15,-1-3-176 0,0 0 256 0,-1 0-48 16,0 0-16-16,-1 1 0 0,-1-1-32 0,0 1-16 0,-1 1 0 0,-2 3 0 15,-1-2 96-15,0 3 16 0,-1 2 0 0,0 3 0 16,0-2-48-16,0 3 0 0,-9 4 0 0,11-2 0 16,1 2-208-16,-12 0 0 0,0 0 0 0,10 8 0 15,-1 1 0-15,-3 1 0 0,-1 0 0 0,-1 4 0 16,-1 0 0-16,-1 4 0 0,-1 1 0 0,1 4 0 16,2 1 0-16,-4 5 0 0,0 3 0 0,0 1 0 15,2 2 0-15,-1 5 0 0,-1 0 0 0,3 0 0 16,-1 4 0-16,1-4 0 0,-2 3 0 0,2 3 144 15,-1-1-144-15,-2 0 0 0,2 4 0 0,-2-7 0 16,-2-4 0-16,2 0 128 0,0 1-128 0,-2 1 0 16,1-8 192-16,-2-1-64 0,0 1 0 0,1-1 0 15,-1-6-128-15,0 2 0 0,-1-4 0 0,0-1 0 0,1 0 0 16,1 1 128-16,-2-4 0 0,3-1 0 0,-3 0-416 0,3-2-96 16,-1-4 0-16,1-1-7248 15,1-11-1456-15</inkml:trace>
  <inkml:trace contextRef="#ctx0" brushRef="#br0" timeOffset="186596.63">21556 2535 25791 0,'9'-4'2304'0,"5"3"-1856"0,5 1-448 0,5 1 0 16,6 1 992-16,7 3 96 0,5 4 32 0,6 2 0 16,5-2-800-16,4 2-144 0,5-2-48 0,2 0 0 15,-1-4-128-15,-1 2 0 0,3 0-192 0,-2-2-13200 16</inkml:trace>
  <inkml:trace contextRef="#ctx0" brushRef="#br0" timeOffset="188465.48">14923 8357 15663 0,'1'-14'1392'0,"3"7"-1120"0,1-3-272 0,4 1 0 15,1-3 832-15,3 0 96 0,2-1 32 0,3-1 0 16,0-1-304-16,2-3-48 0,2 2-16 0,4 1 0 16,4-2-336-16,0 3-80 0,1-1-16 0,0 0 0 15,0-2-160-15,-3 4 0 0,-3 3 0 0,-2-3 128 0,-2 3-128 16,-2 3 0-16,-2-3 144 0,0 3-144 0,-3 2 176 0,1 0-48 15,-3 1 0-15,-1 2 0 0,-11 2 32 0,13 0 0 16,-3 1 0-16,-10-1 0 0,9 8-160 0,-9-8 0 16,7 11 0-16,0 2 0 0,-2-1 0 0,1 1 128 15,-2 4-128-15,-1 3 128 0,-2 4 0 0,0 2-128 16,-1 3 192-16,-1 3-64 0,0 1 112 0,-2 6 16 16,-1 3 0-16,0 4 0 0,-2-2-80 0,0 4-16 15,-2-2 0-15,-1 3 0 0,-1 1-32 0,-1 0 0 16,-1-3 0-16,1 0 0 0,2-5-128 0,0 2 160 15,-1-2-160-15,0 0 160 0,1 2-160 0,0-6 0 16,0 0 0-16,0-1 0 0,1-2 128 0,2 0-128 16,-2-2 0-16,3 1 128 15,0-7-448-15,1 1-80 0,1-2-32 0,0 0-10816 0</inkml:trace>
  <inkml:trace contextRef="#ctx0" brushRef="#br0" timeOffset="188731.6">14979 9611 22687 0,'0'0'1008'0,"0"0"208"0,10-6-976 0,3-2-240 0,0 4 0 0,2 2 0 0,1 1 592 0,3 1 80 15,3 1 16-15,5-1 0 0,3-1-176 0,3 1-16 16,2 0-16-16,1 0 0 0,-1 2-80 0,0-2-16 16,1 0 0-16,0 3 0 0,-1 1-192 0,1 1-64 15,-1-2 0-15,2 2 0 0,0 2-128 0,0-2 0 16,0-1 0-16,0 0-8480 16,-2-2-1728-16</inkml:trace>
  <inkml:trace contextRef="#ctx0" brushRef="#br0" timeOffset="189366.44">17919 8428 12959 0,'0'0'576'0,"0"0"112"0,0 0-560 0,0 0-128 15,0 0 0-15,0 0 0 0,-5-5 736 0,5 5 112 0,0 0 32 0,0 0 0 16,0 0-192-16,0 0-48 0,0 0 0 0,0 0 0 16,0 0 16-16,0 0 0 0,0 0 0 0,-3 14 0 15,3 2 144-15,-1 1 32 0,1-1 0 0,1 3 0 16,1 2-96-16,0 2-16 0,1-2 0 0,1 3 0 15,2 2-128-15,-1-1-16 0,0 4-16 0,1-2 0 16,2 4-176-16,0-5-16 0,-2 1-16 0,2-5 0 16,-1 4-208-16,1-3-144 0,-2 0 192 0,1-1-192 15,-2-3 0-15,-1-1 0 0,1-2 0 0,-3-1 0 32,-1-1-768-32,-1 0-64 0,-1-4-16 0,1-10-11552 0</inkml:trace>
  <inkml:trace contextRef="#ctx0" brushRef="#br0" timeOffset="189599.03">17575 8796 30399 0,'0'0'1344'0,"0"0"288"0,0 0-1312 0,0 0-320 0,14 0 0 0,3 3 0 0,4 0 464 0,3 0 32 15,4 4 0-15,5 0 0 0,5-3-496 0,4 3 128 16,2-1-128-16,1-2 0 0,-2 2 0 0,0 0 128 16,1-3-128-16,0-2 0 15,-1 2-368-15,-2 1-160 0,-2-3-48 0,3-2 0 16,-1-5-1648-16,2 1-336 0,13-6-64 0,-10 0 0 0</inkml:trace>
  <inkml:trace contextRef="#ctx0" brushRef="#br0" timeOffset="190132.98">19230 8216 18431 0,'-6'-8'1632'0,"1"0"-1312"16,5 8-320-16,-6-5 0 0,0 3 1024 0,6 2 128 15,-12 0 16-15,1 2 16 0,-2 3-784 0,0 4-144 16,-1 0-48-16,-2 4 0 0,-3 3-208 0,0 1 0 16,0 1 0-16,-2 3 0 0,0 6 0 0,-1 5 176 15,1 1-176-15,-2 4 160 0,-2 2 80 0,3 0 16 16,0 0 0-16,2 0 0 0,1 0-128 0,3 3-128 15,2 3 176-15,4-4-176 0,3 0 144 0,1-1-144 16,4-6 0-16,3-3 144 0,4-1 112 0,3-1 32 16,1-7 0-16,4-3 0 0,2-2 64 0,6-5 16 15,0 0 0-15,2-2 0 0,1-6 48 0,1 0 16 16,2-4 0-16,1 0 0 0,2-2-112 0,2 0-32 16,1-3 0-16,1-5 0 0,1 2-128 0,0-4-32 0,1 4 0 15,1-6 0-15,1-6 0 0,0 0 0 0,-1-3 0 0,1 0 0 16,-6-1 80-16,-2-1 16 0,-3 1 0 0,-1 0 0 15,-4-6 224-15,-1 1 32 0,-2 2 16 0,-4-1 0 16,-3 2-160-16,-4-1-16 0,-3 3-16 0,-2 2 0 16,-4-2-304-16,-3 3 0 0,-5 0 128 0,-2 1-128 15,-5 1 0-15,0 1-144 0,-1 1 16 0,1 0 0 16,-1 3-112-16,1 1-16 0,-1 3 0 0,1 0 0 31,-1 3-1408-31,1 2-304 0,-2-1-48 0,1 1-16 0</inkml:trace>
  <inkml:trace contextRef="#ctx0" brushRef="#br0" timeOffset="190516.58">20513 8157 27871 0,'0'0'1232'0,"0"0"256"0,0 0-1184 0,0 0-304 16,0 0 0-16,-5 10 0 0,-1 3 0 0,0 2 0 16,1 3-176-16,-3 2 176 0,-1 2 0 0,-1 5 0 0,-2-1 0 0,0 6 0 15,-4 2 0-15,2 2 0 0,-3 3 0 0,0 2 0 16,2 1 0-16,0 0 0 0,-2 5 0 0,3-2 0 15,1 2 0-15,3-5 0 0,1-1 0 0,0 0 0 16,4-1 176-16,2-2-16 0,0-3 0 0,3-2 0 16,3 0 16-16,0-5 0 0,2 0 0 0,4-4 0 15,0-3-176-15,3-1 192 0,0-2-192 0,6-3 192 16,3-1-192-16,1-1 0 0,4-6 0 0,-1 1 0 31,2-4-512-31,1 0 32 0,0-2 0 0,-1 3 0 0,-2-3-1360 16,-1-4-272-16</inkml:trace>
  <inkml:trace contextRef="#ctx0" brushRef="#br0" timeOffset="190753.07">20046 8666 17503 0,'5'-11'1552'0,"-1"4"-1232"16,3 2-320-16,7 0 0 0,5-2 4128 0,5 5 768 15,4-1 160-15,4 4 16 0,1 2-4016 0,3-1-800 16,1 0-256-16,5 0 128 0,3 1-128 0,1-2 0 16,2-1-128-16,-2 1 128 15,-3-1-704-15,-1 2-64 0,-2-1-16 0,-3-1-9344 16,-4-1-1872-16</inkml:trace>
  <inkml:trace contextRef="#ctx0" brushRef="#br0" timeOffset="191334.36">21970 8425 3679 0,'0'0'320'0,"0"0"-320"0,0 0 0 0,0 0 0 16,0 0 3824-16,0 0 688 0,0 0 144 0,0 0 16 16,0 0-3088-16,0 0-624 0,0 0-128 0,0 14-32 15,1-1-336-15,-1 0-64 0,0-1-16 0,-1 4 0 16,0 3 0-16,0 2 0 0,-2 1 0 0,-1 2 0 16,0 2-176-16,2 0-32 0,1 5-16 0,-1 3 0 15,0 0-160-15,1-1 0 0,-2 2 0 0,0 0 128 16,1 2-128-16,-2 1 0 0,0-3 0 0,2-1 0 15,-1-2 0-15,1-2-272 0,-2 1 64 0,1-7-7664 16,1-2-1520-16</inkml:trace>
  <inkml:trace contextRef="#ctx0" brushRef="#br0" timeOffset="191584.93">21589 8840 33167 0,'0'0'2944'0,"0"0"-2352"15,0 0-464-15,12-2-128 0,2 5 496 0,3 1 80 16,3 0 0-16,6 2 16 0,0-2-592 0,6 2 0 15,1 0 0-15,4-2 0 16,3-2-320-16,1-1-64 0,3-1-32 0,0-3 0 16,3 1-368-16,-1-2-80 0,-4-2-16 0,-1 0 0 15,-2 0 16-15,-1-2 0 0,-1 2 0 0,-1-1 0 16,-2-1-912-16,-2 3-176 0,-4-2-32 0</inkml:trace>
  <inkml:trace contextRef="#ctx0" brushRef="#br0" timeOffset="192170.38">23849 8114 21183 0,'0'0'944'0,"0"-10"192"16,0-4-912-16,0 6-224 0,0 8 0 0,0 0 0 0,0 0 1216 0,0 0 192 15,0 0 32-15,0 0 16 0,0 0-1136 0,-10 1-320 0,-2 3 0 16,1 1 128-16,-2 4-304 0,-5 1-64 0,0 3-16 0,-3 5 0 15,-3 0 256-15,0 1-144 0,-6 5 144 0,0 4-128 16,-3 0 128-16,-2 2 128 0,0 2-128 0,3 7 176 16,0 9-176-16,1-1 160 0,-1 2-160 0,3 6 160 15,1 2-160-15,1 3 0 0,1-3 0 0,6 3 0 16,2-1 0-16,4-1 0 0,3-2 0 0,3-3 0 16,6-2 0-16,6-4 128 0,3-3-128 0,6-2 0 15,5-4 128-15,7-5-128 0,6-3 0 0,2-4 128 16,6-3 176-16,8-6 16 0,5-6 16 0,5-3 0 15,6-7 432-15,-2-6 96 0,0-4 16 0,0-4 0 16,1 1-304-16,3-6-48 0,1-4-16 0,0-2 0 16,-1-5-304-16,-5 0-64 0,-6-4-16 0,-3-3 0 15,1-3 80-15,-3-5 16 0,-4 1 0 0,-1-5 0 16,-3-4 304-16,-2-2 64 0,-3 1 16 0,-6 2 0 16,-10 3 112-16,-6 5 32 0,-9 4 0 0,-5 6 0 0,-6 4-304 0,-10-3-48 15,-6 2-16-15,-6 2 0 0,-5-1-176 0,-7 7-32 16,-3 2-16-16,-4 5 0 0,-4-1-368 0,-2 6-80 15,1 4-16-15,-4 4 0 16,-4 2-1632-16,3 4-336 0,2 0-64 0</inkml:trace>
  <inkml:trace contextRef="#ctx0" brushRef="#br0" timeOffset="194970.61">14469 9504 4767 0,'0'0'208'0,"0"0"48"0,0 0-256 0</inkml:trace>
  <inkml:trace contextRef="#ctx0" brushRef="#br0" timeOffset="196221.17">14552 9390 10303 0,'0'0'448'0,"0"0"112"0,0 0-560 0,0 0 0 0,0 0 0 0,0 0 0 16,0 0 272-16,0 0-48 0,0 0-16 0,0 0 0 16,0 0-208-16,0 0 0 0,0 0 128 0,10 3-128 15,-10-3 304-15,0 0 16 0,0 0 0 0,10 3 0 16,-10-3 64-16,0 0 0 0,0 0 16 0,0 0 0 15,0 0-128-15,10 2-16 0,-10-2-16 0,0 0 0 16,0 0 0-16,0 0 0 0,0 0 0 0,0 0 0 16,0 0-48-16,0 0 0 0,0 0 0 0,0 0 0 0,0 0 320 0,0 0 64 15,0 0 16-15,0 0 0 0,0 0 80 0,0 0 16 16,0 0 0-16,-6 5 0 0,6-5-176 0,-6 7-16 16,6-7-16-16,-7 5 0 0,7-5-176 0,0 0-48 15,-6 9 0-15,1-4 0 0,5-5-96 0,-5 9-32 16,5-9 0-16,-3 13 0 0,-2 0-128 0,3-3 160 15,2-10-160-15,-2 15 160 0,2 0-160 0,0-1 0 16,2 0 0-16,0-2 0 0,3-1 0 0,-1 2 0 16,1-4 0-16,1 2 0 0,-6-11 0 0,9 13 192 15,0-5-192-15,0 3 192 0,0-2-192 0,0 2 160 16,-9-11-160-16,13 13 160 0,-1-1-160 0,0 2 0 0,-1-2 0 16,2-2 128-16,1 2-128 0,0-3 0 0,0 2 0 0,2-3 0 15,-2 1 0-15,2-4 0 0,-1 2 0 16,0-1 0-16,0-4 0 0,1 2 0 0,0-2 0 0,-1 2 0 15,3-1 128-15,1-2-128 0,2-1 0 0,-1 0 128 16,0 0-128-16,1 0 160 0,0 0-160 0,1 0 160 16,0-2-160-16,0-2 0 0,3 1 144 0,-1-1-144 15,0 2 0-15,0-3 128 0,0-4-128 0,2 2 0 16,-2-1 0-16,0 0 144 0,-1-2-144 0,-2 1 0 16,0-4 128-16,-1 2-128 0,-2 2 0 0,0-1 0 15,-1 0 128-15,0-3-128 0,1 3 0 0,0-2 0 16,-3 1 0-16,-1 2 0 0,-2-3 128 0,0 4-128 15,1-5 0-15,-2 3 0 0,-1 2 0 0,0-2 0 16,-1 2 0-16,-1 2 0 0,-8 6 0 0,8-10 0 0,-8 10 192 16,6-7-64-16,-1-2 0 0,-5 9-128 0,0 0 0 0,0 0 0 15,0 0 0-15,0 0 0 0,0 0 0 0,0 0 0 16,0 0 0-16,0 0 0 0,0 0 0 0,0 0 0 16,1 13 0-16,1-3 0 0,-4 2 0 0,0 2 0 15,-1 1 0-15,1 2 0 0,-3-1 0 0,-1 2 0 16,1 0 0-16,-1 1 0 0,0 0 0 0,-1 0 0 15,1-1 0-15,0-1 0 0,-3 1 0 0,2-1 0 16,0-3 0-16,-2 1 0 0,-1-1 0 0,0 0 160 16,-2-5-160-16,-1 1 192 0,-1 1 32 0,-1-3 16 15,0-2 0-15,-2 3 0 0,0-1 32 0,-3 2 16 16,1-1 0-16,-2 0 0 0,-3-4-96 0,-2 3 0 16,1-2-16-16,-1-1 0 0,1-1-176 0,0 1 0 0,2-2 0 0,0-2 0 15,0-1 128-15,0 0-128 0,0 0 0 0,0-1 128 16,2-1-128-16,-2 0 0 0,0-3 0 0,0 1 128 15,0 0-128-15,3 1 0 0,1-3 144 0,0 1-144 16,0-3 0-16,0-3 144 0,1 3-144 0,-1-3 0 16,-2-1 144-16,2 2-144 0,1-2 0 0,1 0 144 15,-1 1-144-15,0-2 0 0,0-1 0 0,2 4 0 16,-1-3 0-16,2 2 0 0,0 0 0 0,2-1 0 16,-1-1 0-16,3 3 0 0,0-3 0 0,-1 4 0 15,2-1-160-15,-1 3 160 0,2-5 0 0,1 3-144 16,0-1 144-16,0 1 0 0,3 0 0 0,-2 3 0 15,2-3 0-15,-1 4 0 0,6 5-144 0,0 0 144 16,-6-12 0-16,1 7-144 0,5 5 144 0,0 0 0 16,-4-9-192-16,4 9 192 0,0 0-192 0,0 0 192 15,0 0-176-15,0 0 176 0,0 0-160 0,0 0 160 0,0 0-128 0,0 0 128 16,0 0 0-16,5 12-144 0,-1 2 144 0,2-3-128 16,0 2 128-16,0 0-128 0,0 1 128 0,2 0 0 15,-1 3 0-15,4 1-128 0,-1-4 128 0,1 2 0 16,1 0 0-16,0-1 0 0,2 1 0 0,3-4 0 15,1 1 0-15,2 1 0 0,2-4 0 0,1 2 0 16,1-1 0-16,1-2 0 0,1-3 0 0,0-1 0 16,-2-2 0-16,1-1 0 0,-1 0 0 0,1-4 0 15,1 0 0-15,1-1 128 0,-1 0-128 0,3-3 0 16,-1 3 128-16,0-1-128 0,-1 3 0 0,1-5 144 16,1 0-144-16,1 1 0 0,1 1 0 0,-2-2 0 0,-2 1 0 0,0 1 0 15,-2-1 128-15,-2-4-128 16,-1 4 0-16,-3-4 0 0,-2 3 0 0,0-3 0 0,-2 0 0 0,0 2 0 15,-4-1 128-15,0 1-128 0,-1-3 0 0,-2 5 0 16,-8 5 0-16,7-9 128 0,-1 1-128 0,-4-2 0 16,-2 1 0-16,0 9 0 0,0-7 0 0,0 7 0 31,0 0-656-31,0 0-96 0,-8-3-16 0,8 3-11408 0</inkml:trace>
  <inkml:trace contextRef="#ctx0" brushRef="#br0" timeOffset="197104.91">14167 9555 4607 0,'0'0'400'0,"0"0"-400"0,-9-4 0 0,9 4 0 0,0 0 2160 0,0 0 336 15,0 0 80-15,0 0 16 0,0 0-1984 0,0 0-400 16,0 11-80-16,2-1 0 0,-2-10 64 0,9 15 0 15,3-3 16-15,-1-1 0 0,2 3-208 0,-2-1 0 16,2-2 0-16,1 2 0 0,1 3 144 0,-2-2-144 16,1-1 128-16,2 1-128 0,1 1 128 0,1-1-128 15,1-2 128-15,1-1-128 0,-1-1 144 0,2-2-144 16,-2-2 160-16,0 1-160 0,1-4 448 0,-1 0-16 16,0 0 0-16,1-1 0 0,2-1 112 0,1 2 32 15,0-2 0-15,2 0 0 0,1 1-128 0,0-1 0 0,0 0-16 0,-1-1 0 16,1 1-208-16,-2 1-32 0,0-4-16 0,0 5 0 15,0 0-176-15,0 2 160 0,2-4-160 0,-2 1 160 16,-1 1-160-16,0-2 0 0,0 2 0 0,0-2 0 16,-2 0 144-16,2-1 0 0,1 0 0 0,0-1 0 15,-1 0-144-15,-2-2 0 0,0 2 0 0,-1-3 0 16,0-2 0-16,-1 1 0 0,-2 1 0 0,-1-1 0 16,-2-3 0-16,-4 2 0 0,0-3 144 0,-1 3-144 15,-3-3 400-15,1 2 16 0,-7 7 0 0,5-7 0 16,-2-1-32-16,-3 8 0 0,0 0 0 0,0 0 0 15,0 0-160-15,0 0-32 0,0 0-16 0,0 0 0 16,0 0-176-16,0 0 0 0,0 0 0 0,0 0 0 16,0 0 0-16,0 0 0 0,-1 10 0 0,1-10 0 15,-1 9-320-15,-2 3 64 0,1-6 16 0,2-6 0 16,-4 11-400-16,4-11-64 16,-4 9-32-16,4-9 0 0</inkml:trace>
  <inkml:trace contextRef="#ctx0" brushRef="#br0" timeOffset="199489.98">18386 9290 5519 0,'0'0'240'0,"0"0"64"0,0 0-304 0,0 0 0 0,-7-4 0 0,7 4 0 16,-6-4 1408-16,6 4 208 0,0 0 48 0,0 0 16 16,-8-5-800-16,8 5-176 0,0 0-16 0,-6-3-16 15,6 3-224-15,0 0-64 0,-7-2 0 0,7 2 0 16,0 0 112-16,0 0 16 0,-8-3 0 0,8 3 0 15,0 0 32-15,0 0 16 0,0 0 0 0,0 0 0 16,0 0-160-16,0 0-16 0,0 0-16 0,0 0 0 16,0 0-112-16,0 0 0 0,0 0-16 0,0 0 0 15,0 0 0-15,0 0 0 0,5 10 0 0,-5-10 0 16,6 8-32-16,-6-8 0 0,9 12 0 0,0-6 0 16,0 2-32-16,1-1-16 0,0-2 0 0,0 3 0 15,-1-2 0-15,1-1 0 0,0 3 0 0,2-3 0 0,-1 1-32 16,1 2 0-16,1-3 0 0,-1 3 0 0,2-1-128 15,0-2 160-15,3 4-160 0,-1-2 160 0,2-1-160 0,1 2 128 16,0-3-128-16,1 1 128 0,2 2-128 0,0-3 128 16,1 0-128-16,1 0 128 0,0-1-128 0,3 0 0 15,2 2 0-15,-1 0 0 0,0-3 0 0,1-2 0 16,-2 0 0-16,-2-1 0 0,-3-2 0 0,-1 1 0 16,0-2 0-16,-2-2 0 0,-1 1 0 0,-1 2 128 15,2-1-128-15,-1-1 128 0,0-1-128 0,0 1 0 16,-2 2 0-16,1-1 0 0,-2 1 0 0,0-1 0 15,-1-2 0-15,0 3 0 0,-1 0 0 0,-2 0 0 16,1-3 0-16,-2-2 0 0,2 3 0 0,-1-1 0 0,0 0 0 16,0-1 0-16,-3 0 0 0,-1 2 0 0,2-4 0 0,-9 8 0 15,9-6 0-15,-2 2 0 0,-7 4 0 0,0 0 128 16,0 0-128-16,9-5 0 0,-9 5 0 0,0 0 0 16,0 0 0-16,0 0 0 0,10 0 0 0,-10 0 0 15,0 0 0-15,0 0 0 0,0 0 0 0,5 9 0 16,-5-9 0-16,0 0 0 0,0 10 0 0,-1 1 0 15,-3 3 0-15,-1 0 0 0,-1-2 0 0,-1 2 0 16,-1 1 0-16,-1 2 0 0,-3-2 0 0,1 0 0 16,-2-1 0-16,2 0 0 0,-1 0 0 0,1 0 0 15,-1-3 0-15,1 1 0 0,-2-1 0 0,0-3 0 16,0-2 0-16,-3 3 0 0,0-2 0 0,-1 0 0 16,-1-3 0-16,-1-1 0 0,0 0 0 0,0 0 0 15,-2-3 144-15,2 0-144 0,-4-1 160 0,-1-1-160 16,-4 0 224-16,-2-2-48 0,-1 0-16 0,-3-2 0 0,-1 1-160 15,2-2 192-15,1-4-192 0,3 2 192 0,1-2 0 0,1-2 16 16,0 3 0-16,3-3 0 0,3-1-16 0,-3 1-16 16,3 3 0-16,3-1 0 0,2 1-176 0,2-1 0 15,1 4 0-15,3-2 0 0,1 4 0 0,0 0-176 16,2-2 16-16,7 7 0 16,-9-3-1776-16,9 3-368 0</inkml:trace>
  <inkml:trace contextRef="#ctx0" brushRef="#br0" timeOffset="201240.69">22468 9607 12895 0,'0'0'1152'0,"0"0"-928"16,0 0-224-16,0 0 0 0,0 0 336 0,0 0 32 15,0 0 0-15,11 0 0 0,-11 0-112 0,10 0 0 16,-10 0-16-16,11 3 0 0,-1-2-16 0,1 2 0 16,-11-3 0-16,11 5 0 0,-1-1-32 0,2-2-16 15,-12-2 0-15,10 5 0 0,0 3-176 0,0-3 160 16,0 1-160-16,-1 3 160 0,-9-9-160 0,12 9 0 16,-4 3 144-16,4 0-144 0,-2-3 0 0,0 3 0 0,0-3 0 0,2 2 0 15,1-2 240-15,1 1-32 0,0 1 0 0,1-2 0 16,0 2-16-16,3-4-16 0,0 2 0 0,2-3 0 15,-2 2-176-15,2 1 0 0,0-4 0 0,2 5 0 16,1-5 0-16,1 3 128 0,0 1-128 0,2-2 0 16,0 4 144-16,4-5-144 0,-2 0 160 0,1-1-160 15,3 4 0-15,-4 0 0 0,0-4 0 0,-1-1 0 16,0 0 0-16,1 0 0 0,1 0 0 0,1 1 0 16,-2-3 0-16,1 2 0 0,3-1 0 0,-3-1-160 15,1 1 160-15,2-2 0 0,0-2 0 0,3-1 0 16,1 2 0-16,-3-2 0 0,0-6 0 0,-1 2 128 15,-2 1 96-15,1-4 32 0,-1 1 0 0,2 2 0 16,-3-2 16-16,5 3 16 0,-4-4 0 0,1 3 0 0,-2 2-128 0,1-4-32 16,2 1 0-16,1 0 0 0,-1-1 0 15,1 1-128-15,-1-2 192 0,-3 2-64 0,-2-5 0 0,-2 2-128 16,-2-3 192-16,-1 1-64 0,-2 1 32 0,0 0 0 16,-1 0 0-16,-1 0 0 0,-1-1-160 0,-1 0 0 15,1 2-160-15,-2-1 160 0,-1 2 0 0,-1 0 0 16,-2 4 0-16,0-3 160 0,0 3-160 0,-4 1 0 15,-7 4 0-15,8-4 0 0,-8 4 0 0,0 0 0 16,0 0 0-16,0 0 0 0,0 0 0 0,0 0-176 16,0 0 176-16,0 0-192 0,0 0 192 0,0 0 0 15,0 0 0-15,0 0 0 0,0 0 0 0,-12 7 0 16,1 2-144-16,0-2 144 0,-1 6 0 0,1-3-176 16,-2 3 176-16,2 0-128 0,-2-4 128 0,0 2 0 0,-2-2 0 0,1 2 0 15,-1 3 0-15,-1-2-128 0,0-1 128 0,-1 3 0 16,-2-1 0-16,0 0-128 0,-1-1 128 0,-3 2 0 15,-5-5 0-15,-2 3 0 0,-4-1 0 0,-1-2 0 16,-1 1 0-16,1-2 0 0,-3 2 0 0,-1-2 0 16,0 2 0-16,0-1 0 0,-3-1 0 0,1 0 0 15,-5 0 0-15,-1 1 0 0,-2-2 0 0,-1 0 0 16,-1-5 0-16,3-1 0 0,1 2 0 0,1 1-6464 16,0 3-1152-16</inkml:trace>
  <inkml:trace contextRef="#ctx0" brushRef="#br0" timeOffset="205360.57">28703 4480 15663 0,'0'0'1392'0,"0"0"-1120"16,0-9-272-16,0-2 0 0,2-1 944 0,0 5 128 16,-2 7 16-16,4-12 16 0,0 4-592 0,0-2-112 15,-1 3-16-15,2-1-16 0,-5 8 144 0,5-9 48 0,1 1 0 0,-6 8 0 16,7-5-48-16,-7 5 0 0,9-5 0 0,-9 5 0 16,9-5-48-16,-9 5-16 0,0 0 0 0,0 0 0 15,10 0-128-15,-10 0-48 0,8 8 0 0,-2 5 0 16,-2-2 128-16,1 6 32 0,-1 3 0 0,0 3 0 15,1-2-192-15,0 6-48 0,-1 2 0 0,1 3 0 16,1 0-192-16,2-4 0 0,-1 1 128 0,4-5-128 16,-1-2 0-16,1-1 0 0,2-5 0 0,1 0 0 15,-1-2 0-15,1-1 144 0,0-7-144 0,1-2 128 16,0-4 272-16,0 0 48 0,2-4 16 0,1-2 0 16,-1-6-64-16,1 1-16 0,0-6 0 0,0 1 0 15,-3-2-128-15,-1-1-48 0,-3-3 0 0,0 1 0 0,-2 1-208 16,-2 0 144-16,-1 1-144 0,-2 2 128 0,0 0-128 0,-1 4 128 15,-2 6-128-15,-1 7 128 0,0 0-128 0,0 0 0 16,0 0 0-16,0 0 0 0,0 0 128 0,0 0-128 16,1 11 0-16,0 2 128 0,1 2-128 0,0 0-144 15,2 2 144-15,1-2-208 0,2 0 208 0,0-2-144 16,1 0 144-16,2-2-128 0,0-4 128 0,2-2 0 16,0 0 0-16,4-4 0 0,1-2 176 0,2-4 64 15,-1-2 16-15,1-3 0 0,2-1 160 0,-1-4 32 16,-1-3 16-16,-1 0 0 0,-4-4-144 0,0-1-16 15,-4 2-16-15,-1 0 0 0,-4 0 160 0,0-2 16 16,-2-2 16-16,-1 2 0 0,-1-3-64 0,-1 3-16 16,-1 1 0-16,-1 2 0 0,0 3-224 0,0 0-48 0,-1 3-128 0,2 4 192 15,-2 0-400-15,3 10-96 0,0 0-16 0,-3-7 0 32,-1-1-2624-32,0 2-544 0</inkml:trace>
  <inkml:trace contextRef="#ctx0" brushRef="#br0" timeOffset="205809.85">29993 4156 22111 0,'0'0'1968'0,"0"0"-1584"16,0 0-384-16,0 0 0 0,0 0 1728 0,0 0 256 16,0 0 48-16,-2 15 16 0,-2 2-1152 0,-2-1-240 0,-2 3-32 0,-1 3-16 15,-2 3-416-15,-1 3-64 0,1 1-128 0,-2 2 176 16,-1 3-176-16,0-3 0 0,2-3 0 0,-2 0 128 15,0 0-128-15,1-4 0 0,1 0-160 0,1-1 160 32,0-4-2384-32,3-1-384 0,-1-7-80 0,3-1-16 0</inkml:trace>
  <inkml:trace contextRef="#ctx0" brushRef="#br0" timeOffset="206089.93">30517 3637 24879 0,'0'0'1088'0,"0"0"256"0,0 0-1088 0,0 0-256 16,0 0 0-16,3 15 0 0,-2 3 528 0,-2 4 48 15,-2 2 16-15,-2 7 0 0,-3 3-304 0,1 4-64 16,-2 3-16-16,-1 1 0 0,-2-3-208 0,-2 3 0 15,0 5 128-15,-1-3-128 0,0 2 0 0,-2 1 0 16,0-2 0-16,-1 0 0 16,1-1-1984-16,3-4-448 0,3-2-96 0,2-7-7328 0</inkml:trace>
  <inkml:trace contextRef="#ctx0" brushRef="#br0" timeOffset="206544.92">30417 3999 19343 0,'0'0'848'0,"0"0"192"0,0 0-832 0,0 0-208 0,0 0 0 0,11 0 0 16,1-2 1232-16,2-1 208 0,3-2 32 0,1-2 16 16,3-2-880-16,-2-4-176 0,0-3-48 0,0-4 0 15,0 0-240-15,1-1-144 0,2-4 160 0,-1 1-160 16,1-1 128-16,0-4-128 0,-1-3 0 0,0 1 144 15,-1 1 80-15,0-5 16 0,-2 0 0 0,2-2 0 16,-2-2 16-16,0-1 16 0,0 6 0 0,-3 5 0 16,0 2 32-16,-2 8 0 0,-3 4 0 0,-2 6 0 15,-8 9-16-15,0 0 0 0,0 0 0 0,4 9 0 0,-4 5-112 0,-3 6-32 16,-3 7 0-16,-5 2 0 0,1 6-144 0,-5 9 0 16,-1 0 0-16,-4 8 0 0,1 5 0 0,-5 6 0 15,-2-1 0-15,0 2 0 0,2-5 0 0,1-4 0 16,0-7 0-16,8-7 0 0,4-7 0 0,3-4 0 15,3-10 0-15,4-4 0 0,2-2 0 0,-1-14 0 16,6 8 160-16,4-4-160 0,3-7 576 0,2-2 0 16,2-5 0-16,2-1 0 0,0-6-112 0,1-1-16 15,-1-1 0-15,0 0 0 0,1 1-448 0,-1 3 128 16,-2 1-128-16,2 5 0 0,0 0 0 0,1 7 0 16,-3 4 0-16,1 3 0 0,-3 6 0 0,2 4 0 0,-1 5 192 0,0 2-48 15,-4 4-16-15,1 0 0 0,-1 4 0 16,-5 1 0-16,1 2-128 0,-2-1-224 0,1-2 48 0,-2-3 16 31,0 1-1872-31,0-4-368 0,-3-4-80 0</inkml:trace>
  <inkml:trace contextRef="#ctx0" brushRef="#br0" timeOffset="206726.61">30254 3677 36863 0,'-27'-4'3264'0,"15"4"-2608"0,4-1-528 0,8 1-128 0,0 0 1216 0,0 0 192 15,0 0 64-15,-5 7 0 16,1 5-2960-16,0-1-592 0,4-11-112 0,-6 10-14320 16</inkml:trace>
  <inkml:trace contextRef="#ctx0" brushRef="#br0" timeOffset="207597.48">28961 5722 17503 0,'0'0'1552'0,"0"0"-1232"16,0 0-320-16,0 0 0 0,0 0 1120 0,0 0 160 0,0 0 48 0,0 0 0 15,0 0-432-15,7-9-64 16,-1 4-32-16,2-5 0 0,-1 1-64 0,3-3-16 16,2 1 0-16,1 1 0 0,-1-4-144 0,5 1-48 0,2 2 0 0,3-3 0 15,0 0-64-15,1 3-16 0,0 0 0 0,1 0 0 16,0 3-128-16,1 0-16 16,0 4-16-16,-1 4 0 0,-2 3-288 0,-3 3 0 0,-4-1 0 0,-2 8 0 15,-3 0 0-15,-4 5 0 0,-6 2 0 0,-1 2-144 16,-4-1 144-16,-3 3 0 0,-3 2 0 15,-3-3 0-15,-1 3 0 0,-2-2 0 0,-2-1 0 0,4-1 128 16,0 2-128-16,1-5 192 0,1-2-64 0,3-2 0 16,2-2 0-16,0 1 0 0,5 1 0 0,1-4 0 15,5-3-128-15,3 2 128 0,2-2-128 0,2 3 128 16,3-1-128-16,3 2 0 0,5-3 0 0,-1 2 0 0,2 2 0 16,-1-2 0-16,0 3 0 0,-2 2 0 0,-2 0 0 0,-3 1 0 15,-3-2 0-15,-3 1 0 0,-1 0 0 0,-3 0 0 16,-4-2 128-16,-4 0-128 0,-3 1 656 0,-3 1 64 15,-2 1 16-15,-6 0 0 0,-1-4-32 0,-5 3 0 16,-4 3 0-16,1-2 0 0,1-2-400 0,-1-1-96 16,1-5-16-16,-1 0 0 0,5-4-192 0,0-3-256 15,2-4 48-15,2-1 16 16,4-3-1696-16,2-2-336 0,2 1-64 0,3-5-7792 16,1 1-1568-16</inkml:trace>
  <inkml:trace contextRef="#ctx0" brushRef="#br0" timeOffset="207946.84">29878 5806 20271 0,'0'0'896'0,"0"0"192"0,2 11-880 0,0-1-208 0,3 3 0 0,-5 2 0 16,-3 4 2016-16,1 3 352 0,-1 2 80 0,-1 0 16 16,-2 0-1968-16,0 0-496 0,-1-2 0 0,3-3 0 15,2 1 128-15,1 1-128 0,1-3 0 0,2-3 0 16,2-2 0-16,-4-13 128 0,5 7-128 0,-5-7 0 16,0 0 400-16,10 3 48 0,-10-3 0 0,14-7 0 0,0-4 480 0,-1-2 96 15,-2-3 32-15,-1-1 0 0,-1 1-480 0,0-2-112 16,0 0-16-16,-1 0 0 0,-2 1-144 0,-1 0-48 15,-1 2 0-15,0 1 0 0,1 2-256 0,-3 0 0 16,0 1 0-16,-2 11 0 16,0 0-448-16,2-8-128 0,0 1-48 0,-2 7-10048 15,0 0-2000-15</inkml:trace>
  <inkml:trace contextRef="#ctx0" brushRef="#br0" timeOffset="208329.92">30321 5672 20271 0,'-6'12'896'0,"4"-1"192"0,-1 4-880 0,0 3-208 0,0 1 0 0,0 7 0 16,-3 0 1968-16,-1 2 336 16,1-1 80-16,-2 0 16 0,-1-1-1632 0,1 4-320 0,0-6-64 0,0-3 0 15,1 1 80-15,2-3 32 16,1-2 0-16,0-6 0 0,4-11-192 0,0 0-48 0,0 0 0 0,0 0 0 15,0 0 0-15,10-4-16 0,0-7 0 0,0 1 0 16,2-7 80-16,2-2 32 0,-3-3 0 0,5 2 0 16,1 0-208-16,0-1-144 0,-1-2 192 0,2 1-192 15,1 1 144-15,0 3-144 0,-2 2 0 0,-1 4 144 16,1 0-144-16,-2 7 0 0,-1 1 0 0,-1 4 0 16,-2 4 0-16,-2 1 0 0,-1 6 0 0,-3 4 128 0,-1 8-128 0,-2-1 192 15,-2 1-192-15,0 4 192 16,-1-1-192-16,-2 2 0 0,-2-5 0 0,0 0 128 0,0 0-128 0,1-2 0 15,1-3 0-15,0-1 0 0,-2-2 0 0,5-4-144 16,0-11 0-16,0 12 0 16,0-12-1616-16,0 0-320 0,0 0-64 0,0 0-11568 15</inkml:trace>
  <inkml:trace contextRef="#ctx0" brushRef="#br0" timeOffset="208595.66">30984 5218 24879 0,'0'0'2208'0,"0"0"-1760"16,0 0-448-16,-9 9 0 0,1 1 944 0,1 4 96 15,-1 3 32-15,-1 3 0 0,0 8-656 0,-1-2-128 0,-2 4-32 0,2 5 0 16,-2 3 64-16,0 1 0 0,1 3 0 15,1 0 0-15,-1 2-112 0,1 1-16 0,-2-3 0 0,1 2 0 16,0-2-192-16,1 3 128 0,1-3-128 0,1-2 0 31,1-3-464-31,1-5-192 0,1-1-48 0,2-10 0 0,0-3-1840 0,2-4-368 0,1-8-80 0,0-6-16 16</inkml:trace>
  <inkml:trace contextRef="#ctx0" brushRef="#br0" timeOffset="208912.69">31356 5231 16575 0,'0'0'736'0,"-4"14"160"0,-1 0-720 0,0 4-176 16,-3 5 0-16,1 0 0 0,-2 5 2288 0,-1 0 416 15,-4 1 96-15,0 1 16 0,-3 0-2080 0,0-3-416 16,-4 1-64-16,2 0-32 0,-4 3-96 0,3-6 0 15,1 2-128-15,0-5 192 0,0-3 144 0,0-3 32 16,1-3 0-16,-1-2 0 0,-2 2 80 0,4-4 0 0,-1 0 16 0,3-4 0 16,1-1-208-16,2 2-64 0,1-2 0 0,2 1 0 15,1 1-192-15,8-6 0 16,-4 9 0-16,1 4 0 0,-1-2 0 0,5 1 0 16,4 2 0-16,3 1 0 0,-1 3 176 0,5 0-16 0,3 1 0 0,4-3 0 15,-1 1-160-15,2 1 0 16,1-6 0-16,0 2 0 0,1 0 0 0,2-1 0 0,4-4-128 0,-3 1 128 31,3-2-2368-31,-1-2-384 0</inkml:trace>
  <inkml:trace contextRef="#ctx0" brushRef="#br0" timeOffset="209913.85">31506 5559 27647 0,'0'0'2448'0,"-6"13"-1952"16,2 3-496-16,-2 3 0 0,-2 0 848 0,0 3 80 15,-1 3 16-15,1-2 0 0,-1 0-720 0,0 0-224 16,1-1 128-16,-1-1-128 0,-2 6 0 0,3-5 0 16,-1-3 0-16,3-3 0 0,1-2 144 0,1-2-144 15,1 0 0-15,3-12 144 0,0 0 160 0,0 0 16 16,0 0 16-16,9-5 0 0,2-5 224 0,0-3 32 15,0-3 16-15,2-2 0 0,1-1-272 0,0 0-48 16,1 0-16-16,1 1 0 0,-2 2-64 0,1 2-16 16,-1 0 0-16,0 2 0 0,0 4-32 0,-2 2-16 0,0 2 0 0,-2 3 0 15,0 1-144-15,0 5 0 16,-1 4 0-16,-1 0 0 0,0 4 0 0,-2 2 0 0,-1 1 0 0,0 2 0 16,0 0 0-16,0 1 0 15,0-1 0-15,2 0 0 0,0-4 0 0,3-4 0 16,2 0 0-16,2-5 0 0,-1-1 0 0,2-4 0 0,1-3 0 0,2 0 0 15,1-1 0-15,0-5 128 0,0 0-128 0,0-4 0 16,-1-1 0-16,-1 0 0 0,-3 3 128 0,0-3-128 16,-2 0 0-16,2 2 0 0,0 0 0 0,0 0 0 15,-1 5-192-15,-1-4 192 0,-2 5-160 0,-4 2 160 16,-6 4-176-16,0 0 176 0,8-6-192 0,-8 6 192 16,0 0 0-16,0 0 0 0,0 0 0 0,0 0 0 15,0 0 0-15,0 0 0 0,0 0 0 0,0 0 0 16,1 10 0-16,-1-10 0 0,0 13 0 0,0-13 0 0,-1 10 0 0,1-10 0 15,1 11 0-15,-1-11 144 0,0 0-144 0,5 9 0 16,-5-9 0-16,9 5 0 0,-9-5 0 0,11-2 0 16,1 1 0-16,-1-2 0 0,2-2 0 0,-2 1 0 15,-2-3 0-15,0 0 0 0,0 0 0 0,-1-2 0 16,-2 1 0-16,0-1 0 0,-6 9 0 0,6-8 0 16,-3-2 144-16,-3 10-144 0,0 0 0 0,0 0 0 15,0 0 0-15,0 0 128 0,0 0-128 0,0 0 0 16,0 0 0-16,0 0 0 0,0 0 0 0,0 0 0 15,-2 12 0-15,2-12 0 0,0 0 0 0,0 0 0 16,0 0 0-16,0 0-128 0,0 0 128 0,0 0 0 16,11 2 0-16,-11-2 0 0,12-2 0 0,-2-6 0 15,-2-1 0-15,-1-2 0 16,1 1 0-16,-3-3 0 0,1 1 0 0,1 1 128 0,-2-4-128 0,0 0 0 0,-1 3 0 0,-1 3 0 16,0-2 0-16,-1 4 0 15,-2 7 0-15,0 0 0 0,0 0 0 0,0 0 0 16,0 0 0-16,0 0 0 0,0 0 0 0,0 0 0 15,0 0 0-15,8 7 0 0,-8-7 0 0,5 7 0 0,0 0 0 0,0-2 0 16,0 2 0-16,2-1 0 16,-1-1 0-16,2 1 0 0,-2-1 0 0,6 1 0 0,-2 1 0 0,-10-7 0 15,10 4 0-15,-10-4 128 0,10 2-128 0,-10-2 176 16,11 0 112-16,0 0 32 0,-11 0 0 0,10 0 0 16,-10 0-128-16,10 0 0 0,-10 0-16 0,11 4 0 15,-11-4-176-15,13 9 0 0,-4 0 0 0,1 3 0 0,-2 1 0 16,-1-1 0-16,0 0 0 0,-1 0 0 0,-1-3 0 15,0 1 0-15,-5-10 0 0,11 7 0 0,-3 0 0 0,-8-7 0 16,12 4 0-16,1-4 0 0,1-5 0 0,0-2 0 16,-2-3 0-16,1 0 0 0,0-4 128 0,-2-1-128 15,1-2 0-15,-4 1 128 0,0-1-128 0,2 2 160 16,-2 0-160-16,-2 1 160 0,1 2-160 0,-2 4 0 16,1 0 144-16,-6 8-144 0,0 0 0 0,0 0 0 15,11-2 0-15,-11 2 0 0,11 10 0 0,-4 3 0 16,1 2 0-16,-1 6 0 15,0-1-768-15,0 2-128 0,0-1-32 0</inkml:trace>
  <inkml:trace contextRef="#ctx0" brushRef="#br0" timeOffset="210597.12">28926 8029 26719 0,'0'0'1184'0,"0"0"240"16,-2-13-1136-16,5 0-288 0,1-1 0 0,1-1 0 0,1-5 1072 0,1-1 144 0,0-1 48 0,2-3 0 15,0-6-880-15,-1-4-160 0,1-2-32 0,1-3-16 16,-1-3 272-16,0-2 48 16,-2-5 16-16,1-2 0 0,-1 0 16 0,1 0 16 15,-2 1 0-15,1 8 0 0,2 5-192 0,0 4-32 0,-1 2-16 0,-1 9 0 16,0 4-96-16,0 4-16 0,-1-1 0 0,2 6 0 16,-2 1-32-16,-6 9-16 0,0 0 0 0,13 4 0 15,0 6-144-15,-3 3 0 0,1 5 144 0,1 5-144 16,0 2 0-16,1 7 0 0,0 3 0 0,1 5 0 15,-2 1 0-15,2 1 0 0,-1-3 0 0,0 0 0 16,1-1 0-16,-2-2 0 0,1-3 0 0,0-2 0 0,-2-6 0 0,1 0 0 16,-2-4-144-16,-1-2 144 15,-3-4-448-15,-1-2 0 0,-1-2-16 0,-4-11 0 16,0 0-1728-16,0 0-352 0,0 0-64 0</inkml:trace>
  <inkml:trace contextRef="#ctx0" brushRef="#br0" timeOffset="210769.6">29068 7499 10127 0,'0'0'896'0,"0"0"-704"15,0 0-192-15,0 0 0 0,0 0 5376 0,9 5 1024 16,-9-5 224-16,11 6 32 0,1-3-5056 0,-1-2-1024 16,-1 0-208-16,3 0-48 0,1-1-128 0,3 0-48 0,-2 0 0 0,0 0 0 15,2 0-272-15,1 0-64 16,-2 0-16-16,3 0-10288 15,4 0-2048-15</inkml:trace>
  <inkml:trace contextRef="#ctx0" brushRef="#br0" timeOffset="210980.78">30123 7514 23039 0,'-9'15'1024'0,"5"-3"192"0,-2 3-960 0,0 3-256 0,-1 7 0 0,0 1 0 16,-1 4 1712-16,-1 3 288 0,-2 0 64 0,1 4 16 0,-2 2-1520 0,-1 0-304 16,-2-1-64-16,0-3-16 0,-3 2-176 0,-2-1 160 15,1-2-160-15,0-3 160 16,-2-5-1312-16,2-2-272 0,0-1-48 0,1-6-11024 16</inkml:trace>
  <inkml:trace contextRef="#ctx0" brushRef="#br0" timeOffset="211698.57">30423 7009 25791 0,'0'0'2304'0,"-1"-11"-1856"16,-3-2-448-16,4 13 0 0,0 0 368 0,0 0-32 15,0 0 0-15,0 0 0 0,0 0 240 0,0 0 64 0,-1 14 0 0,-2 4 0 16,-1 2 0-16,-1 3 16 0,-1 4 0 0,0 3 0 16,-1 0-208-16,0 3-32 0,-4 0-16 0,3 2 0 15,0 0-144-15,2 0-48 0,-1 1 0 0,0-3 0 16,-2-4-208-16,2 0 144 0,4 1-144 0,-1-8 128 15,0-3-128-15,1-2 0 0,2-7 0 0,1-1 0 16,0-9 128-16,0 0-128 0,0 0 128 0,0 0-128 16,0 0 0-16,0 0-176 0,5-11 16 0,2-1 0 0,-1-3 160 0,-1-4-128 15,1-1 128-15,1-6-128 0,2-3 128 0,1-3 0 16,0-1 0-16,-2 0 128 0,2 0-128 0,0 0 192 16,-1 1-64-16,3-2 0 0,4 0 32 0,-2 0 16 15,-2 3 0-15,5 4 0 0,1-4 128 0,1 2 16 16,0 5 16-16,0 0 0 0,0 0 16 0,0 2 0 15,0 1 0-15,1 2 0 0,1 5-112 0,-1 3-32 16,-1 2 0-16,-1 4 0 0,-1-2-208 0,-2 5 0 16,-2 4 0-16,-2 2 0 0,-11-4 0 0,10 12 0 15,-5 2 0-15,-2 3-160 0,-6-1 160 0,1 2-208 16,-6 0 80-16,-2 4 128 0,-2 0 0 0,-2 3 0 16,-1-5 0-16,-1 0 0 0,-2-1 0 0,1 0 0 15,1-1 0-15,1 0 0 0,2-2 0 0,3-2 0 16,2-2 0-16,2-2 0 0,6-10 0 0,-4 10 0 0,4-10 0 0,0 0 0 15,8 10 0-15,-2-2 0 16,3-2-128-16,2-3 128 0,6 2 0 0,2 3 0 16,2-1-144-16,4 5 144 0,1-2 0 0,1 4-128 15,-2 1 128-15,1 3 0 0,-2 2 0 0,-4 1-128 0,-4 0 128 0,-5 6 0 16,-5 2 0-16,-7-1 0 0,-7 3 176 16,-4-3-176-16,-4-1 400 0,-3 3-16 0,-6-4-16 0,-4 5 0 15,-3-3-112-15,-1 1-32 0,-1-5 0 0,2 0 0 16,1-2-224-16,2-4 176 0,0 0-176 0,1-6 160 15,-1-4-336-15,2-3-64 0,2-5-16 0,2-2 0 16,4-4-1952-16,2-4-400 0,2 1-80 0,6-5-7184 16,5-2-1456-16</inkml:trace>
  <inkml:trace contextRef="#ctx0" brushRef="#br0" timeOffset="211900.78">31155 7641 17503 0,'-2'19'1552'0,"-1"4"-1232"16,2 2-320-16,-2 0 0 0,-2 3 3408 0,0 0 624 16,0 3 128-16,-3 1 32 0,-2 4-3328 0,0-3-672 15,-1-4-192-15,-2 1 0 0,-2-3 192 0,-1 0-64 0,1-4-128 0,0-3 192 31,0-1-1296-31,-1-4-272 0,0-1-48 0</inkml:trace>
  <inkml:trace contextRef="#ctx0" brushRef="#br0" timeOffset="212414.8">32262 6815 3679 0,'0'0'320'0,"0"0"-320"15,0 0 0-15,0 0 0 0,0-10 4608 0,0 10 832 16,0 0 192-16,0 0 16 0,0 0-3808 0,0 0-768 16,0 0-160-16,-8-2-16 0,-1 2-32 0,0 2 0 0,-1 3 0 15,-2 4 0-15,-1 2-176 0,-1 2-48 16,-3 5 0-16,-1 3 0 0,-4 5-48 0,-1 2-16 15,-1 1 0-15,-3 5 0 0,0 3-64 0,0 1 0 16,0 0-16-16,4 3 0 0,4-3-128 0,4 0-32 0,2-2 0 0,4-1 0 16,6 0-192-16,1-2-144 15,5-5 192-15,4-2-192 0,6-4 272 0,6-3-48 16,5-2-16-16,7-3 0 0,3-7 192 0,3 2 48 16,0-6 0-16,-17-2 0 0,7-1-112 0,3-1-16 0,5-4 0 0,2 1 0 15,3 0-192-15,2 0-128 0,0-2 160 0,34-4-160 16,-12 1 0-16,-11 0-128 0,-8-1-16 0</inkml:trace>
  <inkml:trace contextRef="#ctx0" brushRef="#br0" timeOffset="-203372.2">26770 1378 10703 0,'-12'-6'464'0,"4"4"112"0,-3-1-448 0,1 2-128 0,0-2 0 0,0 1 0 0,0-3 400 0,0 2 64 16,-1 2 16-16,2 0 0 0,9 1-336 0,-8 0-144 15,0 0 128-15,8 0-128 0,-5 2 176 0,5-2-48 16,0 0-128-16,0 0 192 0,-8 5 16 0,8-5 0 15,0 0 0-15,0 0 0 0,-4 10 160 0,1 3 16 16,0-3 16-16,-1 4 0 0,3 1-64 0,0 3-16 16,-1 1 0-16,1 3 0 0,-1 3-160 0,0-1-32 15,2 1-128-15,0 0 192 0,-1-2-192 0,1-1 128 16,3-2-128-16,0 1 0 0,3 0 128 0,4-3-128 16,1-2 0-16,6-2 0 0,0 0 368 0,3-1-32 0,-1-2 0 15,1-2 0-15,3-2 16 0,0 0 0 16,0-2 0-16,-2 4 0 0,0-4-128 0,0 0-32 0,1 2 0 0,1-1 0 15,-2 2-192-15,1 2 0 0,-3-3 128 0,1 2-128 16,2-1 0-16,-1 2 0 0,0-4 128 0,0 3-128 16,2-4 0-16,1 2 0 0,1 0 0 0,-1-3 0 15,2-1 128-15,-1-2-128 0,-1 0 0 0,-1-2 0 16,-1-1 224-16,0-1-48 0,0-2-16 0,-1-1 0 16,0-1 32-16,-1-2 16 0,0 0 0 0,2-3 0 15,0 0-80-15,2 1 0 0,0-2-128 0,0 2 192 16,1-2-64-16,1-1 0 0,-1 0-128 0,2 3 192 15,0-1-192-15,-1-1 144 0,2 2-144 0,0-2 128 16,-4 3-128-16,2 1 0 0,-1-4 0 0,-1 5 0 16,-1-1 0-16,-1 2 0 0,-2 1 0 0,2 2 0 15,-2 0 0-15,2 2 0 0,-2-1 0 0,4 2 0 0,0 0 0 16,2 1 0-16,-5 0 0 0,5 2 0 16,-2 1 0-16,1 2 0 0,2 0 0 0,0 3 0 0,0-2 0 0,-1 3 0 15,0-3 0-15,-3 1 0 0,-2-1 0 0,1-2 0 16,-2 1 0-16,-1 1 0 0,-2-1 0 0,-2 0 0 15,0-1 0-15,0 2 0 0,-2 0 0 0,1 0 0 16,-2 3 0-16,-2-2 0 0,2 4 0 0,-3 0 0 16,-2-2 0-16,-1 4 0 0,-1-4 0 0,0 3 128 15,-1 2-128-15,0-2 128 0,0 0-128 0,-2 2 160 16,0-1-160-16,-1-3 160 0,-1 3-160 0,0 0 0 16,-1-2 144-16,-1 2-144 0,0 0 208 0,-1-3-16 15,-1 1-16-15,1-3 0 0,0 2-16 0,-1-2 0 16,-2 0 0-16,1-1 0 0,-2 0-160 0,7-7 128 15,-9 7-128-15,9-7 128 0,0 0-128 0,0 0 0 0,0 0 0 16,0 0 128-16,0 0 0 0,0 0 0 0,0 0 0 0,0 0 0 16,0 0 192-16,4-10 48 0,1 2 0 0,0-3 0 15,1 2-160-15,0-4-16 0,3-1-16 0,1 1 0 16,0 1-176-16,2-1 0 0,0 5 0 0,0-2 0 16,0 2 0-16,2 1 0 0,-1 2 0 0,1 1 0 15,1 0 0-15,2-1 0 0,1 1 0 0,1 0 0 16,0 2 0-16,2-1 0 0,0-2 0 0,3 3 0 15,0-1-144-15,1 2 144 0,0 0 0 0,-2-2 0 16,-2 1-144-16,1 2 144 0,-2 1 0 0,2 1-144 16,-2 0 144-16,2 0 0 0,-2 3-144 0,2 3 144 15,0-3-144-15,1 1 144 0,1 2-192 0,1-3 192 16,4 0-128-16,1 3 128 0,3-4 0 0,2-1 0 16,-1 0 0-16,0 1 0 0,1-4 0 0,-2-3 0 0,1 1 0 15,-2-1 0-15,0 1 0 0,-1-1 0 0,1 2 0 0,0-3 0 16,1-2 0-16,0 3 0 0,1 0 0 0,3 2 0 15,0-1 0-15,1-1 0 0,-1-1 0 0,-1 3-128 16,-3-2 128-16,1 0 0 0,-1 0 0 0,0-1 0 16,2-2 0-16,1 2 0 0,2 2 0 0,1-1 0 15,-3 1 0-15,3-4 0 0,1 3 0 0,1-1 0 16,0 0 0-16,-2-2 0 0,-3 1 0 0,-2-1 0 16,-2-2 0-16,0 2 0 0,-1 0 0 0,1-2 0 15,0 2 0-15,2-1 0 0,-1 1 0 0,2 3 0 16,0-2 0-16,1-1 0 0,-1 3 0 0,1-1 0 15,-2-5 0-15,1 1 0 0,-5 2 0 0,-1-5 0 0,1 0 0 0,-4 0 0 16,2-3 0-16,0 0 128 0,0 0-128 16,0 3 0-16,1-3 0 0,-2 1 0 0,-2-4 0 0,1 5 0 15,-1-2 0-15,-1 2 0 0,-2 2 144 0,-2-3-144 16,1 3 0-16,-3 0 0 0,-1-3-144 0,1 6 144 16,-1-1-256-16,-1 3 48 0,-3 1 16 0,-2 2-7584 15,-2-2-1504-15</inkml:trace>
  <inkml:trace contextRef="#ctx0" brushRef="#br0" timeOffset="-197317.62">31501 140 3679 0,'0'0'160'0,"0"0"32"0,0 0-192 0,6-7 0 16,-4-5 0-16,3 6 0 0,-5 6 2960 0,0 0 560 16,0 0 96-16,4-6 32 0,-2-4-2240 0,1 4-432 15,-3 6-80-15,0 0-32 0,2-7-48 0,-1 0-16 16,-1 7 0-16,0 0 0 0,4-8-160 0,-4 8-48 15,0 0 0-15,0 0 0 0,3-9-112 0,-3 9-32 16,0 0 0-16,0 0 0 0,0 0 0 0,0 0-16 0,0 0 0 0,0 0 0 16,-1 15-112-16,-1 0-32 0,-2 2 0 0,3 0 0 15,-1 1-32-15,-2 5-16 0,0 0 0 0,0 0 0 16,-1-4-64-16,-1 1-16 0,-2-1 0 0,0 2 0 16,1-1 32-16,-1 2 16 0,1 3 0 0,2-11 0 15,-1 4-32-15,0 5-16 0,0 0 0 0,1-2 0 16,0 1-160-16,-1 1 192 0,1-3-192 0,-4 16 192 15,4-8-64-15,2-4-128 0,-1-6 192 0,1-6-64 16,3 1 128-16,0-2 0 0,0-11 16 0,0 0 0 16,0 0 144-16,0 0 32 0,0 0 0 0,0 0 0 15,10-8-32-15,-1-1 0 0,-1-5 0 0,-2-2 0 16,-2-1-160-16,0-4-48 0,0 1 0 0,0-5 0 16,-2-2-208-16,1 9 176 0,-1-1-176 0,1-3 160 15,1-1-160-15,-2 2 0 0,1-1 0 0,-1 3 0 0,1 0 0 0,1-14 0 16,-1 6 0-16,1 7 0 0,0 2 0 0,-2 6 0 15,-2-1 0-15,0 13 0 0,0 0 0 0,0 0 0 16,0 0 0-16,0 0 0 0,0 0-176 0,0 0 176 16,0 0-128-16,-5 7 128 0,0 5 0 0,0 2-160 15,1-1 160-15,-1 3 0 0,-1 3-160 0,1 4 160 16,1-1-128-16,2-7 128 0,-2 4 0 0,-1 1 0 16,0 4 0-16,2 2 0 0,2-5-128 0,-1 2 128 15,1-1-128-15,0 14 128 16,2-8-512-16,0-8 0 0,-1-4-16 0,3 0 0 15,0-2-80-15,0-5-16 0,-3-9 0 0,4 10 0 16,0 0-272-16,-4-10-64 0,0 0-16 0</inkml:trace>
  <inkml:trace contextRef="#ctx0" brushRef="#br0" timeOffset="-194683.31">31551 1100 2751 0,'0'0'256'16,"0"0"-256"-16,0 0 0 0,0 0 0 0,0 0 2992 0,0 0 544 0,0 0 112 0,0 0 32 15,0 0-2032-15,0 0-416 0,0 0-80 0,0 0 0 16,0 0-272-16,0 0-48 0,0 0-16 0,0 0 0 15,0 0-432-15,0 0-96 0,11 1-16 0,-11-1 0 16,9-2-112-16,-9 2-32 0,9-4 0 0,-2-2 0 0,-7 6 288 0,11-4 48 16,-4 0 16-16,-7 4 0 0,9-4 0 0,-1-1 0 15,-8 5 0-15,10-4 0 0,-1 1-128 0,-9 3-32 16,0 0 0-16,9-4 0 0,-9 4-128 0,7-7-48 16,-7 7 0-16,8-5 0 0,-8 5 128 0,8-4 32 15,-8 4 0-15,9-2 0 0,-9 2 96 0,0 0 32 16,7-5 0-16,-7 5 0 0,10-8-80 0,-10 8-16 15,9-4 0-15,0 1 0 0,0-4-80 0,-9 7-32 16,6-5 0-16,-6 5 0 0,8-6-96 0,0-2-128 16,-1 2 176-16,1 2-176 0,-8 4 128 0,10-8-128 15,-1 2 0-15,1-3 0 0,0-2 128 0,0-1-128 16,-1 3 0-16,0-1 0 0,3 3 128 0,-2-2-128 0,-1 1 0 0,2-2 0 16,1 2 128-16,2-2-128 0,-3 2 0 0,2-3 0 15,-1 2 0-15,1-1 160 0,-1 2-160 0,-1-3 128 16,-1-1-128-16,0 2 0 0,1-2 144 0,-4-1-144 15,0 0 0-15,-1-2 128 0,2-2-128 0,-5 1 0 16,2 2 0-16,-1 0 144 0,-1 1-144 0,-1-1 0 16,-2-2 128-16,0 4-128 0,0 3 0 0,0-2 0 15,0 3 160-15,-2-2-160 0,1 4 128 0,-1-3-128 16,1 2 128-16,-2-1-128 0,-2-3 0 0,2 4 128 16,-4 0-128-16,2 2 0 0,-1-4 0 0,-2 3 0 15,0 0 0-15,0-2 0 0,-1 3 0 0,-1 1 0 16,-1-2 0-16,2 2 0 0,1 0 0 0,-1 2 0 15,0-1 0-15,-1-1 0 0,10 4 0 0,-11-2 0 0,11 2 0 0,-7-1 0 16,7 1 0-16,-4-2 0 0,0 0 0 0,4 2 0 16,-4-2 0-16,4 2 0 0,-3 0 0 0,3 0 0 15,0 0 0-15,0 0 0 0,-4-5 0 0,4 5 0 16,0 0 0-16,0 0 0 0,0 0 0 0,1-7 0 16,0 0 0-16,-1 7 0 0,5-7 0 0,-5 7 0 15,5-7 0-15,1 2 0 0,-1-2 0 0,-5 7 0 16,0 0 0-16,8-7 0 0,0 2 0 0,0-2 0 15,-3 2 0-15,-5 5 0 0,9-6 0 0,1-1 0 16,1 0 0-16,-2 4 0 0,0-4 0 0,-1 2 0 16,2 3 0-16,-1-3 0 0,0-2 0 0,0 2 0 15,0 3 0-15,-1-2 0 0,1-3 0 0,-2 2 0 0,0 0 0 16,1-1 0-16,-8 6 0 0,10-6 0 16,-2-1 0-16,-8 7 0 0,9-7 0 0,-9 7 0 0,10-6 144 0,-3 3-144 31,1-4 0-31,0 2 0 0,-8 5 0 0,9-6 0 0,-2-2 0 0,-7 8 0 0,8-6 0 0,1 2 0 15,-9 4 0-15,9-8 0 0,0 2 0 0,-2 2 0 16,-7 4 0-16,10-2 0 0,-1-1 0 0,0-1 0 16,-1-2 0-16,-1 1 0 0,-7 5 0 0,0 0 0 15,11-4 0-15,-11 4 0 0,8-4 0 0,-8 4 0 16,0 0 0-16,8-5 0 0,-3-4 0 0,-5 9 0 16,0 0 0-16,0 0 0 0,0 0 0 0,0 0 0 15,3-9 0-15,-3 9 0 0,0 0 0 0,0 0 128 16,-3-11-128-16,3 11 0 0,-4-10 0 0,1 0 0 15,-1 2 0-15,0-2 0 0,-1 1 0 0,0-2 0 16,-2 0 0-16,0 2 0 0,-2-2 0 0,0 0 128 0,-1-6-128 0,0 1 0 16,-1-2 0-16,3-1 128 0,-1-2-128 0,4 9 0 15,-1-1 0-15,0 1 0 0,0 1 0 0,-1 0 0 16,0 2 0-16,-1-1 0 0,1 3 0 0,-6-7 0 16,3 5 0-16,-1 2 0 0,1 2 0 0,0 0 0 15,1-1 0-15,0 3-128 0,9 3 128 0,-9-3 0 16,1-1 0-16,8 4-128 0,-11-5 0 0,11 5 0 15,-9-2 0-15,9 2 0 16,0 0-368-16,0 0-64 0,-10-2-16 0,10 2 0 16,0 0-1856-16,-2-21-368 0,2 21-80 0</inkml:trace>
  <inkml:trace contextRef="#ctx0" brushRef="#br0" timeOffset="-187327.98">11463 5848 13823 0,'0'0'1216'0,"1"-11"-960"0,1 4-256 0,-2 7 0 0,0 0 480 0,0 0 48 16,6-9 16-16,-6 9 0 0,0 0-80 0,0 0-16 15,0 0 0-15,0 0 0 0,6-5-32 0,-6 5-16 16,0 0 0-16,0 0 0 0,0-10 64 0,0 10 16 16,0 0 0-16,0 0 0 0,0 0-16 0,0 0 0 15,0 0 0-15,0 0 0 0,-6-4-160 0,6 4-48 16,0 0 0-16,-9 2 0 0,1 3-256 0,2 3 128 16,-2 2-128-16,2 3 0 0,-2 3 0 0,0 4 0 15,-4-1 0-15,1 6 0 0,-1 0 192 0,1 3-64 16,-2 0 0-16,-1 4-128 0,-1 2 256 0,-2 2-64 0,1 1-16 0,1-1 0 15,-2-3-176-15,0-2 160 0,2-1-160 0,0 1 160 16,0-1 160-16,2-6 16 0,2-3 16 0,-1 0 0 16,1-4 80-16,2-3 16 0,2-1 0 0,1-5 0 15,1-1 32-15,5-7 16 0,0 0 0 0,0 0 0 16,0 0-48-16,0 0 0 0,0 0 0 0,0 0 0 16,0 0-64-16,0 0 0 0,0 0-16 0,1-11 0 15,2 0-176-15,2 3-16 0,4-1-16 0,0 3 0 16,1-2-160-16,4 2 160 0,1 2-160 0,3 1 160 15,2 1-160-15,3 1 0 0,3 2 0 0,0 1 0 16,3 5 0-16,4 3 0 0,6-4 0 0,3 6 0 16,-3-2-128-16,2 1 128 0,-1-1 0 0,-2-1 0 15,1 3 0-15,-1-3 0 0,0 2 0 0,0 1 0 0,0-6 0 16,2 0 0-16,-2 2 0 0,1-3 0 16,0-1 0-16,1 0 0 0,-2 1 0 0,-2-2 0 0,-3-1 0 0,-3 0 0 15,-2 2 0-15,-1 1 0 0,0-1 0 0,-1-1 0 16,0-1 0-16,-1 1 128 0,-2-1-128 0,-1 2 128 15,-2 0-128-15,-1-4 128 0,0-3-128 0,0 1 0 16,1-3 0-16,1 1 128 0,-3-1 96 0,-1-4 16 16,1 1 0-16,-3-3 0 0,-1 1 112 0,0-3 32 15,0-4 0-15,-1 0 0 0,-3-2-48 0,0 1 0 16,2-3 0-16,-3 1 0 0,-2-4-160 0,0 1-48 16,-1 1 0-16,0 0 0 0,1 0-128 0,-2 2 0 15,-3 3 0-15,0 4 128 0,-4-1-128 0,-1 3-272 16,-4 3 64-16,-3 3 16 15,-3 5-1536-15,-1 5-288 0,-3 0-64 0,-1 8-12192 0</inkml:trace>
  <inkml:trace contextRef="#ctx0" brushRef="#br0" timeOffset="-186325.67">16723 5609 16575 0,'-3'-12'1472'0,"3"12"-1168"0,0-10-304 0,3 2 0 16,1-1 400-16,-4 9 32 0,7-5 0 0,-7 5 0 16,11-6-96-16,-11 6-16 0,10-2 0 0,-10 2 0 15,10 1-48-15,-10-1-16 0,11 5 0 0,-3 1 0 0,-2 6-256 0,-1 0 0 16,-2 1 0-16,-1 4 0 0,0 2 192 0,-2 1 0 15,-2 2-16-15,1 4 0 0,-3 1 176 0,2 5 32 16,-2 5 16-16,-1-3 0 0,-3-1 0 0,1 3 0 16,-1 0 0-16,0-2 0 0,0 0-144 0,-1-2-16 15,1-3-16-15,2 0 0 0,1-4 96 0,-1 0 0 16,3-4 16-16,0-4 0 0,1-6 208 0,0 1 32 16,2-1 16-16,3-3 0 0,-3-8-128 0,7 9-16 15,-7-9-16-15,14 5 0 0,-1 0-160 0,2-3-16 16,1-3-16-16,1 0 0 0,1 0-112 0,3-3 0 15,0 0-128-15,2-2 192 0,0 0-64 0,1 3-128 16,0-2 176-16,2-2-176 0,-1 2 128 0,2 3-128 0,2-5 0 0,-2 3 0 16,1 2 0-16,0 2 0 0,0 0 0 0,2 2 0 15,2 5 0-15,0-1 0 0,-1-1 0 0,1 5 0 16,-1-2 0-16,-2 5-144 0,-1-1 144 0,-1 0 0 16,-2-1 0-16,2 6-128 0,-1-2 128 0,0 2 0 15,-1-2 0-15,1 0 0 0,-2-3 0 0,0 0 0 16,0 0 0-16,0-1 0 0,-1-2 0 0,0 0 0 15,0-4 0-15,-1-1 0 0,-2 0 0 0,0-2 0 16,-2-2 0-16,-1 0 144 0,-3-2-144 0,0-3 0 16,-2 1 256-16,-2-1-64 0,2-7-16 0,-2 1 0 15,-1-4 400-15,0-1 64 0,0-2 32 0,0 1 0 16,0-7-160-16,-1-2-48 0,1 4 0 0,1-5 0 16,-1-3-224-16,2-3-48 0,-1-4-16 0,1 3 0 15,1 1-176-15,-2 1 0 0,-1 4 144 0,-2 2-144 0,-2 5 0 0,-1 3 0 16,-1 4 0-16,-1 3 0 0,-2-2-256 0,0 3-80 15,0 10-16-15,0 0-10256 16,0 0-2048-16</inkml:trace>
  <inkml:trace contextRef="#ctx0" brushRef="#br0" timeOffset="-185159.01">22004 5778 7359 0,'3'-18'320'0,"1"6"80"0,2 4-400 0,-1-4 0 0,3 3 0 0,-1 3 0 15,1 1 3040-15,0-3 528 0,-1 3 96 0,2 0 32 16,0-1-2544-16,0 2-512 0,0 0-112 0,0 3-16 16,-9 1-192-16,10-2-64 0,0 2 0 0,-10 0 0 15,12 3 80-15,-12-3 16 0,10 8 0 0,-3 1 0 16,-7-9 32-16,8 11 0 0,-2-1 0 0,-1 5 0 15,-2 4-80-15,0 2-16 0,-3 0 0 0,0 6 0 16,-3 6-144-16,3 0-16 0,-3 0-128 0,0 3 192 16,-2-1-64-16,-2 4-128 0,0-3 176 0,0 3-176 15,1 0 144-15,-2-3-144 0,1-2 0 0,0-1 144 16,2 1-16-16,-1-3-128 0,-2-2 192 0,3 0-64 16,0-3 48-16,1-2 0 0,0-1 0 0,2-4 0 15,1-7 48-15,1 4 16 0,0-4 0 0,2 1 0 16,-2-13 16-16,4 9 16 0,-4-9 0 0,5 9 0 15,-5-9-48-15,10 4-16 0,-2-4 0 0,3 0 0 0,-1-2 16 0,2 1 0 16,-1-3 0-16,2-2 0 0,0 0-80 0,1-2-16 16,0 3 0-16,2 0 0 0,2-7-128 0,1 5 0 15,3-1 144-15,1 1-144 0,1-6 0 0,2 4 0 16,1 0 0-16,2 4 0 0,2 1 0 0,2-2 0 16,0-1 0-16,1 4 0 0,2-1 0 0,-1 0 0 15,2 4 0-15,-1-1 0 0,0-2 0 0,0 3 0 16,1 3 0-16,3-1-128 0,2 1 128 0,1 1 0 15,1 1 0-15,2 1 0 0,0 2-128 0,0-3 128 16,-1 0-128-16,-4 2 128 0,-2 1 0 0,0 4-160 16,-1 3 160-16,0 0 0 0,0-6 0 0,-1 5 0 0,-3 0 0 0,0-3 0 15,5-1 0-15,-4 2 0 0,1-4 0 0,-6-1 0 16,0 2 0-16,-4-1 0 0,0 1 0 0,-3-2 0 16,-2 3 0-16,-1-2 0 0,1 1 0 0,-1-4 0 15,-1 1 0-15,-1 2 0 0,-1-2 0 0,-2 2 0 16,0-2 0-16,-1-1 128 0,-1 3-128 0,-2-3 0 15,-1-1 0-15,-10-4 0 0,9 2 128 0,-9-2-128 16,0 0 0-16,0 0 144 0,0 0-144 0,0 0 128 16,0 0 0-16,5-6-128 0,-5-4 192 0,-1 2-64 15,-1-3 0-15,-1-6-128 0,-3-2 192 0,-1-1-64 16,0 0 0-16,0-3 0 0,2-8 0 0,3-1 0 16,0-3 64-16,2-6 16 0,3-2 0 0,1-4 0 15,2 1 112-15,2-2 0 0,1-3 16 0,1 1 0 16,0 3-32-16,1 3-16 0,1 5 0 0,1 2 0 15,-2 4-128-15,-2 2-32 0,1 7 0 0,0 0 0 16,0 1-128-16,-2 5 0 0,-3 5 0 0,0 6 0 0,-5 7-240 0,0 0-80 16,0 0 0-16,0 0-16 15,-1 19-2528-15,-2 4-496 16,-3 12-96-16,3-4-9312 0</inkml:trace>
  <inkml:trace contextRef="#ctx0" brushRef="#br0" timeOffset="-125617.53">15002 8204 14447 0,'0'0'640'0,"0"0"128"0,-7 8-608 0,7-8-160 16,-3 6 0-16,3-6 0 0,-7 10 208 0,7-10 16 0,0 0 0 0,-2 9 0 16,2-9 192-16,0 0 32 0,0 0 16 0,0 0 0 15,0 0-32-15,0 0-16 0,0 0 0 0,0 0 0 16,0 0 0-16,0 0 0 0,0 0 0 0,0 0 0 16,11-7 64-16,1-5 16 0,0 2 0 0,4-4 0 15,0-3-240-15,3 0-32 0,3-1-16 0,3 1 0 16,-2 1-208-16,1-1 0 0,2 1 0 0,-1-2-160 15,1-2 160-15,-2 1 0 0,-1 0 0 0,-2 2 0 16,-2 2 0-16,0 5 0 0,-1-3 0 0,-1 1-128 16,-2 6 128-16,0 0 0 0,0-1 0 0,1 4 0 15,-4 1 0-15,0 2 0 0,-2 3 0 0,-10-3 128 16,10 5-128-16,-10-5 192 0,6 13-64 0,-2 2 0 16,-1 3-128-16,-4 2 128 0,-2 4-128 0,-2 3 128 0,-3 3-128 15,1 1 0-15,-3 3-128 0,-2 3 128 0,-4 4 0 0,2 1-160 16,-2-2 160-16,2 5 0 0,0-2 0 0,2 3 0 15,-4-3 0-15,2 3 0 0,0-6 0 0,2 1 0 16,-2 5 0-16,0-4 0 0,0 4 0 0,1-3 0 16,0 0 0-16,2 0 0 0,1 2 0 0,0-2 0 15,1-5 0-15,1 0 0 0,-1-5 0 0,4 2 0 16,0-4 0-16,0 0 0 0,0-1 0 0,1 2 0 16,0-4 0-16,-1 0 0 0,0-3-368 0,1 3 48 15,0-5 0-15,1 3-6160 16,-3-2-1232-16</inkml:trace>
  <inkml:trace contextRef="#ctx0" brushRef="#br0" timeOffset="-125332.98">14755 9572 18431 0,'7'-18'816'0,"-1"8"160"0,3 2-784 0,2-2-192 0,7 2 0 0,6 3 0 16,4-1 1856-16,5 2 320 0,4 2 64 0,2 0 0 15,5 4-1824-15,3 1-416 0,5 1 0 0,1 3 0 0,1-4 0 0,-4 4-160 16,-1 0 160-16,2 0-160 15,-2 2-400-15,1-2-80 0,-2 5 0 0,4-2-6704 16,3 1-1328-16</inkml:trace>
  <inkml:trace contextRef="#ctx0" brushRef="#br0" timeOffset="-124266.91">18368 9487 19407 0,'0'0'848'0,"0"0"192"0,0 0-832 0,10-2-208 0,1 2 0 0,2 0 0 15,1 0 0-15,0 0 128 0,0 3-128 0,0 1 0 16,4 1 272-16,-2-1-32 0,1-2-16 0,1 3 0 15,-1 4-224-15,1-1 128 0,1 1-128 0,3-4 0 16,-3 1 128-16,3 0-128 0,-1-2 0 0,2 1 0 16,1 2 224-16,3-3-48 0,1-3-16 0,2-1 0 15,1 0 128-15,2-1 32 0,3-2 0 0,-3-3 0 16,-3-1 32-16,1 1 16 0,-1-4 0 0,1 2 0 16,0-1-128-16,1 3-32 0,0-3 0 0,-2 3 0 15,1 1-80-15,-1-3-128 0,1 3 176 0,1-2-176 16,0 0 128-16,-2 1-128 0,-1-6 0 0,-1 4 0 0,-1-2 128 15,-3 4-128-15,-2-3 0 0,-5 1 0 16,-1 1 0-16,-2 2 0 0,-3 2 0 0,-11 3 0 0,10-2 0 0,-10 2 0 16,0 0-144-16,0 0 144 0,0 0-160 0,0 0 160 15,-3 12-192-15,-4 1 192 0,-2 2-144 0,-3 2 144 16,-4 1 0-16,-1 1-144 0,-4-2 144 0,-2 3 0 16,-2-1 0-16,-1-2 0 0,0 0 0 0,-1-1 0 15,0-2 0-15,1 0 128 0,0-3 64 0,2-1 0 16,-3-3 16-16,1 2 0 0,-4-2 96 0,1-1 16 15,-1-1 0-15,-1-5 0 0,1 0-64 0,-2-1-16 16,-1-3 0-16,-3-1 0 0,2 0 48 0,0-4 16 16,-3 0 0-16,4-4 0 0,2-2-48 0,2-1-16 15,1-2 0-15,1-1 0 0,2-2-240 0,1 2 144 0,1-1-144 0,3 1 128 16,0 1-128-16,4-1 0 0,2 1 144 0,1 0-144 16,2 1 0-16,-1 3 0 0,5 2 0 0,0 2 0 15,2 1-128-15,2 1 128 0,3 8-128 0,-3-5 128 16,3 5-160-16,0 0 160 0,0 0-192 0,0 0 192 15,0 0-288-15,10-1 48 0,0 2 16 0,2 3 0 16,-1 1-32-16,6 5 0 0,-1-2 0 0,2 5 0 16,1 1 256-16,3 2-176 0,-2-2 176 0,3 4-160 15,1 1 160-15,1 1 0 0,1 0 0 0,3 0-128 16,4 0-176-16,3 3-16 0,2 3-16 0,-1-2-11168 16</inkml:trace>
  <inkml:trace contextRef="#ctx0" brushRef="#br0" timeOffset="-122865.5">22768 9723 2751 0,'0'0'256'0,"2"-8"-256"0,-1-2 0 0,-1 10 0 16,4-9 3312-16,-4 9 608 0,5-7 128 0,-5 7 32 15,7-5-2864-15,-7 5-576 0,11-4-128 0,-11 4 0 16,11 0-64-16,2 2-16 0,-3 2 0 0,3 4 0 16,-1-2-144-16,2 4-32 0,0-1 0 0,0 4 0 15,2-3-256-15,0 4 160 0,2 3-160 0,2-2 128 16,3-1-128-16,1 0 192 0,3 0-192 0,2 1 192 16,0-1 128-16,3 0 48 0,-1-184 0 0,-1 363 0 15,1-180 48-15,0-4 16 0,3 1 0 0,0-4 0 16,0 2-32-16,3-2 0 0,2 3 0 0,3-3 0 15,3-4-96-15,2-2-32 0,1 0 0 0,-2 0 0 16,-5-2-96-16,1-2-32 0,1-2 0 0,0 1 0 0,-1 1-144 16,0-2 160-16,0 1-160 0,2 0 160 0,-2-3-160 0,2 0 0 15,-3 2 0-15,0-4 0 0,-3-2 144 0,-2 1-144 16,-3-4 160-16,0 1-160 0,-3-3 0 0,4 0 0 16,-4-3 0-16,-1 3 0 0,-2-2 144 0,-2 0-144 15,0-2 128-15,-1 3-128 0,0 1 0 0,-3 1 0 16,0 5 0-16,-2 2 0 0,-4-1 0 0,0 3 0 15,-2 4 0-15,0-1 0 0,-4 0 0 0,-9 4 0 16,0 0 0-16,0 0 0 0,10 0-192 0,-10 0 192 16,0 0-160-16,0 0 160 0,-3 14-192 0,-2 0 192 15,-4 3-208-15,-2 0 80 0,-3 0 0 0,-4 3 0 16,-2 2 0-16,-3 2 0 0,0 1 128 0,-1 1 0 16,-2 2-144-16,1-3 144 0,-3 4 0 0,1-3 0 0,1-1 0 0,0-2 0 15,1 0 0-15,-1-3 0 0,1-2 0 0,0-3 0 16,-3-3 160-16,-2-1 0 0,2-3 0 0,-5-3 0 15,-1-2 96-15,-2-3 32 0,0-3 0 0,-3 0 0 16,3 0-32-16,-4 0-16 0,2-5 0 0,-1 1 0 16,-1-2-112-16,-2 0-128 0,-2 3 176 0,-2-4-176 15,-1-6 0-15,0 0 0 0,-1-3 0 0,3-2 0 16,3 1 0-16,3 2 0 0,-1 0 0 0,5 2 0 16,1-1 0-16,0 0 0 0,5-3 0 0,-1 3 0 15,-1-2 0-15,2 2 0 0,-2-1 0 0,5 4 0 16,-2 0 0-16,2 4 0 0,0 0 0 0,4 2 0 15,4 5 0-15,3-3 0 0,2 3 0 0,2 3 0 16,2 1 0-16,9-1 0 0,-8 9-160 0,8-9 160 16,-5 10 0-16,3 1-176 0,0 1 176 0,5-2-128 0,2 3 128 0,3-3 0 15,3 3 0-15,7-1-128 0,4-3 128 0,4 3 0 16,6-1 160-16,5-1-160 0,5 3 272 0,2-4-32 16,3 0-16-16,4 2 0 0,4-1-16 0,3 2 0 15,5-5 0-15,3 2 0 0,1-5-208 0,0 0 0 16,-4-1 128-16,-1-2-128 0,0-1 0 0,1-1 0 15,-5-2 0-15,4 2 0 0,1-2 0 0,-4-2 0 16,-4-5 0-16,-2 1 0 0,-2-2 0 0,-1 0 0 16,-3 3 0-16,0-4 0 0,-3 1 0 0,1-1 128 15,1-2-128-15,-3 2 0 0,-4 1 0 0,-4-1 128 16,-6 1-128-16,-5 0 0 0,-2 5 0 0,-7-3 0 16,-2 1 0-16,-2-1 0 15,-6 4-288-15,-5 5-160 0,0 0-16 0,0 0-8704 0,-13-2-1744 0</inkml:trace>
  <inkml:trace contextRef="#ctx0" brushRef="#br0" timeOffset="-102968.72">214 11368 13823 0,'0'0'1216'0,"-3"-5"-960"0,2 0-256 0,1-2 0 15,1 2 560-15,2 0 64 0,-1 1 16 0,1-2 0 16,0 2-96-16,1 0-16 0,0 2 0 0,2-6 0 16,-6 8-352-16,8-4-176 0,-8 4 160 0,9-2-160 15,-9 2 192-15,10-1-64 0,-10 1-128 0,10 0 192 16,-10 0 80-16,12 2 16 0,-1-1 0 0,-11-1 0 15,9 3 80-15,1-1 16 0,0 2 0 0,1-2 0 16,0-1 96-16,2 0 32 0,1-1 0 0,1 1 0 16,1-1-144-16,4 0-32 0,1 0 0 0,3 0 0 15,0 0-80-15,2-1-32 0,-2 0 0 0,1-6 0 16,1 5-96-16,2-1 0 0,2 0-128 0,-12 0 192 16,4 0-192-16,2-2 176 0,0 2-176 0,7-1 160 15,-1 1-160-15,2-1 0 0,2-1 0 0,26-1 0 16,-8 0 0-16,-7-2 0 0,-5 2 0 0,-2-3 0 0,0 0 0 0,-15 2 0 15,3 4 0-15,-1-2 0 0,3-1 0 0,4-1 0 16,0 2 0-16,1 0 0 0,4-3 0 0,30-1 0 16,-9-1 176-16,-7 2-176 0,-6-3 192 0,-5 3-48 15,0-1-16-15,-2 2 0 0,-2-3 0 0,0 2-128 16,1-1 192-16,-1 4-64 0,1 1 0 0,2-2-128 16,1 3 192-16,0-1-64 0,-2 2-128 0,1-3 0 15,-3-5 144-15,-1 5-144 0,-2 0 0 0,-3 1 144 16,2-1-144-16,0 3 0 0,-2 1 192 0,1 0-192 15,-2 1 192-15,2 0-192 0,0 0 224 0,2 0-64 16,3-1-16-16,-3 1 0 0,0 0 0 0,-1-3 0 0,-2-5 0 16,-3 6 0-16,0 2-16 0,1 0-128 15,1-1 192-15,0-1-64 0,-1 2-128 0,0 2 192 0,1 0-192 0,1 1 192 16,-1-1-192-16,3 2 0 0,1-1 144 0,1-1-144 16,2-1 0-16,-1-2 128 0,0-1-128 0,-2-4 0 15,-2 6 128-15,1 0-128 0,-1-1 128 0,-1 1-128 16,1 0 128-16,-1 0-128 0,2 1 128 0,-2 3-128 15,0-1 0-15,0-1 144 0,3 1-144 0,0 1 0 16,2-2 0-16,-2 0 0 0,0-4 0 0,-2 2 0 16,-1 0 0-16,-4 0 0 0,0-2 0 0,-2 0 0 15,-1 2 128-15,0 2-128 0,-2 0 0 0,0 0 0 16,-4-4 192-16,1 2-192 0,-2 0 192 0,0 4-192 16,1-1 288-16,-2-2-48 0,-1-4-16 0,0 5 0 15,0 0-32-15,-2 1-16 0,0-2 0 0,-1 0 0 16,-11-1-16-16,13 2 0 0,0-1 0 0,-3 0 0 0,-10-1-160 0,10 1 0 15,-10-1 144-15,12 4-144 0,-2-1 0 0,-10-3 128 16,0 0-128-16,11 0 0 0,-11 0 0 0,10 1 128 16,-10-1-128-16,0 0 0 0,0 0 0 0,11 1 0 15,-11-1 0-15,0 0 0 0,0 0 0 0,0 0 0 16,0 0 0-16,0 0 0 0,0 0 0 0,0 0 0 16,0 0 0-16,0 0 0 0,0 0-144 0,0 0 0 15,0 0 0-15,0 0 0 16,0 0-528-16,-12 4-96 0,-1 0-32 0,-1 2-8448 15,-1-2-1696-15</inkml:trace>
  <inkml:trace contextRef="#ctx0" brushRef="#br0" timeOffset="-100883.54">464 12770 8463 0,'0'0'368'0,"-9"-8"80"0,1 2-448 0,3 1 0 0,5 5 0 0,-6-10 0 16,0 1 432-16,-1-1-16 0,2 3 0 0,0 0 0 16,1-1-288-16,0 2-128 0,-1-5 128 0,0 5-128 15,-1-2 128-15,0 3-128 0,-2-1 128 0,0 0-128 16,1 2 0-16,-1 3 0 0,0-2 0 0,1 0 0 16,-1-2 0-16,8 5 0 0,-10 4 0 0,0-3 0 15,0-2 0-15,1 2 0 0,0 2 0 0,0 0 0 16,9-3-144-16,-10 3 144 0,0 2 0 0,1 1 0 15,1-3-128-15,3-1 128 0,-3 0 0 0,3 1 0 16,0-1 0-16,0 2 0 0,-1-1 0 0,1-1 0 0,0 1 432 0,-6 2 80 16,3 0 32-16,8-5 0 0,-8 5 32 0,8-5 0 15,0 0 0-15,-6 8 0 0,6-8-192 0,-3 10-16 16,3-10-16-16,0 9 0 0,0-9-32 0,0 0 0 16,6 10 0-16,2-3 0 0,0 1 64 0,-2-5 0 15,3 0 0-15,1 1 0 0,2 1-176 0,2-1-16 16,2-1-16-16,2 0 0 0,1 0-48 0,15 3 0 15,-3-2 0-15,-1 0 0 0,1-3-128 0,-1 1 160 16,2-2-160-16,0 0 160 0,-4-2-16 0,1 0 0 16,2-1 0-16,-1-6 0 0,2 5 16 0,-12 2 0 15,0-1 0-15,5 1 0 0,0-2-16 0,4 0 0 16,-1 0 0-16,4 1 0 0,1 0-144 0,27-5 0 0,-9 5 144 0,-6-2-144 16,-5-3 0-16,-3 3 0 0,1 0 0 0,-3 1 128 15,4-2-128-15,-20 2 0 0,5 0 0 0,2 3 128 16,1-3-128-16,4 3 0 0,0-2 0 0,5 2 0 15,2-3 0-15,27 0 0 0,-9 4 0 0,-9-4 0 16,-6-2 0-16,-4 2 0 0,-1 2 0 0,0 0 0 16,-2 0 0-16,1 1 144 0,-2 1-144 0,2 0 160 15,1 0-32-15,2 0 0 0,1-3 0 0,1-1 0 16,-1 0 0-16,-1 1-128 0,-2 1 192 0,0-2-64 16,0-3 48-16,0 4 0 0,-2 1 0 0,-1 0 0 15,-1 1 48-15,4 0 16 0,2 1 0 0,1 1 0 16,3 0-112-16,1 1-128 0,-2-2 176 0,-4-2-176 15,-1 0 176-15,0 2-176 0,1 1 160 0,0-1-160 16,-1-2 128-16,-1 0-128 0,0 2 0 0,3 3 0 16,1-1 160-16,3 0-160 0,1-5 160 0,2 3-160 0,-5 1 144 0,0 1-144 15,-3-2 128-15,0 0-128 0,1-2 0 0,-1 2 128 16,-1 2-128-16,0-1 0 0,0-1 0 0,1 0 0 16,4 3 0-16,1-2 0 0,-1-1 0 0,4 0 128 15,-5-1-128-15,-2 1 0 0,-3 0 0 0,-1 0 0 16,0-2 0-16,1 2 0 0,-2 0 160 0,-1 3-160 15,-1-1 192-15,2 3-192 0,2-2 192 0,-1 0-192 16,2-3 192-16,0 0-192 0,1 0 144 0,-1 0-144 16,-3-4 0-16,-1 1 144 0,-2 3-144 0,-2 3 0 15,1-3 144-15,2 0-144 0,-2 0 0 0,0 1 128 16,4 0-128-16,-3-1 0 0,-1-1 0 0,1 0 0 16,2 1 0-16,1-2 128 0,0-3 0 0,0 2 0 0,0 0 0 15,-2 2 0-15,-4-4-128 0,-1 0-128 0,1 1 128 0,0 1-192 16,-1 1 192-16,0-1 0 0,-2 2 160 0,-1 0-160 15,-2-2 224-15,1 2-48 0,-3 1-16 0,-1 0 0 16,-2 0-32-16,0 0 0 0,-1 0 0 0,-1 0 0 16,-1 0-128-16,-4 0 192 0,-9 0-192 0,10 0 192 15,-10 0-192-15,0 0 0 0,9 5 0 0,-9-5 0 16,0 0-128-16,0 0-128 0,0 0 0 0,-7 6-8016 16,-4 2-1600-16</inkml:trace>
  <inkml:trace contextRef="#ctx0" brushRef="#br0" timeOffset="-97263.89">4650 11340 2751 0,'0'-18'128'0,"1"5"16"0,2-1-144 0,-2 2 0 0,-1-4 0 0,1 1 0 16,-1 0 1088-16,0 0 176 0,3 4 32 0,-6-1 16 15,2-3-416-15,-2 2-96 0,1 1-16 0,-2-2 0 16,-1 3-80-16,0 1-32 0,0-3 0 0,1 2 0 16,0 2-352-16,0-3-64 0,0 3 0 0,2-2-16 15,1 3-240-15,1 8 0 0,-3-12 0 0,1 1 0 0,-2 0 0 0,2-2 0 16,1 4 0-16,-1-1 0 0,2 10 0 0,-4-10 0 15,0 1 0-15,1 3 0 0,3 6 272 0,0 0 16 16,0 0 0-16,0 0 0 0,0 0 96 0,0 0 0 16,0 0 16-16,0 0 0 0,-5-8-144 0,5 8-48 15,-3-6 0-15,3 6 0 0,0 0-16 0,0 0 0 16,-5-7 0-16,5 7 0 0,0 0 0 0,0 0-16 16,0 0 0-16,0 0 0 0,0 0 16 0,0 0 0 15,6 11 0-15,-6-11 0 0,0 0-192 0,0 0 0 16,0 0 0-16,5 11 0 0,1-2 0 0,-6-9 0 15,3 13 192-15,-1-4-64 0,0 1 48 0,-1-1 0 16,-1 1 0-16,0 1 0 0,-1-1 32 0,-1 3 16 0,1 0 0 0,1-2 0 16,1 2 16-16,-1 2 0 0,-2 1 0 0,1-2 0 15,-1 1-16-15,1 0 0 0,0 0 0 0,-3 4 0 16,3 2-16-16,-2-1 0 0,1-1 0 0,0 3 0 16,1-2-64-16,1 0-16 0,0 3 0 0,0 3 0 15,-2-2 0-15,-1 1 0 0,0 3 0 0,1-1 0 16,2 1-128-16,-3 0 0 0,1-4 0 0,-1 1 0 15,2 2 0-15,1-5 0 0,0-1 0 0,0 0 0 16,0-4 0-16,0 5 0 0,-1 0 0 0,1-2 0 16,2 0 0-16,0 1 0 0,-1-1 0 0,0 2 0 15,0-5 0-15,2-1 0 0,-1-2 0 0,2 1 0 16,0 1 0-16,1 1 0 0,-1-4 0 0,4-2 128 16,-1 2-128-16,3-1 128 0,-1-1-128 0,1 0 128 15,-1-2 96-15,0 1 16 0,-1-2 0 0,2 1 0 16,1-3-112-16,3 3-128 0,-1-4 176 0,1 1-176 15,-1 2 144-15,0-3-144 0,-1 0 0 0,2 0 144 0,0-2-144 0,0-1 0 16,1 2 0-16,-1-1 0 0,2-5 0 0,-1 2 0 16,1 0 0-16,0 0 0 0,-2-2 0 0,1 1-144 15,0 1 144-15,0-2-160 0,-1 2-176 0,0-2-48 16,-1-1 0-16,-1 2 0 16,-1-2-1648-16,-11 3-336 0</inkml:trace>
  <inkml:trace contextRef="#ctx0" brushRef="#br0" timeOffset="-96913.45">4444 11675 7359 0,'-5'-12'656'0,"5"12"-528"0,-3-13-128 0,1 4 0 16,-1-2 1296-16,3 11 240 0,-2-12 32 0,-1 3 16 15,3 9-496-15,0-9-80 0,0 9-32 0,0-8 0 16,0 8-272-16,3-11-64 0,-3 11-16 0,0 0 0 16,6-7-96-16,0 0-16 0,-6 7 0 0,12-7 0 15,-2 3-128-15,3-1-16 0,-1-3-16 0,5 4 0 16,2 3-48-16,4 0-16 0,2-3 0 0,2 0 0 15,2 3-96-15,3 0 0 0,0-2-16 0,2 2 0 0,-3-2-48 0,-2 3-128 16,0-2 192-16,2 1-64 0,0-1-128 0,1 1 0 16,0 1 0-16,-3 0 0 15,2 0-448-15,-3 1-160 0,-2 2-32 0</inkml:trace>
  <inkml:trace contextRef="#ctx0" brushRef="#br0" timeOffset="-96013.56">7183 9400 2751 0,'-4'-15'256'0,"2"7"-256"0,-1 2 0 0,1-2 0 15,-1 2 2032-15,3 6 352 0,0 0 80 0,0 0 16 16,-2-6-1520-16,2 6-288 0,0 0-64 0,-3-7-16 16,3 7-400-16,0 0-192 0,-5-7 160 0,5 7-160 15,0 0 0-15,0 0 0 0,0 0 0 0,0 0 0 16,-4-8 224-16,4 8 0 0,-5-4 0 0,5 4 0 16,0 0 96-16,0 0 0 0,0 0 16 0,-6 12 0 15,-1-3-128-15,2 3-16 0,0 2-16 0,0 2 0 16,-1-1 32-16,-2 5 16 0,-1 0 0 0,0 3 0 15,-1 3-32-15,1 0 0 0,-2 1 0 0,1 1 0 0,-2 0 0 16,1-1-16-16,-2 6 0 0,3-5 0 16,0-2-48-16,1 1 0 0,1 0 0 0,1 0 0 0,-1-1 16 0,3 0 0 15,0 2 0-15,1-2 0 0,0 1-144 0,2 0 0 16,0-1 144-16,2 0-144 0,2 3 0 0,-2-4 0 16,1 2 0-16,3-5 0 0,-2-2 192 0,2 0-16 15,0-1-16-15,1 2 0 0,0-5 32 0,0 2 0 16,1-1 0-16,2-1 0 0,2-1 64 0,2-1 0 15,0-1 16-15,1-4 0 0,0 1 32 0,0-2 0 16,1 1 0-16,0-4 0 0,0 0-176 0,1-1-128 16,0 0 144-16,0-3-144 0,1-2 0 0,1-1 0 15,1-2 0-15,0 2 0 16,0-2-448-16,-1 2-192 0,1-6-48 0,-2 2 0 0</inkml:trace>
  <inkml:trace contextRef="#ctx0" brushRef="#br0" timeOffset="-95787.6">6792 10048 20271 0,'0'0'896'0,"-3"-12"192"0,3-5-880 0,5 2-208 0,7-2 0 0,2 5 0 15,3 2 560-15,5-1 64 0,0 1 16 0,0-1 0 16,1 2-416-16,4-3-80 0,2 5-16 0,-2-3 0 0,0 3-128 0,-1 0-192 16,0 2 32-16,2 1 16 15,-3-5-1632-15,2 1-320 0</inkml:trace>
  <inkml:trace contextRef="#ctx0" brushRef="#br0" timeOffset="-95146.31">5181 11086 9215 0,'0'0'816'0,"0"0"-656"16,0 0-160-16,0 0 0 0,0 0 1280 0,0 0 240 15,-6-5 32-15,6 5 16 0,0 0-368 0,0 0-80 16,0 0-16-16,0 0 0 0,0 0-368 0,0 0-80 16,0 0-16-16,5-8 0 0,1-1-320 0,3 1-80 0,1 0-16 0,2-1 0 15,-1 1-224-15,3-3 128 0,1-2-128 0,1 3 0 16,-1-3 0-16,3 0 0 0,-2-2 0 0,5 2 0 15,-1 1 128-15,3 0-128 0,1 2 0 0,0-3 0 16,0 1 0-16,0 0 128 0,-1-1-128 0,0 3 0 16,-1 0 0-16,-2-1-160 0,2 0 32 0,-2 3 0 31,-1 2-256-31,-1-4-32 0,-3 4-16 0,0 1 0 16,-1-4-1584-16,2 4-320 0</inkml:trace>
  <inkml:trace contextRef="#ctx0" brushRef="#br0" timeOffset="-94762.7">5632 10750 15663 0,'-11'-8'1392'0,"11"8"-1120"15,-8-6-272-15,8 6 0 0,-5-6 192 0,5 6 0 16,-1-12-16-16,1 12 0 0,4-9 176 0,0-1 32 16,1 5 16-16,2-2 0 0,3 1-272 0,2 3-128 15,1-4 0-15,2 3 128 0,0-1-128 0,2 2 0 16,-1 0 0-16,2-2 0 0,2 0 0 0,-1 2 0 16,-1 0 0-16,0-3 0 0,-3 4 0 0,0 1 0 0,1-2 0 0,-1 2 0 15,-1 1 0-15,2 2 0 0,-3 1 0 0,1-1 0 16,-2 4 0-16,-1-1 0 0,0 0 0 15,-3 4 0-15,-8-9 0 0,6 8 0 0,-2 5 0 0,-2-1 0 16,-4-2 352-16,-3 4 144 0,-2 1 16 0,-5 2 16 16,-6 2 32-16,-1 1 0 0,-2 0 0 0,-4 4 0 15,-2 3-320-15,-4 4-64 0,-5-2-16 0,0 4 0 16,-4 1-160-16,2 3 0 0,1 0-192 0</inkml:trace>
  <inkml:trace contextRef="#ctx0" brushRef="#br0" timeOffset="-89606.35">7212 11365 1839 0,'-15'7'160'0,"5"-5"-160"0,-2 1 0 0,1-2 0 16,0-1 512-16,-1 0 64 0,1 0 0 0,-1 0 16 0,0 0-400 0,1 0-64 16,-1 0-128-16,0-1 176 0,0-1-48 0,0 1 0 15,1 0 0-15,-1 0 0 0,0-3-128 0,0 3 0 16</inkml:trace>
  <inkml:trace contextRef="#ctx0" brushRef="#br0" timeOffset="-89200.79">6841 11330 4607 0,'0'0'400'0,"-9"1"-400"16,9-1 0-16,-9 1 0 0,9-1 800 0,-9 4 80 15,9-4 16-15,0 0 0 0,0 0-624 0,0 0-112 0,0 0-32 0,0 0 0 16,0 0-128-16,-7 5 128 0,7-5-128 0,0 0 128 15,0 0 32-15,0 0 0 0,0 0 0 0,0 0 0 16,-6 7 144-16,6-7 16 0,0 0 16 0,0 0 0 16,-7 8-96-16,7-8-32 0,0 0 0 0,0 0 0 15,0 0 0-15,0 0 0 0,5 7 0 0,-5-7 0 16,0 0 256-16,0 0 48 0,0 0 16 0,12 2 0 16,-1-2-96-16,1 0-32 0,-1-1 0 0,-1-2 0 15,2 1-96-15,-1-1-32 0,2-2 0 0,1 0 0 16,0-1 48-16,2-4 16 0,2 0 0 0,1-3 0 15,1 0-80-15,2-2-32 0,1 0 0 0,2-3 0 16,1 0-224-16,0 0 0 0,0 0 0 0,3 2 0 16,2-1 0-16,2 1 0 0,2 1 0 0,1-3 0 15,-3-1 0-15,-1 1 0 0,-2 0 0 0,-2 0 0 0,-1 2 0 0,-2 2 0 16,1 0 0-16,-2 4 0 16,-3-4 0-16,1 5 0 0,-4-4 0 0,1 3 0 0,-1 4 128 0,-3 2-128 15,-1-4 0-15,-1 3 0 0,-4 3 128 0,-9 2-128 16,10-4 0-16,-10 4 0 0,0 0 0 0,7-5 0 15,-7 5-176-15,0 0 176 16,0 0-656-16,0 0-16 0,0 0 0 0</inkml:trace>
  <inkml:trace contextRef="#ctx0" brushRef="#br0" timeOffset="-88758.52">7263 10880 11967 0,'-13'-16'528'0,"8"11"112"0,2-1-512 0,3 6-128 0,0 0 0 0,0 0 0 15,-3-10 576-15,3 10 96 0,0 0 16 0,6-8 0 16,1-1-192-16,0 6-48 0,-7 3 0 0,14-6 0 15,0 0-448-15,3 2 0 0,-3 3 0 0,4-2-160 16,2 0 160-16,-2-1-208 0,0 0 80 0,2 3 128 16,0-2-304-16,1 2 64 0,-1-3 16 0,3-1 0 15,1 0 224-15,1 1-144 0,2 0 144 0,-3 1-128 16,0 0 128-16,2 0 0 0,-2 1 0 0,1-1 0 0,3 3 0 0,-2-1 0 16,0 0 128-16,1 1-128 0,0 0 192 0,-2 1-48 15,-2 0 0-15,-3 1 0 0,-3 0-144 0,-3 2 0 16,0 2 0-16,-1-2 0 0,-2 0 192 0,-1 1-32 15,-2 3-16-15,-2-1 0 0,-1 5 32 0,-1-5 0 16,1 5 0-16,-2 1 0 0,-1-3-176 0,0 2 160 16,-1 5-160-16,-2-2 160 0,-2-2-32 0,-1 3-128 15,-1 6 192-15,3-2-64 0,-2 1-128 0,-1-2-176 16,-2 0 48-16,0 2 0 16,0 2-704-16,-1 1-128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19:37:08.4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15307 12063 9215 0,'0'0'816'0,"0"0"-656"0,-8 6-160 0,8-6 0 16,0 0 896-16,-9 0 128 0,9 0 48 0,-7 4 0 0,7-4-496 0,0 0-80 15,-10 2-32-15,10-2 0 0,0 0-336 0,0 0-128 16,0 0 0-16,-7 5 0 0,7-5 0 0,0 0 0 16,0 0 0-16,0 0 0 0,0 0 0 0,0 0 0 15,0 0 0-15,0 11 0 0,0-11 0 0,0 0 0 16,0 0 0-16,0 0-160 0,1 13 160 0,-1-13 0 16,0 0 0-16,0 0-128 0,0 0 128 0,0 0 0 15,0 0 160-15,0 0-160 0,0 0 384 0,0 0-32 16,0 0 0-16,0 0 0 0,0 0 144 0,0 0 16 15,0 0 16-15,0 0 0 0,-7 5-80 0,7-5-32 16,0 0 0-16,0 0 0 0,-7 5-80 0,7-5-16 16,0 0 0-16,0 0 0 0,-6 8 32 0,6-8 0 0,-7 5 0 0,7-5 0 15,0 0-16-15,0 0 0 0,0 0 0 0,0 0 0 16,0 0-48-16,0 0-16 0,10 6 0 0,0 2 0 16,-10-8 128-16,15 5 32 0,0-3 0 0,1 1 0 15,0-3-48-15,2-1-16 0,0 1 0 0,1 0 0 16,4 0 48-16,1 1 16 0,1 0 0 0,2 2 0 15,2-2-96-15,2 3-16 0,0-2 0 0,6 0 0 16,3 0-80-16,2 1-32 0,0-2 0 0,0 1 0 16,0 0-16-16,2 0 0 0,3-2 0 0,0 2 0 15,3-1-192-15,3-1 176 0,0 0-176 0,6 0 160 16,1 0-160-16,-3-1 192 0,-4-3-192 0,1 1 192 16,-1 1-192-16,0 0 128 0,-3 2-128 0,6 0 128 15,0-1 16-15,1 0 0 0,0 0 0 0,-3 1 0 16,-4-2 48-16,3 1 0 0,-1 0 0 0,1 1 0 15,-1 0-16-15,4 1 0 0,4 2 0 0,-2-2 0 0,0 0-176 16,-4 0 128-16,0 1-128 0,-1 0 128 0,-1 1-128 0,1 2 160 16,0-3-160-16,0 2 160 0,4 0-160 0,-1-2 0 15,-1 1 0-15,-1 0 128 0,-1-1 32 0,-1-1 0 16,0 1 0-16,0 0 0 0,1 1-160 0,3-1 160 16,3 2-160-16,-1-1 160 0,-1-2-160 0,1 0 128 15,-4 0-128-15,1 1 128 0,0-1-128 0,2 0 0 16,1-1 0-16,-1 3 128 0,2-2-128 0,-1 2 0 15,-3-2 0-15,0 1 128 0,-1 1-128 0,1-2 0 16,0 2 0-16,3-2 128 0,4 0-128 0,-1 1 0 0,3-1 0 0,-4 3 0 16,-1-2 0-16,1 0 0 0,-1-4 0 15,0 1 128-15,2 2-128 0,0-1 0 0,4-1 0 0,-2 0 0 16,-8-1 0-16,4 2 0 0,1 2 0 0,1-2 0 16,1-2 128-16,2 0-128 0,0 2 128 0,0 0-128 15,-6 0 0-15,2 2 0 0,-4 1 0 0,3 0 0 16,-2-2 0-16,4 3 0 0,2-2 0 0,1 1 0 15,-2 0 0-15,0 1 0 0,-1-1 0 0,2-1 0 16,-2 0 0-16,1-2 0 0,4 0 0 0,-1 0 0 16,-1 0 0-16,-1 1 0 0,-2 0 0 0,-1 0 0 15,0-2 0-15,2 1 0 0,0 0 0 0,3 1 0 16,-5-1 0-16,-2 0 0 0,-3 0 0 0,-1 3 0 16,2-2 0-16,2 1 0 0,-1-4 0 0,1 2 0 15,2 0 0-15,1 0 0 0,-2-1 0 0,-4-2 0 0,-1 2 0 0,-1 1 0 16,1-1 0-16,0 0 0 0,2-1 0 0,3 2 0 15,-1-1 128-15,1 1-128 0,-5-2 0 0,0 2 0 16,-2-2 0-16,1 2 0 0,2-1 0 16,1 0 0-16,0-2 0 0,2 3 0 0,-1 0 144 0,-1-4 0 15,-6-1 0-15,-3 3 0 0,1 2-144 0,-1 0-144 16,0-3 144-16,2 2-208 0,0 0 208 0,1-1 0 16,-1 2 0-16,1 0 0 0,-4-2 0 0,-2 2 0 15,-1 2 0-15,1 0 0 0,-3-4 0 0,1 2 0 16,0 2 0-16,2-2 0 0,1 0 0 0,1 0 0 15,0 0 0-15,0 0 0 0,-2 0 0 0,-2 0 0 16,-4-2 0-16,0 0 0 0,-1-1 0 0,1 2 0 16,-3 0 0-16,-1-2 0 0,-1 2 128 0,0-2-128 15,1 1 0-15,-2-2 0 0,0 3 128 0,0 0-128 0,-2-1 0 0,1 1 0 16,-3-2 0-16,-2 2 0 0,-1 1 0 0,-3 0 0 16,-1-2 0-16,0-1 0 0,1-1 0 0,-2 2 0 15,1-2 0-15,-2 1 0 0,0 2 0 0,-1 0 0 16,-2 0 0-16,-1-1 0 0,-2-2 0 0,2 3 0 15,-2 1 0-15,0 0 0 0,-3-1 0 0,-1 1 0 16,-9 0 0-16,0 0 0 0,10 0 0 0,-10 0 0 16,0 0 0-16,0 0 0 0,0 0-128 0,0 0 128 15,0 0 0-15,0 0-144 0,0 0 144 0,0 0-128 16,0 0 128-16,0 0 0 0,-10 9 0 0,0-5 0 16,0-1 0-16,-2 0-160 0,-3 1 160 0,-2-2 0 15,-2 0 0-15,-1 0-128 0,-2-1 128 0,1 2 0 16,-5-2 0-16,0 1 0 0,-2 0 0 0,-4 2 0 15,-4 0 0-15,-3-3 0 0,-6 2 0 0,-2-1 0 0,-1-1 0 16,-2 1 0-16,-3-1 0 0,-3-1 0 0,3 0 0 0,-3 0 0 16,-5-1 0-16,-4-2 0 0,-4-1 0 0,1 3 0 15,-1 1 0-15,2-1 0 0,-1-2 0 0,-3 2 0 16,-4 0 0-16,-1-2 0 0,-3 1-128 0,0 0 128 16,2 1 0-16,-3 1 0 0,-4 0-128 0,-1-1 128 15,-6-1 0-15,4 1 0 0,0 1 0 0,-1 0 0 16,-2 0 0-16,-3 0 0 0,1 0-128 0,-1 0 128 15,3 0 0-15,-2 1 0 0,-3-1 0 0,-1-1-128 16,-4 1 128-16,5-1 0 0,4 0 0 0,-5-1 0 16,-6 0-128-16,4-2 128 0,-1 1 0 0,4 2-160 15,-2 0 160-15,-1 0-128 0,-2-1 128 0,2 2 0 0,3 2 0 0,-3-2 0 16,-3 0 0-16,3 0 0 0,4-2 0 0,2 2 0 16,1 0 0-16,-1 0 0 0,-5 0 0 15,4 0 0-15,3 0 0 0,2 0 0 0,2 0 0 0,-2 0 0 16,-3 2 0-16,2-2 0 0,3-2 0 0,2 2 0 15,2 0 0-15,-3 2 0 0,-4-1 0 0,1 0 0 16,7-1 0-16,1 0 0 0,2 1 0 0,-1 1 0 16,-1-1 0-16,0-1 0 0,-1-1 128 0,2 1-128 15,4 0 0-15,-1 0 0 0,1 0 0 0,-3 0 0 16,-3-2 0-16,3 2 0 0,3 0 0 0,1 0 0 16,3-1 0-16,-4 1 0 0,-1 0 0 0,1 0 0 15,0-1 0-15,3 1 0 0,2 0 0 0,1 0 0 16,2 0 0-16,-3 0 0 0,-3 1 0 0,2-1 0 15,0 1 0-15,2 1 0 0,2-1 0 0,2 3 0 16,4 0 0-16,-4-2 0 0,-1-2 0 0,3 1 0 0,2 2 0 0,3 0 0 16,2 2 0-16,3-4 0 0,3 0-192 0,0 0 64 15,0-1 0-15,-1 0 0 0,-2 0-48 0,1-1 0 16,2-1 0-16,3-2 0 0,1 1 176 0,3 1-160 16,2-1 160-16,2 1-160 0,1-2 160 0,1 0 0 15,0 1 0-15,-1 2-128 0,-3-1 128 0,2 0 0 16,1 1 0-16,1 0 0 0,1-2 0 0,2-1 0 15,1 2 0-15,1 1 128 0,0-1-128 0,2 1-192 16,1 0 64-16,2 1 0 0,3 0 128 0,0 1-192 16,0 0 192-16,-1-2-192 0,1 2 64 0,1 1 0 15,-1-1 0-15,5 0 0 0,1-1 128 0,2 0-192 0,-1-1 192 16,3 0-192-16,2-1 192 0,0 2 0 0,1 0 0 0,2-1 0 16,9 1 0-16,0 0 0 0,-9 0 0 0,9 0 0 15,0 0 0-15,0 0 0 0,0 0 0 0,0 0 0 16,0 0 0-16,0 0 0 0,0 0 0 0,0 0 0 15,0 0 128-15,0 0-128 0,11-1 128 0,1 1-128 16,3 0 0-16,3-1 0 0,1-1 0 0,3 1 0 16,2 0 0-16,1 0 0 0,1-3 0 0,2 2 0 15,2-3 0-15,2 2 0 0,3 1 0 0,4-2 0 16,0-1 0-16,4 2 0 0,4-1 0 0,4 2 0 16,6 1 0-16,0-1 0 0,2-9 0 0,1 6-128 15,-1-4 128-15,4 6 0 0,2 3 0 0,6-2-128 16,5 1 128-16,-1 0 0 0,0-3 0 0,-1 0 0 15,3 4 0-15,5 0-128 0,5 0 128 0,0 0 0 16,0 0 0-16,4 0 0 0,1-1 0 0,4 1 0 0,5 4 0 0,0-4 0 16,-4-3 0-16,0 3 0 0,3 4 0 0,2-3 0 15,4-1 0-15,-2 0 0 0,-2 0 0 0,5 0 0 16,3 2 0-16,0-2 0 0,-5-2 0 0,-1 5 0 16,2-1 0-16,1 1 0 0,-1-1 0 0,-3 1 0 15,-1 2 0-15,4-1 0 0,3-2 0 0,-2 1 0 16,-4-3 128-16,0 3-128 0,-2 3 0 0,2-2 0 15,0-4 0-15,0 0 128 0,-5 4-128 0,4-1 0 16,2 2 0-16,-4-1 128 0,-1-2-128 0,-1-1 0 16,-4 3 0-16,7-2 0 0,2-1 0 0,-3 1 0 15,-3 0 0-15,1 1 0 0,-2-1 0 0,2 0 0 16,1-1 0-16,-1 1 0 0,-2 1 0 0,0-1 0 0,2 4 0 16,-4-3 0-16,-2-3 0 0,-1 2 0 0,-1 0 0 0,4 1 0 15,4-1 0-15,-6 1 0 0,-6-2 0 16,-2 0 0-16,0 1 0 0,4 0 0 0,3-2 0 0,-3 3 0 15,-4-1 176-15,-1 0-48 0,-2-1 0 0,3 3 0 16,2-1-128-16,-2 0 0 0,-3 0 0 0,-3-1-176 16,-2 1 176-16,3-2 0 0,1 4-144 0,-2-2 144 15,-1-2 0-15,0 3 0 0,-6-1 0 0,-1 1 0 16,-3-1 0-16,3-1 0 0,1 0 0 0,-2 0 0 16,-1 1 0-16,-2-2 0 0,-2-1 128 0,-2 0-128 15,-2 1 0-15,1 3 160 0,-1-3-160 0,2 2 160 16,-2-2 128-16,-4-1 32 0,-7-1 0 0,0 1 0 15,-2 2-176-15,-2-2-16 0,1 0-128 0,-1 0 192 16,-1 3-48-16,1-1-16 0,-3 1 0 0,-4-2 0 0,-4 2-128 0,-2-3 0 16,-2 2 0-16,-4 0 0 15,-5-1 0-15,-3 0 0 0,-3-1 0 0,-2 0 0 0,-4 0 0 0,-9 0-144 16,9 4 144-16,-9-4-208 16,0 0-1088-16,-5 14-224 0,-5 2-32 0,-9 1-16 0</inkml:trace>
  <inkml:trace contextRef="#ctx0" brushRef="#br0" timeOffset="6231.7">11978 14318 4607 0,'-3'-6'400'0,"1"1"-400"15,2 5 0-15,-3-12 0 0,-2 3 2416 0,3-2 400 16,-1 3 64-16,2-1 32 0,1 9-1904 0,0-7-384 16,0-4-80-16,0 5-16 0,0 6-240 0,0 0-48 15,1-13-16-15,-1 3 0 0,0 10-96 0,0-5 0 16,0 5-128-16,0-5 192 0,0-4 64 0,-1 3 0 16,-1 3 0-16,2 3 0 0,0 0-64 0,0 0-16 15,0 0 0-15,0 0 0 0,0 0-176 0,-5 8 0 0,0 3 0 0,0 2 0 16,1 1 0-16,1 4 0 0,-2 5 0 0,-1 3-176 15,0 5 176-15,0 2 0 0,-1 1 128 0,4 1-128 16,-3-2 0-16,6 0 0 0,0-2 0 0,3 1 0 16,1-5 0-16,1 0 128 0,1-8-128 0,3 0 128 15,3-1 192-15,-1-3 32 0,4-4 16 0,1-1 0 16,0-5 288-16,2 1 64 0,0-6 16 0,1-3 0 16,2-1-304-16,1-2-64 0,-2-11-16 0,3 1 0 15,-1-2-176-15,-2-1-48 0,0 0 0 0,2-4 0 16,1-4-128-16,-3 4 0 0,-1-2 144 0,-1 2-144 15,-1 2 144-15,-1-2-144 0,-2 0 192 0,0 2-192 16,-2 4 0-16,-1 3 0 0,-1 3 0 0,-2 3 0 16,-2 2 208-16,-6 6-64 0,0 0-16 0,0 0 0 15,0 0-128-15,0 0-144 0,5 17 144 0,-2 2-208 0,-4 3 208 0,-2 4 0 16,-1 1-160-16,-1 6 160 0,-3 3 0 16,0 2 0-16,-4 3 0 0,1 3 0 0,-2 8 0 0,-1 2 0 15,-3 1-144-15,0 3 144 0,-2-2 0 0,0 1 0 16,-1-1 0-16,3-5 0 0,-1-6 304 0,0 0 16 15,-1-5 0-15,-1 0 0 0,-2-3 128 0,0-2 48 16,0-2 0-16,-1 0 0 0,0-5-176 0,1-1-48 16,2-5 0-16,1-2 0 0,1-2-272 0,1-2 160 15,4-2-160-15,1-1 128 0,2-7-128 0,4 1 0 16,6-7 0-16,0 0 0 16,0 0-752-16,0 0-80 0,2-8 0 0</inkml:trace>
  <inkml:trace contextRef="#ctx0" brushRef="#br0" timeOffset="6590.14">13309 13708 5519 0,'0'0'496'0,"3"-8"-496"0,-3-2 0 0,2 4 0 0,-2 6 2048 0,0 0 320 16,0 0 64-16,0 0 16 0,0-7-1264 0,0 7-256 15,0 0-48-15,0 0-16 0,0 0 32 0,0 0 0 16,-9 13 0-16,0 5 0 0,-1 0 96 0,-3 6 32 15,3 0 0-15,-3 8 0 0,-1 5-192 0,2 1-48 16,-1-3 0-16,-2 5 0 0,1 0-432 0,0 1-96 16,1-4 0-16,3-3-16 0,2-2-240 0,3-4 0 15,1-4 0-15,2-1 0 16,2-4-432-16,2-2-128 0,2-6-16 0</inkml:trace>
  <inkml:trace contextRef="#ctx0" brushRef="#br0" timeOffset="7027.26">13841 14656 11967 0,'0'0'1072'0,"2"-8"-864"15,0 1-208-15,7 0 0 0,4 4 2832 0,3-2 528 16,5-4 96-16,3 5 32 0,2 3-2656 0,4-1-544 16,4 2-96-16,4-1-32 0,2 0-160 0,1 0 192 15,3-2-192-15,-5 2 192 0,-1-3-192 0,0 1 0 16,0 2 0-16,-1 0 0 15,-2 0-592-15,-2 1 0 0,-2 0 0 0</inkml:trace>
  <inkml:trace contextRef="#ctx0" brushRef="#br0" timeOffset="7221.62">14028 14931 13823 0,'0'0'608'0,"0"0"128"0,0 0-592 0,0 0-144 0,13 7 0 0,2 2 0 16,4-2 3008-16,5 0 576 0,4 2 128 0,4-1 0 16,0 2-2704-16,0-5-560 0,-1 0-96 0,4 3-32 15,3-3-96-15,1 4-32 0,2-4 0 0,2-1 0 16,2-1-1488-16,4-1-304 0</inkml:trace>
  <inkml:trace contextRef="#ctx0" brushRef="#br0" timeOffset="8091.07">15550 14467 21823 0,'-11'-12'960'0,"11"12"208"0,-8-5-928 0,1-2-240 0,2 0 0 0,3 2 0 16,2 5 0-16,0-10 0 0,2 2 0 0,3-2 0 15,2 3 0-15,3-4 0 0,1 2 0 0,3-2 0 16,3 0 0-16,4-1 0 0,3-2 0 0,4 3 0 16,2 1 0-16,0-2 0 0,2 3 0 0,-2 0 144 15,-3 4-16-15,0 0 0 0,-4 0 0 0,0 4 0 16,-3 2 112-16,0 5 16 0,-2-2 0 0,-3 3 0 15,-2 4-80-15,-4 4-16 0,0 6 0 0,-5 3 0 16,-4 5-160-16,-4 0 0 0,-5 3 0 0,-5 6 0 16,-4 8-144-16,-2 3 144 0,-7 4 0 0,-3 0 0 15,-7-2-176-15,-1 0 176 0,-2 0-160 0,2-6 160 16,1-5-160-16,3-6 160 0,3-6-160 0,6 0 160 0,5-1 0 16,2-3 0-16,1-6 0 0,7-1 160 0,3 0 96 0,3-4 32 15,2-2 0-15,6-1 0 0,-4-10-160 0,9 8-128 16,3 3 144-16,3-6-144 0,-1 0 0 0,5 1 0 15,3-4 0-15,2 1 0 0,4-3 0 0,-2 0 0 16,5-2 0-16,-1 1 0 0,1 0 0 0,-1 1 0 16,1 0 0-16,-3 0 0 15,0 0-1104-15,2 1-224 0</inkml:trace>
  <inkml:trace contextRef="#ctx0" brushRef="#br0" timeOffset="8506.75">16475 15557 32879 0,'-8'-14'1456'0,"5"8"304"0,3 6-1408 0,-2-10-352 0,5 0 0 0,2-1 0 15,3 1 0-15,2-1 0 0,0-6 0 0,3-3 0 16,-1-5 0-16,6-2 0 0,1-5 0 0,2 0 0 15,-1 1-144-15,1-4-112 0,1-2 0 0,1-3-16 16,0-2-80-16,0-7-16 0,-2-1 0 0,2-3 0 16,0-1 240-16,0-1 128 0,0-1-160 0,-2 2 160 15,-1 1 0-15,0 3-144 0,-5 3 144 0,2 3 0 16,-3 4 0-16,-2 5 144 0,1 6 0 0,-4 4 0 16,0 4 208-16,-2 4 32 0,1 1 16 0,-2 5 0 0,0 3-160 0,-6 8-48 15,0 0 0-15,0 0 0 0,0 0-192 16,8 10 0-16,-5 4 0 0,0 7-160 0,-2 5-32 0,-1 6-16 15,-1 5 0-15,-2 6 0 0,0 7 208 16,-2 3-192-16,2-1 192 0,-1-1-192 0,0 3 192 0,3-2 0 16,-2-1-160-16,3-3 160 0,0-1 0 0,0-4 0 15,0 2 0-15,3-3 0 0,-2-4 0 0,1-1 0 16,1-4 0-16,0 1 0 0,-1-2 0 0,1-3-176 16,0 0 16-16,-3-1 0 15,0-4-1504-15,0-2-288 0,0-3-64 0,-2-3-9696 0</inkml:trace>
  <inkml:trace contextRef="#ctx0" brushRef="#br0" timeOffset="8701.32">16715 15134 32255 0,'0'0'1424'0,"0"0"304"0,4-6-1392 0,2-1-336 0,3 3 0 0,5 2 0 15,4 3 0-15,4 0 0 0,2 1 0 0,3-1 0 16,1 2 0-16,2 0-128 0,2 0 128 0,3 1-128 31,2 0-448-31,3-1-64 0,0 1-32 0,5-3-8384 0,-1-1-1680 0</inkml:trace>
  <inkml:trace contextRef="#ctx0" brushRef="#br0" timeOffset="9057.07">18143 14162 28383 0,'-4'-12'1264'0,"4"12"256"0,0 0-1216 0,0 0-304 16,-8 12 0-16,1 2 0 0,-2 7 0 0,-1 3 160 0,-2 7-160 16,-2 6 128-16,-2 5-128 0,-2 6 0 0,0 3 0 0,-1 5 0 15,-1 1 0-15,-1 7 0 0,1-3 0 0,0 3 0 16,1-3 0-16,2 3 0 0,3-3 0 0,4 0 0 16,2 3 0-16,4-9 0 0,3-2 0 0,5-5 0 15,2-9 0-15,3-1 0 0,1-3 0 0,3-1 0 16,1-3 176-16,3-5 0 0,0-2 0 0,4-1 0 15,-1-5-176-15,4-1-192 0,3-6 32 0,1 0-8416 16,0-4-1696-16</inkml:trace>
  <inkml:trace contextRef="#ctx0" brushRef="#br0" timeOffset="9256.78">17486 14979 33167 0,'5'-9'2944'0,"5"0"-2352"15,5 0-464-15,8 4-128 0,9 1 912 0,5 4 176 16,3 2 16-16,9 1 16 16,7 0-1328-16,2 0-272 0,0 0-48 0,3 1-16 15,0 0-960-15,2-1-192 0,-1-1-32 0,8-2-16 0</inkml:trace>
  <inkml:trace contextRef="#ctx0" brushRef="#br0" timeOffset="9678.62">19852 14446 20271 0,'0'-16'896'0,"0"3"192"0,-1 0-880 0,-1 5-208 0,-1-1 0 0,3 9 0 16,0 0 2192-16,0 0 400 0,0 0 80 0,0 0 16 0,-9 12-2112 0,-1 5-400 15,-1 2-176-15,-1 6 128 0,1 7-128 0,-3 6 0 16,0 7 144-16,-4-1-144 0,1 3 0 0,1 4 0 16,-1 1 0-16,1 2 0 0,-3 2 0 0,1-2 0 15,0-2 0-15,2 0-128 16,0 2-576-16,2-6-96 0,0-5-32 0,6-7-7584 15,-3-7-1520-15</inkml:trace>
  <inkml:trace contextRef="#ctx0" brushRef="#br0" timeOffset="9890.76">19289 14845 26719 0,'3'-13'2368'0,"1"-3"-1888"0,1 4-480 0,9 0 0 15,7 3 2560-15,10 4 432 0,7 3 80 0,5-1 0 16,3 0-3072-16,6 2-400 0,4 4-192 0,6-1-48 31,4 1 64-31,7 2 0 0,6 1 0 0,-2-2 0 0,-2 2-1696 0,-4 2-336 0,-2-4-64 0,-2 1-9504 16</inkml:trace>
  <inkml:trace contextRef="#ctx0" brushRef="#br0" timeOffset="10224.59">21304 14270 28559 0,'-1'-21'2544'0,"-2"10"-2032"0,2 1-512 0,1 10 0 16,-1-8 928-16,1 8 96 0,0 0 0 0,0 0 16 15,-2 12-1040-15,1-1-144 0,-3 7-64 0,-1 7-16 16,-1 2 224-16,-3 7-192 0,-2 4 192 0,-5 6-192 15,1-1 192-15,-1 6 0 0,-5 2 0 0,1 3-144 16,-2 2 144-16,-2 1 0 0,-1-1 0 0,-2 3-128 16,-2 2-48-16,-2-1 0 0,5 2 0 0,-1-3 0 31,5-8-768-31,3-9-144 0,4-7-48 0,5-7-11200 0</inkml:trace>
  <inkml:trace contextRef="#ctx0" brushRef="#br0" timeOffset="10791.65">21036 14201 35007 0,'6'-28'3120'0,"6"-1"-2496"15,2-3-496-15,7 3-128 0,3 2 0 0,8 2 192 16,5 3-64-16,5 6 0 16,1 0-496-16,5 7-80 0,2-1-32 0,7 4 0 0,7 6 480 0,-1 1 0 15,-2 3 0-15,0 5 0 0,-1-3-144 0,-5 10-48 16,-2 1 0-16,-2 2 0 0,0 2 192 0,-5 2-128 0,-6 3 128 0,-5 0-128 31,-6 2-256-31,-6 0-64 0,-8 1 0 0,-5 3 0 0,-5-1 192 0,-6 4 48 0,-8 0 0 0,-6-3 0 16,-5 0 208-16,-6-2-144 0,-3-4 144 0,-3-1-128 15,-2-3 128-15,-2-3 144 0,-1-4-16 0,-2-1-128 16,-1-2 400-16,1 0-16 0,1-4-16 0,0 2 0 16,5 2-160-16,-3-4-16 0,2 5-16 0,3-5 0 15,3 2-176-15,4-2 0 0,5 0 0 0,5 3 0 32,3 0-464-32,6-1-80 0,2 0-16 0,7 4 0 0,5 2-448 15,5 0-80-15,4 2-32 0,6 1 0 0,2 3 720 0,4 1 144 0,-1 3 16 0,4 1 16 16,-1 5 224-16,1-1 0 0,0 1 0 0,1 4 0 15,-1 4 288-15,-1 0 0 0,-3-5 0 0,2 4 0 16,1 0 160-16,-3 0 16 0,-3 2 16 0,-4-2 0 0,-5-2 16 0,-5-1 0 16,-3-3 0-16,-5-8 0 0,-4-3 144 0,-5 1 48 15,-8-4 0-15,-7-3 0 0,-8-7 144 0,-6 2 48 16,-6-6 0-16,-9-2 0 0,-7 0-48 0,-8 0 0 16,-7-6 0-16,-8 0 0 0,-7 0-448 0,-5 0-80 15,0-1-32-15,-6-1 0 0,-4 0-272 0,-2 1 0 16,-2-1 0-16,4-1-144 15,-1 3-1840-15,-2 1-384 0,-4-1-64 0</inkml:trace>
  <inkml:trace contextRef="#ctx0" brushRef="#br0" timeOffset="11958.78">12238 16600 18431 0,'-6'-21'1632'0,"2"9"-1312"16,-1 0-320-16,3-1 0 0,-3 1 1952 0,3 3 320 15,2 9 64-15,0-12 16 0,0 7-1776 0,0 5-336 0,0 0-80 0,0 0-16 16,0 0-144-16,0 0 0 0,0 0 0 0,10 9 128 15,-2 4-128-15,0 5 0 0,-2 3-160 0,-1 8 160 16,0 6-144-16,-2 4 144 0,2 4-128 0,-1 3 128 16,-2 0 0-16,2 2-128 0,1 2 128 0,0-6 0 15,0 0 0-15,2-8 0 0,1-4 0 0,3-5 0 16,1-6 0-16,0-3 0 0,1-4 0 0,1-2 0 16,-1-9 128-16,5-1 16 0,3-5 0 0,0-1 0 15,3-6 240-15,3 0 64 0,1-5 0 0,1-2 0 16,-1-2-208-16,-1 0-48 0,-2 0 0 0,-2-1 0 15,-2-1-192-15,-4 4 128 0,-1 0-128 0,-2 6 0 16,-2-2 128-16,0 8-128 0,-5-2 0 0,-7 7 0 16,0 0 0-16,8 11 0 0,-3 3 0 0,-4 3 0 0,-3 6 0 0,-5 9 0 15,0 2 0-15,-3 6 0 0,-2 3 144 0,-3 5-144 16,-3 3 128-16,-3 3-128 0,-5-4 256 0,-2 3-16 16,-4-4-16-16,-2 2 0 0,-3-1 256 0,0-2 48 15,0-5 16-15,1 2 0 0,0-7 48 0,2-3 16 16,1 1 0-16,2-7 0 0,2-1-352 0,4-3-64 15,2 0 0-15,2-5-16 0,3-4-176 0,3-2 0 16,3-2-192-16,1-3 192 16,4-5-896-16,7-4-48 0,0 0-16 0,0 0 0 15,0 0-1648-15,11-14-336 0</inkml:trace>
  <inkml:trace contextRef="#ctx0" brushRef="#br0" timeOffset="12251.7">13408 16009 26719 0,'-5'-11'1184'0,"5"11"240"0,-5-7-1136 0,1 3-288 0,4 4 0 0,0 0 0 16,0 0 1040-16,-7 9 160 0,2 2 16 0,-1 8 16 16,-2 4-1040-16,0 5-192 0,-1-1 0 0,-2 6 0 15,0 2 0-15,0 4-128 0,-1-4 128 0,1 1 0 0,-2 1 0 0,2-4 0 16,2-2-128-16,1 1 128 16,2-5-448-16,2-2-48 0,1-6 0 0,2-6 0 15,1-3-2000-15,0-10-416 0</inkml:trace>
  <inkml:trace contextRef="#ctx0" brushRef="#br0" timeOffset="12470.08">13815 15883 24879 0,'0'0'2208'0,"0"0"-1760"0,-8 2-448 0,2 3 0 15,-1 5 3072-15,1 4 512 0,2 7 128 0,3 2 0 16,0 5-3056-16,-1 0-656 0,2 2 0 0,0 4-128 16,0 7-48-16,-1-1 0 0,1 1 0 0,0-1 0 31,-1-2-1712-31,-1 5-352 0,0 2-64 0,-1-5-11936 0</inkml:trace>
  <inkml:trace contextRef="#ctx0" brushRef="#br0" timeOffset="12896.86">14792 16957 31263 0,'0'0'1392'0,"0"0"272"0,4-8-1328 0,4 0-336 0,4 5 0 0,3-1 0 16,3-1 0-16,3 1-240 0,3 0 48 0,4 0 0 16,1 2 192-16,3-3 0 0,1 1 0 0,4 1 0 31,1 1-480-31,2 2 0 0,2-1 0 0,-2-1 0 15,-3 2-1760-15,-7 0-368 0</inkml:trace>
  <inkml:trace contextRef="#ctx0" brushRef="#br0" timeOffset="13078.29">14954 17213 22111 0,'0'0'1968'0,"0"0"-1584"0,0 0-384 0,0 0 0 0,0 0 1968 0,16-1 304 15,2 2 64-15,3 5 16 0,0-1-1904 0,5-3-448 16,4 5 0-16,4 0 0 0,4-3 0 0,4 0 0 16,1-3-176-16,1-2 176 15,-3-2-1664-15,3-1-240 0,-1 1-32 0</inkml:trace>
  <inkml:trace contextRef="#ctx0" brushRef="#br0" timeOffset="13543.76">16155 16633 20271 0,'7'-16'1792'0,"0"4"-1424"0,-1-5-368 0,4 2 0 16,3-2 2080-16,5 3 352 0,2 0 64 0,3 5 0 16,1-2-2192-16,2 2-448 0,-1 2-96 0,-1 3-16 15,-2 1 256-15,-1 3 0 0,1 1 0 0,0 3 0 16,-2 3 144-16,-2 4-144 0,-4 0 0 0,-3 2 144 0,-5 4-144 0,-2 4 0 16,-4 6 0-16,-4 1 0 0,1 5-272 0,-9 1 64 15,-4 3 16-15,-6 4 0 0,-3-3-112 0,-6 1-16 16,-4 3 0-16,-5 2 0 0,-4-4 112 0,-2-2 16 15,0-2 0-15,5-2 0 0,3-2 192 0,3-5 0 16,5-1 0-16,4-5 160 0,3-3 224 0,5-3 64 16,4-2 0-16,5-3 0 0,2-4-176 0,7-6-16 15,0 0-16-15,0 0 0 0,0 0-240 0,0 0 144 16,10 0-144-16,4-1 128 0,0-2-128 0,7-1 0 16,2 1 0-16,4-4 0 0,3 2-192 0,6 1 192 15,5-5-192-15,3 2 192 0,2 1-288 0,-3-2 64 16,-1 3 16-16,0 0 0 15,0-2-176-15,-1 4-48 0,-3 0 0 0,-1-1-11456 0</inkml:trace>
  <inkml:trace contextRef="#ctx0" brushRef="#br0" timeOffset="14027.14">16953 17563 39391 0,'-4'-16'1744'0,"3"2"368"0,1-4-1696 0,5-1-416 0,5-2 0 0,3 0 0 16,5-3-320-16,-1-2-128 0,1-1-48 0,0-4 0 0,4-5 496 0,1-1-144 15,1-3 144-15,0-1 0 0,-1-1-128 0,2-3 128 16,3 2-128-16,0-5 128 0,-5-2-192 0,2 2 32 15,0-3 16-15,-1-1 0 0,-1-3 16 0,-2 2 0 16,2-2 0-16,-3 3 0 0,-2 4 128 0,-1 2 0 16,-1 2 0-16,1 6 0 0,-1 3 0 0,-4 7 176 15,0 2-48-15,0 4 0 0,-4 3-128 0,-1 4 160 16,-1 3-160-16,0 3 160 0,-6 9-160 0,0 0 0 16,0 0-192-16,0 0 192 15,8 8-640-15,-4 6-16 0,0 6 0 0,-1 8 0 16,-3-1-320-16,-2 7-64 0,1 6-16 0,-1 4 0 15,-1-1 256-15,2 6 48 0,1 2 16 0,1-4 0 0,0 0 272 0,3 1 48 0,2-5 16 0,2 3 0 16,1-4 400-16,1 2 0 0,2-2 0 0,0-1 0 16,1 1 128-16,2-1 128 0,1-2 0 0,-1 0 16 15,3-1 48-15,3-2 0 0,0-3 0 0,-1-1 0 16,0-2-192-16,1-3-128 0,-2 1 192 0,0-4-192 16,-2-2 0-16,0 1 0 0,-3-2-240 0,0-3 80 31,0 0-1376-31,-3-4-288 0,0-5-48 0,-11-9-16 0</inkml:trace>
  <inkml:trace contextRef="#ctx0" brushRef="#br0" timeOffset="14218.64">17308 17098 19343 0,'12'-12'1728'0,"1"6"-1392"16,2-4-336-16,7 2 0 0,6 4 4320 0,9 2 800 16,7-1 144-16,7 7 48 15,2-1-4656-15,7 2-912 0,9 4-192 0,5 0-48 16,3 5-1712-16,3 0-352 0</inkml:trace>
  <inkml:trace contextRef="#ctx0" brushRef="#br0" timeOffset="19231.63">11661 1910 18431 0,'-6'-15'1632'0,"3"6"-1312"0,1 0-320 0,2 9 0 0,-1-9 224 0,1 9-32 16,0 0 0-16,5-8 0 0,-5 8 64 0,6-9 16 16,0 4 0-16,-6 5 0 0,11-4-144 0,-1 1-128 15,1 3 144-15,2-2-144 0,0 1 128 0,-5 1-128 16,3 0 0-16,1 0 0 0,1 0 128 0,2 0-128 15,2 0 0-15,2 1 144 0,1 1-16 0,22 1-128 16,-1-1 192-16,0-1-64 0,-2-1 48 0,2 0 0 16,-2 0 0-16,0-1 0 0,1-3 32 0,-1 1 16 15,2 1 0-15,1 1 0 0,2 1 48 0,2 1 16 16,6 0 0-16,4 0 0 0,5 1-32 0,-2-2 0 16,0-3 0-16,4 2 0 0,0 0-48 0,6 2-16 15,5 3 0-15,2-1 0 0,3-5-48 0,-1 1-16 0,-3-2 0 0,4 3 0 16,0 4-128-16,5 1 160 0,4-4-160 0,-2 1 160 15,-2-2-160-15,1 1 192 0,2 1-192 0,4 0 192 16,7-4-192-16,1 1 192 0,-6 0-192 0,2 1 192 16,3 0-192-16,0 0 0 0,0-1 0 0,-3-1 128 15,-1 2-128-15,4 0 0 0,5 0 144 0,-1 0-144 16,-3-2 0-16,0 2 128 0,0 4-128 0,3-4 0 16,4-3 0-16,-4 0 0 0,-2-2 0 0,4 4 0 15,1 1 0-15,0-1 0 0,-4-3 0 0,-2 1 128 16,-1 5-128-16,4-2 0 0,6-2 0 0,-2 1 0 15,-6-4 0-15,3 4 192 0,1 5-64 0,0-4 0 16,-1-4-128-16,-4 4 0 0,-3 4-176 0,4-2 176 16,6-2 0-16,-5 0 0 0,-4-1 0 0,-2 1 0 15,1 5 0-15,2-5 0 0,7 0 0 0,-2 0 0 16,-8 0 0-16,3 3 0 0,3 0 0 0,-5-1 0 0,5-4 0 0,-7 4 0 16,-1 1 0-16,6-1 0 0,1-1 0 15,-1-2 0-15,-2-3 0 0,-3 3 0 0,-1 1 0 0,2-2 0 16,2 0 0-16,-3-1 160 0,-4 2-160 0,0 0 0 15,-1-1 0-15,3 0 0 0,4-4 0 0,-3 2 0 16,-4 1 0-16,0 1 128 0,-1-1-128 0,2-2 0 16,2 2 0-16,-5 0-176 0,-3 0 176 0,-1 2 0 15,-2 3 0-15,2-2 0 0,2 0 0 0,-5-2 0 16,-2-2 0-16,-2 2 0 0,-2 2 0 0,3 0 0 16,1 0 0-16,-2-2 0 0,-1 0 0 0,-3-1 0 15,-2 3 0-15,-1 0 128 0,-2 0-128 0,3 1 0 16,0-1 0-16,-4-1 0 0,-6-3 0 0,-4 1 0 15,-3-3 0-15,-1 5 0 0,-1 2 0 0,-1 5 0 0,-3-3 0 0,0 0 0 16,-3 1 0-16,0-2 0 0,-4 3 0 0,-2-3 0 16,-5-2 0-16,-2-2 0 0,-4 1 0 0,-3 1 0 15,-3 3 0-15,-2-1 0 0,-3-1 0 0,-2 2 0 16,-2-1 0-16,-3 2 0 0,-9-4 0 0,0 0 0 16,0 0 0-16,0 0 0 0,0 0 0 0,0 0 0 15,0 0 0-15,0 0 0 0,-7 8 0 0,-2-4 0 16,-1 1 0-16,-4 0 0 0,0-1 0 0,-4-2-128 15,-1 2 128-15,-2 0-128 0,0 1 128 0,-3-4-128 16,-4 2 128-16,-2-2-128 0,-1 0 128 0,-2 2-128 16,0-2 128-16,-3 0 0 0,3-1 0 0,-3 0 0 15,-1 0 0-15,2 4 0 0,-3-1 0 0,-3-1-128 16,-1 0 128-16,-4-1 0 0,-6 1 0 0,0 1 0 0,-8-1 0 0,2 0 0 16,-1-2 0-16,1 2 0 0,-3 0 0 0,-3-1-128 15,-4 0 128-15,-6-1 0 0,-5-2 0 0,-1 0 0 16,-1-3 0-16,-4 4 0 0,-4 1 0 0,-2 0 0 15,1-1 0-15,-1-1 0 0,-1 1 0 0,-4 1 0 16,-6 3 0-16,1-2 0 0,1-5 0 0,0 3 0 16,-1 1 0-16,-6 1-128 0,-4-1 128 0,0 0 0 15,4 0 0-15,-2 1 0 0,-7 2 0 0,2-3 0 16,2-1 0-16,-2 2 0 0,-5 3 0 0,1 0 0 16,-1-6 0-16,0 5 0 0,1-1 0 0,0 1 0 15,-4-2 0-15,0 2 0 0,4-1 0 0,-3 2 176 16,-2-3-176-16,4 1 192 0,5-2-192 0,-4 0 0 0,-4 0 0 0,5 0-176 15,5 1 176-15,-1 0 0 0,-3-1 0 0,2 0 0 16,-1 0 0-16,1-1 0 0,2 0 0 0,-2-2 0 16,-3-2 0-16,5 2 176 0,4 1-176 0,-3 1 192 15,-7-1-192-15,4 0 0 0,6-1 0 0,-2-1 0 16,-2 2 0-16,2-1 0 0,2 1 0 0,2 1 0 16,2-1 0-16,-3 1 0 0,-2-1 0 0,2-2 0 15,6 2 0-15,-4 2 0 0,-3 0 0 0,1-1 0 16,2-4 0-16,5 4 0 0,0 0 0 0,0-1 0 15,-6-2 0-15,4-2 0 0,9 1 0 0,0 4 0 16,0 1 0-16,0-3 0 0,-1-3 0 0,5 1 0 16,4 2 0-16,3 1 0 0,-1 0 0 0,-1 0 0 15,-4-5 0-15,6 2 192 0,4 2-64 0,4 1 0 16,2 1-128-16,-2-1 0 0,-2 0-192 0,2 1 192 16,4-3-144-16,4 2 144 0,4-2 0 0,5 1 0 0,3-1 0 0,1 2-128 15,0-1 128-15,2 2 0 0,0 0 0 0,3-3 0 16,2-1 0-16,4 1 0 0,2 0 0 0,5 2-192 15,3-1 48-15,4 1 0 0,3-2 144 0,2 1 0 16,4 1 0-16,2 2 0 0,2 0 0 0,4 0-128 16,2 0 128-16,9 0 0 0,0 0 0 0,0 0-160 15,0 0 160-15,0 0 0 0,0 0-368 0,0 0 48 16,0 0 0-16,9 9 0 0,2-3 48 0,4-2 16 16,3 1 0-16,4 1 0 0,1-2 256 0,3 1 0 15,5 2-128-15,4-2 128 0,6 2 0 0,6 2 0 16,4-5 0-16,2 0 0 0,3-2 0 0,4 1 0 15,2-2 0-15,7 2 0 0,5 0 0 0,6 1 0 0,6-1 0 16,2-2 0-16,-2-3 0 0,7 3 0 0,5 4 0 0,2-4 0 16,3-3-128-16,0-1 128 0,1 2 0 0,8 1 0 15,7-1 0-15,-1 1 0 0,-1-3 0 0,6 0 0 16,7 1 0-16,-2-1 0 0,-2-2 0 0,5 3 0 16,4 0 0-16,-3 1 0 0,-5-1 0 0,6 0 0 15,5 4 0-15,-4-2 0 0,-3 0 0 0,5 1 0 16,5 0 0-16,-2 3 0 0,-6 1 0 0,5-2 0 15,4-3 0-15,-6 1 128 0,-4 1-128 0,3 2 0 16,5-1 224-16,-2 1-48 0,-2 2-16 0,2-2 0 16,0-3-160-16,-2 2 0 0,-5 4 0 0,3-4 0 15,2-1 0-15,-3 1 0 0,-5 1 0 0,3 0 0 16,3-4 0-16,-3 1 0 0,-4 1 0 0,0-2 0 16,3-2 0-16,-3 2 0 0,-4 1 0 0,4-1 0 0,5-2 0 0,-3 2 0 15,-7 2 0-15,2-1 0 0,2-1 0 0,-1 2 0 16,-8-2 0-16,2 2 0 0,5 1 0 0,-8-2 0 15,-4 0 0-15,-2 2 0 0,-5 1 0 0,1-4 0 16,-2 0 0-16,-5 0 128 0,-5 0-128 0,-1 1 0 16,-2-1 0-16,-2 0 0 0,-2-1 0 0,-5 1 0 15,-4 1 0-15,-3 1 0 0,-3 2 0 0,0 0 0 16,-2 1 0-16,-7 0 0 16,-7-1-1344-16,-6 5-192 0</inkml:trace>
  <inkml:trace contextRef="#ctx0" brushRef="#br0" timeOffset="101739.22">21398 3565 20271 0,'-1'-9'1792'0,"1"9"-1424"0,1-9-368 0,-1 9 0 16,4-10 0-16,-4 10 0 0,0 0 0 0,0 0 0 15,0 0 0-15,10-3 0 0,-10 3 0 0,10 3 0 16,-10-3 256-16,12 6-32 0,-1-1 0 0,-11-5 0 16,9 12 144-16,-3-3 16 0,1 1 16 0,-1-1 0 15,2 3-208-15,-4-2-64 0,-1 2 0 0,0 2 0 16,-1 0 48-16,0 2 0 0,-2 5 0 0,0 0 0 15,-2 1 80-15,0 1 32 0,-2 2 0 0,0-4 0 16,2-1-16-16,-5 0 0 0,2 1 0 0,0-2 0 16,0 1 16-16,0-6 0 0,0-1 0 0,1-1 0 15,-2-4-32-15,1 2-16 0,0-3 0 0,5-7 0 0,-7 7-112 16,7-7-128-16,0 0 176 0,0 0-176 0,-7 3 336 0,7-3-32 16,0 0-16-16,-3-10 0 0,2-3 176 0,2 1 48 15,2-4 0-15,3-6 0 0,3-6-128 0,4-2-32 16,1-7 0-16,2-4 0 0,2-1 32 0,4-6 16 15,2-2 0-15,2-2 0 0,1 0-64 0,1-2-16 16,-1-2 0-16,3 0 0 0,3-1 0 0,4-2 0 16,1-1 0-16,7 4 0 0,-1 2-128 0,5 2-48 15,1 6 0-15,1-1 0 0,-1 1-144 0,-3 2 0 16,-1-1-160-16,-1 3 160 16,1 5-1344-16,-1 3-160 0,-2 2-32 0,0 4-12928 0</inkml:trace>
  <inkml:trace contextRef="#ctx0" brushRef="#br0" timeOffset="103856.71">21291 3506 9615 0,'0'0'416'0,"0"0"96"0,0 0-512 0,0 0 0 15,-3 9 0-15,3-9 0 0,0 0 656 0,-7 10 32 16,7-10 0-16,-4 8 0 0,4-8-256 0,0 0-48 16,0 0-16-16,0 0 0 0,0 0-368 0,0 0 144 15,0 0-144-15,0 0 0 0,0 0 304 0,0 0-48 16,0 0-16-16,0 0 0 0,-9 3 272 0,9-3 64 15,0 0 16-15,0 0 0 0,-8-3 0 0,8 3 0 16,-8-3 0-16,8 3 0 0,-6-5-272 0,6 5-64 16,-6-7-16-16,6 7 0 0,0 0-240 0,-2-8 0 15,2 8 128-15,0-10-128 0,1 2 0 0,-1 8 0 0,3-12 0 0,-1 3 0 16,1-4 0-16,-1 2 0 0,1-1 0 0,-1 2 0 16,-2 10 144-16,0 0-144 0,0-9 128 0,0-1-128 15,0 10 304-15,0 0-32 0,0 0 0 0,0 0 0 16,-2-8-16-16,2 8-16 0,0 0 0 0,0 0 0 15,0 0 160-15,0 0 48 0,-5-9 0 0,5 9 0 16,0 0 16-16,0 0 16 0,0 0 0 0,0 0 0 16,0 0-256-16,0 0-48 0,-3 12-16 0,1-2 0 15,-1 3-160-15,2 3 0 0,1 2 144 0,1 0-144 16,-2 1 0-16,2 2 144 0,2 4-144 0,-1-1 0 16,1 1 128-16,-1 1-128 0,0-5 0 0,0 5 0 15,1 2 128-15,1-4-128 0,-2 1 0 0,1-3 0 16,2-2 0-16,1-1 0 0,-1-1 128 0,0-2-128 15,0 0 0-15,2 0 0 0,-1-6 0 0,0 1 0 0,-1-3 128 0,2 1-128 16,-7-9 0-16,0 0 0 0,0 0 288 0,0 0-48 16,5 7-16-16,-5-7 0 0,0 0 16 0,0 0 0 15,0 0 0-15,0 0 0 0,0 0 0 0,0 0 0 16,0 0 0-16,0 0 0 0,0 0-112 0,0 0-128 16,-9-7 176-16,4 2-176 0,5 5 128 0,0 0-128 15,-8-6 0-15,8 6 0 0,-10-6 0 0,5 2 0 16,5 4 0-16,0 0 0 0,-5-9 0 0,5 9 0 15,-4-6 0-15,4 6 0 0,0 0 0 0,0 0 0 16,-2-8 0-16,2 8 0 0,0 0 0 0,0 0 0 16,3-10 0-16,3 1 0 0,-6 9-128 0,10-5 128 15,1 1 0-15,1 0-144 0,-2-4 144 0,1 2 0 0,1-3 0 0,2 0 0 16,1-2 0-16,3 1 0 0,1-4 0 0,2-3 0 16,2-2 0-16,5-2 0 0,0-5 160 0,1 1-160 15,-1-7 176-15,3-1-176 0,3-3 192 0,-1-1-192 16,2-1 192-16,4 0-64 0,0 0 0 0,2-1-128 15,0-2 192-15,2 0-192 0,-2 1 192 0,-2-2-192 16,-2 2 144-16,-3 1-144 0,-3-1 0 0,-3 5 144 16,1 1-144-16,-2 3 0 0,-3 3 0 0,-1 1 0 31,-2 6-448-31,1 2 0 0,-2-2-16 0,-1 4 0 16,-2 0-1568-16,-2 1-304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19:39:05.53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5860 5659 19919 0,'-10'-6'880'0,"3"0"192"0,-2-1-864 0,-1 2-208 0,-1-4 0 0,-3 4 0 0,-3-1 1088 0,-2 0 192 15,-1 2 16-15,-3 1 16 16,-4 1-480-16,-1 2-80 0,-2 1-32 0,-3 2 0 0,1 0-80 0,-4 8-32 16,-2-1 0-16,3 5 0 0,-2 3-272 0,0 3-48 15,-2 5-16-15,-5 0 0 0,-1 8-144 0,-5 1-128 16,-2 3 144-16,2 5-144 0,1 2 0 0,3 7 128 16,3 4-128-16,2 5 0 0,2-1 0 0,13-13 0 15,2 7 0-15,0 4 0 0,1-1 0 0,3 4 0 16,2 2 0-16,3-3 0 0,2-1 0 0,5-5-128 15,5 0 128-15,3-7 0 0,3-2 0 0,5-6 0 16,2-5-128-16,4-4 128 0,1-5 0 0,3-5 0 16,3-2 0-16,4-4 0 0,3-7 0 0,4 0 0 15,2-5 0-15,2-1 0 0,1-4 176 0,1-5-176 16,0 2 192-16,0-7-192 0,-1 0 288 0,-3-5-48 16,-6-3-16-16,-3-2 0 0,-3 1 32 0,-4-3 0 15,-5-1 0-15,-4 5 0 0,-3-5-80 0,-6 2-16 16,-4-2 0-16,-2-1 0 0,-4-1-160 0,-2 3 160 15,-2 2-160-15,1 0 160 0,1 4-160 0,2 2 0 0,-1 4 0 0,4 2 0 16,0 3 0-16,4 1 0 0,3 7-176 16,0 0 176-16,0 0-208 0,8 0 32 0,1 2 16 0,5 5 0 15,2-1 160-15,0 4-208 0,1 0 80 0,2 4 128 16,1 3-176-16,0 2 176 0,3 3-128 0,-5 0 128 16,1 4 0-16,-1 1 0 0,-3 2 0 0,-1 1 0 15,-2 0 0-15,-2 0 256 0,-3 1-48 0,-2-4 0 16,-3 1-208-16,-2-1 0 0,-3 0 128 0,-1-3-128 15,-1 1 0-15,0-3 0 0,0-3 0 0,0-1-9728 16,0-2-1936-16</inkml:trace>
  <inkml:trace contextRef="#ctx0" brushRef="#br0" timeOffset="366.75">6118 6381 29423 0,'0'0'640'0,"-5"-6"144"0,1 2 32 0,4 4 16 0,0 0-672 0,0 0-160 16,0 0 0-16,-3 5 0 0,-2 6 448 0,0-1 48 0,-1 4 16 0,0 2 0 15,-2 3-96-15,0 3-16 0,2 3 0 0,-2 1 0 16,-1 2-112-16,2-2-32 0,0 5 0 0,1-3 0 15,4 0-256-15,0 0 0 0,2-4 0 0,3 0 0 16,1 0 128-16,1-3-128 0,4-4 0 0,0 0 0 16,6-7 0-16,1 0 160 0,3-6-160 0,4-1 128 15,0-3 192-15,5-3 16 0,0-2 16 0,1-4 0 16,1-1 16-16,-1-4 0 0,-3-4 0 0,1 0 0 16,-1-2-144-16,-2-4-32 0,-3 0 0 0,0 1 0 0,-5-4-192 0,-1 2 176 15,-3-1-176-15,-3 1 160 0,-2 2-32 0,-1 3 0 16,-3 3 0-16,1 3 0 0,-1 1-384 0,-1 7-64 15,0-2-32-15,-2 8-10704 16,-2-7-2128-16</inkml:trace>
  <inkml:trace contextRef="#ctx0" brushRef="#br0" timeOffset="916.61">7403 6563 13823 0,'-11'7'608'0,"8"-2"128"0,-3 2-592 0,-1 0-144 0,1 3 0 0,0-3 0 16,1 4 1872-16,2-4 352 0,2 3 64 0,-1-2 16 16,2 2-1216-16,0-10-224 0,7 7-48 0,-1-1-16 15,-6-6-320-15,10 2-64 0,1 2-16 0,0-4 0 16,0-4 160-16,5 1 16 0,-1-2 16 0,3-2 0 15,1-4 0-15,0 1 0 0,-1-1 0 0,-1-1 0 0,0-1-144 0,-2 0-48 16,0-1 0-16,-1 2 0 0,-2 0-208 0,-2-1-64 16,-2-1 0-16,-3 2 0 0,-3 2 16 0,-3-2 0 15,-2 3 0-15,-5 0 0 0,-1 3 48 0,-7 0 16 16,0 4 0-16,-4 6 0 0,-6 0-64 0,-2 4-16 16,-1 4 0-16,-5 5 0 0,-5 1-128 0,0 2 0 15,0 5 0-15,-3 3 0 0,2 7 0 0,2 0 0 16,3 1 0-16,3 1 0 0,3-2 0 0,6 1 0 15,4-3 0-15,3-4 0 0,4 0 0 0,4 2 0 16,3-8 0-16,4-2 0 0,5-3-192 0,2-1 192 0,4-3-192 0,4 0 192 31,4-5-640-31,5-1 0 0,3-4 0 0,7-1-8992 16,6-2-1808-16</inkml:trace>
  <inkml:trace contextRef="#ctx0" brushRef="#br0" timeOffset="1400.69">9019 6319 23951 0,'-13'-2'2128'0,"7"0"-1696"0,-1 0-432 0,-4-3 0 15,-2 0 656-15,-2 2 48 0,-2 3 16 0,-2 1 0 0,-4 1-160 0,-3 0-48 16,-5 2 0-16,-1 1 0 0,1-1-208 0,0 2-48 16,3 2-16-16,6-2 0 0,0 6 0 0,-3-2 0 15,1 3 0-15,1 1 0 0,1-4 16 0,1 2 16 16,2 5 0-16,1-1 0 0,4 1-272 0,2-1 160 16,0 0-160-16,5-2 128 0,0 0-128 0,3 0 0 15,3 1 144-15,2 0-144 0,3 2 320 0,3-2-16 16,3 0 0-16,2 2 0 0,2-2-128 0,3 2-32 15,5 0 0-15,-1 0 0 0,3-3-144 0,-1-1 128 16,4-1-128-16,-3 2 128 0,1-4-128 0,2 3 0 16,0 0 0-16,-2 0 128 0,1-3-128 0,-3 2 0 15,-3-1 0-15,-1 1 0 0,-5 2 176 0,0-1-48 16,-4 0-128-16,-2-1 192 0,-2 4-32 0,-5-6-16 16,-2 0 0-16,-3 3 0 0,-3-1 176 0,-3 4 48 15,-7-4 0-15,-5 1 0 0,-4-3-80 0,-4 2-16 16,-1 0 0-16,-4-3 0 0,0 1-96 0,-2-2-32 15,-3 1 0-15,2-4 0 0,-1-1-288 0,0-2-64 0,-1-2-16 16,2-1 0 0,2-3-608-16,3 1-128 0,5-6-32 0,6 1-9216 0,4-3-1840 0</inkml:trace>
  <inkml:trace contextRef="#ctx0" brushRef="#br0" timeOffset="1867.73">10576 6468 28911 0,'-13'-9'1280'0,"8"5"256"0,-3-1-1216 0,-2 0-320 15,-3 1 0-15,1 2 0 0,-2 0 0 0,-3 0 0 16,2 1 0-16,-3 2-144 0,0-1 144 0,1 0 0 15,-1 0 160-15,1 0-160 0,1 0 400 0,-1 2-16 16,1 2 0-16,-1-1 0 0,2 1 96 0,0 1 16 16,-1 2 0-16,4 0 0 0,0 4 0 0,1-2 0 15,3 1 0-15,1 2 0 0,1-2-272 0,1 2-48 16,2 1-16-16,1 0 0 0,2 1-160 0,3 1 0 16,1 3 0-16,1-2 128 0,1 1 240 0,2 1 32 15,1 0 16-15,1-1 0 0,0 0-272 0,1-1-144 16,1 0 160-16,-1 0-160 0,2 2 0 0,0 0 0 15,1 0 0-15,-2-1 0 0,0 1 0 0,-1 0 0 0,-2 2-208 16,0-2 64-16,-1-1 304 0,-2-1 64 0,-1 2 16 0,-2 1 0 16,-3-1-112-16,-2-2-128 0,-1 0 176 0,-2-1-176 15,-6 1 480-15,0 2-16 0,-3-1 0 16,-3 0 0-16,-2 1-160 0,-5 0-48 0,-3-1 0 0,-2-1 0 16,-1-2-256-16,-5 0-224 0,2-1 32 0,-3-4 16 15,-3 0 176-15,-1-3 176 0,-2-1-48 0,0-4 0 16,1-1-288-16,2-4-64 0,2 1-16 0,3-4 0 15,2-4-2384-15,4-4-496 0</inkml:trace>
  <inkml:trace contextRef="#ctx0" brushRef="#br0" timeOffset="3151.85">11331 3609 10479 0,'0'0'448'0,"0"0"128"0,0 0-576 0,0 0 0 0,-7-7 0 0,7 7 0 16,-1-9 1168-16,1 9 128 0,-4-9 32 0,4 9 0 15,-1-9-80-15,1 9-16 0,0-9 0 0,0 9 0 16,0 0-144-16,0-6-48 0,0 6 0 0,0 0 0 15,0 0-336-15,0 0-64 0,-1-11 0 0,1 11-16 0,-1-6-16 0,1 6 0 16,0 0 0-16,0 0 0 0,0 0-96 0,0 0-32 16,0 0 0-16,0 0 0 0,-9 4-128 0,4 4-32 15,-1 4 0-15,3 4 0 0,-1 3-128 0,1 2-16 16,2 5-16-16,2 2 0 0,-1 5-160 0,2 4 192 16,-2 3-192-16,1 2 192 0,-1-2-192 0,0-2 0 15,0 0 0-15,0-1 0 0,2-4 0 0,0-2 0 16,-1-4 0-16,1 0 0 0,1-7 128 0,1 1-128 15,0-5 0-15,2 1 128 0,-1-3-128 0,1-4 0 16,3 1 144-16,0-4-144 0,3-1 144 0,2-4-144 16,0-2 192-16,2-1-192 0,2-4 336 0,1 1-32 15,1-2-16-15,3-3 0 0,0 1-32 0,1-1 0 16,2 1 0-16,-2-3 0 0,-1 4-256 0,1-3 160 0,0 1-160 0,3 0 128 16,2 0-128-16,3 1 0 15,0 2 0-15,2 2 0 0,1 4 0 0,5 0 0 0,2 1 0 0,4 3 0 16,3 4 0-16,-2-3 0 15,-1 1-128-15,0 2 128 0,-2-2 0 0,1 1 0 16,-2 0 0-16,3-2 0 0,-3 2 0 0,0 0 0 16,3-2 0-16,0 3 0 0,-1-2 0 0,-1-1 0 15,-1 3 0-15,-3 0 0 0,0 1 0 0,2-2 0 0,-3 1 0 0,1 1 0 16,-1 0 0-16,0 1 0 0,1 4 0 0,-1-4 0 16,2 0 0-16,0-2 0 0,-5 2 0 0,0-1 0 15,-3 0 0-15,-2-3 0 0,-1 2 0 0,-3-3 0 31,-3 5-928-31,-2-2-64 0,-3-3-16 0,0 1 0 0,-4-3 1664 0,-1-1 336 0,-1-2 64 0,-3 3 16 16,-10-3-768-16,10 0-160 0,-10 0-16 0,9-3-128 16,-9 3 192-16,9-5-192 0,-5-4 192 0,1 2-192 0,0-4 256 0,-1 2-48 15,-1-3-16-15,1-5 0 0,0-2 240 16,1-2 32-16,-1-6 16 0,-2 1 0 0,-2-5 32 0,0-5 0 16,0-5 0-16,0-3 0 0,0-1 64 0,0 1 0 15,0 2 16-15,0 5 0 0,0 2-112 0,0 3-32 16,-1 6 0-16,0 2 0 0,0 4-192 0,-2 2-64 15,2 2 0-15,-2 3 0 0,1 0-192 0,-1 3 0 16,3 10 0-16,0 0 0 16,-4-6-320-16,4 6-96 0,0 0-32 0,0 0 0 15,0 0-2320-15,-1 12-480 0,2 2-80 0</inkml:trace>
  <inkml:trace contextRef="#ctx0" brushRef="#br0" timeOffset="4769.35">13440 6078 23727 0,'0'0'1040'0,"0"0"240"0,0 0-1024 0,0 0-256 16,0 0 0-16,0 0 0 0,0 0 672 0,0 0 96 15,0 0 0-15,0 0 16 0,0 0-288 0,0 0-64 16,-9 7-16-16,2-2 0 0,2 7 80 0,0-2 16 16,0 1 0-16,0 6 0 0,1 3 784 0,0 4 176 15,2 4 16-15,1 7 16 16,1 4-1760-16,1 7-336 0,1 2-80 0,2-7-16 0,0 2 688 0,2 9 0 16,3 2 0-16,0-1 0 0,1-1 0 0,3-4 0 15,1-3 0-15,5-4 128 0,1-5-128 0,2-3 0 16,2-6 0-16,2-7 128 0,0-6 384 0,5-6 64 15,-4 1 32-15,0-7 0 0,3-4-80 0,9-8-16 16,-3 0 0-16,-3-4 0 0,-1-8-128 0,-3 0-16 16,-3-2-16-16,0 1 0 0,-2-2-48 0,0 2-16 15,0-1 0-15,-1-4 0 0,-2-1-288 0,-2-3 0 16,-3-1 0-16,-1 1 0 0,-1 2 0 0,2 3 0 16,-4 0 0-16,4 7 0 0,-2 5 0 0,-2 6 0 15,-2 1 0-15,1 4-144 0,-2 2-32 0,-1 4 0 0,0 7 0 0,0 4 0 16,-1 9 176-16,0 2-192 0,-1 7 192 0,-1 6-192 15,-4 4 64-15,-1 7 0 0,-1 3 0 0,-1-8 0 16,-2 16-112-16,-3 11-16 0,-2 9 0 0,-3 7 0 16,-3 11-256-16,-2 6-64 0,-5 1-16 0,0 3 0 15,-4-2 256-15,1 1 48 0,-1-1 16 0,0-3 0 16,-1-6 272-16,1-3 0 0,2-5 0 0,-2-6 0 0,-1-3 224 16,1-3 48-16,-1-8 16 0,0-1 0 15,0-3 160-15,0-4 16 0,-1-6 16 0,-1-2 0 0,-4 0-160 0,1-6-16 16,-3-5-16-16,-1-7 0 0,4-5-16 0,3-4 0 15,1-8 0-15,3-9 0 0,1-5 448 0,2-9 96 16,0-4 16-16,3-8 0 0,3-4-192 0,1-9-16 16,-1-6-16-16,4-5 0 0,0-3-416 0,6-3-64 15,2-2-128-15,5-2 176 0,4 2 0 0,4 4 0 16,3 2 0-16,3 3 0 0,2 2-176 0,4 2 0 16,5 2 0-16,4 2 0 0,3 0 0 0,6 4 0 15,5 2 0-15,0 3 0 0,1-1 0 0,3 5-176 16,0 0 176-16,3 5-192 0,1 1-96 0,3 5-32 15,1 0 0-15,0 6 0 16,-2 1-432-16,-1 4-80 0,-4 1-32 0,-4 4 0 16,-2-1-2448-16,-1 4-480 0</inkml:trace>
  <inkml:trace contextRef="#ctx0" brushRef="#br0" timeOffset="5195.72">15607 6104 16575 0,'-26'0'736'0,"15"2"160"0,11-2-720 0,0 0-176 15,0 0 0-15,0 0 0 0,0 0 2688 0,0 11 496 16,5-5 96-16,7 2 32 0,4 1-2288 0,4-4-448 16,5 1-80-16,4-2-32 0,4-1 96 0,1-3 16 15,2 0 0-15,3 0 0 0,4-3-128 0,1 1-32 16,0-5 0-16,1 2 0 0,-1-1-416 0,3-2 128 16,3 3-128-16,-5 1 0 15,-1-2-1920-15,-10 2-480 0</inkml:trace>
  <inkml:trace contextRef="#ctx0" brushRef="#br0" timeOffset="5387.7">15790 6786 14735 0,'22'1'640'0,"-2"1"160"0,8 1-640 0,10 0-160 0,10-3 0 0,9 1 0 0,8 1 4928 0,6 1 944 16,7-1 192-16,-2 1 32 0,-3-3-4496 0,0 0-896 15,0 0-176-15,1 0-32 0,3-4-496 0,-3 3 0 16,-4 0-176-16</inkml:trace>
  <inkml:trace contextRef="#ctx0" brushRef="#br0" timeOffset="16828.18">20475 4903 21183 0,'3'-18'944'0,"2"4"192"0,0-5-912 0,3 3-224 16,3-1 0-16,3 1 0 0,3-1 1248 0,-1 2 208 16,1 1 32-16,0 0 16 0,0-1-992 0,1 2-192 15,-4 2-32-15,0-2-16 0,0-1-272 0,-4 0 128 16,1 0-128-16,-4 0 0 0,0-1 144 0,-3 2-144 15,-3 2 0-15,-3-1 144 0,-3-1-144 0,-4 3 0 16,-3-2 0-16,-4-1 128 0,-4 1-128 0,-5 1-176 16,-3 1 48-16,-6 2 0 0,-7 3 128 0,-4-3 0 15,-4 3 0-15,-2 2 0 0,2 0 0 0,-4 3 0 16,-5 3 144-16,1 0-144 0,-3 5 160 0,-6 2-160 16,-7 2 128-16,-1 3-128 0,1 6 0 0,1 4 0 0,-3 4 0 15,-3 0 0-15,-4 3 0 0,0 2 0 0,0 3 0 16,4 4 0-16,3 6 0 0,5 1 0 0,4 2 0 0,4 3 0 15,1 2 160-15,5 3-160 0,8-1 192 0,6 1-192 16,5 4 0-16,5 0 0 0,5 0 0 0,5-1 0 16,2 4 128-16,4-3-128 0,2 1 0 0,4-3 0 15,3-2 0-15,6 0 0 0,4 2 0 0,3-4-144 16,3-2 144-16,4 3 0 0,2 1 0 0,7 1 0 16,3-5 0-16,5 1 0 0,6 1 0 0,6-3 0 15,4-2 128-15,6-6-128 0,-3-6 128 0,9 0-128 16,0-2 192-16,6-1-16 0,2-4-16 0,8-6 0 15,6-3-160-15,2-2 160 0,0-5-160 0,0-1 160 16,1-1 0-16,5-6 0 0,4-3 0 0,-1-5 0 16,-5-4-160-16,0-1 160 0,1 0-160 0,3-5 160 15,4 0 32-15,-4-4 16 0,-4-3 0 0,-5 2 0 0,-3-3-16 16,-2 3-16-16,0 3 0 0,-5 0 0 0,-5 3-176 0,-6 1 0 16,-7 3 0-16,-4 3 128 15,-6 2-1696-15,-6 2-352 0</inkml:trace>
  <inkml:trace contextRef="#ctx0" brushRef="#br0" timeOffset="26601.2">3750 14523 29135 0,'-7'-17'1280'0,"4"8"288"0,-4 0-1248 0,3-3-320 0,3 5 0 0,-4-3 0 0,0 2 384 0,-3-2 0 15,1 1 16-15,-3-1 0 0,-2 3-112 0,-2-4-32 16,0 5 0-16,2-2 0 0,-1 5 48 0,-1 0 0 16,-3 2 0-16,-1 3 0 0,-1 3-304 0,-1 3 0 15,-3 1 0-15,-1 6 0 0,-1 2 0 0,-1 6 0 16,-2 3 0-16,-1 7 0 0,0 3 0 0,0 3 0 15,-1 8 0-15,4 3 0 0,-1 2-128 0,0 7 128 16,2-1 0-16,3 3-144 0,3 5 144 0,4-5 0 16,2-1-144-16,6-5 144 0,1-7 0 0,5-4 0 15,4-4 0-15,6-7 0 0,5-4 0 0,5-4 0 0,-2 0 0 16,4-4 128-16,2-4 16 0,1-5 0 0,1 0 0 0,2-6 0 16,0-2 0-16,1 0 0 0,0-4 0 0,1-4 0 15,1-1 0-15,1-1 0 0,-2-6 0 0,3-2 0 16,1-1-144-16,4-3 192 0,-2 2-192 0,0-7 192 15,-5-3-192-15,-1-4 0 0,-1-2 0 0,0 0 0 16,-2 0 0-16,-3-3 0 0,-4-1-160 0,-3-1 160 16,-2 1-160-16,-2 0 160 0,-5 0-160 0,-2 3 160 15,-5 4 0-15,-2 0 0 0,-3-3 0 0,-4 3 0 16,-1 2 0-16,-2-1 0 0,0 3 0 0,-2-1 0 16,0 6 0-16,1 2 0 0,0 3-176 0,2 2 176 15,-2-2-144-15,2 0 144 0,4 5 0 0,2-2-144 16,1-4 16-16,3-1 0 0,1 3 0 0,4 0 0 15,-2 1-80-15,6-1-16 0,3-2 0 0,3-1 0 0,3 2 48 16,-1 1 16-16,5 1 0 0,3-1 0 0,3-1 160 0,-1 1 0 16,4 3-144-16,3-2 144 0,2 2 0 0,0 4 0 15,4 5 0-15,0-1 0 0,2 1 128 0,-3 2 64 16,-2 3 0-16,-2 1 0 0,0-1 32 0,-2 3 16 16,-4 6 0-16,3 3 0 0,-8 4-96 0,1 4-16 15,-5 4 0-15,-1-2 0 0,-4 3-128 0,-3 1 0 16,-2 5 0-16,0 3 0 0,-3 0 0 0,0 3 0 15,-2-2 0-15,-1 0 0 0,-2-1 0 0,2 0 0 16,-3 1 0-16,1 0 0 0,-1-1 0 0,0 0 0 16,-1-2 0-16,1 2 0 0,0 1 0 0,0 0 0 15,-3-1 144-15,6-3-144 0,-1-3 0 0,6 2 144 16,2-1-144-16,3 0 0 0,2-6 272 0,3 3-48 16,3 1-16-16,3-2 0 0,2 3 0 0,1-3 0 0,1 2 0 0,0 0 0 15,-1-4-80-15,4-1-128 0,1-3 176 0,3-3-176 31,5-2-1328-31,2 0-368 0</inkml:trace>
  <inkml:trace contextRef="#ctx0" brushRef="#br0" timeOffset="27270.89">7519 15312 6447 0,'-7'-14'576'0,"1"-4"-576"15,1-2 0-15,-1-2 0 0,0 2 2320 0,3 0 368 16,-2 1 64-16,3-3 0 0,-2-2-2192 0,2 3-560 15,-1 4 0-15,2-2 0 0,0 2 128 0,-2 1-128 16,3-1 0-16,0 4 0 0,2 3 0 0,-1-1 0 16,0-1 0-16,0 2-7360 0</inkml:trace>
  <inkml:trace contextRef="#ctx0" brushRef="#br0" timeOffset="27510.01">7601 14575 4607 0,'0'0'400'0,"2"-9"-400"0,-2 9 0 0,1-8 0 16,-1-1 2480-16,0 9 400 0,0-7 96 0,1-2 16 15,-1 9-2272-15,3-9-448 0,-2 3-80 0,-1 6-32 16,0-11-160-16,0 5 0 0,0-3-192 0,0 9-4496 16,0-6-896-16</inkml:trace>
  <inkml:trace contextRef="#ctx0" brushRef="#br0" timeOffset="28519.6">7700 14368 27407 0,'-11'-9'1216'0,"11"9"256"0,-8-5-1184 0,8 5-288 16,0 0 0-16,0 0 0 0,-10 6 288 0,3 3 0 15,0 4 0-15,2 4 0 0,0 5-288 0,-1 7 0 16,-1 4 0-16,1 5 0 0,0 3 0 0,1 9 0 16,-2 3 0-16,1 3-144 0,-2 5 144 0,2 4 0 15,0 3 0-15,-1 1-128 0,2-3 128 0,3-2 0 0,2-7 0 0,0-5 0 16,2-9 0-16,3-5 0 15,3-6 0-15,1-5 128 0,2-9 400 0,2-4 96 0,1-6 16 0,2 0 0 16,2-7 256-16,2-2 64 0,5-4 16 0,3-4 0 16,3-6-352-16,4-5-80 0,0-6-16 0,-2-1 0 15,2-4-352-15,-2-1-176 0,-3 1 160 0,1-4-160 16,-2-6 0-16,0 2 0 0,-1-1 0 0,-1-4 0 16,-3-1 128-16,-1 3-128 0,-1-1 0 0,-1 5 144 15,2 4-144-15,-1 3 0 0,2 5 0 0,-1 4 0 16,-2 4 0-16,0 3-176 0,-4 1 48 0,-1 8 0 15,-2 0-32-15,-3 5 0 0,-1 2 0 0,0 6 0 16,-2 0 160-16,0 7-192 0,-2 4 192 0,0 8-192 16,-1 5-48-16,-1 11-16 0,-1 5 0 0,-3 14 0 15,-1 7-176-15,-3 11-32 0,0 6-16 0,-8 5 0 0,-3 1 96 16,-3 5 32-16,-1 5 0 0,-4-4 0 16,-2-3 352-16,-2 0 128 0,-2-4 0 0,1-1 0 0,-1-3 448 0,0-3 96 15,-2 1 16-15,-2-4 0 0,-2-1 48 0,-2-2 16 16,1 1 0-16,-5-3 0 0,-4-7-112 0,-4-1-32 15,2-3 0-15,-2-8 0 0,4-7-320 0,3-6-64 16,3-2-16-16,2-10 0 0,1-10-80 0,3-6 0 16,3-10-128-16,2-6 192 0,1-5-192 0,1-11 0 15,-1-2 0-15,1-9 0 0,2-1 0 0,3-8 0 16,3-7 0-16,4-2-160 0,4-5 160 0,7-1 0 16,6-3 0-16,6 2 0 0,7 1 0 0,7 1-192 15,4 8 192-15,3-2-192 0,2 5 192 0,4-1 0 16,3 2 0-16,5 4 0 0,3 2 0 0,6 3 0 0,6 2-144 0,5 4 144 15,-1 2-336-15,1 2 0 0,-3 1 0 0,1 1 0 32,2 1-1712-32,5 1-320 0,4-2-80 0</inkml:trace>
  <inkml:trace contextRef="#ctx0" brushRef="#br0" timeOffset="28886.99">10009 14751 32255 0,'0'0'1424'0,"0"0"304"0,-5-12-1392 0,6-1-336 15,7 3 0-15,6 0 0 0,2 3 1200 0,7-2 160 16,5 3 48-16,6 2 0 0,1 3-1184 0,8 2-224 16,3 1 0-16,11-1 0 0,8-1 0 0,2 0 0 15,0-3 0-15,2-2 0 0,-2 0-240 0,1 3-32 16,-1 0-16-16,3 2 0 15,1 2-1936-15,-6-2-384 0,-5-2-80 0</inkml:trace>
  <inkml:trace contextRef="#ctx0" brushRef="#br0" timeOffset="29070.71">9842 15747 42383 0,'9'1'3776'0,"14"4"-3024"0,13-1-608 0,11-2-144 15,9 2 320-15,7-1 48 0,6-2 0 0,11-1 0 16,8 0-704-16,6-4-144 0,5-3-32 0,6-4 0 16,1 3-128-16,11-5-48 0,4-2 0 0,-2-6-11296 15,-3-3-2272-15</inkml:trace>
  <inkml:trace contextRef="#ctx0" brushRef="#br0" timeOffset="33271.26">22584 5539 23263 0,'13'-4'1024'0,"-1"0"224"0,2-1-992 0,7-4-256 0,2 1 0 0,5-2 0 16,5 3 496-16,4-2 48 15,2 2 16-15,3-1 0 0,6 2-368 0,3 1-192 0,2-1 192 0,-3 2-192 16,-4 0-144-16,-4 3-144 0,-3 0-32 0,-6-2 0 31,-5 2-1488-31,-4 1-304 0</inkml:trace>
  <inkml:trace contextRef="#ctx0" brushRef="#br0" timeOffset="33442.06">22711 5774 14735 0,'-10'10'1312'0,"0"1"-1056"0,1-3-256 0,4 2 0 16,5-10 848-16,-3 9 112 0,3-9 32 0,3 10 0 15,4-3-224-15,4-5-64 0,4-4 0 0,5-2 0 0,4-5 192 0,8 0 16 16,1-2 16-16,7 0 0 0,2-3-528 0,2-1-96 16,3 1-32-16,-2 2-7600 15,-5-2-1520-15</inkml:trace>
  <inkml:trace contextRef="#ctx0" brushRef="#br0" timeOffset="33739.83">23094 4987 22111 0,'16'-1'976'0,"-3"1"208"0,1 0-944 0,3 4-240 0,0-1 0 0,2 1 0 15,0 3 688-15,3 3 80 0,6 1 32 0,-3 3 0 16,3 4-416-16,0 4-64 0,2-2-32 0,1 4 0 16,1 5-16-16,3 2 0 0,0 3 0 0,-3 7 0 15,-4 1-144-15,-4 2-128 0,-6 3 192 0,-6 2-192 16,-6-4 160-16,-6 4-160 0,-6 1 128 0,-2-5-128 16,-8-2 416-16,-3-3 0 0,-4-1 0 0,-2-2 0 15,-3 0 112-15,0-4 32 0,1-3 0 0,2-3 0 16,1-2-1232-16,0-4-240 0,5-2-48 0,2-4-11904 15</inkml:trace>
  <inkml:trace contextRef="#ctx0" brushRef="#br0" timeOffset="34207.28">24436 5197 23951 0,'0'0'1056'0,"0"0"224"0,-5-5-1024 0,5 5-256 16,0 0 0-16,0 0 0 0,0 0 512 0,0 0 64 16,0 0 0-16,0 0 0 0,-9 4-448 0,3 4-128 15,1 1 0-15,0 5 0 0,1 4 0 0,-1 1 0 16,0 5 128-16,0 4-128 0,-2-2 0 0,1 5 0 0,-1 3 0 0,1-4 0 15,-2-2 0-15,3 1 0 16,4-5 0-16,1-2 0 0,3-4 0 0,2-4 0 0,2-4 0 0,4-6 0 16,-1-4 512-16,2-2 0 0,4-5 0 0,4-3 0 15,-1-8 400-15,4-4 80 0,1-3 16 0,2 1 0 16,-1-4-432-16,-1 1-64 0,3-2-32 0,-4 2 0 16,-3-3-336-16,-2 4-144 0,-2-1 128 0,-2 7-128 15,0 4 0-15,-1 3 0 0,-3 5 128 0,-1 4-128 16,-9 4 0-16,9 9 0 0,-1 7 0 0,-6 7-176 15,-2 7 176-15,-1 7 0 0,-3 9-144 0,-1 1 144 0,-4 5 0 0,-4 6 0 16,-4 5 0-16,-5 4 0 0,-3 2 0 0,-9 0 0 16,-2 5 0-16,-3 0 0 0,1 1 176 0,3-3-48 15,2-4-128-15,2-7 192 0,1-5-192 0,4-3 0 16,7-5 0-16,3-10 0 16,3-6-864-16,3-10-160 0,0-4-48 0,3-7-8320 15,7-11-1664-15</inkml:trace>
  <inkml:trace contextRef="#ctx0" brushRef="#br0" timeOffset="34482.67">25590 4246 27647 0,'0'0'2448'0,"-9"-1"-1952"0,9 1-496 0,-10 0 0 15,1 2 512-15,0 7 0 0,-1 1 0 0,-2 4 0 16,-2 4 80-16,-2 1 32 0,-1 4 0 0,-1 6 0 16,0-182-304-16,0 366-48 0,0-177-16 0,1 2 0 15,0 2-256-15,-1-1 0 0,2-1 0 0,0-3 0 16,1 1-240-16,1 1-96 0,0 0-32 0,0-3-13776 15</inkml:trace>
  <inkml:trace contextRef="#ctx0" brushRef="#br0" timeOffset="34870.68">25654 5161 15775 0,'0'0'704'0,"0"0"128"0,0 0-656 0,-7 9-176 0,7-9 0 0,-5 6 0 15,5-6 768-15,0 0 128 0,0 0 32 0,0 0 0 16,5 11 16-16,4-6 0 0,2 0 0 0,1-1 0 16,2-2 32-16,4-1 16 0,1 1 0 0,1-2 0 15,2-3-400-15,0-1-80 0,-1 2 0 0,2-2-16 16,0-1-160-16,2-1-16 0,3 0-16 0,0 3 0 0,-3-5-304 0,1 3-256 15,0 1 64-15,-5 2-8288 16,-3-2-1648-16</inkml:trace>
  <inkml:trace contextRef="#ctx0" brushRef="#br0" timeOffset="35021.82">25636 5508 22111 0,'0'0'1968'0,"0"0"-1584"16,8 5-384-16,3 2 0 0,3-1 1280 0,3-2 192 15,2-2 16-15,2 0 16 0,2 0-816 0,1-2-176 16,2 0-16-16,0-2-16 0,1-1-256 0,4-2-48 16,2-4-16-16,0 1-13328 0</inkml:trace>
  <inkml:trace contextRef="#ctx0" brushRef="#br0" timeOffset="35424.06">26935 4707 24703 0,'0'0'1088'0,"0"0"240"0,0 0-1072 0,0 0-256 0,-4 6 0 0,-1 5 0 16,-1 0 368-16,-3 7 16 0,-1 4 0 0,-3 2 0 15,-2 6-64-15,-2 1-16 0,-3 3 0 0,-2 2 0 0,-1 1-128 0,2 7-32 16,1 1 0-16,0 2 0 0,4 1-144 0,5-2 0 16,2 2 0-16,7-5 0 0,7-1 0 0,6-6 0 15,1-6 0-15,6-3 0 0,2-7 0 0,5-3 0 16,-1-8 128-16,5-2-128 0,-1-4 640 0,2-4 32 16,4-2 16-16,1-4 0 0,2-4 224 0,4-4 48 15,-1-3 16-15,5 1 0 0,1-1-368 0,2-4-80 16,-4-6-16-16,-3 3 0 0,-4-3-288 0,-7 2-64 15,-5-4-16-15,-5-2 0 0,-5-2 16 0,-1-2 0 16,-5-2 0-16,-4 2 0 0,-4 3-160 0,-3 5 128 16,-3 2-128-16,-4 3 128 15,-4 0-1248-15,2 3-256 0,-5 1-48 0,-3 3-13600 0</inkml:trace>
  <inkml:trace contextRef="#ctx0" brushRef="#br0" timeOffset="35996.35">27948 4992 17391 0,'0'0'768'0,"0"0"160"0,0 0-736 0,0 0-192 0,10 3 0 0,1-2 0 16,3 0 1248-16,1 1 224 0,4-2 32 0,2-2 16 16,4 1-640-16,3 0-128 0,2-2-32 0,4 1 0 15,5-2-208-15,0 1-64 0,0 1 0 0,5-1 0 16,-5 1-240-16,-2-2-48 0,-5-3-16 0,-2 2 0 15,-3 2-464 1,-3-4-80-16,-1 3-32 0,-4 1-11408 0</inkml:trace>
  <inkml:trace contextRef="#ctx0" brushRef="#br0" timeOffset="36151.16">28180 5123 13823 0,'-16'6'1216'0,"16"-6"-960"15,0 0-256-15,0 0 0 0,0 0 2848 0,0 0 528 16,0 0 96-16,10 11 32 0,3-5-2048 0,4 0-416 15,3-3-80-15,4-2 0 0,4-1-256 0,6-1-64 16,2-2 0-16,-3-2 0 0,0 1-352 0,0 1-80 16,0 0-16-16,0-2 0 15,4-1-2304-15,-1 1-448 0</inkml:trace>
  <inkml:trace contextRef="#ctx0" brushRef="#br0" timeOffset="36776.12">29536 4658 21183 0,'0'0'1888'0,"0"0"-1504"0,0 0-384 0,0 0 0 0,0 0 400 0,0 0 16 15,-9 4 0-15,3 3 0 0,-1 1-96 0,2 6 0 16,-1 4-16-16,1 1 0 0,-2 1 16 0,2 7 0 15,0-1 0-15,0 6 0 0,3 0-160 0,0-3-32 16,0 2 0-16,4-2 0 0,0-6-128 0,1-4 0 16,2 0 0-16,3-2 0 0,-2-2 288 0,6-4 32 15,1-2 0-15,1-3 0 0,2-4 672 0,4-5 144 16,2-2 16-16,2-4 16 0,0 0-240 0,2-6-48 16,4-3-16-16,0-1 0 0,-1-1-288 0,1 0-48 15,1-5-16-15,-2 4 0 0,2-2-352 0,-5 0-160 16,-2-2 128-16,-1 2-128 0,-4-1 144 0,-1 3-144 15,-3 7 160-15,-2 3-160 0,-4 4 0 0,-9 7 0 16,0 0 0-16,0 0 0 0,8 12 0 0,-5 4-128 16,-4 9 128-16,-3 3-208 0,-3 7 208 0,-5 6-192 15,-2 3 192-15,-4 10-192 0,-4 3 192 0,-6 9 0 16,-7 3-160-16,-4 3 160 0,-4 4 0 0,-1 2 0 0,-1 3 0 16,-1-3 0-16,0-3 0 0,7-3 0 0,2-4 0 15,3-6 0-15,3-5 176 0,1-9 48 16,4-6 16-16,5-6 0 0,1-3 32 0,8-9 16 0,2-4 0 0,5-6 0 15,2-6-288-15,3-8 0 0,0 0-128 0,6-9 128 16,6-7-1776-16,0-5-256 16,2-4-48-16,4-6-7600 0,4-8-1520 0</inkml:trace>
  <inkml:trace contextRef="#ctx0" brushRef="#br0" timeOffset="37104.03">30921 4063 3679 0,'0'0'160'0,"0"0"32"0,0 0-192 0,0 0 0 0,0 0 0 0,0 0 0 16,0 0 4480-16,0 0 832 15,0 0 192-15,-5 8 16 0,-4 2-3584 0,0 1-720 16,1 6-128-16,-3 3-48 0,0 3-352 0,-2 2-80 0,1 7-16 0,-2 1 0 16,-2 0-272-16,1 3-64 0,1 1-16 0,0-2 0 15,0 1-240-15,0-2 0 0,1-2 128 0,2 0-128 31,-3-4-592-31,4-7-176 0,0-2-16 0,2-2-7760 0,0-3-1552 0</inkml:trace>
  <inkml:trace contextRef="#ctx0" brushRef="#br0" timeOffset="37309.12">31365 3907 28559 0,'-5'10'2544'0,"0"1"-2032"16,-3 6-512-16,-2 6 0 0,-4 5 1184 0,-2 7 144 16,-5 6 16-16,-3 6 16 0,-4 2-944 0,0 7-192 15,-4 7-32-15,2 2-16 0,-1 1-176 0,2 0 160 16,-1 4-160-16,0 0 160 16,1-1-1504-16,0 1-288 0</inkml:trace>
  <inkml:trace contextRef="#ctx0" brushRef="#br0" timeOffset="38771.49">24901 7963 16575 0,'0'0'1472'0,"0"0"-1168"16,0 0-304-16,0 0 0 0,0 0 2864 0,0 0 512 15,0 0 96-15,16 2 32 0,1 2-2160 0,4-1-448 16,0-3-64-16,6-2-32 0,4-2-304 0,4 1-64 15,3-1-16-15,2-3 0 0,-1 2-416 0,-2-1 0 16,-1-5 128-16,-3 2-128 16,-3-3-1504-16,1-2-336 0,0 2-64 0,-3 1-11120 0</inkml:trace>
  <inkml:trace contextRef="#ctx0" brushRef="#br0" timeOffset="39362.04">25983 7318 25791 0,'0'0'2304'0,"0"0"-1856"0,10-10-448 0,3 4 0 16,1 2 752-16,2-1 48 0,4 1 16 0,1 0 0 15,1 0-528-15,2-2-96 0,3 1-32 0,-1 1 0 16,1-2-160-16,-2-2-224 0,0 2 48 0,-3-3 16 0,1 3-64 0,-2-3-16 16,-4 0 0-16,0 2 0 0,-3 0 96 0,-1 2 16 15,-3-3 0-15,-3 3 0 0,-7 5 128 0,0 0 0 16,0 0-144-16,0 0 144 0,0 0 0 0,-6-5-176 15,-4 4 176-15,-4 1-128 0,-5 1 128 0,-5 3 128 16,-7 2-128-16,-3 3 176 0,-3 2-48 0,-2 0-128 16,-3 1 192-16,2 1-64 0,1 0 64 0,1 2 0 15,1 3 0-15,5-2 0 0,4 1-64 0,4 1 0 16,2 1 0-16,5 0 0 0,1 1-128 0,5-2 192 16,2-3-192-16,6 2 192 0,5 2-192 0,2-3 192 15,1 1-192-15,5-1 192 0,2-2 160 0,6 0 32 16,3 4 16-16,4 0 0 0,2 0-80 0,6 3 0 15,0 2-16-15,2-1 0 0,2 1-176 0,0 1-128 0,-1-1 144 0,-3-1-144 16,-4 3 0-16,-4-3 128 0,-4 0-128 0,-8 5 0 16,-6-1 240-16,-1 2 0 0,-7-1 0 0,-5-1 0 15,-6-5 224-15,-5 1 48 0,-6-2 16 0,-6-1 0 16,-8 0-80-16,-3-2-32 0,0-1 0 0,-1 0 0 16,0-2-224-16,3-6-32 0,1 0-16 0,4-4 0 15,4-3-352-15,2-2-80 0,-2 0-16 0,5-8 0 31,4 0-2000-31,4-4-384 0,6 0-96 0</inkml:trace>
  <inkml:trace contextRef="#ctx0" brushRef="#br0" timeOffset="39793.91">26901 7623 11967 0,'0'0'1072'0,"0"0"-864"16,0 9-208-16,1 1 0 0,2 3 4256 0,-1-3 800 15,1 4 176-15,1 1 16 0,-1 3-4016 0,1 0-800 16,-1 0-176-16,1-2-16 0,-2 0-240 0,2-5 0 16,0 0 0-16,-1 1 0 0,1-4 0 0,-4-8 144 15,8 7-144-15,1-2 128 0,-9-5 208 0,13-1 48 16,1-4 0-16,-1 0 0 0,0-3 144 0,-1-5 48 15,-1 0 0-15,1-1 0 0,-1-3-192 0,0-1-16 0,0 0-16 0,-3 1 0 16,0 0-96-16,-2 2 0 0,0 1-16 0,0-1 0 16,-1 2-16-16,-1 5 0 0,-4 8 0 0,0 0 0 15,0 0-96-15,0 0 0 0,0 0-128 0,0 0 192 16,2 18-192-16,-2 2 0 0,-2 8 0 0,-3 3 0 16,-2 2 0-16,0 10 0 0,-3 3 0 0,-3 5 0 15,-2 3 0-15,-2 4 0 0,-3 4-128 0,-3 0 128 16,-3 2 0-16,0-3 272 0,-1 1-48 0,-3 0-16 15,-4 4-16-15,0-6 0 0,-1-5 0 0,-1-4 0 16,-1-6-48-16,4-4-16 0,4-5 0 0,5-6 0 31,2-7-640-31,7-5-128 0,3-4-16 0,5-9-16 0,7-5-2528 0,-3-9-496 0</inkml:trace>
  <inkml:trace contextRef="#ctx0" brushRef="#br0" timeOffset="40075.15">27983 7533 23951 0,'0'0'2128'0,"0"0"-1696"0,0 0-432 0,0 0 0 16,6-8 1680-16,4 3 256 0,3 1 48 0,3 2 16 15,5-2-1168-15,2-2-256 0,2-1-32 0,4 2-16 16,3 0-256-16,1 3-48 0,4-2-16 0,-2 1 0 31,0 0-1488-31,-2-4-288 0,-5 3-64 0,-3 2-11744 0</inkml:trace>
  <inkml:trace contextRef="#ctx0" brushRef="#br0" timeOffset="40226.07">27845 7853 24879 0,'0'0'2208'0,"0"0"-1760"0,0 0-448 0,8 8 0 16,5 0 2512-16,4-3 432 0,5 2 64 0,3-2 32 0,3-5-2096 0,5-3-432 15,4-3-64-15,7 3-32 0,4-2-416 0,5-4-272 16,4 0 32-16,1-5-10688 15,0-1-2128-15</inkml:trace>
  <inkml:trace contextRef="#ctx0" brushRef="#br0" timeOffset="40847.07">29411 7158 23951 0,'-12'-8'1056'0,"12"8"224"0,-3-6-1024 0,3 6-256 0,-3-6 0 0,3 6 0 16,0 0 944-16,6-10 128 0,1 4 16 0,3 3 16 16,2 0-352-16,3-1-80 0,4 0-16 0,3 3 0 0,-1 1 0 0,5-1 0 15,0 0 0-15,5 1 0 0,1 0-224 16,1 2-48-16,-1 1-16 0,-1-1 0 0,-4 2-240 0,-3 0-128 15,-3 0 128-15,-6 3-128 0,-5 4 0 0,-5 1-320 16,-5-2 64-16,-3 3 16 0,-3 2-16 0,-3 1 0 16,-3-2 0-16,-4 1 0 0,0 0 256 0,-2 0 0 15,0 1 0-15,3-1-144 0,0 0 272 0,3-1 64 16,5 4 16-16,2-3 0 0,2-1-16 0,3 0 0 16,1-2 0-16,4 2 0 0,3-2-64 0,3 5 0 15,3-2-128-15,3 2 192 0,1 0-192 0,1 1 144 16,2 1-144-16,4 2 128 0,-1-4-128 0,-1 2 0 15,-3-1 0-15,-2 1 0 0,-6-1 192 0,-3 1-32 0,-5-1-16 0,-5 1 0 16,-4 0 160-16,-7 0 16 0,-4-1 16 0,-6 0 0 16,-5 0 352-16,-3-1 64 0,-4 1 16 15,-3 2 0-15,-4 3-432 0,0 0-80 0,1 0 0 0,-1-1-16 16,-2-1-240-16,1 0 144 0,0-2-144 0,1-2 128 16,2-1-256-16,5-2-64 0,4 0-16 0,6-2 0 31,3-3-768-31,4-1-160 0,4-6-16 0,4-2-16 15,9 0-1952-15,0 0-384 0,0 0-80 0</inkml:trace>
  <inkml:trace contextRef="#ctx0" brushRef="#br0" timeOffset="41312.25">30717 7108 17503 0,'2'-15'768'0,"1"8"176"0,-3 7-752 0,0-12-192 16,0 12 0-16,0 0 0 0,0 0 3200 0,0 0 592 15,-12 4 128-15,-2 5 32 0,-2 2-2976 0,-3 5-592 16,-3 4-112-16,1 4-16 0,-2 3-112 0,-3 3-16 16,-2 3 0-16,-2 4 0 0,-2 3 16 0,2 2 0 15,-1-1 0-15,7-1 0 0,4 1-144 0,6-5 0 0,6-3 0 0,7-2-176 16,4-2 176-16,9-5 0 0,1-2 128 0,8-4-128 16,6-4 512-16,6-3 16 0,3-6 16 0,2-2 0 15,1-4 416-15,4-3 64 0,3-6 32 0,2-1 0 16,3-5-400-16,3-2-80 0,0-1 0 0,1 0-16 15,-3-1-272-15,-4-1-48 0,-3-2-16 0,-6-1 0 16,-4-5 0-16,-5 0 0 0,-5 0 0 0,-3-5 0 16,-5-1 0-16,-5 3 0 0,-5 4 0 0,-5 0 0 15,-6 4-224-15,-3 2 0 0,-5 5-192 0,-4 4 192 32,-5-1-1360-32,-5 5-176 0,-6 3-16 0,-9 2-16176 0</inkml:trace>
  <inkml:trace contextRef="#ctx0" brushRef="#br0" timeOffset="42029.02">26896 9698 34847 0,'-9'12'1536'0,"4"-3"320"0,-2 4-1472 0,2 3-384 16,1 5 0-16,1 3 0 16,-2 5-256-16,1 4-128 0,0 2-32 0,0 1 0 0,-1 3 32 0,3-3 16 15,2 3 0-15,1-5 0 0,1-2-16 0,2-7-16 16,3 2 0-16,3-7 0 0,-3-5 272 0,3-3 128 16,2-3-128-16,2-7 128 0,0-2 160 0,4-4 112 15,1-7 32-15,4-6 0 0,2-4 320 0,0-5 64 16,5-4 16-16,-1-4 0 0,-1-2-256 0,1 2-32 15,3-1-16-15,-2 1 0 0,0 0-208 0,-7 3-32 16,-1-1-16-16,-3 3 0 0,-2 8 32 0,-3 2 0 16,-1 1 0-16,-2 1 0 0,-1 7-32 0,-1 6 0 15,-9 4 0-15,0 0 0 0,5 14-144 0,-1 4 128 0,-1 0-128 0,-5 11 128 16,0 3-128-16,-3 7 0 0,-3 3 0 0,-2 6 0 16,-3 2 0-16,-3 5 0 0,-3 3 0 0,-5-1 0 15,-2 3 160-15,-3 2 0 0,-3-2 0 0,-2 0 0 16,-1-2-16-16,2-2 0 0,0-1 0 0,2-5 0 15,0-9 64-15,4 0 16 0,6-8 0 0,2-2 0 32,2-8-1056-32,3-3-224 0,1-4-32 0,3-4-16 15,0-8-2336-15,10-4-464 0,-14-7-80 0,-4-8-32 0</inkml:trace>
  <inkml:trace contextRef="#ctx0" brushRef="#br0" timeOffset="42289.58">28214 9729 38127 0,'0'0'1680'0,"0"0"368"0,0 0-1648 0,15-1-400 16,0-3 0-16,3 3 0 0,0 1 0 0,2 0 0 16,3 0 0-16,-2 0 0 0,-1-1-256 0,-1 0-64 0,-1-2-32 0,-2 0 0 31,-2 1-1648-31,-1-1-336 0,-2 0-64 0</inkml:trace>
  <inkml:trace contextRef="#ctx0" brushRef="#br0" timeOffset="42438.96">28178 9946 14735 0,'0'0'1312'0,"0"0"-1056"0,0 0-256 0,5 8 0 16,-5-8 3936-16,12 11 736 0,2-6 128 0,4 0 48 15,1 0-3504-15,5-3-688 0,3-3-144 0,2 0-16 16,0-2-96-16,0-1-16 0,-1 1 0 0,-1-2 0 16,-3-1-1936-16,-2-1-400 0,-2 1-80 0</inkml:trace>
  <inkml:trace contextRef="#ctx0" brushRef="#br0" timeOffset="42793.91">29218 9764 21183 0,'0'0'1888'0,"0"0"-1504"0,0 0-384 0,10 4 0 15,3-3 3152-15,3-1 560 0,2 1 128 0,1 0 0 16,4-1-2912-16,4 0-592 0,2-2-112 0,3 1-32 16,1-3-192-16,1-1 0 0,-3 2 0 0,1-2-160 31,-1-1-1008-31,1-3-208 0,-1 1-32 0,-2-2-8272 0,-2 2-1648 0</inkml:trace>
  <inkml:trace contextRef="#ctx0" brushRef="#br0" timeOffset="43363.28">30824 9035 27519 0,'0'0'1216'0,"0"0"256"0,0-12-1168 0,0 4-304 15,0 0 0-15,0 8 0 0,0 0 384 0,0 0 0 16,0 0 16-16,-11 7 0 0,0-3-16 0,-2 7 0 16,-2 2 0-16,-2 3 0 0,0 0 0 0,-2 3-16 0,-3 1 0 0,2 5 0 15,-2 2-80-15,2 4-16 0,-1 2 0 0,0 0 0 16,-1-2-128-16,0 6-16 0,1 4-128 0,2 1 192 15,0 4-192-15,3-2 0 0,4 1 0 0,2-3 0 16,2-2 0-16,4-2 0 0,3-3 0 0,3-2 0 16,5-3 0-16,2-6 0 0,2-2 0 0,4-3 0 15,3-1 208-15,1-3 0 0,0-1 0 0,3 1 0 16,-2-3 0-16,4-5 0 0,3-1 0 0,0-1 0 16,1-4 0-16,2-1 0 0,1-5 0 0,-1-3 0 15,1-2-64-15,1 0-16 0,-2-5 0 0,-1 1 0 16,-2-2 0-16,-3-1 0 0,-2-4 0 0,-4 2 0 15,-3-1 32-15,-2 2 0 0,-3-5 0 0,-4-1 0 16,-1 2 176-16,-4 2 48 0,-3 1 0 0,-3 1 0 0,-3 3 128 16,-2 2 48-16,-4 4 0 0,-3 2 0 0,-3 3-256 0,-5 5-48 15,-5 6-16-15,-1 0 0 0,-4 7-240 0,0 5 0 16,-5 4 0-16,1 4 0 0,-3-1 0 0,1 6 0 16,2 0 0-16,0 1 0 0,-1-2 0 0,-2-1 0 15,3 1 0-15,3-3 0 0,6 1 0 0,2-5 0 16,5 1 0-16,4-6-160 15,2-2-1408-15,5-4-288 0,4-2-48 0,2 3-9040 16,2-5-1792-16</inkml:trace>
  <inkml:trace contextRef="#ctx0" brushRef="#br0" timeOffset="44748.11">15463 13596 29487 0,'-9'-8'2624'0,"3"0"-2112"15,-3-1-512-15,1-3 0 0,0 1 864 0,0 3 64 0,-1 4 16 0,-1-1 0 16,-2 1-688-16,-3 2-128 0,1 2-128 0,-2 0 192 15,-5 2-192-15,-2 3 0 0,-5 3 0 0,-2 0 128 16,-6 3-128-16,0 3 192 0,-4 1-192 0,1 1 192 16,-2 0 0-16,-1 3 16 0,-2 5 0 0,-2 3 0 15,-2 2-48-15,-2 7-16 0,-6-1 0 0,-4 5 0 16,2 4 80-16,1 1 16 0,2 3 0 0,2 4 0 16,0 4 144-16,5 1 16 0,4 3 16 0,-1 5 0 15,-1 0-144-15,3 1-16 0,1 3-16 0,0-1 0 16,7 3-240-16,3-1 0 0,3 3 128 0,3-1-128 15,2 2 0-15,3 0 0 0,1-2 128 0,4 1-128 16,2 2 0-16,2-3 144 0,2 2-144 0,4-2 128 16,1-2-128-16,5 0 0 0,4-4 0 0,1 1 0 15,2-2 0-15,4-2 0 0,1-2 0 0,5-4 0 0,1-1 0 0,1-3 0 16,4-2 0-16,6-4 0 0,1 0 0 0,6-5 0 16,3-1 0-16,7-5 0 0,0-1 0 0,1-5 0 15,0-1 0-15,4-2 128 0,1-5-128 0,4-4 160 16,4-6-160-16,3-2 160 0,4-4-16 0,1-6 0 15,-3-4 0-15,1-4 0 0,1-5-144 0,0-2 0 16,1-4 0-16,-1-3 0 0,1 0 0 0,-6-3-192 16,-6 3 32-16,-4-5 16 0,-5 1 144 0,0-2 0 15,-5 3 0-15,-1 2 0 0,-3-2 192 0,-1 2 32 16,-2-6 0-16,0 4 0 0,-4-2-224 0,-1 1 0 16,-5 1 0-16,-2-2 0 0,-4 2 0 0,-3-6 0 15,-2-1 128-15,-2 1-128 0,-2-1 0 0,-2-3 0 0,-3-4 128 0,-3 2-128 16,-2 2 0-16,0 2 0 0,-1-1 0 15,-4 3 0-15,-4 0-192 0,-2 6 0 0,-5-3 16 0,-5 4 0 16,-7 1 176-16,-4 0 144 0,-5 3-16 0,-4 0-128 16,-2 0 368-16,-1 2-48 0,-3 2 0 0,-3 2 0 15,-2 5 144-15,-5 0 32 0,-7 5 0 0,-2 2 0 16,-4 4-160-16,2 3-16 0,0 4-16 0,3-1 0 16,2 6 144-16,-1 2 16 0,-1 2 16 0,1 4 0 15,-2 3-192-15,2-1-32 0,3 3-16 0,5-2 0 16,-1 2-240-16,5 0 0 0,6-4-144 0,0 0 144 15,0 3-1216-15,4-4-160 16,2-4-32-16,4-4-11408 0,3-5-2288 0</inkml:trace>
  <inkml:trace contextRef="#ctx0" brushRef="#br0" timeOffset="47282.51">14406 2580 15999 0,'3'-11'704'0,"1"6"160"0,0 2-688 0,4-2-176 16,-2 2 0-16,2-1 0 0,-8 4-272 0,0 0-96 15,10-1-16-15,-10 1 0 16,0 0-640-16,0 0-144 0,0 0-32 0,0 0 0 15,0 0 336-15,0 0 64 0,0 0 16 0,0 0 0 0,0 0 592 0,0 0 192 16,0 0 0-16,0 0-160 0,0 0 160 0,-10 1 0 16,1-2 0-16,9 1 128 0,-9 0 128 0,9 0 16 0,0 0 16 0,-9 0 0 15,9 0 544-15,-8 0 128 0,8 0 0 0,0 0 16 16,-7-1-64-16,7 1-16 0,0 0 0 0,-8-4 0 16,8 4-320-16,-7-5-80 0,0 1-16 0,1 1 0 15,-1 1-224-15,0-3-32 0,-2 0-16 0,-1 0 0 16,-2-2 80-16,-2-2 16 0,0 3 0 0,-3-3 0 15,-6 0-112-15,-4-1-32 0,-4 1 0 0,-4-5 0 16,-5 1 112-16,2-1 32 0,0-3 0 0,-1-4 0 16,-3 2 112-16,-3 1 32 0,0 2 0 0,-4 1 0 15,-2-6 0-15,-3 2 16 0,-8-1 0 0,-1-3 0 16,-2-1-208-16,1 0-64 0,-3 2 0 0,-1 2 0 16,-5 1-64-16,-4-4-128 0,-5-3 176 0,0 4-176 0,-1-5 144 0,-3 3-144 15,-3 1 0-15,-4 0 144 16,-5 0-144-16,2 1 0 0,-1 2 0 0,-3 1 0 0,-6-1 160 0,-1-2 0 15,-2-1 0-15,-3 4 0 0,-1 5-16 0,-1-2 0 16,-3-7 0-16,1 2 0 0,0 5-144 0,-2-2 0 16,-4-1 0-16,4 0 0 0,3 2 0 0,-4 1 0 15,-7-1 0-15,3 1 128 0,5-1-128 0,-6 1 0 16,-3-1 0-16,0 2 0 0,8-5 0 0,-6 6 128 16,-5 0-128-16,2 0 0 0,2 2 128 0,-2 2-128 15,-4 0 128-15,1 4-128 0,1-1 0 0,-4 1 0 16,-4 1 0-16,6 1 0 0,1-2 0 0,-3 3 0 15,-2 2 0-15,3 0 128 0,2-1-128 0,-3 4 0 16,-4-1 0-16,6 3 0 0,7 2 0 0,-5-1 0 0,-6 3 0 16,6 2-176-16,5 1 176 0,-3 2 0 0,-3 4 0 0,1 0 0 15,4 1 0-15,2 3 0 0,-2 1 0 0,4 0 128 16,2-2-128-16,3 4-128 0,3 2 128 0,-2-2-192 16,-2 4 192-16,2 1 0 0,2 7 0 0,0-2 0 15,-6-1 0-15,6 2-128 0,7 0 128 0,1 3 0 16,1 2 0-16,4 2-160 0,1-3 160 0,5 2 0 15,6-2-128-15,-2 4 128 0,-1-1 0 0,3 1 0 16,5-2-144-16,4 1 144 0,3 4 0 0,0-2-144 16,1 3 144-16,-2 2-128 0,2-2 128 0,2 1-128 15,4-1 128-15,4-1-160 0,4 3 160 0,0 1-160 16,-1-2 160-16,1-1-208 0,0-1 80 0,7-3 128 16,5 4-128-16,6-4 128 0,6-2 0 0,5 2 0 15,4-2 0-15,4 0 0 0,5 1-144 0,4-2 144 16,3 0-128-16,3-2 128 0,2-1-192 0,3 1 192 0,2 3-272 0,3-2 48 15,0-1 16-15,4 1 0 0,1 1 0 0,4 1 0 16,1-2 0-16,3 0 0 0,2 1 208 0,1 0-176 16,1 0 176-16,2-1-160 0,3-1 160 0,2 2 0 15,3 0 0-15,2-1 0 0,2-3 0 0,5 0-128 16,4 0 128-16,2-2-192 0,1 2 192 0,0-3 0 16,-2-4 0-16,2 1-128 0,4 1 128 0,4-3 0 15,2 1 0-15,8-2 0 0,8 2 0 0,1-4-128 16,-1 1 128-16,4-5 0 0,4 1 0 0,5-3 0 15,7-4 0-15,3-1 0 0,-2-5 0 0,4 0 0 16,1-5 0-16,8-2 0 0,7-2 0 0,-1 0 0 16,-3-2 0-16,4-1 0 0,4 0 160 0,2-5-32 0,-1 0-128 0,0 2 192 15,3-3 64-15,1 3 0 0,-4-3 0 0,2 4 0 16,-1 0-64-16,6-2 0 0,3 1 0 0,-2 1 0 16,-1-3-64-16,4 3-128 0,2-1 176 0,-2-3-176 15,-7 3 144-15,7-2-144 0,5 2 0 0,-4 2 144 16,-5-1-144-16,5 1 0 0,7 1 0 0,-3 1 0 15,-4-1 0-15,4 1 0 0,2-2 0 0,-2 1 0 16,-7-1 0-16,7 2 0 0,3-2 0 0,0-2 0 16,-8-2-160-16,4-2 160 0,5 2 0 0,0-1-144 15,-7 1 144-15,5-3 0 0,1 3 0 0,-3-4 0 16,0 4 0-16,0-2 0 0,3 3 0 0,-5-1 0 16,-6 0 0-16,5 5 192 0,4 1-64 0,-3-4 0 15,-4 0 32-15,3 2 16 0,5 3 0 0,-5-6 0 0,-3 1-176 0,3 1 160 16,4-2-160-16,-2 1 160 0,-6 0-160 15,5-6 0-15,4 2 0 0,-4-3 0 0,-7-3 192 0,2-2-64 16,3-2 0-16,-2-3 0 0,-4-1 192 0,-1-2 16 16,1-4 16-16,-4-3 0 0,1-2 176 0,-3 1 48 15,-3 1 0-15,1-1 0 0,1-3-64 0,-5-1 0 16,-8-2 0-16,-5 2 0 0,-2-1-128 0,-3-3-48 16,-5 1 0-16,-4 0 0 0,-10-6 48 0,-6 3 16 15,-6 1 0-15,-3 1 0 0,-4-5-128 0,-6 2-16 16,-6-4-16-16,-5 0 0 0,-5 1-48 0,-9 0-16 15,-5-2 0-15,-8 2 0 0,-7 0-176 0,-6 1 192 16,-6 5-192-16,-6-4 192 16,-10 0-560-16,-7-2-96 0,-8-3-32 0,-7 4 0 15,-7 2-1568-15,-8 6-320 0,-8-3-64 0,-16 5-10192 0</inkml:trace>
  <inkml:trace contextRef="#ctx0" brushRef="#br0" timeOffset="48683.09">3323 4650 22111 0,'0'-12'976'0,"0"12"208"0,0 0-944 0,0 0-240 0,0 0 0 0,0 0 0 16,0 0 0-16,0 0 176 0,10-2-176 0,-10 2 160 16,9 5-160-16,-9-5 0 0,7 13 0 0,-2-2 0 15,-1 5 0-15,-1 0 0 0,-3 2 144 0,0 4-144 16,-1 3 0-16,-2 1 0 0,-1 3 0 0,0 1 0 15,-2 1 0-15,-2 2 0 0,0 2 0 0,-4 5 0 0,-1 0 0 0,1 1 0 16,-1 0 0-16,0 3 0 0,-1 0 0 0,2 4 0 16,-1-1 0-16,1 4 0 0,1-2 0 0,1 2 176 15,-2 2-176-15,1 2 192 0,-2 1 0 0,2 3 16 16,-1 3 0-16,5 0 0 0,-1 4-80 0,0 3 0 16,-2-1-128-16,4 2 192 0,2-1-192 0,2 6 0 15,-1 1 0-15,0-1 0 0,2-2 0 0,2 2 0 16,-1 2 0-16,4-2 0 0,4-2 0 0,2 0 0 15,0 0 0-15,0 1 0 0,2-2 0 0,2 1 0 16,1-2 128-16,2 1-128 0,-1 3 240 0,3-1-48 16,2-2-16-16,3 2 0 0,1-2 32 0,2 0 16 15,2-2 0-15,3-2 0 0,2 2 32 0,3-1 0 0,1-3 0 16,4 2 0-16,4 0-128 0,0-6-128 16,-2-1 176-16,1-1-176 0,-1-3 224 0,2 2-64 0,1-2-16 0,1 0 0 15,3-2-144-15,0-1 192 0,4 0-192 0,3-2 192 16,-1-3-64-16,-1 0 0 0,-1 1 0 0,2-1 0 15,-1-6-128-15,2 3 0 0,3-3 144 0,3 1-144 16,1-3 0-16,0 0 0 0,-1-4 0 0,-1 0 128 16,2 2-128-16,2-1 0 0,3 0 0 0,1-1 128 15,1 0-128-15,-3 0 128 0,-4-4-128 0,-1 1 128 16,-1-1-128-16,2 3 0 0,1-1 128 0,1 0-128 16,2-4 128-16,-5 1-128 0,-3 0 160 0,-2 0-160 15,1-2 192-15,0 3-64 0,-2 2-128 0,6-2 192 16,1 1-192-16,-4-1 176 0,-5-4-176 0,0 3 160 15,-1 1-160-15,3 0 0 0,-2 2 144 0,1-2-144 16,1-4 0-16,2 1 0 0,0 0 0 0,-4-4 128 16,-4 3-128-16,0-3 0 0,-1-1 128 0,-2 2-128 15,0 2 0-15,0-1 0 0,-1 1 0 0,3-2 128 0,1 0-128 0,-2 2 0 16,-4-2 0-16,1 5 128 0,-3-5-128 0,0 4 0 16,-3 1 128-16,1-2-128 0,0-2 0 0,2 3 144 15,1-5-144-15,-1 6 0 0,-2 3 144 0,-2-1-144 16,-2 0 0-16,-2-1 144 0,-2-4-16 0,1 4-128 15,-1 3 192-15,0 1-64 0,1 4 16 0,-2-3 0 16,-3-1 0-16,2-1 0 0,0 1-144 0,2 0 160 16,0-1-160-16,1-1 160 0,0 1-32 0,0 0-128 15,-5-1 192-15,-1-1-64 0,-1 1 32 0,0-1 0 16,1 2 0-16,-1-1 0 0,0 1 0 0,-1-1 0 16,0-1 0-16,-1 1 0 0,-1 3-32 0,0-5-128 0,0-1 192 0,3 0-64 15,-2 2 16-15,3 0 0 0,0 0 0 0,-1-3 0 16,0 4-144-16,-2-1 160 0,-2-1-160 0,0 0 160 15,0 0-160-15,-1-2 160 0,0-3-160 0,0 2 160 16,-2-2-32-16,-2 0 0 0,4-1 0 0,-4-1 0 16,0 0 64-16,0 2 0 0,-1-3 0 0,0 1 0 15,0-4-32-15,-2 1 0 0,1 1 0 0,-1-1 0 16,1-4 0-16,-2 3 0 0,3 0 0 0,-1 1 0 16,-2-3-160-16,0-1 160 0,-1 0-160 0,-1-2 160 15,-1 2-160-15,0-3 160 0,-1-2-160 0,-2-1 160 16,0 1-160-16,-1 0 128 0,-1 1-128 0,0-1 128 15,-1-3-128-15,-1 2 160 0,-1 1-160 0,0-5 160 16,0 1-160-16,-2-3 0 0,-2-7 0 0,0 0 128 0,3 11-128 0,-3-11 0 16,0 0 0-16,0 0 0 0,0 0-288 15,0 0-96-15,0 0 0 0,0 0-16 16,0 0-1792-16,-10-10-368 0,2 0-64 0</inkml:trace>
  <inkml:trace contextRef="#ctx0" brushRef="#br0" timeOffset="49101.39">8756 12982 23951 0,'0'0'2128'0,"0"0"-1696"0,0 0-432 0,0 0 0 16,0 0 1312-16,0 0 176 0,0 0 48 0,0 0 0 15,-3 10-1216-15,4 2-320 0,-1-12 128 0,8 14-128 16,5-2 160-16,-2 2-16 0,3 0 0 0,0 3 0 16,3-1-16-16,0 2-128 0,1-1 192 0,2 1-64 15,2-2 64-15,-2-2 16 0,1 1 0 0,0-1 0 16,2 0 48-16,1 0 16 0,-1-2 0 0,4-1 0 16,0 2-80-16,-1-2-32 0,2 1 0 0,0-3 0 15,0-1 96-15,0 1 32 0,3-1 0 0,-1-4 0 16,-1-2 112-16,3-2 32 0,-1 0 0 0,0-2 0 15,3-2-48-15,-3-6-16 0,-1 0 0 0,-2-4 0 16,-2 0-48-16,2-4 0 0,-1-1 0 0,0-1 0 16,1-5-64-16,-1-3 0 0,1-5-16 0,0-2 0 15,3-5 176-15,-3-2 32 0,1-3 16 0,-1-2 0 0,0-2 16 0,-1 0 0 16,-2-3 0-16,-2 2 0 0,-3-1-256 0,-2 3-48 16,-1-2-16-16,-2 6 0 0,-2 2-160 0,-2 5 0 15,-2 1-160-15,-3 5 160 16,1 4-1056-16,-5 2-112 0,1 2-32 0,-3 2-10656 15,-1 5-2144-15</inkml:trace>
  <inkml:trace contextRef="#ctx0" brushRef="#br0" timeOffset="51668.76">12547 14586 14735 0,'-21'-11'640'0,"7"3"160"0,0 3-640 0,0 0-160 15,-2-1 0-15,5 2 0 0,0 0 2112 0,0 1 384 16,0 0 64-16,1-2 32 0,0 2-1440 0,1 0-304 15,-1 1-48-15,1 1-16 0,9 1 48 0,-9 0 16 0,1-2 0 0,8 2 0 16,-7 3-208-16,7-3-32 0,-7 6-16 16,7-6 0-16,-7 9-256 0,4-1-48 0,2 3-16 0,2-3 0 15,-1-8-96-15,10 11-32 0,-1-2 0 0,5 0 0 16,3-4 16-16,5 2 0 0,6-4 0 0,5 0 0 16,6-2 240-16,-1 2 48 0,4-3 16 0,-3-2 0 15,-1 0-48-15,-1 2-16 0,4-1 0 0,-4-1 0 16,-3-4-144-16,-1 2-48 0,0 0 0 0,-2 3 0 15,-3-3-48-15,-2-1-16 0,-3 1 0 0,-1 2 0 16,-5-1 48-16,-3 2 16 0,-3 0 0 0,-11 1 0 16,0 0 16-16,0 0 0 0,0 0 0 0,0 0 0 15,-17-3-224-15,-3 3 176 0,-7 0-176 0,-3 1 160 16,-6 1-160-16,-3 0 0 0,-6 1 0 0,1 2 0 0,-3 4 0 16,-3-5 0-16,-2-2 0 0,-2 2 0 0,1 5 0 15,5-4 0-15,-1-5 0 0,6 3 0 0,6 2 0 0,2-2 0 16,4 0 0-16,5 1 0 0,3-2 0 0,5-2 0 15,4 0 0-15,5 0 0 0,9 0-160 0,0 0 160 16,0 0 0-16,0 0-144 16,0 0 144-16,18 2-192 0,2-1 192 0,4-1-192 0,3-3 192 0,4 2 0 15,2 1 0-15,2 0-128 0,3-1 128 0,3-2 0 16,1 2 0-16,0 0 0 0,-1-1 128 0,-3 0-128 16,-3-3 160-16,0 1-160 0,-2-1 176 0,1 2-176 15,-4 1 192-15,-2-2-192 0,-2 0 128 0,-5 2-128 16,-3 3 0-16,-2-2 0 0,-1-2 128 0,-6-1-128 15,-9 4 0-15,0 0 0 0,0 0 160 0,0 0-160 0,-3-6 128 0,-7 3-128 16,-7 2 0-16,-4 0 0 0,-6 0 0 16,-5 2 0-16,-4 1 0 0,-4 1 0 0,-3-2 0 0,-3 2-176 15,-3-3 176-15,0 2 0 0,2 1 0 0,4-2 0 16,4 3 0-16,3-2 0 0,4-2 0 0,4 3 0 16,4 2 0-16,4-2 0 0,5-2 0 0,2-1-128 15,5-1 128-15,8 1-208 0,0 0 80 0,0 0 128 16,5-5-208-16,5-2 80 0,3 3 128 0,4 2-208 15,3-2 208-15,4 0 0 0,0 0-160 0,4 3 160 16,3 0 0-16,2 1 0 0,1 0 0 0,0-1 0 16,2-1 0-16,-2 2 0 0,-3 2 0 0,1 0 0 15,-4-2-1536-15,-3 4-304 0,-1 2-48 0</inkml:trace>
  <inkml:trace contextRef="#ctx0" brushRef="#br0" timeOffset="61542.66">19115 7693 11967 0,'-14'-19'1072'0,"4"8"-864"0,-1 1-208 0,0-2 0 16,3 3 1344-16,1 4 208 0,1 1 48 0,6 4 16 15,-4-5-912-15,4 5-176 0,-8-7-32 0,2 1-16 16,0 3-128-16,-1-2-32 0,1 1 0 0,6 4 0 16,-8-4-128-16,8 4-16 0,-3-1-16 0,3 1 0 15,-4 0-32-15,4 0 0 0,0 0 0 0,0 0 0 16,0 0-128-16,0 0 128 0,0 0-128 0,0 0 128 16,2 12 32-16,6-5 0 0,3-2 0 0,5-3 0 15,3 2 256-15,5-4 48 0,4-4 16 0,5 1 0 16,2-3 128-16,6 0 32 0,4-2 0 0,8 2 0 15,8-3-304-15,-1 3-48 0,-3-4-16 0,4 2 0 16,-1-3 0-16,3 3 0 0,1-1 0 0,4 3 0 16,5-2-272-16,-3-3 128 0,-3-2-128 0,-3 4 0 15,1-2 128-15,-1 4-128 0,0 0 0 0,1-1 0 0,2-1 0 0,-5 0 0 16,-3-1 0-16,-3 2 0 0,-4 3 128 0,-5 0-128 16,-4-1 0-16,-3 5 0 0,-4-1 0 0,-1 1 0 15,-3 0 0-15,-5-2 0 0,-1-2 0 0,-4 3 0 16,-6-1 0-16,-3 2 0 0,-4-2 144 0,-9 3-144 15,0 0 0-15,0 0 144 0,0 0-144 0,0 0 0 16,-12-1 0-16,-7 2 0 0,-6 2 144 0,-5-1-144 16,0 3 160-16,-4-1-160 0,-4-2 144 0,-7 0-144 15,-1 1 128-15,-5-1-128 0,-6 3 0 0,-5-1 128 16,-8-4-128-16,4 0 0 0,2 0 0 0,0 0 0 16,-3 0 128-16,-1 1-128 0,-5 1 0 0,0 0 128 15,-1-1-128-15,4 1 128 0,3-2-128 0,4 4 0 16,2 2 0-16,5 0 0 0,3 2 0 0,3 1 0 0,3-7 0 15,5 2 0-15,4 0 0 0,8-4 0 0,3-1 0 0,6-2 0 16,3 2 0-16,5 0 0 0,4-1 0 0,9 2-176 16,0 0-16-16,0 0-16 0,0 0 0 0,0 0 0 15,10-9 208-15,9 4-176 0,7 3 176 0,7 2-160 16,5 1 160-16,6 2-128 0,6-3 128 0,5 1-128 16,3 1 128-16,4 5 0 0,2-1 0 0,6 2-128 15,6-4 128-15,2-2 0 0,-2 2 0 0,0-2 0 16,-1 1 0-16,4 3 0 0,0-1 0 0,-2-1 0 15,0-1 0-15,-6 1 0 0,-5-2 0 0,-3 2 0 16,-5 1 0-16,-2 3 0 0,-3-3 0 0,-2 1 0 16,-3 0 0-16,-3-2 128 0,-3 1-128 0,-8 2 176 15,-6-3-32-15,-4-1 0 0,-5 2 0 0,-4 3 0 16,-4-3-144-16,-11-5 192 0,0 0-192 0,1 13 192 16,-1-13-192-16,-12 10 128 0,-4 1-128 0,-10-2 128 0,-9 0 64 0,-8 0 0 15,-11 0 0-15,-2-4 0 0,-5 3-32 0,-7-3 0 16,-6-4 0-16,-11 2 0 0,-13-2-160 0,-3 1 0 15,0 0 0-15,-5 0 128 0,-3 0-128 0,1-2 0 16,2-2 0-16,8-2 0 0,8 2 0 0,6-1 0 16,4 1 0-16,5-2 0 0,3-1 0 0,7 1 0 15,7 0 0-15,5 2 0 0,5-2-208 0,9-2-80 16,7-1-16-16,6 1 0 0,6 0 48 0,7 0 16 16,6 0 0-16,7 6 0 0,6-11-112 0,11-2-32 15,9 2 0-15,10-2 0 0,8-1 128 0,11 1 0 16,9 3 16-16,6-3 0 0,12-3 48 0,3 2 16 15,3 2 0-15,6 2 0 0,5 4 176 0,0-3-128 0,1 0 128 0,-4 1-128 16,-2 6 128-16,2 2 0 0,3-1 0 0,-6-1 0 31,-7 1-688-31,-8 4-48 0,-11 5-16 0,-5 1-10128 0</inkml:trace>
  <inkml:trace contextRef="#ctx0" brushRef="#br0" timeOffset="86043.52">12372 7883 23775 0,'-10'-18'1056'0,"5"11"224"0,5 7-1024 0,0 0-256 0,-9 2 0 0,2 8 0 16,1 3 0-16,1 7-240 0,-1 2 48 0,-2 4 16 15,-1 6 176-15,-2 5 0 0,-3 5-144 0,-2 5 144 16,-1 6 0-16,-1 6 0 0,-1 4-144 0,-4 5 144 16,-3 1 0-16,-3 0 0 0,-5 1 0 0,-2-3 0 15,-1 0 0-15,1-9 0 0,2-2 0 0,5-3 0 16,1-1 0-16,3-2 0 0,1-7 0 0,1 0 0 16,1-6 0-16,2-1 0 0,2-3 128 0,5-6-128 15,-1-6 320-15,4 0-16 0,5-5-16 0,1-2 0 16,3-1 32-16,2-4 16 0,-1-9 0 0,7 10 0 0,-7-10-80 0,15 4-32 15,0-1 0-15,4 1 0 0,3-4-224 0,3 0 144 16,5-2-144-16,5-1 128 0,6-1-128 0,6 1 0 16,5-5 0-16,0 2 128 0,0-1-128 0,3-2 0 15,3 3 144-15,5-2-144 0,3 2 0 0,5 1 0 16,6-1 0-16,-2 2 0 0,2 1 0 0,1 1 0 16,0-3 0-16,6-1 0 0,9 4 0 0,-1 1 0 15,0-1 0-15,2 1 0 0,3 0 0 0,3 0 0 16,6 1 0-16,-1-2 0 0,1 0 0 0,7 2 0 15,6-2 0-15,2 2 0 0,-4 0 0 0,5 3 0 16,6 1 0-16,-2-2 0 0,-4 1 0 0,5 1-160 16,7 2 160-16,-5-2 0 0,-3 1 0 0,3 3 0 15,4-2 0-15,-2 4 0 0,-4-5-128 0,4 3 128 0,5 2 0 0,-1-4 0 16,-6 2 0-16,6-3 0 0,3-1 0 0,-4 2 0 16,-3 1 0-16,3-2 0 0,3 2 0 0,-2 0 0 15,-9 4 0-15,3-1 0 0,2 3 0 0,-4 1 0 16,-3-3 0-16,-2 5 0 0,1 3 0 0,-1 0 0 15,-3 0 0-15,0 5 0 0,-3 1 0 0,-1-2 0 16,-3 0 0-16,-3 0 0 0,-6 1 0 0,3 4 0 16,2-2 0-16,-3 2 0 0,-4-3 0 0,-4 4 0 15,-1 2 0-15,0-3 0 0,1 1 0 0,-4-4 0 16,-6 3 0-16,0-2 0 0,-1 3 0 0,1-2 0 16,-1 1 0-16,-4-3 0 0,-6-1 0 0,-2-1 0 15,-6-1 0-15,-2-1 128 0,0 2-128 0,-1-2 144 16,0-2-144-16,-4-2 0 0,-5 1 0 0,-5-1-176 0,-3-1 176 0,-3-4 0 15,-6-1 0-15,-1-6 0 0,-2-4 128 0,-2-2-128 16,-1-3 128-16,0-5-128 0,-4-4 512 0,2-8 16 16,-3-6 16-16,1-2 0 0,-5-5 176 0,-1-7 48 15,-1-2 0-15,-1-9 0 0,0-4-144 0,2-10-32 16,-3-5 0-16,2-4 0 0,-1-4-80 0,2-4 0 16,1-2-16-16,0-3 0 0,-1-3-112 0,4-3-32 15,1-5 0-15,5 1 0 0,1-1-128 0,3 3-32 16,0 5 0-16,-3 1 0 0,-1-4 16 0,-2 10 0 15,-2 9 0-15,0 2 0 0,1 5-208 0,-4 4 176 16,1 4-176-16,-3 9 160 0,0 4-160 0,-2 5 0 16,-4 3-160-16,-3 7 160 15,-2 8-1312-15,-3 4-160 0,-4 3-48 0,-2 5-13904 0</inkml:trace>
  <inkml:trace contextRef="#ctx0" brushRef="#br0" timeOffset="87360.71">6751 16152 24879 0,'-19'0'1088'0,"6"4"256"0,-2 4-1088 0,1 2-256 15,2 8 0-15,0 7 0 0,2 3 208 0,2 8-16 16,-2 3 0-16,1 7 0 0,0 6-448 0,-1 2-80 16,-3 7-32-16,0 6 0 0,-2 2 368 0,1 1 0 15,-2 0 0-15,-3-1 0 0,-2-4 0 0,0 1 0 0,-2 1 0 16,0-2 0-16,1-3 0 0,-4-6 0 0,-1-5 0 0,-1-5 0 16,-1-2 128-16,1-4 80 0,1-2 32 0,3-1 0 15,0-4 96-15,5 0 32 0,1-4 0 0,1-5 0 16,5-3-96-16,3-2-16 0,2-2 0 0,4-3 0 15,1 0-128-15,4-5-128 0,4 1 192 0,5-3-192 16,3-1 0-16,8 1 0 0,6-5 0 0,6 1-144 16,7-2 144-16,2-2 0 0,3-1 0 0,5-1 0 15,5-5 0-15,3 2 0 0,9 0 0 0,8-2 0 16,10 1 0-16,2-3 144 0,-3-1-144 0,11-2 0 16,5 1 0-16,9 4 0 0,-2-4 0 0,7 2 0 15,5-3 0-15,4-1 0 0,5 0 0 0,3 4 0 16,3-4 0-16,1 3 0 0,6 3 0 0,6-3 0 15,5-1 0-15,1-1-224 0,-1-1 64 0,6 4 16 0,5-1 144 16,9 1 0-16,-2 2 0 0,2-2 0 0,1 0 0 0,7-3 0 16,3 2 0-16,3 2 0 0,3 1 0 0,-4-1 0 15,-9 4 0-15,2 1 0 0,4-1 0 0,0 4 0 16,4 1 0-16,-7 4 128 0,-11 0-128 0,2 1 0 16,-2 1 0-16,1 5 0 0,-2 2 0 0,-8-3 0 15,-6 3 0-15,1 1 0 0,-1 0 0 0,-9 4 128 16,-8-2-128-16,0 2 176 0,2 0 16 0,-7 1 0 15,-10 3 0-15,-1-3 0 0,0-2 0 0,-8 1 16 16,-9-1 0-16,-5 1 0 0,-5 1-48 0,0-2-16 16,-2 0 0-16,-5-3 0 0,-8 1-144 0,-4 2 0 15,-5 2 144-15,-1 0-144 0,-6-1 128 0,1-2-128 16,-2-1 128-16,-6 1-128 0,-2-1 0 0,-7-4 0 16,-3 2 0-16,-1 0 128 0,-3-3-128 0,-2 1 0 0,-4-2 128 0,-2-4-128 15,-4-2 0-15,-1-1 0 0,-1-2 0 0,-3-1 0 16,-4-1 208-16,-1-5-16 0,-3-3-16 0,0-1 0 15,-1-2 384-15,0-4 80 0,2-2 0 0,-2-5 16 16,-3-1-16-16,3-8 0 0,-1-4 0 0,0-4 0 16,1-7-176-16,0-4-32 0,1-4-16 0,1-3 0 15,3-4 32-15,3-6 0 0,1-5 0 0,-2-2 0 16,5-6-32-16,1 1 0 0,-1 0 0 0,3 4 0 16,3 0-240-16,4 1-48 0,-3 2-128 0,1 7 192 15,-1 3-32-15,0 9-16 0,-2 1 0 0,-2 2 0 16,-2 2-416-16,-1 6-96 0,0-2-16 0,-1 3-11520 15,1-4-2304-15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19:40:42.14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7154 9157 10127 0,'0'0'448'0,"-10"-6"96"0,0 1-544 0,2 2 0 0,8 3 0 0,0 0 0 0,0 0 1504 0,0 0 192 15,0 0 32-15,0 0 16 0,0 0-1264 0,0 0-256 16,0 0-48-16,0 0-16 0,0 0-16 0,0 0 0 16,0 0 0-16,0 0 0 0,0 0-144 0,0 0 160 15,11 7-160-15,0-2 160 0,-1-3 48 0,0 1 16 16,1-2 0-16,2 3 0 0,1 0 176 0,1 0 48 16,2-2 0-16,2 1 0 0,1-2 48 0,4 0 16 15,2 3 0-15,0-1 0 0,1 0-32 0,1 1 0 16,3-1 0-16,0 1 0 0,2-1-32 0,4 1 0 15,1-2 0-15,4-1 0 0,4 0-128 0,4 2-48 16,3-2 0-16,1 1 0 0,-1 0 16 0,-1 0 0 0,4 3 0 16,2-2 0-16,0-2-48 0,4 0-16 0,1-1 0 0,5 0 0 15,2 0 16-15,0 0 0 0,-3-1 0 0,4-1 0 16,-1-3 48-16,6 1 16 0,6 0 0 0,-3 1 0 16,-4 0-112-16,2-3-32 0,3 1 0 0,4 3 0 15,4 1 0-15,-2-1 0 0,-2 1 0 0,0-2 0 16,0-2-32-16,4 3-128 0,2 1 192 0,0-2-64 15,-2 2-128-15,-2-2 0 0,1 1 0 0,2-1 128 16,3 3-128-16,0 0 192 0,-3 3-192 0,-1-3 192 16,-1-4-192-16,5 4 0 0,4 4 0 0,-5-4 0 15,-9-4 0-15,1 4 128 0,-4-3-128 0,3 3 128 16,4 0 64-16,-3 0 0 0,0-1 0 0,0 0 0 16,-2-2-192-16,5 3 0 0,5 0 0 0,0-2 0 15,-2-2 0-15,0-1 0 0,0 0 0 0,4 2 128 16,4 1-128-16,-3-1 0 0,-3-2 0 0,-1 2 0 15,1 1 0-15,4-1 0 0,2 2 128 0,-3-3-128 0,-7-2 0 0,0 3 0 16,-2 0 0-16,8 1 128 0,1 0-128 0,-3-2 0 16,-4 1 0-16,-3 1 0 0,0-1 0 0,5 1 0 15,3-2 0-15,-1-1 0 0,-4 1 0 0,-2 2 0 16,-1-1 0-16,4 0 0 0,5-5 0 0,-5 1 128 16,-6-3-128-16,0 4 0 0,-2 1 0 0,2-2 0 15,5 1 0-15,-6 0 0 0,-3-5 0 0,-3 5 0 16,-2-4 128-16,1 5-128 0,0 1 0 0,2-4 0 15,-1 1 0-15,-4-1 0 0,-5 3 0 0,-1 2 128 16,-1 0-128-16,-1-2 0 0,2-1 0 0,-1 3 0 16,-2-4 0-16,-4 2 0 0,-3 1 0 0,-3 2 0 0,0-3 128 0,-2-2-128 15,-2 2 0-15,2 0 0 0,-2-2 0 0,0 2 0 16,1-1 0-16,-2 0 128 0,-4 2-128 0,-2 0 0 16,-3 1 0-16,0-4 0 0,-3 3 128 0,0 2-128 15,-2 1 128-15,0-1-128 0,-4 1 192 0,2 0-64 16,-3 1 0-16,0 0 0 0,-1-3 0 0,1 3 0 15,-2 0 16-15,-6 0 0 0,1 0 0 0,-2 0 0 16,-3 0 0-16,-2-2 0 0,-1 1 0 0,-2 2 0 16,-11-1 32-16,9 2 0 0,-9-2 0 0,10 2 0 15,-10-2-48-15,0 0-128 0,0 0 192 0,0 0-64 16,0 0-128-16,0 0 0 0,7 3 0 0,-7-3 128 16,0 0-128-16,0 0 0 0,0 11 0 0,0-11 0 15,0 0-144-15,-4 11 144 0,4-11-192 0,-5 10 192 0,5-10-384 16,-5 9 16-16,5-9 16 0,-8 12 0 15,2-1-400-15,-1-1-80 0,1 0 0 0,3-1-9168 16,2 4-1840-16</inkml:trace>
  <inkml:trace contextRef="#ctx0" brushRef="#br0" timeOffset="1651.22">24646 9007 12095 0,'0'0'528'0,"0"0"112"0,4-7-512 0,-4 7-128 0,0 0 0 0,0 0 0 16,5-5 256-16,-5 5 0 0,6-8 16 0,-6 8 0 15,0 0-272-15,0 0 0 0,0 0 0 0,0 0 0 16,0 0 0-16,0 0 0 0,0 0 0 0,0 0 0 15,0 0 0-15,0 0 0 0,0 0 0 0,0 0 160 16,0 0 192-16,0-6 32 0,0-4 16 0,4 5 0 0,-4 5 16 0,0 0 0 16,0 0 0-16,0 0 0 0,8-3-64 0,0-2-16 15,0-1 0-15,-8 6 0 0,11-2 0 0,1 2 0 16,1 2 0-16,-1-1 0 0,0-4 240 0,1 1 64 16,0-1 0-16,3 2 0 0,-1 1-64 0,3 1-16 15,1 0 0-15,1 1 0 0,2 0-160 0,3 2-16 16,2 1-16-16,3 0 0 0,2-1-128 0,5 4-32 15,4-2 0-15,2 2 0 0,3-1-16 0,-1-3-16 16,0 0 0-16,1-2 0 0,-1-2 16 0,3 2 0 16,4 2 0-16,2-1 0 0,5 0 32 0,3 1 16 15,0 2 0-15,-1-2 0 0,-2-4-64 0,-1 2-16 0,2 2 0 0,2 1 0 16,2 2 32-16,3-4 16 0,2 3 0 0,-2 1 0 16,-1 0-16-16,0 1-16 0,2 0 0 0,0 1 0 15,5-1-48-15,4-2-128 0,0 0 192 0,-1-1-64 16,-2 3-128-16,1 0 192 0,-3-3-192 0,7 1 192 15,5 0-192-15,-3-2 0 0,-2 0 144 0,0 1-144 16,0 0 0-16,1-1 144 0,-1 2-144 0,2 1 0 16,-2-3 144-16,-3-2-144 0,-1 3 0 0,1 2 144 15,1-5-144-15,1 1 0 0,2-3 144 0,-3 2-144 16,-9 1 0-16,2-2 0 0,-1 0 0 0,2-2 128 16,0-2-128-16,-1 1 0 0,-2-1 0 0,-5 1 128 15,-6 1-128-15,-1-1 0 0,-2 0 0 0,-2 0 0 16,-1-3 0-16,-1 3 128 0,0-1-128 0,-2 2 0 15,-2 0 0-15,-1 1 0 0,-6 2 0 0,-2 1 0 0,-4-3 0 16,-1 1 0-16,-2 2 0 0,1-1 0 0,-2 1 0 0,-2 1 0 16,-2-3 0-16,-1 1 0 0,-2 0 0 0,-2 0 0 15,-1 3 0-15,-1 0 0 0,-3-2 0 0,-1-1-160 16,-2 1 160-16,-2 0 0 0,-10-3-224 0,0 0 64 16,0 0 16-16,0 0 0 0,0 0 144 0,0 0-128 15,0 0 128-15,-8 8-128 0,-1-4 128 0,-3-2 0 16,-5-2 0-16,-1 0 0 0,-1 0 0 0,-4-2 0 15,-5 1 128-15,-2-2-128 0,-5 1 0 0,0-2 144 16,-3 2-144-16,-4-1 0 0,-6 0 128 0,-7 0-128 16,-7-2 0-16,-3 1 0 0,-1-1 0 0,-3-2 0 15,-1-2 0-15,-6 3 0 0,-6-3 0 0,-4 3 0 0,0-3 0 0,-2 0 0 16,-1-4 0-16,-8 4 0 0,-8-2 0 16,-2 3 0-16,-1-2 0 0,0 5 0 0,-3 0 0 15,2-3 0-15,-4-1 0 0,5 2 0 0,5 3 0 0,-1 4 0 16,-6-3 0-16,4 0 0 0,0-5 0 0,-1 4 0 15,-1 4 0-15,-2-1 0 0,-1-4 0 0,3 2 0 16,3 8 0-16,-1-1 0 0,-1-4 0 0,7 0 0 16,6 0 0-16,5 1 0 0,6 3 0 0,-1-2 0 15,-2-2 0-15,4 0 0 0,7 0 0 0,8 1 0 16,6 3 0-16,5-2 0 0,4-1 0 0,5 2 0 16,0-2 0-16,6 2 0 0,2-1 0 0,8 1 0 15,6 1-160-15,6-2-32 0,4 0-16 0,3-1 0 16,12-1-176-16,0 0-48 0,0 0 0 0,0 0 0 15,0 0 272-15,18 2 160 0,5 1-192 0,7-3 192 16,7-1 0-16,5-1 0 0,5 0 160 0,7 2-32 16,4 0 64-16,13 0 32 0,11 4 0 0,8-2 0 15,6-2-48-15,7 1-16 0,7 2 0 0,9 1 0 0,11 0-160 0,3-1 192 16,3 3-192-16,7-3 192 0,5 0-192 0,5-1 0 16,1 3 144-16,1 3-144 0,-1-2 0 0,3 2 0 15,2 0 0-15,-4-2 0 0,-6 3 0 0,-2-3 128 16,0 4-128-16,-6-1 0 0,-8 4 0 0,1-1 0 15,-6 0 0-15,-5 2 0 0,-7 1 0 0,-3-1 0 16,-1 0 0-16,-6 3 0 16,-9 1-1248-16,-4 2-224 0,-5 4-32 0,-2-3-10240 0</inkml:trace>
  <inkml:trace contextRef="#ctx0" brushRef="#br0" timeOffset="4186.57">2838 3524 10127 0,'-7'-19'448'0,"3"8"96"0,0 2-544 0,2 1 0 0,2 8 0 0,-2-6 0 16,2 6 1008-16,0-9 80 0,0 9 32 0,0 0 0 15,0 0-880-15,0 0-240 0,0 0 0 0,0 0 0 16,0 0 0-16,0 0 0 0,0 0 0 0,0 0 0 16,0 0 0-16,0 0 0 0,3 14 0 0,-2-2 0 15,-2 1 176-15,-2 2-48 0,1 1-128 0,-2 3 192 16,-1 1 16-16,0 2 0 0,-3 2 0 0,1 0 0 15,0 4-80-15,-2 0 0 0,2 2-128 0,0 3 192 16,0 1-192-16,-1-3 144 0,3 4-144 0,0-4 128 16,0 1-128-16,0-1 0 0,-2-2 0 0,2 1 0 15,1 1 0-15,-1-4 0 0,0 1 0 0,0-3 128 16,1 0-128-16,1-2 0 0,-1-2 0 0,1 0 0 0,1 0 0 0,0-2 0 16,0-3 0-16,2 1 0 0,2-2 128 0,1-1-128 15,1 0 128-15,2-5-128 0,1 1 128 0,0-4-128 16,2 5 0-16,2-8 128 0,2 1-128 0,2-1 192 15,3-1-192-15,3-2 192 0,0-1-48 0,5 0 0 16,-1-2 0-16,3 1 0 0,1 0 16 0,6 0 0 16,1-1 0-16,5-2 0 0,4-1-16 0,-2-1 0 15,0-3 0-15,2 3 0 0,-1-4 16 0,3 5 0 16,0-3 0-16,4 3 0 0,2-3-32 0,6 1 0 16,1 2 0-16,2-3 0 0,-4 3-128 0,2-3 192 15,1 2-192-15,1 0 192 0,2 1-192 0,5 0 160 16,3-1-160-16,0 0 160 0,-2 0-160 0,2-2 0 0,0 4 0 0,3-2 0 15,0 2 0-15,0 2 0 0,2-1 0 0,0-1 0 16,-6 1 0-16,-1 0 0 16,0 3 0-16,2-2 0 0,4 2 0 0,-1 0 0 0,-3 1 0 0,-2 0 0 15,-1-2 0-15,3 2 0 0,0 2 0 0,3 0 0 16,3 1 0-16,-5-2 0 0,-5 2 0 0,-1 0 0 16,0 4 0-16,1-3 0 0,2 3 0 0,0 2 0 15,0-4 0-15,-4 4 0 0,-4-4 0 0,-1 3 0 16,-1-1 0-16,2 1 0 0,3 3 0 0,3 0 0 15,0-1 0-15,-2 0 0 0,-5-4 0 0,3 2 0 16,-1 3 0-16,1 3 0 0,2 0 0 0,1-2 0 16,4 1 0-16,-5-5 0 0,-3 1 0 0,0-1 0 15,1 1 0-15,-1-2 0 0,1 5 0 0,2-3 0 16,1 1 0-16,-2-2 0 0,-5-2 0 0,0-2 0 0,-1 2 0 0,1 4 0 16,0-6 0-16,2 2 0 0,2 1 144 0,-1-3-144 15,-2 1 160-15,-1 1-160 0,-1-1 0 0,-5-2 0 16,2-1 0-16,1 1-160 0,3 1 160 0,0-2 0 15,0 1 0-15,-6-2 0 0,-3 0 0 0,-1 0 0 16,-2 2 0-16,0 0 0 0,-2 0 0 0,1 0 0 16,0 1 0-16,0-2 0 0,1 2 0 0,-2 1 128 15,0-2-128-15,-5-1 0 0,-3 0 0 0,-3 0 0 16,2 2 0-16,-4 1 0 0,2-2 0 0,-1-2 0 16,-2-1 0-16,1 1 128 0,0 0-128 0,1-1 128 15,0 2-128-15,-1 0 128 0,-1-1-128 0,0 1 176 16,-2-2-176-16,-2 0 192 0,-2 0-192 0,-2 0 160 0,-1-2-160 0,0 2 160 15,1 0 224-15,-2-1 32 16,-3-1 16-16,-2 0 0 0,0-3 32 0,-2 0 16 0,-2 0 0 0,-2 1 0 16,0-3 32-16,-3 0 0 0,-1 1 0 0,-2-3 0 15,0 1 0-15,-1-2 16 0,-2 1 0 0,1-2 0 16,-1 2-16-16,0-4 0 0,-2-3 0 0,0 1 0 16,0-1-144-16,1 1-48 0,1-2 0 0,1 2 0 15,0-4-320-15,-3-2 144 0,1-1-144 0,1 0 0 16,1-2 128-16,-1-1-128 0,0 2 0 0,0 0 0 15,0-1 0-15,1 1 0 0,0 0 0 0,-1 0 0 16,0 4 0-16,0 0 0 0,0 1 0 0,-1 3 0 16,0 4 0-16,0-2 0 0,1 1 0 0,-2 4 0 15,0-4-448-15,2 6-80 16,-2 6-32-16,0 0-8464 0,-5-10-1712 0</inkml:trace>
  <inkml:trace contextRef="#ctx0" brushRef="#br0" timeOffset="5691.1">3198 3369 5519 0,'0'0'240'0,"0"0"64"0,-6-10-304 0,-1 2 0 0,7 8 0 0,-7-5 0 16,-2-1 896-16,3 2 112 0,6 4 16 0,-9-3 16 15,0 0-336-15,0 0-80 0,0 1-16 0,9 2 0 16,-10 3-192-16,2 1-32 0,8-4-16 0,-6 5 0 15,-1 4-208-15,7-9-32 0,-6 9-128 0,1 1 192 16,0-3-192-16,1 4 0 0,0-1 0 0,0 3 0 16,-1 1 128-16,2 0 0 0,-2-3-128 0,1 5 192 15,0 1 80-15,1 2 16 0,1 3 0 0,-2 2 0 16,-2 2-112-16,-1 3-32 0,0-3 0 0,-1 6 0 16,0 1-144-16,-1 2 0 0,2 0 0 0,-3 2 128 15,-2-1 0-15,1-1-128 0,-2-2 192 0,3 2-64 0,-1-4 96 0,-1 2 16 16,1 0 0-16,-1 1 0 0,2-1-96 0,1-4-16 15,0-1 0-15,2 2 0 0,0-4-128 0,1 2 128 16,1-3-128-16,1 2 128 0,1-4-128 0,1-3 0 16,1 0 0-16,-1 1 128 0,2-1-128 0,3-3 0 15,-1-2 0-15,2-1 0 0,3-3 160 0,-2-2-160 16,1 1 192-16,2-3-192 0,-8-7 240 0,16 7-64 16,-3 1-16-16,2-4 0 0,2 0 80 0,0-3 16 15,3 3 0-15,4-3 0 0,4 0 48 0,3 0 16 16,4-1 0-16,0 0 0 0,2-1-112 0,0 0-16 15,-1-3 0-15,2 2 0 0,4-1-192 0,1 0 176 16,0 2-176-16,5-1 160 0,3 0-160 0,4 1 0 16,3 0 0-16,0-2 0 0,-4 1 0 0,2 0 0 15,1 2 0-15,2 0 0 0,-1 0 0 0,6 0 0 0,3 0 0 0,3 0 0 16,-4-1 0-16,2 0 0 0,-3 0 0 0,4 1 0 16,3-2 0-16,3 1 0 0,3-3 0 0,0-1 0 15,-2 0 0-15,-3 1 0 0,0-1 0 0,8 0 0 16,5 1 0-16,-3 1 128 0,-5-6-128 0,2 2 0 15,-1 2 144-15,4 3-144 0,3-2 160 0,1-1-160 16,-2-2 0-16,0 0 0 0,0 2 0 0,2 2 0 16,5 3 0-16,0-2 0 0,-2-4 0 0,-2 4 0 15,0-1 0-15,-1 3 0 0,7 0 0 0,-3 2 0 16,-7-4 0-16,1 4 0 0,-3 1 0 0,2 4 0 16,0-2 0-16,0 0 0 0,-1 0 0 0,-3-1 0 15,-3 2 0-15,2 3 0 0,0-1 0 0,1 2 0 0,1-5 0 0,-3 1 0 16,-4 3 0-16,-2-4 0 0,-1 3 0 0,4-2 0 15,4 2 0-15,-3 1 0 0,-3-3 0 0,-2 3 0 16,-2-3 0-16,-2 5 0 0,-1-2 0 0,1 3 0 16,1-3 0-16,-2 1 0 0,-4 2 0 0,-3-3 0 15,-5 2 0-15,0-2 0 0,-2 1 0 0,1-2 0 16,1 1 0-16,0-3 0 0,-3 0 0 0,-3 1 0 16,-1-3 0-16,-2-1 0 0,-8 2 128 0,1 1-128 15,-1-4 0-15,-3 1 0 0,-3 0 0 0,0 1 128 16,-4 1-128-16,0-2 0 0,-1-1 160 0,1 2-16 15,-1-1 0-15,-2 1 0 0,0-2 64 0,-1-1 16 16,-2-1 0-16,0 2 0 0,-2-1-96 0,0-1 0 0,-4 0-128 0,-1-1 192 16,-2-1-192-16,-1 0 176 0,-1-2-176 15,-1 0 160-15,0-1-16 0,-1 1 0 0,-1-3 0 0,0-1 0 16,-2-1 96-16,0 0 16 0,0-5 0 0,1 0 0 16,1 0 128-16,-2-2 48 0,-2-6 0 0,1 3 0 15,1-1-112-15,0-1-32 0,0 1 0 0,2 0 0 16,-1-6-32-16,1 2-16 0,-1 1 0 0,0-2 0 15,1 2 0-15,-1 1 0 0,-1-3 0 0,0 3 0 16,0 2 16-16,-1 1 0 0,1 0 0 0,-1 2 0 16,0 3-96-16,-2 4-16 0,1-1 0 0,-1 3 0 15,0-1-144-15,-2 9 0 0,0 0 0 0,0 0 0 32,0 0-928-32,0 0-224 0,0 0-32 0,0 0-7344 0,0 0-1472 0</inkml:trace>
  <inkml:trace contextRef="#ctx0" brushRef="#br0" timeOffset="6994.71">11670 3604 6159 0,'0'0'256'0,"0"0"80"0,0 0-336 0,0 0 0 0,0 0 0 0,0 0 0 16,-9 4 0-16,9-4 0 0,-9 6 0 0,9-6 0 15,0 0 0-15,0 0-240 0,0 0 48 0,0 0 0 16,0 0 192-16,0 0 160 0,0 0-32 0,0 0 0 16,0 0 896-16,-2 9 160 0,2-9 32 0,0 12 16 15,0-12-352-15,0 11-80 0,0 2-16 0,1 1 0 16,0 1-432-16,-1 0-96 0,0 3 0 0,0 2-16 15,-1 3-64-15,-1 4-16 0,-1-2 0 0,1 7 0 0,-2-1-16 0,-1 0 0 16,-2 1 0-16,3 1 0 0,-1 0 32 0,0 0 0 16,0-2 0-16,1-2 0 0,2-3 16 0,1-1 16 15,-1-3 0-15,2-2 0 0,-1 2 48 0,1 0 0 16,1-1 0-16,1-2 0 0,0-3 64 0,1 0 32 16,-1-4 0-16,2 1 0 0,-4-13-16 0,6 13 0 15,1-6 0-15,-1 2 0 0,-6-9-16 0,8 5 0 16,-8-5 0-16,11 5 0 0,-1-2 64 0,0-2 16 15,1-2 0-15,0-2 0 0,2 0-16 0,2 0 0 16,3 1 0-16,1-5 0 0,1 0-128 0,3 0-16 16,1 0-16-16,3 3 0 0,0-3-96 0,2 0 0 0,4 0-128 15,3-3 192-15,0 1-192 0,3-3 128 16,-1-2-128-16,-1 0 0 0,-2 3 0 0,2-1 0 0,2 2 0 0,-2-2 0 16,1 2 0-16,1 2 0 0,-1-3 0 0,4 3 0 15,2-1 0-15,2 2 0 0,1 2 0 0,-3-2 0 16,-3 2 0-16,-2 3 0 0,0-2 0 0,0 0 0 15,0 4 0-15,-2-1 0 0,0 2 0 0,0 4 0 16,0-2 0-16,0 2 0 0,0 2 0 0,-3-1 0 16,-2-1 0-16,-2 2 0 0,-2 0 0 0,-2 1 0 15,-4 1 0-15,-1-1 0 0,-3 2 0 0,-1 2 0 16,-1-5 0-16,-1 5 128 0,-1-3-128 0,-1 2 144 16,-2-1-16-16,-1 3 0 0,0-2 0 0,-2-3 0 15,-8-8-128-15,9 11 0 0,-9-11 144 0,8 9-144 16,-2 0 176-16,-6-9-48 0,0 0 0 0,0 0 0 0,7 5 64 0,-7-5 0 15,0 0 0-15,0 0 0 16,9-4 320-16,-2-3 80 0,-2-2 16 0,1-5 0 0,-1-5-32 16,2-1-16-16,-2-7 0 0,1 0 0 0,0-5-192 0,1-4-48 15,-2-4 0-15,1 2 0 0,1-4-80 0,-1 3-32 16,-1-1 0-16,1 2 0 0,1-3-208 0,-2 2 176 16,0 2-176-16,1 5 160 0,-1 1-160 0,0 3 160 15,-1 4-160-15,-3 3 160 0,3 2-160 0,-1 3 0 16,-2 2 0-16,0 5 0 15,-1 9-1408-15,0 0-272 0,0 0-48 0,0 0-11584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19:40:55.392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12158 5047 20959 0,'-12'-9'928'0,"12"9"192"0,-9-4-896 0,9 4-224 0,0 0 0 0,0 0 0 15,-9 4 192-15,9-4 0 0,-3 11 0 0,3 3 0 16,2-1-192-16,-1 7 176 0,0 2-176 0,2 2 160 15,-1 4-32-15,2 3 0 0,0 4 0 0,-2 7 0 0,1 0 0 0,1 4 0 16,-1-3 0-16,1 4 0 0,0 0-128 0,1 1 0 16,0 3 144-16,2-6-144 0,-1-1 0 0,3-7 128 15,1-1-128-15,2-8 0 0,0-4 160 0,3-6-32 16,2-7-128-16,2-2 192 0,1-7 528 0,3-3 112 16,1-3 0-16,4-6 16 0,3 0 112 0,4-5 0 15,4-4 16-15,3-2 0 0,3-5-512 0,-1 0-96 16,-4-4-32-16,0-1 0 0,-4-2-336 0,1 0 144 15,0-1-144-15,-1 0 0 0,-3-2 0 0,-3 2 0 16,0-2 0-16,-2-1-192 0,0-1 192 0,-3 2 0 16,-2 0 0-16,-2 1-144 0,-3 4 144 0,-1 0-192 15,-3 3 192-15,-2-1-192 0,0 3 192 0,-2 1-192 16,-1 3 192-16,-3 5-192 0,1-1 192 0,-2 4 0 16,-1 5 0-16,-4 0 0 0,0 9 0 0,0 0 0 15,0 0 0-15,0 0 0 0,0 0 0 0,0 0-208 0,0 0 80 0,-4 14 128 16,-4 0-304-16,2 5 64 0,-3 4 16 0,0 6 0 15,-2 4 224-15,-1 3-192 0,2 2 192 0,-3 5-192 16,-3 8 192-16,0 2 0 0,1 1-160 0,-1 0 160 16,-2 5 0-16,0 4-144 0,3 1 144 0,1 6 0 15,-3 7-144-15,0 0 144 0,-3 0 0 0,0 7-144 16,0 3 144-16,-4 3 0 0,-1 1 0 0,3 2 0 16,-4 0 0-16,3-2 0 0,-2 2 0 0,2-3 0 15,-4 1 0-15,-1-6 128 0,-3-3-128 0,-1-1 176 16,-3-8 16-16,1 0 0 0,0-1 0 0,-1-2 0 15,2-6 64-15,0 0 32 0,2-6 0 0,-2-5 0 16,-2-5-80-16,3-7-16 0,3-7 0 0,1-3 0 16,2-8 256-16,0-3 32 0,-1-2 16 0,1-5 0 0,-2-10-64 0,1 0-16 15,-1-4 0-15,1-3 0 0,2-9-240 0,0-3-48 16,-1-3-128-16,2-6 192 0,0-8-192 0,1-4 0 16,1-3 128-16,3-5-128 0,3 3-176 15,2-5-80-15,4-1 0 0,5 1-16 0,1-3 80 0,8 3 32 16,1 3 0-16,5-3 0 0,0 4 160 0,5-1 0 15,3 6 160-15,5 3-160 0,1 3 128 0,7 0-128 16,2 0 0-16,5 3 144 0,5 5-144 0,1 2 0 16,3 2 0-16,-1 2 0 0,-3 4-128 0,2 4 128 15,2 4-160-15,0 4 160 0,-1 2 0 0,3 2-144 16,3 5 144-16,1 4 0 0,-3 5-160 0,-3 1 160 16,-5 2-192-16,-5 1 192 0,-1 3-384 0,-4 4 16 0,-2-2 16 15,-3 5 0 1,-3-4-320-16,-5 1-64 0,-1-3-16 0,-2 0 0 15,-2-5-1424-15,-3-4-304 0,-3-2-48 0,-8-13-16 0</inkml:trace>
  <inkml:trace contextRef="#ctx0" brushRef="#br0" timeOffset="499.44">13760 5082 18431 0,'-8'-9'1632'0,"8"9"-1312"0,0 0-320 0,0 0 0 15,0 0 1152-15,0 0 176 0,0 0 16 0,0 0 16 16,0 0-624-16,7 12-128 0,2-4-32 0,3 2 0 16,4-4-64-16,3 4 0 0,5-5-16 0,4 4 0 15,2-4-240-15,2 2-32 0,2 0-16 0,4-3 0 16,6 0-208-16,3 0 0 0,1 0 128 0,2-3-128 16,-6-2 0-16,1 1 0 0,0-3 0 0,-1 2 0 15,-4-1 0-15,-2 1 0 0,-1 1-176 0,0 0 176 31,0-1-768-31,-1 0-16 0,-3 1-16 0,-3 0-6928 0,-3 0-1376 0</inkml:trace>
  <inkml:trace contextRef="#ctx0" brushRef="#br0" timeOffset="784.28">13827 5493 20271 0,'8'-18'1792'0,"-2"7"-1424"16,4 2-368-16,2 0 0 0,8 4 2432 0,2 0 400 15,5 1 96-15,4 4 16 0,6 4-2464 0,8-2-480 0,4 0 0 0,5-2-208 16,0-2 208-16,2 2 0 0,1 2 0 0,2 0 0 15,2 2 0-15,5 4 0 0,4-2 0 0,0-1 0 32,-3-2-256-32,-2 3-144 0,-3-2-48 0,-2 1-8336 0,-3 2-1680 0</inkml:trace>
  <inkml:trace contextRef="#ctx0" brushRef="#br0" timeOffset="6355.66">14613 3087 6447 0,'0'0'272'0,"0"0"80"0,0 0-352 0,0 0 0 16,0 0 0-16,0 0 0 0,-7-5 2176 0,7 5 352 15,0 0 80-15,0 0 16 0,-3-9-1600 0,3 9-304 16,0 0-64-16,0 0-16 0,-3-7-80 0,3 7-32 15,0 0 0-15,0 0 0 0,-4-7-32 0,4 7-16 16,0 0 0-16,0 0 0 0,0 0-32 0,0 0 0 16,0 0 0-16,0 0 0 0,0 0-256 0,0 0-48 15,0 0-16-15,0 0 0 0,0 0 0 0,5 11 0 16,-2 3 0-16,1 3 0 0,0-3 0 0,-2 1 0 16,2 0 0-16,-2 3 0 0,0 2 128 0,2-1 0 0,-1 2 16 0,0-1 0 15,1-2 0-15,-2 0 0 0,1-3 0 0,-1-2 0 16,0 2-32-16,-2-2-16 0,0-1 0 0,0-1 0 15,0 0 0-15,1 2 0 0,-1-4 0 0,1 1 0 16,-1-10-64-16,0 0-16 0,3 9 0 0,-3-9 0 16,0 0-144-16,5 11 128 0,-5-11-128 0,6 8 128 15,-6-8-128-15,9 6 160 0,-9-6-160 0,13 4 160 16,-1-3-16-16,2-1 0 0,2 0 0 0,0-2 0 16,2-2-16-16,1-3 0 0,3 2 0 0,2-5 0 15,3 1-128-15,1-2 0 0,1 2 144 0,3-1-144 16,-1 2 0-16,4-1 128 0,1 3-128 0,4-3 0 15,2 1 0-15,1 2 0 0,2-3 0 0,-2 5 128 16,0-3-128-16,1 2 0 0,2 0 0 0,1 3 128 16,0 1-128-16,7 1 0 0,0 3 0 0,4-2 0 0,-1 1 0 0,1-2 0 15,-4-1 0-15,0 2 0 0,3 1 0 0,2 0 0 16,-2 1 0-16,7 1 0 0,-1-2 0 0,0-2 0 16,-5-2 0-16,0 0 0 0,1 2 0 0,-2 0 0 15,-2 0 0-15,3 3 0 0,3-1 0 0,0-2 0 16,-1-1 0-16,-1-1 0 0,-4-2 0 0,3 2 0 15,0 4 0-15,1 0 0 0,0 0 0 0,2 0 0 16,4-1 0-16,-1-1 0 0,-5 0 0 0,1-1 0 16,0 0 0-16,2 3 0 0,1 1 0 0,3 2 0 15,1 0 0-15,-1-2 0 0,-4-2 0 0,-1 0 0 16,-2 0 0-16,-1 1 0 0,-2 1 0 0,3 4 0 16,0-2 0-16,3-3 0 0,-1 2 0 0,-3-2 128 15,-3-4-128-15,-1 2 0 0,0-1 0 0,-1 1 0 16,-1 3 0-16,2-2 128 0,2 3-128 0,-1-3 0 0,0-1 0 0,-4-1 0 15,-4-3 0-15,0 3 0 0,-1 2 0 0,-3 4 0 16,0-4 0-16,0 2 0 0,-1-2 128 0,0 0-128 16,-2 2 0-16,-1 1 0 0,-2-3 0 0,-1 1 0 15,-6-2 0-15,-2 3 0 0,-1 0 0 0,-2-2 0 16,-1-1 0-16,-2 0 0 0,-2 0 0 0,-2 0 128 16,-3 1-128-16,-1 0 0 0,-1 2 128 0,-2-3-128 15,0-1 0-15,1-1 144 0,-12 2-144 0,9-2 0 16,-9 2 192-16,10-4-64 0,-2-1 0 0,-2-1-128 15,1-3 240-15,-1-3-64 0,2-1-16 0,-2 2 0 16,-1-3 208-16,2-4 32 0,-2-2 16 0,1 0 0 16,0-1 32-16,-2 1 16 0,1-2 0 0,0 2 0 15,0 1 96-15,-1-1 16 0,0-3 0 0,0 2 0 0,-2 2-176 0,1 0-16 16,-1 3-16-16,1 0 0 0,-2 5-368 0,1-2 0 16,-2 6 0-16,0 7 128 0,0 0-288 0,0 0-48 15,0 0-16-15,0 0 0 16,0 0-2048-16,0 0-416 0,-4 14-64 0</inkml:trace>
  <inkml:trace contextRef="#ctx0" brushRef="#br0" timeOffset="17245.46">15832 6148 12895 0,'0'0'576'0,"0"0"112"0,0 0-560 0,0 0-128 16,0 0 0-16,0 0 0 0,0 0 1152 0,0 0 192 0,0 0 32 0,9-6 16 15,1 0-880-15,0-5-160 16,0-3-32-16,2-3-16 0,-1-3 320 0,-2 8 64 0,0-3 16 0,2-3 0 16,2-3 80-16,2-5 32 0,2 0 0 0,1-5 0 15,1-3-112-15,16-31-32 0,-2 7 0 0,0 2 0 16,0-2-80-16,2 2-16 0,-2-1 0 0,1-1 0 15,-2-4-112-15,0-5-16 0,-3 0-16 0,1 0 0 16,1-2-224-16,-1 2-32 0,0 1-16 0,-1 5 0 16,0-3-160-16,-2 7 0 0,1 2 0 0,0 4 0 15,-2 3 0-15,2 4 128 0,-1 2-128 0,-1 3 0 16,-2 9 0-16,-3 2 0 0,-2 6 0 0,-1 2 0 16,-1 0 0-16,-3 4 0 0,-4 4 0 0,1 4 0 0,-3-2 0 0,-2 5 0 15,-6 5 0-15,0 0 0 0,0 0 0 0,7 9 0 16,-4 6 0-16,0 4 0 0,0 3 0 0,-3 8 0 15,0 7 128-15,0 8-128 0,-3 5 0 0,0 9 0 16,1 8 0-16,-2 2 0 0,0 2 0 0,0 7 0 16,1 0 0-16,0 4-176 0,3-7 176 0,-1 0 0 15,0-3-144-15,-1-3 144 0,1-2 0 0,0-6 0 16,0-4 0-16,-2-5 0 0,6-4 0 0,-3-5 0 16,-3-1 0-16,3-5 0 0,4-4 0 0,-3-4 0 15,0 0 0-15,3-6 0 16,-1-3-384-16,-2-2-128 0,0-5 0 0,-1-2-8384 15,0-11-1664-15</inkml:trace>
  <inkml:trace contextRef="#ctx0" brushRef="#br0" timeOffset="17436.65">16133 5393 23951 0,'0'0'2128'0,"0"0"-1696"0,0 0-432 0,0 0 0 15,6 7 512-15,5-2 32 0,4-2 0 0,5-1 0 16,6 1 112-16,3-2 32 0,4 0 0 0,3-1 0 16,3-1-64-16,3-1-16 0,0 0 0 0,2 0 0 15,1 2-416-15,3 0-192 0,2 1 160 0,-1-2-9248 16,1 0-1856-16</inkml:trace>
  <inkml:trace contextRef="#ctx0" brushRef="#br0" timeOffset="17945.73">18252 5183 18719 0,'0'0'832'0,"1"-8"160"0,-2 1-800 0,0-5-192 16,-2 2 0-16,-2 0 0 0,1-4 1024 0,-3 1 176 15,-2 3 16-15,-3-3 16 0,-2 2-448 0,-2 2-80 16,-3-1-32-16,-3 5 0 0,-2 3-160 0,-4 2-48 0,-2 4 0 0,-2 4 0 15,-1-1-32-15,-3 7-16 0,1 2 0 0,2 0 0 16,1-1 80-16,3 3 16 0,2 0 0 0,6 2 0 16,6-2-352-16,5-1-160 0,4-1 160 0,4 2-160 15,8 4 160-15,4-5-160 0,2 1 160 0,7-3-160 16,3 6 192-16,2-3-48 0,2-3-16 0,0 1 0 16,2 0-128-16,2-2 160 0,-2 1-160 0,-1 0 160 15,0 2-32-15,-1 0-128 0,-2-1 192 0,-4 1-64 16,-2 1 32-16,-7 0 0 0,-1-1 0 0,-3 0 0 0,-5 1 448 15,-4 0 96-15,-5 0 0 0,-3-2 16 0,-5 1-112 0,-5-1-32 16,-3 0 0-16,-1 0 0 0,-6 2-400 0,1-3-176 16,-1-2 128-16,-15 3-128 15,5-3-320-15,1-7-160 0,4-3-32 0,4-6 0 16,6 1-1920-16,5-4-400 0</inkml:trace>
  <inkml:trace contextRef="#ctx0" brushRef="#br0" timeOffset="18215.81">18958 5080 26367 0,'0'0'1168'0,"0"0"240"0,0 0-1120 0,-2 6-288 0,-2 6 0 16,1-1 0-16,-2 6 992 0,-2 0 144 0,-2 2 16 0,-1 6 16 16,-1-1-416-16,-1 2-96 0,1 4-16 0,-2 3 0 15,-2 0-320-15,1-1-80 0,0-2-16 0,0 3 0 16,0-1-224-16,0 1-160 0,1-3 32 0,-3 15 0 31,3-9-944-31,3-5-176 0,3-9-32 0,2-9-7792 0,3-4-1552 0</inkml:trace>
  <inkml:trace contextRef="#ctx0" brushRef="#br0" timeOffset="18613.06">19441 5180 23615 0,'-3'13'1040'0,"2"-5"224"0,-2 2-1008 0,-1 5-256 15,-1 2 0-15,-1 4 0 0,-3 3 1232 0,-1 7 208 16,-3-1 32-16,0 0 16 0,-3 0-464 0,-1 2-80 16,0-2-32-16,-1 1 0 0,0 1-480 0,0 1-112 15,0-3 0-15,1-3-16 0,0-3-176 0,2-2-128 16,1-5 144-16,2-4-144 0,2-1 192 0,3-2-64 16,2-4-128-16,5-6 192 0,0 0 336 0,0 0 64 15,5-10 16-15,2 0 0 0,5-5-48 0,2-3-16 16,4-4 0-16,-1-2 0 0,5-1-208 0,3 0-32 15,2 0-16-15,1 2 0 0,0 0-128 0,1-2-32 16,2 2 0-16,-1 4 0 0,1 2-128 0,-3 2 0 0,1 4 0 0,-1 3 128 16,-1 5-128-16,-3 3 0 0,-1 4 0 0,-2 8 0 15,-4-1 0-15,-5 6 0 0,-3 3 0 0,-2 4 0 16,-5-1-192-16,-2 5 16 0,-4 0 16 0,-2 4 0 16,-3-2-176-16,-1-2-48 0,-1 1 0 0,-6 8 0 15,2-4-1280-15,3-7-272 0,3-3-48 0,6-9-8000 16,0-2-1584-16</inkml:trace>
  <inkml:trace contextRef="#ctx0" brushRef="#br0" timeOffset="19013.3">21239 4499 23327 0,'0'0'1024'0,"3"-4"224"0,-1-1-992 0,1-1-256 16,-3 6 0-16,0 0 0 0,0 0 1024 0,0 0 144 15,0 0 48-15,0 0 0 0,-7 5-336 0,0 1-64 16,-3 3-16-16,0 6 0 0,-6 4-272 0,1 7-48 0,-3 0-16 0,-1 8 0 16,-2 4-240-16,-4 6-48 0,-3 2-16 0,-3 5 0 15,-4 5 64-15,0 9 16 0,-2 4 0 16,1 4 0-16,2-1-64 0,1 1-16 0,2-2 0 0,5 0 0 16,2-5-160-16,3-3 0 0,3-6-160 0,4-6 160 15,4-4-144-15,5-7 144 0,3 1-128 0,3-7 128 16,4-3-288-16,3-7 32 0,6-4 0 0,7 6 0 15,6-7-464-15,0-8-96 0,2-4-16 0</inkml:trace>
  <inkml:trace contextRef="#ctx0" brushRef="#br0" timeOffset="19513.83">21684 4842 25791 0,'0'-6'2304'0,"1"-1"-1856"15,2-1-448-15,-1 0 0 0,4-4 400 0,-3 4-16 16,4-4 0-16,0 3 0 0,2 0-128 0,1 0-48 15,2 1 0-15,2-1 0 0,0 4-208 0,2 1 0 16,3 1 128-16,0 1-128 0,1 0 208 0,1 2 0 16,2 4 0-16,1 0 0 0,-1 1-16 0,-1 4 0 15,-2-1 0-15,0 4 0 0,-1 1-192 0,-2 1 0 16,-4 1 0-16,-3 3 0 0,-3 2 0 0,-3 3 0 0,-4-1 0 0,-2 2 0 16,-6 3 0-16,-3-3 0 0,-5 4 0 0,1-4 0 15,-5 0 0-15,1 2 0 0,0-5 0 0,1 1 0 16,1-2 192-16,5-2-16 0,0-2 0 0,2 0 0 15,5-2-48-15,1 1 0 0,4-2 0 0,3 3 0 0,0-1-128 0,3 1 0 16,0 0 0-16,3 3 0 0,5-3 0 16,-1 1 0-16,-1 1 0 0,1 1 0 0,1 3 0 0,-1 2 0 15,-3-2-144-15,-3-1 144 0,0 2 0 16,-5 1 0-16,-4-1 0 0,-5 3 0 0,-4 0 240 0,-4-2 48 16,-6 3 16-16,-3-4 0 0,-2-1 208 0,-4-1 32 15,-3 1 16-15,-2-3 0 0,-3 0-176 0,-1-1-48 16,0-4 0-16,0 1 0 0,-2 0-336 0,0-1 0 15,1-6 0-15,-11-1 128 16,6-4-2000-16,10-7-400 0</inkml:trace>
  <inkml:trace contextRef="#ctx0" brushRef="#br0" timeOffset="19881.68">22786 4899 11055 0,'0'0'976'0,"0"0"-784"0,0 0-192 0,0-6 0 16,0 1 3200-16,0-1 608 0,0 6 112 0,0 0 32 15,0 0-2144-15,0 0-416 0,-5 5-96 0,0 1-16 16,0 4-624-16,0 2-128 0,0 3-16 0,-2 4-16 15,0 4-112-15,-2 2-32 0,0 8 0 0,0 3 0 16,0 1-48-16,0 3-16 0,-1 6 0 0,1 0 0 16,0 5 16-16,0 1 0 0,1-1 0 0,0 1 0 15,3-3-160-15,1-3-16 0,1-1-128 0,3-5 192 0,4-3-48 0,1-2-16 16,3-2 0-16,1-7 0 0,2-2 32 0,2-3 0 16,2-3 0-16,3-2 0 0,1-5-160 0,1 1 0 15,2-4 0-15,1-2 0 0,1-5-288 0,0-3-96 16,-1-6 0-16,8-2-16 15,-3-4-2416-15,-5-4-464 0</inkml:trace>
  <inkml:trace contextRef="#ctx0" brushRef="#br0" timeOffset="20038.11">22396 5398 26719 0,'0'0'1184'0,"0"0"240"0,10 2-1136 0,3 1-288 15,5 2 0-15,5-1 0 0,3-2 512 0,6 2 32 16,0-4 16-16,2 0 0 0,2-3-304 0,2 0-48 16,1-2-16-16,18-4 0 15,-3 0-1840-15,-5-4-368 0</inkml:trace>
  <inkml:trace contextRef="#ctx0" brushRef="#br0" timeOffset="20453.84">23054 4246 13823 0,'0'0'1216'0,"7"-10"-960"15,-1 0-256-15,4-2 0 0,0 5 2096 0,2-2 368 16,-2 2 80-16,1 5 16 0,0 1-1392 0,1-1-272 16,-3-3-48-16,3 5-16 0,-1 1-64 0,2 5 0 15,0-1-16-15,2 2 0 0,0 3-112 0,3 7-32 16,5 1 0-16,2 6 0 0,1 3-224 0,2 2-32 16,0 5-16-16,1 4 0 0,-1 4-144 0,0 5-48 15,0 9 0-15,-3 4 0 0,0 10 48 0,-3 2 0 16,-4 3 0-16,-4 7 0 0,-5 0-32 0,-4 7 0 15,-4 1 0-15,-3-1 0 0,-3-5 80 0,-3-5 16 16,-5 0 0-16,-2-7 0 0,-2-4 112 0,-2-5 16 16,-2-5 16-16,-1-5 0 0,1-5-144 0,-2-5-48 15,0-2 0-15,0-5 0 0,1-6-208 0,3-1 0 16,-4-1-192-16,6-6 192 16,0-4-2608-16,3-8-400 0</inkml:trace>
  <inkml:trace contextRef="#ctx0" brushRef="#br0" timeOffset="20947.78">24941 4878 6447 0,'-3'-21'272'0,"2"7"80"0,0-3-352 0,-1-1 0 16,1-4 0-16,0 3 0 0,-2 3 3008 0,3 2 544 16,0 2 96-16,0 0 32 0,-1 0-1696 0,0 4-352 15,1 8-64-15,0 0-16 0,0 0-304 0,0 0-64 16,0 0-16-16,0 0 0 0,-7 8-304 0,1 5-64 16,-3 5-16-16,2 4 0 0,-2 5-272 0,1 2-48 0,2 2-16 0,-1 7 0 15,1 5-96-15,-2 3-32 0,1 4 0 0,-2 2 0 16,-1 0-96-16,-1 2-32 0,0 4 0 0,-2-2 0 15,2 1-192-15,1-9 128 0,-2-3-128 0,1-7 0 16,-1-3-160-16,2-3-128 0,1-8-32 0,2-2 0 16,0-4-1088-16,2-4-208 0,1-7-48 15,4-7-7632-15,0 0-1520 0</inkml:trace>
  <inkml:trace contextRef="#ctx0" brushRef="#br0" timeOffset="21115.53">24439 5084 28559 0,'0'0'2544'0,"10"5"-2032"16,0-1-512-16,4 2 0 0,4-2 864 0,6 1 80 15,4 2 16-15,4-1 0 0,-1 0 288 0,5-1 64 16,1-2 16-16,-2-2 0 0,-1 0-752 0,0-2-160 16,3-2-32-16,0-2 0 0,-1 1-384 0,1 1 0 15,-1-4 0-15,5-2 0 16,-1 3-2816-16,0-4-560 0</inkml:trace>
  <inkml:trace contextRef="#ctx0" brushRef="#br0" timeOffset="21598.9">26628 4352 22687 0,'0'0'1008'0,"-2"-18"208"0,2 1-976 0,0 3-240 16,2 5 0-16,-2 9 0 0,0-12 1008 0,0 12 144 15,0 0 48-15,0 0 0 0,0 0-384 0,0 0-80 16,0 0-16-16,0 0 0 0,3 16-144 0,-3 3-48 16,-1 7 0-16,-1 4 0 0,-2 3-16 0,0 7 0 15,-1 7 0-15,-2 5 0 0,0 5-176 0,-5 4-32 16,-3 6-16-16,-3 3 0 0,-1 4-288 0,-5 6 160 15,-3 0-160-15,-2 1 128 0,2-4 0 0,3-5-128 16,3-4 192-16,-1-9-64 0,1-7-128 0,3-3-224 16,-3-7 48-16,5-6 16 15,2-2-480-15,2-9-80 0,4-2-32 0,2-9 0 16,3-3-2288-16,3-11-464 0,0 0-80 0,0 0-32 0</inkml:trace>
  <inkml:trace contextRef="#ctx0" brushRef="#br0" timeOffset="22074.06">26362 4221 26719 0,'2'-18'1184'0,"3"6"240"0,6-3-1136 0,1 0-288 16,5-2 0-16,7 2 0 0,1 4 512 0,7-2 64 15,4 5 0-15,5 1 0 0,2 2-176 0,5 2-16 16,0 1-16-16,1 3 0 0,-4 3-64 0,0 6-16 16,-3 0 0-16,-1 4 0 0,0 4-288 0,-4 1 0 15,-1 2 128-15,-6 9-128 0,-4 3 0 0,-7 4 0 16,-4-1 0-16,-7 4 0 0,-8 0 0 0,-5 5-272 16,-8-2 48-16,-5 2 16 0,-3-5 80 0,-6 0 128 15,-4-5-208-15,-2 1 80 0,-5-3 128 0,0 0 0 16,-6-5 0-16,-1 0 0 0,-1-5 224 0,-1-3 32 0,-1-3 0 0,5-2 0 15,5 0-48-15,6 2 0 16,5-3 0-16,7-4 0 0,5 0 608 0,4-2 112 0,6 1 32 0,5-2 0 31,4 5-1984-31,5-3-400 0,4 1-80 0,7 0-16 0,2 3 1072 0,6 4 192 16,3 6 64-16,5 4 0 0,1 3 192 0,0 1 0 16,3 2 144-16,-5 4-144 0,-2 6 448 0,-3-1 0 0,-4 0 0 0,-2 2 0 15,-5 0 256-15,-4 0 32 0,-3-1 16 0,-6 1 0 16,-3-6 176-16,-7-4 32 0,-3-3 16 0,-5-1 0 15,-9 2-144-15,-2-4-48 0,-5-2 0 0,-7-3 0 16,-8 3-208-16,-4-6-32 0,-7-2-16 0,-3-5 0 16,0-2-352-16,2-2-176 0,1-4 160 0,1-2-160 15,1-3-416-15,1-3-176 0,2-7-48 0,2-8 0 16,4-7-2432-16,7-5-480 16,6 1-96-16</inkml:trace>
  <inkml:trace contextRef="#ctx0" brushRef="#br0" timeOffset="26168.58">27944 5198 2751 0,'0'0'128'0,"0"0"16"0,2-9-144 0,-1-2 0 0,3 2 0 0,-4-3 0 16,0 1 4080-16,0 2 784 0,0-2 144 0,0 2 48 0,0-1-3152 0,-2 2-624 15,0-2-128-15,-2 3-32 0,-1-3-176 0,0 4-48 16,-1-3 0-16,-2 3 0 0,-1 2-112 0,-4 1-16 16,-1 3-16-16,-2 3 0 0,-3 1-400 0,-4 6-80 15,-4 1-16-15,-6 7 0 0,-6 4-256 0,-2 4 0 16,-3 6 0-16,-2 5 0 0,-1 4 0 0,1 4 0 16,2 4 0-16,-1-1 0 0,1 0 0 0,4-3 0 0,6 1 0 0,6-6 0 15,5 0 0-15,9-4 0 16,6-2 0-16,10-3 0 0,8-5-384 0,9 0 0 15,6-5 16-15,7-3 0 16,5-2-656-16,5-6-128 0,6-2-16 0</inkml:trace>
  <inkml:trace contextRef="#ctx0" brushRef="#br0" timeOffset="26502.54">28527 5128 24879 0,'-13'8'2208'0,"-4"-2"-1760"0,0 6-448 0,-4-1 0 0,-3 6 384 0,-3 2-16 16,-3 5 0-16,-2 1 0 0,-1 7-176 0,0 0-48 15,1-3 0-15,3 1 0 0,7 4-144 0,1 0 128 16,2-1-128-16,5 1 128 0,2 2-128 0,6-4 0 15,3-4-192-15,6-3 192 0,3 0-256 0,6-7 80 16,3-4 16-16,5-5 0 0,7-4 160 0,3-1 224 16,5-7-48-16,2 0-16 0,0-4 544 0,-3-4 128 15,-4-6 0-15,1-2 16 0,-2-1-48 0,-2 0-16 16,-3-5 0-16,-2 1 0 0,-1 1-336 0,-3 2-80 16,-4-3-16-16,-4-1 0 0,-4 1-144 0,-2-2-16 15,-6 3-16-15,-2 2 0 0,-4 2-16 0,1 2 0 16,-2-1 0-16,-1 4 0 15,-2 0-496-15,2 6-112 0,-1 1 0 0,2 4-14640 0</inkml:trace>
  <inkml:trace contextRef="#ctx0" brushRef="#br0" timeOffset="26821.36">29204 5108 20271 0,'0'0'1792'0,"-10"-3"-1424"0,2 2-368 0,-3 1 0 16,-1 3 1408-16,0 0 192 0,-2 2 64 0,-3 1 0 15,-2 0-1088-15,0 5-192 0,0 1-64 0,1-2 0 16,0 4-112-16,3-1-16 0,1-1-16 0,3 5 0 0,1 1-176 0,1 1 128 16,1 0-128-16,3 0 128 0,1 2 0 0,2-1 0 15,3 0 0-15,3-1 0 0,-3-1-128 0,4 2 128 16,1 2-128-16,1 2 128 0,0-1-128 0,2 1 0 15,-4 3 0-15,2-3 0 0,-3 2 0 0,-3-1 0 16,1-3-192-16,-4 0 192 0,-1 0 0 0,-3-3 0 16,-2-2 0-16,-6 1 0 0,-4-1 0 0,-6-4 160 15,-6 1 16-15,-4-1 0 0,-5 4-48 0,0-7-128 16,1-1 192-16,0-6-64 16,1-5-2048-16,4-3-400 0</inkml:trace>
  <inkml:trace contextRef="#ctx0" brushRef="#br0" timeOffset="27236.46">30085 4340 23727 0,'3'-16'1040'0,"-3"5"240"0,-3-4-1024 0,0 1-256 15,1-1 0-15,-2 6 0 0,-1 0 784 0,-1 4 112 16,-1 1 32-16,-2 4 0 0,-1 3-208 0,-1 6-32 15,-3 5-16-15,-4 6 0 0,-2 7-224 0,-3 4-64 16,-4 8 0-16,-3 3 0 0,-5 7-256 0,1 4-128 16,1 7 0-16,-3 6 128 0,1 7-128 0,0 4 0 15,2 10 0-15,3 3 0 0,1 3 0 0,7 1 0 16,4-1 0-16,5-4 0 0,1-12-288 0,7-3 16 16,5-4 0-16,2-5 0 15,6-12-544-15,2-6-96 0,3-4-32 0,3-6-7360 0,3-4-1472 0</inkml:trace>
  <inkml:trace contextRef="#ctx0" brushRef="#br0" timeOffset="27685.63">30243 5040 13823 0,'0'0'608'0,"2"-8"128"0,4-4-592 0,5 4-144 0,4-2 0 0,3 4 0 16,2-4 2400-16,5 2 448 0,3 2 96 0,2-1 0 0,-1 2-2096 0,0 4-416 16,-1 0-96-16,-2 0-16 0,-4 2 64 0,-1 1 16 15,-3 3 0-15,-3 6 0 0,-2 0-256 0,-7 4-144 16,-1 2 160-16,-5 2-160 0,-4 4 128 0,-3 1-128 15,-6-1 0-15,-4 5 144 0,-3 0 16 0,-4 2 0 16,-5 2 0-16,-3-4 0 0,-1 0-160 0,1-1 0 16,-1-6 144-16,4 0-144 0,5-2 0 0,3 0 144 15,7-1-144-15,5-2 0 0,5-3 224 0,4-3-64 16,4 3-16-16,6-3 0 0,6 1-144 0,3 2 0 16,2-3 0-16,4 2 128 0,1-1-128 0,2-1 0 15,0 4 0-15,-1 3 0 0,-2-1 0 0,-3 2 0 16,-3 1 0-16,-4 0 0 0,-2-1 0 0,-7 0 0 15,-2-2 0-15,-4 1 0 0,-2-1 320 0,-5 2 48 16,-6 1 0-16,-2 0 0 0,-4-1 112 0,-2 0 32 0,-4-3 0 0,-1-2 0 16,-4-1-512-16,3 1 0 15,1-5 0-15,3-2 0 16,4-5-592-16,3 1-112 0,3-5-32 0</inkml:trace>
  <inkml:trace contextRef="#ctx0" brushRef="#br0" timeOffset="28019.93">31240 4683 22223 0,'0'0'976'0,"0"0"224"0,-1 9-960 0,-3 6-240 15,-1 4 0-15,-2 1 0 0,-2 1 800 0,-3 5 112 16,-2-1 32-16,-2 9 0 0,1 6-176 0,-2 4-48 16,-2-1 0-16,0 8 0 0,-1 4-288 0,-2 3-64 15,-1 2-16-15,1 1 0 0,1 7-48 0,-1-4-16 16,4 0 0-16,6-2 0 0,3-1-288 0,4-6 160 16,3-11-160-16,8 0 128 0,2-6-128 0,5-3 0 15,1-7 0-15,3-2 0 0,0-7 0 0,1-3 0 16,1-6 0-16,0-3 0 0,-1-6-128 0,1-5-16 0,-1-5 0 15,0-3 0 1,-2-6-2128-16,1-3-416 0</inkml:trace>
  <inkml:trace contextRef="#ctx0" brushRef="#br0" timeOffset="28193.32">30703 5367 15663 0,'10'0'1392'16,"4"1"-1120"-16,4-1-272 0,5 2 0 0,2-1 2944 0,8-1 512 0,4 0 128 0,2-1 0 16,-1-2-2048-16,1 1-432 0,-3-5-80 0,-1 2 0 15,-3 1-608-15,1-2-112 0,-2 0-32 0,1-1 0 16,-1-2-1520-16,-1 2-304 0,1-5-64 0,0 5-16 0</inkml:trace>
  <inkml:trace contextRef="#ctx0" brushRef="#br0" timeOffset="28719.84">31337 4137 11055 0,'0'-26'976'0,"1"14"-784"0,1-2-192 0,0 0 0 15,1-2 2032-15,-1 6 352 16,2 0 80-16,0 4 16 0,2-4-1216 0,-6 10-240 16,0 0-64-16,12-6 0 0,0 4-208 0,0 1-48 0,0 2-16 0,1 1 0 15,0 6-112-15,2 2-32 0,3 3 0 0,2 3 0 16,3 5-192-16,1 2-32 0,2 2-16 0,0 4 0 15,2 4-96-15,2 3-16 0,1 2 0 0,2 8 0 16,2 2-32-16,-2 8-16 0,2 3 0 0,0 0 0 16,-2 5-144-16,-1 1 0 0,-3 6 144 0,-5-1-144 15,-5 0 224-15,-4 0-32 0,-3-1 0 0,-2 0 0 16,-5-4 592-16,-2 1 112 0,-9 0 32 0,-1-2 0 0,-3-6-96 16,-3 1-32-16,-5-5 0 0,-2 1 0 0,-6-3-128 15,1-1-32-15,-2-4 0 0,-2 0 0 0,-3-4-192 0,-2 0-64 16,-2-1 0-16,3 2 0 0,-1-2 0 0,-3-2-16 15,-4 0 0-15,1-1 0 0,-2-1-80 0,-1-4-16 16,-3-2 0-16,3 0 0 0,1-2-272 0,4 2 0 16,3-2 0-16,2-3 0 0,3-7 0 0,3 0 0 15,5 0 0-15,5-1 0 16,0-5-384-16,6-1-96 0,2-7-16 0,2 2 0 16,7-8-1280-16,0 0-256 0,0 0-48 0,0 0-14240 0</inkml:trace>
  <inkml:trace contextRef="#ctx0" brushRef="#br0" timeOffset="32473.17">388 4015 13823 0,'0'0'1216'0,"0"0"-960"16,-5-7-256-16,5 7 0 0,-4-10 1056 0,4 10 160 16,-7-5 48-16,7 5 0 0,0 0 192 0,-7-2 32 15,7 2 16-15,-10 2 0 0,1 2-480 0,2 6-80 16,0 0-32-16,0 5 0 0,1 6-384 0,1 6-80 16,1-1 0-16,2 5-16 0,-1 2-304 0,3 0-128 15,1-3 0-15,2 1 128 0,2-1-128 0,0-4 0 0,1 0 0 0,3-4 0 16,0-3 0-16,1-4 0 15,1-6 144-15,0 1-144 0,2-4 144 0,2-1-144 16,1-4 192-16,2-4-192 0,4-3 432 0,-3-4-32 16,-1-2 0-16,1-4 0 0,0-3-112 0,-1-2-32 0,-3-3 0 0,0 1 0 15,-3 2-112-15,0-5-16 0,0 1-128 0,-2-2 192 16,0 4-192-16,0 3 128 0,-1 1-128 0,0 4 0 16,-1 3 0-16,-2 2 0 0,-1 6 0 15,-5 4 0-15,0 0 0 0,0 0 0 0,8 12-160 0,-2 6 160 16,-2 8 0-16,-2 2 0 0,-2 5 0 0,0 5 128 15,-1 6-128-15,-1-4 0 0,-5 7 0 0,1-2 128 16,-4 4-128-16,0 3 0 16,-4 6 0-16,1 7 0 0,-1 4 160 0,5-25-32 0,-1 1-128 0,1-3 192 0,-4-5 160 15,2-1 32-15,1-2 0 0,-1-3 0 0,3-3-64 0,0-2-16 16,2-3 0-16,-1-5 0 0,2-2-304 0,0-5 0 16,0-2 0-16,0-7-144 15,0-3-2240-15,2-3-448 0,2-6-96 0</inkml:trace>
  <inkml:trace contextRef="#ctx0" brushRef="#br0" timeOffset="32840.19">1058 4085 20271 0,'0'0'1792'0,"0"0"-1424"0,0 0-368 0,0 0 0 16,0 0 960-16,11-2 112 0,0 2 16 0,1 0 16 16,-1-1-368-16,2 0-80 0,0 0-16 0,1-1 0 15,1-3-240-15,0 1-48 0,2 1-16 0,1 0 0 0,-1-1-160 0,-1-1-48 16,-1 3 0-16,-2-2 0 16,-2 0-1392-16,-2-2-272 0,-9 6-64 0,0 0-9344 15</inkml:trace>
  <inkml:trace contextRef="#ctx0" brushRef="#br0" timeOffset="32974.15">1155 4212 11967 0,'-1'12'1072'0,"-3"0"-864"16,1-1-208-16,1 2 0 0,4-5 1568 0,-2-8 272 15,2 11 48-15,3-5 16 0,2 2-752 0,1-2-160 16,0 0-32-16,2-1 0 0,3-5 16 0,1-4 0 16,1 0 0-16,2 0 0 0,-1 0-640 0,2-3-128 15,1-1-16-15,0-6-16 0</inkml:trace>
  <inkml:trace contextRef="#ctx0" brushRef="#br0" timeOffset="33640.24">1936 4491 8287 0,'0'0'736'0,"0"0"-592"15,-5 9-144-15,0 3 0 0,5-12 1536 0,-8 9 288 16,1 1 48-16,7-10 16 0,-6 11-512 0,3-2-96 0,3-9-32 0,-4 10 0 16,4-10-288-16,0 0-48 15,0 0-16-15,0 0 0 0,0 0-64 0,0 0 0 16,0 0-16-16,2-12 0 0,1-1-176 0,5-2-16 16,-1-2-16-16,5-3 0 0,0-4-256 0,5-3-48 0,2-1-16 0,0-6 0 15,0-2-112-15,0-1-32 16,0-5 0-16,0-2 0 0,-2-3 0 0,-1-2 0 15,1-3 0-15,-2-1 0 0,-2-2 48 0,-1 2 0 0,1-1 0 0,0 5 0 16,-3 2-192-16,0 9 192 0,-1 5-192 0,3 6 192 16,-1 4-192-16,0 4 0 0,-3 6 0 0,1 3 0 15,0 6-144-15,-9 4 144 0,0 0-192 0,9 11 192 16,-3-1 0-16,0 7 0 0,1 5 0 0,-2 5 0 16,0 6 0-16,-2 1 0 0,-1 4 0 0,-1 4 0 15,-1 3 0-15,-1-1-128 0,0 6 128 0,0-6 0 16,-1-1-320-16,2-6-16 0,0-1 0 0,0-2 0 15,0-5-464-15,0-1-96 0,2-3 0 0,0-3-16 16,-1-1-1552-16,-1-2-304 0</inkml:trace>
  <inkml:trace contextRef="#ctx0" brushRef="#br0" timeOffset="33788.26">2227 4199 11967 0,'0'0'528'0,"0"0"112"0,0 0-512 0,0 0-128 15,4 10 0-15,-4-10 0 0,9 9 2848 0,0-1 544 0,1-4 96 0,1 1 32 16,2 1-2624-16,0-2-512 16,1 0-96-16,1-4-32 0,0-4-256 0,2 1 128 0,-1-1-128 0</inkml:trace>
  <inkml:trace contextRef="#ctx0" brushRef="#br0" timeOffset="34124.44">2939 4104 14735 0,'0'0'1312'0,"0"0"-1056"0,0 0-256 0,0 0 0 15,0 0 2064-15,0 0 368 0,0 0 64 0,0 0 0 16,-9-3-1280-16,0 3-272 0,-2 0-48 0,-1 0-16 16,-1 5-608-16,1 0-112 0,-2 2-32 0,-3-1 0 15,-1 5-128-15,3 0 160 0,1 1-160 0,1 1 160 0,2-3 32 0,1 2 16 16,2-1 0-16,4 1 0 0,2 0-208 0,1 5 128 15,1-3-128-15,2-3 0 0,2 1 208 0,2 0-48 16,1-1-16-16,2 0 0 0,1 2 48 0,0-2 0 16,0 3 0-16,0-1 0 0,-1-4-192 0,-1 2 160 15,-1-2-160-15,0 1 160 0,-3-1-160 0,-1 0 128 16,-3 0-128-16,0-9 128 0,-5 9 80 0,2-2 16 16,-3 0 0-16,0-2 0 0,-5-1 160 0,0-2 16 15,0-2 16-15,1 0 0 0,-2-2-416 0,2-2-256 16,1 0 48-16,0-6-14112 0</inkml:trace>
  <inkml:trace contextRef="#ctx0" brushRef="#br0" timeOffset="34310.39">3226 4109 22111 0,'0'0'1968'0,"0"0"-1584"0,0 0-384 0,0 0 0 15,0 12 992-15,-1 1 112 0,-2-1 32 0,1 0 0 16,-3 2-112-16,-3 0 0 0,-3 0-16 0,-1 2 0 16,2-2-608-16,-3 1-112 0,1 0-32 0,-1-1 0 31,1 0-832-31,0-1-160 0,-1-3-32 0,3-3-12128 0</inkml:trace>
  <inkml:trace contextRef="#ctx0" brushRef="#br0" timeOffset="34624.51">3540 4072 21471 0,'-2'18'960'0,"2"-4"192"0,0 2-928 0,-2 2-224 15,0 1 0-15,-3 4 0 0,-3 1 1072 0,-1-1 160 16,-2 2 48-16,1-2 0 0,-1-2-512 0,1-2-80 15,0-3-32-15,2-2 0 0,2-2-416 0,2-1-96 16,-1-2-16-16,5-9 0 0,0 0-128 0,0 0 0 16,0 0 0-16,0 0 0 0,10-5 192 0,0-1-64 15,2-5 0-15,1 2 0 0,-1-1 32 0,5 1 0 16,1-2 0-16,-2 1 0 0,-1 0-160 0,1-1 192 0,-2 6-192 0,1 3 192 16,-1-1-48-16,0 5 0 0,-1 1 0 15,-2 5 0-15,-2 5-16 0,0 2-128 0,-5 3 192 0,-1 2-64 16,-3 4-128-16,0 0 0 0,-2-3 0 15,-2 0-9312-15,-2-2-1776 0</inkml:trace>
  <inkml:trace contextRef="#ctx0" brushRef="#br0" timeOffset="34991.46">4463 3565 20447 0,'0'0'896'0,"0"0"192"0,0 0-864 0,-9 4-224 16,0 2 0-16,0 4 0 0,-1 4 608 0,-3 3 80 15,-3 2 16-15,-1 2 0 0,-1 7-192 0,1 1-16 0,-1 7-16 0,0 6 0 16,-1 0 0-16,3-1 0 16,0 2 0-16,0 0 0 0,-3 7-240 0,2-5-48 15,4 1-16-15,2-1 0 0,2 2-176 0,3 1 0 16,2-6-160-16,4-1 160 15,-1-7-2688-15,2-5-432 0</inkml:trace>
  <inkml:trace contextRef="#ctx0" brushRef="#br0" timeOffset="35391.49">4635 3888 12895 0,'0'0'576'0,"0"0"112"0,7-12-560 0,3 5-128 16,3 3 0-16,0-1 0 0,-1 2 1888 0,4 1 352 15,0 0 64-15,-1 2 0 0,-1 0-1376 0,0 2-288 16,0-1-48-16,-2 3-16 0,-2 3-224 0,-4 0-48 16,-6-7-16-16,9 14 0 0,-4-2-160 0,-2 2-128 15,-3 2 192-15,-3 1-192 0,-2 0 208 0,-1 2-64 16,-2 0-16-16,-1 0 0 0,-1 1-128 0,0-2 128 15,-1-3-128-15,2 1 128 0,1-2 80 0,3 0 16 16,1-7 0-16,4-7 0 0,3 13 0 0,2 0 0 16,1-6 0-16,2 2 0 0,-1-2-16 0,4 0 0 15,1 1 0-15,1-2 0 0,0 6-208 0,-1-2 0 16,1 4 128-16,-3-2-128 0,-2-3 0 0,-2 2 0 0,1 0 0 0,-6 0 0 16,-1 3 0-16,-4 3 0 15,-2-1 0-15,-3-2 0 0,-3-2-192 0,-2 2 192 0,-1 1-192 0,-3-1 192 16,-3-4-192-16,-3 2 192 0,-2-3-192 15,1-3 192 1,2-3-1392-16,1-3-160 0,2-6-48 0</inkml:trace>
  <inkml:trace contextRef="#ctx0" brushRef="#br0" timeOffset="35675.49">5332 3649 18303 0,'0'0'816'0,"0"0"160"0,0 0-784 0,-1 11-192 15,-1 2 0-15,-2 3 0 0,-1 3 1328 0,-4 4 208 16,0 4 64-16,-4 3 0 0,-1 6-640 0,0 3-112 16,-1 0-16-16,2 0-16 0,-2-1-112 0,0 4-32 15,-2 3 0-15,2-5 0 0,1 5-288 0,3-5-48 16,2 2-16-16,1-1 0 0,3-8-320 0,4-1 0 15,1-2 0-15,1-6-128 16,1-3-416-16,4-2-80 0,1-3-16 0,5-3 0 16,0-4-224-16,2-3-48 0,0-2-16 0,0-3-6816 15,0-1-1376-15</inkml:trace>
  <inkml:trace contextRef="#ctx0" brushRef="#br0" timeOffset="35830.94">4996 4095 19295 0,'0'0'848'0,"15"4"176"0,3-2-816 0,2 2-208 15,5 2 0-15,6-1 0 0,2-2 576 0,4-1 80 0,-2 0 16 0,1-4 0 16,-4 2-352-16,-1-1-80 16,1 0-16-16,0-3 0 15,0-4-1360-15,-2 2-272 0</inkml:trace>
  <inkml:trace contextRef="#ctx0" brushRef="#br0" timeOffset="36125.35">5843 3304 15663 0,'0'0'1392'0,"5"-7"-1120"16,-5 7-272-16,8-3 0 0,-8 3 2304 0,13 3 384 15,-1 3 96-15,0 5 16 0,-1 0-1408 0,2 6-288 16,1 6-48-16,1 3-16 0,2 4-240 0,-1 6-48 16,0 3-16-16,-1 8 0 0,-2 1-112 0,-3 6-32 15,1 0 0-15,-2 6 0 0,-3-1-128 0,-2 4-16 16,-5-4-16-16,-2-1 0 0,-2-1-144 0,-4 2-32 16,-3-5 0-16,-3 1 0 0,-6-4-256 0,3-4 160 15,-3 1-160-15,0-7 128 16,1-2-496-16,1-3-96 0,1-3-32 0,2-2-10160 15,0-6-2032-15</inkml:trace>
  <inkml:trace contextRef="#ctx0" brushRef="#br0" timeOffset="37061.46">418 5911 10127 0,'0'0'896'0,"0"0"-704"16,0 0-192-16,0 0 0 0,0 0 1808 0,0 0 336 16,0 0 64-16,-4 10 16 0,2 0-1072 0,-2 4-192 15,-1 2-64-15,0 2 0 0,-1 1-16 0,-1 2-16 0,1 6 0 0,1 1 0 16,1 5-224-16,1 5-64 16,0 5 0-16,0-2 0 0,-1 1-240 0,3-1-48 0,1-5-16 0,2-3 0 15,4 0-144-15,1-3-128 16,3-10 192-16,1-1-192 0,0-4 160 0,-1-2-160 0,4-7 128 0,3-2-128 15,0-5 320-15,2-3-32 16,2-2 0-16,-1-6 0 0,-1-3-16 0,0-1 0 0,-1-3 0 0,0-6 0 16,1-3-128-16,-1 4-16 0,0-2-128 0,-2-1 192 15,1 0-192-15,-2 0 128 0,-2 3-128 0,-6 10 0 16,2-1 0-16,-1 4 0 0,1 0 0 0,1 1 0 16,-1 4 0-16,1 3 0 0,0 2 0 0,5 8 0 15,-2 8 0-15,-8-5 192 0,1 5-48 0,-2 4-16 16,0 4 144-16,-1 1 32 0,-2 6 0 0,-1-3 0 15,-4 8 128-15,-2 35 16 0,-6-12 16 0,1-2 0 0,-3-5-160 0,2-19-48 16,0 2 0-16,-1-9 0 16,2 5-96-16,-2-4-32 0,0 1 0 0,0-5 0 0,2 1-128 0,1-6 0 15,2-1 0-15,-8 3 0 16,5-7-2224-16,5-7-320 0,1-8-64 0</inkml:trace>
  <inkml:trace contextRef="#ctx0" brushRef="#br0" timeOffset="37387.36">1275 5229 14735 0,'0'0'1312'0,"0"0"-1056"16,8-6-256-16,-1 0 0 0,-7 6 1312 0,10-1 208 0,-10 1 32 0,0 0 16 15,9 10-128-15,-1 0-32 0,-3 4 0 0,-1 5 0 16,-3 2-80-16,-1 4-32 0,-1-2 0 0,-2 6 0 16,-2-1-320-16,0 1-64 0,-1 2-16 0,-1-3 0 15,2 2-384-15,-1-3-96 0,0 0-16 0,0-4 0 16,1-2-272-16,0-2-128 0,0-1 0 0,0-3 128 15,1-2-1232-15,1 0-256 0,3-13-48 0</inkml:trace>
  <inkml:trace contextRef="#ctx0" brushRef="#br0" timeOffset="37797.69">1622 5854 15887 0,'0'0'704'0,"0"0"144"0,0 0-672 15,0 0-176-15,0 0 0 0,0 0 0 0,0 0 1216 0,8 8 224 16,-8-8 32-16,8 7 16 0,-8-7-464 0,12 5-112 0,1 0-16 0,-2-1 0 15,-11-4-384-15,14 0-96 0,0 0-16 0,1 0 0 16,1-2-176-16,-1 2-32 0,-1 0-16 0,-2 2 0 16,0 1-176-16,-1-2-192 0,-11-1 32 0,9 1-7632 15,-9-1-1520-15</inkml:trace>
  <inkml:trace contextRef="#ctx0" brushRef="#br0" timeOffset="37943.06">1675 6109 20783 0,'0'0'912'0,"0"12"208"15,0-12-896-15,0 0-224 0,7 10 0 0,-7-10 0 0,9 9 1536 0,2-1 272 16,3-1 48-16,1-3 16 0,1 0-864 0,1-2-176 16,1 0-48-16,2-2 0 0,1-3-400 0,0 1-96 15,2-2-16-15,5 0 0 16,0-4-1200-16,4 2-240 0</inkml:trace>
  <inkml:trace contextRef="#ctx0" brushRef="#br0" timeOffset="38744.05">2421 5412 11967 0,'0'0'1072'0,"0"0"-864"16,0 0-208-16,0 0 0 0,0 0 1360 0,0 0 240 16,0 0 32-16,0 0 16 0,0 0-640 0,0 0-128 15,0 0-32-15,12-3 0 0,-1 1-128 0,2-2-16 0,4-1-16 0,0 2 0 16,2 1-320-16,3-1-64 0,0 2-16 0,2 1 0 15,0 0 96-15,0 0 0 0,-1 0 16 0,-3 2 0 16,-1 3-208-16,-2 3-64 0,-3 1 0 0,-1 2 0 16,-2 2-128-16,-2 0 0 0,-4 1 0 0,-1 1 0 15,-4 1 128-15,-3 2-128 0,-2 0 0 0,-1 2 128 16,-3 1 0-16,-1-1 0 0,-2-2 0 0,0 1 0 16,-2-1 128-16,1 0 0 0,0-2 16 0,2-2 0 0,1-1-96 0,3-4-32 15,3 2 0-15,3-2 0 0,1-9-144 0,3 13 0 16,-1-1 0-16,6-4 0 0,-2 2 144 0,3-2-144 15,3 1 160-15,0 0-160 0,1 3 128 0,1 2-128 16,0-1 0-16,0 0 144 0,-1-1-144 0,-3-1 0 16,0 1 0-16,-2 2 0 0,-2 0 0 0,-3 2 0 15,-5-2 0-15,-2 2 0 0,-2-1 352 0,-3 2-16 16,-1-1 0-16,-1 1 0 0,-3-1 256 0,-2 1 48 16,-1-2 16-16,-4-2 0 0,0-2-320 0,-2 2-64 15,0-4-16-15,0 0 0 16,-1-4-624-16,1-4-128 0,0-2-16 0,3-2-9152 15,1-4-1808-15</inkml:trace>
  <inkml:trace contextRef="#ctx0" brushRef="#br0" timeOffset="39129.46">3202 6120 14735 0,'0'0'640'0,"0"11"160"0,0 2-640 0,0 1-160 0,1-3 0 0,2-1 0 16,-3-10 1312-16,2 13 224 0,-2-13 64 0,0 0 0 15,0 10-1152-15,0-10-208 0,0 0-48 0,0 0-16 16,0 0 160-16,0 0 48 0,8-6 0 0,-3-3 0 16,-1-4 416-16,2-3 96 0,2-2 0 0,1-2 16 15,-2-5 48-15,2 1 0 0,1-1 0 0,1-6 0 16,-1-2-112-16,0-2-16 0,0-3 0 0,0-1 0 15,0-1-240-15,1-2-48 0,-1 2-16 0,0 2 0 16,0 3-272-16,0 3-48 0,0 1-16 0,1 6 0 0,0 6-192 0,0 1 0 16,2 5 0-16,-3 6 0 0,-1-1 0 0,-9 8-128 15,10-4 128-15,1 6 0 0,-1 1-128 0,0 5 128 16,-1 5 0-16,-3 1 0 0,1 5-128 0,-1 4 128 16,3 0 0-16,-2 5 0 0,1-3-288 0,-2 8 48 15,-2 0 16-15,0 4 0 16,-1 0-304-16,0 0-64 0,1 0-16 0,0-2 0 15,-3-1-1376-15,4-1-256 0,-1-6-64 0,0 1-5584 16,-1-8-1120-16</inkml:trace>
  <inkml:trace contextRef="#ctx0" brushRef="#br0" timeOffset="39297.49">3499 6014 20847 0,'-7'-15'912'0,"7"15"208"0,-4-14-896 0,1 4-224 0,1-2 0 0,2 12 0 16,0 0 1232-16,2-7 208 0,-2 7 32 0,7-11 16 15,-7 11-880-15,10-2-176 0,0-2-48 0,3-1 0 16,1 1-224-16,1 0-160 0,2 2 192 0,2-1-192 16,0 1 144-16,0-2-144 0,0 1 0 0,1 1-8208 15,1-1-1760-15</inkml:trace>
  <inkml:trace contextRef="#ctx0" brushRef="#br0" timeOffset="39580.24">4249 5610 17103 0,'0'0'752'0,"0"0"160"0,0 0-720 0,0 0-192 16,0 0 0-16,-9 11 0 0,-1-2 1184 0,-1 3 208 15,-1 2 32-15,0 1 16 0,-2 1-160 0,-2 2-48 16,0 3 0-16,-3-4 0 0,-1 1-528 0,0 0-128 0,3 1 0 0,0 0-16 16,2 1-336-16,2-1-64 15,3-1-16-15,2-1 0 0,2-1-144 0,1-2 0 16,2-2 0-16,1-1 0 16,4-3-656-16,1 1-64 0,2-4-16 0,3 1-7456 15,3-8-1504-15</inkml:trace>
  <inkml:trace contextRef="#ctx0" brushRef="#br0" timeOffset="39895.36">4552 5652 19743 0,'0'0'880'0,"0"0"176"0,0 0-848 0,-9 9-208 0,0 1 0 0,0-1 0 15,0 4 896-15,-3-2 144 0,-2-1 32 0,-2 4 0 0,1 3-112 16,0-1 0-16,0 1-16 0,1 3 0 0,1-1-400 0,1 0-80 15,2 0-16-15,3-2 0 0,2-1-288 0,1-3-160 16,1-2 160-16,4 1-160 0,3-6 128 0,0 2-128 16,-4-8 0-16,13 4 144 0,0-4-16 0,1-3-128 15,0-2 192-15,1-1-64 0,3-1 64 0,-1-4 0 16,1-1 0-16,0 1 0 0,-2-4 192 0,1-2 32 16,-3 2 16-16,-1 0 0 0,-2-2 64 0,-2 3 16 15,-3-2 0-15,-2 2 0 0,-3-2-192 0,-2 4-48 16,-3 0 0-16,-1 0 0 0,-1-1-144 0,1 3-128 15,-1-3 144-15,-3 3-144 16,-2 1-288-16,3 3-160 0,0-2-16 0,0 4-9584 16,-1 0-1904-16</inkml:trace>
  <inkml:trace contextRef="#ctx0" brushRef="#br0" timeOffset="40294.76">4838 5457 14735 0,'0'0'1312'0,"11"-3"-1056"0,-3-4-256 0,-8 7 0 16,9-2 1184-16,-9 2 176 0,0 0 48 0,0 0 0 15,0 0-512-15,0 0-112 0,0 0-16 0,0 0 0 16,0 0-112-16,0 0-16 0,0 0-16 0,0 0 0 16,0 0-288-16,1 12-48 0,-1-12-16 0,0 14 0 15,-2-3 32-15,-1-1 0 0,3-10 0 0,-2 11 0 16,-1-1-128-16,3-10-32 0,-3 13 0 0,3-13 0 15,0 0 48-15,0 11 0 0,0-11 0 0,-2 13 0 0,2-13 112 0,0 0 16 16,0 0 16-16,0 0 0 0,8 9-16 0,-8-9-16 16,0 0 0-16,10 10 0 0,-1-2-96 0,1-1-16 15,0-3 0-15,-10-4 0 0,10 5-192 0,-10-5 144 16,9 11-144-16,-3-5 128 0,-6-6-128 0,0 0 0 16,7 13 0-16,-7-13 0 0,2 14 0 0,-2-14 0 15,-1 11 144-15,-3 0-144 0,-3 0 336 0,-4-2 0 16,0 1 0-16,1-3 0 0,0 2 0 0,-3-2 0 15,-1 0 0-15,1 1 0 0,3-6-336 0,0 1 0 16,-2-2 0-16,1-1 128 16,2 1-1616-16,9-1-320 0,-10-3-64 0,4-1-11344 0</inkml:trace>
  <inkml:trace contextRef="#ctx0" brushRef="#br0" timeOffset="40611.62">5428 5118 11055 0,'0'0'976'0,"6"-10"-784"0,0 1-192 0,1-3 0 15,-2 4 2208-15,-5 8 400 0,0 0 80 0,6-11 0 16,-6 11-1312-16,0 0-272 0,0 0-48 0,0 0-16 15,0 0-272-15,0 0-48 0,-7 14-16 0,-2 0 0 16,0 0-32-16,-1 4-16 0,-2 4 0 0,1-1 0 0,-2 2-144 0,0 5-16 16,2 3-16-16,-2 0 0 0,0 3-224 0,1 1-32 15,2-2-16-15,-1 2 0 0,3 0-208 0,0-1 0 16,2-2 128-16,0 1-128 0,1 0-256 0,4-2-80 16,2-6-32-16,3 1 0 15,1-7-1008-15,3-4-208 0,1-4-32 0,1 1-6512 16,0-7-1280-16</inkml:trace>
  <inkml:trace contextRef="#ctx0" brushRef="#br0" timeOffset="41028.93">5542 5135 11055 0,'0'0'976'0,"0"0"-784"16,12-2-192-16,-2 4 0 0,0-2 1552 0,1 1 272 0,1 1 48 0,2 0 16 15,0-1-608-15,2 1-112 0,2 2-16 0,-3 3-16 16,-1-4-432-16,-1 4-64 0,-3 0-32 0,3-2 0 16,-3 4-368-16,-2-2-80 0,-3 2-16 0,-3 1 0 15,0 1 128-15,-6 2 32 0,0 1 0 0,-2 0 0 16,-3-1-144-16,-1-2-32 0,-3 6 0 0,1-3 0 15,1-3 80-15,-1-3 16 0,1-1 0 0,2 1 0 16,4-3-96-16,5-5 0 0,-2 9-128 0,2-9 192 0,0 0-192 0,0 6 0 16,0-6 128-16,5 10-128 0,2-3 128 0,2-1-128 15,4 3 176-15,-4 0-176 0,-2 4 144 0,5 1-144 16,-3-4 0-16,1 1 144 0,-1 3-144 0,-2-2 0 16,0 0-160-16,-3 2 160 0,-4-4 0 0,-4 2 0 15,0 1 0-15,-2-3 0 0,-2 1 144 0,-2 2 32 16,-3-4 0-16,-1 2 0 0,-1-4 64 0,-3 2 16 15,-2-4 0-15,4 0 0 0,0 0-528 0,3-4-112 16,1-1 0-16,0-5-16 0</inkml:trace>
  <inkml:trace contextRef="#ctx0" brushRef="#br0" timeOffset="41328.72">6120 4899 9215 0,'0'0'816'0,"0"0"-656"0,0 0-160 0,8 7 0 16,-8-7 2624-16,0 18 480 0,-2-1 96 0,-2 2 32 16,-4 3-1632-16,0 3-320 0,-4 2-64 0,-1 5 0 15,-1 0-320-15,1 2-64 0,1 2-16 0,-1-1 0 16,-1 3-240-16,4-1-32 0,0 3-16 0,1-4 0 15,1 3-384-15,3-4-144 0,0-3 0 0,2 0 144 16,3-7-144-16,3 2 0 0,1-6 0 0,1-2 0 0,0-1-320 16,1-2 48-16,2-5 16 0,0 0 0 15,-1 0-144-15,-7-11-32 0,12 6 0 0,-2-4 0 16,1-2-1344-16,-1-1-272 0,-2-4-48 0,-3-1-16 0</inkml:trace>
  <inkml:trace contextRef="#ctx0" brushRef="#br0" timeOffset="41476.01">5907 5302 20271 0,'0'0'1792'0,"0"0"-1424"15,8-2-368-15,0 2 0 0,4 0 1040 0,2 2 144 16,1 1 32-16,0 1 0 0,3 1-544 0,3-1-96 16,0-3-32-16,2 3 0 0,1 2-320 0,5 0-64 15,3 1-16-15,16 4 0 16,-6-2-1392-16,-3 0-288 0</inkml:trace>
  <inkml:trace contextRef="#ctx0" brushRef="#br0" timeOffset="42682.77">6736 4760 16287 0,'0'0'720'0,"0"0"160"0,0 0-704 0,5 8-176 16,1 3 0-16,-1-2 0 0,0 2 608 0,2 3 96 16,-1-1 0-16,2 2 16 0,1 0-208 0,1 3-32 15,1 5-16-15,1 2 0 0,2-1-208 0,-2 7-64 16,0 2 0-16,-1 3 0 0,1 2-192 0,-2 0 0 16,1 1 128-16,-4 6-128 0,0 0 144 0,-2 6-16 15,0 1 0-15,-2 1 0 0,-3-3 224 0,-3 1 32 16,2-1 16-16,-3-2 0 0,-1-1-112 0,-2-2-32 0,-1 0 0 0,-2-5 0 15,-2-5 224-15,-3 1 32 0,-3-2 16 0,-2-2 0 16,-4-4 96-16,1 1 16 0,-3-3 0 16,0 0 0-16,0-2-352 0,1-1-64 0,0-1-16 0,0-2 0 15,2-2-480-15,2-1-112 16,1-5 0-16</inkml:trace>
  <inkml:trace contextRef="#ctx0" brushRef="#br0" timeOffset="43513.58">7448 5422 3679 0,'0'0'320'0,"0"6"-320"16,0-6 0-16,-3 14 0 0,3 0 2320 0,0-14 400 16,0 10 80-16,0-10 16 0,0 0-1328 0,0 0-256 15,0 0-48-15,0 0-16 0,0 0-208 0,0 0-64 16,11 0 0-16,1-2 0 0,-1-2-96 0,2-5-32 16,1 0 0-16,0-5 0 0,-1-1-192 0,2-2-32 15,1-2-16-15,1-1 0 0,0-2 16 0,2 1 0 16,0-5 0-16,1 2 0 0,0 1-32 0,2-3-16 15,1 1 0-15,-2-1 0 0,2-1-96 0,-1-3-16 16,0 2 0-16,-2-2 0 0,-2 1-32 0,-2 1-16 16,-2-5 0-16,-1 0 0 0,-3-3-48 0,0 1-16 15,-2-3 0-15,-2 3 0 0,-2 5-16 0,2 6-16 16,-1 0 0-16,1 2 0 0,-3 3-240 0,0 1 144 0,-3 2-144 0,1 4 128 16,0-1-128-16,1 5 0 0,-2-1 0 0,0 9 0 15,0 0 0-15,0 0 0 0,0 0 0 0,0 0 0 16,0 0 0-16,0 0-192 0,0 0 0 0,0 0 16 31,0 0-1616-31,0 0-336 0,2 15-64 0,2-2-6480 0,2-3-1296 0</inkml:trace>
  <inkml:trace contextRef="#ctx0" brushRef="#br0" timeOffset="43947.84">7806 4726 3679 0,'0'0'320'0,"0"0"-320"16,0 0 0-16,0 0 0 0,0 0 3760 0,0 0 672 15,0 0 144-15,3-10 32 0,-1 1-3312 0,2-1-656 16,1 4-128-16,3-6-16 0,2 1 144 0,2-4 48 15,2-3 0-15,0 0 0 0,-1 0 64 0,1-2 16 16,0-4 0-16,1 1 0 0,1 3-80 0,-2-2-16 16,3-3 0-16,0 2 0 0,-2-1-96 0,2-2 0 15,-2 3-16-15,3 4 0 0,-3 1-176 0,2 2-48 16,-2-1 0-16,1 3 0 0,-3 0-160 0,0 4-48 16,-2-1 0-16,-1 4 0 0,2 0-128 0,-2 2 0 15,0 2 0-15,-10 3 0 0,12 2 0 0,-2 1 0 0,-1 6 0 0,1 3 128 16,1 8-128-16,-1 2 0 0,2-1 0 0,-3 5 0 15,0 0 0-15,-3 1 0 0,-1 0 0 0,1-1 0 16,1 1 0-16,-2-1 0 0,0 1 0 0,-1-1 0 16,-3-1 0-16,2-3 0 0,-1-2 0 0,-1 1 0 15,2-4-160-15,-1-1 160 0,1-1 0 0,0-2-144 16,-2-2-1328-16,0 2-272 0,-1-13-48 16</inkml:trace>
  <inkml:trace contextRef="#ctx0" brushRef="#br0" timeOffset="44599.13">7234 3696 9215 0,'6'-12'400'0,"-6"12"96"0,8-10-496 0,0 4 0 15,-2-2 0-15,-6 8 0 0,8-5 2336 0,-8 5 368 16,0 0 80-16,0 0 16 0,0 0-1328 0,0 0-256 16,0 0-48-16,8 4-16 0,-8-4-384 0,6 11-96 15,-4-1-16-15,-2 6 0 0,-2 3-64 0,-1 4-16 16,-1 1 0-16,0 0 0 0,1 1-256 0,-1 1-48 15,0 3-16-15,0-2 0 0,-1 3-256 0,2-1 128 16,0 1-128-16,1 0 0 0,2-4 128 0,0 0-128 16,2-3 0-16,-1-1 0 0,-1-3 0 0,0-3-272 15,0-2 16-15,2-1 16 16,1-4-704-16,-3-9-144 0,0 0-16 0,0 0-10320 0</inkml:trace>
  <inkml:trace contextRef="#ctx0" brushRef="#br0" timeOffset="44766.31">6994 3856 14735 0,'0'0'1312'0,"0"0"-1056"0,0 0-256 0,0 0 0 16,0 0 768-16,14-1 80 0,-3-2 32 0,1 3 0 16,0 1-96-16,4 2-16 0,1-1 0 0,4 1 0 15,2 1 0-15,1-3 0 0,1-1 0 0,1 1 0 16,2 2-256-16,-3 1-64 0,-2-1-16 0,0 3 0 0,0-5-256 0,-1-1-48 15,-2 0-128-15,-3 0 192 16,-3 0-1872-16,0-1-384 0</inkml:trace>
  <inkml:trace contextRef="#ctx0" brushRef="#br0" timeOffset="45043.89">8078 3466 15663 0,'0'0'1392'0,"0"0"-1120"15,0 0-272-15,0 0 0 0,4 11 1216 0,-3 3 192 16,-2 1 48-16,0 3 0 0,-3 0-512 0,0 3-112 0,-6 2 0 0,2 5-16 15,-2-2-432-15,0 4-96 16,3 3-16-16,-1-3 0 0,-1-1-144 0,0 1-128 0,-1-1 192 0,-1 1-192 16,5-2-208-16,0-2-160 0,-1-1-16 0,2-5-10416 15</inkml:trace>
  <inkml:trace contextRef="#ctx0" brushRef="#br0" timeOffset="45532.72">7957 3508 12895 0,'7'-8'1152'0,"3"2"-928"15,0-5-224-15,1 4 0 0,1-2 1360 0,2 3 240 16,2 2 32-16,2-4 16 0,-3 0-656 0,3 3-128 16,0-2-32-16,0 2 0 0,0 2-160 0,-1 2-32 15,-1 0-16-15,-1 1 0 0,-1 0-336 0,-4 2-64 16,-10-2-16-16,11 4 0 0,-11-4-208 0,6 11 0 16,-5-2 128-16,-1-9-128 0,-1 12 0 0,-2-3-256 15,-2 1 48-15,-1-1 16 0,-1 1 192 0,2 3-192 16,0-2 192-16,1-1-192 0,4-10 192 0,0 9 0 15,0 1 0-15,3 2 0 0,1-5 0 0,1 5 0 0,1-1 0 16,2 1 0-16,1 2 0 0,1-4-192 0,-1 1 192 0,5 3-192 16,0-2 192-16,0 2 0 0,-3 0 0 0,3 1 0 15,-1 0 0-15,-2 4 0 0,-6-1 0 0,0-3 0 16,-2-1 0-16,-3-1 0 0,-4-2 0 0,-2-1 0 16,-6 3 0-16,0 0 208 0,-2-3-64 0,-4 2-16 15,-3-5 464-15,0 3 96 0,-3-5 16 0,-2 3 0 16,3-2-208-16,-1-2-48 0,1 0 0 0,-2-4 0 15,-2-3-240-15,3 0-48 0,2 0-16 0,3-1 0 16,3 3-480-16,2-4-112 0,2 1 0 0,2 0-11872 16</inkml:trace>
  <inkml:trace contextRef="#ctx0" brushRef="#br0" timeOffset="46530.26">9030 3670 11679 0,'0'0'512'0,"0"0"128"0,0 0-512 0,4-9-128 16,-4 9 0-16,0 0 0 0,2-9 928 0,-2 1 160 15,0 8 48-15,0 0 0 0,-1-8-368 0,-3 0-80 16,4 8-16-16,-5-5 0 0,5 5-160 0,0 0-16 16,-9-4-16-16,9 4 0 0,-11 0-240 0,1 0-48 15,1 2-16-15,0 0 0 0,-1 1-176 0,1-1 128 16,0 1-128-16,0-2 128 0,-1 0-128 0,0 1 0 15,2-1 0-15,-1-1 0 0,9 0 208 0,-9-1-32 0,9 1-16 0,-9-2 0 16,9 2 160-16,0 0 16 16,0 0 16-16,0 0 0 0,0 0-160 0,0 0-16 15,0 0-16-15,0 0 0 0,0 0-160 0,0 0 0 0,0 0 144 0,0 0-144 16,0 0 0-16,0 0 0 0,0 0 0 0,0 0 0 16,0 0 176-16,0 0-48 0,0 0 0 0,0 0 0 15,0 0-128-15,0 0 0 0,0 0-192 0,0 0 192 16,0 0 0-16,0 0 0 0,0 0 0 0,0 0 0 15,0 0 0-15,0 0 0 0,0 0 0 0,0 0 0 0,0 0 0 0,0 0 0 16,-11-1 0-16,11 1 0 16,-8 0 0-16,8 0 0 0,-10 3 0 0,0-1 0 0,0 1 128 0,0-1 0 15,-2 1 0-15,1 1 0 0,3-1-128 0,-2 0 192 16,1 0-192-16,0 0 192 0,0 4-64 0,0-2-128 16,1 2 192-16,0 2-64 0,0-2-128 0,2 3 0 15,-2-3 144-15,2 5-144 0,1-4 0 0,0 3 0 16,0-3 0-16,5-8 0 0,-4 8 0 0,4-8 0 15,-4 9 0-15,2 2 0 0,-1-5 0 0,3-6 0 16,-1 10 0-16,1-10 128 0,-2 6-128 0,2-6 128 16,3 12-128-16,0-5 128 0,-3-7-128 0,0 0 0 15,2 12 128-15,2-3-128 0,-4-9 0 0,5 9 144 16,-5-9-144-16,0 0 0 0,8 6 144 0,-8-6-144 16,6 8 0-16,-6-8 144 0,0 0-144 0,0 0 0 15,10 4 144-15,-10-4-144 0,0 0 128 0,0 0-128 16,0 0 160-16,0 0-160 0,10 0 0 0,-10 0 128 15,0 0-128-15,0 0 0 0,0 0 0 0,0 0-256 16,0 0 48-16,0 0 16 16,0 0-784-16,0 0-160 0,0 0-16 0,0 0-9136 0</inkml:trace>
  <inkml:trace contextRef="#ctx0" brushRef="#br0" timeOffset="47332.74">8716 3805 4607 0,'0'0'192'0,"0"0"64"0,0 0-256 0,0 0 0 16,0 0 0-16,0 0 0 0,-5 10 1872 0,5-10 336 16,-1 9 64-16,1-9 16 0,0 0-768 0,0 0-160 15,6 9-16-15,2-1-16 0,2-1-224 0,1-3-32 16,2 0-16-16,0 1 0 0,1 1-256 0,1-3-48 15,0 1-16-15,3-2 0 0,1-1-352 0,1 3-80 16,1-2-16-16,-1 0 0 0,-1 1-288 0,-1-2 128 0,0 0-128 16,1-1 0-16,-1 0 176 0,1-1-176 0,-1 0 160 15,-2 1-160-15,-2 0 128 0,3 0-128 0,-3 0 0 16,0-3-7504-16,-2-3-1616 0</inkml:trace>
  <inkml:trace contextRef="#ctx0" brushRef="#br0" timeOffset="47667.42">9672 3652 20783 0,'0'0'912'0,"0"0"208"0,0 0-896 16,0 0-224-16,-6 7 0 0,-5 4 0 0,-3-1 272 0,-1 3 16 15,0 2 0-15,-3 3 0 0,-2-1 32 0,3 0 0 16,-3 3 0-16,1-1 0 0,-1 0-320 0,2 1 128 16,3 0-128-16,4 1 0 0,5-4 0 0,3-1 0 15,3-4 0-15,6 2 0 0,-3-3 176 0,6-1-176 16,3-5 160-16,2 1-160 0,2-2 224 0,2-1-48 16,0-3-16-16,0-2 0 0,-3-2-16 0,3-1 0 15,-1-1 0-15,1 1 0 0,-3-1 128 0,-1-1 32 16,-1 1 0-16,-1-3 0 0,-5 1-32 0,0-2 0 15,-4 3 0-15,-3 7 0 0,5-12-96 0,-5 12-32 16,-1-7 0-16,-3-4 0 0,1 2-144 0,-4-1 128 16,0 4-128-16,-4 0 128 15,0 3-448-15,1 0-112 0,-2 1-16 0</inkml:trace>
  <inkml:trace contextRef="#ctx0" brushRef="#br0" timeOffset="47973.57">10155 3745 17503 0,'0'0'768'0,"-10"4"176"0,0-4-752 0,0 3-192 16,-1-2 0-16,0 5 0 0,1-1 480 0,-4 2 64 15,1-2 16-15,2-1 0 0,-1-2-432 0,2 3-128 16,2 0 0-16,8-5 0 0,-7 3 0 0,7-3 0 15,0 0 0-15,0 0 0 0,0 0 0 0,1 10 0 16,3 0 128-16,-4-10-128 0,6 8 384 0,2 1 0 16,-8-9 16-16,10 9 0 0,0 1-80 0,-2 2 0 15,-2-3-16-15,-1 2 0 0,-5-11-304 0,1 8 0 16,-2 5 0-16,-3-5 0 0,4-8 192 0,-9 11-64 16,-1-3 0-16,-1 1-128 0,-4-5 176 0,-3-1-176 15,-1 2 160-15,-2-2-10320 0</inkml:trace>
  <inkml:trace contextRef="#ctx0" brushRef="#br0" timeOffset="48263.63">10540 3347 16991 0,'0'0'752'0,"0"0"144"0,0 0-704 0,0 0-192 16,0 0 0-16,0 13 0 16,-4-1 448-16,-6 3 64 0,-5 1 16 0,-2 2 0 0,-2-1-208 0,-2 3-64 15,-3 4 0-15,-1 5 0 0,1 2-48 0,1 1-16 16,2 2 0-16,0 3 0 0,1 0-16 0,2 2-16 15,2 0 0-15,2-2 0 16,4-1-1744-16,2-4-336 0</inkml:trace>
  <inkml:trace contextRef="#ctx0" brushRef="#br0" timeOffset="48667.52">10888 3608 3679 0,'20'2'320'0,"-8"1"-320"0,2-3 0 0,0 1 0 15,1-1 2304-15,1 3 400 0,-1-1 80 0,-1 1 16 16,-1 1-1456-16,-2 1-272 0,-11-5-64 0,6 6-16 15,-6-6-768-15,6 9-224 0,-6 1 0 0,-3 2 128 16,-2-5-128-16,-1 5 0 0,-1-6 0 0,-2 6 0 16,-2-2 0-16,-1 2 176 0,2 5-176 0,1-4 192 15,2-4 320-15,0 3 80 0,1 1 16 0,5-3 0 16,1 3-208-16,1-3-32 0,2-1-16 0,2 4 0 16,2-1-176-16,2 1-48 0,-1 2 0 0,2-2 0 0,-1-2-128 15,2 2 160-15,-4-4-160 0,0 3 160 0,0-1-16 0,-4-2 0 16,-3-9 0-16,-2 13 0 0,-3-7-144 0,-2 4 0 15,-3-4 0-15,-1 2 0 0,-3-3 240 0,-3-1 16 16,0 0 0-16,-3 0 0 0,1-3-112 0,2-2-16 16,-1-4 0-16,1-1-10672 15</inkml:trace>
  <inkml:trace contextRef="#ctx0" brushRef="#br0" timeOffset="48909.03">11356 3439 22863 0,'0'0'1008'0,"0"0"208"0,0 0-960 0,3 10-256 0,-2 3 0 0,-1 1 0 16,-1 1 560-16,-2 3 64 0,1 2 16 0,-1 2 0 15,-1 2-272-15,-1 3-48 0,3-3-16 0,-2 4 0 16,-1 2-304-16,1-1 128 0,0 2-128 0,0-1 0 15,2-3 0-15,-1 0 0 0,1-3 0 0,0 1 0 32,2 2-512-32,2-3-176 0,-1 3-16 0,2-7-16 0,-2-4-576 0,0-1-112 0,-1-2-32 0</inkml:trace>
  <inkml:trace contextRef="#ctx0" brushRef="#br0" timeOffset="49083.91">11148 3768 8287 0,'0'0'736'0,"15"1"-592"15,0 1-144-15,3-2 0 0,2-2 1744 0,1 1 320 16,0 0 64-16,1 1 16 0,2 1-1408 0,-1 0-288 16,1-1-48-16,0 0-5376 15,0-1-1072-15</inkml:trace>
  <inkml:trace contextRef="#ctx0" brushRef="#br0" timeOffset="49368.63">11711 3263 15663 0,'11'13'1392'0,"-1"-4"-1120"0,3 3-272 0,1 3 0 16,3 0 1152-16,-5-4 160 0,2 7 32 0,3 6 16 15,-1 1-336-15,0 5-80 0,-1-1-16 0,-2 7 0 16,2 2-272-16,-2 4-48 0,-1-1-16 0,0 2 0 16,-1 3-16-16,-3 2 0 0,-3-1 0 0,-5 17 0 15,-9-7-240-15,-6 0-48 0,-6 1-16 0,-4-3 0 0,-5-5-272 0,-4-1 0 16,-2 1 0-16,-3 1-8528 15,0-2-1808-15</inkml:trace>
  <inkml:trace contextRef="#ctx0" brushRef="#br0" timeOffset="52736.41">12451 11682 27759 0,'0'0'1216'0,"0"0"272"0,0 0-1184 0,0 0-304 0,0 0 0 0,0 0 0 15,0 0 224-15,-3 18-16 0,1 2 0 0,-1 8 0 16,-1 2-208-16,2 5 0 0,0 2 0 0,0 5-160 0,2 1 160 0,0 2 0 15,0-1 0-15,2 0 0 0,1-3 0 0,3-4 0 16,1-2 0-16,7-4 0 0,-2-7 0 0,5-4 0 16,2-4 0-16,3-8 0 0,3 0 144 0,-1-7 112 15,3-3 32-15,0-8 0 0,-1-1 400 0,3-5 80 16,3-4 0-16,3-5 16 0,-2 3-304 0,2-5-64 16,-2 0-16-16,2-1 0 0,-2 0-272 0,1-3-128 15,0 0 0-15,-2 3 128 0,0-1-128 0,-4 2 0 16,-2-2 0-16,0 3 0 0,-5-2 0 0,-1 7 0 15,-4 1 128-15,-2 3-128 0,-2 3 0 0,-2 8-192 16,-3-1 32-16,-7 7 16 0,8 9-80 0,-2 3-16 0,-2 5 0 16,-1 10 0-16,-3 5 80 0,-2 5 16 0,0 3 0 0,-1 13 0 15,-4 4-32-15,-5 9 0 0,-2 5 0 0,-4 9 0 16,-4 9-112-16,-9 4-32 0,-6 5 0 0,-2-2 0 16,-4 4 320-16,-2-4-128 0,1 3 128 0,0-5 0 15,-1-1 224-15,-1-3 160 0,3-4 16 0,-3-4 16 16,1-3 416-16,-3-5 64 0,-3-7 32 0,0-6 0 15,4-5 64-15,3-8 16 0,2-1 0 0,5-7 0 16,3-3-432-16,3-4-96 0,5-8-16 0,1-2 0 16,5-7-288-16,2-5-176 0,6-5 192 0,0-5-192 15,3-5 0-15,2-3 0 0,0-6-240 0,3-5 80 16,1-3-224-16,4-1-32 16,-1-1-16-16,6-4 0 0,2 1-128 0,2-2-16 0,1 2-16 0,2 2 0 15,2 0-624-15,3 1-128 16,0-5-32-16,2 2-13344 0</inkml:trace>
  <inkml:trace contextRef="#ctx0" brushRef="#br0" timeOffset="53037.11">14000 11911 33167 0,'-10'-11'1472'0,"10"11"304"0,0 0-1424 0,0 0-352 0,6-6 0 0,8 2 0 16,4 0 832-16,6 3 80 0,7 1 32 0,4 5 0 15,6-2-784-15,0-1-160 0,-1-2 0 0,4 3 0 16,3-2-208-16,1 0 0 0,0 1 0 0,2-2 0 31,-1 0-1856-31,2-2-368 0,0-1-80 0</inkml:trace>
  <inkml:trace contextRef="#ctx0" brushRef="#br0" timeOffset="53206.95">14224 12390 32479 0,'0'0'1440'0,"16"6"288"0,3-2-1376 0,8 4-352 16,5-2 0-16,5-1 0 0,3 0 176 0,5 0-48 16,2-4 0-16,5-2-9824 15,5-5-1968-15</inkml:trace>
  <inkml:trace contextRef="#ctx0" brushRef="#br0" timeOffset="53704.61">15812 12789 33167 0,'5'-10'2944'0,"2"0"-2352"0,5-6-464 0,2-1-128 16,1-1 848-16,3-3 160 0,2-4 16 0,-1 0 16 15,1-5-912-15,5-3-128 0,-1-4-160 0,0-3 160 16,0-1-336-16,-1-5 48 0,-3 1 16 0,-2-6 0 15,0-1 272-15,0-4-160 0,-1-4 160 0,3-4-128 16,-3-4 128-16,0-1 0 0,1-1 0 0,-2-1 128 0,2 4-128 0,0-2 176 16,0-1-176-16,2 5 192 0,-2 8-192 0,-1 5 192 15,-1 2-192-15,2 8 192 0,-3 6-192 0,0 3 128 16,-1 7-128-16,-1 7 128 0,-2 5-128 0,-1 3 0 16,-2 7 0-16,-8 4 128 0,9 4-128 0,-2 8 0 15,0 6 0-15,-1 5-176 0,1 9-128 0,-1 5-16 16,-2 5-16-16,1 5 0 15,-1 5-112-15,-2 2-32 0,2 7 0 0,-1 3 0 0,-3-2 176 0,0 2 48 16,0-2 0-16,2 2 0 0,1 0 256 0,0-4 0 16,0-3 0-16,5-3 0 0,-2-3 0 0,2-2 0 0,-1-3 0 15,2 1 0-15,0-6 144 0,0-2-144 16,0-2 128-16,-3-3-128 16,2-2-336-16,-2-2-160 0,-2-5-16 0,1-4-8896 0,-2-3-1792 0</inkml:trace>
  <inkml:trace contextRef="#ctx0" brushRef="#br0" timeOffset="53920.75">16033 12057 32015 0,'0'0'704'0,"0"0"128"0,0 0 48 0,0 0 32 0,0 0-720 0,10 2-192 0,4 0 0 0,4-2 0 16,2 0 128-16,5 0-128 0,5 0 192 0,3-2-64 15,4 0-128-15,2 0 0 0,0 0 0 0,2-1 0 16,1 0 0-16,1 0 0 0,0 1 0 0,2-1 0 16,-2 0-1856-16,3-3-448 0,19-3-80 0,-8-1-32 0</inkml:trace>
  <inkml:trace contextRef="#ctx0" brushRef="#br0" timeOffset="54271.81">17713 11725 21183 0,'0'0'944'0,"-6"-8"192"0,-3-1-912 0,0 2-224 15,-1 2 0-15,-2-2 0 0,-2 4 2592 0,-1 0 480 16,-3 2 80-16,-1 3 32 0,-4 2-2400 0,1 4-464 0,-4-2-112 0,1 6-16 16,-1-2-192-16,0 2 0 15,-4 5 0-15,1 1 0 0,0 0 0 0,2 1 0 0,4 0-128 0,2 0 128 16,4-3-368-16,6 0-16 0,2 0 0 0,4-1 0 31,3-1-416-31,6 2-96 0,4-2 0 0,3 1-16 0,3 3 560 0,2-1 112 0,0 1 32 0,2 0 0 16,0 0 368-16,-1-2 80 0,0 0 16 0,-3 1 0 15,-1 2 160-15,-3 0 32 0,-3 1 16 0,-1-3 0 16,-4 1 80-16,-2 0 16 0,-4 0 0 0,-2 1 0 16,-6-1 16-16,-4 1 16 0,-7-2 0 0,-5 1 0 15,-6 0-336-15,-3-1-80 0,-2-2-16 0,0-4 0 16,1 1-160-16,3-2-176 0,2-5 48 0,2-3 0 15,4 1-464-15,5-6-96 0,2 0-16 0,5-9-13952 16</inkml:trace>
  <inkml:trace contextRef="#ctx0" brushRef="#br0" timeOffset="54500.69">18372 11843 35935 0,'-18'17'3200'0,"6"-3"-2560"0,2 6-512 0,0 7-128 16,0 6 320-16,0 6 32 0,-2 7 16 0,0 1 0 15,-5 0-368-15,2 1 0 16,-2 2 0-16,1-3-128 0,-1 1-128 0,1-1 0 0,0-5-16 0,1 0-10544 15,0 1-2096 1</inkml:trace>
  <inkml:trace contextRef="#ctx0" brushRef="#br0" timeOffset="54905.05">18883 12012 20271 0,'-11'21'896'0,"2"-7"192"0,1 5-880 0,-1 2-208 15,-1 1 0-15,-1 3 0 0,0 3 2944 0,-2-2 560 16,0 2 96-16,1-4 32 0,0 2-2576 0,2-3-512 16,0-2-96-16,6-4-32 0,-2-1-80 0,1-4-16 15,1-5 0-15,4-7 0 0,0 0-320 0,0 0 0 16,0 0 0-16,5-12 0 0,1 0 0 0,2-7 0 15,3-6 0-15,3 3 0 0,3-3 0 0,2-4-128 16,3 1 128-16,1 2 0 0,1-5 0 0,1 2-160 16,3-3 160-16,0 0 0 0,-1 7 0 0,2-1 0 15,1 4 0-15,1 1 0 0,-2 7 0 0,4 3 0 16,-2 3 0-16,-2 8 0 0,-1 0 128 0,0 10-128 16,0 7 176-16,-3 6-176 0,-2 1 0 0,-1 8 0 0,-3 3 0 0,-3 2 0 15,-3 0-208-15,-4 0 0 0,0 1 0 0,-4 1 0 16,-2 5-96-16,-2-6-16 0,-2-3 0 0,-1 0 0 31,0-1-144-31,0-5-48 0,1-1 0 0,4-6 0 16,1-3-2176-16,2-4-432 0,5 4-80 0,2-10-32 0</inkml:trace>
  <inkml:trace contextRef="#ctx0" brushRef="#br0" timeOffset="55305.79">20702 11014 30399 0,'-16'-1'1344'0,"5"5"288"0,1 1-1312 0,-4 8-320 16,-3-2 0-16,-3 13 0 0,-3 7 0 0,-6 8 144 15,-6 5-144-15,-1 6 0 0,-3 4 224 0,0 8-64 16,0 8-16-16,-1 1 0 0,0 2-144 0,-1 5 192 16,0 2-192-16,3 6 192 0,1-1-192 0,7-4 0 0,3-1 0 0,5-6 0 15,5-7 128-15,5-6-128 0,4-3 128 0,7-4-128 16,4-3 0-16,3-3 0 0,4-4 0 0,4-6 0 31,3-9-432-31,3-2-160 0,4-5-48 0,4-5-12816 0</inkml:trace>
  <inkml:trace contextRef="#ctx0" brushRef="#br0" timeOffset="55722.9">21029 11481 32255 0,'7'-11'2864'0,"3"2"-2288"0,5-2-576 0,3 6 0 0,1-1 464 0,1 3-16 15,3 1 0-15,0 1 0 0,3-1-448 0,-2 6 0 16,0 4 0-16,-1-2 0 0,-2-1 0 0,-3 5 0 15,-1-1 0-15,-5 4 144 0,-5 1-144 0,-2-4-144 16,-4 5 144-16,-3 1-208 0,-5 0-128 0,-3 1-32 16,-4 1 0-16,-2-2 0 0,-2 1 368 0,-3-1 0 15,1-3 0-15,0 2 0 0,1-1 128 0,1 1 128 16,3-2 48-16,3-2 0 0,3 2 16 0,6 1 0 16,3-1 0-16,3 1 0 0,5 1-160 0,6 2-32 15,5 0 0-15,4 2 0 0,1 1 0 0,3 0-128 0,-1 0 192 16,1 3-64-16,0 0-128 0,1 2 0 0,0 3 0 0,-2 2-176 15,-3-4 176-15,-4 2 0 0,-2-4 0 0,-6 2 0 16,-6-3 0-16,-5-3 0 0,-5-1 0 0,-6 0 0 16,-7-1 288-16,-3-1 32 0,-5-2 16 0,-3 0 0 15,-3-2 80-15,-5-1 16 0,-5 0 0 0,-2-3 0 16,-5 2-240-16,-1-4-64 0,-2-2 0 0,-1 0 0 16,1-1-256-16,7-3-64 0,5-1-16 0,8-3 0 31,2-4-2208-31,7-1-432 0</inkml:trace>
  <inkml:trace contextRef="#ctx0" brushRef="#br0" timeOffset="56022.04">22254 11281 34095 0,'0'0'1504'0,"0"0"320"0,0 0-1456 0,0 0-368 16,0 0 0-16,-7 14 0 0,0 7 288 0,-1 4-16 16,-3 1 0-16,-1 8 0 0,-3 10-96 0,1 2-32 15,-1 5 0-15,-2 2 0 0,-2-1-144 0,0 7 128 16,0 4-128-16,0 1 128 0,0 1 0 0,1 2-128 16,0-3 192-16,3-1-64 0,0-3-128 0,2 4 128 15,0-5-128-15,6 0 128 0,2-6 0 0,3-1 0 0,4-5 0 0,3-3 0 16,2-9 96-16,3 0 16 0,3-5 0 0,2-1 0 15,3-7-240-15,1-4-128 0,0-3 128 0,2-6-208 32,-1-4-1968-32,0-5-400 0,-2-4-80 0</inkml:trace>
  <inkml:trace contextRef="#ctx0" brushRef="#br0" timeOffset="56202.45">21660 11961 39615 0,'0'0'3520'0,"0"0"-2816"0,9-3-560 0,6 3-144 16,7 3 576-16,6 4 64 0,7-2 32 0,6 5 0 15,6-1-544-15,8 2-128 0,7 1 0 0,3-5 0 0,1-1-176 0,1 0-64 16,1-5-16-16,0 0 0 16,2-1-2384-16,1-2-496 0,3-6-80 0</inkml:trace>
  <inkml:trace contextRef="#ctx0" brushRef="#br0" timeOffset="56674.62">22846 10608 31615 0,'0'0'1408'0,"0"0"272"0,0 0-1344 0,15 5-336 0,3 8 0 0,4 2 0 16,2 4 0-16,6 5-192 0,7 9 32 0,3 6 0 15,1 10-32-15,1 5 0 0,-2 5 0 0,-2 7 0 16,-2 5 192-16,-3 5-128 0,-3 7 128 0,-4 3-128 16,-6 1 128-16,-4 2-160 0,-3 0 160 0,-4-1-160 0,-4-3 160 0,-2-3 176 15,-5-7-48-15,-3-2 0 0,-1-6 384 0,-4-6 80 16,-3-6 16-16,-2-2 0 0,-4 1 160 0,-2-5 48 15,0-7 0-15,-3 1 0 0,-3-3-400 0,-4-5-80 16,-3-3-16-16,-2-4 0 0,1-3-544 0,-1-3-112 16,2-4-32-16,2-8-10256 15,2-2-2048-15</inkml:trace>
  <inkml:trace contextRef="#ctx0" brushRef="#br0" timeOffset="56940.19">24714 11631 40543 0,'-2'14'3600'0,"-1"5"-2880"0,1 6-576 0,1 12-144 15,-1 8-192-15,1 8-64 0,-2 2 0 0,2 7-16 16,-4 5 272-16,3 5 0 0,-2-4 0 0,-1 3 0 16,-3 3 0-16,0 2 0 0,0 3 0 0,-3-5 0 15,-1 0-1088-15,-4-6-144 0,-1-5-48 0,0-4-9664 16,2-5-1952-16</inkml:trace>
  <inkml:trace contextRef="#ctx0" brushRef="#br0" timeOffset="57156.7">24304 12113 32255 0,'0'0'1424'0,"0"0"304"0,0 0-1392 0,15-3-336 15,4 2 0-15,7 2 0 0,3 2 2288 0,10 3 384 16,5 2 80-16,8-1 0 0,7 5-2208 0,5-5-544 15,3 0 0-15,4-3 0 0,4 2-128 0,3 2-112 16,2-5-16-16,1 1 0 16,0-3-2624-16,-6-2-544 0</inkml:trace>
  <inkml:trace contextRef="#ctx0" brushRef="#br0" timeOffset="57473.97">26722 11365 33167 0,'-14'3'2944'0,"14"-3"-2352"15,-11 6-464-15,3 4-128 0,-1 9 704 0,-2 8 128 16,-1 6 32-16,-2 5 0 0,-3 4-720 0,-2 8-144 16,-2 3 0-16,-4 6 0 0,0 5 0 0,-2 0 0 15,-1 1 0-15,0 5 0 0,0 1 0 0,0 0-144 16,-2 0 144-16,-2-1-128 16,-2 0-448-16,-2 1-64 0,3 2-32 0,3-8 0 15,0-4-2144-15,6-8-448 0</inkml:trace>
  <inkml:trace contextRef="#ctx0" brushRef="#br0" timeOffset="57958.25">26535 11278 38463 0,'9'-17'1712'0,"3"7"336"0,6-4-1632 0,6 5-416 0,4 0 0 0,8 7 0 15,6-1 0-15,5 3-304 0,2 0 48 0,2 3 16 16,-1-2-32-16,1 3-16 0,2 3 0 0,-1 1 0 16,0 5 48-16,0 1 16 0,-1-2 0 0,-5 6 0 15,-5 1-336 1,-8 4-64-16,-7-3-16 0,-8 2 0 0,-9 2-368 0,-10 3-80 0,-8-2 0 0,-10 3-16 0,-10-2 576 0,-7-1 112 15,-6-2 32-15,-4-3 0 0,-2-3 640 0,-3-1 128 16,-1 1 16-16,1-2 16 0,2-1 352 0,2 1 80 16,0 1 16-16,5-1 0 0,2 0-304 0,7 0-64 15,6 1-16-15,8-1 0 16,5 0-864-16,6 3-160 0,4 0-32 0,8 1-16 16,4 0-320-16,6 4-64 0,5-2-16 0,6 5 0 15,3 3 336-15,2 3 64 0,3-2 16 0,0 5 0 0,-2 0 352 0,1 2 80 16,-3-1 16-16,-4 0 0 0,-2 6 592 0,-4-2 128 15,-2-1 32-15,-7-2 0 0,-4-4 672 0,-3-1 144 16,-6 1 32-16,-4-5 0 0,-5 0-224 0,-6-4-32 0,-5 0-16 0,-5-2 0 16,-3-1-656-16,-6-3-128 0,-5-4-32 0,-6-6 0 15,-8-1-384-15,-2-5-272 0,0-7 32 0,-2-2 16 32,-2-4-2720-32,-3-1-528 0,-32-7-112 0,11-6-32 0</inkml:trace>
  <inkml:trace contextRef="#ctx0" brushRef="#br0" timeOffset="58573.88">28061 12024 26719 0,'-10'-13'1184'0,"4"5"240"0,-1-6-1136 0,1 4-288 0,0-1 0 0,-2 6 0 16,-1-2 1648-16,-1 5 272 0,-3-1 48 0,-1 7 16 15,-1 5-1488-15,-3 2-304 0,-2 6-48 0,-3 3-16 16,-4 6-128-16,-1 0 0 0,-2 6 0 0,-2 0-176 0,-2 1 176 0,0 3 0 15,-1 3-144-15,2-1 144 0,0 3 0 0,4-4-144 16,2-3 144-16,6 0 0 0,3-1-320 0,4 0 64 16,5-3 0-16,5-5 0 0,-1 3-96 0,6-5-16 15,3-2 0-15,4-3 0 16,3-2-160-16,3-4-48 0,4-4 0 0,5-2 0 16,3-1-1600-16,6-2-336 0</inkml:trace>
  <inkml:trace contextRef="#ctx0" brushRef="#br0" timeOffset="58907.63">28632 12020 28559 0,'-28'-1'2544'0,"12"-2"-2032"0,-3-3-512 0,-2 4 0 15,-2 5 1808-15,-1 6 272 0,-3 4 48 0,-3 1 16 16,-6 3-1792-16,0 5-352 0,-1 0 0 0,2 0-160 15,5 1 160-15,6 2-128 0,5-3 128 0,5 0-128 16,5 0 128-16,6-1-208 0,6 0 80 0,7-2 128 16,8 0-320-16,5-3 48 0,7-4 16 0,6-1 0 15,1-2 256-15,1-6 0 0,1-2 0 0,-5-4 0 16,5-2 0-16,-4-2 0 0,1-4 0 0,-1 0 0 16,-3-4 288-16,-1-2-32 0,-5-1-16 0,0 2 0 15,-3-1 240-15,-3 2 48 0,-2 1 16 0,-6 0 0 16,-3-4 96-16,-4 1 32 0,-2-3 0 0,-4 1 0 0,-6-1-304 15,-2 2-64-15,-2 0-16 0,-2 3 0 16,-2 2-672-16,-2 1-144 0,0 2-32 0,-1-1 0 16,-1 5-2272-16,0 0-464 0</inkml:trace>
  <inkml:trace contextRef="#ctx0" brushRef="#br0" timeOffset="59291.53">29376 11909 31967 0,'14'-14'1408'0,"-3"9"304"0,2-4-1376 0,0 4-336 0,-2-5 0 0,-1 4 0 16,-2-3 0-16,-8 9 128 0,-2-9-128 0,-3 4 0 16,-3-3 144-16,-5 4-144 0,-6 3 192 0,-4 1-192 15,-5 3 0-15,-3 1 0 0,3 2 0 0,-2-1-192 16,-2 4 192-16,0 1 0 0,1 3 0 0,0-2 0 15,3 2 0-15,4 0-144 0,4-3 144 0,4 2 0 16,5 4 0-16,3-1 0 0,4 0 0 0,4 0 0 16,6 1 0-16,2 0 0 0,4 2 144 0,4 1-144 15,4 1 448-15,-1 2-32 0,3 0 0 0,1-3 0 16,0 1-96-16,0 0-32 0,-5 1 0 0,0-1 0 16,-6 2-288-16,0-2 128 0,-6-2-128 0,-1 0 0 15,-5-1 288-15,-5 0-48 0,-1-1-16 0,-6-2 0 16,-4 0-32-16,-4-1 0 0,-6-4 0 0,-1 0 0 15,-1 0-32-15,0-3-16 0,-2-3 0 0,5-3 0 0,-1 0-368 16,1 0-80-16,-1-5-16 0,5-4 0 16,0 0-2464-16,9-4-496 0</inkml:trace>
  <inkml:trace contextRef="#ctx0" brushRef="#br0" timeOffset="59594.73">30335 10927 21183 0,'-14'-10'1888'0,"6"6"-1504"0,-3-1-384 0,0 1 0 16,-3 6 2752-16,-3 5 464 0,-4 6 112 0,-2 7 0 15,-5 8-2608-15,-1 6-528 0,-3 3-192 0,-1 6 144 16,-3 3-144-16,-1 6 0 0,1 4-192 0,-1 5 192 16,-3-1-160-16,2 5 160 0,1-2 0 0,2 3-144 15,-1-1 144-15,6-4 0 0,3 3 0 0,7-7 0 16,2-6 0-16,9-4 0 0,4 0 0 0,4-8 0 16,4-2 0-16,5-1 0 0,3-5 0 0,5-4 0 15,1-2-1664 1,6-5-256-16,5-3-64 0</inkml:trace>
  <inkml:trace contextRef="#ctx0" brushRef="#br0" timeOffset="60042.03">30246 11130 34959 0,'7'-9'1536'0,"0"2"336"0,4 2-1488 0,1 1-384 15,2 4 0-15,2 4 0 0,1-1 0 0,2 4-192 16,2 0 32-16,2 2 0 0,2 3 160 0,-2-1-128 0,-1-1 128 0,-3 3-128 16,-3 1 128-16,-3 2 0 0,-4 2-144 0,-2 1 144 15,-3-2-128-15,-3 2 128 0,-3 0-160 0,-3-1 160 16,-4-2-144-16,-3 1 144 0,-3-4-128 0,5 1 128 15,-3 0 0-15,1-2 0 0,-1-2 0 0,3 2 128 16,2-3 0-16,3 2 16 0,2-2 0 0,5 4 0 16,2 1-144-16,6-2 0 0,4 1 0 0,5 2 0 15,2 2-304-15,5 1-32 0,0 0-16 0,1 2 0 16,1 5-32-16,0-2-16 0,-1 1 0 0,-3 4 0 16,-4-1 144-16,-3 1 48 0,-3-4 0 0,-5 3 0 15,-3-3 208-15,-3 1 0 0,-6-3 0 0,-5-2 160 16,-3 2 288-16,-7-2 64 0,-6-1 16 0,-3 0 0 15,-3 0 0-15,-6-3 0 0,-2-4 0 0,-3 1 0 0,2-4-288 0,0-1-64 16,-2-3-16-16,4-3 0 16,4-2-1776-16,4-2-368 15,3-7-64-15</inkml:trace>
  <inkml:trace contextRef="#ctx0" brushRef="#br0" timeOffset="60325.75">31290 11135 36687 0,'0'0'1616'0,"-6"9"352"0,-2 1-1584 0,-1 7-384 0,-1 7 0 0,-3 4 0 15,-2 10 0-15,-2 7 0 0,-2-1 0 0,0 6 0 16,2 2-128-16,-3 2 128 0,0 2 0 0,0 4 0 15,-2-4 0-15,2 1 0 0,0-2 0 0,3 2 0 16,0-1 0-16,3-3 0 0,6-3 0 0,4-1 0 16,4-7 0-16,5-3 0 0,4-5 0 0,3-4 0 15,5 0 0-15,2-6-176 0,1-5 16 0,2-1 0 32,0-3-1680-32,-1-7-336 0,1-2-64 0,-2-10-11504 0</inkml:trace>
  <inkml:trace contextRef="#ctx0" brushRef="#br0" timeOffset="60507.66">30754 11677 37487 0,'0'0'1664'0,"0"0"336"0,11-5-1600 0,4 5-400 16,3 3 0-16,5 3 0 0,2-1 0 0,10 2 0 15,8 0 0-15,5-1 0 0,3 2-192 0,2-2 48 16,2 4 0-16,4-5 0 15,0-1-384-15,4 0-80 0,0 0-16 0,1-3-9904 16,1-2-1984-16</inkml:trace>
  <inkml:trace contextRef="#ctx0" brushRef="#br0" timeOffset="60813.08">31495 10484 40543 0,'26'-10'3600'0,"0"10"-2880"0,7 9-576 0,7 4-144 31,4 2-320-31,1 12-80 0,3 6-32 0,0 6 0 0,0 11 432 0,4 3 192 0,2 3 0 0,-1 8-16 16,-2 6-176-16,0 1 0 0,-6 0 0 0,-3 5-176 15,-3 2 176-15,-20-31 0 0,2 6 0 0,-3 6 128 16,0 0-128-16,-3 9 0 0,-2 5-128 0,-4 4 128 16,-4 3 0-16,-5 65-128 0,-9-30 128 0,-1-55 0 0,-7 4-272 15,-7 6 16-15,-7 5 16 0,-10 5 0 16,-15-2-1568-16,-8 6-320 16</inkml:trace>
  <inkml:trace contextRef="#ctx0" brushRef="#br0" timeOffset="62160.93">11702 17970 3679 0,'0'0'320'0,"-5"-9"-320"0,0 3 0 0,0-2 0 16,2 2 6464-16,3 6 1232 0,0 0 240 0,0 0 64 16,0 0-6304-16,0 0-1248 0,0 0-256 0,-4 15-64 15,3 3-128-15,0 2 0 0,0 4-160 0,1 3 160 16,0 3-128-16,0 7 128 0,-2 4 0 0,1 3-144 15,-2 5 144-15,2 1 0 0,0 4-144 0,0 2 144 16,-1 1 0-16,0 1 0 0,2-5 0 0,2-3 0 16,2-3 0-16,4-7 0 0,3-8 0 0,3-6 0 15,4-3 256-15,4-4 32 0,3-7 0 0,4-5 0 16,4-5-80-16,4-5-16 0,5-3 0 0,4-6 0 0,2-9-192 16,1-7-256-16,-2-7 48 0,-4-3 16 15,-4 0-256-15,-2-1-64 0,-1-2 0 0,-3 3 0 0,-4 2 224 0,-4 1 32 16,0 0 16-16,-5 1 0 0,-2 2 368 0,-1-1 64 15,-1 0 0-15,-2 4 16 0,-2 5 0 0,-1 3 0 16,-3 5 0-16,-1 4 0 0,-7 12-208 0,0 0-240 16,0 0 48-16,7 13 16 0,-4 5-16 0,-4 10 0 15,-4 8 0-15,-3 8 0 0,-6 4 192 0,-1 7 0 16,-6 2-144-16,-1 11 144 0,-3 4 0 0,-4 6-176 16,-5 3 176-16,-3 2-128 0,-4 4 128 0,-1 6 0 15,-3 7 0-15,-4-11 0 0,-2-10 448 0,1-5 128 0,0-5 32 0,4-6 0 16,3-7 656-16,5-6 128 15,5-11 16-15,6-3 16 0,3-3-944 0,4-12-192 0,3-3-32 0,4-8-16 32,2-7-2288-32,11-3-464 0,-4-15-96 0</inkml:trace>
  <inkml:trace contextRef="#ctx0" brushRef="#br0" timeOffset="62485.49">13593 18106 26719 0,'0'0'1184'0,"11"-3"240"0,0-1-1136 0,7 3-288 16,6-1 0-16,8 2 0 0,2 0 2832 0,5 0 512 15,3-2 112-15,3 2 0 16,-1 2-3120-16,1-2-624 0,-1-3-128 0,2-1-10928 15,0-1-2192-15</inkml:trace>
  <inkml:trace contextRef="#ctx0" brushRef="#br0" timeOffset="62660.16">13752 18457 40543 0,'12'-3'3600'0,"8"1"-2880"0,9 0-576 0,8 2-144 15,6-2 832-15,7 2 128 0,5 2 16 0,4-2 16 16,6-2-816-16,3 0-176 0,-5 0 0 0,3-1 0 31,2 1-2304-31,0-3-400 0</inkml:trace>
  <inkml:trace contextRef="#ctx0" brushRef="#br0" timeOffset="64645.53">15063 16169 4607 0,'0'0'400'0,"-10"-2"-400"16,-2-1 0-16,3-1 0 0,0 1 2528 0,2 2 416 15,0-3 96-15,0 3 16 0,7 1-1648 0,0 0-336 16,0 0-64-16,0 0-16 0,0 0-48 0,0 0-16 15,0 0 0-15,0 0 0 0,0 0-96 0,0 0-32 16,0 0 0-16,0 0 0 0,0 0 32 0,9 6 0 16,2 1 0-16,3-4 0 0,1 0 64 0,6-1 0 0,5 1 16 0,2 0 0 15,4 0-208-15,5-1-64 16,2-4 0-16,2 1 0 0,1-1-320 0,3 2-64 0,3-2 0 0,1 4-16 16,5 3 0-16,3-3 0 0,5-2 0 0,2-1 0 15,1 0-16-15,0-1 0 0,-2 1 0 0,2 1 0 16,1-2-96-16,4 2 0 0,2 0-128 0,1 0 192 15,-3-3-192-15,-2 2 128 0,1-1-128 0,1 2 0 16,-1 2 128-16,4-2-128 0,4-3 0 0,-4 1 0 16,-3-2 0-16,0-1 0 0,1 1 0 0,0 1 0 15,1 1 0-15,-1 1 128 0,0-2-128 0,-1 1 0 16,-3-2 0-16,-2 2 0 0,-1 1 0 0,-2 4 0 16,3 2 0-16,1-3 0 0,1-3 0 0,-2 1 0 15,-4 1 0-15,-2 2 0 0,-2-2-160 0,-3 3 160 0,0 2-128 16,-1-1 128-16,-1-1-128 0,-2 0 128 0,-3-3 0 0,-4 3 0 15,-3-1 0-15,-2-1-128 0,-4 1 128 0,-2 2 0 16,-6-3 0-16,0 3-128 0,-5 1 128 0,0-1 0 16,-5 1 0-16,-2-2 128 0,-2-3-256 0,-2 2-64 15,-10-3 0-15,0 0 0 0,0 0 64 0,0 0 0 16,0 0 0-16,0 0 0 0,0 0 128 0,-10 1 0 16,-3-2 0-16,-1 1 0 0,-2 0 0 0,-2 0 144 15,-1-3-144-15,-2 3 0 0,-3 0 128 0,1 0-128 16,-3 0 0-16,-4 0 0 0,-4-2 144 0,-3-1-144 15,-1-1 0-15,-5 2 144 0,-2-3-144 0,0 1 0 16,-2-4 0-16,1 2 0 0,-4 3 0 0,-2-1 0 0,-1-1-144 0,-6 3 144 16,-6-2 0-16,1 1-160 0,-2 0 160 0,-1-4-128 15,0 1 128-15,-2 2 0 0,0-1 0 16,-5 2-128-16,-5 0 128 0,3-1 0 0,2-4 0 0,-1 3 0 16,1 4 0-16,-7 0 0 0,-4-1 0 0,1-2 0 15,-4-2 0-15,4 2 0 0,2 0 0 0,-4 2 0 16,-5-2 0-16,-1-1 0 0,2 1 0 0,4 0-192 15,1 2 192-15,-1-3-192 0,1 2 192 0,4 2-192 16,3 0 192-16,7-1 0 0,3 1 0 0,4 0 0 16,3 3 0-16,1 0 0 0,0-1 0 0,5 0-128 15,1-1 128-15,7 2 0 0,6-2 0 0,6 0 0 16,3 0 0-16,7-2 0 0,4 1 0 0,6 0 0 16,4 1 0-16,11 0 0 0,0 0 0 0,0 0 0 15,0 0-144-15,9-2 0 0,7 1 0 0,6 0 0 0,4 0 16 16,9 1 0-16,7 0 0 0,8 1 0 0,8 0 128 0,4 0 0 15,4 1 0-15,3 0 0 0,3 3 0 0,11 0 0 16,7-1 160-16,3 0-160 0,1 1 0 0,2-1 0 16,6 0 0-16,4 0 0 0,2-2 0 0,-2 4 128 15,1 1-128-15,-1-1 0 0,11 2 176 0,-5-3-176 16,-4 0 192-16,1 4-192 0,2 0 176 0,-2 1-176 16,-4-5 160-16,-2 5-160 0,-4 0 144 0,3 1-144 15,1-1 128-15,-5-4-128 0,-7-1 0 0,-4 4 0 16,-4-1 128-16,-2 2-128 0,-1-4 0 0,-4-1 0 15,-6 0 144-15,-6-1-144 0,-6 0 0 0,-4 2 128 16,-5 2-128-16,-4-3 0 0,-6 4 0 0,-2-4 144 16,-4 1-144-16,-6 1 0 0,-7-3 128 0,-2-2-128 0,-4 1 0 15,-4-1 0-15,-10-2 0 0,0 0 128 0,0 0-128 0,-10 1 0 16,-4-1 128-16,-4-1-128 0,-4-1 0 0,-2-1 0 16,-4 2 0-16,-4 0 0 0,-3-3 0 0,-7-1 0 15,-1 0 0-15,-6 2 0 0,-4 3 0 0,-7-1 0 16,-5-3 0-16,-1-2 0 0,-1 1-160 0,-4 2 160 15,-3-1 0-15,-6 0-176 0,-9 3 176 0,-2-1-128 16,-4-4 128-16,-1 5-160 0,-5 1 160 0,-5-1-160 16,-9-2 160-16,0 2 0 0,-2-1-144 0,-7 2 144 15,-7-2 0-15,2 1 0 0,2 0 0 0,-4 1 0 16,-7-2 0-16,4 2 0 0,4-1 0 0,0 1 0 16,1 0 0-16,11 0 0 0,11 0 0 0,10 3 0 15,9-1 176-15,7 2 0 0,6-1 0 0,10-2 0 16,9-1-176-16,12 0 128 0,4 2-128 0,10 0 128 0,7-1-384 0,7 0-96 15,8-1-16-15,8 0-10096 16,0 0-2016-16</inkml:trace>
  <inkml:trace contextRef="#ctx0" brushRef="#br0" timeOffset="67064.12">7858 16186 23039 0,'-9'-10'2048'0,"2"3"-1648"15,-1-3-400-15,3 4 0 0,5 6 1024 0,0 0 112 16,-3-6 16-16,3 6 16 0,0 0-720 0,0 0-128 16,0 0-48-16,0 0 0 0,0 0-272 0,0 0 160 15,10-1-160-15,1 1 128 0,0 0-128 0,-1 0 0 16,2 2 0-16,-1 1 0 0,-1-3 0 0,2 1 0 16,0 2 0-16,2-2 0 0,2 2 0 0,1 2 0 15,3-3 0-15,0 1 0 0,3 0 0 0,2 3 192 16,2 0-192-16,1-1 192 0,2 4 32 0,2-3 16 0,1 2 0 0,4 2 0 15,1-2-32-15,4-1 0 0,0-3 0 0,-1 0 0 16,-2 0-48-16,-1 0-16 0,0-4 0 0,1-4 0 16,-1 2 96-16,0 0 16 0,-1-1 0 0,2 1 0 15,-5-3-16-15,6-2 0 0,1 1 0 0,-1 0 0 16,0-6-64-16,-2 1-16 0,-7-2 0 0,1 0 0 16,-1-1-160-16,-2 2 128 0,-1-1-128 0,-3 0 128 15,-2 1-128-15,-1 1 0 0,-3-1 144 0,-3 2-144 16,-2 1 0-16,-1 0 144 0,-1 0-144 0,-3 1 0 15,-2 3 0-15,-7 5 0 0,6-5 0 0,-6 5 0 16,0 0 0-16,0 0 0 0,0 0 0 0,0 0 0 16,0 0 0-16,0 0 0 0,-5 8 0 0,-2 1 0 15,-3-3 0-15,-2 5 0 0,-1 0 0 0,-3 1 0 0,-2 2-160 0,-2 0 160 16,-2 0-160-16,-1 3 160 0,-2 1-144 0,-1-1 144 16,-1 1-128-16,-1 0 128 0,0 3 0 0,-3-5 0 15,-2-4 0-15,-3 2 0 0,0-2 0 0,0-3 0 16,3 2 0-16,0-3 0 0,1-2 0 0,-2-1 0 15,1-2 0-15,2-2 128 0,-1 0-128 0,3-2 144 16,3-1-144-16,0-2 160 0,2-1-160 0,0-2 128 16,0 1-128-16,1-4 128 0,0 3-400 0,1 0-96 15,1 2-16-15,0 3 0 16,1-1-1904-16,2 1-384 0,-7 2-80 0,4 4 0 0</inkml:trace>
  <inkml:trace contextRef="#ctx0" brushRef="#br0" timeOffset="69982.14">15381 18760 8287 0,'0'0'736'0,"-4"9"-592"16,1 1-144-16,1 4 0 0,0-2 2464 0,1 1 464 15,2 1 80-15,1-2 32 0,-1-3-1888 0,2 1-384 16,-3-10-80-16,5 8-16 0,-2 1 96 0,-3-9 0 16,0 0 16-16,0 0 0 0,0 0-16 0,0 0-16 15,9-5 0-15,-1 0 0 0,-2-2 176 0,1-4 32 16,-2-3 16-16,5-5 0 0,-2-4-256 0,3-5-48 15,0-4-16-15,2-6 0 0,2-4-208 0,4-2-64 16,1-6 0-16,0-3 0 0,0 1-240 0,3-2-144 16,2 0 160-16,2-4-160 0,2-3 0 0,-1 2 128 0,0 3-128 0,0 1 0 15,2 0 0-15,-2 6 0 0,-2 2 0 0,-2 5 0 16,-1 4 0-16,1 1 0 0,-1 1 0 0,0 4 0 16,-1 8-144-16,-2 3 144 0,0 3 0 0,0 5-144 15,-3 0 144-15,0 7 0 0,-2 1 0 0,-1 4 0 16,-1 1 0-16,1 2-160 0,0 3 160 0,-2 4 0 15,2 7-192-15,-2 3 192 0,-2 2-192 0,-1 7 192 16,-3 5-240-16,-1 4 64 0,-1 1 16 0,-1 9 0 16,-5 4 160-16,1 8-192 0,0-1 192 0,0 8-192 15,-1 2 192-15,1 1 0 0,0 1 0 0,1 3 0 16,0 3 0-16,0 2 0 0,0 0 0 0,2 0 0 16,0-6 0-16,0-9-160 0,2-6 160 0,0-4 0 15,0-4-752-15,1-8-32 16,1-2-16-16,-1-9-8416 0,3-4-1664 0</inkml:trace>
  <inkml:trace contextRef="#ctx0" brushRef="#br0" timeOffset="70233.34">15316 18676 28559 0,'0'0'1264'0,"0"-10"272"0,0-2-1232 0,2-1-304 0,2 4 0 0,6-2 0 16,7 4 1296-16,3-2 208 0,7 4 32 0,5-1 16 31,2-2-1776-31,8 4-352 0,4-2-80 0,7 0-16 16,8 2-352-16,3 0-80 0,0 2-16 0,3-2-7616 0,-3 1-1520 0</inkml:trace>
  <inkml:trace contextRef="#ctx0" brushRef="#br0" timeOffset="70700">17557 17981 23951 0,'-27'-7'2128'0,"-6"0"-1696"16,-5-2-432-16,-5 8 0 0,-6 5 2176 0,-1 7 336 15,-4 5 80-15,2 3 16 0,-1 1-2336 0,2 3-464 16,2 4-80-16,5-3-32 0,3 1-64 0,6 3-16 16,-1 3 0-16,8-5 0 15,3 2-272-15,6-2-64 0,2-3-16 0,6-1 0 16,3-1-192-16,8-3-32 0,5-3-16 0,8 0 0 16,6-1 400-16,4 1 64 0,2-1 32 0,2 2 0 0,0-1 480 0,2 1 208 0,0 1-16 0,2-2 0 15,-1 3 384-15,-1 0 80 0,-1-2 16 0,-2-1 0 16,0 2 32-16,-1-1 0 0,-3 1 0 0,-2 1 0 15,-6-2-320-15,-4 0-48 0,-4-1-16 0,-5 0 0 16,-4 0-80-16,-6 3-32 0,-7-1 0 0,-3-2 0 16,-5 0 0-16,-4-2 0 0,-5-2 0 0,-2 2 0 15,-1 0-208-15,-1-3 0 0,0 1 0 0,-1-2 0 16,-1 1 0-16,-2-4-192 0,0-3 16 0,3 2-8992 16,1-3-1808-16</inkml:trace>
  <inkml:trace contextRef="#ctx0" brushRef="#br0" timeOffset="70946.14">18128 18215 35071 0,'-14'4'1552'0,"3"1"320"0,0 1-1488 0,1 8-384 16,0 7 0-16,-1 5 0 0,3 6-128 0,-1 4-112 15,0-2-16-15,1 3 0 16,0 1-192-16,2-1-64 0,1 0 0 0,1-2 0 16,2 1-2224-16,0-2-448 0</inkml:trace>
  <inkml:trace contextRef="#ctx0" brushRef="#br0" timeOffset="71367.16">18792 18298 28559 0,'-14'11'1264'0,"4"-4"272"0,-3 0-1232 0,-1-172-304 0,0 371 0 0,-2-177 0 16,1 7 1744-16,-2 6 304 0,1 1 48 0,-2 1 16 0,0-1-1952 0,0 1-384 16,0-1-80-16,2-6-16 15,1-4-160-15,2-8-32 0,5-2-16 0,3-9 0 16,5-14-32-16,0 0 0 0,0 0 0 0,9-6 0 0,4-11 240 0,6-4 64 16,5-12 0-16,4-3 0 0,4-1-32 0,1-1 0 15,-1 0 0-15,3-3 0 0,2 1 288 0,3 1 0 16,1 4 176-16,-1-1-176 0,-1-1 448 0,1 4 0 15,-2 8-16-15,0-1 0 0,-2 4-128 0,-2 5-32 16,-1 3 0-16,-5 8 0 0,-1 3 224 0,-5 6 32 16,-1 2 16-16,-2 8 0 0,0 2-336 0,-4 4-64 15,-3 4-16-15,-3 2 0 0,-4 3-128 0,-3 5 0 0,-2 3 0 16,-4 1 0-16,-2 3-176 0,-4 1 48 0,0 1 0 0,-3 1 0 16,-1 5 128-16,0-3-208 0,1-3 80 0,2-4 128 31,-1-1-528-31,3-3 16 0,2-6 0 0,2 0-13856 0</inkml:trace>
  <inkml:trace contextRef="#ctx0" brushRef="#br0" timeOffset="71718.17">20812 17292 31039 0,'0'0'1376'0,"-13"0"288"0,2 3-1344 0,-3 10-320 16,-3 4 0-16,0 9 0 0,-4 8 160 0,-2 7-32 15,-3 7-128-15,-2 5 192 0,-4 8-192 0,-2 4 0 16,-3 5-144-16,0 3 144 0,1 3 0 0,1 4 0 16,0-2-128-16,5 0 128 0,3 5 0 0,7-6 0 15,2-4 0-15,3-7 0 0,5-1 0 0,3-8 0 16,6-5 0-16,2-4 0 0,3-4 0 0,3-2-304 16,3-7 48-16,2-3 0 15,2-3-416-15,7-5-80 0,3-3-16 0,6-9-11952 0</inkml:trace>
  <inkml:trace contextRef="#ctx0" brushRef="#br0" timeOffset="72201.12">21078 17606 31327 0,'2'-23'1392'16,"2"9"272"-16,2-2-1328 0,7-1-336 0,5 2 0 0,6 2 0 15,8 3-320-15,0 4-128 0,2 2-16 0,2 3-16 16,-2 1-80-16,2 5-16 0,-1 1 0 0,2 6 0 0,1-1 576 0,-1 3 0 16,-4 0 0-16,-4 4 0 0,-3 2-192 0,-7 4 32 15,-7 0 0-15,-5 2 0 0,-7 2-176 0,-4 4-48 16,-10-3 0-16,-4 0 0 0,-6 0 384 0,-5-3 0 15,-3 0 0-15,-2-1 0 0,-1-4 128 0,1 1 160 16,1-3 32-16,3-3 0 0,-1 1 112 0,6-1 16 16,2 0 16-16,4-1 0 0,2-5-240 0,4 2-48 15,5-1-16-15,4-2 0 0,0 4-288 0,4-4-64 16,0-9-16-16,8 15 0 0,2-1-112 0,2 1 0 0,4 3-16 16,1 0 0-16,3 2 336 0,1 4 0 0,2 2 0 0,-1-1 128 15,-3 4 96-15,0-2 16 0,0 2 0 0,-3 0 0 16,0-3 32-16,-5 3 16 0,-3-2 0 0,-5 2 0 15,-3-4 160-15,-5 3 16 0,-3-5 16 0,-3 1 0 16,-4 2-32-16,-1-5 0 0,-5 1 0 0,-3-2 0 16,-4 1-16-16,-2-6-16 0,-2-1 0 0,0 1 0 15,-1 0-208-15,2-3-32 0,2-3-16 0,0 0 0 32,-1-3-1136-32,3-3-240 0,3-3-32 0</inkml:trace>
  <inkml:trace contextRef="#ctx0" brushRef="#br0" timeOffset="72501.14">22462 17482 32255 0,'0'0'2864'15,"-6"-5"-2288"-15,-3 3-576 0,0 7 0 0,-3 8 1216 0,2 7 144 16,-4 7 32-16,-3 5 0 0,-5 9-1392 0,-1 4-320 16,-2 5-32-16,-1 2-16 0,1 1 368 0,1 5-176 15,-1 5 176-15,4-2-128 0,-1 1 128 0,2-2 0 16,1 1-144-16,2 0 144 0,2-5-288 0,5-2 16 16,2-5 0-16,4-3 0 0,4 0-64 0,4-7-16 15,4-2 0-15,3-3 0 0,2-7 96 0,2 0 0 0,3-2 16 16,1-6 0-16,1-5-16 0,5-2 0 0,1-6 0 0,4 0-9200 15,-1-2-1840-15</inkml:trace>
  <inkml:trace contextRef="#ctx0" brushRef="#br0" timeOffset="72716.89">21549 18256 39103 0,'0'0'1728'0,"0"0"368"0,8-13-1680 0,7 5-416 0,8 0 0 0,6 4 0 15,7-1-160-15,7 0-112 0,7-1-32 0,11 4 0 16,9 1-80-16,11-6-32 16,9-2 0-16,8 3 0 0,4-3-1280 0,6-2-256 0,8-1-48 0,-8-3-16 0</inkml:trace>
  <inkml:trace contextRef="#ctx0" brushRef="#br0" timeOffset="73084.17">23096 16847 36735 0,'18'-11'1632'0,"-5"6"336"0,1 1-1584 0,4 4-384 0,1 3 0 0,7 4 0 16,1 6 0-16,5 6 0 0,2 3 0 0,2 7-176 16,1 6 176-16,-1 4 0 0,1 6 0 0,1 5 0 15,4 5 0-15,-3 6-160 0,-3-2 160 0,-4 9 0 16,-3 2-144-16,-6 5 144 0,-7 5 0 0,-8 0-144 15,-4 5-32-15,-9 1 0 0,-8 2 0 0,-8-3 0 16,-8 0-272 0,-4-5-64-16,-11-6-16 0,0-6 0 0,-3-4 240 0,-4-4 48 0,-2-1 16 0,-5-5 0 15,-5-5 224-15,-3 0 128 0,-7-1 0 0,3-6-128 16,4-5 128-16,5-4-128 0,5-1 0 0,3-5 0 16,6-4-1264-16,2-4-352 0,5 0-80 0</inkml:trace>
  <inkml:trace contextRef="#ctx0" brushRef="#br0" timeOffset="73434.89">24929 17831 24879 0,'0'0'2208'0,"0"0"-1760"0,0 0-448 0,-9 12 0 16,-1 5 2960-16,0 10 512 0,0 10 112 0,0 4 0 15,-2 4-3088-15,0 6-624 0,-1 1-128 0,0 2-32 16,2-1 288-16,-1 2 0 0,1-2 0 0,-2 2 0 31,0 0-640-31,2-2 0 0,-3-4-16 0,-1-3 0 0,-1 0-1184 16,1-4-224-16,-1-1-48 0,0-8-11056 0</inkml:trace>
  <inkml:trace contextRef="#ctx0" brushRef="#br0" timeOffset="73668.24">24422 18138 27647 0,'15'-8'1216'0,"-3"2"256"0,1 0-1168 0,6 5-304 16,6 1 0-16,12 4 0 0,10 6 2960 0,10 0 544 15,5 2 96-15,3-1 32 0,1-3-3072 0,4 3-560 16,5-1-224-16,3 1 16 16,3-5-880-16,0-2-192 0,-4-4-16 0,-1-1-9760 0,0-3-1936 0</inkml:trace>
  <inkml:trace contextRef="#ctx0" brushRef="#br0" timeOffset="73951.77">26516 17460 24879 0,'0'0'1088'0,"0"0"256"0,0 0-1088 0,0 0-256 16,-9 15 0-16,-1 11 0 0,-1 8 2624 0,-1 12 480 15,-2 7 96-15,-4 4 0 0,-1 7-2752 0,-1 1-448 16,0 5-320-16,-1 3 48 0,-7 4 272 0,0 0 0 16,0 1-128-16,-1 1 128 15,-1-4-448-15,3-3-16 0,1-1-16 0,2-3 0 16,0-4-144-16,1-3-16 0,1-7-16 0,5-7 0 16,3-7-1584-16,1-8-320 0,3-4-64 0</inkml:trace>
  <inkml:trace contextRef="#ctx0" brushRef="#br0" timeOffset="74452.64">26315 17100 38703 0,'29'-33'1712'0,"-6"14"352"0,4 0-1648 0,8 3-416 0,8 2 0 0,6 5 0 16,3 1-640-16,3 6-224 0,2 2-32 0,-1 5-16 15,-2 1 624-15,-2 2 128 0,-3 3 32 0,-4 4 0 16,-6 1-352 0,-6 1-64-16,-8 2-16 0,-6 1 0 0,-4-1-400 0,-8 1-96 0,-7 3-16 0,-8 5 0 15,-7-3 80-15,-7 3 16 0,-6-4 0 0,-6 3 0 0,-4-4 784 0,-7 1 192 16,-4 1 0-16,-2-4 0 0,-1 0 320 0,1 0 64 15,4-2 16-15,4 0 0 0,3 0 64 0,5 1 16 16,6-2 0-16,6 1 0 0,1 0-352 0,9 0-128 16,4 0 0-16,7 2 144 0,4 2-320 0,7 2-64 15,5-2-16-15,4 4 0 0,6-2 32 0,5 2 0 16,3 2 0-16,1 3 0 0,2-1 224 0,4 5 160 16,4 1-32-16,-1 4 0 0,0-2 304 0,-2 3 48 15,-5 0 16-15,-2-1 0 0,-5 1 0 0,-5 1 0 16,-5-5 0-16,-5 0 0 0,-5-1-144 0,-4 0-32 15,-8-2 0-15,-4-2 0 0,-8-1 32 0,-5-5 0 0,-9 1 0 0,-8-7 0 16,-9 1-96-16,-4-2 0 0,-5-2-16 0,2-1 0 16,-1-2-96-16,1-1-16 0,-1 1 0 0,1-5 0 15,1-1-272-15,1-1-64 0,0 1-16 0,6-7 0 32,5-2-1376-32,6-1-288 0,4-3-48 0</inkml:trace>
  <inkml:trace contextRef="#ctx0" brushRef="#br0" timeOffset="74819.03">28068 17907 27647 0,'0'0'2448'0,"-5"-8"-1952"16,-3-3-496-16,-2 6 0 0,-2 2 1440 0,-2 3 192 15,-2 2 32-15,-4 3 16 0,-6 5-1536 0,-4 2-304 16,-7 4-64-16,-5 5-16 0,-5 4 240 0,0 2-144 15,1 3 144-15,0 6-128 0,0 5 128 0,2 3 0 16,2-1 0-16,3 6 0 0,0-4 0 0,5 2 0 0,2 2 0 16,7-6 0-16,7 0 0 0,5-5-240 15,6-4 64-15,6-3 16 16,7-2-256-16,5-3-48 0,6-1-16 0,6-2 0 16,3 1-336-16,6-4-64 0,5-8-16 0</inkml:trace>
  <inkml:trace contextRef="#ctx0" brushRef="#br0" timeOffset="75237.23">28530 18059 35007 0,'0'0'1552'0,"-9"-7"320"0,-2 5-1488 0,-2 4-384 16,-1 7 0-16,-3 7 0 15,-5 6-384-15,-2 4-128 0,-4 4-48 0,0 5 0 0,0-1 272 0,2 2 48 16,0-2 16-16,5-1 0 0,4-4 48 0,3 0 16 16,1 1 0-16,7-6 0 0,1-1-32 0,3-4 0 15,4-3 0-15,3-2 0 0,1-2 192 0,8-7 0 16,4-1-144-16,3-3 144 0,5-2 0 0,4-3 0 15,1-1 0-15,-1-5 0 0,1-2 128 0,-2-1-128 16,-1-1 0-16,-1 0 128 0,-3-1 240 0,-3 2 32 0,0 1 16 16,-2-2 0-16,-3-2 64 0,-2 1 16 0,-1 1 0 0,-3 0 0 15,-2-1-144-15,-3-1-32 0,-2 2 0 0,-3 2 0 16,-3-1-320-16,-2 2 0 0,-4 2 0 0,0-2-192 16,-4 3-128-16,1-1-48 0,-2 4 0 0,0-1 0 31,-3-2-2240-31,3 2-448 0</inkml:trace>
  <inkml:trace contextRef="#ctx0" brushRef="#br0" timeOffset="75586.6">29500 17988 34095 0,'-4'-23'3024'0,"1"9"-2416"0,-5-4-480 0,-1 1-128 0,-2 3 896 0,-3 2 176 16,-5 3 16-16,-3 1 16 0,-2 2-1104 0,-3 1-128 16,-5-2-80-16,2 6-16 0,-2 1-16 0,2 1 0 15,-1 2 0-15,3 3 0 16,3 1-288-16,2 3-64 0,4-1-16 0,4 3 0 16,3 6-320-16,4 0-64 0,3 0-16 0,4 2 0 15,4 3 48-15,6 2 16 0,3-3 0 0,5 3 0 0,4 0 672 0,6 0 128 16,2 7 144-16,-1-2-208 0,-1 1 448 0,1-1 80 15,1 2 32-15,0-4 0 0,1 0 352 0,-4-3 64 16,-2 1 0-16,-3-3 16 0,-7 1-96 0,-4-2-32 16,-5-2 0-16,-2-1 0 0,-5-1-192 0,-4-2-32 15,-5-1-16-15,-5-2 0 0,-4 0-224 0,-5 0-32 0,-6-4-16 0,-1 1 0 16,-1-5-144-16,0 0 0 0,-2-4 0 0,-1-2 0 31,0-3-1216-31,3-1-288 0,2-5-48 0</inkml:trace>
  <inkml:trace contextRef="#ctx0" brushRef="#br0" timeOffset="75936">30667 17175 19343 0,'-1'-10'848'0,"1"10"192"0,0 0-832 0,0 0-208 16,-9 0 0-16,0 5 0 0,-1 11 3248 0,-2 6 592 16,-2 11 128-16,1 7 32 0,-5 4-3392 0,-5 10-608 15,-3 4-256-15,-2 12 0 0,-2 4 256 0,-1 2 0 16,1 3-160-16,1 1 160 0,2 5 0 0,2-4 0 15,0 1 0-15,3-5 0 0,1 0 0 0,3-4 0 16,3-1 0-16,4-9 128 0,2-1-128 0,1-4 0 16,6-5 0-16,3-3 0 0,3-7 0 0,2 1-192 15,3-4 32-15,6-5 16 16,3-6-1744-16,5-1-352 0</inkml:trace>
  <inkml:trace contextRef="#ctx0" brushRef="#br0" timeOffset="76403.73">30634 17825 38991 0,'5'-34'1728'0,"2"12"352"0,1 2-1664 0,4 1-416 16,2 3 0-16,2 6 0 16,3-1-704-16,1 3-208 0,0-2-48 0,0 5-16 15,2-2 432-15,-1 4 96 0,1 1 0 0,1 2 16 16,2 2-192-16,-1 3-32 0,-1 0-16 0,-4 1 0 0,2 2 288 0,-7-2 64 16,-4 2 16-16,-4 1 0 0,-3 3 64 0,-4 1 16 15,-3 0 0-15,-4 5 0 0,-3 1 224 0,-2 2-176 16,0 2 176-16,-2 0-160 0,-2-1 320 0,3-1 64 15,4 5 16-15,0-5 0 0,5 2 48 0,3 1 16 16,2-2 0-16,2-2 0 0,4-2-80 0,5 1-16 16,1-1 0-16,4 0 0 0,0 1-16 0,3 0-16 15,0-3 0-15,2 2 0 0,-2 1-176 0,2 0 0 0,-2 0 0 0,-2 2 0 16,-4-2 0-16,-3 1 0 0,-3 0-144 16,-3 1 144-16,-4-2-160 0,-4-1 32 0,-5-2 0 0,-3-1 0 15,-7 2-48-15,-8-1 0 0,-7-3 0 0,-6-1 0 16,-3-4 176-16,-4 0-160 0,-3-4 160 0,0 0-160 15,-3-2 32-15,3 1 0 0,-1-3 0 0,4 0 0 32,-3-4-1536-32,3 1-288 0</inkml:trace>
  <inkml:trace contextRef="#ctx0" brushRef="#br0" timeOffset="76737.13">31628 17637 29487 0,'0'0'1296'0,"-1"-7"288"0,1 7-1264 0,0 0-320 16,0 0 0-16,-9 11 0 0,-1 8 1104 0,0 5 176 15,-3 1 16-15,-2 7 16 0,-3 5-1184 0,-1 2-128 16,-2 6-224-16,2 0 48 0,0 6 176 0,2 1 0 16,-5 1 0-16,4-1 0 0,2 1 0 0,2 0 0 15,1-2 0-15,4-2 0 0,3-1 144 0,3-1-144 16,4-4 192-16,3-2-192 0,3-4 128 0,0-6-128 0,6 1 0 16,3-5 0-16,3-2 0 0,7-4-224 0,3-2 16 0,5-1 0 31,3-3-2224-31,1-8-448 0</inkml:trace>
  <inkml:trace contextRef="#ctx0" brushRef="#br0" timeOffset="76954.19">31065 17996 18431 0,'10'-10'1632'16,"3"-1"-1312"-16,1 1-320 0,6 5 0 0,7 5 4304 0,5 2 800 16,7 5 144-16,4-1 48 15,3 1-4800-15,4 2-960 0,3 0-192 0,6 1-48 16,2 2 160-16,0-2 32 0,0 3 0 0,-2-4 0 16,0 2-1952-16,-1-3-384 0</inkml:trace>
  <inkml:trace contextRef="#ctx0" brushRef="#br0" timeOffset="77271.14">31887 17081 33167 0,'17'2'2944'0,"5"1"-2352"0,3 8-464 0,4 6-128 16,4 7 304-16,4 10 32 0,1 5 16 0,0 8 0 15,-2 4-352-15,0 9-160 0,-3 8 16 0,-17-25 0 16,2 10 144-16,0 6-128 0,-2 4 128 0,0 9-128 16,-5 11 128-16,-2 3-128 0,-4 2 128 0,-3 85-128 15,-4-22-48-15,-3-79 0 0,-3 5 0 0,-3 8 0 16,-4 2-16-16,-2 4 0 0,-2-1 0 0,-3 0 0 15,-4-2-64-15,-30 73-32 0,0-37 0 0,-3-19 0 16,-3-10-1376-16,-5-8-256 0</inkml:trace>
  <inkml:trace contextRef="#ctx0" brushRef="#br1" timeOffset="101203.61">23487 11 4607 0,'0'0'192'0,"0"0"64"0,-9 0-256 0,9 0 0 0,-8-1 0 0,8 1 0 15,0 0 864-15,0 0 128 0,0 0 32 0,0 0 0 16,-4-6-720-16,4 6-144 0,0 0-32 0,4-10 0 16,0 3-128-16,1-2 0 0,1 1 0 0,1 1-176 31,-7 7-224-31,7-8-48 0,1 3-16 0,0-4 0 0,-2 3 592 0,-2 2 112 15,0-1 16-15,-1 1 16 0,0 0 1088 0,2 1 224 0,-1 0 32 0,1-1 16 16,-1 1-160-16,6-2-48 0,-10 5 0 0,10-1 0 16,-10 1-640-16,0 0-128 0,10-3-16 0,-10 3-16 15,0 0-272-15,0 0-48 0,0 0-16 0,0 0 0 0,0 0 96 0,0 0 0 16,0 0 16-16,0 0 0 0,0 0 0 0,0 0 0 16,0 0 0-16,0 0 0 0,0 0 32 0,0 0 0 15,-4 4 0-15,-1 0 0 16,-1 4-80-16,-3-2-16 0,-1-1 0 0,-2 4 0 0,0-3-48 0,-4 5-16 15,-13 6 0-15,1-1 0 0,3 0-272 0,-2 1 128 16,-1 0-128-16,3 1 0 0,-2 0 144 0,3 0-144 16,0 0 0-16,5-1 144 0,0 2-144 0,2-1 0 15,3-2 144-15,5-1-144 0,0 1 0 0,2-2 0 16,4-4 0-16,1 2 0 0,2 1 0 0,3-5 0 16,3 4 0-16,1-3 0 0,2 1 0 0,4-1 0 15,1 1 0-15,4-1 128 0,1 1 80 0,0 0 32 16,2 0 0-16,3 3 0 0,1-3-112 0,0 2-128 15,-2 2 176-15,-10-8-176 0,1 4 192 0,0-1-192 0,0 3 192 0,-2-1-192 16,0 1 128-16,-2 0-128 0,-1 2 0 0,2 8 0 16,-4-2 128-16,-5-3-128 0,-2-1 192 0,-1-2-192 15,-7-1 368-15,-2 1-48 0,-4 0 0 0,-2 1 0 16,-4 0 48-16,-1-2 0 0,-3 1 0 0,0 0 0 16,-1-3-176-16,0 0-16 0,-3 0-16 0,0 1 0 15,1 0-160-15,2 1 128 0,-1-5-128 0,5 0 128 16,-1-1-128-16,2-2 128 0,1 0-128 0,2-2 128 15,5-2-128-15,0-1 0 0,2 0 144 0,2 0-144 16,8 0 0-16,0 0 128 0,-9 0-128 0,9 0 0 16,0 0 160-16,0 0-32 0,0 0-128 0,0 0 192 15,0 0-192-15,0 0 0 0,3 13 128 0,0-5-128 16,-3-8 0-16,3 13 0 0,1-3 0 0,-1 2 0 0,-1 0 0 0,0 1 0 16,-2 2 0-16,0 3 0 0,-2 1 0 0,2 5 0 15,-1 2 0-15,0 3 0 0,-1-2 0 0,2 2 0 16,2 3 0-16,0 0 0 0,1 1 0 0,3 0 0 15,-2 1 0-15,4-1 0 0,1-2 0 0,1-2 0 16,1 1 0-16,3 2 0 0,3-3 0 0,-1 1 0 16,1-3 0-16,0-1 0 0,5 2 0 0,1-7 0 15,1-3 0-15,-4-1 0 16,2-2-384-16,-2-2-80 0,3-2-16 0,1 2 0 16,2-3-1744-16,-1 2-336 0,1-7-80 0</inkml:trace>
  <inkml:trace contextRef="#ctx0" brushRef="#br1" timeOffset="101754.49">24615 540 17215 0,'0'0'768'0,"-2"-9"144"0,2 9-720 0,-1-10-192 16,-3-2 0-16,2 2 0 0,-1 1 1152 0,-1-2 192 15,-1 2 32-15,1 2 16 0,1 0-416 0,-2 0-80 16,-1-3 0-16,-2 4-16 0,-1-3-256 0,-1 1-48 16,-1 1-16-16,-15-1 0 0,1 4-112 0,-2 4-32 15,-1 4 0-15,12 0 0 0,-3 5-160 0,-3 0-48 16,2 5 0-16,-3 1 0 0,-1 3-80 0,0 1-128 16,-1 0 176-16,-17 16-176 0,9-4 0 0,8-7 0 15,5-1 0-15,4-1 0 0,6-2 0 0,4-5 0 16,3-2 0-16,5 1 0 0,3 1 0 0,5-3 0 15,1-1 0-15,5 0 0 0,1-2 224 0,2 3-16 0,0-3 0 0,2 1 0 16,-2-1-208-16,0 0 0 16,-1-2 128-16,0 5-128 0,-2-5 0 0,-1 3 0 0,-1-1 0 0,-4 2 0 15,-6 0 0-15,-4-11 0 0,4 10 0 0,-3 3 0 16,-2-2 224-16,-3 1-48 0,2 0-16 0,-7 1 0 16,-4-4 80-16,-1 2 16 0,-1 0 0 0,1-1 0 15,-3 1-256-15,1-2 144 0,-1 0-144 0,1-3 128 16,-1-3-384-16,1-1-64 0,1-2-32 0,2-1 0 31,1-1-1728-31,2-1-352 0,0-4-64 0</inkml:trace>
  <inkml:trace contextRef="#ctx0" brushRef="#br1" timeOffset="102015.52">24955 515 20271 0,'0'0'1792'0,"0"0"-1424"16,-4 11-368-16,0 1 0 0,2 0 976 0,-2 3 128 16,-1 3 32-16,-2 1 0 0,2 0-240 0,0 1-64 15,-2 2 0-15,-1 1 0 0,0 0-528 0,-1 2-112 16,-2-2-32-16,2 0 0 0,0-2-160 0,0 0 0 15,0-3 144-15,3-2-144 16,0-2-384-16,2-1-160 0,-1-4-32 0</inkml:trace>
  <inkml:trace contextRef="#ctx0" brushRef="#br1" timeOffset="102374.14">25237 559 22111 0,'0'0'976'0,"-9"9"208"15,3 3-944-15,-1 4-240 0,-2-1 0 0,1 1 0 0,-1 3 1024 0,0 0 176 0,0 0 16 0,0-2 16 16,1-4-672-16,2-1-144 0,1 1-32 0,2-5 0 16,3-8-192-16,0 0-32 0,0 0-16 0,0 0 0 15,0 0 80-15,10-1 16 0,1-5 0 0,0-5 0 0,-1 1 112 0,2-5 32 16,0-3 0-16,1-1 0 15,0-3-176-15,-2 0-16 0,1 3-16 0,-1 3 0 0,-1 3-48 0,-1 2-128 16,-1 3 192-16,-8 8-64 0,10-8-128 0,-10 8 160 16,11-1-160-16,-11 1 160 0,11 13 16 0,-6 2 0 15,-1 4 0-15,-2 4 0 0,-3 1-176 0,0 4 160 16,-2 1-160-16,0 2 160 0,0 2-160 0,-1-1 160 16,0 0-160-16,1-7 160 0,0-2-160 0,0 0 0 15,2-2 0-15,1-3 128 0,0-5-128 0,2-4-192 16,-2-9 32-16,0 0 16 15,8 6-1728-15,-8-6-352 0,11 0-64 0</inkml:trace>
  <inkml:trace contextRef="#ctx0" brushRef="#br1" timeOffset="102915.43">25978 289 11055 0,'0'0'480'0,"-9"-1"112"0,0-4-464 0,3 1-128 0,6 4 0 0,-8-4 0 0,8 4 2736 0,-6-9 528 15,6 9 96-15,0 0 32 0,-1-9-1936 0,3-2-384 16,3 2-80-16,3 1-16 0,3 5-272 0,3-1-48 16,3-4-16-16,2 3 0 0,1 1-304 0,1 3-64 15,-4 1-16-15,4 0 0 0,-2-1-256 0,-3 1 0 16,-2 1 0-16,-1 3 0 0,-3 1 0 0,-2 3 0 16,-8-8 0-16,6 8 0 0,-3 3 0 0,-3-1-192 15,-5 0 48-15,-2 3 16 0,-3-3 128 0,-3 1 0 16,1 2 0-16,-2-3 0 0,-2 0 0 0,4-2 0 15,-2 2 0-15,2-1 0 0,3 2 0 0,4-2 0 16,5-9 0-16,-1 13 0 0,4 0 0 0,0-8 0 16,2 4 0-16,2-2 0 0,3 5 0 0,3-2 0 0,2 3-144 15,3 1 144-15,2-3-160 0,17 15 160 0,-5-7-208 0,-6 0 80 16,-4-2 128-16,-4 0 0 0,-4-2 0 0,-4-2 0 16,-2 1 0-16,-5 1 128 0,-1 2-128 0,-4-2 176 15,-3-1 272-15,-4-1 64 0,-3-1 16 0,-2 2 0 16,-2-1-144-16,0-3-16 0,-3 2-16 0,-1-5 0 15,-1 3-192-15,2-3-32 0,3-2-128 0,2 0 192 16,1-2-448-16,1-2-80 0,2-1-32 0,10 0 0 31,0 0-2112-31,0 0-416 0,0 0-96 0</inkml:trace>
  <inkml:trace contextRef="#ctx0" brushRef="#br1" timeOffset="103223.36">27074 101 22687 0,'-8'12'1008'0,"3"-5"208"0,-3 6-976 15,-2 1-240-15,-1 5 0 0,-2 1 0 0,-1 2 800 0,-2 1 112 16,-1-2 32-16,2 3 0 0,-1 3-432 0,4 5-96 16,0 4-16-16,7-15 0 0,1 7-208 0,2 4-32 15,-1 0-16-15,3-1 0 0,0 2-144 0,3-1 0 0,1 0 0 0,5 14 0 16,0-13 0-16,1-6 0 0,1-7 0 16,3-4 0-1,0-3-304-15,1-3-80 0,1-2-32 0,-1-2 0 16,3-7-304-16,-4-3-64 0,1 2-16 0</inkml:trace>
  <inkml:trace contextRef="#ctx0" brushRef="#br1" timeOffset="103405.01">26560 472 27871 0,'-18'-4'1232'0,"18"4"256"0,-9-1-1184 0,9 1-304 0,0 0 0 0,0 0 0 16,0 0 656-16,0 0 80 0,0 0 16 0,11-1 0 15,4-2-272-15,5 2-48 0,6-1-16 0,5-1 0 0,6-1-288 0,-15 0-128 16,3-2 0-16,3 0 128 16,2-1-2048-16,1-2-432 0,2 2-80 0</inkml:trace>
  <inkml:trace contextRef="#ctx0" brushRef="#br1" timeOffset="103668.4">27636 737 26719 0,'0'0'2368'0,"-3"10"-1888"0,-1 4-480 0,0 4 0 16,2 6 480-16,-1 1 0 0,-2-2 0 0,0 0 0 15,0 4-16-15,1-6 0 0,-1 1 0 0,0 2 0 16,-1-1-320-16,-1-3-144 0,0 0 128 0,-1 0-128 16,0-3 0-16,0-1 0 0,-1-1 0 0,0 0-9024 15,-1-5-1728-15</inkml:trace>
  <inkml:trace contextRef="#ctx0" brushRef="#br1" timeOffset="104357.74">28499 391 4607 0,'0'0'192'0,"9"-5"64"0,-1 2-256 0,1-1 0 16,-9 4 0-16,12-5 0 0,-12 5 3456 0,11-2 640 16,-11 2 128-16,10-3 16 0,-10 3-2672 0,0 0-544 15,0 0-96-15,0 0-32 0,0 0 48 0,0 0 0 16,0 0 0-16,0 14 0 0,-5 0-304 0,1-6-48 15,-2 5-16-15,-3 1 0 0,-2 3-192 0,-1 2-64 16,-2 3 0-16,-1-2 0 0,-3 3-128 0,-16 23-16 16,6-8-16-16,3-2 0 0,3-2-160 0,4-5 0 15,3-5 144-15,5 1-144 0,2-4 0 0,3 1 0 16,4-3 0-16,6-4 0 0,2-2 0 0,2-2 0 0,4 1 0 16,2-6 0-16,3 0-320 0,2 1-16 0,2-5-16 0,0 0 0 31,-2-2-240-31,0-3-48 0,2-2-16 0</inkml:trace>
  <inkml:trace contextRef="#ctx0" brushRef="#br1" timeOffset="104723.45">29151 634 24703 0,'0'0'1088'0,"-8"-2"240"16,8 2-1072-16,-10 0-256 0,0 2 0 0,-2-1 0 0,-2 3 624 0,0 3 64 16,-1 0 16-16,1 4 0 0,1-1-240 0,1 4-32 15,-2 2-16-15,2-2 0 0,1-2-240 0,2 2-48 16,3 1-128-16,0 1 192 0,3-6-192 0,1 0 0 16,2-10 0-16,5 13 0 0,-5-13 192 0,8 7-16 15,2-3 0-15,2 1 0 0,-1-3 336 0,1-2 64 16,4-4 0-16,1 1 16 0,0-3-128 0,1 0-16 15,-1-1-16-15,-1 1 0 0,0-4-96 0,-2 2-16 16,-1-5 0-16,-1 4 0 0,-1-2-96 0,2 2-32 16,-4-2 0-16,0-2 0 0,-4 3-192 0,-1-3 176 15,-2 2-176-15,-2 2 160 0,-2-3-160 0,-5 5 0 0,-1-2 0 16,-4 4 0 0,-1 2-432-16,-2 1-64 0,-1 0-16 0,-1 4 0 15,-1-1-2224-15,0 1-448 0,-7 1-80 0,7-2-32 0</inkml:trace>
  <inkml:trace contextRef="#ctx0" brushRef="#br1" timeOffset="105073.34">29756 504 28559 0,'0'0'2544'0,"0"0"-2032"0,0 0-512 0,0 0 0 15,0 0-816-15,0 0-256 0,0 0-48 0,0 0-16 16,0 0 1136-16,0 0 208 0,0 0 48 0,0 0 16 16,0 9-272-16,-5 0 0 0,-3-3-128 0,-1 2 128 0,-1-1-144 0,-1 0 144 15,-1 2-128-15,2-2 128 0,-2 1 0 0,2-2 0 16,1-2 0-16,3 4 128 0,1-2-128 0,1 3 0 16,4-9 0-16,-2 13 0 0,2-1 176 0,2 1 64 15,2-3 16-15,1 4 0 0,3 0 48 0,2 3 16 16,0-1 0-16,1 3 0 0,2-2-176 0,0-2-16 15,1 2-128-15,-1 0 192 0,-3 1-192 0,0-1 0 16,-2-2 128-16,-3 0-128 0,-2-3 0 0,-1-2 144 16,-4 3-144-16,0-3 128 0,-2 1 48 0,-4 2 0 15,0-3 0-15,-4 0 0 0,-2-6-176 0,-2-1 192 16,-2-3-192-16</inkml:trace>
  <inkml:trace contextRef="#ctx0" brushRef="#br1" timeOffset="105840.56">30315 299 11055 0,'0'0'976'0,"0"0"-784"0,0 0-192 0,0 0 0 0,0 0 1184 0,0 0 192 0,0 0 32 0,0 0 16 16,0 0-96-16,0 0-32 0,10-9 0 0,2 2 0 16,0 4-560-16,2-1-112 0,3 2-32 0,1-1 0 15,1-2-96-15,0 4-32 0,2-2 0 0,0 2 0 16,-2-1-80-16,-1 2-32 0,-3 0 0 0,0 1 0 15,-2 3-352-15,-3 0 144 0,-10-4-144 0,0 0 0 16,5 10 0-16,-5 2 0 0,-4-1 0 0,-2 1 0 16,-6 1 128-16,0-2-128 0,-3 3 192 0,-2 0-192 15,3 0 144-15,-1-1-144 0,1 0 0 0,7-4 144 0,1 0-144 16,0 3 0-16,-1 1 0 0,2-1 128 0,1 0-128 0,3 0 0 16,2-2 0-16,6 11 128 0,2 2-128 0,2-4 0 15,2 0 0-15,3 1 128 0,1 0 48 0,-1 3 0 16,1 1 0-16,-1 0 0 0,0-1-32 0,-2-1 0 15,-3-1 0-15,-2 1 0 0,-4-2-16 0,-2 2-128 16,-5-2 192-16,-1-2-64 0,-2-3 272 0,-7 2 48 16,1 2 16-16,-2-3 0 0,-5-1-16 0,0 1 0 15,-2-2 0-15,1-3 0 0,2 2-240 0,2-6-48 16,-3 1-16-16,2-5 0 0,-1-1-384 0,2-2-80 16,-1-1 0-16,2-4-9040 15,0-7-1808-15</inkml:trace>
  <inkml:trace contextRef="#ctx0" brushRef="#br1" timeOffset="106158.54">31223 383 21183 0,'0'0'1888'16,"-8"14"-1504"-16,-1-1-384 0,3-3 0 15,-2 7 1200-15,-1 0 160 0,-1 4 48 0,-1 3 0 0,-2 3-464 16,-1-1-96-16,-1 5-16 0,-13 27 0 0,4-8-320 0,3-3-80 16,3-8-16-16,3 1 0 0,2-6-256 0,6-1-160 15,3 0 192-15,3-4-192 0,1-2 144 0,4-2-144 16,2-3 0-16,3-4 144 0,2-4-144 0,2 1 0 15,-2-2 0-15,5-4 0 16,-2 0-496-16,1-4 32 0,-1-2 0 0,1 1 0 16,-2-6-1600-16,0-3-320 0,-1-2-64 0</inkml:trace>
  <inkml:trace contextRef="#ctx0" brushRef="#br1" timeOffset="106309.4">30787 752 24879 0,'0'0'2208'0,"0"0"-1760"0,0 10-448 0,1 1 0 16,-1-11 560-16,4 12 16 0,0-2 16 0,-4-10 0 16,10 8-448-16,1-1-144 0,3-5 0 0,4 0 0 31,2-2-576-31,6-2-240 0,0-2-32 0</inkml:trace>
  <inkml:trace contextRef="#ctx0" brushRef="#br1" timeOffset="107058.33">31449 59 12895 0,'10'-2'1152'15,"2"-2"-928"-15,-1 1-224 0,2 3 0 0,-1-2 1360 0,0 0 240 0,-1 1 32 0,-1 0 16 16,1 1-880-16,0-1-160 0,-1 1-32 0,0 0-16 16,1 1 0-16,-1-1 0 0,1 1 0 0,1 2 0 15,-1 1-144-15,2 1-32 0,-1-2 0 0,2 1 0 16,-1 1-32-16,0 2-16 0,-2-2 0 0,1 2 0 16,-2 4 16-16,0 0 0 0,-1-3 0 0,-1 3 0 15,-2 0-96-15,-1 2 0 0,-1 1-16 0,-2-4 0 16,-2 2-16-16,-2 2 0 0,-2 1 0 0,-1-4 0 15,-1 0-32-15,-3-2 0 0,-1 1 0 0,-4 2 0 16,0 0 16-16,-3 1 0 0,1-1 0 0,-2 1 0 16,0 1-64-16,1 1-16 0,2 0 0 0,1 2 0 15,0-2-128-15,8-6 0 0,-1 4 0 0,2 0 128 16,-1-1-128-16,3 2 0 0,1 1 0 0,2 2 0 0,1 0 0 16,3 9 0-16,1 0 0 0,3-5 0 15,1 0 0-15,0 1 0 0,-1 1 192 0,1-2-64 0,0-2 32 16,-1-1 0-16,-2-2 0 0,1 3 0 0,-2 0-160 0,0-1 0 15,-1 2 0-15,-1-1 0 0,0-2 304 0,1-1-32 16,0 2 0-16,-1 0 0 0,-1-1 192 0,0 2 48 16,2 1 0-16,0 0 0 0,0 1-192 0,-2 2-16 15,1-2-16-15,0-2 0 0,0 2-288 0,0 0 160 16,-1-1-160-16,2 0 128 0,-2-3-128 0,2 0 0 16,0-1 0-16,1 3 0 0,2 6 192 0,-2-4-64 15,-2-2 0-15,3 2 0 0,-4-1 128 0,-2-1 0 16,-1 0 16-16,-3 3 0 0,-1-2 48 0,-1 0 16 15,-3-1 0-15,-2 2 0 0,0-2-128 0,0-1-16 16,-1 1-16-16,1-3 0 0,-2 1-176 0,0-2 160 0,1 0-160 0,-1-1 160 31,0-2-1168-31,-2 0-224 0,-2-3-48 0,-2 1-14784 0</inkml:trace>
  <inkml:trace contextRef="#ctx0" brushRef="#br1" timeOffset="109843.33">21141 2455 11055 0,'0'0'976'0,"0"0"-784"16,0 0-192-16,0 0 0 0,0 0 1536 0,0 0 272 15,0 0 48-15,-10 4 16 0,4 4-752 0,-1 4-160 16,0 3-16-16,-1 3-16 0,-1 3-192 0,0 2-32 0,1-1-16 0,-1 4 0 15,0 6-208-15,-1 3-32 16,-1 3-16-16,0 0 0 0,-2 2-208 0,1-1-32 16,0-1-16-16,-1 2 0 0,1 0-176 0,0 2 160 15,1-3-160-15,1-5 160 0,1-6-384 0,1-1-80 16,2-5-16-16,1-3 0 16,2-2-1808-16,2-2-368 0,0-6-80 0</inkml:trace>
  <inkml:trace contextRef="#ctx0" brushRef="#br1" timeOffset="110042.01">20660 2759 12895 0,'0'0'1152'16,"0"0"-928"-16,10 2-224 0,2 2 0 0,1-1 2656 0,6-1 480 15,3 2 112-15,5-3 16 0,3-1-1776 0,6 2-336 16,3-1-80-16,3 0-16 0,0-3-416 0,0-1-64 15,-4 2-32-15,0-4 0 0,-5 1-352 0,-1 0-192 16,-2-1 192-16,-3-3-192 16,-4 2-512-16,-3-4-224 0,-1 1-32 0,-2-1-12128 15</inkml:trace>
  <inkml:trace contextRef="#ctx0" brushRef="#br1" timeOffset="110543.89">22130 2367 9215 0,'0'0'816'0,"0"0"-656"0,0 0-160 0,-7-3 0 15,0-4 1936-15,-2 3 368 0,1 2 64 0,-4 2 0 16,2 0-1216-16,-4 2-240 0,-3 3-48 0,0 4-16 16,-4-2-96-16,0 4-32 0,-2 2 0 0,0 5 0 15,1 3-272-15,1 3-48 0,-1 6-16 0,-6 12 0 0,4 2-128 0,1-2-48 16,5 5 0-16,2-4 0 0,-1 3-208 0,6-4 0 15,3-4 0-15,8-5 0 0,3-6 0 0,6-3 0 16,2-4 0-16,4-4 0 0,3-6 272 0,4 0-32 16,3-7-16-16,4-1 0 0,4-3 560 0,4-3 112 15,1-2 32-15,2-5 0 0,-1 1-64 0,-2-2-16 16,-1-5 0-16,-3-3 0 0,-3-6-336 0,1 3-80 16,-1-1-16-16,-1 0 0 0,-2 2-112 0,-5 1-32 15,-3-5 0-15,-3 0 0 0,-3-5 112 0,-3 2 32 16,-3-4 0-16,-6 0 0 0,-1-1-48 0,-4 1-16 15,-2 6 0-15,-3 1 0 0,-1 7-192 0,-3 5-32 16,-1 4-128-16,0 0 192 0,-4 2-448 0,0 2-112 16,1 2-16-16,0 4-10784 15,1 3-2160-15</inkml:trace>
  <inkml:trace contextRef="#ctx0" brushRef="#br1" timeOffset="110910.73">23101 2615 11055 0,'0'0'480'0,"0"0"112"0,0 0-464 0,-3-9-128 16,-2 3 0-16,5 6 0 0,-9-6 1328 0,0-2 240 15,0 4 48-15,0 2 16 0,-3-1-496 16,0-1-112-16,-1 2 0 0,-1 2-16 0,-2 1-112 0,-2 3 0 16,0 0-16-16,-1 1 0 0,-3 5-304 0,-1-1-48 15,1 4-16-15,-1 2 0 0,0 4-32 0,-3 4-16 16,2 5 0-16,0 1 0 0,6 0-80 0,0 3 0 16,1-2-16-16,4 1 0 0,2 1-128 0,3-6-32 15,4 1 0-15,3-4 0 0,2-1-64 0,4-3-16 16,3-3 0-16,2-1 0 0,3-1-128 0,3-5 0 15,3 0 0-15,5-5 0 0,2-3 0 0,2-1-192 16,4-2 32-16,-2-2 16 16,3-5-1408-16,3 0-288 0,2-5-48 0,-1 1-5632 15,0 1-1120-15</inkml:trace>
  <inkml:trace contextRef="#ctx0" brushRef="#br1" timeOffset="111229.81">23644 2617 18431 0,'0'0'816'0,"-11"2"160"0,1 2-784 0,-2 4-192 0,-2-2 0 0,-4 1 0 16,1 5 1536-16,-4 2 256 0,0 0 48 0,0 4 16 16,3 1-960-16,1 0-176 0,1 1-32 0,4-3-16 15,2-3-304-15,3 0-64 0,5 1-16 0,2 0 0 0,2-1-80 0,3-1-16 16,2-3 0-16,3 1 0 0,3-5 256 0,2-1 32 15,3-2 16-15,2-1 0 0,2-1 112 0,2-1 32 16,-1-1 0-16,1-4 0 0,-3-3-96 0,0-1-16 16,-1 0 0-16,-5-2 0 0,-1 2-80 0,-1-3 0 15,-2 0-16-15,-4 3 0 0,-1-3-80 0,-2 2-16 16,-2-4 0-16,-2-1 0 0,-2 1-112 0,-2-1-32 16,-2 1 0-16,-1-2 0 0,-3 0-192 0,-1 2 0 15,-3 4 0-15,0-2 0 16,0 1-1968-16,1 5-272 0,0 2-64 0</inkml:trace>
  <inkml:trace contextRef="#ctx0" brushRef="#br1" timeOffset="111557.82">24361 2445 20271 0,'0'0'1792'0,"0"0"-1424"0,0 0-368 0,0 0 0 15,0 0 704-15,-10-3 80 0,-2 3 16 0,4 2 0 16,-4 0-176-16,-1 1-48 0,-2 1 0 0,1-1 0 16,-1 4-336-16,-2 2-80 0,0-3-16 0,-1 5 0 15,-1 0-16-15,1 3 0 0,1 1 0 0,3-1 0 16,0 2-128-16,4-2 0 0,3 0 144 0,2 2-144 16,0-1 400-16,2 0 16 0,3-1 0 0,3-1 0 15,2 2 320-15,1 2 64 0,3-1 16 0,1 2 0 16,0 1-288-16,0 0-48 0,-1-3-16 0,0 1 0 0,3-3-96 0,-6 1-32 15,0-2 0-15,-1 0 0 0,-1 1 32 0,-1-4 0 16,-2 0 0-16,-1 1 0 0,0-2-176 0,0-9-16 16,0 0-16-16,-4 12 0 0,0-3-160 0,4-9 0 15,0 0 0-15,0 0 128 16,0 0-2048-16,0 0-432 0,0 0-80 0</inkml:trace>
  <inkml:trace contextRef="#ctx0" brushRef="#br1" timeOffset="111877.94">24979 2207 5519 0,'0'0'496'0,"-5"-4"-496"0,5 4 0 0,0 0 0 16,-10 3 3088-16,1 1 528 0,0 6 96 0,0 0 32 15,-1 3-2400-15,-3 2-464 0,-5 4-112 0,2 5 0 16,-2 7-64-16,0 2 0 0,0 2 0 0,1 4 0 16,-4 1-464-16,1 3-112 0,-2-1 0 0,2 0-128 15,0 0 128-15,1-1-128 0,1 2 0 0,2-1 0 16,4-4-944-16,5-5-240 0,5-6-48 0,6 0-8496 15</inkml:trace>
  <inkml:trace contextRef="#ctx0" brushRef="#br1" timeOffset="112279.56">25111 2481 6447 0,'-8'-7'272'0,"8"7"80"0,0 0-352 0,2-9 0 15,-2 9 0-15,9-6 0 0,2 2 3040 0,3 2 544 16,3 0 96-16,2 0 32 0,1 0-2368 0,0 2-480 16,3 4-96-16,-1-1 0 0,-2-1-144 0,-1 3-32 0,0 3 0 0,-1-2 0 15,-4 6-400-15,-1-3-192 16,-3 1 160-16,-4-1-160 0,-3 2 0 0,-3-1 0 0,-3 4 0 15,-1 0 0-15,-4 0 0 0,-3-1 0 16,0 0 0-16,-2 1 0 0,1-1 240 0,0-3-48 16,1 1-16-16,-1-2 0 0,2 1 48 0,1 4 16 15,3-5 0-15,2 4 0 0,1 1-240 0,3-3 128 0,4 1-128 0,1 2 0 16,0-4 0-16,2 1 0 0,0 3 0 0,1-1 0 16,0 2 0-16,-1 0 0 0,1 1 0 0,-3 0 0 15,-1-3 0-15,0-2 0 0,-4 1 0 0,0 0 0 16,-5 0 128-16,-2-1-128 0,1-2 0 0,-4 0 0 15,-1-1 288-15,-1-1-32 0,-5-3-16 0,1 1 0 0,-2 0 0 16,1-3 0-16,0-2 0 0,1-4 0 0,2-2-496 0,3-2-112 16,1-5-16-16</inkml:trace>
  <inkml:trace contextRef="#ctx0" brushRef="#br1" timeOffset="112563.55">26002 2172 19343 0,'0'0'848'0,"0"0"192"0,-4 14-832 0,-1-2-208 16,-1 9 0-16,-4-2 0 0,-2 1 1088 0,-2 4 192 16,-2 8 16-16,-2 0 16 0,-1-2-384 0,0 8-80 15,-3 1-16-15,2 1 0 0,-2 2-448 0,2 1-80 16,2-6-32-16,2 1 0 0,2 4-272 0,3-2 0 15,4-1 0-15,2-8 0 16,2-3-528-16,3-2-176 0,4-2-16 0,1-3-16 16,1-5-224-16,1-2-64 0,0-5 0 0,2 0 0 15,0-4 320-15,1-2 48 0,-1-5 16 0,3 1 0 16,-3-5-96-16,-3-2-16 0</inkml:trace>
  <inkml:trace contextRef="#ctx0" brushRef="#br1" timeOffset="112696.27">25628 2601 2751 0,'12'4'256'16,"2"0"-256"-16,1 1 0 0,4-1 0 0,1 2 2784 0,3 2 512 16,3-3 96-16,-1 1 32 0,1-1-2112 0,0 0-416 15,1-1-96-15,1 1-16 0,1 0-480 0,-1-1-112 16,-2-1 0-16,-2-2-8336 16</inkml:trace>
  <inkml:trace contextRef="#ctx0" brushRef="#br1" timeOffset="112962.37">26302 1924 11055 0,'0'0'976'0,"14"11"-784"16,0-2-192-16,4 5 0 0,1 4 3664 0,4 2 688 15,2 6 144-15,-1-1 32 0,3 7-3264 0,1 1-656 16,-1 4-128-16,3 2-32 0,-1 6-320 0,1 3-128 16,3 7 0-16,-1 2 144 0,-3 4-144 0,-3-1 0 0,-1 3 0 0,-6-2 0 15,-4 1 0-15,1-2 0 0,-5 2 0 16,-5-1 0-16,-5-2 0 0,-2 1 0 0,-4 1-192 0,-1-5 192 31,-2-2-576-31,-2 1 16 0,-4 0 0 0</inkml:trace>
  <inkml:trace contextRef="#ctx0" brushRef="#br1" timeOffset="113945.8">21070 15265 24879 0,'0'0'2208'0,"0"0"-1760"15,0 0-448-15,0 0 0 0,0 0 1872 0,0 0 304 16,0 0 48-16,7 14 16 0,-2 0-1584 0,-2 1-304 16,0 4-64-16,-1 2-16 0,-2 3-112 0,0 4-32 15,-1 3 0-15,0 4 0 0,-2 2-128 0,1 2 0 16,-2 0 0-16,0 3 0 0,-1 3 0 0,-1-1 0 15,-2 1 0-15,1-4 0 0,-1 2 0 0,2-5 0 16,-3-5 0-16,1-1-176 16,3-4-1360-16,0-3-256 0,-1-1-64 0,-1-5-7152 0,1-2-1424 15</inkml:trace>
  <inkml:trace contextRef="#ctx0" brushRef="#br1" timeOffset="114111.49">20695 15667 7359 0,'0'0'656'0,"0"0"-528"0,0 0-128 0,0 0 0 15,0 0 5808-15,14-3 1120 0,1 2 240 0,4 1 32 16,2 2-5584-16,6 1-1104 0,2-3-240 0,6 2-32 16,6 0-240-16,2-1 0 0,3-1 0 0,-2-1 0 15,0-2-224-15,-1 2-32 0,0-2-16 0,0 1 0 16,-1-3-2864-16,0 0-560 0</inkml:trace>
  <inkml:trace contextRef="#ctx0" brushRef="#br1" timeOffset="114515.71">22353 15008 33919 0,'-36'22'1504'0,"13"-6"304"0,-2 5-1440 0,1 5-368 0,2 4 0 16,-1 3 0-16,-1 3 256 0,4 6 0 0,-2-1-16 0,0 0 0 15,2 2-240-15,2-2 0 0,2 1 0 0,3-3-160 16,4 0-32-16,8-2 0 0,1-2 0 0,6-6 0 15,6-1-96-15,0-8-32 0,8-2 0 0,0-5 0 16,5-8 128-16,3-1 32 0,3-6 0 0,3-2 0 16,3-7 160-16,1 0 192 0,3-6-32 0,1-3-16 15,1-4 48-15,1-2 0 0,1-3 0 0,-3 1 0 16,-5-3 144-16,-6 1 48 0,-3 2 0 0,-3-3 0 16,-6 1 240-16,-2-3 48 0,-4-1 16 0,-4-2 0 15,-4-1 64-15,-2 0 16 0,-3 0 0 0,-2 1 0 16,0 4-272-16,-1 4-48 0,-2 1-16 0,-2 4 0 15,-1 5-656-15,-1 3-128 0,0 4-32 0,-1-1 0 16,0 3-1424-16,-3 2-304 0,-1 2-48 16</inkml:trace>
  <inkml:trace contextRef="#ctx0" brushRef="#br1" timeOffset="114980.55">23673 15381 26719 0,'-16'-2'2368'0,"-2"1"-1888"0,-1 1-480 0,-1 1 0 16,-3 2 1088-16,-1 2 112 0,2 4 16 0,-1-2 16 15,0 1-528-15,0 0-96 0,2 3-32 0,0-2 0 16,2 3-16-16,3-4-16 0,2 3 0 0,2-4 0 16,2 3-160-16,3-3-48 0,7-7 0 0,0 0 0 15,0 0-144-15,0 12-16 0,0-12-16 0,7 14 0 16,5-3-160-16,3 1 0 0,0 2 0 0,6-2 128 15,-2 0-128-15,2 4 0 0,1-2 0 0,1 1 0 16,-3-1 0-16,2 1 0 0,-5-1 0 0,-3 0 0 0,2-2 0 0,-7-1 0 16,-4 2 0-16,-3-2 0 0,-3 3 0 0,-4-1 0 15,-4-4 144-15,-8 3-144 0,-2 1 208 0,-2-4-16 16,-2 0-16-16,-3-1 0 0,1 0-176 0,0-2 160 16,-2-1-160-16,3 0 160 0,2-5-160 0,1-3 0 15,3-2 0-15,1 0 0 16,5-5-2096-16,0 2-288 0,3-2-64 0</inkml:trace>
  <inkml:trace contextRef="#ctx0" brushRef="#br1" timeOffset="115213.2">24228 15504 35007 0,'-11'6'3120'0,"11"-6"-2496"0,0 0-496 0,-7 14-128 16,-1-1 1200-16,1 1 208 0,-2-1 64 0,1 3 0 15,0 2-1168-15,1 4-304 0,-5-1 0 0,3 2 0 16,1-4-128-16,-1 0-128 0,1-2-32 0,0-1 0 31,1 1-1920-31,0-5-384 0,1 0-80 0,0-4-12112 0</inkml:trace>
  <inkml:trace contextRef="#ctx0" brushRef="#br1" timeOffset="115547.51">24671 15405 3679 0,'-4'10'320'0,"-2"-1"-320"16,2 4 0-16,-1 3 0 0,1-1 7296 0,-1 3 1408 15,3 0 256-15,-3 2 64 0,-2-1-6720 0,1-1-1360 16,-2-4-272-16,3-2-48 0,0 0-32 0,1 0 0 16,4-12 0-16,-3 6 0 0,3-6-304 0,0 0-64 15,0 0-16-15,0 0 0 0,10-4-208 0,5-5 144 0,0 2-144 0,3-5 128 16,1-3-128-16,3 1 0 16,1-3-160-16,-1 2 160 0,0-1-192 0,0 4 192 0,-2 3-208 0,2-2 80 15,-2 3 128-15,0 1-208 0,1 3 80 0,-1 1 128 16,-1 2-128-16,0 2 128 0,-1 6 0 0,-2 2 0 15,0 1-160-15,-2 5 160 0,-3 4-208 0,-1 4 80 32,-2 1-272-32,-2 3-48 0,-1-1-16 0,0 1 0 15,-3 0-208-15,0-2-32 0,-1 3-16 0,2-6-10208 0,-2-3-2032 0</inkml:trace>
  <inkml:trace contextRef="#ctx0" brushRef="#br1" timeOffset="115881.54">26373 14807 21183 0,'-18'7'1888'0,"-1"5"-1504"16,2 2-384-16,-2 5 0 0,-3 3 4000 0,-3 9 736 15,0 0 128-15,-1 9 48 0,-1 0-3968 0,0 2-800 16,2 3-144-16,2-1 0 0,1 2 0 0,0-1 0 16,4 0 0-16,0-3 0 0,4 2 0 0,1-3 0 0,2-2 0 0,2-1 0 15,0-3-128-15,3-3 128 0,2-3 0 0,1-5-144 31,3-1-1584-31,3-2-304 0,1-5-64 0,2-2-12880 0</inkml:trace>
  <inkml:trace contextRef="#ctx0" brushRef="#br1" timeOffset="116316.29">26518 15084 37599 0,'0'0'1664'0,"8"-5"352"0,3 0-1616 0,3 0-400 0,3 1 0 0,2 3 0 0,1 4 0 0,4-1 0 16,4 2 0-16,2 0 0 0,0 1 0 0,-1 0 0 15,2 4 0-15,-5-3-176 0,-1 3 176 0,-4 0-192 16,-2 2 192-16,-5 1-192 0,-5-1-64 0,-2 3 0 15,-4-2-16-15,-3 0 0 0,-3 4 80 0,-1-1 32 16,-4 0 0-16,-2 0 0 0,1-3 160 0,-4-1 128 16,-1 2-128-16,3-3 176 0,1 0 64 0,3-2 16 15,5 2 0-15,2-1 0 0,0-9-256 0,7 12 0 16,5-1 0-16,2-2 0 0,4 0-128 0,2 0-128 16,2 2-32-16,2-1 0 0,1 3-32 0,4 2 0 15,1 3 0-15,-1 2 0 0,0 1 112 0,-2 2 16 0,-4 2 0 0,-3-1 0 16,-2 3 192-16,-5-3 0 15,-5-1 0-15,-4 0-144 0,-6-2 400 0,-5-2 96 0,-4-1 16 0,-4 0 0 16,-6 0 176-16,-2-2 32 0,-3-2 16 0,-2-1 0 16,0-2-272-16,0-3-64 0,0 2-16 0,1-6 0 15,3-1-368-15,-1-3-80 0,0-3-16 0,4-1 0 32,1-6-1792-32,7 2-352 0,3-3-80 0</inkml:trace>
  <inkml:trace contextRef="#ctx0" brushRef="#br1" timeOffset="116598.81">27933 15114 5519 0,'0'0'240'0,"0"0"64"0,0 0-304 0,0 0 0 16,0 0 0-16,-10 12 0 0,1 1 7680 0,-1 6 1472 15,1 3 288-15,-1 1 64 0,-1 2-7632 0,0 3-1520 16,-3-1-352-16,-1 5 0 0,-2-1 0 0,1 5 0 16,-1 3 0-16,2 4 0 0,0-1 0 0,2 2-128 15,2-1 128-15,2-4 0 0,4 1 0 0,2-3 0 16,2-3 0-16,3-2-128 16,2-4-368-16,5-2-64 0,0-2-16 0,6-4 0 15,2-4-720-15,1-2-160 0,1-1-16 0,3-6-8704 16,-1 2-1728-16</inkml:trace>
  <inkml:trace contextRef="#ctx0" brushRef="#br1" timeOffset="116832.47">27405 15494 41631 0,'0'0'1856'0,"0"0"368"0,9-2-1776 0,7 1-448 0,0 1 0 0,4 1 0 16,5 3 128-16,4 1-128 0,4 0 128 0,5-1-128 16,4 1 0-16,5 2-192 0,3-3 0 0,3-1 16 15,0 0-464-15,-1-2-112 0,-3-1-16 0,-2-1 0 16,-3-3-1888-16,1 0-384 0,-3 0-80 0,-2-3-10832 16</inkml:trace>
  <inkml:trace contextRef="#ctx0" brushRef="#br1" timeOffset="117315.51">28310 14523 30527 0,'0'0'1344'0,"16"-3"288"0,2 1-1312 0,2 2-320 0,1 3 0 0,2 4 0 16,2 5 832-16,-1 5 80 0,0 3 32 0,3 4 0 16,2 4-688-16,0 5-256 0,1 6 176 0,2 5-176 15,0 4 176-15,-3 6-176 0,-2 4 192 0,0 7-192 16,-1 6 528-16,-1 0 0 0,-6 3 0 0,-5 1 0 0,-3 1 368 0,-6 1 64 16,-5-5 0-16,-6 1 16 0,-8-2-384 0,-4-4-80 15,-1-7 0-15,-4 2-16 0,-4-1-176 0,-3-5-16 16,-3 0-16-16,0-4 0 0,-2 1-112 0,1-5-32 15,0-4 0-15,-1-2 0 16,2-3-976-16,-3-2-192 0,-4-1-32 0,-1-10-17120 16</inkml:trace>
  <inkml:trace contextRef="#ctx0" brushRef="#br1" timeOffset="123236.62">14900 3605 9615 0,'0'0'416'0,"0"0"96"0,0 0-512 0,0 0 0 16,0 0 0-16,0 0 0 0,0 0 1104 0,0 0 112 16,10-2 32-16,2 1 0 0,0-1-576 0,2 0-112 15,2-1-32-15,1-1 0 0,3 2-208 0,-1 1-32 0,1-2-16 0,4 2 0 16,3 0-128-16,3-1-16 0,2 0-128 0,5-2 192 15,1 0-64-15,1 0-128 0,1 2 176 0,2-2-176 16,-1-2 240-16,2 3-64 0,1 2-16 0,3-1 0 16,3 2-16-16,3 0 0 0,3 0 0 0,0 0 0 15,-1-1-16-15,2 1-128 0,-2 0 192 0,-1 0-64 16,1-1 16-16,3 1 0 0,5 0 0 0,-2 0 0 16,1 0 32-16,-1 0 0 0,-5 1 0 0,0 0 0 15,-2 1 112-15,0 2 32 0,1 2 0 0,2-1 0 16,4 0-112-16,0 3-16 0,0-4 0 0,-1 2 0 15,-2 2-192-15,0-3 128 0,-2 0-128 0,3 1 0 16,2-2 224-16,1 0-48 0,0-1-16 0,-2 0 0 16,-4 1-160-16,-2-2 0 0,-2 1 0 0,-2-2 0 15,-3 2 160-15,4-1 96 0,1 1 32 0,1 1 0 16,-1-2-160-16,-3 1-128 0,-7-2 192 0,0-1-192 0,-2 1 192 16,-2 2-64-16,-1-1 0 0,-1 1-128 0,-3 1 176 0,1-2-176 15,-1 1 160-15,0-2-160 0,0 2 176 0,1 0-176 16,-1 2 192-16,0-2-192 0,-4-3 288 0,-1 1-48 15,-1 1-16-15,-3 0 0 0,-2-1-224 0,-2 1 0 16,-1-1 128-16,-1 1-128 0,-3 4 128 0,-1-3-128 16,0-1 176-16,0 1-176 0,-2 1 240 0,-2 3-64 15,0-4-16-15,0 3 0 0,-10-6-160 0,8 5 0 16,-8-5 0-16,0 0 0 0,10 6 0 0,-10-6 128 16,0 0-128-16,8 5 128 0,-8-5-128 0,0 0 0 15,0 0 144-15,0 0-144 0,0 0 144 0,7 6-144 16,-7-6 192-16,0 0-192 0,0 0 192 0,0 0-192 15,8 7 192-15,-8-7-192 0,0 0 144 0,0 0-144 0,7 6 0 0,-7-6 144 16,0 0-144-16,0 0 0 0,0 0 0 0,8 8 0 16,-2-3 0-16,-6-5 128 0,0 0-128 15,0 0 0-15,0 0 0 0,8 7 0 0,-8-7 0 0,0 0 0 16,0 0 0-16,0 0 0 0,0 0 128 0,5 9-128 16,-1 0 0-16,-4-9 0 0,0 0 0 0,4 10 0 31,-3 2-544-31,-1-5-96 0,0 4 0 0,-1-4-7424 0,1-7-1488 0</inkml:trace>
  <inkml:trace contextRef="#ctx0" brushRef="#br1" timeOffset="124403.53">22795 3583 3679 0,'0'0'320'0,"0"0"-320"0,0 0 0 0,9-8 0 16,-9 8 1632-16,6-5 256 0,-6 5 48 0,9-5 16 16,0 2-1056-16,0 1-224 0,-9 2-32 0,13-4-16 15,-2 1-144-15,1 2-32 0,-1-2 0 0,2 2 0 0,-1 1-64 0,4 0 0 16,-2 0-16-16,2 0 0 0,3 0 128 0,2 0 16 15,0 0 16-15,5 0 0 0,-2 0-240 0,3 0-48 16,2 0-16-16,1 0 0 0,1 0 32 0,-1 1 16 16,2 1 0-16,1-2 0 0,3 0 48 0,2 0 16 15,1 0 0-15,6 1 0 0,4 0-96 0,6 1-32 16,6-1 0-16,0-2 0 0,-3 1-64 0,6 0-16 16,2 0 0-16,7 0 0 0,3 0 16 0,3 0 0 15,-1-2 0-15,0 1 0 0,-3 0-144 0,0-1 0 16,-1 1 0-16,6 0 0 0,0 0 0 0,-3-1 0 15,-5 1 0-15,-1 0 0 0,1 0 176 0,4-2 0 16,3 2 0-16,0 1 0 0,1 0 16 0,-4 0 16 16,-3 1 0-16,-3 3 0 0,-3 0-208 0,2-2 0 0,2 1 128 15,-2-1-128-15,-5 1 0 0,-1 1 0 0,-3-2 0 0,-3 1 0 16,-3 2 0-16,1 0 0 0,0 1 0 0,-2-2 0 16,-2 0 0-16,-4 2 0 0,-3-2 0 0,-3-1 0 15,-3 0 128-15,-2 1-128 0,-3 3 0 0,-1-4 0 16,-4 4 0-16,-3-1 0 0,-3-1 0 0,-3 0 0 15,-3 3-256-15,-2-3-80 0,-2 0-32 0,-2 4 0 32,-5-3-608-32,-3 4-128 0,-2 1-32 0,-3-1 0 0</inkml:trace>
  <inkml:trace contextRef="#ctx0" brushRef="#br1" timeOffset="133476.87">24033 1170 7359 0,'0'0'320'0,"0"0"80"0,0 0-400 0,0 0 0 0,-7-4 0 0,7 4 0 15,-6-6 1296-15,6 6 176 0,0 0 48 0,-5-6 0 16,5 6-704-16,0 0-144 0,-3-6-32 0,3 6 0 16,0 0-192-16,0 0-64 0,0 0 0 0,0 0 0 15,0-8-32-15,0 8-16 0,0 0 0 0,0 0 0 16,0 0 128-16,0 0 32 0,0 0 0 0,0 0 0 16,0 0-80-16,0 0-16 0,0 0 0 0,0 0 0 15,0 0-16-15,10 2-16 0,-10-2 0 0,0 0 0 16,10 6-80-16,-1-2-16 0,0 3 0 0,0-2 0 15,2-3 96-15,-1 1 16 0,-1-2 0 0,5 3 0 16,0 1 0-16,3-1 16 0,0-2 0 0,2 0 0 16,2-2-96-16,0 1-32 0,1 0 0 0,5 0 0 0,1-1-16 15,2 0-16-15,3 3 0 0,4-3 0 0,5-4-16 0,1 3 0 16,6 1 0-16,0 0 0 0,-1 0-48 0,-2 0-16 16,-3 0 0-16,2-1 0 0,-2 1-160 0,0 1 0 15,1 0 144-15,0 0-144 0,3 3 0 0,1 3 128 16,3-2-128-16,-2-2 0 0,0 1 0 0,-2-2 0 15,-4-4 0-15,2 2 0 0,-6 0 0 0,4 0 0 16,3-1 0-16,0 0 128 0,0 2-128 0,-1-1 0 16,3-3 0-16,-4 2 0 0,-5-1 0 0,-2-1 0 15,-5-1 128-15,-3-1-128 0,-2 3 0 0,1-2 0 16,0 0 0-16,-3-1 0 0,-2 2 0 0,0 1-240 16,-1-2 48-16,1 2 0 15,-1-2-432-15,0 0-80 0,-2 1 0 0,-1 1-7504 16,-1-1-1504-16</inkml:trace>
  <inkml:trace contextRef="#ctx0" brushRef="#br1" timeOffset="134512.79">28314 1250 13823 0,'0'0'1216'0,"0"0"-960"0,0 0-256 0,0 0 0 0,0 0 512 0,0 0 48 16,0 0 16-16,0 0 0 0,0 0-64 0,0 0 0 15,0 0 0-15,0 0 0 0,0 0 0 0,4 10 0 16,-4-10 0-16,10 10 0 0,2-3-32 0,2-1-16 16,1-3 0-16,3 1 0 0,0-3 112 0,1 0 32 15,1-1 0-15,2-1 0 0,2 0 32 0,2-5 0 16,2 3 0-16,4 3 0 0,2 2-256 0,6 3-64 16,1-1 0-16,3 0 0 0,2 0-128 0,2 2-48 15,2-1 0-15,-1-4 0 0,-3-1-144 0,1 2 0 16,1 0 144-16,3 2-144 0,3 1 0 0,-1-1 128 15,-1 0-128-15,0-2 0 0,0-2 0 0,-2-1 0 0,-6-3 0 0,1 2 128 16,-3-5-128-16,1 3 0 0,2 2 0 0,0 1 128 16,-1 1-128-16,0 1 0 0,3-1 0 0,-2 0 0 15,-5 0 0-15,1-1 128 0,-6-1-128 0,-1 1 0 16,-4 0 0-16,-1 0 0 0,-1-1 0 0,1 1 0 16,-2-1 0-16,0 2 0 0,0 3 0 0,-2-1 128 15,0-4-128-15,1 4 0 0,-1 0 128 0,3-1-128 16,-1 2 0-16,-2 1 144 0,1-2-144 0,-3 3 0 15,1-2 128-15,-3-2-128 0,-2 2 0 0,-1-1 0 16,-1 2 0-16,-2 1 0 0,-1-1 0 0,-3 1 0 16,0-1 128-16,-11-4-128 0,0 0 0 0,8 9 0 15,-8-9 0-15,0 0 0 0,6 9 128 0,-6-9-128 16,0 0 176-16,0 0-32 0,0 0 0 0,0 11 0 16,0-11-16-16,-2 14-128 0,2-5 192 0,0-9-64 0,0 0-128 0,0 0 0 15,-4 11 144-15,4-11-144 0,-3 13 0 0,3-13 0 16,-5 9 0-16,5-9 0 15,-5 10-272-15,-3-3-128 0,8-7-32 0,-6 6 0 16,6-6-720-16,0 0-160 0,-8 6-32 0</inkml:trace>
  <inkml:trace contextRef="#ctx0" brushRef="#br1" timeOffset="138980.46">15534 6050 10127 0,'0'0'448'0,"0"0"96"0,-3-10-544 0,1 2 0 16,2 8 0-16,0 0 0 0,3-12 1792 0,-3 12 256 16,4-7 64-16,-4 7 0 0,10-5-896 0,-1 1-160 15,2 1-32-15,6 2-16 0,4 1-112 0,7 0-32 16,5-1 0-16,7 2 0 0,4-2-48 0,6 0-16 15,2-1 0-15,5 1 0 0,7 1-256 0,6 1-48 0,3 4-16 0,2 3 0 16,0-3-192-16,-1 3-32 0,-4 2-16 0,-1-1 0 16,-3 1-240-16,4 4 0 0,1-3 0 0,-4 3 0 31,-6 0-528-31,-1 0-48 0,-5 2-16 0,-5-2-12080 0</inkml:trace>
  <inkml:trace contextRef="#ctx0" brushRef="#br1" timeOffset="139816.22">26082 6500 15663 0,'29'-3'1392'0,"-6"3"-1120"0,8 3-272 0,4-1 0 16,2 1 656-16,3 2 80 0,-1-1 16 0,0-2 0 16,0 2-400-16,0 2-80 0,-2 1-16 0,1-3 0 15,0-1-256-15,3 2 0 0,0-3 0 0,2 1 0 16,0 0-640 0,-1 0-192-16</inkml:trace>
  <inkml:trace contextRef="#ctx0" brushRef="#br1" timeOffset="140423.96">26233 6318 15023 0,'-24'-1'656'0,"10"-1"160"0,-2 1-656 0,-2 0-160 15,-1 0 0-15,0 1 0 0,1 0 320 0,-1 2 16 16,0 1 16-16,1-1 0 0,2 2 96 0,2 0 32 0,0-3 0 0,1 4 0 16,0-1-32-16,1 1-16 0,3 3 0 0,0-3 0 15,-1 2-176-15,10-7-16 0,-7 9-16 0,7-9 0 16,0 0-48-16,-4 9-16 0,4 1 0 0,0-10 0 16,8 7 208-16,3-1 32 0,3-2 16 0,6-3 0 15,1 0 48-15,5 2 16 0,2-1 0 0,5 1 0 16,3-3-240-16,6 3-48 0,2-2-16 0,0-1 0 15,2-4-176-15,0 1 192 0,-2 0-192 0,2 0 192 16,1 2-192-16,0 0 0 0,0-1 0 0,0 1 128 16,1 0-128-16,-2-2 0 0,-4 2 0 0,-4 0 0 15,-5-2 0-15,-5 1-224 0,-5 0 48 0,-5 0 16 16,-5-1-288-16,-13 3-48 16,0 0-16-16,0 0 0 0,0 0 0 0,-13 0-16 0,-10 2 0 0,-5-1 0 15,-9 1 288-15,-4-2 64 0,-7 0 16 0,-1 3 0 0,-2-1 160 0,0 5 0 16,-1-2 160-16,0-1-160 0,-4 1 192 0,-2 1-64 15,-3-2-128-15,2-3 192 0,-1-1 48 0,5 1 0 16,6 2 0-16,6 0 0 0,4 0 96 0,9 1 32 16,7 1 0-16,5 0 0 0,6 0-160 0,12-5-16 15,0 0-16-15,0 0 0 0,0 0-176 0,15 7-176 16,5-1 48-16,8 0 0 0,5-7 128 0,7 0-160 16,7-3 160-16,7 2-160 0,9-2 160 0,0-1 0 15,1-7 0-15,0 6 128 0,4-2 224 0,2 6 48 16,1 3 16-16,0 0 0 0,0-1 160 0,-6 3 48 15,-6 2 0-15,-5-1 0 0,-4 2-432 0,-7 4-192 16,-5-1 160-16,-7 3-160 0,-8 2 0 0,-6 0 0 0,-8-3-128 16,-7 4-7936-16,-9 0-1568 0</inkml:trace>
  <inkml:trace contextRef="#ctx0" brushRef="#br1" timeOffset="166550.12">1874 4902 4607 0,'-2'-9'400'0,"2"9"-400"0,-1-8 0 0,1 8 0 16,-4-10 1632-16,4 10 240 0,-4-6 48 0,4 6 16 15,-2-9-1024-15,2 9-208 0,-3-6-32 0,3 6-16 16,0 0-368-16,0 0-80 0,0 0-16 0,3-7 0 16,-3 7-64-16,0 0-128 0,0 0 176 0,0 0-176 15,4-9 288-15,-4 9-48 0,0 0-16 0,0 0 0 16,7-3 80-16,-7 3 16 0,11-6 0 0,-1 1 0 16,0 0-64-16,1 3-16 0,2 0 0 0,1 0 0 15,1-1-16-15,6-3 0 0,-1 2 0 0,4 3 0 16,-1 0-32-16,2-2 0 0,3-2 0 0,0 1 0 15,0 3 32-15,3-2 0 0,-1 1 0 0,2-1 0 16,2 1-48-16,-1-1-16 0,3 3 0 0,1 0 0 16,5 0-32-16,1 4-128 0,0-1 192 0,3-1-64 0,1-2-128 15,0 1 0-15,-4 1 144 0,3 0-144 16,2 2 0-16,2 1 144 0,1-1-144 0,3-2 0 0,4 4 128 0,0 0-128 16,2-2 0-16,-3-4 0 0,-2-2 128 0,1 1-128 15,0 1 0-15,2 0 0 0,2 1 192 0,2-1-192 16,4-2 192-16,-4 1-192 0,-3-1 288 0,1 0-48 15,1 1-16-15,2-1 0 0,1 1-32 0,3 0-16 16,3-2 0-16,-3 1 0 0,-3-6-176 0,-4 2 192 16,1 1-192-16,1 1 192 0,-1 0-192 0,1 0 128 15,2-1-128-15,-2-3 128 0,-1 3-128 0,-2 2 192 16,-3-4-192-16,-2 1 192 0,0 1-192 0,-1 2 160 16,0-3-160-16,1 2 160 0,-2 0-160 0,0 2 0 15,-5-2 144-15,-4 0-144 0,-3 2 0 0,-2-1 144 0,0 0-144 0,-2 2 0 16,-2 1 128-16,-2 0-128 0,-2 0 0 0,1 0 0 15,-2-1 144-15,-1 1-144 0,-1-1 0 0,-1-1 144 16,-3 0-16-16,0-1 0 0,-4 2 0 0,-1 0 0 16,-3-1 0-16,-2 1 0 0,-13 1 0 0,10-2 0 15,-10 2-128-15,9 0 128 0,-9 0-128 0,0 0 128 16,0 0-128-16,0 0 0 0,0 0 144 0,0 0-144 16,0 0 0-16,0 0 0 0,0 0 0 0,0 0 0 15,-8-2 0-15,-4 1 0 0,-6 1 0 0,-3 0 128 16,-3 0-128-16,-5 0 0 0,-4 0 0 0,1 0 0 15,-3 0 0-15,-3 0 0 0,-2 1 0 0,-1 1 0 16,-3-2 0-16,-1 2 0 0,-2 1 0 0,-5-1 0 16,-5 2 160-16,-3-3-32 0,1 1-128 0,-5-1 192 0,3-1-192 0,-1 2 0 15,3 1 0-15,-4 0 0 16,-6-1 192-16,-2 1-64 0,4-2-128 0,-2 0 192 0,0 0-192 0,3 2 0 16,3 0 0-16,-6 2-160 0,-5 0 160 0,1-2 0 15,0-1 128-15,2 0-128 0,0 3 0 0,0 2 0 16,-2-3 0-16,-2 1-128 0,-2 2 128 0,2 0 0 15,2-1 128-15,4 2-128 0,1-3 0 0,-2 4 0 16,-4-3 0-16,3 2-128 0,1-2 128 0,3-2 0 16,4 1 128-16,4 4-128 0,4-4 0 0,-1 5 0 15,0-2 0-15,1-1-128 0,1-2 128 0,4-1 0 16,6-3 0-16,3 3 0 0,2 0 0 0,6 1 0 16,1-1 0-16,4 0 128 0,1 1-128 0,3 2 0 0,2-3 0 15,3 1 0-15,2 2 0 0,1-2 0 16,1 2 0-16,4 1 0 0,-3-4 0 0,2 1 128 0,2 0 0 0,1 0 0 15,3 1-128-15,-1 2 192 0,7-8-64 0,-5 8 0 16,5-8-128-16,-2 15-128 0,-2-2 128 0,3 1-192 31,5 1-1696-31,2 1-352 0</inkml:trace>
  <inkml:trace contextRef="#ctx0" brushRef="#br1" timeOffset="167800.07">2552 6895 14847 0,'0'0'656'0,"-3"-5"144"0,-4-3-640 0,7 8-160 0,-2-9 0 0,2 9 0 0,0 0 384 0,0 0 32 16,0 0 16-16,0 0 0 0,2-7-176 0,-2 7-16 15,8-8-16-15,0 4 0 0,0 3-64 0,3-2-16 16,-3-2 0-16,4 4 0 0,2 1 128 0,0 1 32 16,0-1 0-16,0-1 0 0,-1-3 64 0,2 2 16 15,3 0 0-15,2 0 0 0,2-4-48 0,3 0 0 16,4 3 0-16,3-1 0 0,2-2 64 0,4 0 16 16,3 1 0-16,5-5 0 0,3 4-112 0,5-4-32 15,0 1 0-15,1-3 0 0,-1 3-80 0,0-3-32 16,3-1 0-16,6-1 0 0,3 1 16 0,0-1 0 15,0-1 0-15,0 1 0 0,0 1-32 0,-2-1 0 0,-2-2 0 0,2 3 0 16,4 3 16-16,0-3 0 0,1 2 0 0,-1 2 0 16,-5-5-160-16,0 3 0 0,-2 2 0 0,4-4 0 15,1 5 0-15,0-3 0 0,0-2 0 0,-1 0 0 16,-7-2 0-16,2 0 0 0,-2 0 0 0,0 7 0 16,-3-1 0-16,1 3 0 0,2-4 0 0,-5 1 0 15,-3-4 0-15,-3 2 0 0,-4 0 0 0,0 0 0 16,-5 2 0-16,-1 0 128 0,-3 4-128 0,1 1 0 15,-5-1 144-15,-1 1-144 0,-2 1 160 0,-1 1-160 16,-4 0 176-16,-3-1-176 0,-3-2 192 0,-4 4-192 16,-1 2 240-16,-11-1-64 0,0 0-16 0,0 0 0 15,0 0-160-15,0 0 0 0,0 0 0 0,-13 8 0 16,-2-3 0-16,-3 5 0 0,-4-2 0 0,-3-2 128 16,-1 2-128-16,-2-3 0 0,-3 4 144 0,-4-2-144 0,-3 1 0 15,-2 1 0-15,-2-2 0 0,-8 4 128 0,-6 1-128 0,-5-3 0 16,-4 0 128-16,-1-1-128 0,0 1 0 0,0-2 128 15,-1 3-128-15,-5-2 0 0,-5 2 0 0,-1-2 0 16,2-2 0-16,1 4 128 0,0-2-128 0,-2 2 0 16,-6 2 0-16,0-2 0 0,-1 1 0 0,4 1 0 15,4 3 0-15,0-1 0 0,5-1 0 0,-2-3 0 16,-1 1 0-16,6 2 0 0,3-4 0 0,4 2 0 16,4-2 0-16,6 3 128 0,5-5-128 0,3 3 0 15,0-5 0-15,6 2 0 0,5-2 0 0,7-3 0 16,2 0 0-16,6-2 0 0,6 0 0 0,11 0 0 0,0 0 0 15,0 0 0-15,7-4 0 0,9-1 0 0,5-4-160 16,8 3 160-16,5-3 0 0,5 2-128 0,5 0 128 0,6-1 0 16,5 0 0-16,7-2 192 0,8 3-16 0,4-4-16 15,1 1-160-15,1 0 160 0,0 1-160 0,4 2 160 16,3 0-160-16,3-2 0 0,2 3 144 0,-3-3-144 16,-4 3 0-16,1 1 0 0,-1 0 0 0,2 2 128 15,2-1-128-15,-5 0 0 0,-4-3 0 0,-3 4 0 16,-5 2 0-16,1 1 0 0,0 2 0 0,-2 0 128 15,0-4-128-15,-6 1 0 0,-7 0 0 0,-3 1 0 16,-3 1 0-16,-2 3-208 0,-6 2 48 0,-1-2 16 16,-4 0-752-16,-3 5-160 0,-4-4-32 15,-6 1 0-15</inkml:trace>
  <inkml:trace contextRef="#ctx0" brushRef="#br1" timeOffset="168701.06">7379 5516 11055 0,'0'0'976'0,"0"0"-784"16,0 0-192-16,-8-3 0 0,8 3 192 0,0 0-16 15,0 0 0-15,0 0 0 0,0 0 144 0,0 0 16 16,0 0 16-16,0 0 0 0,0 0-96 0,0 0 0 15,0 0-16-15,0 0 0 0,3 14-80 0,1-5-16 16,-4-9 0-16,6 13 0 0,-6-13 112 0,6 10 32 0,1-1 0 0,-7-9 0 16,9 9 272-16,1 0 48 0,1-4 16 0,1 1 0 15,0-2 80-15,2-1 32 0,0-2 0 0,3 0 0 16,1 0 80-16,1-2 16 0,2-1 0 0,-2-5 0 16,3-2-224-16,0 0-32 0,-1 0-16 0,1-2 0 15,2-2 16-15,0-2 0 0,3-1 0 0,-1-2 0 16,2-1-192-16,2-3-16 0,0-3-16 0,-2-1 0 15,-2-4-96-15,-1 2-32 0,0-7 0 0,0 0 0 16,-4-1-32-16,3-1 0 0,-1-2 0 0,0-2 0 16,-1 2-48-16,-1 0-16 0,0-2 0 0,-2 4 0 15,0 1 16-15,-1 1 0 0,-3-1 0 0,1 1 0 16,1-2 0-16,-1 2 0 0,-2 4 0 0,3-1 0 16,-4 3-16-16,-3 2-128 0,-3 0 192 0,2 4-64 15,0 3-128-15,0 1 0 0,-4 2 0 0,0 1 128 16,-1 2-128-16,0 4 0 0,0 0 0 0,-2 3 0 0,-2 7 0 0,0-10-192 15,-1 2 64-15,1 8 128 16,0 0-448-16,0 0 16 0,0 0 16 0,0 0 0 16,-5-7-352-16,5 7-80 0,0 0-16 0,-10 2 0 15,0 3-448-15,-1 1-96 0,0-1 0 0,0 5-16 16,-2-1-688-16,1 2-128 0,-4 2-16 0,3-4-16 0</inkml:trace>
  <inkml:trace contextRef="#ctx0" brushRef="#br1" timeOffset="169194.27">7516 5105 16575 0,'-9'-12'736'0,"4"3"160"0,0-5-720 0,0 0-176 0,0 2 0 0,2 1 0 16,2 1 1536-16,1 2 256 0,1 2 64 0,2-4 16 15,-1 1-1296-15,4-3-256 0,0 2-48 0,2 0-16 16,2-3-96-16,1 2-32 0,2 1 0 0,1-3 0 16,1-2-128-16,3-2 0 0,0 2 0 0,2-3 128 15,2-4 0-15,1 1 0 0,-1-2 0 0,3 0 0 16,1 0-128-16,1 2 192 0,1-1-192 0,2-4 192 0,2 1-192 15,-1 1 160-15,-2-3-160 0,-1 3 160 0,-1-3-32 0,-1 3 0 16,1 3 0-16,-2-1 0 0,1-1 16 0,1 4 0 16,-5 1 0-16,3 2 0 0,-4 0-16 0,-2 6 0 15,2-1 0-15,-1 5 0 0,1 3-128 0,1 0 0 16,-3 0 144-16,-1 3-144 0,-4 2 0 0,0 2 0 16,0 0 0-16,1 6 0 0,-1-2 0 0,1 7 0 15,1 3 0-15,-2 1 0 0,-4-1 0 0,0 1-160 16,0 0 160-16,2 5 0 0,-1 4-128 0,0-3 128 15,0 6 0-15,-1-2 0 0,-1-4 0 0,0 3 0 16,-1-2 0-16,1 2 0 0,0-2 0 0,-1 4 0 16,0-4 0-16,-1 4 0 0,2-6 0 0,-1 2 0 15,-1-3 0-15,1 3 0 16,0-1-1040-16,-1-2-208 0,1-1-32 0</inkml:trace>
  <inkml:trace contextRef="#ctx0" brushRef="#br1" timeOffset="169752.17">8758 4340 12895 0,'0'0'1152'0,"0"0"-928"0,0 0-224 0,0 0 0 15,0 0 896-15,0 0 128 0,10 1 16 0,3 4 16 16,2 1-688-16,4-1-144 0,2 1-32 0,0 0 0 16,3-1 32-16,3 4 0 0,4-4 0 0,0 2 0 15,2-1 160-15,4-2 48 0,1 1 0 0,4 3 0 16,2-3-16-16,3 1 0 0,2 3 0 0,7-4 0 15,4 0 160-15,2 0 16 0,-1-2 16 0,1 1 0 16,1-2-208-16,3 2-32 0,2-2-16 0,7-2 0 16,4 3 32-16,-1-6 0 0,-3 1 0 0,0 1 0 15,-2-1-80-15,5 2-16 0,3 0 0 0,-2-2 0 16,-3-2-64-16,-2 0-16 0,-3 0 0 0,1 3 0 16,-3 0-32-16,3 1-16 0,-1 0 0 0,-6 0 0 15,-8 0-160-15,-5 2 0 0,-4 2 144 0,-3 1-144 16,-6-1 0-16,-3 2-160 0,-6 3 16 0,-4-1-8256 15,-7 2-1648-15</inkml:trace>
  <inkml:trace contextRef="#ctx0" brushRef="#br1" timeOffset="177791.32">8939 4367 8287 0,'-13'-8'368'0,"4"2"80"0,-1-4-448 0,-2-1 0 16,-2-3 0-16,0 6 0 0,0-1 1152 0,0 2 128 15,2-5 48-15,-4 0 0 0,-1 3-896 0,-1-1-176 16,1 5-48-16,1-1 0 0,-2-4-208 0,0 2 144 16,0-1-144-16,2 3 128 0,-1-1 112 0,2 1 16 0,1 0 0 0,0-2 0 15,0 3 288-15,1 2 64 0,2-1 16 0,1-1 0 16,1 2-16-16,3-1 0 0,6 4 0 0,0 0 0 15,-7-4-48-15,7 4-16 0,0 0 0 0,0 0 0 16,0 0-144-16,0 0-16 0,0 0-16 0,10 1 0 16,2-1 48-16,2 3 16 0,4 1 0 0,3 1 0 15,6 4 64-15,1-2 16 0,4 3 0 0,7 2 0 16,6-5-96-16,5 5-16 0,6-3 0 0,-2 3 0 16,0-1-192-16,4 1-32 0,-1 2-16 0,3 2 0 15,-1 0-160-15,4-3 0 0,1-2 144 0,0-2-144 16,-3-4 0-16,-1-1 144 0,-2 2-144 0,-1 3 0 15,-2-5 144-15,1 2-144 0,1 2 0 0,0-4 144 16,2-2-144-16,-3 0 192 0,-8-2-192 0,-1 0 192 16,-4-2-192-16,-1 1 160 0,-4 1-160 0,-2 0 160 15,-3-1-160-15,1 0 0 0,-2-1 144 0,-1 0-144 0,-3-2 0 0,-2-1 0 16,-2 1 0-16,-1 2 128 0,-5 0-128 0,-5 1 0 16,0 0 0-16,-5 0 128 0,-8 1-128 0,0 0 0 15,0 0 0-15,0 0 0 0,0 0 0 0,0 0 0 16,0 0-176-16,-15 1 176 0,-3 0-208 0,-2 0 48 15,-4 2 16-15,-5-3 0 0,-4-3-16 0,-2 0 0 16,-2-5 0-16,-2 3 0 0,-3 1 160 0,-1-4-192 16,-4 1 192-16,-1 2-192 0,-5-2 192 0,1 2 0 15,-1 0 0-15,1-5 0 0,1-3 0 0,3 3 0 16,1-3 128-16,0 6-128 0,0-2 0 0,1 4 128 16,3 0-128-16,-3-3 0 0,-1 2 0 0,0-2 0 0,1 0 0 15,4 5 128-15,3-4-128 0,2 2 0 16,1 1 0-16,3-1 0 0,1-1 0 0,4 2 128 0,3 2-128 0,3-1 128 15,2-1-128-15,7 0 0 0,-1 3 0 0,3 0 0 16,1-3 0-16,10 4 0 0,0 0 144 0,0 0-144 16,0 0 0-16,0 0 0 0,0 0 0 0,0 0 0 15,0 0 0-15,18 1 0 0,2 1 0 0,4 1-144 16,4-3 144-16,4 5 0 0,1 1 0 0,5 0 0 16,5 5 0-16,7-2 0 0,6 0 0 0,2 4 0 15,3-3 0-15,0 4 0 0,1 3 0 0,6-2 0 16,0 0 0-16,7-1 0 0,7 1 0 0,-5-1 0 15,-3-1 0-15,-1-2 0 0,-1 3 0 0,3 0 0 16,4 0 0-16,0-3 0 0,-2-1 0 0,-2 0 0 16,-4-1 0-16,-3 0 0 0,-4 0 0 0,1-1 0 15,1 1 0-15,-3-1 144 0,-6 2-144 0,-6-3 0 0,-8 0 144 16,-5-3-144-16,-4 1 0 0,-2 1 144 0,-6 1-144 0,-5-1 0 16,-6 2 0-16,-2-3 0 0,-4 1 176 0,-9-6-48 15,0 0-128-15,0 0 192 0,-2 10-192 0,-7-3 0 16,-7-1 0-16,-6-1-160 0,-8-2 0 0,-5 2 0 15,-9 1 0-15,-9-3 0 0,-10-2-64 0,-2-2-16 16,1-1 0-16,-2 0 0 0,0-3 96 0,-1 2 16 16,-2-1 0-16,-6 3 0 0,-3-1-16 0,3-1 0 15,2-1 0-15,1 0 0 16,1-2-304-16,-1-3-64 0,-2 3-16 0,-2-1 0 16,3-3-48-16,4 3-16 0,2-4 0 0,5 5 0 15,1-3 16-15,0 3 16 0,0-3 0 0,1 3 0 0,1-2 192 0,6-3 48 0,6 0 0 0,7 1 0 16,4-2 320-16,6 4 0 0,3 0-144 0,5 2 144 15,6-4 0-15,2 2 0 0,4 0 0 16,5 2 0-16,5 6 176 0,0 0-176 0,11-6 192 0,7-1-192 16,6 2 0-16,8 3 0 0,6 1-160 0,13 2 160 15,11-2-240-15,4-1 80 0,5-2 16 0,-2 4 0 16,-2 4 144-16,1 3 0 0,0 3 160 0,6-4-160 16,7 0 192-16,1 2-48 0,-2-3-16 0,-1 3 0 15,-1-3 0-15,3-1 0 0,2 0 0 0,-2-3 0 16,-5-2 160-16,-4 2 32 0,-4 3 0 0,-4-1 0 15,0 1 96-15,-4 1 32 0,-3 2 0 0,-5-2 0 16,-1-1-256-16,-8 1-64 0,-7 2 0 0,-7-2 0 16,-6 4-128-16,-7-2-256 0,-5 3 64 0,-11-10-10048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19:44:11.7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25838 16772 9215 0,'0'0'400'0,"3"-12"96"0,-1-1-496 0,0 2 0 16,-2 0 0-16,1 4 0 0,-1 7 1024 0,2-12 128 15,0 2 0-15,-1 1 16 0,-1 9-448 0,2-10-80 16,1 2-32-16,-2-2 0 0,-1 1-32 0,0-2-16 16,0 11 0-16,-2-9 0 0,-1-1-176 0,1 5-48 15,2 5 0-15,0 0 0 0,-7-5-336 0,7 5 0 16,0 0 0-16,0 0 0 0,0 0 0 0,0 0 0 15,0 0 0-15,0 0 0 0,0 0 0 0,-9 2 0 0,9-2 0 0,0 0 0 16,0 0 0-16,0 0 0 0,-9 4 0 0,9-4 0 16,0 0 0-16,0 0 0 0,-7 8 0 0,7-8 0 15,-5 10 0-15,1-1 0 0,0 0 0 0,0-3 0 16,4-6 0-16,-4 11 0 0,2 1 0 0,2-12 0 16,-5 8 0-16,5-8 0 0,0 0 0 0,-4 11 128 15,4-11 192-15,0 0 32 0,0 0 16 0,0 0 0 16,-3 10 16-16,2 0 16 0,1-10 0 0,0 0 0 15,0 0 80-15,8 9 16 0,-1 0 0 0,4-4 0 16,0-1-128-16,2 1-32 0,1-1 0 0,4 0 0 16,2-2 80-16,4 2 16 0,3 1 0 0,3-1 0 15,3-1-176-15,3 2-16 0,2 1-16 0,7-1 0 16,4-2-48-16,3-1-16 0,0-1 0 0,2-1 0 16,2-1 48-16,1 0 16 0,3 0 0 0,4-1 0 0,5 1-32 15,2 0 0-15,2-4 0 0,-5-3 0 0,0 3-64 16,-2 0-128-16,0-1 176 0,1 2-176 0,2 0 240 0,-2-2-64 15,1 0-16-15,-5 3 0 0,-3-2 80 0,-2-1 16 16,-3 4 0-16,0 2 0 0,-3 0-80 0,-3 1-16 16,0-1 0-16,-5 0 0 0,-3 1-160 0,-4-1 0 15,-5-1 144-15,-7 0-144 0,-1 0 0 0,-5-1 0 16,-4 2 0-16,-3 0 128 0,-3-1-128 0,-9 1 0 16,0 0 0-16,0 0 0 0,0 0 0 0,0 0-128 15,0 0 128-15,-12 10-128 0,-2-2 128 0,-3 0-208 16,-5-2 80-16,-6-2 128 0,-5 1-192 0,-5-3 192 15,-5 3-160-15,-1-3 160 0,1-2 0 0,-3 0 0 16,-2 2-128-16,-1 1 128 0,-2 1 0 0,-1 1 0 0,-6-3 0 0,-1 2 0 16,-9-3 0-16,1 2 0 0,-1-1 0 0,1 1 0 15,-2-1 0-15,-3 1 0 0,-7 0 0 0,-2-2 0 16,-4-2 0-16,1 1 0 0,-1 0 0 0,-2 1 0 16,-3-1 0-16,4 0 0 0,3-1 0 0,7-1 0 15,4 0 128-15,8 3-128 0,6 2 0 0,-3-2 0 16,-1 0 0-16,1 2 0 0,4-2 128 0,5 0-128 15,3 0 0-15,6 1 0 0,5 0 0 0,5 1 0 16,5-1 144-16,7 0-144 0,1-2 0 0,6 1 144 16,3 0-144-16,11-1 0 0,0 0 0 0,0 0 0 15,0 0 0-15,0 0 0 0,0 0 0 0,19 0-176 16,4 0 176-16,5 1 0 0,4 3 0 0,10 1 0 16,5-2 0-16,9-1 0 0,6 2 0 0,4 0 0 15,3 1 128-15,4-1-128 0,7-2 160 0,8 4-160 0,6-4 144 0,2 4-144 16,-1-3 128-16,4 2-128 0,1 0 0 0,5 0 0 15,3-2 128-15,-1 1-128 0,-5-1 0 0,4 0 0 16,2 1 144-16,-4-3-144 0,-3 0 0 0,-5 1 0 16,-3-2 0-16,1 0 0 0,0 1 0 0,-9-1 128 15,-8 1-128-15,-5 2 0 0,-5-1 0 0,-3-1 0 16,-4-1 0-16,-6 2 128 0,-4 2-128 0,-2-2 0 16,-8-1 0-16,-7 1 0 0,-7-1 0 0,-5 1 0 15,-6 1 0-15,-4 0 0 0,-11-3 0 0,0 0 0 16,0 0 0-16,-10 8-128 0,-6-2-32 0,-11 0 0 15,-10-2 0-15,-7-2 0 0,-10-2 32 0,-4 0 0 0,-8-1 0 0,-7-2 0 16,-4 1 128-16,-10-3-160 16,-9 0 160-16,-6 0-160 0,-2-4 160 0,-8 2-128 0,-8 0 128 0,-3-1-128 15,0 2 128-15,-6-2 0 0,-5 2 0 0,2 1 0 16,4-3 0-16,4 4 0 0,-1 3 0 0,10 1 0 16,7 0 0-16,8 3 0 0,9-1 0 0,-1 6 0 15,0-3 0-15,6 2 0 0,9 4 0 0,8-5 0 16,8 2 0-16,9-3 0 0,6 0 0 0,8 1 0 15,5-1 0-15,6-1 0 0,7 1 0 0,7 1 0 16,13-6 0-16,0 0 0 0,0 0-176 0,8 7 176 16,7-1-160-16,7 1 160 0,5-4-160 0,6 1 160 15,6-1 0-15,12 0 208 0,10 1-16 0,14-1 0 16,13-3-16-16,4 1-16 0,2 0 0 0,9 1 0 16,7 0-160-16,4 1 0 0,3-1 0 0,3 1 0 15,3-1 0-15,0 0 0 0,0 0 0 0,0 1 0 16,-3-2 0-16,1 2 0 0,0 2 0 0,-6-2 0 0,-3 0 0 0,-4 2 0 15,2 3 0-15,-11-3 0 0,-10 0 0 0,-8 2 0 16,-5 0 128-16,-6 4-128 0,-7-1 0 0,-9 2 0 16,-4 1 0-16,-11-2 0 0,-8 2-192 0,-10 2 192 15,-9 0-160-15,-8-2 160 0,-9 2-240 0,-11 0 48 16,-9-1 16-16,-11 2 0 0,-9-5-160 0,-10 3-48 16,-10-1 0-16,-15 0 0 15,-17-2-272-15,-13 2-64 0,-17 1-16 0,-16 0-11296 0</inkml:trace>
  <inkml:trace contextRef="#ctx0" brushRef="#br0" timeOffset="2687.59">11816 18786 2751 0,'0'0'256'0,"0"-8"-256"0,0 8 0 0,2-11 0 16,-1 1 3600-16,0-1 688 0,-1 11 128 0,5-8 16 15,2-4-3328-15,-2 4-656 0,-3-2-144 0,2 4-32 16,1-3-32-16,-5 9-16 0,5-8 0 0,-1-1 0 15,-1 4-48-15,-3 5-16 0,0 0 0 0,1-11 0 16,-1 1-160-16,0 0 0 0,0 3 0 0,0 7 128 0,-1-11-128 0,-3 6-224 16,-1 0 48-16,0-2 16 0,-3 2-96 0,-1-1-32 15,-1-2 0-15,-2 4 0 0,2 2-16 0,-2-2 0 16,-2-1 0-16,0 1 0 0,-3 0-48 0,3 1-16 16,0-3 0-16,-1 3 0 0,-2-1 368 0,3 3-176 15,0-2 176-15,0-2-128 0,-1 2 128 0,-1 1 0 16,-1 1 0-16,-1-1 0 0,-2 2 128 0,0 0-128 15,-2 2 128-15,0-1-128 0,0 0 176 0,-1 2-48 16,-1-3 0-16,1 3 0 0,0-1 128 0,0-1 0 16,0 0 16-16,0 1 0 0,0 0-272 0,-1 1 0 15,0-1 0-15,0 1 0 0,0-1 272 0,1 0-48 0,0-2-16 0,0 0 0 16,-1 0 144-16,-2 0 32 0,1-2 0 0,0 2 0 16,-2 0 32-16,0-2 16 0,-2-2 0 0,2 1 0 15,3 1-48-15,0 1 0 0,0-1 0 0,1 1 0 16,0-2-96-16,0 0-32 0,0 0 0 0,0 1 0 15,-1-1-256-15,1 2 0 0,0-2 0 0,3 2 0 16,-1-2 0-16,0 0 0 0,0-1 128 0,-1 0-128 16,0 1 0-16,2 0 0 0,2-2 0 0,0 1 0 15,4 1 144-15,2-1-144 0,2-1 0 0,1 1 144 16,1 1-144-16,8 3 160 0,0 0-160 0,0 0 160 16,0 0-160-16,4-7 0 0,-4 7 0 0,11-9 0 15,2 3 0-15,1-2 0 0,0 3-176 0,4 2 176 16,2-3 0-16,2 0 0 0,-1 2 0 0,2 0 176 15,0-2 96-15,4 2 32 0,3 2 0 0,5-1 0 16,1-1 80-16,5-1 32 0,2 3 0 0,11-2 0 16,3 1-128-16,3 0-32 0,-1 0 0 0,4-3 0 0,2-1-128 0,1 2-128 15,5 0 192-15,6 1-192 0,7 1 144 0,-1-5-144 16,-3 3 0-16,1 1 144 0,3 0-144 0,5-1 0 16,5 1 0-16,-2 1 0 0,-6-1 0 0,1 2 0 15,0 1 0-15,5 0 0 0,2-3 0 0,-3 2 0 16,-2-2 0-16,3 1 0 0,2 3 0 0,1-2 0 15,3-5 0-15,-1 2 0 0,-2 1 0 0,6 2 0 16,2 1 0-16,0-1 128 0,-4-2-128 0,0 3 0 16,-1 0 0-16,3 0 0 0,5-1 0 0,-3 1 0 15,-4 1 0-15,-1-1 0 0,4 1 0 0,-2 0 0 0,-1-1 0 0,-1 1 0 16,-3-2 0-16,6 4 0 0,4-2 0 0,-2 0 0 16,-5 0 0-16,0 0 0 0,0 3 0 0,2 1 0 15,3-3 0-15,-2 1 0 0,-3 0 0 0,1 2 0 16,4 0 0-16,-3 0 0 0,-2 0 0 0,-3-1 0 15,-2 0 0-15,2-1 128 0,5 2-128 0,-4-1 0 16,-3-3 0-16,0 2 0 0,-4 3 0 0,1-1 0 16,7-4 0-16,-6 0 0 0,-3 0 128 0,-4 0-128 15,-4 0 0-15,1 2 0 0,3 0 0 0,-4-2 128 16,-4-2-128-16,-3 0 0 0,-5 2 144 0,0 2-144 16,-3 0 208-16,-1 1-16 0,1-2-16 0,-2-1 0 15,-5 0-32-15,-3 0 0 0,-2 1 0 0,-3-1 0 16,-5 0-144-16,-1 3 192 0,-5-2-192 0,-2 0 192 15,-1 0-192-15,-3-1 0 0,-3 0 0 0,-3 0 128 16,-1 0 0-16,-5 0-128 0,-2-1 192 0,-4 0-64 0,-3 1 0 0,-2 0 0 16,-10 0 0-16,0 0 0 0,0 0-128 0,0 0 0 15,0 0 0-15,0 0 0 0,0 0 0 0,0 0 0 16,0 0 0-16,-12-1 0 0,-4-2 0 16,-3 2 0-16,-8 0 0 0,-3-2 0 0,-5 2 0 0,0-2-176 15,-5-1 176-15,-3-1-128 0,-4 2 128 0,-4 0 0 16,-2 0 0-16,-8 2 0 0,-8-1 0 0,-1-3 0 15,-1 1 0-15,0 0 0 0,-3 1 0 0,-3 3 0 16,-5 0 0-16,-2-1 0 0,-5-3 0 0,-4 0 0 16,1 3 0-16,-6-1 0 0,-8 0 0 0,0 0 0 15,-2-2 0-15,-3-1-128 0,-3 4 128 0,-3-2 0 16,-4-3 0-16,-1 3 0 0,1 2 0 0,-5-4 0 0,-6-1 0 16,2 2 0-16,1 1 0 0,-4-3 0 0,-1-2 0 0,0 4 0 15,0 2 0-15,0-3 0 0,-3 0 0 0,3 3 0 16,2 0 0-16,2 1 0 0,-2-2-128 0,4 1 128 15,5 2 0-15,1-2 0 0,-2-2 0 0,7 3 0 16,7 1 0-16,-1 0-128 0,-1 0 128 0,6 0 0 16,6 1 0-16,6 3 0 0,2 3 0 0,0-4 0 15,-1 0 0-15,7 1 0 0,4 1 0 0,9 0 0 16,4-1 0-16,2 5 0 0,2-3 0 0,6 0 0 16,2-1 0-16,9-1 0 0,6-1 0 0,6-2 0 15,6 2 0-15,4 0 128 0,6 2-128 0,4-2 128 16,3-4-128-16,4 1 0 0,9 0 0 0,0 0 0 15,0 0 0-15,0 0 0 0,0 0 0 0,0 0 128 16,0 0-128-16,16 4 0 0,4-2 0 0,4 2 0 16,4-2 0-16,8 4 0 0,8-3 0 0,8-1 0 0,8-4 0 0,2 2 0 15,4 0 0-15,9 3 128 0,8-1-128 0,8 1 0 16,10-3-128-16,4 0 128 0,3-1 0 0,10 2-128 16,9 2 128-16,2 0 0 0,-1-1-128 0,8 0 128 15,8 1-128-15,3 1 128 0,-1-1-160 0,3 2 160 16,4-2-192-16,4 0 192 0,5 3-176 0,-3-1 176 15,-4-3-160-15,2 1 160 0,7 0-192 0,-1 3 48 16,-3 2 16-16,-1-3 0 0,-3 0-192 0,-1 2-48 16,-3 2 0-16,-2 1 0 15,-7 2-1648-15,2-1-336 0</inkml:trace>
  <inkml:trace contextRef="#ctx0" brushRef="#br0" timeOffset="3585.67">22419 18111 11967 0,'-17'-13'1072'0,"6"6"-864"15,-1-1-208-15,0 3 0 0,-1-3 2368 0,2 2 448 0,0 2 64 0,1-2 32 16,0 2-2112-16,1 1-416 0,0 2-96 0,2-2-16 15,7 3 112-15,-9-1 32 0,9 1 0 0,-9 0 0 16,9 0-160-16,0 0-16 0,0 0-16 0,0 0 0 16,0 0-32-16,0 0-16 0,0 0 0 0,11 5 0 15,3 0 128-15,8 0 16 0,5-1 16 0,8-1 0 16,8-1 192-16,11 0 48 0,7-1 0 0,2-1 0 16,3 0-192-16,6-1-48 0,5-2 0 0,10 2 0 15,7-2-80-15,1 2-32 0,-5-2 0 0,6 0 0 16,4 3 32-16,2 0 16 0,3 0 0 0,-1 1 0 15,-2 1-80-15,1 1-32 0,4 1 0 0,-4 0 0 16,-5 1-32-16,-3 2 0 0,-1 0 0 0,1 2 0 16,1-2-128-16,-7 5 160 0,-8-3-160 0,-3 2 160 15,-5 3-160-15,0-3 0 0,-3 2 0 0,-4 2 0 0,-3-1 0 16,-8-1 0-16,-9-3 0 0,-8 0 128 0,-6-3-128 0,-7-1 0 16,-5 2 0-16,-4-3 0 0,-6-1 0 0,-10-4 0 15,0 0 0-15,0 0 0 0,0 0 0 0,-14 5 0 16,-4 0 0-16,-5-3 0 0,-7 1 128 0,-11-1-128 15,-11 0 0-15,-8-4 128 0,-6-1-128 0,-4 0 0 16,-4-1 0-16,-3 0 0 0,-6 1 0 0,-4-2 0 16,-8-1 0-16,3 0 0 0,-4 1 0 0,-8 3 0 15,-10-1 0-15,-1 2 0 0,1 1 0 0,-2 1 0 16,-2 0 0-16,1-1 0 0,1-2 0 0,10 2 0 16,5 1 0-16,7-1 0 0,3-3 0 0,9 3 0 15,10 0 0-15,8 0 0 0,8 0 0 0,8 2 0 16,7-1 128-16,6-1-128 0,4 1 0 0,6 1 0 0,7-1 0 0,7-1 0 15,0-1 0-15,11 1 0 0,0 0-224 0,0 0 80 16,11-4-192-16,3-3-48 0,5 0 0 0,9-1 0 31,7 2-560-31,11 2-112 0,7 0-32 0,13 3 0 16,16 5-1616-16,4-3-336 0,35-4-64 0,-13 2-16 0</inkml:trace>
  <inkml:trace contextRef="#ctx0" brushRef="#br0" timeOffset="4656.59">4079 19744 23663 0,'-30'-10'1040'0,"9"2"240"0,-3-1-1024 0,2 1-256 0,1-1 0 0,3 2 0 16,-2 2 576-16,4-2 64 0,-1-1 0 0,3 3 16 15,1-4 48-15,2 4 16 0,0-4 0 0,2 1 0 16,1 3-320-16,0-2-64 0,2 2-16 0,6 5 0 15,-6-7-48-15,3 0-16 0,3 7 0 0,0 0 0 16,0 0 16-16,0 0 0 0,0 0 0 0,0 0 0 16,7-5-144-16,5 2-128 0,0 2 192 0,6 1-192 15,1 1 128-15,7 0-128 0,0 1 0 0,5-2 0 16,2 1 192-16,5 1-192 0,4 1 192 0,5-1-192 0,3 2 160 0,2-2-160 16,0-1 128-16,4 0-128 0,1-1 176 15,8 0-48-15,1-1-128 0,5 0 192 0,3-2 32 0,3-1 0 16,-3 0 0-16,5 1 0 0,4-1-64 0,2-1-16 15,1 1 0-15,-1 0 0 0,-1 0-16 0,3 0-128 16,0-2 192-16,5 2-64 0,2 2 32 0,-1-1 0 16,-4 1 0-16,0-1 0 0,1 3-16 0,0 0 0 15,0 0 0-15,-2 3 0 0,-4-1-144 0,-1 1 0 16,-5-1 0-16,3 2 128 0,2 0-128 0,-6 1 0 16,-6-1 0-16,-2 0 0 0,-3-1 0 0,-2 4 0 15,-5-3 0-15,-1 1 0 0,0 1 0 0,-6 0-176 16,-4 1 48-16,-6 4 0 15,-6-4-688-15,-3 3-128 0,-5-4-16 0,-3 4-9008 16,-2-3-1792-16</inkml:trace>
  <inkml:trace contextRef="#ctx0" brushRef="#br0" timeOffset="5988.41">11363 19528 3679 0,'-17'-5'320'0,"-5"-1"-320"0,3 1 0 0,-1-2 0 15,-2 0 2752-15,2 3 496 0,-2-1 80 0,2 0 32 16,0 1-2320-16,-1 1-464 0,-1 2-80 0,-1 0-32 16,0-1-336-16,0 1-128 0,-1 0 0 0,0 0 144 15,-3-3-16-15,0 3-128 0,3-1 192 0,0 1-64 16,2 0 272-16,1-1 48 0,3 1 16 0,1 0 0 15,2 0 368-15,2 1 64 0,2-3 0 0,1 3 16 16,1 0-272-16,9 0-64 0,0 0-16 0,0 0 0 16,0 0-224-16,0 0-32 0,0 0-16 0,0 0 0 15,0 0-112-15,0 0-32 0,11 5 0 0,5 2 0 16,3 0 112-16,6-3 32 0,7 0 0 0,9 0 0 16,6 1 96-16,2-3 32 0,2 0 0 0,6-1 0 15,3 0-64-15,5 2-16 0,3-3 0 0,6 1 0 0,8-1-208 0,0 1-128 16,1 2 128-16,4-1-128 0,5-1 192 0,3 2-48 15,4 0 0-15,1-3 0 0,-1 0-144 0,5 0 0 16,5 0 0-16,3 0 128 0,-4-2-128 16,7 0 0-16,4-1 0 0,1-3 128 0,-3 1-128 0,-1 0 0 15,3 0 0-15,-5 0 128 0,2-1-128 0,-7 0 0 16,-6 4 0-16,0-2 0 0,-4 1 0 0,-6 1 0 16,-4-1 0-16,-9 2 0 0,-5 1 128 0,-8 0-128 15,-7 1 0-15,-3 2 128 0,-2-1-128 0,-5 1 0 16,-8-1 0-16,-7 2 128 0,-2 1-128 0,-7-1 128 15,-7-1-128-15,-5 0 128 0,-4 0-128 0,-10-3 0 16,0 0-160-16,0 0 160 0,0 0-208 0,-13 9 48 16,-5-3 16-16,-10 0 0 0,-9 0 144 0,-7-3 0 15,-8 5 0-15,-5-3 0 0,-4-1 0 0,-5 2 0 0,-6 2-176 0,-9-2 176 16,-8 2 0-16,-6-2 0 0,3 2-128 0,-6-1 128 16,-7-1 0-16,-6 2 0 0,-8-1 0 0,-2 0-144 15,-4 2 144-15,-7-1 0 0,-5 2 0 0,-4 3 0 16,-2-2 0-16,0 2 0 0,0 0 0 0,0-2 0 15,-2 3 0-15,3 0 0 0,2-1 0 0,-3 0 0 16,-2-1 0-16,11 2 0 0,4 0 0 0,3-4 0 16,-4 2 0-16,9-5 0 0,10 1 0 0,7 0 0 15,7 3 0-15,2-4 0 0,7-4 0 0,11 2 0 16,6-2 0-16,11-1 144 0,8 0-144 0,12 0 0 16,6 1 160-16,8-2-160 0,7 0 128 0,3-1-128 15,7-2 240-15,10 2-48 0,0 0 0 0,0 0 0 16,10-9-32-16,8-1-16 0,4 2 0 0,9-1 0 0,9 2-144 0,7-2 192 15,10 2-192-15,9-2 192 0,8 1-192 0,6-4 0 16,0 2 0-16,8-3 0 0,3 2 0 0,12 1 160 16,5-3-160-16,0 5 160 0,0-2-160 0,5 4 0 15,7-4 0-15,-2 3 0 0,-2 0 0 0,2 2 0 16,5 1 0-16,-3-1 0 0,-7-2 0 0,0 5 0 16,0 0 0-16,-2 1 0 0,-3 0-128 0,-8 0 128 15,-3 1 0-15,-2 1 0 0,-2-1-176 0,-7 1 48 16,-7-2 0-16,-6 3 0 0,-6 2 128 0,-6 0-192 15,-6 1 192-15,-4-1-192 0,-4 1 16 0,-5 1 0 16,-8-2 0-16,-4-2 0 0,-5-1-16 0,-6 0 0 0,-5 0 0 16,-14-1 0-16,0 0 192 0,0 0-128 0,0 0 128 0,-16 2-128 15,-7 0 128-15,-7 1 0 0,-8-1 0 0,-8 0 0 16,-7-1 0-16,-7 3 0 0,-6-2-144 0,-10 2 144 16,-11-4 0-16,-4 0 0 0,-5 0 0 0,-3 0 0 15,-3 0 0-15,-7-1 0 0,-8-2 0 0,2 1 0 16,0 2 224-16,-6-2-32 0,-6 0-16 0,4 1 0 15,2-1 16-15,-2 2 0 0,-5 0 0 0,4 0 0 16,6 0-16-16,1 2 0 0,1-1 0 0,7-1 0 16,7 0-16-16,7 0 0 0,9 0 0 0,2 2 0 15,1 0-32-15,9-2-128 0,10 0 192 0,8-2-64 16,9 1-128-16,8 1 0 0,8-1 0 0,5 0 0 16,7-3-240-16,5 2-80 0,5 2 0 0,9 0-9408 15,0 0-1856-15</inkml:trace>
  <inkml:trace contextRef="#ctx0" brushRef="#br0" timeOffset="11541.43">3241 1426 11055 0,'-7'-9'480'0,"7"9"112"0,-8-8-464 0,8 8-128 0,0 0 0 0,0 0 0 15,-6-5 1392-15,6 5 256 0,0 0 48 0,0 0 16 16,0 0-1280-16,0 0-256 0,-3 11-48 0,3 0-128 16,0 1 128-16,0-7-128 0,0 7 0 0,1 2 0 15,1-2 0-15,-2 5 0 0,0 0 0 0,-2 2 0 0,1 1 0 0,-3 21 0 16,-1-7 0-16,0-4 0 0,0 2 0 0,0-3 0 15,1-4 0-15,-1-1 0 0,-1 2 208 0,2-5-64 16,-1-2-16-16,0-1 0 0,-3-2 352 0,3-1 64 16,0 2 16-16,1-2 0 0,0-3-64 0,1 0-16 15,0 2 0-15,1-4 0 0,0 1-176 0,2-11-48 16,2 12 0-16,0-4 0 0,-2-8-48 0,6 10-16 16,-6-10 0-16,9 6 0 0,3 0 96 0,0-1 16 15,2-4 0-15,2-1 0 0,-1-5-128 0,3 1-32 16,1 0 0-16,2-5 0 0,2 0-16 0,3-3 0 15,-1 2 0-15,2-3 0 0,1 3 32 0,1 1 0 16,-1-1 0-16,4 2 0 0,3 0 0 0,4 1 0 0,1 2 0 16,0-3 0-16,-2 0-32 0,0 3-128 15,0-5 192-15,3 5-64 0,2-1-128 0,3 2 0 0,-2 1 0 0,6 2 0 16,2 0 0-16,1 1 0 0,1-1 0 0,-1-3 0 16,-1-4 0-16,1 3 0 0,1 1 0 0,-1 3 0 15,2 0 0-15,3-2 0 0,5 2 0 0,0-3 0 16,2-1 0-16,0-3 0 0,-2 6 0 0,2-1 0 15,1 1 0-15,6 0 0 0,1 2 0 0,0-2 0 16,-6-6 0-16,0 3-144 0,1 3 144 0,0 0 0 16,4 5 0-16,0 1 0 0,2-2 0 0,-4 2 0 15,-3-4 0-15,-1 0 0 0,0 1-160 0,2 3 160 16,2 0 0-16,1 1 0 0,1 0 0 0,-2-1 0 16,-4-3 0-16,-1-1 0 0,-4 3 0 0,1 1 0 0,6 3 0 15,-1-3 0-15,2-3 144 0,-4 2-144 16,-4-2 0-16,-2 3 0 0,1 2 0 0,-3-1 0 0,2 0 0 0,2 3 0 15,5-4 0-15,-4 1 0 0,-3-1 0 0,-2 0 0 16,-3-2 0-16,1-1 0 0,-3 2 0 0,2-1 0 16,0 1 0-16,1 0 0 0,-2-1 0 0,-2-2 0 15,-3 0 0-15,0-2 0 0,-1 5 0 0,-4 0 0 16,1-2 128-16,-2 0-128 0,-1 2 128 0,1 1-128 16,1-2 192-16,0 2-192 0,0-1 0 0,1-2 0 15,-6 0 0-15,-1 2-192 0,-3-2 192 0,0 3 0 16,-1 1 0-16,-1-1 0 0,-1-3 0 0,-1 3 0 15,-2 0 0-15,-1 1 0 0,0 0 0 0,-1-1 0 0,2-1 160 16,0 3-160-16,0-4 0 0,-1-1 0 16,-2 1 0-16,1-2 0 0,-1 1 0 0,1 0 0 0,-4-1 0 0,0 0 0 15,-3 0 0-15,1 0 0 0,2 0 0 0,-2 0 0 16,1-1 0-16,-1 0 0 0,-1 1 0 0,0 0 128 16,-1 0-128-16,0 0 0 0,0 0 0 0,-1 0 0 15,1 0 0-15,0 1 0 0,-2-1 0 0,2 0 0 16,0 0 192-16,-1 0-64 0,-1 0 0 0,-3 0 0 15,2 0-128-15,-2 0 128 0,-2 0-128 0,2-1 128 16,2 1-128-16,-1-3 0 0,0 1 0 0,0 0 128 16,-6 0-128-16,2 0 0 0,0 1 0 0,-1 0 0 15,-9 1 128-15,13-3-128 0,-2 2 0 0,-1 0 128 16,-1 1-128-16,-9 0 0 0,13-3 0 0,-3 2 128 16,0-2-128-16,0 1 0 0,-1-1 0 0,0 1 0 15,1-2 0-15,-2 1 128 0,2 0-128 0,0-2 0 16,1 0 128-16,-1 2-128 0,0-1 0 0,-1-2 128 0,0-2-128 0,1 3 0 15,0-3 144-15,0 2-144 0,0-4 160 0,-1 2-32 16,0-2-128-16,0 3 192 0,0-4-32 0,-1 1-16 16,-1-4 0-16,1 1 0 0,-1 0 48 0,0 0 0 15,-1-1 0-15,1-3 0 0,-1-2 112 0,-1 1 16 16,-1-1 16-16,1 0 0 0,-1-1 0 0,-1 2 0 16,0 0 0-16,2 2 0 0,1-1-128 0,0 2-16 15,-1 1-16-15,-2 3 0 0,1-1-176 0,0 1 0 16,0 3 0-16,0-1 0 0,-4 9 0 0,0 0-176 15,0 0 48-15,0 0 0 16,9-1-608-16,-9 1-112 0,8 9-32 0,0 1-13120 0</inkml:trace>
  <inkml:trace contextRef="#ctx0" brushRef="#br0" timeOffset="15044.04">13273 4124 10127 0,'-1'-13'448'0,"1"13"96"0,0-10-544 0,1 0 0 0,-1 2 0 0,5-2 0 16,0 3 432-16,2-4-32 0,-1 4 0 0,2-3 0 15,0 2-400-15,3 2 0 0,-1-1 0 0,0 2 0 16,-1 0-160-16,0-1 160 0,0 2 0 0,0 1-144 16,-1-2 144-16,1 0 0 0,0 1 0 0,1 3 0 15,-10 1 0-15,13 0 0 0,-1 1 160 0,-1 2-160 16,2 2 192-16,1 0-48 0,2 0-16 0,3 4 0 16,2 0 16-16,3 4 0 0,1-3 0 0,2 1 0 15,2 2 336-15,2-3 64 0,0 2 16 0,1 2 0 16,1-3 32-16,3 3 16 0,2-1 0 0,5 1 0 15,-2-2-112-15,7 1-32 0,3 1 0 0,4 0 0 16,1-1-144-16,1 1-48 0,-4-2 0 0,2 2 0 16,1 0-112-16,2 2-32 0,3-2 0 0,5-2 0 15,4-4 16-15,-1 0 0 0,-3-3 0 0,1-3 0 0,2 3 48 0,4 2 16 16,2-2 0-16,2-1 0 0,2-2-208 0,-2-2 0 16,-2-2 0-16,-1 0 0 0,0 1 128 0,5-1-128 15,5-4 0-15,-3-1 144 0,-5 0-144 0,-1 2 0 16,0-4 0-16,0 3 128 0,0-4-128 0,-1 0 0 15,-2-2 0-15,-2-2 0 0,-4 0 128 0,-3 0-128 16,-5-1 128-16,1 1-128 0,2 1 128 0,-2 3-128 16,-1-2 0-16,-5 0 128 0,-4 2-128 0,-1 0 0 15,-5 2 144-15,-4-1-144 0,-2 3 0 0,-3-2 128 16,-2 3-128-16,-3 3 0 0,-3-1 160 0,0 3-32 16,-1 0-128-16,-3 0 192 0,-1-1-192 0,-5 0-128 15,-3 1 128-15,-3 0-208 0,-10 0 208 0,9 0 128 0,-9 0 0 16,0 0-128-16,0 0 0 0,0 0 0 0,0 0 0 0,-1 8 0 15,-2 4 0-15,-6-3 0 0,-5 1 0 0,-2 1 0 16,-2 2 208-16,-2 1-64 0,-6 0-16 0,2-1 0 16,-5-3-128-16,0 4 0 0,-4 1 144 0,-3 0-144 15,0-1 240-15,-4 2-32 0,-5 0 0 0,-4-2 0 16,-5-1 176-16,0-5 48 0,-3-1 0 0,-2 0 0 16,-1 4-128-16,1-2-32 0,-4 2 0 0,-4-2 0 15,-6 1-96-15,1-3-32 0,2-3 0 0,-1-2 0 16,1 2-144-16,-1-2 0 0,-4 0 0 0,-3-2 0 15,-2-3 128-15,3-2-128 0,2 1 0 0,-2-1 128 16,1 1-128-16,-4-5 0 0,-6-1 144 0,2-2-144 16,4 0 0-16,2 5 0 0,2-4 0 0,0 2 128 15,-2-3-128-15,0-2 0 0,2 0 0 0,2-1 128 16,5-1-128-16,2 1 0 0,4 1 0 0,1 3 0 0,-4-1 0 16,3-1 0-16,2 2 0 0,7 0 0 0,4 0 0 0,3 4 128 15,5-2-128-15,3 1 0 0,4 2 0 0,7 0 0 16,3 0 0-16,3 4 0 0,3-1 0 0,4 2 0 15,2 0 0-15,4 1 0 0,9 0-144 0,0 0 0 16,0 0 0-16,0 0 0 0,0 0 144 0,12 9-208 16,2 0 80-16,5-2 128 0,5 3-256 0,5-2 80 15,4 2 16-15,8-2 0 0,2-1 160 0,8 2 0 16,5 0 0-16,6 1 128 0,6 2 32 0,2-3 16 16,-2 0 0-16,3-2 0 0,3 5-32 0,6-1 0 15,8 3 0-15,-2-2 0 0,1-7-144 0,-1 5 160 0,1-1-160 16,4 1 160-16,6-4-160 0,-1-2 0 0,-4-1 0 0,-1 3 0 31,2 2-256-31,3 1-144 0,1-6-32 0,-1 1 0 16,-5-1-1440-16,3 0-304 0</inkml:trace>
  <inkml:trace contextRef="#ctx0" brushRef="#br0" timeOffset="16577.72">18907 4057 6447 0,'0'0'576'0,"-3"-9"-576"0,2-1 0 0,1 2 0 16,1-2 1248-16,-1 10 144 0,0 0 16 0,4-8 16 15,0-2-912-15,1 4-192 0,-5 6-48 0,9-5 0 0,0-2-272 0,1 2 160 16,1 3-160-16,1-2 128 0,-1 2-128 0,1 1 0 15,-1-1 0-15,2 2 0 0,-1 2 208 0,2 2-32 16,0 0-16-16,3 1 0 0,2 3 16 0,1 0 0 16,2 5 0-16,2 1 0 0,2-1-48 0,2 2-128 15,-2 2 192-15,7-2-64 0,4 0 64 0,5-1 0 16,1-2 0-16,3 0 0 0,1 2 128 0,1-2 16 16,1-1 16-16,0 2 0 0,1-3-32 0,2 0-16 15,3-1 0-15,4 1 0 0,5 3-112 0,-2-4 0 16,-1 1-16-16,1-2 0 0,1 4-48 0,0-4 0 0,2 2 0 15,3-2 0-15,1 1 16 0,1-3 0 0,-4 4 0 0,-2-5 0 16,0 0-16-16,-1 2-128 0,-1-2 192 0,6 0-64 16,3 1 0-16,-2-3-128 15,-5-2 192-15,3 0-64 0,-3-1-128 0,0 0 160 0,-1-1-160 0,4 0 160 16,0-2-160-16,-1-2 160 0,-2-1-160 0,-2 2 160 16,0-5-16-16,-2 3 0 0,-2 1 0 0,5-3 0 15,1 2-144-15,-1-4 0 0,-3-2 0 0,-3-1 0 16,-4-1 176-16,0 5-48 0,0-1-128 0,-1 3 192 15,-1-5-192-15,-1 2 128 0,0 1-128 0,-3-4 0 16,-3 2 288-16,-3 0-32 0,-3 2-16 0,-2 0 0 16,-4 0-240-16,-1 0 176 0,0 3-176 0,-2-5 160 15,-1 1-160-15,-1 1 192 0,-2 2-192 0,-1-2 192 16,1 3-192-16,-3-3 160 0,-1 2-160 0,-1-2 160 16,-1 3-160-16,-4 1 0 0,-2-4 0 0,1 4 0 0,-2 1-128 0,-4-2 128 15,0 2-160-15,-2 0 160 0,-6 4 0 0,0 0 0 16,0 0-128-16,0 0 128 0,0 0-240 0,0 0 0 15,0 0 0-15,0 0 0 0,-8 5 96 0,-6 4 16 16,0-3 0-16,-3 5 0 0,-2-2 128 0,-3 3-160 16,-6 1 160-16,0-2-160 0,-1 3 160 0,-3 2 0 15,-3-2 0-15,-1 0-128 0,-1 2 128 0,-3 1 0 16,-5 0 0-16,-4 1 128 0,-9-1-128 0,0-2 0 16,-3 2 0-16,-3-1 128 0,1-1-128 0,-2 1 0 15,0-1 0-15,-3-1 0 0,-6-3 0 0,-1-4 0 16,0-1 0-16,0 0 128 0,0 1-128 0,-1 3 0 15,-3 0 0-15,0-2 0 0,-1-7 0 0,1-1 128 0,2 0-128 16,0 2 0-16,2 2 0 0,-2-1 144 0,-5-3-144 0,7-1 0 16,5-3 160-16,4 0-160 0,2 0 128 0,0-1-128 15,-1 2 160-15,0 0-160 0,-1 0 192 0,4-6-192 16,2-3 176-16,2-2-176 0,1 0 160 0,2 3-160 16,3 0 128-16,-2-2-128 0,-2 3 0 0,3-3 0 15,0-3 0-15,4 1 128 0,6-2-128 0,2 2 0 16,3 5 0-16,3-3 0 0,2 5 0 0,3-3 0 15,4 3 0-15,3-2 0 0,3-1 0 0,2 2 0 16,0 1 0-16,5 2 0 0,3-1-192 0,1 0 192 16,2 0-304-16,7 7 48 0,-4-5 16 0,4 5 0 15,0 0 240-15,0 0 0 0,6-7-160 0,3 3 160 16,1 3-128-16,3-1 128 0,1 1-160 0,4 2 160 16,2 1 0-16,7 3 0 0,-1 2 0 0,7-2 0 0,0 0 128 15,6 3-128-15,3-2 144 0,6 5-144 16,5-2 160-16,3 2-160 0,4-1 160 0,1 2-160 0,3-5 128 0,2 3-128 15,4 2 0-15,5-1 144 0,6 5-16 0,0-4-128 16,-1-4 192-16,2 5-64 0,0 1 32 0,6-4 0 16,7 0 0-16,-4-4 0 0,-2 2-160 0,0-2 192 15,-3 2-192-15,4-2 192 0,4-3-192 0,-1-1 0 16,-3 1 144-16,2-2-144 0,2 0 128 0,0-2-128 16,-3-5 160-16,0 2-160 0,-4-1 128 0,1 1-128 15,0 0 0-15,-2-1 144 0,-2-4-144 0,-5-1 0 16,-8-4 0-16,-2 0 128 0,-4 1-128 0,-3 1 0 15,-1-1 144-15,-4 0-144 0,-5-1 0 0,-3 3 128 16,-11-3-128-16,-4 2 0 0,-5 5 0 0,-3-3 0 0,-6 1 0 0,-2 1 0 31,-2 2-256-31,0 1-128 0,-8-2-32 0,1 5-10128 0</inkml:trace>
  <inkml:trace contextRef="#ctx0" brushRef="#br0" timeOffset="17562.59">17371 803 2751 0,'-9'-17'128'0,"4"7"16"0,-2-4-144 0,1 1 0 0,0 2 0 0,2-2 0 15,1 4 2096-15,-1-2 384 0,1 1 80 0,1-2 0 16,0-2-1680-16,1 2-352 0,0-2-64 0,0 2-16 15,-1 1-128-15,2 2-16 0,0-3-16 0,0 2 0 16,-2 1-128-16,2-2-32 0,-2 3 0 0,2 8 0 16,-2-10 320-16,2 10 48 0,-4-8 16 0,4 8 0 15,0 0-304-15,0 0-48 0,0 0-16 0,-8-3 0 16,8 3-16-16,-10 5-128 0,-1 6 192 0,-1 3-64 16,1 5-128-16,-2 4-144 0,-3 1 144 0,0 5-208 15,-1 1 208-15,1 3 128 0,1 2 0 0,0 2-128 16,0 0 192-16,2 0-192 0,2-2 192 0,-1 0-192 0,2-2 0 15,1-1 0-15,0-1 0 0,1-3 0 0,1 0 0 16,-1-2 0-16,2 3 0 0,-2-5 0 0,1-2 0 0,-1 1 0 16,0-4 0-16,2 1-5328 15,0-1-1136-15</inkml:trace>
  <inkml:trace contextRef="#ctx0" brushRef="#br0" timeOffset="17862.75">16630 945 26719 0,'3'-10'2368'0,"3"-2"-1888"0,2 5-480 0,6-2 0 15,5 4-192-15,6 0-128 0,4 0-16 0,6 1-16 16,2 1 352-16,1 2 0 0,0 0 0 0,0 0 0 16,3 1-144-16,1 2 144 0,0 1 0 0,-1 0 0 15,3 2-128-15,1-1 128 0,6-1 0 0,-4 2 0 16,0 3-416-16,-3-3 32 0,-5-2 0 0,-1 1 0 31,0-2-2128-31,-1 0-432 0,13-4-64 0,-11-2-32 0</inkml:trace>
  <inkml:trace contextRef="#ctx0" brushRef="#br0" timeOffset="18348.86">18722 481 19343 0,'-1'-6'1728'0,"-1"-1"-1392"16,-2-1-336-16,0 2 0 0,0 0 0 0,0 0 144 15,-1 2-144-15,-1 3 0 0,-7-2 0 0,6 4 0 16,-2 2 0-16,-2 3 0 0,0 3 0 0,-2 1 0 16,-1 3-128-16,-1 2 128 0,-1 3 0 0,-15 19-144 15,3-3 144-15,1 4-128 0,-1 1 128 0,0 0 0 16,1 2 0-16,-1-2-128 0,-2 3 128 0,2 4 0 15,3-1 0-15,1 4 0 0,2 2 0 0,6-1-128 0,3-3 128 0,5-1 0 16,4-9 0-16,6-3 0 0,3-3 0 0,6-4 0 16,6-2 0-16,4-5 0 15,4-2 0-15,6-5 0 0,4-3 336 0,2-4 48 16,1-3 16-16,4-1 0 0,1-2-64 0,4-3-16 0,4-1 0 0,2-2 0 16,3-8-320-16,5-3 0 0,3-3 0 0,-2-4-192 15,-5-6 64-15,-1-1 0 0,-3-5 0 0,0-1 0 16,-5-2 128-16,0-6 0 0,2-1 0 0,-5-3 0 15,1-1 208-15,-3 2-16 0,-2-4-16 0,-7 1 0 16,-6-1 144-16,-7 6 16 0,-6 4 16 0,-6 4 0 16,-7 4 368-16,-2 16 80 0,-5-1 16 0,-4 0 0 0,-5 0-352 0,-3 2-64 15,-6 1-16-15,-4 3 0 16,-3 4-384-16,-30-6 0 0,5 6-192 0,4 8 192 16,2 4-1472-16,23 3-192 0,-3 1-16 0</inkml:trace>
  <inkml:trace contextRef="#ctx0" brushRef="#br0" timeOffset="18929.78">20812 718 11055 0,'0'0'976'0,"0"0"-784"0,0 0-192 0,0 0 0 16,3-11 240-16,-3 11 0 0,0 0 0 0,0 0 0 15,0 0-240-15,0 0 0 0,0 0 0 0,0 0-160 16,-9-5-112-16,-1-1-32 0,-4 2 0 0,1 0 0 16,-5 3 160-16,0-2 144 0,-5 1-208 0,2 2 80 15,-5 0 448-15,-2 2 112 0,-2 2 16 0,-6 1 0 0,-2 2-64 0,-4-2 0 16,-2-1 0-16,1 1 0 0,2 2-192 0,0-3-32 16,2 3-16-16,2 1 0 0,3 4-144 0,8-3 0 15,5 1 0-15,3-1 0 0,4 2 0 0,4 1 0 16,3 0 0-16,3 1 0 0,4-4 0 0,4 2-192 15,1 2 32-15,4-1 16 0,1 0 144 0,7 5 0 16,1-1 0-16,1 1-128 0,2-1 128 0,2 1 256 16,-1 1-64-16,0 0-16 0,-1-2 48 0,-2-1 16 15,-1 1 0-15,1-2 0 0,0 1-80 0,-4-2-16 16,-1-3 0-16,-2 2 0 0,-5 1 48 0,-1-5 0 16,-6-8 0-16,-3 11 0 0,-3-2 336 0,-5 0 80 15,-4-4 16-15,-4 1 0 0,-2 2 208 0,-4-4 64 16,-1-2 0-16,-2 3 0 0,-3 2-464 0,-1-2-96 15,1 5-16-15,-1-4 0 0,1 2-320 0,1 1 0 16,-1-4 0-16,2 4 0 16,1-3-496-16,3 2-64 0,2-2-16 0,6-3-8752 0</inkml:trace>
  <inkml:trace contextRef="#ctx0" brushRef="#br0" timeOffset="19219.43">21210 890 11967 0,'0'0'528'0,"-8"-7"112"0,1-2-512 0,-2 5-128 15,0 4 0-15,-1 4 0 0,0 4 2128 0,-2 2 400 16,-2 5 80-16,-2 7 16 0,-5 4-2144 0,-2 5-480 16,-1-2 0-16,0 4 0 0,1 3 0 0,0 3 0 15,-1 3 0-15,1-1 0 0,2-6-192 0,-1 1 192 16,3-4-160-16,3-3 160 16,2-2-928-16,1-7-96 0</inkml:trace>
  <inkml:trace contextRef="#ctx0" brushRef="#br0" timeOffset="20097.5">20633 669 10367 0,'0'0'448'0,"0"0"112"0,0 0-560 0,8-4 0 0,-8 4 0 0,0 0 0 16,5-8 400-16,0 1-16 0,-5 7-16 0,2-9 0 15,-2 9-16-15,0-10 0 0,0-3 0 0,-1 6 0 16,1 7 32-16,-3-10 0 0,0 1 0 0,-1-1 0 16,-3 2-32-16,1-2 0 0,-3 5 0 0,0-2 0 15,-1 2 80-15,0 1 16 0,0 3 0 0,-2 0 0 16,-5 0-144-16,0 1-32 0,-2 1 0 0,-1 1 0 16,-3 2-128-16,-3 5-16 0,-2-1-128 0,2 3 192 0,-2-2-32 15,1 5-16-15,-1 0 0 0,1 4 0 0,-3-5-16 0,1 4-128 16,-3 5 192-16,4-2-64 0,-3 2-128 0,2 1 0 15,-5 1 144-15,1 0-144 0,0 1 128 0,2 1-128 16,-1-4 128-16,4 3-128 0,0 2 0 0,3-2 0 16,2 2 0-16,4-3 0 0,3 3 0 0,2-5 0 15,1 0 0-15,4 0 0 0,1-1 0 0,5-3 144 16,1-4-144-16,6 1 0 0,4 2 256 0,-1-2-48 16,5-1-16-16,4-2 0 0,2-1 112 0,8 3 16 15,0-4 0-15,9-1 0 0,1-3 112 0,5 1 16 16,-3-2 16-16,3-4 0 0,2 2-16 0,0-2-16 15,2-1 0-15,1 1 0 0,-1 2-240 0,4 1-64 16,1-4 0-16,1-2 0 0,-2-2-128 0,-4 2 0 0,-3-3 144 0,0 1-144 16,-1-4 0-16,-4 5 0 0,-3 0 0 0,-3 0-128 31,-3 1-480-31,-3-3-96 0,-3 1 0 0,-5 1-6448 16,-1 3-1280-16</inkml:trace>
  <inkml:trace contextRef="#ctx0" brushRef="#br0" timeOffset="20600.45">21352 798 7359 0,'-1'-9'656'0,"-1"-3"-528"15,-2 1-128-15,-1 3 0 0,-2 4 1792 0,0-2 320 16,-2 1 64-16,-3 4 0 0,0-1-1408 0,-4 2-272 16,-1 2-64-16,-4 3-16 0,-2 2-176 0,-1 2-48 15,-1 4 0-15,-1 5 0 0,-4 0-192 0,-2 1 0 16,-4-2 0-16,1 6 0 0,-1 5 0 0,3 0 256 15,4 2-64-15,2 3 0 0,2-2 48 0,5 2 0 16,2 0 0-16,1-2 0 0,5-1 176 0,3-2 32 16,4-1 16-16,2-3 0 0,2 3-128 0,3-3-16 15,2-4-16-15,2-2 0 0,3-3-48 0,3-1 0 16,2-5 0-16,1 2 0 0,5-6 96 0,6 0 16 0,4-2 0 0,6-5 0 16,2-3 16-16,3-3 0 15,1-6 0-15,1-1 0 0,0-4 0 0,3-1 0 16,0-3 0-16,-1-1 0 0,-1-1-144 0,0 1-32 0,2-5 0 0,-3 0 0 15,-2 1 48-15,-2-4 16 0,-2 0 0 16,-5 3 0-16,-7-3 64 0,-3 3 16 0,-6 6 0 0,-4 2 0 16,-5 1-80-16,-3 4-16 0,-3 2 0 0,-3-1 0 15,-4-2-256-15,-3 4 160 0,-3 5-160 0,-3 3 128 16,-7-1-512-16,-1 5-96 16,-3 0-32-16,-3 1 0 0,-3-1-1600 0,0 1-320 15,0 1-64-15</inkml:trace>
  <inkml:trace contextRef="#ctx0" brushRef="#br0" timeOffset="21098">22653 782 13823 0,'-12'-24'1216'0,"5"10"-960"0,-5 2-256 0,1-1 0 0,-1-2 2176 0,2 1 400 0,-4 6 80 0,0 0 16 15,-1 5-2176-15,-4 1-496 0,-3 0 0 0,-1 2 0 16,-5 2 0-16,-1 5-144 0,-3 3 144 0,-1-1-160 15,-4 2 160-15,2 4 0 0,1 2-144 0,2 1 144 16,1-1-160-16,3 1 160 16,4 1-208-16,4-1 80 0,3-1-96 0,2-2-16 0,5-1 0 0,2 2 0 31,4 2-256-31,2 0-48 0,1-1-16 0,3-1 0 0,3-1 400 0,3 2 160 0,0-1-128 0,2 0 128 16,0-4 0-16,4 4 224 0,-1-2-32 0,1 1 0 15,-2 1 192-15,3 2 48 0,-2-3 0 0,0 2 0 0,-2-2-128 16,0 3-32-16,-4 0 0 0,-2 2 0 0,-1-1-272 0,-3 0 0 15,-2-1 0-15,-1 0 0 0,-5-2 176 0,-2-2-176 16,-2-1 160-16,-3 0-160 0,-5-4 368 0,-4 0-32 16,-6-4 0-16,-3-2 0 0,-6 0 0 0,-3-1 0 15,-1-4 0-15,1-1 0 0,1 0-192 0,2-1-144 16,2 1 192-16,4-3-192 16,3 0-400-16,4 0-192 0,3-1-48 0</inkml:trace>
  <inkml:trace contextRef="#ctx0" brushRef="#br0" timeOffset="21549.03">23958 582 16575 0,'-6'-20'736'0,"2"9"160"0,-2 2-720 0,1-1-176 0,-2 4 0 0,7 6 0 16,-7-5 416-16,-2 2 48 0,0 3 16 0,-1 5 0 0,-2-1-480 0,-1 4 128 16,-1 3-128-16,-3 4 0 0,-2 3 0 0,-4 4 0 15,-7 6 0-15,0 2-160 0,-4 4 160 0,-2 2 176 16,-1 1-48-16,0 0 0 0,-1-2 48 0,4 6 0 16,2 2 0-16,3 4 0 0,0-1-176 0,2 1 0 15,5-3 0-15,3 2 0 0,3-5 192 0,4 1-64 16,3-1 0-16,6-6 0 0,-1-6 48 0,5-1 0 15,3 0 0-15,2-4 0 0,4-1-176 0,6-1 0 16,4-2 0-16,3-4-6064 16,5-2-1168-16</inkml:trace>
  <inkml:trace contextRef="#ctx0" brushRef="#br0" timeOffset="22015.48">24275 711 26719 0,'11'-20'2368'0,"2"1"-1888"0,1 1-480 0,5 3 0 15,2-1 0-15,4 6-128 0,1 0-16 0,5 5 0 16,1 3 144-16,3 2 0 0,3 1-144 0,2 0 144 15,0 2 0-15,0 2 0 0,-3 2 0 0,-7 3 0 0,-4 4-128 0,-4 2-16 16,-1 0 0-16,-6 2 0 0,-6-3-80 0,-3 2-16 16,-3 2 0-16,-6 1 0 0,-4-1-112 0,-3 2-32 15,-4 0 0-15,-4-2 0 0,-4-3 144 0,-2-1 32 16,-1 0 0-16,0-2 0 0,3-3 208 0,1 3 0 16,1-2 0-16,2-1 0 0,4 2 0 0,3-3 0 15,2 2 0-15,2-2 0 0,4 0 0 0,3 2-144 16,0-1 16-16,3 4 0 15,4-2-256-15,4-1-32 0,2 2-16 0,2 1 0 0,0-3 288 0,-1 2 144 16,0 1-160-16,-1 0 160 0,-3 0 0 0,-2 4 0 16,-2 0 0-16,-2 3 0 0,-4 0 192 0,-4 0-32 15,-3-2 0-15,-5 2 0 0,-4-4 192 0,-3 1 32 0,-6-1 16 0,1-1 0 16,-1 0 80-16,-1-5 16 0,0 0 0 0,0 2 0 16,1-3-256-16,2 2-48 15,-1 0-16-15,4-1 0 0,0 0-176 0,4 0 0 0,1-4 144 0,1-1-7568 31,4-1-1504-31</inkml:trace>
  <inkml:trace contextRef="#ctx0" brushRef="#br0" timeOffset="22316.46">25829 390 24879 0,'0'0'2208'0,"0"0"-1760"16,0 0-448-16,0 0 0 15,0 0-448-15,-4 7-160 0,-1 3-32 0,-1 6-16 0,-3 3 400 0,-2 5 96 16,-3 1 16-16,-2 6 0 0,-1 1 144 0,-20 30 0 16,4-10 0-16,3-1 0 0,5-3 0 0,2 0-128 15,2-1 128-15,2-2 0 0,2 1 0 0,3-4 0 16,3-2 0-16,2 0 0 0,1-5 0 0,4 1 0 15,2-6 0-15,2 0 0 0,2-1 0 0,1-5 0 16,2-6 0-16,2 1 0 0,4 0 0 0,0-4 0 16,3-1 0-16,0-5 0 0,1 0-192 0,3-5-128 15,0-2 0-15</inkml:trace>
  <inkml:trace contextRef="#ctx0" brushRef="#br0" timeOffset="22532.75">25074 987 28383 0,'32'-15'1264'0,"-4"6"256"0,6 4-1216 0,8 2-304 0,4 3 0 0,6 3 0 15,3 1 0-15,3 1-176 0,5-3 32 0,8 2 0 16,5 2-176-16,0 1-48 0,-2-3 0 0,-2-2 0 15,-2 3-1040-15,-1 0-192 0,-2-2-64 16</inkml:trace>
  <inkml:trace contextRef="#ctx0" brushRef="#br0" timeOffset="22882.66">26091 245 26719 0,'12'-9'2368'0,"0"-3"-1888"0,2 5-480 0,4-1 0 15,1 6-192-15,8 4-128 0,3 1-16 0,5 6-16 16,-1-1 176-16,4 5 48 0,4 4 0 0,1 2 0 15,2 2 128-15,-21-3-160 16,4 8 160-16,2 5-160 0,2 10 160 0,2 4-128 16,6 7 128-16,-3 5-128 0,1 5 128 0,27 59 0 0,-20-11 0 0,-13-5-128 15,-13-7 128-15,-10-2 0 0,-9-1-144 0,-10-2 144 16,-13 1-128-16,-9 2 128 0,-11-6-160 0,-9-5 160 16,-9-1-256-16,-11 2 32 0,-14 1 16 0,-22 1 0 31,-19-5-480-31,-18 5-80 0,-68 33-32 0,-1-13-8688 0</inkml:trace>
  <inkml:trace contextRef="#ctx0" brushRef="#br0" timeOffset="28019.41">3306 1531 18719 0,'0'0'832'0,"0"0"160"0,0 0-800 0,0 0-192 0,12-1 0 0,-2 1 0 16,-10 0 160-16,11 5-16 0,1 4 0 0,-2 0 0 0,0 2-144 0,-1 3 0 15,0 1 0-15,-4 3 0 0,0 1 128 0,-1 2-128 16,0-1 128-16,-4 0-128 0,0 3 224 0,0 0-32 16,-3 0-16-16,1-2 0 0,-2 2-176 0,0 1 192 15,-1-3-192-15,-4-1 192 0,0-1-192 0,-1 0 192 16,-2 0-192-16,0 0 192 0,-2 2 80 0,1-3 32 16,0-4 0-16,1-1 0 0,-2 1-176 0,2-3-128 15,5-1 144-15,-1-4-144 0,8-6 160 0,0 0-160 16,0 0 160-16,0 0-160 0,0 0 256 0,0 0-32 15,0 0-16-15,-3-6 0 0,3 6 48 0,2-10 16 16,1-1 0-16,3-3 0 0,0 1-112 0,4-3-32 0,2 0 0 16,5 2 0-16,4 0-128 0,0-1 128 0,3-1-128 0,2 2 128 15,-1 3-128-15,4-2 0 0,1 2 0 0,4 2 0 16,4 2 0-16,0-1 128 0,6 0-128 0,-3-2 0 16,1 5 0-16,3-3 0 0,3 2 0 0,1 2 0 15,4-2 0-15,4 2 0 0,5 1 0 0,3 1 0 16,1-3 0-16,2-1 0 0,-1 1 0 0,2 3 0 15,1 1 0-15,5-1 0 0,2 1 0 0,1-4 0 16,-1-1 0-16,2 3 0 0,1-2 0 0,3 0 0 16,6 1 0-16,-5 0 0 0,-4-2 0 0,1-2 0 15,-2 3 0-15,1 1 0 0,1-2 0 0,1 2 0 16,0 0 0-16,-3-1 0 0,-3-2 0 0,1 3 0 16,0 4 0-16,6-1 0 0,4-1 0 0,-4 1 0 15,-3 0 0-15,-1 1 0 0,-1 1 0 0,3-1 0 0,4 0 0 16,-2-1 0-16,-2-1 0 0,-2 2 0 15,-3 2 0-15,-1 0 0 0,4 1 0 0,0-3 0 0,-2-1 0 0,-2-1 0 16,-4 0 0-16,-1 2 0 0,-2 2 0 0,2 1 0 16,2 3 0-16,-1-3 0 0,-2 1 0 0,-6-2 0 15,0 1 0-15,-2-1 0 0,-3 5 0 0,3 1 0 16,2 0 0-16,-1 1 0 0,-1-4 0 0,-1 0 0 16,-6 1 0-16,2 1 0 0,-5 3 0 0,0-2 0 15,-4 3 0-15,1-3 0 0,2 1 0 0,-2-4 0 16,-1 0 0-16,-2 1 0 0,-7-1 0 0,-1-1 0 15,-3 0 128-15,0 0-128 0,-1-2 0 0,0 1 0 0,-1-2 0 0,-1 3 128 16,-3 1-128-16,0 1 0 0,1-2 144 0,-1 1-144 16,0 0 0-16,-3-2 128 0,-2-1-128 15,-1 0 0-15,-2-2 0 0,2 0 144 0,-3 0-144 0,-3 0 0 16,-4-2 192-16,0 1-64 0,-3 0 0 0,1 0-128 16,1-1 128-16,-1-2-128 0,-1 2 0 0,-1-1 0 15,-1 1 128-15,3-2-128 0,0-1 192 0,2 2-192 16,-12 3 144-16,12-2-144 0,0-2 0 0,-1 1 144 15,-2-3-144-15,-1 2 0 0,-1-1 0 0,1 3 0 16,0-5 240-16,2 3-48 0,-3 1 0 0,4 0 0 16,-4-2-64-16,1-1 0 0,-2 1-128 0,2 2 192 15,1 1-192-15,0-4 144 0,2 3-144 0,-1-1 128 16,0 1-128-16,2-1 0 0,-1-2 0 0,1 1 0 16,-2 4 0-16,1-4 0 0,-1-3 0 0,2 2 128 0,1-6-128 15,1 2 0-15,-3-1 144 0,-1-3-144 16,2 1 192-16,-3 0-16 0,-1-3-16 0,3-1 0 0,-1 1 96 0,1-2 32 15,-1-2 0-15,2-3 0 0,-6-5 0 0,1 2 0 16,-2-3 0-16,0-1 0 0,0 0-32 0,1-3-16 16,1 0 0-16,-1-1 0 0,-1-2-64 0,0 1-16 15,1 2 0-15,2 1 0 0,1 4-160 0,0 1 128 16,0 6-128-16,0 2 128 0,0 2-128 0,-2 4 0 16,1 4 0-16,-8 9 0 0,9-1 0 0,1 2-224 15,0 4 48-15,0 8 16 16,0 4-1440-16,-2 7-304 0,-2 8-48 0,-2 5-10368 0</inkml:trace>
  <inkml:trace contextRef="#ctx0" brushRef="#br0" timeOffset="30604.83">11492 1703 16575 0,'4'-14'736'0,"-4"14"160"0,0 0-720 0,6-7-176 16,3 2 0-16,1 3 0 0,2 0 0 0,2 2 0 0,1 3 0 0,2 1 128 15,-3 1-128-15,2-1 0 0,-1 1 0 0,1 1 0 16,0-1 0-16,2 0 0 0,0 3 0 0,2-3 0 15,2-1 0-15,2 1 0 0,-1 0 0 0,2-1 0 16,3-2 0-16,5 3 0 0,4 2 192 0,2-2-64 16,6-1-128-16,-1-2 192 0,5-2-192 0,-1 0 192 15,0-1-64-15,2 0-128 0,2 1 192 0,3 1-64 16,3 1 0-16,6 2 0 0,4-1 0 0,-3-3 0 16,-1-1 48-16,2 1 0 0,0 1 0 0,1 3 0 15,2 1-48-15,5 1 0 0,3-3 0 0,-2 0 0 16,-4-3-128-16,-1 4 192 0,-1 1-192 0,3 2 192 15,5-5-192-15,-2 1 0 0,-3-5 144 0,-2 1-144 16,-3 1 160-16,-3 1-32 0,-3 3-128 0,4 0 192 16,2 0-64-16,2-2-128 0,-3 0 176 0,-4-2-176 0,-3 0 128 15,-3 0-128-15,-3 1 0 0,-1 3 0 0,-1 1 128 16,1 0-128-16,0-2 0 0,-3-2 0 0,-2-1 0 0,-6 0 0 16,-2-1 0-16,-9-2 0 0,-1-3 160 0,-3 2-160 15,-6 1 128-15,-2 2-128 0,-2-2 0 0,-4 1 128 16,-4-3-128-16,-8 5 0 0,0 0 208 0,0 0-32 15,5-7-16-15,-5 7 0 0,0 0 64 0,-8-5 16 16,-3-1 0-16,-3 2 0 0,-4 2-240 0,-4 0 0 16,-3 2 128-16,-5 0-128 0,-3 2 0 0,-5 0 0 15,-5-1 0-15,-4-1 0 0,-4-2-160 0,-1-1 160 16,-1 2-128-16,-2 1 128 0,-2 1-144 0,-3 1 144 16,-6 0-160-16,-5-1 160 0,-5-1-288 0,2 0 32 0,1 0 16 15,1-1 0-15,-1-1 0 0,-5 0 0 0,-10-1 0 0,2-5 0 16,3 2 240-16,0 1-176 0,-1-2 176 0,-6 3-160 15,-5 2 160-15,-2-5-128 0,6-3 128 0,0 4-128 16,1-2 128-16,0 3 0 0,-3-4 0 0,8 2 0 16,7-1 0-16,10-1 0 0,5 3 0 0,8 1 0 15,2 5 0-15,6 2 176 0,3-4-48 0,5 4 0 16,3 2-128-16,5-1 0 0,6 2 0 0,6 1 0 16,5-3 0-16,4 0 0 0,3 1 0 0,7-4 0 15,0 0-240-15,0 0-80 0,12 10 0 0,7-3-16 16,8 3 0-16,8-5 0 0,7-2 0 0,6-1 0 15,3-2 336-15,7 0 0 0,5 1 0 0,10 2 0 16,8 1 0-16,8-6 0 0,2-3 0 0,5 3 0 0,2 2 0 16,10 0 0-16,7 0 0 0,1 0 0 15,-3 2 0-15,5 1 0 0,6 1 0 0,-4-3 0 16,-4-1 0-16,2 4 0 0,2 2 0 0,-2 2 0 0,-1-4-240 0,-3-1 80 16,1 9 16-16,-1-2-7600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19:44:51.54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7662 10228 26495 0,'-3'-17'1168'0,"1"6"240"0,2 11-1120 0,2-12-288 0,-2 1 0 0,1-1 0 16,-1 12 592-16,0 0 64 0,0 0 16 0,5-8 0 15,-3-4-416-15,-2 12-64 0,0 0-32 0,0 0 0 16,0 0-32-16,0 0-128 0,-1-6 192 0,1 6-64 16,0 0-128-16,0 0 0 0,-6 10 0 0,1 9 0 15,-5 4 0-15,-2 2 0 0,-2 8 0 0,0 4-176 16,-1 3 176-16,-3 9 0 0,2 3 0 0,-1 4-128 16,2 5 128-16,2 4-128 0,3 1 128 0,4-1-128 15,2 1 128-15,4-8 0 0,4-2 0 0,6-5 0 16,1-4 0-16,3-5 0 0,3-5 0 0,3-6 0 0,4-9 256 15,2-4 0-15,2-5-16 0,5-7 0 16,2-3-96-16,8-6-16 0,3-4 0 0,-1-6 0 0,-3-4-128 0,-3-5 192 16,-1-5-192-16,-1-2 192 0,-3-6-192 0,-2 1 128 15,-1-2-128-15,-3 0 128 0,-4 0-128 0,-1-5 192 16,-2-1-192-16,0 3 192 0,-2-3 112 0,-2-2 16 16,0 2 16-16,-2 1 0 0,2 4-80 0,-2 4-32 15,-1 1 0-15,-1 9 0 0,-3 4-224 0,0 5 0 16,-2 3 0-16,-8 11 0 0,0 0-160 0,0 0 160 15,0 0-128-15,6 11 128 0,-3 3-128 0,-5 7 128 16,-3 4-128-16,-5 7 128 0,0 5 0 0,-5 8-128 16,-7 5 128-16,-1 11 0 0,-4 5 0 0,1 10-128 15,-1 3 128-15,-2 8 0 0,-2 3 0 0,-1 1-160 16,1 1 160-16,-2-1 0 0,1 3 0 0,-1-3 0 0,-3-2 0 0,1-5 0 16,-2-3 0-16,-4-6 0 0,-2-5 0 15,2-4 144-15,2-5 496 0,1-4 80 0,2-3 32 0,3-4 0 16,3-4 0-16,2-6 0 0,1-5 0 0,4-8 0 15,4-4-336-15,1-5-64 0,2-6-16 0,-1-2 0 16,1-6-144-16,-2-3-48 0,-1-3 0 0,-2-4 0 16,-2-7 48-16,-2-4 0 0,0-4 0 0,-1-11 0 15,1-6-64-15,2-5 0 0,3-7 0 0,2-2 0 16,6-1-128-16,5 0 192 0,3 1-192 0,5 5 192 16,6 4-192-16,4 4 0 0,4 1 0 0,7 2 0 15,8 2 0-15,7 2 0 0,4 4-176 0,2 1 176 16,3 4-160-16,5 2 160 0,3 2-192 0,6 2 192 15,-1 4-304-15,5-1 48 0,5 2 16 0,-2 2 0 16,-2-2-1456-16,-1 3-288 0,-3-1-64 0,-3 4-8592 16,-3-3-1712-16</inkml:trace>
  <inkml:trace contextRef="#ctx0" brushRef="#br0" timeOffset="435.37">9900 10126 20271 0,'-14'-4'1792'0,"-2"-2"-1424"0,2-1-368 0,2 5 0 16,-1 1 1024-16,3-1 128 0,1 1 16 0,9 1 16 15,0 0 80-15,0 0 16 0,0 0 0 0,0 0 0 16,0 0-192-16,9 6-16 0,3 1-16 0,6-2 0 15,4 0-288-15,6-2-64 0,5-1-16 0,5 1 0 16,4 0-192-16,2-1-48 0,3-1 0 0,3-1 0 0,2-3-176 0,4 1-32 16,3-1-16-16,0 2 0 0,0-1-224 0,-2 0 144 15,-4 1-144-15,-2-2 128 0,-3 1-128 0,-2 1 0 16,-3-3-192-16,-3 4 192 16,-3 1-1584-16,-3 3-192 0,-2 0-32 0,-3 0-8272 15,-6 2-1648-15</inkml:trace>
  <inkml:trace contextRef="#ctx0" brushRef="#br0" timeOffset="666.03">10023 10778 34095 0,'0'0'3024'0,"11"-1"-2416"0,5 0-480 0,5 1-128 15,6 1 1408-15,6 0 256 0,6-1 48 0,6 0 16 16,4-1-1088-16,7-2-224 0,7 1-32 0,1 0-16 16,1 1-144-16,3 1-32 0,1 0 0 0,3 0 0 15,-1 0-192-15,3 0-160 0,2 0 32 0,-5 0 0 32,-7 1-1264-32,-2 2-240 0,-2 2-48 0</inkml:trace>
  <inkml:trace contextRef="#ctx0" brushRef="#br0" timeOffset="5820.76">12315 11900 14735 0,'0'0'1312'0,"0"0"-1056"15,-2-5-256-15,2-2 0 0,3-1 704 0,-1 0 64 16,2-4 32-16,1-5 0 0,-2-1-224 0,1-2-32 16,-2-8-16-16,1 3 0 0,-1-6 32 0,2-1 0 15,-4-3 0-15,1-2 0 0,1-1-272 0,-1-3-48 16,0-1-16-16,-1-4 0 0,0 1 48 0,-1-4 16 15,1-4 0-15,1-2 0 0,1-1-32 0,-2-3-16 16,0-4 0-16,1-3 0 0,1 5 0 0,2-5 0 16,1-1 0-16,3-1 0 0,-1 2-48 0,6-1 0 15,-1-3 0-15,3 4 0 0,3 0 16 0,2 0 0 0,2 1 0 16,1 4 0-16,1 4-80 0,0-2-128 0,1 6 176 0,-2 2-176 16,-3 0 0-16,0 2 0 0,-4 5 0 0,1 0 0 15,-2 3 0-15,-1 2 0 0,-1 1 0 0,-2 5 0 16,0-2 0-16,1 4 0 0,-1 0 0 0,-1 7 0 15,1 2 0-15,-1 3 0 0,-3 1-160 0,1 2 160 16,0-2 0-16,-1 5 0 0,2 2-144 0,-4 5 144 16,2 2 0-16,-7 4 0 0,0 0 0 0,11 2 0 15,-1 9-160-15,-1 1 160 0,-1 4-128 0,1 4 128 16,0 8-192-16,1 0 32 0,-1 4 16 0,1-1 0 16,1 2 144-16,2 3 0 0,1 3 0 0,2 3 0 15,4 4 0-15,0 6 0 0,-1 5 0 0,1 4 0 16,2 2 0-16,-3 0 0 0,-3 5 0 0,2 2 128 15,-1-1 128-15,-5 3 48 0,0 0 0 0,-2 1 0 16,0-5 160-16,0 0 48 0,-1-2 0 0,-2 0 0 0,2-3-128 0,-2 0-32 16,2 1 0-16,-3-6 0 0,-2-4-80 0,3 0-16 15,-2-5 0-15,0-2 0 0,-1-1-64 16,1-4-32-16,0-5 0 0,0-3 0 0,0-1-160 0,3-2 0 16,-3-6 144-16,2-1-144 15,-2-9-336-15,3-2-144 0,-2-3-32 0</inkml:trace>
  <inkml:trace contextRef="#ctx0" brushRef="#br0" timeOffset="6170.37">12460 10671 29823 0,'-14'-9'1328'0,"7"4"272"0,1-1-1280 0,6 6-320 0,0 0 0 0,0 0 0 15,0 0 256-15,7-6-16 0,-7 6 0 0,13-4 0 16,1-3-112-16,4 2 0 0,1 3-128 0,3 1 192 0,2-1 0 0,4 1-16 16,0-2 0-16,4 1 0 15,-1 1-176-15,4-2 0 0,3-1 0 0,4 2 128 0,2-1-128 0,3 2-224 16,3 1 48-16,6 0-9168 16,6 0-1824-16</inkml:trace>
  <inkml:trace contextRef="#ctx0" brushRef="#br0" timeOffset="7620.92">16038 10715 18431 0,'0'0'816'0,"0"0"160"0,0 0-784 0,0 0-192 0,0 0 0 0,4 10 0 15,2 4 992-15,4 1 160 0,4 3 16 0,4-2 16 16,2 3-640-16,7-2-128 0,3-2-32 0,6-3 0 16,2-1 144-16,5 2 32 0,-1-6 0 0,2 2 0 15,0-5-112-15,3-1-32 0,3-2 0 0,-2-2 0 16,5-3-192-16,5-1-32 0,0-3-16 0,0 2 0 15,-2-6-176-15,-1 0 192 0,0-2-192 0,-1-2 192 16,-2 1-192-16,2-1 0 0,1-2 144 0,-1 0-144 16,1 0 0-16,-4 0 0 0,-4-1 0 0,-3 0 0 15,-2 1 0-15,-4-2 0 0,-1-2 0 0,-4 1-192 0,0-1 192 16,-6 3 0-16,-3 1 0 0,-2 1 0 0,-2-2 0 0,-2 1 0 16,-5-3 0-16,1 4 0 0,-3 0 128 0,-3 1-128 15,-3-1 128-15,-4 3-128 0,-2 4 0 0,-6-2 0 16,-2 2 0-16,-2-1 0 0,-4-1-272 0,-3 3 16 15,-2-1 16-15,-5 4 0 0,-3 1-32 0,-3-1-16 16,-6 2 0-16,-1 2 0 0,-2 1 96 0,0-1 0 16,-2 0 16-16,-3 2 0 0,-2 2 176 0,1 0 0 15,2 1 0-15,2 2 0 0,1 1 0 0,1 2 0 16,-1 3 0-16,2-1 0 0,-1 2 0 0,-1 3-160 16,0 0 160-16,-3 2-208 0,1 1 208 0,1 3 0 15,1 2 0-15,1 4 0 0,4-3 0 0,3 6 0 16,5 0 0-16,0 3 0 0,2-1 0 0,3 2 192 0,1 1-64 0,2 2-128 15,2 0 192-15,4 0-192 0,2-3 192 0,4 2-192 16,1 1 224-16,5 0-64 0,2-3-16 0,2 2 0 16,3-2 144-16,3-1 32 0,2-3 0 0,5 1 0 15,4-2-64-15,4-3 0 0,1 0 0 0,7-2 0 16,3 1 208-16,8-3 48 16,9-6 0-16,5 0 0 0,2-3-96 0,3 1-16 0,2-5 0 0,3 1 0 15,-1-5-208-15,7-1-64 0,3 0 0 0,3-2 0 16,-3-2-128-16,-3-1 0 0,-2-2 144 0,-4 0-144 15,-2-1-576-15,-1 0-176 0,3-2-32 16,-3-3-16 0,-5 1-2064-16,-3-6-400 0</inkml:trace>
  <inkml:trace contextRef="#ctx0" brushRef="#br0" timeOffset="8105.6">17999 9112 15663 0,'0'0'1392'0,"0"-8"-1120"0,0-5-272 0,3 6 0 16,-3 7 3088-16,9-8 560 0,5 3 128 0,2 4 0 16,4-1-2864-16,3 0-576 0,3-2-112 0,3 3-32 15,1 2 0-15,6 2 0 0,5-3 0 0,2 1 0 0,3 1-16 0,-2 0-16 16,1-2 0-16,-2-2 0 0,-1 0-160 0,-4-2 0 16,0 3 0-16,-2 2 0 15,-6 3 0-15,-1-2-272 0,1 1 32 0,-5-2 16 16,2-2-1712-16,-1 0-352 15,1-2-64-15,0-2-8848 0</inkml:trace>
  <inkml:trace contextRef="#ctx0" brushRef="#br0" timeOffset="8555.08">19555 7794 28559 0,'-5'-5'2544'0,"-1"1"-2032"0,-1-1-512 0,7 5 0 15,-10 1-752 1,1 3-240-16,0 5-48 0,-1 6-16 0,-1 8 720 0,-2 1 144 0,-1 6 16 0,-1 0 16 16,-2 0 160-16,1 3 0 0,-1-1 0 0,2 5-128 15,1 2 128-15,2 1 144 0,1 2-16 0,1 2-128 16,3-1 224-16,1 4-64 0,1 2-16 0,2-4 0 16,2 0 128-16,2-2 32 0,2 2 0 0,3-4 0 0,2 3 192 0,2 1 32 15,2-3 16-15,2 4 0 0,0-5-240 16,2 1-48-16,2 1-16 0,1-6 0 0,1-4 80 0,3-5 0 15,0-1 16-15,0-3 0 0,1 1-32 0,3-2-16 16,1-3 0-16,1-1 0 0,0-3-96 0,2-1-32 16,0-4 0-16,3 2 0 0,0 1-160 0,3-5 0 15,2 0 0-15,1-7 0 16,-1 2-704-16,2-4-80 0,-2-2-16 0,-1-3-12448 0</inkml:trace>
  <inkml:trace contextRef="#ctx0" brushRef="#br0" timeOffset="8972.09">18942 8184 3679 0,'-11'-18'320'0,"1"0"-320"0,0 2 0 0,1 6 0 0,2-1 5232 0,7 11 976 15,0 0 192-15,2-6 32 16,-2 6-5168-16,0 0-1040 0,11-4-224 0,6 3 0 0,0 1 0 0,1 0 0 15,2 4 0-15,5-2 0 16,0 0 0-16,7-1 0 0,2-1 0 0,4 1 0 0,4 2 0 0,4-1 224 16,2 2-32-16,7-1-16 0,3-1 64 0,0-1 16 15,-2 1 0-15,-3 0 0 0,-1 1 16 0,1 2 16 16,-3-1 0-16,1-1 0 0,1 4-160 0,0 0-128 16,0-2 192-16,-5 3-192 0,-4-3 0 0,-3 0-352 15,-6 3 48-15</inkml:trace>
  <inkml:trace contextRef="#ctx0" brushRef="#br0" timeOffset="10723.97">8542 2791 8287 0,'-1'-21'368'0,"1"11"80"0,0 0-448 0,1 1 0 0,1-1 0 0,1 0 0 15,1-6 1232-15,-2 1 176 0,2 3 16 0,0 0 16 16,-1-1-848-16,-2 1-160 0,-1 0-48 0,0 0 0 16,-1-4 0-16,-2 2-16 0,-2 0 0 0,0 2 0 15,-2-4-128-15,1 2-32 0,-3 0 0 0,-2 2 0 0,1-2 32 0,-2-2 0 16,-2 2 0-16,0 2 0 0,-5-1-48 0,0-1-16 15,-4 3 0-15,0-1 0 0,-1-3-16 0,-4-2 0 16,-4 2 0-16,2 0 0 0,2 0 32 0,0 3 0 16,-1-1 0-16,0 3 0 0,-1 0 16 0,-3 0 16 15,1 4 0-15,1 1 0 0,-2-1-96 0,-3 4-128 16,-3 1 176-16,-3 1-176 0,-3 0 128 0,-1 0-128 16,1-2 0-16,-1 4 0 0,0 0 0 0,2 6 0 15,-3-1 0-15,1 4 0 0,1-5 0 0,-2 5 0 16,-2 0 0-16,-1 0 0 0,1 0 0 0,2 0 0 15,3 3 0-15,1 1 0 0,0-5 0 0,0 5 0 16,0 1 0-16,-1 3 0 0,0 2 0 0,-3 2 0 16,0 0 0-16,-2-1 0 0,1 0 0 0,4 4 0 0,3-5 0 15,2 4-144-15,2 3 144 0,1 1 0 0,1 0 0 0,1 3 0 16,3 1 0-16,-1 1 0 0,-1 2 0 0,-1-2 0 16,-3-3 0-16,0 0 0 0,0 1 0 0,3 1 0 15,-1-2 0-15,4 0 0 0,0 1 0 0,2 0 128 16,2-7-128-16,2 6 0 0,1-4 0 0,2 3 0 15,2 2 0-15,2 1 0 0,1-2 0 0,2-1 0 16,1 1 0-16,0-4 128 0,1 3-128 0,2 3 128 16,1 1 0-16,1 0 16 0,0 1 0 0,3-1 0 15,-2-1-144-15,3 3 0 0,1-1-192 0,2 3 192 16,2-2 0-16,2-3 0 0,2 1 0 0,1-1 0 16,0-1 0-16,1 0 0 0,2 1 0 0,2-1 0 15,-1 1 0-15,5-3 0 0,-2-2 0 0,1 2 128 16,1 1-128-16,3 1 0 0,1-3 0 0,2 1 128 0,0-6-128 15,3 1 0-15,-1-3 0 0,3 3 0 0,1 3 128 0,3-4-128 16,4 0 128-16,3-2-128 0,-2-2 144 0,4-1-144 16,3 3 160-16,-1-3-160 0,-3-1 192 0,4-2-48 15,1 1-16-15,0-1 0 0,1 1 64 0,2-2 16 16,3-5 0-16,3 1 0 0,2-4 48 0,2 1 0 16,-1-4 0-16,1-1 0 0,-1 1-64 0,0 1-16 15,0-2 0-15,3-3 0 0,0 0-48 0,8-4 0 16,2-5 0-16,-3 3 0 0,-6-4-128 0,1 0 160 15,-1-4-160-15,3-3 160 0,0 0-160 0,0 0 160 16,4-2-160-16,-3 0 160 0,-6-2-160 0,0 1 0 16,-2-2 144-16,-2 1-144 0,0-2 0 0,2 1 0 15,2-2 0-15,2-1 128 0,0-1-128 0,-2-4 0 0,-4-3 128 16,-1 1-128-16,-3 3 0 0,-2-2 144 0,1-2-144 0,0 1 0 16,0-1 240-16,0 0-64 0,-2 0-16 0,0 0 0 15,-3-1 32-15,-2 1 0 0,-5-2 0 0,-4-1 0 16,-2-4 48-16,-1-1 16 0,-3 1 0 0,-2 0 0 15,-4 2 80-15,-2-1 32 0,-3-6 0 0,-3 5 0 16,-2 2 96-16,-2-1 32 0,-4 0 0 0,0-3 0 16,-4 1-80-16,-2-1-16 0,-2-1 0 0,-1 4 0 15,-3 2-144-15,-1 0-16 0,-3 0-16 0,-2-1 0 16,-3 1-32-16,-1 2 0 0,0 0 0 0,-2 4 0 16,0 3-192-16,-1 2 144 0,-2 2-144 0,-1 0 128 15,-5 2-128-15,1 2-272 0,-5-3 64 0,1 1 16 16,-2 5-1600-1,4-1-304-15,0-1-64 0</inkml:trace>
  <inkml:trace contextRef="#ctx0" brushRef="#br0" timeOffset="12608.18">5051 2010 13295 0,'-8'-10'576'0,"8"10"144"0,-9-8-576 0,0 3-144 16,0-1 0-16,1 1 0 0,2 2 192 0,6 3 16 15,-10-3 0-15,1 1 0 0,0 0-208 0,9 2 128 16,-10 2-128-16,1 0 0 0,9-2 128 0,-9 3-128 15,9-3 0-15,-9 3 0 0,1 1 128 0,8-4-128 16,-8 7 0-16,8-7 0 0,-9 4 128 0,9-4-128 16,0 0 0-16,0 0 0 0,-9 1 272 0,9-1-32 15,0 0-16-15,0 0 0 0,0 0 176 0,0 0 48 16,0 0 0-16,0 0 0 0,0 0-16 0,0 0 0 0,0 0 0 0,0 0 0 16,0 0-192-16,14 4-48 0,-2-1 0 0,4 2 0 15,-1-3-48-15,5 2-16 16,2-3 0-16,2 3 0 0,1-1 32 0,5 2 0 0,3 0 0 0,1-1 0 15,2 1 48-15,2 1 16 0,2-1 0 0,0-1 0 16,-1 1 144-16,3-1 16 0,0 0 16 0,5 1 0 16,0 0-48-16,7 0-16 0,4-2 0 0,2 0 0 15,-2 1-128-15,1 1-16 0,-2-1-16 0,1-1 0 16,2 2-48-16,4 0 0 0,3-1 0 0,2-3 0 16,1 0 32-16,0-1 0 0,-1-1 0 0,-1 1 0 15,0 3 32-15,5-1 0 0,4-1 0 0,1 1 0 16,-2-4-48-16,-1 2 0 0,2 2 0 0,-1-1 0 15,1 3-16-15,3-2 0 0,2 1 0 0,-2-3 0 16,-3 0-128-16,3 0 0 0,-2 1 144 0,3 2-144 16,3 0 0-16,-2 1 128 0,-5-3-128 0,-1 1 0 0,1-1 0 0,3 0 0 15,5-1 0-15,0 0 128 0,-6 0-128 0,0 2 0 16,-3 1 0-16,2-1 128 0,-1-2-128 0,2 0 0 16,-3-2 0-16,-1 2 0 0,-4 0 0 0,1 2 128 15,-4-1-128-15,3 0 0 0,4 0 0 0,-2 3 144 16,-2-2-144-16,-4-2 0 0,-1 0 144 0,2 1-144 15,-1 1 0-15,1 3 144 0,0-2-144 0,-3 0 0 16,0 0 0-16,-3-1 0 0,-2-1 0 0,-2-1 0 16,-2 0 0-16,3 1 0 0,2 4 0 0,-1-1 0 15,-2 0 0-15,-3-4 0 0,-3-3 144 0,-4 3-144 16,0 0 160-16,1 4-160 0,-5 0 128 0,1 1-128 0,-2 3 0 0,1-5 144 16,1-1-144-16,-3-2 0 0,-5-2 144 15,-2 2-144-15,-3 3 0 0,-4-3 144 0,-4 1-144 0,-1-1 0 16,-3-1 192-16,-2 0-64 0,-3 2 0 0,-2-1-128 15,-3 0 224-15,-10 0-64 0,8 3-16 0,-8-3 0 16,0 0-144-16,0 0 192 0,0 0-192 0,0 0 192 16,0 0-192-16,0 0 128 0,-14-3-128 0,-3 2 128 15,-2-3-128-15,0 0 0 0,-4 2 0 0,-2-1 0 16,-7 1 0-16,-2 0 0 0,-6 1 0 0,-1 0 0 16,-5-6 0-16,-1 1 0 0,-2 1 0 0,1 1 0 15,-4-1 0-15,-1 2 0 0,-5 1-144 0,-4-1 144 16,-5 2 0-16,-3-1 0 0,2-4 0 0,-1 3 0 15,-1-2 0-15,-3 1 0 0,-6 1 0 0,-2-1 0 16,-3 1 0-16,2 0 0 0,-4 2 0 0,0 0 0 0,-2-1 0 0,-2 0 128 16,-5-2-128-16,1 3 0 0,1-1 0 15,-3 2 0-15,-3 0 0 0,1-1 0 0,1-3 0 0,1 3 0 16,2-2 128-16,-4 1-128 0,-5 1 0 0,3-2 0 16,5 2 0-16,2 0 0 0,0 1 0 0,-1 0 0 15,-3-2 0-15,1 2 0 0,3 0 0 0,-1 2 0 16,0 0 0-16,0 2 0 0,0-5 0 0,2 2 0 15,3-1 0-15,0 1 0 0,0-2 0 0,0 2 0 16,2 0 0-16,3-1 0 0,2-1 0 0,2 0 0 16,1 0 0-16,-1 1 0 0,-1 0 0 0,5 0 0 15,4 0 0-15,1 1 0 0,4 0 128 0,0 0-128 16,-2 1 0-16,0-2 0 0,2-2 0 0,2 2 0 16,4 0 0-16,4 2 0 0,1-1 0 0,1 2 0 0,1-2 0 0,0 0 0 15,0 0 0-15,1-1 0 0,3 0 0 0,1 2 0 16,2 1 0-16,4 0 128 0,1-2-128 0,3 1 0 15,2-2 0-15,1 1 0 0,2-1 0 0,1 2 0 16,0 1 0-16,1-1 0 0,3 2 0 0,2-3 0 16,4 1 0-16,2-2 0 0,2 0 0 0,2 2 0 15,3 0 0-15,3 1-128 0,2 1 128 0,9-4 0 16,-9 0 0-16,9 0-128 0,0 0 128 0,0 0 0 16,0 0-192-16,0 0 192 0,0 0-192 0,0 0 192 15,11 8-160-15,3-3 160 0,2 0-128 0,4 0 128 16,4 0-144-16,4-1 144 0,4 0-160 0,0-2 160 15,6-2 0-15,-3 0 0 0,3 0-128 0,4 0 128 16,4 0 0-16,4 3 0 0,1-2-160 0,8 2 160 16,4-2 0-16,1-1 0 0,0-1 0 0,2-1 0 0,0 0 0 0,3-1 0 15,2 3-144-15,6 3 144 0,6-2 0 0,-2 0 0 16,0-1 0-16,1 2 0 0,2-4 0 0,5 2 0 16,5-1 0-16,-2 1 0 0,-2 0-128 0,1 1 128 15,1 2 0-15,3-3 0 0,4-3 0 0,-2 2 0 16,-3 0 0-16,1 2 0 0,2 3 0 0,1-3 0 15,0 1 0-15,0-2 0 0,-3-2 0 0,4 2 0 16,4 0 0-16,-3 0 0 0,-4 0 0 0,2 2 0 16,1-1 0-16,4-1 0 0,2-4 0 0,0 3 0 15,-4 1 0-15,3 1 0 0,3-1 0 0,-4 3 0 16,-4 0 128-16,-3-1-128 0,-5-1 0 0,7-1 0 16,1-3 0-16,0 2 0 0,-8 0 0 0,-2 1 0 0,-2 0 0 15,2-1 0-15,3-2 0 0,-6 2 0 0,-4-2 0 0,-5-1 0 16,-2 1 0-16,1 0 0 0,2 2 0 0,-4-2 0 15,-7 1 0-15,-2-3 0 0,-5-1 0 0,-3 3 0 16,-4 1 128-16,-2 1-128 0,-3 0 0 0,-1-2 0 16,-2-1 128-16,-6 2-128 0,-1 1 0 0,-5-2 144 15,-6 1-144-15,-4-2 192 0,-4 1-192 0,-4-1 192 16,-2 2-192-16,-3 1 128 0,-10 1-128 0,0 0 128 16,0 0-128-16,0 0 0 0,0 0 0 0,0 0 0 15,0 0-384-15,0 0 32 0,-11 3 16 0,-6 2 0 31,-2-3-1440-31,-8 2-272 0,-6 3-64 0,-7 0-16 0</inkml:trace>
  <inkml:trace contextRef="#ctx0" brushRef="#br0" timeOffset="19394.38">11047 7588 8287 0,'-5'-7'736'0,"0"0"-592"0,5 7-144 0,-6-8 0 15,1-2 1520-15,5 10 272 0,0 0 48 0,-3-8 16 16,1-2-944-16,2 10-176 0,0 0-32 0,0 0-16 15,0 0-272-15,0 0-48 0,0 0-16 0,0 0 0 16,6-8-160-16,-6 8-16 0,0 0-16 0,0 0 0 16,0 0-160-16,10 0 0 0,-10 0 0 0,0 0 0 15,12 4 176-15,-12-4 0 0,10 3 0 0,-10-3 0 16,7 6 48-16,-7-6 16 0,0 0 0 0,8 10 0 0,1 1 96 0,-9-11 32 16,5 8 0-16,-1 5 0 0,1 1-64 0,-3 0-16 15,1 3 0-15,-2-1 0 0,-1 3 0 0,0 2 0 16,0-2 0-16,-1 1 0 0,0-1-64 0,-2 0-16 15,1 0 0-15,0-4 0 0,0-2 16 0,2 1 0 16,0 0 0-16,0-1 0 0,0-4 32 0,0 2 16 16,2-2 0-16,0 2 0 0,0-2-80 0,-2-9 0 15,0 0-16-15,7 11 0 0,0-5-32 0,-7-6 0 16,9 5 0-16,1-1 0 0,0-3 48 0,2-1 0 16,1 0 0-16,2-4 0 0,5-5 32 0,-1 3 16 15,3-3 0-15,3 1 0 0,3-2-240 0,1 3 144 0,4-5-144 16,2 3 128-16,3-1-128 0,1 1 0 0,2-2 0 0,0 2 128 15,-3-3-128-15,0 2 0 0,-1 3 0 0,1-2 0 16,1 2 128-16,1 4-128 0,-1-2 0 16,2 2 128-16,5 3-128 0,-1 3 0 0,1-2 144 0,0 3-144 15,-2-1 0-15,0 4 128 0,-5 0-128 0,0 0 0 16,2 3 0-16,0-2 0 0,-3 0 0 0,1 0 0 16,1 2 0-16,2-1 0 0,1 1 0 0,1-1 0 15,1 3 0-15,-2-5 0 0,-1 1 0 0,0-2 128 16,0 3-128-16,0 0 0 0,0 1 0 0,-3-1 0 15,-1 4 0-15,0 0 0 0,3-2 0 0,0 0 0 16,-2-3 0-16,-1 0 144 0,-3-3-144 0,-2 1 0 16,-3 0 0-16,-2-2 0 0,0 1 0 0,-1-1 0 15,2 1 256-15,-2-2-48 0,-2-1-16 0,-1 2 0 16,1 0 0-16,-1 5-16 0,-1-4 0 0,1 3 0 16,0-5-176-16,-1 1 0 0,-3 0 144 0,3 2-144 15,-3-1 0-15,1-1 0 0,-2 0 0 0,-1 1 128 0,-3-2-128 0,0-1 176 16,-1-2-176-16,-3 2 192 0,0-1-16 0,-2 0 0 15,-9-1 0-15,11 0 0 0,-1-1 16 0,-10 1 16 16,10-3 0-16,-10 3 0 0,8-2 48 0,-8 2 16 16,10-8 0-16,-2 2 0 0,-2-2 48 0,0-2 0 15,-1 4 0-15,3-7 0 0,-2-2 48 0,2-1 16 16,0-1 0-16,1-1 0 0,0-4 64 0,-3 2 0 16,3 0 16-16,-2-2 0 0,1-4-64 0,1 5-16 15,0-2 0-15,0 1 0 0,0 3-128 0,0 0-48 16,-3 0 0-16,0 1 0 0,2 1-16 0,-2 1-16 15,-1 5 0-15,0-1 0 0,-1 6-48 0,-4 6 0 0,0 0 0 0,0 0 0 16,0 0-128-16,0 0-224 0,0 0 48 0,0 0 16 31,0 0-1024-31,0 0-208 0,0 0-32 0,0 0-10064 0,-9 10-2016 0</inkml:trace>
  <inkml:trace contextRef="#ctx0" brushRef="#br0" timeOffset="20846.96">25653 1542 11967 0,'-6'-15'528'0,"5"6"112"0,-1 0-512 0,2 1-128 0,0-1 0 0,0 4 0 16,0 5 1376-16,0 0 240 0,5-9 48 0,1 5 16 16,-6 4-880-16,12-5-176 0,-1 0-48 0,0 2 0 15,-2 2-304-15,3 0-64 0,-1 1-16 0,-1 0 0 16,1 0 64-16,-1 1 0 0,0 0 0 0,-10-1 0 16,11 3 32-16,-2 3 16 0,-9-6 0 0,8 8 0 0,-2 3-48 0,-2-2 0 15,-3 2 0-15,-1 5 0 0,0 0 0 0,-1 3 0 16,-3 0 0-16,0 2 0 0,-1 4-80 0,0 2-32 15,-2-2 0-15,-1 4 0 0,2 2 16 0,-3 1 0 16,2-1 0-16,0 1 0 0,-2 0-32 0,-1 1 0 16,-2 0 0-16,1 3 0 0,-2-1-128 0,2-2 192 15,-1 0-192-15,2-2 192 0,1-6-192 0,1 1 192 16,1-6-192-16,3-1 192 0,2-1-16 0,0-2 0 16,2-5 0-16,2-1 0 0,-2-10 208 0,2 7 64 15,1 2 0-15,-3-9 0 0,0 0 96 0,0 0 32 16,0 0 0-16,12 2 0 0,0-2-48 0,0 0 0 15,2-3 0-15,0 1 0 0,2-4-224 0,1 3-48 16,3-1-16-16,0-3 0 0,1-3-240 0,1 3 144 0,0-3-144 16,2 3 128-16,1-2-128 0,3 4 0 0,3 1 0 0,3-2 128 15,3 1-128-15,2 2 0 0,3 1 0 0,3 1 0 16,2-3 0-16,0 2 0 0,-3 2 0 0,2 2 0 16,-4 2 0-16,0-1 0 0,-1 1 0 0,-1 3 0 15,2-1 0-15,-1-2 0 0,-2 1 0 0,2 1 0 16,0-2-128-16,-1 2 128 0,-1 1 0 0,-3-2 0 15,-3-3 0-15,-1 1 0 0,-1-1 0 0,-3 1 0 16,0 1 0-16,-4-2 0 0,1 1 0 0,-1 1 0 16,-2-3 0-16,-2 0 0 0,-2 0 0 0,-1 1 0 15,-2-4 0-15,-4 2 0 0,1 0 0 0,-12 0 128 16,0 0-128-16,10 0 160 0,-10 0-160 0,0 0 160 16,9-5 96-16,-9 5 0 0,5-7 16 0,-5 7 0 15,4-13-16-15,-2 2-16 0,1 0 0 0,-2-4 0 0,0 1-96 0,1-1-16 16,-2-2 0-16,0-2 0 0,0-4 112 15,0-1 16-15,-2-5 0 0,2-1 0 0,2-3 64 0,0 2 0 16,1-2 16-16,2 1 0 0,-1 0-80 0,-1 4 0 16,3 0-16-16,-3 6 0 0,2-1-112 0,1 1 0 15,-3 1-128-15,1 4 192 0,0 7-192 0,0 0 0 16,-4 10 0-16,0 0 0 0,0 0-144 0,0 0 144 16,0 0-208-16,9 7 80 15,-4 3-528-15,0 6-112 0,0 3 0 0,1 7-16 16,1 1-1968-16,0 6-400 0,-2 3-80 0,0 1-16 0</inkml:trace>
  <inkml:trace contextRef="#ctx0" brushRef="#br0" timeOffset="28036.17">25697 1722 10127 0,'1'-13'896'0,"4"0"-704"16,0 1-192-16,1-2 0 0,0 1 0 0,2 3 0 16,2-3 0-16,0 0 0 0,-2 1 0 0,3 1 0 15,2 1 0-15,1 3 0 0,0-4 0 0,-4 3 0 0,0-4 0 0,-1 3 0 16,0-4 0-16,-2 2 0 0,1 0 0 0,-2-2 0 16,-1 0 0-16,2 3 0 0,-3-4 0 0,-2 1 0 15,1 4 160-15,-1-1 160 0,2 3 16 0,-1-4 16 16,-1 6 352-16,-2 5 80 0,0 0 16 0,4-9 0 15,-4 9-96-15,0 0-32 0,4-5 0 0,-4 5 0 16,0 0-272-16,0 0-48 0,0 0-16 0,0 0 0 16,7 13-208-16,-3-1-128 0,0-1 160 0,-1 6-160 15,-3 2 176-15,0-2-176 0,-2 1 192 0,0 3-192 16,-3-1 208-16,0 1-64 0,-3 0-16 0,-1 0 0 16,1 0 0-16,1 2 0 0,-3 2 0 0,-1-1 0 15,0 3 48-15,0-2 0 0,-2 6 0 0,-1-6 0 16,-1 1-48-16,-1-3 0 0,2-2 0 0,0 2 0 15,0-3 32-15,-1 4 0 0,-1-2 0 0,-1 0 0 0,1-2 64 0,0 2 16 16,0-3 0-16,1-1 0 0,1-2 64 16,0-2 16-16,1 1 0 0,4-1 0 0,-1 2-192 0,4-3-128 15,0-1 192-15,3-1-192 0,3-11 192 0,0 0-64 16,-2 9 0-16,2-9-128 0,5 9 512 0,-5-9 0 16,13 1 0-16,5-2 0 0,4 0 48 0,3-5 0 15,3-1 0-15,5 0 0 0,3-5-240 0,0 1-32 16,0 1-16-16,1-3 0 0,0-1-64 0,1 1-16 15,3-1 0-15,2-1 0 0,1 0-32 0,3 1-16 16,3 1 0-16,1-2 0 0,0-2-16 0,-2 2-128 16,1 1 192-16,-3 4-64 0,-2-2-128 0,0 6 128 15,-1 0-128-15,0 2 128 0,-5 1-128 0,2 3 0 0,-1 2 0 16,-1 0 0-16,-4 1 0 0,1 2 0 0,-2-3 0 0,-2 2 0 16,-5 1 0-16,-2 3 0 0,0-3 0 0,-2 1 0 15,-1 2 0-15,-2-3 0 0,-1 0 0 0,2 1 0 16,-5-1 0-16,1-1 0 0,-2 0 0 0,-1 1 0 15,-3-2 0-15,1-1 0 0,-3 3 0 0,0 2 0 16,-9-7 0-16,10 6 0 0,0-1 0 0,-2 4 0 16,-8-9 0-16,7 6 0 0,-7-6-144 0,8 7 144 15,-8-7 0-15,0 0 0 0,0 0 0 0,0 0 0 16,9-5 0-16,-2 0 128 0,0-6-128 0,-2 0 144 16,1-7 240-16,-1-3 64 0,-1-2 0 0,0 0 0 15,0-4 48-15,-2 0 16 0,-1-1 0 0,1 0 0 16,-1-3-176-16,0-1-16 0,1-1-16 0,-1 2 0 15,-1 1-48-15,0 2 0 0,0 1 0 0,0 4 0 0,0-2-16 16,0 3-16-16,-1 3 0 0,1 1 0 0,0 3-224 16,1 4 0-16,-2 2 0 0,1 9 0 0,-2-7-192 0,2 7-64 15,0 0-32-15,0 0 0 16,0 0-2160-16,-7 11-432 0,-5 3-96 0</inkml:trace>
  <inkml:trace contextRef="#ctx0" brushRef="#br0" timeOffset="29486.32">10838 7426 18143 0,'0'0'800'0,"0"0"160"0,0 0-768 0,6-6-192 16,-6 6 0-16,0 0 0 0,10 0 0 0,2 2 0 16,-2 2 0-16,0-1-160 0,1 1 160 0,-2 2 0 15,-9-6 128-15,12 6-128 0,-2 1 192 0,0 2-16 0,-10-9-16 0,10 8 0 16,-3 4 160-16,-1 2 48 0,-1-3 0 0,-1 3 0 15,-2 0 64-15,-2 2 16 0,-1 1 0 0,-3 4 0 16,3-1-96-16,-4 4-16 0,-1 3 0 0,-1 2 0 16,0-2-32-16,-1 2-16 0,2-6 0 0,-1 4 0 15,0-1-32-15,0 4 0 0,0-6 0 0,3-5 0 16,1 2 80-16,1-2 16 0,-1-2 0 0,2-2 0 16,1-1-144-16,1-4-16 0,2 1-16 0,-3-11 0 15,0 0 112-15,7 8 32 0,-7-8 0 0,11 8 0 16,-3-4 64-16,3 0 0 0,0-4 16 0,2-2 0 15,2 1-80-15,4-1 0 0,-1-2-16 0,6-4 0 16,0 1-48-16,2-2-16 0,0 0 0 0,4-1 0 16,3-1-240-16,-2 0 128 0,5 3-128 0,2-1 0 15,1 3 0-15,5 2 128 0,1-3-128 0,5 2 0 0,3 2 0 0,0-1 0 16,-4-3 0-16,2 3 0 0,1 2 0 0,1 2-128 16,1 2 128-16,2 0 0 0,1 1 0 0,1-1 0 15,1 1 0-15,-3-1 0 0,-4 0 0 0,0 0 0 16,0 1 0-16,2 2 0 0,-5 3 0 0,5-3 0 15,0 1 0-15,1 2 0 0,-2-5 0 0,-2 2 0 16,-4 2-128-16,-1-2 128 0,0 1 0 0,-1 2 0 16,-1-4 0-16,-1 3 0 0,-1 2 0 0,1-1 0 15,1-2 0-15,-2-2 0 0,-2 0 0 0,-3 0 0 16,-4 1 0-16,-3-1 0 0,-1-3 0 0,-2 1 0 16,-1 2 0-16,-4 0 0 0,-2 0 960 0,-3 0 80 15,-1-3 32-15,-2-1 0 16,-3 0-1552-16,0-1-304 0,0-3-64 0,-2 0-16 0,-2 0 992 0,1-1 208 0,-8 5 48 0,11-9 0 15,-1-1-112-15,1-1-16 0,-1 2 0 0,0-3 0 16,3 2-64-16,-1-4-32 0,2-4 0 0,0-2 0 16,4-7 16-16,0 1 0 0,2-5 0 0,-1-1 0 15,2-1 160-15,-1-1 48 0,-1-3 0 0,1 1 0 16,-1 1-112-16,1 3-16 0,-3 0 0 0,-1 2 0 16,-4 3 0-16,0 2 0 0,0 2 0 0,0 5 0 15,-1 5-128-15,-1 3-128 0,-2-1 144 0,-8 11-144 16,0 0-144-16,10 4-128 0,-3 3-32 0,-4 7 0 15,-1 8-3024 1,-6 4-624-16</inkml:trace>
  <inkml:trace contextRef="#ctx0" brushRef="#br0" timeOffset="31688.22">14981 9210 19983 0,'0'0'880'0,"0"0"192"0,0 0-864 0,0 0-208 0,0 0 0 0,-6 5 0 16,1 6 0-16,0 3 0 0,0 5 0 0,-1 3-160 15,0-1 160-15,-1 3-128 0,-2 6 128 0,0 2-128 16,-1-1 128-16,0 5 144 0,-2-1-16 0,1 5-128 16,-1-3 192-16,1 2-192 0,-1 2 192 0,1-1-192 15,-3 0 192-15,0-2-64 0,0-1 0 0,-1 1-128 16,-2 6 192-16,0 0-64 0,-3-6 0 0,0 1-128 0,0 1 208 0,-1 2-64 15,1-3-16-15,0-1 0 0,-1 2 128 0,4-1 0 16,0 2 16-16,2-2 0 0,0-2-48 0,2 2-16 16,0 3 0-16,2-1 0 0,2-2-16 0,-1 3-16 15,2 0 0-15,0-2 0 0,3-1-16 0,1 2 0 16,1 1 0-16,1-3 0 0,1-1-160 0,1 0 192 16,3 0-192-16,0 2 192 0,3-7 48 0,0 1 16 15,0-1 0-15,3-1 0 0,1 0-112 0,2-7-16 16,2 2 0-16,1-4 0 0,3 0 80 0,2 2 16 15,4-3 0-15,4-3 0 0,2-3 32 0,0 0 0 16,2-5 0-16,0 0 0 0,-2-4 16 0,2-1 16 16,0-2 0-16,1-3 0 0,0 2-96 0,1-3 0 0,-1-2-16 0,1 0 0 15,2-1-176-15,0-2 128 0,-1 0-128 0,2-1 128 16,0-4-288-16,-3 1-64 0,-1-4-16 0,-3 0 0 31,-4 2-1296-31,-4-4-256 0,-4-2-48 0</inkml:trace>
  <inkml:trace contextRef="#ctx0" brushRef="#br0" timeOffset="32106.17">14009 9900 24879 0,'-6'-17'1088'0,"3"8"256"0,1-3-1088 0,2 1-256 16,0 11 0-16,6-11 0 0,3 2 560 0,5 1 48 16,5 2 16-16,5 0 0 0,4 2-224 0,5 1-32 0,10 2-16 0,1-1 0 15,1-1 192-15,7 1 32 0,7 2 16 0,4 0 0 16,1 0-208-16,5 2-32 0,2-1-16 16,-1 2 0-16,-3-1-128 0,-1 0-16 0,0 2-16 0,2 2 0 15,0-2-176-15,2 1 0 0,0 0 0 0,-4 2 0 16,-3 2 0-16,-1 3-224 0,-2 3 80 0,2 4-9360 15,-1 3-1872-15</inkml:trace>
  <inkml:trace contextRef="#ctx0" brushRef="#br1" timeOffset="39544.19">1478 16005 5519 0,'-11'2'496'0,"-1"1"-496"16,0 1 0-16,0 1 0 0,3-3 3456 0,-1 2 608 15,4 1 112-15,0-1 32 0,-3 0-3056 0,2-2-624 16,7-2-112-16,-7 3-32 0,2-3 192 0,5 0 16 16,-7-1 16-16,1-2 0 0,6 3 256 0,-4-9 48 15,1 0 16-15,0-3 0 0,3-2-240 0,2-6-48 16,2-2-16-16,2-9 0 0,2-1-432 0,3-3-192 0,2-5 160 0,4-4-160 16,3-8 0-16,3-4 0 0,1-6 0 0,3-1 0 15,-3-3 0-15,4 3 0 0,-3 0-128 0,-2-2 128 16,-1 2 0-16,-2-1 0 0,-1 3 0 0,2 2 0 15,1 3 0-15,-1 4 0 0,-3 1 0 0,1 4 0 16,1 2 0-16,0 7 128 0,1 5-128 0,-2 4 0 16,-2 0 128-16,1 6-128 0,-1 1 0 0,1 3 144 15,-2 5-16-15,1 1 0 0,-2 6 0 0,-1 0 0 16,2 6-128-16,0 4 0 0,0 3 0 0,-2 0 0 16,-1 4 0-16,0 6 0 0,-1 5 0 0,0 3-176 15,-2 8 176-15,1 5-192 0,-2 5 192 0,0 10-192 16,-3 10 192-16,5 3-128 0,-4 4 128 0,1 3-128 15,-2 6 128-15,1-1 0 0,-2 4 0 0,0-1-128 16,0-5 128-16,-3 2 0 0,-4 2 0 0,2-7 0 0,4-4 0 0,-2-3 0 16,-2-2 0-16,0-6 128 0,-1-3-128 0,1-5 0 15,0-7 128-15,0-6-128 16,-1-4-1024-16,-3-10-256 0,4-6-64 0</inkml:trace>
  <inkml:trace contextRef="#ctx0" brushRef="#br1" timeOffset="39755.6">1566 15645 23951 0,'-8'-6'2128'0,"8"6"-1696"15,-3-4-432-15,3 4 0 0,0 0 3920 0,0 0 704 0,12 2 144 0,5 1 32 16,3 1-3856-16,6 0-768 0,2-2-176 0,6-2 0 15,5-1 0-15,7 0-224 0,4-2 64 0,6-5 16 32,2-1-1392-32,3-5-256 0,0 1-64 0,-1-5-9072 0,-3-1-1808 0</inkml:trace>
  <inkml:trace contextRef="#ctx0" brushRef="#br1" timeOffset="40010.71">3088 14282 32255 0,'0'0'1424'0,"0"0"304"0,-13 3-1392 0,1 3-336 16,1 8 0-16,1 7 0 0,2 4 896 0,1 9 128 15,-1 7 0-15,-1 9 16 0,-4 7-896 0,1 5-144 16,-1 0 0-16,1 7-160 0,-2 3 160 0,-1 5 0 15,0 0 0-15,-2 5-128 0,1 1-64 0,-2 3-16 16,0 1 0-16,3-8 0 16,-3-4-2688-16,3-5-544 0,0-6-96 0</inkml:trace>
  <inkml:trace contextRef="#ctx0" brushRef="#br1" timeOffset="40460.75">3327 15161 34095 0,'-12'12'3024'0,"4"10"-2416"0,-2 9-480 0,3 4-128 16,-1 3 336-16,3 5 48 0,0 1 16 0,2 1 0 16,2-1-400-16,1-2 0 0,0-3 128 0,3-3-128 15,2-6 0-15,1-2 0 0,3-4 0 0,4-1 0 16,-2-8 0-16,3-3-224 0,-1-3 48 0,1-12 16 15,2-6-80-15,2-5-16 0,0-4 0 0,0-4 0 16,1-9 256-16,0-1 0 0,-1-2 0 0,-1 2 0 16,0 0 0-16,-1 1 208 0,-2 3-64 0,2 0-16 15,-2 4 176-15,0 1 16 0,-3 5 16 0,3 5 0 0,0 2-112 0,-1 8-32 16,-2 3 0-16,-1 4 0 0,-1 6-192 0,0 3 0 16,0 5 0-16,0 6-160 0,0 1-32 0,0 6 0 15,0-3 0-15,0 1 0 16,-1 3-176-16,3-3-32 0,-2 3-16 0,2-7 0 15,-1-8-32-15,2-6-16 0,-1-1 0 0,2-7 0 0,1-3 592 0,0-5 128 16,0-8 32-16,0-5 0 0,0-1 416 0,-3-9 96 16,2-2 16-16,0-5 0 0,-2-1-208 0,-1 0-32 15,-1 0-16-15,-3 0 0 0,-1-3-304 0,-1 4-48 16,-2 2-16-16,0 0 0 0,2 0-192 0,0 2 144 16,-2 7-144-16,1 2 128 15,-1 6-672-15,1 2-144 0,-1 4-16 0,-2 10-16 16,0 0-2288-16,0 0-448 0,9 14-80 0,0 0-32 0</inkml:trace>
  <inkml:trace contextRef="#ctx0" brushRef="#br1" timeOffset="40845.37">5027 15111 35935 0,'-7'-20'3200'0,"3"7"-2560"0,-4 0-512 0,2 3-128 15,0-2 1536-15,-1 3 304 0,1 0 48 0,-1 5 16 16,-1-1-1760-16,-6 2-336 0,-4 3-80 0,-4 3-16 16,-5 4-160-16,-3 4-16 15,-3 4-16-15,-6 4 0 0,-9 5-176 0,-2 0-48 0,-1 4 0 0,4-1 0 16,4 3 240-16,3 2 32 0,5-4 16 0,4 1 0 0,4-4 272 0,6 0 144 16,5-3-160-16,6-5 160 0,5-6 0 0,5-11 0 15,3 10 0-15,3-4 160 0,-6-6 208 0,15 3 32 16,2-5 16-16,1-3 0 0,2-1 224 0,2-6 64 15,2 0 0-15,1-2 0 0,1-3-416 0,0 1-80 16,1-1-16-16,0 1 0 0,-1 0-192 0,0 5 0 16,-3 3 0-16,-2 2 0 0,-4-2 0 0,-3 5 0 15,-1 3 0-15,-2 5 0 0,-2 5 0 0,-1 5 0 16,-1 4 0-16,-2 4 0 0,-1 9 0 0,-1 1-160 16,-1 2 160-16,2 2-192 0,-2 0 48 0,2 1 0 0,-1 0 0 15,1-1 0 1,-1-4-624-16,3-3-128 0,0-9-32 0,3-4 0 15,2-8-2016-15,2-7-384 0,2-4-96 0</inkml:trace>
  <inkml:trace contextRef="#ctx0" brushRef="#br1" timeOffset="41060.33">5172 15182 35823 0,'0'0'1584'0,"0"0"336"0,0 10-1536 0,1 3-384 0,1 1 0 0,5 4 0 16,2 1 208-16,3 1-16 0,0 5-16 0,1 2 0 16,4 0-48-16,0 5 0 0,3 1 0 0,0 0 0 15,-2 0-128-15,1-4 0 0,2 1 0 0,2 0 0 16,-1-4-400-16,-2-1-112 0,2-5-32 0,-1-1 0 16,1 2-2000-16,0-6-400 0,-2-5-64 0,0-2-9488 15</inkml:trace>
  <inkml:trace contextRef="#ctx0" brushRef="#br1" timeOffset="41279.36">5932 15020 32255 0,'0'0'1424'0,"-7"7"304"0,-2 6-1392 0,2 5-336 0,1 5 0 16,1 10 0-16,0 4 1376 0,0 7 208 0,-2 4 32 0,1 4 16 15,-1 7-1232-15,-1 3-240 0,0 2-160 0,1 4 192 16,-4 5-192-16,-1 1 128 0,-4-3-128 0,1 0 128 31,-1-2-800-31,-2 3-160 0,-2 6-48 0,1-3-15440 0</inkml:trace>
  <inkml:trace contextRef="#ctx0" brushRef="#br1" timeOffset="41678.81">7276 14810 16575 0,'-19'-3'736'0,"5"1"160"0,-5-5-720 0,-2 6-176 15,-1 2 0-15,-4 7 0 0,-3 2 4800 0,-3 7 944 16,-3 1 176-16,-2 6 32 0,-1 0-4832 0,-2 3-976 16,-2-1-144-16,2 1 0 0,-2 2-336 0,7-3 48 15,1-2 16-15,6-4 0 16,5 3-512-16,7-4-112 0,5-5 0 0,8 0-16 16,4-5-176-16,6 2-16 0,7 2-16 0,11-2 0 0,8 1 912 0,4 3 208 15,2 0 0-15,2 2 0 0,-1 1 576 0,4 1 112 16,0 0 16-16,0 2 16 0,-2 5-32 0,-3 1-16 15,-4-3 0-15,-3 2 0 0,-7-3-416 0,-3 0-64 16,-8-2-32-16,-8 0 0 0,-8-1 176 0,-10 3 48 0,-7 5 0 0,-9-2 0 16,-7-3 272-16,-10 1 64 0,-7-3 16 0,-5 0 0 15,-4 2-352-15,-4-4-80 0,-4-8-16 0,3-3 0 32,5-2-1024-32,5-5-208 0,7-2-32 0,8-7-10320 0,9 0-2064 0</inkml:trace>
  <inkml:trace contextRef="#ctx0" brushRef="#br1" timeOffset="42262">11056 14833 33167 0,'-23'-18'1472'0,"4"7"304"0,-5-5-1424 0,-3 2-352 0,-1 0 0 0,2 4 0 16,-1-1 1360-16,-1 4 208 0,-2 2 32 0,-3 1 16 16,-2 2-1344-16,0 2-272 0,-3 1 0 0,-3 7 0 15,-5 2-160-15,0 3 160 0,1-2-160 0,1 2 160 16,2 2-192-16,7 2 48 0,4-2 16 0,6 1 0 31,5 2-336-31,6 1-64 0,3 0-16 0,6 0 0 16,4 0-336-16,6 1-64 0,7 0-16 0,4 1 0 0,4 4 672 0,11-2 128 0,2 2 32 0,4 4 0 15,1 3 400-15,0 0 96 0,-2 1 16 0,-3-3 0 16,-8-3-128-16,-2-3 0 0,-4 2-16 0,-5 1 0 16,-5 3-16-16,-5-2 0 0,-7 2 0 0,-4-2 0 0,-6 0 32 15,-11-1 16-15,-5 2 0 0,-11 2 0 0,-6-3 16 0,-2-1 0 16,-1-1 0-16,-1-3 0 0,0-4-144 0,3-3-16 15,2-3-128-15,3 0 192 16,2-4-1024-16,3-5-224 0,3-6-32 0,5-3-16 16,5 0-2096-16,6-5-432 0</inkml:trace>
  <inkml:trace contextRef="#ctx0" brushRef="#br1" timeOffset="42562.73">11649 14861 16575 0,'0'0'736'0,"0"0"160"16,0 0-720-16,5 15-176 0,-2 4 0 0,-3 3 0 0,-2 3 4032 0,-3 4 784 0,-3 4 160 0,-1 2 16 15,-1 2-3856-15,0 1-784 0,-1 0-160 0,2 0-16 16,0 1-176-16,2-2 0 0,2 1 0 0,3-5 128 16,2-1-128-16,4-1 0 0,1-7 0 0,4-4 0 15,2-6-192-15,3-2-64 0,1-7 0 0,3-4-16 16,2-5 576-16,2-4 112 0,2-7 32 0,2-1 0 15,-1-6 256-15,0-3 48 0,0 1 16 0,-4-2 0 16,-2 1-128-16,-4-2 0 0,-4 0-16 0,-1 3 0 16,-4 0-176-16,-5 1-16 0,-1 2-16 0,-5-1 0 15,-4-1-288-15,-2 3-128 0,-5 1 0 0,-2 0 128 16,-4-2-1152-16,-1 1-224 0,-2-3-48 0,1 4-16 16,2 0-2032-16,3-3-416 0,-10-13-80 15,5-2-9152-15</inkml:trace>
  <inkml:trace contextRef="#ctx0" brushRef="#br1" timeOffset="42795.71">12761 13750 35535 0,'4'-13'1568'0,"-4"13"336"0,0 0-1520 0,0 0-384 15,0 0 0-15,0 0 0 0,5 18 272 0,-5 5-16 16,-3 7 0-16,-3 6 0 0,-4 7-256 0,-4 8 0 15,-2 7-128-15,-5 6 128 0,-5 5-128 0,-2 3 128 16,-3 3 0-16,-2 8-144 0,-2 1 144 0,1 1 0 0,0 0-144 16,2 0 144-16,0-4-192 0,5-2 48 0,1-8 0 0,4-11 0 31,3-8-320-31,4-10-64 0,1-5-16 0,4-6 0 16,2-3-1600-16,5-7-320 0,3-9-64 0</inkml:trace>
  <inkml:trace contextRef="#ctx0" brushRef="#br1" timeOffset="43113.16">13189 14627 28559 0,'0'0'1264'0,"-6"13"272"0,1 3-1232 0,0 10-304 0,1 3 0 0,3 6 0 0,-3 6 1840 0,2 1 304 16,2 5 64-16,2-1 16 0,-1 1-1808 0,2-3-416 15,-1 2 0-15,2-8 0 16,1-4-336-16,0 0-80 0,0-9-16 0,0-5 0 16,0-7-16-16,2-5 0 0,-7-8 0 0,11-2 0 0,-2-4 656 0,1-4 128 15,2-8 32-15,0-5 0 0,4-5 480 0,-1-4 112 16,3-2 0-16,-1 0 16 0,0-1-464 0,1-1-80 16,-2-3-32-16,1 0 0 0,-1 1-400 0,1 2 128 15,-2 2-128-15,0 4 0 0,-2 2 0 0,2 6 0 16,-2 4 0-16,0 2 0 0,-1 0-416 0,1 5 32 15,-1 1 16-15,-1 2 0 16,-2-2-2448-16,0 2-480 0</inkml:trace>
  <inkml:trace contextRef="#ctx0" brushRef="#br1" timeOffset="43447.39">14107 14829 29487 0,'11'-1'2624'0,"5"-1"-2112"0,5-3-512 0,5-1 0 16,4 1 2544-16,3-1 400 0,2-3 64 0,0 0 32 15,1-5-2368-15,-1-1-480 0,0-2-192 0,-2 2 176 16,-3-2-368-16,-3-1-80 0,-3-3-16 0,-4 0 0 16,-2 1-16-16,-4-4 0 0,-4-3 0 0,-2 4 0 15,-4-3 304-15,-6 5 0 0,-3 5 0 0,-2 2 0 16,-6 5 0-16,-3 1 176 0,-5 7-48 0,-3 4-128 0,-5 4 0 0,-6 3 0 15,0 6 0-15,-4 9 0 0,0 4 0 16,-1 7 0-16,-2 3 0 0,0 2-144 0,0 1 144 0,1 5-128 16,4 0 128-16,8 3-128 0,5-2-16 0,7-2 0 15,7-2 0-15,8 1 0 16,4 2-1648-16,13 1-320 0,10-2-64 0,10 1 0 16,12 1 1072-16,9-5 208 0,5 3 64 0,8-5-11728 0</inkml:trace>
  <inkml:trace contextRef="#ctx0" brushRef="#br1" timeOffset="43946.93">16945 13112 30399 0,'0'0'2704'0,"0"0"-2160"0,-5-7-544 0,5 7 0 15,0 0 1392-15,0 0 160 0,-6 18 48 0,2 8 0 16,2 8-1392-16,0 13-208 0,1 9-160 0,-2 9 32 15,0 8 128-15,-1 9-160 0,-1 7 160 0,-3 4-160 0,2 8 32 0,-6 7 0 16,3 3 0-16,-2-2 0 0,-4-2 128 0,3-5 0 16,0-12 0-16,0-14 0 0,5-11 0 0,0-13 0 15,3-13 0-15,3-8 0 0,0-9 128 0,2-11 16 16,-1-11 0-16,0 0 0 0,12-5 320 0,3-8 64 16,3-8 16-16,3-4 0 0,3-8-288 0,4-2-48 15,3-3-16-15,2-3 0 0,2-2-320 0,2 1-80 16,0 1-16-16,3 4 0 0,0 6 80 0,3 1 16 15,3 6 0-15,-3 5 0 0,-3 4 128 0,-3 5-160 16,-4 6 160-16,-3 6-160 0,-2 7-48 0,-1 4-16 16,-3 7 0-16,-4 5 0 0,-2 5 224 0,-4 4-144 15,-2 6 144-15,-3 0-128 0,-3 4 128 0,-2 3 0 0,-4 3 0 16,-2 5-128-16,0 2-64 0,1 2 0 0,-1-1 0 0,4-4 0 31,1-9-2336-31,5-3-480 0,2-10-80 0</inkml:trace>
  <inkml:trace contextRef="#ctx0" brushRef="#br1" timeOffset="44296.95">18550 14041 35935 0,'-27'14'1600'0,"4"2"320"0,-6 7-1536 0,-4 10-384 16,-4 9 0-16,1 5 0 16,3 0-384-16,1 5-128 0,3 6-48 0,5 0 0 0,5-2 560 0,5-4 0 15,5-6 0-15,5-3 0 0,3-9-192 0,5-6 64 16,5-2 128-16,3-7-208 0,6-9 80 0,5-4 128 16,5-4-208-16,4-11 80 0,5-5 416 0,1-7 96 15,2-4 0-15,-3-4 16 0,-1-4 16 0,-3 0 0 16,-4-2 0-16,-2 1 0 0,-3-3 224 0,-4-2 32 15,-3-2 16-15,-3 0 0 0,-3 6 176 0,-3-2 32 16,-3 1 16-16,-2 2 0 0,-3 0-592 0,-3 5-112 16,-1 4-16-16,-2 5-16 0,-3-2-368 0,0 3-80 15,-5 4-16-15,1 4 0 16,1 3-1136-16,-2 2-240 0,-2 2-32 0,1 0-15008 0</inkml:trace>
  <inkml:trace contextRef="#ctx0" brushRef="#br1" timeOffset="44797.75">19176 13806 20271 0,'0'0'1792'0,"9"11"-1424"0,0 7-368 0,0 9 0 16,0 4 3200-16,0 6 560 0,-2 4 112 0,-4 5 32 16,-3 0-2880-16,-1 6-560 0,-3 0-112 0,-3 1-32 15,0 1 112-15,-2-2 16 0,-1-3 0 0,1-6 0 16,0-2-160-16,1-8-32 0,2-5 0 0,2-6 0 15,2-5-256-15,0-4 128 0,2-13-128 0,0 0 0 16,0 0 128-16,8-14-128 0,2-5 0 0,3-6 0 0,1-1 288 0,4-5-48 16,-2-3-16-16,4-2 0 0,2-3 0 0,1 3 0 15,2-2 0-15,2-1 0 0,1 1-224 0,0 3 128 16,0 0-128-16,0 5 0 0,-3 6 0 0,-1 1 0 16,-2 5 0-16,-3 8 0 0,-4 2 0 0,-1 6-128 15,-1 4 128-15,-1 7-160 0,-5 8 0 0,-2 3 0 16,-2 5 0-16,-1 5 0 0,-4 4-96 0,-1 0 0 15,-3 2-16-15,-3-1 0 0,0 2 128 0,-1-1 144 16,0-4-208-16,1-6 80 0,3 0 128 0,2-7 0 16,1-6 0-16,3-3 0 0,0-10 144 0,0 0 16 15,12 4 0-15,2-8 0 0,3-6 112 0,5-4 32 0,5-7 0 16,3-3 0-16,3-4-304 0,2-1 0 0,-1 1 0 0,3 0 0 16,2-4 0-16,2 2-176 0,1 0 32 15,-3 2 0-15,-2 6 144 0,-1 1 0 0,-3 5-144 0,-2 4 144 16,-3 10 0-16,0 4 0 0,-5 7 0 0,-2 3 0 15,-4 5 0-15,-1 9 0 0,-5 2 0 0,1 5 0 16,-5 0 0-16,-2 1 0 0,-2 3 0 0,-3 5 0 16,-3 4 0-16,-1-2-176 0,-1 3 176 0,2 0-192 31,-5 0-1216-31,5-2-256 0,2-7-64 0,5-6 0 16,4-6-1904-16,0-5-384 0</inkml:trace>
  <inkml:trace contextRef="#ctx0" brushRef="#br1" timeOffset="45147.48">21307 13895 27647 0,'-7'-14'2448'0,"2"-2"-1952"0,-4 4-496 0,-1 3 0 0,-3 1 1936 0,-3 7 304 15,-2 5 48-15,-4 2 16 0,-3 7-1680 0,-4 5-336 16,-4 5-64-16,-3 10-16 0,-3 3-80 0,-1 4 0 15,2 4-128-15,4 0 192 0,3-1-192 0,6 0 128 16,3-2-128-16,5 3 0 0,1-2 0 0,6-3 0 16,4 0 0-16,3-5 0 0,6-4 0 0,2-8-128 15,4-4-16-15,2-3 0 0,3-6 288 0,5-3 64 16,3-3 16-16,3-8 0 0,3-9 544 0,3-4 128 16,2-4 0-16,-4-2 16 0,0-1-160 0,-5-4-48 0,2-2 0 0,-6-1 0 15,-3 1-240-15,-3-4-48 0,-3-2-16 16,-5 2 0-16,0 0-112 0,-4 4-32 0,-3 1 0 0,-3 0 0 15,-1 5-384-15,-5 0-96 0,-2 8-16 0,0 1 0 32,-4 5-272-32,0-2-48 0,-3 7-16 0,-2-1 0 15,0 4-1984-15,0 0-416 0,2 2-80 0,5 1-16 0</inkml:trace>
  <inkml:trace contextRef="#ctx0" brushRef="#br1" timeOffset="45548.2">22260 13832 28559 0,'9'-10'2544'0,"0"-2"-2032"0,-2 4-512 0,-7 8 0 0,7-8 2944 0,-7 8 512 15,0 0 80-15,0 0 32 16,0 0-2880-16,-17 9-688 0,-2 0 0 0,-5 5 0 0,-4 4 0 0,-6 5 0 16,-6 2-208-16,-4 3 80 0,-6 4-16 0,3 1 0 15,1-1 0-15,3 1 0 0,4 2-144 0,6-2-32 16,4-2 0-16,7-6 0 0,5-3 80 0,6-4 16 15,6-3 0-15,4-4 0 0,3-2 224 0,4-2 0 16,6-3 0-16,4-4 160 0,5-3 128 0,4 0 32 16,2-5 0-16,2 0 0 0,2-4-144 0,3 1-32 15,-1-4 0-15,3-2 0 0,-1-2-144 0,-2 1 0 16,-1 1 0-16,-3-1 0 0,-3-1 0 0,-2 2 0 16,-4 1 0-16,-1 6 0 0,-2 4 0 0,-6 4 192 0,1-3-192 0,-12 5 192 15,6 7-192-15,-2 9 0 0,-7 1 144 0,-1 6-144 16,-4 8 0-16,-5 7 0 0,-4 5 0 0,-2 6 0 15,-4 1 0-15,-5 8 0 0,-7 6 0 0,-8 5 0 16,-7 7 0-16,-2 1-160 0,1-2 160 0,-1-4 0 16,-3-5 0-16,2-5 0 0,2-3 0 0,-4-4 144 15,-1-6 320-15,3-2 64 0,0-8 16 0,4-4 0 32,5-6-800-32,2-6-176 0,1-3-16 0,4-12-18096 0</inkml:trace>
  <inkml:trace contextRef="#ctx0" brushRef="#br1" timeOffset="46065.4">24989 12633 37199 0,'0'0'1648'0,"-6"-4"336"0,-2-1-1584 0,-2 10-400 0,-2 7 0 0,-3 10 0 15,-3 3 0-15,-2 14-224 0,-4 8 32 0,0 7 0 16,-4 9 32-16,-3 1 16 0,-2 5 0 0,-1 1 0 16,-2 1 144-16,1 0 0 0,-2 3-144 0,3 1 144 15,-1 3-160-15,2-2 160 0,1-1-208 0,2-5 80 16,3-8-2016-16,6-9-400 0,2-8-80 0,3-11 0 16,5-10-64-16,2-7-16 0,-3-4 0 0,12-13 0 0</inkml:trace>
  <inkml:trace contextRef="#ctx0" brushRef="#br1" timeOffset="46398.37">24905 12395 37839 0,'20'-10'1664'0,"-2"7"368"0,3 1-1632 0,4 4-400 15,4 3 0-15,7 8 0 0,6 3 0 0,4 6 0 0,1 5 0 0,-3 2 0 16,2 7 0-16,0 7 0 0,-4 0 0 0,0 5 0 16,-3 3-144-16,-3 4 144 0,-2 2 0 0,-7 9 0 15,-6 3-224-15,-7-1 64 0,-8 2 16 0,-8 7 0 16,-11 1-208-16,-11 1-32 0,-9 0-16 0,-6-7 0 16,-6-2 208-16,-3-11 64 0,-6-10 0 0,-7-8 0 15,-8-7 512-15,-3-2 128 0,0-6 0 0,3-5 16 16,3-4 304-16,3-3 48 0,2-3 16 0,1-6 0 15,1-4-464-15,6-3-96 0,2-2-16 0,9-7 0 16,4-3-624-16,8-2-128 16,7 0-16-16,6-7-16 0,6-1-2064 15,8-8-416-15,6-2-64 0,9-7-32 0</inkml:trace>
  <inkml:trace contextRef="#ctx0" brushRef="#br1" timeOffset="46698.51">26427 12596 16575 0,'0'0'1472'0,"-5"12"-1168"16,-2 2-304-16,-3 7 0 0,-4 4 3264 0,-2 8 608 16,-2 5 112-16,-5 4 32 0,-5 7-2864 0,0 5-560 15,-3 7-112-15,0-1-32 0,-2 2 0 0,1 1-16 0,0-1 0 0,0 0 0 16,1 2-272-16,5-5-160 0,3-6 192 15,7-8-192-15,2 0 224 0,6-7-64 0,4-6-16 16,6-4 0-16,3-3 192 0,4-3 48 0,2-3 0 0,4-3 0 16,4-3 0-16,5-4 0 0,3 1 0 0,5-5 0 15,6 0-192-15,3-2-16 0,6-2-16 0,0-2 0 16,-3-1-160-16,2-1-144 0,1 0 144 0,-1-1-208 16,-3-1-16-16,-1 0 0 0,-3 1 0 0,0-2 0 31,0-2-1952-31,-3 1-400 0,-2-6-80 0</inkml:trace>
  <inkml:trace contextRef="#ctx0" brushRef="#br1" timeOffset="46904.8">25998 13291 33167 0,'0'0'2944'0,"8"-5"-2352"15,2-3-464-15,5 3-128 0,6 1 976 16,3-1 176-16,1 3 48 0,6 0 0 0,6 1-1200 0,3-1-224 16,4-1-48-16,-1 2-16 15,-3-4-1488-15,1-3-288 0,-1 2-64 0,-4-7-16 0</inkml:trace>
  <inkml:trace contextRef="#ctx0" brushRef="#br1" timeOffset="47081.48">26108 12602 21183 0,'-7'-24'1888'0,"3"7"-1504"0,1 0-384 0,-2 0 0 16,3 6 3408-16,4-1 624 0,0 2 112 0,4 5 16 15,5 2-3200-15,5 2-640 0,7 0-128 0,6 2-16 16,8 0-48-16,6 4-128 0,6 2 192 0,5-2-64 16,6-3-128-16,7 2 0 0,1 5 0 0,6-2 0 31,8-1-1184-31,-3-1-272 0,-2-3-48 0,0 0-13520 0</inkml:trace>
  <inkml:trace contextRef="#ctx0" brushRef="#br1" timeOffset="47533.54">29523 12469 34559 0,'3'-33'1536'0,"-3"12"304"0,-3 1-1472 0,1-3-368 15,-2-2 0-15,0 3 0 0,-1-2 128 0,-4 0-128 0,0 1 160 0,-7 2-160 16,-4 0 0-16,-4-1 0 0,-1 3 0 0,-3 1 0 16,-4 2 0-16,0 3 0 0,-1 0-192 0,-1 7 192 15,-3 1-176-15,-1 9 176 0,-4 3-160 0,-4 10 160 16,-2 2-128-16,-5 8 128 0,-6 4 0 0,2 9-144 16,4 6 144-16,-2 6-128 0,-2 1 128 0,1 9-128 15,0 8 128-15,0 8 0 0,0-1 0 0,0 6 0 16,1-2 0-16,10 1 0 0,5-6 0 0,11-2-128 15,5-7 128-15,7-3 176 0,5-2-48 0,5 0 0 16,5-1 144-16,3-5 32 0,3-2 0 0,1 0 0 16,3-4-304-16,2-6 0 0,1-4 0 0,2-2-144 15,0-5-2608 1,2-7-528-16</inkml:trace>
  <inkml:trace contextRef="#ctx0" brushRef="#br1" timeOffset="47733.01">27933 13171 39791 0,'0'0'1760'0,"0"-6"368"0,0 6-1696 0,0 0-432 16,11-1 0-16,6 3 0 0,5 1 176 0,6 7-48 16,5 0-128-16,7 4 192 0,9 2-192 0,9-1 0 15,8 0 0-15,5-2 0 0,2 2-320 0,-1-2 64 16,1-1 0-16,-3-3 0 15,-3-2-1952-15,0-1-384 0,2-5-80 0,-6-3-16 16</inkml:trace>
  <inkml:trace contextRef="#ctx0" brushRef="#br1" timeOffset="47915.61">29413 13114 23039 0,'0'0'2048'0,"0"0"-1648"0,-14 16-400 0,2 1 0 15,-2 5 2320-15,-1 7 384 0,-3 3 80 0,0 2 16 16,1 7-2160-16,-1 0-416 0,0 1-96 0,1 2 0 16,1-3 64-16,2 3 32 0,-3-2 0 0,3 0 0 31,2-5-1712-31,1-1-352 0,-6 12-64 0,8-15-11424 0</inkml:trace>
  <inkml:trace contextRef="#ctx0" brushRef="#br1" timeOffset="48249.45">29784 13188 15663 0,'0'0'1392'0,"0"0"-1120"0,0 0-272 0,0 17 0 0,0 3 4368 0,-2 8 816 15,0 4 176-15,-2 4 16 0,-2 5-4400 0,-2 0-976 16,0 5 0-16,0-3 0 0,-3 3 0 0,1-1 0 15,0 2 0-15,0-7 0 0,0-3 0 0,0-4 0 16,3-4 0-16,1-6 0 0,1-3 128 0,1-5 0 16,3-1-128-16,1-14 192 0,0 0 16 0,0 0 0 15,7-11 0-15,5-4 0 0,0-6 432 0,5-2 96 16,1-5 16-16,1 1 0 0,1-5-48 0,2-4-16 16,1 1 0-16,0-2 0 0,6-4-304 0,1 0-48 15,2 2-16-15,-1 1 0 0,-1 2-320 0,1 6 0 16,-1 3 0-16,-1 3 0 15,1 5-448-15,-2 2 0 0,-2 6 0 0,-2 2 0 16,2 6-992-16,-5 1-208 0,-2 1-32 0,-1 2-9296 16,-2 1-1856-16</inkml:trace>
  <inkml:trace contextRef="#ctx0" brushRef="#br1" timeOffset="48633.3">31057 13177 36863 0,'0'-13'3264'0,"-5"1"-2608"0,-6 6-528 0,-2 1-128 16,-3 2 912-16,-6 6 160 0,-3 1 16 0,-2 3 16 16,1 5-1104-16,0 3-160 0,-1 0-64 0,-1 1-16 15,0 1-144 1,3 4-16-16,2-2-16 0,4 0 0 0,1-1-432 0,4-2-96 0,4-4-16 0,5 0 0 15,2 4 256-15,6-2 64 0,2-2 0 0,4 2 0 0,3 2 352 0,4-1 80 16,0 1 16-16,3 3 0 0,0 2 384 0,2-1 64 16,0 3 32-16,1 4 0 0,-3-4 32 0,1 1 0 15,-1 0 0-15,-2-3 0 0,-3 4 16 0,-5-4 16 16,-3-6 0-16,-2 1 0 0,-4-2-16 0,-4 0 0 16,-5-4 0-16,-2 0 0 0,-4-2 48 0,-5 0 0 15,-2-2 0-15,-5-3 0 0,-5 1-112 0,-2-5-16 16,-3-4 0-16,-5 1 0 0,3-1-128 0,-3-4-128 15,-3 0 144-15,-1-4-144 16,-1-1-1280-16,4-2-336 0,4-4-80 0,3-3-14048 0</inkml:trace>
  <inkml:trace contextRef="#ctx0" brushRef="#br1" timeOffset="48916.54">32208 12297 32255 0,'9'-13'2864'0,"-4"7"-2288"0,-5 6-576 0,0 0 0 16,0 0 976-16,-3 13 96 0,-2 6 16 0,-5 9 0 16,-7 3-1088-16,-3 10-176 0,-5 6-48 0,-3 5-16 0,-5 4 240 0,-2 5-176 15,-3-1 176-15,0 6-160 0,2 1 160 0,2 2 0 16,0 2 0-16,2 2 0 0,2-3 0 0,3-1 0 15,1-1 0-15,6-2 0 0,2-8 0 0,4-3 128 16,4-4-128-16,4-7 128 0,3 1 0 0,3-10 16 16,4-3 0-16,1-8 0 0,4-2-144 0,2-3-192 15,1-5 32-15,2-2 16 16,0-9-2912-16,2-3-576 0</inkml:trace>
  <inkml:trace contextRef="#ctx0" brushRef="#br1" timeOffset="49101.43">31327 12891 36863 0,'18'-9'3264'0,"6"2"-2608"0,4 1-528 0,10 5-128 16,5 7 1856-16,5 2 320 0,3 4 80 0,4 2 16 15,2-1-1856-15,4 4-416 0,1 0 0 0,5 2 0 16,1 1-336-16,0-4-48 0,-5-2 0 0,-1 0 0 15,-8-4-2480 1,-26-3-496-16,2-4-96 0</inkml:trace>
  <inkml:trace contextRef="#ctx0" brushRef="#br1" timeOffset="49304.28">30478 11913 46991 0,'0'0'4176'0,"11"-4"-3344"15,-1 1-656-15,4 5-176 0,3 3 0 0,2 5-272 16,3 6 64-16,2 6 16 16,2 3-496-16,1 5-80 0,0-1-32 0,-2 3-18976 0</inkml:trace>
  <inkml:trace contextRef="#ctx0" brushRef="#br1" timeOffset="50185.24">3372 17836 38527 0,'-35'-5'1712'0,"8"1"336"0,-5-4-1632 0,-2 1-416 0,-2 2 0 0,-2 0 0 0,-4 2 0 0,0 0 0 16,-2-2 0-16,1-2 0 0,1 1-176 0,0 2 48 15,-2-1 0-15,4 2 0 16,0 2-272-16,2 1-48 0,0 0-16 0,0 3 0 0,1 4 144 0,3-2 48 16,2 2 0-16,8 2 0 0,5 2 272 0,6-3-192 15,3-1 192-15,10-7-160 0,1 13 160 0,9 1 0 16,7 1-144-16,6 2 144 0,5 1 0 0,5 1-144 16,4 0 144-16,3 0 0 0,4-1 128 0,0 1 144 0,2 1 32 0,-2-1 0 15,-2-2 0-15,-1 0 0 16,0 0 0-16,-3-1 0 0,-3 2-16 0,-3 0 0 15,-5 0 0-15,-7 0 0 0,-6-2-16 0,-5 2 0 16,-6 0 0-16,-5 1 0 0,-4-1 32 0,-7 3 0 0,-10 1 0 0,-3 2 0 16,-6-2-48-16,-4-1 0 0,-1-1 0 0,1 1 0 15,0 0-256-15,0-3 0 0,2-3 128 0,2-1-128 32,3-1-304-32,1-5-112 0,4-1-32 0,2-4 0 15,7-3-1760-15,4-3-352 0,2-4-80 0</inkml:trace>
  <inkml:trace contextRef="#ctx0" brushRef="#br1" timeOffset="50401.31">3989 17548 42671 0,'0'0'1888'0,"0"0"400"0,0 0-1840 0,0 0-448 16,-9 6 0-16,3 7 0 0,2 5 0 0,-1 5 0 15,-2 4 0-15,2 7 0 0,-2 2-160 0,-2 6-80 16,-1 7-16-16,-3 1 0 16,-1 4-512-16,-3 2-96 0,-1 0-32 0,-1 1 0 15,0 3-800-15,0-3-160 0,3-1-48 0,1-7-13296 16</inkml:trace>
  <inkml:trace contextRef="#ctx0" brushRef="#br1" timeOffset="50785.92">4965 17487 38415 0,'-10'19'1696'0,"5"-1"352"0,-3 5-1632 0,1 8-416 16,-1 5 0-16,-1 3 0 0,-2 4 0 0,0 2 0 0,-3 3-144 0,2-2 144 15,-1 2 0-15,0-4 0 0,-1-4 0 0,3-7 0 16,1-3-176-16,2-6 176 0,-2-7-160 0,4-5 160 16,6-12-336-16,0 0 16 0,0 0 16 0,-2-10 0 15,2-6 304-15,4-8-128 0,5-4 128 0,2-3 0 16,2-5 0-16,4-1 224 0,2-2-16 0,2-2 0 0,2 3 112 16,1 1 0-16,4 1 16 0,0 7 0 0,2 0-80 0,-1 5 0 15,1 1-16-15,2 5 0 0,0 5-48 0,0 3-16 16,-2 5 0-16,-1 4 0 0,-2 3-176 0,-2 6 0 15,-3 5 0-15,-3 5 0 0,-4 2 0 0,-2 7-144 16,-1-1 144-16,-4 7-208 0,0 3-64 0,-3 3-16 16,-1 1 0-16,0 3 0 15,-2-2-288-15,3-1-48 0,-1-2-16 0,4-1 0 16,1-1-2512-16,2-6-512 0</inkml:trace>
  <inkml:trace contextRef="#ctx0" brushRef="#br1" timeOffset="51068.48">7181 17259 41759 0,'-18'-6'1856'0,"5"2"368"0,-5 4-1776 0,-1 5-448 0,-4 0 0 0,-1 8 0 15,-4 3 0-15,-2 7 0 0,-3 3-144 0,-5 7 144 16,-3 4-192-16,-5 6 192 0,-3 1-192 0,-2 9 192 16,1 4-256-16,1 5 48 0,0 2 16 0,3 2 0 15,2-5-368 1,7-2-64-16,8-4-16 0,3-7 0 0,7-3-384 0,7-8-96 0,5-3-16 16,7-9 0-16,7-2-624 0,7-6-128 0,6-8-32 0,9-7-6992 15,8-7-1408-15</inkml:trace>
  <inkml:trace contextRef="#ctx0" brushRef="#br1" timeOffset="51452.37">7259 17628 35007 0,'0'0'1552'0,"0"0"320"0,-9 1-1488 0,9-1-384 0,0 0 0 0,4 9 0 15,10 5 1056-15,4 0 144 16,8-4 16-16,1 2 16 0,3-2-1232 0,3-3-336 0,6-5-32 0,4-4 0 31,4-1-144-31,2-5-16 0,0 0-16 0,5-4 0 0,2-4 224 0,0-3 32 0,-1-1 16 0,-4 0 0 16,-4-3 272-16,-2-3 0 0,-3 1 128 16,-3-2-128-16,-3 3 256 0,-6 2-64 0,-6-2 0 0,-4 3 0 15,-8 2 80-15,0 2 16 0,-7 2 0 0,-5 3 0 16,-4 0 96-16,-5 4 32 0,-6 2 0 0,-6 3 0 15,-5 2-240-15,-6 7-48 0,-6 7-128 0,-7 7 192 16,-4 7-192-16,-6 6-128 0,-3 5 128 0,2 4-208 16,2 6 80-16,5 5 128 0,3 1-208 0,5 0 80 15,6-2 128-15,7-5 0 0,6 0-144 0,11-4 144 16,4-5-160-16,11 2 160 0,9-4-208 0,10-4 80 16,9-3-384-16,12 1-80 0,11-6-16 0,15-5 0 15,12-5-1168-15,10-7-224 0,4-1-48 0</inkml:trace>
  <inkml:trace contextRef="#ctx0" brushRef="#br1" timeOffset="51768.76">11825 17567 34095 0,'-7'11'1504'0,"0"-3"320"0,-2 5-1456 0,0 4-368 0,-1 9 0 0,0 7 0 15,-3 6 1968-15,1 7 320 0,-2 4 64 0,0 0 16 16,-3 0-1968-16,3 1-400 0,-1-2 0 0,1 1 0 31,3-5-1088-31,-2 0-128 0,0-3 0 0,0-4-10592 0,-1-6-2112 0</inkml:trace>
  <inkml:trace contextRef="#ctx0" brushRef="#br1" timeOffset="52069.56">12852 16664 20271 0,'12'-11'1792'0,"-6"6"-1424"16,-1-3-368-16,-5 8 0 0,7-7 3568 0,-7 7 640 15,0 0 128-15,0 0 16 0,1 15-3232 0,-1 4-656 16,-1 4-128-16,-6 10-16 0,0 2-320 0,-4 9 0 15,0 4 0-15,-6 5 0 0,-2 5 0 0,-2 4 128 16,-2 1-128-16,-1 2 0 0,0-3 160 0,1 1-160 16,0-5 128-16,1 1-128 0,1-2 0 0,2-1 0 15,2-3 0-15,2-4 0 16,2-4-480-16,3-4-80 0,0-5-16 0,2-5 0 16,3-7-1520-16,2-4-304 0,2-9-64 0,1-11-10752 0</inkml:trace>
  <inkml:trace contextRef="#ctx0" brushRef="#br1" timeOffset="52251.83">12256 17160 35007 0,'0'0'3120'0,"0"0"-2496"0,13 9-496 0,2 1-128 15,5 3 1408-15,8 3 272 0,7 5 48 0,4 0 16 16,6 3-1440-16,4-3-304 0,5-3 0 0,2-1 0 15,-1-1-1184-15,5-6-144 0,1 0-16 0,0-5-16 16,-1-1-1968-16,0-4-400 0</inkml:trace>
  <inkml:trace contextRef="#ctx0" brushRef="#br1" timeOffset="52421.22">11623 16805 26719 0,'-19'-6'2368'0,"8"4"-1888"16,-2-1-480-16,3-1 0 0,3 2 3872 0,7 2 672 15,0 0 144-15,0 0 32 0,12 9-3952 0,3 3-768 16,4-2-208-16,3 2-16 16,2-1-1712-16,5 0-352 0,4 0-64 0</inkml:trace>
  <inkml:trace contextRef="#ctx0" brushRef="#br1" timeOffset="52820.5">15367 16939 35295 0,'-42'-6'1568'0,"5"0"320"0,-14 4-1504 0,-6 4-384 16,-7 7 0-16,-6 4 0 15,-1 2-432-15,-4 8-144 0,-2 0-48 0,-2 9 0 0,0 2 304 0,5 4 48 16,6 2 16-16,4 7 0 0,4 2 256 0,9 3 0 15,4 2 0-15,9-2 0 0,5-5 0 0,9-5 0 16,8-3 0-16,10-3 0 0,10-6-192 0,13 1 0 16,6-4 16-16,8-2 0 15,8-5-272-15,6-3-64 0,7-7-16 0,8-1 0 16,5-6-1664-16,8-7-336 0,37-14-64 0,-16-8-7968 0</inkml:trace>
  <inkml:trace contextRef="#ctx0" brushRef="#br1" timeOffset="53153.71">15977 16920 33167 0,'-23'-3'2944'0,"5"2"-2352"0,-5 1-464 0,-2 4-128 15,-3 5 1136-15,0 6 208 0,-5 3 32 0,1 5 16 16,0 1-1568-1,0 3-304-15,1 2-64 0,3 3-16 0,4-1 320 0,5-1 64 0,2-1 16 0,6-6 0 0,2-3-160 0,4-2-16 16,2-4-16-16,6-3 0 0,-3-11 192 0,8 4 160 16,3-4-208-16,3-1 80 0,2-7 128 0,3-1 0 15,2-3 160-15,1-5-160 0,0-5 256 0,1 1-32 16,0 2-16-16,-3-3 0 0,3-3 16 0,-3 3 0 16,-2 3 0-16,-1 1 0 0,-2-1 144 0,-2 4 16 15,-3 3 16-15,1 5 0 0,-3 3-48 0,-8 4-16 16,10 3 0-16,-4 3 0 0,-1 7-192 0,2 7-144 15,-6 8 192-15,2 2-192 0,-2 5 0 0,0 2 0 16,-1 3 0-16,1 0-144 0,1-2 144 0,-1 1-192 16,0 1 192-16,2-3-192 15,1-7-352-15,1-2-80 0,1-6-16 0,4-5-10272 16,2-6-2064-16</inkml:trace>
  <inkml:trace contextRef="#ctx0" brushRef="#br1" timeOffset="53503.92">16831 16901 26719 0,'0'0'2368'0,"-9"10"-1888"0,-1 5-480 0,0 8 0 15,0 4 4160-15,1 6 720 0,0 2 160 0,1 1 16 16,3 0-4112-16,-3-1-944 0,1-2 0 0,2-6 0 15,1-5-368-15,3-2-16 0,1-6-16 0,3-4 0 16,-3-10-560-16,0 0-96 0,14-4-32 0,2-7 0 16,3-6 320-16,4-4 64 0,3-10 16 0,4-1 0 0,-1 1 688 0,1-2 0 15,2-2 0-15,-3 3 0 0,1 4 352 0,0 2 0 16,-5 3 0-16,1 3 0 0,-2 3 224 0,-1 4 32 16,-1 7 16-16,-1 2 0 0,1 7-80 0,-2 2-16 15,0 9 0-15,1 4 0 0,-3 3-336 0,-1 3-64 16,0 7 0-16,-3 1-128 0,-3 2 192 0,1 2-192 15,0-1 192-15,0 1-192 0,-2-3 0 0,2-1-224 16,-1-2 16-16,2-5 0 16,-1 3-2112-16,5-7-432 0,2-3-64 0</inkml:trace>
  <inkml:trace contextRef="#ctx0" brushRef="#br1" timeOffset="53970.46">20192 16753 31327 0,'0'-12'2784'0,"0"-2"-2224"0,-1 0-560 0,-3 2 0 16,-3 0 1632-16,-2 4 224 0,-3-2 32 0,-5 7 16 16,-4 3-1424-16,-6 4-288 0,-5 7-48 0,-6 5-16 15,-5 3-128-15,-4 4 0 0,-4 7 0 0,-1 2-176 0,1 2 176 0,1 3-160 16,3 0 160-16,7-1-160 0,3-1 160 0,4 1 0 16,2-2 0-16,7-3 0 0,6-7-240 0,7-3 48 15,5-5 0-15,4-4 0 0,2-12 192 0,9 5 240 16,5-2-48-16,4-7-16 0,4-4 336 0,3-4 64 15,4-5 0-15,3-2 16 0,2-2-320 0,2-1-64 16,-1-3-16-16,1 0 0 0,-2 3-64 0,1-3 0 16,-2 10-128-16,-1 0 192 0,-2 1-192 0,-2 5 0 15,-3 4 128-15,-3 2-128 0,-3 3 0 0,-4 5 0 16,-2 6 0-16,-1 1 0 0,-2 1-144 0,-3 6 144 16,0 5-208-16,-1-1 80 0,-1 1-128 0,1 3-32 15,0-3 0-15,1 2 0 16,2-5-352-16,1-1-64 0,3 2 0 0,3-3-16 15,2-1-2096-15,3-2-432 0,5-2-80 0</inkml:trace>
  <inkml:trace contextRef="#ctx0" brushRef="#br1" timeOffset="54287.41">22185 16016 3679 0,'-1'-14'320'16,"-2"-7"-320"-16,-2-4 0 0,1 5 0 16,-1 1 8416-16,-4 2 1616 0,2 2 320 0,-6 4 64 0,-4 1-8432 0,-4-1-1696 15,-5 5-288-15,-4 2-144 0,-4 3-16 0,-3 5 0 16,-1 1 0-16,-4 9 0 0,-3 4 0 0,-2 7 0 16,-3 6 0-16,0 5 0 0,-2 8-80 0,1 1-16 15,1 6 0-15,2 3 0 0,5-1 32 0,2 2 0 16,4 3 0-16,4 7 0 0,1-1-16 0,6 3 0 15,3-1 0-15,4 0 0 0,1-4 48 0,5 2 16 16,4-7 0-16,4-2 0 0,0-1 176 0,4-4 0 16,2-3 0-16,2-2 0 15,0-9-1024-15,1-3-240 0,3-6-32 0,-4-5-8720 16,2-8-1744-16</inkml:trace>
  <inkml:trace contextRef="#ctx0" brushRef="#br1" timeOffset="54465.43">20850 16587 35007 0,'0'0'3120'0,"0"0"-2496"15,0 0-496-15,0 0-128 0,0 0 1520 0,0 0 272 16,0 0 64-16,12 14 16 0,2 1-1440 0,7 2-304 16,5 0-128-16,8 1 128 0,5-4-128 0,7-2-272 0,2-1 64 0,5-2 16 31,0 0-1024-31,5-5-192 0,3-1-32 0,9-3-16 15,10-3-1200-15,4-7-240 0</inkml:trace>
  <inkml:trace contextRef="#ctx0" brushRef="#br1" timeOffset="54721.59">23330 15942 32879 0,'19'-21'1456'0,"-6"7"304"15,-2-4-1408-15,0 2-352 0,-4 2 0 0,0 1 0 0,-5-1 1184 0,-1 5 160 16,-2-3 48-16,1 12 0 0,-6-8-656 0,-7 0-128 15,-2 3-32-15,-6 0 0 0,-4 5-416 0,-5 6-160 16,-6 2 0-16,-6 6 144 0,-6 4-144 0,-4 6-192 16,-3 4 32-16,0 7 16 0,1 7 144 0,1 5-192 15,1 7 192-15,4 3-192 0,1 8 192 0,3-2-128 16,-3 5 128-16,1 1-128 0,0 3-64 0,7 3 0 16,4 2 0-16,6-2 0 15,6-4-496-15,5-5-96 0,6-1-32 0,4-5 0 16,4-7-544-16,5-6-112 0,3-6-32 0,5-4 0 15,3-5-1312-15,0-4-256 0</inkml:trace>
  <inkml:trace contextRef="#ctx0" brushRef="#br1" timeOffset="54922.45">22105 16758 14735 0,'0'0'1312'0,"0"0"-1056"0,0 0-256 0,0 0 0 15,0 0 6176-15,10 7 1184 0,1 3 224 0,7-1 48 16,3 4-6064-16,8 1-1216 0,6 0-352 0,7 0 144 16,8 2-144-16,2 1 160 0,10 0-160 0,3 0 160 15,3-2-160-15,-2 0-224 0,-3-6 48 0,1 0 16 32,-1-4-1184-32,2-2-224 0,-1-1-48 0,2-3-9904 0,2-3-1968 0</inkml:trace>
  <inkml:trace contextRef="#ctx0" brushRef="#br1" timeOffset="55444.44">23767 16779 31327 0,'0'0'1392'0,"0"0"272"0,0 0-1328 0,9-4-336 0,-9 4 0 0,13-5 0 16,1-1 1952-16,6 0 320 0,1-2 64 0,3 0 16 0,3 2-1856 0,1-5-368 15,0-1-128-15,1 0 0 0,-1-3 0 16,0-2 0-16,0 1 0 0,-3 2 0 0,-3-1 0 0,-2-2-160 16,-2 2 160-16,-4 0 0 0,-5-1-208 0,-4 2 64 15,-1 4 16-15,-8-1 0 0,-5-1 128 0,-4 6 0 16,-6 1 0-16,-5 4 0 0,-5 3-192 0,-3 3 32 15,-4 7 16-15,-1 2 0 0,-1 7 144 0,0 3-208 16,-1 7 80-16,3 0 128 0,2 4-192 0,3-1 192 16,1 1-192-16,4-2 192 0,5-1-128 0,4-2 128 15,3-3 0-15,7 1 0 0,5-5-256 0,6-2 32 16,4 2 0-16,8 0 0 16,9-4-1824-16,5-1-352 0,3-5-80 0</inkml:trace>
  <inkml:trace contextRef="#ctx0" brushRef="#br1" timeOffset="55705.01">24873 16498 43711 0,'-19'-6'1936'0,"4"4"400"0,-5 4-1872 0,-6 4-464 0,-3 7 0 0,-4 8 0 15,-3 7 0-15,0 4-192 0,-1 1 16 0,4 5 0 32,3-1-192-32,4 1-32 0,2 0-16 0,2-2 0 15,3-1-240-15,5 1-48 0,4-4-16 0,3-6 0 16,5 1 144-16,4-4 16 0,5-5 16 0,4 0 0 0,3-4 256 0,4-4 48 0,2 0 16 0,7-6 0 16,6-2 96-16,5-4 128 0,5-2-208 0,3-6 80 15,1-2-1920 1,3-3-368-16,-1-5-80 0</inkml:trace>
  <inkml:trace contextRef="#ctx0" brushRef="#br1" timeOffset="55974.42">25787 15426 38751 0,'0'0'1728'0,"-14"9"336"0,-5 5-1648 0,-5 9-416 16,-4 11 0-16,-1 11 0 0,-3 8 0 0,2 8 0 15,-2 3 0-15,1 5 0 0,2 2 0 0,4 2 0 16,-1 5 0-16,5-1-176 0,0-3 176 0,2 1 0 0,4-1 0 0,2-4 0 16,2-2 0-16,3-1-256 0,1-5 64 15,0-2 0 1,3-7-1648-16,2-7-336 0,1-2-64 0,-1-7-7616 15,5-5-1536-15</inkml:trace>
  <inkml:trace contextRef="#ctx0" brushRef="#br1" timeOffset="56171.93">25078 16315 40543 0,'14'-1'3600'0,"-1"1"-2880"15,3 2-576-15,11 3-144 0,9 3 1152 0,7 5 192 16,6-1 32-16,6 3 16 0,3 1-1392 0,11 0 0 16,9 0-256-16,6-1 16 15,6-3-256-15,1 2-48 0,1 0-16 0,3-2 0 16,4-4-2256-16,2-3-448 0,-5-3-80 0</inkml:trace>
  <inkml:trace contextRef="#ctx0" brushRef="#br1" timeOffset="56455.53">27933 16066 31327 0,'0'0'2784'0,"0"0"-2224"0,0 12-560 0,4 6 0 16,-3 4 2832-16,0 10 464 0,3 4 96 0,1 5 0 15,-2 5-2832-15,3 1-560 0,-1 2-144 0,2 2-16 16,-2 3 160-16,1-2 0 0,0 0 128 0,3-5-128 31,0 1-512-31,0 1-160 0,-3-1-32 0,3-6-16 16,0-1-2000-16,3-6-400 0,-1-2-80 0,1-5 0 0</inkml:trace>
  <inkml:trace contextRef="#ctx0" brushRef="#br1" timeOffset="56722.06">28879 15820 33167 0,'0'0'2944'0,"0"0"-2352"15,-13 4-464-15,2 3-128 0,-1 7 1984 0,-4 7 384 16,-5 12 80-16,0 5 16 0,-2 12-2048 0,-4 5-416 16,-2 3 0-16,-3 8-144 0,-4 5 144 0,1 3 0 15,-2 2 0-15,-4 6-128 0,-3-1 128 0,-4 2 0 0,-7-3 128 0,0 1-128 16,-2-2 0-16,2-2 0 16,2-3 0-16,2-1-128 0,2-1-16 0,2-5 0 15,1-4 0-15,4-6 0 16,1-8-2112-16,8-4-432 0,5-13-64 0,9-6-12720 0</inkml:trace>
  <inkml:trace contextRef="#ctx0" brushRef="#br1" timeOffset="57072.28">29685 16212 30399 0,'-13'5'2704'0,"-6"5"-2160"15,-7 9-544-15,-2 10 0 0,-1 7 2688 0,-3 5 448 16,2 4 64-16,-1 0 32 0,5 1-2720 0,4-4-512 16,4 1-192-16,6-4 16 15,8-3-256-15,6-7-48 0,7-3-16 0,8-6 0 0,3-4 256 0,5-5 48 16,5-5 16-16,3-6 0 0,4-6 352 0,3-3 64 15,5-8 16-15,1-2 0 0,-1-3-48 0,2-4 0 16,0-1 0-16,-3-3 0 0,-6-3 304 0,-3-1 48 16,-3 0 16-16,-5-1 0 0,-6-2 64 0,-4 0 32 15,-6 0 0-15,-3 1 0 0,-5 1-416 0,-3 6-64 0,-6-2-32 0,-2 7 0 16,-5-2-320-16,-4 5-64 16,-3 3-16-16,-3 2 0 15,-4 0-1232-15,-3 4-256 0,-4 1-64 0,1 0-10432 0,2 1-2080 16</inkml:trace>
  <inkml:trace contextRef="#ctx0" brushRef="#br1" timeOffset="57472.33">30482 16073 33167 0,'0'0'2944'0,"0"0"-2352"16,-7 16-464-16,0 9-128 0,-4 6 1472 0,0 4 256 16,-2 3 64-16,-2 2 16 0,-3-1-1520 0,6 6-288 15,0-4 0-15,3-1-176 0,3-1 176 0,2-2-128 16,3-1 128-16,2-4-128 0,2-3-48 0,4-6 0 16,3-3 0-16,4-2 0 0,4-2 304 0,2-3 64 15,1-7 16-15,4-2 0 0,3-4 320 0,1-2 64 16,-1-6 16-16,0-5 0 0,2-1-80 0,-1-2-16 15,0-6 0-15,-1 1 0 0,0 0-64 0,0-3 0 16,0-4-16-16,-1 0 0 0,-2 0 16 0,2-5 0 16,-3-2 0-16,1 0 0 0,-1-2-112 0,1 1-16 0,-1-1 0 0,0 0 0 15,-1 1-192-15,-3 2-128 16,-2 3 128-16,-3 5-128 0,-1-2 0 0,0 4-208 16,0 2 16-16,-1 3 16 15,-2 1-848-15,2 2-160 0,-4 2-32 0,-2 1-16 16,0 5-2096-16,-2-1-400 0,-5 9-96 0,1-15-16 0</inkml:trace>
  <inkml:trace contextRef="#ctx0" brushRef="#br1" timeOffset="57825.16">31615 15745 35007 0,'0'0'1552'0,"0"0"320"0,0 0-1488 0,-2 12-384 16,-2 3 0-16,0 5 0 0,-1 7 1184 0,-2 5 160 15,-4 5 48-15,0 2 0 0,-1 4-1120 0,1-1-272 16,-3 3 0-16,-1-3 0 0,-3 0 0 0,1-2 0 16,1-3-176-16,2-8 176 0,3-2 0 0,0-8 0 15,5 0 0-15,2-5 0 0,3-5 0 0,1-9 128 16,0 0-128-16,0 0 192 0,10 0 432 0,7-6 80 15,2-6 0-15,6-5 16 0,1-5-64 0,5-1-16 16,4-6 0-16,0-2 0 0,1-2-288 0,1-2-64 16,1-1-16-16,2-2 0 0,1 0-32 0,1 0-16 15,1 0 0-15,3 1 0 0,1 0-96 0,0 4 0 16,-2 2-128-16,2 5 192 0,-5 0-192 0,-17 16-160 16,2 4 32-16,2-2 0 0,1 3-192 0,4 1-48 15,-5 3 0-15,1 2 0 16,1 2-1520-16,20 3-304 0,-11 4-64 0</inkml:trace>
  <inkml:trace contextRef="#ctx0" brushRef="#br1" timeOffset="58457.16">28764 18511 31327 0,'0'-18'2784'0,"0"3"-2224"16,-2-6-560-16,-1-2 0 0,-1-4 2336 0,1 3 352 15,-4-3 80-15,0 6 16 0,-2 2-2288 0,-3 2-496 16,-2 0 0-16,-4 5 0 0,-3 2-256 0,-3-1 64 0,-6 5 0 0,-1 5 0 31,-9 3-224-31,-4 8-32 0,-7 3-16 0,-2 5 0 16,-3 5-112-16,1 1-32 0,5 3 0 0,7 1 0 0,5 2 160 0,9-4 48 0,6-1 0 0,8-5 0 15,5-1 160-15,6-3 48 0,5-5 0 0,8 1 0 16,2-5 496-16,8-2 96 0,4-5 32 0,6-4 0 16,5-2 144-16,5-5 16 0,5-3 16 0,5-2 0 15,-1 1-416-15,-2-3-64 0,-3 1-128 0,-2-1 176 16,-4 0-176-16,-2 3 0 0,-3-2 0 0,-2 8 0 15,-5 0 144-15,-3 6-144 0,-6 1 160 0,-4 4-160 0,-5 3 160 16,-1 6-160-16,-5 2 160 0,-4 7-160 0,-6 7 192 0,-7 8-48 16,-4 7-16-16,-7 3 0 0,-3 6-128 0,-3 3 0 15,-4 1 0-15,-5 2-176 0,-5 0 176 0,-8 3 0 16,-7-1 0-16,-4 2 0 0,4 2 0 0,2-6 0 16,3-6 0-16,5-8-128 0,3-4 128 0,4-11 0 15,0-7-144-15,7-4 144 16,2-7-2240-16,10-10-384 0,2-9-80 0</inkml:trace>
  <inkml:trace contextRef="#ctx0" brushRef="#br1" timeOffset="58875.6">29275 18263 21183 0,'0'0'1888'15,"-7"5"-1504"-15,-4 4-384 0,1 4 0 0,-1 0 4544 0,-1 5 848 16,1 2 176-16,0 5 16 0,0 1-4512 0,2 2-912 15,2 0-160-15,0 0 0 0,5-3 0 0,2 2 0 16,2-4 0-16,2 0 0 0,3-2 0 0,4-2 0 16,1-1 0-16,3-3 128 0,3-5 64 0,4 1 0 15,0-8 0-15,6-4 0 0,4-4 208 0,2-6 48 16,2-5 16-16,-2 0 0 0,-1-5-80 0,-1-1-32 16,-3-6 0-16,2 4 0 0,-3-6-80 0,1 2-16 15,-2-2 0-15,-2-2 0 0,-1 0-256 0,-1 3 0 16,-4-3 128-16,-2-1-128 15,-5-1-368-15,-2 2-128 0,-3 3-16 0,-2-2-16 16,-5 2-1584-16,-4 1-320 0,-1-2-64 0</inkml:trace>
  <inkml:trace contextRef="#ctx0" brushRef="#br1" timeOffset="59240.41">30080 18171 27647 0,'0'0'2448'16,"14"2"-1952"-16,1-1-496 0,4-1 0 0,2 0 3264 0,-2 0 544 0,2-2 112 0,2 1 32 16,-3 1-3312-16,1-4-640 0,-1-4-144 0,-1 2-32 15,-1-6 32-15,0 2 0 0,-3-4 0 0,-1 2 0 16,-1-4-256-16,-3 4-48 0,-4-2-16 0,-3 0 0 15,-4 2 160-15,-3 3 48 0,-4-2 0 0,-2 3 0 16,-3-1 256-16,-3 5-192 0,-5 1 192 0,0 1-160 0,-7 2 160 16,0 2 0-16,-3 1 0 0,2 3-128 0,0 1 128 0,0 3 0 15,-1 2 160-15,1 2-160 0,-4 1 128 0,1 3-128 16,0 1 0-16,5 0 0 0,1 0 0 0,4-1-256 16,3 0 16-16,5-1 16 0,6 5-16 0,2-3 0 15,4-1 0-15,7 0 0 16,5-1-224-16,7 1-48 0,0 0-16 0,9 0 0 15,4-4-816-15,6-1-176 0,2-7-16 0,4-1-12288 0</inkml:trace>
  <inkml:trace contextRef="#ctx0" brushRef="#br1" timeOffset="59624.41">31622 17888 24879 0,'-7'-5'2208'0,"-4"-4"-1760"0,-4 2-448 0,-4 0 0 15,-4 4 4944-15,-5 4 912 0,-5 5 176 0,-2 2 48 16,1 3-5136-16,-3 2-944 0,-2 1-352 0,1 4 16 16,1 0-352-16,3-1-64 0,3 1-16 0,4 1 0 31,6 0-1664-31,3-2-352 0,5 1-64 0,8-1-16 0,3 3 1280 0,5-3 256 0,8-1 48 15,5-1 16-15,4-1 624 0,6 1 128 0,3-1 32 0,3 1 0 0,2 3 800 0,3 2 144 16,0-1 48-16,0 1 0 0,1-1-16 0,-1 0 0 16,-4-2 0-16,-4 1 0 0,-5-2 96 0,-5-2 32 15,-5 2 0-15,-7-1 0 0,-2-2 16 0,-8 4 0 16,-3-1 0-16,-8-2 0 0,-8-5-288 0,-4 2-48 16,-5 0-16-16,-5-1 0 0,-3-4-96 0,-4 0-32 15,-4-2 0-15,-2-2 0 0,-3-4-160 0,0-2 0 16,-1-4 0-16,-4 1 0 15,-4-2-480-15,1-1-128 0,4-5-32 0,4 0 0 16,1-3-800-16,7 1-160 0,3 2-48 0,7 1-7344 16,4 0-1472-16</inkml:trace>
  <inkml:trace contextRef="#ctx0" brushRef="#br1" timeOffset="61892.74">9375 3072 22111 0,'7'-25'976'0,"0"11"208"0,0-1-944 0,1 2-240 0,-1 1 0 0,4-1 0 15,-5 3 400-15,3-2 48 0,-2 5 0 0,-1-2 0 0,-6 9-64 0,0 0 0 16,0-8 0-16,0-1 0 15,-4 3-128-15,4 6-16 0,-3-11-16 0,-1 4 0 0,-3 0-224 0,-1 0 128 16,-2 2-128-16,0-4 0 0,0 3 128 0,-3-7-128 16,-4-2 0-16,1 0 0 0,-1 1 304 0,0-3-48 15,-1-3 0-15,-1-3 0 0,-2 1 80 0,0 2 16 16,-3 1 0-16,-3-1 0 0,-2-1 80 0,-2 2 16 16,-1-2 0-16,-1 0 0 0,-1 1-112 0,-4 1-16 0,-5 0 0 15,-4-2 0-15,-3 1-128 0,3 1-48 16,1 3 0-16,0 0 0 0,-2 1-144 0,-1 5 128 0,-2 1-128 0,-5 3 128 15,-5-5-128-15,-3 5 0 0,-1-4 0 0,1 4 0 16,-1-2 0-16,0 5 0 16,0 5 0-16,-5 0 0 0,-7 2-128 0,-1-1 128 15,1-1 0-15,2 1 0 0,1 2 0 0,-1 2 0 16,-4 0 0-16,0 3 0 0,0-1 0 0,6 5 0 16,2 0 0-16,2 5 0 0,2 1 0 0,-3 4 0 0,-3 2 0 0,2-1 0 15,2 3-160-15,5-1 160 0,1 3 0 0,5 3-144 16,2 3 144-16,1 1 0 0,1 1 0 0,0-1-128 15,2-2 128-15,2 1 0 0,5 0 0 0,1 3 0 16,2 5 0-16,4 0 0 0,2 1 0 0,4 0 0 16,2 5 0-16,5-5-128 0,3 1 128 0,5 2 0 15,-1-1 0-15,4 2 0 0,1-1 0 0,4-2 0 16,4 1 0-16,3 1 0 0,0-3 0 0,4 0 0 16,0-4 0-16,3 0 0 0,0-1 0 0,4 1 0 0,3-2 0 0,0 1 0 15,4 0 0-15,1 1 0 0,4-3 0 0,3-1 0 16,4-3 0-16,2-1 0 0,2-1 0 0,4 1 128 15,1-1-128-15,3 0 128 0,5-4-128 0,-1 1 0 16,2 2 128-16,-1-7-128 0,-2-1 0 0,1-1 144 16,3-2-144-16,2-3 0 0,0 1 288 0,7-1-48 15,4-1-16-15,2-4 0 0,0-2 0 0,2-6 0 16,-2-1 0-16,1 0 0 0,-2-3 16 0,6-3 0 16,4-2 0-16,4-5 0 0,1-1 0 0,1-5 0 15,-1-1 0-15,1-1 0 0,5 0-32 0,3-4 0 16,1-5 0-16,-2 0 0 0,-2-4-208 0,-4-2 144 15,0-1-144-15,0-2 128 0,-1 0-128 0,-6-3 0 0,-6-1 0 0,-5-4 128 16,-4 0 64-16,-4-4 0 16,-1 1 0-16,-4 1 0 0,0 0 144 0,-4 0 48 15,-4-4 0-15,-3-1 0 0,-2 0-128 0,-4-1 0 16,-6-2-16-16,-3 2 0 0,-7 3-96 0,-4-1-16 16,-2 1 0-16,-3 0 0 0,-1 2 0 0,-3-1-128 0,-3 3 192 15,-3-2-64-15,-6-3-128 0,-1 3 0 0,-5 2 0 0,-3 4 0 16,-4-1 0-16,-4 2 0 0,-4 0 0 0,1 0 0 15,-2-1 0-15,-1 4 0 0,-1 3-176 0,-2-1 176 16,-3 2-128-16,0 0 128 0,-4 0-128 0,-3 3 128 16,-5 3-160-16,-5 2 160 0,-4 3-192 0,0 2 192 15,3 2-176-15,-2 0 176 0,-1 4-160 0,-2 1 160 16,1 5-144-16,-5-3 144 0,-6 4-128 0,2 0 128 16,3 0-144-16,0 3 144 0,2 4-160 0,-1 4 160 0,-7 3-160 15,3 0 160-15,1-3-160 0,0 5 160 0,4-2-240 0,2 7 48 16,2 1 16-16,2 2 0 0,-3 1-16 0,-1 2-16 15,2 0 0-15,2 6 0 0,5 2 208 0,2-2-192 16,2 4 192-16,3 3-192 0,3 2 192 0,-2 2-144 16,3 4 144-16,-1 2-128 0,1-2 128 0,3-1-192 15,1 4 192-15,1 0-192 0,5 7 192 0,2-1-192 16,2 3 192-16,3 0-192 0,2 1 192 0,2 0-160 16,1 2 160-16,2 0-160 0,2-1 0 0,3 2 0 15,2-1 0-15,3-1 0 0,4-3 160 0,3-1-160 16,2-2 160-16,3 2-160 0,3-8 160 0,3 4-128 15,4-4 128-15,4 6-128 0,4-1 128 0,5-3 0 16,0-1 0-16,7-3-128 0,0-1 128 0,4 1 0 16,6 0 0-16,5-2 0 0,4 1 0 0,0-4 0 15,-3-1 0-15,6-2 0 0,2-1 0 0,1-4 0 16,3 1 0-16,4 0-128 0,6-4 128 0,0 0 0 0,0-6 0 0,1-4-128 16,3-2 128-16,1-2 0 0,4-3 0 0,2-5 0 15,2-4 128-15,-1-3-128 16,1-2 128-16,1-7-128 0,4-4 256 0,-2-3 0 15,2-2-16-15,-3-6 0 0,-4-3-240 0,-1 1 0 16,-1-5 128-16,3 0-128 0,0-6 128 0,-4-3 0 16,-6-5-128-16,-4-2 192 0,-4-2-32 0,-1-3-16 15,-5-4 0-15,-1 1 0 0,-1-5 48 0,-5-2 0 0,-4-4 0 0,-5-2 0 0,-5-2 48 0,-5 1 16 16,-3 2 0-16,-5 3 0 0,-5 0 48 0,-5 3 16 16,-5 2 0-16,-6 2 0 0,-5 6-48 0,-5 2 0 15,-7-1 0-15,-4 6 0 0,-4 2-128 0,-4 3-16 16,-4 8-128-16,-5-1 192 0,-7-2-192 0,-4 5 176 15,-3 4-176-15,0 2 160 0,4 7-160 0,1 2 0 16,2 4 0-16,0 6-176 0,0 3-144 0,-1 2-16 16,0 7-16-16,-4 1 0 15,-3 8-1776-15,1 4-368 0,-2 4-64 0</inkml:trace>
  <inkml:trace contextRef="#ctx0" brushRef="#br1" timeOffset="63846.99">25489 2286 12895 0,'-9'-16'1152'0,"1"0"-928"15,0 0-224-15,2 3 0 0,0 2 2880 0,-1 4 512 16,4 2 128-16,3 5 0 0,0 0-2640 0,0 0-544 16,0 0-96-16,0 0-32 0,0 0 32 0,11-4 0 15,4 3 0-15,4 2 0 0,3 4 32 0,8-1 16 16,2 0 0-16,10-1 0 0,6-3 32 0,7-2 0 16,4 0 0-16,3-1 0 0,0-1-64 0,9-2-16 15,7-2 0-15,5 5 0 0,4-5-48 0,-3 3-16 16,-3 0 0-16,2-3 0 0,1 2 16 0,1 1 0 15,2-3 0-15,-9 2 0 0,-6 1 80 0,-6 0 32 16,-4 2 0-16,-7 2 0 0,-6 0-48 0,-7 1 0 16,-1 2 0-16,-8 2 0 0,-6 0-128 0,-8 1-128 15,-5 0 192-15,-7 2-192 0,-7-7 0 0,0 0 0 16,-7 9 0-16,-7 2 0 0,-9-5 0 0,-6 0 0 16,-6 1 0-16,-5-5 0 0,-6-1 0 0,-5 1 0 0,-4-1 0 0,-11 0 0 15,-8-1 0-15,-4-1 0 0,-4-2 0 0,-3 2 0 16,-3 0 0-16,-4-2 0 0,-6 0 0 0,1-3 0 15,3 4 0-15,9-1 0 0,7 3 0 0,10-1 0 16,5-1 0-16,11 0 0 0,8 2 0 16,12-2 0-16,12-1 128 0,7 1-128 0,13 2 144 0,0 0-144 15,0 0 176-15,24-2-176 0,12 0 192 0,6 1-192 16,5-3 0-16,10 1 0 0,10 1 0 0,10 2 0 16,6-2 128-16,6 2-128 0,3 0 192 0,5-1-192 15,2-1 208-15,5-1-64 0,5 2-16 0,-6 1 0 0,-4 0 64 0,-5 2 0 16,-2 1 0-16,-7-1 0 0,-6-3-192 0,-12 2 160 15,-12 3-160-15,-12 0 160 0,-9-1-160 0,-8 0 128 16,-8 4-128-16,-8 0 128 0,-10-7-128 0,0 0 0 16,-18 9 0-16,-9 1 0 0,-12 2 0 0,-13-6 0 15,-14-2 0-15,-5 0 0 0,-6-4 0 0,-4 1 0 16,-4-1 0-16,-12 3 0 0,-8-8 0 0,-2 3 0 16,-1 2 0-16,-1-1 0 0,-1 0 0 0,9-2 0 15,10 1 0-15,14-1 0 0,11 2 0 0,12 2 0 16,11 0 0-16,10 2 0 0,10 1 0 0,9 2 0 15,14-6 0-15,0 0 0 0,0 0-224 0,20 8 32 16,11-6 0-16,12 2 0 0,11 0 192 0,13 1 0 16,13-1 0-16,4-4 0 0,6-1 0 0,8-3 0 0,4-3 0 0,3 5 0 15,6 1 0-15,-6 1 0 16,-2 0 144-16,-5 0-144 0,-5-2 160 0,-8 1-160 0,-9 1 160 0,-12 0-160 16,-12 0 128-16,-11 0-128 15,-12 3 0-15,-10-1 0 0,-9-1 128 0,-10-1-128 16,0 0 0-16,-21 3 144 0,-12 2-144 0,-14-1 0 15,-14 1 0-15,-8-3 0 0,-9-3 0 0,-7 1-176 0,-6 5 176 16,-11-2-128-16,-12-4 128 0,-3 1 0 0,0 0 0 0,1 0 0 16,2-2 0-16,12 0 0 0,13 0 0 0,14 2 0 15,13 0 0-15,10 4 0 0,12 0 0 0,11-1 0 16,7-1-128-16,8 2 0 0,7 2 0 0,7-6 0 16,0 0-128-16,20-1-32 0,7-1 0 0,11 0 0 15,9 1 288-15,9 1 0 0,7 1 0 0,9-1 0 16,6-2 0-16,2 0 0 0,1 1 128 0,0 4-128 0,-1 6 256 0,-1-3-32 15,-4 3-16-15,-9-3 0 0,-11 1-48 0,-12 1-16 16,-5 0 0-16,-11 4 0 0,-8-2-144 0,-8 1 128 16,-11-11-128-16,-1 15 128 0,-8-3-128 0,-9-2 0 15,-9 0 0-15,-13-2 0 0,-10 1 128 0,-8-5-128 16,-7-2 192-16,-5 1-64 0,-4-2-128 0,-3 0 0 16,-6 0 144-16,-1-1-144 0,-1-2 0 0,5 1 128 15,4-1-128-15,10 2 0 0,10 0 0 0,10 2 0 16,8 0 0-16,6 4 128 15,5 0-1568-15,7 0-304 0,6 3-64 0</inkml:trace>
  <inkml:trace contextRef="#ctx0" brushRef="#br0" timeOffset="-44895.21">17862 15419 6447 0,'-23'-7'272'0,"9"2"80"0,-1 1-352 0,-2 2 0 16,4 1 0-16,-2 1 0 0,3-2 1424 0,-1 2 224 16,1 2 32-16,2-2 16 0,1-2-912 0,9 2-176 15,0 0-32-15,0 0-16 0,0 0 16 0,0 0 16 16,-5-3 0-16,5 3 0 0,0 0 0 0,0 0 0 15,0 0 0-15,0 0 0 0,0 0 32 0,0 0 0 0,0 0 0 0,0 0 0 16,12-7 64-16,-3 5 16 0,2 0 0 0,3 1 0 16,1 0 16-16,4 1 16 0,0 0 0 0,4 0 0 15,4 0-32-15,0-1 0 0,1-1 0 0,2 0 0 16,2-2-96-16,3 0-32 0,6 0 0 0,1 3 0 16,3-4-128-16,5-3-48 0,9 3 0 0,4-1 0 15,5-6-96-15,0 2-32 0,-1 1 0 0,2-3 0 16,4-1-32-16,6 3-16 0,5-4 0 0,0 0 0 15,-3-1-80-15,-1 3-16 0,3-1 0 0,6 5 0 16,5-5-128-16,0 1 0 0,-4 2 144 0,3-1-144 16,1 3 0-16,2-5 0 0,1 1 0 0,2 2 128 15,-2-3-128-15,3 1 0 0,4 1 0 0,1-2 0 16,-4-1 0-16,2 4 0 0,2-1 0 0,4-2 0 0,3 2 0 16,-3-2 192-16,2-1-64 0,2 1 0 0,2 0-128 0,1-1 176 15,-4-2-176-15,4 2 192 16,3-1-64-16,-3 1 0 0,-4-4 0 0,2 3 0 0,2 1 64 0,-2 1 0 15,-1-1 0-15,-1 4 0 0,-1-5-16 0,4 2 0 16,4 0 0-16,-4-1 0 0,0-1-16 0,4-2 0 16,7 1 0-16,-4-1 0 0,-5 1-160 0,4-2 160 15,3 0-160-15,-2 2 160 0,-5-1-160 0,4 4 0 16,1 1 0-16,-1-1 0 0,-7-2 0 0,4 5 0 16,2-2 0-16,-2 3 0 0,0-2 0 0,-2 2 0 15,-3-1 0-15,4 3 0 0,4-3 0 0,-6 5 0 16,-6-2 0-16,2 0 128 0,6 2-128 0,-4-3 0 15,-3 2 0-15,-1 2 0 0,2-2 0 0,-1 2 0 0,2 0 144 16,-4 2-144-16,-4-5 0 0,4 4 144 0,4-1-144 0,-2 1 0 16,-4 2 176-16,1 0-176 0,1-2 160 0,-1-1-160 15,-3 4 128-15,-1 0-128 0,-1 0 0 0,1 4 144 16,1-1-144-16,-1-3 0 0,-3 1 0 0,-4 0 128 16,-1 1-128-16,4-1 0 0,3 0 144 0,-3 0-144 15,-4-1 0-15,5 2 0 0,1-4 0 0,-3 4 128 16,-1-1-128-16,-2 0 0 0,-1 0 128 0,2 3-128 15,3-1 0-15,-4-2 0 0,-3-1 0 0,-2 0 128 16,-3 0-128-16,2 0 0 0,2 1 0 0,-5 1 0 16,-3-2 0-16,-2 2 0 0,-1 1 0 0,0-1 0 15,2 2 0-15,-1-1 0 0,-2-1 0 0,-3 2 128 16,-5-2-128-16,0 0 0 0,-1 4 128 0,2-3-128 0,1-2 0 16,-2 1 0-16,-2 0 0 0,-2-1 0 15,-2 2 0-15,-2-2 0 0,-4 1 0 0,4-2 128 0,-2 2-128 0,-3-2 0 16,1 0 0-16,-7 1 128 0,-4 1-128 0,-20 0 144 15,2-2-144-15,3 4 160 16,2-3-160-16,-1 0 160 0,0 0-160 0,1 1 160 0,-2 0-160 0,25 1 0 16,-9-1 144-16,-10 0-144 0,-7-1 160 0,-4 0-32 15,-4 0-128-15,-3 1 192 0,-1-1-192 0,-3 0 0 16,-3 0 0-16,-2 2 0 0,-2-2 0 0,-10-1-128 16,0 0 128-16,0 0 0 0,0 0-256 0,0 0 16 15,0 0 0-15,0 0 0 16,-9 4-336-16,-4-1-80 0,-3 0-16 0,-6 1 0 15,-6 3-1664-15,-7-4-336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customXml" Target="../ink/ink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customXml" Target="../ink/ink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customXml" Target="../ink/ink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customXml" Target="../ink/ink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customXml" Target="../ink/ink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customXml" Target="../ink/ink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0E118A-7977-47A3-9F20-CFAFD0EC0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389"/>
            <a:ext cx="11887200" cy="42681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F70F50-5151-4A5A-8A3F-512DF8FD4541}"/>
              </a:ext>
            </a:extLst>
          </p:cNvPr>
          <p:cNvSpPr/>
          <p:nvPr/>
        </p:nvSpPr>
        <p:spPr>
          <a:xfrm>
            <a:off x="3363238" y="3469710"/>
            <a:ext cx="3275557" cy="984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57AE4CF-6D8D-418E-93B8-31EAC881A110}"/>
                  </a:ext>
                </a:extLst>
              </p14:cNvPr>
              <p14:cNvContentPartPr/>
              <p14:nvPr/>
            </p14:nvContentPartPr>
            <p14:xfrm>
              <a:off x="451800" y="3052440"/>
              <a:ext cx="11420280" cy="4011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57AE4CF-6D8D-418E-93B8-31EAC881A1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440" y="3043080"/>
                <a:ext cx="11439000" cy="403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533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1012B7-7217-4B48-9920-A24559876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4816"/>
            <a:ext cx="11887200" cy="37231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2FEF0D-66E0-4EE0-82E2-AB9B78BA1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823"/>
            <a:ext cx="11887200" cy="150384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E8D8FFC-1913-419A-A39D-8719DACE82D7}"/>
              </a:ext>
            </a:extLst>
          </p:cNvPr>
          <p:cNvCxnSpPr/>
          <p:nvPr/>
        </p:nvCxnSpPr>
        <p:spPr>
          <a:xfrm>
            <a:off x="-43841" y="2004164"/>
            <a:ext cx="1193104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F99D0C4-D204-4A2D-BB28-E9DCD3CAFAC9}"/>
                  </a:ext>
                </a:extLst>
              </p14:cNvPr>
              <p14:cNvContentPartPr/>
              <p14:nvPr/>
            </p14:nvContentPartPr>
            <p14:xfrm>
              <a:off x="1977480" y="736560"/>
              <a:ext cx="9913680" cy="6509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F99D0C4-D204-4A2D-BB28-E9DCD3CAFA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8120" y="727200"/>
                <a:ext cx="9932400" cy="652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2757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B2633A-06FB-4D2E-AC7A-16AF5A798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616"/>
            <a:ext cx="11887200" cy="766411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F88EEB5-7E37-4670-8F32-61525F4A735E}"/>
                  </a:ext>
                </a:extLst>
              </p14:cNvPr>
              <p14:cNvContentPartPr/>
              <p14:nvPr/>
            </p14:nvContentPartPr>
            <p14:xfrm>
              <a:off x="362880" y="624960"/>
              <a:ext cx="11047320" cy="7100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F88EEB5-7E37-4670-8F32-61525F4A73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3520" y="615600"/>
                <a:ext cx="11066040" cy="711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6078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55AA35-BD59-4E56-9ABB-53188DFD1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378"/>
            <a:ext cx="11887200" cy="814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CEF45D-673D-4897-8C34-A504FE2F0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982"/>
            <a:ext cx="11887200" cy="150384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C5731B-87EF-4DC9-83C7-98F8C7FD007A}"/>
              </a:ext>
            </a:extLst>
          </p:cNvPr>
          <p:cNvCxnSpPr/>
          <p:nvPr/>
        </p:nvCxnSpPr>
        <p:spPr>
          <a:xfrm>
            <a:off x="-43841" y="1640910"/>
            <a:ext cx="1193104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547D184-7C1C-48EC-9C64-ACF7D3303346}"/>
                  </a:ext>
                </a:extLst>
              </p14:cNvPr>
              <p14:cNvContentPartPr/>
              <p14:nvPr/>
            </p14:nvContentPartPr>
            <p14:xfrm>
              <a:off x="595800" y="799200"/>
              <a:ext cx="11209680" cy="6360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547D184-7C1C-48EC-9C64-ACF7D330334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6440" y="789840"/>
                <a:ext cx="11228400" cy="637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9513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1B83EA-5700-4C93-AFA4-35DC3E32A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86" y="3681270"/>
            <a:ext cx="11611627" cy="37162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1ED9B8-BE35-4452-A57C-DB3B5DEC0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384"/>
            <a:ext cx="11887200" cy="30901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309CDC1-4FAD-48B2-97CF-654502CF2E37}"/>
                  </a:ext>
                </a:extLst>
              </p14:cNvPr>
              <p14:cNvContentPartPr/>
              <p14:nvPr/>
            </p14:nvContentPartPr>
            <p14:xfrm>
              <a:off x="271440" y="377640"/>
              <a:ext cx="11562480" cy="6582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309CDC1-4FAD-48B2-97CF-654502CF2E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2080" y="368280"/>
                <a:ext cx="11581200" cy="660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2635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E8791A-E7B9-4C1E-AB2F-5F1687A43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548"/>
            <a:ext cx="11887200" cy="740930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5F6C04F-B370-49DC-B717-C99BB0FE27D4}"/>
                  </a:ext>
                </a:extLst>
              </p14:cNvPr>
              <p14:cNvContentPartPr/>
              <p14:nvPr/>
            </p14:nvContentPartPr>
            <p14:xfrm>
              <a:off x="20520" y="91800"/>
              <a:ext cx="11870640" cy="7144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5F6C04F-B370-49DC-B717-C99BB0FE27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60" y="82440"/>
                <a:ext cx="11889360" cy="716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6575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13C64F-4DE5-46D1-AFC2-1AC05BC6A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2434"/>
            <a:ext cx="11887200" cy="6909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36A33D-79B6-4328-9BF9-181E971E0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982"/>
            <a:ext cx="11887200" cy="150384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04B607-A242-49C2-8930-0904D6FFF570}"/>
              </a:ext>
            </a:extLst>
          </p:cNvPr>
          <p:cNvCxnSpPr/>
          <p:nvPr/>
        </p:nvCxnSpPr>
        <p:spPr>
          <a:xfrm>
            <a:off x="-43841" y="1640910"/>
            <a:ext cx="1193104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DB04B96-9FBA-425B-B500-C9D7C61C830E}"/>
                  </a:ext>
                </a:extLst>
              </p14:cNvPr>
              <p14:cNvContentPartPr/>
              <p14:nvPr/>
            </p14:nvContentPartPr>
            <p14:xfrm>
              <a:off x="386640" y="729720"/>
              <a:ext cx="11504520" cy="6639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DB04B96-9FBA-425B-B500-C9D7C61C83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280" y="720360"/>
                <a:ext cx="11523240" cy="665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1939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D9621F-E48B-4450-8C1C-4936DD0CB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143"/>
            <a:ext cx="11887200" cy="316649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82A5C07-BDE3-4FFA-A400-6032C3CD2813}"/>
                  </a:ext>
                </a:extLst>
              </p14:cNvPr>
              <p14:cNvContentPartPr/>
              <p14:nvPr/>
            </p14:nvContentPartPr>
            <p14:xfrm>
              <a:off x="3614040" y="853920"/>
              <a:ext cx="7708320" cy="1416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2A5C07-BDE3-4FFA-A400-6032C3CD28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4680" y="844560"/>
                <a:ext cx="7727040" cy="143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8844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1AF8AE-C4FE-407B-8CF6-848AD124E9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646"/>
          <a:stretch/>
        </p:blipFill>
        <p:spPr>
          <a:xfrm>
            <a:off x="0" y="831921"/>
            <a:ext cx="11887200" cy="9843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7733AB4-C8D1-4DAC-8A84-D1A4C67FD138}"/>
                  </a:ext>
                </a:extLst>
              </p14:cNvPr>
              <p14:cNvContentPartPr/>
              <p14:nvPr/>
            </p14:nvContentPartPr>
            <p14:xfrm>
              <a:off x="392040" y="1255320"/>
              <a:ext cx="10035000" cy="4168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7733AB4-C8D1-4DAC-8A84-D1A4C67FD1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2680" y="1245960"/>
                <a:ext cx="10053720" cy="418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0377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1AF8AE-C4FE-407B-8CF6-848AD124E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1921"/>
            <a:ext cx="11887200" cy="40417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224D6CC-FBC3-4DBD-BD14-B949E9ABD712}"/>
                  </a:ext>
                </a:extLst>
              </p14:cNvPr>
              <p14:cNvContentPartPr/>
              <p14:nvPr/>
            </p14:nvContentPartPr>
            <p14:xfrm>
              <a:off x="380160" y="3588480"/>
              <a:ext cx="10868760" cy="3351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224D6CC-FBC3-4DBD-BD14-B949E9ABD7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0800" y="3579120"/>
                <a:ext cx="10887480" cy="336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2183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88BB8F-38D0-459F-82DD-57819551D3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789"/>
          <a:stretch/>
        </p:blipFill>
        <p:spPr>
          <a:xfrm>
            <a:off x="0" y="358097"/>
            <a:ext cx="11887200" cy="242268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FE5E3E2-221B-4CE5-9569-72028AF462AC}"/>
                  </a:ext>
                </a:extLst>
              </p14:cNvPr>
              <p14:cNvContentPartPr/>
              <p14:nvPr/>
            </p14:nvContentPartPr>
            <p14:xfrm>
              <a:off x="1637280" y="883800"/>
              <a:ext cx="4597920" cy="4404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FE5E3E2-221B-4CE5-9569-72028AF462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7920" y="874440"/>
                <a:ext cx="4616640" cy="442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1679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66626-4779-4768-8F95-4BE18F375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" y="423934"/>
            <a:ext cx="11887200" cy="646107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CD849C6-6A9A-4C98-BA06-0BD333A26F29}"/>
                  </a:ext>
                </a:extLst>
              </p14:cNvPr>
              <p14:cNvContentPartPr/>
              <p14:nvPr/>
            </p14:nvContentPartPr>
            <p14:xfrm>
              <a:off x="1337040" y="927360"/>
              <a:ext cx="8940240" cy="3503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CD849C6-6A9A-4C98-BA06-0BD333A26F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7680" y="918000"/>
                <a:ext cx="8958960" cy="352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8050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88BB8F-38D0-459F-82DD-57819551D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097"/>
            <a:ext cx="11887200" cy="587876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5B281EB-B426-4063-AF0F-8A43E9DE3543}"/>
                  </a:ext>
                </a:extLst>
              </p14:cNvPr>
              <p14:cNvContentPartPr/>
              <p14:nvPr/>
            </p14:nvContentPartPr>
            <p14:xfrm>
              <a:off x="235800" y="1563480"/>
              <a:ext cx="10962000" cy="4028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5B281EB-B426-4063-AF0F-8A43E9DE35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440" y="1554120"/>
                <a:ext cx="10980720" cy="404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3239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B1DAC9-1002-4794-92B4-346D3C5D2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400"/>
            <a:ext cx="11887200" cy="16221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5F300F-98F7-4B81-A115-CCEA9D3894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484"/>
          <a:stretch/>
        </p:blipFill>
        <p:spPr>
          <a:xfrm>
            <a:off x="444673" y="2440220"/>
            <a:ext cx="11887200" cy="99817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AE33FC5-9E1C-4604-84C7-16F527C589BB}"/>
                  </a:ext>
                </a:extLst>
              </p14:cNvPr>
              <p14:cNvContentPartPr/>
              <p14:nvPr/>
            </p14:nvContentPartPr>
            <p14:xfrm>
              <a:off x="1454400" y="3024000"/>
              <a:ext cx="9902880" cy="3695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AE33FC5-9E1C-4604-84C7-16F527C589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45040" y="3014640"/>
                <a:ext cx="9921600" cy="371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7481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B1DAC9-1002-4794-92B4-346D3C5D2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400"/>
            <a:ext cx="11887200" cy="16221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5F300F-98F7-4B81-A115-CCEA9D389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73" y="2440219"/>
            <a:ext cx="11887200" cy="289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82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02E9F8-41F6-40F8-9D08-851E46512C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746"/>
          <a:stretch/>
        </p:blipFill>
        <p:spPr>
          <a:xfrm>
            <a:off x="0" y="69401"/>
            <a:ext cx="11887200" cy="17593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F50A4A8-2F8E-42FB-8911-C1F0F8610C02}"/>
                  </a:ext>
                </a:extLst>
              </p14:cNvPr>
              <p14:cNvContentPartPr/>
              <p14:nvPr/>
            </p14:nvContentPartPr>
            <p14:xfrm>
              <a:off x="420120" y="112680"/>
              <a:ext cx="11471040" cy="7098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F50A4A8-2F8E-42FB-8911-C1F0F8610C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0760" y="103320"/>
                <a:ext cx="11489760" cy="711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7391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02E9F8-41F6-40F8-9D08-851E46512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401"/>
            <a:ext cx="11887200" cy="562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13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8FE667-36EA-432D-9043-1F4D4692EF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546"/>
          <a:stretch/>
        </p:blipFill>
        <p:spPr>
          <a:xfrm>
            <a:off x="0" y="1135078"/>
            <a:ext cx="11887200" cy="85029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B59BA2-4CB8-4BBB-B263-9029B6C7189F}"/>
                  </a:ext>
                </a:extLst>
              </p14:cNvPr>
              <p14:cNvContentPartPr/>
              <p14:nvPr/>
            </p14:nvContentPartPr>
            <p14:xfrm>
              <a:off x="843840" y="554760"/>
              <a:ext cx="10839960" cy="6875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B59BA2-4CB8-4BBB-B263-9029B6C718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4480" y="545400"/>
                <a:ext cx="10858680" cy="689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224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8FE667-36EA-432D-9043-1F4D4692E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5078"/>
            <a:ext cx="11887200" cy="55022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46C5333-F916-4749-B285-777342EC8B33}"/>
                  </a:ext>
                </a:extLst>
              </p14:cNvPr>
              <p14:cNvContentPartPr/>
              <p14:nvPr/>
            </p14:nvContentPartPr>
            <p14:xfrm>
              <a:off x="1036440" y="1533960"/>
              <a:ext cx="9919080" cy="5969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46C5333-F916-4749-B285-777342EC8B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7080" y="1524600"/>
                <a:ext cx="9937800" cy="598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6006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A1444F5-9366-4786-A6FC-C204C35A07FE}"/>
                  </a:ext>
                </a:extLst>
              </p14:cNvPr>
              <p14:cNvContentPartPr/>
              <p14:nvPr/>
            </p14:nvContentPartPr>
            <p14:xfrm>
              <a:off x="8280" y="352440"/>
              <a:ext cx="11745720" cy="6523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A1444F5-9366-4786-A6FC-C204C35A07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080" y="343080"/>
                <a:ext cx="11764440" cy="654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5897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FB3E44-5F86-4428-92D0-4F966ECAA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8" y="134080"/>
            <a:ext cx="11887200" cy="72662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4455A5-A928-4D82-8888-BFFA88D825E5}"/>
              </a:ext>
            </a:extLst>
          </p:cNvPr>
          <p:cNvSpPr/>
          <p:nvPr/>
        </p:nvSpPr>
        <p:spPr>
          <a:xfrm>
            <a:off x="3062614" y="6976997"/>
            <a:ext cx="2755726" cy="661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BD765E6-9115-40F9-8FE3-C210BEE11E8F}"/>
                  </a:ext>
                </a:extLst>
              </p14:cNvPr>
              <p14:cNvContentPartPr/>
              <p14:nvPr/>
            </p14:nvContentPartPr>
            <p14:xfrm>
              <a:off x="250200" y="623880"/>
              <a:ext cx="11640960" cy="6393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BD765E6-9115-40F9-8FE3-C210BEE11E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840" y="614520"/>
                <a:ext cx="11659680" cy="641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7191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C4EFFE-3E23-4310-B57E-73BAA7D7E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86"/>
            <a:ext cx="11887200" cy="77006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30CC3A-32D5-4450-BA88-1DCD21B466B4}"/>
              </a:ext>
            </a:extLst>
          </p:cNvPr>
          <p:cNvSpPr/>
          <p:nvPr/>
        </p:nvSpPr>
        <p:spPr>
          <a:xfrm>
            <a:off x="11116849" y="7014575"/>
            <a:ext cx="206680" cy="582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B6FAD13-2053-4CFC-9C52-8DE0918F28A1}"/>
                  </a:ext>
                </a:extLst>
              </p14:cNvPr>
              <p14:cNvContentPartPr/>
              <p14:nvPr/>
            </p14:nvContentPartPr>
            <p14:xfrm>
              <a:off x="109080" y="679680"/>
              <a:ext cx="11425320" cy="6459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B6FAD13-2053-4CFC-9C52-8DE0918F28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720" y="670320"/>
                <a:ext cx="11444040" cy="647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82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96B9A8-B960-48C8-9B55-4FDBFA813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001"/>
            <a:ext cx="11887200" cy="73543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84575-7A61-4626-97E0-17C76E369A28}"/>
              </a:ext>
            </a:extLst>
          </p:cNvPr>
          <p:cNvSpPr/>
          <p:nvPr/>
        </p:nvSpPr>
        <p:spPr>
          <a:xfrm>
            <a:off x="4177430" y="1415441"/>
            <a:ext cx="5724395" cy="807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CB14F4-A9EC-43B1-BB33-69436AF97B24}"/>
              </a:ext>
            </a:extLst>
          </p:cNvPr>
          <p:cNvSpPr/>
          <p:nvPr/>
        </p:nvSpPr>
        <p:spPr>
          <a:xfrm>
            <a:off x="4690997" y="3886200"/>
            <a:ext cx="5116882" cy="807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834043-BA0F-40A6-9AF0-1BBD4FAA0228}"/>
              </a:ext>
            </a:extLst>
          </p:cNvPr>
          <p:cNvSpPr/>
          <p:nvPr/>
        </p:nvSpPr>
        <p:spPr>
          <a:xfrm>
            <a:off x="4484318" y="6306855"/>
            <a:ext cx="5417507" cy="745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B41CCF6-EC46-43A8-BA32-AA2498D4B73A}"/>
                  </a:ext>
                </a:extLst>
              </p14:cNvPr>
              <p14:cNvContentPartPr/>
              <p14:nvPr/>
            </p14:nvContentPartPr>
            <p14:xfrm>
              <a:off x="55800" y="-73800"/>
              <a:ext cx="11815200" cy="7397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B41CCF6-EC46-43A8-BA32-AA2498D4B7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40" y="-83160"/>
                <a:ext cx="11833920" cy="741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6457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5BBA92-6659-4EBE-AC4B-F3C2307D5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110"/>
            <a:ext cx="11887200" cy="576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96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20508E-3B6B-4E1E-8C16-AFD6A22BF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126" y="0"/>
            <a:ext cx="9796947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64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FB3E44-5F86-4428-92D0-4F966ECAA0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383"/>
          <a:stretch/>
        </p:blipFill>
        <p:spPr>
          <a:xfrm>
            <a:off x="37578" y="134081"/>
            <a:ext cx="11887200" cy="14254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4455A5-A928-4D82-8888-BFFA88D825E5}"/>
              </a:ext>
            </a:extLst>
          </p:cNvPr>
          <p:cNvSpPr/>
          <p:nvPr/>
        </p:nvSpPr>
        <p:spPr>
          <a:xfrm>
            <a:off x="3062614" y="6976997"/>
            <a:ext cx="2755726" cy="661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BA0FD1-6DB5-486C-8391-0EEB79F48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97" y="2323578"/>
            <a:ext cx="4887125" cy="24519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04864A-CC73-40D2-A889-1B7AF6B9E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97" y="5200923"/>
            <a:ext cx="4884433" cy="22946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7150D2-6E52-4E2D-9C9D-D6337918C2A0}"/>
              </a:ext>
            </a:extLst>
          </p:cNvPr>
          <p:cNvSpPr/>
          <p:nvPr/>
        </p:nvSpPr>
        <p:spPr>
          <a:xfrm>
            <a:off x="248497" y="1954060"/>
            <a:ext cx="1398676" cy="858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1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865E68-C6A6-40FA-9A5F-F704AAA3C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2587"/>
            <a:ext cx="11887200" cy="56425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6CBD41-1DAF-400B-AD05-537AB06743AE}"/>
              </a:ext>
            </a:extLst>
          </p:cNvPr>
          <p:cNvSpPr txBox="1"/>
          <p:nvPr/>
        </p:nvSpPr>
        <p:spPr>
          <a:xfrm>
            <a:off x="3469711" y="147247"/>
            <a:ext cx="4471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Derivation (note a = 1)</a:t>
            </a:r>
          </a:p>
        </p:txBody>
      </p:sp>
    </p:spTree>
    <p:extLst>
      <p:ext uri="{BB962C8B-B14F-4D97-AF65-F5344CB8AC3E}">
        <p14:creationId xmlns:p14="http://schemas.microsoft.com/office/powerpoint/2010/main" val="2986361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B124CF-77FF-43CC-BD8D-CE3E5F278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19"/>
            <a:ext cx="11887200" cy="580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271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3AAF39-CB86-4BEC-82A4-8CE6C4449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268"/>
            <a:ext cx="11887200" cy="432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206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A5D44D-F632-4A98-82A2-252135EF0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635"/>
            <a:ext cx="11887200" cy="756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700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3E91B2-3089-45BC-AD81-5A13574BE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642"/>
            <a:ext cx="11414654" cy="472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407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CAA9D8-5DCE-4E9D-97D9-5696BD2F4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77"/>
            <a:ext cx="11887200" cy="278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968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B6994D-F2EE-4138-B0FC-0CCF22F53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890"/>
            <a:ext cx="11887200" cy="762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3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AECACB-FD72-4991-91E7-A60D055C4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71"/>
            <a:ext cx="11887200" cy="525588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5B66A19-5320-4649-A334-FF85C657573F}"/>
                  </a:ext>
                </a:extLst>
              </p14:cNvPr>
              <p14:cNvContentPartPr/>
              <p14:nvPr/>
            </p14:nvContentPartPr>
            <p14:xfrm>
              <a:off x="4193640" y="621720"/>
              <a:ext cx="5124960" cy="5849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5B66A19-5320-4649-A334-FF85C65757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84280" y="612360"/>
                <a:ext cx="5143680" cy="586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27136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9F9C44-E3FD-4A34-8CEE-E63B262D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8" y="34838"/>
            <a:ext cx="6869351" cy="9575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44A88A-CDBF-494C-BE7A-A146F53AC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8" y="1167979"/>
            <a:ext cx="11435088" cy="12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419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9F9C44-E3FD-4A34-8CEE-E63B262D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8" y="34838"/>
            <a:ext cx="6869351" cy="9575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44A88A-CDBF-494C-BE7A-A146F53AC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8" y="1167979"/>
            <a:ext cx="11435088" cy="12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83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9F9C44-E3FD-4A34-8CEE-E63B262D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8" y="34838"/>
            <a:ext cx="6869351" cy="9575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44A88A-CDBF-494C-BE7A-A146F53AC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8" y="1167979"/>
            <a:ext cx="11435088" cy="12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19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9F9C44-E3FD-4A34-8CEE-E63B262D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8" y="34838"/>
            <a:ext cx="6869351" cy="9575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44A88A-CDBF-494C-BE7A-A146F53AC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8" y="1167979"/>
            <a:ext cx="11435088" cy="12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80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5658B9-D803-4E8A-A289-5001EC20B9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855"/>
          <a:stretch/>
        </p:blipFill>
        <p:spPr>
          <a:xfrm>
            <a:off x="0" y="768192"/>
            <a:ext cx="11887200" cy="100424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06D259B-9896-4997-BB0F-7EA2BBADB1BC}"/>
                  </a:ext>
                </a:extLst>
              </p14:cNvPr>
              <p14:cNvContentPartPr/>
              <p14:nvPr/>
            </p14:nvContentPartPr>
            <p14:xfrm>
              <a:off x="798840" y="492480"/>
              <a:ext cx="10492920" cy="5979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06D259B-9896-4997-BB0F-7EA2BBADB1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480" y="483120"/>
                <a:ext cx="10511640" cy="599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87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5658B9-D803-4E8A-A289-5001EC20B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8191"/>
            <a:ext cx="11887200" cy="399386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D4C7BD7-890F-447A-BFC4-D233B13B43DA}"/>
                  </a:ext>
                </a:extLst>
              </p14:cNvPr>
              <p14:cNvContentPartPr/>
              <p14:nvPr/>
            </p14:nvContentPartPr>
            <p14:xfrm>
              <a:off x="961920" y="1197000"/>
              <a:ext cx="9794520" cy="2184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D4C7BD7-890F-447A-BFC4-D233B13B43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2560" y="1187640"/>
                <a:ext cx="9813240" cy="220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409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34003B-E7EC-4D68-AE57-519860078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562"/>
            <a:ext cx="11887200" cy="69992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BFD861-F7D7-47A3-8884-2C300EDEF0A8}"/>
              </a:ext>
            </a:extLst>
          </p:cNvPr>
          <p:cNvSpPr/>
          <p:nvPr/>
        </p:nvSpPr>
        <p:spPr>
          <a:xfrm>
            <a:off x="4484318" y="1546964"/>
            <a:ext cx="6288066" cy="826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BB3BB4-8A62-42A1-9C88-77F26472AEBF}"/>
              </a:ext>
            </a:extLst>
          </p:cNvPr>
          <p:cNvSpPr/>
          <p:nvPr/>
        </p:nvSpPr>
        <p:spPr>
          <a:xfrm>
            <a:off x="4636718" y="3822521"/>
            <a:ext cx="6288066" cy="826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BB69B3-51B4-4FF8-B260-EC96BE1B7FF9}"/>
              </a:ext>
            </a:extLst>
          </p:cNvPr>
          <p:cNvSpPr/>
          <p:nvPr/>
        </p:nvSpPr>
        <p:spPr>
          <a:xfrm>
            <a:off x="4632543" y="6129393"/>
            <a:ext cx="6288066" cy="826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E924022-EEE2-4CFC-B21C-77BE2A7532D4}"/>
                  </a:ext>
                </a:extLst>
              </p14:cNvPr>
              <p14:cNvContentPartPr/>
              <p14:nvPr/>
            </p14:nvContentPartPr>
            <p14:xfrm>
              <a:off x="109800" y="-37440"/>
              <a:ext cx="11539440" cy="7163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E924022-EEE2-4CFC-B21C-77BE2A7532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40" y="-46800"/>
                <a:ext cx="11558160" cy="718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7678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DAF08D-0650-4E2D-A292-AE4AF44BF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96"/>
            <a:ext cx="11887200" cy="769700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23FB4C3-6438-4138-896D-1BB440E47F86}"/>
                  </a:ext>
                </a:extLst>
              </p14:cNvPr>
              <p14:cNvContentPartPr/>
              <p14:nvPr/>
            </p14:nvContentPartPr>
            <p14:xfrm>
              <a:off x="1126080" y="74520"/>
              <a:ext cx="9124920" cy="7081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23FB4C3-6438-4138-896D-1BB440E47F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6720" y="65160"/>
                <a:ext cx="9143640" cy="709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2732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1012B7-7217-4B48-9920-A245598766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990"/>
          <a:stretch/>
        </p:blipFill>
        <p:spPr>
          <a:xfrm>
            <a:off x="0" y="2124816"/>
            <a:ext cx="11887200" cy="8939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2FEF0D-66E0-4EE0-82E2-AB9B78BA1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823"/>
            <a:ext cx="11887200" cy="150384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E8D8FFC-1913-419A-A39D-8719DACE82D7}"/>
              </a:ext>
            </a:extLst>
          </p:cNvPr>
          <p:cNvCxnSpPr/>
          <p:nvPr/>
        </p:nvCxnSpPr>
        <p:spPr>
          <a:xfrm>
            <a:off x="-43841" y="2004164"/>
            <a:ext cx="1193104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ADECA81-7CEB-4251-8204-883560B4EBBE}"/>
                  </a:ext>
                </a:extLst>
              </p14:cNvPr>
              <p14:cNvContentPartPr/>
              <p14:nvPr/>
            </p14:nvContentPartPr>
            <p14:xfrm>
              <a:off x="485640" y="499320"/>
              <a:ext cx="11292120" cy="6466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ADECA81-7CEB-4251-8204-883560B4EBB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6280" y="489960"/>
                <a:ext cx="11310840" cy="648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3220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18437</TotalTime>
  <Words>7</Words>
  <Application>Microsoft Office PowerPoint</Application>
  <PresentationFormat>Custom</PresentationFormat>
  <Paragraphs>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184</cp:revision>
  <dcterms:created xsi:type="dcterms:W3CDTF">2020-09-07T00:11:40Z</dcterms:created>
  <dcterms:modified xsi:type="dcterms:W3CDTF">2021-03-10T20:21:55Z</dcterms:modified>
</cp:coreProperties>
</file>